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84"/>
  </p:notesMasterIdLst>
  <p:sldIdLst>
    <p:sldId id="323" r:id="rId3"/>
    <p:sldId id="325" r:id="rId4"/>
    <p:sldId id="326" r:id="rId5"/>
    <p:sldId id="332" r:id="rId6"/>
    <p:sldId id="328" r:id="rId7"/>
    <p:sldId id="342" r:id="rId8"/>
    <p:sldId id="330" r:id="rId9"/>
    <p:sldId id="340" r:id="rId10"/>
    <p:sldId id="329" r:id="rId11"/>
    <p:sldId id="331" r:id="rId12"/>
    <p:sldId id="336" r:id="rId13"/>
    <p:sldId id="337" r:id="rId14"/>
    <p:sldId id="339" r:id="rId15"/>
    <p:sldId id="324" r:id="rId16"/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68" r:id="rId29"/>
    <p:sldId id="269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1" r:id="rId42"/>
    <p:sldId id="282" r:id="rId43"/>
    <p:sldId id="283" r:id="rId44"/>
    <p:sldId id="284" r:id="rId45"/>
    <p:sldId id="285" r:id="rId46"/>
    <p:sldId id="286" r:id="rId47"/>
    <p:sldId id="287" r:id="rId48"/>
    <p:sldId id="291" r:id="rId49"/>
    <p:sldId id="292" r:id="rId50"/>
    <p:sldId id="293" r:id="rId51"/>
    <p:sldId id="294" r:id="rId52"/>
    <p:sldId id="295" r:id="rId53"/>
    <p:sldId id="296" r:id="rId54"/>
    <p:sldId id="297" r:id="rId55"/>
    <p:sldId id="298" r:id="rId56"/>
    <p:sldId id="299" r:id="rId57"/>
    <p:sldId id="300" r:id="rId58"/>
    <p:sldId id="301" r:id="rId59"/>
    <p:sldId id="302" r:id="rId60"/>
    <p:sldId id="303" r:id="rId61"/>
    <p:sldId id="304" r:id="rId62"/>
    <p:sldId id="305" r:id="rId63"/>
    <p:sldId id="306" r:id="rId64"/>
    <p:sldId id="307" r:id="rId65"/>
    <p:sldId id="308" r:id="rId66"/>
    <p:sldId id="309" r:id="rId67"/>
    <p:sldId id="310" r:id="rId68"/>
    <p:sldId id="311" r:id="rId69"/>
    <p:sldId id="312" r:id="rId70"/>
    <p:sldId id="313" r:id="rId71"/>
    <p:sldId id="314" r:id="rId72"/>
    <p:sldId id="315" r:id="rId73"/>
    <p:sldId id="316" r:id="rId74"/>
    <p:sldId id="317" r:id="rId75"/>
    <p:sldId id="318" r:id="rId76"/>
    <p:sldId id="319" r:id="rId77"/>
    <p:sldId id="320" r:id="rId78"/>
    <p:sldId id="321" r:id="rId79"/>
    <p:sldId id="322" r:id="rId80"/>
    <p:sldId id="288" r:id="rId81"/>
    <p:sldId id="289" r:id="rId82"/>
    <p:sldId id="290" r:id="rId83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85"/>
      <p:bold r:id="rId86"/>
      <p:italic r:id="rId87"/>
      <p:boldItalic r:id="rId88"/>
    </p:embeddedFont>
    <p:embeddedFont>
      <p:font typeface="Fira Sans Extra Condensed" panose="020B0503050000020004" pitchFamily="34" charset="0"/>
      <p:regular r:id="rId89"/>
      <p:bold r:id="rId90"/>
      <p:italic r:id="rId91"/>
      <p:boldItalic r:id="rId92"/>
    </p:embeddedFont>
    <p:embeddedFont>
      <p:font typeface="Fira Sans Extra Condensed SemiBold" panose="020B0604020202020204" charset="0"/>
      <p:regular r:id="rId93"/>
      <p:bold r:id="rId94"/>
      <p:italic r:id="rId95"/>
      <p:boldItalic r:id="rId96"/>
    </p:embeddedFont>
    <p:embeddedFont>
      <p:font typeface="Proxima Nova" panose="020B0604020202020204" charset="0"/>
      <p:regular r:id="rId97"/>
      <p:bold r:id="rId98"/>
      <p:italic r:id="rId99"/>
      <p:boldItalic r:id="rId100"/>
    </p:embeddedFont>
    <p:embeddedFont>
      <p:font typeface="Proxima Nova Semibold" panose="020B0604020202020204" charset="0"/>
      <p:regular r:id="rId101"/>
      <p:bold r:id="rId102"/>
      <p:boldItalic r:id="rId103"/>
    </p:embeddedFont>
    <p:embeddedFont>
      <p:font typeface="Roboto" panose="02000000000000000000" pitchFamily="2" charset="0"/>
      <p:regular r:id="rId104"/>
      <p:bold r:id="rId105"/>
      <p:italic r:id="rId106"/>
      <p:boldItalic r:id="rId10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DADE54-F802-46B2-96A6-960D7DC5340C}">
  <a:tblStyle styleId="{ABDADE54-F802-46B2-96A6-960D7DC534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notesMaster" Target="notesMasters/notesMaster1.xml"/><Relationship Id="rId89" Type="http://schemas.openxmlformats.org/officeDocument/2006/relationships/font" Target="fonts/font5.fntdata"/><Relationship Id="rId16" Type="http://schemas.openxmlformats.org/officeDocument/2006/relationships/slide" Target="slides/slide14.xml"/><Relationship Id="rId107" Type="http://schemas.openxmlformats.org/officeDocument/2006/relationships/font" Target="fonts/font23.fntdata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font" Target="fonts/font18.fntdata"/><Relationship Id="rId5" Type="http://schemas.openxmlformats.org/officeDocument/2006/relationships/slide" Target="slides/slide3.xml"/><Relationship Id="rId90" Type="http://schemas.openxmlformats.org/officeDocument/2006/relationships/font" Target="fonts/font6.fntdata"/><Relationship Id="rId95" Type="http://schemas.openxmlformats.org/officeDocument/2006/relationships/font" Target="fonts/font11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font" Target="fonts/font1.fntdata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font" Target="fonts/font19.fntdata"/><Relationship Id="rId108" Type="http://schemas.openxmlformats.org/officeDocument/2006/relationships/presProps" Target="presProps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font" Target="fonts/font7.fntdata"/><Relationship Id="rId96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font" Target="fonts/font2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font" Target="fonts/font2.fntdata"/><Relationship Id="rId94" Type="http://schemas.openxmlformats.org/officeDocument/2006/relationships/font" Target="fonts/font10.fntdata"/><Relationship Id="rId99" Type="http://schemas.openxmlformats.org/officeDocument/2006/relationships/font" Target="fonts/font15.fntdata"/><Relationship Id="rId101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viewProps" Target="viewProps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font" Target="fonts/font13.fntdata"/><Relationship Id="rId104" Type="http://schemas.openxmlformats.org/officeDocument/2006/relationships/font" Target="fonts/font20.fntdata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3.fntdata"/><Relationship Id="rId110" Type="http://schemas.openxmlformats.org/officeDocument/2006/relationships/theme" Target="theme/theme1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font" Target="fonts/font16.fntdata"/><Relationship Id="rId105" Type="http://schemas.openxmlformats.org/officeDocument/2006/relationships/font" Target="fonts/font21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9.fntdata"/><Relationship Id="rId98" Type="http://schemas.openxmlformats.org/officeDocument/2006/relationships/font" Target="fonts/font14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font" Target="fonts/font4.fntdata"/><Relationship Id="rId111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234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>
          <a:extLst>
            <a:ext uri="{FF2B5EF4-FFF2-40B4-BE49-F238E27FC236}">
              <a16:creationId xmlns:a16="http://schemas.microsoft.com/office/drawing/2014/main" id="{59BB128E-8946-26F7-5CC6-30D333DB5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e5a1ee72d6_0_963:notes">
            <a:extLst>
              <a:ext uri="{FF2B5EF4-FFF2-40B4-BE49-F238E27FC236}">
                <a16:creationId xmlns:a16="http://schemas.microsoft.com/office/drawing/2014/main" id="{2FE1BFA4-3FB9-D07F-B99C-23BF8A787C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e5a1ee72d6_0_963:notes">
            <a:extLst>
              <a:ext uri="{FF2B5EF4-FFF2-40B4-BE49-F238E27FC236}">
                <a16:creationId xmlns:a16="http://schemas.microsoft.com/office/drawing/2014/main" id="{D2407E7D-6ED7-BD8B-AC9B-74D079132D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5512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>
          <a:extLst>
            <a:ext uri="{FF2B5EF4-FFF2-40B4-BE49-F238E27FC236}">
              <a16:creationId xmlns:a16="http://schemas.microsoft.com/office/drawing/2014/main" id="{42BF3676-1532-142F-2FB6-E7C03BD99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96fd5876e_0_412:notes">
            <a:extLst>
              <a:ext uri="{FF2B5EF4-FFF2-40B4-BE49-F238E27FC236}">
                <a16:creationId xmlns:a16="http://schemas.microsoft.com/office/drawing/2014/main" id="{FBD211DE-9529-3E1C-1455-EE40AFDD05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96fd5876e_0_412:notes">
            <a:extLst>
              <a:ext uri="{FF2B5EF4-FFF2-40B4-BE49-F238E27FC236}">
                <a16:creationId xmlns:a16="http://schemas.microsoft.com/office/drawing/2014/main" id="{B8ADF357-43F9-647C-E668-6581FE21B6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7298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5">
          <a:extLst>
            <a:ext uri="{FF2B5EF4-FFF2-40B4-BE49-F238E27FC236}">
              <a16:creationId xmlns:a16="http://schemas.microsoft.com/office/drawing/2014/main" id="{20E7382E-5FD8-8868-ADB6-504F8A35A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ge96fd5876e_0_4561:notes">
            <a:extLst>
              <a:ext uri="{FF2B5EF4-FFF2-40B4-BE49-F238E27FC236}">
                <a16:creationId xmlns:a16="http://schemas.microsoft.com/office/drawing/2014/main" id="{42764D84-4D08-70AA-4824-B10C8D4465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" name="Google Shape;2197;ge96fd5876e_0_4561:notes">
            <a:extLst>
              <a:ext uri="{FF2B5EF4-FFF2-40B4-BE49-F238E27FC236}">
                <a16:creationId xmlns:a16="http://schemas.microsoft.com/office/drawing/2014/main" id="{5A1050BD-F646-2342-4414-08AF6EA0A7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9561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>
          <a:extLst>
            <a:ext uri="{FF2B5EF4-FFF2-40B4-BE49-F238E27FC236}">
              <a16:creationId xmlns:a16="http://schemas.microsoft.com/office/drawing/2014/main" id="{46B6A34F-C6CA-3C66-C65B-94136C6DF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>
            <a:extLst>
              <a:ext uri="{FF2B5EF4-FFF2-40B4-BE49-F238E27FC236}">
                <a16:creationId xmlns:a16="http://schemas.microsoft.com/office/drawing/2014/main" id="{36A51546-302A-7D1C-63D5-FBC7AF47A3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>
            <a:extLst>
              <a:ext uri="{FF2B5EF4-FFF2-40B4-BE49-F238E27FC236}">
                <a16:creationId xmlns:a16="http://schemas.microsoft.com/office/drawing/2014/main" id="{FEF35CA3-60BB-BC5C-29CF-6F819D6C31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89381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77f93ad0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77f93ad0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24582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77f93ad0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77f93ad0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>
          <a:extLst>
            <a:ext uri="{FF2B5EF4-FFF2-40B4-BE49-F238E27FC236}">
              <a16:creationId xmlns:a16="http://schemas.microsoft.com/office/drawing/2014/main" id="{1EA8B75E-3CB3-4523-B99D-4051BA253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77f93ad05_0_60:notes">
            <a:extLst>
              <a:ext uri="{FF2B5EF4-FFF2-40B4-BE49-F238E27FC236}">
                <a16:creationId xmlns:a16="http://schemas.microsoft.com/office/drawing/2014/main" id="{0185A2C0-6E47-C23E-ECC9-67BF447F6D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77f93ad05_0_60:notes">
            <a:extLst>
              <a:ext uri="{FF2B5EF4-FFF2-40B4-BE49-F238E27FC236}">
                <a16:creationId xmlns:a16="http://schemas.microsoft.com/office/drawing/2014/main" id="{AFEDAD11-0689-3065-42E8-8BB0A7D434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6833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96fd5876e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96fd5876e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e96fd5876e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e96fd5876e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e96fd5876e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e96fd5876e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e96fd5876e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e96fd5876e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e96fd5876e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e96fd5876e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e96fd5876e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e96fd5876e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e96fd5876e_0_1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e96fd5876e_0_1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96fd5876e_0_1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96fd5876e_0_1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e96fd5876e_0_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e96fd5876e_0_1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>
          <a:extLst>
            <a:ext uri="{FF2B5EF4-FFF2-40B4-BE49-F238E27FC236}">
              <a16:creationId xmlns:a16="http://schemas.microsoft.com/office/drawing/2014/main" id="{624EB021-502C-E558-0576-213F78D3B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>
            <a:extLst>
              <a:ext uri="{FF2B5EF4-FFF2-40B4-BE49-F238E27FC236}">
                <a16:creationId xmlns:a16="http://schemas.microsoft.com/office/drawing/2014/main" id="{65719AD7-ECD2-E98E-7325-3E1E5E6589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>
            <a:extLst>
              <a:ext uri="{FF2B5EF4-FFF2-40B4-BE49-F238E27FC236}">
                <a16:creationId xmlns:a16="http://schemas.microsoft.com/office/drawing/2014/main" id="{7FCE239E-B066-D2E6-CF7B-74A3227005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29305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e96fd5876e_0_1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e96fd5876e_0_1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e96fd5876e_0_2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e96fd5876e_0_2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e96fd5876e_0_2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e96fd5876e_0_28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e96fd5876e_0_2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e96fd5876e_0_2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e96fd5876e_0_2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e96fd5876e_0_25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ge96fd5876e_0_3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7" name="Google Shape;1737;ge96fd5876e_0_3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ge96fd5876e_0_3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7" name="Google Shape;1787;ge96fd5876e_0_3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ge96fd5876e_0_3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" name="Google Shape;1853;ge96fd5876e_0_3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e96fd5876e_0_3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e96fd5876e_0_37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ge96fd5876e_0_3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" name="Google Shape;2002;ge96fd5876e_0_39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>
          <a:extLst>
            <a:ext uri="{FF2B5EF4-FFF2-40B4-BE49-F238E27FC236}">
              <a16:creationId xmlns:a16="http://schemas.microsoft.com/office/drawing/2014/main" id="{3EF1FAB2-9AEF-353E-E461-CF3E6B166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e5a1ee72d6_0_694:notes">
            <a:extLst>
              <a:ext uri="{FF2B5EF4-FFF2-40B4-BE49-F238E27FC236}">
                <a16:creationId xmlns:a16="http://schemas.microsoft.com/office/drawing/2014/main" id="{037D6D36-927D-3E0C-832D-5883D37545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e5a1ee72d6_0_694:notes">
            <a:extLst>
              <a:ext uri="{FF2B5EF4-FFF2-40B4-BE49-F238E27FC236}">
                <a16:creationId xmlns:a16="http://schemas.microsoft.com/office/drawing/2014/main" id="{AC347952-A405-3CF8-6C56-73249CDC29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92919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ge96fd5876e_0_4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" name="Google Shape;2058;ge96fd5876e_0_4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ge96fd5876e_0_4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" name="Google Shape;2134;ge96fd5876e_0_4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ge96fd5876e_0_4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1" name="Google Shape;2191;ge96fd5876e_0_4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ge96fd5876e_0_4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" name="Google Shape;2197;ge96fd5876e_0_4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e96fd5876e_0_4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e96fd5876e_0_4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ge96fd5876e_0_4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0" name="Google Shape;2310;ge96fd5876e_0_4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Google Shape;2453;ge96fd5876e_0_5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4" name="Google Shape;2454;ge96fd5876e_0_5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be7b9546a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dbe7b9546a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4d7d7561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e4d7d7561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>
          <a:extLst>
            <a:ext uri="{FF2B5EF4-FFF2-40B4-BE49-F238E27FC236}">
              <a16:creationId xmlns:a16="http://schemas.microsoft.com/office/drawing/2014/main" id="{BDECF6E4-907E-1F42-22CC-51CFA35E8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e96fd5876e_0_1308:notes">
            <a:extLst>
              <a:ext uri="{FF2B5EF4-FFF2-40B4-BE49-F238E27FC236}">
                <a16:creationId xmlns:a16="http://schemas.microsoft.com/office/drawing/2014/main" id="{C4526FFB-F2FE-E0EE-4EC9-A52C824E34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e96fd5876e_0_1308:notes">
            <a:extLst>
              <a:ext uri="{FF2B5EF4-FFF2-40B4-BE49-F238E27FC236}">
                <a16:creationId xmlns:a16="http://schemas.microsoft.com/office/drawing/2014/main" id="{6F9D6D99-0789-C51C-5F05-955A7078C6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5426719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e4d7d7561f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e4d7d7561f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e4d7d7561f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e4d7d7561f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e4d7d7561f_0_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e4d7d7561f_0_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e5a1ee72d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e5a1ee72d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e5a1ee72d6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e5a1ee72d6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e5a1ee72d6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e5a1ee72d6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e5a1ee72d6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e5a1ee72d6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e5a1ee72d6_0_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e5a1ee72d6_0_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e5a1ee72d6_0_8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e5a1ee72d6_0_8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e5a1ee72d6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e5a1ee72d6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>
          <a:extLst>
            <a:ext uri="{FF2B5EF4-FFF2-40B4-BE49-F238E27FC236}">
              <a16:creationId xmlns:a16="http://schemas.microsoft.com/office/drawing/2014/main" id="{064C3708-A711-EA6F-12AB-86399CAA0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e96fd5876e_0_1308:notes">
            <a:extLst>
              <a:ext uri="{FF2B5EF4-FFF2-40B4-BE49-F238E27FC236}">
                <a16:creationId xmlns:a16="http://schemas.microsoft.com/office/drawing/2014/main" id="{0EA95404-56D5-9FC1-2015-E2BAFC0223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e96fd5876e_0_1308:notes">
            <a:extLst>
              <a:ext uri="{FF2B5EF4-FFF2-40B4-BE49-F238E27FC236}">
                <a16:creationId xmlns:a16="http://schemas.microsoft.com/office/drawing/2014/main" id="{916DF4E0-17C5-CCE6-4752-D2A40E6B79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598390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e5a1ee72d6_0_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e5a1ee72d6_0_1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e5a1ee72d6_0_1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e5a1ee72d6_0_1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e5a1ee72d6_0_1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e5a1ee72d6_0_1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e5a1ee72d6_0_1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e5a1ee72d6_0_16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e5a1ee72d6_0_1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e5a1ee72d6_0_1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ge5a1ee72d6_0_2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" name="Google Shape;1581;ge5a1ee72d6_0_2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ge5a1ee72d6_0_2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1" name="Google Shape;1661;ge5a1ee72d6_0_2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e5ad14cf5b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e5ad14cf5b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e5ad14cf5b_0_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Google Shape;2178;ge5ad14cf5b_0_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" name="Google Shape;2437;ge5ad14cf5b_0_1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8" name="Google Shape;2438;ge5ad14cf5b_0_1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>
          <a:extLst>
            <a:ext uri="{FF2B5EF4-FFF2-40B4-BE49-F238E27FC236}">
              <a16:creationId xmlns:a16="http://schemas.microsoft.com/office/drawing/2014/main" id="{B930745C-DD39-CD27-8F76-B1875ABDB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e5a1ee72d6_0_963:notes">
            <a:extLst>
              <a:ext uri="{FF2B5EF4-FFF2-40B4-BE49-F238E27FC236}">
                <a16:creationId xmlns:a16="http://schemas.microsoft.com/office/drawing/2014/main" id="{623E6116-DA3A-AD8D-CFB0-0FB8761A38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e5a1ee72d6_0_963:notes">
            <a:extLst>
              <a:ext uri="{FF2B5EF4-FFF2-40B4-BE49-F238E27FC236}">
                <a16:creationId xmlns:a16="http://schemas.microsoft.com/office/drawing/2014/main" id="{6064FEB4-6FDD-6604-58A8-9CCD1B16A5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812948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e5ad14cf5b_0_1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e5ad14cf5b_0_1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ge5ad14cf5b_0_1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6" name="Google Shape;2616;ge5ad14cf5b_0_1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ge5ad14cf5b_0_2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3" name="Google Shape;2703;ge5ad14cf5b_0_2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e5ad14cf5b_0_2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" name="Google Shape;2822;ge5ad14cf5b_0_2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2" name="Google Shape;2912;ge5ad14cf5b_0_2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3" name="Google Shape;2913;ge5ad14cf5b_0_2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ge5ad14cf5b_0_2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5" name="Google Shape;2995;ge5ad14cf5b_0_2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" name="Google Shape;3099;ge5ad14cf5b_0_29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0" name="Google Shape;3100;ge5ad14cf5b_0_29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0" name="Google Shape;3330;ge5ad14cf5b_0_3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1" name="Google Shape;3331;ge5ad14cf5b_0_3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1" name="Google Shape;3411;ge5ad14cf5b_0_3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2" name="Google Shape;3412;ge5ad14cf5b_0_3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ge4f2e5e747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5" name="Google Shape;2515;ge4f2e5e747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>
          <a:extLst>
            <a:ext uri="{FF2B5EF4-FFF2-40B4-BE49-F238E27FC236}">
              <a16:creationId xmlns:a16="http://schemas.microsoft.com/office/drawing/2014/main" id="{FCFB7003-2D33-A765-8FC2-2B829FA6C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e96fd5876e_0_1308:notes">
            <a:extLst>
              <a:ext uri="{FF2B5EF4-FFF2-40B4-BE49-F238E27FC236}">
                <a16:creationId xmlns:a16="http://schemas.microsoft.com/office/drawing/2014/main" id="{D25E10BB-1E12-7519-C984-E338EC1C26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e96fd5876e_0_1308:notes">
            <a:extLst>
              <a:ext uri="{FF2B5EF4-FFF2-40B4-BE49-F238E27FC236}">
                <a16:creationId xmlns:a16="http://schemas.microsoft.com/office/drawing/2014/main" id="{93002834-220F-AE2A-5A2E-A82609A5AF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773328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ge4f2e5e747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2" name="Google Shape;2522;ge4f2e5e747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ge4f2e5e747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9" name="Google Shape;2529;ge4f2e5e747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>
          <a:extLst>
            <a:ext uri="{FF2B5EF4-FFF2-40B4-BE49-F238E27FC236}">
              <a16:creationId xmlns:a16="http://schemas.microsoft.com/office/drawing/2014/main" id="{7257B346-4010-2DE6-3D8B-DE6EF2B6C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e5a1ee72d6_0_963:notes">
            <a:extLst>
              <a:ext uri="{FF2B5EF4-FFF2-40B4-BE49-F238E27FC236}">
                <a16:creationId xmlns:a16="http://schemas.microsoft.com/office/drawing/2014/main" id="{425DD292-F61D-9A8B-72FE-D25AB2B4D9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e5a1ee72d6_0_963:notes">
            <a:extLst>
              <a:ext uri="{FF2B5EF4-FFF2-40B4-BE49-F238E27FC236}">
                <a16:creationId xmlns:a16="http://schemas.microsoft.com/office/drawing/2014/main" id="{44C99E14-9AB4-7C63-5201-89933BD6FE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6433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FeIRuXJx9UT93clUlzz1NoXdboyWKnovnHMDtdCS48/copy#gid=481487198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FeIRuXJx9UT93clUlzz1NoXdboyWKnovnHMDtdCS48/copy#gid=209504518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FeIRuXJx9UT93clUlzz1NoXdboyWKnovnHMDtdCS48/copy#gid=1595013267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hyperlink" Target="https://docs.google.com/spreadsheets/d/195FUFOagfV2gxT6pR_Ux5ppps9ltsOKDIstK8iGWf7Q/copy" TargetMode="Externa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5FUFOagfV2gxT6pR_Ux5ppps9ltsOKDIstK8iGWf7Q/copy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1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5FUFOagfV2gxT6pR_Ux5ppps9ltsOKDIstK8iGWf7Q/copy" TargetMode="External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2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5FUFOagfV2gxT6pR_Ux5ppps9ltsOKDIstK8iGWf7Q/copy" TargetMode="External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3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5FUFOagfV2gxT6pR_Ux5ppps9ltsOKDIstK8iGWf7Q/copy" TargetMode="External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4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bit.ly/30B07Gq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620540" y="1406871"/>
            <a:ext cx="4887000" cy="10281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en-US" sz="7000" dirty="0" err="1"/>
              <a:t>MediShare</a:t>
            </a:r>
            <a:endParaRPr sz="7000"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620540" y="2558669"/>
            <a:ext cx="4114800" cy="3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dirty="0"/>
              <a:t>A medical data sharing platform for privacy preservation.</a:t>
            </a:r>
            <a:endParaRPr dirty="0"/>
          </a:p>
        </p:txBody>
      </p:sp>
      <p:grpSp>
        <p:nvGrpSpPr>
          <p:cNvPr id="48" name="Google Shape;48;p15"/>
          <p:cNvGrpSpPr/>
          <p:nvPr/>
        </p:nvGrpSpPr>
        <p:grpSpPr>
          <a:xfrm>
            <a:off x="3997930" y="1135690"/>
            <a:ext cx="4436174" cy="2677903"/>
            <a:chOff x="2790500" y="1102973"/>
            <a:chExt cx="6022500" cy="3635491"/>
          </a:xfrm>
        </p:grpSpPr>
        <p:grpSp>
          <p:nvGrpSpPr>
            <p:cNvPr id="49" name="Google Shape;49;p15"/>
            <p:cNvGrpSpPr/>
            <p:nvPr/>
          </p:nvGrpSpPr>
          <p:grpSpPr>
            <a:xfrm>
              <a:off x="3433296" y="1102973"/>
              <a:ext cx="5253728" cy="3635491"/>
              <a:chOff x="4056805" y="1534650"/>
              <a:chExt cx="4630059" cy="3204205"/>
            </a:xfrm>
          </p:grpSpPr>
          <p:sp>
            <p:nvSpPr>
              <p:cNvPr id="50" name="Google Shape;50;p15"/>
              <p:cNvSpPr/>
              <p:nvPr/>
            </p:nvSpPr>
            <p:spPr>
              <a:xfrm>
                <a:off x="6546656" y="1870895"/>
                <a:ext cx="2024763" cy="2861255"/>
              </a:xfrm>
              <a:custGeom>
                <a:avLst/>
                <a:gdLst/>
                <a:ahLst/>
                <a:cxnLst/>
                <a:rect l="l" t="t" r="r" b="b"/>
                <a:pathLst>
                  <a:path w="88679" h="125315" extrusionOk="0">
                    <a:moveTo>
                      <a:pt x="1" y="0"/>
                    </a:moveTo>
                    <a:lnTo>
                      <a:pt x="1" y="125314"/>
                    </a:lnTo>
                    <a:lnTo>
                      <a:pt x="88678" y="125314"/>
                    </a:lnTo>
                    <a:lnTo>
                      <a:pt x="886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15"/>
              <p:cNvSpPr/>
              <p:nvPr/>
            </p:nvSpPr>
            <p:spPr>
              <a:xfrm>
                <a:off x="6431584" y="1814432"/>
                <a:ext cx="2255280" cy="157179"/>
              </a:xfrm>
              <a:custGeom>
                <a:avLst/>
                <a:gdLst/>
                <a:ahLst/>
                <a:cxnLst/>
                <a:rect l="l" t="t" r="r" b="b"/>
                <a:pathLst>
                  <a:path w="98775" h="6884" extrusionOk="0">
                    <a:moveTo>
                      <a:pt x="0" y="0"/>
                    </a:moveTo>
                    <a:lnTo>
                      <a:pt x="0" y="6883"/>
                    </a:lnTo>
                    <a:lnTo>
                      <a:pt x="98774" y="6883"/>
                    </a:lnTo>
                    <a:lnTo>
                      <a:pt x="987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6546656" y="4371354"/>
                <a:ext cx="2024763" cy="360731"/>
              </a:xfrm>
              <a:custGeom>
                <a:avLst/>
                <a:gdLst/>
                <a:ahLst/>
                <a:cxnLst/>
                <a:rect l="l" t="t" r="r" b="b"/>
                <a:pathLst>
                  <a:path w="88679" h="15799" extrusionOk="0">
                    <a:moveTo>
                      <a:pt x="1" y="0"/>
                    </a:moveTo>
                    <a:lnTo>
                      <a:pt x="1" y="15798"/>
                    </a:lnTo>
                    <a:lnTo>
                      <a:pt x="88678" y="15798"/>
                    </a:lnTo>
                    <a:lnTo>
                      <a:pt x="886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7317688" y="4145866"/>
                <a:ext cx="483022" cy="586224"/>
              </a:xfrm>
              <a:custGeom>
                <a:avLst/>
                <a:gdLst/>
                <a:ahLst/>
                <a:cxnLst/>
                <a:rect l="l" t="t" r="r" b="b"/>
                <a:pathLst>
                  <a:path w="21155" h="25675" extrusionOk="0">
                    <a:moveTo>
                      <a:pt x="1" y="0"/>
                    </a:moveTo>
                    <a:lnTo>
                      <a:pt x="1" y="25674"/>
                    </a:lnTo>
                    <a:lnTo>
                      <a:pt x="21154" y="25674"/>
                    </a:lnTo>
                    <a:lnTo>
                      <a:pt x="211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7350771" y="4183265"/>
                <a:ext cx="416830" cy="548825"/>
              </a:xfrm>
              <a:custGeom>
                <a:avLst/>
                <a:gdLst/>
                <a:ahLst/>
                <a:cxnLst/>
                <a:rect l="l" t="t" r="r" b="b"/>
                <a:pathLst>
                  <a:path w="18256" h="24037" extrusionOk="0">
                    <a:moveTo>
                      <a:pt x="1" y="0"/>
                    </a:moveTo>
                    <a:lnTo>
                      <a:pt x="1" y="24036"/>
                    </a:lnTo>
                    <a:lnTo>
                      <a:pt x="18256" y="24036"/>
                    </a:lnTo>
                    <a:lnTo>
                      <a:pt x="18256" y="0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7541737" y="4167077"/>
                <a:ext cx="34911" cy="5650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4746" extrusionOk="0">
                    <a:moveTo>
                      <a:pt x="0" y="1"/>
                    </a:moveTo>
                    <a:lnTo>
                      <a:pt x="0" y="24745"/>
                    </a:lnTo>
                    <a:lnTo>
                      <a:pt x="1528" y="24745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6705977" y="2200291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6744814" y="2239859"/>
                <a:ext cx="248166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6744814" y="2411760"/>
                <a:ext cx="248166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954" extrusionOk="0">
                    <a:moveTo>
                      <a:pt x="0" y="0"/>
                    </a:moveTo>
                    <a:lnTo>
                      <a:pt x="0" y="1954"/>
                    </a:lnTo>
                    <a:lnTo>
                      <a:pt x="10869" y="1954"/>
                    </a:lnTo>
                    <a:lnTo>
                      <a:pt x="108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7166290" y="2200291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7204762" y="2239859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85" y="1699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7204762" y="2411760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1" y="0"/>
                    </a:moveTo>
                    <a:lnTo>
                      <a:pt x="1" y="1954"/>
                    </a:lnTo>
                    <a:lnTo>
                      <a:pt x="10885" y="195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7626603" y="2200291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7665075" y="2239859"/>
                <a:ext cx="248189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7665075" y="2411760"/>
                <a:ext cx="248189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954" extrusionOk="0">
                    <a:moveTo>
                      <a:pt x="1" y="0"/>
                    </a:moveTo>
                    <a:lnTo>
                      <a:pt x="1" y="1954"/>
                    </a:lnTo>
                    <a:lnTo>
                      <a:pt x="10869" y="1954"/>
                    </a:lnTo>
                    <a:lnTo>
                      <a:pt x="108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8086551" y="2200291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6" y="20461"/>
                    </a:lnTo>
                    <a:lnTo>
                      <a:pt x="142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8125045" y="2239859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84" y="16996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8125045" y="2411760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0" y="0"/>
                    </a:moveTo>
                    <a:lnTo>
                      <a:pt x="0" y="1954"/>
                    </a:lnTo>
                    <a:lnTo>
                      <a:pt x="10884" y="195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6705977" y="2820999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6744814" y="2860567"/>
                <a:ext cx="248166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6744814" y="3032468"/>
                <a:ext cx="248166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7166290" y="2820999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7204762" y="2860567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85" y="1699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7204762" y="3032468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85" y="1954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7626603" y="2820999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7665075" y="2860567"/>
                <a:ext cx="248189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7665075" y="3032468"/>
                <a:ext cx="248189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8086551" y="2820999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6" y="20461"/>
                    </a:lnTo>
                    <a:lnTo>
                      <a:pt x="142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8125045" y="2860567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84" y="16996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8125045" y="3032468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84" y="1954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6705977" y="3441730"/>
                <a:ext cx="325477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1" extrusionOk="0">
                    <a:moveTo>
                      <a:pt x="0" y="0"/>
                    </a:moveTo>
                    <a:lnTo>
                      <a:pt x="0" y="20460"/>
                    </a:lnTo>
                    <a:lnTo>
                      <a:pt x="14255" y="20460"/>
                    </a:lnTo>
                    <a:lnTo>
                      <a:pt x="14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6744814" y="3481275"/>
                <a:ext cx="248166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6744814" y="3652811"/>
                <a:ext cx="248166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7166290" y="3441730"/>
                <a:ext cx="325477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1" extrusionOk="0">
                    <a:moveTo>
                      <a:pt x="0" y="0"/>
                    </a:moveTo>
                    <a:lnTo>
                      <a:pt x="0" y="20460"/>
                    </a:lnTo>
                    <a:lnTo>
                      <a:pt x="14255" y="20460"/>
                    </a:lnTo>
                    <a:lnTo>
                      <a:pt x="14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7204762" y="3481275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85" y="1699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7204762" y="3652811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85" y="1954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7626603" y="3441730"/>
                <a:ext cx="325500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1" extrusionOk="0">
                    <a:moveTo>
                      <a:pt x="1" y="0"/>
                    </a:moveTo>
                    <a:lnTo>
                      <a:pt x="1" y="20460"/>
                    </a:lnTo>
                    <a:lnTo>
                      <a:pt x="14255" y="20460"/>
                    </a:lnTo>
                    <a:lnTo>
                      <a:pt x="14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7665075" y="3481275"/>
                <a:ext cx="248189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7665075" y="3652811"/>
                <a:ext cx="248189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8086551" y="3441730"/>
                <a:ext cx="325500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1" extrusionOk="0">
                    <a:moveTo>
                      <a:pt x="1" y="0"/>
                    </a:moveTo>
                    <a:lnTo>
                      <a:pt x="1" y="20460"/>
                    </a:lnTo>
                    <a:lnTo>
                      <a:pt x="14256" y="20460"/>
                    </a:lnTo>
                    <a:lnTo>
                      <a:pt x="14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8125045" y="3481275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84" y="16996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8125045" y="3652811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84" y="1954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5432553" y="2820999"/>
                <a:ext cx="1114158" cy="1911126"/>
              </a:xfrm>
              <a:custGeom>
                <a:avLst/>
                <a:gdLst/>
                <a:ahLst/>
                <a:cxnLst/>
                <a:rect l="l" t="t" r="r" b="b"/>
                <a:pathLst>
                  <a:path w="48797" h="83702" extrusionOk="0">
                    <a:moveTo>
                      <a:pt x="0" y="1"/>
                    </a:moveTo>
                    <a:lnTo>
                      <a:pt x="0" y="83701"/>
                    </a:lnTo>
                    <a:lnTo>
                      <a:pt x="48797" y="83701"/>
                    </a:lnTo>
                    <a:lnTo>
                      <a:pt x="487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5583586" y="3009454"/>
                <a:ext cx="812084" cy="292051"/>
              </a:xfrm>
              <a:custGeom>
                <a:avLst/>
                <a:gdLst/>
                <a:ahLst/>
                <a:cxnLst/>
                <a:rect l="l" t="t" r="r" b="b"/>
                <a:pathLst>
                  <a:path w="35567" h="12791" extrusionOk="0">
                    <a:moveTo>
                      <a:pt x="1" y="0"/>
                    </a:moveTo>
                    <a:lnTo>
                      <a:pt x="1" y="12790"/>
                    </a:lnTo>
                    <a:lnTo>
                      <a:pt x="35566" y="12790"/>
                    </a:lnTo>
                    <a:lnTo>
                      <a:pt x="35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5619204" y="3046487"/>
                <a:ext cx="740846" cy="215082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9420" extrusionOk="0">
                    <a:moveTo>
                      <a:pt x="0" y="1"/>
                    </a:moveTo>
                    <a:lnTo>
                      <a:pt x="0" y="9420"/>
                    </a:lnTo>
                    <a:lnTo>
                      <a:pt x="32447" y="9420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5583586" y="3441730"/>
                <a:ext cx="812084" cy="292028"/>
              </a:xfrm>
              <a:custGeom>
                <a:avLst/>
                <a:gdLst/>
                <a:ahLst/>
                <a:cxnLst/>
                <a:rect l="l" t="t" r="r" b="b"/>
                <a:pathLst>
                  <a:path w="35567" h="12790" extrusionOk="0">
                    <a:moveTo>
                      <a:pt x="1" y="0"/>
                    </a:moveTo>
                    <a:lnTo>
                      <a:pt x="1" y="12790"/>
                    </a:lnTo>
                    <a:lnTo>
                      <a:pt x="35566" y="12790"/>
                    </a:lnTo>
                    <a:lnTo>
                      <a:pt x="35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5619204" y="3478763"/>
                <a:ext cx="740846" cy="215082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9420" extrusionOk="0">
                    <a:moveTo>
                      <a:pt x="0" y="0"/>
                    </a:moveTo>
                    <a:lnTo>
                      <a:pt x="0" y="9419"/>
                    </a:lnTo>
                    <a:lnTo>
                      <a:pt x="32447" y="9419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5583586" y="3873984"/>
                <a:ext cx="812084" cy="858114"/>
              </a:xfrm>
              <a:custGeom>
                <a:avLst/>
                <a:gdLst/>
                <a:ahLst/>
                <a:cxnLst/>
                <a:rect l="l" t="t" r="r" b="b"/>
                <a:pathLst>
                  <a:path w="35567" h="37583" extrusionOk="0">
                    <a:moveTo>
                      <a:pt x="1" y="1"/>
                    </a:moveTo>
                    <a:lnTo>
                      <a:pt x="1" y="37582"/>
                    </a:lnTo>
                    <a:lnTo>
                      <a:pt x="35566" y="37582"/>
                    </a:lnTo>
                    <a:lnTo>
                      <a:pt x="355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5619204" y="3911382"/>
                <a:ext cx="740846" cy="820714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32447" y="35944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5619204" y="3963165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1"/>
                    </a:moveTo>
                    <a:lnTo>
                      <a:pt x="0" y="1781"/>
                    </a:lnTo>
                    <a:lnTo>
                      <a:pt x="32447" y="1781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5619204" y="4063146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1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5619204" y="4163127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0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5619204" y="4263108"/>
                <a:ext cx="740846" cy="40642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0" extrusionOk="0">
                    <a:moveTo>
                      <a:pt x="0" y="0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5619204" y="4363066"/>
                <a:ext cx="740846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65" extrusionOk="0">
                    <a:moveTo>
                      <a:pt x="0" y="1"/>
                    </a:moveTo>
                    <a:lnTo>
                      <a:pt x="0" y="1765"/>
                    </a:lnTo>
                    <a:lnTo>
                      <a:pt x="32447" y="1765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5619204" y="4463047"/>
                <a:ext cx="740846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65" extrusionOk="0">
                    <a:moveTo>
                      <a:pt x="0" y="1"/>
                    </a:moveTo>
                    <a:lnTo>
                      <a:pt x="0" y="1765"/>
                    </a:lnTo>
                    <a:lnTo>
                      <a:pt x="32447" y="1765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5619204" y="4562662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1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5619204" y="4662643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0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5363875" y="2763463"/>
                <a:ext cx="1182838" cy="138137"/>
              </a:xfrm>
              <a:custGeom>
                <a:avLst/>
                <a:gdLst/>
                <a:ahLst/>
                <a:cxnLst/>
                <a:rect l="l" t="t" r="r" b="b"/>
                <a:pathLst>
                  <a:path w="51805" h="6050" extrusionOk="0">
                    <a:moveTo>
                      <a:pt x="0" y="1"/>
                    </a:moveTo>
                    <a:lnTo>
                      <a:pt x="0" y="6049"/>
                    </a:lnTo>
                    <a:lnTo>
                      <a:pt x="51805" y="6049"/>
                    </a:lnTo>
                    <a:lnTo>
                      <a:pt x="518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6718923" y="1534650"/>
                <a:ext cx="1680586" cy="390573"/>
              </a:xfrm>
              <a:custGeom>
                <a:avLst/>
                <a:gdLst/>
                <a:ahLst/>
                <a:cxnLst/>
                <a:rect l="l" t="t" r="r" b="b"/>
                <a:pathLst>
                  <a:path w="73605" h="17106" extrusionOk="0">
                    <a:moveTo>
                      <a:pt x="2284" y="0"/>
                    </a:moveTo>
                    <a:lnTo>
                      <a:pt x="2048" y="16"/>
                    </a:lnTo>
                    <a:lnTo>
                      <a:pt x="1827" y="47"/>
                    </a:lnTo>
                    <a:lnTo>
                      <a:pt x="1607" y="110"/>
                    </a:lnTo>
                    <a:lnTo>
                      <a:pt x="1386" y="189"/>
                    </a:lnTo>
                    <a:lnTo>
                      <a:pt x="1197" y="284"/>
                    </a:lnTo>
                    <a:lnTo>
                      <a:pt x="1008" y="394"/>
                    </a:lnTo>
                    <a:lnTo>
                      <a:pt x="835" y="520"/>
                    </a:lnTo>
                    <a:lnTo>
                      <a:pt x="662" y="677"/>
                    </a:lnTo>
                    <a:lnTo>
                      <a:pt x="520" y="835"/>
                    </a:lnTo>
                    <a:lnTo>
                      <a:pt x="394" y="1008"/>
                    </a:lnTo>
                    <a:lnTo>
                      <a:pt x="268" y="1197"/>
                    </a:lnTo>
                    <a:lnTo>
                      <a:pt x="174" y="1402"/>
                    </a:lnTo>
                    <a:lnTo>
                      <a:pt x="111" y="1607"/>
                    </a:lnTo>
                    <a:lnTo>
                      <a:pt x="48" y="1827"/>
                    </a:lnTo>
                    <a:lnTo>
                      <a:pt x="16" y="2048"/>
                    </a:lnTo>
                    <a:lnTo>
                      <a:pt x="0" y="2284"/>
                    </a:lnTo>
                    <a:lnTo>
                      <a:pt x="0" y="14822"/>
                    </a:lnTo>
                    <a:lnTo>
                      <a:pt x="16" y="15058"/>
                    </a:lnTo>
                    <a:lnTo>
                      <a:pt x="48" y="15294"/>
                    </a:lnTo>
                    <a:lnTo>
                      <a:pt x="111" y="15499"/>
                    </a:lnTo>
                    <a:lnTo>
                      <a:pt x="174" y="15719"/>
                    </a:lnTo>
                    <a:lnTo>
                      <a:pt x="268" y="15908"/>
                    </a:lnTo>
                    <a:lnTo>
                      <a:pt x="394" y="16097"/>
                    </a:lnTo>
                    <a:lnTo>
                      <a:pt x="520" y="16286"/>
                    </a:lnTo>
                    <a:lnTo>
                      <a:pt x="662" y="16444"/>
                    </a:lnTo>
                    <a:lnTo>
                      <a:pt x="835" y="16586"/>
                    </a:lnTo>
                    <a:lnTo>
                      <a:pt x="1008" y="16727"/>
                    </a:lnTo>
                    <a:lnTo>
                      <a:pt x="1197" y="16838"/>
                    </a:lnTo>
                    <a:lnTo>
                      <a:pt x="1386" y="16932"/>
                    </a:lnTo>
                    <a:lnTo>
                      <a:pt x="1607" y="17011"/>
                    </a:lnTo>
                    <a:lnTo>
                      <a:pt x="1827" y="17058"/>
                    </a:lnTo>
                    <a:lnTo>
                      <a:pt x="2048" y="17105"/>
                    </a:lnTo>
                    <a:lnTo>
                      <a:pt x="71557" y="17105"/>
                    </a:lnTo>
                    <a:lnTo>
                      <a:pt x="71777" y="17058"/>
                    </a:lnTo>
                    <a:lnTo>
                      <a:pt x="71998" y="17011"/>
                    </a:lnTo>
                    <a:lnTo>
                      <a:pt x="72202" y="16932"/>
                    </a:lnTo>
                    <a:lnTo>
                      <a:pt x="72407" y="16838"/>
                    </a:lnTo>
                    <a:lnTo>
                      <a:pt x="72596" y="16727"/>
                    </a:lnTo>
                    <a:lnTo>
                      <a:pt x="72769" y="16586"/>
                    </a:lnTo>
                    <a:lnTo>
                      <a:pt x="72927" y="16444"/>
                    </a:lnTo>
                    <a:lnTo>
                      <a:pt x="73084" y="16286"/>
                    </a:lnTo>
                    <a:lnTo>
                      <a:pt x="73210" y="16097"/>
                    </a:lnTo>
                    <a:lnTo>
                      <a:pt x="73321" y="15908"/>
                    </a:lnTo>
                    <a:lnTo>
                      <a:pt x="73415" y="15719"/>
                    </a:lnTo>
                    <a:lnTo>
                      <a:pt x="73494" y="15499"/>
                    </a:lnTo>
                    <a:lnTo>
                      <a:pt x="73557" y="15294"/>
                    </a:lnTo>
                    <a:lnTo>
                      <a:pt x="73588" y="15058"/>
                    </a:lnTo>
                    <a:lnTo>
                      <a:pt x="73604" y="14822"/>
                    </a:lnTo>
                    <a:lnTo>
                      <a:pt x="73604" y="2284"/>
                    </a:lnTo>
                    <a:lnTo>
                      <a:pt x="73588" y="2048"/>
                    </a:lnTo>
                    <a:lnTo>
                      <a:pt x="73557" y="1827"/>
                    </a:lnTo>
                    <a:lnTo>
                      <a:pt x="73494" y="1607"/>
                    </a:lnTo>
                    <a:lnTo>
                      <a:pt x="73415" y="1402"/>
                    </a:lnTo>
                    <a:lnTo>
                      <a:pt x="73321" y="1197"/>
                    </a:lnTo>
                    <a:lnTo>
                      <a:pt x="73210" y="1008"/>
                    </a:lnTo>
                    <a:lnTo>
                      <a:pt x="73084" y="835"/>
                    </a:lnTo>
                    <a:lnTo>
                      <a:pt x="72927" y="677"/>
                    </a:lnTo>
                    <a:lnTo>
                      <a:pt x="72769" y="520"/>
                    </a:lnTo>
                    <a:lnTo>
                      <a:pt x="72596" y="394"/>
                    </a:lnTo>
                    <a:lnTo>
                      <a:pt x="72407" y="284"/>
                    </a:lnTo>
                    <a:lnTo>
                      <a:pt x="72202" y="189"/>
                    </a:lnTo>
                    <a:lnTo>
                      <a:pt x="71998" y="110"/>
                    </a:lnTo>
                    <a:lnTo>
                      <a:pt x="71777" y="47"/>
                    </a:lnTo>
                    <a:lnTo>
                      <a:pt x="71557" y="16"/>
                    </a:lnTo>
                    <a:lnTo>
                      <a:pt x="713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6869248" y="1635704"/>
                <a:ext cx="178756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7829" h="8979" extrusionOk="0">
                    <a:moveTo>
                      <a:pt x="0" y="0"/>
                    </a:moveTo>
                    <a:lnTo>
                      <a:pt x="0" y="8978"/>
                    </a:lnTo>
                    <a:lnTo>
                      <a:pt x="2174" y="8978"/>
                    </a:lnTo>
                    <a:lnTo>
                      <a:pt x="2174" y="5229"/>
                    </a:lnTo>
                    <a:lnTo>
                      <a:pt x="5671" y="5229"/>
                    </a:lnTo>
                    <a:lnTo>
                      <a:pt x="5671" y="8978"/>
                    </a:lnTo>
                    <a:lnTo>
                      <a:pt x="7828" y="8978"/>
                    </a:lnTo>
                    <a:lnTo>
                      <a:pt x="7828" y="0"/>
                    </a:lnTo>
                    <a:lnTo>
                      <a:pt x="5671" y="0"/>
                    </a:lnTo>
                    <a:lnTo>
                      <a:pt x="5671" y="3402"/>
                    </a:lnTo>
                    <a:lnTo>
                      <a:pt x="2174" y="3402"/>
                    </a:lnTo>
                    <a:lnTo>
                      <a:pt x="2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7080693" y="1630293"/>
                <a:ext cx="223005" cy="215813"/>
              </a:xfrm>
              <a:custGeom>
                <a:avLst/>
                <a:gdLst/>
                <a:ahLst/>
                <a:cxnLst/>
                <a:rect l="l" t="t" r="r" b="b"/>
                <a:pathLst>
                  <a:path w="9767" h="9452" extrusionOk="0">
                    <a:moveTo>
                      <a:pt x="4884" y="1954"/>
                    </a:moveTo>
                    <a:lnTo>
                      <a:pt x="5151" y="1970"/>
                    </a:lnTo>
                    <a:lnTo>
                      <a:pt x="5419" y="2001"/>
                    </a:lnTo>
                    <a:lnTo>
                      <a:pt x="5687" y="2064"/>
                    </a:lnTo>
                    <a:lnTo>
                      <a:pt x="5923" y="2159"/>
                    </a:lnTo>
                    <a:lnTo>
                      <a:pt x="6159" y="2285"/>
                    </a:lnTo>
                    <a:lnTo>
                      <a:pt x="6364" y="2411"/>
                    </a:lnTo>
                    <a:lnTo>
                      <a:pt x="6553" y="2568"/>
                    </a:lnTo>
                    <a:lnTo>
                      <a:pt x="6726" y="2726"/>
                    </a:lnTo>
                    <a:lnTo>
                      <a:pt x="6900" y="2930"/>
                    </a:lnTo>
                    <a:lnTo>
                      <a:pt x="7026" y="3135"/>
                    </a:lnTo>
                    <a:lnTo>
                      <a:pt x="7152" y="3356"/>
                    </a:lnTo>
                    <a:lnTo>
                      <a:pt x="7262" y="3608"/>
                    </a:lnTo>
                    <a:lnTo>
                      <a:pt x="7341" y="3860"/>
                    </a:lnTo>
                    <a:lnTo>
                      <a:pt x="7404" y="4127"/>
                    </a:lnTo>
                    <a:lnTo>
                      <a:pt x="7435" y="4411"/>
                    </a:lnTo>
                    <a:lnTo>
                      <a:pt x="7451" y="4695"/>
                    </a:lnTo>
                    <a:lnTo>
                      <a:pt x="7435" y="4994"/>
                    </a:lnTo>
                    <a:lnTo>
                      <a:pt x="7404" y="5277"/>
                    </a:lnTo>
                    <a:lnTo>
                      <a:pt x="7341" y="5545"/>
                    </a:lnTo>
                    <a:lnTo>
                      <a:pt x="7262" y="5813"/>
                    </a:lnTo>
                    <a:lnTo>
                      <a:pt x="7152" y="6065"/>
                    </a:lnTo>
                    <a:lnTo>
                      <a:pt x="7026" y="6285"/>
                    </a:lnTo>
                    <a:lnTo>
                      <a:pt x="6884" y="6506"/>
                    </a:lnTo>
                    <a:lnTo>
                      <a:pt x="6726" y="6695"/>
                    </a:lnTo>
                    <a:lnTo>
                      <a:pt x="6553" y="6868"/>
                    </a:lnTo>
                    <a:lnTo>
                      <a:pt x="6348" y="7026"/>
                    </a:lnTo>
                    <a:lnTo>
                      <a:pt x="6144" y="7152"/>
                    </a:lnTo>
                    <a:lnTo>
                      <a:pt x="5923" y="7262"/>
                    </a:lnTo>
                    <a:lnTo>
                      <a:pt x="5671" y="7356"/>
                    </a:lnTo>
                    <a:lnTo>
                      <a:pt x="5419" y="7419"/>
                    </a:lnTo>
                    <a:lnTo>
                      <a:pt x="5151" y="7467"/>
                    </a:lnTo>
                    <a:lnTo>
                      <a:pt x="4884" y="7482"/>
                    </a:lnTo>
                    <a:lnTo>
                      <a:pt x="4600" y="7467"/>
                    </a:lnTo>
                    <a:lnTo>
                      <a:pt x="4332" y="7419"/>
                    </a:lnTo>
                    <a:lnTo>
                      <a:pt x="4080" y="7356"/>
                    </a:lnTo>
                    <a:lnTo>
                      <a:pt x="3844" y="7262"/>
                    </a:lnTo>
                    <a:lnTo>
                      <a:pt x="3608" y="7152"/>
                    </a:lnTo>
                    <a:lnTo>
                      <a:pt x="3403" y="7026"/>
                    </a:lnTo>
                    <a:lnTo>
                      <a:pt x="3214" y="6868"/>
                    </a:lnTo>
                    <a:lnTo>
                      <a:pt x="3041" y="6695"/>
                    </a:lnTo>
                    <a:lnTo>
                      <a:pt x="2883" y="6506"/>
                    </a:lnTo>
                    <a:lnTo>
                      <a:pt x="2741" y="6285"/>
                    </a:lnTo>
                    <a:lnTo>
                      <a:pt x="2615" y="6065"/>
                    </a:lnTo>
                    <a:lnTo>
                      <a:pt x="2505" y="5813"/>
                    </a:lnTo>
                    <a:lnTo>
                      <a:pt x="2426" y="5545"/>
                    </a:lnTo>
                    <a:lnTo>
                      <a:pt x="2363" y="5277"/>
                    </a:lnTo>
                    <a:lnTo>
                      <a:pt x="2332" y="4994"/>
                    </a:lnTo>
                    <a:lnTo>
                      <a:pt x="2316" y="4695"/>
                    </a:lnTo>
                    <a:lnTo>
                      <a:pt x="2332" y="4411"/>
                    </a:lnTo>
                    <a:lnTo>
                      <a:pt x="2363" y="4127"/>
                    </a:lnTo>
                    <a:lnTo>
                      <a:pt x="2426" y="3860"/>
                    </a:lnTo>
                    <a:lnTo>
                      <a:pt x="2505" y="3608"/>
                    </a:lnTo>
                    <a:lnTo>
                      <a:pt x="2600" y="3356"/>
                    </a:lnTo>
                    <a:lnTo>
                      <a:pt x="2726" y="3135"/>
                    </a:lnTo>
                    <a:lnTo>
                      <a:pt x="2867" y="2930"/>
                    </a:lnTo>
                    <a:lnTo>
                      <a:pt x="3025" y="2726"/>
                    </a:lnTo>
                    <a:lnTo>
                      <a:pt x="3214" y="2568"/>
                    </a:lnTo>
                    <a:lnTo>
                      <a:pt x="3403" y="2411"/>
                    </a:lnTo>
                    <a:lnTo>
                      <a:pt x="3608" y="2285"/>
                    </a:lnTo>
                    <a:lnTo>
                      <a:pt x="3844" y="2159"/>
                    </a:lnTo>
                    <a:lnTo>
                      <a:pt x="4080" y="2064"/>
                    </a:lnTo>
                    <a:lnTo>
                      <a:pt x="4332" y="2001"/>
                    </a:lnTo>
                    <a:lnTo>
                      <a:pt x="4600" y="1970"/>
                    </a:lnTo>
                    <a:lnTo>
                      <a:pt x="4884" y="1954"/>
                    </a:lnTo>
                    <a:close/>
                    <a:moveTo>
                      <a:pt x="4616" y="1"/>
                    </a:moveTo>
                    <a:lnTo>
                      <a:pt x="4364" y="16"/>
                    </a:lnTo>
                    <a:lnTo>
                      <a:pt x="4112" y="48"/>
                    </a:lnTo>
                    <a:lnTo>
                      <a:pt x="3860" y="79"/>
                    </a:lnTo>
                    <a:lnTo>
                      <a:pt x="3623" y="127"/>
                    </a:lnTo>
                    <a:lnTo>
                      <a:pt x="3387" y="190"/>
                    </a:lnTo>
                    <a:lnTo>
                      <a:pt x="3167" y="253"/>
                    </a:lnTo>
                    <a:lnTo>
                      <a:pt x="2930" y="332"/>
                    </a:lnTo>
                    <a:lnTo>
                      <a:pt x="2710" y="426"/>
                    </a:lnTo>
                    <a:lnTo>
                      <a:pt x="2505" y="521"/>
                    </a:lnTo>
                    <a:lnTo>
                      <a:pt x="2300" y="615"/>
                    </a:lnTo>
                    <a:lnTo>
                      <a:pt x="2096" y="725"/>
                    </a:lnTo>
                    <a:lnTo>
                      <a:pt x="1907" y="851"/>
                    </a:lnTo>
                    <a:lnTo>
                      <a:pt x="1733" y="977"/>
                    </a:lnTo>
                    <a:lnTo>
                      <a:pt x="1560" y="1119"/>
                    </a:lnTo>
                    <a:lnTo>
                      <a:pt x="1387" y="1277"/>
                    </a:lnTo>
                    <a:lnTo>
                      <a:pt x="1229" y="1418"/>
                    </a:lnTo>
                    <a:lnTo>
                      <a:pt x="1072" y="1592"/>
                    </a:lnTo>
                    <a:lnTo>
                      <a:pt x="946" y="1765"/>
                    </a:lnTo>
                    <a:lnTo>
                      <a:pt x="804" y="1938"/>
                    </a:lnTo>
                    <a:lnTo>
                      <a:pt x="678" y="2127"/>
                    </a:lnTo>
                    <a:lnTo>
                      <a:pt x="568" y="2332"/>
                    </a:lnTo>
                    <a:lnTo>
                      <a:pt x="458" y="2537"/>
                    </a:lnTo>
                    <a:lnTo>
                      <a:pt x="363" y="2741"/>
                    </a:lnTo>
                    <a:lnTo>
                      <a:pt x="284" y="2962"/>
                    </a:lnTo>
                    <a:lnTo>
                      <a:pt x="206" y="3198"/>
                    </a:lnTo>
                    <a:lnTo>
                      <a:pt x="143" y="3419"/>
                    </a:lnTo>
                    <a:lnTo>
                      <a:pt x="95" y="3671"/>
                    </a:lnTo>
                    <a:lnTo>
                      <a:pt x="48" y="3907"/>
                    </a:lnTo>
                    <a:lnTo>
                      <a:pt x="16" y="4159"/>
                    </a:lnTo>
                    <a:lnTo>
                      <a:pt x="1" y="4427"/>
                    </a:lnTo>
                    <a:lnTo>
                      <a:pt x="1" y="4695"/>
                    </a:lnTo>
                    <a:lnTo>
                      <a:pt x="1" y="4947"/>
                    </a:lnTo>
                    <a:lnTo>
                      <a:pt x="16" y="5214"/>
                    </a:lnTo>
                    <a:lnTo>
                      <a:pt x="48" y="5466"/>
                    </a:lnTo>
                    <a:lnTo>
                      <a:pt x="95" y="5703"/>
                    </a:lnTo>
                    <a:lnTo>
                      <a:pt x="143" y="5955"/>
                    </a:lnTo>
                    <a:lnTo>
                      <a:pt x="206" y="6191"/>
                    </a:lnTo>
                    <a:lnTo>
                      <a:pt x="284" y="6411"/>
                    </a:lnTo>
                    <a:lnTo>
                      <a:pt x="363" y="6632"/>
                    </a:lnTo>
                    <a:lnTo>
                      <a:pt x="458" y="6852"/>
                    </a:lnTo>
                    <a:lnTo>
                      <a:pt x="568" y="7057"/>
                    </a:lnTo>
                    <a:lnTo>
                      <a:pt x="678" y="7262"/>
                    </a:lnTo>
                    <a:lnTo>
                      <a:pt x="804" y="7451"/>
                    </a:lnTo>
                    <a:lnTo>
                      <a:pt x="946" y="7640"/>
                    </a:lnTo>
                    <a:lnTo>
                      <a:pt x="1072" y="7813"/>
                    </a:lnTo>
                    <a:lnTo>
                      <a:pt x="1229" y="7986"/>
                    </a:lnTo>
                    <a:lnTo>
                      <a:pt x="1387" y="8144"/>
                    </a:lnTo>
                    <a:lnTo>
                      <a:pt x="1560" y="8301"/>
                    </a:lnTo>
                    <a:lnTo>
                      <a:pt x="1733" y="8443"/>
                    </a:lnTo>
                    <a:lnTo>
                      <a:pt x="1907" y="8569"/>
                    </a:lnTo>
                    <a:lnTo>
                      <a:pt x="2096" y="8695"/>
                    </a:lnTo>
                    <a:lnTo>
                      <a:pt x="2300" y="8821"/>
                    </a:lnTo>
                    <a:lnTo>
                      <a:pt x="2505" y="8916"/>
                    </a:lnTo>
                    <a:lnTo>
                      <a:pt x="2710" y="9026"/>
                    </a:lnTo>
                    <a:lnTo>
                      <a:pt x="2930" y="9105"/>
                    </a:lnTo>
                    <a:lnTo>
                      <a:pt x="3167" y="9184"/>
                    </a:lnTo>
                    <a:lnTo>
                      <a:pt x="3387" y="9262"/>
                    </a:lnTo>
                    <a:lnTo>
                      <a:pt x="3623" y="9325"/>
                    </a:lnTo>
                    <a:lnTo>
                      <a:pt x="3860" y="9373"/>
                    </a:lnTo>
                    <a:lnTo>
                      <a:pt x="4112" y="9404"/>
                    </a:lnTo>
                    <a:lnTo>
                      <a:pt x="4364" y="9436"/>
                    </a:lnTo>
                    <a:lnTo>
                      <a:pt x="4616" y="9451"/>
                    </a:lnTo>
                    <a:lnTo>
                      <a:pt x="5136" y="9451"/>
                    </a:lnTo>
                    <a:lnTo>
                      <a:pt x="5388" y="9436"/>
                    </a:lnTo>
                    <a:lnTo>
                      <a:pt x="5640" y="9404"/>
                    </a:lnTo>
                    <a:lnTo>
                      <a:pt x="5892" y="9373"/>
                    </a:lnTo>
                    <a:lnTo>
                      <a:pt x="6128" y="9325"/>
                    </a:lnTo>
                    <a:lnTo>
                      <a:pt x="6364" y="9262"/>
                    </a:lnTo>
                    <a:lnTo>
                      <a:pt x="6600" y="9184"/>
                    </a:lnTo>
                    <a:lnTo>
                      <a:pt x="6821" y="9105"/>
                    </a:lnTo>
                    <a:lnTo>
                      <a:pt x="7057" y="9026"/>
                    </a:lnTo>
                    <a:lnTo>
                      <a:pt x="7262" y="8916"/>
                    </a:lnTo>
                    <a:lnTo>
                      <a:pt x="7467" y="8821"/>
                    </a:lnTo>
                    <a:lnTo>
                      <a:pt x="7671" y="8695"/>
                    </a:lnTo>
                    <a:lnTo>
                      <a:pt x="7860" y="8569"/>
                    </a:lnTo>
                    <a:lnTo>
                      <a:pt x="8034" y="8443"/>
                    </a:lnTo>
                    <a:lnTo>
                      <a:pt x="8207" y="8301"/>
                    </a:lnTo>
                    <a:lnTo>
                      <a:pt x="8380" y="8144"/>
                    </a:lnTo>
                    <a:lnTo>
                      <a:pt x="8538" y="7986"/>
                    </a:lnTo>
                    <a:lnTo>
                      <a:pt x="8695" y="7813"/>
                    </a:lnTo>
                    <a:lnTo>
                      <a:pt x="8837" y="7640"/>
                    </a:lnTo>
                    <a:lnTo>
                      <a:pt x="8963" y="7451"/>
                    </a:lnTo>
                    <a:lnTo>
                      <a:pt x="9089" y="7262"/>
                    </a:lnTo>
                    <a:lnTo>
                      <a:pt x="9199" y="7057"/>
                    </a:lnTo>
                    <a:lnTo>
                      <a:pt x="9310" y="6852"/>
                    </a:lnTo>
                    <a:lnTo>
                      <a:pt x="9404" y="6632"/>
                    </a:lnTo>
                    <a:lnTo>
                      <a:pt x="9483" y="6411"/>
                    </a:lnTo>
                    <a:lnTo>
                      <a:pt x="9562" y="6191"/>
                    </a:lnTo>
                    <a:lnTo>
                      <a:pt x="9625" y="5955"/>
                    </a:lnTo>
                    <a:lnTo>
                      <a:pt x="9672" y="5703"/>
                    </a:lnTo>
                    <a:lnTo>
                      <a:pt x="9719" y="5466"/>
                    </a:lnTo>
                    <a:lnTo>
                      <a:pt x="9751" y="5214"/>
                    </a:lnTo>
                    <a:lnTo>
                      <a:pt x="9766" y="4947"/>
                    </a:lnTo>
                    <a:lnTo>
                      <a:pt x="9766" y="4695"/>
                    </a:lnTo>
                    <a:lnTo>
                      <a:pt x="9766" y="4427"/>
                    </a:lnTo>
                    <a:lnTo>
                      <a:pt x="9751" y="4159"/>
                    </a:lnTo>
                    <a:lnTo>
                      <a:pt x="9719" y="3907"/>
                    </a:lnTo>
                    <a:lnTo>
                      <a:pt x="9672" y="3671"/>
                    </a:lnTo>
                    <a:lnTo>
                      <a:pt x="9625" y="3419"/>
                    </a:lnTo>
                    <a:lnTo>
                      <a:pt x="9562" y="3198"/>
                    </a:lnTo>
                    <a:lnTo>
                      <a:pt x="9483" y="2962"/>
                    </a:lnTo>
                    <a:lnTo>
                      <a:pt x="9404" y="2741"/>
                    </a:lnTo>
                    <a:lnTo>
                      <a:pt x="9310" y="2537"/>
                    </a:lnTo>
                    <a:lnTo>
                      <a:pt x="9199" y="2332"/>
                    </a:lnTo>
                    <a:lnTo>
                      <a:pt x="9089" y="2127"/>
                    </a:lnTo>
                    <a:lnTo>
                      <a:pt x="8963" y="1938"/>
                    </a:lnTo>
                    <a:lnTo>
                      <a:pt x="8837" y="1765"/>
                    </a:lnTo>
                    <a:lnTo>
                      <a:pt x="8695" y="1592"/>
                    </a:lnTo>
                    <a:lnTo>
                      <a:pt x="8538" y="1418"/>
                    </a:lnTo>
                    <a:lnTo>
                      <a:pt x="8380" y="1277"/>
                    </a:lnTo>
                    <a:lnTo>
                      <a:pt x="8207" y="1119"/>
                    </a:lnTo>
                    <a:lnTo>
                      <a:pt x="8034" y="977"/>
                    </a:lnTo>
                    <a:lnTo>
                      <a:pt x="7860" y="851"/>
                    </a:lnTo>
                    <a:lnTo>
                      <a:pt x="7671" y="725"/>
                    </a:lnTo>
                    <a:lnTo>
                      <a:pt x="7467" y="615"/>
                    </a:lnTo>
                    <a:lnTo>
                      <a:pt x="7262" y="521"/>
                    </a:lnTo>
                    <a:lnTo>
                      <a:pt x="7057" y="426"/>
                    </a:lnTo>
                    <a:lnTo>
                      <a:pt x="6821" y="332"/>
                    </a:lnTo>
                    <a:lnTo>
                      <a:pt x="6600" y="253"/>
                    </a:lnTo>
                    <a:lnTo>
                      <a:pt x="6364" y="190"/>
                    </a:lnTo>
                    <a:lnTo>
                      <a:pt x="6128" y="127"/>
                    </a:lnTo>
                    <a:lnTo>
                      <a:pt x="5892" y="79"/>
                    </a:lnTo>
                    <a:lnTo>
                      <a:pt x="5640" y="48"/>
                    </a:lnTo>
                    <a:lnTo>
                      <a:pt x="5388" y="16"/>
                    </a:lnTo>
                    <a:lnTo>
                      <a:pt x="51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7319492" y="1630658"/>
                <a:ext cx="156448" cy="215082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9420" extrusionOk="0">
                    <a:moveTo>
                      <a:pt x="3922" y="0"/>
                    </a:moveTo>
                    <a:lnTo>
                      <a:pt x="3607" y="16"/>
                    </a:lnTo>
                    <a:lnTo>
                      <a:pt x="3292" y="32"/>
                    </a:lnTo>
                    <a:lnTo>
                      <a:pt x="2977" y="95"/>
                    </a:lnTo>
                    <a:lnTo>
                      <a:pt x="2662" y="158"/>
                    </a:lnTo>
                    <a:lnTo>
                      <a:pt x="2363" y="253"/>
                    </a:lnTo>
                    <a:lnTo>
                      <a:pt x="2079" y="363"/>
                    </a:lnTo>
                    <a:lnTo>
                      <a:pt x="1812" y="505"/>
                    </a:lnTo>
                    <a:lnTo>
                      <a:pt x="1544" y="662"/>
                    </a:lnTo>
                    <a:lnTo>
                      <a:pt x="1308" y="835"/>
                    </a:lnTo>
                    <a:lnTo>
                      <a:pt x="1103" y="1056"/>
                    </a:lnTo>
                    <a:lnTo>
                      <a:pt x="914" y="1276"/>
                    </a:lnTo>
                    <a:lnTo>
                      <a:pt x="756" y="1528"/>
                    </a:lnTo>
                    <a:lnTo>
                      <a:pt x="678" y="1670"/>
                    </a:lnTo>
                    <a:lnTo>
                      <a:pt x="615" y="1812"/>
                    </a:lnTo>
                    <a:lnTo>
                      <a:pt x="567" y="1969"/>
                    </a:lnTo>
                    <a:lnTo>
                      <a:pt x="520" y="2111"/>
                    </a:lnTo>
                    <a:lnTo>
                      <a:pt x="489" y="2284"/>
                    </a:lnTo>
                    <a:lnTo>
                      <a:pt x="473" y="2458"/>
                    </a:lnTo>
                    <a:lnTo>
                      <a:pt x="457" y="2631"/>
                    </a:lnTo>
                    <a:lnTo>
                      <a:pt x="441" y="2804"/>
                    </a:lnTo>
                    <a:lnTo>
                      <a:pt x="457" y="3103"/>
                    </a:lnTo>
                    <a:lnTo>
                      <a:pt x="504" y="3371"/>
                    </a:lnTo>
                    <a:lnTo>
                      <a:pt x="552" y="3623"/>
                    </a:lnTo>
                    <a:lnTo>
                      <a:pt x="646" y="3844"/>
                    </a:lnTo>
                    <a:lnTo>
                      <a:pt x="756" y="4048"/>
                    </a:lnTo>
                    <a:lnTo>
                      <a:pt x="867" y="4237"/>
                    </a:lnTo>
                    <a:lnTo>
                      <a:pt x="1008" y="4411"/>
                    </a:lnTo>
                    <a:lnTo>
                      <a:pt x="1166" y="4568"/>
                    </a:lnTo>
                    <a:lnTo>
                      <a:pt x="1323" y="4710"/>
                    </a:lnTo>
                    <a:lnTo>
                      <a:pt x="1512" y="4836"/>
                    </a:lnTo>
                    <a:lnTo>
                      <a:pt x="1701" y="4946"/>
                    </a:lnTo>
                    <a:lnTo>
                      <a:pt x="1906" y="5057"/>
                    </a:lnTo>
                    <a:lnTo>
                      <a:pt x="2316" y="5230"/>
                    </a:lnTo>
                    <a:lnTo>
                      <a:pt x="2741" y="5387"/>
                    </a:lnTo>
                    <a:lnTo>
                      <a:pt x="3529" y="5639"/>
                    </a:lnTo>
                    <a:lnTo>
                      <a:pt x="3859" y="5765"/>
                    </a:lnTo>
                    <a:lnTo>
                      <a:pt x="4111" y="5907"/>
                    </a:lnTo>
                    <a:lnTo>
                      <a:pt x="4222" y="5986"/>
                    </a:lnTo>
                    <a:lnTo>
                      <a:pt x="4316" y="6065"/>
                    </a:lnTo>
                    <a:lnTo>
                      <a:pt x="4411" y="6143"/>
                    </a:lnTo>
                    <a:lnTo>
                      <a:pt x="4474" y="6238"/>
                    </a:lnTo>
                    <a:lnTo>
                      <a:pt x="4537" y="6332"/>
                    </a:lnTo>
                    <a:lnTo>
                      <a:pt x="4568" y="6427"/>
                    </a:lnTo>
                    <a:lnTo>
                      <a:pt x="4600" y="6537"/>
                    </a:lnTo>
                    <a:lnTo>
                      <a:pt x="4600" y="6663"/>
                    </a:lnTo>
                    <a:lnTo>
                      <a:pt x="4600" y="6789"/>
                    </a:lnTo>
                    <a:lnTo>
                      <a:pt x="4584" y="6915"/>
                    </a:lnTo>
                    <a:lnTo>
                      <a:pt x="4552" y="7025"/>
                    </a:lnTo>
                    <a:lnTo>
                      <a:pt x="4505" y="7120"/>
                    </a:lnTo>
                    <a:lnTo>
                      <a:pt x="4442" y="7214"/>
                    </a:lnTo>
                    <a:lnTo>
                      <a:pt x="4379" y="7293"/>
                    </a:lnTo>
                    <a:lnTo>
                      <a:pt x="4316" y="7356"/>
                    </a:lnTo>
                    <a:lnTo>
                      <a:pt x="4237" y="7419"/>
                    </a:lnTo>
                    <a:lnTo>
                      <a:pt x="4143" y="7482"/>
                    </a:lnTo>
                    <a:lnTo>
                      <a:pt x="4048" y="7514"/>
                    </a:lnTo>
                    <a:lnTo>
                      <a:pt x="3938" y="7561"/>
                    </a:lnTo>
                    <a:lnTo>
                      <a:pt x="3828" y="7592"/>
                    </a:lnTo>
                    <a:lnTo>
                      <a:pt x="3592" y="7624"/>
                    </a:lnTo>
                    <a:lnTo>
                      <a:pt x="3355" y="7640"/>
                    </a:lnTo>
                    <a:lnTo>
                      <a:pt x="3088" y="7624"/>
                    </a:lnTo>
                    <a:lnTo>
                      <a:pt x="2835" y="7577"/>
                    </a:lnTo>
                    <a:lnTo>
                      <a:pt x="2568" y="7482"/>
                    </a:lnTo>
                    <a:lnTo>
                      <a:pt x="2284" y="7372"/>
                    </a:lnTo>
                    <a:lnTo>
                      <a:pt x="2032" y="7214"/>
                    </a:lnTo>
                    <a:lnTo>
                      <a:pt x="1812" y="7057"/>
                    </a:lnTo>
                    <a:lnTo>
                      <a:pt x="1607" y="6884"/>
                    </a:lnTo>
                    <a:lnTo>
                      <a:pt x="1418" y="6695"/>
                    </a:lnTo>
                    <a:lnTo>
                      <a:pt x="0" y="8128"/>
                    </a:lnTo>
                    <a:lnTo>
                      <a:pt x="158" y="8285"/>
                    </a:lnTo>
                    <a:lnTo>
                      <a:pt x="315" y="8427"/>
                    </a:lnTo>
                    <a:lnTo>
                      <a:pt x="489" y="8553"/>
                    </a:lnTo>
                    <a:lnTo>
                      <a:pt x="678" y="8679"/>
                    </a:lnTo>
                    <a:lnTo>
                      <a:pt x="867" y="8789"/>
                    </a:lnTo>
                    <a:lnTo>
                      <a:pt x="1071" y="8900"/>
                    </a:lnTo>
                    <a:lnTo>
                      <a:pt x="1276" y="8994"/>
                    </a:lnTo>
                    <a:lnTo>
                      <a:pt x="1497" y="9089"/>
                    </a:lnTo>
                    <a:lnTo>
                      <a:pt x="1733" y="9168"/>
                    </a:lnTo>
                    <a:lnTo>
                      <a:pt x="1953" y="9231"/>
                    </a:lnTo>
                    <a:lnTo>
                      <a:pt x="2190" y="9294"/>
                    </a:lnTo>
                    <a:lnTo>
                      <a:pt x="2410" y="9341"/>
                    </a:lnTo>
                    <a:lnTo>
                      <a:pt x="2646" y="9372"/>
                    </a:lnTo>
                    <a:lnTo>
                      <a:pt x="2883" y="9404"/>
                    </a:lnTo>
                    <a:lnTo>
                      <a:pt x="3119" y="9420"/>
                    </a:lnTo>
                    <a:lnTo>
                      <a:pt x="3686" y="9420"/>
                    </a:lnTo>
                    <a:lnTo>
                      <a:pt x="4017" y="9372"/>
                    </a:lnTo>
                    <a:lnTo>
                      <a:pt x="4332" y="9325"/>
                    </a:lnTo>
                    <a:lnTo>
                      <a:pt x="4647" y="9246"/>
                    </a:lnTo>
                    <a:lnTo>
                      <a:pt x="4946" y="9152"/>
                    </a:lnTo>
                    <a:lnTo>
                      <a:pt x="5230" y="9026"/>
                    </a:lnTo>
                    <a:lnTo>
                      <a:pt x="5497" y="8868"/>
                    </a:lnTo>
                    <a:lnTo>
                      <a:pt x="5749" y="8695"/>
                    </a:lnTo>
                    <a:lnTo>
                      <a:pt x="5970" y="8506"/>
                    </a:lnTo>
                    <a:lnTo>
                      <a:pt x="6175" y="8285"/>
                    </a:lnTo>
                    <a:lnTo>
                      <a:pt x="6348" y="8033"/>
                    </a:lnTo>
                    <a:lnTo>
                      <a:pt x="6505" y="7766"/>
                    </a:lnTo>
                    <a:lnTo>
                      <a:pt x="6584" y="7624"/>
                    </a:lnTo>
                    <a:lnTo>
                      <a:pt x="6631" y="7482"/>
                    </a:lnTo>
                    <a:lnTo>
                      <a:pt x="6679" y="7325"/>
                    </a:lnTo>
                    <a:lnTo>
                      <a:pt x="6726" y="7151"/>
                    </a:lnTo>
                    <a:lnTo>
                      <a:pt x="6757" y="6978"/>
                    </a:lnTo>
                    <a:lnTo>
                      <a:pt x="6773" y="6805"/>
                    </a:lnTo>
                    <a:lnTo>
                      <a:pt x="6789" y="6427"/>
                    </a:lnTo>
                    <a:lnTo>
                      <a:pt x="6773" y="6112"/>
                    </a:lnTo>
                    <a:lnTo>
                      <a:pt x="6726" y="5813"/>
                    </a:lnTo>
                    <a:lnTo>
                      <a:pt x="6694" y="5687"/>
                    </a:lnTo>
                    <a:lnTo>
                      <a:pt x="6647" y="5545"/>
                    </a:lnTo>
                    <a:lnTo>
                      <a:pt x="6584" y="5435"/>
                    </a:lnTo>
                    <a:lnTo>
                      <a:pt x="6521" y="5309"/>
                    </a:lnTo>
                    <a:lnTo>
                      <a:pt x="6379" y="5104"/>
                    </a:lnTo>
                    <a:lnTo>
                      <a:pt x="6222" y="4899"/>
                    </a:lnTo>
                    <a:lnTo>
                      <a:pt x="6049" y="4726"/>
                    </a:lnTo>
                    <a:lnTo>
                      <a:pt x="5860" y="4553"/>
                    </a:lnTo>
                    <a:lnTo>
                      <a:pt x="5655" y="4411"/>
                    </a:lnTo>
                    <a:lnTo>
                      <a:pt x="5434" y="4285"/>
                    </a:lnTo>
                    <a:lnTo>
                      <a:pt x="5198" y="4174"/>
                    </a:lnTo>
                    <a:lnTo>
                      <a:pt x="4962" y="4080"/>
                    </a:lnTo>
                    <a:lnTo>
                      <a:pt x="4001" y="3733"/>
                    </a:lnTo>
                    <a:lnTo>
                      <a:pt x="3434" y="3544"/>
                    </a:lnTo>
                    <a:lnTo>
                      <a:pt x="3198" y="3434"/>
                    </a:lnTo>
                    <a:lnTo>
                      <a:pt x="2993" y="3324"/>
                    </a:lnTo>
                    <a:lnTo>
                      <a:pt x="2914" y="3277"/>
                    </a:lnTo>
                    <a:lnTo>
                      <a:pt x="2835" y="3214"/>
                    </a:lnTo>
                    <a:lnTo>
                      <a:pt x="2772" y="3135"/>
                    </a:lnTo>
                    <a:lnTo>
                      <a:pt x="2725" y="3072"/>
                    </a:lnTo>
                    <a:lnTo>
                      <a:pt x="2678" y="2977"/>
                    </a:lnTo>
                    <a:lnTo>
                      <a:pt x="2646" y="2899"/>
                    </a:lnTo>
                    <a:lnTo>
                      <a:pt x="2631" y="2788"/>
                    </a:lnTo>
                    <a:lnTo>
                      <a:pt x="2631" y="2678"/>
                    </a:lnTo>
                    <a:lnTo>
                      <a:pt x="2631" y="2552"/>
                    </a:lnTo>
                    <a:lnTo>
                      <a:pt x="2662" y="2442"/>
                    </a:lnTo>
                    <a:lnTo>
                      <a:pt x="2694" y="2347"/>
                    </a:lnTo>
                    <a:lnTo>
                      <a:pt x="2741" y="2253"/>
                    </a:lnTo>
                    <a:lnTo>
                      <a:pt x="2804" y="2174"/>
                    </a:lnTo>
                    <a:lnTo>
                      <a:pt x="2883" y="2095"/>
                    </a:lnTo>
                    <a:lnTo>
                      <a:pt x="2962" y="2032"/>
                    </a:lnTo>
                    <a:lnTo>
                      <a:pt x="3040" y="1969"/>
                    </a:lnTo>
                    <a:lnTo>
                      <a:pt x="3135" y="1922"/>
                    </a:lnTo>
                    <a:lnTo>
                      <a:pt x="3229" y="1875"/>
                    </a:lnTo>
                    <a:lnTo>
                      <a:pt x="3340" y="1843"/>
                    </a:lnTo>
                    <a:lnTo>
                      <a:pt x="3450" y="1828"/>
                    </a:lnTo>
                    <a:lnTo>
                      <a:pt x="3670" y="1796"/>
                    </a:lnTo>
                    <a:lnTo>
                      <a:pt x="3875" y="1780"/>
                    </a:lnTo>
                    <a:lnTo>
                      <a:pt x="4096" y="1796"/>
                    </a:lnTo>
                    <a:lnTo>
                      <a:pt x="4300" y="1843"/>
                    </a:lnTo>
                    <a:lnTo>
                      <a:pt x="4521" y="1906"/>
                    </a:lnTo>
                    <a:lnTo>
                      <a:pt x="4741" y="2001"/>
                    </a:lnTo>
                    <a:lnTo>
                      <a:pt x="4962" y="2111"/>
                    </a:lnTo>
                    <a:lnTo>
                      <a:pt x="5151" y="2237"/>
                    </a:lnTo>
                    <a:lnTo>
                      <a:pt x="5324" y="2395"/>
                    </a:lnTo>
                    <a:lnTo>
                      <a:pt x="5482" y="2552"/>
                    </a:lnTo>
                    <a:lnTo>
                      <a:pt x="6852" y="1103"/>
                    </a:lnTo>
                    <a:lnTo>
                      <a:pt x="6710" y="977"/>
                    </a:lnTo>
                    <a:lnTo>
                      <a:pt x="6553" y="851"/>
                    </a:lnTo>
                    <a:lnTo>
                      <a:pt x="6379" y="725"/>
                    </a:lnTo>
                    <a:lnTo>
                      <a:pt x="6206" y="631"/>
                    </a:lnTo>
                    <a:lnTo>
                      <a:pt x="6033" y="520"/>
                    </a:lnTo>
                    <a:lnTo>
                      <a:pt x="5860" y="442"/>
                    </a:lnTo>
                    <a:lnTo>
                      <a:pt x="5671" y="347"/>
                    </a:lnTo>
                    <a:lnTo>
                      <a:pt x="5466" y="284"/>
                    </a:lnTo>
                    <a:lnTo>
                      <a:pt x="5072" y="158"/>
                    </a:lnTo>
                    <a:lnTo>
                      <a:pt x="4694" y="63"/>
                    </a:lnTo>
                    <a:lnTo>
                      <a:pt x="4300" y="16"/>
                    </a:lnTo>
                    <a:lnTo>
                      <a:pt x="39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7507215" y="1635704"/>
                <a:ext cx="155375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6805" h="8979" extrusionOk="0">
                    <a:moveTo>
                      <a:pt x="3119" y="1748"/>
                    </a:moveTo>
                    <a:lnTo>
                      <a:pt x="3402" y="1764"/>
                    </a:lnTo>
                    <a:lnTo>
                      <a:pt x="3686" y="1796"/>
                    </a:lnTo>
                    <a:lnTo>
                      <a:pt x="3812" y="1811"/>
                    </a:lnTo>
                    <a:lnTo>
                      <a:pt x="3938" y="1843"/>
                    </a:lnTo>
                    <a:lnTo>
                      <a:pt x="4064" y="1890"/>
                    </a:lnTo>
                    <a:lnTo>
                      <a:pt x="4174" y="1937"/>
                    </a:lnTo>
                    <a:lnTo>
                      <a:pt x="4269" y="2000"/>
                    </a:lnTo>
                    <a:lnTo>
                      <a:pt x="4363" y="2079"/>
                    </a:lnTo>
                    <a:lnTo>
                      <a:pt x="4442" y="2158"/>
                    </a:lnTo>
                    <a:lnTo>
                      <a:pt x="4521" y="2268"/>
                    </a:lnTo>
                    <a:lnTo>
                      <a:pt x="4568" y="2363"/>
                    </a:lnTo>
                    <a:lnTo>
                      <a:pt x="4615" y="2489"/>
                    </a:lnTo>
                    <a:lnTo>
                      <a:pt x="4631" y="2630"/>
                    </a:lnTo>
                    <a:lnTo>
                      <a:pt x="4647" y="2788"/>
                    </a:lnTo>
                    <a:lnTo>
                      <a:pt x="4631" y="2930"/>
                    </a:lnTo>
                    <a:lnTo>
                      <a:pt x="4615" y="3071"/>
                    </a:lnTo>
                    <a:lnTo>
                      <a:pt x="4568" y="3197"/>
                    </a:lnTo>
                    <a:lnTo>
                      <a:pt x="4521" y="3308"/>
                    </a:lnTo>
                    <a:lnTo>
                      <a:pt x="4442" y="3402"/>
                    </a:lnTo>
                    <a:lnTo>
                      <a:pt x="4363" y="3497"/>
                    </a:lnTo>
                    <a:lnTo>
                      <a:pt x="4269" y="3575"/>
                    </a:lnTo>
                    <a:lnTo>
                      <a:pt x="4159" y="3638"/>
                    </a:lnTo>
                    <a:lnTo>
                      <a:pt x="4048" y="3701"/>
                    </a:lnTo>
                    <a:lnTo>
                      <a:pt x="3922" y="3749"/>
                    </a:lnTo>
                    <a:lnTo>
                      <a:pt x="3796" y="3796"/>
                    </a:lnTo>
                    <a:lnTo>
                      <a:pt x="3670" y="3827"/>
                    </a:lnTo>
                    <a:lnTo>
                      <a:pt x="3387" y="3859"/>
                    </a:lnTo>
                    <a:lnTo>
                      <a:pt x="3087" y="3875"/>
                    </a:lnTo>
                    <a:lnTo>
                      <a:pt x="2174" y="3875"/>
                    </a:lnTo>
                    <a:lnTo>
                      <a:pt x="2174" y="1748"/>
                    </a:lnTo>
                    <a:close/>
                    <a:moveTo>
                      <a:pt x="0" y="0"/>
                    </a:moveTo>
                    <a:lnTo>
                      <a:pt x="0" y="8978"/>
                    </a:lnTo>
                    <a:lnTo>
                      <a:pt x="2174" y="8978"/>
                    </a:lnTo>
                    <a:lnTo>
                      <a:pt x="2174" y="5592"/>
                    </a:lnTo>
                    <a:lnTo>
                      <a:pt x="3245" y="5592"/>
                    </a:lnTo>
                    <a:lnTo>
                      <a:pt x="3591" y="5576"/>
                    </a:lnTo>
                    <a:lnTo>
                      <a:pt x="3938" y="5560"/>
                    </a:lnTo>
                    <a:lnTo>
                      <a:pt x="4269" y="5513"/>
                    </a:lnTo>
                    <a:lnTo>
                      <a:pt x="4584" y="5434"/>
                    </a:lnTo>
                    <a:lnTo>
                      <a:pt x="4899" y="5355"/>
                    </a:lnTo>
                    <a:lnTo>
                      <a:pt x="5198" y="5245"/>
                    </a:lnTo>
                    <a:lnTo>
                      <a:pt x="5466" y="5119"/>
                    </a:lnTo>
                    <a:lnTo>
                      <a:pt x="5734" y="4962"/>
                    </a:lnTo>
                    <a:lnTo>
                      <a:pt x="5970" y="4788"/>
                    </a:lnTo>
                    <a:lnTo>
                      <a:pt x="6175" y="4584"/>
                    </a:lnTo>
                    <a:lnTo>
                      <a:pt x="6364" y="4347"/>
                    </a:lnTo>
                    <a:lnTo>
                      <a:pt x="6521" y="4095"/>
                    </a:lnTo>
                    <a:lnTo>
                      <a:pt x="6584" y="3953"/>
                    </a:lnTo>
                    <a:lnTo>
                      <a:pt x="6647" y="3812"/>
                    </a:lnTo>
                    <a:lnTo>
                      <a:pt x="6694" y="3654"/>
                    </a:lnTo>
                    <a:lnTo>
                      <a:pt x="6726" y="3497"/>
                    </a:lnTo>
                    <a:lnTo>
                      <a:pt x="6757" y="3323"/>
                    </a:lnTo>
                    <a:lnTo>
                      <a:pt x="6789" y="3150"/>
                    </a:lnTo>
                    <a:lnTo>
                      <a:pt x="6805" y="2961"/>
                    </a:lnTo>
                    <a:lnTo>
                      <a:pt x="6805" y="2772"/>
                    </a:lnTo>
                    <a:lnTo>
                      <a:pt x="6789" y="2394"/>
                    </a:lnTo>
                    <a:lnTo>
                      <a:pt x="6773" y="2221"/>
                    </a:lnTo>
                    <a:lnTo>
                      <a:pt x="6742" y="2063"/>
                    </a:lnTo>
                    <a:lnTo>
                      <a:pt x="6694" y="1906"/>
                    </a:lnTo>
                    <a:lnTo>
                      <a:pt x="6647" y="1748"/>
                    </a:lnTo>
                    <a:lnTo>
                      <a:pt x="6600" y="1607"/>
                    </a:lnTo>
                    <a:lnTo>
                      <a:pt x="6537" y="1465"/>
                    </a:lnTo>
                    <a:lnTo>
                      <a:pt x="6379" y="1213"/>
                    </a:lnTo>
                    <a:lnTo>
                      <a:pt x="6206" y="992"/>
                    </a:lnTo>
                    <a:lnTo>
                      <a:pt x="6017" y="788"/>
                    </a:lnTo>
                    <a:lnTo>
                      <a:pt x="5781" y="614"/>
                    </a:lnTo>
                    <a:lnTo>
                      <a:pt x="5545" y="473"/>
                    </a:lnTo>
                    <a:lnTo>
                      <a:pt x="5277" y="347"/>
                    </a:lnTo>
                    <a:lnTo>
                      <a:pt x="4978" y="236"/>
                    </a:lnTo>
                    <a:lnTo>
                      <a:pt x="4678" y="158"/>
                    </a:lnTo>
                    <a:lnTo>
                      <a:pt x="4348" y="95"/>
                    </a:lnTo>
                    <a:lnTo>
                      <a:pt x="4001" y="47"/>
                    </a:lnTo>
                    <a:lnTo>
                      <a:pt x="3655" y="16"/>
                    </a:lnTo>
                    <a:lnTo>
                      <a:pt x="32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7692427" y="1635704"/>
                <a:ext cx="49638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8979" extrusionOk="0">
                    <a:moveTo>
                      <a:pt x="0" y="0"/>
                    </a:moveTo>
                    <a:lnTo>
                      <a:pt x="0" y="8978"/>
                    </a:lnTo>
                    <a:lnTo>
                      <a:pt x="2174" y="8978"/>
                    </a:lnTo>
                    <a:lnTo>
                      <a:pt x="2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7764690" y="1635704"/>
                <a:ext cx="165102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7231" h="8979" extrusionOk="0">
                    <a:moveTo>
                      <a:pt x="1" y="0"/>
                    </a:moveTo>
                    <a:lnTo>
                      <a:pt x="1" y="1859"/>
                    </a:lnTo>
                    <a:lnTo>
                      <a:pt x="2537" y="1859"/>
                    </a:lnTo>
                    <a:lnTo>
                      <a:pt x="2537" y="8978"/>
                    </a:lnTo>
                    <a:lnTo>
                      <a:pt x="4695" y="8978"/>
                    </a:lnTo>
                    <a:lnTo>
                      <a:pt x="4695" y="1859"/>
                    </a:lnTo>
                    <a:lnTo>
                      <a:pt x="7231" y="1859"/>
                    </a:lnTo>
                    <a:lnTo>
                      <a:pt x="7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7909992" y="1635704"/>
                <a:ext cx="219032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8979" extrusionOk="0">
                    <a:moveTo>
                      <a:pt x="4773" y="2394"/>
                    </a:moveTo>
                    <a:lnTo>
                      <a:pt x="5891" y="5481"/>
                    </a:lnTo>
                    <a:lnTo>
                      <a:pt x="3639" y="5481"/>
                    </a:lnTo>
                    <a:lnTo>
                      <a:pt x="4773" y="2394"/>
                    </a:lnTo>
                    <a:close/>
                    <a:moveTo>
                      <a:pt x="3765" y="0"/>
                    </a:moveTo>
                    <a:lnTo>
                      <a:pt x="0" y="8978"/>
                    </a:lnTo>
                    <a:lnTo>
                      <a:pt x="2347" y="8978"/>
                    </a:lnTo>
                    <a:lnTo>
                      <a:pt x="3009" y="7214"/>
                    </a:lnTo>
                    <a:lnTo>
                      <a:pt x="6474" y="7214"/>
                    </a:lnTo>
                    <a:lnTo>
                      <a:pt x="7183" y="8978"/>
                    </a:lnTo>
                    <a:lnTo>
                      <a:pt x="9593" y="8978"/>
                    </a:lnTo>
                    <a:lnTo>
                      <a:pt x="58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8145891" y="1635704"/>
                <a:ext cx="129141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5656" h="8979" extrusionOk="0">
                    <a:moveTo>
                      <a:pt x="1" y="0"/>
                    </a:moveTo>
                    <a:lnTo>
                      <a:pt x="1" y="8978"/>
                    </a:lnTo>
                    <a:lnTo>
                      <a:pt x="5655" y="8978"/>
                    </a:lnTo>
                    <a:lnTo>
                      <a:pt x="5655" y="7088"/>
                    </a:lnTo>
                    <a:lnTo>
                      <a:pt x="2174" y="7088"/>
                    </a:lnTo>
                    <a:lnTo>
                      <a:pt x="2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" name="Google Shape;117;p15"/>
              <p:cNvGrpSpPr/>
              <p:nvPr/>
            </p:nvGrpSpPr>
            <p:grpSpPr>
              <a:xfrm flipH="1">
                <a:off x="4056805" y="3827995"/>
                <a:ext cx="1680591" cy="910861"/>
                <a:chOff x="12204625" y="3864500"/>
                <a:chExt cx="2447700" cy="1326625"/>
              </a:xfrm>
            </p:grpSpPr>
            <p:sp>
              <p:nvSpPr>
                <p:cNvPr id="118" name="Google Shape;118;p15"/>
                <p:cNvSpPr/>
                <p:nvPr/>
              </p:nvSpPr>
              <p:spPr>
                <a:xfrm>
                  <a:off x="12840950" y="3864500"/>
                  <a:ext cx="155575" cy="30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3" h="12082" extrusionOk="0">
                      <a:moveTo>
                        <a:pt x="1182" y="0"/>
                      </a:moveTo>
                      <a:lnTo>
                        <a:pt x="1056" y="32"/>
                      </a:lnTo>
                      <a:lnTo>
                        <a:pt x="930" y="63"/>
                      </a:lnTo>
                      <a:lnTo>
                        <a:pt x="804" y="110"/>
                      </a:lnTo>
                      <a:lnTo>
                        <a:pt x="694" y="158"/>
                      </a:lnTo>
                      <a:lnTo>
                        <a:pt x="584" y="221"/>
                      </a:lnTo>
                      <a:lnTo>
                        <a:pt x="489" y="299"/>
                      </a:lnTo>
                      <a:lnTo>
                        <a:pt x="395" y="394"/>
                      </a:lnTo>
                      <a:lnTo>
                        <a:pt x="300" y="488"/>
                      </a:lnTo>
                      <a:lnTo>
                        <a:pt x="221" y="583"/>
                      </a:lnTo>
                      <a:lnTo>
                        <a:pt x="158" y="693"/>
                      </a:lnTo>
                      <a:lnTo>
                        <a:pt x="111" y="804"/>
                      </a:lnTo>
                      <a:lnTo>
                        <a:pt x="64" y="930"/>
                      </a:lnTo>
                      <a:lnTo>
                        <a:pt x="32" y="1056"/>
                      </a:lnTo>
                      <a:lnTo>
                        <a:pt x="17" y="1182"/>
                      </a:lnTo>
                      <a:lnTo>
                        <a:pt x="1" y="1323"/>
                      </a:lnTo>
                      <a:lnTo>
                        <a:pt x="1" y="10758"/>
                      </a:lnTo>
                      <a:lnTo>
                        <a:pt x="17" y="10900"/>
                      </a:lnTo>
                      <a:lnTo>
                        <a:pt x="32" y="11026"/>
                      </a:lnTo>
                      <a:lnTo>
                        <a:pt x="64" y="11152"/>
                      </a:lnTo>
                      <a:lnTo>
                        <a:pt x="111" y="11278"/>
                      </a:lnTo>
                      <a:lnTo>
                        <a:pt x="158" y="11388"/>
                      </a:lnTo>
                      <a:lnTo>
                        <a:pt x="221" y="11498"/>
                      </a:lnTo>
                      <a:lnTo>
                        <a:pt x="300" y="11609"/>
                      </a:lnTo>
                      <a:lnTo>
                        <a:pt x="395" y="11703"/>
                      </a:lnTo>
                      <a:lnTo>
                        <a:pt x="489" y="11782"/>
                      </a:lnTo>
                      <a:lnTo>
                        <a:pt x="584" y="11861"/>
                      </a:lnTo>
                      <a:lnTo>
                        <a:pt x="694" y="11924"/>
                      </a:lnTo>
                      <a:lnTo>
                        <a:pt x="804" y="11987"/>
                      </a:lnTo>
                      <a:lnTo>
                        <a:pt x="930" y="12018"/>
                      </a:lnTo>
                      <a:lnTo>
                        <a:pt x="1056" y="12050"/>
                      </a:lnTo>
                      <a:lnTo>
                        <a:pt x="1182" y="12081"/>
                      </a:lnTo>
                      <a:lnTo>
                        <a:pt x="5041" y="12081"/>
                      </a:lnTo>
                      <a:lnTo>
                        <a:pt x="5167" y="12050"/>
                      </a:lnTo>
                      <a:lnTo>
                        <a:pt x="5309" y="12018"/>
                      </a:lnTo>
                      <a:lnTo>
                        <a:pt x="5419" y="11987"/>
                      </a:lnTo>
                      <a:lnTo>
                        <a:pt x="5545" y="11924"/>
                      </a:lnTo>
                      <a:lnTo>
                        <a:pt x="5640" y="11861"/>
                      </a:lnTo>
                      <a:lnTo>
                        <a:pt x="5750" y="11782"/>
                      </a:lnTo>
                      <a:lnTo>
                        <a:pt x="5845" y="11703"/>
                      </a:lnTo>
                      <a:lnTo>
                        <a:pt x="5923" y="11609"/>
                      </a:lnTo>
                      <a:lnTo>
                        <a:pt x="6002" y="11498"/>
                      </a:lnTo>
                      <a:lnTo>
                        <a:pt x="6065" y="11388"/>
                      </a:lnTo>
                      <a:lnTo>
                        <a:pt x="6128" y="11278"/>
                      </a:lnTo>
                      <a:lnTo>
                        <a:pt x="6175" y="11152"/>
                      </a:lnTo>
                      <a:lnTo>
                        <a:pt x="6207" y="11026"/>
                      </a:lnTo>
                      <a:lnTo>
                        <a:pt x="6223" y="10900"/>
                      </a:lnTo>
                      <a:lnTo>
                        <a:pt x="6223" y="10758"/>
                      </a:lnTo>
                      <a:lnTo>
                        <a:pt x="6223" y="1323"/>
                      </a:lnTo>
                      <a:lnTo>
                        <a:pt x="6223" y="1182"/>
                      </a:lnTo>
                      <a:lnTo>
                        <a:pt x="6207" y="1056"/>
                      </a:lnTo>
                      <a:lnTo>
                        <a:pt x="6175" y="930"/>
                      </a:lnTo>
                      <a:lnTo>
                        <a:pt x="6128" y="804"/>
                      </a:lnTo>
                      <a:lnTo>
                        <a:pt x="6065" y="693"/>
                      </a:lnTo>
                      <a:lnTo>
                        <a:pt x="6002" y="583"/>
                      </a:lnTo>
                      <a:lnTo>
                        <a:pt x="5923" y="488"/>
                      </a:lnTo>
                      <a:lnTo>
                        <a:pt x="5845" y="394"/>
                      </a:lnTo>
                      <a:lnTo>
                        <a:pt x="5750" y="299"/>
                      </a:lnTo>
                      <a:lnTo>
                        <a:pt x="5640" y="221"/>
                      </a:lnTo>
                      <a:lnTo>
                        <a:pt x="5545" y="158"/>
                      </a:lnTo>
                      <a:lnTo>
                        <a:pt x="5419" y="110"/>
                      </a:lnTo>
                      <a:lnTo>
                        <a:pt x="5309" y="63"/>
                      </a:lnTo>
                      <a:lnTo>
                        <a:pt x="5167" y="32"/>
                      </a:lnTo>
                      <a:lnTo>
                        <a:pt x="50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15"/>
                <p:cNvSpPr/>
                <p:nvPr/>
              </p:nvSpPr>
              <p:spPr>
                <a:xfrm>
                  <a:off x="12817325" y="4015700"/>
                  <a:ext cx="203225" cy="11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9" h="4711" extrusionOk="0">
                      <a:moveTo>
                        <a:pt x="1" y="1"/>
                      </a:moveTo>
                      <a:lnTo>
                        <a:pt x="1" y="4710"/>
                      </a:lnTo>
                      <a:lnTo>
                        <a:pt x="8128" y="4710"/>
                      </a:lnTo>
                      <a:lnTo>
                        <a:pt x="812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15"/>
                <p:cNvSpPr/>
                <p:nvPr/>
              </p:nvSpPr>
              <p:spPr>
                <a:xfrm>
                  <a:off x="12281800" y="4093275"/>
                  <a:ext cx="824200" cy="84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68" h="33645" extrusionOk="0">
                      <a:moveTo>
                        <a:pt x="18508" y="0"/>
                      </a:moveTo>
                      <a:lnTo>
                        <a:pt x="10176" y="14397"/>
                      </a:lnTo>
                      <a:lnTo>
                        <a:pt x="1" y="19484"/>
                      </a:lnTo>
                      <a:lnTo>
                        <a:pt x="1" y="33644"/>
                      </a:lnTo>
                      <a:lnTo>
                        <a:pt x="32967" y="33644"/>
                      </a:lnTo>
                      <a:lnTo>
                        <a:pt x="3296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15"/>
                <p:cNvSpPr/>
                <p:nvPr/>
              </p:nvSpPr>
              <p:spPr>
                <a:xfrm>
                  <a:off x="13105975" y="3882600"/>
                  <a:ext cx="1479825" cy="105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93" h="42072" extrusionOk="0">
                      <a:moveTo>
                        <a:pt x="1323" y="1"/>
                      </a:moveTo>
                      <a:lnTo>
                        <a:pt x="1197" y="17"/>
                      </a:lnTo>
                      <a:lnTo>
                        <a:pt x="1056" y="32"/>
                      </a:lnTo>
                      <a:lnTo>
                        <a:pt x="930" y="64"/>
                      </a:lnTo>
                      <a:lnTo>
                        <a:pt x="819" y="111"/>
                      </a:lnTo>
                      <a:lnTo>
                        <a:pt x="693" y="174"/>
                      </a:lnTo>
                      <a:lnTo>
                        <a:pt x="583" y="237"/>
                      </a:lnTo>
                      <a:lnTo>
                        <a:pt x="489" y="316"/>
                      </a:lnTo>
                      <a:lnTo>
                        <a:pt x="394" y="395"/>
                      </a:lnTo>
                      <a:lnTo>
                        <a:pt x="300" y="489"/>
                      </a:lnTo>
                      <a:lnTo>
                        <a:pt x="237" y="584"/>
                      </a:lnTo>
                      <a:lnTo>
                        <a:pt x="158" y="694"/>
                      </a:lnTo>
                      <a:lnTo>
                        <a:pt x="111" y="820"/>
                      </a:lnTo>
                      <a:lnTo>
                        <a:pt x="63" y="930"/>
                      </a:lnTo>
                      <a:lnTo>
                        <a:pt x="32" y="1072"/>
                      </a:lnTo>
                      <a:lnTo>
                        <a:pt x="16" y="1198"/>
                      </a:lnTo>
                      <a:lnTo>
                        <a:pt x="0" y="1324"/>
                      </a:lnTo>
                      <a:lnTo>
                        <a:pt x="0" y="40748"/>
                      </a:lnTo>
                      <a:lnTo>
                        <a:pt x="16" y="40890"/>
                      </a:lnTo>
                      <a:lnTo>
                        <a:pt x="32" y="41016"/>
                      </a:lnTo>
                      <a:lnTo>
                        <a:pt x="63" y="41142"/>
                      </a:lnTo>
                      <a:lnTo>
                        <a:pt x="111" y="41268"/>
                      </a:lnTo>
                      <a:lnTo>
                        <a:pt x="158" y="41378"/>
                      </a:lnTo>
                      <a:lnTo>
                        <a:pt x="237" y="41489"/>
                      </a:lnTo>
                      <a:lnTo>
                        <a:pt x="300" y="41599"/>
                      </a:lnTo>
                      <a:lnTo>
                        <a:pt x="394" y="41693"/>
                      </a:lnTo>
                      <a:lnTo>
                        <a:pt x="489" y="41772"/>
                      </a:lnTo>
                      <a:lnTo>
                        <a:pt x="583" y="41851"/>
                      </a:lnTo>
                      <a:lnTo>
                        <a:pt x="693" y="41914"/>
                      </a:lnTo>
                      <a:lnTo>
                        <a:pt x="819" y="41977"/>
                      </a:lnTo>
                      <a:lnTo>
                        <a:pt x="930" y="42008"/>
                      </a:lnTo>
                      <a:lnTo>
                        <a:pt x="1056" y="42056"/>
                      </a:lnTo>
                      <a:lnTo>
                        <a:pt x="1197" y="42071"/>
                      </a:lnTo>
                      <a:lnTo>
                        <a:pt x="58011" y="42071"/>
                      </a:lnTo>
                      <a:lnTo>
                        <a:pt x="58137" y="42056"/>
                      </a:lnTo>
                      <a:lnTo>
                        <a:pt x="58263" y="42008"/>
                      </a:lnTo>
                      <a:lnTo>
                        <a:pt x="58389" y="41977"/>
                      </a:lnTo>
                      <a:lnTo>
                        <a:pt x="58499" y="41914"/>
                      </a:lnTo>
                      <a:lnTo>
                        <a:pt x="58609" y="41851"/>
                      </a:lnTo>
                      <a:lnTo>
                        <a:pt x="58704" y="41772"/>
                      </a:lnTo>
                      <a:lnTo>
                        <a:pt x="58798" y="41693"/>
                      </a:lnTo>
                      <a:lnTo>
                        <a:pt x="58893" y="41599"/>
                      </a:lnTo>
                      <a:lnTo>
                        <a:pt x="58972" y="41489"/>
                      </a:lnTo>
                      <a:lnTo>
                        <a:pt x="59035" y="41378"/>
                      </a:lnTo>
                      <a:lnTo>
                        <a:pt x="59082" y="41268"/>
                      </a:lnTo>
                      <a:lnTo>
                        <a:pt x="59129" y="41142"/>
                      </a:lnTo>
                      <a:lnTo>
                        <a:pt x="59161" y="41016"/>
                      </a:lnTo>
                      <a:lnTo>
                        <a:pt x="59176" y="40890"/>
                      </a:lnTo>
                      <a:lnTo>
                        <a:pt x="59192" y="40748"/>
                      </a:lnTo>
                      <a:lnTo>
                        <a:pt x="59192" y="1324"/>
                      </a:lnTo>
                      <a:lnTo>
                        <a:pt x="59176" y="1198"/>
                      </a:lnTo>
                      <a:lnTo>
                        <a:pt x="59161" y="1072"/>
                      </a:lnTo>
                      <a:lnTo>
                        <a:pt x="59129" y="930"/>
                      </a:lnTo>
                      <a:lnTo>
                        <a:pt x="59082" y="820"/>
                      </a:lnTo>
                      <a:lnTo>
                        <a:pt x="59035" y="694"/>
                      </a:lnTo>
                      <a:lnTo>
                        <a:pt x="58972" y="584"/>
                      </a:lnTo>
                      <a:lnTo>
                        <a:pt x="58893" y="489"/>
                      </a:lnTo>
                      <a:lnTo>
                        <a:pt x="58798" y="395"/>
                      </a:lnTo>
                      <a:lnTo>
                        <a:pt x="58704" y="316"/>
                      </a:lnTo>
                      <a:lnTo>
                        <a:pt x="58609" y="237"/>
                      </a:lnTo>
                      <a:lnTo>
                        <a:pt x="58499" y="174"/>
                      </a:lnTo>
                      <a:lnTo>
                        <a:pt x="58389" y="111"/>
                      </a:lnTo>
                      <a:lnTo>
                        <a:pt x="58263" y="64"/>
                      </a:lnTo>
                      <a:lnTo>
                        <a:pt x="58137" y="32"/>
                      </a:lnTo>
                      <a:lnTo>
                        <a:pt x="58011" y="17"/>
                      </a:lnTo>
                      <a:lnTo>
                        <a:pt x="5786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15"/>
                <p:cNvSpPr/>
                <p:nvPr/>
              </p:nvSpPr>
              <p:spPr>
                <a:xfrm>
                  <a:off x="12204625" y="4860750"/>
                  <a:ext cx="287875" cy="13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5" h="5450" extrusionOk="0">
                      <a:moveTo>
                        <a:pt x="1182" y="0"/>
                      </a:moveTo>
                      <a:lnTo>
                        <a:pt x="1040" y="32"/>
                      </a:lnTo>
                      <a:lnTo>
                        <a:pt x="914" y="63"/>
                      </a:lnTo>
                      <a:lnTo>
                        <a:pt x="804" y="95"/>
                      </a:lnTo>
                      <a:lnTo>
                        <a:pt x="678" y="158"/>
                      </a:lnTo>
                      <a:lnTo>
                        <a:pt x="568" y="221"/>
                      </a:lnTo>
                      <a:lnTo>
                        <a:pt x="473" y="299"/>
                      </a:lnTo>
                      <a:lnTo>
                        <a:pt x="379" y="378"/>
                      </a:lnTo>
                      <a:lnTo>
                        <a:pt x="300" y="473"/>
                      </a:lnTo>
                      <a:lnTo>
                        <a:pt x="221" y="583"/>
                      </a:lnTo>
                      <a:lnTo>
                        <a:pt x="158" y="693"/>
                      </a:lnTo>
                      <a:lnTo>
                        <a:pt x="95" y="803"/>
                      </a:lnTo>
                      <a:lnTo>
                        <a:pt x="48" y="929"/>
                      </a:lnTo>
                      <a:lnTo>
                        <a:pt x="16" y="1055"/>
                      </a:lnTo>
                      <a:lnTo>
                        <a:pt x="0" y="1181"/>
                      </a:lnTo>
                      <a:lnTo>
                        <a:pt x="0" y="1323"/>
                      </a:lnTo>
                      <a:lnTo>
                        <a:pt x="0" y="4142"/>
                      </a:lnTo>
                      <a:lnTo>
                        <a:pt x="0" y="4268"/>
                      </a:lnTo>
                      <a:lnTo>
                        <a:pt x="16" y="4410"/>
                      </a:lnTo>
                      <a:lnTo>
                        <a:pt x="48" y="4536"/>
                      </a:lnTo>
                      <a:lnTo>
                        <a:pt x="95" y="4647"/>
                      </a:lnTo>
                      <a:lnTo>
                        <a:pt x="158" y="4773"/>
                      </a:lnTo>
                      <a:lnTo>
                        <a:pt x="221" y="4867"/>
                      </a:lnTo>
                      <a:lnTo>
                        <a:pt x="300" y="4977"/>
                      </a:lnTo>
                      <a:lnTo>
                        <a:pt x="379" y="5072"/>
                      </a:lnTo>
                      <a:lnTo>
                        <a:pt x="473" y="5151"/>
                      </a:lnTo>
                      <a:lnTo>
                        <a:pt x="568" y="5229"/>
                      </a:lnTo>
                      <a:lnTo>
                        <a:pt x="678" y="5292"/>
                      </a:lnTo>
                      <a:lnTo>
                        <a:pt x="804" y="5355"/>
                      </a:lnTo>
                      <a:lnTo>
                        <a:pt x="914" y="5403"/>
                      </a:lnTo>
                      <a:lnTo>
                        <a:pt x="1040" y="5434"/>
                      </a:lnTo>
                      <a:lnTo>
                        <a:pt x="1182" y="5450"/>
                      </a:lnTo>
                      <a:lnTo>
                        <a:pt x="10317" y="5450"/>
                      </a:lnTo>
                      <a:lnTo>
                        <a:pt x="10459" y="5434"/>
                      </a:lnTo>
                      <a:lnTo>
                        <a:pt x="10585" y="5403"/>
                      </a:lnTo>
                      <a:lnTo>
                        <a:pt x="10695" y="5355"/>
                      </a:lnTo>
                      <a:lnTo>
                        <a:pt x="10821" y="5292"/>
                      </a:lnTo>
                      <a:lnTo>
                        <a:pt x="10932" y="5229"/>
                      </a:lnTo>
                      <a:lnTo>
                        <a:pt x="11026" y="5151"/>
                      </a:lnTo>
                      <a:lnTo>
                        <a:pt x="11121" y="5072"/>
                      </a:lnTo>
                      <a:lnTo>
                        <a:pt x="11215" y="4977"/>
                      </a:lnTo>
                      <a:lnTo>
                        <a:pt x="11278" y="4867"/>
                      </a:lnTo>
                      <a:lnTo>
                        <a:pt x="11357" y="4773"/>
                      </a:lnTo>
                      <a:lnTo>
                        <a:pt x="11404" y="4647"/>
                      </a:lnTo>
                      <a:lnTo>
                        <a:pt x="11451" y="4536"/>
                      </a:lnTo>
                      <a:lnTo>
                        <a:pt x="11483" y="4410"/>
                      </a:lnTo>
                      <a:lnTo>
                        <a:pt x="11499" y="4268"/>
                      </a:lnTo>
                      <a:lnTo>
                        <a:pt x="11514" y="4142"/>
                      </a:lnTo>
                      <a:lnTo>
                        <a:pt x="11514" y="1323"/>
                      </a:lnTo>
                      <a:lnTo>
                        <a:pt x="11499" y="1181"/>
                      </a:lnTo>
                      <a:lnTo>
                        <a:pt x="11483" y="1055"/>
                      </a:lnTo>
                      <a:lnTo>
                        <a:pt x="11451" y="929"/>
                      </a:lnTo>
                      <a:lnTo>
                        <a:pt x="11404" y="803"/>
                      </a:lnTo>
                      <a:lnTo>
                        <a:pt x="11357" y="693"/>
                      </a:lnTo>
                      <a:lnTo>
                        <a:pt x="11278" y="583"/>
                      </a:lnTo>
                      <a:lnTo>
                        <a:pt x="11215" y="473"/>
                      </a:lnTo>
                      <a:lnTo>
                        <a:pt x="11121" y="378"/>
                      </a:lnTo>
                      <a:lnTo>
                        <a:pt x="11026" y="299"/>
                      </a:lnTo>
                      <a:lnTo>
                        <a:pt x="10932" y="221"/>
                      </a:lnTo>
                      <a:lnTo>
                        <a:pt x="10821" y="158"/>
                      </a:lnTo>
                      <a:lnTo>
                        <a:pt x="10695" y="95"/>
                      </a:lnTo>
                      <a:lnTo>
                        <a:pt x="10585" y="63"/>
                      </a:lnTo>
                      <a:lnTo>
                        <a:pt x="10459" y="32"/>
                      </a:lnTo>
                      <a:lnTo>
                        <a:pt x="1031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15"/>
                <p:cNvSpPr/>
                <p:nvPr/>
              </p:nvSpPr>
              <p:spPr>
                <a:xfrm>
                  <a:off x="14249875" y="4860750"/>
                  <a:ext cx="402450" cy="13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98" h="5450" extrusionOk="0">
                      <a:moveTo>
                        <a:pt x="1198" y="0"/>
                      </a:moveTo>
                      <a:lnTo>
                        <a:pt x="1056" y="32"/>
                      </a:lnTo>
                      <a:lnTo>
                        <a:pt x="930" y="63"/>
                      </a:lnTo>
                      <a:lnTo>
                        <a:pt x="804" y="95"/>
                      </a:lnTo>
                      <a:lnTo>
                        <a:pt x="694" y="158"/>
                      </a:lnTo>
                      <a:lnTo>
                        <a:pt x="583" y="221"/>
                      </a:lnTo>
                      <a:lnTo>
                        <a:pt x="489" y="299"/>
                      </a:lnTo>
                      <a:lnTo>
                        <a:pt x="394" y="378"/>
                      </a:lnTo>
                      <a:lnTo>
                        <a:pt x="300" y="473"/>
                      </a:lnTo>
                      <a:lnTo>
                        <a:pt x="237" y="583"/>
                      </a:lnTo>
                      <a:lnTo>
                        <a:pt x="158" y="693"/>
                      </a:lnTo>
                      <a:lnTo>
                        <a:pt x="111" y="803"/>
                      </a:lnTo>
                      <a:lnTo>
                        <a:pt x="64" y="929"/>
                      </a:lnTo>
                      <a:lnTo>
                        <a:pt x="32" y="1055"/>
                      </a:lnTo>
                      <a:lnTo>
                        <a:pt x="16" y="1181"/>
                      </a:lnTo>
                      <a:lnTo>
                        <a:pt x="1" y="1323"/>
                      </a:lnTo>
                      <a:lnTo>
                        <a:pt x="1" y="4142"/>
                      </a:lnTo>
                      <a:lnTo>
                        <a:pt x="16" y="4268"/>
                      </a:lnTo>
                      <a:lnTo>
                        <a:pt x="32" y="4410"/>
                      </a:lnTo>
                      <a:lnTo>
                        <a:pt x="64" y="4536"/>
                      </a:lnTo>
                      <a:lnTo>
                        <a:pt x="111" y="4647"/>
                      </a:lnTo>
                      <a:lnTo>
                        <a:pt x="158" y="4773"/>
                      </a:lnTo>
                      <a:lnTo>
                        <a:pt x="237" y="4867"/>
                      </a:lnTo>
                      <a:lnTo>
                        <a:pt x="300" y="4977"/>
                      </a:lnTo>
                      <a:lnTo>
                        <a:pt x="394" y="5072"/>
                      </a:lnTo>
                      <a:lnTo>
                        <a:pt x="489" y="5151"/>
                      </a:lnTo>
                      <a:lnTo>
                        <a:pt x="583" y="5229"/>
                      </a:lnTo>
                      <a:lnTo>
                        <a:pt x="694" y="5292"/>
                      </a:lnTo>
                      <a:lnTo>
                        <a:pt x="804" y="5355"/>
                      </a:lnTo>
                      <a:lnTo>
                        <a:pt x="930" y="5403"/>
                      </a:lnTo>
                      <a:lnTo>
                        <a:pt x="1056" y="5434"/>
                      </a:lnTo>
                      <a:lnTo>
                        <a:pt x="1198" y="5450"/>
                      </a:lnTo>
                      <a:lnTo>
                        <a:pt x="14901" y="5450"/>
                      </a:lnTo>
                      <a:lnTo>
                        <a:pt x="15043" y="5434"/>
                      </a:lnTo>
                      <a:lnTo>
                        <a:pt x="15169" y="5403"/>
                      </a:lnTo>
                      <a:lnTo>
                        <a:pt x="15279" y="5355"/>
                      </a:lnTo>
                      <a:lnTo>
                        <a:pt x="15405" y="5292"/>
                      </a:lnTo>
                      <a:lnTo>
                        <a:pt x="15515" y="5229"/>
                      </a:lnTo>
                      <a:lnTo>
                        <a:pt x="15610" y="5151"/>
                      </a:lnTo>
                      <a:lnTo>
                        <a:pt x="15704" y="5072"/>
                      </a:lnTo>
                      <a:lnTo>
                        <a:pt x="15783" y="4977"/>
                      </a:lnTo>
                      <a:lnTo>
                        <a:pt x="15862" y="4867"/>
                      </a:lnTo>
                      <a:lnTo>
                        <a:pt x="15925" y="4773"/>
                      </a:lnTo>
                      <a:lnTo>
                        <a:pt x="15988" y="4647"/>
                      </a:lnTo>
                      <a:lnTo>
                        <a:pt x="16035" y="4536"/>
                      </a:lnTo>
                      <a:lnTo>
                        <a:pt x="16067" y="4410"/>
                      </a:lnTo>
                      <a:lnTo>
                        <a:pt x="16082" y="4268"/>
                      </a:lnTo>
                      <a:lnTo>
                        <a:pt x="16098" y="4142"/>
                      </a:lnTo>
                      <a:lnTo>
                        <a:pt x="16098" y="1323"/>
                      </a:lnTo>
                      <a:lnTo>
                        <a:pt x="16082" y="1181"/>
                      </a:lnTo>
                      <a:lnTo>
                        <a:pt x="16067" y="1055"/>
                      </a:lnTo>
                      <a:lnTo>
                        <a:pt x="16035" y="929"/>
                      </a:lnTo>
                      <a:lnTo>
                        <a:pt x="15988" y="803"/>
                      </a:lnTo>
                      <a:lnTo>
                        <a:pt x="15925" y="693"/>
                      </a:lnTo>
                      <a:lnTo>
                        <a:pt x="15862" y="583"/>
                      </a:lnTo>
                      <a:lnTo>
                        <a:pt x="15783" y="473"/>
                      </a:lnTo>
                      <a:lnTo>
                        <a:pt x="15704" y="378"/>
                      </a:lnTo>
                      <a:lnTo>
                        <a:pt x="15610" y="299"/>
                      </a:lnTo>
                      <a:lnTo>
                        <a:pt x="15515" y="221"/>
                      </a:lnTo>
                      <a:lnTo>
                        <a:pt x="15405" y="158"/>
                      </a:lnTo>
                      <a:lnTo>
                        <a:pt x="15279" y="95"/>
                      </a:lnTo>
                      <a:lnTo>
                        <a:pt x="15169" y="63"/>
                      </a:lnTo>
                      <a:lnTo>
                        <a:pt x="15043" y="32"/>
                      </a:lnTo>
                      <a:lnTo>
                        <a:pt x="149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15"/>
                <p:cNvSpPr/>
                <p:nvPr/>
              </p:nvSpPr>
              <p:spPr>
                <a:xfrm>
                  <a:off x="12534200" y="4690225"/>
                  <a:ext cx="501300" cy="5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2" h="20036" extrusionOk="0">
                      <a:moveTo>
                        <a:pt x="10019" y="1"/>
                      </a:moveTo>
                      <a:lnTo>
                        <a:pt x="9515" y="17"/>
                      </a:lnTo>
                      <a:lnTo>
                        <a:pt x="8995" y="48"/>
                      </a:lnTo>
                      <a:lnTo>
                        <a:pt x="8491" y="111"/>
                      </a:lnTo>
                      <a:lnTo>
                        <a:pt x="8002" y="206"/>
                      </a:lnTo>
                      <a:lnTo>
                        <a:pt x="7514" y="316"/>
                      </a:lnTo>
                      <a:lnTo>
                        <a:pt x="7042" y="442"/>
                      </a:lnTo>
                      <a:lnTo>
                        <a:pt x="6585" y="599"/>
                      </a:lnTo>
                      <a:lnTo>
                        <a:pt x="6128" y="788"/>
                      </a:lnTo>
                      <a:lnTo>
                        <a:pt x="5671" y="993"/>
                      </a:lnTo>
                      <a:lnTo>
                        <a:pt x="5246" y="1214"/>
                      </a:lnTo>
                      <a:lnTo>
                        <a:pt x="4821" y="1450"/>
                      </a:lnTo>
                      <a:lnTo>
                        <a:pt x="4427" y="1718"/>
                      </a:lnTo>
                      <a:lnTo>
                        <a:pt x="4033" y="1985"/>
                      </a:lnTo>
                      <a:lnTo>
                        <a:pt x="3655" y="2285"/>
                      </a:lnTo>
                      <a:lnTo>
                        <a:pt x="3293" y="2600"/>
                      </a:lnTo>
                      <a:lnTo>
                        <a:pt x="2931" y="2931"/>
                      </a:lnTo>
                      <a:lnTo>
                        <a:pt x="2600" y="3277"/>
                      </a:lnTo>
                      <a:lnTo>
                        <a:pt x="2285" y="3639"/>
                      </a:lnTo>
                      <a:lnTo>
                        <a:pt x="2001" y="4017"/>
                      </a:lnTo>
                      <a:lnTo>
                        <a:pt x="1718" y="4411"/>
                      </a:lnTo>
                      <a:lnTo>
                        <a:pt x="1450" y="4821"/>
                      </a:lnTo>
                      <a:lnTo>
                        <a:pt x="1214" y="5246"/>
                      </a:lnTo>
                      <a:lnTo>
                        <a:pt x="993" y="5671"/>
                      </a:lnTo>
                      <a:lnTo>
                        <a:pt x="789" y="6112"/>
                      </a:lnTo>
                      <a:lnTo>
                        <a:pt x="615" y="6569"/>
                      </a:lnTo>
                      <a:lnTo>
                        <a:pt x="458" y="7042"/>
                      </a:lnTo>
                      <a:lnTo>
                        <a:pt x="316" y="7514"/>
                      </a:lnTo>
                      <a:lnTo>
                        <a:pt x="206" y="8002"/>
                      </a:lnTo>
                      <a:lnTo>
                        <a:pt x="111" y="8491"/>
                      </a:lnTo>
                      <a:lnTo>
                        <a:pt x="48" y="8995"/>
                      </a:lnTo>
                      <a:lnTo>
                        <a:pt x="17" y="9499"/>
                      </a:lnTo>
                      <a:lnTo>
                        <a:pt x="1" y="10018"/>
                      </a:lnTo>
                      <a:lnTo>
                        <a:pt x="17" y="10538"/>
                      </a:lnTo>
                      <a:lnTo>
                        <a:pt x="48" y="11042"/>
                      </a:lnTo>
                      <a:lnTo>
                        <a:pt x="111" y="11546"/>
                      </a:lnTo>
                      <a:lnTo>
                        <a:pt x="206" y="12035"/>
                      </a:lnTo>
                      <a:lnTo>
                        <a:pt x="316" y="12523"/>
                      </a:lnTo>
                      <a:lnTo>
                        <a:pt x="458" y="12995"/>
                      </a:lnTo>
                      <a:lnTo>
                        <a:pt x="615" y="13468"/>
                      </a:lnTo>
                      <a:lnTo>
                        <a:pt x="789" y="13925"/>
                      </a:lnTo>
                      <a:lnTo>
                        <a:pt x="993" y="14366"/>
                      </a:lnTo>
                      <a:lnTo>
                        <a:pt x="1214" y="14791"/>
                      </a:lnTo>
                      <a:lnTo>
                        <a:pt x="1450" y="15216"/>
                      </a:lnTo>
                      <a:lnTo>
                        <a:pt x="1718" y="15626"/>
                      </a:lnTo>
                      <a:lnTo>
                        <a:pt x="2001" y="16020"/>
                      </a:lnTo>
                      <a:lnTo>
                        <a:pt x="2285" y="16398"/>
                      </a:lnTo>
                      <a:lnTo>
                        <a:pt x="2600" y="16760"/>
                      </a:lnTo>
                      <a:lnTo>
                        <a:pt x="2931" y="17106"/>
                      </a:lnTo>
                      <a:lnTo>
                        <a:pt x="3293" y="17437"/>
                      </a:lnTo>
                      <a:lnTo>
                        <a:pt x="3655" y="17752"/>
                      </a:lnTo>
                      <a:lnTo>
                        <a:pt x="4033" y="18051"/>
                      </a:lnTo>
                      <a:lnTo>
                        <a:pt x="4427" y="18335"/>
                      </a:lnTo>
                      <a:lnTo>
                        <a:pt x="4821" y="18587"/>
                      </a:lnTo>
                      <a:lnTo>
                        <a:pt x="5246" y="18823"/>
                      </a:lnTo>
                      <a:lnTo>
                        <a:pt x="5671" y="19044"/>
                      </a:lnTo>
                      <a:lnTo>
                        <a:pt x="6128" y="19248"/>
                      </a:lnTo>
                      <a:lnTo>
                        <a:pt x="6585" y="19437"/>
                      </a:lnTo>
                      <a:lnTo>
                        <a:pt x="7042" y="19595"/>
                      </a:lnTo>
                      <a:lnTo>
                        <a:pt x="7514" y="19721"/>
                      </a:lnTo>
                      <a:lnTo>
                        <a:pt x="8002" y="19831"/>
                      </a:lnTo>
                      <a:lnTo>
                        <a:pt x="8491" y="19926"/>
                      </a:lnTo>
                      <a:lnTo>
                        <a:pt x="8995" y="19989"/>
                      </a:lnTo>
                      <a:lnTo>
                        <a:pt x="9515" y="20020"/>
                      </a:lnTo>
                      <a:lnTo>
                        <a:pt x="10019" y="20036"/>
                      </a:lnTo>
                      <a:lnTo>
                        <a:pt x="10538" y="20020"/>
                      </a:lnTo>
                      <a:lnTo>
                        <a:pt x="11042" y="19989"/>
                      </a:lnTo>
                      <a:lnTo>
                        <a:pt x="11546" y="19926"/>
                      </a:lnTo>
                      <a:lnTo>
                        <a:pt x="12035" y="19831"/>
                      </a:lnTo>
                      <a:lnTo>
                        <a:pt x="12523" y="19721"/>
                      </a:lnTo>
                      <a:lnTo>
                        <a:pt x="12995" y="19595"/>
                      </a:lnTo>
                      <a:lnTo>
                        <a:pt x="13468" y="19437"/>
                      </a:lnTo>
                      <a:lnTo>
                        <a:pt x="13925" y="19248"/>
                      </a:lnTo>
                      <a:lnTo>
                        <a:pt x="14366" y="19044"/>
                      </a:lnTo>
                      <a:lnTo>
                        <a:pt x="14807" y="18823"/>
                      </a:lnTo>
                      <a:lnTo>
                        <a:pt x="15216" y="18587"/>
                      </a:lnTo>
                      <a:lnTo>
                        <a:pt x="15626" y="18335"/>
                      </a:lnTo>
                      <a:lnTo>
                        <a:pt x="16020" y="18051"/>
                      </a:lnTo>
                      <a:lnTo>
                        <a:pt x="16398" y="17752"/>
                      </a:lnTo>
                      <a:lnTo>
                        <a:pt x="16760" y="17437"/>
                      </a:lnTo>
                      <a:lnTo>
                        <a:pt x="17106" y="17106"/>
                      </a:lnTo>
                      <a:lnTo>
                        <a:pt x="17437" y="16760"/>
                      </a:lnTo>
                      <a:lnTo>
                        <a:pt x="17752" y="16398"/>
                      </a:lnTo>
                      <a:lnTo>
                        <a:pt x="18052" y="16020"/>
                      </a:lnTo>
                      <a:lnTo>
                        <a:pt x="18335" y="15626"/>
                      </a:lnTo>
                      <a:lnTo>
                        <a:pt x="18587" y="15216"/>
                      </a:lnTo>
                      <a:lnTo>
                        <a:pt x="18839" y="14791"/>
                      </a:lnTo>
                      <a:lnTo>
                        <a:pt x="19060" y="14366"/>
                      </a:lnTo>
                      <a:lnTo>
                        <a:pt x="19264" y="13925"/>
                      </a:lnTo>
                      <a:lnTo>
                        <a:pt x="19438" y="13468"/>
                      </a:lnTo>
                      <a:lnTo>
                        <a:pt x="19595" y="12995"/>
                      </a:lnTo>
                      <a:lnTo>
                        <a:pt x="19721" y="12523"/>
                      </a:lnTo>
                      <a:lnTo>
                        <a:pt x="19847" y="12035"/>
                      </a:lnTo>
                      <a:lnTo>
                        <a:pt x="19926" y="11546"/>
                      </a:lnTo>
                      <a:lnTo>
                        <a:pt x="19989" y="11042"/>
                      </a:lnTo>
                      <a:lnTo>
                        <a:pt x="20036" y="10538"/>
                      </a:lnTo>
                      <a:lnTo>
                        <a:pt x="20052" y="10018"/>
                      </a:lnTo>
                      <a:lnTo>
                        <a:pt x="20036" y="9499"/>
                      </a:lnTo>
                      <a:lnTo>
                        <a:pt x="19989" y="8995"/>
                      </a:lnTo>
                      <a:lnTo>
                        <a:pt x="19926" y="8491"/>
                      </a:lnTo>
                      <a:lnTo>
                        <a:pt x="19847" y="8002"/>
                      </a:lnTo>
                      <a:lnTo>
                        <a:pt x="19721" y="7514"/>
                      </a:lnTo>
                      <a:lnTo>
                        <a:pt x="19595" y="7042"/>
                      </a:lnTo>
                      <a:lnTo>
                        <a:pt x="19438" y="6569"/>
                      </a:lnTo>
                      <a:lnTo>
                        <a:pt x="19264" y="6112"/>
                      </a:lnTo>
                      <a:lnTo>
                        <a:pt x="19060" y="5671"/>
                      </a:lnTo>
                      <a:lnTo>
                        <a:pt x="18839" y="5246"/>
                      </a:lnTo>
                      <a:lnTo>
                        <a:pt x="18587" y="4821"/>
                      </a:lnTo>
                      <a:lnTo>
                        <a:pt x="18335" y="4411"/>
                      </a:lnTo>
                      <a:lnTo>
                        <a:pt x="18052" y="4017"/>
                      </a:lnTo>
                      <a:lnTo>
                        <a:pt x="17752" y="3639"/>
                      </a:lnTo>
                      <a:lnTo>
                        <a:pt x="17437" y="3277"/>
                      </a:lnTo>
                      <a:lnTo>
                        <a:pt x="17106" y="2931"/>
                      </a:lnTo>
                      <a:lnTo>
                        <a:pt x="16760" y="2600"/>
                      </a:lnTo>
                      <a:lnTo>
                        <a:pt x="16398" y="2285"/>
                      </a:lnTo>
                      <a:lnTo>
                        <a:pt x="16020" y="1985"/>
                      </a:lnTo>
                      <a:lnTo>
                        <a:pt x="15626" y="1718"/>
                      </a:lnTo>
                      <a:lnTo>
                        <a:pt x="15216" y="1450"/>
                      </a:lnTo>
                      <a:lnTo>
                        <a:pt x="14807" y="1214"/>
                      </a:lnTo>
                      <a:lnTo>
                        <a:pt x="14366" y="993"/>
                      </a:lnTo>
                      <a:lnTo>
                        <a:pt x="13925" y="788"/>
                      </a:lnTo>
                      <a:lnTo>
                        <a:pt x="13468" y="599"/>
                      </a:lnTo>
                      <a:lnTo>
                        <a:pt x="12995" y="442"/>
                      </a:lnTo>
                      <a:lnTo>
                        <a:pt x="12523" y="316"/>
                      </a:lnTo>
                      <a:lnTo>
                        <a:pt x="12035" y="206"/>
                      </a:lnTo>
                      <a:lnTo>
                        <a:pt x="11546" y="111"/>
                      </a:lnTo>
                      <a:lnTo>
                        <a:pt x="11042" y="48"/>
                      </a:lnTo>
                      <a:lnTo>
                        <a:pt x="10538" y="17"/>
                      </a:lnTo>
                      <a:lnTo>
                        <a:pt x="10019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15"/>
                <p:cNvSpPr/>
                <p:nvPr/>
              </p:nvSpPr>
              <p:spPr>
                <a:xfrm>
                  <a:off x="12641325" y="4796950"/>
                  <a:ext cx="287075" cy="2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3" h="11499" extrusionOk="0">
                      <a:moveTo>
                        <a:pt x="5734" y="0"/>
                      </a:moveTo>
                      <a:lnTo>
                        <a:pt x="5450" y="16"/>
                      </a:lnTo>
                      <a:lnTo>
                        <a:pt x="5151" y="32"/>
                      </a:lnTo>
                      <a:lnTo>
                        <a:pt x="4867" y="79"/>
                      </a:lnTo>
                      <a:lnTo>
                        <a:pt x="4584" y="126"/>
                      </a:lnTo>
                      <a:lnTo>
                        <a:pt x="4300" y="189"/>
                      </a:lnTo>
                      <a:lnTo>
                        <a:pt x="4032" y="268"/>
                      </a:lnTo>
                      <a:lnTo>
                        <a:pt x="3765" y="363"/>
                      </a:lnTo>
                      <a:lnTo>
                        <a:pt x="3497" y="457"/>
                      </a:lnTo>
                      <a:lnTo>
                        <a:pt x="3245" y="567"/>
                      </a:lnTo>
                      <a:lnTo>
                        <a:pt x="3009" y="693"/>
                      </a:lnTo>
                      <a:lnTo>
                        <a:pt x="2757" y="835"/>
                      </a:lnTo>
                      <a:lnTo>
                        <a:pt x="2520" y="993"/>
                      </a:lnTo>
                      <a:lnTo>
                        <a:pt x="2300" y="1150"/>
                      </a:lnTo>
                      <a:lnTo>
                        <a:pt x="2079" y="1323"/>
                      </a:lnTo>
                      <a:lnTo>
                        <a:pt x="1875" y="1497"/>
                      </a:lnTo>
                      <a:lnTo>
                        <a:pt x="1686" y="1686"/>
                      </a:lnTo>
                      <a:lnTo>
                        <a:pt x="1481" y="1890"/>
                      </a:lnTo>
                      <a:lnTo>
                        <a:pt x="1308" y="2095"/>
                      </a:lnTo>
                      <a:lnTo>
                        <a:pt x="1134" y="2316"/>
                      </a:lnTo>
                      <a:lnTo>
                        <a:pt x="977" y="2536"/>
                      </a:lnTo>
                      <a:lnTo>
                        <a:pt x="835" y="2773"/>
                      </a:lnTo>
                      <a:lnTo>
                        <a:pt x="693" y="3009"/>
                      </a:lnTo>
                      <a:lnTo>
                        <a:pt x="567" y="3261"/>
                      </a:lnTo>
                      <a:lnTo>
                        <a:pt x="441" y="3513"/>
                      </a:lnTo>
                      <a:lnTo>
                        <a:pt x="347" y="3781"/>
                      </a:lnTo>
                      <a:lnTo>
                        <a:pt x="252" y="4048"/>
                      </a:lnTo>
                      <a:lnTo>
                        <a:pt x="173" y="4316"/>
                      </a:lnTo>
                      <a:lnTo>
                        <a:pt x="110" y="4600"/>
                      </a:lnTo>
                      <a:lnTo>
                        <a:pt x="63" y="4883"/>
                      </a:lnTo>
                      <a:lnTo>
                        <a:pt x="32" y="5167"/>
                      </a:lnTo>
                      <a:lnTo>
                        <a:pt x="0" y="5450"/>
                      </a:lnTo>
                      <a:lnTo>
                        <a:pt x="0" y="5749"/>
                      </a:lnTo>
                      <a:lnTo>
                        <a:pt x="0" y="6049"/>
                      </a:lnTo>
                      <a:lnTo>
                        <a:pt x="32" y="6332"/>
                      </a:lnTo>
                      <a:lnTo>
                        <a:pt x="63" y="6631"/>
                      </a:lnTo>
                      <a:lnTo>
                        <a:pt x="110" y="6915"/>
                      </a:lnTo>
                      <a:lnTo>
                        <a:pt x="173" y="7183"/>
                      </a:lnTo>
                      <a:lnTo>
                        <a:pt x="252" y="7451"/>
                      </a:lnTo>
                      <a:lnTo>
                        <a:pt x="347" y="7718"/>
                      </a:lnTo>
                      <a:lnTo>
                        <a:pt x="441" y="7986"/>
                      </a:lnTo>
                      <a:lnTo>
                        <a:pt x="567" y="8238"/>
                      </a:lnTo>
                      <a:lnTo>
                        <a:pt x="693" y="8490"/>
                      </a:lnTo>
                      <a:lnTo>
                        <a:pt x="835" y="8726"/>
                      </a:lnTo>
                      <a:lnTo>
                        <a:pt x="977" y="8963"/>
                      </a:lnTo>
                      <a:lnTo>
                        <a:pt x="1134" y="9183"/>
                      </a:lnTo>
                      <a:lnTo>
                        <a:pt x="1308" y="9404"/>
                      </a:lnTo>
                      <a:lnTo>
                        <a:pt x="1481" y="9608"/>
                      </a:lnTo>
                      <a:lnTo>
                        <a:pt x="1686" y="9813"/>
                      </a:lnTo>
                      <a:lnTo>
                        <a:pt x="1875" y="10002"/>
                      </a:lnTo>
                      <a:lnTo>
                        <a:pt x="2079" y="10175"/>
                      </a:lnTo>
                      <a:lnTo>
                        <a:pt x="2300" y="10349"/>
                      </a:lnTo>
                      <a:lnTo>
                        <a:pt x="2520" y="10506"/>
                      </a:lnTo>
                      <a:lnTo>
                        <a:pt x="2757" y="10664"/>
                      </a:lnTo>
                      <a:lnTo>
                        <a:pt x="3009" y="10805"/>
                      </a:lnTo>
                      <a:lnTo>
                        <a:pt x="3245" y="10931"/>
                      </a:lnTo>
                      <a:lnTo>
                        <a:pt x="3497" y="11042"/>
                      </a:lnTo>
                      <a:lnTo>
                        <a:pt x="3765" y="11152"/>
                      </a:lnTo>
                      <a:lnTo>
                        <a:pt x="4032" y="11231"/>
                      </a:lnTo>
                      <a:lnTo>
                        <a:pt x="4300" y="11310"/>
                      </a:lnTo>
                      <a:lnTo>
                        <a:pt x="4584" y="11373"/>
                      </a:lnTo>
                      <a:lnTo>
                        <a:pt x="4867" y="11420"/>
                      </a:lnTo>
                      <a:lnTo>
                        <a:pt x="5151" y="11467"/>
                      </a:lnTo>
                      <a:lnTo>
                        <a:pt x="5450" y="11483"/>
                      </a:lnTo>
                      <a:lnTo>
                        <a:pt x="5734" y="11499"/>
                      </a:lnTo>
                      <a:lnTo>
                        <a:pt x="6033" y="11483"/>
                      </a:lnTo>
                      <a:lnTo>
                        <a:pt x="6332" y="11467"/>
                      </a:lnTo>
                      <a:lnTo>
                        <a:pt x="6616" y="11420"/>
                      </a:lnTo>
                      <a:lnTo>
                        <a:pt x="6899" y="11373"/>
                      </a:lnTo>
                      <a:lnTo>
                        <a:pt x="7167" y="11310"/>
                      </a:lnTo>
                      <a:lnTo>
                        <a:pt x="7450" y="11231"/>
                      </a:lnTo>
                      <a:lnTo>
                        <a:pt x="7718" y="11152"/>
                      </a:lnTo>
                      <a:lnTo>
                        <a:pt x="7970" y="11042"/>
                      </a:lnTo>
                      <a:lnTo>
                        <a:pt x="8222" y="10931"/>
                      </a:lnTo>
                      <a:lnTo>
                        <a:pt x="8474" y="10805"/>
                      </a:lnTo>
                      <a:lnTo>
                        <a:pt x="8710" y="10664"/>
                      </a:lnTo>
                      <a:lnTo>
                        <a:pt x="8947" y="10506"/>
                      </a:lnTo>
                      <a:lnTo>
                        <a:pt x="9167" y="10349"/>
                      </a:lnTo>
                      <a:lnTo>
                        <a:pt x="9388" y="10175"/>
                      </a:lnTo>
                      <a:lnTo>
                        <a:pt x="9593" y="10002"/>
                      </a:lnTo>
                      <a:lnTo>
                        <a:pt x="9797" y="9813"/>
                      </a:lnTo>
                      <a:lnTo>
                        <a:pt x="9986" y="9608"/>
                      </a:lnTo>
                      <a:lnTo>
                        <a:pt x="10175" y="9404"/>
                      </a:lnTo>
                      <a:lnTo>
                        <a:pt x="10333" y="9183"/>
                      </a:lnTo>
                      <a:lnTo>
                        <a:pt x="10506" y="8963"/>
                      </a:lnTo>
                      <a:lnTo>
                        <a:pt x="10648" y="8726"/>
                      </a:lnTo>
                      <a:lnTo>
                        <a:pt x="10790" y="8490"/>
                      </a:lnTo>
                      <a:lnTo>
                        <a:pt x="10916" y="8238"/>
                      </a:lnTo>
                      <a:lnTo>
                        <a:pt x="11026" y="7986"/>
                      </a:lnTo>
                      <a:lnTo>
                        <a:pt x="11136" y="7718"/>
                      </a:lnTo>
                      <a:lnTo>
                        <a:pt x="11231" y="7451"/>
                      </a:lnTo>
                      <a:lnTo>
                        <a:pt x="11294" y="7183"/>
                      </a:lnTo>
                      <a:lnTo>
                        <a:pt x="11372" y="6915"/>
                      </a:lnTo>
                      <a:lnTo>
                        <a:pt x="11420" y="6631"/>
                      </a:lnTo>
                      <a:lnTo>
                        <a:pt x="11451" y="6332"/>
                      </a:lnTo>
                      <a:lnTo>
                        <a:pt x="11467" y="6049"/>
                      </a:lnTo>
                      <a:lnTo>
                        <a:pt x="11483" y="5749"/>
                      </a:lnTo>
                      <a:lnTo>
                        <a:pt x="11467" y="5450"/>
                      </a:lnTo>
                      <a:lnTo>
                        <a:pt x="11451" y="5167"/>
                      </a:lnTo>
                      <a:lnTo>
                        <a:pt x="11420" y="4883"/>
                      </a:lnTo>
                      <a:lnTo>
                        <a:pt x="11372" y="4600"/>
                      </a:lnTo>
                      <a:lnTo>
                        <a:pt x="11294" y="4316"/>
                      </a:lnTo>
                      <a:lnTo>
                        <a:pt x="11231" y="4048"/>
                      </a:lnTo>
                      <a:lnTo>
                        <a:pt x="11136" y="3781"/>
                      </a:lnTo>
                      <a:lnTo>
                        <a:pt x="11026" y="3513"/>
                      </a:lnTo>
                      <a:lnTo>
                        <a:pt x="10916" y="3261"/>
                      </a:lnTo>
                      <a:lnTo>
                        <a:pt x="10790" y="3009"/>
                      </a:lnTo>
                      <a:lnTo>
                        <a:pt x="10648" y="2773"/>
                      </a:lnTo>
                      <a:lnTo>
                        <a:pt x="10506" y="2536"/>
                      </a:lnTo>
                      <a:lnTo>
                        <a:pt x="10333" y="2316"/>
                      </a:lnTo>
                      <a:lnTo>
                        <a:pt x="10175" y="2095"/>
                      </a:lnTo>
                      <a:lnTo>
                        <a:pt x="9986" y="1890"/>
                      </a:lnTo>
                      <a:lnTo>
                        <a:pt x="9797" y="1686"/>
                      </a:lnTo>
                      <a:lnTo>
                        <a:pt x="9593" y="1497"/>
                      </a:lnTo>
                      <a:lnTo>
                        <a:pt x="9388" y="1323"/>
                      </a:lnTo>
                      <a:lnTo>
                        <a:pt x="9167" y="1150"/>
                      </a:lnTo>
                      <a:lnTo>
                        <a:pt x="8947" y="993"/>
                      </a:lnTo>
                      <a:lnTo>
                        <a:pt x="8710" y="835"/>
                      </a:lnTo>
                      <a:lnTo>
                        <a:pt x="8474" y="693"/>
                      </a:lnTo>
                      <a:lnTo>
                        <a:pt x="8222" y="567"/>
                      </a:lnTo>
                      <a:lnTo>
                        <a:pt x="7970" y="457"/>
                      </a:lnTo>
                      <a:lnTo>
                        <a:pt x="7718" y="363"/>
                      </a:lnTo>
                      <a:lnTo>
                        <a:pt x="7450" y="268"/>
                      </a:lnTo>
                      <a:lnTo>
                        <a:pt x="7167" y="189"/>
                      </a:lnTo>
                      <a:lnTo>
                        <a:pt x="6899" y="126"/>
                      </a:lnTo>
                      <a:lnTo>
                        <a:pt x="6616" y="79"/>
                      </a:lnTo>
                      <a:lnTo>
                        <a:pt x="6332" y="32"/>
                      </a:lnTo>
                      <a:lnTo>
                        <a:pt x="6033" y="16"/>
                      </a:lnTo>
                      <a:lnTo>
                        <a:pt x="573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15"/>
                <p:cNvSpPr/>
                <p:nvPr/>
              </p:nvSpPr>
              <p:spPr>
                <a:xfrm>
                  <a:off x="12709450" y="4865075"/>
                  <a:ext cx="150825" cy="1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3" h="6049" extrusionOk="0">
                      <a:moveTo>
                        <a:pt x="3009" y="0"/>
                      </a:moveTo>
                      <a:lnTo>
                        <a:pt x="2709" y="16"/>
                      </a:lnTo>
                      <a:lnTo>
                        <a:pt x="2410" y="63"/>
                      </a:lnTo>
                      <a:lnTo>
                        <a:pt x="2111" y="142"/>
                      </a:lnTo>
                      <a:lnTo>
                        <a:pt x="1843" y="237"/>
                      </a:lnTo>
                      <a:lnTo>
                        <a:pt x="1575" y="378"/>
                      </a:lnTo>
                      <a:lnTo>
                        <a:pt x="1323" y="520"/>
                      </a:lnTo>
                      <a:lnTo>
                        <a:pt x="1087" y="693"/>
                      </a:lnTo>
                      <a:lnTo>
                        <a:pt x="882" y="898"/>
                      </a:lnTo>
                      <a:lnTo>
                        <a:pt x="677" y="1103"/>
                      </a:lnTo>
                      <a:lnTo>
                        <a:pt x="504" y="1339"/>
                      </a:lnTo>
                      <a:lnTo>
                        <a:pt x="362" y="1591"/>
                      </a:lnTo>
                      <a:lnTo>
                        <a:pt x="236" y="1843"/>
                      </a:lnTo>
                      <a:lnTo>
                        <a:pt x="126" y="2127"/>
                      </a:lnTo>
                      <a:lnTo>
                        <a:pt x="63" y="2410"/>
                      </a:lnTo>
                      <a:lnTo>
                        <a:pt x="16" y="2709"/>
                      </a:lnTo>
                      <a:lnTo>
                        <a:pt x="0" y="3024"/>
                      </a:lnTo>
                      <a:lnTo>
                        <a:pt x="16" y="3339"/>
                      </a:lnTo>
                      <a:lnTo>
                        <a:pt x="63" y="3639"/>
                      </a:lnTo>
                      <a:lnTo>
                        <a:pt x="126" y="3922"/>
                      </a:lnTo>
                      <a:lnTo>
                        <a:pt x="236" y="4206"/>
                      </a:lnTo>
                      <a:lnTo>
                        <a:pt x="362" y="4458"/>
                      </a:lnTo>
                      <a:lnTo>
                        <a:pt x="504" y="4710"/>
                      </a:lnTo>
                      <a:lnTo>
                        <a:pt x="677" y="4946"/>
                      </a:lnTo>
                      <a:lnTo>
                        <a:pt x="882" y="5167"/>
                      </a:lnTo>
                      <a:lnTo>
                        <a:pt x="1087" y="5356"/>
                      </a:lnTo>
                      <a:lnTo>
                        <a:pt x="1323" y="5529"/>
                      </a:lnTo>
                      <a:lnTo>
                        <a:pt x="1575" y="5686"/>
                      </a:lnTo>
                      <a:lnTo>
                        <a:pt x="1843" y="5812"/>
                      </a:lnTo>
                      <a:lnTo>
                        <a:pt x="2111" y="5907"/>
                      </a:lnTo>
                      <a:lnTo>
                        <a:pt x="2410" y="5986"/>
                      </a:lnTo>
                      <a:lnTo>
                        <a:pt x="2709" y="6033"/>
                      </a:lnTo>
                      <a:lnTo>
                        <a:pt x="3009" y="6049"/>
                      </a:lnTo>
                      <a:lnTo>
                        <a:pt x="3324" y="6033"/>
                      </a:lnTo>
                      <a:lnTo>
                        <a:pt x="3623" y="5986"/>
                      </a:lnTo>
                      <a:lnTo>
                        <a:pt x="3906" y="5907"/>
                      </a:lnTo>
                      <a:lnTo>
                        <a:pt x="4190" y="5812"/>
                      </a:lnTo>
                      <a:lnTo>
                        <a:pt x="4458" y="5686"/>
                      </a:lnTo>
                      <a:lnTo>
                        <a:pt x="4694" y="5529"/>
                      </a:lnTo>
                      <a:lnTo>
                        <a:pt x="4930" y="5356"/>
                      </a:lnTo>
                      <a:lnTo>
                        <a:pt x="5151" y="5167"/>
                      </a:lnTo>
                      <a:lnTo>
                        <a:pt x="5340" y="4946"/>
                      </a:lnTo>
                      <a:lnTo>
                        <a:pt x="5513" y="4710"/>
                      </a:lnTo>
                      <a:lnTo>
                        <a:pt x="5670" y="4458"/>
                      </a:lnTo>
                      <a:lnTo>
                        <a:pt x="5796" y="4206"/>
                      </a:lnTo>
                      <a:lnTo>
                        <a:pt x="5891" y="3922"/>
                      </a:lnTo>
                      <a:lnTo>
                        <a:pt x="5970" y="3639"/>
                      </a:lnTo>
                      <a:lnTo>
                        <a:pt x="6017" y="3339"/>
                      </a:lnTo>
                      <a:lnTo>
                        <a:pt x="6033" y="3024"/>
                      </a:lnTo>
                      <a:lnTo>
                        <a:pt x="6017" y="2709"/>
                      </a:lnTo>
                      <a:lnTo>
                        <a:pt x="5970" y="2410"/>
                      </a:lnTo>
                      <a:lnTo>
                        <a:pt x="5891" y="2127"/>
                      </a:lnTo>
                      <a:lnTo>
                        <a:pt x="5796" y="1843"/>
                      </a:lnTo>
                      <a:lnTo>
                        <a:pt x="5670" y="1591"/>
                      </a:lnTo>
                      <a:lnTo>
                        <a:pt x="5513" y="1339"/>
                      </a:lnTo>
                      <a:lnTo>
                        <a:pt x="5340" y="1103"/>
                      </a:lnTo>
                      <a:lnTo>
                        <a:pt x="5151" y="898"/>
                      </a:lnTo>
                      <a:lnTo>
                        <a:pt x="4930" y="693"/>
                      </a:lnTo>
                      <a:lnTo>
                        <a:pt x="4694" y="520"/>
                      </a:lnTo>
                      <a:lnTo>
                        <a:pt x="4458" y="378"/>
                      </a:lnTo>
                      <a:lnTo>
                        <a:pt x="4190" y="237"/>
                      </a:lnTo>
                      <a:lnTo>
                        <a:pt x="3906" y="142"/>
                      </a:lnTo>
                      <a:lnTo>
                        <a:pt x="3623" y="63"/>
                      </a:lnTo>
                      <a:lnTo>
                        <a:pt x="3324" y="16"/>
                      </a:lnTo>
                      <a:lnTo>
                        <a:pt x="30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15"/>
                <p:cNvSpPr/>
                <p:nvPr/>
              </p:nvSpPr>
              <p:spPr>
                <a:xfrm>
                  <a:off x="13904550" y="4690225"/>
                  <a:ext cx="500900" cy="5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36" h="20036" extrusionOk="0">
                      <a:moveTo>
                        <a:pt x="10018" y="1"/>
                      </a:moveTo>
                      <a:lnTo>
                        <a:pt x="9498" y="17"/>
                      </a:lnTo>
                      <a:lnTo>
                        <a:pt x="8994" y="48"/>
                      </a:lnTo>
                      <a:lnTo>
                        <a:pt x="8490" y="111"/>
                      </a:lnTo>
                      <a:lnTo>
                        <a:pt x="8002" y="206"/>
                      </a:lnTo>
                      <a:lnTo>
                        <a:pt x="7513" y="316"/>
                      </a:lnTo>
                      <a:lnTo>
                        <a:pt x="7041" y="442"/>
                      </a:lnTo>
                      <a:lnTo>
                        <a:pt x="6568" y="599"/>
                      </a:lnTo>
                      <a:lnTo>
                        <a:pt x="6111" y="788"/>
                      </a:lnTo>
                      <a:lnTo>
                        <a:pt x="5670" y="993"/>
                      </a:lnTo>
                      <a:lnTo>
                        <a:pt x="5245" y="1214"/>
                      </a:lnTo>
                      <a:lnTo>
                        <a:pt x="4820" y="1450"/>
                      </a:lnTo>
                      <a:lnTo>
                        <a:pt x="4410" y="1718"/>
                      </a:lnTo>
                      <a:lnTo>
                        <a:pt x="4017" y="1985"/>
                      </a:lnTo>
                      <a:lnTo>
                        <a:pt x="3639" y="2285"/>
                      </a:lnTo>
                      <a:lnTo>
                        <a:pt x="3276" y="2600"/>
                      </a:lnTo>
                      <a:lnTo>
                        <a:pt x="2930" y="2931"/>
                      </a:lnTo>
                      <a:lnTo>
                        <a:pt x="2599" y="3277"/>
                      </a:lnTo>
                      <a:lnTo>
                        <a:pt x="2284" y="3639"/>
                      </a:lnTo>
                      <a:lnTo>
                        <a:pt x="1985" y="4017"/>
                      </a:lnTo>
                      <a:lnTo>
                        <a:pt x="1701" y="4411"/>
                      </a:lnTo>
                      <a:lnTo>
                        <a:pt x="1449" y="4821"/>
                      </a:lnTo>
                      <a:lnTo>
                        <a:pt x="1213" y="5246"/>
                      </a:lnTo>
                      <a:lnTo>
                        <a:pt x="992" y="5671"/>
                      </a:lnTo>
                      <a:lnTo>
                        <a:pt x="788" y="6112"/>
                      </a:lnTo>
                      <a:lnTo>
                        <a:pt x="599" y="6569"/>
                      </a:lnTo>
                      <a:lnTo>
                        <a:pt x="441" y="7042"/>
                      </a:lnTo>
                      <a:lnTo>
                        <a:pt x="315" y="7514"/>
                      </a:lnTo>
                      <a:lnTo>
                        <a:pt x="205" y="8002"/>
                      </a:lnTo>
                      <a:lnTo>
                        <a:pt x="110" y="8491"/>
                      </a:lnTo>
                      <a:lnTo>
                        <a:pt x="47" y="8995"/>
                      </a:lnTo>
                      <a:lnTo>
                        <a:pt x="16" y="9499"/>
                      </a:lnTo>
                      <a:lnTo>
                        <a:pt x="0" y="10018"/>
                      </a:lnTo>
                      <a:lnTo>
                        <a:pt x="16" y="10538"/>
                      </a:lnTo>
                      <a:lnTo>
                        <a:pt x="47" y="11042"/>
                      </a:lnTo>
                      <a:lnTo>
                        <a:pt x="110" y="11546"/>
                      </a:lnTo>
                      <a:lnTo>
                        <a:pt x="205" y="12035"/>
                      </a:lnTo>
                      <a:lnTo>
                        <a:pt x="315" y="12523"/>
                      </a:lnTo>
                      <a:lnTo>
                        <a:pt x="441" y="12995"/>
                      </a:lnTo>
                      <a:lnTo>
                        <a:pt x="599" y="13468"/>
                      </a:lnTo>
                      <a:lnTo>
                        <a:pt x="788" y="13925"/>
                      </a:lnTo>
                      <a:lnTo>
                        <a:pt x="992" y="14366"/>
                      </a:lnTo>
                      <a:lnTo>
                        <a:pt x="1213" y="14791"/>
                      </a:lnTo>
                      <a:lnTo>
                        <a:pt x="1449" y="15216"/>
                      </a:lnTo>
                      <a:lnTo>
                        <a:pt x="1701" y="15626"/>
                      </a:lnTo>
                      <a:lnTo>
                        <a:pt x="1985" y="16020"/>
                      </a:lnTo>
                      <a:lnTo>
                        <a:pt x="2284" y="16398"/>
                      </a:lnTo>
                      <a:lnTo>
                        <a:pt x="2599" y="16760"/>
                      </a:lnTo>
                      <a:lnTo>
                        <a:pt x="2930" y="17106"/>
                      </a:lnTo>
                      <a:lnTo>
                        <a:pt x="3276" y="17437"/>
                      </a:lnTo>
                      <a:lnTo>
                        <a:pt x="3639" y="17752"/>
                      </a:lnTo>
                      <a:lnTo>
                        <a:pt x="4017" y="18051"/>
                      </a:lnTo>
                      <a:lnTo>
                        <a:pt x="4410" y="18335"/>
                      </a:lnTo>
                      <a:lnTo>
                        <a:pt x="4820" y="18587"/>
                      </a:lnTo>
                      <a:lnTo>
                        <a:pt x="5245" y="18823"/>
                      </a:lnTo>
                      <a:lnTo>
                        <a:pt x="5670" y="19044"/>
                      </a:lnTo>
                      <a:lnTo>
                        <a:pt x="6111" y="19248"/>
                      </a:lnTo>
                      <a:lnTo>
                        <a:pt x="6568" y="19437"/>
                      </a:lnTo>
                      <a:lnTo>
                        <a:pt x="7041" y="19595"/>
                      </a:lnTo>
                      <a:lnTo>
                        <a:pt x="7513" y="19721"/>
                      </a:lnTo>
                      <a:lnTo>
                        <a:pt x="8002" y="19831"/>
                      </a:lnTo>
                      <a:lnTo>
                        <a:pt x="8490" y="19926"/>
                      </a:lnTo>
                      <a:lnTo>
                        <a:pt x="8994" y="19989"/>
                      </a:lnTo>
                      <a:lnTo>
                        <a:pt x="9498" y="20020"/>
                      </a:lnTo>
                      <a:lnTo>
                        <a:pt x="10018" y="20036"/>
                      </a:lnTo>
                      <a:lnTo>
                        <a:pt x="10537" y="20020"/>
                      </a:lnTo>
                      <a:lnTo>
                        <a:pt x="11041" y="19989"/>
                      </a:lnTo>
                      <a:lnTo>
                        <a:pt x="11545" y="19926"/>
                      </a:lnTo>
                      <a:lnTo>
                        <a:pt x="12034" y="19831"/>
                      </a:lnTo>
                      <a:lnTo>
                        <a:pt x="12522" y="19721"/>
                      </a:lnTo>
                      <a:lnTo>
                        <a:pt x="12995" y="19595"/>
                      </a:lnTo>
                      <a:lnTo>
                        <a:pt x="13467" y="19437"/>
                      </a:lnTo>
                      <a:lnTo>
                        <a:pt x="13924" y="19248"/>
                      </a:lnTo>
                      <a:lnTo>
                        <a:pt x="14365" y="19044"/>
                      </a:lnTo>
                      <a:lnTo>
                        <a:pt x="14790" y="18823"/>
                      </a:lnTo>
                      <a:lnTo>
                        <a:pt x="15215" y="18587"/>
                      </a:lnTo>
                      <a:lnTo>
                        <a:pt x="15625" y="18335"/>
                      </a:lnTo>
                      <a:lnTo>
                        <a:pt x="16019" y="18051"/>
                      </a:lnTo>
                      <a:lnTo>
                        <a:pt x="16397" y="17752"/>
                      </a:lnTo>
                      <a:lnTo>
                        <a:pt x="16759" y="17437"/>
                      </a:lnTo>
                      <a:lnTo>
                        <a:pt x="17106" y="17106"/>
                      </a:lnTo>
                      <a:lnTo>
                        <a:pt x="17436" y="16760"/>
                      </a:lnTo>
                      <a:lnTo>
                        <a:pt x="17751" y="16398"/>
                      </a:lnTo>
                      <a:lnTo>
                        <a:pt x="18051" y="16020"/>
                      </a:lnTo>
                      <a:lnTo>
                        <a:pt x="18318" y="15626"/>
                      </a:lnTo>
                      <a:lnTo>
                        <a:pt x="18586" y="15216"/>
                      </a:lnTo>
                      <a:lnTo>
                        <a:pt x="18822" y="14791"/>
                      </a:lnTo>
                      <a:lnTo>
                        <a:pt x="19043" y="14366"/>
                      </a:lnTo>
                      <a:lnTo>
                        <a:pt x="19248" y="13925"/>
                      </a:lnTo>
                      <a:lnTo>
                        <a:pt x="19421" y="13468"/>
                      </a:lnTo>
                      <a:lnTo>
                        <a:pt x="19578" y="12995"/>
                      </a:lnTo>
                      <a:lnTo>
                        <a:pt x="19720" y="12523"/>
                      </a:lnTo>
                      <a:lnTo>
                        <a:pt x="19830" y="12035"/>
                      </a:lnTo>
                      <a:lnTo>
                        <a:pt x="19925" y="11546"/>
                      </a:lnTo>
                      <a:lnTo>
                        <a:pt x="19988" y="11042"/>
                      </a:lnTo>
                      <a:lnTo>
                        <a:pt x="20019" y="10538"/>
                      </a:lnTo>
                      <a:lnTo>
                        <a:pt x="20035" y="10018"/>
                      </a:lnTo>
                      <a:lnTo>
                        <a:pt x="20019" y="9499"/>
                      </a:lnTo>
                      <a:lnTo>
                        <a:pt x="19988" y="8995"/>
                      </a:lnTo>
                      <a:lnTo>
                        <a:pt x="19925" y="8491"/>
                      </a:lnTo>
                      <a:lnTo>
                        <a:pt x="19830" y="8002"/>
                      </a:lnTo>
                      <a:lnTo>
                        <a:pt x="19720" y="7514"/>
                      </a:lnTo>
                      <a:lnTo>
                        <a:pt x="19578" y="7042"/>
                      </a:lnTo>
                      <a:lnTo>
                        <a:pt x="19421" y="6569"/>
                      </a:lnTo>
                      <a:lnTo>
                        <a:pt x="19248" y="6112"/>
                      </a:lnTo>
                      <a:lnTo>
                        <a:pt x="19043" y="5671"/>
                      </a:lnTo>
                      <a:lnTo>
                        <a:pt x="18822" y="5246"/>
                      </a:lnTo>
                      <a:lnTo>
                        <a:pt x="18586" y="4821"/>
                      </a:lnTo>
                      <a:lnTo>
                        <a:pt x="18318" y="4411"/>
                      </a:lnTo>
                      <a:lnTo>
                        <a:pt x="18051" y="4017"/>
                      </a:lnTo>
                      <a:lnTo>
                        <a:pt x="17751" y="3639"/>
                      </a:lnTo>
                      <a:lnTo>
                        <a:pt x="17436" y="3277"/>
                      </a:lnTo>
                      <a:lnTo>
                        <a:pt x="17106" y="2931"/>
                      </a:lnTo>
                      <a:lnTo>
                        <a:pt x="16759" y="2600"/>
                      </a:lnTo>
                      <a:lnTo>
                        <a:pt x="16397" y="2285"/>
                      </a:lnTo>
                      <a:lnTo>
                        <a:pt x="16019" y="1985"/>
                      </a:lnTo>
                      <a:lnTo>
                        <a:pt x="15625" y="1718"/>
                      </a:lnTo>
                      <a:lnTo>
                        <a:pt x="15215" y="1450"/>
                      </a:lnTo>
                      <a:lnTo>
                        <a:pt x="14790" y="1214"/>
                      </a:lnTo>
                      <a:lnTo>
                        <a:pt x="14365" y="993"/>
                      </a:lnTo>
                      <a:lnTo>
                        <a:pt x="13924" y="788"/>
                      </a:lnTo>
                      <a:lnTo>
                        <a:pt x="13467" y="599"/>
                      </a:lnTo>
                      <a:lnTo>
                        <a:pt x="12995" y="442"/>
                      </a:lnTo>
                      <a:lnTo>
                        <a:pt x="12522" y="316"/>
                      </a:lnTo>
                      <a:lnTo>
                        <a:pt x="12034" y="206"/>
                      </a:lnTo>
                      <a:lnTo>
                        <a:pt x="11545" y="111"/>
                      </a:lnTo>
                      <a:lnTo>
                        <a:pt x="11041" y="48"/>
                      </a:lnTo>
                      <a:lnTo>
                        <a:pt x="10537" y="17"/>
                      </a:lnTo>
                      <a:lnTo>
                        <a:pt x="10018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15"/>
                <p:cNvSpPr/>
                <p:nvPr/>
              </p:nvSpPr>
              <p:spPr>
                <a:xfrm>
                  <a:off x="14011250" y="4796950"/>
                  <a:ext cx="287075" cy="2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3" h="11499" extrusionOk="0">
                      <a:moveTo>
                        <a:pt x="5750" y="0"/>
                      </a:moveTo>
                      <a:lnTo>
                        <a:pt x="5450" y="16"/>
                      </a:lnTo>
                      <a:lnTo>
                        <a:pt x="5167" y="32"/>
                      </a:lnTo>
                      <a:lnTo>
                        <a:pt x="4868" y="79"/>
                      </a:lnTo>
                      <a:lnTo>
                        <a:pt x="4584" y="126"/>
                      </a:lnTo>
                      <a:lnTo>
                        <a:pt x="4316" y="189"/>
                      </a:lnTo>
                      <a:lnTo>
                        <a:pt x="4049" y="268"/>
                      </a:lnTo>
                      <a:lnTo>
                        <a:pt x="3781" y="363"/>
                      </a:lnTo>
                      <a:lnTo>
                        <a:pt x="3513" y="457"/>
                      </a:lnTo>
                      <a:lnTo>
                        <a:pt x="3261" y="567"/>
                      </a:lnTo>
                      <a:lnTo>
                        <a:pt x="3009" y="693"/>
                      </a:lnTo>
                      <a:lnTo>
                        <a:pt x="2773" y="835"/>
                      </a:lnTo>
                      <a:lnTo>
                        <a:pt x="2536" y="993"/>
                      </a:lnTo>
                      <a:lnTo>
                        <a:pt x="2316" y="1150"/>
                      </a:lnTo>
                      <a:lnTo>
                        <a:pt x="2095" y="1323"/>
                      </a:lnTo>
                      <a:lnTo>
                        <a:pt x="1891" y="1497"/>
                      </a:lnTo>
                      <a:lnTo>
                        <a:pt x="1686" y="1686"/>
                      </a:lnTo>
                      <a:lnTo>
                        <a:pt x="1497" y="1890"/>
                      </a:lnTo>
                      <a:lnTo>
                        <a:pt x="1324" y="2095"/>
                      </a:lnTo>
                      <a:lnTo>
                        <a:pt x="1150" y="2316"/>
                      </a:lnTo>
                      <a:lnTo>
                        <a:pt x="993" y="2536"/>
                      </a:lnTo>
                      <a:lnTo>
                        <a:pt x="835" y="2773"/>
                      </a:lnTo>
                      <a:lnTo>
                        <a:pt x="694" y="3009"/>
                      </a:lnTo>
                      <a:lnTo>
                        <a:pt x="568" y="3261"/>
                      </a:lnTo>
                      <a:lnTo>
                        <a:pt x="457" y="3513"/>
                      </a:lnTo>
                      <a:lnTo>
                        <a:pt x="347" y="3781"/>
                      </a:lnTo>
                      <a:lnTo>
                        <a:pt x="268" y="4048"/>
                      </a:lnTo>
                      <a:lnTo>
                        <a:pt x="190" y="4316"/>
                      </a:lnTo>
                      <a:lnTo>
                        <a:pt x="127" y="4600"/>
                      </a:lnTo>
                      <a:lnTo>
                        <a:pt x="79" y="4883"/>
                      </a:lnTo>
                      <a:lnTo>
                        <a:pt x="32" y="5167"/>
                      </a:lnTo>
                      <a:lnTo>
                        <a:pt x="16" y="5450"/>
                      </a:lnTo>
                      <a:lnTo>
                        <a:pt x="1" y="5749"/>
                      </a:lnTo>
                      <a:lnTo>
                        <a:pt x="16" y="6049"/>
                      </a:lnTo>
                      <a:lnTo>
                        <a:pt x="32" y="6332"/>
                      </a:lnTo>
                      <a:lnTo>
                        <a:pt x="79" y="6631"/>
                      </a:lnTo>
                      <a:lnTo>
                        <a:pt x="127" y="6915"/>
                      </a:lnTo>
                      <a:lnTo>
                        <a:pt x="190" y="7183"/>
                      </a:lnTo>
                      <a:lnTo>
                        <a:pt x="268" y="7451"/>
                      </a:lnTo>
                      <a:lnTo>
                        <a:pt x="347" y="7718"/>
                      </a:lnTo>
                      <a:lnTo>
                        <a:pt x="457" y="7986"/>
                      </a:lnTo>
                      <a:lnTo>
                        <a:pt x="568" y="8238"/>
                      </a:lnTo>
                      <a:lnTo>
                        <a:pt x="694" y="8490"/>
                      </a:lnTo>
                      <a:lnTo>
                        <a:pt x="835" y="8726"/>
                      </a:lnTo>
                      <a:lnTo>
                        <a:pt x="993" y="8963"/>
                      </a:lnTo>
                      <a:lnTo>
                        <a:pt x="1150" y="9183"/>
                      </a:lnTo>
                      <a:lnTo>
                        <a:pt x="1324" y="9404"/>
                      </a:lnTo>
                      <a:lnTo>
                        <a:pt x="1497" y="9608"/>
                      </a:lnTo>
                      <a:lnTo>
                        <a:pt x="1686" y="9813"/>
                      </a:lnTo>
                      <a:lnTo>
                        <a:pt x="1891" y="10002"/>
                      </a:lnTo>
                      <a:lnTo>
                        <a:pt x="2095" y="10175"/>
                      </a:lnTo>
                      <a:lnTo>
                        <a:pt x="2316" y="10349"/>
                      </a:lnTo>
                      <a:lnTo>
                        <a:pt x="2536" y="10506"/>
                      </a:lnTo>
                      <a:lnTo>
                        <a:pt x="2773" y="10664"/>
                      </a:lnTo>
                      <a:lnTo>
                        <a:pt x="3009" y="10805"/>
                      </a:lnTo>
                      <a:lnTo>
                        <a:pt x="3261" y="10931"/>
                      </a:lnTo>
                      <a:lnTo>
                        <a:pt x="3513" y="11042"/>
                      </a:lnTo>
                      <a:lnTo>
                        <a:pt x="3781" y="11152"/>
                      </a:lnTo>
                      <a:lnTo>
                        <a:pt x="4049" y="11231"/>
                      </a:lnTo>
                      <a:lnTo>
                        <a:pt x="4316" y="11310"/>
                      </a:lnTo>
                      <a:lnTo>
                        <a:pt x="4584" y="11373"/>
                      </a:lnTo>
                      <a:lnTo>
                        <a:pt x="4868" y="11420"/>
                      </a:lnTo>
                      <a:lnTo>
                        <a:pt x="5167" y="11467"/>
                      </a:lnTo>
                      <a:lnTo>
                        <a:pt x="5450" y="11483"/>
                      </a:lnTo>
                      <a:lnTo>
                        <a:pt x="5750" y="11499"/>
                      </a:lnTo>
                      <a:lnTo>
                        <a:pt x="6049" y="11483"/>
                      </a:lnTo>
                      <a:lnTo>
                        <a:pt x="6332" y="11467"/>
                      </a:lnTo>
                      <a:lnTo>
                        <a:pt x="6616" y="11420"/>
                      </a:lnTo>
                      <a:lnTo>
                        <a:pt x="6899" y="11373"/>
                      </a:lnTo>
                      <a:lnTo>
                        <a:pt x="7183" y="11310"/>
                      </a:lnTo>
                      <a:lnTo>
                        <a:pt x="7451" y="11231"/>
                      </a:lnTo>
                      <a:lnTo>
                        <a:pt x="7718" y="11152"/>
                      </a:lnTo>
                      <a:lnTo>
                        <a:pt x="7986" y="11042"/>
                      </a:lnTo>
                      <a:lnTo>
                        <a:pt x="8238" y="10931"/>
                      </a:lnTo>
                      <a:lnTo>
                        <a:pt x="8490" y="10805"/>
                      </a:lnTo>
                      <a:lnTo>
                        <a:pt x="8727" y="10664"/>
                      </a:lnTo>
                      <a:lnTo>
                        <a:pt x="8963" y="10506"/>
                      </a:lnTo>
                      <a:lnTo>
                        <a:pt x="9183" y="10349"/>
                      </a:lnTo>
                      <a:lnTo>
                        <a:pt x="9404" y="10175"/>
                      </a:lnTo>
                      <a:lnTo>
                        <a:pt x="9609" y="10002"/>
                      </a:lnTo>
                      <a:lnTo>
                        <a:pt x="9813" y="9813"/>
                      </a:lnTo>
                      <a:lnTo>
                        <a:pt x="10002" y="9608"/>
                      </a:lnTo>
                      <a:lnTo>
                        <a:pt x="10176" y="9404"/>
                      </a:lnTo>
                      <a:lnTo>
                        <a:pt x="10349" y="9183"/>
                      </a:lnTo>
                      <a:lnTo>
                        <a:pt x="10506" y="8963"/>
                      </a:lnTo>
                      <a:lnTo>
                        <a:pt x="10664" y="8726"/>
                      </a:lnTo>
                      <a:lnTo>
                        <a:pt x="10790" y="8490"/>
                      </a:lnTo>
                      <a:lnTo>
                        <a:pt x="10932" y="8238"/>
                      </a:lnTo>
                      <a:lnTo>
                        <a:pt x="11042" y="7986"/>
                      </a:lnTo>
                      <a:lnTo>
                        <a:pt x="11136" y="7718"/>
                      </a:lnTo>
                      <a:lnTo>
                        <a:pt x="11231" y="7451"/>
                      </a:lnTo>
                      <a:lnTo>
                        <a:pt x="11310" y="7183"/>
                      </a:lnTo>
                      <a:lnTo>
                        <a:pt x="11373" y="6915"/>
                      </a:lnTo>
                      <a:lnTo>
                        <a:pt x="11420" y="6631"/>
                      </a:lnTo>
                      <a:lnTo>
                        <a:pt x="11467" y="6332"/>
                      </a:lnTo>
                      <a:lnTo>
                        <a:pt x="11483" y="6049"/>
                      </a:lnTo>
                      <a:lnTo>
                        <a:pt x="11483" y="5749"/>
                      </a:lnTo>
                      <a:lnTo>
                        <a:pt x="11483" y="5450"/>
                      </a:lnTo>
                      <a:lnTo>
                        <a:pt x="11467" y="5167"/>
                      </a:lnTo>
                      <a:lnTo>
                        <a:pt x="11420" y="4883"/>
                      </a:lnTo>
                      <a:lnTo>
                        <a:pt x="11373" y="4600"/>
                      </a:lnTo>
                      <a:lnTo>
                        <a:pt x="11310" y="4316"/>
                      </a:lnTo>
                      <a:lnTo>
                        <a:pt x="11231" y="4048"/>
                      </a:lnTo>
                      <a:lnTo>
                        <a:pt x="11136" y="3781"/>
                      </a:lnTo>
                      <a:lnTo>
                        <a:pt x="11042" y="3513"/>
                      </a:lnTo>
                      <a:lnTo>
                        <a:pt x="10932" y="3261"/>
                      </a:lnTo>
                      <a:lnTo>
                        <a:pt x="10790" y="3009"/>
                      </a:lnTo>
                      <a:lnTo>
                        <a:pt x="10664" y="2773"/>
                      </a:lnTo>
                      <a:lnTo>
                        <a:pt x="10506" y="2536"/>
                      </a:lnTo>
                      <a:lnTo>
                        <a:pt x="10349" y="2316"/>
                      </a:lnTo>
                      <a:lnTo>
                        <a:pt x="10176" y="2095"/>
                      </a:lnTo>
                      <a:lnTo>
                        <a:pt x="10002" y="1890"/>
                      </a:lnTo>
                      <a:lnTo>
                        <a:pt x="9813" y="1686"/>
                      </a:lnTo>
                      <a:lnTo>
                        <a:pt x="9609" y="1497"/>
                      </a:lnTo>
                      <a:lnTo>
                        <a:pt x="9404" y="1323"/>
                      </a:lnTo>
                      <a:lnTo>
                        <a:pt x="9183" y="1150"/>
                      </a:lnTo>
                      <a:lnTo>
                        <a:pt x="8963" y="993"/>
                      </a:lnTo>
                      <a:lnTo>
                        <a:pt x="8727" y="835"/>
                      </a:lnTo>
                      <a:lnTo>
                        <a:pt x="8490" y="693"/>
                      </a:lnTo>
                      <a:lnTo>
                        <a:pt x="8238" y="567"/>
                      </a:lnTo>
                      <a:lnTo>
                        <a:pt x="7986" y="457"/>
                      </a:lnTo>
                      <a:lnTo>
                        <a:pt x="7718" y="363"/>
                      </a:lnTo>
                      <a:lnTo>
                        <a:pt x="7451" y="268"/>
                      </a:lnTo>
                      <a:lnTo>
                        <a:pt x="7183" y="189"/>
                      </a:lnTo>
                      <a:lnTo>
                        <a:pt x="6899" y="126"/>
                      </a:lnTo>
                      <a:lnTo>
                        <a:pt x="6616" y="79"/>
                      </a:lnTo>
                      <a:lnTo>
                        <a:pt x="6332" y="32"/>
                      </a:lnTo>
                      <a:lnTo>
                        <a:pt x="6049" y="16"/>
                      </a:lnTo>
                      <a:lnTo>
                        <a:pt x="57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15"/>
                <p:cNvSpPr/>
                <p:nvPr/>
              </p:nvSpPr>
              <p:spPr>
                <a:xfrm>
                  <a:off x="14079375" y="4865075"/>
                  <a:ext cx="151225" cy="1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9" h="6049" extrusionOk="0">
                      <a:moveTo>
                        <a:pt x="3025" y="0"/>
                      </a:moveTo>
                      <a:lnTo>
                        <a:pt x="2710" y="16"/>
                      </a:lnTo>
                      <a:lnTo>
                        <a:pt x="2410" y="63"/>
                      </a:lnTo>
                      <a:lnTo>
                        <a:pt x="2127" y="142"/>
                      </a:lnTo>
                      <a:lnTo>
                        <a:pt x="1843" y="237"/>
                      </a:lnTo>
                      <a:lnTo>
                        <a:pt x="1591" y="378"/>
                      </a:lnTo>
                      <a:lnTo>
                        <a:pt x="1339" y="520"/>
                      </a:lnTo>
                      <a:lnTo>
                        <a:pt x="1103" y="693"/>
                      </a:lnTo>
                      <a:lnTo>
                        <a:pt x="883" y="898"/>
                      </a:lnTo>
                      <a:lnTo>
                        <a:pt x="694" y="1103"/>
                      </a:lnTo>
                      <a:lnTo>
                        <a:pt x="520" y="1339"/>
                      </a:lnTo>
                      <a:lnTo>
                        <a:pt x="363" y="1591"/>
                      </a:lnTo>
                      <a:lnTo>
                        <a:pt x="237" y="1843"/>
                      </a:lnTo>
                      <a:lnTo>
                        <a:pt x="142" y="2127"/>
                      </a:lnTo>
                      <a:lnTo>
                        <a:pt x="63" y="2410"/>
                      </a:lnTo>
                      <a:lnTo>
                        <a:pt x="16" y="2709"/>
                      </a:lnTo>
                      <a:lnTo>
                        <a:pt x="0" y="3024"/>
                      </a:lnTo>
                      <a:lnTo>
                        <a:pt x="16" y="3339"/>
                      </a:lnTo>
                      <a:lnTo>
                        <a:pt x="63" y="3639"/>
                      </a:lnTo>
                      <a:lnTo>
                        <a:pt x="142" y="3922"/>
                      </a:lnTo>
                      <a:lnTo>
                        <a:pt x="237" y="4206"/>
                      </a:lnTo>
                      <a:lnTo>
                        <a:pt x="363" y="4458"/>
                      </a:lnTo>
                      <a:lnTo>
                        <a:pt x="520" y="4710"/>
                      </a:lnTo>
                      <a:lnTo>
                        <a:pt x="694" y="4946"/>
                      </a:lnTo>
                      <a:lnTo>
                        <a:pt x="883" y="5167"/>
                      </a:lnTo>
                      <a:lnTo>
                        <a:pt x="1103" y="5356"/>
                      </a:lnTo>
                      <a:lnTo>
                        <a:pt x="1339" y="5529"/>
                      </a:lnTo>
                      <a:lnTo>
                        <a:pt x="1591" y="5686"/>
                      </a:lnTo>
                      <a:lnTo>
                        <a:pt x="1843" y="5812"/>
                      </a:lnTo>
                      <a:lnTo>
                        <a:pt x="2127" y="5907"/>
                      </a:lnTo>
                      <a:lnTo>
                        <a:pt x="2410" y="5986"/>
                      </a:lnTo>
                      <a:lnTo>
                        <a:pt x="2710" y="6033"/>
                      </a:lnTo>
                      <a:lnTo>
                        <a:pt x="3025" y="6049"/>
                      </a:lnTo>
                      <a:lnTo>
                        <a:pt x="3340" y="6033"/>
                      </a:lnTo>
                      <a:lnTo>
                        <a:pt x="3639" y="5986"/>
                      </a:lnTo>
                      <a:lnTo>
                        <a:pt x="3922" y="5907"/>
                      </a:lnTo>
                      <a:lnTo>
                        <a:pt x="4206" y="5812"/>
                      </a:lnTo>
                      <a:lnTo>
                        <a:pt x="4458" y="5686"/>
                      </a:lnTo>
                      <a:lnTo>
                        <a:pt x="4710" y="5529"/>
                      </a:lnTo>
                      <a:lnTo>
                        <a:pt x="4946" y="5356"/>
                      </a:lnTo>
                      <a:lnTo>
                        <a:pt x="5151" y="5167"/>
                      </a:lnTo>
                      <a:lnTo>
                        <a:pt x="5356" y="4946"/>
                      </a:lnTo>
                      <a:lnTo>
                        <a:pt x="5529" y="4710"/>
                      </a:lnTo>
                      <a:lnTo>
                        <a:pt x="5671" y="4458"/>
                      </a:lnTo>
                      <a:lnTo>
                        <a:pt x="5813" y="4206"/>
                      </a:lnTo>
                      <a:lnTo>
                        <a:pt x="5907" y="3922"/>
                      </a:lnTo>
                      <a:lnTo>
                        <a:pt x="5986" y="3639"/>
                      </a:lnTo>
                      <a:lnTo>
                        <a:pt x="6033" y="3339"/>
                      </a:lnTo>
                      <a:lnTo>
                        <a:pt x="6049" y="3024"/>
                      </a:lnTo>
                      <a:lnTo>
                        <a:pt x="6033" y="2709"/>
                      </a:lnTo>
                      <a:lnTo>
                        <a:pt x="5986" y="2410"/>
                      </a:lnTo>
                      <a:lnTo>
                        <a:pt x="5907" y="2127"/>
                      </a:lnTo>
                      <a:lnTo>
                        <a:pt x="5813" y="1843"/>
                      </a:lnTo>
                      <a:lnTo>
                        <a:pt x="5671" y="1591"/>
                      </a:lnTo>
                      <a:lnTo>
                        <a:pt x="5529" y="1339"/>
                      </a:lnTo>
                      <a:lnTo>
                        <a:pt x="5356" y="1103"/>
                      </a:lnTo>
                      <a:lnTo>
                        <a:pt x="5151" y="898"/>
                      </a:lnTo>
                      <a:lnTo>
                        <a:pt x="4946" y="693"/>
                      </a:lnTo>
                      <a:lnTo>
                        <a:pt x="4710" y="520"/>
                      </a:lnTo>
                      <a:lnTo>
                        <a:pt x="4458" y="378"/>
                      </a:lnTo>
                      <a:lnTo>
                        <a:pt x="4206" y="237"/>
                      </a:lnTo>
                      <a:lnTo>
                        <a:pt x="3922" y="142"/>
                      </a:lnTo>
                      <a:lnTo>
                        <a:pt x="3639" y="63"/>
                      </a:lnTo>
                      <a:lnTo>
                        <a:pt x="3340" y="16"/>
                      </a:lnTo>
                      <a:lnTo>
                        <a:pt x="30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15"/>
                <p:cNvSpPr/>
                <p:nvPr/>
              </p:nvSpPr>
              <p:spPr>
                <a:xfrm>
                  <a:off x="12609825" y="4166525"/>
                  <a:ext cx="398900" cy="2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6" h="11467" extrusionOk="0">
                      <a:moveTo>
                        <a:pt x="5103" y="0"/>
                      </a:moveTo>
                      <a:lnTo>
                        <a:pt x="0" y="11467"/>
                      </a:lnTo>
                      <a:lnTo>
                        <a:pt x="15956" y="11467"/>
                      </a:lnTo>
                      <a:lnTo>
                        <a:pt x="15956" y="0"/>
                      </a:lnTo>
                      <a:close/>
                    </a:path>
                  </a:pathLst>
                </a:custGeom>
                <a:solidFill>
                  <a:srgbClr val="68FF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15"/>
                <p:cNvSpPr/>
                <p:nvPr/>
              </p:nvSpPr>
              <p:spPr>
                <a:xfrm>
                  <a:off x="12219975" y="4655975"/>
                  <a:ext cx="1236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7" h="6396" extrusionOk="0">
                      <a:moveTo>
                        <a:pt x="2474" y="1"/>
                      </a:moveTo>
                      <a:lnTo>
                        <a:pt x="2222" y="16"/>
                      </a:lnTo>
                      <a:lnTo>
                        <a:pt x="1985" y="64"/>
                      </a:lnTo>
                      <a:lnTo>
                        <a:pt x="1749" y="142"/>
                      </a:lnTo>
                      <a:lnTo>
                        <a:pt x="1513" y="253"/>
                      </a:lnTo>
                      <a:lnTo>
                        <a:pt x="1308" y="379"/>
                      </a:lnTo>
                      <a:lnTo>
                        <a:pt x="1103" y="536"/>
                      </a:lnTo>
                      <a:lnTo>
                        <a:pt x="899" y="725"/>
                      </a:lnTo>
                      <a:lnTo>
                        <a:pt x="725" y="930"/>
                      </a:lnTo>
                      <a:lnTo>
                        <a:pt x="568" y="1166"/>
                      </a:lnTo>
                      <a:lnTo>
                        <a:pt x="426" y="1402"/>
                      </a:lnTo>
                      <a:lnTo>
                        <a:pt x="300" y="1670"/>
                      </a:lnTo>
                      <a:lnTo>
                        <a:pt x="206" y="1954"/>
                      </a:lnTo>
                      <a:lnTo>
                        <a:pt x="111" y="2237"/>
                      </a:lnTo>
                      <a:lnTo>
                        <a:pt x="64" y="2552"/>
                      </a:lnTo>
                      <a:lnTo>
                        <a:pt x="17" y="2867"/>
                      </a:lnTo>
                      <a:lnTo>
                        <a:pt x="1" y="3198"/>
                      </a:lnTo>
                      <a:lnTo>
                        <a:pt x="17" y="3529"/>
                      </a:lnTo>
                      <a:lnTo>
                        <a:pt x="64" y="3844"/>
                      </a:lnTo>
                      <a:lnTo>
                        <a:pt x="111" y="4143"/>
                      </a:lnTo>
                      <a:lnTo>
                        <a:pt x="206" y="4442"/>
                      </a:lnTo>
                      <a:lnTo>
                        <a:pt x="300" y="4726"/>
                      </a:lnTo>
                      <a:lnTo>
                        <a:pt x="426" y="4978"/>
                      </a:lnTo>
                      <a:lnTo>
                        <a:pt x="568" y="5230"/>
                      </a:lnTo>
                      <a:lnTo>
                        <a:pt x="725" y="5450"/>
                      </a:lnTo>
                      <a:lnTo>
                        <a:pt x="899" y="5671"/>
                      </a:lnTo>
                      <a:lnTo>
                        <a:pt x="1103" y="5844"/>
                      </a:lnTo>
                      <a:lnTo>
                        <a:pt x="1308" y="6002"/>
                      </a:lnTo>
                      <a:lnTo>
                        <a:pt x="1513" y="6143"/>
                      </a:lnTo>
                      <a:lnTo>
                        <a:pt x="1749" y="6254"/>
                      </a:lnTo>
                      <a:lnTo>
                        <a:pt x="1985" y="6332"/>
                      </a:lnTo>
                      <a:lnTo>
                        <a:pt x="2222" y="6380"/>
                      </a:lnTo>
                      <a:lnTo>
                        <a:pt x="2474" y="6395"/>
                      </a:lnTo>
                      <a:lnTo>
                        <a:pt x="2726" y="6380"/>
                      </a:lnTo>
                      <a:lnTo>
                        <a:pt x="2978" y="6332"/>
                      </a:lnTo>
                      <a:lnTo>
                        <a:pt x="3214" y="6254"/>
                      </a:lnTo>
                      <a:lnTo>
                        <a:pt x="3434" y="6143"/>
                      </a:lnTo>
                      <a:lnTo>
                        <a:pt x="3655" y="6002"/>
                      </a:lnTo>
                      <a:lnTo>
                        <a:pt x="3860" y="5844"/>
                      </a:lnTo>
                      <a:lnTo>
                        <a:pt x="4049" y="5671"/>
                      </a:lnTo>
                      <a:lnTo>
                        <a:pt x="4222" y="5450"/>
                      </a:lnTo>
                      <a:lnTo>
                        <a:pt x="4380" y="5230"/>
                      </a:lnTo>
                      <a:lnTo>
                        <a:pt x="4521" y="4978"/>
                      </a:lnTo>
                      <a:lnTo>
                        <a:pt x="4647" y="4726"/>
                      </a:lnTo>
                      <a:lnTo>
                        <a:pt x="4758" y="4442"/>
                      </a:lnTo>
                      <a:lnTo>
                        <a:pt x="4836" y="4143"/>
                      </a:lnTo>
                      <a:lnTo>
                        <a:pt x="4899" y="3844"/>
                      </a:lnTo>
                      <a:lnTo>
                        <a:pt x="4931" y="3529"/>
                      </a:lnTo>
                      <a:lnTo>
                        <a:pt x="4947" y="3198"/>
                      </a:lnTo>
                      <a:lnTo>
                        <a:pt x="4931" y="2867"/>
                      </a:lnTo>
                      <a:lnTo>
                        <a:pt x="4899" y="2552"/>
                      </a:lnTo>
                      <a:lnTo>
                        <a:pt x="4836" y="2237"/>
                      </a:lnTo>
                      <a:lnTo>
                        <a:pt x="4758" y="1954"/>
                      </a:lnTo>
                      <a:lnTo>
                        <a:pt x="4647" y="1670"/>
                      </a:lnTo>
                      <a:lnTo>
                        <a:pt x="4521" y="1402"/>
                      </a:lnTo>
                      <a:lnTo>
                        <a:pt x="4380" y="1166"/>
                      </a:lnTo>
                      <a:lnTo>
                        <a:pt x="4222" y="930"/>
                      </a:lnTo>
                      <a:lnTo>
                        <a:pt x="4049" y="725"/>
                      </a:lnTo>
                      <a:lnTo>
                        <a:pt x="3860" y="536"/>
                      </a:lnTo>
                      <a:lnTo>
                        <a:pt x="3655" y="379"/>
                      </a:lnTo>
                      <a:lnTo>
                        <a:pt x="3434" y="253"/>
                      </a:lnTo>
                      <a:lnTo>
                        <a:pt x="3214" y="142"/>
                      </a:lnTo>
                      <a:lnTo>
                        <a:pt x="2978" y="64"/>
                      </a:lnTo>
                      <a:lnTo>
                        <a:pt x="2726" y="16"/>
                      </a:lnTo>
                      <a:lnTo>
                        <a:pt x="24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15"/>
                <p:cNvSpPr/>
                <p:nvPr/>
              </p:nvSpPr>
              <p:spPr>
                <a:xfrm>
                  <a:off x="13541100" y="4031850"/>
                  <a:ext cx="609575" cy="60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3" h="24383" extrusionOk="0">
                      <a:moveTo>
                        <a:pt x="7844" y="0"/>
                      </a:moveTo>
                      <a:lnTo>
                        <a:pt x="7844" y="7844"/>
                      </a:lnTo>
                      <a:lnTo>
                        <a:pt x="0" y="7844"/>
                      </a:lnTo>
                      <a:lnTo>
                        <a:pt x="0" y="16539"/>
                      </a:lnTo>
                      <a:lnTo>
                        <a:pt x="7844" y="16539"/>
                      </a:lnTo>
                      <a:lnTo>
                        <a:pt x="7844" y="24383"/>
                      </a:lnTo>
                      <a:lnTo>
                        <a:pt x="16538" y="24383"/>
                      </a:lnTo>
                      <a:lnTo>
                        <a:pt x="16538" y="16539"/>
                      </a:lnTo>
                      <a:lnTo>
                        <a:pt x="24382" y="16539"/>
                      </a:lnTo>
                      <a:lnTo>
                        <a:pt x="24382" y="7844"/>
                      </a:lnTo>
                      <a:lnTo>
                        <a:pt x="16538" y="7844"/>
                      </a:lnTo>
                      <a:lnTo>
                        <a:pt x="1653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133" name="Google Shape;133;p15"/>
            <p:cNvCxnSpPr/>
            <p:nvPr/>
          </p:nvCxnSpPr>
          <p:spPr>
            <a:xfrm>
              <a:off x="2790500" y="4732075"/>
              <a:ext cx="6022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41193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>
          <a:extLst>
            <a:ext uri="{FF2B5EF4-FFF2-40B4-BE49-F238E27FC236}">
              <a16:creationId xmlns:a16="http://schemas.microsoft.com/office/drawing/2014/main" id="{E39DAB3D-72EE-EF65-FF9F-E7399A92B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27">
            <a:extLst>
              <a:ext uri="{FF2B5EF4-FFF2-40B4-BE49-F238E27FC236}">
                <a16:creationId xmlns:a16="http://schemas.microsoft.com/office/drawing/2014/main" id="{01775E38-BB07-CBAA-0673-F13212E257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 (Activity Flow)</a:t>
            </a:r>
            <a:endParaRPr dirty="0"/>
          </a:p>
        </p:txBody>
      </p:sp>
      <p:pic>
        <p:nvPicPr>
          <p:cNvPr id="4" name="Picture 3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B1F76DE6-7E19-45CD-8B00-B3B7BFA1F9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7064" t="55139"/>
          <a:stretch/>
        </p:blipFill>
        <p:spPr>
          <a:xfrm>
            <a:off x="1174668" y="933862"/>
            <a:ext cx="6037368" cy="273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3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>
          <a:extLst>
            <a:ext uri="{FF2B5EF4-FFF2-40B4-BE49-F238E27FC236}">
              <a16:creationId xmlns:a16="http://schemas.microsoft.com/office/drawing/2014/main" id="{B539A91E-F769-5DF7-DF4B-1FFA18AE1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oogle Shape;526;p20">
            <a:extLst>
              <a:ext uri="{FF2B5EF4-FFF2-40B4-BE49-F238E27FC236}">
                <a16:creationId xmlns:a16="http://schemas.microsoft.com/office/drawing/2014/main" id="{F252F751-527A-E973-16F4-F4B22099AF49}"/>
              </a:ext>
            </a:extLst>
          </p:cNvPr>
          <p:cNvGrpSpPr/>
          <p:nvPr/>
        </p:nvGrpSpPr>
        <p:grpSpPr>
          <a:xfrm>
            <a:off x="3704700" y="2023638"/>
            <a:ext cx="1734600" cy="986200"/>
            <a:chOff x="3704250" y="2113000"/>
            <a:chExt cx="1734600" cy="986200"/>
          </a:xfrm>
        </p:grpSpPr>
        <p:sp>
          <p:nvSpPr>
            <p:cNvPr id="527" name="Google Shape;527;p20">
              <a:extLst>
                <a:ext uri="{FF2B5EF4-FFF2-40B4-BE49-F238E27FC236}">
                  <a16:creationId xmlns:a16="http://schemas.microsoft.com/office/drawing/2014/main" id="{21EB3401-5E09-9977-BDCC-B14F99FF5663}"/>
                </a:ext>
              </a:extLst>
            </p:cNvPr>
            <p:cNvSpPr txBox="1"/>
            <p:nvPr/>
          </p:nvSpPr>
          <p:spPr>
            <a:xfrm>
              <a:off x="3704250" y="2113000"/>
              <a:ext cx="1734600" cy="27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2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Live Demo</a:t>
              </a:r>
              <a:endParaRPr sz="32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p20">
              <a:extLst>
                <a:ext uri="{FF2B5EF4-FFF2-40B4-BE49-F238E27FC236}">
                  <a16:creationId xmlns:a16="http://schemas.microsoft.com/office/drawing/2014/main" id="{AF1D68AE-29E8-5811-C6AA-9B0D82DFB615}"/>
                </a:ext>
              </a:extLst>
            </p:cNvPr>
            <p:cNvSpPr txBox="1"/>
            <p:nvPr/>
          </p:nvSpPr>
          <p:spPr>
            <a:xfrm>
              <a:off x="3809200" y="2398700"/>
              <a:ext cx="1524600" cy="70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9" name="Google Shape;529;p20">
            <a:extLst>
              <a:ext uri="{FF2B5EF4-FFF2-40B4-BE49-F238E27FC236}">
                <a16:creationId xmlns:a16="http://schemas.microsoft.com/office/drawing/2014/main" id="{AA54659E-CD35-E4DF-3FAF-17079ABC3C14}"/>
              </a:ext>
            </a:extLst>
          </p:cNvPr>
          <p:cNvGrpSpPr/>
          <p:nvPr/>
        </p:nvGrpSpPr>
        <p:grpSpPr>
          <a:xfrm>
            <a:off x="2788850" y="517537"/>
            <a:ext cx="3515750" cy="3719409"/>
            <a:chOff x="2788540" y="1012550"/>
            <a:chExt cx="3515750" cy="3719409"/>
          </a:xfrm>
        </p:grpSpPr>
        <p:sp>
          <p:nvSpPr>
            <p:cNvPr id="532" name="Google Shape;532;p20">
              <a:extLst>
                <a:ext uri="{FF2B5EF4-FFF2-40B4-BE49-F238E27FC236}">
                  <a16:creationId xmlns:a16="http://schemas.microsoft.com/office/drawing/2014/main" id="{9C9C1DEE-B505-3D45-9D4C-24316733C63E}"/>
                </a:ext>
              </a:extLst>
            </p:cNvPr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extrusionOk="0">
                  <a:moveTo>
                    <a:pt x="2960" y="0"/>
                  </a:move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  <a:close/>
                </a:path>
              </a:pathLst>
            </a:cu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0" name="Google Shape;530;p20">
              <a:extLst>
                <a:ext uri="{FF2B5EF4-FFF2-40B4-BE49-F238E27FC236}">
                  <a16:creationId xmlns:a16="http://schemas.microsoft.com/office/drawing/2014/main" id="{326A3237-4E10-EB44-5E09-3E229E630939}"/>
                </a:ext>
              </a:extLst>
            </p:cNvPr>
            <p:cNvSpPr/>
            <p:nvPr/>
          </p:nvSpPr>
          <p:spPr>
            <a:xfrm>
              <a:off x="2788540" y="3035010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0">
              <a:extLst>
                <a:ext uri="{FF2B5EF4-FFF2-40B4-BE49-F238E27FC236}">
                  <a16:creationId xmlns:a16="http://schemas.microsoft.com/office/drawing/2014/main" id="{B888E847-9E71-5F7B-B7F5-AD02201E76C0}"/>
                </a:ext>
              </a:extLst>
            </p:cNvPr>
            <p:cNvSpPr/>
            <p:nvPr/>
          </p:nvSpPr>
          <p:spPr>
            <a:xfrm>
              <a:off x="5947002" y="1913635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p20">
              <a:extLst>
                <a:ext uri="{FF2B5EF4-FFF2-40B4-BE49-F238E27FC236}">
                  <a16:creationId xmlns:a16="http://schemas.microsoft.com/office/drawing/2014/main" id="{2993F0A9-5932-20FC-C3E4-B319C60F9BD4}"/>
                </a:ext>
              </a:extLst>
            </p:cNvPr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fill="none" extrusionOk="0">
                  <a:moveTo>
                    <a:pt x="46561" y="0"/>
                  </a:moveTo>
                  <a:lnTo>
                    <a:pt x="3145" y="0"/>
                  </a:lnTo>
                  <a:lnTo>
                    <a:pt x="3145" y="0"/>
                  </a:lnTo>
                  <a:lnTo>
                    <a:pt x="2960" y="0"/>
                  </a:ln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002" y="71520"/>
                  </a:lnTo>
                  <a:lnTo>
                    <a:pt x="25002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>
              <a:extLst>
                <a:ext uri="{FF2B5EF4-FFF2-40B4-BE49-F238E27FC236}">
                  <a16:creationId xmlns:a16="http://schemas.microsoft.com/office/drawing/2014/main" id="{59468BA2-96FC-A9C0-87A1-EB80E4AF8B17}"/>
                </a:ext>
              </a:extLst>
            </p:cNvPr>
            <p:cNvSpPr/>
            <p:nvPr/>
          </p:nvSpPr>
          <p:spPr>
            <a:xfrm>
              <a:off x="3457878" y="1571709"/>
              <a:ext cx="2227537" cy="3160250"/>
            </a:xfrm>
            <a:custGeom>
              <a:avLst/>
              <a:gdLst/>
              <a:ahLst/>
              <a:cxnLst/>
              <a:rect l="l" t="t" r="r" b="b"/>
              <a:pathLst>
                <a:path w="52097" h="73911" extrusionOk="0">
                  <a:moveTo>
                    <a:pt x="47757" y="1196"/>
                  </a:moveTo>
                  <a:lnTo>
                    <a:pt x="48084" y="1210"/>
                  </a:lnTo>
                  <a:lnTo>
                    <a:pt x="48397" y="1253"/>
                  </a:lnTo>
                  <a:lnTo>
                    <a:pt x="48696" y="1338"/>
                  </a:lnTo>
                  <a:lnTo>
                    <a:pt x="48980" y="1438"/>
                  </a:lnTo>
                  <a:lnTo>
                    <a:pt x="49251" y="1580"/>
                  </a:lnTo>
                  <a:lnTo>
                    <a:pt x="49521" y="1737"/>
                  </a:lnTo>
                  <a:lnTo>
                    <a:pt x="49763" y="1908"/>
                  </a:lnTo>
                  <a:lnTo>
                    <a:pt x="49976" y="2121"/>
                  </a:lnTo>
                  <a:lnTo>
                    <a:pt x="50190" y="2334"/>
                  </a:lnTo>
                  <a:lnTo>
                    <a:pt x="50361" y="2576"/>
                  </a:lnTo>
                  <a:lnTo>
                    <a:pt x="50517" y="2847"/>
                  </a:lnTo>
                  <a:lnTo>
                    <a:pt x="50659" y="3117"/>
                  </a:lnTo>
                  <a:lnTo>
                    <a:pt x="50759" y="3402"/>
                  </a:lnTo>
                  <a:lnTo>
                    <a:pt x="50844" y="3701"/>
                  </a:lnTo>
                  <a:lnTo>
                    <a:pt x="50887" y="4014"/>
                  </a:lnTo>
                  <a:lnTo>
                    <a:pt x="50901" y="4341"/>
                  </a:lnTo>
                  <a:lnTo>
                    <a:pt x="50901" y="44725"/>
                  </a:lnTo>
                  <a:lnTo>
                    <a:pt x="50901" y="45053"/>
                  </a:lnTo>
                  <a:lnTo>
                    <a:pt x="50873" y="45380"/>
                  </a:lnTo>
                  <a:lnTo>
                    <a:pt x="50844" y="45722"/>
                  </a:lnTo>
                  <a:lnTo>
                    <a:pt x="50802" y="46049"/>
                  </a:lnTo>
                  <a:lnTo>
                    <a:pt x="50759" y="46390"/>
                  </a:lnTo>
                  <a:lnTo>
                    <a:pt x="50688" y="46718"/>
                  </a:lnTo>
                  <a:lnTo>
                    <a:pt x="50617" y="47059"/>
                  </a:lnTo>
                  <a:lnTo>
                    <a:pt x="50531" y="47401"/>
                  </a:lnTo>
                  <a:lnTo>
                    <a:pt x="50446" y="47742"/>
                  </a:lnTo>
                  <a:lnTo>
                    <a:pt x="50332" y="48084"/>
                  </a:lnTo>
                  <a:lnTo>
                    <a:pt x="50218" y="48425"/>
                  </a:lnTo>
                  <a:lnTo>
                    <a:pt x="50090" y="48781"/>
                  </a:lnTo>
                  <a:lnTo>
                    <a:pt x="49820" y="49464"/>
                  </a:lnTo>
                  <a:lnTo>
                    <a:pt x="49507" y="50161"/>
                  </a:lnTo>
                  <a:lnTo>
                    <a:pt x="49293" y="50617"/>
                  </a:lnTo>
                  <a:lnTo>
                    <a:pt x="49066" y="51072"/>
                  </a:lnTo>
                  <a:lnTo>
                    <a:pt x="48810" y="51527"/>
                  </a:lnTo>
                  <a:lnTo>
                    <a:pt x="48553" y="51968"/>
                  </a:lnTo>
                  <a:lnTo>
                    <a:pt x="48283" y="52424"/>
                  </a:lnTo>
                  <a:lnTo>
                    <a:pt x="48013" y="52879"/>
                  </a:lnTo>
                  <a:lnTo>
                    <a:pt x="47714" y="53335"/>
                  </a:lnTo>
                  <a:lnTo>
                    <a:pt x="47415" y="53776"/>
                  </a:lnTo>
                  <a:lnTo>
                    <a:pt x="46775" y="54686"/>
                  </a:lnTo>
                  <a:lnTo>
                    <a:pt x="46106" y="55569"/>
                  </a:lnTo>
                  <a:lnTo>
                    <a:pt x="45409" y="56465"/>
                  </a:lnTo>
                  <a:lnTo>
                    <a:pt x="44683" y="57347"/>
                  </a:lnTo>
                  <a:lnTo>
                    <a:pt x="43943" y="58215"/>
                  </a:lnTo>
                  <a:lnTo>
                    <a:pt x="43174" y="59069"/>
                  </a:lnTo>
                  <a:lnTo>
                    <a:pt x="42392" y="59909"/>
                  </a:lnTo>
                  <a:lnTo>
                    <a:pt x="41595" y="60734"/>
                  </a:lnTo>
                  <a:lnTo>
                    <a:pt x="40798" y="61531"/>
                  </a:lnTo>
                  <a:lnTo>
                    <a:pt x="39987" y="62328"/>
                  </a:lnTo>
                  <a:lnTo>
                    <a:pt x="39190" y="63096"/>
                  </a:lnTo>
                  <a:lnTo>
                    <a:pt x="38393" y="63836"/>
                  </a:lnTo>
                  <a:lnTo>
                    <a:pt x="37611" y="64548"/>
                  </a:lnTo>
                  <a:lnTo>
                    <a:pt x="36842" y="65245"/>
                  </a:lnTo>
                  <a:lnTo>
                    <a:pt x="35362" y="66540"/>
                  </a:lnTo>
                  <a:lnTo>
                    <a:pt x="33982" y="67707"/>
                  </a:lnTo>
                  <a:lnTo>
                    <a:pt x="32744" y="68731"/>
                  </a:lnTo>
                  <a:lnTo>
                    <a:pt x="30823" y="70297"/>
                  </a:lnTo>
                  <a:lnTo>
                    <a:pt x="30197" y="70809"/>
                  </a:lnTo>
                  <a:lnTo>
                    <a:pt x="29983" y="70994"/>
                  </a:lnTo>
                  <a:lnTo>
                    <a:pt x="29841" y="71122"/>
                  </a:lnTo>
                  <a:lnTo>
                    <a:pt x="29699" y="71264"/>
                  </a:lnTo>
                  <a:lnTo>
                    <a:pt x="29514" y="71449"/>
                  </a:lnTo>
                  <a:lnTo>
                    <a:pt x="29329" y="71606"/>
                  </a:lnTo>
                  <a:lnTo>
                    <a:pt x="29130" y="71762"/>
                  </a:lnTo>
                  <a:lnTo>
                    <a:pt x="28930" y="71905"/>
                  </a:lnTo>
                  <a:lnTo>
                    <a:pt x="28717" y="72033"/>
                  </a:lnTo>
                  <a:lnTo>
                    <a:pt x="28503" y="72146"/>
                  </a:lnTo>
                  <a:lnTo>
                    <a:pt x="28290" y="72260"/>
                  </a:lnTo>
                  <a:lnTo>
                    <a:pt x="28062" y="72360"/>
                  </a:lnTo>
                  <a:lnTo>
                    <a:pt x="27835" y="72445"/>
                  </a:lnTo>
                  <a:lnTo>
                    <a:pt x="27607" y="72516"/>
                  </a:lnTo>
                  <a:lnTo>
                    <a:pt x="27379" y="72573"/>
                  </a:lnTo>
                  <a:lnTo>
                    <a:pt x="27152" y="72630"/>
                  </a:lnTo>
                  <a:lnTo>
                    <a:pt x="26910" y="72673"/>
                  </a:lnTo>
                  <a:lnTo>
                    <a:pt x="26668" y="72701"/>
                  </a:lnTo>
                  <a:lnTo>
                    <a:pt x="26440" y="72716"/>
                  </a:lnTo>
                  <a:lnTo>
                    <a:pt x="25956" y="72716"/>
                  </a:lnTo>
                  <a:lnTo>
                    <a:pt x="25729" y="72701"/>
                  </a:lnTo>
                  <a:lnTo>
                    <a:pt x="25487" y="72673"/>
                  </a:lnTo>
                  <a:lnTo>
                    <a:pt x="25245" y="72630"/>
                  </a:lnTo>
                  <a:lnTo>
                    <a:pt x="25017" y="72573"/>
                  </a:lnTo>
                  <a:lnTo>
                    <a:pt x="24789" y="72516"/>
                  </a:lnTo>
                  <a:lnTo>
                    <a:pt x="24562" y="72445"/>
                  </a:lnTo>
                  <a:lnTo>
                    <a:pt x="24334" y="72360"/>
                  </a:lnTo>
                  <a:lnTo>
                    <a:pt x="24106" y="72260"/>
                  </a:lnTo>
                  <a:lnTo>
                    <a:pt x="23893" y="72146"/>
                  </a:lnTo>
                  <a:lnTo>
                    <a:pt x="23680" y="72033"/>
                  </a:lnTo>
                  <a:lnTo>
                    <a:pt x="23466" y="71905"/>
                  </a:lnTo>
                  <a:lnTo>
                    <a:pt x="23267" y="71762"/>
                  </a:lnTo>
                  <a:lnTo>
                    <a:pt x="23068" y="71606"/>
                  </a:lnTo>
                  <a:lnTo>
                    <a:pt x="22868" y="71435"/>
                  </a:lnTo>
                  <a:lnTo>
                    <a:pt x="22683" y="71264"/>
                  </a:lnTo>
                  <a:lnTo>
                    <a:pt x="22513" y="71093"/>
                  </a:lnTo>
                  <a:lnTo>
                    <a:pt x="22228" y="70866"/>
                  </a:lnTo>
                  <a:lnTo>
                    <a:pt x="21374" y="70183"/>
                  </a:lnTo>
                  <a:lnTo>
                    <a:pt x="20207" y="69244"/>
                  </a:lnTo>
                  <a:lnTo>
                    <a:pt x="18756" y="68077"/>
                  </a:lnTo>
                  <a:lnTo>
                    <a:pt x="17959" y="67408"/>
                  </a:lnTo>
                  <a:lnTo>
                    <a:pt x="17105" y="66696"/>
                  </a:lnTo>
                  <a:lnTo>
                    <a:pt x="16209" y="65942"/>
                  </a:lnTo>
                  <a:lnTo>
                    <a:pt x="15298" y="65131"/>
                  </a:lnTo>
                  <a:lnTo>
                    <a:pt x="14345" y="64292"/>
                  </a:lnTo>
                  <a:lnTo>
                    <a:pt x="13391" y="63424"/>
                  </a:lnTo>
                  <a:lnTo>
                    <a:pt x="12409" y="62513"/>
                  </a:lnTo>
                  <a:lnTo>
                    <a:pt x="11442" y="61559"/>
                  </a:lnTo>
                  <a:lnTo>
                    <a:pt x="10460" y="60592"/>
                  </a:lnTo>
                  <a:lnTo>
                    <a:pt x="9507" y="59596"/>
                  </a:lnTo>
                  <a:lnTo>
                    <a:pt x="8553" y="58585"/>
                  </a:lnTo>
                  <a:lnTo>
                    <a:pt x="7642" y="57547"/>
                  </a:lnTo>
                  <a:lnTo>
                    <a:pt x="7187" y="57020"/>
                  </a:lnTo>
                  <a:lnTo>
                    <a:pt x="6760" y="56494"/>
                  </a:lnTo>
                  <a:lnTo>
                    <a:pt x="6333" y="55967"/>
                  </a:lnTo>
                  <a:lnTo>
                    <a:pt x="5906" y="55426"/>
                  </a:lnTo>
                  <a:lnTo>
                    <a:pt x="5508" y="54886"/>
                  </a:lnTo>
                  <a:lnTo>
                    <a:pt x="5110" y="54359"/>
                  </a:lnTo>
                  <a:lnTo>
                    <a:pt x="4725" y="53818"/>
                  </a:lnTo>
                  <a:lnTo>
                    <a:pt x="4370" y="53278"/>
                  </a:lnTo>
                  <a:lnTo>
                    <a:pt x="4014" y="52723"/>
                  </a:lnTo>
                  <a:lnTo>
                    <a:pt x="3687" y="52182"/>
                  </a:lnTo>
                  <a:lnTo>
                    <a:pt x="3359" y="51641"/>
                  </a:lnTo>
                  <a:lnTo>
                    <a:pt x="3060" y="51100"/>
                  </a:lnTo>
                  <a:lnTo>
                    <a:pt x="2790" y="50560"/>
                  </a:lnTo>
                  <a:lnTo>
                    <a:pt x="2520" y="50019"/>
                  </a:lnTo>
                  <a:lnTo>
                    <a:pt x="2278" y="49478"/>
                  </a:lnTo>
                  <a:lnTo>
                    <a:pt x="2064" y="48937"/>
                  </a:lnTo>
                  <a:lnTo>
                    <a:pt x="1865" y="48397"/>
                  </a:lnTo>
                  <a:lnTo>
                    <a:pt x="1694" y="47856"/>
                  </a:lnTo>
                  <a:lnTo>
                    <a:pt x="1552" y="47329"/>
                  </a:lnTo>
                  <a:lnTo>
                    <a:pt x="1424" y="46803"/>
                  </a:lnTo>
                  <a:lnTo>
                    <a:pt x="1324" y="46276"/>
                  </a:lnTo>
                  <a:lnTo>
                    <a:pt x="1253" y="45750"/>
                  </a:lnTo>
                  <a:lnTo>
                    <a:pt x="1211" y="45238"/>
                  </a:lnTo>
                  <a:lnTo>
                    <a:pt x="1196" y="44725"/>
                  </a:lnTo>
                  <a:lnTo>
                    <a:pt x="1196" y="4341"/>
                  </a:lnTo>
                  <a:lnTo>
                    <a:pt x="1211" y="4056"/>
                  </a:lnTo>
                  <a:lnTo>
                    <a:pt x="1239" y="3786"/>
                  </a:lnTo>
                  <a:lnTo>
                    <a:pt x="1310" y="3516"/>
                  </a:lnTo>
                  <a:lnTo>
                    <a:pt x="1381" y="3259"/>
                  </a:lnTo>
                  <a:lnTo>
                    <a:pt x="1495" y="3003"/>
                  </a:lnTo>
                  <a:lnTo>
                    <a:pt x="1609" y="2776"/>
                  </a:lnTo>
                  <a:lnTo>
                    <a:pt x="1751" y="2548"/>
                  </a:lnTo>
                  <a:lnTo>
                    <a:pt x="1922" y="2334"/>
                  </a:lnTo>
                  <a:lnTo>
                    <a:pt x="2036" y="2206"/>
                  </a:lnTo>
                  <a:lnTo>
                    <a:pt x="2150" y="2093"/>
                  </a:lnTo>
                  <a:lnTo>
                    <a:pt x="2278" y="1979"/>
                  </a:lnTo>
                  <a:lnTo>
                    <a:pt x="2406" y="1865"/>
                  </a:lnTo>
                  <a:lnTo>
                    <a:pt x="2534" y="1765"/>
                  </a:lnTo>
                  <a:lnTo>
                    <a:pt x="2676" y="1666"/>
                  </a:lnTo>
                  <a:lnTo>
                    <a:pt x="2833" y="1580"/>
                  </a:lnTo>
                  <a:lnTo>
                    <a:pt x="2975" y="1509"/>
                  </a:lnTo>
                  <a:lnTo>
                    <a:pt x="3132" y="1438"/>
                  </a:lnTo>
                  <a:lnTo>
                    <a:pt x="3302" y="1367"/>
                  </a:lnTo>
                  <a:lnTo>
                    <a:pt x="3459" y="1324"/>
                  </a:lnTo>
                  <a:lnTo>
                    <a:pt x="3630" y="1281"/>
                  </a:lnTo>
                  <a:lnTo>
                    <a:pt x="3800" y="1239"/>
                  </a:lnTo>
                  <a:lnTo>
                    <a:pt x="3985" y="1210"/>
                  </a:lnTo>
                  <a:lnTo>
                    <a:pt x="4156" y="1196"/>
                  </a:lnTo>
                  <a:close/>
                  <a:moveTo>
                    <a:pt x="4341" y="1"/>
                  </a:moveTo>
                  <a:lnTo>
                    <a:pt x="4113" y="15"/>
                  </a:lnTo>
                  <a:lnTo>
                    <a:pt x="3900" y="29"/>
                  </a:lnTo>
                  <a:lnTo>
                    <a:pt x="3687" y="58"/>
                  </a:lnTo>
                  <a:lnTo>
                    <a:pt x="3473" y="86"/>
                  </a:lnTo>
                  <a:lnTo>
                    <a:pt x="3260" y="143"/>
                  </a:lnTo>
                  <a:lnTo>
                    <a:pt x="3046" y="200"/>
                  </a:lnTo>
                  <a:lnTo>
                    <a:pt x="2847" y="271"/>
                  </a:lnTo>
                  <a:lnTo>
                    <a:pt x="2662" y="342"/>
                  </a:lnTo>
                  <a:lnTo>
                    <a:pt x="2463" y="428"/>
                  </a:lnTo>
                  <a:lnTo>
                    <a:pt x="2278" y="527"/>
                  </a:lnTo>
                  <a:lnTo>
                    <a:pt x="2093" y="627"/>
                  </a:lnTo>
                  <a:lnTo>
                    <a:pt x="1922" y="741"/>
                  </a:lnTo>
                  <a:lnTo>
                    <a:pt x="1751" y="869"/>
                  </a:lnTo>
                  <a:lnTo>
                    <a:pt x="1581" y="997"/>
                  </a:lnTo>
                  <a:lnTo>
                    <a:pt x="1424" y="1125"/>
                  </a:lnTo>
                  <a:lnTo>
                    <a:pt x="1282" y="1281"/>
                  </a:lnTo>
                  <a:lnTo>
                    <a:pt x="1125" y="1424"/>
                  </a:lnTo>
                  <a:lnTo>
                    <a:pt x="997" y="1580"/>
                  </a:lnTo>
                  <a:lnTo>
                    <a:pt x="869" y="1751"/>
                  </a:lnTo>
                  <a:lnTo>
                    <a:pt x="741" y="1922"/>
                  </a:lnTo>
                  <a:lnTo>
                    <a:pt x="627" y="2093"/>
                  </a:lnTo>
                  <a:lnTo>
                    <a:pt x="527" y="2278"/>
                  </a:lnTo>
                  <a:lnTo>
                    <a:pt x="428" y="2463"/>
                  </a:lnTo>
                  <a:lnTo>
                    <a:pt x="343" y="2648"/>
                  </a:lnTo>
                  <a:lnTo>
                    <a:pt x="271" y="2847"/>
                  </a:lnTo>
                  <a:lnTo>
                    <a:pt x="200" y="3046"/>
                  </a:lnTo>
                  <a:lnTo>
                    <a:pt x="143" y="3259"/>
                  </a:lnTo>
                  <a:lnTo>
                    <a:pt x="86" y="3473"/>
                  </a:lnTo>
                  <a:lnTo>
                    <a:pt x="58" y="3686"/>
                  </a:lnTo>
                  <a:lnTo>
                    <a:pt x="29" y="3900"/>
                  </a:lnTo>
                  <a:lnTo>
                    <a:pt x="15" y="4113"/>
                  </a:lnTo>
                  <a:lnTo>
                    <a:pt x="1" y="4341"/>
                  </a:lnTo>
                  <a:lnTo>
                    <a:pt x="1" y="44725"/>
                  </a:lnTo>
                  <a:lnTo>
                    <a:pt x="15" y="45152"/>
                  </a:lnTo>
                  <a:lnTo>
                    <a:pt x="44" y="45565"/>
                  </a:lnTo>
                  <a:lnTo>
                    <a:pt x="72" y="45992"/>
                  </a:lnTo>
                  <a:lnTo>
                    <a:pt x="143" y="46419"/>
                  </a:lnTo>
                  <a:lnTo>
                    <a:pt x="214" y="46846"/>
                  </a:lnTo>
                  <a:lnTo>
                    <a:pt x="300" y="47273"/>
                  </a:lnTo>
                  <a:lnTo>
                    <a:pt x="399" y="47699"/>
                  </a:lnTo>
                  <a:lnTo>
                    <a:pt x="527" y="48126"/>
                  </a:lnTo>
                  <a:lnTo>
                    <a:pt x="656" y="48553"/>
                  </a:lnTo>
                  <a:lnTo>
                    <a:pt x="798" y="48994"/>
                  </a:lnTo>
                  <a:lnTo>
                    <a:pt x="969" y="49421"/>
                  </a:lnTo>
                  <a:lnTo>
                    <a:pt x="1139" y="49862"/>
                  </a:lnTo>
                  <a:lnTo>
                    <a:pt x="1324" y="50289"/>
                  </a:lnTo>
                  <a:lnTo>
                    <a:pt x="1524" y="50730"/>
                  </a:lnTo>
                  <a:lnTo>
                    <a:pt x="1737" y="51172"/>
                  </a:lnTo>
                  <a:lnTo>
                    <a:pt x="1965" y="51598"/>
                  </a:lnTo>
                  <a:lnTo>
                    <a:pt x="2192" y="52040"/>
                  </a:lnTo>
                  <a:lnTo>
                    <a:pt x="2449" y="52481"/>
                  </a:lnTo>
                  <a:lnTo>
                    <a:pt x="2705" y="52908"/>
                  </a:lnTo>
                  <a:lnTo>
                    <a:pt x="2975" y="53349"/>
                  </a:lnTo>
                  <a:lnTo>
                    <a:pt x="3245" y="53790"/>
                  </a:lnTo>
                  <a:lnTo>
                    <a:pt x="3544" y="54217"/>
                  </a:lnTo>
                  <a:lnTo>
                    <a:pt x="4156" y="55099"/>
                  </a:lnTo>
                  <a:lnTo>
                    <a:pt x="4796" y="55967"/>
                  </a:lnTo>
                  <a:lnTo>
                    <a:pt x="5480" y="56835"/>
                  </a:lnTo>
                  <a:lnTo>
                    <a:pt x="6177" y="57703"/>
                  </a:lnTo>
                  <a:lnTo>
                    <a:pt x="6917" y="58557"/>
                  </a:lnTo>
                  <a:lnTo>
                    <a:pt x="7685" y="59411"/>
                  </a:lnTo>
                  <a:lnTo>
                    <a:pt x="8468" y="60250"/>
                  </a:lnTo>
                  <a:lnTo>
                    <a:pt x="9279" y="61090"/>
                  </a:lnTo>
                  <a:lnTo>
                    <a:pt x="10104" y="61929"/>
                  </a:lnTo>
                  <a:lnTo>
                    <a:pt x="10944" y="62741"/>
                  </a:lnTo>
                  <a:lnTo>
                    <a:pt x="11798" y="63552"/>
                  </a:lnTo>
                  <a:lnTo>
                    <a:pt x="12651" y="64363"/>
                  </a:lnTo>
                  <a:lnTo>
                    <a:pt x="13519" y="65145"/>
                  </a:lnTo>
                  <a:lnTo>
                    <a:pt x="14402" y="65928"/>
                  </a:lnTo>
                  <a:lnTo>
                    <a:pt x="15270" y="66682"/>
                  </a:lnTo>
                  <a:lnTo>
                    <a:pt x="16152" y="67436"/>
                  </a:lnTo>
                  <a:lnTo>
                    <a:pt x="17020" y="68162"/>
                  </a:lnTo>
                  <a:lnTo>
                    <a:pt x="18742" y="69585"/>
                  </a:lnTo>
                  <a:lnTo>
                    <a:pt x="20407" y="70937"/>
                  </a:lnTo>
                  <a:lnTo>
                    <a:pt x="21317" y="71663"/>
                  </a:lnTo>
                  <a:lnTo>
                    <a:pt x="21659" y="71933"/>
                  </a:lnTo>
                  <a:lnTo>
                    <a:pt x="21844" y="72104"/>
                  </a:lnTo>
                  <a:lnTo>
                    <a:pt x="22072" y="72317"/>
                  </a:lnTo>
                  <a:lnTo>
                    <a:pt x="22299" y="72516"/>
                  </a:lnTo>
                  <a:lnTo>
                    <a:pt x="22541" y="72701"/>
                  </a:lnTo>
                  <a:lnTo>
                    <a:pt x="22783" y="72872"/>
                  </a:lnTo>
                  <a:lnTo>
                    <a:pt x="23039" y="73043"/>
                  </a:lnTo>
                  <a:lnTo>
                    <a:pt x="23295" y="73185"/>
                  </a:lnTo>
                  <a:lnTo>
                    <a:pt x="23566" y="73328"/>
                  </a:lnTo>
                  <a:lnTo>
                    <a:pt x="23836" y="73441"/>
                  </a:lnTo>
                  <a:lnTo>
                    <a:pt x="24121" y="73555"/>
                  </a:lnTo>
                  <a:lnTo>
                    <a:pt x="24405" y="73655"/>
                  </a:lnTo>
                  <a:lnTo>
                    <a:pt x="24690" y="73726"/>
                  </a:lnTo>
                  <a:lnTo>
                    <a:pt x="24989" y="73797"/>
                  </a:lnTo>
                  <a:lnTo>
                    <a:pt x="25288" y="73840"/>
                  </a:lnTo>
                  <a:lnTo>
                    <a:pt x="25586" y="73883"/>
                  </a:lnTo>
                  <a:lnTo>
                    <a:pt x="25885" y="73911"/>
                  </a:lnTo>
                  <a:lnTo>
                    <a:pt x="26511" y="73911"/>
                  </a:lnTo>
                  <a:lnTo>
                    <a:pt x="26810" y="73883"/>
                  </a:lnTo>
                  <a:lnTo>
                    <a:pt x="27109" y="73840"/>
                  </a:lnTo>
                  <a:lnTo>
                    <a:pt x="27408" y="73797"/>
                  </a:lnTo>
                  <a:lnTo>
                    <a:pt x="27707" y="73726"/>
                  </a:lnTo>
                  <a:lnTo>
                    <a:pt x="27991" y="73655"/>
                  </a:lnTo>
                  <a:lnTo>
                    <a:pt x="28276" y="73555"/>
                  </a:lnTo>
                  <a:lnTo>
                    <a:pt x="28560" y="73441"/>
                  </a:lnTo>
                  <a:lnTo>
                    <a:pt x="28831" y="73328"/>
                  </a:lnTo>
                  <a:lnTo>
                    <a:pt x="29101" y="73185"/>
                  </a:lnTo>
                  <a:lnTo>
                    <a:pt x="29357" y="73043"/>
                  </a:lnTo>
                  <a:lnTo>
                    <a:pt x="29613" y="72886"/>
                  </a:lnTo>
                  <a:lnTo>
                    <a:pt x="29855" y="72716"/>
                  </a:lnTo>
                  <a:lnTo>
                    <a:pt x="30097" y="72516"/>
                  </a:lnTo>
                  <a:lnTo>
                    <a:pt x="30325" y="72317"/>
                  </a:lnTo>
                  <a:lnTo>
                    <a:pt x="30553" y="72118"/>
                  </a:lnTo>
                  <a:lnTo>
                    <a:pt x="30681" y="71976"/>
                  </a:lnTo>
                  <a:lnTo>
                    <a:pt x="30866" y="71819"/>
                  </a:lnTo>
                  <a:lnTo>
                    <a:pt x="31164" y="71563"/>
                  </a:lnTo>
                  <a:lnTo>
                    <a:pt x="32018" y="70880"/>
                  </a:lnTo>
                  <a:lnTo>
                    <a:pt x="33029" y="70055"/>
                  </a:lnTo>
                  <a:lnTo>
                    <a:pt x="34252" y="69044"/>
                  </a:lnTo>
                  <a:lnTo>
                    <a:pt x="35633" y="67878"/>
                  </a:lnTo>
                  <a:lnTo>
                    <a:pt x="37155" y="66568"/>
                  </a:lnTo>
                  <a:lnTo>
                    <a:pt x="37938" y="65857"/>
                  </a:lnTo>
                  <a:lnTo>
                    <a:pt x="38763" y="65131"/>
                  </a:lnTo>
                  <a:lnTo>
                    <a:pt x="39589" y="64363"/>
                  </a:lnTo>
                  <a:lnTo>
                    <a:pt x="40428" y="63566"/>
                  </a:lnTo>
                  <a:lnTo>
                    <a:pt x="41268" y="62755"/>
                  </a:lnTo>
                  <a:lnTo>
                    <a:pt x="42107" y="61915"/>
                  </a:lnTo>
                  <a:lnTo>
                    <a:pt x="42933" y="61061"/>
                  </a:lnTo>
                  <a:lnTo>
                    <a:pt x="43758" y="60179"/>
                  </a:lnTo>
                  <a:lnTo>
                    <a:pt x="44270" y="59624"/>
                  </a:lnTo>
                  <a:lnTo>
                    <a:pt x="44768" y="59069"/>
                  </a:lnTo>
                  <a:lnTo>
                    <a:pt x="45252" y="58528"/>
                  </a:lnTo>
                  <a:lnTo>
                    <a:pt x="45707" y="57973"/>
                  </a:lnTo>
                  <a:lnTo>
                    <a:pt x="46149" y="57447"/>
                  </a:lnTo>
                  <a:lnTo>
                    <a:pt x="46590" y="56906"/>
                  </a:lnTo>
                  <a:lnTo>
                    <a:pt x="47002" y="56380"/>
                  </a:lnTo>
                  <a:lnTo>
                    <a:pt x="47401" y="55853"/>
                  </a:lnTo>
                  <a:lnTo>
                    <a:pt x="47785" y="55327"/>
                  </a:lnTo>
                  <a:lnTo>
                    <a:pt x="48141" y="54814"/>
                  </a:lnTo>
                  <a:lnTo>
                    <a:pt x="48496" y="54302"/>
                  </a:lnTo>
                  <a:lnTo>
                    <a:pt x="48824" y="53804"/>
                  </a:lnTo>
                  <a:lnTo>
                    <a:pt x="49151" y="53292"/>
                  </a:lnTo>
                  <a:lnTo>
                    <a:pt x="49450" y="52794"/>
                  </a:lnTo>
                  <a:lnTo>
                    <a:pt x="49734" y="52310"/>
                  </a:lnTo>
                  <a:lnTo>
                    <a:pt x="50005" y="51826"/>
                  </a:lnTo>
                  <a:lnTo>
                    <a:pt x="50261" y="51342"/>
                  </a:lnTo>
                  <a:lnTo>
                    <a:pt x="50489" y="50859"/>
                  </a:lnTo>
                  <a:lnTo>
                    <a:pt x="50716" y="50389"/>
                  </a:lnTo>
                  <a:lnTo>
                    <a:pt x="50916" y="49919"/>
                  </a:lnTo>
                  <a:lnTo>
                    <a:pt x="51101" y="49464"/>
                  </a:lnTo>
                  <a:lnTo>
                    <a:pt x="51271" y="49009"/>
                  </a:lnTo>
                  <a:lnTo>
                    <a:pt x="51428" y="48553"/>
                  </a:lnTo>
                  <a:lnTo>
                    <a:pt x="51570" y="48112"/>
                  </a:lnTo>
                  <a:lnTo>
                    <a:pt x="51698" y="47671"/>
                  </a:lnTo>
                  <a:lnTo>
                    <a:pt x="51798" y="47230"/>
                  </a:lnTo>
                  <a:lnTo>
                    <a:pt x="51897" y="46803"/>
                  </a:lnTo>
                  <a:lnTo>
                    <a:pt x="51969" y="46376"/>
                  </a:lnTo>
                  <a:lnTo>
                    <a:pt x="52025" y="45949"/>
                  </a:lnTo>
                  <a:lnTo>
                    <a:pt x="52068" y="45537"/>
                  </a:lnTo>
                  <a:lnTo>
                    <a:pt x="52082" y="45138"/>
                  </a:lnTo>
                  <a:lnTo>
                    <a:pt x="52097" y="44725"/>
                  </a:lnTo>
                  <a:lnTo>
                    <a:pt x="52097" y="4341"/>
                  </a:lnTo>
                  <a:lnTo>
                    <a:pt x="52097" y="4113"/>
                  </a:lnTo>
                  <a:lnTo>
                    <a:pt x="52068" y="3900"/>
                  </a:lnTo>
                  <a:lnTo>
                    <a:pt x="52040" y="3686"/>
                  </a:lnTo>
                  <a:lnTo>
                    <a:pt x="52011" y="3473"/>
                  </a:lnTo>
                  <a:lnTo>
                    <a:pt x="51954" y="3259"/>
                  </a:lnTo>
                  <a:lnTo>
                    <a:pt x="51897" y="3046"/>
                  </a:lnTo>
                  <a:lnTo>
                    <a:pt x="51826" y="2847"/>
                  </a:lnTo>
                  <a:lnTo>
                    <a:pt x="51755" y="2648"/>
                  </a:lnTo>
                  <a:lnTo>
                    <a:pt x="51670" y="2463"/>
                  </a:lnTo>
                  <a:lnTo>
                    <a:pt x="51570" y="2278"/>
                  </a:lnTo>
                  <a:lnTo>
                    <a:pt x="51471" y="2093"/>
                  </a:lnTo>
                  <a:lnTo>
                    <a:pt x="51357" y="1922"/>
                  </a:lnTo>
                  <a:lnTo>
                    <a:pt x="51229" y="1751"/>
                  </a:lnTo>
                  <a:lnTo>
                    <a:pt x="51101" y="1580"/>
                  </a:lnTo>
                  <a:lnTo>
                    <a:pt x="50972" y="1424"/>
                  </a:lnTo>
                  <a:lnTo>
                    <a:pt x="50830" y="1281"/>
                  </a:lnTo>
                  <a:lnTo>
                    <a:pt x="50674" y="1125"/>
                  </a:lnTo>
                  <a:lnTo>
                    <a:pt x="50517" y="997"/>
                  </a:lnTo>
                  <a:lnTo>
                    <a:pt x="50346" y="869"/>
                  </a:lnTo>
                  <a:lnTo>
                    <a:pt x="50176" y="741"/>
                  </a:lnTo>
                  <a:lnTo>
                    <a:pt x="50005" y="627"/>
                  </a:lnTo>
                  <a:lnTo>
                    <a:pt x="49820" y="527"/>
                  </a:lnTo>
                  <a:lnTo>
                    <a:pt x="49635" y="428"/>
                  </a:lnTo>
                  <a:lnTo>
                    <a:pt x="49450" y="342"/>
                  </a:lnTo>
                  <a:lnTo>
                    <a:pt x="49251" y="271"/>
                  </a:lnTo>
                  <a:lnTo>
                    <a:pt x="49051" y="200"/>
                  </a:lnTo>
                  <a:lnTo>
                    <a:pt x="48838" y="143"/>
                  </a:lnTo>
                  <a:lnTo>
                    <a:pt x="48625" y="86"/>
                  </a:lnTo>
                  <a:lnTo>
                    <a:pt x="48411" y="58"/>
                  </a:lnTo>
                  <a:lnTo>
                    <a:pt x="48198" y="29"/>
                  </a:lnTo>
                  <a:lnTo>
                    <a:pt x="47984" y="15"/>
                  </a:lnTo>
                  <a:lnTo>
                    <a:pt x="47757" y="1"/>
                  </a:lnTo>
                  <a:close/>
                </a:path>
              </a:pathLst>
            </a:cu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>
              <a:extLst>
                <a:ext uri="{FF2B5EF4-FFF2-40B4-BE49-F238E27FC236}">
                  <a16:creationId xmlns:a16="http://schemas.microsoft.com/office/drawing/2014/main" id="{67E3FE69-1CD7-E704-5795-791B6D929467}"/>
                </a:ext>
              </a:extLst>
            </p:cNvPr>
            <p:cNvSpPr/>
            <p:nvPr/>
          </p:nvSpPr>
          <p:spPr>
            <a:xfrm>
              <a:off x="3605738" y="1773103"/>
              <a:ext cx="1931827" cy="2757474"/>
            </a:xfrm>
            <a:custGeom>
              <a:avLst/>
              <a:gdLst/>
              <a:ahLst/>
              <a:cxnLst/>
              <a:rect l="l" t="t" r="r" b="b"/>
              <a:pathLst>
                <a:path w="45181" h="64491" extrusionOk="0">
                  <a:moveTo>
                    <a:pt x="41808" y="1196"/>
                  </a:moveTo>
                  <a:lnTo>
                    <a:pt x="42022" y="1210"/>
                  </a:lnTo>
                  <a:lnTo>
                    <a:pt x="42249" y="1239"/>
                  </a:lnTo>
                  <a:lnTo>
                    <a:pt x="42449" y="1296"/>
                  </a:lnTo>
                  <a:lnTo>
                    <a:pt x="42648" y="1367"/>
                  </a:lnTo>
                  <a:lnTo>
                    <a:pt x="42847" y="1467"/>
                  </a:lnTo>
                  <a:lnTo>
                    <a:pt x="43018" y="1566"/>
                  </a:lnTo>
                  <a:lnTo>
                    <a:pt x="43189" y="1694"/>
                  </a:lnTo>
                  <a:lnTo>
                    <a:pt x="43345" y="1837"/>
                  </a:lnTo>
                  <a:lnTo>
                    <a:pt x="43487" y="1993"/>
                  </a:lnTo>
                  <a:lnTo>
                    <a:pt x="43615" y="2164"/>
                  </a:lnTo>
                  <a:lnTo>
                    <a:pt x="43729" y="2349"/>
                  </a:lnTo>
                  <a:lnTo>
                    <a:pt x="43815" y="2534"/>
                  </a:lnTo>
                  <a:lnTo>
                    <a:pt x="43886" y="2733"/>
                  </a:lnTo>
                  <a:lnTo>
                    <a:pt x="43943" y="2946"/>
                  </a:lnTo>
                  <a:lnTo>
                    <a:pt x="43985" y="3160"/>
                  </a:lnTo>
                  <a:lnTo>
                    <a:pt x="43985" y="3388"/>
                  </a:lnTo>
                  <a:lnTo>
                    <a:pt x="43985" y="39119"/>
                  </a:lnTo>
                  <a:lnTo>
                    <a:pt x="43985" y="39503"/>
                  </a:lnTo>
                  <a:lnTo>
                    <a:pt x="43957" y="39873"/>
                  </a:lnTo>
                  <a:lnTo>
                    <a:pt x="43900" y="40257"/>
                  </a:lnTo>
                  <a:lnTo>
                    <a:pt x="43843" y="40642"/>
                  </a:lnTo>
                  <a:lnTo>
                    <a:pt x="43758" y="41026"/>
                  </a:lnTo>
                  <a:lnTo>
                    <a:pt x="43672" y="41424"/>
                  </a:lnTo>
                  <a:lnTo>
                    <a:pt x="43559" y="41808"/>
                  </a:lnTo>
                  <a:lnTo>
                    <a:pt x="43430" y="42207"/>
                  </a:lnTo>
                  <a:lnTo>
                    <a:pt x="43288" y="42605"/>
                  </a:lnTo>
                  <a:lnTo>
                    <a:pt x="43132" y="43004"/>
                  </a:lnTo>
                  <a:lnTo>
                    <a:pt x="42961" y="43402"/>
                  </a:lnTo>
                  <a:lnTo>
                    <a:pt x="42776" y="43801"/>
                  </a:lnTo>
                  <a:lnTo>
                    <a:pt x="42577" y="44199"/>
                  </a:lnTo>
                  <a:lnTo>
                    <a:pt x="42363" y="44612"/>
                  </a:lnTo>
                  <a:lnTo>
                    <a:pt x="42136" y="45010"/>
                  </a:lnTo>
                  <a:lnTo>
                    <a:pt x="41908" y="45409"/>
                  </a:lnTo>
                  <a:lnTo>
                    <a:pt x="41666" y="45821"/>
                  </a:lnTo>
                  <a:lnTo>
                    <a:pt x="41410" y="46220"/>
                  </a:lnTo>
                  <a:lnTo>
                    <a:pt x="40869" y="47031"/>
                  </a:lnTo>
                  <a:lnTo>
                    <a:pt x="40286" y="47828"/>
                  </a:lnTo>
                  <a:lnTo>
                    <a:pt x="39674" y="48639"/>
                  </a:lnTo>
                  <a:lnTo>
                    <a:pt x="39048" y="49421"/>
                  </a:lnTo>
                  <a:lnTo>
                    <a:pt x="38379" y="50204"/>
                  </a:lnTo>
                  <a:lnTo>
                    <a:pt x="37696" y="50987"/>
                  </a:lnTo>
                  <a:lnTo>
                    <a:pt x="36999" y="51755"/>
                  </a:lnTo>
                  <a:lnTo>
                    <a:pt x="36287" y="52495"/>
                  </a:lnTo>
                  <a:lnTo>
                    <a:pt x="35576" y="53235"/>
                  </a:lnTo>
                  <a:lnTo>
                    <a:pt x="34850" y="53947"/>
                  </a:lnTo>
                  <a:lnTo>
                    <a:pt x="34124" y="54658"/>
                  </a:lnTo>
                  <a:lnTo>
                    <a:pt x="33398" y="55327"/>
                  </a:lnTo>
                  <a:lnTo>
                    <a:pt x="32687" y="55996"/>
                  </a:lnTo>
                  <a:lnTo>
                    <a:pt x="31990" y="56622"/>
                  </a:lnTo>
                  <a:lnTo>
                    <a:pt x="31307" y="57234"/>
                  </a:lnTo>
                  <a:lnTo>
                    <a:pt x="29983" y="58372"/>
                  </a:lnTo>
                  <a:lnTo>
                    <a:pt x="28788" y="59382"/>
                  </a:lnTo>
                  <a:lnTo>
                    <a:pt x="27721" y="60250"/>
                  </a:lnTo>
                  <a:lnTo>
                    <a:pt x="26824" y="60976"/>
                  </a:lnTo>
                  <a:lnTo>
                    <a:pt x="25985" y="61673"/>
                  </a:lnTo>
                  <a:lnTo>
                    <a:pt x="25714" y="61901"/>
                  </a:lnTo>
                  <a:lnTo>
                    <a:pt x="25529" y="62072"/>
                  </a:lnTo>
                  <a:lnTo>
                    <a:pt x="25401" y="62186"/>
                  </a:lnTo>
                  <a:lnTo>
                    <a:pt x="25273" y="62314"/>
                  </a:lnTo>
                  <a:lnTo>
                    <a:pt x="25131" y="62442"/>
                  </a:lnTo>
                  <a:lnTo>
                    <a:pt x="24974" y="62556"/>
                  </a:lnTo>
                  <a:lnTo>
                    <a:pt x="24832" y="62669"/>
                  </a:lnTo>
                  <a:lnTo>
                    <a:pt x="24675" y="62769"/>
                  </a:lnTo>
                  <a:lnTo>
                    <a:pt x="24505" y="62854"/>
                  </a:lnTo>
                  <a:lnTo>
                    <a:pt x="24348" y="62940"/>
                  </a:lnTo>
                  <a:lnTo>
                    <a:pt x="24177" y="63011"/>
                  </a:lnTo>
                  <a:lnTo>
                    <a:pt x="24007" y="63082"/>
                  </a:lnTo>
                  <a:lnTo>
                    <a:pt x="23822" y="63139"/>
                  </a:lnTo>
                  <a:lnTo>
                    <a:pt x="23651" y="63182"/>
                  </a:lnTo>
                  <a:lnTo>
                    <a:pt x="23466" y="63224"/>
                  </a:lnTo>
                  <a:lnTo>
                    <a:pt x="23281" y="63253"/>
                  </a:lnTo>
                  <a:lnTo>
                    <a:pt x="23096" y="63281"/>
                  </a:lnTo>
                  <a:lnTo>
                    <a:pt x="22911" y="63296"/>
                  </a:lnTo>
                  <a:lnTo>
                    <a:pt x="22527" y="63296"/>
                  </a:lnTo>
                  <a:lnTo>
                    <a:pt x="22342" y="63281"/>
                  </a:lnTo>
                  <a:lnTo>
                    <a:pt x="22157" y="63253"/>
                  </a:lnTo>
                  <a:lnTo>
                    <a:pt x="21972" y="63224"/>
                  </a:lnTo>
                  <a:lnTo>
                    <a:pt x="21787" y="63182"/>
                  </a:lnTo>
                  <a:lnTo>
                    <a:pt x="21616" y="63139"/>
                  </a:lnTo>
                  <a:lnTo>
                    <a:pt x="21445" y="63082"/>
                  </a:lnTo>
                  <a:lnTo>
                    <a:pt x="21275" y="63011"/>
                  </a:lnTo>
                  <a:lnTo>
                    <a:pt x="21104" y="62940"/>
                  </a:lnTo>
                  <a:lnTo>
                    <a:pt x="20933" y="62854"/>
                  </a:lnTo>
                  <a:lnTo>
                    <a:pt x="20777" y="62755"/>
                  </a:lnTo>
                  <a:lnTo>
                    <a:pt x="20620" y="62655"/>
                  </a:lnTo>
                  <a:lnTo>
                    <a:pt x="20463" y="62556"/>
                  </a:lnTo>
                  <a:lnTo>
                    <a:pt x="20321" y="62442"/>
                  </a:lnTo>
                  <a:lnTo>
                    <a:pt x="20179" y="62314"/>
                  </a:lnTo>
                  <a:lnTo>
                    <a:pt x="20037" y="62186"/>
                  </a:lnTo>
                  <a:lnTo>
                    <a:pt x="19852" y="62015"/>
                  </a:lnTo>
                  <a:lnTo>
                    <a:pt x="19581" y="61787"/>
                  </a:lnTo>
                  <a:lnTo>
                    <a:pt x="18628" y="61019"/>
                  </a:lnTo>
                  <a:lnTo>
                    <a:pt x="17717" y="60293"/>
                  </a:lnTo>
                  <a:lnTo>
                    <a:pt x="16636" y="59425"/>
                  </a:lnTo>
                  <a:lnTo>
                    <a:pt x="15426" y="58415"/>
                  </a:lnTo>
                  <a:lnTo>
                    <a:pt x="14088" y="57276"/>
                  </a:lnTo>
                  <a:lnTo>
                    <a:pt x="13391" y="56664"/>
                  </a:lnTo>
                  <a:lnTo>
                    <a:pt x="12680" y="56038"/>
                  </a:lnTo>
                  <a:lnTo>
                    <a:pt x="11954" y="55370"/>
                  </a:lnTo>
                  <a:lnTo>
                    <a:pt x="11214" y="54701"/>
                  </a:lnTo>
                  <a:lnTo>
                    <a:pt x="10488" y="53989"/>
                  </a:lnTo>
                  <a:lnTo>
                    <a:pt x="9748" y="53278"/>
                  </a:lnTo>
                  <a:lnTo>
                    <a:pt x="9023" y="52538"/>
                  </a:lnTo>
                  <a:lnTo>
                    <a:pt x="8297" y="51784"/>
                  </a:lnTo>
                  <a:lnTo>
                    <a:pt x="7585" y="51015"/>
                  </a:lnTo>
                  <a:lnTo>
                    <a:pt x="6888" y="50247"/>
                  </a:lnTo>
                  <a:lnTo>
                    <a:pt x="6219" y="49464"/>
                  </a:lnTo>
                  <a:lnTo>
                    <a:pt x="5579" y="48667"/>
                  </a:lnTo>
                  <a:lnTo>
                    <a:pt x="4953" y="47870"/>
                  </a:lnTo>
                  <a:lnTo>
                    <a:pt x="4369" y="47059"/>
                  </a:lnTo>
                  <a:lnTo>
                    <a:pt x="3814" y="46248"/>
                  </a:lnTo>
                  <a:lnTo>
                    <a:pt x="3558" y="45850"/>
                  </a:lnTo>
                  <a:lnTo>
                    <a:pt x="3316" y="45437"/>
                  </a:lnTo>
                  <a:lnTo>
                    <a:pt x="3075" y="45039"/>
                  </a:lnTo>
                  <a:lnTo>
                    <a:pt x="2847" y="44626"/>
                  </a:lnTo>
                  <a:lnTo>
                    <a:pt x="2633" y="44227"/>
                  </a:lnTo>
                  <a:lnTo>
                    <a:pt x="2434" y="43829"/>
                  </a:lnTo>
                  <a:lnTo>
                    <a:pt x="2249" y="43416"/>
                  </a:lnTo>
                  <a:lnTo>
                    <a:pt x="2078" y="43018"/>
                  </a:lnTo>
                  <a:lnTo>
                    <a:pt x="1908" y="42619"/>
                  </a:lnTo>
                  <a:lnTo>
                    <a:pt x="1765" y="42221"/>
                  </a:lnTo>
                  <a:lnTo>
                    <a:pt x="1637" y="41823"/>
                  </a:lnTo>
                  <a:lnTo>
                    <a:pt x="1523" y="41438"/>
                  </a:lnTo>
                  <a:lnTo>
                    <a:pt x="1424" y="41040"/>
                  </a:lnTo>
                  <a:lnTo>
                    <a:pt x="1338" y="40656"/>
                  </a:lnTo>
                  <a:lnTo>
                    <a:pt x="1282" y="40272"/>
                  </a:lnTo>
                  <a:lnTo>
                    <a:pt x="1225" y="39887"/>
                  </a:lnTo>
                  <a:lnTo>
                    <a:pt x="1210" y="39503"/>
                  </a:lnTo>
                  <a:lnTo>
                    <a:pt x="1196" y="39119"/>
                  </a:lnTo>
                  <a:lnTo>
                    <a:pt x="1196" y="3388"/>
                  </a:lnTo>
                  <a:lnTo>
                    <a:pt x="1210" y="3160"/>
                  </a:lnTo>
                  <a:lnTo>
                    <a:pt x="1239" y="2946"/>
                  </a:lnTo>
                  <a:lnTo>
                    <a:pt x="1296" y="2733"/>
                  </a:lnTo>
                  <a:lnTo>
                    <a:pt x="1367" y="2534"/>
                  </a:lnTo>
                  <a:lnTo>
                    <a:pt x="1452" y="2349"/>
                  </a:lnTo>
                  <a:lnTo>
                    <a:pt x="1566" y="2164"/>
                  </a:lnTo>
                  <a:lnTo>
                    <a:pt x="1694" y="1993"/>
                  </a:lnTo>
                  <a:lnTo>
                    <a:pt x="1837" y="1837"/>
                  </a:lnTo>
                  <a:lnTo>
                    <a:pt x="1993" y="1694"/>
                  </a:lnTo>
                  <a:lnTo>
                    <a:pt x="2164" y="1566"/>
                  </a:lnTo>
                  <a:lnTo>
                    <a:pt x="2335" y="1467"/>
                  </a:lnTo>
                  <a:lnTo>
                    <a:pt x="2534" y="1367"/>
                  </a:lnTo>
                  <a:lnTo>
                    <a:pt x="2733" y="1296"/>
                  </a:lnTo>
                  <a:lnTo>
                    <a:pt x="2946" y="1239"/>
                  </a:lnTo>
                  <a:lnTo>
                    <a:pt x="3160" y="1210"/>
                  </a:lnTo>
                  <a:lnTo>
                    <a:pt x="3388" y="1196"/>
                  </a:lnTo>
                  <a:close/>
                  <a:moveTo>
                    <a:pt x="3203" y="1"/>
                  </a:moveTo>
                  <a:lnTo>
                    <a:pt x="3032" y="15"/>
                  </a:lnTo>
                  <a:lnTo>
                    <a:pt x="2861" y="44"/>
                  </a:lnTo>
                  <a:lnTo>
                    <a:pt x="2705" y="72"/>
                  </a:lnTo>
                  <a:lnTo>
                    <a:pt x="2377" y="157"/>
                  </a:lnTo>
                  <a:lnTo>
                    <a:pt x="2064" y="271"/>
                  </a:lnTo>
                  <a:lnTo>
                    <a:pt x="1765" y="414"/>
                  </a:lnTo>
                  <a:lnTo>
                    <a:pt x="1495" y="584"/>
                  </a:lnTo>
                  <a:lnTo>
                    <a:pt x="1239" y="769"/>
                  </a:lnTo>
                  <a:lnTo>
                    <a:pt x="997" y="997"/>
                  </a:lnTo>
                  <a:lnTo>
                    <a:pt x="769" y="1239"/>
                  </a:lnTo>
                  <a:lnTo>
                    <a:pt x="584" y="1495"/>
                  </a:lnTo>
                  <a:lnTo>
                    <a:pt x="414" y="1780"/>
                  </a:lnTo>
                  <a:lnTo>
                    <a:pt x="271" y="2064"/>
                  </a:lnTo>
                  <a:lnTo>
                    <a:pt x="157" y="2377"/>
                  </a:lnTo>
                  <a:lnTo>
                    <a:pt x="72" y="2705"/>
                  </a:lnTo>
                  <a:lnTo>
                    <a:pt x="44" y="2875"/>
                  </a:lnTo>
                  <a:lnTo>
                    <a:pt x="15" y="3032"/>
                  </a:lnTo>
                  <a:lnTo>
                    <a:pt x="1" y="3217"/>
                  </a:lnTo>
                  <a:lnTo>
                    <a:pt x="1" y="3388"/>
                  </a:lnTo>
                  <a:lnTo>
                    <a:pt x="1" y="39119"/>
                  </a:lnTo>
                  <a:lnTo>
                    <a:pt x="15" y="39532"/>
                  </a:lnTo>
                  <a:lnTo>
                    <a:pt x="44" y="39930"/>
                  </a:lnTo>
                  <a:lnTo>
                    <a:pt x="86" y="40343"/>
                  </a:lnTo>
                  <a:lnTo>
                    <a:pt x="157" y="40755"/>
                  </a:lnTo>
                  <a:lnTo>
                    <a:pt x="243" y="41168"/>
                  </a:lnTo>
                  <a:lnTo>
                    <a:pt x="342" y="41581"/>
                  </a:lnTo>
                  <a:lnTo>
                    <a:pt x="456" y="42008"/>
                  </a:lnTo>
                  <a:lnTo>
                    <a:pt x="584" y="42420"/>
                  </a:lnTo>
                  <a:lnTo>
                    <a:pt x="741" y="42847"/>
                  </a:lnTo>
                  <a:lnTo>
                    <a:pt x="897" y="43274"/>
                  </a:lnTo>
                  <a:lnTo>
                    <a:pt x="1082" y="43687"/>
                  </a:lnTo>
                  <a:lnTo>
                    <a:pt x="1267" y="44114"/>
                  </a:lnTo>
                  <a:lnTo>
                    <a:pt x="1481" y="44541"/>
                  </a:lnTo>
                  <a:lnTo>
                    <a:pt x="1694" y="44967"/>
                  </a:lnTo>
                  <a:lnTo>
                    <a:pt x="1936" y="45394"/>
                  </a:lnTo>
                  <a:lnTo>
                    <a:pt x="2178" y="45821"/>
                  </a:lnTo>
                  <a:lnTo>
                    <a:pt x="2434" y="46234"/>
                  </a:lnTo>
                  <a:lnTo>
                    <a:pt x="2690" y="46661"/>
                  </a:lnTo>
                  <a:lnTo>
                    <a:pt x="2975" y="47088"/>
                  </a:lnTo>
                  <a:lnTo>
                    <a:pt x="3260" y="47515"/>
                  </a:lnTo>
                  <a:lnTo>
                    <a:pt x="3857" y="48354"/>
                  </a:lnTo>
                  <a:lnTo>
                    <a:pt x="4498" y="49194"/>
                  </a:lnTo>
                  <a:lnTo>
                    <a:pt x="5152" y="50019"/>
                  </a:lnTo>
                  <a:lnTo>
                    <a:pt x="5849" y="50830"/>
                  </a:lnTo>
                  <a:lnTo>
                    <a:pt x="6561" y="51641"/>
                  </a:lnTo>
                  <a:lnTo>
                    <a:pt x="7287" y="52438"/>
                  </a:lnTo>
                  <a:lnTo>
                    <a:pt x="8027" y="53221"/>
                  </a:lnTo>
                  <a:lnTo>
                    <a:pt x="8781" y="53975"/>
                  </a:lnTo>
                  <a:lnTo>
                    <a:pt x="9535" y="54715"/>
                  </a:lnTo>
                  <a:lnTo>
                    <a:pt x="10289" y="55441"/>
                  </a:lnTo>
                  <a:lnTo>
                    <a:pt x="11029" y="56152"/>
                  </a:lnTo>
                  <a:lnTo>
                    <a:pt x="11783" y="56821"/>
                  </a:lnTo>
                  <a:lnTo>
                    <a:pt x="12509" y="57476"/>
                  </a:lnTo>
                  <a:lnTo>
                    <a:pt x="13220" y="58102"/>
                  </a:lnTo>
                  <a:lnTo>
                    <a:pt x="14586" y="59269"/>
                  </a:lnTo>
                  <a:lnTo>
                    <a:pt x="15853" y="60307"/>
                  </a:lnTo>
                  <a:lnTo>
                    <a:pt x="16963" y="61218"/>
                  </a:lnTo>
                  <a:lnTo>
                    <a:pt x="17888" y="61958"/>
                  </a:lnTo>
                  <a:lnTo>
                    <a:pt x="18727" y="62627"/>
                  </a:lnTo>
                  <a:lnTo>
                    <a:pt x="19026" y="62869"/>
                  </a:lnTo>
                  <a:lnTo>
                    <a:pt x="19197" y="63025"/>
                  </a:lnTo>
                  <a:lnTo>
                    <a:pt x="19368" y="63196"/>
                  </a:lnTo>
                  <a:lnTo>
                    <a:pt x="19567" y="63367"/>
                  </a:lnTo>
                  <a:lnTo>
                    <a:pt x="19752" y="63509"/>
                  </a:lnTo>
                  <a:lnTo>
                    <a:pt x="19951" y="63651"/>
                  </a:lnTo>
                  <a:lnTo>
                    <a:pt x="20165" y="63779"/>
                  </a:lnTo>
                  <a:lnTo>
                    <a:pt x="20378" y="63907"/>
                  </a:lnTo>
                  <a:lnTo>
                    <a:pt x="20592" y="64007"/>
                  </a:lnTo>
                  <a:lnTo>
                    <a:pt x="20805" y="64107"/>
                  </a:lnTo>
                  <a:lnTo>
                    <a:pt x="21033" y="64206"/>
                  </a:lnTo>
                  <a:lnTo>
                    <a:pt x="21260" y="64277"/>
                  </a:lnTo>
                  <a:lnTo>
                    <a:pt x="21502" y="64349"/>
                  </a:lnTo>
                  <a:lnTo>
                    <a:pt x="21744" y="64391"/>
                  </a:lnTo>
                  <a:lnTo>
                    <a:pt x="21986" y="64434"/>
                  </a:lnTo>
                  <a:lnTo>
                    <a:pt x="22228" y="64462"/>
                  </a:lnTo>
                  <a:lnTo>
                    <a:pt x="22470" y="64491"/>
                  </a:lnTo>
                  <a:lnTo>
                    <a:pt x="22968" y="64491"/>
                  </a:lnTo>
                  <a:lnTo>
                    <a:pt x="23224" y="64462"/>
                  </a:lnTo>
                  <a:lnTo>
                    <a:pt x="23466" y="64434"/>
                  </a:lnTo>
                  <a:lnTo>
                    <a:pt x="23708" y="64391"/>
                  </a:lnTo>
                  <a:lnTo>
                    <a:pt x="23936" y="64349"/>
                  </a:lnTo>
                  <a:lnTo>
                    <a:pt x="24177" y="64277"/>
                  </a:lnTo>
                  <a:lnTo>
                    <a:pt x="24405" y="64206"/>
                  </a:lnTo>
                  <a:lnTo>
                    <a:pt x="24633" y="64121"/>
                  </a:lnTo>
                  <a:lnTo>
                    <a:pt x="24860" y="64021"/>
                  </a:lnTo>
                  <a:lnTo>
                    <a:pt x="25074" y="63907"/>
                  </a:lnTo>
                  <a:lnTo>
                    <a:pt x="25287" y="63794"/>
                  </a:lnTo>
                  <a:lnTo>
                    <a:pt x="25487" y="63651"/>
                  </a:lnTo>
                  <a:lnTo>
                    <a:pt x="25686" y="63523"/>
                  </a:lnTo>
                  <a:lnTo>
                    <a:pt x="25885" y="63367"/>
                  </a:lnTo>
                  <a:lnTo>
                    <a:pt x="26070" y="63210"/>
                  </a:lnTo>
                  <a:lnTo>
                    <a:pt x="26241" y="63039"/>
                  </a:lnTo>
                  <a:lnTo>
                    <a:pt x="26369" y="62911"/>
                  </a:lnTo>
                  <a:lnTo>
                    <a:pt x="26525" y="62769"/>
                  </a:lnTo>
                  <a:lnTo>
                    <a:pt x="26796" y="62541"/>
                  </a:lnTo>
                  <a:lnTo>
                    <a:pt x="27578" y="61901"/>
                  </a:lnTo>
                  <a:lnTo>
                    <a:pt x="28489" y="61161"/>
                  </a:lnTo>
                  <a:lnTo>
                    <a:pt x="29585" y="60265"/>
                  </a:lnTo>
                  <a:lnTo>
                    <a:pt x="30823" y="59226"/>
                  </a:lnTo>
                  <a:lnTo>
                    <a:pt x="32160" y="58059"/>
                  </a:lnTo>
                  <a:lnTo>
                    <a:pt x="32872" y="57433"/>
                  </a:lnTo>
                  <a:lnTo>
                    <a:pt x="33598" y="56778"/>
                  </a:lnTo>
                  <a:lnTo>
                    <a:pt x="34323" y="56095"/>
                  </a:lnTo>
                  <a:lnTo>
                    <a:pt x="35063" y="55398"/>
                  </a:lnTo>
                  <a:lnTo>
                    <a:pt x="35803" y="54672"/>
                  </a:lnTo>
                  <a:lnTo>
                    <a:pt x="36543" y="53932"/>
                  </a:lnTo>
                  <a:lnTo>
                    <a:pt x="37283" y="53164"/>
                  </a:lnTo>
                  <a:lnTo>
                    <a:pt x="38009" y="52395"/>
                  </a:lnTo>
                  <a:lnTo>
                    <a:pt x="38735" y="51599"/>
                  </a:lnTo>
                  <a:lnTo>
                    <a:pt x="39432" y="50802"/>
                  </a:lnTo>
                  <a:lnTo>
                    <a:pt x="40101" y="49976"/>
                  </a:lnTo>
                  <a:lnTo>
                    <a:pt x="40755" y="49151"/>
                  </a:lnTo>
                  <a:lnTo>
                    <a:pt x="41381" y="48311"/>
                  </a:lnTo>
                  <a:lnTo>
                    <a:pt x="41979" y="47472"/>
                  </a:lnTo>
                  <a:lnTo>
                    <a:pt x="42264" y="47059"/>
                  </a:lnTo>
                  <a:lnTo>
                    <a:pt x="42534" y="46632"/>
                  </a:lnTo>
                  <a:lnTo>
                    <a:pt x="42790" y="46205"/>
                  </a:lnTo>
                  <a:lnTo>
                    <a:pt x="43046" y="45793"/>
                  </a:lnTo>
                  <a:lnTo>
                    <a:pt x="43288" y="45366"/>
                  </a:lnTo>
                  <a:lnTo>
                    <a:pt x="43516" y="44939"/>
                  </a:lnTo>
                  <a:lnTo>
                    <a:pt x="43729" y="44512"/>
                  </a:lnTo>
                  <a:lnTo>
                    <a:pt x="43929" y="44099"/>
                  </a:lnTo>
                  <a:lnTo>
                    <a:pt x="44114" y="43673"/>
                  </a:lnTo>
                  <a:lnTo>
                    <a:pt x="44299" y="43246"/>
                  </a:lnTo>
                  <a:lnTo>
                    <a:pt x="44455" y="42833"/>
                  </a:lnTo>
                  <a:lnTo>
                    <a:pt x="44612" y="42406"/>
                  </a:lnTo>
                  <a:lnTo>
                    <a:pt x="44740" y="41993"/>
                  </a:lnTo>
                  <a:lnTo>
                    <a:pt x="44853" y="41566"/>
                  </a:lnTo>
                  <a:lnTo>
                    <a:pt x="44953" y="41154"/>
                  </a:lnTo>
                  <a:lnTo>
                    <a:pt x="45038" y="40741"/>
                  </a:lnTo>
                  <a:lnTo>
                    <a:pt x="45095" y="40343"/>
                  </a:lnTo>
                  <a:lnTo>
                    <a:pt x="45138" y="39930"/>
                  </a:lnTo>
                  <a:lnTo>
                    <a:pt x="45167" y="39532"/>
                  </a:lnTo>
                  <a:lnTo>
                    <a:pt x="45181" y="39119"/>
                  </a:lnTo>
                  <a:lnTo>
                    <a:pt x="45181" y="3388"/>
                  </a:lnTo>
                  <a:lnTo>
                    <a:pt x="45181" y="3217"/>
                  </a:lnTo>
                  <a:lnTo>
                    <a:pt x="45167" y="3032"/>
                  </a:lnTo>
                  <a:lnTo>
                    <a:pt x="45138" y="2875"/>
                  </a:lnTo>
                  <a:lnTo>
                    <a:pt x="45110" y="2705"/>
                  </a:lnTo>
                  <a:lnTo>
                    <a:pt x="45024" y="2377"/>
                  </a:lnTo>
                  <a:lnTo>
                    <a:pt x="44910" y="2064"/>
                  </a:lnTo>
                  <a:lnTo>
                    <a:pt x="44768" y="1780"/>
                  </a:lnTo>
                  <a:lnTo>
                    <a:pt x="44597" y="1495"/>
                  </a:lnTo>
                  <a:lnTo>
                    <a:pt x="44412" y="1239"/>
                  </a:lnTo>
                  <a:lnTo>
                    <a:pt x="44185" y="997"/>
                  </a:lnTo>
                  <a:lnTo>
                    <a:pt x="43957" y="769"/>
                  </a:lnTo>
                  <a:lnTo>
                    <a:pt x="43687" y="584"/>
                  </a:lnTo>
                  <a:lnTo>
                    <a:pt x="43416" y="414"/>
                  </a:lnTo>
                  <a:lnTo>
                    <a:pt x="43117" y="271"/>
                  </a:lnTo>
                  <a:lnTo>
                    <a:pt x="42804" y="157"/>
                  </a:lnTo>
                  <a:lnTo>
                    <a:pt x="42477" y="72"/>
                  </a:lnTo>
                  <a:lnTo>
                    <a:pt x="42321" y="44"/>
                  </a:lnTo>
                  <a:lnTo>
                    <a:pt x="42150" y="15"/>
                  </a:lnTo>
                  <a:lnTo>
                    <a:pt x="41979" y="1"/>
                  </a:lnTo>
                  <a:close/>
                </a:path>
              </a:pathLst>
            </a:custGeom>
            <a:solidFill>
              <a:srgbClr val="2776EA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>
              <a:extLst>
                <a:ext uri="{FF2B5EF4-FFF2-40B4-BE49-F238E27FC236}">
                  <a16:creationId xmlns:a16="http://schemas.microsoft.com/office/drawing/2014/main" id="{09D0E4AC-04B3-1E44-85BA-0696459AE781}"/>
                </a:ext>
              </a:extLst>
            </p:cNvPr>
            <p:cNvSpPr/>
            <p:nvPr/>
          </p:nvSpPr>
          <p:spPr>
            <a:xfrm>
              <a:off x="4100416" y="1183543"/>
              <a:ext cx="278095" cy="620625"/>
            </a:xfrm>
            <a:custGeom>
              <a:avLst/>
              <a:gdLst/>
              <a:ahLst/>
              <a:cxnLst/>
              <a:rect l="l" t="t" r="r" b="b"/>
              <a:pathLst>
                <a:path w="6504" h="14515" extrusionOk="0">
                  <a:moveTo>
                    <a:pt x="840" y="0"/>
                  </a:moveTo>
                  <a:lnTo>
                    <a:pt x="1" y="854"/>
                  </a:lnTo>
                  <a:lnTo>
                    <a:pt x="5309" y="6162"/>
                  </a:lnTo>
                  <a:lnTo>
                    <a:pt x="5309" y="14515"/>
                  </a:lnTo>
                  <a:lnTo>
                    <a:pt x="6504" y="14515"/>
                  </a:lnTo>
                  <a:lnTo>
                    <a:pt x="6504" y="5664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>
              <a:extLst>
                <a:ext uri="{FF2B5EF4-FFF2-40B4-BE49-F238E27FC236}">
                  <a16:creationId xmlns:a16="http://schemas.microsoft.com/office/drawing/2014/main" id="{71A1C387-3E4F-33D9-97BB-19420E090F2A}"/>
                </a:ext>
              </a:extLst>
            </p:cNvPr>
            <p:cNvSpPr/>
            <p:nvPr/>
          </p:nvSpPr>
          <p:spPr>
            <a:xfrm>
              <a:off x="4136333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>
              <a:extLst>
                <a:ext uri="{FF2B5EF4-FFF2-40B4-BE49-F238E27FC236}">
                  <a16:creationId xmlns:a16="http://schemas.microsoft.com/office/drawing/2014/main" id="{0B0269FF-47B3-1C0D-AA61-28FBD11A393F}"/>
                </a:ext>
              </a:extLst>
            </p:cNvPr>
            <p:cNvSpPr/>
            <p:nvPr/>
          </p:nvSpPr>
          <p:spPr>
            <a:xfrm>
              <a:off x="4620663" y="1052700"/>
              <a:ext cx="254364" cy="751463"/>
            </a:xfrm>
            <a:custGeom>
              <a:avLst/>
              <a:gdLst/>
              <a:ahLst/>
              <a:cxnLst/>
              <a:rect l="l" t="t" r="r" b="b"/>
              <a:pathLst>
                <a:path w="5949" h="17575" extrusionOk="0">
                  <a:moveTo>
                    <a:pt x="5109" y="1"/>
                  </a:moveTo>
                  <a:lnTo>
                    <a:pt x="0" y="5123"/>
                  </a:lnTo>
                  <a:lnTo>
                    <a:pt x="0" y="17575"/>
                  </a:lnTo>
                  <a:lnTo>
                    <a:pt x="1181" y="17575"/>
                  </a:lnTo>
                  <a:lnTo>
                    <a:pt x="1181" y="5607"/>
                  </a:lnTo>
                  <a:lnTo>
                    <a:pt x="5948" y="85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>
              <a:extLst>
                <a:ext uri="{FF2B5EF4-FFF2-40B4-BE49-F238E27FC236}">
                  <a16:creationId xmlns:a16="http://schemas.microsoft.com/office/drawing/2014/main" id="{82D06136-3F56-FBC4-D4D2-D16515D26946}"/>
                </a:ext>
              </a:extLst>
            </p:cNvPr>
            <p:cNvSpPr/>
            <p:nvPr/>
          </p:nvSpPr>
          <p:spPr>
            <a:xfrm>
              <a:off x="4786781" y="1215142"/>
              <a:ext cx="247651" cy="589027"/>
            </a:xfrm>
            <a:custGeom>
              <a:avLst/>
              <a:gdLst/>
              <a:ahLst/>
              <a:cxnLst/>
              <a:rect l="l" t="t" r="r" b="b"/>
              <a:pathLst>
                <a:path w="5792" h="13776" extrusionOk="0">
                  <a:moveTo>
                    <a:pt x="4952" y="1"/>
                  </a:moveTo>
                  <a:lnTo>
                    <a:pt x="0" y="4953"/>
                  </a:lnTo>
                  <a:lnTo>
                    <a:pt x="0" y="13776"/>
                  </a:lnTo>
                  <a:lnTo>
                    <a:pt x="1195" y="13776"/>
                  </a:lnTo>
                  <a:lnTo>
                    <a:pt x="1195" y="5451"/>
                  </a:lnTo>
                  <a:lnTo>
                    <a:pt x="5792" y="855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>
              <a:extLst>
                <a:ext uri="{FF2B5EF4-FFF2-40B4-BE49-F238E27FC236}">
                  <a16:creationId xmlns:a16="http://schemas.microsoft.com/office/drawing/2014/main" id="{DD161657-0FAC-746E-9C9C-843EF43D4F0F}"/>
                </a:ext>
              </a:extLst>
            </p:cNvPr>
            <p:cNvSpPr/>
            <p:nvPr/>
          </p:nvSpPr>
          <p:spPr>
            <a:xfrm>
              <a:off x="4954097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>
              <a:extLst>
                <a:ext uri="{FF2B5EF4-FFF2-40B4-BE49-F238E27FC236}">
                  <a16:creationId xmlns:a16="http://schemas.microsoft.com/office/drawing/2014/main" id="{33BA3A5D-2F1F-1D96-4631-7CAAB61A9459}"/>
                </a:ext>
              </a:extLst>
            </p:cNvPr>
            <p:cNvSpPr/>
            <p:nvPr/>
          </p:nvSpPr>
          <p:spPr>
            <a:xfrm>
              <a:off x="4935240" y="1173195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0"/>
                  </a:moveTo>
                  <a:lnTo>
                    <a:pt x="1352" y="29"/>
                  </a:lnTo>
                  <a:lnTo>
                    <a:pt x="1195" y="71"/>
                  </a:lnTo>
                  <a:lnTo>
                    <a:pt x="1039" y="128"/>
                  </a:lnTo>
                  <a:lnTo>
                    <a:pt x="882" y="199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4" y="612"/>
                  </a:lnTo>
                  <a:lnTo>
                    <a:pt x="285" y="740"/>
                  </a:lnTo>
                  <a:lnTo>
                    <a:pt x="199" y="882"/>
                  </a:lnTo>
                  <a:lnTo>
                    <a:pt x="128" y="1039"/>
                  </a:lnTo>
                  <a:lnTo>
                    <a:pt x="71" y="1195"/>
                  </a:lnTo>
                  <a:lnTo>
                    <a:pt x="29" y="1352"/>
                  </a:lnTo>
                  <a:lnTo>
                    <a:pt x="0" y="1523"/>
                  </a:lnTo>
                  <a:lnTo>
                    <a:pt x="0" y="1693"/>
                  </a:lnTo>
                  <a:lnTo>
                    <a:pt x="0" y="1878"/>
                  </a:lnTo>
                  <a:lnTo>
                    <a:pt x="29" y="2035"/>
                  </a:lnTo>
                  <a:lnTo>
                    <a:pt x="71" y="2206"/>
                  </a:lnTo>
                  <a:lnTo>
                    <a:pt x="128" y="2362"/>
                  </a:lnTo>
                  <a:lnTo>
                    <a:pt x="199" y="2505"/>
                  </a:lnTo>
                  <a:lnTo>
                    <a:pt x="285" y="2647"/>
                  </a:lnTo>
                  <a:lnTo>
                    <a:pt x="384" y="2775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02"/>
                  </a:lnTo>
                  <a:lnTo>
                    <a:pt x="882" y="3188"/>
                  </a:lnTo>
                  <a:lnTo>
                    <a:pt x="1039" y="3259"/>
                  </a:lnTo>
                  <a:lnTo>
                    <a:pt x="1195" y="3330"/>
                  </a:lnTo>
                  <a:lnTo>
                    <a:pt x="1352" y="3358"/>
                  </a:lnTo>
                  <a:lnTo>
                    <a:pt x="1523" y="3387"/>
                  </a:lnTo>
                  <a:lnTo>
                    <a:pt x="1694" y="3401"/>
                  </a:lnTo>
                  <a:lnTo>
                    <a:pt x="1879" y="3387"/>
                  </a:lnTo>
                  <a:lnTo>
                    <a:pt x="2035" y="3358"/>
                  </a:lnTo>
                  <a:lnTo>
                    <a:pt x="2206" y="3330"/>
                  </a:lnTo>
                  <a:lnTo>
                    <a:pt x="2362" y="3259"/>
                  </a:lnTo>
                  <a:lnTo>
                    <a:pt x="2505" y="3188"/>
                  </a:lnTo>
                  <a:lnTo>
                    <a:pt x="2647" y="3102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02" y="2647"/>
                  </a:lnTo>
                  <a:lnTo>
                    <a:pt x="3188" y="2505"/>
                  </a:lnTo>
                  <a:lnTo>
                    <a:pt x="3259" y="2362"/>
                  </a:lnTo>
                  <a:lnTo>
                    <a:pt x="3330" y="2206"/>
                  </a:lnTo>
                  <a:lnTo>
                    <a:pt x="3358" y="2035"/>
                  </a:lnTo>
                  <a:lnTo>
                    <a:pt x="3387" y="1878"/>
                  </a:lnTo>
                  <a:lnTo>
                    <a:pt x="3401" y="1693"/>
                  </a:lnTo>
                  <a:lnTo>
                    <a:pt x="3387" y="1523"/>
                  </a:lnTo>
                  <a:lnTo>
                    <a:pt x="3358" y="1352"/>
                  </a:lnTo>
                  <a:lnTo>
                    <a:pt x="3330" y="1195"/>
                  </a:lnTo>
                  <a:lnTo>
                    <a:pt x="3259" y="1039"/>
                  </a:lnTo>
                  <a:lnTo>
                    <a:pt x="3188" y="882"/>
                  </a:lnTo>
                  <a:lnTo>
                    <a:pt x="3102" y="740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199"/>
                  </a:lnTo>
                  <a:lnTo>
                    <a:pt x="2362" y="128"/>
                  </a:lnTo>
                  <a:lnTo>
                    <a:pt x="2206" y="71"/>
                  </a:lnTo>
                  <a:lnTo>
                    <a:pt x="2035" y="29"/>
                  </a:lnTo>
                  <a:lnTo>
                    <a:pt x="1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>
              <a:extLst>
                <a:ext uri="{FF2B5EF4-FFF2-40B4-BE49-F238E27FC236}">
                  <a16:creationId xmlns:a16="http://schemas.microsoft.com/office/drawing/2014/main" id="{5E265B34-9FB5-D455-EDC6-6182FA660315}"/>
                </a:ext>
              </a:extLst>
            </p:cNvPr>
            <p:cNvSpPr/>
            <p:nvPr/>
          </p:nvSpPr>
          <p:spPr>
            <a:xfrm>
              <a:off x="4774595" y="1012550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708" y="0"/>
                  </a:moveTo>
                  <a:lnTo>
                    <a:pt x="1523" y="15"/>
                  </a:lnTo>
                  <a:lnTo>
                    <a:pt x="1352" y="29"/>
                  </a:lnTo>
                  <a:lnTo>
                    <a:pt x="1196" y="72"/>
                  </a:lnTo>
                  <a:lnTo>
                    <a:pt x="1039" y="128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12" y="385"/>
                  </a:lnTo>
                  <a:lnTo>
                    <a:pt x="499" y="498"/>
                  </a:lnTo>
                  <a:lnTo>
                    <a:pt x="385" y="612"/>
                  </a:lnTo>
                  <a:lnTo>
                    <a:pt x="285" y="755"/>
                  </a:lnTo>
                  <a:lnTo>
                    <a:pt x="200" y="897"/>
                  </a:lnTo>
                  <a:lnTo>
                    <a:pt x="129" y="1039"/>
                  </a:lnTo>
                  <a:lnTo>
                    <a:pt x="72" y="1196"/>
                  </a:lnTo>
                  <a:lnTo>
                    <a:pt x="29" y="1352"/>
                  </a:lnTo>
                  <a:lnTo>
                    <a:pt x="15" y="1523"/>
                  </a:lnTo>
                  <a:lnTo>
                    <a:pt x="0" y="1708"/>
                  </a:lnTo>
                  <a:lnTo>
                    <a:pt x="15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19"/>
                  </a:lnTo>
                  <a:lnTo>
                    <a:pt x="285" y="2647"/>
                  </a:lnTo>
                  <a:lnTo>
                    <a:pt x="385" y="2789"/>
                  </a:lnTo>
                  <a:lnTo>
                    <a:pt x="499" y="2903"/>
                  </a:lnTo>
                  <a:lnTo>
                    <a:pt x="612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19" y="3202"/>
                  </a:lnTo>
                  <a:lnTo>
                    <a:pt x="2647" y="3117"/>
                  </a:lnTo>
                  <a:lnTo>
                    <a:pt x="2790" y="3017"/>
                  </a:lnTo>
                  <a:lnTo>
                    <a:pt x="2903" y="2903"/>
                  </a:lnTo>
                  <a:lnTo>
                    <a:pt x="3017" y="2789"/>
                  </a:lnTo>
                  <a:lnTo>
                    <a:pt x="3117" y="2647"/>
                  </a:lnTo>
                  <a:lnTo>
                    <a:pt x="3202" y="2519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50"/>
                  </a:lnTo>
                  <a:lnTo>
                    <a:pt x="3387" y="1879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5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90" y="385"/>
                  </a:lnTo>
                  <a:lnTo>
                    <a:pt x="2647" y="285"/>
                  </a:lnTo>
                  <a:lnTo>
                    <a:pt x="2519" y="200"/>
                  </a:lnTo>
                  <a:lnTo>
                    <a:pt x="2363" y="128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5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>
              <a:extLst>
                <a:ext uri="{FF2B5EF4-FFF2-40B4-BE49-F238E27FC236}">
                  <a16:creationId xmlns:a16="http://schemas.microsoft.com/office/drawing/2014/main" id="{BE7C1A1A-ABF2-2FC0-FA4F-DDE10F509179}"/>
                </a:ext>
              </a:extLst>
            </p:cNvPr>
            <p:cNvSpPr/>
            <p:nvPr/>
          </p:nvSpPr>
          <p:spPr>
            <a:xfrm>
              <a:off x="4062702" y="1161009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37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39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2"/>
                  </a:lnTo>
                  <a:lnTo>
                    <a:pt x="299" y="740"/>
                  </a:lnTo>
                  <a:lnTo>
                    <a:pt x="214" y="883"/>
                  </a:lnTo>
                  <a:lnTo>
                    <a:pt x="143" y="1039"/>
                  </a:lnTo>
                  <a:lnTo>
                    <a:pt x="86" y="1196"/>
                  </a:lnTo>
                  <a:lnTo>
                    <a:pt x="43" y="1352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65"/>
                  </a:lnTo>
                  <a:lnTo>
                    <a:pt x="43" y="2035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299" y="2647"/>
                  </a:lnTo>
                  <a:lnTo>
                    <a:pt x="399" y="2775"/>
                  </a:lnTo>
                  <a:lnTo>
                    <a:pt x="499" y="2903"/>
                  </a:lnTo>
                  <a:lnTo>
                    <a:pt x="627" y="3003"/>
                  </a:lnTo>
                  <a:lnTo>
                    <a:pt x="755" y="3103"/>
                  </a:lnTo>
                  <a:lnTo>
                    <a:pt x="897" y="3188"/>
                  </a:lnTo>
                  <a:lnTo>
                    <a:pt x="1039" y="3259"/>
                  </a:lnTo>
                  <a:lnTo>
                    <a:pt x="1196" y="3316"/>
                  </a:lnTo>
                  <a:lnTo>
                    <a:pt x="1367" y="3359"/>
                  </a:lnTo>
                  <a:lnTo>
                    <a:pt x="1537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59"/>
                  </a:lnTo>
                  <a:lnTo>
                    <a:pt x="2206" y="3316"/>
                  </a:lnTo>
                  <a:lnTo>
                    <a:pt x="2363" y="3259"/>
                  </a:lnTo>
                  <a:lnTo>
                    <a:pt x="2519" y="3188"/>
                  </a:lnTo>
                  <a:lnTo>
                    <a:pt x="2661" y="3103"/>
                  </a:lnTo>
                  <a:lnTo>
                    <a:pt x="2790" y="3003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17" y="2647"/>
                  </a:lnTo>
                  <a:lnTo>
                    <a:pt x="3202" y="2505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35"/>
                  </a:lnTo>
                  <a:lnTo>
                    <a:pt x="3401" y="1865"/>
                  </a:lnTo>
                  <a:lnTo>
                    <a:pt x="3401" y="1694"/>
                  </a:lnTo>
                  <a:lnTo>
                    <a:pt x="3401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83"/>
                  </a:lnTo>
                  <a:lnTo>
                    <a:pt x="3117" y="740"/>
                  </a:lnTo>
                  <a:lnTo>
                    <a:pt x="3017" y="612"/>
                  </a:lnTo>
                  <a:lnTo>
                    <a:pt x="2903" y="499"/>
                  </a:lnTo>
                  <a:lnTo>
                    <a:pt x="2790" y="385"/>
                  </a:lnTo>
                  <a:lnTo>
                    <a:pt x="2661" y="285"/>
                  </a:lnTo>
                  <a:lnTo>
                    <a:pt x="2519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>
              <a:extLst>
                <a:ext uri="{FF2B5EF4-FFF2-40B4-BE49-F238E27FC236}">
                  <a16:creationId xmlns:a16="http://schemas.microsoft.com/office/drawing/2014/main" id="{E4041D66-F7CE-0AAB-7DBF-BB4FA0F05553}"/>
                </a:ext>
              </a:extLst>
            </p:cNvPr>
            <p:cNvSpPr/>
            <p:nvPr/>
          </p:nvSpPr>
          <p:spPr>
            <a:xfrm>
              <a:off x="5512058" y="20022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13675" y="0"/>
                  </a:moveTo>
                  <a:lnTo>
                    <a:pt x="8367" y="5308"/>
                  </a:lnTo>
                  <a:lnTo>
                    <a:pt x="0" y="5308"/>
                  </a:lnTo>
                  <a:lnTo>
                    <a:pt x="0" y="6503"/>
                  </a:lnTo>
                  <a:lnTo>
                    <a:pt x="8865" y="6503"/>
                  </a:lnTo>
                  <a:lnTo>
                    <a:pt x="14515" y="840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>
              <a:extLst>
                <a:ext uri="{FF2B5EF4-FFF2-40B4-BE49-F238E27FC236}">
                  <a16:creationId xmlns:a16="http://schemas.microsoft.com/office/drawing/2014/main" id="{1B480213-664A-A6E3-FA59-905E67338055}"/>
                </a:ext>
              </a:extLst>
            </p:cNvPr>
            <p:cNvSpPr/>
            <p:nvPr/>
          </p:nvSpPr>
          <p:spPr>
            <a:xfrm>
              <a:off x="5512058" y="2038083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>
              <a:extLst>
                <a:ext uri="{FF2B5EF4-FFF2-40B4-BE49-F238E27FC236}">
                  <a16:creationId xmlns:a16="http://schemas.microsoft.com/office/drawing/2014/main" id="{339F7F91-D786-8371-5E5F-94F53E3BC708}"/>
                </a:ext>
              </a:extLst>
            </p:cNvPr>
            <p:cNvSpPr/>
            <p:nvPr/>
          </p:nvSpPr>
          <p:spPr>
            <a:xfrm>
              <a:off x="5512058" y="25224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0" y="1"/>
                  </a:moveTo>
                  <a:lnTo>
                    <a:pt x="0" y="1182"/>
                  </a:lnTo>
                  <a:lnTo>
                    <a:pt x="11967" y="1182"/>
                  </a:lnTo>
                  <a:lnTo>
                    <a:pt x="16734" y="5949"/>
                  </a:lnTo>
                  <a:lnTo>
                    <a:pt x="17574" y="5109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>
              <a:extLst>
                <a:ext uri="{FF2B5EF4-FFF2-40B4-BE49-F238E27FC236}">
                  <a16:creationId xmlns:a16="http://schemas.microsoft.com/office/drawing/2014/main" id="{10BFFB16-BA37-7801-D218-4B298C7CB245}"/>
                </a:ext>
              </a:extLst>
            </p:cNvPr>
            <p:cNvSpPr/>
            <p:nvPr/>
          </p:nvSpPr>
          <p:spPr>
            <a:xfrm>
              <a:off x="5512058" y="2688532"/>
              <a:ext cx="588985" cy="248293"/>
            </a:xfrm>
            <a:custGeom>
              <a:avLst/>
              <a:gdLst/>
              <a:ahLst/>
              <a:cxnLst/>
              <a:rect l="l" t="t" r="r" b="b"/>
              <a:pathLst>
                <a:path w="13775" h="5807" extrusionOk="0">
                  <a:moveTo>
                    <a:pt x="0" y="1"/>
                  </a:moveTo>
                  <a:lnTo>
                    <a:pt x="0" y="1196"/>
                  </a:lnTo>
                  <a:lnTo>
                    <a:pt x="8325" y="1196"/>
                  </a:lnTo>
                  <a:lnTo>
                    <a:pt x="12935" y="5806"/>
                  </a:lnTo>
                  <a:lnTo>
                    <a:pt x="13775" y="495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>
              <a:extLst>
                <a:ext uri="{FF2B5EF4-FFF2-40B4-BE49-F238E27FC236}">
                  <a16:creationId xmlns:a16="http://schemas.microsoft.com/office/drawing/2014/main" id="{ABDED60C-5B7F-1D7E-877E-66F79C6965BE}"/>
                </a:ext>
              </a:extLst>
            </p:cNvPr>
            <p:cNvSpPr/>
            <p:nvPr/>
          </p:nvSpPr>
          <p:spPr>
            <a:xfrm>
              <a:off x="5512058" y="2855848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>
              <a:extLst>
                <a:ext uri="{FF2B5EF4-FFF2-40B4-BE49-F238E27FC236}">
                  <a16:creationId xmlns:a16="http://schemas.microsoft.com/office/drawing/2014/main" id="{FE957A50-928B-5EF8-5B0C-5D914F5EE07D}"/>
                </a:ext>
              </a:extLst>
            </p:cNvPr>
            <p:cNvSpPr/>
            <p:nvPr/>
          </p:nvSpPr>
          <p:spPr>
            <a:xfrm>
              <a:off x="5998184" y="2836991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1"/>
                  </a:moveTo>
                  <a:lnTo>
                    <a:pt x="1353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83" y="200"/>
                  </a:lnTo>
                  <a:lnTo>
                    <a:pt x="741" y="285"/>
                  </a:lnTo>
                  <a:lnTo>
                    <a:pt x="613" y="385"/>
                  </a:lnTo>
                  <a:lnTo>
                    <a:pt x="499" y="499"/>
                  </a:lnTo>
                  <a:lnTo>
                    <a:pt x="385" y="613"/>
                  </a:lnTo>
                  <a:lnTo>
                    <a:pt x="285" y="755"/>
                  </a:lnTo>
                  <a:lnTo>
                    <a:pt x="200" y="883"/>
                  </a:lnTo>
                  <a:lnTo>
                    <a:pt x="129" y="1040"/>
                  </a:lnTo>
                  <a:lnTo>
                    <a:pt x="72" y="1196"/>
                  </a:lnTo>
                  <a:lnTo>
                    <a:pt x="29" y="1353"/>
                  </a:lnTo>
                  <a:lnTo>
                    <a:pt x="1" y="1523"/>
                  </a:lnTo>
                  <a:lnTo>
                    <a:pt x="1" y="1694"/>
                  </a:lnTo>
                  <a:lnTo>
                    <a:pt x="1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05"/>
                  </a:lnTo>
                  <a:lnTo>
                    <a:pt x="285" y="2648"/>
                  </a:lnTo>
                  <a:lnTo>
                    <a:pt x="385" y="2776"/>
                  </a:lnTo>
                  <a:lnTo>
                    <a:pt x="499" y="2904"/>
                  </a:lnTo>
                  <a:lnTo>
                    <a:pt x="613" y="3017"/>
                  </a:lnTo>
                  <a:lnTo>
                    <a:pt x="741" y="3117"/>
                  </a:lnTo>
                  <a:lnTo>
                    <a:pt x="883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53" y="3373"/>
                  </a:lnTo>
                  <a:lnTo>
                    <a:pt x="1523" y="3387"/>
                  </a:lnTo>
                  <a:lnTo>
                    <a:pt x="1694" y="3402"/>
                  </a:lnTo>
                  <a:lnTo>
                    <a:pt x="1865" y="3387"/>
                  </a:lnTo>
                  <a:lnTo>
                    <a:pt x="2036" y="3373"/>
                  </a:lnTo>
                  <a:lnTo>
                    <a:pt x="2206" y="3331"/>
                  </a:lnTo>
                  <a:lnTo>
                    <a:pt x="2363" y="3274"/>
                  </a:lnTo>
                  <a:lnTo>
                    <a:pt x="2505" y="3202"/>
                  </a:lnTo>
                  <a:lnTo>
                    <a:pt x="2648" y="3117"/>
                  </a:lnTo>
                  <a:lnTo>
                    <a:pt x="2776" y="3017"/>
                  </a:lnTo>
                  <a:lnTo>
                    <a:pt x="2904" y="2904"/>
                  </a:lnTo>
                  <a:lnTo>
                    <a:pt x="3003" y="2776"/>
                  </a:lnTo>
                  <a:lnTo>
                    <a:pt x="3103" y="2648"/>
                  </a:lnTo>
                  <a:lnTo>
                    <a:pt x="3188" y="2505"/>
                  </a:lnTo>
                  <a:lnTo>
                    <a:pt x="3259" y="2363"/>
                  </a:lnTo>
                  <a:lnTo>
                    <a:pt x="3316" y="2206"/>
                  </a:lnTo>
                  <a:lnTo>
                    <a:pt x="3359" y="2050"/>
                  </a:lnTo>
                  <a:lnTo>
                    <a:pt x="3388" y="1879"/>
                  </a:lnTo>
                  <a:lnTo>
                    <a:pt x="3402" y="1694"/>
                  </a:lnTo>
                  <a:lnTo>
                    <a:pt x="3388" y="1523"/>
                  </a:lnTo>
                  <a:lnTo>
                    <a:pt x="3359" y="1353"/>
                  </a:lnTo>
                  <a:lnTo>
                    <a:pt x="3316" y="1196"/>
                  </a:lnTo>
                  <a:lnTo>
                    <a:pt x="3259" y="1040"/>
                  </a:lnTo>
                  <a:lnTo>
                    <a:pt x="3188" y="883"/>
                  </a:lnTo>
                  <a:lnTo>
                    <a:pt x="3103" y="755"/>
                  </a:lnTo>
                  <a:lnTo>
                    <a:pt x="3003" y="613"/>
                  </a:lnTo>
                  <a:lnTo>
                    <a:pt x="2904" y="499"/>
                  </a:lnTo>
                  <a:lnTo>
                    <a:pt x="2776" y="385"/>
                  </a:lnTo>
                  <a:lnTo>
                    <a:pt x="2648" y="285"/>
                  </a:lnTo>
                  <a:lnTo>
                    <a:pt x="2505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36" y="29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>
              <a:extLst>
                <a:ext uri="{FF2B5EF4-FFF2-40B4-BE49-F238E27FC236}">
                  <a16:creationId xmlns:a16="http://schemas.microsoft.com/office/drawing/2014/main" id="{13CC6ED9-0F96-D1F3-A36E-55F312750FDB}"/>
                </a:ext>
              </a:extLst>
            </p:cNvPr>
            <p:cNvSpPr/>
            <p:nvPr/>
          </p:nvSpPr>
          <p:spPr>
            <a:xfrm>
              <a:off x="6158230" y="2676388"/>
              <a:ext cx="146060" cy="145418"/>
            </a:xfrm>
            <a:custGeom>
              <a:avLst/>
              <a:gdLst/>
              <a:ahLst/>
              <a:cxnLst/>
              <a:rect l="l" t="t" r="r" b="b"/>
              <a:pathLst>
                <a:path w="3416" h="3401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97" y="213"/>
                  </a:lnTo>
                  <a:lnTo>
                    <a:pt x="754" y="285"/>
                  </a:lnTo>
                  <a:lnTo>
                    <a:pt x="626" y="384"/>
                  </a:lnTo>
                  <a:lnTo>
                    <a:pt x="498" y="498"/>
                  </a:lnTo>
                  <a:lnTo>
                    <a:pt x="399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4" y="1523"/>
                  </a:lnTo>
                  <a:lnTo>
                    <a:pt x="0" y="1708"/>
                  </a:lnTo>
                  <a:lnTo>
                    <a:pt x="14" y="1878"/>
                  </a:lnTo>
                  <a:lnTo>
                    <a:pt x="43" y="2049"/>
                  </a:lnTo>
                  <a:lnTo>
                    <a:pt x="86" y="2206"/>
                  </a:lnTo>
                  <a:lnTo>
                    <a:pt x="143" y="2362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99" y="2789"/>
                  </a:lnTo>
                  <a:lnTo>
                    <a:pt x="498" y="2903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20" y="3330"/>
                  </a:lnTo>
                  <a:lnTo>
                    <a:pt x="2377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17" y="2903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62"/>
                  </a:lnTo>
                  <a:lnTo>
                    <a:pt x="3330" y="2206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15" y="1708"/>
                  </a:lnTo>
                  <a:lnTo>
                    <a:pt x="3401" y="1523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17" y="498"/>
                  </a:lnTo>
                  <a:lnTo>
                    <a:pt x="2789" y="384"/>
                  </a:lnTo>
                  <a:lnTo>
                    <a:pt x="2661" y="285"/>
                  </a:lnTo>
                  <a:lnTo>
                    <a:pt x="2519" y="213"/>
                  </a:lnTo>
                  <a:lnTo>
                    <a:pt x="2377" y="128"/>
                  </a:lnTo>
                  <a:lnTo>
                    <a:pt x="2220" y="71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>
              <a:extLst>
                <a:ext uri="{FF2B5EF4-FFF2-40B4-BE49-F238E27FC236}">
                  <a16:creationId xmlns:a16="http://schemas.microsoft.com/office/drawing/2014/main" id="{BE1DEDD5-396D-45D8-A282-341A265FB23A}"/>
                </a:ext>
              </a:extLst>
            </p:cNvPr>
            <p:cNvSpPr/>
            <p:nvPr/>
          </p:nvSpPr>
          <p:spPr>
            <a:xfrm>
              <a:off x="6010370" y="19644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83" y="213"/>
                  </a:lnTo>
                  <a:lnTo>
                    <a:pt x="755" y="299"/>
                  </a:lnTo>
                  <a:lnTo>
                    <a:pt x="612" y="398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37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20"/>
                  </a:lnTo>
                  <a:lnTo>
                    <a:pt x="128" y="2376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17"/>
                  </a:lnTo>
                  <a:lnTo>
                    <a:pt x="612" y="3017"/>
                  </a:lnTo>
                  <a:lnTo>
                    <a:pt x="755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694" y="3415"/>
                  </a:lnTo>
                  <a:lnTo>
                    <a:pt x="1879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75" y="398"/>
                  </a:lnTo>
                  <a:lnTo>
                    <a:pt x="2647" y="299"/>
                  </a:lnTo>
                  <a:lnTo>
                    <a:pt x="2505" y="213"/>
                  </a:lnTo>
                  <a:lnTo>
                    <a:pt x="2363" y="142"/>
                  </a:lnTo>
                  <a:lnTo>
                    <a:pt x="2206" y="85"/>
                  </a:lnTo>
                  <a:lnTo>
                    <a:pt x="2035" y="43"/>
                  </a:lnTo>
                  <a:lnTo>
                    <a:pt x="1879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>
              <a:extLst>
                <a:ext uri="{FF2B5EF4-FFF2-40B4-BE49-F238E27FC236}">
                  <a16:creationId xmlns:a16="http://schemas.microsoft.com/office/drawing/2014/main" id="{2EEC97BE-EB4B-7D2C-2BA4-C93DC735133B}"/>
                </a:ext>
              </a:extLst>
            </p:cNvPr>
            <p:cNvSpPr/>
            <p:nvPr/>
          </p:nvSpPr>
          <p:spPr>
            <a:xfrm>
              <a:off x="3010705" y="24120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840" y="0"/>
                  </a:moveTo>
                  <a:lnTo>
                    <a:pt x="0" y="840"/>
                  </a:lnTo>
                  <a:lnTo>
                    <a:pt x="5664" y="6503"/>
                  </a:lnTo>
                  <a:lnTo>
                    <a:pt x="14515" y="6503"/>
                  </a:lnTo>
                  <a:lnTo>
                    <a:pt x="14515" y="5308"/>
                  </a:lnTo>
                  <a:lnTo>
                    <a:pt x="6147" y="5308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>
              <a:extLst>
                <a:ext uri="{FF2B5EF4-FFF2-40B4-BE49-F238E27FC236}">
                  <a16:creationId xmlns:a16="http://schemas.microsoft.com/office/drawing/2014/main" id="{0FFBED79-534C-A7F3-B4E2-B508434B943B}"/>
                </a:ext>
              </a:extLst>
            </p:cNvPr>
            <p:cNvSpPr/>
            <p:nvPr/>
          </p:nvSpPr>
          <p:spPr>
            <a:xfrm>
              <a:off x="3330114" y="2447883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>
              <a:extLst>
                <a:ext uri="{FF2B5EF4-FFF2-40B4-BE49-F238E27FC236}">
                  <a16:creationId xmlns:a16="http://schemas.microsoft.com/office/drawing/2014/main" id="{CB3AA2C8-5EE5-9B07-ADF5-6028A961DACB}"/>
                </a:ext>
              </a:extLst>
            </p:cNvPr>
            <p:cNvSpPr/>
            <p:nvPr/>
          </p:nvSpPr>
          <p:spPr>
            <a:xfrm>
              <a:off x="2879863" y="29322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5109" y="1"/>
                  </a:moveTo>
                  <a:lnTo>
                    <a:pt x="1" y="5109"/>
                  </a:lnTo>
                  <a:lnTo>
                    <a:pt x="840" y="5949"/>
                  </a:lnTo>
                  <a:lnTo>
                    <a:pt x="5607" y="1182"/>
                  </a:lnTo>
                  <a:lnTo>
                    <a:pt x="17575" y="1182"/>
                  </a:lnTo>
                  <a:lnTo>
                    <a:pt x="17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>
              <a:extLst>
                <a:ext uri="{FF2B5EF4-FFF2-40B4-BE49-F238E27FC236}">
                  <a16:creationId xmlns:a16="http://schemas.microsoft.com/office/drawing/2014/main" id="{06485533-8F27-B442-35B7-3C2A815DB629}"/>
                </a:ext>
              </a:extLst>
            </p:cNvPr>
            <p:cNvSpPr/>
            <p:nvPr/>
          </p:nvSpPr>
          <p:spPr>
            <a:xfrm>
              <a:off x="3042304" y="3098332"/>
              <a:ext cx="589027" cy="248293"/>
            </a:xfrm>
            <a:custGeom>
              <a:avLst/>
              <a:gdLst/>
              <a:ahLst/>
              <a:cxnLst/>
              <a:rect l="l" t="t" r="r" b="b"/>
              <a:pathLst>
                <a:path w="13776" h="5807" extrusionOk="0">
                  <a:moveTo>
                    <a:pt x="4953" y="1"/>
                  </a:moveTo>
                  <a:lnTo>
                    <a:pt x="1" y="4953"/>
                  </a:lnTo>
                  <a:lnTo>
                    <a:pt x="841" y="5806"/>
                  </a:lnTo>
                  <a:lnTo>
                    <a:pt x="5451" y="1196"/>
                  </a:lnTo>
                  <a:lnTo>
                    <a:pt x="13776" y="1196"/>
                  </a:lnTo>
                  <a:lnTo>
                    <a:pt x="13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>
              <a:extLst>
                <a:ext uri="{FF2B5EF4-FFF2-40B4-BE49-F238E27FC236}">
                  <a16:creationId xmlns:a16="http://schemas.microsoft.com/office/drawing/2014/main" id="{708B5260-912D-6FED-D2F4-87ABC884C5A2}"/>
                </a:ext>
              </a:extLst>
            </p:cNvPr>
            <p:cNvSpPr/>
            <p:nvPr/>
          </p:nvSpPr>
          <p:spPr>
            <a:xfrm>
              <a:off x="3330114" y="3265648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>
              <a:extLst>
                <a:ext uri="{FF2B5EF4-FFF2-40B4-BE49-F238E27FC236}">
                  <a16:creationId xmlns:a16="http://schemas.microsoft.com/office/drawing/2014/main" id="{D02473E5-36A0-B9F9-CA5B-B23228053F5C}"/>
                </a:ext>
              </a:extLst>
            </p:cNvPr>
            <p:cNvSpPr/>
            <p:nvPr/>
          </p:nvSpPr>
          <p:spPr>
            <a:xfrm>
              <a:off x="2999716" y="3246791"/>
              <a:ext cx="146102" cy="145461"/>
            </a:xfrm>
            <a:custGeom>
              <a:avLst/>
              <a:gdLst/>
              <a:ahLst/>
              <a:cxnLst/>
              <a:rect l="l" t="t" r="r" b="b"/>
              <a:pathLst>
                <a:path w="3417" h="3402" extrusionOk="0">
                  <a:moveTo>
                    <a:pt x="1538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3"/>
                  </a:lnTo>
                  <a:lnTo>
                    <a:pt x="300" y="755"/>
                  </a:lnTo>
                  <a:lnTo>
                    <a:pt x="214" y="883"/>
                  </a:lnTo>
                  <a:lnTo>
                    <a:pt x="143" y="1040"/>
                  </a:lnTo>
                  <a:lnTo>
                    <a:pt x="86" y="1196"/>
                  </a:lnTo>
                  <a:lnTo>
                    <a:pt x="44" y="1353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79"/>
                  </a:lnTo>
                  <a:lnTo>
                    <a:pt x="44" y="2050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300" y="2648"/>
                  </a:lnTo>
                  <a:lnTo>
                    <a:pt x="399" y="2776"/>
                  </a:lnTo>
                  <a:lnTo>
                    <a:pt x="499" y="2904"/>
                  </a:lnTo>
                  <a:lnTo>
                    <a:pt x="627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67" y="3373"/>
                  </a:lnTo>
                  <a:lnTo>
                    <a:pt x="1538" y="3387"/>
                  </a:lnTo>
                  <a:lnTo>
                    <a:pt x="1708" y="3402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21" y="3331"/>
                  </a:lnTo>
                  <a:lnTo>
                    <a:pt x="2377" y="3274"/>
                  </a:lnTo>
                  <a:lnTo>
                    <a:pt x="2520" y="3202"/>
                  </a:lnTo>
                  <a:lnTo>
                    <a:pt x="2662" y="3117"/>
                  </a:lnTo>
                  <a:lnTo>
                    <a:pt x="2790" y="3017"/>
                  </a:lnTo>
                  <a:lnTo>
                    <a:pt x="2918" y="2904"/>
                  </a:lnTo>
                  <a:lnTo>
                    <a:pt x="3018" y="2776"/>
                  </a:lnTo>
                  <a:lnTo>
                    <a:pt x="3117" y="2648"/>
                  </a:lnTo>
                  <a:lnTo>
                    <a:pt x="3203" y="2505"/>
                  </a:lnTo>
                  <a:lnTo>
                    <a:pt x="3274" y="2363"/>
                  </a:lnTo>
                  <a:lnTo>
                    <a:pt x="3331" y="2206"/>
                  </a:lnTo>
                  <a:lnTo>
                    <a:pt x="3373" y="2050"/>
                  </a:lnTo>
                  <a:lnTo>
                    <a:pt x="3402" y="1879"/>
                  </a:lnTo>
                  <a:lnTo>
                    <a:pt x="3416" y="1694"/>
                  </a:lnTo>
                  <a:lnTo>
                    <a:pt x="3402" y="1523"/>
                  </a:lnTo>
                  <a:lnTo>
                    <a:pt x="3373" y="1353"/>
                  </a:lnTo>
                  <a:lnTo>
                    <a:pt x="3331" y="1196"/>
                  </a:lnTo>
                  <a:lnTo>
                    <a:pt x="3274" y="1040"/>
                  </a:lnTo>
                  <a:lnTo>
                    <a:pt x="3203" y="883"/>
                  </a:lnTo>
                  <a:lnTo>
                    <a:pt x="3117" y="755"/>
                  </a:lnTo>
                  <a:lnTo>
                    <a:pt x="3018" y="613"/>
                  </a:lnTo>
                  <a:lnTo>
                    <a:pt x="2918" y="499"/>
                  </a:lnTo>
                  <a:lnTo>
                    <a:pt x="2790" y="385"/>
                  </a:lnTo>
                  <a:lnTo>
                    <a:pt x="2662" y="285"/>
                  </a:lnTo>
                  <a:lnTo>
                    <a:pt x="2520" y="200"/>
                  </a:lnTo>
                  <a:lnTo>
                    <a:pt x="2377" y="129"/>
                  </a:lnTo>
                  <a:lnTo>
                    <a:pt x="2221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>
              <a:extLst>
                <a:ext uri="{FF2B5EF4-FFF2-40B4-BE49-F238E27FC236}">
                  <a16:creationId xmlns:a16="http://schemas.microsoft.com/office/drawing/2014/main" id="{46B30641-C802-388F-B6EE-77FA1E6EE4EB}"/>
                </a:ext>
              </a:extLst>
            </p:cNvPr>
            <p:cNvSpPr/>
            <p:nvPr/>
          </p:nvSpPr>
          <p:spPr>
            <a:xfrm>
              <a:off x="2839712" y="3086188"/>
              <a:ext cx="145461" cy="145418"/>
            </a:xfrm>
            <a:custGeom>
              <a:avLst/>
              <a:gdLst/>
              <a:ahLst/>
              <a:cxnLst/>
              <a:rect l="l" t="t" r="r" b="b"/>
              <a:pathLst>
                <a:path w="3402" h="3401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83" y="213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23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06"/>
                  </a:lnTo>
                  <a:lnTo>
                    <a:pt x="128" y="2362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865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03" y="2789"/>
                  </a:lnTo>
                  <a:lnTo>
                    <a:pt x="3103" y="2661"/>
                  </a:lnTo>
                  <a:lnTo>
                    <a:pt x="3188" y="2519"/>
                  </a:lnTo>
                  <a:lnTo>
                    <a:pt x="3259" y="2362"/>
                  </a:lnTo>
                  <a:lnTo>
                    <a:pt x="3316" y="2206"/>
                  </a:lnTo>
                  <a:lnTo>
                    <a:pt x="3359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59" y="1366"/>
                  </a:lnTo>
                  <a:lnTo>
                    <a:pt x="3316" y="1195"/>
                  </a:lnTo>
                  <a:lnTo>
                    <a:pt x="3259" y="1039"/>
                  </a:lnTo>
                  <a:lnTo>
                    <a:pt x="3188" y="897"/>
                  </a:lnTo>
                  <a:lnTo>
                    <a:pt x="3103" y="754"/>
                  </a:lnTo>
                  <a:lnTo>
                    <a:pt x="3003" y="626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213"/>
                  </a:lnTo>
                  <a:lnTo>
                    <a:pt x="2363" y="128"/>
                  </a:lnTo>
                  <a:lnTo>
                    <a:pt x="2206" y="71"/>
                  </a:lnTo>
                  <a:lnTo>
                    <a:pt x="2035" y="43"/>
                  </a:lnTo>
                  <a:lnTo>
                    <a:pt x="1865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>
              <a:extLst>
                <a:ext uri="{FF2B5EF4-FFF2-40B4-BE49-F238E27FC236}">
                  <a16:creationId xmlns:a16="http://schemas.microsoft.com/office/drawing/2014/main" id="{B0533E9E-63DB-FED7-1B0A-4A5120800709}"/>
                </a:ext>
              </a:extLst>
            </p:cNvPr>
            <p:cNvSpPr/>
            <p:nvPr/>
          </p:nvSpPr>
          <p:spPr>
            <a:xfrm>
              <a:off x="2987573" y="23742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97" y="213"/>
                  </a:lnTo>
                  <a:lnTo>
                    <a:pt x="754" y="299"/>
                  </a:lnTo>
                  <a:lnTo>
                    <a:pt x="626" y="398"/>
                  </a:lnTo>
                  <a:lnTo>
                    <a:pt x="498" y="498"/>
                  </a:lnTo>
                  <a:lnTo>
                    <a:pt x="384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5" y="1537"/>
                  </a:lnTo>
                  <a:lnTo>
                    <a:pt x="0" y="1708"/>
                  </a:lnTo>
                  <a:lnTo>
                    <a:pt x="15" y="1878"/>
                  </a:lnTo>
                  <a:lnTo>
                    <a:pt x="43" y="2049"/>
                  </a:lnTo>
                  <a:lnTo>
                    <a:pt x="86" y="2220"/>
                  </a:lnTo>
                  <a:lnTo>
                    <a:pt x="143" y="2376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84" y="2789"/>
                  </a:lnTo>
                  <a:lnTo>
                    <a:pt x="498" y="2917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708" y="3415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06" y="3330"/>
                  </a:lnTo>
                  <a:lnTo>
                    <a:pt x="2362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01" y="1708"/>
                  </a:lnTo>
                  <a:lnTo>
                    <a:pt x="3401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89" y="398"/>
                  </a:lnTo>
                  <a:lnTo>
                    <a:pt x="2661" y="299"/>
                  </a:lnTo>
                  <a:lnTo>
                    <a:pt x="2519" y="213"/>
                  </a:lnTo>
                  <a:lnTo>
                    <a:pt x="2362" y="142"/>
                  </a:lnTo>
                  <a:lnTo>
                    <a:pt x="2206" y="85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>
              <a:extLst>
                <a:ext uri="{FF2B5EF4-FFF2-40B4-BE49-F238E27FC236}">
                  <a16:creationId xmlns:a16="http://schemas.microsoft.com/office/drawing/2014/main" id="{37A55157-7B50-05D0-1917-F80B79772805}"/>
                </a:ext>
              </a:extLst>
            </p:cNvPr>
            <p:cNvSpPr/>
            <p:nvPr/>
          </p:nvSpPr>
          <p:spPr>
            <a:xfrm>
              <a:off x="4011527" y="1180122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1" name="Google Shape;561;p20">
              <a:extLst>
                <a:ext uri="{FF2B5EF4-FFF2-40B4-BE49-F238E27FC236}">
                  <a16:creationId xmlns:a16="http://schemas.microsoft.com/office/drawing/2014/main" id="{FBF5BA79-4E3C-DAED-3ACA-69AA5D09DC7C}"/>
                </a:ext>
              </a:extLst>
            </p:cNvPr>
            <p:cNvSpPr/>
            <p:nvPr/>
          </p:nvSpPr>
          <p:spPr>
            <a:xfrm>
              <a:off x="4179310" y="3452475"/>
              <a:ext cx="784800" cy="784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2" name="Google Shape;562;p20">
              <a:extLst>
                <a:ext uri="{FF2B5EF4-FFF2-40B4-BE49-F238E27FC236}">
                  <a16:creationId xmlns:a16="http://schemas.microsoft.com/office/drawing/2014/main" id="{B7995454-A363-C9F1-B68D-D1D04D941E63}"/>
                </a:ext>
              </a:extLst>
            </p:cNvPr>
            <p:cNvGrpSpPr/>
            <p:nvPr/>
          </p:nvGrpSpPr>
          <p:grpSpPr>
            <a:xfrm>
              <a:off x="4333697" y="3608632"/>
              <a:ext cx="472142" cy="472112"/>
              <a:chOff x="-44512325" y="3176075"/>
              <a:chExt cx="300900" cy="300900"/>
            </a:xfrm>
          </p:grpSpPr>
          <p:sp>
            <p:nvSpPr>
              <p:cNvPr id="563" name="Google Shape;563;p20">
                <a:extLst>
                  <a:ext uri="{FF2B5EF4-FFF2-40B4-BE49-F238E27FC236}">
                    <a16:creationId xmlns:a16="http://schemas.microsoft.com/office/drawing/2014/main" id="{8312C4A0-6FC3-FB36-BD48-79B1350FC037}"/>
                  </a:ext>
                </a:extLst>
              </p:cNvPr>
              <p:cNvSpPr/>
              <p:nvPr/>
            </p:nvSpPr>
            <p:spPr>
              <a:xfrm>
                <a:off x="-44512325" y="3176075"/>
                <a:ext cx="3009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6" extrusionOk="0">
                    <a:moveTo>
                      <a:pt x="3246" y="2868"/>
                    </a:moveTo>
                    <a:cubicBezTo>
                      <a:pt x="3435" y="2868"/>
                      <a:pt x="3592" y="3025"/>
                      <a:pt x="3592" y="3246"/>
                    </a:cubicBezTo>
                    <a:cubicBezTo>
                      <a:pt x="3592" y="3435"/>
                      <a:pt x="3435" y="3592"/>
                      <a:pt x="3246" y="3592"/>
                    </a:cubicBezTo>
                    <a:cubicBezTo>
                      <a:pt x="3057" y="3592"/>
                      <a:pt x="2899" y="3435"/>
                      <a:pt x="2899" y="3246"/>
                    </a:cubicBezTo>
                    <a:cubicBezTo>
                      <a:pt x="2899" y="3025"/>
                      <a:pt x="3057" y="2868"/>
                      <a:pt x="3246" y="2868"/>
                    </a:cubicBezTo>
                    <a:close/>
                    <a:moveTo>
                      <a:pt x="8854" y="2868"/>
                    </a:moveTo>
                    <a:cubicBezTo>
                      <a:pt x="9043" y="2868"/>
                      <a:pt x="9200" y="3025"/>
                      <a:pt x="9200" y="3246"/>
                    </a:cubicBezTo>
                    <a:cubicBezTo>
                      <a:pt x="9200" y="3435"/>
                      <a:pt x="9043" y="3592"/>
                      <a:pt x="8854" y="3592"/>
                    </a:cubicBezTo>
                    <a:cubicBezTo>
                      <a:pt x="8665" y="3592"/>
                      <a:pt x="8507" y="3435"/>
                      <a:pt x="8507" y="3246"/>
                    </a:cubicBezTo>
                    <a:cubicBezTo>
                      <a:pt x="8507" y="3025"/>
                      <a:pt x="8665" y="2868"/>
                      <a:pt x="8854" y="2868"/>
                    </a:cubicBezTo>
                    <a:close/>
                    <a:moveTo>
                      <a:pt x="6774" y="3277"/>
                    </a:moveTo>
                    <a:cubicBezTo>
                      <a:pt x="6963" y="3277"/>
                      <a:pt x="7121" y="3435"/>
                      <a:pt x="7121" y="3624"/>
                    </a:cubicBezTo>
                    <a:lnTo>
                      <a:pt x="7121" y="3876"/>
                    </a:lnTo>
                    <a:cubicBezTo>
                      <a:pt x="7247" y="3907"/>
                      <a:pt x="7341" y="3970"/>
                      <a:pt x="7467" y="4065"/>
                    </a:cubicBezTo>
                    <a:lnTo>
                      <a:pt x="7656" y="3939"/>
                    </a:lnTo>
                    <a:cubicBezTo>
                      <a:pt x="7706" y="3919"/>
                      <a:pt x="7766" y="3908"/>
                      <a:pt x="7825" y="3908"/>
                    </a:cubicBezTo>
                    <a:cubicBezTo>
                      <a:pt x="7955" y="3908"/>
                      <a:pt x="8086" y="3957"/>
                      <a:pt x="8129" y="4065"/>
                    </a:cubicBezTo>
                    <a:lnTo>
                      <a:pt x="8854" y="5294"/>
                    </a:lnTo>
                    <a:cubicBezTo>
                      <a:pt x="8917" y="5451"/>
                      <a:pt x="8885" y="5672"/>
                      <a:pt x="8728" y="5735"/>
                    </a:cubicBezTo>
                    <a:lnTo>
                      <a:pt x="8539" y="5861"/>
                    </a:lnTo>
                    <a:lnTo>
                      <a:pt x="8539" y="6270"/>
                    </a:lnTo>
                    <a:lnTo>
                      <a:pt x="8728" y="6396"/>
                    </a:lnTo>
                    <a:cubicBezTo>
                      <a:pt x="8885" y="6459"/>
                      <a:pt x="8980" y="6711"/>
                      <a:pt x="8854" y="6869"/>
                    </a:cubicBezTo>
                    <a:lnTo>
                      <a:pt x="8129" y="8066"/>
                    </a:lnTo>
                    <a:cubicBezTo>
                      <a:pt x="8043" y="8174"/>
                      <a:pt x="7927" y="8222"/>
                      <a:pt x="7812" y="8222"/>
                    </a:cubicBezTo>
                    <a:cubicBezTo>
                      <a:pt x="7759" y="8222"/>
                      <a:pt x="7706" y="8212"/>
                      <a:pt x="7656" y="8192"/>
                    </a:cubicBezTo>
                    <a:lnTo>
                      <a:pt x="7467" y="8066"/>
                    </a:lnTo>
                    <a:cubicBezTo>
                      <a:pt x="7341" y="8160"/>
                      <a:pt x="7215" y="8223"/>
                      <a:pt x="7121" y="8255"/>
                    </a:cubicBezTo>
                    <a:lnTo>
                      <a:pt x="7121" y="8507"/>
                    </a:lnTo>
                    <a:cubicBezTo>
                      <a:pt x="7121" y="8696"/>
                      <a:pt x="6963" y="8854"/>
                      <a:pt x="6774" y="8854"/>
                    </a:cubicBezTo>
                    <a:lnTo>
                      <a:pt x="5357" y="8854"/>
                    </a:lnTo>
                    <a:cubicBezTo>
                      <a:pt x="5136" y="8854"/>
                      <a:pt x="4978" y="8696"/>
                      <a:pt x="4978" y="8507"/>
                    </a:cubicBezTo>
                    <a:lnTo>
                      <a:pt x="4978" y="8255"/>
                    </a:lnTo>
                    <a:cubicBezTo>
                      <a:pt x="4884" y="8223"/>
                      <a:pt x="4758" y="8160"/>
                      <a:pt x="4632" y="8066"/>
                    </a:cubicBezTo>
                    <a:lnTo>
                      <a:pt x="4443" y="8192"/>
                    </a:lnTo>
                    <a:cubicBezTo>
                      <a:pt x="4393" y="8212"/>
                      <a:pt x="4334" y="8222"/>
                      <a:pt x="4274" y="8222"/>
                    </a:cubicBezTo>
                    <a:cubicBezTo>
                      <a:pt x="4145" y="8222"/>
                      <a:pt x="4013" y="8174"/>
                      <a:pt x="3970" y="8066"/>
                    </a:cubicBezTo>
                    <a:lnTo>
                      <a:pt x="3246" y="6869"/>
                    </a:lnTo>
                    <a:cubicBezTo>
                      <a:pt x="3183" y="6680"/>
                      <a:pt x="3214" y="6459"/>
                      <a:pt x="3372" y="6396"/>
                    </a:cubicBezTo>
                    <a:lnTo>
                      <a:pt x="3561" y="6270"/>
                    </a:lnTo>
                    <a:lnTo>
                      <a:pt x="3561" y="5861"/>
                    </a:lnTo>
                    <a:lnTo>
                      <a:pt x="3372" y="5735"/>
                    </a:lnTo>
                    <a:cubicBezTo>
                      <a:pt x="3214" y="5672"/>
                      <a:pt x="3151" y="5420"/>
                      <a:pt x="3246" y="5294"/>
                    </a:cubicBezTo>
                    <a:lnTo>
                      <a:pt x="3970" y="4065"/>
                    </a:lnTo>
                    <a:cubicBezTo>
                      <a:pt x="4013" y="3958"/>
                      <a:pt x="4142" y="3880"/>
                      <a:pt x="4270" y="3880"/>
                    </a:cubicBezTo>
                    <a:cubicBezTo>
                      <a:pt x="4331" y="3880"/>
                      <a:pt x="4392" y="3898"/>
                      <a:pt x="4443" y="3939"/>
                    </a:cubicBezTo>
                    <a:lnTo>
                      <a:pt x="4632" y="4065"/>
                    </a:lnTo>
                    <a:cubicBezTo>
                      <a:pt x="4758" y="3970"/>
                      <a:pt x="4884" y="3907"/>
                      <a:pt x="4978" y="3876"/>
                    </a:cubicBezTo>
                    <a:lnTo>
                      <a:pt x="4978" y="3624"/>
                    </a:lnTo>
                    <a:cubicBezTo>
                      <a:pt x="4978" y="3435"/>
                      <a:pt x="5136" y="3277"/>
                      <a:pt x="5357" y="3277"/>
                    </a:cubicBezTo>
                    <a:close/>
                    <a:moveTo>
                      <a:pt x="3246" y="8475"/>
                    </a:moveTo>
                    <a:cubicBezTo>
                      <a:pt x="3435" y="8475"/>
                      <a:pt x="3592" y="8633"/>
                      <a:pt x="3592" y="8822"/>
                    </a:cubicBezTo>
                    <a:cubicBezTo>
                      <a:pt x="3592" y="9043"/>
                      <a:pt x="3435" y="9169"/>
                      <a:pt x="3246" y="9169"/>
                    </a:cubicBezTo>
                    <a:cubicBezTo>
                      <a:pt x="3057" y="9169"/>
                      <a:pt x="2899" y="9011"/>
                      <a:pt x="2899" y="8822"/>
                    </a:cubicBezTo>
                    <a:cubicBezTo>
                      <a:pt x="2899" y="8633"/>
                      <a:pt x="3057" y="8475"/>
                      <a:pt x="3246" y="8475"/>
                    </a:cubicBezTo>
                    <a:close/>
                    <a:moveTo>
                      <a:pt x="8854" y="8475"/>
                    </a:moveTo>
                    <a:cubicBezTo>
                      <a:pt x="9043" y="8475"/>
                      <a:pt x="9200" y="8633"/>
                      <a:pt x="9200" y="8822"/>
                    </a:cubicBezTo>
                    <a:cubicBezTo>
                      <a:pt x="9200" y="9043"/>
                      <a:pt x="9043" y="9169"/>
                      <a:pt x="8854" y="9169"/>
                    </a:cubicBezTo>
                    <a:cubicBezTo>
                      <a:pt x="8665" y="9169"/>
                      <a:pt x="8507" y="9011"/>
                      <a:pt x="8507" y="8822"/>
                    </a:cubicBezTo>
                    <a:cubicBezTo>
                      <a:pt x="8507" y="8633"/>
                      <a:pt x="8665" y="8475"/>
                      <a:pt x="8854" y="84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8"/>
                    </a:lnTo>
                    <a:lnTo>
                      <a:pt x="2458" y="1418"/>
                    </a:lnTo>
                    <a:cubicBezTo>
                      <a:pt x="1891" y="1418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1"/>
                      <a:pt x="1" y="4600"/>
                    </a:cubicBezTo>
                    <a:cubicBezTo>
                      <a:pt x="1" y="4821"/>
                      <a:pt x="158" y="4978"/>
                      <a:pt x="347" y="4978"/>
                    </a:cubicBezTo>
                    <a:lnTo>
                      <a:pt x="1418" y="4978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89"/>
                    </a:lnTo>
                    <a:lnTo>
                      <a:pt x="347" y="7089"/>
                    </a:lnTo>
                    <a:cubicBezTo>
                      <a:pt x="158" y="7089"/>
                      <a:pt x="1" y="7247"/>
                      <a:pt x="1" y="7436"/>
                    </a:cubicBezTo>
                    <a:cubicBezTo>
                      <a:pt x="1" y="7656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18"/>
                      <a:pt x="2458" y="10618"/>
                    </a:cubicBezTo>
                    <a:lnTo>
                      <a:pt x="2836" y="10618"/>
                    </a:lnTo>
                    <a:lnTo>
                      <a:pt x="2836" y="11689"/>
                    </a:lnTo>
                    <a:cubicBezTo>
                      <a:pt x="2836" y="11878"/>
                      <a:pt x="2994" y="12036"/>
                      <a:pt x="3183" y="12036"/>
                    </a:cubicBezTo>
                    <a:cubicBezTo>
                      <a:pt x="3372" y="12036"/>
                      <a:pt x="3529" y="11878"/>
                      <a:pt x="3529" y="11689"/>
                    </a:cubicBezTo>
                    <a:lnTo>
                      <a:pt x="3529" y="10618"/>
                    </a:lnTo>
                    <a:lnTo>
                      <a:pt x="4254" y="10618"/>
                    </a:lnTo>
                    <a:lnTo>
                      <a:pt x="4254" y="11689"/>
                    </a:lnTo>
                    <a:cubicBezTo>
                      <a:pt x="4254" y="11878"/>
                      <a:pt x="4411" y="12036"/>
                      <a:pt x="4600" y="12036"/>
                    </a:cubicBezTo>
                    <a:cubicBezTo>
                      <a:pt x="4789" y="12036"/>
                      <a:pt x="4947" y="11878"/>
                      <a:pt x="4947" y="11689"/>
                    </a:cubicBezTo>
                    <a:lnTo>
                      <a:pt x="4947" y="10618"/>
                    </a:lnTo>
                    <a:lnTo>
                      <a:pt x="5672" y="10618"/>
                    </a:lnTo>
                    <a:lnTo>
                      <a:pt x="5672" y="11689"/>
                    </a:lnTo>
                    <a:cubicBezTo>
                      <a:pt x="5672" y="11878"/>
                      <a:pt x="5829" y="12036"/>
                      <a:pt x="6018" y="12036"/>
                    </a:cubicBezTo>
                    <a:cubicBezTo>
                      <a:pt x="6207" y="12036"/>
                      <a:pt x="6365" y="11878"/>
                      <a:pt x="6365" y="11689"/>
                    </a:cubicBezTo>
                    <a:lnTo>
                      <a:pt x="6365" y="10618"/>
                    </a:lnTo>
                    <a:lnTo>
                      <a:pt x="7089" y="10618"/>
                    </a:lnTo>
                    <a:lnTo>
                      <a:pt x="7089" y="11689"/>
                    </a:lnTo>
                    <a:cubicBezTo>
                      <a:pt x="7089" y="11878"/>
                      <a:pt x="7247" y="12036"/>
                      <a:pt x="7436" y="12036"/>
                    </a:cubicBezTo>
                    <a:cubicBezTo>
                      <a:pt x="7625" y="12036"/>
                      <a:pt x="7782" y="11878"/>
                      <a:pt x="7782" y="11689"/>
                    </a:cubicBezTo>
                    <a:lnTo>
                      <a:pt x="7782" y="10618"/>
                    </a:lnTo>
                    <a:lnTo>
                      <a:pt x="8507" y="10618"/>
                    </a:lnTo>
                    <a:lnTo>
                      <a:pt x="8507" y="11689"/>
                    </a:lnTo>
                    <a:cubicBezTo>
                      <a:pt x="8507" y="11878"/>
                      <a:pt x="8665" y="12036"/>
                      <a:pt x="8854" y="12036"/>
                    </a:cubicBezTo>
                    <a:cubicBezTo>
                      <a:pt x="9043" y="12036"/>
                      <a:pt x="9200" y="11878"/>
                      <a:pt x="9200" y="11689"/>
                    </a:cubicBezTo>
                    <a:lnTo>
                      <a:pt x="9200" y="10618"/>
                    </a:lnTo>
                    <a:lnTo>
                      <a:pt x="9547" y="10618"/>
                    </a:lnTo>
                    <a:cubicBezTo>
                      <a:pt x="10145" y="10618"/>
                      <a:pt x="10618" y="10177"/>
                      <a:pt x="10618" y="9578"/>
                    </a:cubicBezTo>
                    <a:lnTo>
                      <a:pt x="10618" y="9232"/>
                    </a:lnTo>
                    <a:lnTo>
                      <a:pt x="11689" y="9232"/>
                    </a:lnTo>
                    <a:cubicBezTo>
                      <a:pt x="11878" y="9232"/>
                      <a:pt x="12036" y="9074"/>
                      <a:pt x="12036" y="8854"/>
                    </a:cubicBezTo>
                    <a:cubicBezTo>
                      <a:pt x="12036" y="8665"/>
                      <a:pt x="11878" y="8507"/>
                      <a:pt x="11689" y="8507"/>
                    </a:cubicBezTo>
                    <a:lnTo>
                      <a:pt x="10618" y="8507"/>
                    </a:lnTo>
                    <a:lnTo>
                      <a:pt x="10618" y="7814"/>
                    </a:lnTo>
                    <a:lnTo>
                      <a:pt x="11689" y="7814"/>
                    </a:lnTo>
                    <a:cubicBezTo>
                      <a:pt x="11878" y="7814"/>
                      <a:pt x="12036" y="7656"/>
                      <a:pt x="12036" y="7436"/>
                    </a:cubicBezTo>
                    <a:cubicBezTo>
                      <a:pt x="12036" y="7247"/>
                      <a:pt x="11878" y="7089"/>
                      <a:pt x="11689" y="7089"/>
                    </a:cubicBezTo>
                    <a:lnTo>
                      <a:pt x="10618" y="7089"/>
                    </a:lnTo>
                    <a:lnTo>
                      <a:pt x="10618" y="6396"/>
                    </a:lnTo>
                    <a:lnTo>
                      <a:pt x="11689" y="6396"/>
                    </a:lnTo>
                    <a:cubicBezTo>
                      <a:pt x="11878" y="6396"/>
                      <a:pt x="12036" y="6239"/>
                      <a:pt x="12036" y="6018"/>
                    </a:cubicBezTo>
                    <a:cubicBezTo>
                      <a:pt x="12036" y="5829"/>
                      <a:pt x="11878" y="5672"/>
                      <a:pt x="11689" y="5672"/>
                    </a:cubicBezTo>
                    <a:lnTo>
                      <a:pt x="10618" y="5672"/>
                    </a:lnTo>
                    <a:lnTo>
                      <a:pt x="10618" y="4978"/>
                    </a:lnTo>
                    <a:lnTo>
                      <a:pt x="11689" y="4978"/>
                    </a:lnTo>
                    <a:cubicBezTo>
                      <a:pt x="11878" y="4978"/>
                      <a:pt x="12036" y="4821"/>
                      <a:pt x="12036" y="4600"/>
                    </a:cubicBezTo>
                    <a:cubicBezTo>
                      <a:pt x="12036" y="4411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6" y="3372"/>
                      <a:pt x="12036" y="3183"/>
                    </a:cubicBezTo>
                    <a:cubicBezTo>
                      <a:pt x="12036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8"/>
                      <a:pt x="9547" y="1418"/>
                    </a:cubicBezTo>
                    <a:lnTo>
                      <a:pt x="9200" y="1418"/>
                    </a:lnTo>
                    <a:lnTo>
                      <a:pt x="9200" y="347"/>
                    </a:lnTo>
                    <a:cubicBezTo>
                      <a:pt x="9200" y="158"/>
                      <a:pt x="9043" y="1"/>
                      <a:pt x="8854" y="1"/>
                    </a:cubicBezTo>
                    <a:cubicBezTo>
                      <a:pt x="8665" y="1"/>
                      <a:pt x="8507" y="158"/>
                      <a:pt x="8507" y="347"/>
                    </a:cubicBezTo>
                    <a:lnTo>
                      <a:pt x="8507" y="1418"/>
                    </a:lnTo>
                    <a:lnTo>
                      <a:pt x="7782" y="1418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8"/>
                    </a:lnTo>
                    <a:lnTo>
                      <a:pt x="6365" y="1418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2" y="158"/>
                      <a:pt x="5672" y="347"/>
                    </a:cubicBezTo>
                    <a:lnTo>
                      <a:pt x="5672" y="1418"/>
                    </a:lnTo>
                    <a:lnTo>
                      <a:pt x="4947" y="1418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>
                <a:extLst>
                  <a:ext uri="{FF2B5EF4-FFF2-40B4-BE49-F238E27FC236}">
                    <a16:creationId xmlns:a16="http://schemas.microsoft.com/office/drawing/2014/main" id="{B33E2A78-EB64-6A76-BE32-535BD840A9C9}"/>
                  </a:ext>
                </a:extLst>
              </p:cNvPr>
              <p:cNvSpPr/>
              <p:nvPr/>
            </p:nvSpPr>
            <p:spPr>
              <a:xfrm>
                <a:off x="-44369750" y="33178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>
                <a:extLst>
                  <a:ext uri="{FF2B5EF4-FFF2-40B4-BE49-F238E27FC236}">
                    <a16:creationId xmlns:a16="http://schemas.microsoft.com/office/drawing/2014/main" id="{B686ABE1-FEB8-5B0B-D252-6BA0146C24DB}"/>
                  </a:ext>
                </a:extLst>
              </p:cNvPr>
              <p:cNvSpPr/>
              <p:nvPr/>
            </p:nvSpPr>
            <p:spPr>
              <a:xfrm>
                <a:off x="-44411500" y="3275325"/>
                <a:ext cx="1008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96" extrusionOk="0">
                    <a:moveTo>
                      <a:pt x="2017" y="1008"/>
                    </a:moveTo>
                    <a:cubicBezTo>
                      <a:pt x="2615" y="1008"/>
                      <a:pt x="3088" y="1481"/>
                      <a:pt x="3088" y="2048"/>
                    </a:cubicBezTo>
                    <a:cubicBezTo>
                      <a:pt x="3088" y="2647"/>
                      <a:pt x="2615" y="3119"/>
                      <a:pt x="2017" y="3119"/>
                    </a:cubicBezTo>
                    <a:cubicBezTo>
                      <a:pt x="1418" y="3119"/>
                      <a:pt x="945" y="2647"/>
                      <a:pt x="945" y="2048"/>
                    </a:cubicBezTo>
                    <a:cubicBezTo>
                      <a:pt x="945" y="1481"/>
                      <a:pt x="1418" y="1008"/>
                      <a:pt x="2017" y="1008"/>
                    </a:cubicBezTo>
                    <a:close/>
                    <a:moveTo>
                      <a:pt x="1670" y="0"/>
                    </a:moveTo>
                    <a:lnTo>
                      <a:pt x="1670" y="126"/>
                    </a:lnTo>
                    <a:cubicBezTo>
                      <a:pt x="1670" y="284"/>
                      <a:pt x="1576" y="410"/>
                      <a:pt x="1418" y="441"/>
                    </a:cubicBezTo>
                    <a:cubicBezTo>
                      <a:pt x="1229" y="536"/>
                      <a:pt x="1040" y="630"/>
                      <a:pt x="882" y="756"/>
                    </a:cubicBezTo>
                    <a:cubicBezTo>
                      <a:pt x="809" y="811"/>
                      <a:pt x="725" y="845"/>
                      <a:pt x="643" y="845"/>
                    </a:cubicBezTo>
                    <a:cubicBezTo>
                      <a:pt x="584" y="845"/>
                      <a:pt x="526" y="828"/>
                      <a:pt x="473" y="788"/>
                    </a:cubicBezTo>
                    <a:lnTo>
                      <a:pt x="347" y="725"/>
                    </a:lnTo>
                    <a:lnTo>
                      <a:pt x="0" y="1324"/>
                    </a:lnTo>
                    <a:lnTo>
                      <a:pt x="126" y="1387"/>
                    </a:lnTo>
                    <a:cubicBezTo>
                      <a:pt x="252" y="1481"/>
                      <a:pt x="315" y="1639"/>
                      <a:pt x="284" y="1733"/>
                    </a:cubicBezTo>
                    <a:cubicBezTo>
                      <a:pt x="252" y="1985"/>
                      <a:pt x="252" y="2143"/>
                      <a:pt x="284" y="2363"/>
                    </a:cubicBezTo>
                    <a:cubicBezTo>
                      <a:pt x="315" y="2521"/>
                      <a:pt x="252" y="2647"/>
                      <a:pt x="126" y="2741"/>
                    </a:cubicBezTo>
                    <a:lnTo>
                      <a:pt x="0" y="2804"/>
                    </a:lnTo>
                    <a:lnTo>
                      <a:pt x="347" y="3403"/>
                    </a:lnTo>
                    <a:lnTo>
                      <a:pt x="473" y="3308"/>
                    </a:lnTo>
                    <a:cubicBezTo>
                      <a:pt x="518" y="3286"/>
                      <a:pt x="566" y="3276"/>
                      <a:pt x="616" y="3276"/>
                    </a:cubicBezTo>
                    <a:cubicBezTo>
                      <a:pt x="707" y="3276"/>
                      <a:pt x="801" y="3310"/>
                      <a:pt x="882" y="3371"/>
                    </a:cubicBezTo>
                    <a:cubicBezTo>
                      <a:pt x="1040" y="3529"/>
                      <a:pt x="1229" y="3592"/>
                      <a:pt x="1418" y="3686"/>
                    </a:cubicBezTo>
                    <a:cubicBezTo>
                      <a:pt x="1576" y="3718"/>
                      <a:pt x="1670" y="3875"/>
                      <a:pt x="1670" y="4001"/>
                    </a:cubicBezTo>
                    <a:lnTo>
                      <a:pt x="1670" y="4096"/>
                    </a:lnTo>
                    <a:lnTo>
                      <a:pt x="2363" y="4096"/>
                    </a:lnTo>
                    <a:lnTo>
                      <a:pt x="2363" y="4001"/>
                    </a:lnTo>
                    <a:cubicBezTo>
                      <a:pt x="2363" y="3844"/>
                      <a:pt x="2458" y="3718"/>
                      <a:pt x="2615" y="3686"/>
                    </a:cubicBezTo>
                    <a:cubicBezTo>
                      <a:pt x="2804" y="3592"/>
                      <a:pt x="2993" y="3466"/>
                      <a:pt x="3151" y="3371"/>
                    </a:cubicBezTo>
                    <a:cubicBezTo>
                      <a:pt x="3232" y="3310"/>
                      <a:pt x="3327" y="3276"/>
                      <a:pt x="3417" y="3276"/>
                    </a:cubicBezTo>
                    <a:cubicBezTo>
                      <a:pt x="3467" y="3276"/>
                      <a:pt x="3516" y="3286"/>
                      <a:pt x="3560" y="3308"/>
                    </a:cubicBezTo>
                    <a:lnTo>
                      <a:pt x="3686" y="3403"/>
                    </a:lnTo>
                    <a:lnTo>
                      <a:pt x="4033" y="2804"/>
                    </a:lnTo>
                    <a:lnTo>
                      <a:pt x="3907" y="2741"/>
                    </a:lnTo>
                    <a:cubicBezTo>
                      <a:pt x="3781" y="2647"/>
                      <a:pt x="3718" y="2489"/>
                      <a:pt x="3749" y="2363"/>
                    </a:cubicBezTo>
                    <a:cubicBezTo>
                      <a:pt x="3781" y="2143"/>
                      <a:pt x="3781" y="1985"/>
                      <a:pt x="3749" y="1733"/>
                    </a:cubicBezTo>
                    <a:cubicBezTo>
                      <a:pt x="3718" y="1576"/>
                      <a:pt x="3781" y="1481"/>
                      <a:pt x="3907" y="1387"/>
                    </a:cubicBezTo>
                    <a:lnTo>
                      <a:pt x="4033" y="1324"/>
                    </a:lnTo>
                    <a:lnTo>
                      <a:pt x="3686" y="725"/>
                    </a:lnTo>
                    <a:lnTo>
                      <a:pt x="3560" y="788"/>
                    </a:lnTo>
                    <a:cubicBezTo>
                      <a:pt x="3502" y="832"/>
                      <a:pt x="3437" y="855"/>
                      <a:pt x="3371" y="855"/>
                    </a:cubicBezTo>
                    <a:cubicBezTo>
                      <a:pt x="3295" y="855"/>
                      <a:pt x="3218" y="824"/>
                      <a:pt x="3151" y="756"/>
                    </a:cubicBezTo>
                    <a:cubicBezTo>
                      <a:pt x="2993" y="599"/>
                      <a:pt x="2804" y="536"/>
                      <a:pt x="2615" y="441"/>
                    </a:cubicBezTo>
                    <a:cubicBezTo>
                      <a:pt x="2458" y="410"/>
                      <a:pt x="2363" y="252"/>
                      <a:pt x="2363" y="126"/>
                    </a:cubicBezTo>
                    <a:lnTo>
                      <a:pt x="23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5896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8">
          <a:extLst>
            <a:ext uri="{FF2B5EF4-FFF2-40B4-BE49-F238E27FC236}">
              <a16:creationId xmlns:a16="http://schemas.microsoft.com/office/drawing/2014/main" id="{00668DFE-835A-476E-E09F-941BEDB17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43">
            <a:extLst>
              <a:ext uri="{FF2B5EF4-FFF2-40B4-BE49-F238E27FC236}">
                <a16:creationId xmlns:a16="http://schemas.microsoft.com/office/drawing/2014/main" id="{06E400CC-D6E1-8570-A587-06517EC566EB}"/>
              </a:ext>
            </a:extLst>
          </p:cNvPr>
          <p:cNvSpPr/>
          <p:nvPr/>
        </p:nvSpPr>
        <p:spPr>
          <a:xfrm>
            <a:off x="3082350" y="1182033"/>
            <a:ext cx="2979300" cy="2979300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QnA</a:t>
            </a:r>
            <a:endParaRPr sz="60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06" name="Google Shape;2206;p43">
            <a:extLst>
              <a:ext uri="{FF2B5EF4-FFF2-40B4-BE49-F238E27FC236}">
                <a16:creationId xmlns:a16="http://schemas.microsoft.com/office/drawing/2014/main" id="{4B4085FD-5B8E-DC15-E1C0-5ABDE60095E3}"/>
              </a:ext>
            </a:extLst>
          </p:cNvPr>
          <p:cNvSpPr/>
          <p:nvPr/>
        </p:nvSpPr>
        <p:spPr>
          <a:xfrm>
            <a:off x="3898138" y="555658"/>
            <a:ext cx="1347900" cy="1347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8" name="Google Shape;2208;p43">
            <a:extLst>
              <a:ext uri="{FF2B5EF4-FFF2-40B4-BE49-F238E27FC236}">
                <a16:creationId xmlns:a16="http://schemas.microsoft.com/office/drawing/2014/main" id="{74724E56-36FF-2784-75F1-EEAE482B464F}"/>
              </a:ext>
            </a:extLst>
          </p:cNvPr>
          <p:cNvGrpSpPr/>
          <p:nvPr/>
        </p:nvGrpSpPr>
        <p:grpSpPr>
          <a:xfrm>
            <a:off x="4076706" y="726017"/>
            <a:ext cx="990758" cy="1007202"/>
            <a:chOff x="5142325" y="1951175"/>
            <a:chExt cx="1293925" cy="1315400"/>
          </a:xfrm>
        </p:grpSpPr>
        <p:sp>
          <p:nvSpPr>
            <p:cNvPr id="2209" name="Google Shape;2209;p43">
              <a:extLst>
                <a:ext uri="{FF2B5EF4-FFF2-40B4-BE49-F238E27FC236}">
                  <a16:creationId xmlns:a16="http://schemas.microsoft.com/office/drawing/2014/main" id="{CF0C5763-232F-F200-4900-938A977DD3E5}"/>
                </a:ext>
              </a:extLst>
            </p:cNvPr>
            <p:cNvSpPr/>
            <p:nvPr/>
          </p:nvSpPr>
          <p:spPr>
            <a:xfrm>
              <a:off x="5933850" y="2137850"/>
              <a:ext cx="168775" cy="239200"/>
            </a:xfrm>
            <a:custGeom>
              <a:avLst/>
              <a:gdLst/>
              <a:ahLst/>
              <a:cxnLst/>
              <a:rect l="l" t="t" r="r" b="b"/>
              <a:pathLst>
                <a:path w="6751" h="9568" extrusionOk="0">
                  <a:moveTo>
                    <a:pt x="5995" y="0"/>
                  </a:moveTo>
                  <a:lnTo>
                    <a:pt x="5854" y="13"/>
                  </a:lnTo>
                  <a:lnTo>
                    <a:pt x="5713" y="64"/>
                  </a:lnTo>
                  <a:lnTo>
                    <a:pt x="423" y="2498"/>
                  </a:lnTo>
                  <a:lnTo>
                    <a:pt x="333" y="2549"/>
                  </a:lnTo>
                  <a:lnTo>
                    <a:pt x="257" y="2613"/>
                  </a:lnTo>
                  <a:lnTo>
                    <a:pt x="180" y="2677"/>
                  </a:lnTo>
                  <a:lnTo>
                    <a:pt x="116" y="2767"/>
                  </a:lnTo>
                  <a:lnTo>
                    <a:pt x="77" y="2856"/>
                  </a:lnTo>
                  <a:lnTo>
                    <a:pt x="39" y="2946"/>
                  </a:lnTo>
                  <a:lnTo>
                    <a:pt x="13" y="3049"/>
                  </a:lnTo>
                  <a:lnTo>
                    <a:pt x="0" y="3151"/>
                  </a:lnTo>
                  <a:lnTo>
                    <a:pt x="0" y="8851"/>
                  </a:lnTo>
                  <a:lnTo>
                    <a:pt x="26" y="8991"/>
                  </a:lnTo>
                  <a:lnTo>
                    <a:pt x="65" y="9132"/>
                  </a:lnTo>
                  <a:lnTo>
                    <a:pt x="129" y="9248"/>
                  </a:lnTo>
                  <a:lnTo>
                    <a:pt x="218" y="9363"/>
                  </a:lnTo>
                  <a:lnTo>
                    <a:pt x="321" y="9452"/>
                  </a:lnTo>
                  <a:lnTo>
                    <a:pt x="449" y="9517"/>
                  </a:lnTo>
                  <a:lnTo>
                    <a:pt x="590" y="9555"/>
                  </a:lnTo>
                  <a:lnTo>
                    <a:pt x="731" y="9568"/>
                  </a:lnTo>
                  <a:lnTo>
                    <a:pt x="884" y="9555"/>
                  </a:lnTo>
                  <a:lnTo>
                    <a:pt x="1012" y="9517"/>
                  </a:lnTo>
                  <a:lnTo>
                    <a:pt x="1140" y="9452"/>
                  </a:lnTo>
                  <a:lnTo>
                    <a:pt x="1243" y="9363"/>
                  </a:lnTo>
                  <a:lnTo>
                    <a:pt x="1333" y="9248"/>
                  </a:lnTo>
                  <a:lnTo>
                    <a:pt x="1409" y="9132"/>
                  </a:lnTo>
                  <a:lnTo>
                    <a:pt x="1448" y="8991"/>
                  </a:lnTo>
                  <a:lnTo>
                    <a:pt x="1461" y="8851"/>
                  </a:lnTo>
                  <a:lnTo>
                    <a:pt x="1461" y="3625"/>
                  </a:lnTo>
                  <a:lnTo>
                    <a:pt x="6328" y="1384"/>
                  </a:lnTo>
                  <a:lnTo>
                    <a:pt x="6456" y="1307"/>
                  </a:lnTo>
                  <a:lnTo>
                    <a:pt x="6558" y="1217"/>
                  </a:lnTo>
                  <a:lnTo>
                    <a:pt x="6648" y="1102"/>
                  </a:lnTo>
                  <a:lnTo>
                    <a:pt x="6712" y="974"/>
                  </a:lnTo>
                  <a:lnTo>
                    <a:pt x="6737" y="846"/>
                  </a:lnTo>
                  <a:lnTo>
                    <a:pt x="6750" y="705"/>
                  </a:lnTo>
                  <a:lnTo>
                    <a:pt x="6737" y="564"/>
                  </a:lnTo>
                  <a:lnTo>
                    <a:pt x="6686" y="423"/>
                  </a:lnTo>
                  <a:lnTo>
                    <a:pt x="6609" y="295"/>
                  </a:lnTo>
                  <a:lnTo>
                    <a:pt x="6520" y="180"/>
                  </a:lnTo>
                  <a:lnTo>
                    <a:pt x="6404" y="103"/>
                  </a:lnTo>
                  <a:lnTo>
                    <a:pt x="6276" y="39"/>
                  </a:lnTo>
                  <a:lnTo>
                    <a:pt x="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3">
              <a:extLst>
                <a:ext uri="{FF2B5EF4-FFF2-40B4-BE49-F238E27FC236}">
                  <a16:creationId xmlns:a16="http://schemas.microsoft.com/office/drawing/2014/main" id="{916A60C2-30A5-0038-D079-3007A907F876}"/>
                </a:ext>
              </a:extLst>
            </p:cNvPr>
            <p:cNvSpPr/>
            <p:nvPr/>
          </p:nvSpPr>
          <p:spPr>
            <a:xfrm>
              <a:off x="5831700" y="1979025"/>
              <a:ext cx="90325" cy="399625"/>
            </a:xfrm>
            <a:custGeom>
              <a:avLst/>
              <a:gdLst/>
              <a:ahLst/>
              <a:cxnLst/>
              <a:rect l="l" t="t" r="r" b="b"/>
              <a:pathLst>
                <a:path w="3613" h="15985" extrusionOk="0">
                  <a:moveTo>
                    <a:pt x="2883" y="1"/>
                  </a:moveTo>
                  <a:lnTo>
                    <a:pt x="2742" y="13"/>
                  </a:lnTo>
                  <a:lnTo>
                    <a:pt x="2601" y="52"/>
                  </a:lnTo>
                  <a:lnTo>
                    <a:pt x="2486" y="129"/>
                  </a:lnTo>
                  <a:lnTo>
                    <a:pt x="2370" y="218"/>
                  </a:lnTo>
                  <a:lnTo>
                    <a:pt x="2281" y="321"/>
                  </a:lnTo>
                  <a:lnTo>
                    <a:pt x="2217" y="449"/>
                  </a:lnTo>
                  <a:lnTo>
                    <a:pt x="2178" y="577"/>
                  </a:lnTo>
                  <a:lnTo>
                    <a:pt x="2165" y="731"/>
                  </a:lnTo>
                  <a:lnTo>
                    <a:pt x="2165" y="6020"/>
                  </a:lnTo>
                  <a:lnTo>
                    <a:pt x="244" y="7724"/>
                  </a:lnTo>
                  <a:lnTo>
                    <a:pt x="180" y="7788"/>
                  </a:lnTo>
                  <a:lnTo>
                    <a:pt x="142" y="7839"/>
                  </a:lnTo>
                  <a:lnTo>
                    <a:pt x="90" y="7903"/>
                  </a:lnTo>
                  <a:lnTo>
                    <a:pt x="65" y="7967"/>
                  </a:lnTo>
                  <a:lnTo>
                    <a:pt x="39" y="8044"/>
                  </a:lnTo>
                  <a:lnTo>
                    <a:pt x="14" y="8121"/>
                  </a:lnTo>
                  <a:lnTo>
                    <a:pt x="1" y="8198"/>
                  </a:lnTo>
                  <a:lnTo>
                    <a:pt x="1" y="8274"/>
                  </a:lnTo>
                  <a:lnTo>
                    <a:pt x="1" y="15268"/>
                  </a:lnTo>
                  <a:lnTo>
                    <a:pt x="14" y="15408"/>
                  </a:lnTo>
                  <a:lnTo>
                    <a:pt x="52" y="15549"/>
                  </a:lnTo>
                  <a:lnTo>
                    <a:pt x="116" y="15665"/>
                  </a:lnTo>
                  <a:lnTo>
                    <a:pt x="206" y="15780"/>
                  </a:lnTo>
                  <a:lnTo>
                    <a:pt x="321" y="15870"/>
                  </a:lnTo>
                  <a:lnTo>
                    <a:pt x="436" y="15934"/>
                  </a:lnTo>
                  <a:lnTo>
                    <a:pt x="577" y="15972"/>
                  </a:lnTo>
                  <a:lnTo>
                    <a:pt x="731" y="15985"/>
                  </a:lnTo>
                  <a:lnTo>
                    <a:pt x="872" y="15972"/>
                  </a:lnTo>
                  <a:lnTo>
                    <a:pt x="1013" y="15934"/>
                  </a:lnTo>
                  <a:lnTo>
                    <a:pt x="1128" y="15870"/>
                  </a:lnTo>
                  <a:lnTo>
                    <a:pt x="1243" y="15780"/>
                  </a:lnTo>
                  <a:lnTo>
                    <a:pt x="1333" y="15665"/>
                  </a:lnTo>
                  <a:lnTo>
                    <a:pt x="1397" y="15549"/>
                  </a:lnTo>
                  <a:lnTo>
                    <a:pt x="1435" y="15408"/>
                  </a:lnTo>
                  <a:lnTo>
                    <a:pt x="1461" y="15268"/>
                  </a:lnTo>
                  <a:lnTo>
                    <a:pt x="1461" y="8595"/>
                  </a:lnTo>
                  <a:lnTo>
                    <a:pt x="3369" y="6878"/>
                  </a:lnTo>
                  <a:lnTo>
                    <a:pt x="3433" y="6827"/>
                  </a:lnTo>
                  <a:lnTo>
                    <a:pt x="3472" y="6763"/>
                  </a:lnTo>
                  <a:lnTo>
                    <a:pt x="3523" y="6699"/>
                  </a:lnTo>
                  <a:lnTo>
                    <a:pt x="3549" y="6635"/>
                  </a:lnTo>
                  <a:lnTo>
                    <a:pt x="3574" y="6571"/>
                  </a:lnTo>
                  <a:lnTo>
                    <a:pt x="3600" y="6494"/>
                  </a:lnTo>
                  <a:lnTo>
                    <a:pt x="3613" y="6417"/>
                  </a:lnTo>
                  <a:lnTo>
                    <a:pt x="3613" y="6340"/>
                  </a:lnTo>
                  <a:lnTo>
                    <a:pt x="3613" y="731"/>
                  </a:lnTo>
                  <a:lnTo>
                    <a:pt x="3600" y="577"/>
                  </a:lnTo>
                  <a:lnTo>
                    <a:pt x="3561" y="449"/>
                  </a:lnTo>
                  <a:lnTo>
                    <a:pt x="3497" y="321"/>
                  </a:lnTo>
                  <a:lnTo>
                    <a:pt x="3408" y="218"/>
                  </a:lnTo>
                  <a:lnTo>
                    <a:pt x="3292" y="129"/>
                  </a:lnTo>
                  <a:lnTo>
                    <a:pt x="3177" y="52"/>
                  </a:lnTo>
                  <a:lnTo>
                    <a:pt x="3036" y="1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3">
              <a:extLst>
                <a:ext uri="{FF2B5EF4-FFF2-40B4-BE49-F238E27FC236}">
                  <a16:creationId xmlns:a16="http://schemas.microsoft.com/office/drawing/2014/main" id="{929F4DDF-175E-EF6F-21C0-15969804EE89}"/>
                </a:ext>
              </a:extLst>
            </p:cNvPr>
            <p:cNvSpPr/>
            <p:nvPr/>
          </p:nvSpPr>
          <p:spPr>
            <a:xfrm>
              <a:off x="5705225" y="2077975"/>
              <a:ext cx="36525" cy="299075"/>
            </a:xfrm>
            <a:custGeom>
              <a:avLst/>
              <a:gdLst/>
              <a:ahLst/>
              <a:cxnLst/>
              <a:rect l="l" t="t" r="r" b="b"/>
              <a:pathLst>
                <a:path w="1461" h="11963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51"/>
                  </a:lnTo>
                  <a:lnTo>
                    <a:pt x="321" y="128"/>
                  </a:lnTo>
                  <a:lnTo>
                    <a:pt x="206" y="205"/>
                  </a:lnTo>
                  <a:lnTo>
                    <a:pt x="116" y="320"/>
                  </a:lnTo>
                  <a:lnTo>
                    <a:pt x="52" y="448"/>
                  </a:lnTo>
                  <a:lnTo>
                    <a:pt x="13" y="577"/>
                  </a:lnTo>
                  <a:lnTo>
                    <a:pt x="1" y="730"/>
                  </a:lnTo>
                  <a:lnTo>
                    <a:pt x="1" y="11246"/>
                  </a:lnTo>
                  <a:lnTo>
                    <a:pt x="13" y="11386"/>
                  </a:lnTo>
                  <a:lnTo>
                    <a:pt x="52" y="11527"/>
                  </a:lnTo>
                  <a:lnTo>
                    <a:pt x="116" y="11643"/>
                  </a:lnTo>
                  <a:lnTo>
                    <a:pt x="206" y="11758"/>
                  </a:lnTo>
                  <a:lnTo>
                    <a:pt x="321" y="11847"/>
                  </a:lnTo>
                  <a:lnTo>
                    <a:pt x="436" y="11912"/>
                  </a:lnTo>
                  <a:lnTo>
                    <a:pt x="577" y="11950"/>
                  </a:lnTo>
                  <a:lnTo>
                    <a:pt x="731" y="11963"/>
                  </a:lnTo>
                  <a:lnTo>
                    <a:pt x="872" y="11950"/>
                  </a:lnTo>
                  <a:lnTo>
                    <a:pt x="1013" y="11912"/>
                  </a:lnTo>
                  <a:lnTo>
                    <a:pt x="1128" y="11847"/>
                  </a:lnTo>
                  <a:lnTo>
                    <a:pt x="1243" y="11758"/>
                  </a:lnTo>
                  <a:lnTo>
                    <a:pt x="1333" y="11643"/>
                  </a:lnTo>
                  <a:lnTo>
                    <a:pt x="1397" y="11527"/>
                  </a:lnTo>
                  <a:lnTo>
                    <a:pt x="1435" y="11386"/>
                  </a:lnTo>
                  <a:lnTo>
                    <a:pt x="1461" y="11246"/>
                  </a:lnTo>
                  <a:lnTo>
                    <a:pt x="1461" y="730"/>
                  </a:lnTo>
                  <a:lnTo>
                    <a:pt x="1435" y="577"/>
                  </a:lnTo>
                  <a:lnTo>
                    <a:pt x="1397" y="448"/>
                  </a:lnTo>
                  <a:lnTo>
                    <a:pt x="1333" y="320"/>
                  </a:lnTo>
                  <a:lnTo>
                    <a:pt x="1243" y="205"/>
                  </a:lnTo>
                  <a:lnTo>
                    <a:pt x="1128" y="128"/>
                  </a:lnTo>
                  <a:lnTo>
                    <a:pt x="1013" y="51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3">
              <a:extLst>
                <a:ext uri="{FF2B5EF4-FFF2-40B4-BE49-F238E27FC236}">
                  <a16:creationId xmlns:a16="http://schemas.microsoft.com/office/drawing/2014/main" id="{025F1517-25CA-6535-7B08-C32A1FD21A9D}"/>
                </a:ext>
              </a:extLst>
            </p:cNvPr>
            <p:cNvSpPr/>
            <p:nvPr/>
          </p:nvSpPr>
          <p:spPr>
            <a:xfrm>
              <a:off x="5426975" y="1967500"/>
              <a:ext cx="169725" cy="395800"/>
            </a:xfrm>
            <a:custGeom>
              <a:avLst/>
              <a:gdLst/>
              <a:ahLst/>
              <a:cxnLst/>
              <a:rect l="l" t="t" r="r" b="b"/>
              <a:pathLst>
                <a:path w="6789" h="15832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64"/>
                  </a:lnTo>
                  <a:lnTo>
                    <a:pt x="321" y="129"/>
                  </a:lnTo>
                  <a:lnTo>
                    <a:pt x="206" y="218"/>
                  </a:lnTo>
                  <a:lnTo>
                    <a:pt x="116" y="321"/>
                  </a:lnTo>
                  <a:lnTo>
                    <a:pt x="52" y="449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" y="7352"/>
                  </a:lnTo>
                  <a:lnTo>
                    <a:pt x="1" y="7467"/>
                  </a:lnTo>
                  <a:lnTo>
                    <a:pt x="26" y="7570"/>
                  </a:lnTo>
                  <a:lnTo>
                    <a:pt x="65" y="7660"/>
                  </a:lnTo>
                  <a:lnTo>
                    <a:pt x="116" y="7762"/>
                  </a:lnTo>
                  <a:lnTo>
                    <a:pt x="180" y="7839"/>
                  </a:lnTo>
                  <a:lnTo>
                    <a:pt x="257" y="7916"/>
                  </a:lnTo>
                  <a:lnTo>
                    <a:pt x="346" y="7980"/>
                  </a:lnTo>
                  <a:lnTo>
                    <a:pt x="449" y="8031"/>
                  </a:lnTo>
                  <a:lnTo>
                    <a:pt x="5329" y="10055"/>
                  </a:lnTo>
                  <a:lnTo>
                    <a:pt x="5329" y="15101"/>
                  </a:lnTo>
                  <a:lnTo>
                    <a:pt x="5342" y="15255"/>
                  </a:lnTo>
                  <a:lnTo>
                    <a:pt x="5393" y="15396"/>
                  </a:lnTo>
                  <a:lnTo>
                    <a:pt x="5457" y="15511"/>
                  </a:lnTo>
                  <a:lnTo>
                    <a:pt x="5546" y="15626"/>
                  </a:lnTo>
                  <a:lnTo>
                    <a:pt x="5649" y="15716"/>
                  </a:lnTo>
                  <a:lnTo>
                    <a:pt x="5777" y="15780"/>
                  </a:lnTo>
                  <a:lnTo>
                    <a:pt x="5918" y="15818"/>
                  </a:lnTo>
                  <a:lnTo>
                    <a:pt x="6059" y="15831"/>
                  </a:lnTo>
                  <a:lnTo>
                    <a:pt x="6212" y="15818"/>
                  </a:lnTo>
                  <a:lnTo>
                    <a:pt x="6341" y="15780"/>
                  </a:lnTo>
                  <a:lnTo>
                    <a:pt x="6469" y="15716"/>
                  </a:lnTo>
                  <a:lnTo>
                    <a:pt x="6571" y="15626"/>
                  </a:lnTo>
                  <a:lnTo>
                    <a:pt x="6661" y="15511"/>
                  </a:lnTo>
                  <a:lnTo>
                    <a:pt x="6738" y="15396"/>
                  </a:lnTo>
                  <a:lnTo>
                    <a:pt x="6776" y="15255"/>
                  </a:lnTo>
                  <a:lnTo>
                    <a:pt x="6789" y="15101"/>
                  </a:lnTo>
                  <a:lnTo>
                    <a:pt x="6789" y="9568"/>
                  </a:lnTo>
                  <a:lnTo>
                    <a:pt x="6776" y="9465"/>
                  </a:lnTo>
                  <a:lnTo>
                    <a:pt x="6763" y="9363"/>
                  </a:lnTo>
                  <a:lnTo>
                    <a:pt x="6725" y="9261"/>
                  </a:lnTo>
                  <a:lnTo>
                    <a:pt x="6674" y="9171"/>
                  </a:lnTo>
                  <a:lnTo>
                    <a:pt x="6597" y="9081"/>
                  </a:lnTo>
                  <a:lnTo>
                    <a:pt x="6520" y="9017"/>
                  </a:lnTo>
                  <a:lnTo>
                    <a:pt x="6443" y="8953"/>
                  </a:lnTo>
                  <a:lnTo>
                    <a:pt x="6341" y="8902"/>
                  </a:lnTo>
                  <a:lnTo>
                    <a:pt x="1448" y="6865"/>
                  </a:lnTo>
                  <a:lnTo>
                    <a:pt x="1448" y="731"/>
                  </a:lnTo>
                  <a:lnTo>
                    <a:pt x="1435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8"/>
                  </a:lnTo>
                  <a:lnTo>
                    <a:pt x="1128" y="129"/>
                  </a:lnTo>
                  <a:lnTo>
                    <a:pt x="1012" y="64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3">
              <a:extLst>
                <a:ext uri="{FF2B5EF4-FFF2-40B4-BE49-F238E27FC236}">
                  <a16:creationId xmlns:a16="http://schemas.microsoft.com/office/drawing/2014/main" id="{8AC370D5-AD45-514D-9D58-C4CA2F6399A8}"/>
                </a:ext>
              </a:extLst>
            </p:cNvPr>
            <p:cNvSpPr/>
            <p:nvPr/>
          </p:nvSpPr>
          <p:spPr>
            <a:xfrm>
              <a:off x="5231975" y="2259525"/>
              <a:ext cx="309025" cy="126175"/>
            </a:xfrm>
            <a:custGeom>
              <a:avLst/>
              <a:gdLst/>
              <a:ahLst/>
              <a:cxnLst/>
              <a:rect l="l" t="t" r="r" b="b"/>
              <a:pathLst>
                <a:path w="12361" h="5047" extrusionOk="0">
                  <a:moveTo>
                    <a:pt x="679" y="0"/>
                  </a:moveTo>
                  <a:lnTo>
                    <a:pt x="539" y="26"/>
                  </a:lnTo>
                  <a:lnTo>
                    <a:pt x="411" y="77"/>
                  </a:lnTo>
                  <a:lnTo>
                    <a:pt x="282" y="154"/>
                  </a:lnTo>
                  <a:lnTo>
                    <a:pt x="180" y="256"/>
                  </a:lnTo>
                  <a:lnTo>
                    <a:pt x="103" y="372"/>
                  </a:lnTo>
                  <a:lnTo>
                    <a:pt x="39" y="513"/>
                  </a:lnTo>
                  <a:lnTo>
                    <a:pt x="13" y="653"/>
                  </a:lnTo>
                  <a:lnTo>
                    <a:pt x="1" y="794"/>
                  </a:lnTo>
                  <a:lnTo>
                    <a:pt x="26" y="922"/>
                  </a:lnTo>
                  <a:lnTo>
                    <a:pt x="78" y="1051"/>
                  </a:lnTo>
                  <a:lnTo>
                    <a:pt x="154" y="1179"/>
                  </a:lnTo>
                  <a:lnTo>
                    <a:pt x="257" y="1281"/>
                  </a:lnTo>
                  <a:lnTo>
                    <a:pt x="372" y="1371"/>
                  </a:lnTo>
                  <a:lnTo>
                    <a:pt x="6725" y="4957"/>
                  </a:lnTo>
                  <a:lnTo>
                    <a:pt x="6802" y="4995"/>
                  </a:lnTo>
                  <a:lnTo>
                    <a:pt x="6891" y="5021"/>
                  </a:lnTo>
                  <a:lnTo>
                    <a:pt x="6981" y="5047"/>
                  </a:lnTo>
                  <a:lnTo>
                    <a:pt x="11630" y="5047"/>
                  </a:lnTo>
                  <a:lnTo>
                    <a:pt x="11784" y="5034"/>
                  </a:lnTo>
                  <a:lnTo>
                    <a:pt x="11912" y="4995"/>
                  </a:lnTo>
                  <a:lnTo>
                    <a:pt x="12040" y="4918"/>
                  </a:lnTo>
                  <a:lnTo>
                    <a:pt x="12143" y="4829"/>
                  </a:lnTo>
                  <a:lnTo>
                    <a:pt x="12232" y="4726"/>
                  </a:lnTo>
                  <a:lnTo>
                    <a:pt x="12309" y="4598"/>
                  </a:lnTo>
                  <a:lnTo>
                    <a:pt x="12347" y="4470"/>
                  </a:lnTo>
                  <a:lnTo>
                    <a:pt x="12360" y="4317"/>
                  </a:lnTo>
                  <a:lnTo>
                    <a:pt x="12347" y="4176"/>
                  </a:lnTo>
                  <a:lnTo>
                    <a:pt x="12309" y="4035"/>
                  </a:lnTo>
                  <a:lnTo>
                    <a:pt x="12232" y="3907"/>
                  </a:lnTo>
                  <a:lnTo>
                    <a:pt x="12143" y="3804"/>
                  </a:lnTo>
                  <a:lnTo>
                    <a:pt x="12040" y="3715"/>
                  </a:lnTo>
                  <a:lnTo>
                    <a:pt x="11912" y="3651"/>
                  </a:lnTo>
                  <a:lnTo>
                    <a:pt x="11784" y="3599"/>
                  </a:lnTo>
                  <a:lnTo>
                    <a:pt x="11630" y="3586"/>
                  </a:lnTo>
                  <a:lnTo>
                    <a:pt x="7276" y="3586"/>
                  </a:lnTo>
                  <a:lnTo>
                    <a:pt x="1089" y="103"/>
                  </a:lnTo>
                  <a:lnTo>
                    <a:pt x="961" y="39"/>
                  </a:lnTo>
                  <a:lnTo>
                    <a:pt x="820" y="13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3">
              <a:extLst>
                <a:ext uri="{FF2B5EF4-FFF2-40B4-BE49-F238E27FC236}">
                  <a16:creationId xmlns:a16="http://schemas.microsoft.com/office/drawing/2014/main" id="{0B81E123-422A-6CC5-63A0-8F106790D3D5}"/>
                </a:ext>
              </a:extLst>
            </p:cNvPr>
            <p:cNvSpPr/>
            <p:nvPr/>
          </p:nvSpPr>
          <p:spPr>
            <a:xfrm>
              <a:off x="5158325" y="2470850"/>
              <a:ext cx="382675" cy="36200"/>
            </a:xfrm>
            <a:custGeom>
              <a:avLst/>
              <a:gdLst/>
              <a:ahLst/>
              <a:cxnLst/>
              <a:rect l="l" t="t" r="r" b="b"/>
              <a:pathLst>
                <a:path w="15307" h="1448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34" y="116"/>
                  </a:lnTo>
                  <a:lnTo>
                    <a:pt x="219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26" y="577"/>
                  </a:lnTo>
                  <a:lnTo>
                    <a:pt x="1" y="731"/>
                  </a:lnTo>
                  <a:lnTo>
                    <a:pt x="26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9" y="1243"/>
                  </a:lnTo>
                  <a:lnTo>
                    <a:pt x="334" y="1332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14576" y="1448"/>
                  </a:lnTo>
                  <a:lnTo>
                    <a:pt x="14730" y="1435"/>
                  </a:lnTo>
                  <a:lnTo>
                    <a:pt x="14858" y="1397"/>
                  </a:lnTo>
                  <a:lnTo>
                    <a:pt x="14986" y="1332"/>
                  </a:lnTo>
                  <a:lnTo>
                    <a:pt x="15089" y="1243"/>
                  </a:lnTo>
                  <a:lnTo>
                    <a:pt x="15178" y="1128"/>
                  </a:lnTo>
                  <a:lnTo>
                    <a:pt x="15255" y="1012"/>
                  </a:lnTo>
                  <a:lnTo>
                    <a:pt x="15293" y="871"/>
                  </a:lnTo>
                  <a:lnTo>
                    <a:pt x="15306" y="731"/>
                  </a:lnTo>
                  <a:lnTo>
                    <a:pt x="15293" y="577"/>
                  </a:lnTo>
                  <a:lnTo>
                    <a:pt x="15255" y="436"/>
                  </a:lnTo>
                  <a:lnTo>
                    <a:pt x="15178" y="321"/>
                  </a:lnTo>
                  <a:lnTo>
                    <a:pt x="15089" y="205"/>
                  </a:lnTo>
                  <a:lnTo>
                    <a:pt x="14986" y="116"/>
                  </a:lnTo>
                  <a:lnTo>
                    <a:pt x="14858" y="52"/>
                  </a:lnTo>
                  <a:lnTo>
                    <a:pt x="14730" y="13"/>
                  </a:lnTo>
                  <a:lnTo>
                    <a:pt x="14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3">
              <a:extLst>
                <a:ext uri="{FF2B5EF4-FFF2-40B4-BE49-F238E27FC236}">
                  <a16:creationId xmlns:a16="http://schemas.microsoft.com/office/drawing/2014/main" id="{66A57905-FDC1-C279-16CE-A887C315D482}"/>
                </a:ext>
              </a:extLst>
            </p:cNvPr>
            <p:cNvSpPr/>
            <p:nvPr/>
          </p:nvSpPr>
          <p:spPr>
            <a:xfrm>
              <a:off x="5319400" y="2638950"/>
              <a:ext cx="221600" cy="36525"/>
            </a:xfrm>
            <a:custGeom>
              <a:avLst/>
              <a:gdLst/>
              <a:ahLst/>
              <a:cxnLst/>
              <a:rect l="l" t="t" r="r" b="b"/>
              <a:pathLst>
                <a:path w="8864" h="1461" extrusionOk="0">
                  <a:moveTo>
                    <a:pt x="730" y="1"/>
                  </a:moveTo>
                  <a:lnTo>
                    <a:pt x="589" y="13"/>
                  </a:lnTo>
                  <a:lnTo>
                    <a:pt x="448" y="65"/>
                  </a:lnTo>
                  <a:lnTo>
                    <a:pt x="320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13" y="884"/>
                  </a:lnTo>
                  <a:lnTo>
                    <a:pt x="64" y="1012"/>
                  </a:lnTo>
                  <a:lnTo>
                    <a:pt x="128" y="1141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89" y="1448"/>
                  </a:lnTo>
                  <a:lnTo>
                    <a:pt x="730" y="1461"/>
                  </a:lnTo>
                  <a:lnTo>
                    <a:pt x="8133" y="1461"/>
                  </a:lnTo>
                  <a:lnTo>
                    <a:pt x="8287" y="1448"/>
                  </a:lnTo>
                  <a:lnTo>
                    <a:pt x="8415" y="1397"/>
                  </a:lnTo>
                  <a:lnTo>
                    <a:pt x="8543" y="1333"/>
                  </a:lnTo>
                  <a:lnTo>
                    <a:pt x="8646" y="1243"/>
                  </a:lnTo>
                  <a:lnTo>
                    <a:pt x="8735" y="1141"/>
                  </a:lnTo>
                  <a:lnTo>
                    <a:pt x="8812" y="1012"/>
                  </a:lnTo>
                  <a:lnTo>
                    <a:pt x="8850" y="884"/>
                  </a:lnTo>
                  <a:lnTo>
                    <a:pt x="8863" y="731"/>
                  </a:lnTo>
                  <a:lnTo>
                    <a:pt x="8850" y="590"/>
                  </a:lnTo>
                  <a:lnTo>
                    <a:pt x="8812" y="449"/>
                  </a:lnTo>
                  <a:lnTo>
                    <a:pt x="8735" y="321"/>
                  </a:lnTo>
                  <a:lnTo>
                    <a:pt x="8646" y="218"/>
                  </a:lnTo>
                  <a:lnTo>
                    <a:pt x="8543" y="129"/>
                  </a:lnTo>
                  <a:lnTo>
                    <a:pt x="8415" y="65"/>
                  </a:lnTo>
                  <a:lnTo>
                    <a:pt x="8287" y="13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3">
              <a:extLst>
                <a:ext uri="{FF2B5EF4-FFF2-40B4-BE49-F238E27FC236}">
                  <a16:creationId xmlns:a16="http://schemas.microsoft.com/office/drawing/2014/main" id="{47F327C1-D71C-00F9-AE92-B70C0709B0B1}"/>
                </a:ext>
              </a:extLst>
            </p:cNvPr>
            <p:cNvSpPr/>
            <p:nvPr/>
          </p:nvSpPr>
          <p:spPr>
            <a:xfrm>
              <a:off x="5158325" y="2740775"/>
              <a:ext cx="382675" cy="119450"/>
            </a:xfrm>
            <a:custGeom>
              <a:avLst/>
              <a:gdLst/>
              <a:ahLst/>
              <a:cxnLst/>
              <a:rect l="l" t="t" r="r" b="b"/>
              <a:pathLst>
                <a:path w="15307" h="4778" extrusionOk="0">
                  <a:moveTo>
                    <a:pt x="7660" y="1"/>
                  </a:moveTo>
                  <a:lnTo>
                    <a:pt x="7558" y="13"/>
                  </a:lnTo>
                  <a:lnTo>
                    <a:pt x="7468" y="26"/>
                  </a:lnTo>
                  <a:lnTo>
                    <a:pt x="7378" y="65"/>
                  </a:lnTo>
                  <a:lnTo>
                    <a:pt x="7301" y="103"/>
                  </a:lnTo>
                  <a:lnTo>
                    <a:pt x="7212" y="154"/>
                  </a:lnTo>
                  <a:lnTo>
                    <a:pt x="7148" y="218"/>
                  </a:lnTo>
                  <a:lnTo>
                    <a:pt x="7084" y="282"/>
                  </a:lnTo>
                  <a:lnTo>
                    <a:pt x="7032" y="359"/>
                  </a:lnTo>
                  <a:lnTo>
                    <a:pt x="5291" y="3318"/>
                  </a:lnTo>
                  <a:lnTo>
                    <a:pt x="731" y="3318"/>
                  </a:lnTo>
                  <a:lnTo>
                    <a:pt x="590" y="3331"/>
                  </a:lnTo>
                  <a:lnTo>
                    <a:pt x="449" y="3369"/>
                  </a:lnTo>
                  <a:lnTo>
                    <a:pt x="334" y="3446"/>
                  </a:lnTo>
                  <a:lnTo>
                    <a:pt x="219" y="3536"/>
                  </a:lnTo>
                  <a:lnTo>
                    <a:pt x="129" y="3638"/>
                  </a:lnTo>
                  <a:lnTo>
                    <a:pt x="65" y="3766"/>
                  </a:lnTo>
                  <a:lnTo>
                    <a:pt x="26" y="3894"/>
                  </a:lnTo>
                  <a:lnTo>
                    <a:pt x="1" y="4048"/>
                  </a:lnTo>
                  <a:lnTo>
                    <a:pt x="26" y="4189"/>
                  </a:lnTo>
                  <a:lnTo>
                    <a:pt x="65" y="4330"/>
                  </a:lnTo>
                  <a:lnTo>
                    <a:pt x="129" y="4458"/>
                  </a:lnTo>
                  <a:lnTo>
                    <a:pt x="219" y="4560"/>
                  </a:lnTo>
                  <a:lnTo>
                    <a:pt x="334" y="4650"/>
                  </a:lnTo>
                  <a:lnTo>
                    <a:pt x="449" y="4714"/>
                  </a:lnTo>
                  <a:lnTo>
                    <a:pt x="590" y="4752"/>
                  </a:lnTo>
                  <a:lnTo>
                    <a:pt x="731" y="4778"/>
                  </a:lnTo>
                  <a:lnTo>
                    <a:pt x="5700" y="4778"/>
                  </a:lnTo>
                  <a:lnTo>
                    <a:pt x="5803" y="4765"/>
                  </a:lnTo>
                  <a:lnTo>
                    <a:pt x="5892" y="4752"/>
                  </a:lnTo>
                  <a:lnTo>
                    <a:pt x="5982" y="4714"/>
                  </a:lnTo>
                  <a:lnTo>
                    <a:pt x="6059" y="4675"/>
                  </a:lnTo>
                  <a:lnTo>
                    <a:pt x="6136" y="4624"/>
                  </a:lnTo>
                  <a:lnTo>
                    <a:pt x="6213" y="4560"/>
                  </a:lnTo>
                  <a:lnTo>
                    <a:pt x="6277" y="4496"/>
                  </a:lnTo>
                  <a:lnTo>
                    <a:pt x="6328" y="4419"/>
                  </a:lnTo>
                  <a:lnTo>
                    <a:pt x="8070" y="1461"/>
                  </a:lnTo>
                  <a:lnTo>
                    <a:pt x="14576" y="1461"/>
                  </a:lnTo>
                  <a:lnTo>
                    <a:pt x="14730" y="1448"/>
                  </a:lnTo>
                  <a:lnTo>
                    <a:pt x="14858" y="1409"/>
                  </a:lnTo>
                  <a:lnTo>
                    <a:pt x="14986" y="1333"/>
                  </a:lnTo>
                  <a:lnTo>
                    <a:pt x="15089" y="1243"/>
                  </a:lnTo>
                  <a:lnTo>
                    <a:pt x="15178" y="1140"/>
                  </a:lnTo>
                  <a:lnTo>
                    <a:pt x="15255" y="1012"/>
                  </a:lnTo>
                  <a:lnTo>
                    <a:pt x="15293" y="884"/>
                  </a:lnTo>
                  <a:lnTo>
                    <a:pt x="15306" y="731"/>
                  </a:lnTo>
                  <a:lnTo>
                    <a:pt x="15293" y="590"/>
                  </a:lnTo>
                  <a:lnTo>
                    <a:pt x="15255" y="449"/>
                  </a:lnTo>
                  <a:lnTo>
                    <a:pt x="15178" y="321"/>
                  </a:lnTo>
                  <a:lnTo>
                    <a:pt x="15089" y="218"/>
                  </a:lnTo>
                  <a:lnTo>
                    <a:pt x="14986" y="129"/>
                  </a:lnTo>
                  <a:lnTo>
                    <a:pt x="14858" y="65"/>
                  </a:lnTo>
                  <a:lnTo>
                    <a:pt x="14730" y="13"/>
                  </a:lnTo>
                  <a:lnTo>
                    <a:pt x="1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>
              <a:extLst>
                <a:ext uri="{FF2B5EF4-FFF2-40B4-BE49-F238E27FC236}">
                  <a16:creationId xmlns:a16="http://schemas.microsoft.com/office/drawing/2014/main" id="{76526B41-E60D-F7EA-2AE1-64C4DE84A8A2}"/>
                </a:ext>
              </a:extLst>
            </p:cNvPr>
            <p:cNvSpPr/>
            <p:nvPr/>
          </p:nvSpPr>
          <p:spPr>
            <a:xfrm>
              <a:off x="5575225" y="2823700"/>
              <a:ext cx="36525" cy="173575"/>
            </a:xfrm>
            <a:custGeom>
              <a:avLst/>
              <a:gdLst/>
              <a:ahLst/>
              <a:cxnLst/>
              <a:rect l="l" t="t" r="r" b="b"/>
              <a:pathLst>
                <a:path w="1461" h="6943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" y="6225"/>
                  </a:lnTo>
                  <a:lnTo>
                    <a:pt x="14" y="6366"/>
                  </a:lnTo>
                  <a:lnTo>
                    <a:pt x="52" y="6507"/>
                  </a:lnTo>
                  <a:lnTo>
                    <a:pt x="129" y="6622"/>
                  </a:lnTo>
                  <a:lnTo>
                    <a:pt x="218" y="6738"/>
                  </a:lnTo>
                  <a:lnTo>
                    <a:pt x="321" y="6827"/>
                  </a:lnTo>
                  <a:lnTo>
                    <a:pt x="449" y="6891"/>
                  </a:lnTo>
                  <a:lnTo>
                    <a:pt x="577" y="6930"/>
                  </a:lnTo>
                  <a:lnTo>
                    <a:pt x="731" y="6943"/>
                  </a:lnTo>
                  <a:lnTo>
                    <a:pt x="872" y="6930"/>
                  </a:lnTo>
                  <a:lnTo>
                    <a:pt x="1013" y="6891"/>
                  </a:lnTo>
                  <a:lnTo>
                    <a:pt x="1141" y="6827"/>
                  </a:lnTo>
                  <a:lnTo>
                    <a:pt x="1243" y="6738"/>
                  </a:lnTo>
                  <a:lnTo>
                    <a:pt x="1333" y="6622"/>
                  </a:lnTo>
                  <a:lnTo>
                    <a:pt x="1397" y="6507"/>
                  </a:lnTo>
                  <a:lnTo>
                    <a:pt x="1448" y="6366"/>
                  </a:lnTo>
                  <a:lnTo>
                    <a:pt x="1461" y="6225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1" y="129"/>
                  </a:lnTo>
                  <a:lnTo>
                    <a:pt x="1013" y="52"/>
                  </a:lnTo>
                  <a:lnTo>
                    <a:pt x="872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>
              <a:extLst>
                <a:ext uri="{FF2B5EF4-FFF2-40B4-BE49-F238E27FC236}">
                  <a16:creationId xmlns:a16="http://schemas.microsoft.com/office/drawing/2014/main" id="{7EB2ECA1-1A6D-D505-0A8E-55F72564AE1B}"/>
                </a:ext>
              </a:extLst>
            </p:cNvPr>
            <p:cNvSpPr/>
            <p:nvPr/>
          </p:nvSpPr>
          <p:spPr>
            <a:xfrm>
              <a:off x="5575225" y="2823700"/>
              <a:ext cx="129700" cy="426525"/>
            </a:xfrm>
            <a:custGeom>
              <a:avLst/>
              <a:gdLst/>
              <a:ahLst/>
              <a:cxnLst/>
              <a:rect l="l" t="t" r="r" b="b"/>
              <a:pathLst>
                <a:path w="5188" h="17061" extrusionOk="0">
                  <a:moveTo>
                    <a:pt x="4458" y="1"/>
                  </a:moveTo>
                  <a:lnTo>
                    <a:pt x="4304" y="14"/>
                  </a:lnTo>
                  <a:lnTo>
                    <a:pt x="4176" y="52"/>
                  </a:lnTo>
                  <a:lnTo>
                    <a:pt x="4048" y="129"/>
                  </a:lnTo>
                  <a:lnTo>
                    <a:pt x="3946" y="219"/>
                  </a:lnTo>
                  <a:lnTo>
                    <a:pt x="3856" y="321"/>
                  </a:lnTo>
                  <a:lnTo>
                    <a:pt x="3779" y="449"/>
                  </a:lnTo>
                  <a:lnTo>
                    <a:pt x="3741" y="577"/>
                  </a:lnTo>
                  <a:lnTo>
                    <a:pt x="3728" y="731"/>
                  </a:lnTo>
                  <a:lnTo>
                    <a:pt x="3728" y="7058"/>
                  </a:lnTo>
                  <a:lnTo>
                    <a:pt x="167" y="11361"/>
                  </a:lnTo>
                  <a:lnTo>
                    <a:pt x="90" y="11464"/>
                  </a:lnTo>
                  <a:lnTo>
                    <a:pt x="39" y="11579"/>
                  </a:lnTo>
                  <a:lnTo>
                    <a:pt x="14" y="11707"/>
                  </a:lnTo>
                  <a:lnTo>
                    <a:pt x="1" y="11835"/>
                  </a:lnTo>
                  <a:lnTo>
                    <a:pt x="1" y="16344"/>
                  </a:lnTo>
                  <a:lnTo>
                    <a:pt x="14" y="16485"/>
                  </a:lnTo>
                  <a:lnTo>
                    <a:pt x="52" y="16625"/>
                  </a:lnTo>
                  <a:lnTo>
                    <a:pt x="129" y="16741"/>
                  </a:lnTo>
                  <a:lnTo>
                    <a:pt x="218" y="16856"/>
                  </a:lnTo>
                  <a:lnTo>
                    <a:pt x="321" y="16946"/>
                  </a:lnTo>
                  <a:lnTo>
                    <a:pt x="449" y="17010"/>
                  </a:lnTo>
                  <a:lnTo>
                    <a:pt x="577" y="17048"/>
                  </a:lnTo>
                  <a:lnTo>
                    <a:pt x="731" y="17061"/>
                  </a:lnTo>
                  <a:lnTo>
                    <a:pt x="872" y="17048"/>
                  </a:lnTo>
                  <a:lnTo>
                    <a:pt x="1013" y="17010"/>
                  </a:lnTo>
                  <a:lnTo>
                    <a:pt x="1141" y="16946"/>
                  </a:lnTo>
                  <a:lnTo>
                    <a:pt x="1243" y="16856"/>
                  </a:lnTo>
                  <a:lnTo>
                    <a:pt x="1333" y="16741"/>
                  </a:lnTo>
                  <a:lnTo>
                    <a:pt x="1397" y="16625"/>
                  </a:lnTo>
                  <a:lnTo>
                    <a:pt x="1448" y="16485"/>
                  </a:lnTo>
                  <a:lnTo>
                    <a:pt x="1461" y="16344"/>
                  </a:lnTo>
                  <a:lnTo>
                    <a:pt x="1461" y="12091"/>
                  </a:lnTo>
                  <a:lnTo>
                    <a:pt x="5021" y="7788"/>
                  </a:lnTo>
                  <a:lnTo>
                    <a:pt x="5085" y="7686"/>
                  </a:lnTo>
                  <a:lnTo>
                    <a:pt x="5137" y="7570"/>
                  </a:lnTo>
                  <a:lnTo>
                    <a:pt x="5175" y="7455"/>
                  </a:lnTo>
                  <a:lnTo>
                    <a:pt x="5188" y="7327"/>
                  </a:lnTo>
                  <a:lnTo>
                    <a:pt x="5188" y="731"/>
                  </a:lnTo>
                  <a:lnTo>
                    <a:pt x="5162" y="577"/>
                  </a:lnTo>
                  <a:lnTo>
                    <a:pt x="5124" y="449"/>
                  </a:lnTo>
                  <a:lnTo>
                    <a:pt x="5060" y="321"/>
                  </a:lnTo>
                  <a:lnTo>
                    <a:pt x="4970" y="219"/>
                  </a:lnTo>
                  <a:lnTo>
                    <a:pt x="4868" y="129"/>
                  </a:lnTo>
                  <a:lnTo>
                    <a:pt x="4740" y="52"/>
                  </a:lnTo>
                  <a:lnTo>
                    <a:pt x="4599" y="14"/>
                  </a:lnTo>
                  <a:lnTo>
                    <a:pt x="44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>
              <a:extLst>
                <a:ext uri="{FF2B5EF4-FFF2-40B4-BE49-F238E27FC236}">
                  <a16:creationId xmlns:a16="http://schemas.microsoft.com/office/drawing/2014/main" id="{D1321094-1559-64FE-946E-F2242B280B07}"/>
                </a:ext>
              </a:extLst>
            </p:cNvPr>
            <p:cNvSpPr/>
            <p:nvPr/>
          </p:nvSpPr>
          <p:spPr>
            <a:xfrm>
              <a:off x="5787850" y="2823700"/>
              <a:ext cx="36525" cy="274750"/>
            </a:xfrm>
            <a:custGeom>
              <a:avLst/>
              <a:gdLst/>
              <a:ahLst/>
              <a:cxnLst/>
              <a:rect l="l" t="t" r="r" b="b"/>
              <a:pathLst>
                <a:path w="1461" h="10990" extrusionOk="0">
                  <a:moveTo>
                    <a:pt x="730" y="1"/>
                  </a:moveTo>
                  <a:lnTo>
                    <a:pt x="589" y="14"/>
                  </a:lnTo>
                  <a:lnTo>
                    <a:pt x="448" y="52"/>
                  </a:lnTo>
                  <a:lnTo>
                    <a:pt x="320" y="129"/>
                  </a:lnTo>
                  <a:lnTo>
                    <a:pt x="218" y="219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31"/>
                  </a:lnTo>
                  <a:lnTo>
                    <a:pt x="0" y="10273"/>
                  </a:lnTo>
                  <a:lnTo>
                    <a:pt x="13" y="10414"/>
                  </a:lnTo>
                  <a:lnTo>
                    <a:pt x="64" y="10554"/>
                  </a:lnTo>
                  <a:lnTo>
                    <a:pt x="128" y="10670"/>
                  </a:lnTo>
                  <a:lnTo>
                    <a:pt x="218" y="10785"/>
                  </a:lnTo>
                  <a:lnTo>
                    <a:pt x="320" y="10875"/>
                  </a:lnTo>
                  <a:lnTo>
                    <a:pt x="448" y="10939"/>
                  </a:lnTo>
                  <a:lnTo>
                    <a:pt x="589" y="10977"/>
                  </a:lnTo>
                  <a:lnTo>
                    <a:pt x="730" y="10990"/>
                  </a:lnTo>
                  <a:lnTo>
                    <a:pt x="884" y="10977"/>
                  </a:lnTo>
                  <a:lnTo>
                    <a:pt x="1012" y="10939"/>
                  </a:lnTo>
                  <a:lnTo>
                    <a:pt x="1140" y="10875"/>
                  </a:lnTo>
                  <a:lnTo>
                    <a:pt x="1242" y="10785"/>
                  </a:lnTo>
                  <a:lnTo>
                    <a:pt x="1332" y="10670"/>
                  </a:lnTo>
                  <a:lnTo>
                    <a:pt x="1409" y="10554"/>
                  </a:lnTo>
                  <a:lnTo>
                    <a:pt x="1447" y="10414"/>
                  </a:lnTo>
                  <a:lnTo>
                    <a:pt x="1460" y="10273"/>
                  </a:lnTo>
                  <a:lnTo>
                    <a:pt x="1460" y="731"/>
                  </a:lnTo>
                  <a:lnTo>
                    <a:pt x="1447" y="577"/>
                  </a:lnTo>
                  <a:lnTo>
                    <a:pt x="1409" y="449"/>
                  </a:lnTo>
                  <a:lnTo>
                    <a:pt x="1332" y="321"/>
                  </a:lnTo>
                  <a:lnTo>
                    <a:pt x="1242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3">
              <a:extLst>
                <a:ext uri="{FF2B5EF4-FFF2-40B4-BE49-F238E27FC236}">
                  <a16:creationId xmlns:a16="http://schemas.microsoft.com/office/drawing/2014/main" id="{2AAA3ABB-6089-9BA2-9C35-D994489A017E}"/>
                </a:ext>
              </a:extLst>
            </p:cNvPr>
            <p:cNvSpPr/>
            <p:nvPr/>
          </p:nvSpPr>
          <p:spPr>
            <a:xfrm>
              <a:off x="5933850" y="2823700"/>
              <a:ext cx="150525" cy="332400"/>
            </a:xfrm>
            <a:custGeom>
              <a:avLst/>
              <a:gdLst/>
              <a:ahLst/>
              <a:cxnLst/>
              <a:rect l="l" t="t" r="r" b="b"/>
              <a:pathLst>
                <a:path w="6021" h="13296" extrusionOk="0">
                  <a:moveTo>
                    <a:pt x="731" y="1"/>
                  </a:moveTo>
                  <a:lnTo>
                    <a:pt x="590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77"/>
                  </a:lnTo>
                  <a:lnTo>
                    <a:pt x="0" y="731"/>
                  </a:lnTo>
                  <a:lnTo>
                    <a:pt x="0" y="4560"/>
                  </a:lnTo>
                  <a:lnTo>
                    <a:pt x="13" y="4688"/>
                  </a:lnTo>
                  <a:lnTo>
                    <a:pt x="52" y="4817"/>
                  </a:lnTo>
                  <a:lnTo>
                    <a:pt x="103" y="4919"/>
                  </a:lnTo>
                  <a:lnTo>
                    <a:pt x="167" y="5021"/>
                  </a:lnTo>
                  <a:lnTo>
                    <a:pt x="257" y="5111"/>
                  </a:lnTo>
                  <a:lnTo>
                    <a:pt x="359" y="5188"/>
                  </a:lnTo>
                  <a:lnTo>
                    <a:pt x="462" y="5239"/>
                  </a:lnTo>
                  <a:lnTo>
                    <a:pt x="590" y="5278"/>
                  </a:lnTo>
                  <a:lnTo>
                    <a:pt x="4560" y="6097"/>
                  </a:lnTo>
                  <a:lnTo>
                    <a:pt x="4560" y="12565"/>
                  </a:lnTo>
                  <a:lnTo>
                    <a:pt x="4573" y="12719"/>
                  </a:lnTo>
                  <a:lnTo>
                    <a:pt x="4611" y="12847"/>
                  </a:lnTo>
                  <a:lnTo>
                    <a:pt x="4688" y="12975"/>
                  </a:lnTo>
                  <a:lnTo>
                    <a:pt x="4778" y="13078"/>
                  </a:lnTo>
                  <a:lnTo>
                    <a:pt x="4880" y="13167"/>
                  </a:lnTo>
                  <a:lnTo>
                    <a:pt x="5008" y="13231"/>
                  </a:lnTo>
                  <a:lnTo>
                    <a:pt x="5136" y="13283"/>
                  </a:lnTo>
                  <a:lnTo>
                    <a:pt x="5290" y="13295"/>
                  </a:lnTo>
                  <a:lnTo>
                    <a:pt x="5431" y="13283"/>
                  </a:lnTo>
                  <a:lnTo>
                    <a:pt x="5572" y="13231"/>
                  </a:lnTo>
                  <a:lnTo>
                    <a:pt x="5700" y="13167"/>
                  </a:lnTo>
                  <a:lnTo>
                    <a:pt x="5802" y="13078"/>
                  </a:lnTo>
                  <a:lnTo>
                    <a:pt x="5892" y="12975"/>
                  </a:lnTo>
                  <a:lnTo>
                    <a:pt x="5956" y="12847"/>
                  </a:lnTo>
                  <a:lnTo>
                    <a:pt x="5995" y="12719"/>
                  </a:lnTo>
                  <a:lnTo>
                    <a:pt x="6020" y="12565"/>
                  </a:lnTo>
                  <a:lnTo>
                    <a:pt x="6020" y="5495"/>
                  </a:lnTo>
                  <a:lnTo>
                    <a:pt x="6007" y="5367"/>
                  </a:lnTo>
                  <a:lnTo>
                    <a:pt x="5969" y="5252"/>
                  </a:lnTo>
                  <a:lnTo>
                    <a:pt x="5918" y="5137"/>
                  </a:lnTo>
                  <a:lnTo>
                    <a:pt x="5854" y="5034"/>
                  </a:lnTo>
                  <a:lnTo>
                    <a:pt x="5764" y="4945"/>
                  </a:lnTo>
                  <a:lnTo>
                    <a:pt x="5662" y="4881"/>
                  </a:lnTo>
                  <a:lnTo>
                    <a:pt x="5559" y="4817"/>
                  </a:lnTo>
                  <a:lnTo>
                    <a:pt x="5431" y="4778"/>
                  </a:lnTo>
                  <a:lnTo>
                    <a:pt x="1461" y="3971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409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3">
              <a:extLst>
                <a:ext uri="{FF2B5EF4-FFF2-40B4-BE49-F238E27FC236}">
                  <a16:creationId xmlns:a16="http://schemas.microsoft.com/office/drawing/2014/main" id="{8472E067-B120-CB4B-45CB-0E7143F2384A}"/>
                </a:ext>
              </a:extLst>
            </p:cNvPr>
            <p:cNvSpPr/>
            <p:nvPr/>
          </p:nvSpPr>
          <p:spPr>
            <a:xfrm>
              <a:off x="6016775" y="2268800"/>
              <a:ext cx="313500" cy="149875"/>
            </a:xfrm>
            <a:custGeom>
              <a:avLst/>
              <a:gdLst/>
              <a:ahLst/>
              <a:cxnLst/>
              <a:rect l="l" t="t" r="r" b="b"/>
              <a:pathLst>
                <a:path w="12540" h="5995" extrusionOk="0">
                  <a:moveTo>
                    <a:pt x="11822" y="1"/>
                  </a:moveTo>
                  <a:lnTo>
                    <a:pt x="11681" y="13"/>
                  </a:lnTo>
                  <a:lnTo>
                    <a:pt x="11553" y="52"/>
                  </a:lnTo>
                  <a:lnTo>
                    <a:pt x="11413" y="116"/>
                  </a:lnTo>
                  <a:lnTo>
                    <a:pt x="4612" y="4535"/>
                  </a:lnTo>
                  <a:lnTo>
                    <a:pt x="731" y="4535"/>
                  </a:lnTo>
                  <a:lnTo>
                    <a:pt x="577" y="4547"/>
                  </a:lnTo>
                  <a:lnTo>
                    <a:pt x="449" y="4586"/>
                  </a:lnTo>
                  <a:lnTo>
                    <a:pt x="321" y="4663"/>
                  </a:lnTo>
                  <a:lnTo>
                    <a:pt x="218" y="4752"/>
                  </a:lnTo>
                  <a:lnTo>
                    <a:pt x="129" y="4855"/>
                  </a:lnTo>
                  <a:lnTo>
                    <a:pt x="52" y="4983"/>
                  </a:lnTo>
                  <a:lnTo>
                    <a:pt x="14" y="5111"/>
                  </a:lnTo>
                  <a:lnTo>
                    <a:pt x="1" y="5265"/>
                  </a:lnTo>
                  <a:lnTo>
                    <a:pt x="14" y="5406"/>
                  </a:lnTo>
                  <a:lnTo>
                    <a:pt x="52" y="5547"/>
                  </a:lnTo>
                  <a:lnTo>
                    <a:pt x="129" y="5675"/>
                  </a:lnTo>
                  <a:lnTo>
                    <a:pt x="218" y="5777"/>
                  </a:lnTo>
                  <a:lnTo>
                    <a:pt x="321" y="5867"/>
                  </a:lnTo>
                  <a:lnTo>
                    <a:pt x="449" y="5931"/>
                  </a:lnTo>
                  <a:lnTo>
                    <a:pt x="577" y="5982"/>
                  </a:lnTo>
                  <a:lnTo>
                    <a:pt x="731" y="5995"/>
                  </a:lnTo>
                  <a:lnTo>
                    <a:pt x="4816" y="5995"/>
                  </a:lnTo>
                  <a:lnTo>
                    <a:pt x="4932" y="5982"/>
                  </a:lnTo>
                  <a:lnTo>
                    <a:pt x="5034" y="5956"/>
                  </a:lnTo>
                  <a:lnTo>
                    <a:pt x="5124" y="5918"/>
                  </a:lnTo>
                  <a:lnTo>
                    <a:pt x="5214" y="5880"/>
                  </a:lnTo>
                  <a:lnTo>
                    <a:pt x="12207" y="1333"/>
                  </a:lnTo>
                  <a:lnTo>
                    <a:pt x="12322" y="1243"/>
                  </a:lnTo>
                  <a:lnTo>
                    <a:pt x="12412" y="1141"/>
                  </a:lnTo>
                  <a:lnTo>
                    <a:pt x="12488" y="1013"/>
                  </a:lnTo>
                  <a:lnTo>
                    <a:pt x="12527" y="884"/>
                  </a:lnTo>
                  <a:lnTo>
                    <a:pt x="12540" y="744"/>
                  </a:lnTo>
                  <a:lnTo>
                    <a:pt x="12527" y="603"/>
                  </a:lnTo>
                  <a:lnTo>
                    <a:pt x="12488" y="462"/>
                  </a:lnTo>
                  <a:lnTo>
                    <a:pt x="12424" y="334"/>
                  </a:lnTo>
                  <a:lnTo>
                    <a:pt x="12335" y="218"/>
                  </a:lnTo>
                  <a:lnTo>
                    <a:pt x="12219" y="129"/>
                  </a:lnTo>
                  <a:lnTo>
                    <a:pt x="12091" y="52"/>
                  </a:lnTo>
                  <a:lnTo>
                    <a:pt x="11963" y="13"/>
                  </a:lnTo>
                  <a:lnTo>
                    <a:pt x="118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3">
              <a:extLst>
                <a:ext uri="{FF2B5EF4-FFF2-40B4-BE49-F238E27FC236}">
                  <a16:creationId xmlns:a16="http://schemas.microsoft.com/office/drawing/2014/main" id="{05093D32-66C6-E103-5439-4476EA2E0FE2}"/>
                </a:ext>
              </a:extLst>
            </p:cNvPr>
            <p:cNvSpPr/>
            <p:nvPr/>
          </p:nvSpPr>
          <p:spPr>
            <a:xfrm>
              <a:off x="6016775" y="2474700"/>
              <a:ext cx="403150" cy="123300"/>
            </a:xfrm>
            <a:custGeom>
              <a:avLst/>
              <a:gdLst/>
              <a:ahLst/>
              <a:cxnLst/>
              <a:rect l="l" t="t" r="r" b="b"/>
              <a:pathLst>
                <a:path w="16126" h="4932" extrusionOk="0">
                  <a:moveTo>
                    <a:pt x="731" y="0"/>
                  </a:moveTo>
                  <a:lnTo>
                    <a:pt x="577" y="13"/>
                  </a:lnTo>
                  <a:lnTo>
                    <a:pt x="449" y="51"/>
                  </a:lnTo>
                  <a:lnTo>
                    <a:pt x="321" y="115"/>
                  </a:lnTo>
                  <a:lnTo>
                    <a:pt x="218" y="205"/>
                  </a:lnTo>
                  <a:lnTo>
                    <a:pt x="129" y="320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0"/>
                  </a:lnTo>
                  <a:lnTo>
                    <a:pt x="14" y="871"/>
                  </a:lnTo>
                  <a:lnTo>
                    <a:pt x="52" y="1012"/>
                  </a:lnTo>
                  <a:lnTo>
                    <a:pt x="129" y="1127"/>
                  </a:lnTo>
                  <a:lnTo>
                    <a:pt x="218" y="1243"/>
                  </a:lnTo>
                  <a:lnTo>
                    <a:pt x="321" y="1332"/>
                  </a:lnTo>
                  <a:lnTo>
                    <a:pt x="449" y="1396"/>
                  </a:lnTo>
                  <a:lnTo>
                    <a:pt x="577" y="1435"/>
                  </a:lnTo>
                  <a:lnTo>
                    <a:pt x="731" y="1447"/>
                  </a:lnTo>
                  <a:lnTo>
                    <a:pt x="5944" y="1447"/>
                  </a:lnTo>
                  <a:lnTo>
                    <a:pt x="8787" y="4688"/>
                  </a:lnTo>
                  <a:lnTo>
                    <a:pt x="8838" y="4739"/>
                  </a:lnTo>
                  <a:lnTo>
                    <a:pt x="8902" y="4790"/>
                  </a:lnTo>
                  <a:lnTo>
                    <a:pt x="8966" y="4829"/>
                  </a:lnTo>
                  <a:lnTo>
                    <a:pt x="9030" y="4867"/>
                  </a:lnTo>
                  <a:lnTo>
                    <a:pt x="9094" y="4893"/>
                  </a:lnTo>
                  <a:lnTo>
                    <a:pt x="9171" y="4918"/>
                  </a:lnTo>
                  <a:lnTo>
                    <a:pt x="9248" y="4931"/>
                  </a:lnTo>
                  <a:lnTo>
                    <a:pt x="15396" y="4931"/>
                  </a:lnTo>
                  <a:lnTo>
                    <a:pt x="15549" y="4918"/>
                  </a:lnTo>
                  <a:lnTo>
                    <a:pt x="15678" y="4867"/>
                  </a:lnTo>
                  <a:lnTo>
                    <a:pt x="15806" y="4803"/>
                  </a:lnTo>
                  <a:lnTo>
                    <a:pt x="15921" y="4713"/>
                  </a:lnTo>
                  <a:lnTo>
                    <a:pt x="15998" y="4611"/>
                  </a:lnTo>
                  <a:lnTo>
                    <a:pt x="16075" y="4483"/>
                  </a:lnTo>
                  <a:lnTo>
                    <a:pt x="16113" y="4342"/>
                  </a:lnTo>
                  <a:lnTo>
                    <a:pt x="16126" y="4201"/>
                  </a:lnTo>
                  <a:lnTo>
                    <a:pt x="16113" y="4060"/>
                  </a:lnTo>
                  <a:lnTo>
                    <a:pt x="16075" y="3919"/>
                  </a:lnTo>
                  <a:lnTo>
                    <a:pt x="15998" y="3791"/>
                  </a:lnTo>
                  <a:lnTo>
                    <a:pt x="15921" y="3689"/>
                  </a:lnTo>
                  <a:lnTo>
                    <a:pt x="15806" y="3599"/>
                  </a:lnTo>
                  <a:lnTo>
                    <a:pt x="15678" y="3535"/>
                  </a:lnTo>
                  <a:lnTo>
                    <a:pt x="15549" y="3484"/>
                  </a:lnTo>
                  <a:lnTo>
                    <a:pt x="15396" y="3471"/>
                  </a:lnTo>
                  <a:lnTo>
                    <a:pt x="9658" y="3471"/>
                  </a:lnTo>
                  <a:lnTo>
                    <a:pt x="6814" y="244"/>
                  </a:lnTo>
                  <a:lnTo>
                    <a:pt x="6763" y="192"/>
                  </a:lnTo>
                  <a:lnTo>
                    <a:pt x="6699" y="141"/>
                  </a:lnTo>
                  <a:lnTo>
                    <a:pt x="6635" y="90"/>
                  </a:lnTo>
                  <a:lnTo>
                    <a:pt x="6571" y="64"/>
                  </a:lnTo>
                  <a:lnTo>
                    <a:pt x="6494" y="39"/>
                  </a:lnTo>
                  <a:lnTo>
                    <a:pt x="6430" y="1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3">
              <a:extLst>
                <a:ext uri="{FF2B5EF4-FFF2-40B4-BE49-F238E27FC236}">
                  <a16:creationId xmlns:a16="http://schemas.microsoft.com/office/drawing/2014/main" id="{B11BCEF5-28CB-6764-F8EC-C8B8205416FE}"/>
                </a:ext>
              </a:extLst>
            </p:cNvPr>
            <p:cNvSpPr/>
            <p:nvPr/>
          </p:nvSpPr>
          <p:spPr>
            <a:xfrm>
              <a:off x="6016775" y="2606925"/>
              <a:ext cx="313500" cy="211675"/>
            </a:xfrm>
            <a:custGeom>
              <a:avLst/>
              <a:gdLst/>
              <a:ahLst/>
              <a:cxnLst/>
              <a:rect l="l" t="t" r="r" b="b"/>
              <a:pathLst>
                <a:path w="12540" h="8467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6"/>
                  </a:lnTo>
                  <a:lnTo>
                    <a:pt x="129" y="321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4" y="872"/>
                  </a:lnTo>
                  <a:lnTo>
                    <a:pt x="52" y="1013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5918" y="1448"/>
                  </a:lnTo>
                  <a:lnTo>
                    <a:pt x="11246" y="8198"/>
                  </a:lnTo>
                  <a:lnTo>
                    <a:pt x="11297" y="8262"/>
                  </a:lnTo>
                  <a:lnTo>
                    <a:pt x="11361" y="8313"/>
                  </a:lnTo>
                  <a:lnTo>
                    <a:pt x="11425" y="8364"/>
                  </a:lnTo>
                  <a:lnTo>
                    <a:pt x="11502" y="8403"/>
                  </a:lnTo>
                  <a:lnTo>
                    <a:pt x="11579" y="8428"/>
                  </a:lnTo>
                  <a:lnTo>
                    <a:pt x="11656" y="8454"/>
                  </a:lnTo>
                  <a:lnTo>
                    <a:pt x="11733" y="8467"/>
                  </a:lnTo>
                  <a:lnTo>
                    <a:pt x="11925" y="8467"/>
                  </a:lnTo>
                  <a:lnTo>
                    <a:pt x="12053" y="8428"/>
                  </a:lnTo>
                  <a:lnTo>
                    <a:pt x="12155" y="8377"/>
                  </a:lnTo>
                  <a:lnTo>
                    <a:pt x="12258" y="8313"/>
                  </a:lnTo>
                  <a:lnTo>
                    <a:pt x="12373" y="8211"/>
                  </a:lnTo>
                  <a:lnTo>
                    <a:pt x="12450" y="8095"/>
                  </a:lnTo>
                  <a:lnTo>
                    <a:pt x="12501" y="7967"/>
                  </a:lnTo>
                  <a:lnTo>
                    <a:pt x="12540" y="7826"/>
                  </a:lnTo>
                  <a:lnTo>
                    <a:pt x="12540" y="7686"/>
                  </a:lnTo>
                  <a:lnTo>
                    <a:pt x="12514" y="7545"/>
                  </a:lnTo>
                  <a:lnTo>
                    <a:pt x="12463" y="7417"/>
                  </a:lnTo>
                  <a:lnTo>
                    <a:pt x="12386" y="7289"/>
                  </a:lnTo>
                  <a:lnTo>
                    <a:pt x="6840" y="270"/>
                  </a:lnTo>
                  <a:lnTo>
                    <a:pt x="6789" y="206"/>
                  </a:lnTo>
                  <a:lnTo>
                    <a:pt x="6725" y="155"/>
                  </a:lnTo>
                  <a:lnTo>
                    <a:pt x="6661" y="103"/>
                  </a:lnTo>
                  <a:lnTo>
                    <a:pt x="6584" y="65"/>
                  </a:lnTo>
                  <a:lnTo>
                    <a:pt x="6507" y="39"/>
                  </a:lnTo>
                  <a:lnTo>
                    <a:pt x="6430" y="14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3">
              <a:extLst>
                <a:ext uri="{FF2B5EF4-FFF2-40B4-BE49-F238E27FC236}">
                  <a16:creationId xmlns:a16="http://schemas.microsoft.com/office/drawing/2014/main" id="{A891D9EE-E1FA-ED30-1441-0A7F6FAA5393}"/>
                </a:ext>
              </a:extLst>
            </p:cNvPr>
            <p:cNvSpPr/>
            <p:nvPr/>
          </p:nvSpPr>
          <p:spPr>
            <a:xfrm>
              <a:off x="6016775" y="2740775"/>
              <a:ext cx="143475" cy="36525"/>
            </a:xfrm>
            <a:custGeom>
              <a:avLst/>
              <a:gdLst/>
              <a:ahLst/>
              <a:cxnLst/>
              <a:rect l="l" t="t" r="r" b="b"/>
              <a:pathLst>
                <a:path w="5739" h="1461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90"/>
                  </a:lnTo>
                  <a:lnTo>
                    <a:pt x="1" y="731"/>
                  </a:lnTo>
                  <a:lnTo>
                    <a:pt x="14" y="884"/>
                  </a:lnTo>
                  <a:lnTo>
                    <a:pt x="52" y="1012"/>
                  </a:lnTo>
                  <a:lnTo>
                    <a:pt x="129" y="1140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409"/>
                  </a:lnTo>
                  <a:lnTo>
                    <a:pt x="577" y="1448"/>
                  </a:lnTo>
                  <a:lnTo>
                    <a:pt x="731" y="1461"/>
                  </a:lnTo>
                  <a:lnTo>
                    <a:pt x="5009" y="1461"/>
                  </a:lnTo>
                  <a:lnTo>
                    <a:pt x="5149" y="1448"/>
                  </a:lnTo>
                  <a:lnTo>
                    <a:pt x="5290" y="1409"/>
                  </a:lnTo>
                  <a:lnTo>
                    <a:pt x="5418" y="1333"/>
                  </a:lnTo>
                  <a:lnTo>
                    <a:pt x="5521" y="1243"/>
                  </a:lnTo>
                  <a:lnTo>
                    <a:pt x="5611" y="1140"/>
                  </a:lnTo>
                  <a:lnTo>
                    <a:pt x="5675" y="1012"/>
                  </a:lnTo>
                  <a:lnTo>
                    <a:pt x="5713" y="884"/>
                  </a:lnTo>
                  <a:lnTo>
                    <a:pt x="5739" y="731"/>
                  </a:lnTo>
                  <a:lnTo>
                    <a:pt x="5713" y="590"/>
                  </a:lnTo>
                  <a:lnTo>
                    <a:pt x="5675" y="449"/>
                  </a:lnTo>
                  <a:lnTo>
                    <a:pt x="5611" y="321"/>
                  </a:lnTo>
                  <a:lnTo>
                    <a:pt x="5521" y="218"/>
                  </a:lnTo>
                  <a:lnTo>
                    <a:pt x="5418" y="129"/>
                  </a:lnTo>
                  <a:lnTo>
                    <a:pt x="5290" y="65"/>
                  </a:lnTo>
                  <a:lnTo>
                    <a:pt x="5149" y="13"/>
                  </a:lnTo>
                  <a:lnTo>
                    <a:pt x="5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3">
              <a:extLst>
                <a:ext uri="{FF2B5EF4-FFF2-40B4-BE49-F238E27FC236}">
                  <a16:creationId xmlns:a16="http://schemas.microsoft.com/office/drawing/2014/main" id="{59736FF9-6049-9029-3B59-DE13F00649B7}"/>
                </a:ext>
              </a:extLst>
            </p:cNvPr>
            <p:cNvSpPr/>
            <p:nvPr/>
          </p:nvSpPr>
          <p:spPr>
            <a:xfrm>
              <a:off x="5142325" y="280737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71" y="1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5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21"/>
                  </a:lnTo>
                  <a:lnTo>
                    <a:pt x="398" y="410"/>
                  </a:lnTo>
                  <a:lnTo>
                    <a:pt x="308" y="500"/>
                  </a:lnTo>
                  <a:lnTo>
                    <a:pt x="231" y="615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5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9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9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5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15"/>
                  </a:lnTo>
                  <a:lnTo>
                    <a:pt x="2434" y="500"/>
                  </a:lnTo>
                  <a:lnTo>
                    <a:pt x="2357" y="410"/>
                  </a:lnTo>
                  <a:lnTo>
                    <a:pt x="2255" y="321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5"/>
                  </a:lnTo>
                  <a:lnTo>
                    <a:pt x="1653" y="26"/>
                  </a:lnTo>
                  <a:lnTo>
                    <a:pt x="1512" y="13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3">
              <a:extLst>
                <a:ext uri="{FF2B5EF4-FFF2-40B4-BE49-F238E27FC236}">
                  <a16:creationId xmlns:a16="http://schemas.microsoft.com/office/drawing/2014/main" id="{D91545A6-E46D-03E7-ECCE-D8E00F09E3BE}"/>
                </a:ext>
              </a:extLst>
            </p:cNvPr>
            <p:cNvSpPr/>
            <p:nvPr/>
          </p:nvSpPr>
          <p:spPr>
            <a:xfrm>
              <a:off x="5303075" y="262262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1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30" y="167"/>
                  </a:lnTo>
                  <a:lnTo>
                    <a:pt x="615" y="244"/>
                  </a:lnTo>
                  <a:lnTo>
                    <a:pt x="512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43" y="615"/>
                  </a:lnTo>
                  <a:lnTo>
                    <a:pt x="167" y="730"/>
                  </a:lnTo>
                  <a:lnTo>
                    <a:pt x="115" y="846"/>
                  </a:lnTo>
                  <a:lnTo>
                    <a:pt x="64" y="974"/>
                  </a:lnTo>
                  <a:lnTo>
                    <a:pt x="38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8" y="1665"/>
                  </a:lnTo>
                  <a:lnTo>
                    <a:pt x="64" y="1794"/>
                  </a:lnTo>
                  <a:lnTo>
                    <a:pt x="115" y="1922"/>
                  </a:lnTo>
                  <a:lnTo>
                    <a:pt x="167" y="2037"/>
                  </a:lnTo>
                  <a:lnTo>
                    <a:pt x="243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12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1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65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6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600" y="2037"/>
                  </a:lnTo>
                  <a:lnTo>
                    <a:pt x="2651" y="1922"/>
                  </a:lnTo>
                  <a:lnTo>
                    <a:pt x="2702" y="1794"/>
                  </a:lnTo>
                  <a:lnTo>
                    <a:pt x="2741" y="1665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2" y="974"/>
                  </a:lnTo>
                  <a:lnTo>
                    <a:pt x="2651" y="846"/>
                  </a:lnTo>
                  <a:lnTo>
                    <a:pt x="2600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44"/>
                  </a:lnTo>
                  <a:lnTo>
                    <a:pt x="2036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65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3">
              <a:extLst>
                <a:ext uri="{FF2B5EF4-FFF2-40B4-BE49-F238E27FC236}">
                  <a16:creationId xmlns:a16="http://schemas.microsoft.com/office/drawing/2014/main" id="{878D7297-4E40-2E50-493F-7DE44FD4668B}"/>
                </a:ext>
              </a:extLst>
            </p:cNvPr>
            <p:cNvSpPr/>
            <p:nvPr/>
          </p:nvSpPr>
          <p:spPr>
            <a:xfrm>
              <a:off x="5142325" y="2454525"/>
              <a:ext cx="68875" cy="68850"/>
            </a:xfrm>
            <a:custGeom>
              <a:avLst/>
              <a:gdLst/>
              <a:ahLst/>
              <a:cxnLst/>
              <a:rect l="l" t="t" r="r" b="b"/>
              <a:pathLst>
                <a:path w="2755" h="2754" extrusionOk="0">
                  <a:moveTo>
                    <a:pt x="1230" y="0"/>
                  </a:moveTo>
                  <a:lnTo>
                    <a:pt x="1102" y="26"/>
                  </a:lnTo>
                  <a:lnTo>
                    <a:pt x="961" y="64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08"/>
                  </a:lnTo>
                  <a:lnTo>
                    <a:pt x="398" y="397"/>
                  </a:lnTo>
                  <a:lnTo>
                    <a:pt x="308" y="500"/>
                  </a:lnTo>
                  <a:lnTo>
                    <a:pt x="231" y="602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52"/>
                  </a:lnTo>
                  <a:lnTo>
                    <a:pt x="52" y="1793"/>
                  </a:lnTo>
                  <a:lnTo>
                    <a:pt x="103" y="1909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587"/>
                  </a:lnTo>
                  <a:lnTo>
                    <a:pt x="833" y="2652"/>
                  </a:lnTo>
                  <a:lnTo>
                    <a:pt x="961" y="2690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8"/>
                  </a:lnTo>
                  <a:lnTo>
                    <a:pt x="1781" y="2690"/>
                  </a:lnTo>
                  <a:lnTo>
                    <a:pt x="1909" y="2652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09"/>
                  </a:lnTo>
                  <a:lnTo>
                    <a:pt x="2690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2"/>
                  </a:lnTo>
                  <a:lnTo>
                    <a:pt x="2434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4"/>
                  </a:lnTo>
                  <a:lnTo>
                    <a:pt x="1653" y="26"/>
                  </a:lnTo>
                  <a:lnTo>
                    <a:pt x="1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3">
              <a:extLst>
                <a:ext uri="{FF2B5EF4-FFF2-40B4-BE49-F238E27FC236}">
                  <a16:creationId xmlns:a16="http://schemas.microsoft.com/office/drawing/2014/main" id="{E29BEC2C-2C1E-F8BD-973A-C23ADBE0C40E}"/>
                </a:ext>
              </a:extLst>
            </p:cNvPr>
            <p:cNvSpPr/>
            <p:nvPr/>
          </p:nvSpPr>
          <p:spPr>
            <a:xfrm>
              <a:off x="5215650" y="2243200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31" y="167"/>
                  </a:lnTo>
                  <a:lnTo>
                    <a:pt x="615" y="243"/>
                  </a:lnTo>
                  <a:lnTo>
                    <a:pt x="513" y="320"/>
                  </a:lnTo>
                  <a:lnTo>
                    <a:pt x="410" y="410"/>
                  </a:lnTo>
                  <a:lnTo>
                    <a:pt x="321" y="512"/>
                  </a:lnTo>
                  <a:lnTo>
                    <a:pt x="244" y="615"/>
                  </a:lnTo>
                  <a:lnTo>
                    <a:pt x="167" y="730"/>
                  </a:lnTo>
                  <a:lnTo>
                    <a:pt x="116" y="845"/>
                  </a:lnTo>
                  <a:lnTo>
                    <a:pt x="65" y="973"/>
                  </a:lnTo>
                  <a:lnTo>
                    <a:pt x="39" y="1102"/>
                  </a:lnTo>
                  <a:lnTo>
                    <a:pt x="13" y="1242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39" y="1665"/>
                  </a:lnTo>
                  <a:lnTo>
                    <a:pt x="65" y="1793"/>
                  </a:lnTo>
                  <a:lnTo>
                    <a:pt x="116" y="1921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67"/>
                  </a:lnTo>
                  <a:lnTo>
                    <a:pt x="410" y="2357"/>
                  </a:lnTo>
                  <a:lnTo>
                    <a:pt x="513" y="2446"/>
                  </a:lnTo>
                  <a:lnTo>
                    <a:pt x="615" y="2523"/>
                  </a:lnTo>
                  <a:lnTo>
                    <a:pt x="731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65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50" y="2600"/>
                  </a:lnTo>
                  <a:lnTo>
                    <a:pt x="2152" y="2523"/>
                  </a:lnTo>
                  <a:lnTo>
                    <a:pt x="2267" y="2446"/>
                  </a:lnTo>
                  <a:lnTo>
                    <a:pt x="2357" y="2357"/>
                  </a:lnTo>
                  <a:lnTo>
                    <a:pt x="2447" y="2267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41" y="1665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2"/>
                  </a:lnTo>
                  <a:lnTo>
                    <a:pt x="2741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600" y="730"/>
                  </a:lnTo>
                  <a:lnTo>
                    <a:pt x="2536" y="615"/>
                  </a:lnTo>
                  <a:lnTo>
                    <a:pt x="2447" y="512"/>
                  </a:lnTo>
                  <a:lnTo>
                    <a:pt x="2357" y="410"/>
                  </a:lnTo>
                  <a:lnTo>
                    <a:pt x="2267" y="320"/>
                  </a:lnTo>
                  <a:lnTo>
                    <a:pt x="2152" y="243"/>
                  </a:lnTo>
                  <a:lnTo>
                    <a:pt x="2050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65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3">
              <a:extLst>
                <a:ext uri="{FF2B5EF4-FFF2-40B4-BE49-F238E27FC236}">
                  <a16:creationId xmlns:a16="http://schemas.microsoft.com/office/drawing/2014/main" id="{53241892-3F58-933C-AE14-551E123442BC}"/>
                </a:ext>
              </a:extLst>
            </p:cNvPr>
            <p:cNvSpPr/>
            <p:nvPr/>
          </p:nvSpPr>
          <p:spPr>
            <a:xfrm>
              <a:off x="5410650" y="1951175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4"/>
                  </a:lnTo>
                  <a:lnTo>
                    <a:pt x="846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0"/>
                  </a:lnTo>
                  <a:lnTo>
                    <a:pt x="398" y="410"/>
                  </a:lnTo>
                  <a:lnTo>
                    <a:pt x="321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28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55" y="320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2" y="116"/>
                  </a:lnTo>
                  <a:lnTo>
                    <a:pt x="1794" y="64"/>
                  </a:lnTo>
                  <a:lnTo>
                    <a:pt x="1653" y="26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3">
              <a:extLst>
                <a:ext uri="{FF2B5EF4-FFF2-40B4-BE49-F238E27FC236}">
                  <a16:creationId xmlns:a16="http://schemas.microsoft.com/office/drawing/2014/main" id="{E799CC64-70F4-7FBC-C08F-45FA724F7526}"/>
                </a:ext>
              </a:extLst>
            </p:cNvPr>
            <p:cNvSpPr/>
            <p:nvPr/>
          </p:nvSpPr>
          <p:spPr>
            <a:xfrm>
              <a:off x="5688900" y="206162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84" y="1"/>
                  </a:moveTo>
                  <a:lnTo>
                    <a:pt x="1243" y="14"/>
                  </a:lnTo>
                  <a:lnTo>
                    <a:pt x="1102" y="27"/>
                  </a:lnTo>
                  <a:lnTo>
                    <a:pt x="974" y="65"/>
                  </a:lnTo>
                  <a:lnTo>
                    <a:pt x="846" y="103"/>
                  </a:lnTo>
                  <a:lnTo>
                    <a:pt x="718" y="167"/>
                  </a:lnTo>
                  <a:lnTo>
                    <a:pt x="602" y="232"/>
                  </a:lnTo>
                  <a:lnTo>
                    <a:pt x="500" y="321"/>
                  </a:lnTo>
                  <a:lnTo>
                    <a:pt x="398" y="411"/>
                  </a:lnTo>
                  <a:lnTo>
                    <a:pt x="321" y="500"/>
                  </a:lnTo>
                  <a:lnTo>
                    <a:pt x="231" y="603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65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21" y="2255"/>
                  </a:lnTo>
                  <a:lnTo>
                    <a:pt x="398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5"/>
                  </a:lnTo>
                  <a:lnTo>
                    <a:pt x="1525" y="2755"/>
                  </a:lnTo>
                  <a:lnTo>
                    <a:pt x="1653" y="2729"/>
                  </a:lnTo>
                  <a:lnTo>
                    <a:pt x="1794" y="2703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8"/>
                  </a:lnTo>
                  <a:lnTo>
                    <a:pt x="2447" y="2255"/>
                  </a:lnTo>
                  <a:lnTo>
                    <a:pt x="2524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3"/>
                  </a:lnTo>
                  <a:lnTo>
                    <a:pt x="2447" y="500"/>
                  </a:lnTo>
                  <a:lnTo>
                    <a:pt x="2357" y="411"/>
                  </a:lnTo>
                  <a:lnTo>
                    <a:pt x="2255" y="321"/>
                  </a:lnTo>
                  <a:lnTo>
                    <a:pt x="2152" y="232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5"/>
                  </a:lnTo>
                  <a:lnTo>
                    <a:pt x="1653" y="27"/>
                  </a:lnTo>
                  <a:lnTo>
                    <a:pt x="1525" y="14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3">
              <a:extLst>
                <a:ext uri="{FF2B5EF4-FFF2-40B4-BE49-F238E27FC236}">
                  <a16:creationId xmlns:a16="http://schemas.microsoft.com/office/drawing/2014/main" id="{70A2CF6C-A907-3767-F4C4-04234208F008}"/>
                </a:ext>
              </a:extLst>
            </p:cNvPr>
            <p:cNvSpPr/>
            <p:nvPr/>
          </p:nvSpPr>
          <p:spPr>
            <a:xfrm>
              <a:off x="5869500" y="196270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71" y="0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4"/>
                  </a:lnTo>
                  <a:lnTo>
                    <a:pt x="833" y="116"/>
                  </a:lnTo>
                  <a:lnTo>
                    <a:pt x="717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0"/>
                  </a:lnTo>
                  <a:lnTo>
                    <a:pt x="307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7" y="2255"/>
                  </a:lnTo>
                  <a:lnTo>
                    <a:pt x="397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7" y="2600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371" y="2767"/>
                  </a:lnTo>
                  <a:lnTo>
                    <a:pt x="1511" y="2754"/>
                  </a:lnTo>
                  <a:lnTo>
                    <a:pt x="1652" y="2728"/>
                  </a:lnTo>
                  <a:lnTo>
                    <a:pt x="1780" y="2703"/>
                  </a:lnTo>
                  <a:lnTo>
                    <a:pt x="1908" y="2652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55"/>
                  </a:lnTo>
                  <a:lnTo>
                    <a:pt x="2523" y="2152"/>
                  </a:lnTo>
                  <a:lnTo>
                    <a:pt x="2587" y="2037"/>
                  </a:lnTo>
                  <a:lnTo>
                    <a:pt x="2651" y="1922"/>
                  </a:lnTo>
                  <a:lnTo>
                    <a:pt x="2690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00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8" y="116"/>
                  </a:lnTo>
                  <a:lnTo>
                    <a:pt x="1780" y="64"/>
                  </a:lnTo>
                  <a:lnTo>
                    <a:pt x="1652" y="26"/>
                  </a:lnTo>
                  <a:lnTo>
                    <a:pt x="1511" y="1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3">
              <a:extLst>
                <a:ext uri="{FF2B5EF4-FFF2-40B4-BE49-F238E27FC236}">
                  <a16:creationId xmlns:a16="http://schemas.microsoft.com/office/drawing/2014/main" id="{2406A8F5-939D-F19A-6E49-951C1ED96ACA}"/>
                </a:ext>
              </a:extLst>
            </p:cNvPr>
            <p:cNvSpPr/>
            <p:nvPr/>
          </p:nvSpPr>
          <p:spPr>
            <a:xfrm>
              <a:off x="6049750" y="2121525"/>
              <a:ext cx="69200" cy="68850"/>
            </a:xfrm>
            <a:custGeom>
              <a:avLst/>
              <a:gdLst/>
              <a:ahLst/>
              <a:cxnLst/>
              <a:rect l="l" t="t" r="r" b="b"/>
              <a:pathLst>
                <a:path w="2768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7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33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30"/>
                  </a:lnTo>
                  <a:lnTo>
                    <a:pt x="1" y="1370"/>
                  </a:lnTo>
                  <a:lnTo>
                    <a:pt x="14" y="1511"/>
                  </a:lnTo>
                  <a:lnTo>
                    <a:pt x="39" y="1652"/>
                  </a:lnTo>
                  <a:lnTo>
                    <a:pt x="65" y="1780"/>
                  </a:lnTo>
                  <a:lnTo>
                    <a:pt x="116" y="1908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1" y="2357"/>
                  </a:lnTo>
                  <a:lnTo>
                    <a:pt x="513" y="2446"/>
                  </a:lnTo>
                  <a:lnTo>
                    <a:pt x="616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50" y="2587"/>
                  </a:lnTo>
                  <a:lnTo>
                    <a:pt x="2153" y="2523"/>
                  </a:lnTo>
                  <a:lnTo>
                    <a:pt x="2268" y="2446"/>
                  </a:lnTo>
                  <a:lnTo>
                    <a:pt x="2358" y="2357"/>
                  </a:lnTo>
                  <a:lnTo>
                    <a:pt x="2447" y="2254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8"/>
                  </a:lnTo>
                  <a:lnTo>
                    <a:pt x="2703" y="1780"/>
                  </a:lnTo>
                  <a:lnTo>
                    <a:pt x="2742" y="1652"/>
                  </a:lnTo>
                  <a:lnTo>
                    <a:pt x="2755" y="1511"/>
                  </a:lnTo>
                  <a:lnTo>
                    <a:pt x="2767" y="1370"/>
                  </a:lnTo>
                  <a:lnTo>
                    <a:pt x="2755" y="1230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33"/>
                  </a:lnTo>
                  <a:lnTo>
                    <a:pt x="2601" y="717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7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3">
              <a:extLst>
                <a:ext uri="{FF2B5EF4-FFF2-40B4-BE49-F238E27FC236}">
                  <a16:creationId xmlns:a16="http://schemas.microsoft.com/office/drawing/2014/main" id="{BCA690AB-9755-BE99-6C83-9DECFF54019A}"/>
                </a:ext>
              </a:extLst>
            </p:cNvPr>
            <p:cNvSpPr/>
            <p:nvPr/>
          </p:nvSpPr>
          <p:spPr>
            <a:xfrm>
              <a:off x="6277425" y="225247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5"/>
                  </a:lnTo>
                  <a:lnTo>
                    <a:pt x="846" y="116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21"/>
                  </a:lnTo>
                  <a:lnTo>
                    <a:pt x="410" y="410"/>
                  </a:lnTo>
                  <a:lnTo>
                    <a:pt x="321" y="500"/>
                  </a:lnTo>
                  <a:lnTo>
                    <a:pt x="244" y="615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74"/>
                  </a:lnTo>
                  <a:lnTo>
                    <a:pt x="39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9" y="1653"/>
                  </a:lnTo>
                  <a:lnTo>
                    <a:pt x="64" y="1794"/>
                  </a:lnTo>
                  <a:lnTo>
                    <a:pt x="116" y="1922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4" y="2754"/>
                  </a:lnTo>
                  <a:lnTo>
                    <a:pt x="1665" y="2729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50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41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16"/>
                  </a:lnTo>
                  <a:lnTo>
                    <a:pt x="1793" y="65"/>
                  </a:lnTo>
                  <a:lnTo>
                    <a:pt x="1665" y="26"/>
                  </a:lnTo>
                  <a:lnTo>
                    <a:pt x="1524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3">
              <a:extLst>
                <a:ext uri="{FF2B5EF4-FFF2-40B4-BE49-F238E27FC236}">
                  <a16:creationId xmlns:a16="http://schemas.microsoft.com/office/drawing/2014/main" id="{5317B63B-EAB5-E94D-AE1F-EB6E8D8805CD}"/>
                </a:ext>
              </a:extLst>
            </p:cNvPr>
            <p:cNvSpPr/>
            <p:nvPr/>
          </p:nvSpPr>
          <p:spPr>
            <a:xfrm>
              <a:off x="6367400" y="2545125"/>
              <a:ext cx="68850" cy="69200"/>
            </a:xfrm>
            <a:custGeom>
              <a:avLst/>
              <a:gdLst/>
              <a:ahLst/>
              <a:cxnLst/>
              <a:rect l="l" t="t" r="r" b="b"/>
              <a:pathLst>
                <a:path w="2754" h="2768" extrusionOk="0">
                  <a:moveTo>
                    <a:pt x="1371" y="1"/>
                  </a:moveTo>
                  <a:lnTo>
                    <a:pt x="1230" y="14"/>
                  </a:lnTo>
                  <a:lnTo>
                    <a:pt x="1102" y="27"/>
                  </a:lnTo>
                  <a:lnTo>
                    <a:pt x="961" y="65"/>
                  </a:lnTo>
                  <a:lnTo>
                    <a:pt x="833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1"/>
                  </a:lnTo>
                  <a:lnTo>
                    <a:pt x="308" y="500"/>
                  </a:lnTo>
                  <a:lnTo>
                    <a:pt x="231" y="616"/>
                  </a:lnTo>
                  <a:lnTo>
                    <a:pt x="167" y="731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66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08" y="2268"/>
                  </a:lnTo>
                  <a:lnTo>
                    <a:pt x="397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601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42"/>
                  </a:lnTo>
                  <a:lnTo>
                    <a:pt x="1230" y="2755"/>
                  </a:lnTo>
                  <a:lnTo>
                    <a:pt x="1371" y="2767"/>
                  </a:lnTo>
                  <a:lnTo>
                    <a:pt x="1512" y="2755"/>
                  </a:lnTo>
                  <a:lnTo>
                    <a:pt x="1653" y="2742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601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44" y="2358"/>
                  </a:lnTo>
                  <a:lnTo>
                    <a:pt x="2434" y="2268"/>
                  </a:lnTo>
                  <a:lnTo>
                    <a:pt x="2523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8" y="1666"/>
                  </a:lnTo>
                  <a:lnTo>
                    <a:pt x="2741" y="1525"/>
                  </a:lnTo>
                  <a:lnTo>
                    <a:pt x="2754" y="1384"/>
                  </a:lnTo>
                  <a:lnTo>
                    <a:pt x="2741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31"/>
                  </a:lnTo>
                  <a:lnTo>
                    <a:pt x="2523" y="616"/>
                  </a:lnTo>
                  <a:lnTo>
                    <a:pt x="2434" y="500"/>
                  </a:lnTo>
                  <a:lnTo>
                    <a:pt x="2344" y="411"/>
                  </a:lnTo>
                  <a:lnTo>
                    <a:pt x="2255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9" y="116"/>
                  </a:lnTo>
                  <a:lnTo>
                    <a:pt x="1781" y="65"/>
                  </a:lnTo>
                  <a:lnTo>
                    <a:pt x="1653" y="27"/>
                  </a:lnTo>
                  <a:lnTo>
                    <a:pt x="1512" y="14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3">
              <a:extLst>
                <a:ext uri="{FF2B5EF4-FFF2-40B4-BE49-F238E27FC236}">
                  <a16:creationId xmlns:a16="http://schemas.microsoft.com/office/drawing/2014/main" id="{F5A9DE0E-2DFD-99F7-B59D-C59F6587E0E2}"/>
                </a:ext>
              </a:extLst>
            </p:cNvPr>
            <p:cNvSpPr/>
            <p:nvPr/>
          </p:nvSpPr>
          <p:spPr>
            <a:xfrm>
              <a:off x="6277425" y="2766075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61"/>
                  </a:lnTo>
                  <a:lnTo>
                    <a:pt x="39" y="1102"/>
                  </a:lnTo>
                  <a:lnTo>
                    <a:pt x="13" y="1230"/>
                  </a:lnTo>
                  <a:lnTo>
                    <a:pt x="0" y="1371"/>
                  </a:lnTo>
                  <a:lnTo>
                    <a:pt x="13" y="1512"/>
                  </a:lnTo>
                  <a:lnTo>
                    <a:pt x="39" y="1653"/>
                  </a:lnTo>
                  <a:lnTo>
                    <a:pt x="64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4" y="2754"/>
                  </a:lnTo>
                  <a:lnTo>
                    <a:pt x="1665" y="2728"/>
                  </a:lnTo>
                  <a:lnTo>
                    <a:pt x="1793" y="2690"/>
                  </a:lnTo>
                  <a:lnTo>
                    <a:pt x="1921" y="2652"/>
                  </a:lnTo>
                  <a:lnTo>
                    <a:pt x="2050" y="2588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41" y="1653"/>
                  </a:lnTo>
                  <a:lnTo>
                    <a:pt x="2754" y="1512"/>
                  </a:lnTo>
                  <a:lnTo>
                    <a:pt x="2767" y="1371"/>
                  </a:lnTo>
                  <a:lnTo>
                    <a:pt x="2754" y="1230"/>
                  </a:lnTo>
                  <a:lnTo>
                    <a:pt x="2741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67" y="308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03"/>
                  </a:lnTo>
                  <a:lnTo>
                    <a:pt x="1793" y="64"/>
                  </a:lnTo>
                  <a:lnTo>
                    <a:pt x="1665" y="26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3">
              <a:extLst>
                <a:ext uri="{FF2B5EF4-FFF2-40B4-BE49-F238E27FC236}">
                  <a16:creationId xmlns:a16="http://schemas.microsoft.com/office/drawing/2014/main" id="{4D7614C7-8D71-9BF0-6C52-B35B535F60C0}"/>
                </a:ext>
              </a:extLst>
            </p:cNvPr>
            <p:cNvSpPr/>
            <p:nvPr/>
          </p:nvSpPr>
          <p:spPr>
            <a:xfrm>
              <a:off x="6104525" y="272445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2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17" y="167"/>
                  </a:lnTo>
                  <a:lnTo>
                    <a:pt x="615" y="244"/>
                  </a:lnTo>
                  <a:lnTo>
                    <a:pt x="500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50"/>
                  </a:lnTo>
                  <a:lnTo>
                    <a:pt x="231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36"/>
                  </a:lnTo>
                  <a:lnTo>
                    <a:pt x="717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2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52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7" y="2600"/>
                  </a:lnTo>
                  <a:lnTo>
                    <a:pt x="2152" y="2536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587" y="2050"/>
                  </a:lnTo>
                  <a:lnTo>
                    <a:pt x="2651" y="1922"/>
                  </a:lnTo>
                  <a:lnTo>
                    <a:pt x="2703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703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52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3">
              <a:extLst>
                <a:ext uri="{FF2B5EF4-FFF2-40B4-BE49-F238E27FC236}">
                  <a16:creationId xmlns:a16="http://schemas.microsoft.com/office/drawing/2014/main" id="{A76E0FD0-B5FE-B25D-435C-9E92CC8137C3}"/>
                </a:ext>
              </a:extLst>
            </p:cNvPr>
            <p:cNvSpPr/>
            <p:nvPr/>
          </p:nvSpPr>
          <p:spPr>
            <a:xfrm>
              <a:off x="6031500" y="3103250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18" y="167"/>
                  </a:lnTo>
                  <a:lnTo>
                    <a:pt x="616" y="243"/>
                  </a:lnTo>
                  <a:lnTo>
                    <a:pt x="500" y="320"/>
                  </a:lnTo>
                  <a:lnTo>
                    <a:pt x="411" y="410"/>
                  </a:lnTo>
                  <a:lnTo>
                    <a:pt x="321" y="512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5"/>
                  </a:lnTo>
                  <a:lnTo>
                    <a:pt x="65" y="973"/>
                  </a:lnTo>
                  <a:lnTo>
                    <a:pt x="26" y="1102"/>
                  </a:lnTo>
                  <a:lnTo>
                    <a:pt x="14" y="1242"/>
                  </a:lnTo>
                  <a:lnTo>
                    <a:pt x="1" y="1383"/>
                  </a:lnTo>
                  <a:lnTo>
                    <a:pt x="14" y="1524"/>
                  </a:lnTo>
                  <a:lnTo>
                    <a:pt x="26" y="1665"/>
                  </a:lnTo>
                  <a:lnTo>
                    <a:pt x="65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67"/>
                  </a:lnTo>
                  <a:lnTo>
                    <a:pt x="411" y="2357"/>
                  </a:lnTo>
                  <a:lnTo>
                    <a:pt x="500" y="2446"/>
                  </a:lnTo>
                  <a:lnTo>
                    <a:pt x="616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3" y="2523"/>
                  </a:lnTo>
                  <a:lnTo>
                    <a:pt x="2255" y="2446"/>
                  </a:lnTo>
                  <a:lnTo>
                    <a:pt x="2358" y="2357"/>
                  </a:lnTo>
                  <a:lnTo>
                    <a:pt x="2447" y="2267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5" y="1524"/>
                  </a:lnTo>
                  <a:lnTo>
                    <a:pt x="2755" y="1383"/>
                  </a:lnTo>
                  <a:lnTo>
                    <a:pt x="2755" y="1242"/>
                  </a:lnTo>
                  <a:lnTo>
                    <a:pt x="2729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12"/>
                  </a:lnTo>
                  <a:lnTo>
                    <a:pt x="2358" y="410"/>
                  </a:lnTo>
                  <a:lnTo>
                    <a:pt x="2255" y="320"/>
                  </a:lnTo>
                  <a:lnTo>
                    <a:pt x="2153" y="243"/>
                  </a:lnTo>
                  <a:lnTo>
                    <a:pt x="2037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53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3">
              <a:extLst>
                <a:ext uri="{FF2B5EF4-FFF2-40B4-BE49-F238E27FC236}">
                  <a16:creationId xmlns:a16="http://schemas.microsoft.com/office/drawing/2014/main" id="{684849F3-6849-1D5A-7158-08530C81A38D}"/>
                </a:ext>
              </a:extLst>
            </p:cNvPr>
            <p:cNvSpPr/>
            <p:nvPr/>
          </p:nvSpPr>
          <p:spPr>
            <a:xfrm>
              <a:off x="5771500" y="3045925"/>
              <a:ext cx="69200" cy="68875"/>
            </a:xfrm>
            <a:custGeom>
              <a:avLst/>
              <a:gdLst/>
              <a:ahLst/>
              <a:cxnLst/>
              <a:rect l="l" t="t" r="r" b="b"/>
              <a:pathLst>
                <a:path w="2768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8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43"/>
                  </a:lnTo>
                  <a:lnTo>
                    <a:pt x="1" y="1384"/>
                  </a:lnTo>
                  <a:lnTo>
                    <a:pt x="14" y="1525"/>
                  </a:lnTo>
                  <a:lnTo>
                    <a:pt x="39" y="1653"/>
                  </a:lnTo>
                  <a:lnTo>
                    <a:pt x="65" y="1794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1" y="2357"/>
                  </a:lnTo>
                  <a:lnTo>
                    <a:pt x="513" y="2447"/>
                  </a:lnTo>
                  <a:lnTo>
                    <a:pt x="616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9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50" y="2588"/>
                  </a:lnTo>
                  <a:lnTo>
                    <a:pt x="2153" y="2524"/>
                  </a:lnTo>
                  <a:lnTo>
                    <a:pt x="2268" y="2447"/>
                  </a:lnTo>
                  <a:lnTo>
                    <a:pt x="2358" y="2357"/>
                  </a:lnTo>
                  <a:lnTo>
                    <a:pt x="2447" y="2255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9"/>
                  </a:lnTo>
                  <a:lnTo>
                    <a:pt x="2703" y="1794"/>
                  </a:lnTo>
                  <a:lnTo>
                    <a:pt x="2742" y="1653"/>
                  </a:lnTo>
                  <a:lnTo>
                    <a:pt x="2755" y="1525"/>
                  </a:lnTo>
                  <a:lnTo>
                    <a:pt x="2767" y="1384"/>
                  </a:lnTo>
                  <a:lnTo>
                    <a:pt x="2755" y="1243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1" y="718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8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3">
              <a:extLst>
                <a:ext uri="{FF2B5EF4-FFF2-40B4-BE49-F238E27FC236}">
                  <a16:creationId xmlns:a16="http://schemas.microsoft.com/office/drawing/2014/main" id="{F777AE08-1506-F1E4-3971-47B369BD2984}"/>
                </a:ext>
              </a:extLst>
            </p:cNvPr>
            <p:cNvSpPr/>
            <p:nvPr/>
          </p:nvSpPr>
          <p:spPr>
            <a:xfrm>
              <a:off x="5558900" y="3197700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26" y="1653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3">
              <a:extLst>
                <a:ext uri="{FF2B5EF4-FFF2-40B4-BE49-F238E27FC236}">
                  <a16:creationId xmlns:a16="http://schemas.microsoft.com/office/drawing/2014/main" id="{5FA65203-0D61-C5F0-77C2-8208FFA7E846}"/>
                </a:ext>
              </a:extLst>
            </p:cNvPr>
            <p:cNvSpPr/>
            <p:nvPr/>
          </p:nvSpPr>
          <p:spPr>
            <a:xfrm>
              <a:off x="5558900" y="2944750"/>
              <a:ext cx="69175" cy="68850"/>
            </a:xfrm>
            <a:custGeom>
              <a:avLst/>
              <a:gdLst/>
              <a:ahLst/>
              <a:cxnLst/>
              <a:rect l="l" t="t" r="r" b="b"/>
              <a:pathLst>
                <a:path w="2767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45"/>
                  </a:lnTo>
                  <a:lnTo>
                    <a:pt x="65" y="961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26" y="1652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0" y="2357"/>
                  </a:lnTo>
                  <a:lnTo>
                    <a:pt x="500" y="2446"/>
                  </a:lnTo>
                  <a:lnTo>
                    <a:pt x="615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6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61"/>
                  </a:lnTo>
                  <a:lnTo>
                    <a:pt x="2652" y="845"/>
                  </a:lnTo>
                  <a:lnTo>
                    <a:pt x="2600" y="717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3">
              <a:extLst>
                <a:ext uri="{FF2B5EF4-FFF2-40B4-BE49-F238E27FC236}">
                  <a16:creationId xmlns:a16="http://schemas.microsoft.com/office/drawing/2014/main" id="{6FD29DD9-D988-3522-1BDD-913BB5DCB1F4}"/>
                </a:ext>
              </a:extLst>
            </p:cNvPr>
            <p:cNvSpPr/>
            <p:nvPr/>
          </p:nvSpPr>
          <p:spPr>
            <a:xfrm>
              <a:off x="5527200" y="2346925"/>
              <a:ext cx="524175" cy="524200"/>
            </a:xfrm>
            <a:custGeom>
              <a:avLst/>
              <a:gdLst/>
              <a:ahLst/>
              <a:cxnLst/>
              <a:rect l="l" t="t" r="r" b="b"/>
              <a:pathLst>
                <a:path w="20967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20967" y="20967"/>
                  </a:lnTo>
                  <a:lnTo>
                    <a:pt x="20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3">
              <a:extLst>
                <a:ext uri="{FF2B5EF4-FFF2-40B4-BE49-F238E27FC236}">
                  <a16:creationId xmlns:a16="http://schemas.microsoft.com/office/drawing/2014/main" id="{FDBC1246-8E60-0F6E-9EE5-C04A0D218114}"/>
                </a:ext>
              </a:extLst>
            </p:cNvPr>
            <p:cNvSpPr/>
            <p:nvPr/>
          </p:nvSpPr>
          <p:spPr>
            <a:xfrm>
              <a:off x="5527200" y="2346925"/>
              <a:ext cx="261950" cy="524200"/>
            </a:xfrm>
            <a:custGeom>
              <a:avLst/>
              <a:gdLst/>
              <a:ahLst/>
              <a:cxnLst/>
              <a:rect l="l" t="t" r="r" b="b"/>
              <a:pathLst>
                <a:path w="10478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10477" y="10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3">
              <a:extLst>
                <a:ext uri="{FF2B5EF4-FFF2-40B4-BE49-F238E27FC236}">
                  <a16:creationId xmlns:a16="http://schemas.microsoft.com/office/drawing/2014/main" id="{4D8E15AA-7D34-C6AE-22B8-7EE6F9E1E08E}"/>
                </a:ext>
              </a:extLst>
            </p:cNvPr>
            <p:cNvSpPr/>
            <p:nvPr/>
          </p:nvSpPr>
          <p:spPr>
            <a:xfrm>
              <a:off x="5789125" y="2346925"/>
              <a:ext cx="262250" cy="524200"/>
            </a:xfrm>
            <a:custGeom>
              <a:avLst/>
              <a:gdLst/>
              <a:ahLst/>
              <a:cxnLst/>
              <a:rect l="l" t="t" r="r" b="b"/>
              <a:pathLst>
                <a:path w="10490" h="20968" extrusionOk="0">
                  <a:moveTo>
                    <a:pt x="10490" y="1"/>
                  </a:moveTo>
                  <a:lnTo>
                    <a:pt x="0" y="10478"/>
                  </a:lnTo>
                  <a:lnTo>
                    <a:pt x="10490" y="20967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3">
              <a:extLst>
                <a:ext uri="{FF2B5EF4-FFF2-40B4-BE49-F238E27FC236}">
                  <a16:creationId xmlns:a16="http://schemas.microsoft.com/office/drawing/2014/main" id="{DB1E6F92-9478-B43F-DB47-1692F125C895}"/>
                </a:ext>
              </a:extLst>
            </p:cNvPr>
            <p:cNvSpPr/>
            <p:nvPr/>
          </p:nvSpPr>
          <p:spPr>
            <a:xfrm>
              <a:off x="5622300" y="2442025"/>
              <a:ext cx="334000" cy="333675"/>
            </a:xfrm>
            <a:custGeom>
              <a:avLst/>
              <a:gdLst/>
              <a:ahLst/>
              <a:cxnLst/>
              <a:rect l="l" t="t" r="r" b="b"/>
              <a:pathLst>
                <a:path w="13360" h="13347" extrusionOk="0">
                  <a:moveTo>
                    <a:pt x="0" y="1"/>
                  </a:moveTo>
                  <a:lnTo>
                    <a:pt x="0" y="13347"/>
                  </a:lnTo>
                  <a:lnTo>
                    <a:pt x="13359" y="13347"/>
                  </a:lnTo>
                  <a:lnTo>
                    <a:pt x="13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26964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>
          <a:extLst>
            <a:ext uri="{FF2B5EF4-FFF2-40B4-BE49-F238E27FC236}">
              <a16:creationId xmlns:a16="http://schemas.microsoft.com/office/drawing/2014/main" id="{B98A5B3B-55FF-581C-C676-2DC402DF0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>
            <a:extLst>
              <a:ext uri="{FF2B5EF4-FFF2-40B4-BE49-F238E27FC236}">
                <a16:creationId xmlns:a16="http://schemas.microsoft.com/office/drawing/2014/main" id="{52D5E317-2785-9F6A-EEE8-2D08067886C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20540" y="1406871"/>
            <a:ext cx="8422264" cy="10281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en-US" sz="7000" dirty="0"/>
              <a:t>Thank you</a:t>
            </a:r>
            <a:endParaRPr sz="7000" dirty="0"/>
          </a:p>
        </p:txBody>
      </p:sp>
      <p:grpSp>
        <p:nvGrpSpPr>
          <p:cNvPr id="48" name="Google Shape;48;p15">
            <a:extLst>
              <a:ext uri="{FF2B5EF4-FFF2-40B4-BE49-F238E27FC236}">
                <a16:creationId xmlns:a16="http://schemas.microsoft.com/office/drawing/2014/main" id="{19784F6B-A351-F154-1FCA-E7A36A747AF9}"/>
              </a:ext>
            </a:extLst>
          </p:cNvPr>
          <p:cNvGrpSpPr/>
          <p:nvPr/>
        </p:nvGrpSpPr>
        <p:grpSpPr>
          <a:xfrm>
            <a:off x="3997930" y="1135690"/>
            <a:ext cx="4436174" cy="2677903"/>
            <a:chOff x="2790500" y="1102973"/>
            <a:chExt cx="6022500" cy="3635491"/>
          </a:xfrm>
        </p:grpSpPr>
        <p:grpSp>
          <p:nvGrpSpPr>
            <p:cNvPr id="49" name="Google Shape;49;p15">
              <a:extLst>
                <a:ext uri="{FF2B5EF4-FFF2-40B4-BE49-F238E27FC236}">
                  <a16:creationId xmlns:a16="http://schemas.microsoft.com/office/drawing/2014/main" id="{B948E1FD-FC15-C7FA-3376-DF4BD2BD9A17}"/>
                </a:ext>
              </a:extLst>
            </p:cNvPr>
            <p:cNvGrpSpPr/>
            <p:nvPr/>
          </p:nvGrpSpPr>
          <p:grpSpPr>
            <a:xfrm>
              <a:off x="3433296" y="1102973"/>
              <a:ext cx="5253728" cy="3635491"/>
              <a:chOff x="4056805" y="1534650"/>
              <a:chExt cx="4630059" cy="3204205"/>
            </a:xfrm>
          </p:grpSpPr>
          <p:sp>
            <p:nvSpPr>
              <p:cNvPr id="50" name="Google Shape;50;p15">
                <a:extLst>
                  <a:ext uri="{FF2B5EF4-FFF2-40B4-BE49-F238E27FC236}">
                    <a16:creationId xmlns:a16="http://schemas.microsoft.com/office/drawing/2014/main" id="{46A6A9B7-C9D9-A65B-9331-4E7D17A66BED}"/>
                  </a:ext>
                </a:extLst>
              </p:cNvPr>
              <p:cNvSpPr/>
              <p:nvPr/>
            </p:nvSpPr>
            <p:spPr>
              <a:xfrm>
                <a:off x="6546656" y="1870895"/>
                <a:ext cx="2024763" cy="2861255"/>
              </a:xfrm>
              <a:custGeom>
                <a:avLst/>
                <a:gdLst/>
                <a:ahLst/>
                <a:cxnLst/>
                <a:rect l="l" t="t" r="r" b="b"/>
                <a:pathLst>
                  <a:path w="88679" h="125315" extrusionOk="0">
                    <a:moveTo>
                      <a:pt x="1" y="0"/>
                    </a:moveTo>
                    <a:lnTo>
                      <a:pt x="1" y="125314"/>
                    </a:lnTo>
                    <a:lnTo>
                      <a:pt x="88678" y="125314"/>
                    </a:lnTo>
                    <a:lnTo>
                      <a:pt x="886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15">
                <a:extLst>
                  <a:ext uri="{FF2B5EF4-FFF2-40B4-BE49-F238E27FC236}">
                    <a16:creationId xmlns:a16="http://schemas.microsoft.com/office/drawing/2014/main" id="{FF880A05-59E7-2F55-5C0B-DCB6FC3BFD0A}"/>
                  </a:ext>
                </a:extLst>
              </p:cNvPr>
              <p:cNvSpPr/>
              <p:nvPr/>
            </p:nvSpPr>
            <p:spPr>
              <a:xfrm>
                <a:off x="6431584" y="1814432"/>
                <a:ext cx="2255280" cy="157179"/>
              </a:xfrm>
              <a:custGeom>
                <a:avLst/>
                <a:gdLst/>
                <a:ahLst/>
                <a:cxnLst/>
                <a:rect l="l" t="t" r="r" b="b"/>
                <a:pathLst>
                  <a:path w="98775" h="6884" extrusionOk="0">
                    <a:moveTo>
                      <a:pt x="0" y="0"/>
                    </a:moveTo>
                    <a:lnTo>
                      <a:pt x="0" y="6883"/>
                    </a:lnTo>
                    <a:lnTo>
                      <a:pt x="98774" y="6883"/>
                    </a:lnTo>
                    <a:lnTo>
                      <a:pt x="987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>
                <a:extLst>
                  <a:ext uri="{FF2B5EF4-FFF2-40B4-BE49-F238E27FC236}">
                    <a16:creationId xmlns:a16="http://schemas.microsoft.com/office/drawing/2014/main" id="{74484585-DEEF-0712-847D-D7B7273B434D}"/>
                  </a:ext>
                </a:extLst>
              </p:cNvPr>
              <p:cNvSpPr/>
              <p:nvPr/>
            </p:nvSpPr>
            <p:spPr>
              <a:xfrm>
                <a:off x="6546656" y="4371354"/>
                <a:ext cx="2024763" cy="360731"/>
              </a:xfrm>
              <a:custGeom>
                <a:avLst/>
                <a:gdLst/>
                <a:ahLst/>
                <a:cxnLst/>
                <a:rect l="l" t="t" r="r" b="b"/>
                <a:pathLst>
                  <a:path w="88679" h="15799" extrusionOk="0">
                    <a:moveTo>
                      <a:pt x="1" y="0"/>
                    </a:moveTo>
                    <a:lnTo>
                      <a:pt x="1" y="15798"/>
                    </a:lnTo>
                    <a:lnTo>
                      <a:pt x="88678" y="15798"/>
                    </a:lnTo>
                    <a:lnTo>
                      <a:pt x="886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>
                <a:extLst>
                  <a:ext uri="{FF2B5EF4-FFF2-40B4-BE49-F238E27FC236}">
                    <a16:creationId xmlns:a16="http://schemas.microsoft.com/office/drawing/2014/main" id="{14A55B81-E515-AB71-EC6F-DDBF425C300E}"/>
                  </a:ext>
                </a:extLst>
              </p:cNvPr>
              <p:cNvSpPr/>
              <p:nvPr/>
            </p:nvSpPr>
            <p:spPr>
              <a:xfrm>
                <a:off x="7317688" y="4145866"/>
                <a:ext cx="483022" cy="586224"/>
              </a:xfrm>
              <a:custGeom>
                <a:avLst/>
                <a:gdLst/>
                <a:ahLst/>
                <a:cxnLst/>
                <a:rect l="l" t="t" r="r" b="b"/>
                <a:pathLst>
                  <a:path w="21155" h="25675" extrusionOk="0">
                    <a:moveTo>
                      <a:pt x="1" y="0"/>
                    </a:moveTo>
                    <a:lnTo>
                      <a:pt x="1" y="25674"/>
                    </a:lnTo>
                    <a:lnTo>
                      <a:pt x="21154" y="25674"/>
                    </a:lnTo>
                    <a:lnTo>
                      <a:pt x="211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>
                <a:extLst>
                  <a:ext uri="{FF2B5EF4-FFF2-40B4-BE49-F238E27FC236}">
                    <a16:creationId xmlns:a16="http://schemas.microsoft.com/office/drawing/2014/main" id="{CBA40CA9-586E-7802-8D9A-42764D2D0B65}"/>
                  </a:ext>
                </a:extLst>
              </p:cNvPr>
              <p:cNvSpPr/>
              <p:nvPr/>
            </p:nvSpPr>
            <p:spPr>
              <a:xfrm>
                <a:off x="7350771" y="4183265"/>
                <a:ext cx="416830" cy="548825"/>
              </a:xfrm>
              <a:custGeom>
                <a:avLst/>
                <a:gdLst/>
                <a:ahLst/>
                <a:cxnLst/>
                <a:rect l="l" t="t" r="r" b="b"/>
                <a:pathLst>
                  <a:path w="18256" h="24037" extrusionOk="0">
                    <a:moveTo>
                      <a:pt x="1" y="0"/>
                    </a:moveTo>
                    <a:lnTo>
                      <a:pt x="1" y="24036"/>
                    </a:lnTo>
                    <a:lnTo>
                      <a:pt x="18256" y="24036"/>
                    </a:lnTo>
                    <a:lnTo>
                      <a:pt x="18256" y="0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>
                <a:extLst>
                  <a:ext uri="{FF2B5EF4-FFF2-40B4-BE49-F238E27FC236}">
                    <a16:creationId xmlns:a16="http://schemas.microsoft.com/office/drawing/2014/main" id="{CEA4A7A0-B34D-4875-A2B8-765C638EFF07}"/>
                  </a:ext>
                </a:extLst>
              </p:cNvPr>
              <p:cNvSpPr/>
              <p:nvPr/>
            </p:nvSpPr>
            <p:spPr>
              <a:xfrm>
                <a:off x="7541737" y="4167077"/>
                <a:ext cx="34911" cy="5650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4746" extrusionOk="0">
                    <a:moveTo>
                      <a:pt x="0" y="1"/>
                    </a:moveTo>
                    <a:lnTo>
                      <a:pt x="0" y="24745"/>
                    </a:lnTo>
                    <a:lnTo>
                      <a:pt x="1528" y="24745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>
                <a:extLst>
                  <a:ext uri="{FF2B5EF4-FFF2-40B4-BE49-F238E27FC236}">
                    <a16:creationId xmlns:a16="http://schemas.microsoft.com/office/drawing/2014/main" id="{A7986F50-E54C-4AA8-EAA7-18F62DA446C3}"/>
                  </a:ext>
                </a:extLst>
              </p:cNvPr>
              <p:cNvSpPr/>
              <p:nvPr/>
            </p:nvSpPr>
            <p:spPr>
              <a:xfrm>
                <a:off x="6705977" y="2200291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>
                <a:extLst>
                  <a:ext uri="{FF2B5EF4-FFF2-40B4-BE49-F238E27FC236}">
                    <a16:creationId xmlns:a16="http://schemas.microsoft.com/office/drawing/2014/main" id="{A2E583CB-A0F1-441A-FF16-02F7575C223A}"/>
                  </a:ext>
                </a:extLst>
              </p:cNvPr>
              <p:cNvSpPr/>
              <p:nvPr/>
            </p:nvSpPr>
            <p:spPr>
              <a:xfrm>
                <a:off x="6744814" y="2239859"/>
                <a:ext cx="248166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>
                <a:extLst>
                  <a:ext uri="{FF2B5EF4-FFF2-40B4-BE49-F238E27FC236}">
                    <a16:creationId xmlns:a16="http://schemas.microsoft.com/office/drawing/2014/main" id="{0A4CCA66-5CC5-D424-CE07-3D7182CFD83F}"/>
                  </a:ext>
                </a:extLst>
              </p:cNvPr>
              <p:cNvSpPr/>
              <p:nvPr/>
            </p:nvSpPr>
            <p:spPr>
              <a:xfrm>
                <a:off x="6744814" y="2411760"/>
                <a:ext cx="248166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954" extrusionOk="0">
                    <a:moveTo>
                      <a:pt x="0" y="0"/>
                    </a:moveTo>
                    <a:lnTo>
                      <a:pt x="0" y="1954"/>
                    </a:lnTo>
                    <a:lnTo>
                      <a:pt x="10869" y="1954"/>
                    </a:lnTo>
                    <a:lnTo>
                      <a:pt x="108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>
                <a:extLst>
                  <a:ext uri="{FF2B5EF4-FFF2-40B4-BE49-F238E27FC236}">
                    <a16:creationId xmlns:a16="http://schemas.microsoft.com/office/drawing/2014/main" id="{BA1193D5-150B-F391-E1C5-84D14D3AEF34}"/>
                  </a:ext>
                </a:extLst>
              </p:cNvPr>
              <p:cNvSpPr/>
              <p:nvPr/>
            </p:nvSpPr>
            <p:spPr>
              <a:xfrm>
                <a:off x="7166290" y="2200291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>
                <a:extLst>
                  <a:ext uri="{FF2B5EF4-FFF2-40B4-BE49-F238E27FC236}">
                    <a16:creationId xmlns:a16="http://schemas.microsoft.com/office/drawing/2014/main" id="{6109998A-2A37-DDCA-A936-F4510F719208}"/>
                  </a:ext>
                </a:extLst>
              </p:cNvPr>
              <p:cNvSpPr/>
              <p:nvPr/>
            </p:nvSpPr>
            <p:spPr>
              <a:xfrm>
                <a:off x="7204762" y="2239859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85" y="1699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>
                <a:extLst>
                  <a:ext uri="{FF2B5EF4-FFF2-40B4-BE49-F238E27FC236}">
                    <a16:creationId xmlns:a16="http://schemas.microsoft.com/office/drawing/2014/main" id="{E3684CD0-E17C-4BCA-AF49-8BD8B35C9EAA}"/>
                  </a:ext>
                </a:extLst>
              </p:cNvPr>
              <p:cNvSpPr/>
              <p:nvPr/>
            </p:nvSpPr>
            <p:spPr>
              <a:xfrm>
                <a:off x="7204762" y="2411760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1" y="0"/>
                    </a:moveTo>
                    <a:lnTo>
                      <a:pt x="1" y="1954"/>
                    </a:lnTo>
                    <a:lnTo>
                      <a:pt x="10885" y="195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>
                <a:extLst>
                  <a:ext uri="{FF2B5EF4-FFF2-40B4-BE49-F238E27FC236}">
                    <a16:creationId xmlns:a16="http://schemas.microsoft.com/office/drawing/2014/main" id="{CCC64DFA-58F5-C6D6-7862-F2B6A52E623E}"/>
                  </a:ext>
                </a:extLst>
              </p:cNvPr>
              <p:cNvSpPr/>
              <p:nvPr/>
            </p:nvSpPr>
            <p:spPr>
              <a:xfrm>
                <a:off x="7626603" y="2200291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>
                <a:extLst>
                  <a:ext uri="{FF2B5EF4-FFF2-40B4-BE49-F238E27FC236}">
                    <a16:creationId xmlns:a16="http://schemas.microsoft.com/office/drawing/2014/main" id="{A478CE49-5DD0-55B0-106A-C81D262C3E3E}"/>
                  </a:ext>
                </a:extLst>
              </p:cNvPr>
              <p:cNvSpPr/>
              <p:nvPr/>
            </p:nvSpPr>
            <p:spPr>
              <a:xfrm>
                <a:off x="7665075" y="2239859"/>
                <a:ext cx="248189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>
                <a:extLst>
                  <a:ext uri="{FF2B5EF4-FFF2-40B4-BE49-F238E27FC236}">
                    <a16:creationId xmlns:a16="http://schemas.microsoft.com/office/drawing/2014/main" id="{DF4C7BA8-3339-C423-90E0-BEF15179228A}"/>
                  </a:ext>
                </a:extLst>
              </p:cNvPr>
              <p:cNvSpPr/>
              <p:nvPr/>
            </p:nvSpPr>
            <p:spPr>
              <a:xfrm>
                <a:off x="7665075" y="2411760"/>
                <a:ext cx="248189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954" extrusionOk="0">
                    <a:moveTo>
                      <a:pt x="1" y="0"/>
                    </a:moveTo>
                    <a:lnTo>
                      <a:pt x="1" y="1954"/>
                    </a:lnTo>
                    <a:lnTo>
                      <a:pt x="10869" y="1954"/>
                    </a:lnTo>
                    <a:lnTo>
                      <a:pt x="108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>
                <a:extLst>
                  <a:ext uri="{FF2B5EF4-FFF2-40B4-BE49-F238E27FC236}">
                    <a16:creationId xmlns:a16="http://schemas.microsoft.com/office/drawing/2014/main" id="{846E594C-90D4-22AC-281C-8C80DBC60C82}"/>
                  </a:ext>
                </a:extLst>
              </p:cNvPr>
              <p:cNvSpPr/>
              <p:nvPr/>
            </p:nvSpPr>
            <p:spPr>
              <a:xfrm>
                <a:off x="8086551" y="2200291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6" y="20461"/>
                    </a:lnTo>
                    <a:lnTo>
                      <a:pt x="142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>
                <a:extLst>
                  <a:ext uri="{FF2B5EF4-FFF2-40B4-BE49-F238E27FC236}">
                    <a16:creationId xmlns:a16="http://schemas.microsoft.com/office/drawing/2014/main" id="{ED9B20BA-1695-C4FD-86F6-E348FD2FB44A}"/>
                  </a:ext>
                </a:extLst>
              </p:cNvPr>
              <p:cNvSpPr/>
              <p:nvPr/>
            </p:nvSpPr>
            <p:spPr>
              <a:xfrm>
                <a:off x="8125045" y="2239859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84" y="16996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>
                <a:extLst>
                  <a:ext uri="{FF2B5EF4-FFF2-40B4-BE49-F238E27FC236}">
                    <a16:creationId xmlns:a16="http://schemas.microsoft.com/office/drawing/2014/main" id="{04C01E2E-C113-9E7A-DF2F-CC30B5F50A6E}"/>
                  </a:ext>
                </a:extLst>
              </p:cNvPr>
              <p:cNvSpPr/>
              <p:nvPr/>
            </p:nvSpPr>
            <p:spPr>
              <a:xfrm>
                <a:off x="8125045" y="2411760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0" y="0"/>
                    </a:moveTo>
                    <a:lnTo>
                      <a:pt x="0" y="1954"/>
                    </a:lnTo>
                    <a:lnTo>
                      <a:pt x="10884" y="195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>
                <a:extLst>
                  <a:ext uri="{FF2B5EF4-FFF2-40B4-BE49-F238E27FC236}">
                    <a16:creationId xmlns:a16="http://schemas.microsoft.com/office/drawing/2014/main" id="{F2CF140D-DCE9-6EF0-F39B-AE81D8B212ED}"/>
                  </a:ext>
                </a:extLst>
              </p:cNvPr>
              <p:cNvSpPr/>
              <p:nvPr/>
            </p:nvSpPr>
            <p:spPr>
              <a:xfrm>
                <a:off x="6705977" y="2820999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>
                <a:extLst>
                  <a:ext uri="{FF2B5EF4-FFF2-40B4-BE49-F238E27FC236}">
                    <a16:creationId xmlns:a16="http://schemas.microsoft.com/office/drawing/2014/main" id="{DBFB2120-C89B-4ACF-3452-647C60443968}"/>
                  </a:ext>
                </a:extLst>
              </p:cNvPr>
              <p:cNvSpPr/>
              <p:nvPr/>
            </p:nvSpPr>
            <p:spPr>
              <a:xfrm>
                <a:off x="6744814" y="2860567"/>
                <a:ext cx="248166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>
                <a:extLst>
                  <a:ext uri="{FF2B5EF4-FFF2-40B4-BE49-F238E27FC236}">
                    <a16:creationId xmlns:a16="http://schemas.microsoft.com/office/drawing/2014/main" id="{08E768AB-4423-5611-A931-3CBC0D5BAEDF}"/>
                  </a:ext>
                </a:extLst>
              </p:cNvPr>
              <p:cNvSpPr/>
              <p:nvPr/>
            </p:nvSpPr>
            <p:spPr>
              <a:xfrm>
                <a:off x="6744814" y="3032468"/>
                <a:ext cx="248166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>
                <a:extLst>
                  <a:ext uri="{FF2B5EF4-FFF2-40B4-BE49-F238E27FC236}">
                    <a16:creationId xmlns:a16="http://schemas.microsoft.com/office/drawing/2014/main" id="{5F0E17C0-E3E4-9CB7-87A7-5278DB91CE85}"/>
                  </a:ext>
                </a:extLst>
              </p:cNvPr>
              <p:cNvSpPr/>
              <p:nvPr/>
            </p:nvSpPr>
            <p:spPr>
              <a:xfrm>
                <a:off x="7166290" y="2820999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>
                <a:extLst>
                  <a:ext uri="{FF2B5EF4-FFF2-40B4-BE49-F238E27FC236}">
                    <a16:creationId xmlns:a16="http://schemas.microsoft.com/office/drawing/2014/main" id="{432CDDE5-9F5C-0C84-263D-9C0A9C66FAFD}"/>
                  </a:ext>
                </a:extLst>
              </p:cNvPr>
              <p:cNvSpPr/>
              <p:nvPr/>
            </p:nvSpPr>
            <p:spPr>
              <a:xfrm>
                <a:off x="7204762" y="2860567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85" y="1699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>
                <a:extLst>
                  <a:ext uri="{FF2B5EF4-FFF2-40B4-BE49-F238E27FC236}">
                    <a16:creationId xmlns:a16="http://schemas.microsoft.com/office/drawing/2014/main" id="{33BD1369-72A3-86BC-D0F0-2EDC43DBDCED}"/>
                  </a:ext>
                </a:extLst>
              </p:cNvPr>
              <p:cNvSpPr/>
              <p:nvPr/>
            </p:nvSpPr>
            <p:spPr>
              <a:xfrm>
                <a:off x="7204762" y="3032468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85" y="1954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>
                <a:extLst>
                  <a:ext uri="{FF2B5EF4-FFF2-40B4-BE49-F238E27FC236}">
                    <a16:creationId xmlns:a16="http://schemas.microsoft.com/office/drawing/2014/main" id="{79376DE7-23FB-2652-0F88-96D6219D58DB}"/>
                  </a:ext>
                </a:extLst>
              </p:cNvPr>
              <p:cNvSpPr/>
              <p:nvPr/>
            </p:nvSpPr>
            <p:spPr>
              <a:xfrm>
                <a:off x="7626603" y="2820999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>
                <a:extLst>
                  <a:ext uri="{FF2B5EF4-FFF2-40B4-BE49-F238E27FC236}">
                    <a16:creationId xmlns:a16="http://schemas.microsoft.com/office/drawing/2014/main" id="{3C3F7303-D234-0342-57E5-62FA1C87E7FE}"/>
                  </a:ext>
                </a:extLst>
              </p:cNvPr>
              <p:cNvSpPr/>
              <p:nvPr/>
            </p:nvSpPr>
            <p:spPr>
              <a:xfrm>
                <a:off x="7665075" y="2860567"/>
                <a:ext cx="248189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>
                <a:extLst>
                  <a:ext uri="{FF2B5EF4-FFF2-40B4-BE49-F238E27FC236}">
                    <a16:creationId xmlns:a16="http://schemas.microsoft.com/office/drawing/2014/main" id="{F8B590A9-CB0D-EC5B-52BD-9E3D21E76F8D}"/>
                  </a:ext>
                </a:extLst>
              </p:cNvPr>
              <p:cNvSpPr/>
              <p:nvPr/>
            </p:nvSpPr>
            <p:spPr>
              <a:xfrm>
                <a:off x="7665075" y="3032468"/>
                <a:ext cx="248189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>
                <a:extLst>
                  <a:ext uri="{FF2B5EF4-FFF2-40B4-BE49-F238E27FC236}">
                    <a16:creationId xmlns:a16="http://schemas.microsoft.com/office/drawing/2014/main" id="{9AB94088-DE88-FA0D-2722-CA8E2C8522AE}"/>
                  </a:ext>
                </a:extLst>
              </p:cNvPr>
              <p:cNvSpPr/>
              <p:nvPr/>
            </p:nvSpPr>
            <p:spPr>
              <a:xfrm>
                <a:off x="8086551" y="2820999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6" y="20461"/>
                    </a:lnTo>
                    <a:lnTo>
                      <a:pt x="142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>
                <a:extLst>
                  <a:ext uri="{FF2B5EF4-FFF2-40B4-BE49-F238E27FC236}">
                    <a16:creationId xmlns:a16="http://schemas.microsoft.com/office/drawing/2014/main" id="{B0BF3C21-ADEE-D521-F2DB-386C7E10FAF6}"/>
                  </a:ext>
                </a:extLst>
              </p:cNvPr>
              <p:cNvSpPr/>
              <p:nvPr/>
            </p:nvSpPr>
            <p:spPr>
              <a:xfrm>
                <a:off x="8125045" y="2860567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84" y="16996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>
                <a:extLst>
                  <a:ext uri="{FF2B5EF4-FFF2-40B4-BE49-F238E27FC236}">
                    <a16:creationId xmlns:a16="http://schemas.microsoft.com/office/drawing/2014/main" id="{D1560CB3-8A81-31DA-2188-F1D95EBC26FA}"/>
                  </a:ext>
                </a:extLst>
              </p:cNvPr>
              <p:cNvSpPr/>
              <p:nvPr/>
            </p:nvSpPr>
            <p:spPr>
              <a:xfrm>
                <a:off x="8125045" y="3032468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84" y="1954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>
                <a:extLst>
                  <a:ext uri="{FF2B5EF4-FFF2-40B4-BE49-F238E27FC236}">
                    <a16:creationId xmlns:a16="http://schemas.microsoft.com/office/drawing/2014/main" id="{C9CCF4B8-F4FE-3367-C4C9-86F3BBAACB73}"/>
                  </a:ext>
                </a:extLst>
              </p:cNvPr>
              <p:cNvSpPr/>
              <p:nvPr/>
            </p:nvSpPr>
            <p:spPr>
              <a:xfrm>
                <a:off x="6705977" y="3441730"/>
                <a:ext cx="325477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1" extrusionOk="0">
                    <a:moveTo>
                      <a:pt x="0" y="0"/>
                    </a:moveTo>
                    <a:lnTo>
                      <a:pt x="0" y="20460"/>
                    </a:lnTo>
                    <a:lnTo>
                      <a:pt x="14255" y="20460"/>
                    </a:lnTo>
                    <a:lnTo>
                      <a:pt x="14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>
                <a:extLst>
                  <a:ext uri="{FF2B5EF4-FFF2-40B4-BE49-F238E27FC236}">
                    <a16:creationId xmlns:a16="http://schemas.microsoft.com/office/drawing/2014/main" id="{D57AE511-9E72-F53C-E2B0-5125914E0650}"/>
                  </a:ext>
                </a:extLst>
              </p:cNvPr>
              <p:cNvSpPr/>
              <p:nvPr/>
            </p:nvSpPr>
            <p:spPr>
              <a:xfrm>
                <a:off x="6744814" y="3481275"/>
                <a:ext cx="248166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>
                <a:extLst>
                  <a:ext uri="{FF2B5EF4-FFF2-40B4-BE49-F238E27FC236}">
                    <a16:creationId xmlns:a16="http://schemas.microsoft.com/office/drawing/2014/main" id="{4BAC1834-0E41-53CD-3A5F-97B28DC55564}"/>
                  </a:ext>
                </a:extLst>
              </p:cNvPr>
              <p:cNvSpPr/>
              <p:nvPr/>
            </p:nvSpPr>
            <p:spPr>
              <a:xfrm>
                <a:off x="6744814" y="3652811"/>
                <a:ext cx="248166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>
                <a:extLst>
                  <a:ext uri="{FF2B5EF4-FFF2-40B4-BE49-F238E27FC236}">
                    <a16:creationId xmlns:a16="http://schemas.microsoft.com/office/drawing/2014/main" id="{E2621ACF-6451-68E1-387C-4A9380FB848D}"/>
                  </a:ext>
                </a:extLst>
              </p:cNvPr>
              <p:cNvSpPr/>
              <p:nvPr/>
            </p:nvSpPr>
            <p:spPr>
              <a:xfrm>
                <a:off x="7166290" y="3441730"/>
                <a:ext cx="325477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1" extrusionOk="0">
                    <a:moveTo>
                      <a:pt x="0" y="0"/>
                    </a:moveTo>
                    <a:lnTo>
                      <a:pt x="0" y="20460"/>
                    </a:lnTo>
                    <a:lnTo>
                      <a:pt x="14255" y="20460"/>
                    </a:lnTo>
                    <a:lnTo>
                      <a:pt x="14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>
                <a:extLst>
                  <a:ext uri="{FF2B5EF4-FFF2-40B4-BE49-F238E27FC236}">
                    <a16:creationId xmlns:a16="http://schemas.microsoft.com/office/drawing/2014/main" id="{6C66FDD3-F73E-615C-6E07-BBEDEF3EC158}"/>
                  </a:ext>
                </a:extLst>
              </p:cNvPr>
              <p:cNvSpPr/>
              <p:nvPr/>
            </p:nvSpPr>
            <p:spPr>
              <a:xfrm>
                <a:off x="7204762" y="3481275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85" y="1699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>
                <a:extLst>
                  <a:ext uri="{FF2B5EF4-FFF2-40B4-BE49-F238E27FC236}">
                    <a16:creationId xmlns:a16="http://schemas.microsoft.com/office/drawing/2014/main" id="{0FA31B91-8E68-ADEA-973C-017B6234F321}"/>
                  </a:ext>
                </a:extLst>
              </p:cNvPr>
              <p:cNvSpPr/>
              <p:nvPr/>
            </p:nvSpPr>
            <p:spPr>
              <a:xfrm>
                <a:off x="7204762" y="3652811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85" y="1954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>
                <a:extLst>
                  <a:ext uri="{FF2B5EF4-FFF2-40B4-BE49-F238E27FC236}">
                    <a16:creationId xmlns:a16="http://schemas.microsoft.com/office/drawing/2014/main" id="{4B8B7975-E87D-446C-715C-F5EC33B8EF85}"/>
                  </a:ext>
                </a:extLst>
              </p:cNvPr>
              <p:cNvSpPr/>
              <p:nvPr/>
            </p:nvSpPr>
            <p:spPr>
              <a:xfrm>
                <a:off x="7626603" y="3441730"/>
                <a:ext cx="325500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1" extrusionOk="0">
                    <a:moveTo>
                      <a:pt x="1" y="0"/>
                    </a:moveTo>
                    <a:lnTo>
                      <a:pt x="1" y="20460"/>
                    </a:lnTo>
                    <a:lnTo>
                      <a:pt x="14255" y="20460"/>
                    </a:lnTo>
                    <a:lnTo>
                      <a:pt x="14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>
                <a:extLst>
                  <a:ext uri="{FF2B5EF4-FFF2-40B4-BE49-F238E27FC236}">
                    <a16:creationId xmlns:a16="http://schemas.microsoft.com/office/drawing/2014/main" id="{07C97768-2272-0720-4F6E-71F7F1ACA437}"/>
                  </a:ext>
                </a:extLst>
              </p:cNvPr>
              <p:cNvSpPr/>
              <p:nvPr/>
            </p:nvSpPr>
            <p:spPr>
              <a:xfrm>
                <a:off x="7665075" y="3481275"/>
                <a:ext cx="248189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>
                <a:extLst>
                  <a:ext uri="{FF2B5EF4-FFF2-40B4-BE49-F238E27FC236}">
                    <a16:creationId xmlns:a16="http://schemas.microsoft.com/office/drawing/2014/main" id="{5B9ACAA0-B300-DCF3-C317-0B83002EA1A2}"/>
                  </a:ext>
                </a:extLst>
              </p:cNvPr>
              <p:cNvSpPr/>
              <p:nvPr/>
            </p:nvSpPr>
            <p:spPr>
              <a:xfrm>
                <a:off x="7665075" y="3652811"/>
                <a:ext cx="248189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>
                <a:extLst>
                  <a:ext uri="{FF2B5EF4-FFF2-40B4-BE49-F238E27FC236}">
                    <a16:creationId xmlns:a16="http://schemas.microsoft.com/office/drawing/2014/main" id="{D91DE80D-E3F7-7D12-FF26-7FD060FA360B}"/>
                  </a:ext>
                </a:extLst>
              </p:cNvPr>
              <p:cNvSpPr/>
              <p:nvPr/>
            </p:nvSpPr>
            <p:spPr>
              <a:xfrm>
                <a:off x="8086551" y="3441730"/>
                <a:ext cx="325500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1" extrusionOk="0">
                    <a:moveTo>
                      <a:pt x="1" y="0"/>
                    </a:moveTo>
                    <a:lnTo>
                      <a:pt x="1" y="20460"/>
                    </a:lnTo>
                    <a:lnTo>
                      <a:pt x="14256" y="20460"/>
                    </a:lnTo>
                    <a:lnTo>
                      <a:pt x="14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>
                <a:extLst>
                  <a:ext uri="{FF2B5EF4-FFF2-40B4-BE49-F238E27FC236}">
                    <a16:creationId xmlns:a16="http://schemas.microsoft.com/office/drawing/2014/main" id="{65688BB0-2EC4-19D3-1757-C55B7C5809F3}"/>
                  </a:ext>
                </a:extLst>
              </p:cNvPr>
              <p:cNvSpPr/>
              <p:nvPr/>
            </p:nvSpPr>
            <p:spPr>
              <a:xfrm>
                <a:off x="8125045" y="3481275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84" y="16996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>
                <a:extLst>
                  <a:ext uri="{FF2B5EF4-FFF2-40B4-BE49-F238E27FC236}">
                    <a16:creationId xmlns:a16="http://schemas.microsoft.com/office/drawing/2014/main" id="{5544D1A9-82B6-27BB-B76F-BEF398F8DCDF}"/>
                  </a:ext>
                </a:extLst>
              </p:cNvPr>
              <p:cNvSpPr/>
              <p:nvPr/>
            </p:nvSpPr>
            <p:spPr>
              <a:xfrm>
                <a:off x="8125045" y="3652811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84" y="1954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>
                <a:extLst>
                  <a:ext uri="{FF2B5EF4-FFF2-40B4-BE49-F238E27FC236}">
                    <a16:creationId xmlns:a16="http://schemas.microsoft.com/office/drawing/2014/main" id="{AC2CF5DF-58EA-F097-7A8B-940916C8DED9}"/>
                  </a:ext>
                </a:extLst>
              </p:cNvPr>
              <p:cNvSpPr/>
              <p:nvPr/>
            </p:nvSpPr>
            <p:spPr>
              <a:xfrm>
                <a:off x="5432553" y="2820999"/>
                <a:ext cx="1114158" cy="1911126"/>
              </a:xfrm>
              <a:custGeom>
                <a:avLst/>
                <a:gdLst/>
                <a:ahLst/>
                <a:cxnLst/>
                <a:rect l="l" t="t" r="r" b="b"/>
                <a:pathLst>
                  <a:path w="48797" h="83702" extrusionOk="0">
                    <a:moveTo>
                      <a:pt x="0" y="1"/>
                    </a:moveTo>
                    <a:lnTo>
                      <a:pt x="0" y="83701"/>
                    </a:lnTo>
                    <a:lnTo>
                      <a:pt x="48797" y="83701"/>
                    </a:lnTo>
                    <a:lnTo>
                      <a:pt x="487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>
                <a:extLst>
                  <a:ext uri="{FF2B5EF4-FFF2-40B4-BE49-F238E27FC236}">
                    <a16:creationId xmlns:a16="http://schemas.microsoft.com/office/drawing/2014/main" id="{1D9316F3-6176-C0B4-08F2-821E53C7C255}"/>
                  </a:ext>
                </a:extLst>
              </p:cNvPr>
              <p:cNvSpPr/>
              <p:nvPr/>
            </p:nvSpPr>
            <p:spPr>
              <a:xfrm>
                <a:off x="5583586" y="3009454"/>
                <a:ext cx="812084" cy="292051"/>
              </a:xfrm>
              <a:custGeom>
                <a:avLst/>
                <a:gdLst/>
                <a:ahLst/>
                <a:cxnLst/>
                <a:rect l="l" t="t" r="r" b="b"/>
                <a:pathLst>
                  <a:path w="35567" h="12791" extrusionOk="0">
                    <a:moveTo>
                      <a:pt x="1" y="0"/>
                    </a:moveTo>
                    <a:lnTo>
                      <a:pt x="1" y="12790"/>
                    </a:lnTo>
                    <a:lnTo>
                      <a:pt x="35566" y="12790"/>
                    </a:lnTo>
                    <a:lnTo>
                      <a:pt x="35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>
                <a:extLst>
                  <a:ext uri="{FF2B5EF4-FFF2-40B4-BE49-F238E27FC236}">
                    <a16:creationId xmlns:a16="http://schemas.microsoft.com/office/drawing/2014/main" id="{7BC3575C-B11A-C4F1-3686-69EDBC386B64}"/>
                  </a:ext>
                </a:extLst>
              </p:cNvPr>
              <p:cNvSpPr/>
              <p:nvPr/>
            </p:nvSpPr>
            <p:spPr>
              <a:xfrm>
                <a:off x="5619204" y="3046487"/>
                <a:ext cx="740846" cy="215082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9420" extrusionOk="0">
                    <a:moveTo>
                      <a:pt x="0" y="1"/>
                    </a:moveTo>
                    <a:lnTo>
                      <a:pt x="0" y="9420"/>
                    </a:lnTo>
                    <a:lnTo>
                      <a:pt x="32447" y="9420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>
                <a:extLst>
                  <a:ext uri="{FF2B5EF4-FFF2-40B4-BE49-F238E27FC236}">
                    <a16:creationId xmlns:a16="http://schemas.microsoft.com/office/drawing/2014/main" id="{3D5A916E-5B44-A78C-AA65-E1D4A9F15427}"/>
                  </a:ext>
                </a:extLst>
              </p:cNvPr>
              <p:cNvSpPr/>
              <p:nvPr/>
            </p:nvSpPr>
            <p:spPr>
              <a:xfrm>
                <a:off x="5583586" y="3441730"/>
                <a:ext cx="812084" cy="292028"/>
              </a:xfrm>
              <a:custGeom>
                <a:avLst/>
                <a:gdLst/>
                <a:ahLst/>
                <a:cxnLst/>
                <a:rect l="l" t="t" r="r" b="b"/>
                <a:pathLst>
                  <a:path w="35567" h="12790" extrusionOk="0">
                    <a:moveTo>
                      <a:pt x="1" y="0"/>
                    </a:moveTo>
                    <a:lnTo>
                      <a:pt x="1" y="12790"/>
                    </a:lnTo>
                    <a:lnTo>
                      <a:pt x="35566" y="12790"/>
                    </a:lnTo>
                    <a:lnTo>
                      <a:pt x="35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>
                <a:extLst>
                  <a:ext uri="{FF2B5EF4-FFF2-40B4-BE49-F238E27FC236}">
                    <a16:creationId xmlns:a16="http://schemas.microsoft.com/office/drawing/2014/main" id="{57739450-FC55-B848-6AB9-8C7E13F663FF}"/>
                  </a:ext>
                </a:extLst>
              </p:cNvPr>
              <p:cNvSpPr/>
              <p:nvPr/>
            </p:nvSpPr>
            <p:spPr>
              <a:xfrm>
                <a:off x="5619204" y="3478763"/>
                <a:ext cx="740846" cy="215082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9420" extrusionOk="0">
                    <a:moveTo>
                      <a:pt x="0" y="0"/>
                    </a:moveTo>
                    <a:lnTo>
                      <a:pt x="0" y="9419"/>
                    </a:lnTo>
                    <a:lnTo>
                      <a:pt x="32447" y="9419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>
                <a:extLst>
                  <a:ext uri="{FF2B5EF4-FFF2-40B4-BE49-F238E27FC236}">
                    <a16:creationId xmlns:a16="http://schemas.microsoft.com/office/drawing/2014/main" id="{5517E4A6-5935-D09B-D091-F10501949E01}"/>
                  </a:ext>
                </a:extLst>
              </p:cNvPr>
              <p:cNvSpPr/>
              <p:nvPr/>
            </p:nvSpPr>
            <p:spPr>
              <a:xfrm>
                <a:off x="5583586" y="3873984"/>
                <a:ext cx="812084" cy="858114"/>
              </a:xfrm>
              <a:custGeom>
                <a:avLst/>
                <a:gdLst/>
                <a:ahLst/>
                <a:cxnLst/>
                <a:rect l="l" t="t" r="r" b="b"/>
                <a:pathLst>
                  <a:path w="35567" h="37583" extrusionOk="0">
                    <a:moveTo>
                      <a:pt x="1" y="1"/>
                    </a:moveTo>
                    <a:lnTo>
                      <a:pt x="1" y="37582"/>
                    </a:lnTo>
                    <a:lnTo>
                      <a:pt x="35566" y="37582"/>
                    </a:lnTo>
                    <a:lnTo>
                      <a:pt x="355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>
                <a:extLst>
                  <a:ext uri="{FF2B5EF4-FFF2-40B4-BE49-F238E27FC236}">
                    <a16:creationId xmlns:a16="http://schemas.microsoft.com/office/drawing/2014/main" id="{BCFA18F7-4938-CA1A-FAFC-62AB9B1345A2}"/>
                  </a:ext>
                </a:extLst>
              </p:cNvPr>
              <p:cNvSpPr/>
              <p:nvPr/>
            </p:nvSpPr>
            <p:spPr>
              <a:xfrm>
                <a:off x="5619204" y="3911382"/>
                <a:ext cx="740846" cy="820714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32447" y="35944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>
                <a:extLst>
                  <a:ext uri="{FF2B5EF4-FFF2-40B4-BE49-F238E27FC236}">
                    <a16:creationId xmlns:a16="http://schemas.microsoft.com/office/drawing/2014/main" id="{7B562240-7910-9559-FEC5-B2E8AE878EA4}"/>
                  </a:ext>
                </a:extLst>
              </p:cNvPr>
              <p:cNvSpPr/>
              <p:nvPr/>
            </p:nvSpPr>
            <p:spPr>
              <a:xfrm>
                <a:off x="5619204" y="3963165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1"/>
                    </a:moveTo>
                    <a:lnTo>
                      <a:pt x="0" y="1781"/>
                    </a:lnTo>
                    <a:lnTo>
                      <a:pt x="32447" y="1781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>
                <a:extLst>
                  <a:ext uri="{FF2B5EF4-FFF2-40B4-BE49-F238E27FC236}">
                    <a16:creationId xmlns:a16="http://schemas.microsoft.com/office/drawing/2014/main" id="{90F7E3E9-1A0D-2F91-17DF-5829510BC0C7}"/>
                  </a:ext>
                </a:extLst>
              </p:cNvPr>
              <p:cNvSpPr/>
              <p:nvPr/>
            </p:nvSpPr>
            <p:spPr>
              <a:xfrm>
                <a:off x="5619204" y="4063146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1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>
                <a:extLst>
                  <a:ext uri="{FF2B5EF4-FFF2-40B4-BE49-F238E27FC236}">
                    <a16:creationId xmlns:a16="http://schemas.microsoft.com/office/drawing/2014/main" id="{6B7B9999-62B1-A6EB-932A-A6B4F425DCA0}"/>
                  </a:ext>
                </a:extLst>
              </p:cNvPr>
              <p:cNvSpPr/>
              <p:nvPr/>
            </p:nvSpPr>
            <p:spPr>
              <a:xfrm>
                <a:off x="5619204" y="4163127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0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>
                <a:extLst>
                  <a:ext uri="{FF2B5EF4-FFF2-40B4-BE49-F238E27FC236}">
                    <a16:creationId xmlns:a16="http://schemas.microsoft.com/office/drawing/2014/main" id="{C70AEFC9-F9D9-D3C8-4307-B618D0516E3D}"/>
                  </a:ext>
                </a:extLst>
              </p:cNvPr>
              <p:cNvSpPr/>
              <p:nvPr/>
            </p:nvSpPr>
            <p:spPr>
              <a:xfrm>
                <a:off x="5619204" y="4263108"/>
                <a:ext cx="740846" cy="40642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0" extrusionOk="0">
                    <a:moveTo>
                      <a:pt x="0" y="0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>
                <a:extLst>
                  <a:ext uri="{FF2B5EF4-FFF2-40B4-BE49-F238E27FC236}">
                    <a16:creationId xmlns:a16="http://schemas.microsoft.com/office/drawing/2014/main" id="{6129494A-CA3F-B01C-5A11-0D08523FFFC4}"/>
                  </a:ext>
                </a:extLst>
              </p:cNvPr>
              <p:cNvSpPr/>
              <p:nvPr/>
            </p:nvSpPr>
            <p:spPr>
              <a:xfrm>
                <a:off x="5619204" y="4363066"/>
                <a:ext cx="740846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65" extrusionOk="0">
                    <a:moveTo>
                      <a:pt x="0" y="1"/>
                    </a:moveTo>
                    <a:lnTo>
                      <a:pt x="0" y="1765"/>
                    </a:lnTo>
                    <a:lnTo>
                      <a:pt x="32447" y="1765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>
                <a:extLst>
                  <a:ext uri="{FF2B5EF4-FFF2-40B4-BE49-F238E27FC236}">
                    <a16:creationId xmlns:a16="http://schemas.microsoft.com/office/drawing/2014/main" id="{A96871AD-6AD4-6ADB-C301-B913B2FDCD5B}"/>
                  </a:ext>
                </a:extLst>
              </p:cNvPr>
              <p:cNvSpPr/>
              <p:nvPr/>
            </p:nvSpPr>
            <p:spPr>
              <a:xfrm>
                <a:off x="5619204" y="4463047"/>
                <a:ext cx="740846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65" extrusionOk="0">
                    <a:moveTo>
                      <a:pt x="0" y="1"/>
                    </a:moveTo>
                    <a:lnTo>
                      <a:pt x="0" y="1765"/>
                    </a:lnTo>
                    <a:lnTo>
                      <a:pt x="32447" y="1765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>
                <a:extLst>
                  <a:ext uri="{FF2B5EF4-FFF2-40B4-BE49-F238E27FC236}">
                    <a16:creationId xmlns:a16="http://schemas.microsoft.com/office/drawing/2014/main" id="{CC861EBD-B597-1B47-FD9F-B86761980652}"/>
                  </a:ext>
                </a:extLst>
              </p:cNvPr>
              <p:cNvSpPr/>
              <p:nvPr/>
            </p:nvSpPr>
            <p:spPr>
              <a:xfrm>
                <a:off x="5619204" y="4562662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1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>
                <a:extLst>
                  <a:ext uri="{FF2B5EF4-FFF2-40B4-BE49-F238E27FC236}">
                    <a16:creationId xmlns:a16="http://schemas.microsoft.com/office/drawing/2014/main" id="{D577D277-B35D-5BD7-4E96-A64ADC7DEB67}"/>
                  </a:ext>
                </a:extLst>
              </p:cNvPr>
              <p:cNvSpPr/>
              <p:nvPr/>
            </p:nvSpPr>
            <p:spPr>
              <a:xfrm>
                <a:off x="5619204" y="4662643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0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>
                <a:extLst>
                  <a:ext uri="{FF2B5EF4-FFF2-40B4-BE49-F238E27FC236}">
                    <a16:creationId xmlns:a16="http://schemas.microsoft.com/office/drawing/2014/main" id="{6A4ADF28-163C-78D1-354D-4FB2386FEFD1}"/>
                  </a:ext>
                </a:extLst>
              </p:cNvPr>
              <p:cNvSpPr/>
              <p:nvPr/>
            </p:nvSpPr>
            <p:spPr>
              <a:xfrm>
                <a:off x="5363875" y="2763463"/>
                <a:ext cx="1182838" cy="138137"/>
              </a:xfrm>
              <a:custGeom>
                <a:avLst/>
                <a:gdLst/>
                <a:ahLst/>
                <a:cxnLst/>
                <a:rect l="l" t="t" r="r" b="b"/>
                <a:pathLst>
                  <a:path w="51805" h="6050" extrusionOk="0">
                    <a:moveTo>
                      <a:pt x="0" y="1"/>
                    </a:moveTo>
                    <a:lnTo>
                      <a:pt x="0" y="6049"/>
                    </a:lnTo>
                    <a:lnTo>
                      <a:pt x="51805" y="6049"/>
                    </a:lnTo>
                    <a:lnTo>
                      <a:pt x="518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>
                <a:extLst>
                  <a:ext uri="{FF2B5EF4-FFF2-40B4-BE49-F238E27FC236}">
                    <a16:creationId xmlns:a16="http://schemas.microsoft.com/office/drawing/2014/main" id="{75E96B6F-E3F9-F3B9-B0F9-A0820E6CE7D5}"/>
                  </a:ext>
                </a:extLst>
              </p:cNvPr>
              <p:cNvSpPr/>
              <p:nvPr/>
            </p:nvSpPr>
            <p:spPr>
              <a:xfrm>
                <a:off x="6718923" y="1534650"/>
                <a:ext cx="1680586" cy="390573"/>
              </a:xfrm>
              <a:custGeom>
                <a:avLst/>
                <a:gdLst/>
                <a:ahLst/>
                <a:cxnLst/>
                <a:rect l="l" t="t" r="r" b="b"/>
                <a:pathLst>
                  <a:path w="73605" h="17106" extrusionOk="0">
                    <a:moveTo>
                      <a:pt x="2284" y="0"/>
                    </a:moveTo>
                    <a:lnTo>
                      <a:pt x="2048" y="16"/>
                    </a:lnTo>
                    <a:lnTo>
                      <a:pt x="1827" y="47"/>
                    </a:lnTo>
                    <a:lnTo>
                      <a:pt x="1607" y="110"/>
                    </a:lnTo>
                    <a:lnTo>
                      <a:pt x="1386" y="189"/>
                    </a:lnTo>
                    <a:lnTo>
                      <a:pt x="1197" y="284"/>
                    </a:lnTo>
                    <a:lnTo>
                      <a:pt x="1008" y="394"/>
                    </a:lnTo>
                    <a:lnTo>
                      <a:pt x="835" y="520"/>
                    </a:lnTo>
                    <a:lnTo>
                      <a:pt x="662" y="677"/>
                    </a:lnTo>
                    <a:lnTo>
                      <a:pt x="520" y="835"/>
                    </a:lnTo>
                    <a:lnTo>
                      <a:pt x="394" y="1008"/>
                    </a:lnTo>
                    <a:lnTo>
                      <a:pt x="268" y="1197"/>
                    </a:lnTo>
                    <a:lnTo>
                      <a:pt x="174" y="1402"/>
                    </a:lnTo>
                    <a:lnTo>
                      <a:pt x="111" y="1607"/>
                    </a:lnTo>
                    <a:lnTo>
                      <a:pt x="48" y="1827"/>
                    </a:lnTo>
                    <a:lnTo>
                      <a:pt x="16" y="2048"/>
                    </a:lnTo>
                    <a:lnTo>
                      <a:pt x="0" y="2284"/>
                    </a:lnTo>
                    <a:lnTo>
                      <a:pt x="0" y="14822"/>
                    </a:lnTo>
                    <a:lnTo>
                      <a:pt x="16" y="15058"/>
                    </a:lnTo>
                    <a:lnTo>
                      <a:pt x="48" y="15294"/>
                    </a:lnTo>
                    <a:lnTo>
                      <a:pt x="111" y="15499"/>
                    </a:lnTo>
                    <a:lnTo>
                      <a:pt x="174" y="15719"/>
                    </a:lnTo>
                    <a:lnTo>
                      <a:pt x="268" y="15908"/>
                    </a:lnTo>
                    <a:lnTo>
                      <a:pt x="394" y="16097"/>
                    </a:lnTo>
                    <a:lnTo>
                      <a:pt x="520" y="16286"/>
                    </a:lnTo>
                    <a:lnTo>
                      <a:pt x="662" y="16444"/>
                    </a:lnTo>
                    <a:lnTo>
                      <a:pt x="835" y="16586"/>
                    </a:lnTo>
                    <a:lnTo>
                      <a:pt x="1008" y="16727"/>
                    </a:lnTo>
                    <a:lnTo>
                      <a:pt x="1197" y="16838"/>
                    </a:lnTo>
                    <a:lnTo>
                      <a:pt x="1386" y="16932"/>
                    </a:lnTo>
                    <a:lnTo>
                      <a:pt x="1607" y="17011"/>
                    </a:lnTo>
                    <a:lnTo>
                      <a:pt x="1827" y="17058"/>
                    </a:lnTo>
                    <a:lnTo>
                      <a:pt x="2048" y="17105"/>
                    </a:lnTo>
                    <a:lnTo>
                      <a:pt x="71557" y="17105"/>
                    </a:lnTo>
                    <a:lnTo>
                      <a:pt x="71777" y="17058"/>
                    </a:lnTo>
                    <a:lnTo>
                      <a:pt x="71998" y="17011"/>
                    </a:lnTo>
                    <a:lnTo>
                      <a:pt x="72202" y="16932"/>
                    </a:lnTo>
                    <a:lnTo>
                      <a:pt x="72407" y="16838"/>
                    </a:lnTo>
                    <a:lnTo>
                      <a:pt x="72596" y="16727"/>
                    </a:lnTo>
                    <a:lnTo>
                      <a:pt x="72769" y="16586"/>
                    </a:lnTo>
                    <a:lnTo>
                      <a:pt x="72927" y="16444"/>
                    </a:lnTo>
                    <a:lnTo>
                      <a:pt x="73084" y="16286"/>
                    </a:lnTo>
                    <a:lnTo>
                      <a:pt x="73210" y="16097"/>
                    </a:lnTo>
                    <a:lnTo>
                      <a:pt x="73321" y="15908"/>
                    </a:lnTo>
                    <a:lnTo>
                      <a:pt x="73415" y="15719"/>
                    </a:lnTo>
                    <a:lnTo>
                      <a:pt x="73494" y="15499"/>
                    </a:lnTo>
                    <a:lnTo>
                      <a:pt x="73557" y="15294"/>
                    </a:lnTo>
                    <a:lnTo>
                      <a:pt x="73588" y="15058"/>
                    </a:lnTo>
                    <a:lnTo>
                      <a:pt x="73604" y="14822"/>
                    </a:lnTo>
                    <a:lnTo>
                      <a:pt x="73604" y="2284"/>
                    </a:lnTo>
                    <a:lnTo>
                      <a:pt x="73588" y="2048"/>
                    </a:lnTo>
                    <a:lnTo>
                      <a:pt x="73557" y="1827"/>
                    </a:lnTo>
                    <a:lnTo>
                      <a:pt x="73494" y="1607"/>
                    </a:lnTo>
                    <a:lnTo>
                      <a:pt x="73415" y="1402"/>
                    </a:lnTo>
                    <a:lnTo>
                      <a:pt x="73321" y="1197"/>
                    </a:lnTo>
                    <a:lnTo>
                      <a:pt x="73210" y="1008"/>
                    </a:lnTo>
                    <a:lnTo>
                      <a:pt x="73084" y="835"/>
                    </a:lnTo>
                    <a:lnTo>
                      <a:pt x="72927" y="677"/>
                    </a:lnTo>
                    <a:lnTo>
                      <a:pt x="72769" y="520"/>
                    </a:lnTo>
                    <a:lnTo>
                      <a:pt x="72596" y="394"/>
                    </a:lnTo>
                    <a:lnTo>
                      <a:pt x="72407" y="284"/>
                    </a:lnTo>
                    <a:lnTo>
                      <a:pt x="72202" y="189"/>
                    </a:lnTo>
                    <a:lnTo>
                      <a:pt x="71998" y="110"/>
                    </a:lnTo>
                    <a:lnTo>
                      <a:pt x="71777" y="47"/>
                    </a:lnTo>
                    <a:lnTo>
                      <a:pt x="71557" y="16"/>
                    </a:lnTo>
                    <a:lnTo>
                      <a:pt x="713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>
                <a:extLst>
                  <a:ext uri="{FF2B5EF4-FFF2-40B4-BE49-F238E27FC236}">
                    <a16:creationId xmlns:a16="http://schemas.microsoft.com/office/drawing/2014/main" id="{C999EB47-58F4-19A8-4251-EC7611D60A19}"/>
                  </a:ext>
                </a:extLst>
              </p:cNvPr>
              <p:cNvSpPr/>
              <p:nvPr/>
            </p:nvSpPr>
            <p:spPr>
              <a:xfrm>
                <a:off x="6869248" y="1635704"/>
                <a:ext cx="178756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7829" h="8979" extrusionOk="0">
                    <a:moveTo>
                      <a:pt x="0" y="0"/>
                    </a:moveTo>
                    <a:lnTo>
                      <a:pt x="0" y="8978"/>
                    </a:lnTo>
                    <a:lnTo>
                      <a:pt x="2174" y="8978"/>
                    </a:lnTo>
                    <a:lnTo>
                      <a:pt x="2174" y="5229"/>
                    </a:lnTo>
                    <a:lnTo>
                      <a:pt x="5671" y="5229"/>
                    </a:lnTo>
                    <a:lnTo>
                      <a:pt x="5671" y="8978"/>
                    </a:lnTo>
                    <a:lnTo>
                      <a:pt x="7828" y="8978"/>
                    </a:lnTo>
                    <a:lnTo>
                      <a:pt x="7828" y="0"/>
                    </a:lnTo>
                    <a:lnTo>
                      <a:pt x="5671" y="0"/>
                    </a:lnTo>
                    <a:lnTo>
                      <a:pt x="5671" y="3402"/>
                    </a:lnTo>
                    <a:lnTo>
                      <a:pt x="2174" y="3402"/>
                    </a:lnTo>
                    <a:lnTo>
                      <a:pt x="2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>
                <a:extLst>
                  <a:ext uri="{FF2B5EF4-FFF2-40B4-BE49-F238E27FC236}">
                    <a16:creationId xmlns:a16="http://schemas.microsoft.com/office/drawing/2014/main" id="{5B3FBE4C-C069-8ADE-08DB-9F3C5195D630}"/>
                  </a:ext>
                </a:extLst>
              </p:cNvPr>
              <p:cNvSpPr/>
              <p:nvPr/>
            </p:nvSpPr>
            <p:spPr>
              <a:xfrm>
                <a:off x="7080693" y="1630293"/>
                <a:ext cx="223005" cy="215813"/>
              </a:xfrm>
              <a:custGeom>
                <a:avLst/>
                <a:gdLst/>
                <a:ahLst/>
                <a:cxnLst/>
                <a:rect l="l" t="t" r="r" b="b"/>
                <a:pathLst>
                  <a:path w="9767" h="9452" extrusionOk="0">
                    <a:moveTo>
                      <a:pt x="4884" y="1954"/>
                    </a:moveTo>
                    <a:lnTo>
                      <a:pt x="5151" y="1970"/>
                    </a:lnTo>
                    <a:lnTo>
                      <a:pt x="5419" y="2001"/>
                    </a:lnTo>
                    <a:lnTo>
                      <a:pt x="5687" y="2064"/>
                    </a:lnTo>
                    <a:lnTo>
                      <a:pt x="5923" y="2159"/>
                    </a:lnTo>
                    <a:lnTo>
                      <a:pt x="6159" y="2285"/>
                    </a:lnTo>
                    <a:lnTo>
                      <a:pt x="6364" y="2411"/>
                    </a:lnTo>
                    <a:lnTo>
                      <a:pt x="6553" y="2568"/>
                    </a:lnTo>
                    <a:lnTo>
                      <a:pt x="6726" y="2726"/>
                    </a:lnTo>
                    <a:lnTo>
                      <a:pt x="6900" y="2930"/>
                    </a:lnTo>
                    <a:lnTo>
                      <a:pt x="7026" y="3135"/>
                    </a:lnTo>
                    <a:lnTo>
                      <a:pt x="7152" y="3356"/>
                    </a:lnTo>
                    <a:lnTo>
                      <a:pt x="7262" y="3608"/>
                    </a:lnTo>
                    <a:lnTo>
                      <a:pt x="7341" y="3860"/>
                    </a:lnTo>
                    <a:lnTo>
                      <a:pt x="7404" y="4127"/>
                    </a:lnTo>
                    <a:lnTo>
                      <a:pt x="7435" y="4411"/>
                    </a:lnTo>
                    <a:lnTo>
                      <a:pt x="7451" y="4695"/>
                    </a:lnTo>
                    <a:lnTo>
                      <a:pt x="7435" y="4994"/>
                    </a:lnTo>
                    <a:lnTo>
                      <a:pt x="7404" y="5277"/>
                    </a:lnTo>
                    <a:lnTo>
                      <a:pt x="7341" y="5545"/>
                    </a:lnTo>
                    <a:lnTo>
                      <a:pt x="7262" y="5813"/>
                    </a:lnTo>
                    <a:lnTo>
                      <a:pt x="7152" y="6065"/>
                    </a:lnTo>
                    <a:lnTo>
                      <a:pt x="7026" y="6285"/>
                    </a:lnTo>
                    <a:lnTo>
                      <a:pt x="6884" y="6506"/>
                    </a:lnTo>
                    <a:lnTo>
                      <a:pt x="6726" y="6695"/>
                    </a:lnTo>
                    <a:lnTo>
                      <a:pt x="6553" y="6868"/>
                    </a:lnTo>
                    <a:lnTo>
                      <a:pt x="6348" y="7026"/>
                    </a:lnTo>
                    <a:lnTo>
                      <a:pt x="6144" y="7152"/>
                    </a:lnTo>
                    <a:lnTo>
                      <a:pt x="5923" y="7262"/>
                    </a:lnTo>
                    <a:lnTo>
                      <a:pt x="5671" y="7356"/>
                    </a:lnTo>
                    <a:lnTo>
                      <a:pt x="5419" y="7419"/>
                    </a:lnTo>
                    <a:lnTo>
                      <a:pt x="5151" y="7467"/>
                    </a:lnTo>
                    <a:lnTo>
                      <a:pt x="4884" y="7482"/>
                    </a:lnTo>
                    <a:lnTo>
                      <a:pt x="4600" y="7467"/>
                    </a:lnTo>
                    <a:lnTo>
                      <a:pt x="4332" y="7419"/>
                    </a:lnTo>
                    <a:lnTo>
                      <a:pt x="4080" y="7356"/>
                    </a:lnTo>
                    <a:lnTo>
                      <a:pt x="3844" y="7262"/>
                    </a:lnTo>
                    <a:lnTo>
                      <a:pt x="3608" y="7152"/>
                    </a:lnTo>
                    <a:lnTo>
                      <a:pt x="3403" y="7026"/>
                    </a:lnTo>
                    <a:lnTo>
                      <a:pt x="3214" y="6868"/>
                    </a:lnTo>
                    <a:lnTo>
                      <a:pt x="3041" y="6695"/>
                    </a:lnTo>
                    <a:lnTo>
                      <a:pt x="2883" y="6506"/>
                    </a:lnTo>
                    <a:lnTo>
                      <a:pt x="2741" y="6285"/>
                    </a:lnTo>
                    <a:lnTo>
                      <a:pt x="2615" y="6065"/>
                    </a:lnTo>
                    <a:lnTo>
                      <a:pt x="2505" y="5813"/>
                    </a:lnTo>
                    <a:lnTo>
                      <a:pt x="2426" y="5545"/>
                    </a:lnTo>
                    <a:lnTo>
                      <a:pt x="2363" y="5277"/>
                    </a:lnTo>
                    <a:lnTo>
                      <a:pt x="2332" y="4994"/>
                    </a:lnTo>
                    <a:lnTo>
                      <a:pt x="2316" y="4695"/>
                    </a:lnTo>
                    <a:lnTo>
                      <a:pt x="2332" y="4411"/>
                    </a:lnTo>
                    <a:lnTo>
                      <a:pt x="2363" y="4127"/>
                    </a:lnTo>
                    <a:lnTo>
                      <a:pt x="2426" y="3860"/>
                    </a:lnTo>
                    <a:lnTo>
                      <a:pt x="2505" y="3608"/>
                    </a:lnTo>
                    <a:lnTo>
                      <a:pt x="2600" y="3356"/>
                    </a:lnTo>
                    <a:lnTo>
                      <a:pt x="2726" y="3135"/>
                    </a:lnTo>
                    <a:lnTo>
                      <a:pt x="2867" y="2930"/>
                    </a:lnTo>
                    <a:lnTo>
                      <a:pt x="3025" y="2726"/>
                    </a:lnTo>
                    <a:lnTo>
                      <a:pt x="3214" y="2568"/>
                    </a:lnTo>
                    <a:lnTo>
                      <a:pt x="3403" y="2411"/>
                    </a:lnTo>
                    <a:lnTo>
                      <a:pt x="3608" y="2285"/>
                    </a:lnTo>
                    <a:lnTo>
                      <a:pt x="3844" y="2159"/>
                    </a:lnTo>
                    <a:lnTo>
                      <a:pt x="4080" y="2064"/>
                    </a:lnTo>
                    <a:lnTo>
                      <a:pt x="4332" y="2001"/>
                    </a:lnTo>
                    <a:lnTo>
                      <a:pt x="4600" y="1970"/>
                    </a:lnTo>
                    <a:lnTo>
                      <a:pt x="4884" y="1954"/>
                    </a:lnTo>
                    <a:close/>
                    <a:moveTo>
                      <a:pt x="4616" y="1"/>
                    </a:moveTo>
                    <a:lnTo>
                      <a:pt x="4364" y="16"/>
                    </a:lnTo>
                    <a:lnTo>
                      <a:pt x="4112" y="48"/>
                    </a:lnTo>
                    <a:lnTo>
                      <a:pt x="3860" y="79"/>
                    </a:lnTo>
                    <a:lnTo>
                      <a:pt x="3623" y="127"/>
                    </a:lnTo>
                    <a:lnTo>
                      <a:pt x="3387" y="190"/>
                    </a:lnTo>
                    <a:lnTo>
                      <a:pt x="3167" y="253"/>
                    </a:lnTo>
                    <a:lnTo>
                      <a:pt x="2930" y="332"/>
                    </a:lnTo>
                    <a:lnTo>
                      <a:pt x="2710" y="426"/>
                    </a:lnTo>
                    <a:lnTo>
                      <a:pt x="2505" y="521"/>
                    </a:lnTo>
                    <a:lnTo>
                      <a:pt x="2300" y="615"/>
                    </a:lnTo>
                    <a:lnTo>
                      <a:pt x="2096" y="725"/>
                    </a:lnTo>
                    <a:lnTo>
                      <a:pt x="1907" y="851"/>
                    </a:lnTo>
                    <a:lnTo>
                      <a:pt x="1733" y="977"/>
                    </a:lnTo>
                    <a:lnTo>
                      <a:pt x="1560" y="1119"/>
                    </a:lnTo>
                    <a:lnTo>
                      <a:pt x="1387" y="1277"/>
                    </a:lnTo>
                    <a:lnTo>
                      <a:pt x="1229" y="1418"/>
                    </a:lnTo>
                    <a:lnTo>
                      <a:pt x="1072" y="1592"/>
                    </a:lnTo>
                    <a:lnTo>
                      <a:pt x="946" y="1765"/>
                    </a:lnTo>
                    <a:lnTo>
                      <a:pt x="804" y="1938"/>
                    </a:lnTo>
                    <a:lnTo>
                      <a:pt x="678" y="2127"/>
                    </a:lnTo>
                    <a:lnTo>
                      <a:pt x="568" y="2332"/>
                    </a:lnTo>
                    <a:lnTo>
                      <a:pt x="458" y="2537"/>
                    </a:lnTo>
                    <a:lnTo>
                      <a:pt x="363" y="2741"/>
                    </a:lnTo>
                    <a:lnTo>
                      <a:pt x="284" y="2962"/>
                    </a:lnTo>
                    <a:lnTo>
                      <a:pt x="206" y="3198"/>
                    </a:lnTo>
                    <a:lnTo>
                      <a:pt x="143" y="3419"/>
                    </a:lnTo>
                    <a:lnTo>
                      <a:pt x="95" y="3671"/>
                    </a:lnTo>
                    <a:lnTo>
                      <a:pt x="48" y="3907"/>
                    </a:lnTo>
                    <a:lnTo>
                      <a:pt x="16" y="4159"/>
                    </a:lnTo>
                    <a:lnTo>
                      <a:pt x="1" y="4427"/>
                    </a:lnTo>
                    <a:lnTo>
                      <a:pt x="1" y="4695"/>
                    </a:lnTo>
                    <a:lnTo>
                      <a:pt x="1" y="4947"/>
                    </a:lnTo>
                    <a:lnTo>
                      <a:pt x="16" y="5214"/>
                    </a:lnTo>
                    <a:lnTo>
                      <a:pt x="48" y="5466"/>
                    </a:lnTo>
                    <a:lnTo>
                      <a:pt x="95" y="5703"/>
                    </a:lnTo>
                    <a:lnTo>
                      <a:pt x="143" y="5955"/>
                    </a:lnTo>
                    <a:lnTo>
                      <a:pt x="206" y="6191"/>
                    </a:lnTo>
                    <a:lnTo>
                      <a:pt x="284" y="6411"/>
                    </a:lnTo>
                    <a:lnTo>
                      <a:pt x="363" y="6632"/>
                    </a:lnTo>
                    <a:lnTo>
                      <a:pt x="458" y="6852"/>
                    </a:lnTo>
                    <a:lnTo>
                      <a:pt x="568" y="7057"/>
                    </a:lnTo>
                    <a:lnTo>
                      <a:pt x="678" y="7262"/>
                    </a:lnTo>
                    <a:lnTo>
                      <a:pt x="804" y="7451"/>
                    </a:lnTo>
                    <a:lnTo>
                      <a:pt x="946" y="7640"/>
                    </a:lnTo>
                    <a:lnTo>
                      <a:pt x="1072" y="7813"/>
                    </a:lnTo>
                    <a:lnTo>
                      <a:pt x="1229" y="7986"/>
                    </a:lnTo>
                    <a:lnTo>
                      <a:pt x="1387" y="8144"/>
                    </a:lnTo>
                    <a:lnTo>
                      <a:pt x="1560" y="8301"/>
                    </a:lnTo>
                    <a:lnTo>
                      <a:pt x="1733" y="8443"/>
                    </a:lnTo>
                    <a:lnTo>
                      <a:pt x="1907" y="8569"/>
                    </a:lnTo>
                    <a:lnTo>
                      <a:pt x="2096" y="8695"/>
                    </a:lnTo>
                    <a:lnTo>
                      <a:pt x="2300" y="8821"/>
                    </a:lnTo>
                    <a:lnTo>
                      <a:pt x="2505" y="8916"/>
                    </a:lnTo>
                    <a:lnTo>
                      <a:pt x="2710" y="9026"/>
                    </a:lnTo>
                    <a:lnTo>
                      <a:pt x="2930" y="9105"/>
                    </a:lnTo>
                    <a:lnTo>
                      <a:pt x="3167" y="9184"/>
                    </a:lnTo>
                    <a:lnTo>
                      <a:pt x="3387" y="9262"/>
                    </a:lnTo>
                    <a:lnTo>
                      <a:pt x="3623" y="9325"/>
                    </a:lnTo>
                    <a:lnTo>
                      <a:pt x="3860" y="9373"/>
                    </a:lnTo>
                    <a:lnTo>
                      <a:pt x="4112" y="9404"/>
                    </a:lnTo>
                    <a:lnTo>
                      <a:pt x="4364" y="9436"/>
                    </a:lnTo>
                    <a:lnTo>
                      <a:pt x="4616" y="9451"/>
                    </a:lnTo>
                    <a:lnTo>
                      <a:pt x="5136" y="9451"/>
                    </a:lnTo>
                    <a:lnTo>
                      <a:pt x="5388" y="9436"/>
                    </a:lnTo>
                    <a:lnTo>
                      <a:pt x="5640" y="9404"/>
                    </a:lnTo>
                    <a:lnTo>
                      <a:pt x="5892" y="9373"/>
                    </a:lnTo>
                    <a:lnTo>
                      <a:pt x="6128" y="9325"/>
                    </a:lnTo>
                    <a:lnTo>
                      <a:pt x="6364" y="9262"/>
                    </a:lnTo>
                    <a:lnTo>
                      <a:pt x="6600" y="9184"/>
                    </a:lnTo>
                    <a:lnTo>
                      <a:pt x="6821" y="9105"/>
                    </a:lnTo>
                    <a:lnTo>
                      <a:pt x="7057" y="9026"/>
                    </a:lnTo>
                    <a:lnTo>
                      <a:pt x="7262" y="8916"/>
                    </a:lnTo>
                    <a:lnTo>
                      <a:pt x="7467" y="8821"/>
                    </a:lnTo>
                    <a:lnTo>
                      <a:pt x="7671" y="8695"/>
                    </a:lnTo>
                    <a:lnTo>
                      <a:pt x="7860" y="8569"/>
                    </a:lnTo>
                    <a:lnTo>
                      <a:pt x="8034" y="8443"/>
                    </a:lnTo>
                    <a:lnTo>
                      <a:pt x="8207" y="8301"/>
                    </a:lnTo>
                    <a:lnTo>
                      <a:pt x="8380" y="8144"/>
                    </a:lnTo>
                    <a:lnTo>
                      <a:pt x="8538" y="7986"/>
                    </a:lnTo>
                    <a:lnTo>
                      <a:pt x="8695" y="7813"/>
                    </a:lnTo>
                    <a:lnTo>
                      <a:pt x="8837" y="7640"/>
                    </a:lnTo>
                    <a:lnTo>
                      <a:pt x="8963" y="7451"/>
                    </a:lnTo>
                    <a:lnTo>
                      <a:pt x="9089" y="7262"/>
                    </a:lnTo>
                    <a:lnTo>
                      <a:pt x="9199" y="7057"/>
                    </a:lnTo>
                    <a:lnTo>
                      <a:pt x="9310" y="6852"/>
                    </a:lnTo>
                    <a:lnTo>
                      <a:pt x="9404" y="6632"/>
                    </a:lnTo>
                    <a:lnTo>
                      <a:pt x="9483" y="6411"/>
                    </a:lnTo>
                    <a:lnTo>
                      <a:pt x="9562" y="6191"/>
                    </a:lnTo>
                    <a:lnTo>
                      <a:pt x="9625" y="5955"/>
                    </a:lnTo>
                    <a:lnTo>
                      <a:pt x="9672" y="5703"/>
                    </a:lnTo>
                    <a:lnTo>
                      <a:pt x="9719" y="5466"/>
                    </a:lnTo>
                    <a:lnTo>
                      <a:pt x="9751" y="5214"/>
                    </a:lnTo>
                    <a:lnTo>
                      <a:pt x="9766" y="4947"/>
                    </a:lnTo>
                    <a:lnTo>
                      <a:pt x="9766" y="4695"/>
                    </a:lnTo>
                    <a:lnTo>
                      <a:pt x="9766" y="4427"/>
                    </a:lnTo>
                    <a:lnTo>
                      <a:pt x="9751" y="4159"/>
                    </a:lnTo>
                    <a:lnTo>
                      <a:pt x="9719" y="3907"/>
                    </a:lnTo>
                    <a:lnTo>
                      <a:pt x="9672" y="3671"/>
                    </a:lnTo>
                    <a:lnTo>
                      <a:pt x="9625" y="3419"/>
                    </a:lnTo>
                    <a:lnTo>
                      <a:pt x="9562" y="3198"/>
                    </a:lnTo>
                    <a:lnTo>
                      <a:pt x="9483" y="2962"/>
                    </a:lnTo>
                    <a:lnTo>
                      <a:pt x="9404" y="2741"/>
                    </a:lnTo>
                    <a:lnTo>
                      <a:pt x="9310" y="2537"/>
                    </a:lnTo>
                    <a:lnTo>
                      <a:pt x="9199" y="2332"/>
                    </a:lnTo>
                    <a:lnTo>
                      <a:pt x="9089" y="2127"/>
                    </a:lnTo>
                    <a:lnTo>
                      <a:pt x="8963" y="1938"/>
                    </a:lnTo>
                    <a:lnTo>
                      <a:pt x="8837" y="1765"/>
                    </a:lnTo>
                    <a:lnTo>
                      <a:pt x="8695" y="1592"/>
                    </a:lnTo>
                    <a:lnTo>
                      <a:pt x="8538" y="1418"/>
                    </a:lnTo>
                    <a:lnTo>
                      <a:pt x="8380" y="1277"/>
                    </a:lnTo>
                    <a:lnTo>
                      <a:pt x="8207" y="1119"/>
                    </a:lnTo>
                    <a:lnTo>
                      <a:pt x="8034" y="977"/>
                    </a:lnTo>
                    <a:lnTo>
                      <a:pt x="7860" y="851"/>
                    </a:lnTo>
                    <a:lnTo>
                      <a:pt x="7671" y="725"/>
                    </a:lnTo>
                    <a:lnTo>
                      <a:pt x="7467" y="615"/>
                    </a:lnTo>
                    <a:lnTo>
                      <a:pt x="7262" y="521"/>
                    </a:lnTo>
                    <a:lnTo>
                      <a:pt x="7057" y="426"/>
                    </a:lnTo>
                    <a:lnTo>
                      <a:pt x="6821" y="332"/>
                    </a:lnTo>
                    <a:lnTo>
                      <a:pt x="6600" y="253"/>
                    </a:lnTo>
                    <a:lnTo>
                      <a:pt x="6364" y="190"/>
                    </a:lnTo>
                    <a:lnTo>
                      <a:pt x="6128" y="127"/>
                    </a:lnTo>
                    <a:lnTo>
                      <a:pt x="5892" y="79"/>
                    </a:lnTo>
                    <a:lnTo>
                      <a:pt x="5640" y="48"/>
                    </a:lnTo>
                    <a:lnTo>
                      <a:pt x="5388" y="16"/>
                    </a:lnTo>
                    <a:lnTo>
                      <a:pt x="51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>
                <a:extLst>
                  <a:ext uri="{FF2B5EF4-FFF2-40B4-BE49-F238E27FC236}">
                    <a16:creationId xmlns:a16="http://schemas.microsoft.com/office/drawing/2014/main" id="{FFB945C6-DD08-6558-8324-FF4C4F5F75F6}"/>
                  </a:ext>
                </a:extLst>
              </p:cNvPr>
              <p:cNvSpPr/>
              <p:nvPr/>
            </p:nvSpPr>
            <p:spPr>
              <a:xfrm>
                <a:off x="7319492" y="1630658"/>
                <a:ext cx="156448" cy="215082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9420" extrusionOk="0">
                    <a:moveTo>
                      <a:pt x="3922" y="0"/>
                    </a:moveTo>
                    <a:lnTo>
                      <a:pt x="3607" y="16"/>
                    </a:lnTo>
                    <a:lnTo>
                      <a:pt x="3292" y="32"/>
                    </a:lnTo>
                    <a:lnTo>
                      <a:pt x="2977" y="95"/>
                    </a:lnTo>
                    <a:lnTo>
                      <a:pt x="2662" y="158"/>
                    </a:lnTo>
                    <a:lnTo>
                      <a:pt x="2363" y="253"/>
                    </a:lnTo>
                    <a:lnTo>
                      <a:pt x="2079" y="363"/>
                    </a:lnTo>
                    <a:lnTo>
                      <a:pt x="1812" y="505"/>
                    </a:lnTo>
                    <a:lnTo>
                      <a:pt x="1544" y="662"/>
                    </a:lnTo>
                    <a:lnTo>
                      <a:pt x="1308" y="835"/>
                    </a:lnTo>
                    <a:lnTo>
                      <a:pt x="1103" y="1056"/>
                    </a:lnTo>
                    <a:lnTo>
                      <a:pt x="914" y="1276"/>
                    </a:lnTo>
                    <a:lnTo>
                      <a:pt x="756" y="1528"/>
                    </a:lnTo>
                    <a:lnTo>
                      <a:pt x="678" y="1670"/>
                    </a:lnTo>
                    <a:lnTo>
                      <a:pt x="615" y="1812"/>
                    </a:lnTo>
                    <a:lnTo>
                      <a:pt x="567" y="1969"/>
                    </a:lnTo>
                    <a:lnTo>
                      <a:pt x="520" y="2111"/>
                    </a:lnTo>
                    <a:lnTo>
                      <a:pt x="489" y="2284"/>
                    </a:lnTo>
                    <a:lnTo>
                      <a:pt x="473" y="2458"/>
                    </a:lnTo>
                    <a:lnTo>
                      <a:pt x="457" y="2631"/>
                    </a:lnTo>
                    <a:lnTo>
                      <a:pt x="441" y="2804"/>
                    </a:lnTo>
                    <a:lnTo>
                      <a:pt x="457" y="3103"/>
                    </a:lnTo>
                    <a:lnTo>
                      <a:pt x="504" y="3371"/>
                    </a:lnTo>
                    <a:lnTo>
                      <a:pt x="552" y="3623"/>
                    </a:lnTo>
                    <a:lnTo>
                      <a:pt x="646" y="3844"/>
                    </a:lnTo>
                    <a:lnTo>
                      <a:pt x="756" y="4048"/>
                    </a:lnTo>
                    <a:lnTo>
                      <a:pt x="867" y="4237"/>
                    </a:lnTo>
                    <a:lnTo>
                      <a:pt x="1008" y="4411"/>
                    </a:lnTo>
                    <a:lnTo>
                      <a:pt x="1166" y="4568"/>
                    </a:lnTo>
                    <a:lnTo>
                      <a:pt x="1323" y="4710"/>
                    </a:lnTo>
                    <a:lnTo>
                      <a:pt x="1512" y="4836"/>
                    </a:lnTo>
                    <a:lnTo>
                      <a:pt x="1701" y="4946"/>
                    </a:lnTo>
                    <a:lnTo>
                      <a:pt x="1906" y="5057"/>
                    </a:lnTo>
                    <a:lnTo>
                      <a:pt x="2316" y="5230"/>
                    </a:lnTo>
                    <a:lnTo>
                      <a:pt x="2741" y="5387"/>
                    </a:lnTo>
                    <a:lnTo>
                      <a:pt x="3529" y="5639"/>
                    </a:lnTo>
                    <a:lnTo>
                      <a:pt x="3859" y="5765"/>
                    </a:lnTo>
                    <a:lnTo>
                      <a:pt x="4111" y="5907"/>
                    </a:lnTo>
                    <a:lnTo>
                      <a:pt x="4222" y="5986"/>
                    </a:lnTo>
                    <a:lnTo>
                      <a:pt x="4316" y="6065"/>
                    </a:lnTo>
                    <a:lnTo>
                      <a:pt x="4411" y="6143"/>
                    </a:lnTo>
                    <a:lnTo>
                      <a:pt x="4474" y="6238"/>
                    </a:lnTo>
                    <a:lnTo>
                      <a:pt x="4537" y="6332"/>
                    </a:lnTo>
                    <a:lnTo>
                      <a:pt x="4568" y="6427"/>
                    </a:lnTo>
                    <a:lnTo>
                      <a:pt x="4600" y="6537"/>
                    </a:lnTo>
                    <a:lnTo>
                      <a:pt x="4600" y="6663"/>
                    </a:lnTo>
                    <a:lnTo>
                      <a:pt x="4600" y="6789"/>
                    </a:lnTo>
                    <a:lnTo>
                      <a:pt x="4584" y="6915"/>
                    </a:lnTo>
                    <a:lnTo>
                      <a:pt x="4552" y="7025"/>
                    </a:lnTo>
                    <a:lnTo>
                      <a:pt x="4505" y="7120"/>
                    </a:lnTo>
                    <a:lnTo>
                      <a:pt x="4442" y="7214"/>
                    </a:lnTo>
                    <a:lnTo>
                      <a:pt x="4379" y="7293"/>
                    </a:lnTo>
                    <a:lnTo>
                      <a:pt x="4316" y="7356"/>
                    </a:lnTo>
                    <a:lnTo>
                      <a:pt x="4237" y="7419"/>
                    </a:lnTo>
                    <a:lnTo>
                      <a:pt x="4143" y="7482"/>
                    </a:lnTo>
                    <a:lnTo>
                      <a:pt x="4048" y="7514"/>
                    </a:lnTo>
                    <a:lnTo>
                      <a:pt x="3938" y="7561"/>
                    </a:lnTo>
                    <a:lnTo>
                      <a:pt x="3828" y="7592"/>
                    </a:lnTo>
                    <a:lnTo>
                      <a:pt x="3592" y="7624"/>
                    </a:lnTo>
                    <a:lnTo>
                      <a:pt x="3355" y="7640"/>
                    </a:lnTo>
                    <a:lnTo>
                      <a:pt x="3088" y="7624"/>
                    </a:lnTo>
                    <a:lnTo>
                      <a:pt x="2835" y="7577"/>
                    </a:lnTo>
                    <a:lnTo>
                      <a:pt x="2568" y="7482"/>
                    </a:lnTo>
                    <a:lnTo>
                      <a:pt x="2284" y="7372"/>
                    </a:lnTo>
                    <a:lnTo>
                      <a:pt x="2032" y="7214"/>
                    </a:lnTo>
                    <a:lnTo>
                      <a:pt x="1812" y="7057"/>
                    </a:lnTo>
                    <a:lnTo>
                      <a:pt x="1607" y="6884"/>
                    </a:lnTo>
                    <a:lnTo>
                      <a:pt x="1418" y="6695"/>
                    </a:lnTo>
                    <a:lnTo>
                      <a:pt x="0" y="8128"/>
                    </a:lnTo>
                    <a:lnTo>
                      <a:pt x="158" y="8285"/>
                    </a:lnTo>
                    <a:lnTo>
                      <a:pt x="315" y="8427"/>
                    </a:lnTo>
                    <a:lnTo>
                      <a:pt x="489" y="8553"/>
                    </a:lnTo>
                    <a:lnTo>
                      <a:pt x="678" y="8679"/>
                    </a:lnTo>
                    <a:lnTo>
                      <a:pt x="867" y="8789"/>
                    </a:lnTo>
                    <a:lnTo>
                      <a:pt x="1071" y="8900"/>
                    </a:lnTo>
                    <a:lnTo>
                      <a:pt x="1276" y="8994"/>
                    </a:lnTo>
                    <a:lnTo>
                      <a:pt x="1497" y="9089"/>
                    </a:lnTo>
                    <a:lnTo>
                      <a:pt x="1733" y="9168"/>
                    </a:lnTo>
                    <a:lnTo>
                      <a:pt x="1953" y="9231"/>
                    </a:lnTo>
                    <a:lnTo>
                      <a:pt x="2190" y="9294"/>
                    </a:lnTo>
                    <a:lnTo>
                      <a:pt x="2410" y="9341"/>
                    </a:lnTo>
                    <a:lnTo>
                      <a:pt x="2646" y="9372"/>
                    </a:lnTo>
                    <a:lnTo>
                      <a:pt x="2883" y="9404"/>
                    </a:lnTo>
                    <a:lnTo>
                      <a:pt x="3119" y="9420"/>
                    </a:lnTo>
                    <a:lnTo>
                      <a:pt x="3686" y="9420"/>
                    </a:lnTo>
                    <a:lnTo>
                      <a:pt x="4017" y="9372"/>
                    </a:lnTo>
                    <a:lnTo>
                      <a:pt x="4332" y="9325"/>
                    </a:lnTo>
                    <a:lnTo>
                      <a:pt x="4647" y="9246"/>
                    </a:lnTo>
                    <a:lnTo>
                      <a:pt x="4946" y="9152"/>
                    </a:lnTo>
                    <a:lnTo>
                      <a:pt x="5230" y="9026"/>
                    </a:lnTo>
                    <a:lnTo>
                      <a:pt x="5497" y="8868"/>
                    </a:lnTo>
                    <a:lnTo>
                      <a:pt x="5749" y="8695"/>
                    </a:lnTo>
                    <a:lnTo>
                      <a:pt x="5970" y="8506"/>
                    </a:lnTo>
                    <a:lnTo>
                      <a:pt x="6175" y="8285"/>
                    </a:lnTo>
                    <a:lnTo>
                      <a:pt x="6348" y="8033"/>
                    </a:lnTo>
                    <a:lnTo>
                      <a:pt x="6505" y="7766"/>
                    </a:lnTo>
                    <a:lnTo>
                      <a:pt x="6584" y="7624"/>
                    </a:lnTo>
                    <a:lnTo>
                      <a:pt x="6631" y="7482"/>
                    </a:lnTo>
                    <a:lnTo>
                      <a:pt x="6679" y="7325"/>
                    </a:lnTo>
                    <a:lnTo>
                      <a:pt x="6726" y="7151"/>
                    </a:lnTo>
                    <a:lnTo>
                      <a:pt x="6757" y="6978"/>
                    </a:lnTo>
                    <a:lnTo>
                      <a:pt x="6773" y="6805"/>
                    </a:lnTo>
                    <a:lnTo>
                      <a:pt x="6789" y="6427"/>
                    </a:lnTo>
                    <a:lnTo>
                      <a:pt x="6773" y="6112"/>
                    </a:lnTo>
                    <a:lnTo>
                      <a:pt x="6726" y="5813"/>
                    </a:lnTo>
                    <a:lnTo>
                      <a:pt x="6694" y="5687"/>
                    </a:lnTo>
                    <a:lnTo>
                      <a:pt x="6647" y="5545"/>
                    </a:lnTo>
                    <a:lnTo>
                      <a:pt x="6584" y="5435"/>
                    </a:lnTo>
                    <a:lnTo>
                      <a:pt x="6521" y="5309"/>
                    </a:lnTo>
                    <a:lnTo>
                      <a:pt x="6379" y="5104"/>
                    </a:lnTo>
                    <a:lnTo>
                      <a:pt x="6222" y="4899"/>
                    </a:lnTo>
                    <a:lnTo>
                      <a:pt x="6049" y="4726"/>
                    </a:lnTo>
                    <a:lnTo>
                      <a:pt x="5860" y="4553"/>
                    </a:lnTo>
                    <a:lnTo>
                      <a:pt x="5655" y="4411"/>
                    </a:lnTo>
                    <a:lnTo>
                      <a:pt x="5434" y="4285"/>
                    </a:lnTo>
                    <a:lnTo>
                      <a:pt x="5198" y="4174"/>
                    </a:lnTo>
                    <a:lnTo>
                      <a:pt x="4962" y="4080"/>
                    </a:lnTo>
                    <a:lnTo>
                      <a:pt x="4001" y="3733"/>
                    </a:lnTo>
                    <a:lnTo>
                      <a:pt x="3434" y="3544"/>
                    </a:lnTo>
                    <a:lnTo>
                      <a:pt x="3198" y="3434"/>
                    </a:lnTo>
                    <a:lnTo>
                      <a:pt x="2993" y="3324"/>
                    </a:lnTo>
                    <a:lnTo>
                      <a:pt x="2914" y="3277"/>
                    </a:lnTo>
                    <a:lnTo>
                      <a:pt x="2835" y="3214"/>
                    </a:lnTo>
                    <a:lnTo>
                      <a:pt x="2772" y="3135"/>
                    </a:lnTo>
                    <a:lnTo>
                      <a:pt x="2725" y="3072"/>
                    </a:lnTo>
                    <a:lnTo>
                      <a:pt x="2678" y="2977"/>
                    </a:lnTo>
                    <a:lnTo>
                      <a:pt x="2646" y="2899"/>
                    </a:lnTo>
                    <a:lnTo>
                      <a:pt x="2631" y="2788"/>
                    </a:lnTo>
                    <a:lnTo>
                      <a:pt x="2631" y="2678"/>
                    </a:lnTo>
                    <a:lnTo>
                      <a:pt x="2631" y="2552"/>
                    </a:lnTo>
                    <a:lnTo>
                      <a:pt x="2662" y="2442"/>
                    </a:lnTo>
                    <a:lnTo>
                      <a:pt x="2694" y="2347"/>
                    </a:lnTo>
                    <a:lnTo>
                      <a:pt x="2741" y="2253"/>
                    </a:lnTo>
                    <a:lnTo>
                      <a:pt x="2804" y="2174"/>
                    </a:lnTo>
                    <a:lnTo>
                      <a:pt x="2883" y="2095"/>
                    </a:lnTo>
                    <a:lnTo>
                      <a:pt x="2962" y="2032"/>
                    </a:lnTo>
                    <a:lnTo>
                      <a:pt x="3040" y="1969"/>
                    </a:lnTo>
                    <a:lnTo>
                      <a:pt x="3135" y="1922"/>
                    </a:lnTo>
                    <a:lnTo>
                      <a:pt x="3229" y="1875"/>
                    </a:lnTo>
                    <a:lnTo>
                      <a:pt x="3340" y="1843"/>
                    </a:lnTo>
                    <a:lnTo>
                      <a:pt x="3450" y="1828"/>
                    </a:lnTo>
                    <a:lnTo>
                      <a:pt x="3670" y="1796"/>
                    </a:lnTo>
                    <a:lnTo>
                      <a:pt x="3875" y="1780"/>
                    </a:lnTo>
                    <a:lnTo>
                      <a:pt x="4096" y="1796"/>
                    </a:lnTo>
                    <a:lnTo>
                      <a:pt x="4300" y="1843"/>
                    </a:lnTo>
                    <a:lnTo>
                      <a:pt x="4521" y="1906"/>
                    </a:lnTo>
                    <a:lnTo>
                      <a:pt x="4741" y="2001"/>
                    </a:lnTo>
                    <a:lnTo>
                      <a:pt x="4962" y="2111"/>
                    </a:lnTo>
                    <a:lnTo>
                      <a:pt x="5151" y="2237"/>
                    </a:lnTo>
                    <a:lnTo>
                      <a:pt x="5324" y="2395"/>
                    </a:lnTo>
                    <a:lnTo>
                      <a:pt x="5482" y="2552"/>
                    </a:lnTo>
                    <a:lnTo>
                      <a:pt x="6852" y="1103"/>
                    </a:lnTo>
                    <a:lnTo>
                      <a:pt x="6710" y="977"/>
                    </a:lnTo>
                    <a:lnTo>
                      <a:pt x="6553" y="851"/>
                    </a:lnTo>
                    <a:lnTo>
                      <a:pt x="6379" y="725"/>
                    </a:lnTo>
                    <a:lnTo>
                      <a:pt x="6206" y="631"/>
                    </a:lnTo>
                    <a:lnTo>
                      <a:pt x="6033" y="520"/>
                    </a:lnTo>
                    <a:lnTo>
                      <a:pt x="5860" y="442"/>
                    </a:lnTo>
                    <a:lnTo>
                      <a:pt x="5671" y="347"/>
                    </a:lnTo>
                    <a:lnTo>
                      <a:pt x="5466" y="284"/>
                    </a:lnTo>
                    <a:lnTo>
                      <a:pt x="5072" y="158"/>
                    </a:lnTo>
                    <a:lnTo>
                      <a:pt x="4694" y="63"/>
                    </a:lnTo>
                    <a:lnTo>
                      <a:pt x="4300" y="16"/>
                    </a:lnTo>
                    <a:lnTo>
                      <a:pt x="39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>
                <a:extLst>
                  <a:ext uri="{FF2B5EF4-FFF2-40B4-BE49-F238E27FC236}">
                    <a16:creationId xmlns:a16="http://schemas.microsoft.com/office/drawing/2014/main" id="{14E26AE6-C79C-BE62-7976-1C549B7D24ED}"/>
                  </a:ext>
                </a:extLst>
              </p:cNvPr>
              <p:cNvSpPr/>
              <p:nvPr/>
            </p:nvSpPr>
            <p:spPr>
              <a:xfrm>
                <a:off x="7507215" y="1635704"/>
                <a:ext cx="155375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6805" h="8979" extrusionOk="0">
                    <a:moveTo>
                      <a:pt x="3119" y="1748"/>
                    </a:moveTo>
                    <a:lnTo>
                      <a:pt x="3402" y="1764"/>
                    </a:lnTo>
                    <a:lnTo>
                      <a:pt x="3686" y="1796"/>
                    </a:lnTo>
                    <a:lnTo>
                      <a:pt x="3812" y="1811"/>
                    </a:lnTo>
                    <a:lnTo>
                      <a:pt x="3938" y="1843"/>
                    </a:lnTo>
                    <a:lnTo>
                      <a:pt x="4064" y="1890"/>
                    </a:lnTo>
                    <a:lnTo>
                      <a:pt x="4174" y="1937"/>
                    </a:lnTo>
                    <a:lnTo>
                      <a:pt x="4269" y="2000"/>
                    </a:lnTo>
                    <a:lnTo>
                      <a:pt x="4363" y="2079"/>
                    </a:lnTo>
                    <a:lnTo>
                      <a:pt x="4442" y="2158"/>
                    </a:lnTo>
                    <a:lnTo>
                      <a:pt x="4521" y="2268"/>
                    </a:lnTo>
                    <a:lnTo>
                      <a:pt x="4568" y="2363"/>
                    </a:lnTo>
                    <a:lnTo>
                      <a:pt x="4615" y="2489"/>
                    </a:lnTo>
                    <a:lnTo>
                      <a:pt x="4631" y="2630"/>
                    </a:lnTo>
                    <a:lnTo>
                      <a:pt x="4647" y="2788"/>
                    </a:lnTo>
                    <a:lnTo>
                      <a:pt x="4631" y="2930"/>
                    </a:lnTo>
                    <a:lnTo>
                      <a:pt x="4615" y="3071"/>
                    </a:lnTo>
                    <a:lnTo>
                      <a:pt x="4568" y="3197"/>
                    </a:lnTo>
                    <a:lnTo>
                      <a:pt x="4521" y="3308"/>
                    </a:lnTo>
                    <a:lnTo>
                      <a:pt x="4442" y="3402"/>
                    </a:lnTo>
                    <a:lnTo>
                      <a:pt x="4363" y="3497"/>
                    </a:lnTo>
                    <a:lnTo>
                      <a:pt x="4269" y="3575"/>
                    </a:lnTo>
                    <a:lnTo>
                      <a:pt x="4159" y="3638"/>
                    </a:lnTo>
                    <a:lnTo>
                      <a:pt x="4048" y="3701"/>
                    </a:lnTo>
                    <a:lnTo>
                      <a:pt x="3922" y="3749"/>
                    </a:lnTo>
                    <a:lnTo>
                      <a:pt x="3796" y="3796"/>
                    </a:lnTo>
                    <a:lnTo>
                      <a:pt x="3670" y="3827"/>
                    </a:lnTo>
                    <a:lnTo>
                      <a:pt x="3387" y="3859"/>
                    </a:lnTo>
                    <a:lnTo>
                      <a:pt x="3087" y="3875"/>
                    </a:lnTo>
                    <a:lnTo>
                      <a:pt x="2174" y="3875"/>
                    </a:lnTo>
                    <a:lnTo>
                      <a:pt x="2174" y="1748"/>
                    </a:lnTo>
                    <a:close/>
                    <a:moveTo>
                      <a:pt x="0" y="0"/>
                    </a:moveTo>
                    <a:lnTo>
                      <a:pt x="0" y="8978"/>
                    </a:lnTo>
                    <a:lnTo>
                      <a:pt x="2174" y="8978"/>
                    </a:lnTo>
                    <a:lnTo>
                      <a:pt x="2174" y="5592"/>
                    </a:lnTo>
                    <a:lnTo>
                      <a:pt x="3245" y="5592"/>
                    </a:lnTo>
                    <a:lnTo>
                      <a:pt x="3591" y="5576"/>
                    </a:lnTo>
                    <a:lnTo>
                      <a:pt x="3938" y="5560"/>
                    </a:lnTo>
                    <a:lnTo>
                      <a:pt x="4269" y="5513"/>
                    </a:lnTo>
                    <a:lnTo>
                      <a:pt x="4584" y="5434"/>
                    </a:lnTo>
                    <a:lnTo>
                      <a:pt x="4899" y="5355"/>
                    </a:lnTo>
                    <a:lnTo>
                      <a:pt x="5198" y="5245"/>
                    </a:lnTo>
                    <a:lnTo>
                      <a:pt x="5466" y="5119"/>
                    </a:lnTo>
                    <a:lnTo>
                      <a:pt x="5734" y="4962"/>
                    </a:lnTo>
                    <a:lnTo>
                      <a:pt x="5970" y="4788"/>
                    </a:lnTo>
                    <a:lnTo>
                      <a:pt x="6175" y="4584"/>
                    </a:lnTo>
                    <a:lnTo>
                      <a:pt x="6364" y="4347"/>
                    </a:lnTo>
                    <a:lnTo>
                      <a:pt x="6521" y="4095"/>
                    </a:lnTo>
                    <a:lnTo>
                      <a:pt x="6584" y="3953"/>
                    </a:lnTo>
                    <a:lnTo>
                      <a:pt x="6647" y="3812"/>
                    </a:lnTo>
                    <a:lnTo>
                      <a:pt x="6694" y="3654"/>
                    </a:lnTo>
                    <a:lnTo>
                      <a:pt x="6726" y="3497"/>
                    </a:lnTo>
                    <a:lnTo>
                      <a:pt x="6757" y="3323"/>
                    </a:lnTo>
                    <a:lnTo>
                      <a:pt x="6789" y="3150"/>
                    </a:lnTo>
                    <a:lnTo>
                      <a:pt x="6805" y="2961"/>
                    </a:lnTo>
                    <a:lnTo>
                      <a:pt x="6805" y="2772"/>
                    </a:lnTo>
                    <a:lnTo>
                      <a:pt x="6789" y="2394"/>
                    </a:lnTo>
                    <a:lnTo>
                      <a:pt x="6773" y="2221"/>
                    </a:lnTo>
                    <a:lnTo>
                      <a:pt x="6742" y="2063"/>
                    </a:lnTo>
                    <a:lnTo>
                      <a:pt x="6694" y="1906"/>
                    </a:lnTo>
                    <a:lnTo>
                      <a:pt x="6647" y="1748"/>
                    </a:lnTo>
                    <a:lnTo>
                      <a:pt x="6600" y="1607"/>
                    </a:lnTo>
                    <a:lnTo>
                      <a:pt x="6537" y="1465"/>
                    </a:lnTo>
                    <a:lnTo>
                      <a:pt x="6379" y="1213"/>
                    </a:lnTo>
                    <a:lnTo>
                      <a:pt x="6206" y="992"/>
                    </a:lnTo>
                    <a:lnTo>
                      <a:pt x="6017" y="788"/>
                    </a:lnTo>
                    <a:lnTo>
                      <a:pt x="5781" y="614"/>
                    </a:lnTo>
                    <a:lnTo>
                      <a:pt x="5545" y="473"/>
                    </a:lnTo>
                    <a:lnTo>
                      <a:pt x="5277" y="347"/>
                    </a:lnTo>
                    <a:lnTo>
                      <a:pt x="4978" y="236"/>
                    </a:lnTo>
                    <a:lnTo>
                      <a:pt x="4678" y="158"/>
                    </a:lnTo>
                    <a:lnTo>
                      <a:pt x="4348" y="95"/>
                    </a:lnTo>
                    <a:lnTo>
                      <a:pt x="4001" y="47"/>
                    </a:lnTo>
                    <a:lnTo>
                      <a:pt x="3655" y="16"/>
                    </a:lnTo>
                    <a:lnTo>
                      <a:pt x="32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>
                <a:extLst>
                  <a:ext uri="{FF2B5EF4-FFF2-40B4-BE49-F238E27FC236}">
                    <a16:creationId xmlns:a16="http://schemas.microsoft.com/office/drawing/2014/main" id="{DD65A355-271B-7F83-9A3A-E62BF1F1B3DA}"/>
                  </a:ext>
                </a:extLst>
              </p:cNvPr>
              <p:cNvSpPr/>
              <p:nvPr/>
            </p:nvSpPr>
            <p:spPr>
              <a:xfrm>
                <a:off x="7692427" y="1635704"/>
                <a:ext cx="49638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8979" extrusionOk="0">
                    <a:moveTo>
                      <a:pt x="0" y="0"/>
                    </a:moveTo>
                    <a:lnTo>
                      <a:pt x="0" y="8978"/>
                    </a:lnTo>
                    <a:lnTo>
                      <a:pt x="2174" y="8978"/>
                    </a:lnTo>
                    <a:lnTo>
                      <a:pt x="2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>
                <a:extLst>
                  <a:ext uri="{FF2B5EF4-FFF2-40B4-BE49-F238E27FC236}">
                    <a16:creationId xmlns:a16="http://schemas.microsoft.com/office/drawing/2014/main" id="{2B1BB4E7-D8ED-0329-DA5A-0C890FAFCC78}"/>
                  </a:ext>
                </a:extLst>
              </p:cNvPr>
              <p:cNvSpPr/>
              <p:nvPr/>
            </p:nvSpPr>
            <p:spPr>
              <a:xfrm>
                <a:off x="7764690" y="1635704"/>
                <a:ext cx="165102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7231" h="8979" extrusionOk="0">
                    <a:moveTo>
                      <a:pt x="1" y="0"/>
                    </a:moveTo>
                    <a:lnTo>
                      <a:pt x="1" y="1859"/>
                    </a:lnTo>
                    <a:lnTo>
                      <a:pt x="2537" y="1859"/>
                    </a:lnTo>
                    <a:lnTo>
                      <a:pt x="2537" y="8978"/>
                    </a:lnTo>
                    <a:lnTo>
                      <a:pt x="4695" y="8978"/>
                    </a:lnTo>
                    <a:lnTo>
                      <a:pt x="4695" y="1859"/>
                    </a:lnTo>
                    <a:lnTo>
                      <a:pt x="7231" y="1859"/>
                    </a:lnTo>
                    <a:lnTo>
                      <a:pt x="7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>
                <a:extLst>
                  <a:ext uri="{FF2B5EF4-FFF2-40B4-BE49-F238E27FC236}">
                    <a16:creationId xmlns:a16="http://schemas.microsoft.com/office/drawing/2014/main" id="{0E825654-9194-8684-6F26-FB8C28C16903}"/>
                  </a:ext>
                </a:extLst>
              </p:cNvPr>
              <p:cNvSpPr/>
              <p:nvPr/>
            </p:nvSpPr>
            <p:spPr>
              <a:xfrm>
                <a:off x="7909992" y="1635704"/>
                <a:ext cx="219032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8979" extrusionOk="0">
                    <a:moveTo>
                      <a:pt x="4773" y="2394"/>
                    </a:moveTo>
                    <a:lnTo>
                      <a:pt x="5891" y="5481"/>
                    </a:lnTo>
                    <a:lnTo>
                      <a:pt x="3639" y="5481"/>
                    </a:lnTo>
                    <a:lnTo>
                      <a:pt x="4773" y="2394"/>
                    </a:lnTo>
                    <a:close/>
                    <a:moveTo>
                      <a:pt x="3765" y="0"/>
                    </a:moveTo>
                    <a:lnTo>
                      <a:pt x="0" y="8978"/>
                    </a:lnTo>
                    <a:lnTo>
                      <a:pt x="2347" y="8978"/>
                    </a:lnTo>
                    <a:lnTo>
                      <a:pt x="3009" y="7214"/>
                    </a:lnTo>
                    <a:lnTo>
                      <a:pt x="6474" y="7214"/>
                    </a:lnTo>
                    <a:lnTo>
                      <a:pt x="7183" y="8978"/>
                    </a:lnTo>
                    <a:lnTo>
                      <a:pt x="9593" y="8978"/>
                    </a:lnTo>
                    <a:lnTo>
                      <a:pt x="58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>
                <a:extLst>
                  <a:ext uri="{FF2B5EF4-FFF2-40B4-BE49-F238E27FC236}">
                    <a16:creationId xmlns:a16="http://schemas.microsoft.com/office/drawing/2014/main" id="{539296A6-8DA7-A8EC-3D6F-FA91452935AD}"/>
                  </a:ext>
                </a:extLst>
              </p:cNvPr>
              <p:cNvSpPr/>
              <p:nvPr/>
            </p:nvSpPr>
            <p:spPr>
              <a:xfrm>
                <a:off x="8145891" y="1635704"/>
                <a:ext cx="129141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5656" h="8979" extrusionOk="0">
                    <a:moveTo>
                      <a:pt x="1" y="0"/>
                    </a:moveTo>
                    <a:lnTo>
                      <a:pt x="1" y="8978"/>
                    </a:lnTo>
                    <a:lnTo>
                      <a:pt x="5655" y="8978"/>
                    </a:lnTo>
                    <a:lnTo>
                      <a:pt x="5655" y="7088"/>
                    </a:lnTo>
                    <a:lnTo>
                      <a:pt x="2174" y="7088"/>
                    </a:lnTo>
                    <a:lnTo>
                      <a:pt x="2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" name="Google Shape;117;p15">
                <a:extLst>
                  <a:ext uri="{FF2B5EF4-FFF2-40B4-BE49-F238E27FC236}">
                    <a16:creationId xmlns:a16="http://schemas.microsoft.com/office/drawing/2014/main" id="{E4EEDEAB-6FD7-8CDD-EAAF-670A2AA68D77}"/>
                  </a:ext>
                </a:extLst>
              </p:cNvPr>
              <p:cNvGrpSpPr/>
              <p:nvPr/>
            </p:nvGrpSpPr>
            <p:grpSpPr>
              <a:xfrm flipH="1">
                <a:off x="4056805" y="3827995"/>
                <a:ext cx="1680591" cy="910861"/>
                <a:chOff x="12204625" y="3864500"/>
                <a:chExt cx="2447700" cy="1326625"/>
              </a:xfrm>
            </p:grpSpPr>
            <p:sp>
              <p:nvSpPr>
                <p:cNvPr id="118" name="Google Shape;118;p15">
                  <a:extLst>
                    <a:ext uri="{FF2B5EF4-FFF2-40B4-BE49-F238E27FC236}">
                      <a16:creationId xmlns:a16="http://schemas.microsoft.com/office/drawing/2014/main" id="{EA1B0F20-8153-FC8C-02BA-34C782D4A990}"/>
                    </a:ext>
                  </a:extLst>
                </p:cNvPr>
                <p:cNvSpPr/>
                <p:nvPr/>
              </p:nvSpPr>
              <p:spPr>
                <a:xfrm>
                  <a:off x="12840950" y="3864500"/>
                  <a:ext cx="155575" cy="30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3" h="12082" extrusionOk="0">
                      <a:moveTo>
                        <a:pt x="1182" y="0"/>
                      </a:moveTo>
                      <a:lnTo>
                        <a:pt x="1056" y="32"/>
                      </a:lnTo>
                      <a:lnTo>
                        <a:pt x="930" y="63"/>
                      </a:lnTo>
                      <a:lnTo>
                        <a:pt x="804" y="110"/>
                      </a:lnTo>
                      <a:lnTo>
                        <a:pt x="694" y="158"/>
                      </a:lnTo>
                      <a:lnTo>
                        <a:pt x="584" y="221"/>
                      </a:lnTo>
                      <a:lnTo>
                        <a:pt x="489" y="299"/>
                      </a:lnTo>
                      <a:lnTo>
                        <a:pt x="395" y="394"/>
                      </a:lnTo>
                      <a:lnTo>
                        <a:pt x="300" y="488"/>
                      </a:lnTo>
                      <a:lnTo>
                        <a:pt x="221" y="583"/>
                      </a:lnTo>
                      <a:lnTo>
                        <a:pt x="158" y="693"/>
                      </a:lnTo>
                      <a:lnTo>
                        <a:pt x="111" y="804"/>
                      </a:lnTo>
                      <a:lnTo>
                        <a:pt x="64" y="930"/>
                      </a:lnTo>
                      <a:lnTo>
                        <a:pt x="32" y="1056"/>
                      </a:lnTo>
                      <a:lnTo>
                        <a:pt x="17" y="1182"/>
                      </a:lnTo>
                      <a:lnTo>
                        <a:pt x="1" y="1323"/>
                      </a:lnTo>
                      <a:lnTo>
                        <a:pt x="1" y="10758"/>
                      </a:lnTo>
                      <a:lnTo>
                        <a:pt x="17" y="10900"/>
                      </a:lnTo>
                      <a:lnTo>
                        <a:pt x="32" y="11026"/>
                      </a:lnTo>
                      <a:lnTo>
                        <a:pt x="64" y="11152"/>
                      </a:lnTo>
                      <a:lnTo>
                        <a:pt x="111" y="11278"/>
                      </a:lnTo>
                      <a:lnTo>
                        <a:pt x="158" y="11388"/>
                      </a:lnTo>
                      <a:lnTo>
                        <a:pt x="221" y="11498"/>
                      </a:lnTo>
                      <a:lnTo>
                        <a:pt x="300" y="11609"/>
                      </a:lnTo>
                      <a:lnTo>
                        <a:pt x="395" y="11703"/>
                      </a:lnTo>
                      <a:lnTo>
                        <a:pt x="489" y="11782"/>
                      </a:lnTo>
                      <a:lnTo>
                        <a:pt x="584" y="11861"/>
                      </a:lnTo>
                      <a:lnTo>
                        <a:pt x="694" y="11924"/>
                      </a:lnTo>
                      <a:lnTo>
                        <a:pt x="804" y="11987"/>
                      </a:lnTo>
                      <a:lnTo>
                        <a:pt x="930" y="12018"/>
                      </a:lnTo>
                      <a:lnTo>
                        <a:pt x="1056" y="12050"/>
                      </a:lnTo>
                      <a:lnTo>
                        <a:pt x="1182" y="12081"/>
                      </a:lnTo>
                      <a:lnTo>
                        <a:pt x="5041" y="12081"/>
                      </a:lnTo>
                      <a:lnTo>
                        <a:pt x="5167" y="12050"/>
                      </a:lnTo>
                      <a:lnTo>
                        <a:pt x="5309" y="12018"/>
                      </a:lnTo>
                      <a:lnTo>
                        <a:pt x="5419" y="11987"/>
                      </a:lnTo>
                      <a:lnTo>
                        <a:pt x="5545" y="11924"/>
                      </a:lnTo>
                      <a:lnTo>
                        <a:pt x="5640" y="11861"/>
                      </a:lnTo>
                      <a:lnTo>
                        <a:pt x="5750" y="11782"/>
                      </a:lnTo>
                      <a:lnTo>
                        <a:pt x="5845" y="11703"/>
                      </a:lnTo>
                      <a:lnTo>
                        <a:pt x="5923" y="11609"/>
                      </a:lnTo>
                      <a:lnTo>
                        <a:pt x="6002" y="11498"/>
                      </a:lnTo>
                      <a:lnTo>
                        <a:pt x="6065" y="11388"/>
                      </a:lnTo>
                      <a:lnTo>
                        <a:pt x="6128" y="11278"/>
                      </a:lnTo>
                      <a:lnTo>
                        <a:pt x="6175" y="11152"/>
                      </a:lnTo>
                      <a:lnTo>
                        <a:pt x="6207" y="11026"/>
                      </a:lnTo>
                      <a:lnTo>
                        <a:pt x="6223" y="10900"/>
                      </a:lnTo>
                      <a:lnTo>
                        <a:pt x="6223" y="10758"/>
                      </a:lnTo>
                      <a:lnTo>
                        <a:pt x="6223" y="1323"/>
                      </a:lnTo>
                      <a:lnTo>
                        <a:pt x="6223" y="1182"/>
                      </a:lnTo>
                      <a:lnTo>
                        <a:pt x="6207" y="1056"/>
                      </a:lnTo>
                      <a:lnTo>
                        <a:pt x="6175" y="930"/>
                      </a:lnTo>
                      <a:lnTo>
                        <a:pt x="6128" y="804"/>
                      </a:lnTo>
                      <a:lnTo>
                        <a:pt x="6065" y="693"/>
                      </a:lnTo>
                      <a:lnTo>
                        <a:pt x="6002" y="583"/>
                      </a:lnTo>
                      <a:lnTo>
                        <a:pt x="5923" y="488"/>
                      </a:lnTo>
                      <a:lnTo>
                        <a:pt x="5845" y="394"/>
                      </a:lnTo>
                      <a:lnTo>
                        <a:pt x="5750" y="299"/>
                      </a:lnTo>
                      <a:lnTo>
                        <a:pt x="5640" y="221"/>
                      </a:lnTo>
                      <a:lnTo>
                        <a:pt x="5545" y="158"/>
                      </a:lnTo>
                      <a:lnTo>
                        <a:pt x="5419" y="110"/>
                      </a:lnTo>
                      <a:lnTo>
                        <a:pt x="5309" y="63"/>
                      </a:lnTo>
                      <a:lnTo>
                        <a:pt x="5167" y="32"/>
                      </a:lnTo>
                      <a:lnTo>
                        <a:pt x="50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15">
                  <a:extLst>
                    <a:ext uri="{FF2B5EF4-FFF2-40B4-BE49-F238E27FC236}">
                      <a16:creationId xmlns:a16="http://schemas.microsoft.com/office/drawing/2014/main" id="{ED2FDD56-EE18-355A-4432-AF1C9E2BB015}"/>
                    </a:ext>
                  </a:extLst>
                </p:cNvPr>
                <p:cNvSpPr/>
                <p:nvPr/>
              </p:nvSpPr>
              <p:spPr>
                <a:xfrm>
                  <a:off x="12817325" y="4015700"/>
                  <a:ext cx="203225" cy="11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9" h="4711" extrusionOk="0">
                      <a:moveTo>
                        <a:pt x="1" y="1"/>
                      </a:moveTo>
                      <a:lnTo>
                        <a:pt x="1" y="4710"/>
                      </a:lnTo>
                      <a:lnTo>
                        <a:pt x="8128" y="4710"/>
                      </a:lnTo>
                      <a:lnTo>
                        <a:pt x="812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15">
                  <a:extLst>
                    <a:ext uri="{FF2B5EF4-FFF2-40B4-BE49-F238E27FC236}">
                      <a16:creationId xmlns:a16="http://schemas.microsoft.com/office/drawing/2014/main" id="{18A98EBF-CEC1-0B23-9739-665E91A87B25}"/>
                    </a:ext>
                  </a:extLst>
                </p:cNvPr>
                <p:cNvSpPr/>
                <p:nvPr/>
              </p:nvSpPr>
              <p:spPr>
                <a:xfrm>
                  <a:off x="12281800" y="4093275"/>
                  <a:ext cx="824200" cy="84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68" h="33645" extrusionOk="0">
                      <a:moveTo>
                        <a:pt x="18508" y="0"/>
                      </a:moveTo>
                      <a:lnTo>
                        <a:pt x="10176" y="14397"/>
                      </a:lnTo>
                      <a:lnTo>
                        <a:pt x="1" y="19484"/>
                      </a:lnTo>
                      <a:lnTo>
                        <a:pt x="1" y="33644"/>
                      </a:lnTo>
                      <a:lnTo>
                        <a:pt x="32967" y="33644"/>
                      </a:lnTo>
                      <a:lnTo>
                        <a:pt x="3296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15">
                  <a:extLst>
                    <a:ext uri="{FF2B5EF4-FFF2-40B4-BE49-F238E27FC236}">
                      <a16:creationId xmlns:a16="http://schemas.microsoft.com/office/drawing/2014/main" id="{25FBF58B-A157-135A-251F-BA6B88E8CA69}"/>
                    </a:ext>
                  </a:extLst>
                </p:cNvPr>
                <p:cNvSpPr/>
                <p:nvPr/>
              </p:nvSpPr>
              <p:spPr>
                <a:xfrm>
                  <a:off x="13105975" y="3882600"/>
                  <a:ext cx="1479825" cy="105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93" h="42072" extrusionOk="0">
                      <a:moveTo>
                        <a:pt x="1323" y="1"/>
                      </a:moveTo>
                      <a:lnTo>
                        <a:pt x="1197" y="17"/>
                      </a:lnTo>
                      <a:lnTo>
                        <a:pt x="1056" y="32"/>
                      </a:lnTo>
                      <a:lnTo>
                        <a:pt x="930" y="64"/>
                      </a:lnTo>
                      <a:lnTo>
                        <a:pt x="819" y="111"/>
                      </a:lnTo>
                      <a:lnTo>
                        <a:pt x="693" y="174"/>
                      </a:lnTo>
                      <a:lnTo>
                        <a:pt x="583" y="237"/>
                      </a:lnTo>
                      <a:lnTo>
                        <a:pt x="489" y="316"/>
                      </a:lnTo>
                      <a:lnTo>
                        <a:pt x="394" y="395"/>
                      </a:lnTo>
                      <a:lnTo>
                        <a:pt x="300" y="489"/>
                      </a:lnTo>
                      <a:lnTo>
                        <a:pt x="237" y="584"/>
                      </a:lnTo>
                      <a:lnTo>
                        <a:pt x="158" y="694"/>
                      </a:lnTo>
                      <a:lnTo>
                        <a:pt x="111" y="820"/>
                      </a:lnTo>
                      <a:lnTo>
                        <a:pt x="63" y="930"/>
                      </a:lnTo>
                      <a:lnTo>
                        <a:pt x="32" y="1072"/>
                      </a:lnTo>
                      <a:lnTo>
                        <a:pt x="16" y="1198"/>
                      </a:lnTo>
                      <a:lnTo>
                        <a:pt x="0" y="1324"/>
                      </a:lnTo>
                      <a:lnTo>
                        <a:pt x="0" y="40748"/>
                      </a:lnTo>
                      <a:lnTo>
                        <a:pt x="16" y="40890"/>
                      </a:lnTo>
                      <a:lnTo>
                        <a:pt x="32" y="41016"/>
                      </a:lnTo>
                      <a:lnTo>
                        <a:pt x="63" y="41142"/>
                      </a:lnTo>
                      <a:lnTo>
                        <a:pt x="111" y="41268"/>
                      </a:lnTo>
                      <a:lnTo>
                        <a:pt x="158" y="41378"/>
                      </a:lnTo>
                      <a:lnTo>
                        <a:pt x="237" y="41489"/>
                      </a:lnTo>
                      <a:lnTo>
                        <a:pt x="300" y="41599"/>
                      </a:lnTo>
                      <a:lnTo>
                        <a:pt x="394" y="41693"/>
                      </a:lnTo>
                      <a:lnTo>
                        <a:pt x="489" y="41772"/>
                      </a:lnTo>
                      <a:lnTo>
                        <a:pt x="583" y="41851"/>
                      </a:lnTo>
                      <a:lnTo>
                        <a:pt x="693" y="41914"/>
                      </a:lnTo>
                      <a:lnTo>
                        <a:pt x="819" y="41977"/>
                      </a:lnTo>
                      <a:lnTo>
                        <a:pt x="930" y="42008"/>
                      </a:lnTo>
                      <a:lnTo>
                        <a:pt x="1056" y="42056"/>
                      </a:lnTo>
                      <a:lnTo>
                        <a:pt x="1197" y="42071"/>
                      </a:lnTo>
                      <a:lnTo>
                        <a:pt x="58011" y="42071"/>
                      </a:lnTo>
                      <a:lnTo>
                        <a:pt x="58137" y="42056"/>
                      </a:lnTo>
                      <a:lnTo>
                        <a:pt x="58263" y="42008"/>
                      </a:lnTo>
                      <a:lnTo>
                        <a:pt x="58389" y="41977"/>
                      </a:lnTo>
                      <a:lnTo>
                        <a:pt x="58499" y="41914"/>
                      </a:lnTo>
                      <a:lnTo>
                        <a:pt x="58609" y="41851"/>
                      </a:lnTo>
                      <a:lnTo>
                        <a:pt x="58704" y="41772"/>
                      </a:lnTo>
                      <a:lnTo>
                        <a:pt x="58798" y="41693"/>
                      </a:lnTo>
                      <a:lnTo>
                        <a:pt x="58893" y="41599"/>
                      </a:lnTo>
                      <a:lnTo>
                        <a:pt x="58972" y="41489"/>
                      </a:lnTo>
                      <a:lnTo>
                        <a:pt x="59035" y="41378"/>
                      </a:lnTo>
                      <a:lnTo>
                        <a:pt x="59082" y="41268"/>
                      </a:lnTo>
                      <a:lnTo>
                        <a:pt x="59129" y="41142"/>
                      </a:lnTo>
                      <a:lnTo>
                        <a:pt x="59161" y="41016"/>
                      </a:lnTo>
                      <a:lnTo>
                        <a:pt x="59176" y="40890"/>
                      </a:lnTo>
                      <a:lnTo>
                        <a:pt x="59192" y="40748"/>
                      </a:lnTo>
                      <a:lnTo>
                        <a:pt x="59192" y="1324"/>
                      </a:lnTo>
                      <a:lnTo>
                        <a:pt x="59176" y="1198"/>
                      </a:lnTo>
                      <a:lnTo>
                        <a:pt x="59161" y="1072"/>
                      </a:lnTo>
                      <a:lnTo>
                        <a:pt x="59129" y="930"/>
                      </a:lnTo>
                      <a:lnTo>
                        <a:pt x="59082" y="820"/>
                      </a:lnTo>
                      <a:lnTo>
                        <a:pt x="59035" y="694"/>
                      </a:lnTo>
                      <a:lnTo>
                        <a:pt x="58972" y="584"/>
                      </a:lnTo>
                      <a:lnTo>
                        <a:pt x="58893" y="489"/>
                      </a:lnTo>
                      <a:lnTo>
                        <a:pt x="58798" y="395"/>
                      </a:lnTo>
                      <a:lnTo>
                        <a:pt x="58704" y="316"/>
                      </a:lnTo>
                      <a:lnTo>
                        <a:pt x="58609" y="237"/>
                      </a:lnTo>
                      <a:lnTo>
                        <a:pt x="58499" y="174"/>
                      </a:lnTo>
                      <a:lnTo>
                        <a:pt x="58389" y="111"/>
                      </a:lnTo>
                      <a:lnTo>
                        <a:pt x="58263" y="64"/>
                      </a:lnTo>
                      <a:lnTo>
                        <a:pt x="58137" y="32"/>
                      </a:lnTo>
                      <a:lnTo>
                        <a:pt x="58011" y="17"/>
                      </a:lnTo>
                      <a:lnTo>
                        <a:pt x="5786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15">
                  <a:extLst>
                    <a:ext uri="{FF2B5EF4-FFF2-40B4-BE49-F238E27FC236}">
                      <a16:creationId xmlns:a16="http://schemas.microsoft.com/office/drawing/2014/main" id="{188D58B7-B6BC-1D79-0F35-55268FCB2D27}"/>
                    </a:ext>
                  </a:extLst>
                </p:cNvPr>
                <p:cNvSpPr/>
                <p:nvPr/>
              </p:nvSpPr>
              <p:spPr>
                <a:xfrm>
                  <a:off x="12204625" y="4860750"/>
                  <a:ext cx="287875" cy="13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5" h="5450" extrusionOk="0">
                      <a:moveTo>
                        <a:pt x="1182" y="0"/>
                      </a:moveTo>
                      <a:lnTo>
                        <a:pt x="1040" y="32"/>
                      </a:lnTo>
                      <a:lnTo>
                        <a:pt x="914" y="63"/>
                      </a:lnTo>
                      <a:lnTo>
                        <a:pt x="804" y="95"/>
                      </a:lnTo>
                      <a:lnTo>
                        <a:pt x="678" y="158"/>
                      </a:lnTo>
                      <a:lnTo>
                        <a:pt x="568" y="221"/>
                      </a:lnTo>
                      <a:lnTo>
                        <a:pt x="473" y="299"/>
                      </a:lnTo>
                      <a:lnTo>
                        <a:pt x="379" y="378"/>
                      </a:lnTo>
                      <a:lnTo>
                        <a:pt x="300" y="473"/>
                      </a:lnTo>
                      <a:lnTo>
                        <a:pt x="221" y="583"/>
                      </a:lnTo>
                      <a:lnTo>
                        <a:pt x="158" y="693"/>
                      </a:lnTo>
                      <a:lnTo>
                        <a:pt x="95" y="803"/>
                      </a:lnTo>
                      <a:lnTo>
                        <a:pt x="48" y="929"/>
                      </a:lnTo>
                      <a:lnTo>
                        <a:pt x="16" y="1055"/>
                      </a:lnTo>
                      <a:lnTo>
                        <a:pt x="0" y="1181"/>
                      </a:lnTo>
                      <a:lnTo>
                        <a:pt x="0" y="1323"/>
                      </a:lnTo>
                      <a:lnTo>
                        <a:pt x="0" y="4142"/>
                      </a:lnTo>
                      <a:lnTo>
                        <a:pt x="0" y="4268"/>
                      </a:lnTo>
                      <a:lnTo>
                        <a:pt x="16" y="4410"/>
                      </a:lnTo>
                      <a:lnTo>
                        <a:pt x="48" y="4536"/>
                      </a:lnTo>
                      <a:lnTo>
                        <a:pt x="95" y="4647"/>
                      </a:lnTo>
                      <a:lnTo>
                        <a:pt x="158" y="4773"/>
                      </a:lnTo>
                      <a:lnTo>
                        <a:pt x="221" y="4867"/>
                      </a:lnTo>
                      <a:lnTo>
                        <a:pt x="300" y="4977"/>
                      </a:lnTo>
                      <a:lnTo>
                        <a:pt x="379" y="5072"/>
                      </a:lnTo>
                      <a:lnTo>
                        <a:pt x="473" y="5151"/>
                      </a:lnTo>
                      <a:lnTo>
                        <a:pt x="568" y="5229"/>
                      </a:lnTo>
                      <a:lnTo>
                        <a:pt x="678" y="5292"/>
                      </a:lnTo>
                      <a:lnTo>
                        <a:pt x="804" y="5355"/>
                      </a:lnTo>
                      <a:lnTo>
                        <a:pt x="914" y="5403"/>
                      </a:lnTo>
                      <a:lnTo>
                        <a:pt x="1040" y="5434"/>
                      </a:lnTo>
                      <a:lnTo>
                        <a:pt x="1182" y="5450"/>
                      </a:lnTo>
                      <a:lnTo>
                        <a:pt x="10317" y="5450"/>
                      </a:lnTo>
                      <a:lnTo>
                        <a:pt x="10459" y="5434"/>
                      </a:lnTo>
                      <a:lnTo>
                        <a:pt x="10585" y="5403"/>
                      </a:lnTo>
                      <a:lnTo>
                        <a:pt x="10695" y="5355"/>
                      </a:lnTo>
                      <a:lnTo>
                        <a:pt x="10821" y="5292"/>
                      </a:lnTo>
                      <a:lnTo>
                        <a:pt x="10932" y="5229"/>
                      </a:lnTo>
                      <a:lnTo>
                        <a:pt x="11026" y="5151"/>
                      </a:lnTo>
                      <a:lnTo>
                        <a:pt x="11121" y="5072"/>
                      </a:lnTo>
                      <a:lnTo>
                        <a:pt x="11215" y="4977"/>
                      </a:lnTo>
                      <a:lnTo>
                        <a:pt x="11278" y="4867"/>
                      </a:lnTo>
                      <a:lnTo>
                        <a:pt x="11357" y="4773"/>
                      </a:lnTo>
                      <a:lnTo>
                        <a:pt x="11404" y="4647"/>
                      </a:lnTo>
                      <a:lnTo>
                        <a:pt x="11451" y="4536"/>
                      </a:lnTo>
                      <a:lnTo>
                        <a:pt x="11483" y="4410"/>
                      </a:lnTo>
                      <a:lnTo>
                        <a:pt x="11499" y="4268"/>
                      </a:lnTo>
                      <a:lnTo>
                        <a:pt x="11514" y="4142"/>
                      </a:lnTo>
                      <a:lnTo>
                        <a:pt x="11514" y="1323"/>
                      </a:lnTo>
                      <a:lnTo>
                        <a:pt x="11499" y="1181"/>
                      </a:lnTo>
                      <a:lnTo>
                        <a:pt x="11483" y="1055"/>
                      </a:lnTo>
                      <a:lnTo>
                        <a:pt x="11451" y="929"/>
                      </a:lnTo>
                      <a:lnTo>
                        <a:pt x="11404" y="803"/>
                      </a:lnTo>
                      <a:lnTo>
                        <a:pt x="11357" y="693"/>
                      </a:lnTo>
                      <a:lnTo>
                        <a:pt x="11278" y="583"/>
                      </a:lnTo>
                      <a:lnTo>
                        <a:pt x="11215" y="473"/>
                      </a:lnTo>
                      <a:lnTo>
                        <a:pt x="11121" y="378"/>
                      </a:lnTo>
                      <a:lnTo>
                        <a:pt x="11026" y="299"/>
                      </a:lnTo>
                      <a:lnTo>
                        <a:pt x="10932" y="221"/>
                      </a:lnTo>
                      <a:lnTo>
                        <a:pt x="10821" y="158"/>
                      </a:lnTo>
                      <a:lnTo>
                        <a:pt x="10695" y="95"/>
                      </a:lnTo>
                      <a:lnTo>
                        <a:pt x="10585" y="63"/>
                      </a:lnTo>
                      <a:lnTo>
                        <a:pt x="10459" y="32"/>
                      </a:lnTo>
                      <a:lnTo>
                        <a:pt x="1031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15">
                  <a:extLst>
                    <a:ext uri="{FF2B5EF4-FFF2-40B4-BE49-F238E27FC236}">
                      <a16:creationId xmlns:a16="http://schemas.microsoft.com/office/drawing/2014/main" id="{6F853FF2-7651-690B-A323-A8D3D384FAAF}"/>
                    </a:ext>
                  </a:extLst>
                </p:cNvPr>
                <p:cNvSpPr/>
                <p:nvPr/>
              </p:nvSpPr>
              <p:spPr>
                <a:xfrm>
                  <a:off x="14249875" y="4860750"/>
                  <a:ext cx="402450" cy="13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98" h="5450" extrusionOk="0">
                      <a:moveTo>
                        <a:pt x="1198" y="0"/>
                      </a:moveTo>
                      <a:lnTo>
                        <a:pt x="1056" y="32"/>
                      </a:lnTo>
                      <a:lnTo>
                        <a:pt x="930" y="63"/>
                      </a:lnTo>
                      <a:lnTo>
                        <a:pt x="804" y="95"/>
                      </a:lnTo>
                      <a:lnTo>
                        <a:pt x="694" y="158"/>
                      </a:lnTo>
                      <a:lnTo>
                        <a:pt x="583" y="221"/>
                      </a:lnTo>
                      <a:lnTo>
                        <a:pt x="489" y="299"/>
                      </a:lnTo>
                      <a:lnTo>
                        <a:pt x="394" y="378"/>
                      </a:lnTo>
                      <a:lnTo>
                        <a:pt x="300" y="473"/>
                      </a:lnTo>
                      <a:lnTo>
                        <a:pt x="237" y="583"/>
                      </a:lnTo>
                      <a:lnTo>
                        <a:pt x="158" y="693"/>
                      </a:lnTo>
                      <a:lnTo>
                        <a:pt x="111" y="803"/>
                      </a:lnTo>
                      <a:lnTo>
                        <a:pt x="64" y="929"/>
                      </a:lnTo>
                      <a:lnTo>
                        <a:pt x="32" y="1055"/>
                      </a:lnTo>
                      <a:lnTo>
                        <a:pt x="16" y="1181"/>
                      </a:lnTo>
                      <a:lnTo>
                        <a:pt x="1" y="1323"/>
                      </a:lnTo>
                      <a:lnTo>
                        <a:pt x="1" y="4142"/>
                      </a:lnTo>
                      <a:lnTo>
                        <a:pt x="16" y="4268"/>
                      </a:lnTo>
                      <a:lnTo>
                        <a:pt x="32" y="4410"/>
                      </a:lnTo>
                      <a:lnTo>
                        <a:pt x="64" y="4536"/>
                      </a:lnTo>
                      <a:lnTo>
                        <a:pt x="111" y="4647"/>
                      </a:lnTo>
                      <a:lnTo>
                        <a:pt x="158" y="4773"/>
                      </a:lnTo>
                      <a:lnTo>
                        <a:pt x="237" y="4867"/>
                      </a:lnTo>
                      <a:lnTo>
                        <a:pt x="300" y="4977"/>
                      </a:lnTo>
                      <a:lnTo>
                        <a:pt x="394" y="5072"/>
                      </a:lnTo>
                      <a:lnTo>
                        <a:pt x="489" y="5151"/>
                      </a:lnTo>
                      <a:lnTo>
                        <a:pt x="583" y="5229"/>
                      </a:lnTo>
                      <a:lnTo>
                        <a:pt x="694" y="5292"/>
                      </a:lnTo>
                      <a:lnTo>
                        <a:pt x="804" y="5355"/>
                      </a:lnTo>
                      <a:lnTo>
                        <a:pt x="930" y="5403"/>
                      </a:lnTo>
                      <a:lnTo>
                        <a:pt x="1056" y="5434"/>
                      </a:lnTo>
                      <a:lnTo>
                        <a:pt x="1198" y="5450"/>
                      </a:lnTo>
                      <a:lnTo>
                        <a:pt x="14901" y="5450"/>
                      </a:lnTo>
                      <a:lnTo>
                        <a:pt x="15043" y="5434"/>
                      </a:lnTo>
                      <a:lnTo>
                        <a:pt x="15169" y="5403"/>
                      </a:lnTo>
                      <a:lnTo>
                        <a:pt x="15279" y="5355"/>
                      </a:lnTo>
                      <a:lnTo>
                        <a:pt x="15405" y="5292"/>
                      </a:lnTo>
                      <a:lnTo>
                        <a:pt x="15515" y="5229"/>
                      </a:lnTo>
                      <a:lnTo>
                        <a:pt x="15610" y="5151"/>
                      </a:lnTo>
                      <a:lnTo>
                        <a:pt x="15704" y="5072"/>
                      </a:lnTo>
                      <a:lnTo>
                        <a:pt x="15783" y="4977"/>
                      </a:lnTo>
                      <a:lnTo>
                        <a:pt x="15862" y="4867"/>
                      </a:lnTo>
                      <a:lnTo>
                        <a:pt x="15925" y="4773"/>
                      </a:lnTo>
                      <a:lnTo>
                        <a:pt x="15988" y="4647"/>
                      </a:lnTo>
                      <a:lnTo>
                        <a:pt x="16035" y="4536"/>
                      </a:lnTo>
                      <a:lnTo>
                        <a:pt x="16067" y="4410"/>
                      </a:lnTo>
                      <a:lnTo>
                        <a:pt x="16082" y="4268"/>
                      </a:lnTo>
                      <a:lnTo>
                        <a:pt x="16098" y="4142"/>
                      </a:lnTo>
                      <a:lnTo>
                        <a:pt x="16098" y="1323"/>
                      </a:lnTo>
                      <a:lnTo>
                        <a:pt x="16082" y="1181"/>
                      </a:lnTo>
                      <a:lnTo>
                        <a:pt x="16067" y="1055"/>
                      </a:lnTo>
                      <a:lnTo>
                        <a:pt x="16035" y="929"/>
                      </a:lnTo>
                      <a:lnTo>
                        <a:pt x="15988" y="803"/>
                      </a:lnTo>
                      <a:lnTo>
                        <a:pt x="15925" y="693"/>
                      </a:lnTo>
                      <a:lnTo>
                        <a:pt x="15862" y="583"/>
                      </a:lnTo>
                      <a:lnTo>
                        <a:pt x="15783" y="473"/>
                      </a:lnTo>
                      <a:lnTo>
                        <a:pt x="15704" y="378"/>
                      </a:lnTo>
                      <a:lnTo>
                        <a:pt x="15610" y="299"/>
                      </a:lnTo>
                      <a:lnTo>
                        <a:pt x="15515" y="221"/>
                      </a:lnTo>
                      <a:lnTo>
                        <a:pt x="15405" y="158"/>
                      </a:lnTo>
                      <a:lnTo>
                        <a:pt x="15279" y="95"/>
                      </a:lnTo>
                      <a:lnTo>
                        <a:pt x="15169" y="63"/>
                      </a:lnTo>
                      <a:lnTo>
                        <a:pt x="15043" y="32"/>
                      </a:lnTo>
                      <a:lnTo>
                        <a:pt x="149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15">
                  <a:extLst>
                    <a:ext uri="{FF2B5EF4-FFF2-40B4-BE49-F238E27FC236}">
                      <a16:creationId xmlns:a16="http://schemas.microsoft.com/office/drawing/2014/main" id="{D6CE9436-9CC9-2167-EBE0-23902FEA4D5A}"/>
                    </a:ext>
                  </a:extLst>
                </p:cNvPr>
                <p:cNvSpPr/>
                <p:nvPr/>
              </p:nvSpPr>
              <p:spPr>
                <a:xfrm>
                  <a:off x="12534200" y="4690225"/>
                  <a:ext cx="501300" cy="5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2" h="20036" extrusionOk="0">
                      <a:moveTo>
                        <a:pt x="10019" y="1"/>
                      </a:moveTo>
                      <a:lnTo>
                        <a:pt x="9515" y="17"/>
                      </a:lnTo>
                      <a:lnTo>
                        <a:pt x="8995" y="48"/>
                      </a:lnTo>
                      <a:lnTo>
                        <a:pt x="8491" y="111"/>
                      </a:lnTo>
                      <a:lnTo>
                        <a:pt x="8002" y="206"/>
                      </a:lnTo>
                      <a:lnTo>
                        <a:pt x="7514" y="316"/>
                      </a:lnTo>
                      <a:lnTo>
                        <a:pt x="7042" y="442"/>
                      </a:lnTo>
                      <a:lnTo>
                        <a:pt x="6585" y="599"/>
                      </a:lnTo>
                      <a:lnTo>
                        <a:pt x="6128" y="788"/>
                      </a:lnTo>
                      <a:lnTo>
                        <a:pt x="5671" y="993"/>
                      </a:lnTo>
                      <a:lnTo>
                        <a:pt x="5246" y="1214"/>
                      </a:lnTo>
                      <a:lnTo>
                        <a:pt x="4821" y="1450"/>
                      </a:lnTo>
                      <a:lnTo>
                        <a:pt x="4427" y="1718"/>
                      </a:lnTo>
                      <a:lnTo>
                        <a:pt x="4033" y="1985"/>
                      </a:lnTo>
                      <a:lnTo>
                        <a:pt x="3655" y="2285"/>
                      </a:lnTo>
                      <a:lnTo>
                        <a:pt x="3293" y="2600"/>
                      </a:lnTo>
                      <a:lnTo>
                        <a:pt x="2931" y="2931"/>
                      </a:lnTo>
                      <a:lnTo>
                        <a:pt x="2600" y="3277"/>
                      </a:lnTo>
                      <a:lnTo>
                        <a:pt x="2285" y="3639"/>
                      </a:lnTo>
                      <a:lnTo>
                        <a:pt x="2001" y="4017"/>
                      </a:lnTo>
                      <a:lnTo>
                        <a:pt x="1718" y="4411"/>
                      </a:lnTo>
                      <a:lnTo>
                        <a:pt x="1450" y="4821"/>
                      </a:lnTo>
                      <a:lnTo>
                        <a:pt x="1214" y="5246"/>
                      </a:lnTo>
                      <a:lnTo>
                        <a:pt x="993" y="5671"/>
                      </a:lnTo>
                      <a:lnTo>
                        <a:pt x="789" y="6112"/>
                      </a:lnTo>
                      <a:lnTo>
                        <a:pt x="615" y="6569"/>
                      </a:lnTo>
                      <a:lnTo>
                        <a:pt x="458" y="7042"/>
                      </a:lnTo>
                      <a:lnTo>
                        <a:pt x="316" y="7514"/>
                      </a:lnTo>
                      <a:lnTo>
                        <a:pt x="206" y="8002"/>
                      </a:lnTo>
                      <a:lnTo>
                        <a:pt x="111" y="8491"/>
                      </a:lnTo>
                      <a:lnTo>
                        <a:pt x="48" y="8995"/>
                      </a:lnTo>
                      <a:lnTo>
                        <a:pt x="17" y="9499"/>
                      </a:lnTo>
                      <a:lnTo>
                        <a:pt x="1" y="10018"/>
                      </a:lnTo>
                      <a:lnTo>
                        <a:pt x="17" y="10538"/>
                      </a:lnTo>
                      <a:lnTo>
                        <a:pt x="48" y="11042"/>
                      </a:lnTo>
                      <a:lnTo>
                        <a:pt x="111" y="11546"/>
                      </a:lnTo>
                      <a:lnTo>
                        <a:pt x="206" y="12035"/>
                      </a:lnTo>
                      <a:lnTo>
                        <a:pt x="316" y="12523"/>
                      </a:lnTo>
                      <a:lnTo>
                        <a:pt x="458" y="12995"/>
                      </a:lnTo>
                      <a:lnTo>
                        <a:pt x="615" y="13468"/>
                      </a:lnTo>
                      <a:lnTo>
                        <a:pt x="789" y="13925"/>
                      </a:lnTo>
                      <a:lnTo>
                        <a:pt x="993" y="14366"/>
                      </a:lnTo>
                      <a:lnTo>
                        <a:pt x="1214" y="14791"/>
                      </a:lnTo>
                      <a:lnTo>
                        <a:pt x="1450" y="15216"/>
                      </a:lnTo>
                      <a:lnTo>
                        <a:pt x="1718" y="15626"/>
                      </a:lnTo>
                      <a:lnTo>
                        <a:pt x="2001" y="16020"/>
                      </a:lnTo>
                      <a:lnTo>
                        <a:pt x="2285" y="16398"/>
                      </a:lnTo>
                      <a:lnTo>
                        <a:pt x="2600" y="16760"/>
                      </a:lnTo>
                      <a:lnTo>
                        <a:pt x="2931" y="17106"/>
                      </a:lnTo>
                      <a:lnTo>
                        <a:pt x="3293" y="17437"/>
                      </a:lnTo>
                      <a:lnTo>
                        <a:pt x="3655" y="17752"/>
                      </a:lnTo>
                      <a:lnTo>
                        <a:pt x="4033" y="18051"/>
                      </a:lnTo>
                      <a:lnTo>
                        <a:pt x="4427" y="18335"/>
                      </a:lnTo>
                      <a:lnTo>
                        <a:pt x="4821" y="18587"/>
                      </a:lnTo>
                      <a:lnTo>
                        <a:pt x="5246" y="18823"/>
                      </a:lnTo>
                      <a:lnTo>
                        <a:pt x="5671" y="19044"/>
                      </a:lnTo>
                      <a:lnTo>
                        <a:pt x="6128" y="19248"/>
                      </a:lnTo>
                      <a:lnTo>
                        <a:pt x="6585" y="19437"/>
                      </a:lnTo>
                      <a:lnTo>
                        <a:pt x="7042" y="19595"/>
                      </a:lnTo>
                      <a:lnTo>
                        <a:pt x="7514" y="19721"/>
                      </a:lnTo>
                      <a:lnTo>
                        <a:pt x="8002" y="19831"/>
                      </a:lnTo>
                      <a:lnTo>
                        <a:pt x="8491" y="19926"/>
                      </a:lnTo>
                      <a:lnTo>
                        <a:pt x="8995" y="19989"/>
                      </a:lnTo>
                      <a:lnTo>
                        <a:pt x="9515" y="20020"/>
                      </a:lnTo>
                      <a:lnTo>
                        <a:pt x="10019" y="20036"/>
                      </a:lnTo>
                      <a:lnTo>
                        <a:pt x="10538" y="20020"/>
                      </a:lnTo>
                      <a:lnTo>
                        <a:pt x="11042" y="19989"/>
                      </a:lnTo>
                      <a:lnTo>
                        <a:pt x="11546" y="19926"/>
                      </a:lnTo>
                      <a:lnTo>
                        <a:pt x="12035" y="19831"/>
                      </a:lnTo>
                      <a:lnTo>
                        <a:pt x="12523" y="19721"/>
                      </a:lnTo>
                      <a:lnTo>
                        <a:pt x="12995" y="19595"/>
                      </a:lnTo>
                      <a:lnTo>
                        <a:pt x="13468" y="19437"/>
                      </a:lnTo>
                      <a:lnTo>
                        <a:pt x="13925" y="19248"/>
                      </a:lnTo>
                      <a:lnTo>
                        <a:pt x="14366" y="19044"/>
                      </a:lnTo>
                      <a:lnTo>
                        <a:pt x="14807" y="18823"/>
                      </a:lnTo>
                      <a:lnTo>
                        <a:pt x="15216" y="18587"/>
                      </a:lnTo>
                      <a:lnTo>
                        <a:pt x="15626" y="18335"/>
                      </a:lnTo>
                      <a:lnTo>
                        <a:pt x="16020" y="18051"/>
                      </a:lnTo>
                      <a:lnTo>
                        <a:pt x="16398" y="17752"/>
                      </a:lnTo>
                      <a:lnTo>
                        <a:pt x="16760" y="17437"/>
                      </a:lnTo>
                      <a:lnTo>
                        <a:pt x="17106" y="17106"/>
                      </a:lnTo>
                      <a:lnTo>
                        <a:pt x="17437" y="16760"/>
                      </a:lnTo>
                      <a:lnTo>
                        <a:pt x="17752" y="16398"/>
                      </a:lnTo>
                      <a:lnTo>
                        <a:pt x="18052" y="16020"/>
                      </a:lnTo>
                      <a:lnTo>
                        <a:pt x="18335" y="15626"/>
                      </a:lnTo>
                      <a:lnTo>
                        <a:pt x="18587" y="15216"/>
                      </a:lnTo>
                      <a:lnTo>
                        <a:pt x="18839" y="14791"/>
                      </a:lnTo>
                      <a:lnTo>
                        <a:pt x="19060" y="14366"/>
                      </a:lnTo>
                      <a:lnTo>
                        <a:pt x="19264" y="13925"/>
                      </a:lnTo>
                      <a:lnTo>
                        <a:pt x="19438" y="13468"/>
                      </a:lnTo>
                      <a:lnTo>
                        <a:pt x="19595" y="12995"/>
                      </a:lnTo>
                      <a:lnTo>
                        <a:pt x="19721" y="12523"/>
                      </a:lnTo>
                      <a:lnTo>
                        <a:pt x="19847" y="12035"/>
                      </a:lnTo>
                      <a:lnTo>
                        <a:pt x="19926" y="11546"/>
                      </a:lnTo>
                      <a:lnTo>
                        <a:pt x="19989" y="11042"/>
                      </a:lnTo>
                      <a:lnTo>
                        <a:pt x="20036" y="10538"/>
                      </a:lnTo>
                      <a:lnTo>
                        <a:pt x="20052" y="10018"/>
                      </a:lnTo>
                      <a:lnTo>
                        <a:pt x="20036" y="9499"/>
                      </a:lnTo>
                      <a:lnTo>
                        <a:pt x="19989" y="8995"/>
                      </a:lnTo>
                      <a:lnTo>
                        <a:pt x="19926" y="8491"/>
                      </a:lnTo>
                      <a:lnTo>
                        <a:pt x="19847" y="8002"/>
                      </a:lnTo>
                      <a:lnTo>
                        <a:pt x="19721" y="7514"/>
                      </a:lnTo>
                      <a:lnTo>
                        <a:pt x="19595" y="7042"/>
                      </a:lnTo>
                      <a:lnTo>
                        <a:pt x="19438" y="6569"/>
                      </a:lnTo>
                      <a:lnTo>
                        <a:pt x="19264" y="6112"/>
                      </a:lnTo>
                      <a:lnTo>
                        <a:pt x="19060" y="5671"/>
                      </a:lnTo>
                      <a:lnTo>
                        <a:pt x="18839" y="5246"/>
                      </a:lnTo>
                      <a:lnTo>
                        <a:pt x="18587" y="4821"/>
                      </a:lnTo>
                      <a:lnTo>
                        <a:pt x="18335" y="4411"/>
                      </a:lnTo>
                      <a:lnTo>
                        <a:pt x="18052" y="4017"/>
                      </a:lnTo>
                      <a:lnTo>
                        <a:pt x="17752" y="3639"/>
                      </a:lnTo>
                      <a:lnTo>
                        <a:pt x="17437" y="3277"/>
                      </a:lnTo>
                      <a:lnTo>
                        <a:pt x="17106" y="2931"/>
                      </a:lnTo>
                      <a:lnTo>
                        <a:pt x="16760" y="2600"/>
                      </a:lnTo>
                      <a:lnTo>
                        <a:pt x="16398" y="2285"/>
                      </a:lnTo>
                      <a:lnTo>
                        <a:pt x="16020" y="1985"/>
                      </a:lnTo>
                      <a:lnTo>
                        <a:pt x="15626" y="1718"/>
                      </a:lnTo>
                      <a:lnTo>
                        <a:pt x="15216" y="1450"/>
                      </a:lnTo>
                      <a:lnTo>
                        <a:pt x="14807" y="1214"/>
                      </a:lnTo>
                      <a:lnTo>
                        <a:pt x="14366" y="993"/>
                      </a:lnTo>
                      <a:lnTo>
                        <a:pt x="13925" y="788"/>
                      </a:lnTo>
                      <a:lnTo>
                        <a:pt x="13468" y="599"/>
                      </a:lnTo>
                      <a:lnTo>
                        <a:pt x="12995" y="442"/>
                      </a:lnTo>
                      <a:lnTo>
                        <a:pt x="12523" y="316"/>
                      </a:lnTo>
                      <a:lnTo>
                        <a:pt x="12035" y="206"/>
                      </a:lnTo>
                      <a:lnTo>
                        <a:pt x="11546" y="111"/>
                      </a:lnTo>
                      <a:lnTo>
                        <a:pt x="11042" y="48"/>
                      </a:lnTo>
                      <a:lnTo>
                        <a:pt x="10538" y="17"/>
                      </a:lnTo>
                      <a:lnTo>
                        <a:pt x="10019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15">
                  <a:extLst>
                    <a:ext uri="{FF2B5EF4-FFF2-40B4-BE49-F238E27FC236}">
                      <a16:creationId xmlns:a16="http://schemas.microsoft.com/office/drawing/2014/main" id="{C092EF69-8B76-F806-23CA-DC17AD2FB92D}"/>
                    </a:ext>
                  </a:extLst>
                </p:cNvPr>
                <p:cNvSpPr/>
                <p:nvPr/>
              </p:nvSpPr>
              <p:spPr>
                <a:xfrm>
                  <a:off x="12641325" y="4796950"/>
                  <a:ext cx="287075" cy="2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3" h="11499" extrusionOk="0">
                      <a:moveTo>
                        <a:pt x="5734" y="0"/>
                      </a:moveTo>
                      <a:lnTo>
                        <a:pt x="5450" y="16"/>
                      </a:lnTo>
                      <a:lnTo>
                        <a:pt x="5151" y="32"/>
                      </a:lnTo>
                      <a:lnTo>
                        <a:pt x="4867" y="79"/>
                      </a:lnTo>
                      <a:lnTo>
                        <a:pt x="4584" y="126"/>
                      </a:lnTo>
                      <a:lnTo>
                        <a:pt x="4300" y="189"/>
                      </a:lnTo>
                      <a:lnTo>
                        <a:pt x="4032" y="268"/>
                      </a:lnTo>
                      <a:lnTo>
                        <a:pt x="3765" y="363"/>
                      </a:lnTo>
                      <a:lnTo>
                        <a:pt x="3497" y="457"/>
                      </a:lnTo>
                      <a:lnTo>
                        <a:pt x="3245" y="567"/>
                      </a:lnTo>
                      <a:lnTo>
                        <a:pt x="3009" y="693"/>
                      </a:lnTo>
                      <a:lnTo>
                        <a:pt x="2757" y="835"/>
                      </a:lnTo>
                      <a:lnTo>
                        <a:pt x="2520" y="993"/>
                      </a:lnTo>
                      <a:lnTo>
                        <a:pt x="2300" y="1150"/>
                      </a:lnTo>
                      <a:lnTo>
                        <a:pt x="2079" y="1323"/>
                      </a:lnTo>
                      <a:lnTo>
                        <a:pt x="1875" y="1497"/>
                      </a:lnTo>
                      <a:lnTo>
                        <a:pt x="1686" y="1686"/>
                      </a:lnTo>
                      <a:lnTo>
                        <a:pt x="1481" y="1890"/>
                      </a:lnTo>
                      <a:lnTo>
                        <a:pt x="1308" y="2095"/>
                      </a:lnTo>
                      <a:lnTo>
                        <a:pt x="1134" y="2316"/>
                      </a:lnTo>
                      <a:lnTo>
                        <a:pt x="977" y="2536"/>
                      </a:lnTo>
                      <a:lnTo>
                        <a:pt x="835" y="2773"/>
                      </a:lnTo>
                      <a:lnTo>
                        <a:pt x="693" y="3009"/>
                      </a:lnTo>
                      <a:lnTo>
                        <a:pt x="567" y="3261"/>
                      </a:lnTo>
                      <a:lnTo>
                        <a:pt x="441" y="3513"/>
                      </a:lnTo>
                      <a:lnTo>
                        <a:pt x="347" y="3781"/>
                      </a:lnTo>
                      <a:lnTo>
                        <a:pt x="252" y="4048"/>
                      </a:lnTo>
                      <a:lnTo>
                        <a:pt x="173" y="4316"/>
                      </a:lnTo>
                      <a:lnTo>
                        <a:pt x="110" y="4600"/>
                      </a:lnTo>
                      <a:lnTo>
                        <a:pt x="63" y="4883"/>
                      </a:lnTo>
                      <a:lnTo>
                        <a:pt x="32" y="5167"/>
                      </a:lnTo>
                      <a:lnTo>
                        <a:pt x="0" y="5450"/>
                      </a:lnTo>
                      <a:lnTo>
                        <a:pt x="0" y="5749"/>
                      </a:lnTo>
                      <a:lnTo>
                        <a:pt x="0" y="6049"/>
                      </a:lnTo>
                      <a:lnTo>
                        <a:pt x="32" y="6332"/>
                      </a:lnTo>
                      <a:lnTo>
                        <a:pt x="63" y="6631"/>
                      </a:lnTo>
                      <a:lnTo>
                        <a:pt x="110" y="6915"/>
                      </a:lnTo>
                      <a:lnTo>
                        <a:pt x="173" y="7183"/>
                      </a:lnTo>
                      <a:lnTo>
                        <a:pt x="252" y="7451"/>
                      </a:lnTo>
                      <a:lnTo>
                        <a:pt x="347" y="7718"/>
                      </a:lnTo>
                      <a:lnTo>
                        <a:pt x="441" y="7986"/>
                      </a:lnTo>
                      <a:lnTo>
                        <a:pt x="567" y="8238"/>
                      </a:lnTo>
                      <a:lnTo>
                        <a:pt x="693" y="8490"/>
                      </a:lnTo>
                      <a:lnTo>
                        <a:pt x="835" y="8726"/>
                      </a:lnTo>
                      <a:lnTo>
                        <a:pt x="977" y="8963"/>
                      </a:lnTo>
                      <a:lnTo>
                        <a:pt x="1134" y="9183"/>
                      </a:lnTo>
                      <a:lnTo>
                        <a:pt x="1308" y="9404"/>
                      </a:lnTo>
                      <a:lnTo>
                        <a:pt x="1481" y="9608"/>
                      </a:lnTo>
                      <a:lnTo>
                        <a:pt x="1686" y="9813"/>
                      </a:lnTo>
                      <a:lnTo>
                        <a:pt x="1875" y="10002"/>
                      </a:lnTo>
                      <a:lnTo>
                        <a:pt x="2079" y="10175"/>
                      </a:lnTo>
                      <a:lnTo>
                        <a:pt x="2300" y="10349"/>
                      </a:lnTo>
                      <a:lnTo>
                        <a:pt x="2520" y="10506"/>
                      </a:lnTo>
                      <a:lnTo>
                        <a:pt x="2757" y="10664"/>
                      </a:lnTo>
                      <a:lnTo>
                        <a:pt x="3009" y="10805"/>
                      </a:lnTo>
                      <a:lnTo>
                        <a:pt x="3245" y="10931"/>
                      </a:lnTo>
                      <a:lnTo>
                        <a:pt x="3497" y="11042"/>
                      </a:lnTo>
                      <a:lnTo>
                        <a:pt x="3765" y="11152"/>
                      </a:lnTo>
                      <a:lnTo>
                        <a:pt x="4032" y="11231"/>
                      </a:lnTo>
                      <a:lnTo>
                        <a:pt x="4300" y="11310"/>
                      </a:lnTo>
                      <a:lnTo>
                        <a:pt x="4584" y="11373"/>
                      </a:lnTo>
                      <a:lnTo>
                        <a:pt x="4867" y="11420"/>
                      </a:lnTo>
                      <a:lnTo>
                        <a:pt x="5151" y="11467"/>
                      </a:lnTo>
                      <a:lnTo>
                        <a:pt x="5450" y="11483"/>
                      </a:lnTo>
                      <a:lnTo>
                        <a:pt x="5734" y="11499"/>
                      </a:lnTo>
                      <a:lnTo>
                        <a:pt x="6033" y="11483"/>
                      </a:lnTo>
                      <a:lnTo>
                        <a:pt x="6332" y="11467"/>
                      </a:lnTo>
                      <a:lnTo>
                        <a:pt x="6616" y="11420"/>
                      </a:lnTo>
                      <a:lnTo>
                        <a:pt x="6899" y="11373"/>
                      </a:lnTo>
                      <a:lnTo>
                        <a:pt x="7167" y="11310"/>
                      </a:lnTo>
                      <a:lnTo>
                        <a:pt x="7450" y="11231"/>
                      </a:lnTo>
                      <a:lnTo>
                        <a:pt x="7718" y="11152"/>
                      </a:lnTo>
                      <a:lnTo>
                        <a:pt x="7970" y="11042"/>
                      </a:lnTo>
                      <a:lnTo>
                        <a:pt x="8222" y="10931"/>
                      </a:lnTo>
                      <a:lnTo>
                        <a:pt x="8474" y="10805"/>
                      </a:lnTo>
                      <a:lnTo>
                        <a:pt x="8710" y="10664"/>
                      </a:lnTo>
                      <a:lnTo>
                        <a:pt x="8947" y="10506"/>
                      </a:lnTo>
                      <a:lnTo>
                        <a:pt x="9167" y="10349"/>
                      </a:lnTo>
                      <a:lnTo>
                        <a:pt x="9388" y="10175"/>
                      </a:lnTo>
                      <a:lnTo>
                        <a:pt x="9593" y="10002"/>
                      </a:lnTo>
                      <a:lnTo>
                        <a:pt x="9797" y="9813"/>
                      </a:lnTo>
                      <a:lnTo>
                        <a:pt x="9986" y="9608"/>
                      </a:lnTo>
                      <a:lnTo>
                        <a:pt x="10175" y="9404"/>
                      </a:lnTo>
                      <a:lnTo>
                        <a:pt x="10333" y="9183"/>
                      </a:lnTo>
                      <a:lnTo>
                        <a:pt x="10506" y="8963"/>
                      </a:lnTo>
                      <a:lnTo>
                        <a:pt x="10648" y="8726"/>
                      </a:lnTo>
                      <a:lnTo>
                        <a:pt x="10790" y="8490"/>
                      </a:lnTo>
                      <a:lnTo>
                        <a:pt x="10916" y="8238"/>
                      </a:lnTo>
                      <a:lnTo>
                        <a:pt x="11026" y="7986"/>
                      </a:lnTo>
                      <a:lnTo>
                        <a:pt x="11136" y="7718"/>
                      </a:lnTo>
                      <a:lnTo>
                        <a:pt x="11231" y="7451"/>
                      </a:lnTo>
                      <a:lnTo>
                        <a:pt x="11294" y="7183"/>
                      </a:lnTo>
                      <a:lnTo>
                        <a:pt x="11372" y="6915"/>
                      </a:lnTo>
                      <a:lnTo>
                        <a:pt x="11420" y="6631"/>
                      </a:lnTo>
                      <a:lnTo>
                        <a:pt x="11451" y="6332"/>
                      </a:lnTo>
                      <a:lnTo>
                        <a:pt x="11467" y="6049"/>
                      </a:lnTo>
                      <a:lnTo>
                        <a:pt x="11483" y="5749"/>
                      </a:lnTo>
                      <a:lnTo>
                        <a:pt x="11467" y="5450"/>
                      </a:lnTo>
                      <a:lnTo>
                        <a:pt x="11451" y="5167"/>
                      </a:lnTo>
                      <a:lnTo>
                        <a:pt x="11420" y="4883"/>
                      </a:lnTo>
                      <a:lnTo>
                        <a:pt x="11372" y="4600"/>
                      </a:lnTo>
                      <a:lnTo>
                        <a:pt x="11294" y="4316"/>
                      </a:lnTo>
                      <a:lnTo>
                        <a:pt x="11231" y="4048"/>
                      </a:lnTo>
                      <a:lnTo>
                        <a:pt x="11136" y="3781"/>
                      </a:lnTo>
                      <a:lnTo>
                        <a:pt x="11026" y="3513"/>
                      </a:lnTo>
                      <a:lnTo>
                        <a:pt x="10916" y="3261"/>
                      </a:lnTo>
                      <a:lnTo>
                        <a:pt x="10790" y="3009"/>
                      </a:lnTo>
                      <a:lnTo>
                        <a:pt x="10648" y="2773"/>
                      </a:lnTo>
                      <a:lnTo>
                        <a:pt x="10506" y="2536"/>
                      </a:lnTo>
                      <a:lnTo>
                        <a:pt x="10333" y="2316"/>
                      </a:lnTo>
                      <a:lnTo>
                        <a:pt x="10175" y="2095"/>
                      </a:lnTo>
                      <a:lnTo>
                        <a:pt x="9986" y="1890"/>
                      </a:lnTo>
                      <a:lnTo>
                        <a:pt x="9797" y="1686"/>
                      </a:lnTo>
                      <a:lnTo>
                        <a:pt x="9593" y="1497"/>
                      </a:lnTo>
                      <a:lnTo>
                        <a:pt x="9388" y="1323"/>
                      </a:lnTo>
                      <a:lnTo>
                        <a:pt x="9167" y="1150"/>
                      </a:lnTo>
                      <a:lnTo>
                        <a:pt x="8947" y="993"/>
                      </a:lnTo>
                      <a:lnTo>
                        <a:pt x="8710" y="835"/>
                      </a:lnTo>
                      <a:lnTo>
                        <a:pt x="8474" y="693"/>
                      </a:lnTo>
                      <a:lnTo>
                        <a:pt x="8222" y="567"/>
                      </a:lnTo>
                      <a:lnTo>
                        <a:pt x="7970" y="457"/>
                      </a:lnTo>
                      <a:lnTo>
                        <a:pt x="7718" y="363"/>
                      </a:lnTo>
                      <a:lnTo>
                        <a:pt x="7450" y="268"/>
                      </a:lnTo>
                      <a:lnTo>
                        <a:pt x="7167" y="189"/>
                      </a:lnTo>
                      <a:lnTo>
                        <a:pt x="6899" y="126"/>
                      </a:lnTo>
                      <a:lnTo>
                        <a:pt x="6616" y="79"/>
                      </a:lnTo>
                      <a:lnTo>
                        <a:pt x="6332" y="32"/>
                      </a:lnTo>
                      <a:lnTo>
                        <a:pt x="6033" y="16"/>
                      </a:lnTo>
                      <a:lnTo>
                        <a:pt x="573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15">
                  <a:extLst>
                    <a:ext uri="{FF2B5EF4-FFF2-40B4-BE49-F238E27FC236}">
                      <a16:creationId xmlns:a16="http://schemas.microsoft.com/office/drawing/2014/main" id="{8B3990D7-6305-5C41-A081-A3E627877B7C}"/>
                    </a:ext>
                  </a:extLst>
                </p:cNvPr>
                <p:cNvSpPr/>
                <p:nvPr/>
              </p:nvSpPr>
              <p:spPr>
                <a:xfrm>
                  <a:off x="12709450" y="4865075"/>
                  <a:ext cx="150825" cy="1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3" h="6049" extrusionOk="0">
                      <a:moveTo>
                        <a:pt x="3009" y="0"/>
                      </a:moveTo>
                      <a:lnTo>
                        <a:pt x="2709" y="16"/>
                      </a:lnTo>
                      <a:lnTo>
                        <a:pt x="2410" y="63"/>
                      </a:lnTo>
                      <a:lnTo>
                        <a:pt x="2111" y="142"/>
                      </a:lnTo>
                      <a:lnTo>
                        <a:pt x="1843" y="237"/>
                      </a:lnTo>
                      <a:lnTo>
                        <a:pt x="1575" y="378"/>
                      </a:lnTo>
                      <a:lnTo>
                        <a:pt x="1323" y="520"/>
                      </a:lnTo>
                      <a:lnTo>
                        <a:pt x="1087" y="693"/>
                      </a:lnTo>
                      <a:lnTo>
                        <a:pt x="882" y="898"/>
                      </a:lnTo>
                      <a:lnTo>
                        <a:pt x="677" y="1103"/>
                      </a:lnTo>
                      <a:lnTo>
                        <a:pt x="504" y="1339"/>
                      </a:lnTo>
                      <a:lnTo>
                        <a:pt x="362" y="1591"/>
                      </a:lnTo>
                      <a:lnTo>
                        <a:pt x="236" y="1843"/>
                      </a:lnTo>
                      <a:lnTo>
                        <a:pt x="126" y="2127"/>
                      </a:lnTo>
                      <a:lnTo>
                        <a:pt x="63" y="2410"/>
                      </a:lnTo>
                      <a:lnTo>
                        <a:pt x="16" y="2709"/>
                      </a:lnTo>
                      <a:lnTo>
                        <a:pt x="0" y="3024"/>
                      </a:lnTo>
                      <a:lnTo>
                        <a:pt x="16" y="3339"/>
                      </a:lnTo>
                      <a:lnTo>
                        <a:pt x="63" y="3639"/>
                      </a:lnTo>
                      <a:lnTo>
                        <a:pt x="126" y="3922"/>
                      </a:lnTo>
                      <a:lnTo>
                        <a:pt x="236" y="4206"/>
                      </a:lnTo>
                      <a:lnTo>
                        <a:pt x="362" y="4458"/>
                      </a:lnTo>
                      <a:lnTo>
                        <a:pt x="504" y="4710"/>
                      </a:lnTo>
                      <a:lnTo>
                        <a:pt x="677" y="4946"/>
                      </a:lnTo>
                      <a:lnTo>
                        <a:pt x="882" y="5167"/>
                      </a:lnTo>
                      <a:lnTo>
                        <a:pt x="1087" y="5356"/>
                      </a:lnTo>
                      <a:lnTo>
                        <a:pt x="1323" y="5529"/>
                      </a:lnTo>
                      <a:lnTo>
                        <a:pt x="1575" y="5686"/>
                      </a:lnTo>
                      <a:lnTo>
                        <a:pt x="1843" y="5812"/>
                      </a:lnTo>
                      <a:lnTo>
                        <a:pt x="2111" y="5907"/>
                      </a:lnTo>
                      <a:lnTo>
                        <a:pt x="2410" y="5986"/>
                      </a:lnTo>
                      <a:lnTo>
                        <a:pt x="2709" y="6033"/>
                      </a:lnTo>
                      <a:lnTo>
                        <a:pt x="3009" y="6049"/>
                      </a:lnTo>
                      <a:lnTo>
                        <a:pt x="3324" y="6033"/>
                      </a:lnTo>
                      <a:lnTo>
                        <a:pt x="3623" y="5986"/>
                      </a:lnTo>
                      <a:lnTo>
                        <a:pt x="3906" y="5907"/>
                      </a:lnTo>
                      <a:lnTo>
                        <a:pt x="4190" y="5812"/>
                      </a:lnTo>
                      <a:lnTo>
                        <a:pt x="4458" y="5686"/>
                      </a:lnTo>
                      <a:lnTo>
                        <a:pt x="4694" y="5529"/>
                      </a:lnTo>
                      <a:lnTo>
                        <a:pt x="4930" y="5356"/>
                      </a:lnTo>
                      <a:lnTo>
                        <a:pt x="5151" y="5167"/>
                      </a:lnTo>
                      <a:lnTo>
                        <a:pt x="5340" y="4946"/>
                      </a:lnTo>
                      <a:lnTo>
                        <a:pt x="5513" y="4710"/>
                      </a:lnTo>
                      <a:lnTo>
                        <a:pt x="5670" y="4458"/>
                      </a:lnTo>
                      <a:lnTo>
                        <a:pt x="5796" y="4206"/>
                      </a:lnTo>
                      <a:lnTo>
                        <a:pt x="5891" y="3922"/>
                      </a:lnTo>
                      <a:lnTo>
                        <a:pt x="5970" y="3639"/>
                      </a:lnTo>
                      <a:lnTo>
                        <a:pt x="6017" y="3339"/>
                      </a:lnTo>
                      <a:lnTo>
                        <a:pt x="6033" y="3024"/>
                      </a:lnTo>
                      <a:lnTo>
                        <a:pt x="6017" y="2709"/>
                      </a:lnTo>
                      <a:lnTo>
                        <a:pt x="5970" y="2410"/>
                      </a:lnTo>
                      <a:lnTo>
                        <a:pt x="5891" y="2127"/>
                      </a:lnTo>
                      <a:lnTo>
                        <a:pt x="5796" y="1843"/>
                      </a:lnTo>
                      <a:lnTo>
                        <a:pt x="5670" y="1591"/>
                      </a:lnTo>
                      <a:lnTo>
                        <a:pt x="5513" y="1339"/>
                      </a:lnTo>
                      <a:lnTo>
                        <a:pt x="5340" y="1103"/>
                      </a:lnTo>
                      <a:lnTo>
                        <a:pt x="5151" y="898"/>
                      </a:lnTo>
                      <a:lnTo>
                        <a:pt x="4930" y="693"/>
                      </a:lnTo>
                      <a:lnTo>
                        <a:pt x="4694" y="520"/>
                      </a:lnTo>
                      <a:lnTo>
                        <a:pt x="4458" y="378"/>
                      </a:lnTo>
                      <a:lnTo>
                        <a:pt x="4190" y="237"/>
                      </a:lnTo>
                      <a:lnTo>
                        <a:pt x="3906" y="142"/>
                      </a:lnTo>
                      <a:lnTo>
                        <a:pt x="3623" y="63"/>
                      </a:lnTo>
                      <a:lnTo>
                        <a:pt x="3324" y="16"/>
                      </a:lnTo>
                      <a:lnTo>
                        <a:pt x="30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15">
                  <a:extLst>
                    <a:ext uri="{FF2B5EF4-FFF2-40B4-BE49-F238E27FC236}">
                      <a16:creationId xmlns:a16="http://schemas.microsoft.com/office/drawing/2014/main" id="{2D90AE6C-5158-8A7C-EBE3-11AB4CDC7C10}"/>
                    </a:ext>
                  </a:extLst>
                </p:cNvPr>
                <p:cNvSpPr/>
                <p:nvPr/>
              </p:nvSpPr>
              <p:spPr>
                <a:xfrm>
                  <a:off x="13904550" y="4690225"/>
                  <a:ext cx="500900" cy="5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36" h="20036" extrusionOk="0">
                      <a:moveTo>
                        <a:pt x="10018" y="1"/>
                      </a:moveTo>
                      <a:lnTo>
                        <a:pt x="9498" y="17"/>
                      </a:lnTo>
                      <a:lnTo>
                        <a:pt x="8994" y="48"/>
                      </a:lnTo>
                      <a:lnTo>
                        <a:pt x="8490" y="111"/>
                      </a:lnTo>
                      <a:lnTo>
                        <a:pt x="8002" y="206"/>
                      </a:lnTo>
                      <a:lnTo>
                        <a:pt x="7513" y="316"/>
                      </a:lnTo>
                      <a:lnTo>
                        <a:pt x="7041" y="442"/>
                      </a:lnTo>
                      <a:lnTo>
                        <a:pt x="6568" y="599"/>
                      </a:lnTo>
                      <a:lnTo>
                        <a:pt x="6111" y="788"/>
                      </a:lnTo>
                      <a:lnTo>
                        <a:pt x="5670" y="993"/>
                      </a:lnTo>
                      <a:lnTo>
                        <a:pt x="5245" y="1214"/>
                      </a:lnTo>
                      <a:lnTo>
                        <a:pt x="4820" y="1450"/>
                      </a:lnTo>
                      <a:lnTo>
                        <a:pt x="4410" y="1718"/>
                      </a:lnTo>
                      <a:lnTo>
                        <a:pt x="4017" y="1985"/>
                      </a:lnTo>
                      <a:lnTo>
                        <a:pt x="3639" y="2285"/>
                      </a:lnTo>
                      <a:lnTo>
                        <a:pt x="3276" y="2600"/>
                      </a:lnTo>
                      <a:lnTo>
                        <a:pt x="2930" y="2931"/>
                      </a:lnTo>
                      <a:lnTo>
                        <a:pt x="2599" y="3277"/>
                      </a:lnTo>
                      <a:lnTo>
                        <a:pt x="2284" y="3639"/>
                      </a:lnTo>
                      <a:lnTo>
                        <a:pt x="1985" y="4017"/>
                      </a:lnTo>
                      <a:lnTo>
                        <a:pt x="1701" y="4411"/>
                      </a:lnTo>
                      <a:lnTo>
                        <a:pt x="1449" y="4821"/>
                      </a:lnTo>
                      <a:lnTo>
                        <a:pt x="1213" y="5246"/>
                      </a:lnTo>
                      <a:lnTo>
                        <a:pt x="992" y="5671"/>
                      </a:lnTo>
                      <a:lnTo>
                        <a:pt x="788" y="6112"/>
                      </a:lnTo>
                      <a:lnTo>
                        <a:pt x="599" y="6569"/>
                      </a:lnTo>
                      <a:lnTo>
                        <a:pt x="441" y="7042"/>
                      </a:lnTo>
                      <a:lnTo>
                        <a:pt x="315" y="7514"/>
                      </a:lnTo>
                      <a:lnTo>
                        <a:pt x="205" y="8002"/>
                      </a:lnTo>
                      <a:lnTo>
                        <a:pt x="110" y="8491"/>
                      </a:lnTo>
                      <a:lnTo>
                        <a:pt x="47" y="8995"/>
                      </a:lnTo>
                      <a:lnTo>
                        <a:pt x="16" y="9499"/>
                      </a:lnTo>
                      <a:lnTo>
                        <a:pt x="0" y="10018"/>
                      </a:lnTo>
                      <a:lnTo>
                        <a:pt x="16" y="10538"/>
                      </a:lnTo>
                      <a:lnTo>
                        <a:pt x="47" y="11042"/>
                      </a:lnTo>
                      <a:lnTo>
                        <a:pt x="110" y="11546"/>
                      </a:lnTo>
                      <a:lnTo>
                        <a:pt x="205" y="12035"/>
                      </a:lnTo>
                      <a:lnTo>
                        <a:pt x="315" y="12523"/>
                      </a:lnTo>
                      <a:lnTo>
                        <a:pt x="441" y="12995"/>
                      </a:lnTo>
                      <a:lnTo>
                        <a:pt x="599" y="13468"/>
                      </a:lnTo>
                      <a:lnTo>
                        <a:pt x="788" y="13925"/>
                      </a:lnTo>
                      <a:lnTo>
                        <a:pt x="992" y="14366"/>
                      </a:lnTo>
                      <a:lnTo>
                        <a:pt x="1213" y="14791"/>
                      </a:lnTo>
                      <a:lnTo>
                        <a:pt x="1449" y="15216"/>
                      </a:lnTo>
                      <a:lnTo>
                        <a:pt x="1701" y="15626"/>
                      </a:lnTo>
                      <a:lnTo>
                        <a:pt x="1985" y="16020"/>
                      </a:lnTo>
                      <a:lnTo>
                        <a:pt x="2284" y="16398"/>
                      </a:lnTo>
                      <a:lnTo>
                        <a:pt x="2599" y="16760"/>
                      </a:lnTo>
                      <a:lnTo>
                        <a:pt x="2930" y="17106"/>
                      </a:lnTo>
                      <a:lnTo>
                        <a:pt x="3276" y="17437"/>
                      </a:lnTo>
                      <a:lnTo>
                        <a:pt x="3639" y="17752"/>
                      </a:lnTo>
                      <a:lnTo>
                        <a:pt x="4017" y="18051"/>
                      </a:lnTo>
                      <a:lnTo>
                        <a:pt x="4410" y="18335"/>
                      </a:lnTo>
                      <a:lnTo>
                        <a:pt x="4820" y="18587"/>
                      </a:lnTo>
                      <a:lnTo>
                        <a:pt x="5245" y="18823"/>
                      </a:lnTo>
                      <a:lnTo>
                        <a:pt x="5670" y="19044"/>
                      </a:lnTo>
                      <a:lnTo>
                        <a:pt x="6111" y="19248"/>
                      </a:lnTo>
                      <a:lnTo>
                        <a:pt x="6568" y="19437"/>
                      </a:lnTo>
                      <a:lnTo>
                        <a:pt x="7041" y="19595"/>
                      </a:lnTo>
                      <a:lnTo>
                        <a:pt x="7513" y="19721"/>
                      </a:lnTo>
                      <a:lnTo>
                        <a:pt x="8002" y="19831"/>
                      </a:lnTo>
                      <a:lnTo>
                        <a:pt x="8490" y="19926"/>
                      </a:lnTo>
                      <a:lnTo>
                        <a:pt x="8994" y="19989"/>
                      </a:lnTo>
                      <a:lnTo>
                        <a:pt x="9498" y="20020"/>
                      </a:lnTo>
                      <a:lnTo>
                        <a:pt x="10018" y="20036"/>
                      </a:lnTo>
                      <a:lnTo>
                        <a:pt x="10537" y="20020"/>
                      </a:lnTo>
                      <a:lnTo>
                        <a:pt x="11041" y="19989"/>
                      </a:lnTo>
                      <a:lnTo>
                        <a:pt x="11545" y="19926"/>
                      </a:lnTo>
                      <a:lnTo>
                        <a:pt x="12034" y="19831"/>
                      </a:lnTo>
                      <a:lnTo>
                        <a:pt x="12522" y="19721"/>
                      </a:lnTo>
                      <a:lnTo>
                        <a:pt x="12995" y="19595"/>
                      </a:lnTo>
                      <a:lnTo>
                        <a:pt x="13467" y="19437"/>
                      </a:lnTo>
                      <a:lnTo>
                        <a:pt x="13924" y="19248"/>
                      </a:lnTo>
                      <a:lnTo>
                        <a:pt x="14365" y="19044"/>
                      </a:lnTo>
                      <a:lnTo>
                        <a:pt x="14790" y="18823"/>
                      </a:lnTo>
                      <a:lnTo>
                        <a:pt x="15215" y="18587"/>
                      </a:lnTo>
                      <a:lnTo>
                        <a:pt x="15625" y="18335"/>
                      </a:lnTo>
                      <a:lnTo>
                        <a:pt x="16019" y="18051"/>
                      </a:lnTo>
                      <a:lnTo>
                        <a:pt x="16397" y="17752"/>
                      </a:lnTo>
                      <a:lnTo>
                        <a:pt x="16759" y="17437"/>
                      </a:lnTo>
                      <a:lnTo>
                        <a:pt x="17106" y="17106"/>
                      </a:lnTo>
                      <a:lnTo>
                        <a:pt x="17436" y="16760"/>
                      </a:lnTo>
                      <a:lnTo>
                        <a:pt x="17751" y="16398"/>
                      </a:lnTo>
                      <a:lnTo>
                        <a:pt x="18051" y="16020"/>
                      </a:lnTo>
                      <a:lnTo>
                        <a:pt x="18318" y="15626"/>
                      </a:lnTo>
                      <a:lnTo>
                        <a:pt x="18586" y="15216"/>
                      </a:lnTo>
                      <a:lnTo>
                        <a:pt x="18822" y="14791"/>
                      </a:lnTo>
                      <a:lnTo>
                        <a:pt x="19043" y="14366"/>
                      </a:lnTo>
                      <a:lnTo>
                        <a:pt x="19248" y="13925"/>
                      </a:lnTo>
                      <a:lnTo>
                        <a:pt x="19421" y="13468"/>
                      </a:lnTo>
                      <a:lnTo>
                        <a:pt x="19578" y="12995"/>
                      </a:lnTo>
                      <a:lnTo>
                        <a:pt x="19720" y="12523"/>
                      </a:lnTo>
                      <a:lnTo>
                        <a:pt x="19830" y="12035"/>
                      </a:lnTo>
                      <a:lnTo>
                        <a:pt x="19925" y="11546"/>
                      </a:lnTo>
                      <a:lnTo>
                        <a:pt x="19988" y="11042"/>
                      </a:lnTo>
                      <a:lnTo>
                        <a:pt x="20019" y="10538"/>
                      </a:lnTo>
                      <a:lnTo>
                        <a:pt x="20035" y="10018"/>
                      </a:lnTo>
                      <a:lnTo>
                        <a:pt x="20019" y="9499"/>
                      </a:lnTo>
                      <a:lnTo>
                        <a:pt x="19988" y="8995"/>
                      </a:lnTo>
                      <a:lnTo>
                        <a:pt x="19925" y="8491"/>
                      </a:lnTo>
                      <a:lnTo>
                        <a:pt x="19830" y="8002"/>
                      </a:lnTo>
                      <a:lnTo>
                        <a:pt x="19720" y="7514"/>
                      </a:lnTo>
                      <a:lnTo>
                        <a:pt x="19578" y="7042"/>
                      </a:lnTo>
                      <a:lnTo>
                        <a:pt x="19421" y="6569"/>
                      </a:lnTo>
                      <a:lnTo>
                        <a:pt x="19248" y="6112"/>
                      </a:lnTo>
                      <a:lnTo>
                        <a:pt x="19043" y="5671"/>
                      </a:lnTo>
                      <a:lnTo>
                        <a:pt x="18822" y="5246"/>
                      </a:lnTo>
                      <a:lnTo>
                        <a:pt x="18586" y="4821"/>
                      </a:lnTo>
                      <a:lnTo>
                        <a:pt x="18318" y="4411"/>
                      </a:lnTo>
                      <a:lnTo>
                        <a:pt x="18051" y="4017"/>
                      </a:lnTo>
                      <a:lnTo>
                        <a:pt x="17751" y="3639"/>
                      </a:lnTo>
                      <a:lnTo>
                        <a:pt x="17436" y="3277"/>
                      </a:lnTo>
                      <a:lnTo>
                        <a:pt x="17106" y="2931"/>
                      </a:lnTo>
                      <a:lnTo>
                        <a:pt x="16759" y="2600"/>
                      </a:lnTo>
                      <a:lnTo>
                        <a:pt x="16397" y="2285"/>
                      </a:lnTo>
                      <a:lnTo>
                        <a:pt x="16019" y="1985"/>
                      </a:lnTo>
                      <a:lnTo>
                        <a:pt x="15625" y="1718"/>
                      </a:lnTo>
                      <a:lnTo>
                        <a:pt x="15215" y="1450"/>
                      </a:lnTo>
                      <a:lnTo>
                        <a:pt x="14790" y="1214"/>
                      </a:lnTo>
                      <a:lnTo>
                        <a:pt x="14365" y="993"/>
                      </a:lnTo>
                      <a:lnTo>
                        <a:pt x="13924" y="788"/>
                      </a:lnTo>
                      <a:lnTo>
                        <a:pt x="13467" y="599"/>
                      </a:lnTo>
                      <a:lnTo>
                        <a:pt x="12995" y="442"/>
                      </a:lnTo>
                      <a:lnTo>
                        <a:pt x="12522" y="316"/>
                      </a:lnTo>
                      <a:lnTo>
                        <a:pt x="12034" y="206"/>
                      </a:lnTo>
                      <a:lnTo>
                        <a:pt x="11545" y="111"/>
                      </a:lnTo>
                      <a:lnTo>
                        <a:pt x="11041" y="48"/>
                      </a:lnTo>
                      <a:lnTo>
                        <a:pt x="10537" y="17"/>
                      </a:lnTo>
                      <a:lnTo>
                        <a:pt x="10018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15">
                  <a:extLst>
                    <a:ext uri="{FF2B5EF4-FFF2-40B4-BE49-F238E27FC236}">
                      <a16:creationId xmlns:a16="http://schemas.microsoft.com/office/drawing/2014/main" id="{FD970A7E-580C-6EFA-B333-8F32A7780656}"/>
                    </a:ext>
                  </a:extLst>
                </p:cNvPr>
                <p:cNvSpPr/>
                <p:nvPr/>
              </p:nvSpPr>
              <p:spPr>
                <a:xfrm>
                  <a:off x="14011250" y="4796950"/>
                  <a:ext cx="287075" cy="2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3" h="11499" extrusionOk="0">
                      <a:moveTo>
                        <a:pt x="5750" y="0"/>
                      </a:moveTo>
                      <a:lnTo>
                        <a:pt x="5450" y="16"/>
                      </a:lnTo>
                      <a:lnTo>
                        <a:pt x="5167" y="32"/>
                      </a:lnTo>
                      <a:lnTo>
                        <a:pt x="4868" y="79"/>
                      </a:lnTo>
                      <a:lnTo>
                        <a:pt x="4584" y="126"/>
                      </a:lnTo>
                      <a:lnTo>
                        <a:pt x="4316" y="189"/>
                      </a:lnTo>
                      <a:lnTo>
                        <a:pt x="4049" y="268"/>
                      </a:lnTo>
                      <a:lnTo>
                        <a:pt x="3781" y="363"/>
                      </a:lnTo>
                      <a:lnTo>
                        <a:pt x="3513" y="457"/>
                      </a:lnTo>
                      <a:lnTo>
                        <a:pt x="3261" y="567"/>
                      </a:lnTo>
                      <a:lnTo>
                        <a:pt x="3009" y="693"/>
                      </a:lnTo>
                      <a:lnTo>
                        <a:pt x="2773" y="835"/>
                      </a:lnTo>
                      <a:lnTo>
                        <a:pt x="2536" y="993"/>
                      </a:lnTo>
                      <a:lnTo>
                        <a:pt x="2316" y="1150"/>
                      </a:lnTo>
                      <a:lnTo>
                        <a:pt x="2095" y="1323"/>
                      </a:lnTo>
                      <a:lnTo>
                        <a:pt x="1891" y="1497"/>
                      </a:lnTo>
                      <a:lnTo>
                        <a:pt x="1686" y="1686"/>
                      </a:lnTo>
                      <a:lnTo>
                        <a:pt x="1497" y="1890"/>
                      </a:lnTo>
                      <a:lnTo>
                        <a:pt x="1324" y="2095"/>
                      </a:lnTo>
                      <a:lnTo>
                        <a:pt x="1150" y="2316"/>
                      </a:lnTo>
                      <a:lnTo>
                        <a:pt x="993" y="2536"/>
                      </a:lnTo>
                      <a:lnTo>
                        <a:pt x="835" y="2773"/>
                      </a:lnTo>
                      <a:lnTo>
                        <a:pt x="694" y="3009"/>
                      </a:lnTo>
                      <a:lnTo>
                        <a:pt x="568" y="3261"/>
                      </a:lnTo>
                      <a:lnTo>
                        <a:pt x="457" y="3513"/>
                      </a:lnTo>
                      <a:lnTo>
                        <a:pt x="347" y="3781"/>
                      </a:lnTo>
                      <a:lnTo>
                        <a:pt x="268" y="4048"/>
                      </a:lnTo>
                      <a:lnTo>
                        <a:pt x="190" y="4316"/>
                      </a:lnTo>
                      <a:lnTo>
                        <a:pt x="127" y="4600"/>
                      </a:lnTo>
                      <a:lnTo>
                        <a:pt x="79" y="4883"/>
                      </a:lnTo>
                      <a:lnTo>
                        <a:pt x="32" y="5167"/>
                      </a:lnTo>
                      <a:lnTo>
                        <a:pt x="16" y="5450"/>
                      </a:lnTo>
                      <a:lnTo>
                        <a:pt x="1" y="5749"/>
                      </a:lnTo>
                      <a:lnTo>
                        <a:pt x="16" y="6049"/>
                      </a:lnTo>
                      <a:lnTo>
                        <a:pt x="32" y="6332"/>
                      </a:lnTo>
                      <a:lnTo>
                        <a:pt x="79" y="6631"/>
                      </a:lnTo>
                      <a:lnTo>
                        <a:pt x="127" y="6915"/>
                      </a:lnTo>
                      <a:lnTo>
                        <a:pt x="190" y="7183"/>
                      </a:lnTo>
                      <a:lnTo>
                        <a:pt x="268" y="7451"/>
                      </a:lnTo>
                      <a:lnTo>
                        <a:pt x="347" y="7718"/>
                      </a:lnTo>
                      <a:lnTo>
                        <a:pt x="457" y="7986"/>
                      </a:lnTo>
                      <a:lnTo>
                        <a:pt x="568" y="8238"/>
                      </a:lnTo>
                      <a:lnTo>
                        <a:pt x="694" y="8490"/>
                      </a:lnTo>
                      <a:lnTo>
                        <a:pt x="835" y="8726"/>
                      </a:lnTo>
                      <a:lnTo>
                        <a:pt x="993" y="8963"/>
                      </a:lnTo>
                      <a:lnTo>
                        <a:pt x="1150" y="9183"/>
                      </a:lnTo>
                      <a:lnTo>
                        <a:pt x="1324" y="9404"/>
                      </a:lnTo>
                      <a:lnTo>
                        <a:pt x="1497" y="9608"/>
                      </a:lnTo>
                      <a:lnTo>
                        <a:pt x="1686" y="9813"/>
                      </a:lnTo>
                      <a:lnTo>
                        <a:pt x="1891" y="10002"/>
                      </a:lnTo>
                      <a:lnTo>
                        <a:pt x="2095" y="10175"/>
                      </a:lnTo>
                      <a:lnTo>
                        <a:pt x="2316" y="10349"/>
                      </a:lnTo>
                      <a:lnTo>
                        <a:pt x="2536" y="10506"/>
                      </a:lnTo>
                      <a:lnTo>
                        <a:pt x="2773" y="10664"/>
                      </a:lnTo>
                      <a:lnTo>
                        <a:pt x="3009" y="10805"/>
                      </a:lnTo>
                      <a:lnTo>
                        <a:pt x="3261" y="10931"/>
                      </a:lnTo>
                      <a:lnTo>
                        <a:pt x="3513" y="11042"/>
                      </a:lnTo>
                      <a:lnTo>
                        <a:pt x="3781" y="11152"/>
                      </a:lnTo>
                      <a:lnTo>
                        <a:pt x="4049" y="11231"/>
                      </a:lnTo>
                      <a:lnTo>
                        <a:pt x="4316" y="11310"/>
                      </a:lnTo>
                      <a:lnTo>
                        <a:pt x="4584" y="11373"/>
                      </a:lnTo>
                      <a:lnTo>
                        <a:pt x="4868" y="11420"/>
                      </a:lnTo>
                      <a:lnTo>
                        <a:pt x="5167" y="11467"/>
                      </a:lnTo>
                      <a:lnTo>
                        <a:pt x="5450" y="11483"/>
                      </a:lnTo>
                      <a:lnTo>
                        <a:pt x="5750" y="11499"/>
                      </a:lnTo>
                      <a:lnTo>
                        <a:pt x="6049" y="11483"/>
                      </a:lnTo>
                      <a:lnTo>
                        <a:pt x="6332" y="11467"/>
                      </a:lnTo>
                      <a:lnTo>
                        <a:pt x="6616" y="11420"/>
                      </a:lnTo>
                      <a:lnTo>
                        <a:pt x="6899" y="11373"/>
                      </a:lnTo>
                      <a:lnTo>
                        <a:pt x="7183" y="11310"/>
                      </a:lnTo>
                      <a:lnTo>
                        <a:pt x="7451" y="11231"/>
                      </a:lnTo>
                      <a:lnTo>
                        <a:pt x="7718" y="11152"/>
                      </a:lnTo>
                      <a:lnTo>
                        <a:pt x="7986" y="11042"/>
                      </a:lnTo>
                      <a:lnTo>
                        <a:pt x="8238" y="10931"/>
                      </a:lnTo>
                      <a:lnTo>
                        <a:pt x="8490" y="10805"/>
                      </a:lnTo>
                      <a:lnTo>
                        <a:pt x="8727" y="10664"/>
                      </a:lnTo>
                      <a:lnTo>
                        <a:pt x="8963" y="10506"/>
                      </a:lnTo>
                      <a:lnTo>
                        <a:pt x="9183" y="10349"/>
                      </a:lnTo>
                      <a:lnTo>
                        <a:pt x="9404" y="10175"/>
                      </a:lnTo>
                      <a:lnTo>
                        <a:pt x="9609" y="10002"/>
                      </a:lnTo>
                      <a:lnTo>
                        <a:pt x="9813" y="9813"/>
                      </a:lnTo>
                      <a:lnTo>
                        <a:pt x="10002" y="9608"/>
                      </a:lnTo>
                      <a:lnTo>
                        <a:pt x="10176" y="9404"/>
                      </a:lnTo>
                      <a:lnTo>
                        <a:pt x="10349" y="9183"/>
                      </a:lnTo>
                      <a:lnTo>
                        <a:pt x="10506" y="8963"/>
                      </a:lnTo>
                      <a:lnTo>
                        <a:pt x="10664" y="8726"/>
                      </a:lnTo>
                      <a:lnTo>
                        <a:pt x="10790" y="8490"/>
                      </a:lnTo>
                      <a:lnTo>
                        <a:pt x="10932" y="8238"/>
                      </a:lnTo>
                      <a:lnTo>
                        <a:pt x="11042" y="7986"/>
                      </a:lnTo>
                      <a:lnTo>
                        <a:pt x="11136" y="7718"/>
                      </a:lnTo>
                      <a:lnTo>
                        <a:pt x="11231" y="7451"/>
                      </a:lnTo>
                      <a:lnTo>
                        <a:pt x="11310" y="7183"/>
                      </a:lnTo>
                      <a:lnTo>
                        <a:pt x="11373" y="6915"/>
                      </a:lnTo>
                      <a:lnTo>
                        <a:pt x="11420" y="6631"/>
                      </a:lnTo>
                      <a:lnTo>
                        <a:pt x="11467" y="6332"/>
                      </a:lnTo>
                      <a:lnTo>
                        <a:pt x="11483" y="6049"/>
                      </a:lnTo>
                      <a:lnTo>
                        <a:pt x="11483" y="5749"/>
                      </a:lnTo>
                      <a:lnTo>
                        <a:pt x="11483" y="5450"/>
                      </a:lnTo>
                      <a:lnTo>
                        <a:pt x="11467" y="5167"/>
                      </a:lnTo>
                      <a:lnTo>
                        <a:pt x="11420" y="4883"/>
                      </a:lnTo>
                      <a:lnTo>
                        <a:pt x="11373" y="4600"/>
                      </a:lnTo>
                      <a:lnTo>
                        <a:pt x="11310" y="4316"/>
                      </a:lnTo>
                      <a:lnTo>
                        <a:pt x="11231" y="4048"/>
                      </a:lnTo>
                      <a:lnTo>
                        <a:pt x="11136" y="3781"/>
                      </a:lnTo>
                      <a:lnTo>
                        <a:pt x="11042" y="3513"/>
                      </a:lnTo>
                      <a:lnTo>
                        <a:pt x="10932" y="3261"/>
                      </a:lnTo>
                      <a:lnTo>
                        <a:pt x="10790" y="3009"/>
                      </a:lnTo>
                      <a:lnTo>
                        <a:pt x="10664" y="2773"/>
                      </a:lnTo>
                      <a:lnTo>
                        <a:pt x="10506" y="2536"/>
                      </a:lnTo>
                      <a:lnTo>
                        <a:pt x="10349" y="2316"/>
                      </a:lnTo>
                      <a:lnTo>
                        <a:pt x="10176" y="2095"/>
                      </a:lnTo>
                      <a:lnTo>
                        <a:pt x="10002" y="1890"/>
                      </a:lnTo>
                      <a:lnTo>
                        <a:pt x="9813" y="1686"/>
                      </a:lnTo>
                      <a:lnTo>
                        <a:pt x="9609" y="1497"/>
                      </a:lnTo>
                      <a:lnTo>
                        <a:pt x="9404" y="1323"/>
                      </a:lnTo>
                      <a:lnTo>
                        <a:pt x="9183" y="1150"/>
                      </a:lnTo>
                      <a:lnTo>
                        <a:pt x="8963" y="993"/>
                      </a:lnTo>
                      <a:lnTo>
                        <a:pt x="8727" y="835"/>
                      </a:lnTo>
                      <a:lnTo>
                        <a:pt x="8490" y="693"/>
                      </a:lnTo>
                      <a:lnTo>
                        <a:pt x="8238" y="567"/>
                      </a:lnTo>
                      <a:lnTo>
                        <a:pt x="7986" y="457"/>
                      </a:lnTo>
                      <a:lnTo>
                        <a:pt x="7718" y="363"/>
                      </a:lnTo>
                      <a:lnTo>
                        <a:pt x="7451" y="268"/>
                      </a:lnTo>
                      <a:lnTo>
                        <a:pt x="7183" y="189"/>
                      </a:lnTo>
                      <a:lnTo>
                        <a:pt x="6899" y="126"/>
                      </a:lnTo>
                      <a:lnTo>
                        <a:pt x="6616" y="79"/>
                      </a:lnTo>
                      <a:lnTo>
                        <a:pt x="6332" y="32"/>
                      </a:lnTo>
                      <a:lnTo>
                        <a:pt x="6049" y="16"/>
                      </a:lnTo>
                      <a:lnTo>
                        <a:pt x="57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15">
                  <a:extLst>
                    <a:ext uri="{FF2B5EF4-FFF2-40B4-BE49-F238E27FC236}">
                      <a16:creationId xmlns:a16="http://schemas.microsoft.com/office/drawing/2014/main" id="{11817829-E6EE-A6CF-0BE7-1F74AA0D1E4A}"/>
                    </a:ext>
                  </a:extLst>
                </p:cNvPr>
                <p:cNvSpPr/>
                <p:nvPr/>
              </p:nvSpPr>
              <p:spPr>
                <a:xfrm>
                  <a:off x="14079375" y="4865075"/>
                  <a:ext cx="151225" cy="1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9" h="6049" extrusionOk="0">
                      <a:moveTo>
                        <a:pt x="3025" y="0"/>
                      </a:moveTo>
                      <a:lnTo>
                        <a:pt x="2710" y="16"/>
                      </a:lnTo>
                      <a:lnTo>
                        <a:pt x="2410" y="63"/>
                      </a:lnTo>
                      <a:lnTo>
                        <a:pt x="2127" y="142"/>
                      </a:lnTo>
                      <a:lnTo>
                        <a:pt x="1843" y="237"/>
                      </a:lnTo>
                      <a:lnTo>
                        <a:pt x="1591" y="378"/>
                      </a:lnTo>
                      <a:lnTo>
                        <a:pt x="1339" y="520"/>
                      </a:lnTo>
                      <a:lnTo>
                        <a:pt x="1103" y="693"/>
                      </a:lnTo>
                      <a:lnTo>
                        <a:pt x="883" y="898"/>
                      </a:lnTo>
                      <a:lnTo>
                        <a:pt x="694" y="1103"/>
                      </a:lnTo>
                      <a:lnTo>
                        <a:pt x="520" y="1339"/>
                      </a:lnTo>
                      <a:lnTo>
                        <a:pt x="363" y="1591"/>
                      </a:lnTo>
                      <a:lnTo>
                        <a:pt x="237" y="1843"/>
                      </a:lnTo>
                      <a:lnTo>
                        <a:pt x="142" y="2127"/>
                      </a:lnTo>
                      <a:lnTo>
                        <a:pt x="63" y="2410"/>
                      </a:lnTo>
                      <a:lnTo>
                        <a:pt x="16" y="2709"/>
                      </a:lnTo>
                      <a:lnTo>
                        <a:pt x="0" y="3024"/>
                      </a:lnTo>
                      <a:lnTo>
                        <a:pt x="16" y="3339"/>
                      </a:lnTo>
                      <a:lnTo>
                        <a:pt x="63" y="3639"/>
                      </a:lnTo>
                      <a:lnTo>
                        <a:pt x="142" y="3922"/>
                      </a:lnTo>
                      <a:lnTo>
                        <a:pt x="237" y="4206"/>
                      </a:lnTo>
                      <a:lnTo>
                        <a:pt x="363" y="4458"/>
                      </a:lnTo>
                      <a:lnTo>
                        <a:pt x="520" y="4710"/>
                      </a:lnTo>
                      <a:lnTo>
                        <a:pt x="694" y="4946"/>
                      </a:lnTo>
                      <a:lnTo>
                        <a:pt x="883" y="5167"/>
                      </a:lnTo>
                      <a:lnTo>
                        <a:pt x="1103" y="5356"/>
                      </a:lnTo>
                      <a:lnTo>
                        <a:pt x="1339" y="5529"/>
                      </a:lnTo>
                      <a:lnTo>
                        <a:pt x="1591" y="5686"/>
                      </a:lnTo>
                      <a:lnTo>
                        <a:pt x="1843" y="5812"/>
                      </a:lnTo>
                      <a:lnTo>
                        <a:pt x="2127" y="5907"/>
                      </a:lnTo>
                      <a:lnTo>
                        <a:pt x="2410" y="5986"/>
                      </a:lnTo>
                      <a:lnTo>
                        <a:pt x="2710" y="6033"/>
                      </a:lnTo>
                      <a:lnTo>
                        <a:pt x="3025" y="6049"/>
                      </a:lnTo>
                      <a:lnTo>
                        <a:pt x="3340" y="6033"/>
                      </a:lnTo>
                      <a:lnTo>
                        <a:pt x="3639" y="5986"/>
                      </a:lnTo>
                      <a:lnTo>
                        <a:pt x="3922" y="5907"/>
                      </a:lnTo>
                      <a:lnTo>
                        <a:pt x="4206" y="5812"/>
                      </a:lnTo>
                      <a:lnTo>
                        <a:pt x="4458" y="5686"/>
                      </a:lnTo>
                      <a:lnTo>
                        <a:pt x="4710" y="5529"/>
                      </a:lnTo>
                      <a:lnTo>
                        <a:pt x="4946" y="5356"/>
                      </a:lnTo>
                      <a:lnTo>
                        <a:pt x="5151" y="5167"/>
                      </a:lnTo>
                      <a:lnTo>
                        <a:pt x="5356" y="4946"/>
                      </a:lnTo>
                      <a:lnTo>
                        <a:pt x="5529" y="4710"/>
                      </a:lnTo>
                      <a:lnTo>
                        <a:pt x="5671" y="4458"/>
                      </a:lnTo>
                      <a:lnTo>
                        <a:pt x="5813" y="4206"/>
                      </a:lnTo>
                      <a:lnTo>
                        <a:pt x="5907" y="3922"/>
                      </a:lnTo>
                      <a:lnTo>
                        <a:pt x="5986" y="3639"/>
                      </a:lnTo>
                      <a:lnTo>
                        <a:pt x="6033" y="3339"/>
                      </a:lnTo>
                      <a:lnTo>
                        <a:pt x="6049" y="3024"/>
                      </a:lnTo>
                      <a:lnTo>
                        <a:pt x="6033" y="2709"/>
                      </a:lnTo>
                      <a:lnTo>
                        <a:pt x="5986" y="2410"/>
                      </a:lnTo>
                      <a:lnTo>
                        <a:pt x="5907" y="2127"/>
                      </a:lnTo>
                      <a:lnTo>
                        <a:pt x="5813" y="1843"/>
                      </a:lnTo>
                      <a:lnTo>
                        <a:pt x="5671" y="1591"/>
                      </a:lnTo>
                      <a:lnTo>
                        <a:pt x="5529" y="1339"/>
                      </a:lnTo>
                      <a:lnTo>
                        <a:pt x="5356" y="1103"/>
                      </a:lnTo>
                      <a:lnTo>
                        <a:pt x="5151" y="898"/>
                      </a:lnTo>
                      <a:lnTo>
                        <a:pt x="4946" y="693"/>
                      </a:lnTo>
                      <a:lnTo>
                        <a:pt x="4710" y="520"/>
                      </a:lnTo>
                      <a:lnTo>
                        <a:pt x="4458" y="378"/>
                      </a:lnTo>
                      <a:lnTo>
                        <a:pt x="4206" y="237"/>
                      </a:lnTo>
                      <a:lnTo>
                        <a:pt x="3922" y="142"/>
                      </a:lnTo>
                      <a:lnTo>
                        <a:pt x="3639" y="63"/>
                      </a:lnTo>
                      <a:lnTo>
                        <a:pt x="3340" y="16"/>
                      </a:lnTo>
                      <a:lnTo>
                        <a:pt x="30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15">
                  <a:extLst>
                    <a:ext uri="{FF2B5EF4-FFF2-40B4-BE49-F238E27FC236}">
                      <a16:creationId xmlns:a16="http://schemas.microsoft.com/office/drawing/2014/main" id="{2FB28F95-3C48-5725-8831-651A02A6E30E}"/>
                    </a:ext>
                  </a:extLst>
                </p:cNvPr>
                <p:cNvSpPr/>
                <p:nvPr/>
              </p:nvSpPr>
              <p:spPr>
                <a:xfrm>
                  <a:off x="12609825" y="4166525"/>
                  <a:ext cx="398900" cy="2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6" h="11467" extrusionOk="0">
                      <a:moveTo>
                        <a:pt x="5103" y="0"/>
                      </a:moveTo>
                      <a:lnTo>
                        <a:pt x="0" y="11467"/>
                      </a:lnTo>
                      <a:lnTo>
                        <a:pt x="15956" y="11467"/>
                      </a:lnTo>
                      <a:lnTo>
                        <a:pt x="15956" y="0"/>
                      </a:lnTo>
                      <a:close/>
                    </a:path>
                  </a:pathLst>
                </a:custGeom>
                <a:solidFill>
                  <a:srgbClr val="68FF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15">
                  <a:extLst>
                    <a:ext uri="{FF2B5EF4-FFF2-40B4-BE49-F238E27FC236}">
                      <a16:creationId xmlns:a16="http://schemas.microsoft.com/office/drawing/2014/main" id="{7737DE7A-DD13-DD10-F637-1ADB62477574}"/>
                    </a:ext>
                  </a:extLst>
                </p:cNvPr>
                <p:cNvSpPr/>
                <p:nvPr/>
              </p:nvSpPr>
              <p:spPr>
                <a:xfrm>
                  <a:off x="12219975" y="4655975"/>
                  <a:ext cx="1236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7" h="6396" extrusionOk="0">
                      <a:moveTo>
                        <a:pt x="2474" y="1"/>
                      </a:moveTo>
                      <a:lnTo>
                        <a:pt x="2222" y="16"/>
                      </a:lnTo>
                      <a:lnTo>
                        <a:pt x="1985" y="64"/>
                      </a:lnTo>
                      <a:lnTo>
                        <a:pt x="1749" y="142"/>
                      </a:lnTo>
                      <a:lnTo>
                        <a:pt x="1513" y="253"/>
                      </a:lnTo>
                      <a:lnTo>
                        <a:pt x="1308" y="379"/>
                      </a:lnTo>
                      <a:lnTo>
                        <a:pt x="1103" y="536"/>
                      </a:lnTo>
                      <a:lnTo>
                        <a:pt x="899" y="725"/>
                      </a:lnTo>
                      <a:lnTo>
                        <a:pt x="725" y="930"/>
                      </a:lnTo>
                      <a:lnTo>
                        <a:pt x="568" y="1166"/>
                      </a:lnTo>
                      <a:lnTo>
                        <a:pt x="426" y="1402"/>
                      </a:lnTo>
                      <a:lnTo>
                        <a:pt x="300" y="1670"/>
                      </a:lnTo>
                      <a:lnTo>
                        <a:pt x="206" y="1954"/>
                      </a:lnTo>
                      <a:lnTo>
                        <a:pt x="111" y="2237"/>
                      </a:lnTo>
                      <a:lnTo>
                        <a:pt x="64" y="2552"/>
                      </a:lnTo>
                      <a:lnTo>
                        <a:pt x="17" y="2867"/>
                      </a:lnTo>
                      <a:lnTo>
                        <a:pt x="1" y="3198"/>
                      </a:lnTo>
                      <a:lnTo>
                        <a:pt x="17" y="3529"/>
                      </a:lnTo>
                      <a:lnTo>
                        <a:pt x="64" y="3844"/>
                      </a:lnTo>
                      <a:lnTo>
                        <a:pt x="111" y="4143"/>
                      </a:lnTo>
                      <a:lnTo>
                        <a:pt x="206" y="4442"/>
                      </a:lnTo>
                      <a:lnTo>
                        <a:pt x="300" y="4726"/>
                      </a:lnTo>
                      <a:lnTo>
                        <a:pt x="426" y="4978"/>
                      </a:lnTo>
                      <a:lnTo>
                        <a:pt x="568" y="5230"/>
                      </a:lnTo>
                      <a:lnTo>
                        <a:pt x="725" y="5450"/>
                      </a:lnTo>
                      <a:lnTo>
                        <a:pt x="899" y="5671"/>
                      </a:lnTo>
                      <a:lnTo>
                        <a:pt x="1103" y="5844"/>
                      </a:lnTo>
                      <a:lnTo>
                        <a:pt x="1308" y="6002"/>
                      </a:lnTo>
                      <a:lnTo>
                        <a:pt x="1513" y="6143"/>
                      </a:lnTo>
                      <a:lnTo>
                        <a:pt x="1749" y="6254"/>
                      </a:lnTo>
                      <a:lnTo>
                        <a:pt x="1985" y="6332"/>
                      </a:lnTo>
                      <a:lnTo>
                        <a:pt x="2222" y="6380"/>
                      </a:lnTo>
                      <a:lnTo>
                        <a:pt x="2474" y="6395"/>
                      </a:lnTo>
                      <a:lnTo>
                        <a:pt x="2726" y="6380"/>
                      </a:lnTo>
                      <a:lnTo>
                        <a:pt x="2978" y="6332"/>
                      </a:lnTo>
                      <a:lnTo>
                        <a:pt x="3214" y="6254"/>
                      </a:lnTo>
                      <a:lnTo>
                        <a:pt x="3434" y="6143"/>
                      </a:lnTo>
                      <a:lnTo>
                        <a:pt x="3655" y="6002"/>
                      </a:lnTo>
                      <a:lnTo>
                        <a:pt x="3860" y="5844"/>
                      </a:lnTo>
                      <a:lnTo>
                        <a:pt x="4049" y="5671"/>
                      </a:lnTo>
                      <a:lnTo>
                        <a:pt x="4222" y="5450"/>
                      </a:lnTo>
                      <a:lnTo>
                        <a:pt x="4380" y="5230"/>
                      </a:lnTo>
                      <a:lnTo>
                        <a:pt x="4521" y="4978"/>
                      </a:lnTo>
                      <a:lnTo>
                        <a:pt x="4647" y="4726"/>
                      </a:lnTo>
                      <a:lnTo>
                        <a:pt x="4758" y="4442"/>
                      </a:lnTo>
                      <a:lnTo>
                        <a:pt x="4836" y="4143"/>
                      </a:lnTo>
                      <a:lnTo>
                        <a:pt x="4899" y="3844"/>
                      </a:lnTo>
                      <a:lnTo>
                        <a:pt x="4931" y="3529"/>
                      </a:lnTo>
                      <a:lnTo>
                        <a:pt x="4947" y="3198"/>
                      </a:lnTo>
                      <a:lnTo>
                        <a:pt x="4931" y="2867"/>
                      </a:lnTo>
                      <a:lnTo>
                        <a:pt x="4899" y="2552"/>
                      </a:lnTo>
                      <a:lnTo>
                        <a:pt x="4836" y="2237"/>
                      </a:lnTo>
                      <a:lnTo>
                        <a:pt x="4758" y="1954"/>
                      </a:lnTo>
                      <a:lnTo>
                        <a:pt x="4647" y="1670"/>
                      </a:lnTo>
                      <a:lnTo>
                        <a:pt x="4521" y="1402"/>
                      </a:lnTo>
                      <a:lnTo>
                        <a:pt x="4380" y="1166"/>
                      </a:lnTo>
                      <a:lnTo>
                        <a:pt x="4222" y="930"/>
                      </a:lnTo>
                      <a:lnTo>
                        <a:pt x="4049" y="725"/>
                      </a:lnTo>
                      <a:lnTo>
                        <a:pt x="3860" y="536"/>
                      </a:lnTo>
                      <a:lnTo>
                        <a:pt x="3655" y="379"/>
                      </a:lnTo>
                      <a:lnTo>
                        <a:pt x="3434" y="253"/>
                      </a:lnTo>
                      <a:lnTo>
                        <a:pt x="3214" y="142"/>
                      </a:lnTo>
                      <a:lnTo>
                        <a:pt x="2978" y="64"/>
                      </a:lnTo>
                      <a:lnTo>
                        <a:pt x="2726" y="16"/>
                      </a:lnTo>
                      <a:lnTo>
                        <a:pt x="24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15">
                  <a:extLst>
                    <a:ext uri="{FF2B5EF4-FFF2-40B4-BE49-F238E27FC236}">
                      <a16:creationId xmlns:a16="http://schemas.microsoft.com/office/drawing/2014/main" id="{CDE13326-1603-3126-8DF2-4E32158B6DC6}"/>
                    </a:ext>
                  </a:extLst>
                </p:cNvPr>
                <p:cNvSpPr/>
                <p:nvPr/>
              </p:nvSpPr>
              <p:spPr>
                <a:xfrm>
                  <a:off x="13541100" y="4031850"/>
                  <a:ext cx="609575" cy="60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3" h="24383" extrusionOk="0">
                      <a:moveTo>
                        <a:pt x="7844" y="0"/>
                      </a:moveTo>
                      <a:lnTo>
                        <a:pt x="7844" y="7844"/>
                      </a:lnTo>
                      <a:lnTo>
                        <a:pt x="0" y="7844"/>
                      </a:lnTo>
                      <a:lnTo>
                        <a:pt x="0" y="16539"/>
                      </a:lnTo>
                      <a:lnTo>
                        <a:pt x="7844" y="16539"/>
                      </a:lnTo>
                      <a:lnTo>
                        <a:pt x="7844" y="24383"/>
                      </a:lnTo>
                      <a:lnTo>
                        <a:pt x="16538" y="24383"/>
                      </a:lnTo>
                      <a:lnTo>
                        <a:pt x="16538" y="16539"/>
                      </a:lnTo>
                      <a:lnTo>
                        <a:pt x="24382" y="16539"/>
                      </a:lnTo>
                      <a:lnTo>
                        <a:pt x="24382" y="7844"/>
                      </a:lnTo>
                      <a:lnTo>
                        <a:pt x="16538" y="7844"/>
                      </a:lnTo>
                      <a:lnTo>
                        <a:pt x="1653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133" name="Google Shape;133;p15">
              <a:extLst>
                <a:ext uri="{FF2B5EF4-FFF2-40B4-BE49-F238E27FC236}">
                  <a16:creationId xmlns:a16="http://schemas.microsoft.com/office/drawing/2014/main" id="{1B17D22C-75B9-44FB-C224-9F89D10C8799}"/>
                </a:ext>
              </a:extLst>
            </p:cNvPr>
            <p:cNvCxnSpPr/>
            <p:nvPr/>
          </p:nvCxnSpPr>
          <p:spPr>
            <a:xfrm>
              <a:off x="2790500" y="4732075"/>
              <a:ext cx="6022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540364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 err="1"/>
              <a:t>Medishare</a:t>
            </a:r>
            <a:endParaRPr dirty="0"/>
          </a:p>
        </p:txBody>
      </p:sp>
      <p:grpSp>
        <p:nvGrpSpPr>
          <p:cNvPr id="236" name="Google Shape;236;p16"/>
          <p:cNvGrpSpPr/>
          <p:nvPr/>
        </p:nvGrpSpPr>
        <p:grpSpPr>
          <a:xfrm>
            <a:off x="3297249" y="1109874"/>
            <a:ext cx="2656700" cy="596100"/>
            <a:chOff x="3297249" y="1109874"/>
            <a:chExt cx="2656700" cy="596100"/>
          </a:xfrm>
        </p:grpSpPr>
        <p:sp>
          <p:nvSpPr>
            <p:cNvPr id="237" name="Google Shape;237;p16"/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grpSp>
          <p:nvGrpSpPr>
            <p:cNvPr id="238" name="Google Shape;238;p16"/>
            <p:cNvGrpSpPr/>
            <p:nvPr/>
          </p:nvGrpSpPr>
          <p:grpSpPr>
            <a:xfrm>
              <a:off x="3969538" y="1283876"/>
              <a:ext cx="1984411" cy="417437"/>
              <a:chOff x="3969538" y="1364638"/>
              <a:chExt cx="1984411" cy="417437"/>
            </a:xfrm>
          </p:grpSpPr>
          <p:sp>
            <p:nvSpPr>
              <p:cNvPr id="239" name="Google Shape;239;p16"/>
              <p:cNvSpPr txBox="1"/>
              <p:nvPr/>
            </p:nvSpPr>
            <p:spPr>
              <a:xfrm>
                <a:off x="3972749" y="1364638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Introduction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0" name="Google Shape;240;p16"/>
              <p:cNvSpPr txBox="1"/>
              <p:nvPr/>
            </p:nvSpPr>
            <p:spPr>
              <a:xfrm>
                <a:off x="3969538" y="1450275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41" name="Google Shape;241;p16"/>
          <p:cNvGrpSpPr/>
          <p:nvPr/>
        </p:nvGrpSpPr>
        <p:grpSpPr>
          <a:xfrm>
            <a:off x="414554" y="1509185"/>
            <a:ext cx="2653421" cy="2696472"/>
            <a:chOff x="3525722" y="1985800"/>
            <a:chExt cx="2702609" cy="2746178"/>
          </a:xfrm>
        </p:grpSpPr>
        <p:sp>
          <p:nvSpPr>
            <p:cNvPr id="242" name="Google Shape;242;p16"/>
            <p:cNvSpPr/>
            <p:nvPr/>
          </p:nvSpPr>
          <p:spPr>
            <a:xfrm>
              <a:off x="5442457" y="4676877"/>
              <a:ext cx="683885" cy="51372"/>
            </a:xfrm>
            <a:custGeom>
              <a:avLst/>
              <a:gdLst/>
              <a:ahLst/>
              <a:cxnLst/>
              <a:rect l="l" t="t" r="r" b="b"/>
              <a:pathLst>
                <a:path w="19263" h="1447" extrusionOk="0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3525722" y="4641150"/>
              <a:ext cx="995383" cy="90828"/>
            </a:xfrm>
            <a:custGeom>
              <a:avLst/>
              <a:gdLst/>
              <a:ahLst/>
              <a:cxnLst/>
              <a:rect l="l" t="t" r="r" b="b"/>
              <a:pathLst>
                <a:path w="45219" h="2558" extrusionOk="0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5580521" y="4523830"/>
              <a:ext cx="288067" cy="139134"/>
            </a:xfrm>
            <a:custGeom>
              <a:avLst/>
              <a:gdLst/>
              <a:ahLst/>
              <a:cxnLst/>
              <a:rect l="l" t="t" r="r" b="b"/>
              <a:pathLst>
                <a:path w="8114" h="3919" extrusionOk="0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3950723" y="4466034"/>
              <a:ext cx="209181" cy="236376"/>
            </a:xfrm>
            <a:custGeom>
              <a:avLst/>
              <a:gdLst/>
              <a:ahLst/>
              <a:cxnLst/>
              <a:rect l="l" t="t" r="r" b="b"/>
              <a:pathLst>
                <a:path w="5892" h="6658" extrusionOk="0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109202" y="3262998"/>
              <a:ext cx="1703978" cy="44911"/>
            </a:xfrm>
            <a:custGeom>
              <a:avLst/>
              <a:gdLst/>
              <a:ahLst/>
              <a:cxnLst/>
              <a:rect l="l" t="t" r="r" b="b"/>
              <a:pathLst>
                <a:path w="47996" h="1265" extrusionOk="0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3841912" y="3228313"/>
              <a:ext cx="534952" cy="1474135"/>
            </a:xfrm>
            <a:custGeom>
              <a:avLst/>
              <a:gdLst/>
              <a:ahLst/>
              <a:cxnLst/>
              <a:rect l="l" t="t" r="r" b="b"/>
              <a:pathLst>
                <a:path w="15068" h="41522" extrusionOk="0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5515909" y="3228313"/>
              <a:ext cx="534916" cy="1474135"/>
            </a:xfrm>
            <a:custGeom>
              <a:avLst/>
              <a:gdLst/>
              <a:ahLst/>
              <a:cxnLst/>
              <a:rect l="l" t="t" r="r" b="b"/>
              <a:pathLst>
                <a:path w="15067" h="41522" extrusionOk="0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4007171" y="3158589"/>
              <a:ext cx="1914153" cy="114638"/>
            </a:xfrm>
            <a:custGeom>
              <a:avLst/>
              <a:gdLst/>
              <a:ahLst/>
              <a:cxnLst/>
              <a:rect l="l" t="t" r="r" b="b"/>
              <a:pathLst>
                <a:path w="53916" h="3229" extrusionOk="0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5118400" y="2880435"/>
              <a:ext cx="295203" cy="279227"/>
            </a:xfrm>
            <a:custGeom>
              <a:avLst/>
              <a:gdLst/>
              <a:ahLst/>
              <a:cxnLst/>
              <a:rect l="l" t="t" r="r" b="b"/>
              <a:pathLst>
                <a:path w="8315" h="7865" extrusionOk="0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4697779" y="2208181"/>
              <a:ext cx="1089217" cy="657364"/>
            </a:xfrm>
            <a:custGeom>
              <a:avLst/>
              <a:gdLst/>
              <a:ahLst/>
              <a:cxnLst/>
              <a:rect l="l" t="t" r="r" b="b"/>
              <a:pathLst>
                <a:path w="30680" h="18516" fill="none" extrusionOk="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fill="none" extrusionOk="0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5022866" y="3079385"/>
              <a:ext cx="390741" cy="80271"/>
            </a:xfrm>
            <a:custGeom>
              <a:avLst/>
              <a:gdLst/>
              <a:ahLst/>
              <a:cxnLst/>
              <a:rect l="l" t="t" r="r" b="b"/>
              <a:pathLst>
                <a:path w="11006" h="2261" extrusionOk="0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4852494" y="2303395"/>
              <a:ext cx="320375" cy="46970"/>
            </a:xfrm>
            <a:custGeom>
              <a:avLst/>
              <a:gdLst/>
              <a:ahLst/>
              <a:cxnLst/>
              <a:rect l="l" t="t" r="r" b="b"/>
              <a:pathLst>
                <a:path w="9024" h="1323" extrusionOk="0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5336733" y="2406456"/>
              <a:ext cx="320339" cy="47289"/>
            </a:xfrm>
            <a:custGeom>
              <a:avLst/>
              <a:gdLst/>
              <a:ahLst/>
              <a:cxnLst/>
              <a:rect l="l" t="t" r="r" b="b"/>
              <a:pathLst>
                <a:path w="9023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5160220" y="2509801"/>
              <a:ext cx="343842" cy="47325"/>
            </a:xfrm>
            <a:custGeom>
              <a:avLst/>
              <a:gdLst/>
              <a:ahLst/>
              <a:cxnLst/>
              <a:rect l="l" t="t" r="r" b="b"/>
              <a:pathLst>
                <a:path w="9685" h="1333" extrusionOk="0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4842305" y="2406456"/>
              <a:ext cx="440053" cy="47289"/>
            </a:xfrm>
            <a:custGeom>
              <a:avLst/>
              <a:gdLst/>
              <a:ahLst/>
              <a:cxnLst/>
              <a:rect l="l" t="t" r="r" b="b"/>
              <a:pathLst>
                <a:path w="12395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4831087" y="2509801"/>
              <a:ext cx="274789" cy="47325"/>
            </a:xfrm>
            <a:custGeom>
              <a:avLst/>
              <a:gdLst/>
              <a:ahLst/>
              <a:cxnLst/>
              <a:rect l="l" t="t" r="r" b="b"/>
              <a:pathLst>
                <a:path w="7740" h="1333" extrusionOk="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4816105" y="2613181"/>
              <a:ext cx="369333" cy="47289"/>
            </a:xfrm>
            <a:custGeom>
              <a:avLst/>
              <a:gdLst/>
              <a:ahLst/>
              <a:cxnLst/>
              <a:rect l="l" t="t" r="r" b="b"/>
              <a:pathLst>
                <a:path w="10403" h="1332" extrusionOk="0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5229271" y="2613181"/>
              <a:ext cx="180246" cy="47289"/>
            </a:xfrm>
            <a:custGeom>
              <a:avLst/>
              <a:gdLst/>
              <a:ahLst/>
              <a:cxnLst/>
              <a:rect l="l" t="t" r="r" b="b"/>
              <a:pathLst>
                <a:path w="5077" h="1332" extrusionOk="0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802863" y="2716561"/>
              <a:ext cx="204068" cy="47289"/>
            </a:xfrm>
            <a:custGeom>
              <a:avLst/>
              <a:gdLst/>
              <a:ahLst/>
              <a:cxnLst/>
              <a:rect l="l" t="t" r="r" b="b"/>
              <a:pathLst>
                <a:path w="5748" h="1332" extrusionOk="0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4439365" y="3464966"/>
              <a:ext cx="1235771" cy="1133772"/>
            </a:xfrm>
            <a:custGeom>
              <a:avLst/>
              <a:gdLst/>
              <a:ahLst/>
              <a:cxnLst/>
              <a:rect l="l" t="t" r="r" b="b"/>
              <a:pathLst>
                <a:path w="34808" h="31935" extrusionOk="0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4195221" y="2199696"/>
              <a:ext cx="205772" cy="324777"/>
            </a:xfrm>
            <a:custGeom>
              <a:avLst/>
              <a:gdLst/>
              <a:ahLst/>
              <a:cxnLst/>
              <a:rect l="l" t="t" r="r" b="b"/>
              <a:pathLst>
                <a:path w="5796" h="9148" extrusionOk="0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4350256" y="2323134"/>
              <a:ext cx="50733" cy="169027"/>
            </a:xfrm>
            <a:custGeom>
              <a:avLst/>
              <a:gdLst/>
              <a:ahLst/>
              <a:cxnLst/>
              <a:rect l="l" t="t" r="r" b="b"/>
              <a:pathLst>
                <a:path w="1429" h="4761" extrusionOk="0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4349262" y="2111972"/>
              <a:ext cx="225121" cy="345865"/>
            </a:xfrm>
            <a:custGeom>
              <a:avLst/>
              <a:gdLst/>
              <a:ahLst/>
              <a:cxnLst/>
              <a:rect l="l" t="t" r="r" b="b"/>
              <a:pathLst>
                <a:path w="6341" h="9742" extrusionOk="0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4182618" y="1985800"/>
              <a:ext cx="505378" cy="302694"/>
            </a:xfrm>
            <a:custGeom>
              <a:avLst/>
              <a:gdLst/>
              <a:ahLst/>
              <a:cxnLst/>
              <a:rect l="l" t="t" r="r" b="b"/>
              <a:pathLst>
                <a:path w="14235" h="8526" extrusionOk="0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4517219" y="2289124"/>
              <a:ext cx="35751" cy="87088"/>
            </a:xfrm>
            <a:custGeom>
              <a:avLst/>
              <a:gdLst/>
              <a:ahLst/>
              <a:cxnLst/>
              <a:rect l="l" t="t" r="r" b="b"/>
              <a:pathLst>
                <a:path w="1007" h="2453" extrusionOk="0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4495457" y="2269066"/>
              <a:ext cx="20804" cy="32343"/>
            </a:xfrm>
            <a:custGeom>
              <a:avLst/>
              <a:gdLst/>
              <a:ahLst/>
              <a:cxnLst/>
              <a:rect l="l" t="t" r="r" b="b"/>
              <a:pathLst>
                <a:path w="586" h="911" extrusionOk="0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4493433" y="2231647"/>
              <a:ext cx="39798" cy="18745"/>
            </a:xfrm>
            <a:custGeom>
              <a:avLst/>
              <a:gdLst/>
              <a:ahLst/>
              <a:cxnLst/>
              <a:rect l="l" t="t" r="r" b="b"/>
              <a:pathLst>
                <a:path w="1121" h="528" extrusionOk="0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extrusionOk="0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fill="none" extrusionOk="0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4351286" y="2191211"/>
              <a:ext cx="65999" cy="113253"/>
            </a:xfrm>
            <a:custGeom>
              <a:avLst/>
              <a:gdLst/>
              <a:ahLst/>
              <a:cxnLst/>
              <a:rect l="l" t="t" r="r" b="b"/>
              <a:pathLst>
                <a:path w="1859" h="3190" extrusionOk="0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4401272" y="2145308"/>
              <a:ext cx="55455" cy="109170"/>
            </a:xfrm>
            <a:custGeom>
              <a:avLst/>
              <a:gdLst/>
              <a:ahLst/>
              <a:cxnLst/>
              <a:rect l="l" t="t" r="r" b="b"/>
              <a:pathLst>
                <a:path w="1562" h="3075" extrusionOk="0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4969826" y="2855300"/>
              <a:ext cx="235666" cy="113928"/>
            </a:xfrm>
            <a:custGeom>
              <a:avLst/>
              <a:gdLst/>
              <a:ahLst/>
              <a:cxnLst/>
              <a:rect l="l" t="t" r="r" b="b"/>
              <a:pathLst>
                <a:path w="6638" h="3209" extrusionOk="0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4092516" y="2444194"/>
              <a:ext cx="542407" cy="686583"/>
            </a:xfrm>
            <a:custGeom>
              <a:avLst/>
              <a:gdLst/>
              <a:ahLst/>
              <a:cxnLst/>
              <a:rect l="l" t="t" r="r" b="b"/>
              <a:pathLst>
                <a:path w="15278" h="19339" extrusionOk="0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3891223" y="3263673"/>
              <a:ext cx="1204138" cy="596833"/>
            </a:xfrm>
            <a:custGeom>
              <a:avLst/>
              <a:gdLst/>
              <a:ahLst/>
              <a:cxnLst/>
              <a:rect l="l" t="t" r="r" b="b"/>
              <a:pathLst>
                <a:path w="33917" h="16811" extrusionOk="0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3800446" y="2426514"/>
              <a:ext cx="754570" cy="1205842"/>
            </a:xfrm>
            <a:custGeom>
              <a:avLst/>
              <a:gdLst/>
              <a:ahLst/>
              <a:cxnLst/>
              <a:rect l="l" t="t" r="r" b="b"/>
              <a:pathLst>
                <a:path w="21254" h="33965" extrusionOk="0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4210168" y="2562520"/>
              <a:ext cx="792345" cy="706642"/>
            </a:xfrm>
            <a:custGeom>
              <a:avLst/>
              <a:gdLst/>
              <a:ahLst/>
              <a:cxnLst/>
              <a:rect l="l" t="t" r="r" b="b"/>
              <a:pathLst>
                <a:path w="22318" h="19904" extrusionOk="0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4068730" y="3625822"/>
              <a:ext cx="995348" cy="923917"/>
            </a:xfrm>
            <a:custGeom>
              <a:avLst/>
              <a:gdLst/>
              <a:ahLst/>
              <a:cxnLst/>
              <a:rect l="l" t="t" r="r" b="b"/>
              <a:pathLst>
                <a:path w="28036" h="26024" extrusionOk="0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3800446" y="2784226"/>
              <a:ext cx="646465" cy="598501"/>
            </a:xfrm>
            <a:custGeom>
              <a:avLst/>
              <a:gdLst/>
              <a:ahLst/>
              <a:cxnLst/>
              <a:rect l="l" t="t" r="r" b="b"/>
              <a:pathLst>
                <a:path w="18209" h="16858" extrusionOk="0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3800446" y="2855300"/>
              <a:ext cx="646465" cy="598182"/>
            </a:xfrm>
            <a:custGeom>
              <a:avLst/>
              <a:gdLst/>
              <a:ahLst/>
              <a:cxnLst/>
              <a:rect l="l" t="t" r="r" b="b"/>
              <a:pathLst>
                <a:path w="18209" h="16849" extrusionOk="0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3719503" y="3788348"/>
              <a:ext cx="801540" cy="53076"/>
            </a:xfrm>
            <a:custGeom>
              <a:avLst/>
              <a:gdLst/>
              <a:ahLst/>
              <a:cxnLst/>
              <a:rect l="l" t="t" r="r" b="b"/>
              <a:pathLst>
                <a:path w="22577" h="1495" extrusionOk="0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4092516" y="3810110"/>
              <a:ext cx="57514" cy="833492"/>
            </a:xfrm>
            <a:custGeom>
              <a:avLst/>
              <a:gdLst/>
              <a:ahLst/>
              <a:cxnLst/>
              <a:rect l="l" t="t" r="r" b="b"/>
              <a:pathLst>
                <a:path w="1620" h="23477" extrusionOk="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3850077" y="4555143"/>
              <a:ext cx="547520" cy="147264"/>
            </a:xfrm>
            <a:custGeom>
              <a:avLst/>
              <a:gdLst/>
              <a:ahLst/>
              <a:cxnLst/>
              <a:rect l="l" t="t" r="r" b="b"/>
              <a:pathLst>
                <a:path w="15422" h="4148" extrusionOk="0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4055133" y="3801270"/>
              <a:ext cx="124827" cy="226151"/>
            </a:xfrm>
            <a:custGeom>
              <a:avLst/>
              <a:gdLst/>
              <a:ahLst/>
              <a:cxnLst/>
              <a:rect l="l" t="t" r="r" b="b"/>
              <a:pathLst>
                <a:path w="3516" h="6370" extrusionOk="0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3691634" y="3674104"/>
              <a:ext cx="859338" cy="127205"/>
            </a:xfrm>
            <a:custGeom>
              <a:avLst/>
              <a:gdLst/>
              <a:ahLst/>
              <a:cxnLst/>
              <a:rect l="l" t="t" r="r" b="b"/>
              <a:pathLst>
                <a:path w="24205" h="3583" extrusionOk="0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4100007" y="3332687"/>
              <a:ext cx="47289" cy="417616"/>
            </a:xfrm>
            <a:custGeom>
              <a:avLst/>
              <a:gdLst/>
              <a:ahLst/>
              <a:cxnLst/>
              <a:rect l="l" t="t" r="r" b="b"/>
              <a:pathLst>
                <a:path w="1332" h="11763" extrusionOk="0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3872514" y="3079030"/>
              <a:ext cx="502644" cy="297227"/>
            </a:xfrm>
            <a:custGeom>
              <a:avLst/>
              <a:gdLst/>
              <a:ahLst/>
              <a:cxnLst/>
              <a:rect l="l" t="t" r="r" b="b"/>
              <a:pathLst>
                <a:path w="14158" h="8372" extrusionOk="0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4599866" y="2491446"/>
              <a:ext cx="136401" cy="259843"/>
            </a:xfrm>
            <a:custGeom>
              <a:avLst/>
              <a:gdLst/>
              <a:ahLst/>
              <a:cxnLst/>
              <a:rect l="l" t="t" r="r" b="b"/>
              <a:pathLst>
                <a:path w="3842" h="7319" extrusionOk="0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5664518" y="2994714"/>
              <a:ext cx="223453" cy="161891"/>
            </a:xfrm>
            <a:custGeom>
              <a:avLst/>
              <a:gdLst/>
              <a:ahLst/>
              <a:cxnLst/>
              <a:rect l="l" t="t" r="r" b="b"/>
              <a:pathLst>
                <a:path w="6294" h="4560" extrusionOk="0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5731509" y="2397581"/>
              <a:ext cx="496822" cy="554656"/>
            </a:xfrm>
            <a:custGeom>
              <a:avLst/>
              <a:gdLst/>
              <a:ahLst/>
              <a:cxnLst/>
              <a:rect l="l" t="t" r="r" b="b"/>
              <a:pathLst>
                <a:path w="13994" h="15623" extrusionOk="0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4470322" y="2242866"/>
              <a:ext cx="75159" cy="86768"/>
            </a:xfrm>
            <a:custGeom>
              <a:avLst/>
              <a:gdLst/>
              <a:ahLst/>
              <a:cxnLst/>
              <a:rect l="l" t="t" r="r" b="b"/>
              <a:pathLst>
                <a:path w="2117" h="2444" extrusionOk="0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475754" y="2242866"/>
              <a:ext cx="64295" cy="81336"/>
            </a:xfrm>
            <a:custGeom>
              <a:avLst/>
              <a:gdLst/>
              <a:ahLst/>
              <a:cxnLst/>
              <a:rect l="l" t="t" r="r" b="b"/>
              <a:pathLst>
                <a:path w="1811" h="2291" fill="none" extrusionOk="0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406384" y="2223517"/>
              <a:ext cx="77218" cy="52721"/>
            </a:xfrm>
            <a:custGeom>
              <a:avLst/>
              <a:gdLst/>
              <a:ahLst/>
              <a:cxnLst/>
              <a:rect l="l" t="t" r="r" b="b"/>
              <a:pathLst>
                <a:path w="2175" h="1485" extrusionOk="0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3584526" y="2124539"/>
              <a:ext cx="794368" cy="951147"/>
            </a:xfrm>
            <a:custGeom>
              <a:avLst/>
              <a:gdLst/>
              <a:ahLst/>
              <a:cxnLst/>
              <a:rect l="l" t="t" r="r" b="b"/>
              <a:pathLst>
                <a:path w="22375" h="26791" extrusionOk="0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538982" y="2285041"/>
              <a:ext cx="25207" cy="21799"/>
            </a:xfrm>
            <a:custGeom>
              <a:avLst/>
              <a:gdLst/>
              <a:ahLst/>
              <a:cxnLst/>
              <a:rect l="l" t="t" r="r" b="b"/>
              <a:pathLst>
                <a:path w="710" h="614" extrusionOk="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16"/>
          <p:cNvGrpSpPr/>
          <p:nvPr/>
        </p:nvGrpSpPr>
        <p:grpSpPr>
          <a:xfrm>
            <a:off x="6033350" y="1109875"/>
            <a:ext cx="2653450" cy="728558"/>
            <a:chOff x="6033350" y="1109875"/>
            <a:chExt cx="2653450" cy="728558"/>
          </a:xfrm>
        </p:grpSpPr>
        <p:grpSp>
          <p:nvGrpSpPr>
            <p:cNvPr id="300" name="Google Shape;300;p16"/>
            <p:cNvGrpSpPr/>
            <p:nvPr/>
          </p:nvGrpSpPr>
          <p:grpSpPr>
            <a:xfrm>
              <a:off x="6705600" y="1129418"/>
              <a:ext cx="1981200" cy="709015"/>
              <a:chOff x="6053025" y="801876"/>
              <a:chExt cx="1981200" cy="709015"/>
            </a:xfrm>
          </p:grpSpPr>
          <p:sp>
            <p:nvSpPr>
              <p:cNvPr id="301" name="Google Shape;301;p16"/>
              <p:cNvSpPr txBox="1"/>
              <p:nvPr/>
            </p:nvSpPr>
            <p:spPr>
              <a:xfrm>
                <a:off x="6053025" y="80187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Methodology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2" name="Google Shape;302;p16"/>
              <p:cNvSpPr txBox="1"/>
              <p:nvPr/>
            </p:nvSpPr>
            <p:spPr>
              <a:xfrm>
                <a:off x="6053025" y="117909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dirty="0">
                    <a:latin typeface="Roboto"/>
                    <a:ea typeface="Roboto"/>
                    <a:cs typeface="Roboto"/>
                    <a:sym typeface="Roboto"/>
                  </a:rPr>
                  <a:t>Details of the functions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3" name="Google Shape;303;p16"/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4" name="Google Shape;304;p16"/>
          <p:cNvGrpSpPr/>
          <p:nvPr/>
        </p:nvGrpSpPr>
        <p:grpSpPr>
          <a:xfrm>
            <a:off x="3297248" y="2502860"/>
            <a:ext cx="2736102" cy="726522"/>
            <a:chOff x="3297248" y="2502860"/>
            <a:chExt cx="2736102" cy="726522"/>
          </a:xfrm>
        </p:grpSpPr>
        <p:grpSp>
          <p:nvGrpSpPr>
            <p:cNvPr id="305" name="Google Shape;305;p16"/>
            <p:cNvGrpSpPr/>
            <p:nvPr/>
          </p:nvGrpSpPr>
          <p:grpSpPr>
            <a:xfrm>
              <a:off x="3969548" y="2502860"/>
              <a:ext cx="2063802" cy="726522"/>
              <a:chOff x="3581360" y="1153913"/>
              <a:chExt cx="2063802" cy="726522"/>
            </a:xfrm>
          </p:grpSpPr>
          <p:sp>
            <p:nvSpPr>
              <p:cNvPr id="306" name="Google Shape;306;p16"/>
              <p:cNvSpPr txBox="1"/>
              <p:nvPr/>
            </p:nvSpPr>
            <p:spPr>
              <a:xfrm>
                <a:off x="3581365" y="115391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Literature Review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7" name="Google Shape;307;p16"/>
              <p:cNvSpPr txBox="1"/>
              <p:nvPr/>
            </p:nvSpPr>
            <p:spPr>
              <a:xfrm>
                <a:off x="3581360" y="1548635"/>
                <a:ext cx="2063802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dirty="0">
                    <a:latin typeface="Roboto"/>
                    <a:ea typeface="Roboto"/>
                    <a:cs typeface="Roboto"/>
                    <a:sym typeface="Roboto"/>
                  </a:rPr>
                  <a:t>Literature review of problems and solutions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8" name="Google Shape;308;p16"/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9" name="Google Shape;309;p16"/>
          <p:cNvGrpSpPr/>
          <p:nvPr/>
        </p:nvGrpSpPr>
        <p:grpSpPr>
          <a:xfrm>
            <a:off x="3297248" y="3977808"/>
            <a:ext cx="2736100" cy="673400"/>
            <a:chOff x="3297248" y="3977808"/>
            <a:chExt cx="2736100" cy="673400"/>
          </a:xfrm>
        </p:grpSpPr>
        <p:grpSp>
          <p:nvGrpSpPr>
            <p:cNvPr id="310" name="Google Shape;310;p16"/>
            <p:cNvGrpSpPr/>
            <p:nvPr/>
          </p:nvGrpSpPr>
          <p:grpSpPr>
            <a:xfrm>
              <a:off x="3969547" y="3977808"/>
              <a:ext cx="2063801" cy="673400"/>
              <a:chOff x="3581359" y="2254821"/>
              <a:chExt cx="2063801" cy="673400"/>
            </a:xfrm>
          </p:grpSpPr>
          <p:sp>
            <p:nvSpPr>
              <p:cNvPr id="311" name="Google Shape;311;p16"/>
              <p:cNvSpPr txBox="1"/>
              <p:nvPr/>
            </p:nvSpPr>
            <p:spPr>
              <a:xfrm>
                <a:off x="3581365" y="2254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Project Architecture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2" name="Google Shape;312;p16"/>
              <p:cNvSpPr txBox="1"/>
              <p:nvPr/>
            </p:nvSpPr>
            <p:spPr>
              <a:xfrm>
                <a:off x="3581359" y="2596421"/>
                <a:ext cx="2063801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dirty="0">
                    <a:latin typeface="Roboto"/>
                    <a:ea typeface="Roboto"/>
                    <a:cs typeface="Roboto"/>
                    <a:sym typeface="Roboto"/>
                  </a:rPr>
                  <a:t>Frameworks, Database, Libraries used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3" name="Google Shape;313;p16"/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4" name="Google Shape;314;p16"/>
          <p:cNvGrpSpPr/>
          <p:nvPr/>
        </p:nvGrpSpPr>
        <p:grpSpPr>
          <a:xfrm>
            <a:off x="6033350" y="2501790"/>
            <a:ext cx="2653515" cy="717843"/>
            <a:chOff x="6033350" y="2501790"/>
            <a:chExt cx="2653515" cy="717843"/>
          </a:xfrm>
        </p:grpSpPr>
        <p:grpSp>
          <p:nvGrpSpPr>
            <p:cNvPr id="315" name="Google Shape;315;p16"/>
            <p:cNvGrpSpPr/>
            <p:nvPr/>
          </p:nvGrpSpPr>
          <p:grpSpPr>
            <a:xfrm>
              <a:off x="6705600" y="2501790"/>
              <a:ext cx="1981265" cy="717843"/>
              <a:chOff x="6705600" y="2628879"/>
              <a:chExt cx="1981265" cy="717843"/>
            </a:xfrm>
          </p:grpSpPr>
          <p:sp>
            <p:nvSpPr>
              <p:cNvPr id="316" name="Google Shape;316;p16"/>
              <p:cNvSpPr txBox="1"/>
              <p:nvPr/>
            </p:nvSpPr>
            <p:spPr>
              <a:xfrm>
                <a:off x="6705665" y="26288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Progress so far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7" name="Google Shape;317;p16"/>
              <p:cNvSpPr txBox="1"/>
              <p:nvPr/>
            </p:nvSpPr>
            <p:spPr>
              <a:xfrm>
                <a:off x="6705600" y="3014922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dirty="0">
                    <a:latin typeface="Roboto"/>
                    <a:ea typeface="Roboto"/>
                    <a:cs typeface="Roboto"/>
                    <a:sym typeface="Roboto"/>
                  </a:rPr>
                  <a:t>What’s been done, </a:t>
                </a:r>
                <a:r>
                  <a:rPr lang="en-SG" dirty="0" err="1">
                    <a:latin typeface="Roboto"/>
                    <a:ea typeface="Roboto"/>
                    <a:cs typeface="Roboto"/>
                    <a:sym typeface="Roboto"/>
                  </a:rPr>
                  <a:t>whats</a:t>
                </a:r>
                <a:r>
                  <a:rPr lang="en-SG" dirty="0">
                    <a:latin typeface="Roboto"/>
                    <a:ea typeface="Roboto"/>
                    <a:cs typeface="Roboto"/>
                    <a:sym typeface="Roboto"/>
                  </a:rPr>
                  <a:t> the next step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8" name="Google Shape;318;p16"/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9" name="Google Shape;319;p16"/>
          <p:cNvGrpSpPr/>
          <p:nvPr/>
        </p:nvGrpSpPr>
        <p:grpSpPr>
          <a:xfrm>
            <a:off x="6033350" y="4056000"/>
            <a:ext cx="2653473" cy="596100"/>
            <a:chOff x="6033350" y="4056000"/>
            <a:chExt cx="2653473" cy="596100"/>
          </a:xfrm>
        </p:grpSpPr>
        <p:grpSp>
          <p:nvGrpSpPr>
            <p:cNvPr id="320" name="Google Shape;320;p16"/>
            <p:cNvGrpSpPr/>
            <p:nvPr/>
          </p:nvGrpSpPr>
          <p:grpSpPr>
            <a:xfrm>
              <a:off x="6705600" y="4176622"/>
              <a:ext cx="1981223" cy="474595"/>
              <a:chOff x="6705600" y="4257384"/>
              <a:chExt cx="1981223" cy="474595"/>
            </a:xfrm>
          </p:grpSpPr>
          <p:sp>
            <p:nvSpPr>
              <p:cNvPr id="321" name="Google Shape;321;p16"/>
              <p:cNvSpPr txBox="1"/>
              <p:nvPr/>
            </p:nvSpPr>
            <p:spPr>
              <a:xfrm>
                <a:off x="6705600" y="4257384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QnA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22" name="Google Shape;322;p16"/>
              <p:cNvSpPr txBox="1"/>
              <p:nvPr/>
            </p:nvSpPr>
            <p:spPr>
              <a:xfrm>
                <a:off x="6705623" y="44001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23" name="Google Shape;323;p16"/>
            <p:cNvSpPr/>
            <p:nvPr/>
          </p:nvSpPr>
          <p:spPr>
            <a:xfrm>
              <a:off x="6033350" y="4056000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cxnSp>
        <p:nvCxnSpPr>
          <p:cNvPr id="324" name="Google Shape;324;p16"/>
          <p:cNvCxnSpPr>
            <a:stCxn id="237" idx="4"/>
            <a:endCxn id="308" idx="0"/>
          </p:cNvCxnSpPr>
          <p:nvPr/>
        </p:nvCxnSpPr>
        <p:spPr>
          <a:xfrm>
            <a:off x="3595299" y="1705974"/>
            <a:ext cx="0" cy="88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16"/>
          <p:cNvCxnSpPr>
            <a:stCxn id="308" idx="4"/>
            <a:endCxn id="313" idx="0"/>
          </p:cNvCxnSpPr>
          <p:nvPr/>
        </p:nvCxnSpPr>
        <p:spPr>
          <a:xfrm>
            <a:off x="3595298" y="3185698"/>
            <a:ext cx="0" cy="86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16"/>
          <p:cNvCxnSpPr>
            <a:stCxn id="303" idx="4"/>
            <a:endCxn id="318" idx="0"/>
          </p:cNvCxnSpPr>
          <p:nvPr/>
        </p:nvCxnSpPr>
        <p:spPr>
          <a:xfrm>
            <a:off x="6331400" y="1705975"/>
            <a:ext cx="0" cy="91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7" name="Google Shape;327;p16"/>
          <p:cNvCxnSpPr>
            <a:stCxn id="318" idx="4"/>
            <a:endCxn id="323" idx="0"/>
          </p:cNvCxnSpPr>
          <p:nvPr/>
        </p:nvCxnSpPr>
        <p:spPr>
          <a:xfrm>
            <a:off x="6331400" y="3213050"/>
            <a:ext cx="0" cy="84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699200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 Infographics</a:t>
            </a:r>
            <a:endParaRPr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this template begins</a:t>
            </a:r>
            <a:endParaRPr/>
          </a:p>
        </p:txBody>
      </p:sp>
      <p:grpSp>
        <p:nvGrpSpPr>
          <p:cNvPr id="48" name="Google Shape;48;p15"/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236" name="Google Shape;236;p16"/>
          <p:cNvGrpSpPr/>
          <p:nvPr/>
        </p:nvGrpSpPr>
        <p:grpSpPr>
          <a:xfrm>
            <a:off x="3297249" y="1027913"/>
            <a:ext cx="2653489" cy="678061"/>
            <a:chOff x="3297249" y="1027913"/>
            <a:chExt cx="2653489" cy="678061"/>
          </a:xfrm>
        </p:grpSpPr>
        <p:sp>
          <p:nvSpPr>
            <p:cNvPr id="237" name="Google Shape;237;p16"/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grpSp>
          <p:nvGrpSpPr>
            <p:cNvPr id="238" name="Google Shape;238;p16"/>
            <p:cNvGrpSpPr/>
            <p:nvPr/>
          </p:nvGrpSpPr>
          <p:grpSpPr>
            <a:xfrm>
              <a:off x="3969538" y="1027913"/>
              <a:ext cx="1981200" cy="673400"/>
              <a:chOff x="3969538" y="1108675"/>
              <a:chExt cx="1981200" cy="673400"/>
            </a:xfrm>
          </p:grpSpPr>
          <p:sp>
            <p:nvSpPr>
              <p:cNvPr id="239" name="Google Shape;239;p16"/>
              <p:cNvSpPr txBox="1"/>
              <p:nvPr/>
            </p:nvSpPr>
            <p:spPr>
              <a:xfrm>
                <a:off x="3969538" y="1108675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AI software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0" name="Google Shape;240;p16"/>
              <p:cNvSpPr txBox="1"/>
              <p:nvPr/>
            </p:nvSpPr>
            <p:spPr>
              <a:xfrm>
                <a:off x="3969538" y="1450275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it’s hot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41" name="Google Shape;241;p16"/>
          <p:cNvGrpSpPr/>
          <p:nvPr/>
        </p:nvGrpSpPr>
        <p:grpSpPr>
          <a:xfrm>
            <a:off x="414554" y="1509185"/>
            <a:ext cx="2653421" cy="2696472"/>
            <a:chOff x="3525722" y="1985800"/>
            <a:chExt cx="2702609" cy="2746178"/>
          </a:xfrm>
        </p:grpSpPr>
        <p:sp>
          <p:nvSpPr>
            <p:cNvPr id="242" name="Google Shape;242;p16"/>
            <p:cNvSpPr/>
            <p:nvPr/>
          </p:nvSpPr>
          <p:spPr>
            <a:xfrm>
              <a:off x="5442457" y="4676877"/>
              <a:ext cx="683885" cy="51372"/>
            </a:xfrm>
            <a:custGeom>
              <a:avLst/>
              <a:gdLst/>
              <a:ahLst/>
              <a:cxnLst/>
              <a:rect l="l" t="t" r="r" b="b"/>
              <a:pathLst>
                <a:path w="19263" h="1447" extrusionOk="0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3525722" y="4641150"/>
              <a:ext cx="995383" cy="90828"/>
            </a:xfrm>
            <a:custGeom>
              <a:avLst/>
              <a:gdLst/>
              <a:ahLst/>
              <a:cxnLst/>
              <a:rect l="l" t="t" r="r" b="b"/>
              <a:pathLst>
                <a:path w="45219" h="2558" extrusionOk="0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5580521" y="4523830"/>
              <a:ext cx="288067" cy="139134"/>
            </a:xfrm>
            <a:custGeom>
              <a:avLst/>
              <a:gdLst/>
              <a:ahLst/>
              <a:cxnLst/>
              <a:rect l="l" t="t" r="r" b="b"/>
              <a:pathLst>
                <a:path w="8114" h="3919" extrusionOk="0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3950723" y="4466034"/>
              <a:ext cx="209181" cy="236376"/>
            </a:xfrm>
            <a:custGeom>
              <a:avLst/>
              <a:gdLst/>
              <a:ahLst/>
              <a:cxnLst/>
              <a:rect l="l" t="t" r="r" b="b"/>
              <a:pathLst>
                <a:path w="5892" h="6658" extrusionOk="0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109202" y="3262998"/>
              <a:ext cx="1703978" cy="44911"/>
            </a:xfrm>
            <a:custGeom>
              <a:avLst/>
              <a:gdLst/>
              <a:ahLst/>
              <a:cxnLst/>
              <a:rect l="l" t="t" r="r" b="b"/>
              <a:pathLst>
                <a:path w="47996" h="1265" extrusionOk="0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3841912" y="3228313"/>
              <a:ext cx="534952" cy="1474135"/>
            </a:xfrm>
            <a:custGeom>
              <a:avLst/>
              <a:gdLst/>
              <a:ahLst/>
              <a:cxnLst/>
              <a:rect l="l" t="t" r="r" b="b"/>
              <a:pathLst>
                <a:path w="15068" h="41522" extrusionOk="0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5515909" y="3228313"/>
              <a:ext cx="534916" cy="1474135"/>
            </a:xfrm>
            <a:custGeom>
              <a:avLst/>
              <a:gdLst/>
              <a:ahLst/>
              <a:cxnLst/>
              <a:rect l="l" t="t" r="r" b="b"/>
              <a:pathLst>
                <a:path w="15067" h="41522" extrusionOk="0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4007171" y="3158589"/>
              <a:ext cx="1914153" cy="114638"/>
            </a:xfrm>
            <a:custGeom>
              <a:avLst/>
              <a:gdLst/>
              <a:ahLst/>
              <a:cxnLst/>
              <a:rect l="l" t="t" r="r" b="b"/>
              <a:pathLst>
                <a:path w="53916" h="3229" extrusionOk="0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5118400" y="2880435"/>
              <a:ext cx="295203" cy="279227"/>
            </a:xfrm>
            <a:custGeom>
              <a:avLst/>
              <a:gdLst/>
              <a:ahLst/>
              <a:cxnLst/>
              <a:rect l="l" t="t" r="r" b="b"/>
              <a:pathLst>
                <a:path w="8315" h="7865" extrusionOk="0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4697779" y="2208181"/>
              <a:ext cx="1089217" cy="657364"/>
            </a:xfrm>
            <a:custGeom>
              <a:avLst/>
              <a:gdLst/>
              <a:ahLst/>
              <a:cxnLst/>
              <a:rect l="l" t="t" r="r" b="b"/>
              <a:pathLst>
                <a:path w="30680" h="18516" fill="none" extrusionOk="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fill="none" extrusionOk="0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5022866" y="3079385"/>
              <a:ext cx="390741" cy="80271"/>
            </a:xfrm>
            <a:custGeom>
              <a:avLst/>
              <a:gdLst/>
              <a:ahLst/>
              <a:cxnLst/>
              <a:rect l="l" t="t" r="r" b="b"/>
              <a:pathLst>
                <a:path w="11006" h="2261" extrusionOk="0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4852494" y="2303395"/>
              <a:ext cx="320375" cy="46970"/>
            </a:xfrm>
            <a:custGeom>
              <a:avLst/>
              <a:gdLst/>
              <a:ahLst/>
              <a:cxnLst/>
              <a:rect l="l" t="t" r="r" b="b"/>
              <a:pathLst>
                <a:path w="9024" h="1323" extrusionOk="0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5336733" y="2406456"/>
              <a:ext cx="320339" cy="47289"/>
            </a:xfrm>
            <a:custGeom>
              <a:avLst/>
              <a:gdLst/>
              <a:ahLst/>
              <a:cxnLst/>
              <a:rect l="l" t="t" r="r" b="b"/>
              <a:pathLst>
                <a:path w="9023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5160220" y="2509801"/>
              <a:ext cx="343842" cy="47325"/>
            </a:xfrm>
            <a:custGeom>
              <a:avLst/>
              <a:gdLst/>
              <a:ahLst/>
              <a:cxnLst/>
              <a:rect l="l" t="t" r="r" b="b"/>
              <a:pathLst>
                <a:path w="9685" h="1333" extrusionOk="0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4842305" y="2406456"/>
              <a:ext cx="440053" cy="47289"/>
            </a:xfrm>
            <a:custGeom>
              <a:avLst/>
              <a:gdLst/>
              <a:ahLst/>
              <a:cxnLst/>
              <a:rect l="l" t="t" r="r" b="b"/>
              <a:pathLst>
                <a:path w="12395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4831087" y="2509801"/>
              <a:ext cx="274789" cy="47325"/>
            </a:xfrm>
            <a:custGeom>
              <a:avLst/>
              <a:gdLst/>
              <a:ahLst/>
              <a:cxnLst/>
              <a:rect l="l" t="t" r="r" b="b"/>
              <a:pathLst>
                <a:path w="7740" h="1333" extrusionOk="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4816105" y="2613181"/>
              <a:ext cx="369333" cy="47289"/>
            </a:xfrm>
            <a:custGeom>
              <a:avLst/>
              <a:gdLst/>
              <a:ahLst/>
              <a:cxnLst/>
              <a:rect l="l" t="t" r="r" b="b"/>
              <a:pathLst>
                <a:path w="10403" h="1332" extrusionOk="0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5229271" y="2613181"/>
              <a:ext cx="180246" cy="47289"/>
            </a:xfrm>
            <a:custGeom>
              <a:avLst/>
              <a:gdLst/>
              <a:ahLst/>
              <a:cxnLst/>
              <a:rect l="l" t="t" r="r" b="b"/>
              <a:pathLst>
                <a:path w="5077" h="1332" extrusionOk="0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802863" y="2716561"/>
              <a:ext cx="204068" cy="47289"/>
            </a:xfrm>
            <a:custGeom>
              <a:avLst/>
              <a:gdLst/>
              <a:ahLst/>
              <a:cxnLst/>
              <a:rect l="l" t="t" r="r" b="b"/>
              <a:pathLst>
                <a:path w="5748" h="1332" extrusionOk="0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4439365" y="3464966"/>
              <a:ext cx="1235771" cy="1133772"/>
            </a:xfrm>
            <a:custGeom>
              <a:avLst/>
              <a:gdLst/>
              <a:ahLst/>
              <a:cxnLst/>
              <a:rect l="l" t="t" r="r" b="b"/>
              <a:pathLst>
                <a:path w="34808" h="31935" extrusionOk="0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4195221" y="2199696"/>
              <a:ext cx="205772" cy="324777"/>
            </a:xfrm>
            <a:custGeom>
              <a:avLst/>
              <a:gdLst/>
              <a:ahLst/>
              <a:cxnLst/>
              <a:rect l="l" t="t" r="r" b="b"/>
              <a:pathLst>
                <a:path w="5796" h="9148" extrusionOk="0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4350256" y="2323134"/>
              <a:ext cx="50733" cy="169027"/>
            </a:xfrm>
            <a:custGeom>
              <a:avLst/>
              <a:gdLst/>
              <a:ahLst/>
              <a:cxnLst/>
              <a:rect l="l" t="t" r="r" b="b"/>
              <a:pathLst>
                <a:path w="1429" h="4761" extrusionOk="0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4349262" y="2111972"/>
              <a:ext cx="225121" cy="345865"/>
            </a:xfrm>
            <a:custGeom>
              <a:avLst/>
              <a:gdLst/>
              <a:ahLst/>
              <a:cxnLst/>
              <a:rect l="l" t="t" r="r" b="b"/>
              <a:pathLst>
                <a:path w="6341" h="9742" extrusionOk="0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4182618" y="1985800"/>
              <a:ext cx="505378" cy="302694"/>
            </a:xfrm>
            <a:custGeom>
              <a:avLst/>
              <a:gdLst/>
              <a:ahLst/>
              <a:cxnLst/>
              <a:rect l="l" t="t" r="r" b="b"/>
              <a:pathLst>
                <a:path w="14235" h="8526" extrusionOk="0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4517219" y="2289124"/>
              <a:ext cx="35751" cy="87088"/>
            </a:xfrm>
            <a:custGeom>
              <a:avLst/>
              <a:gdLst/>
              <a:ahLst/>
              <a:cxnLst/>
              <a:rect l="l" t="t" r="r" b="b"/>
              <a:pathLst>
                <a:path w="1007" h="2453" extrusionOk="0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4495457" y="2269066"/>
              <a:ext cx="20804" cy="32343"/>
            </a:xfrm>
            <a:custGeom>
              <a:avLst/>
              <a:gdLst/>
              <a:ahLst/>
              <a:cxnLst/>
              <a:rect l="l" t="t" r="r" b="b"/>
              <a:pathLst>
                <a:path w="586" h="911" extrusionOk="0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4493433" y="2231647"/>
              <a:ext cx="39798" cy="18745"/>
            </a:xfrm>
            <a:custGeom>
              <a:avLst/>
              <a:gdLst/>
              <a:ahLst/>
              <a:cxnLst/>
              <a:rect l="l" t="t" r="r" b="b"/>
              <a:pathLst>
                <a:path w="1121" h="528" extrusionOk="0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extrusionOk="0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fill="none" extrusionOk="0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4351286" y="2191211"/>
              <a:ext cx="65999" cy="113253"/>
            </a:xfrm>
            <a:custGeom>
              <a:avLst/>
              <a:gdLst/>
              <a:ahLst/>
              <a:cxnLst/>
              <a:rect l="l" t="t" r="r" b="b"/>
              <a:pathLst>
                <a:path w="1859" h="3190" extrusionOk="0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4401272" y="2145308"/>
              <a:ext cx="55455" cy="109170"/>
            </a:xfrm>
            <a:custGeom>
              <a:avLst/>
              <a:gdLst/>
              <a:ahLst/>
              <a:cxnLst/>
              <a:rect l="l" t="t" r="r" b="b"/>
              <a:pathLst>
                <a:path w="1562" h="3075" extrusionOk="0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4969826" y="2855300"/>
              <a:ext cx="235666" cy="113928"/>
            </a:xfrm>
            <a:custGeom>
              <a:avLst/>
              <a:gdLst/>
              <a:ahLst/>
              <a:cxnLst/>
              <a:rect l="l" t="t" r="r" b="b"/>
              <a:pathLst>
                <a:path w="6638" h="3209" extrusionOk="0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4092516" y="2444194"/>
              <a:ext cx="542407" cy="686583"/>
            </a:xfrm>
            <a:custGeom>
              <a:avLst/>
              <a:gdLst/>
              <a:ahLst/>
              <a:cxnLst/>
              <a:rect l="l" t="t" r="r" b="b"/>
              <a:pathLst>
                <a:path w="15278" h="19339" extrusionOk="0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3891223" y="3263673"/>
              <a:ext cx="1204138" cy="596833"/>
            </a:xfrm>
            <a:custGeom>
              <a:avLst/>
              <a:gdLst/>
              <a:ahLst/>
              <a:cxnLst/>
              <a:rect l="l" t="t" r="r" b="b"/>
              <a:pathLst>
                <a:path w="33917" h="16811" extrusionOk="0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3800446" y="2426514"/>
              <a:ext cx="754570" cy="1205842"/>
            </a:xfrm>
            <a:custGeom>
              <a:avLst/>
              <a:gdLst/>
              <a:ahLst/>
              <a:cxnLst/>
              <a:rect l="l" t="t" r="r" b="b"/>
              <a:pathLst>
                <a:path w="21254" h="33965" extrusionOk="0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4210168" y="2562520"/>
              <a:ext cx="792345" cy="706642"/>
            </a:xfrm>
            <a:custGeom>
              <a:avLst/>
              <a:gdLst/>
              <a:ahLst/>
              <a:cxnLst/>
              <a:rect l="l" t="t" r="r" b="b"/>
              <a:pathLst>
                <a:path w="22318" h="19904" extrusionOk="0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4068730" y="3625822"/>
              <a:ext cx="995348" cy="923917"/>
            </a:xfrm>
            <a:custGeom>
              <a:avLst/>
              <a:gdLst/>
              <a:ahLst/>
              <a:cxnLst/>
              <a:rect l="l" t="t" r="r" b="b"/>
              <a:pathLst>
                <a:path w="28036" h="26024" extrusionOk="0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3800446" y="2784226"/>
              <a:ext cx="646465" cy="598501"/>
            </a:xfrm>
            <a:custGeom>
              <a:avLst/>
              <a:gdLst/>
              <a:ahLst/>
              <a:cxnLst/>
              <a:rect l="l" t="t" r="r" b="b"/>
              <a:pathLst>
                <a:path w="18209" h="16858" extrusionOk="0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3800446" y="2855300"/>
              <a:ext cx="646465" cy="598182"/>
            </a:xfrm>
            <a:custGeom>
              <a:avLst/>
              <a:gdLst/>
              <a:ahLst/>
              <a:cxnLst/>
              <a:rect l="l" t="t" r="r" b="b"/>
              <a:pathLst>
                <a:path w="18209" h="16849" extrusionOk="0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3719503" y="3788348"/>
              <a:ext cx="801540" cy="53076"/>
            </a:xfrm>
            <a:custGeom>
              <a:avLst/>
              <a:gdLst/>
              <a:ahLst/>
              <a:cxnLst/>
              <a:rect l="l" t="t" r="r" b="b"/>
              <a:pathLst>
                <a:path w="22577" h="1495" extrusionOk="0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4092516" y="3810110"/>
              <a:ext cx="57514" cy="833492"/>
            </a:xfrm>
            <a:custGeom>
              <a:avLst/>
              <a:gdLst/>
              <a:ahLst/>
              <a:cxnLst/>
              <a:rect l="l" t="t" r="r" b="b"/>
              <a:pathLst>
                <a:path w="1620" h="23477" extrusionOk="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3850077" y="4555143"/>
              <a:ext cx="547520" cy="147264"/>
            </a:xfrm>
            <a:custGeom>
              <a:avLst/>
              <a:gdLst/>
              <a:ahLst/>
              <a:cxnLst/>
              <a:rect l="l" t="t" r="r" b="b"/>
              <a:pathLst>
                <a:path w="15422" h="4148" extrusionOk="0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4055133" y="3801270"/>
              <a:ext cx="124827" cy="226151"/>
            </a:xfrm>
            <a:custGeom>
              <a:avLst/>
              <a:gdLst/>
              <a:ahLst/>
              <a:cxnLst/>
              <a:rect l="l" t="t" r="r" b="b"/>
              <a:pathLst>
                <a:path w="3516" h="6370" extrusionOk="0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3691634" y="3674104"/>
              <a:ext cx="859338" cy="127205"/>
            </a:xfrm>
            <a:custGeom>
              <a:avLst/>
              <a:gdLst/>
              <a:ahLst/>
              <a:cxnLst/>
              <a:rect l="l" t="t" r="r" b="b"/>
              <a:pathLst>
                <a:path w="24205" h="3583" extrusionOk="0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4100007" y="3332687"/>
              <a:ext cx="47289" cy="417616"/>
            </a:xfrm>
            <a:custGeom>
              <a:avLst/>
              <a:gdLst/>
              <a:ahLst/>
              <a:cxnLst/>
              <a:rect l="l" t="t" r="r" b="b"/>
              <a:pathLst>
                <a:path w="1332" h="11763" extrusionOk="0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3872514" y="3079030"/>
              <a:ext cx="502644" cy="297227"/>
            </a:xfrm>
            <a:custGeom>
              <a:avLst/>
              <a:gdLst/>
              <a:ahLst/>
              <a:cxnLst/>
              <a:rect l="l" t="t" r="r" b="b"/>
              <a:pathLst>
                <a:path w="14158" h="8372" extrusionOk="0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4599866" y="2491446"/>
              <a:ext cx="136401" cy="259843"/>
            </a:xfrm>
            <a:custGeom>
              <a:avLst/>
              <a:gdLst/>
              <a:ahLst/>
              <a:cxnLst/>
              <a:rect l="l" t="t" r="r" b="b"/>
              <a:pathLst>
                <a:path w="3842" h="7319" extrusionOk="0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5664518" y="2994714"/>
              <a:ext cx="223453" cy="161891"/>
            </a:xfrm>
            <a:custGeom>
              <a:avLst/>
              <a:gdLst/>
              <a:ahLst/>
              <a:cxnLst/>
              <a:rect l="l" t="t" r="r" b="b"/>
              <a:pathLst>
                <a:path w="6294" h="4560" extrusionOk="0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5731509" y="2397581"/>
              <a:ext cx="496822" cy="554656"/>
            </a:xfrm>
            <a:custGeom>
              <a:avLst/>
              <a:gdLst/>
              <a:ahLst/>
              <a:cxnLst/>
              <a:rect l="l" t="t" r="r" b="b"/>
              <a:pathLst>
                <a:path w="13994" h="15623" extrusionOk="0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4470322" y="2242866"/>
              <a:ext cx="75159" cy="86768"/>
            </a:xfrm>
            <a:custGeom>
              <a:avLst/>
              <a:gdLst/>
              <a:ahLst/>
              <a:cxnLst/>
              <a:rect l="l" t="t" r="r" b="b"/>
              <a:pathLst>
                <a:path w="2117" h="2444" extrusionOk="0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475754" y="2242866"/>
              <a:ext cx="64295" cy="81336"/>
            </a:xfrm>
            <a:custGeom>
              <a:avLst/>
              <a:gdLst/>
              <a:ahLst/>
              <a:cxnLst/>
              <a:rect l="l" t="t" r="r" b="b"/>
              <a:pathLst>
                <a:path w="1811" h="2291" fill="none" extrusionOk="0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406384" y="2223517"/>
              <a:ext cx="77218" cy="52721"/>
            </a:xfrm>
            <a:custGeom>
              <a:avLst/>
              <a:gdLst/>
              <a:ahLst/>
              <a:cxnLst/>
              <a:rect l="l" t="t" r="r" b="b"/>
              <a:pathLst>
                <a:path w="2175" h="1485" extrusionOk="0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3584526" y="2124539"/>
              <a:ext cx="794368" cy="951147"/>
            </a:xfrm>
            <a:custGeom>
              <a:avLst/>
              <a:gdLst/>
              <a:ahLst/>
              <a:cxnLst/>
              <a:rect l="l" t="t" r="r" b="b"/>
              <a:pathLst>
                <a:path w="22375" h="26791" extrusionOk="0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538982" y="2285041"/>
              <a:ext cx="25207" cy="21799"/>
            </a:xfrm>
            <a:custGeom>
              <a:avLst/>
              <a:gdLst/>
              <a:ahLst/>
              <a:cxnLst/>
              <a:rect l="l" t="t" r="r" b="b"/>
              <a:pathLst>
                <a:path w="710" h="614" extrusionOk="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16"/>
          <p:cNvGrpSpPr/>
          <p:nvPr/>
        </p:nvGrpSpPr>
        <p:grpSpPr>
          <a:xfrm>
            <a:off x="6033350" y="1027913"/>
            <a:ext cx="2653477" cy="678062"/>
            <a:chOff x="6033350" y="1027913"/>
            <a:chExt cx="2653477" cy="678062"/>
          </a:xfrm>
        </p:grpSpPr>
        <p:grpSp>
          <p:nvGrpSpPr>
            <p:cNvPr id="300" name="Google Shape;300;p16"/>
            <p:cNvGrpSpPr/>
            <p:nvPr/>
          </p:nvGrpSpPr>
          <p:grpSpPr>
            <a:xfrm>
              <a:off x="6705623" y="1027913"/>
              <a:ext cx="1981204" cy="671250"/>
              <a:chOff x="6053048" y="700371"/>
              <a:chExt cx="1981204" cy="671250"/>
            </a:xfrm>
          </p:grpSpPr>
          <p:sp>
            <p:nvSpPr>
              <p:cNvPr id="301" name="Google Shape;301;p16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Compact the model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2" name="Google Shape;302;p16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3" name="Google Shape;303;p16"/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4" name="Google Shape;304;p16"/>
          <p:cNvGrpSpPr/>
          <p:nvPr/>
        </p:nvGrpSpPr>
        <p:grpSpPr>
          <a:xfrm>
            <a:off x="3297248" y="2502860"/>
            <a:ext cx="2653504" cy="682838"/>
            <a:chOff x="3297248" y="2502860"/>
            <a:chExt cx="2653504" cy="682838"/>
          </a:xfrm>
        </p:grpSpPr>
        <p:grpSp>
          <p:nvGrpSpPr>
            <p:cNvPr id="305" name="Google Shape;305;p16"/>
            <p:cNvGrpSpPr/>
            <p:nvPr/>
          </p:nvGrpSpPr>
          <p:grpSpPr>
            <a:xfrm>
              <a:off x="3969548" y="2502860"/>
              <a:ext cx="1981204" cy="673400"/>
              <a:chOff x="3581360" y="1153913"/>
              <a:chExt cx="1981204" cy="673400"/>
            </a:xfrm>
          </p:grpSpPr>
          <p:sp>
            <p:nvSpPr>
              <p:cNvPr id="306" name="Google Shape;306;p16"/>
              <p:cNvSpPr txBox="1"/>
              <p:nvPr/>
            </p:nvSpPr>
            <p:spPr>
              <a:xfrm>
                <a:off x="3581365" y="115391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Framework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7" name="Google Shape;307;p16"/>
              <p:cNvSpPr txBox="1"/>
              <p:nvPr/>
            </p:nvSpPr>
            <p:spPr>
              <a:xfrm>
                <a:off x="3581360" y="149551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8" name="Google Shape;308;p16"/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9" name="Google Shape;309;p16"/>
          <p:cNvGrpSpPr/>
          <p:nvPr/>
        </p:nvGrpSpPr>
        <p:grpSpPr>
          <a:xfrm>
            <a:off x="3297248" y="3977808"/>
            <a:ext cx="2653504" cy="673400"/>
            <a:chOff x="3297248" y="3977808"/>
            <a:chExt cx="2653504" cy="673400"/>
          </a:xfrm>
        </p:grpSpPr>
        <p:grpSp>
          <p:nvGrpSpPr>
            <p:cNvPr id="310" name="Google Shape;310;p16"/>
            <p:cNvGrpSpPr/>
            <p:nvPr/>
          </p:nvGrpSpPr>
          <p:grpSpPr>
            <a:xfrm>
              <a:off x="3969548" y="3977808"/>
              <a:ext cx="1981204" cy="673400"/>
              <a:chOff x="3581360" y="2254821"/>
              <a:chExt cx="1981204" cy="673400"/>
            </a:xfrm>
          </p:grpSpPr>
          <p:sp>
            <p:nvSpPr>
              <p:cNvPr id="311" name="Google Shape;311;p16"/>
              <p:cNvSpPr txBox="1"/>
              <p:nvPr/>
            </p:nvSpPr>
            <p:spPr>
              <a:xfrm>
                <a:off x="3581365" y="2254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Train the model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2" name="Google Shape;312;p16"/>
              <p:cNvSpPr txBox="1"/>
              <p:nvPr/>
            </p:nvSpPr>
            <p:spPr>
              <a:xfrm>
                <a:off x="3581360" y="25964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Earth is the third planet from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3" name="Google Shape;313;p16"/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4" name="Google Shape;314;p16"/>
          <p:cNvGrpSpPr/>
          <p:nvPr/>
        </p:nvGrpSpPr>
        <p:grpSpPr>
          <a:xfrm>
            <a:off x="6033350" y="2501790"/>
            <a:ext cx="2653515" cy="711260"/>
            <a:chOff x="6033350" y="2501790"/>
            <a:chExt cx="2653515" cy="711260"/>
          </a:xfrm>
        </p:grpSpPr>
        <p:grpSp>
          <p:nvGrpSpPr>
            <p:cNvPr id="315" name="Google Shape;315;p16"/>
            <p:cNvGrpSpPr/>
            <p:nvPr/>
          </p:nvGrpSpPr>
          <p:grpSpPr>
            <a:xfrm>
              <a:off x="6705660" y="2501790"/>
              <a:ext cx="1981204" cy="673400"/>
              <a:chOff x="6705660" y="2628879"/>
              <a:chExt cx="1981204" cy="673400"/>
            </a:xfrm>
          </p:grpSpPr>
          <p:sp>
            <p:nvSpPr>
              <p:cNvPr id="316" name="Google Shape;316;p16"/>
              <p:cNvSpPr txBox="1"/>
              <p:nvPr/>
            </p:nvSpPr>
            <p:spPr>
              <a:xfrm>
                <a:off x="6705665" y="26288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Convert the model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7" name="Google Shape;317;p16"/>
              <p:cNvSpPr txBox="1"/>
              <p:nvPr/>
            </p:nvSpPr>
            <p:spPr>
              <a:xfrm>
                <a:off x="6705660" y="29704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Saturn is the only planet with rings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8" name="Google Shape;318;p16"/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9" name="Google Shape;319;p16"/>
          <p:cNvGrpSpPr/>
          <p:nvPr/>
        </p:nvGrpSpPr>
        <p:grpSpPr>
          <a:xfrm>
            <a:off x="6033350" y="3977817"/>
            <a:ext cx="2653477" cy="674283"/>
            <a:chOff x="6033350" y="3977817"/>
            <a:chExt cx="2653477" cy="674283"/>
          </a:xfrm>
        </p:grpSpPr>
        <p:grpSp>
          <p:nvGrpSpPr>
            <p:cNvPr id="320" name="Google Shape;320;p16"/>
            <p:cNvGrpSpPr/>
            <p:nvPr/>
          </p:nvGrpSpPr>
          <p:grpSpPr>
            <a:xfrm>
              <a:off x="6705623" y="3977817"/>
              <a:ext cx="1981204" cy="673400"/>
              <a:chOff x="6705623" y="4058579"/>
              <a:chExt cx="1981204" cy="673400"/>
            </a:xfrm>
          </p:grpSpPr>
          <p:sp>
            <p:nvSpPr>
              <p:cNvPr id="321" name="Google Shape;321;p16"/>
              <p:cNvSpPr txBox="1"/>
              <p:nvPr/>
            </p:nvSpPr>
            <p:spPr>
              <a:xfrm>
                <a:off x="6705627" y="40585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Integrate the model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22" name="Google Shape;322;p16"/>
              <p:cNvSpPr txBox="1"/>
              <p:nvPr/>
            </p:nvSpPr>
            <p:spPr>
              <a:xfrm>
                <a:off x="6705623" y="44001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Jupiter is the biggest planet of them all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23" name="Google Shape;323;p16"/>
            <p:cNvSpPr/>
            <p:nvPr/>
          </p:nvSpPr>
          <p:spPr>
            <a:xfrm>
              <a:off x="6033350" y="4056000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cxnSp>
        <p:nvCxnSpPr>
          <p:cNvPr id="324" name="Google Shape;324;p16"/>
          <p:cNvCxnSpPr>
            <a:stCxn id="237" idx="4"/>
            <a:endCxn id="308" idx="0"/>
          </p:cNvCxnSpPr>
          <p:nvPr/>
        </p:nvCxnSpPr>
        <p:spPr>
          <a:xfrm>
            <a:off x="3595299" y="1705974"/>
            <a:ext cx="0" cy="88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16"/>
          <p:cNvCxnSpPr>
            <a:stCxn id="308" idx="4"/>
            <a:endCxn id="313" idx="0"/>
          </p:cNvCxnSpPr>
          <p:nvPr/>
        </p:nvCxnSpPr>
        <p:spPr>
          <a:xfrm>
            <a:off x="3595298" y="3185698"/>
            <a:ext cx="0" cy="86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16"/>
          <p:cNvCxnSpPr>
            <a:stCxn id="303" idx="4"/>
            <a:endCxn id="318" idx="0"/>
          </p:cNvCxnSpPr>
          <p:nvPr/>
        </p:nvCxnSpPr>
        <p:spPr>
          <a:xfrm>
            <a:off x="6331400" y="1705975"/>
            <a:ext cx="0" cy="91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7" name="Google Shape;327;p16"/>
          <p:cNvCxnSpPr>
            <a:stCxn id="318" idx="4"/>
            <a:endCxn id="323" idx="0"/>
          </p:cNvCxnSpPr>
          <p:nvPr/>
        </p:nvCxnSpPr>
        <p:spPr>
          <a:xfrm>
            <a:off x="6331400" y="3213050"/>
            <a:ext cx="0" cy="84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7"/>
          <p:cNvSpPr/>
          <p:nvPr/>
        </p:nvSpPr>
        <p:spPr>
          <a:xfrm>
            <a:off x="4876800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7"/>
          <p:cNvSpPr/>
          <p:nvPr/>
        </p:nvSpPr>
        <p:spPr>
          <a:xfrm>
            <a:off x="457175" y="1685925"/>
            <a:ext cx="3819600" cy="25623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7"/>
          <p:cNvSpPr/>
          <p:nvPr/>
        </p:nvSpPr>
        <p:spPr>
          <a:xfrm>
            <a:off x="560097" y="1280150"/>
            <a:ext cx="784800" cy="78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>
            <a:off x="4960660" y="1280150"/>
            <a:ext cx="784800" cy="784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337" name="Google Shape;337;p17"/>
          <p:cNvGrpSpPr/>
          <p:nvPr/>
        </p:nvGrpSpPr>
        <p:grpSpPr>
          <a:xfrm>
            <a:off x="716345" y="1436401"/>
            <a:ext cx="472011" cy="472011"/>
            <a:chOff x="1190625" y="238125"/>
            <a:chExt cx="5238750" cy="5238750"/>
          </a:xfrm>
        </p:grpSpPr>
        <p:sp>
          <p:nvSpPr>
            <p:cNvPr id="338" name="Google Shape;338;p17"/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17"/>
          <p:cNvGrpSpPr/>
          <p:nvPr/>
        </p:nvGrpSpPr>
        <p:grpSpPr>
          <a:xfrm>
            <a:off x="5115047" y="1436307"/>
            <a:ext cx="472142" cy="472112"/>
            <a:chOff x="-44512325" y="3176075"/>
            <a:chExt cx="300900" cy="300900"/>
          </a:xfrm>
        </p:grpSpPr>
        <p:sp>
          <p:nvSpPr>
            <p:cNvPr id="346" name="Google Shape;346;p17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" name="Google Shape;349;p17"/>
          <p:cNvGrpSpPr/>
          <p:nvPr/>
        </p:nvGrpSpPr>
        <p:grpSpPr>
          <a:xfrm>
            <a:off x="695359" y="2359226"/>
            <a:ext cx="3343229" cy="1488799"/>
            <a:chOff x="695359" y="2302076"/>
            <a:chExt cx="3343229" cy="1488799"/>
          </a:xfrm>
        </p:grpSpPr>
        <p:sp>
          <p:nvSpPr>
            <p:cNvPr id="350" name="Google Shape;350;p17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Artificial Intelligence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1" name="Google Shape;351;p17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Computers act on their own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They act according to environment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Systems display cognitive ability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Computers make decisions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2" name="Google Shape;352;p17"/>
          <p:cNvGrpSpPr/>
          <p:nvPr/>
        </p:nvGrpSpPr>
        <p:grpSpPr>
          <a:xfrm>
            <a:off x="5114996" y="2359226"/>
            <a:ext cx="3343204" cy="1488799"/>
            <a:chOff x="5114996" y="2302076"/>
            <a:chExt cx="3343204" cy="1488799"/>
          </a:xfrm>
        </p:grpSpPr>
        <p:sp>
          <p:nvSpPr>
            <p:cNvPr id="353" name="Google Shape;353;p17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Machine learning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4" name="Google Shape;354;p17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It’s an application of AI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Computers observe and analyze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Predict based on previous patterns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Pre-programmed algorithms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5" name="Google Shape;355;p17"/>
          <p:cNvSpPr/>
          <p:nvPr/>
        </p:nvSpPr>
        <p:spPr>
          <a:xfrm>
            <a:off x="4184410" y="2574675"/>
            <a:ext cx="784800" cy="784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8"/>
          <p:cNvSpPr txBox="1"/>
          <p:nvPr/>
        </p:nvSpPr>
        <p:spPr>
          <a:xfrm>
            <a:off x="646237" y="1841625"/>
            <a:ext cx="25467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Some machine learning applications</a:t>
            </a:r>
            <a:endParaRPr sz="21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8"/>
          <p:cNvSpPr/>
          <p:nvPr/>
        </p:nvSpPr>
        <p:spPr>
          <a:xfrm>
            <a:off x="1914525" y="1385900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n-SG"/>
          </a:p>
        </p:txBody>
      </p:sp>
      <p:grpSp>
        <p:nvGrpSpPr>
          <p:cNvPr id="418" name="Google Shape;418;p18"/>
          <p:cNvGrpSpPr/>
          <p:nvPr/>
        </p:nvGrpSpPr>
        <p:grpSpPr>
          <a:xfrm>
            <a:off x="3961063" y="1231575"/>
            <a:ext cx="4725888" cy="650100"/>
            <a:chOff x="3961063" y="1231575"/>
            <a:chExt cx="4725888" cy="650100"/>
          </a:xfrm>
        </p:grpSpPr>
        <p:sp>
          <p:nvSpPr>
            <p:cNvPr id="419" name="Google Shape;419;p18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4122280" y="1390725"/>
            <a:ext cx="4412143" cy="331813"/>
            <a:chOff x="4122280" y="1390725"/>
            <a:chExt cx="4412143" cy="331813"/>
          </a:xfrm>
        </p:grpSpPr>
        <p:sp>
          <p:nvSpPr>
            <p:cNvPr id="422" name="Google Shape;422;p18"/>
            <p:cNvSpPr txBox="1"/>
            <p:nvPr/>
          </p:nvSpPr>
          <p:spPr>
            <a:xfrm>
              <a:off x="6553223" y="139073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3" name="Google Shape;423;p18"/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Spam filtering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24" name="Google Shape;424;p18"/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n-SG"/>
          </a:p>
        </p:txBody>
      </p:sp>
      <p:sp>
        <p:nvSpPr>
          <p:cNvPr id="425" name="Google Shape;425;p18"/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n-SG"/>
          </a:p>
        </p:txBody>
      </p:sp>
      <p:grpSp>
        <p:nvGrpSpPr>
          <p:cNvPr id="426" name="Google Shape;426;p18"/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22280" y="3397024"/>
            <a:ext cx="4412143" cy="331802"/>
            <a:chOff x="4122280" y="3397024"/>
            <a:chExt cx="4412143" cy="331802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553223" y="3397024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Risk assessment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961063" y="2234725"/>
            <a:ext cx="4725888" cy="650100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4134997" y="2393875"/>
            <a:ext cx="4399426" cy="331805"/>
            <a:chOff x="4134997" y="2393875"/>
            <a:chExt cx="4399426" cy="331805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553223" y="239388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planet where we all live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Mobile banking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38" name="Google Shape;438;p18"/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  <p:txBody>
          <a:bodyPr/>
          <a:lstStyle/>
          <a:p>
            <a:endParaRPr lang="en-SG"/>
          </a:p>
        </p:txBody>
      </p:sp>
      <p:grpSp>
        <p:nvGrpSpPr>
          <p:cNvPr id="439" name="Google Shape;439;p18"/>
          <p:cNvGrpSpPr/>
          <p:nvPr/>
        </p:nvGrpSpPr>
        <p:grpSpPr>
          <a:xfrm>
            <a:off x="3961063" y="4241025"/>
            <a:ext cx="4725888" cy="650100"/>
            <a:chOff x="3961063" y="4241025"/>
            <a:chExt cx="4725888" cy="650100"/>
          </a:xfrm>
        </p:grpSpPr>
        <p:sp>
          <p:nvSpPr>
            <p:cNvPr id="440" name="Google Shape;440;p18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18"/>
          <p:cNvGrpSpPr/>
          <p:nvPr/>
        </p:nvGrpSpPr>
        <p:grpSpPr>
          <a:xfrm>
            <a:off x="4122280" y="4400167"/>
            <a:ext cx="4412143" cy="331809"/>
            <a:chOff x="4122280" y="4400167"/>
            <a:chExt cx="4412143" cy="331809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6553223" y="440016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4" name="Google Shape;444;p18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Social networks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9"/>
          <p:cNvSpPr/>
          <p:nvPr/>
        </p:nvSpPr>
        <p:spPr>
          <a:xfrm>
            <a:off x="6763600" y="2425750"/>
            <a:ext cx="12036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9"/>
          <p:cNvSpPr/>
          <p:nvPr/>
        </p:nvSpPr>
        <p:spPr>
          <a:xfrm>
            <a:off x="1176800" y="2425750"/>
            <a:ext cx="12036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453" name="Google Shape;453;p19"/>
          <p:cNvGrpSpPr/>
          <p:nvPr/>
        </p:nvGrpSpPr>
        <p:grpSpPr>
          <a:xfrm>
            <a:off x="6890506" y="2571186"/>
            <a:ext cx="939063" cy="912750"/>
            <a:chOff x="6452356" y="2349928"/>
            <a:chExt cx="939063" cy="912750"/>
          </a:xfrm>
        </p:grpSpPr>
        <p:sp>
          <p:nvSpPr>
            <p:cNvPr id="454" name="Google Shape;454;p19"/>
            <p:cNvSpPr/>
            <p:nvPr/>
          </p:nvSpPr>
          <p:spPr>
            <a:xfrm>
              <a:off x="6452356" y="2349928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6816895" y="2372169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7181435" y="2372169"/>
              <a:ext cx="209984" cy="209956"/>
            </a:xfrm>
            <a:custGeom>
              <a:avLst/>
              <a:gdLst/>
              <a:ahLst/>
              <a:cxnLst/>
              <a:rect l="l" t="t" r="r" b="b"/>
              <a:pathLst>
                <a:path w="16450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6452369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6816895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1" y="0"/>
                  </a:moveTo>
                  <a:lnTo>
                    <a:pt x="1" y="16464"/>
                  </a:lnTo>
                  <a:lnTo>
                    <a:pt x="16451" y="16464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7181435" y="2712362"/>
              <a:ext cx="209984" cy="210135"/>
            </a:xfrm>
            <a:custGeom>
              <a:avLst/>
              <a:gdLst/>
              <a:ahLst/>
              <a:cxnLst/>
              <a:rect l="l" t="t" r="r" b="b"/>
              <a:pathLst>
                <a:path w="16450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9"/>
            <p:cNvSpPr/>
            <p:nvPr/>
          </p:nvSpPr>
          <p:spPr>
            <a:xfrm>
              <a:off x="6452369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6816895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7181435" y="3052734"/>
              <a:ext cx="209984" cy="209943"/>
            </a:xfrm>
            <a:custGeom>
              <a:avLst/>
              <a:gdLst/>
              <a:ahLst/>
              <a:cxnLst/>
              <a:rect l="l" t="t" r="r" b="b"/>
              <a:pathLst>
                <a:path w="16450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6662336" y="2464438"/>
              <a:ext cx="154584" cy="19437"/>
            </a:xfrm>
            <a:custGeom>
              <a:avLst/>
              <a:gdLst/>
              <a:ahLst/>
              <a:cxnLst/>
              <a:rect l="l" t="t" r="r" b="b"/>
              <a:pathLst>
                <a:path w="12110" h="1523" extrusionOk="0">
                  <a:moveTo>
                    <a:pt x="0" y="0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7026863" y="2464438"/>
              <a:ext cx="154597" cy="19437"/>
            </a:xfrm>
            <a:custGeom>
              <a:avLst/>
              <a:gdLst/>
              <a:ahLst/>
              <a:cxnLst/>
              <a:rect l="l" t="t" r="r" b="b"/>
              <a:pathLst>
                <a:path w="12111" h="1523" extrusionOk="0">
                  <a:moveTo>
                    <a:pt x="1" y="0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6662336" y="2807708"/>
              <a:ext cx="154584" cy="19450"/>
            </a:xfrm>
            <a:custGeom>
              <a:avLst/>
              <a:gdLst/>
              <a:ahLst/>
              <a:cxnLst/>
              <a:rect l="l" t="t" r="r" b="b"/>
              <a:pathLst>
                <a:path w="12110" h="1524" extrusionOk="0">
                  <a:moveTo>
                    <a:pt x="0" y="1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6547537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6547537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7276603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6916620" y="2582133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6916620" y="2922505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7276603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7026863" y="2807708"/>
              <a:ext cx="154597" cy="19450"/>
            </a:xfrm>
            <a:custGeom>
              <a:avLst/>
              <a:gdLst/>
              <a:ahLst/>
              <a:cxnLst/>
              <a:rect l="l" t="t" r="r" b="b"/>
              <a:pathLst>
                <a:path w="12111" h="1524" extrusionOk="0">
                  <a:moveTo>
                    <a:pt x="1" y="1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6662336" y="3147901"/>
              <a:ext cx="154584" cy="19629"/>
            </a:xfrm>
            <a:custGeom>
              <a:avLst/>
              <a:gdLst/>
              <a:ahLst/>
              <a:cxnLst/>
              <a:rect l="l" t="t" r="r" b="b"/>
              <a:pathLst>
                <a:path w="12110" h="1538" extrusionOk="0">
                  <a:moveTo>
                    <a:pt x="0" y="1"/>
                  </a:moveTo>
                  <a:lnTo>
                    <a:pt x="0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7026863" y="3147901"/>
              <a:ext cx="154597" cy="19629"/>
            </a:xfrm>
            <a:custGeom>
              <a:avLst/>
              <a:gdLst/>
              <a:ahLst/>
              <a:cxnLst/>
              <a:rect l="l" t="t" r="r" b="b"/>
              <a:pathLst>
                <a:path w="12111" h="1538" extrusionOk="0">
                  <a:moveTo>
                    <a:pt x="1" y="1"/>
                  </a:moveTo>
                  <a:lnTo>
                    <a:pt x="1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19"/>
          <p:cNvGrpSpPr/>
          <p:nvPr/>
        </p:nvGrpSpPr>
        <p:grpSpPr>
          <a:xfrm>
            <a:off x="1303725" y="2529725"/>
            <a:ext cx="949783" cy="995673"/>
            <a:chOff x="-2429875" y="2285350"/>
            <a:chExt cx="949783" cy="995673"/>
          </a:xfrm>
        </p:grpSpPr>
        <p:sp>
          <p:nvSpPr>
            <p:cNvPr id="476" name="Google Shape;476;p19"/>
            <p:cNvSpPr/>
            <p:nvPr/>
          </p:nvSpPr>
          <p:spPr>
            <a:xfrm>
              <a:off x="-2132002" y="2285350"/>
              <a:ext cx="348957" cy="302025"/>
            </a:xfrm>
            <a:custGeom>
              <a:avLst/>
              <a:gdLst/>
              <a:ahLst/>
              <a:cxnLst/>
              <a:rect l="l" t="t" r="r" b="b"/>
              <a:pathLst>
                <a:path w="27337" h="23665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65"/>
                  </a:lnTo>
                  <a:lnTo>
                    <a:pt x="20492" y="23665"/>
                  </a:lnTo>
                  <a:lnTo>
                    <a:pt x="27336" y="11840"/>
                  </a:lnTo>
                  <a:lnTo>
                    <a:pt x="204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-2132002" y="2285350"/>
              <a:ext cx="348957" cy="302025"/>
            </a:xfrm>
            <a:custGeom>
              <a:avLst/>
              <a:gdLst/>
              <a:ahLst/>
              <a:cxnLst/>
              <a:rect l="l" t="t" r="r" b="b"/>
              <a:pathLst>
                <a:path w="27337" h="23665" fill="none" extrusionOk="0">
                  <a:moveTo>
                    <a:pt x="20492" y="1"/>
                  </a:moveTo>
                  <a:lnTo>
                    <a:pt x="6831" y="1"/>
                  </a:lnTo>
                  <a:lnTo>
                    <a:pt x="1" y="11840"/>
                  </a:lnTo>
                  <a:lnTo>
                    <a:pt x="6831" y="23665"/>
                  </a:lnTo>
                  <a:lnTo>
                    <a:pt x="20492" y="23665"/>
                  </a:lnTo>
                  <a:lnTo>
                    <a:pt x="27336" y="11840"/>
                  </a:lnTo>
                  <a:lnTo>
                    <a:pt x="204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-1837767" y="2457712"/>
              <a:ext cx="348957" cy="302037"/>
            </a:xfrm>
            <a:custGeom>
              <a:avLst/>
              <a:gdLst/>
              <a:ahLst/>
              <a:cxnLst/>
              <a:rect l="l" t="t" r="r" b="b"/>
              <a:pathLst>
                <a:path w="27337" h="23666" extrusionOk="0">
                  <a:moveTo>
                    <a:pt x="6846" y="1"/>
                  </a:moveTo>
                  <a:lnTo>
                    <a:pt x="1" y="11826"/>
                  </a:lnTo>
                  <a:lnTo>
                    <a:pt x="6846" y="23665"/>
                  </a:lnTo>
                  <a:lnTo>
                    <a:pt x="20506" y="23665"/>
                  </a:lnTo>
                  <a:lnTo>
                    <a:pt x="27337" y="11826"/>
                  </a:lnTo>
                  <a:lnTo>
                    <a:pt x="20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-2132002" y="2638613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492" y="23679"/>
                  </a:lnTo>
                  <a:lnTo>
                    <a:pt x="27336" y="11840"/>
                  </a:lnTo>
                  <a:lnTo>
                    <a:pt x="204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-2132002" y="2638613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fill="none" extrusionOk="0">
                  <a:moveTo>
                    <a:pt x="20492" y="1"/>
                  </a:moveTo>
                  <a:lnTo>
                    <a:pt x="6831" y="1"/>
                  </a:lnTo>
                  <a:lnTo>
                    <a:pt x="1" y="11840"/>
                  </a:lnTo>
                  <a:lnTo>
                    <a:pt x="6831" y="23679"/>
                  </a:lnTo>
                  <a:lnTo>
                    <a:pt x="20492" y="23679"/>
                  </a:lnTo>
                  <a:lnTo>
                    <a:pt x="27336" y="11840"/>
                  </a:lnTo>
                  <a:lnTo>
                    <a:pt x="204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-1829036" y="2804262"/>
              <a:ext cx="348944" cy="302025"/>
            </a:xfrm>
            <a:custGeom>
              <a:avLst/>
              <a:gdLst/>
              <a:ahLst/>
              <a:cxnLst/>
              <a:rect l="l" t="t" r="r" b="b"/>
              <a:pathLst>
                <a:path w="27336" h="23665" extrusionOk="0">
                  <a:moveTo>
                    <a:pt x="6830" y="0"/>
                  </a:moveTo>
                  <a:lnTo>
                    <a:pt x="0" y="11826"/>
                  </a:lnTo>
                  <a:lnTo>
                    <a:pt x="6830" y="23665"/>
                  </a:lnTo>
                  <a:lnTo>
                    <a:pt x="20505" y="23665"/>
                  </a:lnTo>
                  <a:lnTo>
                    <a:pt x="27336" y="11826"/>
                  </a:lnTo>
                  <a:lnTo>
                    <a:pt x="205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-2429875" y="2463711"/>
              <a:ext cx="348957" cy="302203"/>
            </a:xfrm>
            <a:custGeom>
              <a:avLst/>
              <a:gdLst/>
              <a:ahLst/>
              <a:cxnLst/>
              <a:rect l="l" t="t" r="r" b="b"/>
              <a:pathLst>
                <a:path w="27337" h="23679" extrusionOk="0">
                  <a:moveTo>
                    <a:pt x="6831" y="0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6" y="11840"/>
                  </a:lnTo>
                  <a:lnTo>
                    <a:pt x="205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-2429875" y="2811524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1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6" y="11840"/>
                  </a:lnTo>
                  <a:lnTo>
                    <a:pt x="20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-2126195" y="2978806"/>
              <a:ext cx="348957" cy="302216"/>
            </a:xfrm>
            <a:custGeom>
              <a:avLst/>
              <a:gdLst/>
              <a:ahLst/>
              <a:cxnLst/>
              <a:rect l="l" t="t" r="r" b="b"/>
              <a:pathLst>
                <a:path w="27337" h="23680" extrusionOk="0">
                  <a:moveTo>
                    <a:pt x="6831" y="0"/>
                  </a:moveTo>
                  <a:lnTo>
                    <a:pt x="1" y="11840"/>
                  </a:lnTo>
                  <a:lnTo>
                    <a:pt x="6831" y="23679"/>
                  </a:lnTo>
                  <a:lnTo>
                    <a:pt x="20506" y="23679"/>
                  </a:lnTo>
                  <a:lnTo>
                    <a:pt x="27337" y="11840"/>
                  </a:lnTo>
                  <a:lnTo>
                    <a:pt x="205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" name="Google Shape;485;p19"/>
          <p:cNvGrpSpPr/>
          <p:nvPr/>
        </p:nvGrpSpPr>
        <p:grpSpPr>
          <a:xfrm>
            <a:off x="788010" y="1211750"/>
            <a:ext cx="1981204" cy="3520213"/>
            <a:chOff x="788010" y="1211750"/>
            <a:chExt cx="1981204" cy="3520213"/>
          </a:xfrm>
        </p:grpSpPr>
        <p:sp>
          <p:nvSpPr>
            <p:cNvPr id="486" name="Google Shape;486;p19"/>
            <p:cNvSpPr txBox="1"/>
            <p:nvPr/>
          </p:nvSpPr>
          <p:spPr>
            <a:xfrm>
              <a:off x="788015" y="40585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7" name="Google Shape;487;p19"/>
            <p:cNvSpPr txBox="1"/>
            <p:nvPr/>
          </p:nvSpPr>
          <p:spPr>
            <a:xfrm>
              <a:off x="788010" y="44001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1386235" y="1211750"/>
              <a:ext cx="784800" cy="78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89" name="Google Shape;489;p19"/>
          <p:cNvGrpSpPr/>
          <p:nvPr/>
        </p:nvGrpSpPr>
        <p:grpSpPr>
          <a:xfrm>
            <a:off x="6374785" y="1211750"/>
            <a:ext cx="1981204" cy="3520213"/>
            <a:chOff x="6374785" y="1211750"/>
            <a:chExt cx="1981204" cy="3520213"/>
          </a:xfrm>
        </p:grpSpPr>
        <p:sp>
          <p:nvSpPr>
            <p:cNvPr id="490" name="Google Shape;490;p19"/>
            <p:cNvSpPr txBox="1"/>
            <p:nvPr/>
          </p:nvSpPr>
          <p:spPr>
            <a:xfrm>
              <a:off x="6374790" y="40585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91" name="Google Shape;491;p19"/>
            <p:cNvSpPr txBox="1"/>
            <p:nvPr/>
          </p:nvSpPr>
          <p:spPr>
            <a:xfrm>
              <a:off x="6374785" y="44001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6972985" y="1211750"/>
              <a:ext cx="784800" cy="784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93" name="Google Shape;493;p19"/>
          <p:cNvGrpSpPr/>
          <p:nvPr/>
        </p:nvGrpSpPr>
        <p:grpSpPr>
          <a:xfrm>
            <a:off x="3886200" y="1114550"/>
            <a:ext cx="1371604" cy="3617430"/>
            <a:chOff x="3886200" y="1114550"/>
            <a:chExt cx="1371604" cy="3617430"/>
          </a:xfrm>
        </p:grpSpPr>
        <p:grpSp>
          <p:nvGrpSpPr>
            <p:cNvPr id="494" name="Google Shape;494;p19"/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495" name="Google Shape;495;p19"/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9"/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3" name="Google Shape;513;p19"/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5" name="Google Shape;515;p19"/>
          <p:cNvCxnSpPr>
            <a:stCxn id="488" idx="6"/>
            <a:endCxn id="513" idx="2"/>
          </p:cNvCxnSpPr>
          <p:nvPr/>
        </p:nvCxnSpPr>
        <p:spPr>
          <a:xfrm>
            <a:off x="2171035" y="1604150"/>
            <a:ext cx="193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6" name="Google Shape;516;p19"/>
          <p:cNvCxnSpPr>
            <a:stCxn id="492" idx="2"/>
            <a:endCxn id="514" idx="6"/>
          </p:cNvCxnSpPr>
          <p:nvPr/>
        </p:nvCxnSpPr>
        <p:spPr>
          <a:xfrm rot="10800000">
            <a:off x="4567285" y="1604150"/>
            <a:ext cx="240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7" name="Google Shape;517;p19"/>
          <p:cNvCxnSpPr>
            <a:stCxn id="488" idx="4"/>
            <a:endCxn id="451" idx="0"/>
          </p:cNvCxnSpPr>
          <p:nvPr/>
        </p:nvCxnSpPr>
        <p:spPr>
          <a:xfrm>
            <a:off x="1778635" y="19965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8" name="Google Shape;518;p19"/>
          <p:cNvCxnSpPr>
            <a:stCxn id="451" idx="2"/>
            <a:endCxn id="486" idx="0"/>
          </p:cNvCxnSpPr>
          <p:nvPr/>
        </p:nvCxnSpPr>
        <p:spPr>
          <a:xfrm>
            <a:off x="1778600" y="36293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" name="Google Shape;519;p19"/>
          <p:cNvCxnSpPr>
            <a:stCxn id="492" idx="4"/>
            <a:endCxn id="450" idx="0"/>
          </p:cNvCxnSpPr>
          <p:nvPr/>
        </p:nvCxnSpPr>
        <p:spPr>
          <a:xfrm>
            <a:off x="7365385" y="19965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20" name="Google Shape;520;p19"/>
          <p:cNvCxnSpPr>
            <a:stCxn id="450" idx="2"/>
            <a:endCxn id="490" idx="0"/>
          </p:cNvCxnSpPr>
          <p:nvPr/>
        </p:nvCxnSpPr>
        <p:spPr>
          <a:xfrm>
            <a:off x="7365400" y="3629350"/>
            <a:ext cx="0" cy="4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>
          <a:extLst>
            <a:ext uri="{FF2B5EF4-FFF2-40B4-BE49-F238E27FC236}">
              <a16:creationId xmlns:a16="http://schemas.microsoft.com/office/drawing/2014/main" id="{070E003E-A452-B561-9882-F484950A0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">
            <a:extLst>
              <a:ext uri="{FF2B5EF4-FFF2-40B4-BE49-F238E27FC236}">
                <a16:creationId xmlns:a16="http://schemas.microsoft.com/office/drawing/2014/main" id="{FC90A4E5-DD18-4523-65D7-D7118E0068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 err="1"/>
              <a:t>Medishare</a:t>
            </a:r>
            <a:endParaRPr dirty="0"/>
          </a:p>
        </p:txBody>
      </p:sp>
      <p:grpSp>
        <p:nvGrpSpPr>
          <p:cNvPr id="236" name="Google Shape;236;p16">
            <a:extLst>
              <a:ext uri="{FF2B5EF4-FFF2-40B4-BE49-F238E27FC236}">
                <a16:creationId xmlns:a16="http://schemas.microsoft.com/office/drawing/2014/main" id="{5F60039F-097C-B92C-76C3-29273E276646}"/>
              </a:ext>
            </a:extLst>
          </p:cNvPr>
          <p:cNvGrpSpPr/>
          <p:nvPr/>
        </p:nvGrpSpPr>
        <p:grpSpPr>
          <a:xfrm>
            <a:off x="3297249" y="1109874"/>
            <a:ext cx="2656700" cy="596100"/>
            <a:chOff x="3297249" y="1109874"/>
            <a:chExt cx="2656700" cy="596100"/>
          </a:xfrm>
        </p:grpSpPr>
        <p:sp>
          <p:nvSpPr>
            <p:cNvPr id="237" name="Google Shape;237;p16">
              <a:extLst>
                <a:ext uri="{FF2B5EF4-FFF2-40B4-BE49-F238E27FC236}">
                  <a16:creationId xmlns:a16="http://schemas.microsoft.com/office/drawing/2014/main" id="{EE85E51B-EEE6-106C-9356-269840B53908}"/>
                </a:ext>
              </a:extLst>
            </p:cNvPr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grpSp>
          <p:nvGrpSpPr>
            <p:cNvPr id="238" name="Google Shape;238;p16">
              <a:extLst>
                <a:ext uri="{FF2B5EF4-FFF2-40B4-BE49-F238E27FC236}">
                  <a16:creationId xmlns:a16="http://schemas.microsoft.com/office/drawing/2014/main" id="{2A96312E-7B2F-3CBF-FE1B-94FD10FE2BCB}"/>
                </a:ext>
              </a:extLst>
            </p:cNvPr>
            <p:cNvGrpSpPr/>
            <p:nvPr/>
          </p:nvGrpSpPr>
          <p:grpSpPr>
            <a:xfrm>
              <a:off x="3969538" y="1283876"/>
              <a:ext cx="1984411" cy="417437"/>
              <a:chOff x="3969538" y="1364638"/>
              <a:chExt cx="1984411" cy="417437"/>
            </a:xfrm>
          </p:grpSpPr>
          <p:sp>
            <p:nvSpPr>
              <p:cNvPr id="239" name="Google Shape;239;p16">
                <a:extLst>
                  <a:ext uri="{FF2B5EF4-FFF2-40B4-BE49-F238E27FC236}">
                    <a16:creationId xmlns:a16="http://schemas.microsoft.com/office/drawing/2014/main" id="{0B77477A-896A-46D7-861A-EE270E51F9C0}"/>
                  </a:ext>
                </a:extLst>
              </p:cNvPr>
              <p:cNvSpPr txBox="1"/>
              <p:nvPr/>
            </p:nvSpPr>
            <p:spPr>
              <a:xfrm>
                <a:off x="3972749" y="1364638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Introduction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0" name="Google Shape;240;p16">
                <a:extLst>
                  <a:ext uri="{FF2B5EF4-FFF2-40B4-BE49-F238E27FC236}">
                    <a16:creationId xmlns:a16="http://schemas.microsoft.com/office/drawing/2014/main" id="{BDB334FB-088C-FB1D-EA04-4DA3E37F7C01}"/>
                  </a:ext>
                </a:extLst>
              </p:cNvPr>
              <p:cNvSpPr txBox="1"/>
              <p:nvPr/>
            </p:nvSpPr>
            <p:spPr>
              <a:xfrm>
                <a:off x="3969538" y="1450275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41" name="Google Shape;241;p16">
            <a:extLst>
              <a:ext uri="{FF2B5EF4-FFF2-40B4-BE49-F238E27FC236}">
                <a16:creationId xmlns:a16="http://schemas.microsoft.com/office/drawing/2014/main" id="{8C59FB7E-D0A7-12DF-4944-4E255CAA5E01}"/>
              </a:ext>
            </a:extLst>
          </p:cNvPr>
          <p:cNvGrpSpPr/>
          <p:nvPr/>
        </p:nvGrpSpPr>
        <p:grpSpPr>
          <a:xfrm>
            <a:off x="414554" y="1509185"/>
            <a:ext cx="2653421" cy="2696472"/>
            <a:chOff x="3525722" y="1985800"/>
            <a:chExt cx="2702609" cy="2746178"/>
          </a:xfrm>
        </p:grpSpPr>
        <p:sp>
          <p:nvSpPr>
            <p:cNvPr id="242" name="Google Shape;242;p16">
              <a:extLst>
                <a:ext uri="{FF2B5EF4-FFF2-40B4-BE49-F238E27FC236}">
                  <a16:creationId xmlns:a16="http://schemas.microsoft.com/office/drawing/2014/main" id="{1860117E-D223-9E1A-4552-52AB29F5BCC2}"/>
                </a:ext>
              </a:extLst>
            </p:cNvPr>
            <p:cNvSpPr/>
            <p:nvPr/>
          </p:nvSpPr>
          <p:spPr>
            <a:xfrm>
              <a:off x="5442457" y="4676877"/>
              <a:ext cx="683885" cy="51372"/>
            </a:xfrm>
            <a:custGeom>
              <a:avLst/>
              <a:gdLst/>
              <a:ahLst/>
              <a:cxnLst/>
              <a:rect l="l" t="t" r="r" b="b"/>
              <a:pathLst>
                <a:path w="19263" h="1447" extrusionOk="0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>
              <a:extLst>
                <a:ext uri="{FF2B5EF4-FFF2-40B4-BE49-F238E27FC236}">
                  <a16:creationId xmlns:a16="http://schemas.microsoft.com/office/drawing/2014/main" id="{33595987-11E2-B14A-F115-EADCAF65412C}"/>
                </a:ext>
              </a:extLst>
            </p:cNvPr>
            <p:cNvSpPr/>
            <p:nvPr/>
          </p:nvSpPr>
          <p:spPr>
            <a:xfrm>
              <a:off x="3525722" y="4641150"/>
              <a:ext cx="995383" cy="90828"/>
            </a:xfrm>
            <a:custGeom>
              <a:avLst/>
              <a:gdLst/>
              <a:ahLst/>
              <a:cxnLst/>
              <a:rect l="l" t="t" r="r" b="b"/>
              <a:pathLst>
                <a:path w="45219" h="2558" extrusionOk="0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>
              <a:extLst>
                <a:ext uri="{FF2B5EF4-FFF2-40B4-BE49-F238E27FC236}">
                  <a16:creationId xmlns:a16="http://schemas.microsoft.com/office/drawing/2014/main" id="{23AA87CF-A3AD-AF51-FFC7-992E4BFE79DC}"/>
                </a:ext>
              </a:extLst>
            </p:cNvPr>
            <p:cNvSpPr/>
            <p:nvPr/>
          </p:nvSpPr>
          <p:spPr>
            <a:xfrm>
              <a:off x="5580521" y="4523830"/>
              <a:ext cx="288067" cy="139134"/>
            </a:xfrm>
            <a:custGeom>
              <a:avLst/>
              <a:gdLst/>
              <a:ahLst/>
              <a:cxnLst/>
              <a:rect l="l" t="t" r="r" b="b"/>
              <a:pathLst>
                <a:path w="8114" h="3919" extrusionOk="0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>
              <a:extLst>
                <a:ext uri="{FF2B5EF4-FFF2-40B4-BE49-F238E27FC236}">
                  <a16:creationId xmlns:a16="http://schemas.microsoft.com/office/drawing/2014/main" id="{34DC38C1-3EA2-F513-0CFD-20EE0ABFE271}"/>
                </a:ext>
              </a:extLst>
            </p:cNvPr>
            <p:cNvSpPr/>
            <p:nvPr/>
          </p:nvSpPr>
          <p:spPr>
            <a:xfrm>
              <a:off x="3950723" y="4466034"/>
              <a:ext cx="209181" cy="236376"/>
            </a:xfrm>
            <a:custGeom>
              <a:avLst/>
              <a:gdLst/>
              <a:ahLst/>
              <a:cxnLst/>
              <a:rect l="l" t="t" r="r" b="b"/>
              <a:pathLst>
                <a:path w="5892" h="6658" extrusionOk="0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>
              <a:extLst>
                <a:ext uri="{FF2B5EF4-FFF2-40B4-BE49-F238E27FC236}">
                  <a16:creationId xmlns:a16="http://schemas.microsoft.com/office/drawing/2014/main" id="{3B9DA747-C03C-9D94-6B94-5AD2AD0E13B2}"/>
                </a:ext>
              </a:extLst>
            </p:cNvPr>
            <p:cNvSpPr/>
            <p:nvPr/>
          </p:nvSpPr>
          <p:spPr>
            <a:xfrm>
              <a:off x="4109202" y="3262998"/>
              <a:ext cx="1703978" cy="44911"/>
            </a:xfrm>
            <a:custGeom>
              <a:avLst/>
              <a:gdLst/>
              <a:ahLst/>
              <a:cxnLst/>
              <a:rect l="l" t="t" r="r" b="b"/>
              <a:pathLst>
                <a:path w="47996" h="1265" extrusionOk="0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>
              <a:extLst>
                <a:ext uri="{FF2B5EF4-FFF2-40B4-BE49-F238E27FC236}">
                  <a16:creationId xmlns:a16="http://schemas.microsoft.com/office/drawing/2014/main" id="{2118648F-B67B-F5FB-B434-F0B1682078A9}"/>
                </a:ext>
              </a:extLst>
            </p:cNvPr>
            <p:cNvSpPr/>
            <p:nvPr/>
          </p:nvSpPr>
          <p:spPr>
            <a:xfrm>
              <a:off x="3841912" y="3228313"/>
              <a:ext cx="534952" cy="1474135"/>
            </a:xfrm>
            <a:custGeom>
              <a:avLst/>
              <a:gdLst/>
              <a:ahLst/>
              <a:cxnLst/>
              <a:rect l="l" t="t" r="r" b="b"/>
              <a:pathLst>
                <a:path w="15068" h="41522" extrusionOk="0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>
              <a:extLst>
                <a:ext uri="{FF2B5EF4-FFF2-40B4-BE49-F238E27FC236}">
                  <a16:creationId xmlns:a16="http://schemas.microsoft.com/office/drawing/2014/main" id="{8194E14B-29DF-48A8-FD0B-5F46B1B94C8D}"/>
                </a:ext>
              </a:extLst>
            </p:cNvPr>
            <p:cNvSpPr/>
            <p:nvPr/>
          </p:nvSpPr>
          <p:spPr>
            <a:xfrm>
              <a:off x="5515909" y="3228313"/>
              <a:ext cx="534916" cy="1474135"/>
            </a:xfrm>
            <a:custGeom>
              <a:avLst/>
              <a:gdLst/>
              <a:ahLst/>
              <a:cxnLst/>
              <a:rect l="l" t="t" r="r" b="b"/>
              <a:pathLst>
                <a:path w="15067" h="41522" extrusionOk="0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>
              <a:extLst>
                <a:ext uri="{FF2B5EF4-FFF2-40B4-BE49-F238E27FC236}">
                  <a16:creationId xmlns:a16="http://schemas.microsoft.com/office/drawing/2014/main" id="{A94CC9E2-80C6-EA83-4844-629EAD32434E}"/>
                </a:ext>
              </a:extLst>
            </p:cNvPr>
            <p:cNvSpPr/>
            <p:nvPr/>
          </p:nvSpPr>
          <p:spPr>
            <a:xfrm>
              <a:off x="4007171" y="3158589"/>
              <a:ext cx="1914153" cy="114638"/>
            </a:xfrm>
            <a:custGeom>
              <a:avLst/>
              <a:gdLst/>
              <a:ahLst/>
              <a:cxnLst/>
              <a:rect l="l" t="t" r="r" b="b"/>
              <a:pathLst>
                <a:path w="53916" h="3229" extrusionOk="0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>
              <a:extLst>
                <a:ext uri="{FF2B5EF4-FFF2-40B4-BE49-F238E27FC236}">
                  <a16:creationId xmlns:a16="http://schemas.microsoft.com/office/drawing/2014/main" id="{9649939D-2A5F-C5DD-2F82-B727F3096272}"/>
                </a:ext>
              </a:extLst>
            </p:cNvPr>
            <p:cNvSpPr/>
            <p:nvPr/>
          </p:nvSpPr>
          <p:spPr>
            <a:xfrm>
              <a:off x="5118400" y="2880435"/>
              <a:ext cx="295203" cy="279227"/>
            </a:xfrm>
            <a:custGeom>
              <a:avLst/>
              <a:gdLst/>
              <a:ahLst/>
              <a:cxnLst/>
              <a:rect l="l" t="t" r="r" b="b"/>
              <a:pathLst>
                <a:path w="8315" h="7865" extrusionOk="0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>
              <a:extLst>
                <a:ext uri="{FF2B5EF4-FFF2-40B4-BE49-F238E27FC236}">
                  <a16:creationId xmlns:a16="http://schemas.microsoft.com/office/drawing/2014/main" id="{22EAD487-7EC8-2ADA-3F80-5C0E344C5963}"/>
                </a:ext>
              </a:extLst>
            </p:cNvPr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>
              <a:extLst>
                <a:ext uri="{FF2B5EF4-FFF2-40B4-BE49-F238E27FC236}">
                  <a16:creationId xmlns:a16="http://schemas.microsoft.com/office/drawing/2014/main" id="{9A3EB424-664A-CECB-5E81-D3B294CC0934}"/>
                </a:ext>
              </a:extLst>
            </p:cNvPr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>
              <a:extLst>
                <a:ext uri="{FF2B5EF4-FFF2-40B4-BE49-F238E27FC236}">
                  <a16:creationId xmlns:a16="http://schemas.microsoft.com/office/drawing/2014/main" id="{1AAEBDEE-ECAA-3FEA-7419-56BD3B249387}"/>
                </a:ext>
              </a:extLst>
            </p:cNvPr>
            <p:cNvSpPr/>
            <p:nvPr/>
          </p:nvSpPr>
          <p:spPr>
            <a:xfrm>
              <a:off x="4697779" y="2208181"/>
              <a:ext cx="1089217" cy="657364"/>
            </a:xfrm>
            <a:custGeom>
              <a:avLst/>
              <a:gdLst/>
              <a:ahLst/>
              <a:cxnLst/>
              <a:rect l="l" t="t" r="r" b="b"/>
              <a:pathLst>
                <a:path w="30680" h="18516" fill="none" extrusionOk="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>
              <a:extLst>
                <a:ext uri="{FF2B5EF4-FFF2-40B4-BE49-F238E27FC236}">
                  <a16:creationId xmlns:a16="http://schemas.microsoft.com/office/drawing/2014/main" id="{CF512D38-EC93-F568-1841-FDCFEFDEFE19}"/>
                </a:ext>
              </a:extLst>
            </p:cNvPr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fill="none" extrusionOk="0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>
              <a:extLst>
                <a:ext uri="{FF2B5EF4-FFF2-40B4-BE49-F238E27FC236}">
                  <a16:creationId xmlns:a16="http://schemas.microsoft.com/office/drawing/2014/main" id="{82FAFD4E-B82C-4D7C-1069-5106ACC95047}"/>
                </a:ext>
              </a:extLst>
            </p:cNvPr>
            <p:cNvSpPr/>
            <p:nvPr/>
          </p:nvSpPr>
          <p:spPr>
            <a:xfrm>
              <a:off x="5022866" y="3079385"/>
              <a:ext cx="390741" cy="80271"/>
            </a:xfrm>
            <a:custGeom>
              <a:avLst/>
              <a:gdLst/>
              <a:ahLst/>
              <a:cxnLst/>
              <a:rect l="l" t="t" r="r" b="b"/>
              <a:pathLst>
                <a:path w="11006" h="2261" extrusionOk="0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>
              <a:extLst>
                <a:ext uri="{FF2B5EF4-FFF2-40B4-BE49-F238E27FC236}">
                  <a16:creationId xmlns:a16="http://schemas.microsoft.com/office/drawing/2014/main" id="{45607DA0-94F2-FB7E-FDA2-E1A8B6314363}"/>
                </a:ext>
              </a:extLst>
            </p:cNvPr>
            <p:cNvSpPr/>
            <p:nvPr/>
          </p:nvSpPr>
          <p:spPr>
            <a:xfrm>
              <a:off x="4852494" y="2303395"/>
              <a:ext cx="320375" cy="46970"/>
            </a:xfrm>
            <a:custGeom>
              <a:avLst/>
              <a:gdLst/>
              <a:ahLst/>
              <a:cxnLst/>
              <a:rect l="l" t="t" r="r" b="b"/>
              <a:pathLst>
                <a:path w="9024" h="1323" extrusionOk="0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>
              <a:extLst>
                <a:ext uri="{FF2B5EF4-FFF2-40B4-BE49-F238E27FC236}">
                  <a16:creationId xmlns:a16="http://schemas.microsoft.com/office/drawing/2014/main" id="{1214F03B-B6A9-73D6-6F1F-58B5FA7E7631}"/>
                </a:ext>
              </a:extLst>
            </p:cNvPr>
            <p:cNvSpPr/>
            <p:nvPr/>
          </p:nvSpPr>
          <p:spPr>
            <a:xfrm>
              <a:off x="5336733" y="2406456"/>
              <a:ext cx="320339" cy="47289"/>
            </a:xfrm>
            <a:custGeom>
              <a:avLst/>
              <a:gdLst/>
              <a:ahLst/>
              <a:cxnLst/>
              <a:rect l="l" t="t" r="r" b="b"/>
              <a:pathLst>
                <a:path w="9023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>
              <a:extLst>
                <a:ext uri="{FF2B5EF4-FFF2-40B4-BE49-F238E27FC236}">
                  <a16:creationId xmlns:a16="http://schemas.microsoft.com/office/drawing/2014/main" id="{2DD7102B-6F5C-2B88-EB6C-FCA61C53255F}"/>
                </a:ext>
              </a:extLst>
            </p:cNvPr>
            <p:cNvSpPr/>
            <p:nvPr/>
          </p:nvSpPr>
          <p:spPr>
            <a:xfrm>
              <a:off x="5160220" y="2509801"/>
              <a:ext cx="343842" cy="47325"/>
            </a:xfrm>
            <a:custGeom>
              <a:avLst/>
              <a:gdLst/>
              <a:ahLst/>
              <a:cxnLst/>
              <a:rect l="l" t="t" r="r" b="b"/>
              <a:pathLst>
                <a:path w="9685" h="1333" extrusionOk="0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>
              <a:extLst>
                <a:ext uri="{FF2B5EF4-FFF2-40B4-BE49-F238E27FC236}">
                  <a16:creationId xmlns:a16="http://schemas.microsoft.com/office/drawing/2014/main" id="{28D6A39D-32BE-E9D9-4B72-061C670A95BC}"/>
                </a:ext>
              </a:extLst>
            </p:cNvPr>
            <p:cNvSpPr/>
            <p:nvPr/>
          </p:nvSpPr>
          <p:spPr>
            <a:xfrm>
              <a:off x="4842305" y="2406456"/>
              <a:ext cx="440053" cy="47289"/>
            </a:xfrm>
            <a:custGeom>
              <a:avLst/>
              <a:gdLst/>
              <a:ahLst/>
              <a:cxnLst/>
              <a:rect l="l" t="t" r="r" b="b"/>
              <a:pathLst>
                <a:path w="12395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>
              <a:extLst>
                <a:ext uri="{FF2B5EF4-FFF2-40B4-BE49-F238E27FC236}">
                  <a16:creationId xmlns:a16="http://schemas.microsoft.com/office/drawing/2014/main" id="{E6F56D14-B91A-6D1E-AFCB-FDEB8DC30DA6}"/>
                </a:ext>
              </a:extLst>
            </p:cNvPr>
            <p:cNvSpPr/>
            <p:nvPr/>
          </p:nvSpPr>
          <p:spPr>
            <a:xfrm>
              <a:off x="4831087" y="2509801"/>
              <a:ext cx="274789" cy="47325"/>
            </a:xfrm>
            <a:custGeom>
              <a:avLst/>
              <a:gdLst/>
              <a:ahLst/>
              <a:cxnLst/>
              <a:rect l="l" t="t" r="r" b="b"/>
              <a:pathLst>
                <a:path w="7740" h="1333" extrusionOk="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>
              <a:extLst>
                <a:ext uri="{FF2B5EF4-FFF2-40B4-BE49-F238E27FC236}">
                  <a16:creationId xmlns:a16="http://schemas.microsoft.com/office/drawing/2014/main" id="{7E635AFB-A25D-6775-F94F-94FCA6E472B9}"/>
                </a:ext>
              </a:extLst>
            </p:cNvPr>
            <p:cNvSpPr/>
            <p:nvPr/>
          </p:nvSpPr>
          <p:spPr>
            <a:xfrm>
              <a:off x="4816105" y="2613181"/>
              <a:ext cx="369333" cy="47289"/>
            </a:xfrm>
            <a:custGeom>
              <a:avLst/>
              <a:gdLst/>
              <a:ahLst/>
              <a:cxnLst/>
              <a:rect l="l" t="t" r="r" b="b"/>
              <a:pathLst>
                <a:path w="10403" h="1332" extrusionOk="0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>
              <a:extLst>
                <a:ext uri="{FF2B5EF4-FFF2-40B4-BE49-F238E27FC236}">
                  <a16:creationId xmlns:a16="http://schemas.microsoft.com/office/drawing/2014/main" id="{8FC65CA4-7D77-1F53-6865-619130E43248}"/>
                </a:ext>
              </a:extLst>
            </p:cNvPr>
            <p:cNvSpPr/>
            <p:nvPr/>
          </p:nvSpPr>
          <p:spPr>
            <a:xfrm>
              <a:off x="5229271" y="2613181"/>
              <a:ext cx="180246" cy="47289"/>
            </a:xfrm>
            <a:custGeom>
              <a:avLst/>
              <a:gdLst/>
              <a:ahLst/>
              <a:cxnLst/>
              <a:rect l="l" t="t" r="r" b="b"/>
              <a:pathLst>
                <a:path w="5077" h="1332" extrusionOk="0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>
              <a:extLst>
                <a:ext uri="{FF2B5EF4-FFF2-40B4-BE49-F238E27FC236}">
                  <a16:creationId xmlns:a16="http://schemas.microsoft.com/office/drawing/2014/main" id="{115ED776-8608-2D8B-C172-2EB954CB95F7}"/>
                </a:ext>
              </a:extLst>
            </p:cNvPr>
            <p:cNvSpPr/>
            <p:nvPr/>
          </p:nvSpPr>
          <p:spPr>
            <a:xfrm>
              <a:off x="4802863" y="2716561"/>
              <a:ext cx="204068" cy="47289"/>
            </a:xfrm>
            <a:custGeom>
              <a:avLst/>
              <a:gdLst/>
              <a:ahLst/>
              <a:cxnLst/>
              <a:rect l="l" t="t" r="r" b="b"/>
              <a:pathLst>
                <a:path w="5748" h="1332" extrusionOk="0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>
              <a:extLst>
                <a:ext uri="{FF2B5EF4-FFF2-40B4-BE49-F238E27FC236}">
                  <a16:creationId xmlns:a16="http://schemas.microsoft.com/office/drawing/2014/main" id="{00676F5E-43D7-AA40-27A6-44C0EDCE5D4F}"/>
                </a:ext>
              </a:extLst>
            </p:cNvPr>
            <p:cNvSpPr/>
            <p:nvPr/>
          </p:nvSpPr>
          <p:spPr>
            <a:xfrm>
              <a:off x="4439365" y="3464966"/>
              <a:ext cx="1235771" cy="1133772"/>
            </a:xfrm>
            <a:custGeom>
              <a:avLst/>
              <a:gdLst/>
              <a:ahLst/>
              <a:cxnLst/>
              <a:rect l="l" t="t" r="r" b="b"/>
              <a:pathLst>
                <a:path w="34808" h="31935" extrusionOk="0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>
              <a:extLst>
                <a:ext uri="{FF2B5EF4-FFF2-40B4-BE49-F238E27FC236}">
                  <a16:creationId xmlns:a16="http://schemas.microsoft.com/office/drawing/2014/main" id="{52E373C3-8AF0-BFD5-9E30-431183B1E926}"/>
                </a:ext>
              </a:extLst>
            </p:cNvPr>
            <p:cNvSpPr/>
            <p:nvPr/>
          </p:nvSpPr>
          <p:spPr>
            <a:xfrm>
              <a:off x="4195221" y="2199696"/>
              <a:ext cx="205772" cy="324777"/>
            </a:xfrm>
            <a:custGeom>
              <a:avLst/>
              <a:gdLst/>
              <a:ahLst/>
              <a:cxnLst/>
              <a:rect l="l" t="t" r="r" b="b"/>
              <a:pathLst>
                <a:path w="5796" h="9148" extrusionOk="0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>
              <a:extLst>
                <a:ext uri="{FF2B5EF4-FFF2-40B4-BE49-F238E27FC236}">
                  <a16:creationId xmlns:a16="http://schemas.microsoft.com/office/drawing/2014/main" id="{20978EEA-80E7-8D4B-05F2-CDDCCE85B3D1}"/>
                </a:ext>
              </a:extLst>
            </p:cNvPr>
            <p:cNvSpPr/>
            <p:nvPr/>
          </p:nvSpPr>
          <p:spPr>
            <a:xfrm>
              <a:off x="4350256" y="2323134"/>
              <a:ext cx="50733" cy="169027"/>
            </a:xfrm>
            <a:custGeom>
              <a:avLst/>
              <a:gdLst/>
              <a:ahLst/>
              <a:cxnLst/>
              <a:rect l="l" t="t" r="r" b="b"/>
              <a:pathLst>
                <a:path w="1429" h="4761" extrusionOk="0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>
              <a:extLst>
                <a:ext uri="{FF2B5EF4-FFF2-40B4-BE49-F238E27FC236}">
                  <a16:creationId xmlns:a16="http://schemas.microsoft.com/office/drawing/2014/main" id="{11F0A6EA-6D78-AD03-96F9-31C233489F1E}"/>
                </a:ext>
              </a:extLst>
            </p:cNvPr>
            <p:cNvSpPr/>
            <p:nvPr/>
          </p:nvSpPr>
          <p:spPr>
            <a:xfrm>
              <a:off x="4349262" y="2111972"/>
              <a:ext cx="225121" cy="345865"/>
            </a:xfrm>
            <a:custGeom>
              <a:avLst/>
              <a:gdLst/>
              <a:ahLst/>
              <a:cxnLst/>
              <a:rect l="l" t="t" r="r" b="b"/>
              <a:pathLst>
                <a:path w="6341" h="9742" extrusionOk="0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>
              <a:extLst>
                <a:ext uri="{FF2B5EF4-FFF2-40B4-BE49-F238E27FC236}">
                  <a16:creationId xmlns:a16="http://schemas.microsoft.com/office/drawing/2014/main" id="{C9465656-CAA9-B303-FE03-77E540274B13}"/>
                </a:ext>
              </a:extLst>
            </p:cNvPr>
            <p:cNvSpPr/>
            <p:nvPr/>
          </p:nvSpPr>
          <p:spPr>
            <a:xfrm>
              <a:off x="4182618" y="1985800"/>
              <a:ext cx="505378" cy="302694"/>
            </a:xfrm>
            <a:custGeom>
              <a:avLst/>
              <a:gdLst/>
              <a:ahLst/>
              <a:cxnLst/>
              <a:rect l="l" t="t" r="r" b="b"/>
              <a:pathLst>
                <a:path w="14235" h="8526" extrusionOk="0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>
              <a:extLst>
                <a:ext uri="{FF2B5EF4-FFF2-40B4-BE49-F238E27FC236}">
                  <a16:creationId xmlns:a16="http://schemas.microsoft.com/office/drawing/2014/main" id="{FE6A6FFF-2EED-9D85-726A-7FFE675E2242}"/>
                </a:ext>
              </a:extLst>
            </p:cNvPr>
            <p:cNvSpPr/>
            <p:nvPr/>
          </p:nvSpPr>
          <p:spPr>
            <a:xfrm>
              <a:off x="4517219" y="2289124"/>
              <a:ext cx="35751" cy="87088"/>
            </a:xfrm>
            <a:custGeom>
              <a:avLst/>
              <a:gdLst/>
              <a:ahLst/>
              <a:cxnLst/>
              <a:rect l="l" t="t" r="r" b="b"/>
              <a:pathLst>
                <a:path w="1007" h="2453" extrusionOk="0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>
              <a:extLst>
                <a:ext uri="{FF2B5EF4-FFF2-40B4-BE49-F238E27FC236}">
                  <a16:creationId xmlns:a16="http://schemas.microsoft.com/office/drawing/2014/main" id="{997949F8-72BE-F90E-75AB-2679433F96A9}"/>
                </a:ext>
              </a:extLst>
            </p:cNvPr>
            <p:cNvSpPr/>
            <p:nvPr/>
          </p:nvSpPr>
          <p:spPr>
            <a:xfrm>
              <a:off x="4495457" y="2269066"/>
              <a:ext cx="20804" cy="32343"/>
            </a:xfrm>
            <a:custGeom>
              <a:avLst/>
              <a:gdLst/>
              <a:ahLst/>
              <a:cxnLst/>
              <a:rect l="l" t="t" r="r" b="b"/>
              <a:pathLst>
                <a:path w="586" h="911" extrusionOk="0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>
              <a:extLst>
                <a:ext uri="{FF2B5EF4-FFF2-40B4-BE49-F238E27FC236}">
                  <a16:creationId xmlns:a16="http://schemas.microsoft.com/office/drawing/2014/main" id="{1C584B95-EBB8-5B9B-9335-56B4A05E4DEE}"/>
                </a:ext>
              </a:extLst>
            </p:cNvPr>
            <p:cNvSpPr/>
            <p:nvPr/>
          </p:nvSpPr>
          <p:spPr>
            <a:xfrm>
              <a:off x="4493433" y="2231647"/>
              <a:ext cx="39798" cy="18745"/>
            </a:xfrm>
            <a:custGeom>
              <a:avLst/>
              <a:gdLst/>
              <a:ahLst/>
              <a:cxnLst/>
              <a:rect l="l" t="t" r="r" b="b"/>
              <a:pathLst>
                <a:path w="1121" h="528" extrusionOk="0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>
              <a:extLst>
                <a:ext uri="{FF2B5EF4-FFF2-40B4-BE49-F238E27FC236}">
                  <a16:creationId xmlns:a16="http://schemas.microsoft.com/office/drawing/2014/main" id="{011CAA77-C017-1C60-3475-534193550F1B}"/>
                </a:ext>
              </a:extLst>
            </p:cNvPr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extrusionOk="0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>
              <a:extLst>
                <a:ext uri="{FF2B5EF4-FFF2-40B4-BE49-F238E27FC236}">
                  <a16:creationId xmlns:a16="http://schemas.microsoft.com/office/drawing/2014/main" id="{244DBAC8-001B-2595-13F1-271AB382F0F0}"/>
                </a:ext>
              </a:extLst>
            </p:cNvPr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fill="none" extrusionOk="0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>
              <a:extLst>
                <a:ext uri="{FF2B5EF4-FFF2-40B4-BE49-F238E27FC236}">
                  <a16:creationId xmlns:a16="http://schemas.microsoft.com/office/drawing/2014/main" id="{DEF567F5-01D2-99CF-6FD3-F5C82F2D08A2}"/>
                </a:ext>
              </a:extLst>
            </p:cNvPr>
            <p:cNvSpPr/>
            <p:nvPr/>
          </p:nvSpPr>
          <p:spPr>
            <a:xfrm>
              <a:off x="4351286" y="2191211"/>
              <a:ext cx="65999" cy="113253"/>
            </a:xfrm>
            <a:custGeom>
              <a:avLst/>
              <a:gdLst/>
              <a:ahLst/>
              <a:cxnLst/>
              <a:rect l="l" t="t" r="r" b="b"/>
              <a:pathLst>
                <a:path w="1859" h="3190" extrusionOk="0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>
              <a:extLst>
                <a:ext uri="{FF2B5EF4-FFF2-40B4-BE49-F238E27FC236}">
                  <a16:creationId xmlns:a16="http://schemas.microsoft.com/office/drawing/2014/main" id="{2E5B3353-935C-56C6-AD10-828216B0D4E3}"/>
                </a:ext>
              </a:extLst>
            </p:cNvPr>
            <p:cNvSpPr/>
            <p:nvPr/>
          </p:nvSpPr>
          <p:spPr>
            <a:xfrm>
              <a:off x="4401272" y="2145308"/>
              <a:ext cx="55455" cy="109170"/>
            </a:xfrm>
            <a:custGeom>
              <a:avLst/>
              <a:gdLst/>
              <a:ahLst/>
              <a:cxnLst/>
              <a:rect l="l" t="t" r="r" b="b"/>
              <a:pathLst>
                <a:path w="1562" h="3075" extrusionOk="0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>
              <a:extLst>
                <a:ext uri="{FF2B5EF4-FFF2-40B4-BE49-F238E27FC236}">
                  <a16:creationId xmlns:a16="http://schemas.microsoft.com/office/drawing/2014/main" id="{1F1081A1-C42E-D19A-0845-5C08B1B384C6}"/>
                </a:ext>
              </a:extLst>
            </p:cNvPr>
            <p:cNvSpPr/>
            <p:nvPr/>
          </p:nvSpPr>
          <p:spPr>
            <a:xfrm>
              <a:off x="4969826" y="2855300"/>
              <a:ext cx="235666" cy="113928"/>
            </a:xfrm>
            <a:custGeom>
              <a:avLst/>
              <a:gdLst/>
              <a:ahLst/>
              <a:cxnLst/>
              <a:rect l="l" t="t" r="r" b="b"/>
              <a:pathLst>
                <a:path w="6638" h="3209" extrusionOk="0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>
              <a:extLst>
                <a:ext uri="{FF2B5EF4-FFF2-40B4-BE49-F238E27FC236}">
                  <a16:creationId xmlns:a16="http://schemas.microsoft.com/office/drawing/2014/main" id="{6556D0B8-0A57-D720-1880-4990A11FEDEF}"/>
                </a:ext>
              </a:extLst>
            </p:cNvPr>
            <p:cNvSpPr/>
            <p:nvPr/>
          </p:nvSpPr>
          <p:spPr>
            <a:xfrm>
              <a:off x="4092516" y="2444194"/>
              <a:ext cx="542407" cy="686583"/>
            </a:xfrm>
            <a:custGeom>
              <a:avLst/>
              <a:gdLst/>
              <a:ahLst/>
              <a:cxnLst/>
              <a:rect l="l" t="t" r="r" b="b"/>
              <a:pathLst>
                <a:path w="15278" h="19339" extrusionOk="0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>
              <a:extLst>
                <a:ext uri="{FF2B5EF4-FFF2-40B4-BE49-F238E27FC236}">
                  <a16:creationId xmlns:a16="http://schemas.microsoft.com/office/drawing/2014/main" id="{3791E7B5-6E9F-AF68-F1A8-73899E90BBFF}"/>
                </a:ext>
              </a:extLst>
            </p:cNvPr>
            <p:cNvSpPr/>
            <p:nvPr/>
          </p:nvSpPr>
          <p:spPr>
            <a:xfrm>
              <a:off x="3891223" y="3263673"/>
              <a:ext cx="1204138" cy="596833"/>
            </a:xfrm>
            <a:custGeom>
              <a:avLst/>
              <a:gdLst/>
              <a:ahLst/>
              <a:cxnLst/>
              <a:rect l="l" t="t" r="r" b="b"/>
              <a:pathLst>
                <a:path w="33917" h="16811" extrusionOk="0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>
              <a:extLst>
                <a:ext uri="{FF2B5EF4-FFF2-40B4-BE49-F238E27FC236}">
                  <a16:creationId xmlns:a16="http://schemas.microsoft.com/office/drawing/2014/main" id="{DC4916CA-D6DC-5936-2AF7-E067694CC8C7}"/>
                </a:ext>
              </a:extLst>
            </p:cNvPr>
            <p:cNvSpPr/>
            <p:nvPr/>
          </p:nvSpPr>
          <p:spPr>
            <a:xfrm>
              <a:off x="3800446" y="2426514"/>
              <a:ext cx="754570" cy="1205842"/>
            </a:xfrm>
            <a:custGeom>
              <a:avLst/>
              <a:gdLst/>
              <a:ahLst/>
              <a:cxnLst/>
              <a:rect l="l" t="t" r="r" b="b"/>
              <a:pathLst>
                <a:path w="21254" h="33965" extrusionOk="0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>
              <a:extLst>
                <a:ext uri="{FF2B5EF4-FFF2-40B4-BE49-F238E27FC236}">
                  <a16:creationId xmlns:a16="http://schemas.microsoft.com/office/drawing/2014/main" id="{3163E8ED-1681-E58F-B227-D8563230D6F7}"/>
                </a:ext>
              </a:extLst>
            </p:cNvPr>
            <p:cNvSpPr/>
            <p:nvPr/>
          </p:nvSpPr>
          <p:spPr>
            <a:xfrm>
              <a:off x="4210168" y="2562520"/>
              <a:ext cx="792345" cy="706642"/>
            </a:xfrm>
            <a:custGeom>
              <a:avLst/>
              <a:gdLst/>
              <a:ahLst/>
              <a:cxnLst/>
              <a:rect l="l" t="t" r="r" b="b"/>
              <a:pathLst>
                <a:path w="22318" h="19904" extrusionOk="0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>
              <a:extLst>
                <a:ext uri="{FF2B5EF4-FFF2-40B4-BE49-F238E27FC236}">
                  <a16:creationId xmlns:a16="http://schemas.microsoft.com/office/drawing/2014/main" id="{2FF73ED1-CF51-9363-F74A-4AFFDBA590AD}"/>
                </a:ext>
              </a:extLst>
            </p:cNvPr>
            <p:cNvSpPr/>
            <p:nvPr/>
          </p:nvSpPr>
          <p:spPr>
            <a:xfrm>
              <a:off x="4068730" y="3625822"/>
              <a:ext cx="995348" cy="923917"/>
            </a:xfrm>
            <a:custGeom>
              <a:avLst/>
              <a:gdLst/>
              <a:ahLst/>
              <a:cxnLst/>
              <a:rect l="l" t="t" r="r" b="b"/>
              <a:pathLst>
                <a:path w="28036" h="26024" extrusionOk="0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>
              <a:extLst>
                <a:ext uri="{FF2B5EF4-FFF2-40B4-BE49-F238E27FC236}">
                  <a16:creationId xmlns:a16="http://schemas.microsoft.com/office/drawing/2014/main" id="{F710120E-B7B5-99DD-79EA-9DD3E1FDEBF9}"/>
                </a:ext>
              </a:extLst>
            </p:cNvPr>
            <p:cNvSpPr/>
            <p:nvPr/>
          </p:nvSpPr>
          <p:spPr>
            <a:xfrm>
              <a:off x="3800446" y="2784226"/>
              <a:ext cx="646465" cy="598501"/>
            </a:xfrm>
            <a:custGeom>
              <a:avLst/>
              <a:gdLst/>
              <a:ahLst/>
              <a:cxnLst/>
              <a:rect l="l" t="t" r="r" b="b"/>
              <a:pathLst>
                <a:path w="18209" h="16858" extrusionOk="0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>
              <a:extLst>
                <a:ext uri="{FF2B5EF4-FFF2-40B4-BE49-F238E27FC236}">
                  <a16:creationId xmlns:a16="http://schemas.microsoft.com/office/drawing/2014/main" id="{25261680-7B2B-36CE-300E-AC10D45FDE48}"/>
                </a:ext>
              </a:extLst>
            </p:cNvPr>
            <p:cNvSpPr/>
            <p:nvPr/>
          </p:nvSpPr>
          <p:spPr>
            <a:xfrm>
              <a:off x="3800446" y="2855300"/>
              <a:ext cx="646465" cy="598182"/>
            </a:xfrm>
            <a:custGeom>
              <a:avLst/>
              <a:gdLst/>
              <a:ahLst/>
              <a:cxnLst/>
              <a:rect l="l" t="t" r="r" b="b"/>
              <a:pathLst>
                <a:path w="18209" h="16849" extrusionOk="0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>
              <a:extLst>
                <a:ext uri="{FF2B5EF4-FFF2-40B4-BE49-F238E27FC236}">
                  <a16:creationId xmlns:a16="http://schemas.microsoft.com/office/drawing/2014/main" id="{98278BA9-F1A8-A036-F9D4-CA6AF96B2A65}"/>
                </a:ext>
              </a:extLst>
            </p:cNvPr>
            <p:cNvSpPr/>
            <p:nvPr/>
          </p:nvSpPr>
          <p:spPr>
            <a:xfrm>
              <a:off x="3719503" y="3788348"/>
              <a:ext cx="801540" cy="53076"/>
            </a:xfrm>
            <a:custGeom>
              <a:avLst/>
              <a:gdLst/>
              <a:ahLst/>
              <a:cxnLst/>
              <a:rect l="l" t="t" r="r" b="b"/>
              <a:pathLst>
                <a:path w="22577" h="1495" extrusionOk="0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>
              <a:extLst>
                <a:ext uri="{FF2B5EF4-FFF2-40B4-BE49-F238E27FC236}">
                  <a16:creationId xmlns:a16="http://schemas.microsoft.com/office/drawing/2014/main" id="{ADFF8392-7ADA-1981-3083-E7BAA050FEA1}"/>
                </a:ext>
              </a:extLst>
            </p:cNvPr>
            <p:cNvSpPr/>
            <p:nvPr/>
          </p:nvSpPr>
          <p:spPr>
            <a:xfrm>
              <a:off x="4092516" y="3810110"/>
              <a:ext cx="57514" cy="833492"/>
            </a:xfrm>
            <a:custGeom>
              <a:avLst/>
              <a:gdLst/>
              <a:ahLst/>
              <a:cxnLst/>
              <a:rect l="l" t="t" r="r" b="b"/>
              <a:pathLst>
                <a:path w="1620" h="23477" extrusionOk="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>
              <a:extLst>
                <a:ext uri="{FF2B5EF4-FFF2-40B4-BE49-F238E27FC236}">
                  <a16:creationId xmlns:a16="http://schemas.microsoft.com/office/drawing/2014/main" id="{6DB2DD99-368C-2317-3213-46995891CA22}"/>
                </a:ext>
              </a:extLst>
            </p:cNvPr>
            <p:cNvSpPr/>
            <p:nvPr/>
          </p:nvSpPr>
          <p:spPr>
            <a:xfrm>
              <a:off x="3850077" y="4555143"/>
              <a:ext cx="547520" cy="147264"/>
            </a:xfrm>
            <a:custGeom>
              <a:avLst/>
              <a:gdLst/>
              <a:ahLst/>
              <a:cxnLst/>
              <a:rect l="l" t="t" r="r" b="b"/>
              <a:pathLst>
                <a:path w="15422" h="4148" extrusionOk="0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>
              <a:extLst>
                <a:ext uri="{FF2B5EF4-FFF2-40B4-BE49-F238E27FC236}">
                  <a16:creationId xmlns:a16="http://schemas.microsoft.com/office/drawing/2014/main" id="{0FCA6CA8-A781-58A2-B713-DDF98493D46D}"/>
                </a:ext>
              </a:extLst>
            </p:cNvPr>
            <p:cNvSpPr/>
            <p:nvPr/>
          </p:nvSpPr>
          <p:spPr>
            <a:xfrm>
              <a:off x="4055133" y="3801270"/>
              <a:ext cx="124827" cy="226151"/>
            </a:xfrm>
            <a:custGeom>
              <a:avLst/>
              <a:gdLst/>
              <a:ahLst/>
              <a:cxnLst/>
              <a:rect l="l" t="t" r="r" b="b"/>
              <a:pathLst>
                <a:path w="3516" h="6370" extrusionOk="0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>
              <a:extLst>
                <a:ext uri="{FF2B5EF4-FFF2-40B4-BE49-F238E27FC236}">
                  <a16:creationId xmlns:a16="http://schemas.microsoft.com/office/drawing/2014/main" id="{4C4E1F30-F877-61B1-01CE-C06208232F29}"/>
                </a:ext>
              </a:extLst>
            </p:cNvPr>
            <p:cNvSpPr/>
            <p:nvPr/>
          </p:nvSpPr>
          <p:spPr>
            <a:xfrm>
              <a:off x="3691634" y="3674104"/>
              <a:ext cx="859338" cy="127205"/>
            </a:xfrm>
            <a:custGeom>
              <a:avLst/>
              <a:gdLst/>
              <a:ahLst/>
              <a:cxnLst/>
              <a:rect l="l" t="t" r="r" b="b"/>
              <a:pathLst>
                <a:path w="24205" h="3583" extrusionOk="0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>
              <a:extLst>
                <a:ext uri="{FF2B5EF4-FFF2-40B4-BE49-F238E27FC236}">
                  <a16:creationId xmlns:a16="http://schemas.microsoft.com/office/drawing/2014/main" id="{FAB022D6-B942-8BC6-5B7C-C6E75A071849}"/>
                </a:ext>
              </a:extLst>
            </p:cNvPr>
            <p:cNvSpPr/>
            <p:nvPr/>
          </p:nvSpPr>
          <p:spPr>
            <a:xfrm>
              <a:off x="4100007" y="3332687"/>
              <a:ext cx="47289" cy="417616"/>
            </a:xfrm>
            <a:custGeom>
              <a:avLst/>
              <a:gdLst/>
              <a:ahLst/>
              <a:cxnLst/>
              <a:rect l="l" t="t" r="r" b="b"/>
              <a:pathLst>
                <a:path w="1332" h="11763" extrusionOk="0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>
              <a:extLst>
                <a:ext uri="{FF2B5EF4-FFF2-40B4-BE49-F238E27FC236}">
                  <a16:creationId xmlns:a16="http://schemas.microsoft.com/office/drawing/2014/main" id="{83A8D40A-2569-AC51-B6AE-BFD857CE9E69}"/>
                </a:ext>
              </a:extLst>
            </p:cNvPr>
            <p:cNvSpPr/>
            <p:nvPr/>
          </p:nvSpPr>
          <p:spPr>
            <a:xfrm>
              <a:off x="3872514" y="3079030"/>
              <a:ext cx="502644" cy="297227"/>
            </a:xfrm>
            <a:custGeom>
              <a:avLst/>
              <a:gdLst/>
              <a:ahLst/>
              <a:cxnLst/>
              <a:rect l="l" t="t" r="r" b="b"/>
              <a:pathLst>
                <a:path w="14158" h="8372" extrusionOk="0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>
              <a:extLst>
                <a:ext uri="{FF2B5EF4-FFF2-40B4-BE49-F238E27FC236}">
                  <a16:creationId xmlns:a16="http://schemas.microsoft.com/office/drawing/2014/main" id="{B6E0F037-0E00-4AC8-C2C4-8A2ECD05AD2F}"/>
                </a:ext>
              </a:extLst>
            </p:cNvPr>
            <p:cNvSpPr/>
            <p:nvPr/>
          </p:nvSpPr>
          <p:spPr>
            <a:xfrm>
              <a:off x="4599866" y="2491446"/>
              <a:ext cx="136401" cy="259843"/>
            </a:xfrm>
            <a:custGeom>
              <a:avLst/>
              <a:gdLst/>
              <a:ahLst/>
              <a:cxnLst/>
              <a:rect l="l" t="t" r="r" b="b"/>
              <a:pathLst>
                <a:path w="3842" h="7319" extrusionOk="0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>
              <a:extLst>
                <a:ext uri="{FF2B5EF4-FFF2-40B4-BE49-F238E27FC236}">
                  <a16:creationId xmlns:a16="http://schemas.microsoft.com/office/drawing/2014/main" id="{923CBBAE-4E73-74F4-59B0-731DE968AA31}"/>
                </a:ext>
              </a:extLst>
            </p:cNvPr>
            <p:cNvSpPr/>
            <p:nvPr/>
          </p:nvSpPr>
          <p:spPr>
            <a:xfrm>
              <a:off x="5664518" y="2994714"/>
              <a:ext cx="223453" cy="161891"/>
            </a:xfrm>
            <a:custGeom>
              <a:avLst/>
              <a:gdLst/>
              <a:ahLst/>
              <a:cxnLst/>
              <a:rect l="l" t="t" r="r" b="b"/>
              <a:pathLst>
                <a:path w="6294" h="4560" extrusionOk="0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>
              <a:extLst>
                <a:ext uri="{FF2B5EF4-FFF2-40B4-BE49-F238E27FC236}">
                  <a16:creationId xmlns:a16="http://schemas.microsoft.com/office/drawing/2014/main" id="{8086EB26-29F4-83B6-4314-B0BA0539BA89}"/>
                </a:ext>
              </a:extLst>
            </p:cNvPr>
            <p:cNvSpPr/>
            <p:nvPr/>
          </p:nvSpPr>
          <p:spPr>
            <a:xfrm>
              <a:off x="5731509" y="2397581"/>
              <a:ext cx="496822" cy="554656"/>
            </a:xfrm>
            <a:custGeom>
              <a:avLst/>
              <a:gdLst/>
              <a:ahLst/>
              <a:cxnLst/>
              <a:rect l="l" t="t" r="r" b="b"/>
              <a:pathLst>
                <a:path w="13994" h="15623" extrusionOk="0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>
              <a:extLst>
                <a:ext uri="{FF2B5EF4-FFF2-40B4-BE49-F238E27FC236}">
                  <a16:creationId xmlns:a16="http://schemas.microsoft.com/office/drawing/2014/main" id="{3252999C-56CD-D229-2498-033AB731A573}"/>
                </a:ext>
              </a:extLst>
            </p:cNvPr>
            <p:cNvSpPr/>
            <p:nvPr/>
          </p:nvSpPr>
          <p:spPr>
            <a:xfrm>
              <a:off x="4470322" y="2242866"/>
              <a:ext cx="75159" cy="86768"/>
            </a:xfrm>
            <a:custGeom>
              <a:avLst/>
              <a:gdLst/>
              <a:ahLst/>
              <a:cxnLst/>
              <a:rect l="l" t="t" r="r" b="b"/>
              <a:pathLst>
                <a:path w="2117" h="2444" extrusionOk="0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>
              <a:extLst>
                <a:ext uri="{FF2B5EF4-FFF2-40B4-BE49-F238E27FC236}">
                  <a16:creationId xmlns:a16="http://schemas.microsoft.com/office/drawing/2014/main" id="{2BA3DB24-760B-20B2-DFB4-43B9785CA5A3}"/>
                </a:ext>
              </a:extLst>
            </p:cNvPr>
            <p:cNvSpPr/>
            <p:nvPr/>
          </p:nvSpPr>
          <p:spPr>
            <a:xfrm>
              <a:off x="4475754" y="2242866"/>
              <a:ext cx="64295" cy="81336"/>
            </a:xfrm>
            <a:custGeom>
              <a:avLst/>
              <a:gdLst/>
              <a:ahLst/>
              <a:cxnLst/>
              <a:rect l="l" t="t" r="r" b="b"/>
              <a:pathLst>
                <a:path w="1811" h="2291" fill="none" extrusionOk="0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>
              <a:extLst>
                <a:ext uri="{FF2B5EF4-FFF2-40B4-BE49-F238E27FC236}">
                  <a16:creationId xmlns:a16="http://schemas.microsoft.com/office/drawing/2014/main" id="{B1E6B88A-C445-47FA-AF72-B79424397938}"/>
                </a:ext>
              </a:extLst>
            </p:cNvPr>
            <p:cNvSpPr/>
            <p:nvPr/>
          </p:nvSpPr>
          <p:spPr>
            <a:xfrm>
              <a:off x="4406384" y="2223517"/>
              <a:ext cx="77218" cy="52721"/>
            </a:xfrm>
            <a:custGeom>
              <a:avLst/>
              <a:gdLst/>
              <a:ahLst/>
              <a:cxnLst/>
              <a:rect l="l" t="t" r="r" b="b"/>
              <a:pathLst>
                <a:path w="2175" h="1485" extrusionOk="0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>
              <a:extLst>
                <a:ext uri="{FF2B5EF4-FFF2-40B4-BE49-F238E27FC236}">
                  <a16:creationId xmlns:a16="http://schemas.microsoft.com/office/drawing/2014/main" id="{803EC96C-3C84-20D5-683D-0F3ED2DFE4BF}"/>
                </a:ext>
              </a:extLst>
            </p:cNvPr>
            <p:cNvSpPr/>
            <p:nvPr/>
          </p:nvSpPr>
          <p:spPr>
            <a:xfrm>
              <a:off x="3584526" y="2124539"/>
              <a:ext cx="794368" cy="951147"/>
            </a:xfrm>
            <a:custGeom>
              <a:avLst/>
              <a:gdLst/>
              <a:ahLst/>
              <a:cxnLst/>
              <a:rect l="l" t="t" r="r" b="b"/>
              <a:pathLst>
                <a:path w="22375" h="26791" extrusionOk="0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>
              <a:extLst>
                <a:ext uri="{FF2B5EF4-FFF2-40B4-BE49-F238E27FC236}">
                  <a16:creationId xmlns:a16="http://schemas.microsoft.com/office/drawing/2014/main" id="{2C5E4B07-1036-1F84-0205-379A0980EB39}"/>
                </a:ext>
              </a:extLst>
            </p:cNvPr>
            <p:cNvSpPr/>
            <p:nvPr/>
          </p:nvSpPr>
          <p:spPr>
            <a:xfrm>
              <a:off x="4538982" y="2285041"/>
              <a:ext cx="25207" cy="21799"/>
            </a:xfrm>
            <a:custGeom>
              <a:avLst/>
              <a:gdLst/>
              <a:ahLst/>
              <a:cxnLst/>
              <a:rect l="l" t="t" r="r" b="b"/>
              <a:pathLst>
                <a:path w="710" h="614" extrusionOk="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16">
            <a:extLst>
              <a:ext uri="{FF2B5EF4-FFF2-40B4-BE49-F238E27FC236}">
                <a16:creationId xmlns:a16="http://schemas.microsoft.com/office/drawing/2014/main" id="{A67F3C19-73E2-0B69-7C7F-D26B6ADD906E}"/>
              </a:ext>
            </a:extLst>
          </p:cNvPr>
          <p:cNvGrpSpPr/>
          <p:nvPr/>
        </p:nvGrpSpPr>
        <p:grpSpPr>
          <a:xfrm>
            <a:off x="6033350" y="1109875"/>
            <a:ext cx="2653450" cy="728558"/>
            <a:chOff x="6033350" y="1109875"/>
            <a:chExt cx="2653450" cy="728558"/>
          </a:xfrm>
        </p:grpSpPr>
        <p:grpSp>
          <p:nvGrpSpPr>
            <p:cNvPr id="300" name="Google Shape;300;p16">
              <a:extLst>
                <a:ext uri="{FF2B5EF4-FFF2-40B4-BE49-F238E27FC236}">
                  <a16:creationId xmlns:a16="http://schemas.microsoft.com/office/drawing/2014/main" id="{7FDCB586-E2D0-6EDF-BB86-E7D274A76DF1}"/>
                </a:ext>
              </a:extLst>
            </p:cNvPr>
            <p:cNvGrpSpPr/>
            <p:nvPr/>
          </p:nvGrpSpPr>
          <p:grpSpPr>
            <a:xfrm>
              <a:off x="6705600" y="1129418"/>
              <a:ext cx="1981200" cy="709015"/>
              <a:chOff x="6053025" y="801876"/>
              <a:chExt cx="1981200" cy="709015"/>
            </a:xfrm>
          </p:grpSpPr>
          <p:sp>
            <p:nvSpPr>
              <p:cNvPr id="301" name="Google Shape;301;p16">
                <a:extLst>
                  <a:ext uri="{FF2B5EF4-FFF2-40B4-BE49-F238E27FC236}">
                    <a16:creationId xmlns:a16="http://schemas.microsoft.com/office/drawing/2014/main" id="{803A7B5B-F5ED-E0F2-8D3C-3EEF8D3E9795}"/>
                  </a:ext>
                </a:extLst>
              </p:cNvPr>
              <p:cNvSpPr txBox="1"/>
              <p:nvPr/>
            </p:nvSpPr>
            <p:spPr>
              <a:xfrm>
                <a:off x="6053025" y="801876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Methodology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2" name="Google Shape;302;p16">
                <a:extLst>
                  <a:ext uri="{FF2B5EF4-FFF2-40B4-BE49-F238E27FC236}">
                    <a16:creationId xmlns:a16="http://schemas.microsoft.com/office/drawing/2014/main" id="{E849239F-E971-4F2A-5CE8-DCBC052A16C0}"/>
                  </a:ext>
                </a:extLst>
              </p:cNvPr>
              <p:cNvSpPr txBox="1"/>
              <p:nvPr/>
            </p:nvSpPr>
            <p:spPr>
              <a:xfrm>
                <a:off x="6053025" y="117909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dirty="0">
                    <a:latin typeface="Roboto"/>
                    <a:ea typeface="Roboto"/>
                    <a:cs typeface="Roboto"/>
                    <a:sym typeface="Roboto"/>
                  </a:rPr>
                  <a:t>Details of the functions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3" name="Google Shape;303;p16">
              <a:extLst>
                <a:ext uri="{FF2B5EF4-FFF2-40B4-BE49-F238E27FC236}">
                  <a16:creationId xmlns:a16="http://schemas.microsoft.com/office/drawing/2014/main" id="{88E6689B-DF74-1F97-26A8-FDB43ECD2EB6}"/>
                </a:ext>
              </a:extLst>
            </p:cNvPr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4" name="Google Shape;304;p16">
            <a:extLst>
              <a:ext uri="{FF2B5EF4-FFF2-40B4-BE49-F238E27FC236}">
                <a16:creationId xmlns:a16="http://schemas.microsoft.com/office/drawing/2014/main" id="{625A9B0C-F782-4C3E-5B0C-0AB0B959147F}"/>
              </a:ext>
            </a:extLst>
          </p:cNvPr>
          <p:cNvGrpSpPr/>
          <p:nvPr/>
        </p:nvGrpSpPr>
        <p:grpSpPr>
          <a:xfrm>
            <a:off x="3297248" y="2502860"/>
            <a:ext cx="2736102" cy="726522"/>
            <a:chOff x="3297248" y="2502860"/>
            <a:chExt cx="2736102" cy="726522"/>
          </a:xfrm>
        </p:grpSpPr>
        <p:grpSp>
          <p:nvGrpSpPr>
            <p:cNvPr id="305" name="Google Shape;305;p16">
              <a:extLst>
                <a:ext uri="{FF2B5EF4-FFF2-40B4-BE49-F238E27FC236}">
                  <a16:creationId xmlns:a16="http://schemas.microsoft.com/office/drawing/2014/main" id="{FFC96AF7-DAEF-1173-BEC9-DB837FA40673}"/>
                </a:ext>
              </a:extLst>
            </p:cNvPr>
            <p:cNvGrpSpPr/>
            <p:nvPr/>
          </p:nvGrpSpPr>
          <p:grpSpPr>
            <a:xfrm>
              <a:off x="3969548" y="2502860"/>
              <a:ext cx="2063802" cy="726522"/>
              <a:chOff x="3581360" y="1153913"/>
              <a:chExt cx="2063802" cy="726522"/>
            </a:xfrm>
          </p:grpSpPr>
          <p:sp>
            <p:nvSpPr>
              <p:cNvPr id="306" name="Google Shape;306;p16">
                <a:extLst>
                  <a:ext uri="{FF2B5EF4-FFF2-40B4-BE49-F238E27FC236}">
                    <a16:creationId xmlns:a16="http://schemas.microsoft.com/office/drawing/2014/main" id="{1C5306D4-A1FE-9CDE-2BD4-3B19D36D35CC}"/>
                  </a:ext>
                </a:extLst>
              </p:cNvPr>
              <p:cNvSpPr txBox="1"/>
              <p:nvPr/>
            </p:nvSpPr>
            <p:spPr>
              <a:xfrm>
                <a:off x="3581365" y="115391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Literature Review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7" name="Google Shape;307;p16">
                <a:extLst>
                  <a:ext uri="{FF2B5EF4-FFF2-40B4-BE49-F238E27FC236}">
                    <a16:creationId xmlns:a16="http://schemas.microsoft.com/office/drawing/2014/main" id="{AA5AF1F6-D75C-13B8-2687-7B193DED0459}"/>
                  </a:ext>
                </a:extLst>
              </p:cNvPr>
              <p:cNvSpPr txBox="1"/>
              <p:nvPr/>
            </p:nvSpPr>
            <p:spPr>
              <a:xfrm>
                <a:off x="3581360" y="1548635"/>
                <a:ext cx="2063802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dirty="0">
                    <a:latin typeface="Roboto"/>
                    <a:ea typeface="Roboto"/>
                    <a:cs typeface="Roboto"/>
                    <a:sym typeface="Roboto"/>
                  </a:rPr>
                  <a:t>Literature review of problems and solutions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8" name="Google Shape;308;p16">
              <a:extLst>
                <a:ext uri="{FF2B5EF4-FFF2-40B4-BE49-F238E27FC236}">
                  <a16:creationId xmlns:a16="http://schemas.microsoft.com/office/drawing/2014/main" id="{51507825-3031-CBBF-E55B-48A148FE23A0}"/>
                </a:ext>
              </a:extLst>
            </p:cNvPr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309" name="Google Shape;309;p16">
            <a:extLst>
              <a:ext uri="{FF2B5EF4-FFF2-40B4-BE49-F238E27FC236}">
                <a16:creationId xmlns:a16="http://schemas.microsoft.com/office/drawing/2014/main" id="{6C055012-921C-5891-096A-5054EF0F866B}"/>
              </a:ext>
            </a:extLst>
          </p:cNvPr>
          <p:cNvGrpSpPr/>
          <p:nvPr/>
        </p:nvGrpSpPr>
        <p:grpSpPr>
          <a:xfrm>
            <a:off x="3297248" y="3977808"/>
            <a:ext cx="2736100" cy="673400"/>
            <a:chOff x="3297248" y="3977808"/>
            <a:chExt cx="2736100" cy="673400"/>
          </a:xfrm>
        </p:grpSpPr>
        <p:grpSp>
          <p:nvGrpSpPr>
            <p:cNvPr id="310" name="Google Shape;310;p16">
              <a:extLst>
                <a:ext uri="{FF2B5EF4-FFF2-40B4-BE49-F238E27FC236}">
                  <a16:creationId xmlns:a16="http://schemas.microsoft.com/office/drawing/2014/main" id="{BC4874C7-4186-CB90-4FA7-DCD0E4455CA1}"/>
                </a:ext>
              </a:extLst>
            </p:cNvPr>
            <p:cNvGrpSpPr/>
            <p:nvPr/>
          </p:nvGrpSpPr>
          <p:grpSpPr>
            <a:xfrm>
              <a:off x="3969547" y="3977808"/>
              <a:ext cx="2063801" cy="673400"/>
              <a:chOff x="3581359" y="2254821"/>
              <a:chExt cx="2063801" cy="673400"/>
            </a:xfrm>
          </p:grpSpPr>
          <p:sp>
            <p:nvSpPr>
              <p:cNvPr id="311" name="Google Shape;311;p16">
                <a:extLst>
                  <a:ext uri="{FF2B5EF4-FFF2-40B4-BE49-F238E27FC236}">
                    <a16:creationId xmlns:a16="http://schemas.microsoft.com/office/drawing/2014/main" id="{192DD54B-3DDA-516B-0B89-22830F595962}"/>
                  </a:ext>
                </a:extLst>
              </p:cNvPr>
              <p:cNvSpPr txBox="1"/>
              <p:nvPr/>
            </p:nvSpPr>
            <p:spPr>
              <a:xfrm>
                <a:off x="3581365" y="2254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Project Architecture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2" name="Google Shape;312;p16">
                <a:extLst>
                  <a:ext uri="{FF2B5EF4-FFF2-40B4-BE49-F238E27FC236}">
                    <a16:creationId xmlns:a16="http://schemas.microsoft.com/office/drawing/2014/main" id="{B4E84B24-9F02-255C-AC06-964F57ABB529}"/>
                  </a:ext>
                </a:extLst>
              </p:cNvPr>
              <p:cNvSpPr txBox="1"/>
              <p:nvPr/>
            </p:nvSpPr>
            <p:spPr>
              <a:xfrm>
                <a:off x="3581359" y="2596421"/>
                <a:ext cx="2063801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dirty="0">
                    <a:latin typeface="Roboto"/>
                    <a:ea typeface="Roboto"/>
                    <a:cs typeface="Roboto"/>
                    <a:sym typeface="Roboto"/>
                  </a:rPr>
                  <a:t>Frameworks, Database, Libraries used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3" name="Google Shape;313;p16">
              <a:extLst>
                <a:ext uri="{FF2B5EF4-FFF2-40B4-BE49-F238E27FC236}">
                  <a16:creationId xmlns:a16="http://schemas.microsoft.com/office/drawing/2014/main" id="{B36471D4-177A-3254-8101-8567B2BD98DC}"/>
                </a:ext>
              </a:extLst>
            </p:cNvPr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4" name="Google Shape;314;p16">
            <a:extLst>
              <a:ext uri="{FF2B5EF4-FFF2-40B4-BE49-F238E27FC236}">
                <a16:creationId xmlns:a16="http://schemas.microsoft.com/office/drawing/2014/main" id="{3F14390F-9902-477A-813B-32FF9FEF02CE}"/>
              </a:ext>
            </a:extLst>
          </p:cNvPr>
          <p:cNvGrpSpPr/>
          <p:nvPr/>
        </p:nvGrpSpPr>
        <p:grpSpPr>
          <a:xfrm>
            <a:off x="6033350" y="2501790"/>
            <a:ext cx="2653515" cy="717843"/>
            <a:chOff x="6033350" y="2501790"/>
            <a:chExt cx="2653515" cy="717843"/>
          </a:xfrm>
        </p:grpSpPr>
        <p:grpSp>
          <p:nvGrpSpPr>
            <p:cNvPr id="315" name="Google Shape;315;p16">
              <a:extLst>
                <a:ext uri="{FF2B5EF4-FFF2-40B4-BE49-F238E27FC236}">
                  <a16:creationId xmlns:a16="http://schemas.microsoft.com/office/drawing/2014/main" id="{1B94FED7-8A35-59B6-39D6-F6D15A0A976B}"/>
                </a:ext>
              </a:extLst>
            </p:cNvPr>
            <p:cNvGrpSpPr/>
            <p:nvPr/>
          </p:nvGrpSpPr>
          <p:grpSpPr>
            <a:xfrm>
              <a:off x="6705600" y="2501790"/>
              <a:ext cx="1981265" cy="717843"/>
              <a:chOff x="6705600" y="2628879"/>
              <a:chExt cx="1981265" cy="717843"/>
            </a:xfrm>
          </p:grpSpPr>
          <p:sp>
            <p:nvSpPr>
              <p:cNvPr id="316" name="Google Shape;316;p16">
                <a:extLst>
                  <a:ext uri="{FF2B5EF4-FFF2-40B4-BE49-F238E27FC236}">
                    <a16:creationId xmlns:a16="http://schemas.microsoft.com/office/drawing/2014/main" id="{3E400BFF-F98F-A732-68ED-D002DC83DD6D}"/>
                  </a:ext>
                </a:extLst>
              </p:cNvPr>
              <p:cNvSpPr txBox="1"/>
              <p:nvPr/>
            </p:nvSpPr>
            <p:spPr>
              <a:xfrm>
                <a:off x="6705665" y="26288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</a:t>
                </a:r>
                <a:r>
                  <a:rPr lang="en-SG" sz="1800" b="1" dirty="0" err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ive</a:t>
                </a:r>
                <a:r>
                  <a:rPr lang="en-SG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Demo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7" name="Google Shape;317;p16">
                <a:extLst>
                  <a:ext uri="{FF2B5EF4-FFF2-40B4-BE49-F238E27FC236}">
                    <a16:creationId xmlns:a16="http://schemas.microsoft.com/office/drawing/2014/main" id="{06BA0373-37CA-A59E-11EF-2908CA31D756}"/>
                  </a:ext>
                </a:extLst>
              </p:cNvPr>
              <p:cNvSpPr txBox="1"/>
              <p:nvPr/>
            </p:nvSpPr>
            <p:spPr>
              <a:xfrm>
                <a:off x="6705600" y="3014922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Roboto"/>
                    <a:ea typeface="Roboto"/>
                    <a:cs typeface="Roboto"/>
                    <a:sym typeface="Roboto"/>
                  </a:rPr>
                  <a:t>P</a:t>
                </a:r>
                <a:r>
                  <a:rPr lang="en-SG" dirty="0" err="1">
                    <a:latin typeface="Roboto"/>
                    <a:ea typeface="Roboto"/>
                    <a:cs typeface="Roboto"/>
                    <a:sym typeface="Roboto"/>
                  </a:rPr>
                  <a:t>roject</a:t>
                </a:r>
                <a:r>
                  <a:rPr lang="en-SG" dirty="0">
                    <a:latin typeface="Roboto"/>
                    <a:ea typeface="Roboto"/>
                    <a:cs typeface="Roboto"/>
                    <a:sym typeface="Roboto"/>
                  </a:rPr>
                  <a:t> showcase</a:t>
                </a: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8" name="Google Shape;318;p16">
              <a:extLst>
                <a:ext uri="{FF2B5EF4-FFF2-40B4-BE49-F238E27FC236}">
                  <a16:creationId xmlns:a16="http://schemas.microsoft.com/office/drawing/2014/main" id="{5DCB2295-0716-AB7C-22D8-610FC65EBD6A}"/>
                </a:ext>
              </a:extLst>
            </p:cNvPr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9" name="Google Shape;319;p16">
            <a:extLst>
              <a:ext uri="{FF2B5EF4-FFF2-40B4-BE49-F238E27FC236}">
                <a16:creationId xmlns:a16="http://schemas.microsoft.com/office/drawing/2014/main" id="{CCFAF2C1-80F1-D434-1FF0-BC2D6D279A90}"/>
              </a:ext>
            </a:extLst>
          </p:cNvPr>
          <p:cNvGrpSpPr/>
          <p:nvPr/>
        </p:nvGrpSpPr>
        <p:grpSpPr>
          <a:xfrm>
            <a:off x="6033350" y="4056000"/>
            <a:ext cx="2653473" cy="596100"/>
            <a:chOff x="6033350" y="4056000"/>
            <a:chExt cx="2653473" cy="596100"/>
          </a:xfrm>
        </p:grpSpPr>
        <p:grpSp>
          <p:nvGrpSpPr>
            <p:cNvPr id="320" name="Google Shape;320;p16">
              <a:extLst>
                <a:ext uri="{FF2B5EF4-FFF2-40B4-BE49-F238E27FC236}">
                  <a16:creationId xmlns:a16="http://schemas.microsoft.com/office/drawing/2014/main" id="{FF83487B-FB7B-020F-E802-254F7570485D}"/>
                </a:ext>
              </a:extLst>
            </p:cNvPr>
            <p:cNvGrpSpPr/>
            <p:nvPr/>
          </p:nvGrpSpPr>
          <p:grpSpPr>
            <a:xfrm>
              <a:off x="6705600" y="4104322"/>
              <a:ext cx="1981223" cy="546895"/>
              <a:chOff x="6705600" y="4185084"/>
              <a:chExt cx="1981223" cy="546895"/>
            </a:xfrm>
          </p:grpSpPr>
          <p:sp>
            <p:nvSpPr>
              <p:cNvPr id="321" name="Google Shape;321;p16">
                <a:extLst>
                  <a:ext uri="{FF2B5EF4-FFF2-40B4-BE49-F238E27FC236}">
                    <a16:creationId xmlns:a16="http://schemas.microsoft.com/office/drawing/2014/main" id="{0080A997-46AE-DB16-57DC-C7B0D1D5D748}"/>
                  </a:ext>
                </a:extLst>
              </p:cNvPr>
              <p:cNvSpPr txBox="1"/>
              <p:nvPr/>
            </p:nvSpPr>
            <p:spPr>
              <a:xfrm>
                <a:off x="6705600" y="4185084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SG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Results and Analysis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22" name="Google Shape;322;p16">
                <a:extLst>
                  <a:ext uri="{FF2B5EF4-FFF2-40B4-BE49-F238E27FC236}">
                    <a16:creationId xmlns:a16="http://schemas.microsoft.com/office/drawing/2014/main" id="{01455B5D-12A2-E8AB-27FB-24C331133EF4}"/>
                  </a:ext>
                </a:extLst>
              </p:cNvPr>
              <p:cNvSpPr txBox="1"/>
              <p:nvPr/>
            </p:nvSpPr>
            <p:spPr>
              <a:xfrm>
                <a:off x="6705623" y="44001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23" name="Google Shape;323;p16">
              <a:extLst>
                <a:ext uri="{FF2B5EF4-FFF2-40B4-BE49-F238E27FC236}">
                  <a16:creationId xmlns:a16="http://schemas.microsoft.com/office/drawing/2014/main" id="{ABEB5A4E-CC51-A0D8-8E80-01F5C6C20C01}"/>
                </a:ext>
              </a:extLst>
            </p:cNvPr>
            <p:cNvSpPr/>
            <p:nvPr/>
          </p:nvSpPr>
          <p:spPr>
            <a:xfrm>
              <a:off x="6033350" y="4056000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cxnSp>
        <p:nvCxnSpPr>
          <p:cNvPr id="324" name="Google Shape;324;p16">
            <a:extLst>
              <a:ext uri="{FF2B5EF4-FFF2-40B4-BE49-F238E27FC236}">
                <a16:creationId xmlns:a16="http://schemas.microsoft.com/office/drawing/2014/main" id="{BB2B9F92-E947-4503-D748-E29C599E079B}"/>
              </a:ext>
            </a:extLst>
          </p:cNvPr>
          <p:cNvCxnSpPr>
            <a:stCxn id="237" idx="4"/>
            <a:endCxn id="308" idx="0"/>
          </p:cNvCxnSpPr>
          <p:nvPr/>
        </p:nvCxnSpPr>
        <p:spPr>
          <a:xfrm>
            <a:off x="3595299" y="1705974"/>
            <a:ext cx="0" cy="88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16">
            <a:extLst>
              <a:ext uri="{FF2B5EF4-FFF2-40B4-BE49-F238E27FC236}">
                <a16:creationId xmlns:a16="http://schemas.microsoft.com/office/drawing/2014/main" id="{6237F189-50F8-EE4E-A804-CD5D74798B71}"/>
              </a:ext>
            </a:extLst>
          </p:cNvPr>
          <p:cNvCxnSpPr>
            <a:stCxn id="308" idx="4"/>
            <a:endCxn id="313" idx="0"/>
          </p:cNvCxnSpPr>
          <p:nvPr/>
        </p:nvCxnSpPr>
        <p:spPr>
          <a:xfrm>
            <a:off x="3595298" y="3185698"/>
            <a:ext cx="0" cy="86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16">
            <a:extLst>
              <a:ext uri="{FF2B5EF4-FFF2-40B4-BE49-F238E27FC236}">
                <a16:creationId xmlns:a16="http://schemas.microsoft.com/office/drawing/2014/main" id="{0BFB8605-3E3C-5837-FD86-8A7925E39F11}"/>
              </a:ext>
            </a:extLst>
          </p:cNvPr>
          <p:cNvCxnSpPr>
            <a:stCxn id="303" idx="4"/>
            <a:endCxn id="318" idx="0"/>
          </p:cNvCxnSpPr>
          <p:nvPr/>
        </p:nvCxnSpPr>
        <p:spPr>
          <a:xfrm>
            <a:off x="6331400" y="1705975"/>
            <a:ext cx="0" cy="91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7" name="Google Shape;327;p16">
            <a:extLst>
              <a:ext uri="{FF2B5EF4-FFF2-40B4-BE49-F238E27FC236}">
                <a16:creationId xmlns:a16="http://schemas.microsoft.com/office/drawing/2014/main" id="{3112DBFA-E25C-5578-5E3B-8355E4218EB3}"/>
              </a:ext>
            </a:extLst>
          </p:cNvPr>
          <p:cNvCxnSpPr>
            <a:stCxn id="318" idx="4"/>
            <a:endCxn id="323" idx="0"/>
          </p:cNvCxnSpPr>
          <p:nvPr/>
        </p:nvCxnSpPr>
        <p:spPr>
          <a:xfrm>
            <a:off x="6331400" y="3213050"/>
            <a:ext cx="0" cy="84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Google Shape;317;p16">
            <a:extLst>
              <a:ext uri="{FF2B5EF4-FFF2-40B4-BE49-F238E27FC236}">
                <a16:creationId xmlns:a16="http://schemas.microsoft.com/office/drawing/2014/main" id="{25D50BD0-9507-52B9-9C00-32890AD57834}"/>
              </a:ext>
            </a:extLst>
          </p:cNvPr>
          <p:cNvSpPr txBox="1"/>
          <p:nvPr/>
        </p:nvSpPr>
        <p:spPr>
          <a:xfrm>
            <a:off x="6705600" y="4378462"/>
            <a:ext cx="19812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Conclusions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24208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526" name="Google Shape;526;p20"/>
          <p:cNvGrpSpPr/>
          <p:nvPr/>
        </p:nvGrpSpPr>
        <p:grpSpPr>
          <a:xfrm>
            <a:off x="3704250" y="2113000"/>
            <a:ext cx="1734600" cy="986200"/>
            <a:chOff x="3704250" y="2113000"/>
            <a:chExt cx="1734600" cy="986200"/>
          </a:xfrm>
        </p:grpSpPr>
        <p:sp>
          <p:nvSpPr>
            <p:cNvPr id="527" name="Google Shape;527;p20"/>
            <p:cNvSpPr txBox="1"/>
            <p:nvPr/>
          </p:nvSpPr>
          <p:spPr>
            <a:xfrm>
              <a:off x="3704250" y="2113000"/>
              <a:ext cx="1734600" cy="27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Machine learning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p20"/>
            <p:cNvSpPr txBox="1"/>
            <p:nvPr/>
          </p:nvSpPr>
          <p:spPr>
            <a:xfrm>
              <a:off x="3809200" y="2398700"/>
              <a:ext cx="1524600" cy="70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Yes, Saturn is a gas giant that has several rings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9" name="Google Shape;529;p20"/>
          <p:cNvGrpSpPr/>
          <p:nvPr/>
        </p:nvGrpSpPr>
        <p:grpSpPr>
          <a:xfrm>
            <a:off x="2788540" y="1012550"/>
            <a:ext cx="3515750" cy="3719409"/>
            <a:chOff x="2788540" y="1012550"/>
            <a:chExt cx="3515750" cy="3719409"/>
          </a:xfrm>
        </p:grpSpPr>
        <p:sp>
          <p:nvSpPr>
            <p:cNvPr id="530" name="Google Shape;530;p20"/>
            <p:cNvSpPr/>
            <p:nvPr/>
          </p:nvSpPr>
          <p:spPr>
            <a:xfrm>
              <a:off x="2788540" y="3035010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5947002" y="1913635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extrusionOk="0">
                  <a:moveTo>
                    <a:pt x="2960" y="0"/>
                  </a:move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  <a:close/>
                </a:path>
              </a:pathLst>
            </a:cu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fill="none" extrusionOk="0">
                  <a:moveTo>
                    <a:pt x="46561" y="0"/>
                  </a:moveTo>
                  <a:lnTo>
                    <a:pt x="3145" y="0"/>
                  </a:lnTo>
                  <a:lnTo>
                    <a:pt x="3145" y="0"/>
                  </a:lnTo>
                  <a:lnTo>
                    <a:pt x="2960" y="0"/>
                  </a:ln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002" y="71520"/>
                  </a:lnTo>
                  <a:lnTo>
                    <a:pt x="25002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3457878" y="1571709"/>
              <a:ext cx="2227537" cy="3160250"/>
            </a:xfrm>
            <a:custGeom>
              <a:avLst/>
              <a:gdLst/>
              <a:ahLst/>
              <a:cxnLst/>
              <a:rect l="l" t="t" r="r" b="b"/>
              <a:pathLst>
                <a:path w="52097" h="73911" extrusionOk="0">
                  <a:moveTo>
                    <a:pt x="47757" y="1196"/>
                  </a:moveTo>
                  <a:lnTo>
                    <a:pt x="48084" y="1210"/>
                  </a:lnTo>
                  <a:lnTo>
                    <a:pt x="48397" y="1253"/>
                  </a:lnTo>
                  <a:lnTo>
                    <a:pt x="48696" y="1338"/>
                  </a:lnTo>
                  <a:lnTo>
                    <a:pt x="48980" y="1438"/>
                  </a:lnTo>
                  <a:lnTo>
                    <a:pt x="49251" y="1580"/>
                  </a:lnTo>
                  <a:lnTo>
                    <a:pt x="49521" y="1737"/>
                  </a:lnTo>
                  <a:lnTo>
                    <a:pt x="49763" y="1908"/>
                  </a:lnTo>
                  <a:lnTo>
                    <a:pt x="49976" y="2121"/>
                  </a:lnTo>
                  <a:lnTo>
                    <a:pt x="50190" y="2334"/>
                  </a:lnTo>
                  <a:lnTo>
                    <a:pt x="50361" y="2576"/>
                  </a:lnTo>
                  <a:lnTo>
                    <a:pt x="50517" y="2847"/>
                  </a:lnTo>
                  <a:lnTo>
                    <a:pt x="50659" y="3117"/>
                  </a:lnTo>
                  <a:lnTo>
                    <a:pt x="50759" y="3402"/>
                  </a:lnTo>
                  <a:lnTo>
                    <a:pt x="50844" y="3701"/>
                  </a:lnTo>
                  <a:lnTo>
                    <a:pt x="50887" y="4014"/>
                  </a:lnTo>
                  <a:lnTo>
                    <a:pt x="50901" y="4341"/>
                  </a:lnTo>
                  <a:lnTo>
                    <a:pt x="50901" y="44725"/>
                  </a:lnTo>
                  <a:lnTo>
                    <a:pt x="50901" y="45053"/>
                  </a:lnTo>
                  <a:lnTo>
                    <a:pt x="50873" y="45380"/>
                  </a:lnTo>
                  <a:lnTo>
                    <a:pt x="50844" y="45722"/>
                  </a:lnTo>
                  <a:lnTo>
                    <a:pt x="50802" y="46049"/>
                  </a:lnTo>
                  <a:lnTo>
                    <a:pt x="50759" y="46390"/>
                  </a:lnTo>
                  <a:lnTo>
                    <a:pt x="50688" y="46718"/>
                  </a:lnTo>
                  <a:lnTo>
                    <a:pt x="50617" y="47059"/>
                  </a:lnTo>
                  <a:lnTo>
                    <a:pt x="50531" y="47401"/>
                  </a:lnTo>
                  <a:lnTo>
                    <a:pt x="50446" y="47742"/>
                  </a:lnTo>
                  <a:lnTo>
                    <a:pt x="50332" y="48084"/>
                  </a:lnTo>
                  <a:lnTo>
                    <a:pt x="50218" y="48425"/>
                  </a:lnTo>
                  <a:lnTo>
                    <a:pt x="50090" y="48781"/>
                  </a:lnTo>
                  <a:lnTo>
                    <a:pt x="49820" y="49464"/>
                  </a:lnTo>
                  <a:lnTo>
                    <a:pt x="49507" y="50161"/>
                  </a:lnTo>
                  <a:lnTo>
                    <a:pt x="49293" y="50617"/>
                  </a:lnTo>
                  <a:lnTo>
                    <a:pt x="49066" y="51072"/>
                  </a:lnTo>
                  <a:lnTo>
                    <a:pt x="48810" y="51527"/>
                  </a:lnTo>
                  <a:lnTo>
                    <a:pt x="48553" y="51968"/>
                  </a:lnTo>
                  <a:lnTo>
                    <a:pt x="48283" y="52424"/>
                  </a:lnTo>
                  <a:lnTo>
                    <a:pt x="48013" y="52879"/>
                  </a:lnTo>
                  <a:lnTo>
                    <a:pt x="47714" y="53335"/>
                  </a:lnTo>
                  <a:lnTo>
                    <a:pt x="47415" y="53776"/>
                  </a:lnTo>
                  <a:lnTo>
                    <a:pt x="46775" y="54686"/>
                  </a:lnTo>
                  <a:lnTo>
                    <a:pt x="46106" y="55569"/>
                  </a:lnTo>
                  <a:lnTo>
                    <a:pt x="45409" y="56465"/>
                  </a:lnTo>
                  <a:lnTo>
                    <a:pt x="44683" y="57347"/>
                  </a:lnTo>
                  <a:lnTo>
                    <a:pt x="43943" y="58215"/>
                  </a:lnTo>
                  <a:lnTo>
                    <a:pt x="43174" y="59069"/>
                  </a:lnTo>
                  <a:lnTo>
                    <a:pt x="42392" y="59909"/>
                  </a:lnTo>
                  <a:lnTo>
                    <a:pt x="41595" y="60734"/>
                  </a:lnTo>
                  <a:lnTo>
                    <a:pt x="40798" y="61531"/>
                  </a:lnTo>
                  <a:lnTo>
                    <a:pt x="39987" y="62328"/>
                  </a:lnTo>
                  <a:lnTo>
                    <a:pt x="39190" y="63096"/>
                  </a:lnTo>
                  <a:lnTo>
                    <a:pt x="38393" y="63836"/>
                  </a:lnTo>
                  <a:lnTo>
                    <a:pt x="37611" y="64548"/>
                  </a:lnTo>
                  <a:lnTo>
                    <a:pt x="36842" y="65245"/>
                  </a:lnTo>
                  <a:lnTo>
                    <a:pt x="35362" y="66540"/>
                  </a:lnTo>
                  <a:lnTo>
                    <a:pt x="33982" y="67707"/>
                  </a:lnTo>
                  <a:lnTo>
                    <a:pt x="32744" y="68731"/>
                  </a:lnTo>
                  <a:lnTo>
                    <a:pt x="30823" y="70297"/>
                  </a:lnTo>
                  <a:lnTo>
                    <a:pt x="30197" y="70809"/>
                  </a:lnTo>
                  <a:lnTo>
                    <a:pt x="29983" y="70994"/>
                  </a:lnTo>
                  <a:lnTo>
                    <a:pt x="29841" y="71122"/>
                  </a:lnTo>
                  <a:lnTo>
                    <a:pt x="29699" y="71264"/>
                  </a:lnTo>
                  <a:lnTo>
                    <a:pt x="29514" y="71449"/>
                  </a:lnTo>
                  <a:lnTo>
                    <a:pt x="29329" y="71606"/>
                  </a:lnTo>
                  <a:lnTo>
                    <a:pt x="29130" y="71762"/>
                  </a:lnTo>
                  <a:lnTo>
                    <a:pt x="28930" y="71905"/>
                  </a:lnTo>
                  <a:lnTo>
                    <a:pt x="28717" y="72033"/>
                  </a:lnTo>
                  <a:lnTo>
                    <a:pt x="28503" y="72146"/>
                  </a:lnTo>
                  <a:lnTo>
                    <a:pt x="28290" y="72260"/>
                  </a:lnTo>
                  <a:lnTo>
                    <a:pt x="28062" y="72360"/>
                  </a:lnTo>
                  <a:lnTo>
                    <a:pt x="27835" y="72445"/>
                  </a:lnTo>
                  <a:lnTo>
                    <a:pt x="27607" y="72516"/>
                  </a:lnTo>
                  <a:lnTo>
                    <a:pt x="27379" y="72573"/>
                  </a:lnTo>
                  <a:lnTo>
                    <a:pt x="27152" y="72630"/>
                  </a:lnTo>
                  <a:lnTo>
                    <a:pt x="26910" y="72673"/>
                  </a:lnTo>
                  <a:lnTo>
                    <a:pt x="26668" y="72701"/>
                  </a:lnTo>
                  <a:lnTo>
                    <a:pt x="26440" y="72716"/>
                  </a:lnTo>
                  <a:lnTo>
                    <a:pt x="25956" y="72716"/>
                  </a:lnTo>
                  <a:lnTo>
                    <a:pt x="25729" y="72701"/>
                  </a:lnTo>
                  <a:lnTo>
                    <a:pt x="25487" y="72673"/>
                  </a:lnTo>
                  <a:lnTo>
                    <a:pt x="25245" y="72630"/>
                  </a:lnTo>
                  <a:lnTo>
                    <a:pt x="25017" y="72573"/>
                  </a:lnTo>
                  <a:lnTo>
                    <a:pt x="24789" y="72516"/>
                  </a:lnTo>
                  <a:lnTo>
                    <a:pt x="24562" y="72445"/>
                  </a:lnTo>
                  <a:lnTo>
                    <a:pt x="24334" y="72360"/>
                  </a:lnTo>
                  <a:lnTo>
                    <a:pt x="24106" y="72260"/>
                  </a:lnTo>
                  <a:lnTo>
                    <a:pt x="23893" y="72146"/>
                  </a:lnTo>
                  <a:lnTo>
                    <a:pt x="23680" y="72033"/>
                  </a:lnTo>
                  <a:lnTo>
                    <a:pt x="23466" y="71905"/>
                  </a:lnTo>
                  <a:lnTo>
                    <a:pt x="23267" y="71762"/>
                  </a:lnTo>
                  <a:lnTo>
                    <a:pt x="23068" y="71606"/>
                  </a:lnTo>
                  <a:lnTo>
                    <a:pt x="22868" y="71435"/>
                  </a:lnTo>
                  <a:lnTo>
                    <a:pt x="22683" y="71264"/>
                  </a:lnTo>
                  <a:lnTo>
                    <a:pt x="22513" y="71093"/>
                  </a:lnTo>
                  <a:lnTo>
                    <a:pt x="22228" y="70866"/>
                  </a:lnTo>
                  <a:lnTo>
                    <a:pt x="21374" y="70183"/>
                  </a:lnTo>
                  <a:lnTo>
                    <a:pt x="20207" y="69244"/>
                  </a:lnTo>
                  <a:lnTo>
                    <a:pt x="18756" y="68077"/>
                  </a:lnTo>
                  <a:lnTo>
                    <a:pt x="17959" y="67408"/>
                  </a:lnTo>
                  <a:lnTo>
                    <a:pt x="17105" y="66696"/>
                  </a:lnTo>
                  <a:lnTo>
                    <a:pt x="16209" y="65942"/>
                  </a:lnTo>
                  <a:lnTo>
                    <a:pt x="15298" y="65131"/>
                  </a:lnTo>
                  <a:lnTo>
                    <a:pt x="14345" y="64292"/>
                  </a:lnTo>
                  <a:lnTo>
                    <a:pt x="13391" y="63424"/>
                  </a:lnTo>
                  <a:lnTo>
                    <a:pt x="12409" y="62513"/>
                  </a:lnTo>
                  <a:lnTo>
                    <a:pt x="11442" y="61559"/>
                  </a:lnTo>
                  <a:lnTo>
                    <a:pt x="10460" y="60592"/>
                  </a:lnTo>
                  <a:lnTo>
                    <a:pt x="9507" y="59596"/>
                  </a:lnTo>
                  <a:lnTo>
                    <a:pt x="8553" y="58585"/>
                  </a:lnTo>
                  <a:lnTo>
                    <a:pt x="7642" y="57547"/>
                  </a:lnTo>
                  <a:lnTo>
                    <a:pt x="7187" y="57020"/>
                  </a:lnTo>
                  <a:lnTo>
                    <a:pt x="6760" y="56494"/>
                  </a:lnTo>
                  <a:lnTo>
                    <a:pt x="6333" y="55967"/>
                  </a:lnTo>
                  <a:lnTo>
                    <a:pt x="5906" y="55426"/>
                  </a:lnTo>
                  <a:lnTo>
                    <a:pt x="5508" y="54886"/>
                  </a:lnTo>
                  <a:lnTo>
                    <a:pt x="5110" y="54359"/>
                  </a:lnTo>
                  <a:lnTo>
                    <a:pt x="4725" y="53818"/>
                  </a:lnTo>
                  <a:lnTo>
                    <a:pt x="4370" y="53278"/>
                  </a:lnTo>
                  <a:lnTo>
                    <a:pt x="4014" y="52723"/>
                  </a:lnTo>
                  <a:lnTo>
                    <a:pt x="3687" y="52182"/>
                  </a:lnTo>
                  <a:lnTo>
                    <a:pt x="3359" y="51641"/>
                  </a:lnTo>
                  <a:lnTo>
                    <a:pt x="3060" y="51100"/>
                  </a:lnTo>
                  <a:lnTo>
                    <a:pt x="2790" y="50560"/>
                  </a:lnTo>
                  <a:lnTo>
                    <a:pt x="2520" y="50019"/>
                  </a:lnTo>
                  <a:lnTo>
                    <a:pt x="2278" y="49478"/>
                  </a:lnTo>
                  <a:lnTo>
                    <a:pt x="2064" y="48937"/>
                  </a:lnTo>
                  <a:lnTo>
                    <a:pt x="1865" y="48397"/>
                  </a:lnTo>
                  <a:lnTo>
                    <a:pt x="1694" y="47856"/>
                  </a:lnTo>
                  <a:lnTo>
                    <a:pt x="1552" y="47329"/>
                  </a:lnTo>
                  <a:lnTo>
                    <a:pt x="1424" y="46803"/>
                  </a:lnTo>
                  <a:lnTo>
                    <a:pt x="1324" y="46276"/>
                  </a:lnTo>
                  <a:lnTo>
                    <a:pt x="1253" y="45750"/>
                  </a:lnTo>
                  <a:lnTo>
                    <a:pt x="1211" y="45238"/>
                  </a:lnTo>
                  <a:lnTo>
                    <a:pt x="1196" y="44725"/>
                  </a:lnTo>
                  <a:lnTo>
                    <a:pt x="1196" y="4341"/>
                  </a:lnTo>
                  <a:lnTo>
                    <a:pt x="1211" y="4056"/>
                  </a:lnTo>
                  <a:lnTo>
                    <a:pt x="1239" y="3786"/>
                  </a:lnTo>
                  <a:lnTo>
                    <a:pt x="1310" y="3516"/>
                  </a:lnTo>
                  <a:lnTo>
                    <a:pt x="1381" y="3259"/>
                  </a:lnTo>
                  <a:lnTo>
                    <a:pt x="1495" y="3003"/>
                  </a:lnTo>
                  <a:lnTo>
                    <a:pt x="1609" y="2776"/>
                  </a:lnTo>
                  <a:lnTo>
                    <a:pt x="1751" y="2548"/>
                  </a:lnTo>
                  <a:lnTo>
                    <a:pt x="1922" y="2334"/>
                  </a:lnTo>
                  <a:lnTo>
                    <a:pt x="2036" y="2206"/>
                  </a:lnTo>
                  <a:lnTo>
                    <a:pt x="2150" y="2093"/>
                  </a:lnTo>
                  <a:lnTo>
                    <a:pt x="2278" y="1979"/>
                  </a:lnTo>
                  <a:lnTo>
                    <a:pt x="2406" y="1865"/>
                  </a:lnTo>
                  <a:lnTo>
                    <a:pt x="2534" y="1765"/>
                  </a:lnTo>
                  <a:lnTo>
                    <a:pt x="2676" y="1666"/>
                  </a:lnTo>
                  <a:lnTo>
                    <a:pt x="2833" y="1580"/>
                  </a:lnTo>
                  <a:lnTo>
                    <a:pt x="2975" y="1509"/>
                  </a:lnTo>
                  <a:lnTo>
                    <a:pt x="3132" y="1438"/>
                  </a:lnTo>
                  <a:lnTo>
                    <a:pt x="3302" y="1367"/>
                  </a:lnTo>
                  <a:lnTo>
                    <a:pt x="3459" y="1324"/>
                  </a:lnTo>
                  <a:lnTo>
                    <a:pt x="3630" y="1281"/>
                  </a:lnTo>
                  <a:lnTo>
                    <a:pt x="3800" y="1239"/>
                  </a:lnTo>
                  <a:lnTo>
                    <a:pt x="3985" y="1210"/>
                  </a:lnTo>
                  <a:lnTo>
                    <a:pt x="4156" y="1196"/>
                  </a:lnTo>
                  <a:close/>
                  <a:moveTo>
                    <a:pt x="4341" y="1"/>
                  </a:moveTo>
                  <a:lnTo>
                    <a:pt x="4113" y="15"/>
                  </a:lnTo>
                  <a:lnTo>
                    <a:pt x="3900" y="29"/>
                  </a:lnTo>
                  <a:lnTo>
                    <a:pt x="3687" y="58"/>
                  </a:lnTo>
                  <a:lnTo>
                    <a:pt x="3473" y="86"/>
                  </a:lnTo>
                  <a:lnTo>
                    <a:pt x="3260" y="143"/>
                  </a:lnTo>
                  <a:lnTo>
                    <a:pt x="3046" y="200"/>
                  </a:lnTo>
                  <a:lnTo>
                    <a:pt x="2847" y="271"/>
                  </a:lnTo>
                  <a:lnTo>
                    <a:pt x="2662" y="342"/>
                  </a:lnTo>
                  <a:lnTo>
                    <a:pt x="2463" y="428"/>
                  </a:lnTo>
                  <a:lnTo>
                    <a:pt x="2278" y="527"/>
                  </a:lnTo>
                  <a:lnTo>
                    <a:pt x="2093" y="627"/>
                  </a:lnTo>
                  <a:lnTo>
                    <a:pt x="1922" y="741"/>
                  </a:lnTo>
                  <a:lnTo>
                    <a:pt x="1751" y="869"/>
                  </a:lnTo>
                  <a:lnTo>
                    <a:pt x="1581" y="997"/>
                  </a:lnTo>
                  <a:lnTo>
                    <a:pt x="1424" y="1125"/>
                  </a:lnTo>
                  <a:lnTo>
                    <a:pt x="1282" y="1281"/>
                  </a:lnTo>
                  <a:lnTo>
                    <a:pt x="1125" y="1424"/>
                  </a:lnTo>
                  <a:lnTo>
                    <a:pt x="997" y="1580"/>
                  </a:lnTo>
                  <a:lnTo>
                    <a:pt x="869" y="1751"/>
                  </a:lnTo>
                  <a:lnTo>
                    <a:pt x="741" y="1922"/>
                  </a:lnTo>
                  <a:lnTo>
                    <a:pt x="627" y="2093"/>
                  </a:lnTo>
                  <a:lnTo>
                    <a:pt x="527" y="2278"/>
                  </a:lnTo>
                  <a:lnTo>
                    <a:pt x="428" y="2463"/>
                  </a:lnTo>
                  <a:lnTo>
                    <a:pt x="343" y="2648"/>
                  </a:lnTo>
                  <a:lnTo>
                    <a:pt x="271" y="2847"/>
                  </a:lnTo>
                  <a:lnTo>
                    <a:pt x="200" y="3046"/>
                  </a:lnTo>
                  <a:lnTo>
                    <a:pt x="143" y="3259"/>
                  </a:lnTo>
                  <a:lnTo>
                    <a:pt x="86" y="3473"/>
                  </a:lnTo>
                  <a:lnTo>
                    <a:pt x="58" y="3686"/>
                  </a:lnTo>
                  <a:lnTo>
                    <a:pt x="29" y="3900"/>
                  </a:lnTo>
                  <a:lnTo>
                    <a:pt x="15" y="4113"/>
                  </a:lnTo>
                  <a:lnTo>
                    <a:pt x="1" y="4341"/>
                  </a:lnTo>
                  <a:lnTo>
                    <a:pt x="1" y="44725"/>
                  </a:lnTo>
                  <a:lnTo>
                    <a:pt x="15" y="45152"/>
                  </a:lnTo>
                  <a:lnTo>
                    <a:pt x="44" y="45565"/>
                  </a:lnTo>
                  <a:lnTo>
                    <a:pt x="72" y="45992"/>
                  </a:lnTo>
                  <a:lnTo>
                    <a:pt x="143" y="46419"/>
                  </a:lnTo>
                  <a:lnTo>
                    <a:pt x="214" y="46846"/>
                  </a:lnTo>
                  <a:lnTo>
                    <a:pt x="300" y="47273"/>
                  </a:lnTo>
                  <a:lnTo>
                    <a:pt x="399" y="47699"/>
                  </a:lnTo>
                  <a:lnTo>
                    <a:pt x="527" y="48126"/>
                  </a:lnTo>
                  <a:lnTo>
                    <a:pt x="656" y="48553"/>
                  </a:lnTo>
                  <a:lnTo>
                    <a:pt x="798" y="48994"/>
                  </a:lnTo>
                  <a:lnTo>
                    <a:pt x="969" y="49421"/>
                  </a:lnTo>
                  <a:lnTo>
                    <a:pt x="1139" y="49862"/>
                  </a:lnTo>
                  <a:lnTo>
                    <a:pt x="1324" y="50289"/>
                  </a:lnTo>
                  <a:lnTo>
                    <a:pt x="1524" y="50730"/>
                  </a:lnTo>
                  <a:lnTo>
                    <a:pt x="1737" y="51172"/>
                  </a:lnTo>
                  <a:lnTo>
                    <a:pt x="1965" y="51598"/>
                  </a:lnTo>
                  <a:lnTo>
                    <a:pt x="2192" y="52040"/>
                  </a:lnTo>
                  <a:lnTo>
                    <a:pt x="2449" y="52481"/>
                  </a:lnTo>
                  <a:lnTo>
                    <a:pt x="2705" y="52908"/>
                  </a:lnTo>
                  <a:lnTo>
                    <a:pt x="2975" y="53349"/>
                  </a:lnTo>
                  <a:lnTo>
                    <a:pt x="3245" y="53790"/>
                  </a:lnTo>
                  <a:lnTo>
                    <a:pt x="3544" y="54217"/>
                  </a:lnTo>
                  <a:lnTo>
                    <a:pt x="4156" y="55099"/>
                  </a:lnTo>
                  <a:lnTo>
                    <a:pt x="4796" y="55967"/>
                  </a:lnTo>
                  <a:lnTo>
                    <a:pt x="5480" y="56835"/>
                  </a:lnTo>
                  <a:lnTo>
                    <a:pt x="6177" y="57703"/>
                  </a:lnTo>
                  <a:lnTo>
                    <a:pt x="6917" y="58557"/>
                  </a:lnTo>
                  <a:lnTo>
                    <a:pt x="7685" y="59411"/>
                  </a:lnTo>
                  <a:lnTo>
                    <a:pt x="8468" y="60250"/>
                  </a:lnTo>
                  <a:lnTo>
                    <a:pt x="9279" y="61090"/>
                  </a:lnTo>
                  <a:lnTo>
                    <a:pt x="10104" y="61929"/>
                  </a:lnTo>
                  <a:lnTo>
                    <a:pt x="10944" y="62741"/>
                  </a:lnTo>
                  <a:lnTo>
                    <a:pt x="11798" y="63552"/>
                  </a:lnTo>
                  <a:lnTo>
                    <a:pt x="12651" y="64363"/>
                  </a:lnTo>
                  <a:lnTo>
                    <a:pt x="13519" y="65145"/>
                  </a:lnTo>
                  <a:lnTo>
                    <a:pt x="14402" y="65928"/>
                  </a:lnTo>
                  <a:lnTo>
                    <a:pt x="15270" y="66682"/>
                  </a:lnTo>
                  <a:lnTo>
                    <a:pt x="16152" y="67436"/>
                  </a:lnTo>
                  <a:lnTo>
                    <a:pt x="17020" y="68162"/>
                  </a:lnTo>
                  <a:lnTo>
                    <a:pt x="18742" y="69585"/>
                  </a:lnTo>
                  <a:lnTo>
                    <a:pt x="20407" y="70937"/>
                  </a:lnTo>
                  <a:lnTo>
                    <a:pt x="21317" y="71663"/>
                  </a:lnTo>
                  <a:lnTo>
                    <a:pt x="21659" y="71933"/>
                  </a:lnTo>
                  <a:lnTo>
                    <a:pt x="21844" y="72104"/>
                  </a:lnTo>
                  <a:lnTo>
                    <a:pt x="22072" y="72317"/>
                  </a:lnTo>
                  <a:lnTo>
                    <a:pt x="22299" y="72516"/>
                  </a:lnTo>
                  <a:lnTo>
                    <a:pt x="22541" y="72701"/>
                  </a:lnTo>
                  <a:lnTo>
                    <a:pt x="22783" y="72872"/>
                  </a:lnTo>
                  <a:lnTo>
                    <a:pt x="23039" y="73043"/>
                  </a:lnTo>
                  <a:lnTo>
                    <a:pt x="23295" y="73185"/>
                  </a:lnTo>
                  <a:lnTo>
                    <a:pt x="23566" y="73328"/>
                  </a:lnTo>
                  <a:lnTo>
                    <a:pt x="23836" y="73441"/>
                  </a:lnTo>
                  <a:lnTo>
                    <a:pt x="24121" y="73555"/>
                  </a:lnTo>
                  <a:lnTo>
                    <a:pt x="24405" y="73655"/>
                  </a:lnTo>
                  <a:lnTo>
                    <a:pt x="24690" y="73726"/>
                  </a:lnTo>
                  <a:lnTo>
                    <a:pt x="24989" y="73797"/>
                  </a:lnTo>
                  <a:lnTo>
                    <a:pt x="25288" y="73840"/>
                  </a:lnTo>
                  <a:lnTo>
                    <a:pt x="25586" y="73883"/>
                  </a:lnTo>
                  <a:lnTo>
                    <a:pt x="25885" y="73911"/>
                  </a:lnTo>
                  <a:lnTo>
                    <a:pt x="26511" y="73911"/>
                  </a:lnTo>
                  <a:lnTo>
                    <a:pt x="26810" y="73883"/>
                  </a:lnTo>
                  <a:lnTo>
                    <a:pt x="27109" y="73840"/>
                  </a:lnTo>
                  <a:lnTo>
                    <a:pt x="27408" y="73797"/>
                  </a:lnTo>
                  <a:lnTo>
                    <a:pt x="27707" y="73726"/>
                  </a:lnTo>
                  <a:lnTo>
                    <a:pt x="27991" y="73655"/>
                  </a:lnTo>
                  <a:lnTo>
                    <a:pt x="28276" y="73555"/>
                  </a:lnTo>
                  <a:lnTo>
                    <a:pt x="28560" y="73441"/>
                  </a:lnTo>
                  <a:lnTo>
                    <a:pt x="28831" y="73328"/>
                  </a:lnTo>
                  <a:lnTo>
                    <a:pt x="29101" y="73185"/>
                  </a:lnTo>
                  <a:lnTo>
                    <a:pt x="29357" y="73043"/>
                  </a:lnTo>
                  <a:lnTo>
                    <a:pt x="29613" y="72886"/>
                  </a:lnTo>
                  <a:lnTo>
                    <a:pt x="29855" y="72716"/>
                  </a:lnTo>
                  <a:lnTo>
                    <a:pt x="30097" y="72516"/>
                  </a:lnTo>
                  <a:lnTo>
                    <a:pt x="30325" y="72317"/>
                  </a:lnTo>
                  <a:lnTo>
                    <a:pt x="30553" y="72118"/>
                  </a:lnTo>
                  <a:lnTo>
                    <a:pt x="30681" y="71976"/>
                  </a:lnTo>
                  <a:lnTo>
                    <a:pt x="30866" y="71819"/>
                  </a:lnTo>
                  <a:lnTo>
                    <a:pt x="31164" y="71563"/>
                  </a:lnTo>
                  <a:lnTo>
                    <a:pt x="32018" y="70880"/>
                  </a:lnTo>
                  <a:lnTo>
                    <a:pt x="33029" y="70055"/>
                  </a:lnTo>
                  <a:lnTo>
                    <a:pt x="34252" y="69044"/>
                  </a:lnTo>
                  <a:lnTo>
                    <a:pt x="35633" y="67878"/>
                  </a:lnTo>
                  <a:lnTo>
                    <a:pt x="37155" y="66568"/>
                  </a:lnTo>
                  <a:lnTo>
                    <a:pt x="37938" y="65857"/>
                  </a:lnTo>
                  <a:lnTo>
                    <a:pt x="38763" y="65131"/>
                  </a:lnTo>
                  <a:lnTo>
                    <a:pt x="39589" y="64363"/>
                  </a:lnTo>
                  <a:lnTo>
                    <a:pt x="40428" y="63566"/>
                  </a:lnTo>
                  <a:lnTo>
                    <a:pt x="41268" y="62755"/>
                  </a:lnTo>
                  <a:lnTo>
                    <a:pt x="42107" y="61915"/>
                  </a:lnTo>
                  <a:lnTo>
                    <a:pt x="42933" y="61061"/>
                  </a:lnTo>
                  <a:lnTo>
                    <a:pt x="43758" y="60179"/>
                  </a:lnTo>
                  <a:lnTo>
                    <a:pt x="44270" y="59624"/>
                  </a:lnTo>
                  <a:lnTo>
                    <a:pt x="44768" y="59069"/>
                  </a:lnTo>
                  <a:lnTo>
                    <a:pt x="45252" y="58528"/>
                  </a:lnTo>
                  <a:lnTo>
                    <a:pt x="45707" y="57973"/>
                  </a:lnTo>
                  <a:lnTo>
                    <a:pt x="46149" y="57447"/>
                  </a:lnTo>
                  <a:lnTo>
                    <a:pt x="46590" y="56906"/>
                  </a:lnTo>
                  <a:lnTo>
                    <a:pt x="47002" y="56380"/>
                  </a:lnTo>
                  <a:lnTo>
                    <a:pt x="47401" y="55853"/>
                  </a:lnTo>
                  <a:lnTo>
                    <a:pt x="47785" y="55327"/>
                  </a:lnTo>
                  <a:lnTo>
                    <a:pt x="48141" y="54814"/>
                  </a:lnTo>
                  <a:lnTo>
                    <a:pt x="48496" y="54302"/>
                  </a:lnTo>
                  <a:lnTo>
                    <a:pt x="48824" y="53804"/>
                  </a:lnTo>
                  <a:lnTo>
                    <a:pt x="49151" y="53292"/>
                  </a:lnTo>
                  <a:lnTo>
                    <a:pt x="49450" y="52794"/>
                  </a:lnTo>
                  <a:lnTo>
                    <a:pt x="49734" y="52310"/>
                  </a:lnTo>
                  <a:lnTo>
                    <a:pt x="50005" y="51826"/>
                  </a:lnTo>
                  <a:lnTo>
                    <a:pt x="50261" y="51342"/>
                  </a:lnTo>
                  <a:lnTo>
                    <a:pt x="50489" y="50859"/>
                  </a:lnTo>
                  <a:lnTo>
                    <a:pt x="50716" y="50389"/>
                  </a:lnTo>
                  <a:lnTo>
                    <a:pt x="50916" y="49919"/>
                  </a:lnTo>
                  <a:lnTo>
                    <a:pt x="51101" y="49464"/>
                  </a:lnTo>
                  <a:lnTo>
                    <a:pt x="51271" y="49009"/>
                  </a:lnTo>
                  <a:lnTo>
                    <a:pt x="51428" y="48553"/>
                  </a:lnTo>
                  <a:lnTo>
                    <a:pt x="51570" y="48112"/>
                  </a:lnTo>
                  <a:lnTo>
                    <a:pt x="51698" y="47671"/>
                  </a:lnTo>
                  <a:lnTo>
                    <a:pt x="51798" y="47230"/>
                  </a:lnTo>
                  <a:lnTo>
                    <a:pt x="51897" y="46803"/>
                  </a:lnTo>
                  <a:lnTo>
                    <a:pt x="51969" y="46376"/>
                  </a:lnTo>
                  <a:lnTo>
                    <a:pt x="52025" y="45949"/>
                  </a:lnTo>
                  <a:lnTo>
                    <a:pt x="52068" y="45537"/>
                  </a:lnTo>
                  <a:lnTo>
                    <a:pt x="52082" y="45138"/>
                  </a:lnTo>
                  <a:lnTo>
                    <a:pt x="52097" y="44725"/>
                  </a:lnTo>
                  <a:lnTo>
                    <a:pt x="52097" y="4341"/>
                  </a:lnTo>
                  <a:lnTo>
                    <a:pt x="52097" y="4113"/>
                  </a:lnTo>
                  <a:lnTo>
                    <a:pt x="52068" y="3900"/>
                  </a:lnTo>
                  <a:lnTo>
                    <a:pt x="52040" y="3686"/>
                  </a:lnTo>
                  <a:lnTo>
                    <a:pt x="52011" y="3473"/>
                  </a:lnTo>
                  <a:lnTo>
                    <a:pt x="51954" y="3259"/>
                  </a:lnTo>
                  <a:lnTo>
                    <a:pt x="51897" y="3046"/>
                  </a:lnTo>
                  <a:lnTo>
                    <a:pt x="51826" y="2847"/>
                  </a:lnTo>
                  <a:lnTo>
                    <a:pt x="51755" y="2648"/>
                  </a:lnTo>
                  <a:lnTo>
                    <a:pt x="51670" y="2463"/>
                  </a:lnTo>
                  <a:lnTo>
                    <a:pt x="51570" y="2278"/>
                  </a:lnTo>
                  <a:lnTo>
                    <a:pt x="51471" y="2093"/>
                  </a:lnTo>
                  <a:lnTo>
                    <a:pt x="51357" y="1922"/>
                  </a:lnTo>
                  <a:lnTo>
                    <a:pt x="51229" y="1751"/>
                  </a:lnTo>
                  <a:lnTo>
                    <a:pt x="51101" y="1580"/>
                  </a:lnTo>
                  <a:lnTo>
                    <a:pt x="50972" y="1424"/>
                  </a:lnTo>
                  <a:lnTo>
                    <a:pt x="50830" y="1281"/>
                  </a:lnTo>
                  <a:lnTo>
                    <a:pt x="50674" y="1125"/>
                  </a:lnTo>
                  <a:lnTo>
                    <a:pt x="50517" y="997"/>
                  </a:lnTo>
                  <a:lnTo>
                    <a:pt x="50346" y="869"/>
                  </a:lnTo>
                  <a:lnTo>
                    <a:pt x="50176" y="741"/>
                  </a:lnTo>
                  <a:lnTo>
                    <a:pt x="50005" y="627"/>
                  </a:lnTo>
                  <a:lnTo>
                    <a:pt x="49820" y="527"/>
                  </a:lnTo>
                  <a:lnTo>
                    <a:pt x="49635" y="428"/>
                  </a:lnTo>
                  <a:lnTo>
                    <a:pt x="49450" y="342"/>
                  </a:lnTo>
                  <a:lnTo>
                    <a:pt x="49251" y="271"/>
                  </a:lnTo>
                  <a:lnTo>
                    <a:pt x="49051" y="200"/>
                  </a:lnTo>
                  <a:lnTo>
                    <a:pt x="48838" y="143"/>
                  </a:lnTo>
                  <a:lnTo>
                    <a:pt x="48625" y="86"/>
                  </a:lnTo>
                  <a:lnTo>
                    <a:pt x="48411" y="58"/>
                  </a:lnTo>
                  <a:lnTo>
                    <a:pt x="48198" y="29"/>
                  </a:lnTo>
                  <a:lnTo>
                    <a:pt x="47984" y="15"/>
                  </a:lnTo>
                  <a:lnTo>
                    <a:pt x="47757" y="1"/>
                  </a:lnTo>
                  <a:close/>
                </a:path>
              </a:pathLst>
            </a:cu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3605738" y="1773103"/>
              <a:ext cx="1931827" cy="2757474"/>
            </a:xfrm>
            <a:custGeom>
              <a:avLst/>
              <a:gdLst/>
              <a:ahLst/>
              <a:cxnLst/>
              <a:rect l="l" t="t" r="r" b="b"/>
              <a:pathLst>
                <a:path w="45181" h="64491" extrusionOk="0">
                  <a:moveTo>
                    <a:pt x="41808" y="1196"/>
                  </a:moveTo>
                  <a:lnTo>
                    <a:pt x="42022" y="1210"/>
                  </a:lnTo>
                  <a:lnTo>
                    <a:pt x="42249" y="1239"/>
                  </a:lnTo>
                  <a:lnTo>
                    <a:pt x="42449" y="1296"/>
                  </a:lnTo>
                  <a:lnTo>
                    <a:pt x="42648" y="1367"/>
                  </a:lnTo>
                  <a:lnTo>
                    <a:pt x="42847" y="1467"/>
                  </a:lnTo>
                  <a:lnTo>
                    <a:pt x="43018" y="1566"/>
                  </a:lnTo>
                  <a:lnTo>
                    <a:pt x="43189" y="1694"/>
                  </a:lnTo>
                  <a:lnTo>
                    <a:pt x="43345" y="1837"/>
                  </a:lnTo>
                  <a:lnTo>
                    <a:pt x="43487" y="1993"/>
                  </a:lnTo>
                  <a:lnTo>
                    <a:pt x="43615" y="2164"/>
                  </a:lnTo>
                  <a:lnTo>
                    <a:pt x="43729" y="2349"/>
                  </a:lnTo>
                  <a:lnTo>
                    <a:pt x="43815" y="2534"/>
                  </a:lnTo>
                  <a:lnTo>
                    <a:pt x="43886" y="2733"/>
                  </a:lnTo>
                  <a:lnTo>
                    <a:pt x="43943" y="2946"/>
                  </a:lnTo>
                  <a:lnTo>
                    <a:pt x="43985" y="3160"/>
                  </a:lnTo>
                  <a:lnTo>
                    <a:pt x="43985" y="3388"/>
                  </a:lnTo>
                  <a:lnTo>
                    <a:pt x="43985" y="39119"/>
                  </a:lnTo>
                  <a:lnTo>
                    <a:pt x="43985" y="39503"/>
                  </a:lnTo>
                  <a:lnTo>
                    <a:pt x="43957" y="39873"/>
                  </a:lnTo>
                  <a:lnTo>
                    <a:pt x="43900" y="40257"/>
                  </a:lnTo>
                  <a:lnTo>
                    <a:pt x="43843" y="40642"/>
                  </a:lnTo>
                  <a:lnTo>
                    <a:pt x="43758" y="41026"/>
                  </a:lnTo>
                  <a:lnTo>
                    <a:pt x="43672" y="41424"/>
                  </a:lnTo>
                  <a:lnTo>
                    <a:pt x="43559" y="41808"/>
                  </a:lnTo>
                  <a:lnTo>
                    <a:pt x="43430" y="42207"/>
                  </a:lnTo>
                  <a:lnTo>
                    <a:pt x="43288" y="42605"/>
                  </a:lnTo>
                  <a:lnTo>
                    <a:pt x="43132" y="43004"/>
                  </a:lnTo>
                  <a:lnTo>
                    <a:pt x="42961" y="43402"/>
                  </a:lnTo>
                  <a:lnTo>
                    <a:pt x="42776" y="43801"/>
                  </a:lnTo>
                  <a:lnTo>
                    <a:pt x="42577" y="44199"/>
                  </a:lnTo>
                  <a:lnTo>
                    <a:pt x="42363" y="44612"/>
                  </a:lnTo>
                  <a:lnTo>
                    <a:pt x="42136" y="45010"/>
                  </a:lnTo>
                  <a:lnTo>
                    <a:pt x="41908" y="45409"/>
                  </a:lnTo>
                  <a:lnTo>
                    <a:pt x="41666" y="45821"/>
                  </a:lnTo>
                  <a:lnTo>
                    <a:pt x="41410" y="46220"/>
                  </a:lnTo>
                  <a:lnTo>
                    <a:pt x="40869" y="47031"/>
                  </a:lnTo>
                  <a:lnTo>
                    <a:pt x="40286" y="47828"/>
                  </a:lnTo>
                  <a:lnTo>
                    <a:pt x="39674" y="48639"/>
                  </a:lnTo>
                  <a:lnTo>
                    <a:pt x="39048" y="49421"/>
                  </a:lnTo>
                  <a:lnTo>
                    <a:pt x="38379" y="50204"/>
                  </a:lnTo>
                  <a:lnTo>
                    <a:pt x="37696" y="50987"/>
                  </a:lnTo>
                  <a:lnTo>
                    <a:pt x="36999" y="51755"/>
                  </a:lnTo>
                  <a:lnTo>
                    <a:pt x="36287" y="52495"/>
                  </a:lnTo>
                  <a:lnTo>
                    <a:pt x="35576" y="53235"/>
                  </a:lnTo>
                  <a:lnTo>
                    <a:pt x="34850" y="53947"/>
                  </a:lnTo>
                  <a:lnTo>
                    <a:pt x="34124" y="54658"/>
                  </a:lnTo>
                  <a:lnTo>
                    <a:pt x="33398" y="55327"/>
                  </a:lnTo>
                  <a:lnTo>
                    <a:pt x="32687" y="55996"/>
                  </a:lnTo>
                  <a:lnTo>
                    <a:pt x="31990" y="56622"/>
                  </a:lnTo>
                  <a:lnTo>
                    <a:pt x="31307" y="57234"/>
                  </a:lnTo>
                  <a:lnTo>
                    <a:pt x="29983" y="58372"/>
                  </a:lnTo>
                  <a:lnTo>
                    <a:pt x="28788" y="59382"/>
                  </a:lnTo>
                  <a:lnTo>
                    <a:pt x="27721" y="60250"/>
                  </a:lnTo>
                  <a:lnTo>
                    <a:pt x="26824" y="60976"/>
                  </a:lnTo>
                  <a:lnTo>
                    <a:pt x="25985" y="61673"/>
                  </a:lnTo>
                  <a:lnTo>
                    <a:pt x="25714" y="61901"/>
                  </a:lnTo>
                  <a:lnTo>
                    <a:pt x="25529" y="62072"/>
                  </a:lnTo>
                  <a:lnTo>
                    <a:pt x="25401" y="62186"/>
                  </a:lnTo>
                  <a:lnTo>
                    <a:pt x="25273" y="62314"/>
                  </a:lnTo>
                  <a:lnTo>
                    <a:pt x="25131" y="62442"/>
                  </a:lnTo>
                  <a:lnTo>
                    <a:pt x="24974" y="62556"/>
                  </a:lnTo>
                  <a:lnTo>
                    <a:pt x="24832" y="62669"/>
                  </a:lnTo>
                  <a:lnTo>
                    <a:pt x="24675" y="62769"/>
                  </a:lnTo>
                  <a:lnTo>
                    <a:pt x="24505" y="62854"/>
                  </a:lnTo>
                  <a:lnTo>
                    <a:pt x="24348" y="62940"/>
                  </a:lnTo>
                  <a:lnTo>
                    <a:pt x="24177" y="63011"/>
                  </a:lnTo>
                  <a:lnTo>
                    <a:pt x="24007" y="63082"/>
                  </a:lnTo>
                  <a:lnTo>
                    <a:pt x="23822" y="63139"/>
                  </a:lnTo>
                  <a:lnTo>
                    <a:pt x="23651" y="63182"/>
                  </a:lnTo>
                  <a:lnTo>
                    <a:pt x="23466" y="63224"/>
                  </a:lnTo>
                  <a:lnTo>
                    <a:pt x="23281" y="63253"/>
                  </a:lnTo>
                  <a:lnTo>
                    <a:pt x="23096" y="63281"/>
                  </a:lnTo>
                  <a:lnTo>
                    <a:pt x="22911" y="63296"/>
                  </a:lnTo>
                  <a:lnTo>
                    <a:pt x="22527" y="63296"/>
                  </a:lnTo>
                  <a:lnTo>
                    <a:pt x="22342" y="63281"/>
                  </a:lnTo>
                  <a:lnTo>
                    <a:pt x="22157" y="63253"/>
                  </a:lnTo>
                  <a:lnTo>
                    <a:pt x="21972" y="63224"/>
                  </a:lnTo>
                  <a:lnTo>
                    <a:pt x="21787" y="63182"/>
                  </a:lnTo>
                  <a:lnTo>
                    <a:pt x="21616" y="63139"/>
                  </a:lnTo>
                  <a:lnTo>
                    <a:pt x="21445" y="63082"/>
                  </a:lnTo>
                  <a:lnTo>
                    <a:pt x="21275" y="63011"/>
                  </a:lnTo>
                  <a:lnTo>
                    <a:pt x="21104" y="62940"/>
                  </a:lnTo>
                  <a:lnTo>
                    <a:pt x="20933" y="62854"/>
                  </a:lnTo>
                  <a:lnTo>
                    <a:pt x="20777" y="62755"/>
                  </a:lnTo>
                  <a:lnTo>
                    <a:pt x="20620" y="62655"/>
                  </a:lnTo>
                  <a:lnTo>
                    <a:pt x="20463" y="62556"/>
                  </a:lnTo>
                  <a:lnTo>
                    <a:pt x="20321" y="62442"/>
                  </a:lnTo>
                  <a:lnTo>
                    <a:pt x="20179" y="62314"/>
                  </a:lnTo>
                  <a:lnTo>
                    <a:pt x="20037" y="62186"/>
                  </a:lnTo>
                  <a:lnTo>
                    <a:pt x="19852" y="62015"/>
                  </a:lnTo>
                  <a:lnTo>
                    <a:pt x="19581" y="61787"/>
                  </a:lnTo>
                  <a:lnTo>
                    <a:pt x="18628" y="61019"/>
                  </a:lnTo>
                  <a:lnTo>
                    <a:pt x="17717" y="60293"/>
                  </a:lnTo>
                  <a:lnTo>
                    <a:pt x="16636" y="59425"/>
                  </a:lnTo>
                  <a:lnTo>
                    <a:pt x="15426" y="58415"/>
                  </a:lnTo>
                  <a:lnTo>
                    <a:pt x="14088" y="57276"/>
                  </a:lnTo>
                  <a:lnTo>
                    <a:pt x="13391" y="56664"/>
                  </a:lnTo>
                  <a:lnTo>
                    <a:pt x="12680" y="56038"/>
                  </a:lnTo>
                  <a:lnTo>
                    <a:pt x="11954" y="55370"/>
                  </a:lnTo>
                  <a:lnTo>
                    <a:pt x="11214" y="54701"/>
                  </a:lnTo>
                  <a:lnTo>
                    <a:pt x="10488" y="53989"/>
                  </a:lnTo>
                  <a:lnTo>
                    <a:pt x="9748" y="53278"/>
                  </a:lnTo>
                  <a:lnTo>
                    <a:pt x="9023" y="52538"/>
                  </a:lnTo>
                  <a:lnTo>
                    <a:pt x="8297" y="51784"/>
                  </a:lnTo>
                  <a:lnTo>
                    <a:pt x="7585" y="51015"/>
                  </a:lnTo>
                  <a:lnTo>
                    <a:pt x="6888" y="50247"/>
                  </a:lnTo>
                  <a:lnTo>
                    <a:pt x="6219" y="49464"/>
                  </a:lnTo>
                  <a:lnTo>
                    <a:pt x="5579" y="48667"/>
                  </a:lnTo>
                  <a:lnTo>
                    <a:pt x="4953" y="47870"/>
                  </a:lnTo>
                  <a:lnTo>
                    <a:pt x="4369" y="47059"/>
                  </a:lnTo>
                  <a:lnTo>
                    <a:pt x="3814" y="46248"/>
                  </a:lnTo>
                  <a:lnTo>
                    <a:pt x="3558" y="45850"/>
                  </a:lnTo>
                  <a:lnTo>
                    <a:pt x="3316" y="45437"/>
                  </a:lnTo>
                  <a:lnTo>
                    <a:pt x="3075" y="45039"/>
                  </a:lnTo>
                  <a:lnTo>
                    <a:pt x="2847" y="44626"/>
                  </a:lnTo>
                  <a:lnTo>
                    <a:pt x="2633" y="44227"/>
                  </a:lnTo>
                  <a:lnTo>
                    <a:pt x="2434" y="43829"/>
                  </a:lnTo>
                  <a:lnTo>
                    <a:pt x="2249" y="43416"/>
                  </a:lnTo>
                  <a:lnTo>
                    <a:pt x="2078" y="43018"/>
                  </a:lnTo>
                  <a:lnTo>
                    <a:pt x="1908" y="42619"/>
                  </a:lnTo>
                  <a:lnTo>
                    <a:pt x="1765" y="42221"/>
                  </a:lnTo>
                  <a:lnTo>
                    <a:pt x="1637" y="41823"/>
                  </a:lnTo>
                  <a:lnTo>
                    <a:pt x="1523" y="41438"/>
                  </a:lnTo>
                  <a:lnTo>
                    <a:pt x="1424" y="41040"/>
                  </a:lnTo>
                  <a:lnTo>
                    <a:pt x="1338" y="40656"/>
                  </a:lnTo>
                  <a:lnTo>
                    <a:pt x="1282" y="40272"/>
                  </a:lnTo>
                  <a:lnTo>
                    <a:pt x="1225" y="39887"/>
                  </a:lnTo>
                  <a:lnTo>
                    <a:pt x="1210" y="39503"/>
                  </a:lnTo>
                  <a:lnTo>
                    <a:pt x="1196" y="39119"/>
                  </a:lnTo>
                  <a:lnTo>
                    <a:pt x="1196" y="3388"/>
                  </a:lnTo>
                  <a:lnTo>
                    <a:pt x="1210" y="3160"/>
                  </a:lnTo>
                  <a:lnTo>
                    <a:pt x="1239" y="2946"/>
                  </a:lnTo>
                  <a:lnTo>
                    <a:pt x="1296" y="2733"/>
                  </a:lnTo>
                  <a:lnTo>
                    <a:pt x="1367" y="2534"/>
                  </a:lnTo>
                  <a:lnTo>
                    <a:pt x="1452" y="2349"/>
                  </a:lnTo>
                  <a:lnTo>
                    <a:pt x="1566" y="2164"/>
                  </a:lnTo>
                  <a:lnTo>
                    <a:pt x="1694" y="1993"/>
                  </a:lnTo>
                  <a:lnTo>
                    <a:pt x="1837" y="1837"/>
                  </a:lnTo>
                  <a:lnTo>
                    <a:pt x="1993" y="1694"/>
                  </a:lnTo>
                  <a:lnTo>
                    <a:pt x="2164" y="1566"/>
                  </a:lnTo>
                  <a:lnTo>
                    <a:pt x="2335" y="1467"/>
                  </a:lnTo>
                  <a:lnTo>
                    <a:pt x="2534" y="1367"/>
                  </a:lnTo>
                  <a:lnTo>
                    <a:pt x="2733" y="1296"/>
                  </a:lnTo>
                  <a:lnTo>
                    <a:pt x="2946" y="1239"/>
                  </a:lnTo>
                  <a:lnTo>
                    <a:pt x="3160" y="1210"/>
                  </a:lnTo>
                  <a:lnTo>
                    <a:pt x="3388" y="1196"/>
                  </a:lnTo>
                  <a:close/>
                  <a:moveTo>
                    <a:pt x="3203" y="1"/>
                  </a:moveTo>
                  <a:lnTo>
                    <a:pt x="3032" y="15"/>
                  </a:lnTo>
                  <a:lnTo>
                    <a:pt x="2861" y="44"/>
                  </a:lnTo>
                  <a:lnTo>
                    <a:pt x="2705" y="72"/>
                  </a:lnTo>
                  <a:lnTo>
                    <a:pt x="2377" y="157"/>
                  </a:lnTo>
                  <a:lnTo>
                    <a:pt x="2064" y="271"/>
                  </a:lnTo>
                  <a:lnTo>
                    <a:pt x="1765" y="414"/>
                  </a:lnTo>
                  <a:lnTo>
                    <a:pt x="1495" y="584"/>
                  </a:lnTo>
                  <a:lnTo>
                    <a:pt x="1239" y="769"/>
                  </a:lnTo>
                  <a:lnTo>
                    <a:pt x="997" y="997"/>
                  </a:lnTo>
                  <a:lnTo>
                    <a:pt x="769" y="1239"/>
                  </a:lnTo>
                  <a:lnTo>
                    <a:pt x="584" y="1495"/>
                  </a:lnTo>
                  <a:lnTo>
                    <a:pt x="414" y="1780"/>
                  </a:lnTo>
                  <a:lnTo>
                    <a:pt x="271" y="2064"/>
                  </a:lnTo>
                  <a:lnTo>
                    <a:pt x="157" y="2377"/>
                  </a:lnTo>
                  <a:lnTo>
                    <a:pt x="72" y="2705"/>
                  </a:lnTo>
                  <a:lnTo>
                    <a:pt x="44" y="2875"/>
                  </a:lnTo>
                  <a:lnTo>
                    <a:pt x="15" y="3032"/>
                  </a:lnTo>
                  <a:lnTo>
                    <a:pt x="1" y="3217"/>
                  </a:lnTo>
                  <a:lnTo>
                    <a:pt x="1" y="3388"/>
                  </a:lnTo>
                  <a:lnTo>
                    <a:pt x="1" y="39119"/>
                  </a:lnTo>
                  <a:lnTo>
                    <a:pt x="15" y="39532"/>
                  </a:lnTo>
                  <a:lnTo>
                    <a:pt x="44" y="39930"/>
                  </a:lnTo>
                  <a:lnTo>
                    <a:pt x="86" y="40343"/>
                  </a:lnTo>
                  <a:lnTo>
                    <a:pt x="157" y="40755"/>
                  </a:lnTo>
                  <a:lnTo>
                    <a:pt x="243" y="41168"/>
                  </a:lnTo>
                  <a:lnTo>
                    <a:pt x="342" y="41581"/>
                  </a:lnTo>
                  <a:lnTo>
                    <a:pt x="456" y="42008"/>
                  </a:lnTo>
                  <a:lnTo>
                    <a:pt x="584" y="42420"/>
                  </a:lnTo>
                  <a:lnTo>
                    <a:pt x="741" y="42847"/>
                  </a:lnTo>
                  <a:lnTo>
                    <a:pt x="897" y="43274"/>
                  </a:lnTo>
                  <a:lnTo>
                    <a:pt x="1082" y="43687"/>
                  </a:lnTo>
                  <a:lnTo>
                    <a:pt x="1267" y="44114"/>
                  </a:lnTo>
                  <a:lnTo>
                    <a:pt x="1481" y="44541"/>
                  </a:lnTo>
                  <a:lnTo>
                    <a:pt x="1694" y="44967"/>
                  </a:lnTo>
                  <a:lnTo>
                    <a:pt x="1936" y="45394"/>
                  </a:lnTo>
                  <a:lnTo>
                    <a:pt x="2178" y="45821"/>
                  </a:lnTo>
                  <a:lnTo>
                    <a:pt x="2434" y="46234"/>
                  </a:lnTo>
                  <a:lnTo>
                    <a:pt x="2690" y="46661"/>
                  </a:lnTo>
                  <a:lnTo>
                    <a:pt x="2975" y="47088"/>
                  </a:lnTo>
                  <a:lnTo>
                    <a:pt x="3260" y="47515"/>
                  </a:lnTo>
                  <a:lnTo>
                    <a:pt x="3857" y="48354"/>
                  </a:lnTo>
                  <a:lnTo>
                    <a:pt x="4498" y="49194"/>
                  </a:lnTo>
                  <a:lnTo>
                    <a:pt x="5152" y="50019"/>
                  </a:lnTo>
                  <a:lnTo>
                    <a:pt x="5849" y="50830"/>
                  </a:lnTo>
                  <a:lnTo>
                    <a:pt x="6561" y="51641"/>
                  </a:lnTo>
                  <a:lnTo>
                    <a:pt x="7287" y="52438"/>
                  </a:lnTo>
                  <a:lnTo>
                    <a:pt x="8027" y="53221"/>
                  </a:lnTo>
                  <a:lnTo>
                    <a:pt x="8781" y="53975"/>
                  </a:lnTo>
                  <a:lnTo>
                    <a:pt x="9535" y="54715"/>
                  </a:lnTo>
                  <a:lnTo>
                    <a:pt x="10289" y="55441"/>
                  </a:lnTo>
                  <a:lnTo>
                    <a:pt x="11029" y="56152"/>
                  </a:lnTo>
                  <a:lnTo>
                    <a:pt x="11783" y="56821"/>
                  </a:lnTo>
                  <a:lnTo>
                    <a:pt x="12509" y="57476"/>
                  </a:lnTo>
                  <a:lnTo>
                    <a:pt x="13220" y="58102"/>
                  </a:lnTo>
                  <a:lnTo>
                    <a:pt x="14586" y="59269"/>
                  </a:lnTo>
                  <a:lnTo>
                    <a:pt x="15853" y="60307"/>
                  </a:lnTo>
                  <a:lnTo>
                    <a:pt x="16963" y="61218"/>
                  </a:lnTo>
                  <a:lnTo>
                    <a:pt x="17888" y="61958"/>
                  </a:lnTo>
                  <a:lnTo>
                    <a:pt x="18727" y="62627"/>
                  </a:lnTo>
                  <a:lnTo>
                    <a:pt x="19026" y="62869"/>
                  </a:lnTo>
                  <a:lnTo>
                    <a:pt x="19197" y="63025"/>
                  </a:lnTo>
                  <a:lnTo>
                    <a:pt x="19368" y="63196"/>
                  </a:lnTo>
                  <a:lnTo>
                    <a:pt x="19567" y="63367"/>
                  </a:lnTo>
                  <a:lnTo>
                    <a:pt x="19752" y="63509"/>
                  </a:lnTo>
                  <a:lnTo>
                    <a:pt x="19951" y="63651"/>
                  </a:lnTo>
                  <a:lnTo>
                    <a:pt x="20165" y="63779"/>
                  </a:lnTo>
                  <a:lnTo>
                    <a:pt x="20378" y="63907"/>
                  </a:lnTo>
                  <a:lnTo>
                    <a:pt x="20592" y="64007"/>
                  </a:lnTo>
                  <a:lnTo>
                    <a:pt x="20805" y="64107"/>
                  </a:lnTo>
                  <a:lnTo>
                    <a:pt x="21033" y="64206"/>
                  </a:lnTo>
                  <a:lnTo>
                    <a:pt x="21260" y="64277"/>
                  </a:lnTo>
                  <a:lnTo>
                    <a:pt x="21502" y="64349"/>
                  </a:lnTo>
                  <a:lnTo>
                    <a:pt x="21744" y="64391"/>
                  </a:lnTo>
                  <a:lnTo>
                    <a:pt x="21986" y="64434"/>
                  </a:lnTo>
                  <a:lnTo>
                    <a:pt x="22228" y="64462"/>
                  </a:lnTo>
                  <a:lnTo>
                    <a:pt x="22470" y="64491"/>
                  </a:lnTo>
                  <a:lnTo>
                    <a:pt x="22968" y="64491"/>
                  </a:lnTo>
                  <a:lnTo>
                    <a:pt x="23224" y="64462"/>
                  </a:lnTo>
                  <a:lnTo>
                    <a:pt x="23466" y="64434"/>
                  </a:lnTo>
                  <a:lnTo>
                    <a:pt x="23708" y="64391"/>
                  </a:lnTo>
                  <a:lnTo>
                    <a:pt x="23936" y="64349"/>
                  </a:lnTo>
                  <a:lnTo>
                    <a:pt x="24177" y="64277"/>
                  </a:lnTo>
                  <a:lnTo>
                    <a:pt x="24405" y="64206"/>
                  </a:lnTo>
                  <a:lnTo>
                    <a:pt x="24633" y="64121"/>
                  </a:lnTo>
                  <a:lnTo>
                    <a:pt x="24860" y="64021"/>
                  </a:lnTo>
                  <a:lnTo>
                    <a:pt x="25074" y="63907"/>
                  </a:lnTo>
                  <a:lnTo>
                    <a:pt x="25287" y="63794"/>
                  </a:lnTo>
                  <a:lnTo>
                    <a:pt x="25487" y="63651"/>
                  </a:lnTo>
                  <a:lnTo>
                    <a:pt x="25686" y="63523"/>
                  </a:lnTo>
                  <a:lnTo>
                    <a:pt x="25885" y="63367"/>
                  </a:lnTo>
                  <a:lnTo>
                    <a:pt x="26070" y="63210"/>
                  </a:lnTo>
                  <a:lnTo>
                    <a:pt x="26241" y="63039"/>
                  </a:lnTo>
                  <a:lnTo>
                    <a:pt x="26369" y="62911"/>
                  </a:lnTo>
                  <a:lnTo>
                    <a:pt x="26525" y="62769"/>
                  </a:lnTo>
                  <a:lnTo>
                    <a:pt x="26796" y="62541"/>
                  </a:lnTo>
                  <a:lnTo>
                    <a:pt x="27578" y="61901"/>
                  </a:lnTo>
                  <a:lnTo>
                    <a:pt x="28489" y="61161"/>
                  </a:lnTo>
                  <a:lnTo>
                    <a:pt x="29585" y="60265"/>
                  </a:lnTo>
                  <a:lnTo>
                    <a:pt x="30823" y="59226"/>
                  </a:lnTo>
                  <a:lnTo>
                    <a:pt x="32160" y="58059"/>
                  </a:lnTo>
                  <a:lnTo>
                    <a:pt x="32872" y="57433"/>
                  </a:lnTo>
                  <a:lnTo>
                    <a:pt x="33598" y="56778"/>
                  </a:lnTo>
                  <a:lnTo>
                    <a:pt x="34323" y="56095"/>
                  </a:lnTo>
                  <a:lnTo>
                    <a:pt x="35063" y="55398"/>
                  </a:lnTo>
                  <a:lnTo>
                    <a:pt x="35803" y="54672"/>
                  </a:lnTo>
                  <a:lnTo>
                    <a:pt x="36543" y="53932"/>
                  </a:lnTo>
                  <a:lnTo>
                    <a:pt x="37283" y="53164"/>
                  </a:lnTo>
                  <a:lnTo>
                    <a:pt x="38009" y="52395"/>
                  </a:lnTo>
                  <a:lnTo>
                    <a:pt x="38735" y="51599"/>
                  </a:lnTo>
                  <a:lnTo>
                    <a:pt x="39432" y="50802"/>
                  </a:lnTo>
                  <a:lnTo>
                    <a:pt x="40101" y="49976"/>
                  </a:lnTo>
                  <a:lnTo>
                    <a:pt x="40755" y="49151"/>
                  </a:lnTo>
                  <a:lnTo>
                    <a:pt x="41381" y="48311"/>
                  </a:lnTo>
                  <a:lnTo>
                    <a:pt x="41979" y="47472"/>
                  </a:lnTo>
                  <a:lnTo>
                    <a:pt x="42264" y="47059"/>
                  </a:lnTo>
                  <a:lnTo>
                    <a:pt x="42534" y="46632"/>
                  </a:lnTo>
                  <a:lnTo>
                    <a:pt x="42790" y="46205"/>
                  </a:lnTo>
                  <a:lnTo>
                    <a:pt x="43046" y="45793"/>
                  </a:lnTo>
                  <a:lnTo>
                    <a:pt x="43288" y="45366"/>
                  </a:lnTo>
                  <a:lnTo>
                    <a:pt x="43516" y="44939"/>
                  </a:lnTo>
                  <a:lnTo>
                    <a:pt x="43729" y="44512"/>
                  </a:lnTo>
                  <a:lnTo>
                    <a:pt x="43929" y="44099"/>
                  </a:lnTo>
                  <a:lnTo>
                    <a:pt x="44114" y="43673"/>
                  </a:lnTo>
                  <a:lnTo>
                    <a:pt x="44299" y="43246"/>
                  </a:lnTo>
                  <a:lnTo>
                    <a:pt x="44455" y="42833"/>
                  </a:lnTo>
                  <a:lnTo>
                    <a:pt x="44612" y="42406"/>
                  </a:lnTo>
                  <a:lnTo>
                    <a:pt x="44740" y="41993"/>
                  </a:lnTo>
                  <a:lnTo>
                    <a:pt x="44853" y="41566"/>
                  </a:lnTo>
                  <a:lnTo>
                    <a:pt x="44953" y="41154"/>
                  </a:lnTo>
                  <a:lnTo>
                    <a:pt x="45038" y="40741"/>
                  </a:lnTo>
                  <a:lnTo>
                    <a:pt x="45095" y="40343"/>
                  </a:lnTo>
                  <a:lnTo>
                    <a:pt x="45138" y="39930"/>
                  </a:lnTo>
                  <a:lnTo>
                    <a:pt x="45167" y="39532"/>
                  </a:lnTo>
                  <a:lnTo>
                    <a:pt x="45181" y="39119"/>
                  </a:lnTo>
                  <a:lnTo>
                    <a:pt x="45181" y="3388"/>
                  </a:lnTo>
                  <a:lnTo>
                    <a:pt x="45181" y="3217"/>
                  </a:lnTo>
                  <a:lnTo>
                    <a:pt x="45167" y="3032"/>
                  </a:lnTo>
                  <a:lnTo>
                    <a:pt x="45138" y="2875"/>
                  </a:lnTo>
                  <a:lnTo>
                    <a:pt x="45110" y="2705"/>
                  </a:lnTo>
                  <a:lnTo>
                    <a:pt x="45024" y="2377"/>
                  </a:lnTo>
                  <a:lnTo>
                    <a:pt x="44910" y="2064"/>
                  </a:lnTo>
                  <a:lnTo>
                    <a:pt x="44768" y="1780"/>
                  </a:lnTo>
                  <a:lnTo>
                    <a:pt x="44597" y="1495"/>
                  </a:lnTo>
                  <a:lnTo>
                    <a:pt x="44412" y="1239"/>
                  </a:lnTo>
                  <a:lnTo>
                    <a:pt x="44185" y="997"/>
                  </a:lnTo>
                  <a:lnTo>
                    <a:pt x="43957" y="769"/>
                  </a:lnTo>
                  <a:lnTo>
                    <a:pt x="43687" y="584"/>
                  </a:lnTo>
                  <a:lnTo>
                    <a:pt x="43416" y="414"/>
                  </a:lnTo>
                  <a:lnTo>
                    <a:pt x="43117" y="271"/>
                  </a:lnTo>
                  <a:lnTo>
                    <a:pt x="42804" y="157"/>
                  </a:lnTo>
                  <a:lnTo>
                    <a:pt x="42477" y="72"/>
                  </a:lnTo>
                  <a:lnTo>
                    <a:pt x="42321" y="44"/>
                  </a:lnTo>
                  <a:lnTo>
                    <a:pt x="42150" y="15"/>
                  </a:lnTo>
                  <a:lnTo>
                    <a:pt x="41979" y="1"/>
                  </a:lnTo>
                  <a:close/>
                </a:path>
              </a:pathLst>
            </a:custGeom>
            <a:solidFill>
              <a:srgbClr val="2776EA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4100416" y="1183543"/>
              <a:ext cx="278095" cy="620625"/>
            </a:xfrm>
            <a:custGeom>
              <a:avLst/>
              <a:gdLst/>
              <a:ahLst/>
              <a:cxnLst/>
              <a:rect l="l" t="t" r="r" b="b"/>
              <a:pathLst>
                <a:path w="6504" h="14515" extrusionOk="0">
                  <a:moveTo>
                    <a:pt x="840" y="0"/>
                  </a:moveTo>
                  <a:lnTo>
                    <a:pt x="1" y="854"/>
                  </a:lnTo>
                  <a:lnTo>
                    <a:pt x="5309" y="6162"/>
                  </a:lnTo>
                  <a:lnTo>
                    <a:pt x="5309" y="14515"/>
                  </a:lnTo>
                  <a:lnTo>
                    <a:pt x="6504" y="14515"/>
                  </a:lnTo>
                  <a:lnTo>
                    <a:pt x="6504" y="5664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4136333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4620663" y="1052700"/>
              <a:ext cx="254364" cy="751463"/>
            </a:xfrm>
            <a:custGeom>
              <a:avLst/>
              <a:gdLst/>
              <a:ahLst/>
              <a:cxnLst/>
              <a:rect l="l" t="t" r="r" b="b"/>
              <a:pathLst>
                <a:path w="5949" h="17575" extrusionOk="0">
                  <a:moveTo>
                    <a:pt x="5109" y="1"/>
                  </a:moveTo>
                  <a:lnTo>
                    <a:pt x="0" y="5123"/>
                  </a:lnTo>
                  <a:lnTo>
                    <a:pt x="0" y="17575"/>
                  </a:lnTo>
                  <a:lnTo>
                    <a:pt x="1181" y="17575"/>
                  </a:lnTo>
                  <a:lnTo>
                    <a:pt x="1181" y="5607"/>
                  </a:lnTo>
                  <a:lnTo>
                    <a:pt x="5948" y="85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4786781" y="1215142"/>
              <a:ext cx="247651" cy="589027"/>
            </a:xfrm>
            <a:custGeom>
              <a:avLst/>
              <a:gdLst/>
              <a:ahLst/>
              <a:cxnLst/>
              <a:rect l="l" t="t" r="r" b="b"/>
              <a:pathLst>
                <a:path w="5792" h="13776" extrusionOk="0">
                  <a:moveTo>
                    <a:pt x="4952" y="1"/>
                  </a:moveTo>
                  <a:lnTo>
                    <a:pt x="0" y="4953"/>
                  </a:lnTo>
                  <a:lnTo>
                    <a:pt x="0" y="13776"/>
                  </a:lnTo>
                  <a:lnTo>
                    <a:pt x="1195" y="13776"/>
                  </a:lnTo>
                  <a:lnTo>
                    <a:pt x="1195" y="5451"/>
                  </a:lnTo>
                  <a:lnTo>
                    <a:pt x="5792" y="855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4954097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4935240" y="1173195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0"/>
                  </a:moveTo>
                  <a:lnTo>
                    <a:pt x="1352" y="29"/>
                  </a:lnTo>
                  <a:lnTo>
                    <a:pt x="1195" y="71"/>
                  </a:lnTo>
                  <a:lnTo>
                    <a:pt x="1039" y="128"/>
                  </a:lnTo>
                  <a:lnTo>
                    <a:pt x="882" y="199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4" y="612"/>
                  </a:lnTo>
                  <a:lnTo>
                    <a:pt x="285" y="740"/>
                  </a:lnTo>
                  <a:lnTo>
                    <a:pt x="199" y="882"/>
                  </a:lnTo>
                  <a:lnTo>
                    <a:pt x="128" y="1039"/>
                  </a:lnTo>
                  <a:lnTo>
                    <a:pt x="71" y="1195"/>
                  </a:lnTo>
                  <a:lnTo>
                    <a:pt x="29" y="1352"/>
                  </a:lnTo>
                  <a:lnTo>
                    <a:pt x="0" y="1523"/>
                  </a:lnTo>
                  <a:lnTo>
                    <a:pt x="0" y="1693"/>
                  </a:lnTo>
                  <a:lnTo>
                    <a:pt x="0" y="1878"/>
                  </a:lnTo>
                  <a:lnTo>
                    <a:pt x="29" y="2035"/>
                  </a:lnTo>
                  <a:lnTo>
                    <a:pt x="71" y="2206"/>
                  </a:lnTo>
                  <a:lnTo>
                    <a:pt x="128" y="2362"/>
                  </a:lnTo>
                  <a:lnTo>
                    <a:pt x="199" y="2505"/>
                  </a:lnTo>
                  <a:lnTo>
                    <a:pt x="285" y="2647"/>
                  </a:lnTo>
                  <a:lnTo>
                    <a:pt x="384" y="2775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02"/>
                  </a:lnTo>
                  <a:lnTo>
                    <a:pt x="882" y="3188"/>
                  </a:lnTo>
                  <a:lnTo>
                    <a:pt x="1039" y="3259"/>
                  </a:lnTo>
                  <a:lnTo>
                    <a:pt x="1195" y="3330"/>
                  </a:lnTo>
                  <a:lnTo>
                    <a:pt x="1352" y="3358"/>
                  </a:lnTo>
                  <a:lnTo>
                    <a:pt x="1523" y="3387"/>
                  </a:lnTo>
                  <a:lnTo>
                    <a:pt x="1694" y="3401"/>
                  </a:lnTo>
                  <a:lnTo>
                    <a:pt x="1879" y="3387"/>
                  </a:lnTo>
                  <a:lnTo>
                    <a:pt x="2035" y="3358"/>
                  </a:lnTo>
                  <a:lnTo>
                    <a:pt x="2206" y="3330"/>
                  </a:lnTo>
                  <a:lnTo>
                    <a:pt x="2362" y="3259"/>
                  </a:lnTo>
                  <a:lnTo>
                    <a:pt x="2505" y="3188"/>
                  </a:lnTo>
                  <a:lnTo>
                    <a:pt x="2647" y="3102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02" y="2647"/>
                  </a:lnTo>
                  <a:lnTo>
                    <a:pt x="3188" y="2505"/>
                  </a:lnTo>
                  <a:lnTo>
                    <a:pt x="3259" y="2362"/>
                  </a:lnTo>
                  <a:lnTo>
                    <a:pt x="3330" y="2206"/>
                  </a:lnTo>
                  <a:lnTo>
                    <a:pt x="3358" y="2035"/>
                  </a:lnTo>
                  <a:lnTo>
                    <a:pt x="3387" y="1878"/>
                  </a:lnTo>
                  <a:lnTo>
                    <a:pt x="3401" y="1693"/>
                  </a:lnTo>
                  <a:lnTo>
                    <a:pt x="3387" y="1523"/>
                  </a:lnTo>
                  <a:lnTo>
                    <a:pt x="3358" y="1352"/>
                  </a:lnTo>
                  <a:lnTo>
                    <a:pt x="3330" y="1195"/>
                  </a:lnTo>
                  <a:lnTo>
                    <a:pt x="3259" y="1039"/>
                  </a:lnTo>
                  <a:lnTo>
                    <a:pt x="3188" y="882"/>
                  </a:lnTo>
                  <a:lnTo>
                    <a:pt x="3102" y="740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199"/>
                  </a:lnTo>
                  <a:lnTo>
                    <a:pt x="2362" y="128"/>
                  </a:lnTo>
                  <a:lnTo>
                    <a:pt x="2206" y="71"/>
                  </a:lnTo>
                  <a:lnTo>
                    <a:pt x="2035" y="29"/>
                  </a:lnTo>
                  <a:lnTo>
                    <a:pt x="1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4774595" y="1012550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708" y="0"/>
                  </a:moveTo>
                  <a:lnTo>
                    <a:pt x="1523" y="15"/>
                  </a:lnTo>
                  <a:lnTo>
                    <a:pt x="1352" y="29"/>
                  </a:lnTo>
                  <a:lnTo>
                    <a:pt x="1196" y="72"/>
                  </a:lnTo>
                  <a:lnTo>
                    <a:pt x="1039" y="128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12" y="385"/>
                  </a:lnTo>
                  <a:lnTo>
                    <a:pt x="499" y="498"/>
                  </a:lnTo>
                  <a:lnTo>
                    <a:pt x="385" y="612"/>
                  </a:lnTo>
                  <a:lnTo>
                    <a:pt x="285" y="755"/>
                  </a:lnTo>
                  <a:lnTo>
                    <a:pt x="200" y="897"/>
                  </a:lnTo>
                  <a:lnTo>
                    <a:pt x="129" y="1039"/>
                  </a:lnTo>
                  <a:lnTo>
                    <a:pt x="72" y="1196"/>
                  </a:lnTo>
                  <a:lnTo>
                    <a:pt x="29" y="1352"/>
                  </a:lnTo>
                  <a:lnTo>
                    <a:pt x="15" y="1523"/>
                  </a:lnTo>
                  <a:lnTo>
                    <a:pt x="0" y="1708"/>
                  </a:lnTo>
                  <a:lnTo>
                    <a:pt x="15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19"/>
                  </a:lnTo>
                  <a:lnTo>
                    <a:pt x="285" y="2647"/>
                  </a:lnTo>
                  <a:lnTo>
                    <a:pt x="385" y="2789"/>
                  </a:lnTo>
                  <a:lnTo>
                    <a:pt x="499" y="2903"/>
                  </a:lnTo>
                  <a:lnTo>
                    <a:pt x="612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19" y="3202"/>
                  </a:lnTo>
                  <a:lnTo>
                    <a:pt x="2647" y="3117"/>
                  </a:lnTo>
                  <a:lnTo>
                    <a:pt x="2790" y="3017"/>
                  </a:lnTo>
                  <a:lnTo>
                    <a:pt x="2903" y="2903"/>
                  </a:lnTo>
                  <a:lnTo>
                    <a:pt x="3017" y="2789"/>
                  </a:lnTo>
                  <a:lnTo>
                    <a:pt x="3117" y="2647"/>
                  </a:lnTo>
                  <a:lnTo>
                    <a:pt x="3202" y="2519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50"/>
                  </a:lnTo>
                  <a:lnTo>
                    <a:pt x="3387" y="1879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5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90" y="385"/>
                  </a:lnTo>
                  <a:lnTo>
                    <a:pt x="2647" y="285"/>
                  </a:lnTo>
                  <a:lnTo>
                    <a:pt x="2519" y="200"/>
                  </a:lnTo>
                  <a:lnTo>
                    <a:pt x="2363" y="128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5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062702" y="1161009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37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39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2"/>
                  </a:lnTo>
                  <a:lnTo>
                    <a:pt x="299" y="740"/>
                  </a:lnTo>
                  <a:lnTo>
                    <a:pt x="214" y="883"/>
                  </a:lnTo>
                  <a:lnTo>
                    <a:pt x="143" y="1039"/>
                  </a:lnTo>
                  <a:lnTo>
                    <a:pt x="86" y="1196"/>
                  </a:lnTo>
                  <a:lnTo>
                    <a:pt x="43" y="1352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65"/>
                  </a:lnTo>
                  <a:lnTo>
                    <a:pt x="43" y="2035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299" y="2647"/>
                  </a:lnTo>
                  <a:lnTo>
                    <a:pt x="399" y="2775"/>
                  </a:lnTo>
                  <a:lnTo>
                    <a:pt x="499" y="2903"/>
                  </a:lnTo>
                  <a:lnTo>
                    <a:pt x="627" y="3003"/>
                  </a:lnTo>
                  <a:lnTo>
                    <a:pt x="755" y="3103"/>
                  </a:lnTo>
                  <a:lnTo>
                    <a:pt x="897" y="3188"/>
                  </a:lnTo>
                  <a:lnTo>
                    <a:pt x="1039" y="3259"/>
                  </a:lnTo>
                  <a:lnTo>
                    <a:pt x="1196" y="3316"/>
                  </a:lnTo>
                  <a:lnTo>
                    <a:pt x="1367" y="3359"/>
                  </a:lnTo>
                  <a:lnTo>
                    <a:pt x="1537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59"/>
                  </a:lnTo>
                  <a:lnTo>
                    <a:pt x="2206" y="3316"/>
                  </a:lnTo>
                  <a:lnTo>
                    <a:pt x="2363" y="3259"/>
                  </a:lnTo>
                  <a:lnTo>
                    <a:pt x="2519" y="3188"/>
                  </a:lnTo>
                  <a:lnTo>
                    <a:pt x="2661" y="3103"/>
                  </a:lnTo>
                  <a:lnTo>
                    <a:pt x="2790" y="3003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17" y="2647"/>
                  </a:lnTo>
                  <a:lnTo>
                    <a:pt x="3202" y="2505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35"/>
                  </a:lnTo>
                  <a:lnTo>
                    <a:pt x="3401" y="1865"/>
                  </a:lnTo>
                  <a:lnTo>
                    <a:pt x="3401" y="1694"/>
                  </a:lnTo>
                  <a:lnTo>
                    <a:pt x="3401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83"/>
                  </a:lnTo>
                  <a:lnTo>
                    <a:pt x="3117" y="740"/>
                  </a:lnTo>
                  <a:lnTo>
                    <a:pt x="3017" y="612"/>
                  </a:lnTo>
                  <a:lnTo>
                    <a:pt x="2903" y="499"/>
                  </a:lnTo>
                  <a:lnTo>
                    <a:pt x="2790" y="385"/>
                  </a:lnTo>
                  <a:lnTo>
                    <a:pt x="2661" y="285"/>
                  </a:lnTo>
                  <a:lnTo>
                    <a:pt x="2519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512058" y="20022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13675" y="0"/>
                  </a:moveTo>
                  <a:lnTo>
                    <a:pt x="8367" y="5308"/>
                  </a:lnTo>
                  <a:lnTo>
                    <a:pt x="0" y="5308"/>
                  </a:lnTo>
                  <a:lnTo>
                    <a:pt x="0" y="6503"/>
                  </a:lnTo>
                  <a:lnTo>
                    <a:pt x="8865" y="6503"/>
                  </a:lnTo>
                  <a:lnTo>
                    <a:pt x="14515" y="840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512058" y="2038083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512058" y="25224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0" y="1"/>
                  </a:moveTo>
                  <a:lnTo>
                    <a:pt x="0" y="1182"/>
                  </a:lnTo>
                  <a:lnTo>
                    <a:pt x="11967" y="1182"/>
                  </a:lnTo>
                  <a:lnTo>
                    <a:pt x="16734" y="5949"/>
                  </a:lnTo>
                  <a:lnTo>
                    <a:pt x="17574" y="5109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512058" y="2688532"/>
              <a:ext cx="588985" cy="248293"/>
            </a:xfrm>
            <a:custGeom>
              <a:avLst/>
              <a:gdLst/>
              <a:ahLst/>
              <a:cxnLst/>
              <a:rect l="l" t="t" r="r" b="b"/>
              <a:pathLst>
                <a:path w="13775" h="5807" extrusionOk="0">
                  <a:moveTo>
                    <a:pt x="0" y="1"/>
                  </a:moveTo>
                  <a:lnTo>
                    <a:pt x="0" y="1196"/>
                  </a:lnTo>
                  <a:lnTo>
                    <a:pt x="8325" y="1196"/>
                  </a:lnTo>
                  <a:lnTo>
                    <a:pt x="12935" y="5806"/>
                  </a:lnTo>
                  <a:lnTo>
                    <a:pt x="13775" y="495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512058" y="2855848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998184" y="2836991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1"/>
                  </a:moveTo>
                  <a:lnTo>
                    <a:pt x="1353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83" y="200"/>
                  </a:lnTo>
                  <a:lnTo>
                    <a:pt x="741" y="285"/>
                  </a:lnTo>
                  <a:lnTo>
                    <a:pt x="613" y="385"/>
                  </a:lnTo>
                  <a:lnTo>
                    <a:pt x="499" y="499"/>
                  </a:lnTo>
                  <a:lnTo>
                    <a:pt x="385" y="613"/>
                  </a:lnTo>
                  <a:lnTo>
                    <a:pt x="285" y="755"/>
                  </a:lnTo>
                  <a:lnTo>
                    <a:pt x="200" y="883"/>
                  </a:lnTo>
                  <a:lnTo>
                    <a:pt x="129" y="1040"/>
                  </a:lnTo>
                  <a:lnTo>
                    <a:pt x="72" y="1196"/>
                  </a:lnTo>
                  <a:lnTo>
                    <a:pt x="29" y="1353"/>
                  </a:lnTo>
                  <a:lnTo>
                    <a:pt x="1" y="1523"/>
                  </a:lnTo>
                  <a:lnTo>
                    <a:pt x="1" y="1694"/>
                  </a:lnTo>
                  <a:lnTo>
                    <a:pt x="1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05"/>
                  </a:lnTo>
                  <a:lnTo>
                    <a:pt x="285" y="2648"/>
                  </a:lnTo>
                  <a:lnTo>
                    <a:pt x="385" y="2776"/>
                  </a:lnTo>
                  <a:lnTo>
                    <a:pt x="499" y="2904"/>
                  </a:lnTo>
                  <a:lnTo>
                    <a:pt x="613" y="3017"/>
                  </a:lnTo>
                  <a:lnTo>
                    <a:pt x="741" y="3117"/>
                  </a:lnTo>
                  <a:lnTo>
                    <a:pt x="883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53" y="3373"/>
                  </a:lnTo>
                  <a:lnTo>
                    <a:pt x="1523" y="3387"/>
                  </a:lnTo>
                  <a:lnTo>
                    <a:pt x="1694" y="3402"/>
                  </a:lnTo>
                  <a:lnTo>
                    <a:pt x="1865" y="3387"/>
                  </a:lnTo>
                  <a:lnTo>
                    <a:pt x="2036" y="3373"/>
                  </a:lnTo>
                  <a:lnTo>
                    <a:pt x="2206" y="3331"/>
                  </a:lnTo>
                  <a:lnTo>
                    <a:pt x="2363" y="3274"/>
                  </a:lnTo>
                  <a:lnTo>
                    <a:pt x="2505" y="3202"/>
                  </a:lnTo>
                  <a:lnTo>
                    <a:pt x="2648" y="3117"/>
                  </a:lnTo>
                  <a:lnTo>
                    <a:pt x="2776" y="3017"/>
                  </a:lnTo>
                  <a:lnTo>
                    <a:pt x="2904" y="2904"/>
                  </a:lnTo>
                  <a:lnTo>
                    <a:pt x="3003" y="2776"/>
                  </a:lnTo>
                  <a:lnTo>
                    <a:pt x="3103" y="2648"/>
                  </a:lnTo>
                  <a:lnTo>
                    <a:pt x="3188" y="2505"/>
                  </a:lnTo>
                  <a:lnTo>
                    <a:pt x="3259" y="2363"/>
                  </a:lnTo>
                  <a:lnTo>
                    <a:pt x="3316" y="2206"/>
                  </a:lnTo>
                  <a:lnTo>
                    <a:pt x="3359" y="2050"/>
                  </a:lnTo>
                  <a:lnTo>
                    <a:pt x="3388" y="1879"/>
                  </a:lnTo>
                  <a:lnTo>
                    <a:pt x="3402" y="1694"/>
                  </a:lnTo>
                  <a:lnTo>
                    <a:pt x="3388" y="1523"/>
                  </a:lnTo>
                  <a:lnTo>
                    <a:pt x="3359" y="1353"/>
                  </a:lnTo>
                  <a:lnTo>
                    <a:pt x="3316" y="1196"/>
                  </a:lnTo>
                  <a:lnTo>
                    <a:pt x="3259" y="1040"/>
                  </a:lnTo>
                  <a:lnTo>
                    <a:pt x="3188" y="883"/>
                  </a:lnTo>
                  <a:lnTo>
                    <a:pt x="3103" y="755"/>
                  </a:lnTo>
                  <a:lnTo>
                    <a:pt x="3003" y="613"/>
                  </a:lnTo>
                  <a:lnTo>
                    <a:pt x="2904" y="499"/>
                  </a:lnTo>
                  <a:lnTo>
                    <a:pt x="2776" y="385"/>
                  </a:lnTo>
                  <a:lnTo>
                    <a:pt x="2648" y="285"/>
                  </a:lnTo>
                  <a:lnTo>
                    <a:pt x="2505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36" y="29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6158230" y="2676388"/>
              <a:ext cx="146060" cy="145418"/>
            </a:xfrm>
            <a:custGeom>
              <a:avLst/>
              <a:gdLst/>
              <a:ahLst/>
              <a:cxnLst/>
              <a:rect l="l" t="t" r="r" b="b"/>
              <a:pathLst>
                <a:path w="3416" h="3401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97" y="213"/>
                  </a:lnTo>
                  <a:lnTo>
                    <a:pt x="754" y="285"/>
                  </a:lnTo>
                  <a:lnTo>
                    <a:pt x="626" y="384"/>
                  </a:lnTo>
                  <a:lnTo>
                    <a:pt x="498" y="498"/>
                  </a:lnTo>
                  <a:lnTo>
                    <a:pt x="399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4" y="1523"/>
                  </a:lnTo>
                  <a:lnTo>
                    <a:pt x="0" y="1708"/>
                  </a:lnTo>
                  <a:lnTo>
                    <a:pt x="14" y="1878"/>
                  </a:lnTo>
                  <a:lnTo>
                    <a:pt x="43" y="2049"/>
                  </a:lnTo>
                  <a:lnTo>
                    <a:pt x="86" y="2206"/>
                  </a:lnTo>
                  <a:lnTo>
                    <a:pt x="143" y="2362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99" y="2789"/>
                  </a:lnTo>
                  <a:lnTo>
                    <a:pt x="498" y="2903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20" y="3330"/>
                  </a:lnTo>
                  <a:lnTo>
                    <a:pt x="2377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17" y="2903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62"/>
                  </a:lnTo>
                  <a:lnTo>
                    <a:pt x="3330" y="2206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15" y="1708"/>
                  </a:lnTo>
                  <a:lnTo>
                    <a:pt x="3401" y="1523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17" y="498"/>
                  </a:lnTo>
                  <a:lnTo>
                    <a:pt x="2789" y="384"/>
                  </a:lnTo>
                  <a:lnTo>
                    <a:pt x="2661" y="285"/>
                  </a:lnTo>
                  <a:lnTo>
                    <a:pt x="2519" y="213"/>
                  </a:lnTo>
                  <a:lnTo>
                    <a:pt x="2377" y="128"/>
                  </a:lnTo>
                  <a:lnTo>
                    <a:pt x="2220" y="71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6010370" y="19644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83" y="213"/>
                  </a:lnTo>
                  <a:lnTo>
                    <a:pt x="755" y="299"/>
                  </a:lnTo>
                  <a:lnTo>
                    <a:pt x="612" y="398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37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20"/>
                  </a:lnTo>
                  <a:lnTo>
                    <a:pt x="128" y="2376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17"/>
                  </a:lnTo>
                  <a:lnTo>
                    <a:pt x="612" y="3017"/>
                  </a:lnTo>
                  <a:lnTo>
                    <a:pt x="755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694" y="3415"/>
                  </a:lnTo>
                  <a:lnTo>
                    <a:pt x="1879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75" y="398"/>
                  </a:lnTo>
                  <a:lnTo>
                    <a:pt x="2647" y="299"/>
                  </a:lnTo>
                  <a:lnTo>
                    <a:pt x="2505" y="213"/>
                  </a:lnTo>
                  <a:lnTo>
                    <a:pt x="2363" y="142"/>
                  </a:lnTo>
                  <a:lnTo>
                    <a:pt x="2206" y="85"/>
                  </a:lnTo>
                  <a:lnTo>
                    <a:pt x="2035" y="43"/>
                  </a:lnTo>
                  <a:lnTo>
                    <a:pt x="1879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010705" y="24120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840" y="0"/>
                  </a:moveTo>
                  <a:lnTo>
                    <a:pt x="0" y="840"/>
                  </a:lnTo>
                  <a:lnTo>
                    <a:pt x="5664" y="6503"/>
                  </a:lnTo>
                  <a:lnTo>
                    <a:pt x="14515" y="6503"/>
                  </a:lnTo>
                  <a:lnTo>
                    <a:pt x="14515" y="5308"/>
                  </a:lnTo>
                  <a:lnTo>
                    <a:pt x="6147" y="5308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3330114" y="2447883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2879863" y="29322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5109" y="1"/>
                  </a:moveTo>
                  <a:lnTo>
                    <a:pt x="1" y="5109"/>
                  </a:lnTo>
                  <a:lnTo>
                    <a:pt x="840" y="5949"/>
                  </a:lnTo>
                  <a:lnTo>
                    <a:pt x="5607" y="1182"/>
                  </a:lnTo>
                  <a:lnTo>
                    <a:pt x="17575" y="1182"/>
                  </a:lnTo>
                  <a:lnTo>
                    <a:pt x="17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3042304" y="3098332"/>
              <a:ext cx="589027" cy="248293"/>
            </a:xfrm>
            <a:custGeom>
              <a:avLst/>
              <a:gdLst/>
              <a:ahLst/>
              <a:cxnLst/>
              <a:rect l="l" t="t" r="r" b="b"/>
              <a:pathLst>
                <a:path w="13776" h="5807" extrusionOk="0">
                  <a:moveTo>
                    <a:pt x="4953" y="1"/>
                  </a:moveTo>
                  <a:lnTo>
                    <a:pt x="1" y="4953"/>
                  </a:lnTo>
                  <a:lnTo>
                    <a:pt x="841" y="5806"/>
                  </a:lnTo>
                  <a:lnTo>
                    <a:pt x="5451" y="1196"/>
                  </a:lnTo>
                  <a:lnTo>
                    <a:pt x="13776" y="1196"/>
                  </a:lnTo>
                  <a:lnTo>
                    <a:pt x="13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3330114" y="3265648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2999716" y="3246791"/>
              <a:ext cx="146102" cy="145461"/>
            </a:xfrm>
            <a:custGeom>
              <a:avLst/>
              <a:gdLst/>
              <a:ahLst/>
              <a:cxnLst/>
              <a:rect l="l" t="t" r="r" b="b"/>
              <a:pathLst>
                <a:path w="3417" h="3402" extrusionOk="0">
                  <a:moveTo>
                    <a:pt x="1538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3"/>
                  </a:lnTo>
                  <a:lnTo>
                    <a:pt x="300" y="755"/>
                  </a:lnTo>
                  <a:lnTo>
                    <a:pt x="214" y="883"/>
                  </a:lnTo>
                  <a:lnTo>
                    <a:pt x="143" y="1040"/>
                  </a:lnTo>
                  <a:lnTo>
                    <a:pt x="86" y="1196"/>
                  </a:lnTo>
                  <a:lnTo>
                    <a:pt x="44" y="1353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79"/>
                  </a:lnTo>
                  <a:lnTo>
                    <a:pt x="44" y="2050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300" y="2648"/>
                  </a:lnTo>
                  <a:lnTo>
                    <a:pt x="399" y="2776"/>
                  </a:lnTo>
                  <a:lnTo>
                    <a:pt x="499" y="2904"/>
                  </a:lnTo>
                  <a:lnTo>
                    <a:pt x="627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67" y="3373"/>
                  </a:lnTo>
                  <a:lnTo>
                    <a:pt x="1538" y="3387"/>
                  </a:lnTo>
                  <a:lnTo>
                    <a:pt x="1708" y="3402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21" y="3331"/>
                  </a:lnTo>
                  <a:lnTo>
                    <a:pt x="2377" y="3274"/>
                  </a:lnTo>
                  <a:lnTo>
                    <a:pt x="2520" y="3202"/>
                  </a:lnTo>
                  <a:lnTo>
                    <a:pt x="2662" y="3117"/>
                  </a:lnTo>
                  <a:lnTo>
                    <a:pt x="2790" y="3017"/>
                  </a:lnTo>
                  <a:lnTo>
                    <a:pt x="2918" y="2904"/>
                  </a:lnTo>
                  <a:lnTo>
                    <a:pt x="3018" y="2776"/>
                  </a:lnTo>
                  <a:lnTo>
                    <a:pt x="3117" y="2648"/>
                  </a:lnTo>
                  <a:lnTo>
                    <a:pt x="3203" y="2505"/>
                  </a:lnTo>
                  <a:lnTo>
                    <a:pt x="3274" y="2363"/>
                  </a:lnTo>
                  <a:lnTo>
                    <a:pt x="3331" y="2206"/>
                  </a:lnTo>
                  <a:lnTo>
                    <a:pt x="3373" y="2050"/>
                  </a:lnTo>
                  <a:lnTo>
                    <a:pt x="3402" y="1879"/>
                  </a:lnTo>
                  <a:lnTo>
                    <a:pt x="3416" y="1694"/>
                  </a:lnTo>
                  <a:lnTo>
                    <a:pt x="3402" y="1523"/>
                  </a:lnTo>
                  <a:lnTo>
                    <a:pt x="3373" y="1353"/>
                  </a:lnTo>
                  <a:lnTo>
                    <a:pt x="3331" y="1196"/>
                  </a:lnTo>
                  <a:lnTo>
                    <a:pt x="3274" y="1040"/>
                  </a:lnTo>
                  <a:lnTo>
                    <a:pt x="3203" y="883"/>
                  </a:lnTo>
                  <a:lnTo>
                    <a:pt x="3117" y="755"/>
                  </a:lnTo>
                  <a:lnTo>
                    <a:pt x="3018" y="613"/>
                  </a:lnTo>
                  <a:lnTo>
                    <a:pt x="2918" y="499"/>
                  </a:lnTo>
                  <a:lnTo>
                    <a:pt x="2790" y="385"/>
                  </a:lnTo>
                  <a:lnTo>
                    <a:pt x="2662" y="285"/>
                  </a:lnTo>
                  <a:lnTo>
                    <a:pt x="2520" y="200"/>
                  </a:lnTo>
                  <a:lnTo>
                    <a:pt x="2377" y="129"/>
                  </a:lnTo>
                  <a:lnTo>
                    <a:pt x="2221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2839712" y="3086188"/>
              <a:ext cx="145461" cy="145418"/>
            </a:xfrm>
            <a:custGeom>
              <a:avLst/>
              <a:gdLst/>
              <a:ahLst/>
              <a:cxnLst/>
              <a:rect l="l" t="t" r="r" b="b"/>
              <a:pathLst>
                <a:path w="3402" h="3401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83" y="213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23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06"/>
                  </a:lnTo>
                  <a:lnTo>
                    <a:pt x="128" y="2362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865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03" y="2789"/>
                  </a:lnTo>
                  <a:lnTo>
                    <a:pt x="3103" y="2661"/>
                  </a:lnTo>
                  <a:lnTo>
                    <a:pt x="3188" y="2519"/>
                  </a:lnTo>
                  <a:lnTo>
                    <a:pt x="3259" y="2362"/>
                  </a:lnTo>
                  <a:lnTo>
                    <a:pt x="3316" y="2206"/>
                  </a:lnTo>
                  <a:lnTo>
                    <a:pt x="3359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59" y="1366"/>
                  </a:lnTo>
                  <a:lnTo>
                    <a:pt x="3316" y="1195"/>
                  </a:lnTo>
                  <a:lnTo>
                    <a:pt x="3259" y="1039"/>
                  </a:lnTo>
                  <a:lnTo>
                    <a:pt x="3188" y="897"/>
                  </a:lnTo>
                  <a:lnTo>
                    <a:pt x="3103" y="754"/>
                  </a:lnTo>
                  <a:lnTo>
                    <a:pt x="3003" y="626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213"/>
                  </a:lnTo>
                  <a:lnTo>
                    <a:pt x="2363" y="128"/>
                  </a:lnTo>
                  <a:lnTo>
                    <a:pt x="2206" y="71"/>
                  </a:lnTo>
                  <a:lnTo>
                    <a:pt x="2035" y="43"/>
                  </a:lnTo>
                  <a:lnTo>
                    <a:pt x="1865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2987573" y="23742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97" y="213"/>
                  </a:lnTo>
                  <a:lnTo>
                    <a:pt x="754" y="299"/>
                  </a:lnTo>
                  <a:lnTo>
                    <a:pt x="626" y="398"/>
                  </a:lnTo>
                  <a:lnTo>
                    <a:pt x="498" y="498"/>
                  </a:lnTo>
                  <a:lnTo>
                    <a:pt x="384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5" y="1537"/>
                  </a:lnTo>
                  <a:lnTo>
                    <a:pt x="0" y="1708"/>
                  </a:lnTo>
                  <a:lnTo>
                    <a:pt x="15" y="1878"/>
                  </a:lnTo>
                  <a:lnTo>
                    <a:pt x="43" y="2049"/>
                  </a:lnTo>
                  <a:lnTo>
                    <a:pt x="86" y="2220"/>
                  </a:lnTo>
                  <a:lnTo>
                    <a:pt x="143" y="2376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84" y="2789"/>
                  </a:lnTo>
                  <a:lnTo>
                    <a:pt x="498" y="2917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708" y="3415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06" y="3330"/>
                  </a:lnTo>
                  <a:lnTo>
                    <a:pt x="2362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01" y="1708"/>
                  </a:lnTo>
                  <a:lnTo>
                    <a:pt x="3401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89" y="398"/>
                  </a:lnTo>
                  <a:lnTo>
                    <a:pt x="2661" y="299"/>
                  </a:lnTo>
                  <a:lnTo>
                    <a:pt x="2519" y="213"/>
                  </a:lnTo>
                  <a:lnTo>
                    <a:pt x="2362" y="142"/>
                  </a:lnTo>
                  <a:lnTo>
                    <a:pt x="2206" y="85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4011527" y="1180122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4179310" y="3452475"/>
              <a:ext cx="784800" cy="784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2" name="Google Shape;562;p20"/>
            <p:cNvGrpSpPr/>
            <p:nvPr/>
          </p:nvGrpSpPr>
          <p:grpSpPr>
            <a:xfrm>
              <a:off x="4333697" y="3608632"/>
              <a:ext cx="472142" cy="472112"/>
              <a:chOff x="-44512325" y="3176075"/>
              <a:chExt cx="300900" cy="300900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-44512325" y="3176075"/>
                <a:ext cx="3009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6" extrusionOk="0">
                    <a:moveTo>
                      <a:pt x="3246" y="2868"/>
                    </a:moveTo>
                    <a:cubicBezTo>
                      <a:pt x="3435" y="2868"/>
                      <a:pt x="3592" y="3025"/>
                      <a:pt x="3592" y="3246"/>
                    </a:cubicBezTo>
                    <a:cubicBezTo>
                      <a:pt x="3592" y="3435"/>
                      <a:pt x="3435" y="3592"/>
                      <a:pt x="3246" y="3592"/>
                    </a:cubicBezTo>
                    <a:cubicBezTo>
                      <a:pt x="3057" y="3592"/>
                      <a:pt x="2899" y="3435"/>
                      <a:pt x="2899" y="3246"/>
                    </a:cubicBezTo>
                    <a:cubicBezTo>
                      <a:pt x="2899" y="3025"/>
                      <a:pt x="3057" y="2868"/>
                      <a:pt x="3246" y="2868"/>
                    </a:cubicBezTo>
                    <a:close/>
                    <a:moveTo>
                      <a:pt x="8854" y="2868"/>
                    </a:moveTo>
                    <a:cubicBezTo>
                      <a:pt x="9043" y="2868"/>
                      <a:pt x="9200" y="3025"/>
                      <a:pt x="9200" y="3246"/>
                    </a:cubicBezTo>
                    <a:cubicBezTo>
                      <a:pt x="9200" y="3435"/>
                      <a:pt x="9043" y="3592"/>
                      <a:pt x="8854" y="3592"/>
                    </a:cubicBezTo>
                    <a:cubicBezTo>
                      <a:pt x="8665" y="3592"/>
                      <a:pt x="8507" y="3435"/>
                      <a:pt x="8507" y="3246"/>
                    </a:cubicBezTo>
                    <a:cubicBezTo>
                      <a:pt x="8507" y="3025"/>
                      <a:pt x="8665" y="2868"/>
                      <a:pt x="8854" y="2868"/>
                    </a:cubicBezTo>
                    <a:close/>
                    <a:moveTo>
                      <a:pt x="6774" y="3277"/>
                    </a:moveTo>
                    <a:cubicBezTo>
                      <a:pt x="6963" y="3277"/>
                      <a:pt x="7121" y="3435"/>
                      <a:pt x="7121" y="3624"/>
                    </a:cubicBezTo>
                    <a:lnTo>
                      <a:pt x="7121" y="3876"/>
                    </a:lnTo>
                    <a:cubicBezTo>
                      <a:pt x="7247" y="3907"/>
                      <a:pt x="7341" y="3970"/>
                      <a:pt x="7467" y="4065"/>
                    </a:cubicBezTo>
                    <a:lnTo>
                      <a:pt x="7656" y="3939"/>
                    </a:lnTo>
                    <a:cubicBezTo>
                      <a:pt x="7706" y="3919"/>
                      <a:pt x="7766" y="3908"/>
                      <a:pt x="7825" y="3908"/>
                    </a:cubicBezTo>
                    <a:cubicBezTo>
                      <a:pt x="7955" y="3908"/>
                      <a:pt x="8086" y="3957"/>
                      <a:pt x="8129" y="4065"/>
                    </a:cubicBezTo>
                    <a:lnTo>
                      <a:pt x="8854" y="5294"/>
                    </a:lnTo>
                    <a:cubicBezTo>
                      <a:pt x="8917" y="5451"/>
                      <a:pt x="8885" y="5672"/>
                      <a:pt x="8728" y="5735"/>
                    </a:cubicBezTo>
                    <a:lnTo>
                      <a:pt x="8539" y="5861"/>
                    </a:lnTo>
                    <a:lnTo>
                      <a:pt x="8539" y="6270"/>
                    </a:lnTo>
                    <a:lnTo>
                      <a:pt x="8728" y="6396"/>
                    </a:lnTo>
                    <a:cubicBezTo>
                      <a:pt x="8885" y="6459"/>
                      <a:pt x="8980" y="6711"/>
                      <a:pt x="8854" y="6869"/>
                    </a:cubicBezTo>
                    <a:lnTo>
                      <a:pt x="8129" y="8066"/>
                    </a:lnTo>
                    <a:cubicBezTo>
                      <a:pt x="8043" y="8174"/>
                      <a:pt x="7927" y="8222"/>
                      <a:pt x="7812" y="8222"/>
                    </a:cubicBezTo>
                    <a:cubicBezTo>
                      <a:pt x="7759" y="8222"/>
                      <a:pt x="7706" y="8212"/>
                      <a:pt x="7656" y="8192"/>
                    </a:cubicBezTo>
                    <a:lnTo>
                      <a:pt x="7467" y="8066"/>
                    </a:lnTo>
                    <a:cubicBezTo>
                      <a:pt x="7341" y="8160"/>
                      <a:pt x="7215" y="8223"/>
                      <a:pt x="7121" y="8255"/>
                    </a:cubicBezTo>
                    <a:lnTo>
                      <a:pt x="7121" y="8507"/>
                    </a:lnTo>
                    <a:cubicBezTo>
                      <a:pt x="7121" y="8696"/>
                      <a:pt x="6963" y="8854"/>
                      <a:pt x="6774" y="8854"/>
                    </a:cubicBezTo>
                    <a:lnTo>
                      <a:pt x="5357" y="8854"/>
                    </a:lnTo>
                    <a:cubicBezTo>
                      <a:pt x="5136" y="8854"/>
                      <a:pt x="4978" y="8696"/>
                      <a:pt x="4978" y="8507"/>
                    </a:cubicBezTo>
                    <a:lnTo>
                      <a:pt x="4978" y="8255"/>
                    </a:lnTo>
                    <a:cubicBezTo>
                      <a:pt x="4884" y="8223"/>
                      <a:pt x="4758" y="8160"/>
                      <a:pt x="4632" y="8066"/>
                    </a:cubicBezTo>
                    <a:lnTo>
                      <a:pt x="4443" y="8192"/>
                    </a:lnTo>
                    <a:cubicBezTo>
                      <a:pt x="4393" y="8212"/>
                      <a:pt x="4334" y="8222"/>
                      <a:pt x="4274" y="8222"/>
                    </a:cubicBezTo>
                    <a:cubicBezTo>
                      <a:pt x="4145" y="8222"/>
                      <a:pt x="4013" y="8174"/>
                      <a:pt x="3970" y="8066"/>
                    </a:cubicBezTo>
                    <a:lnTo>
                      <a:pt x="3246" y="6869"/>
                    </a:lnTo>
                    <a:cubicBezTo>
                      <a:pt x="3183" y="6680"/>
                      <a:pt x="3214" y="6459"/>
                      <a:pt x="3372" y="6396"/>
                    </a:cubicBezTo>
                    <a:lnTo>
                      <a:pt x="3561" y="6270"/>
                    </a:lnTo>
                    <a:lnTo>
                      <a:pt x="3561" y="5861"/>
                    </a:lnTo>
                    <a:lnTo>
                      <a:pt x="3372" y="5735"/>
                    </a:lnTo>
                    <a:cubicBezTo>
                      <a:pt x="3214" y="5672"/>
                      <a:pt x="3151" y="5420"/>
                      <a:pt x="3246" y="5294"/>
                    </a:cubicBezTo>
                    <a:lnTo>
                      <a:pt x="3970" y="4065"/>
                    </a:lnTo>
                    <a:cubicBezTo>
                      <a:pt x="4013" y="3958"/>
                      <a:pt x="4142" y="3880"/>
                      <a:pt x="4270" y="3880"/>
                    </a:cubicBezTo>
                    <a:cubicBezTo>
                      <a:pt x="4331" y="3880"/>
                      <a:pt x="4392" y="3898"/>
                      <a:pt x="4443" y="3939"/>
                    </a:cubicBezTo>
                    <a:lnTo>
                      <a:pt x="4632" y="4065"/>
                    </a:lnTo>
                    <a:cubicBezTo>
                      <a:pt x="4758" y="3970"/>
                      <a:pt x="4884" y="3907"/>
                      <a:pt x="4978" y="3876"/>
                    </a:cubicBezTo>
                    <a:lnTo>
                      <a:pt x="4978" y="3624"/>
                    </a:lnTo>
                    <a:cubicBezTo>
                      <a:pt x="4978" y="3435"/>
                      <a:pt x="5136" y="3277"/>
                      <a:pt x="5357" y="3277"/>
                    </a:cubicBezTo>
                    <a:close/>
                    <a:moveTo>
                      <a:pt x="3246" y="8475"/>
                    </a:moveTo>
                    <a:cubicBezTo>
                      <a:pt x="3435" y="8475"/>
                      <a:pt x="3592" y="8633"/>
                      <a:pt x="3592" y="8822"/>
                    </a:cubicBezTo>
                    <a:cubicBezTo>
                      <a:pt x="3592" y="9043"/>
                      <a:pt x="3435" y="9169"/>
                      <a:pt x="3246" y="9169"/>
                    </a:cubicBezTo>
                    <a:cubicBezTo>
                      <a:pt x="3057" y="9169"/>
                      <a:pt x="2899" y="9011"/>
                      <a:pt x="2899" y="8822"/>
                    </a:cubicBezTo>
                    <a:cubicBezTo>
                      <a:pt x="2899" y="8633"/>
                      <a:pt x="3057" y="8475"/>
                      <a:pt x="3246" y="8475"/>
                    </a:cubicBezTo>
                    <a:close/>
                    <a:moveTo>
                      <a:pt x="8854" y="8475"/>
                    </a:moveTo>
                    <a:cubicBezTo>
                      <a:pt x="9043" y="8475"/>
                      <a:pt x="9200" y="8633"/>
                      <a:pt x="9200" y="8822"/>
                    </a:cubicBezTo>
                    <a:cubicBezTo>
                      <a:pt x="9200" y="9043"/>
                      <a:pt x="9043" y="9169"/>
                      <a:pt x="8854" y="9169"/>
                    </a:cubicBezTo>
                    <a:cubicBezTo>
                      <a:pt x="8665" y="9169"/>
                      <a:pt x="8507" y="9011"/>
                      <a:pt x="8507" y="8822"/>
                    </a:cubicBezTo>
                    <a:cubicBezTo>
                      <a:pt x="8507" y="8633"/>
                      <a:pt x="8665" y="8475"/>
                      <a:pt x="8854" y="84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8"/>
                    </a:lnTo>
                    <a:lnTo>
                      <a:pt x="2458" y="1418"/>
                    </a:lnTo>
                    <a:cubicBezTo>
                      <a:pt x="1891" y="1418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1"/>
                      <a:pt x="1" y="4600"/>
                    </a:cubicBezTo>
                    <a:cubicBezTo>
                      <a:pt x="1" y="4821"/>
                      <a:pt x="158" y="4978"/>
                      <a:pt x="347" y="4978"/>
                    </a:cubicBezTo>
                    <a:lnTo>
                      <a:pt x="1418" y="4978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89"/>
                    </a:lnTo>
                    <a:lnTo>
                      <a:pt x="347" y="7089"/>
                    </a:lnTo>
                    <a:cubicBezTo>
                      <a:pt x="158" y="7089"/>
                      <a:pt x="1" y="7247"/>
                      <a:pt x="1" y="7436"/>
                    </a:cubicBezTo>
                    <a:cubicBezTo>
                      <a:pt x="1" y="7656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18"/>
                      <a:pt x="2458" y="10618"/>
                    </a:cubicBezTo>
                    <a:lnTo>
                      <a:pt x="2836" y="10618"/>
                    </a:lnTo>
                    <a:lnTo>
                      <a:pt x="2836" y="11689"/>
                    </a:lnTo>
                    <a:cubicBezTo>
                      <a:pt x="2836" y="11878"/>
                      <a:pt x="2994" y="12036"/>
                      <a:pt x="3183" y="12036"/>
                    </a:cubicBezTo>
                    <a:cubicBezTo>
                      <a:pt x="3372" y="12036"/>
                      <a:pt x="3529" y="11878"/>
                      <a:pt x="3529" y="11689"/>
                    </a:cubicBezTo>
                    <a:lnTo>
                      <a:pt x="3529" y="10618"/>
                    </a:lnTo>
                    <a:lnTo>
                      <a:pt x="4254" y="10618"/>
                    </a:lnTo>
                    <a:lnTo>
                      <a:pt x="4254" y="11689"/>
                    </a:lnTo>
                    <a:cubicBezTo>
                      <a:pt x="4254" y="11878"/>
                      <a:pt x="4411" y="12036"/>
                      <a:pt x="4600" y="12036"/>
                    </a:cubicBezTo>
                    <a:cubicBezTo>
                      <a:pt x="4789" y="12036"/>
                      <a:pt x="4947" y="11878"/>
                      <a:pt x="4947" y="11689"/>
                    </a:cubicBezTo>
                    <a:lnTo>
                      <a:pt x="4947" y="10618"/>
                    </a:lnTo>
                    <a:lnTo>
                      <a:pt x="5672" y="10618"/>
                    </a:lnTo>
                    <a:lnTo>
                      <a:pt x="5672" y="11689"/>
                    </a:lnTo>
                    <a:cubicBezTo>
                      <a:pt x="5672" y="11878"/>
                      <a:pt x="5829" y="12036"/>
                      <a:pt x="6018" y="12036"/>
                    </a:cubicBezTo>
                    <a:cubicBezTo>
                      <a:pt x="6207" y="12036"/>
                      <a:pt x="6365" y="11878"/>
                      <a:pt x="6365" y="11689"/>
                    </a:cubicBezTo>
                    <a:lnTo>
                      <a:pt x="6365" y="10618"/>
                    </a:lnTo>
                    <a:lnTo>
                      <a:pt x="7089" y="10618"/>
                    </a:lnTo>
                    <a:lnTo>
                      <a:pt x="7089" y="11689"/>
                    </a:lnTo>
                    <a:cubicBezTo>
                      <a:pt x="7089" y="11878"/>
                      <a:pt x="7247" y="12036"/>
                      <a:pt x="7436" y="12036"/>
                    </a:cubicBezTo>
                    <a:cubicBezTo>
                      <a:pt x="7625" y="12036"/>
                      <a:pt x="7782" y="11878"/>
                      <a:pt x="7782" y="11689"/>
                    </a:cubicBezTo>
                    <a:lnTo>
                      <a:pt x="7782" y="10618"/>
                    </a:lnTo>
                    <a:lnTo>
                      <a:pt x="8507" y="10618"/>
                    </a:lnTo>
                    <a:lnTo>
                      <a:pt x="8507" y="11689"/>
                    </a:lnTo>
                    <a:cubicBezTo>
                      <a:pt x="8507" y="11878"/>
                      <a:pt x="8665" y="12036"/>
                      <a:pt x="8854" y="12036"/>
                    </a:cubicBezTo>
                    <a:cubicBezTo>
                      <a:pt x="9043" y="12036"/>
                      <a:pt x="9200" y="11878"/>
                      <a:pt x="9200" y="11689"/>
                    </a:cubicBezTo>
                    <a:lnTo>
                      <a:pt x="9200" y="10618"/>
                    </a:lnTo>
                    <a:lnTo>
                      <a:pt x="9547" y="10618"/>
                    </a:lnTo>
                    <a:cubicBezTo>
                      <a:pt x="10145" y="10618"/>
                      <a:pt x="10618" y="10177"/>
                      <a:pt x="10618" y="9578"/>
                    </a:cubicBezTo>
                    <a:lnTo>
                      <a:pt x="10618" y="9232"/>
                    </a:lnTo>
                    <a:lnTo>
                      <a:pt x="11689" y="9232"/>
                    </a:lnTo>
                    <a:cubicBezTo>
                      <a:pt x="11878" y="9232"/>
                      <a:pt x="12036" y="9074"/>
                      <a:pt x="12036" y="8854"/>
                    </a:cubicBezTo>
                    <a:cubicBezTo>
                      <a:pt x="12036" y="8665"/>
                      <a:pt x="11878" y="8507"/>
                      <a:pt x="11689" y="8507"/>
                    </a:cubicBezTo>
                    <a:lnTo>
                      <a:pt x="10618" y="8507"/>
                    </a:lnTo>
                    <a:lnTo>
                      <a:pt x="10618" y="7814"/>
                    </a:lnTo>
                    <a:lnTo>
                      <a:pt x="11689" y="7814"/>
                    </a:lnTo>
                    <a:cubicBezTo>
                      <a:pt x="11878" y="7814"/>
                      <a:pt x="12036" y="7656"/>
                      <a:pt x="12036" y="7436"/>
                    </a:cubicBezTo>
                    <a:cubicBezTo>
                      <a:pt x="12036" y="7247"/>
                      <a:pt x="11878" y="7089"/>
                      <a:pt x="11689" y="7089"/>
                    </a:cubicBezTo>
                    <a:lnTo>
                      <a:pt x="10618" y="7089"/>
                    </a:lnTo>
                    <a:lnTo>
                      <a:pt x="10618" y="6396"/>
                    </a:lnTo>
                    <a:lnTo>
                      <a:pt x="11689" y="6396"/>
                    </a:lnTo>
                    <a:cubicBezTo>
                      <a:pt x="11878" y="6396"/>
                      <a:pt x="12036" y="6239"/>
                      <a:pt x="12036" y="6018"/>
                    </a:cubicBezTo>
                    <a:cubicBezTo>
                      <a:pt x="12036" y="5829"/>
                      <a:pt x="11878" y="5672"/>
                      <a:pt x="11689" y="5672"/>
                    </a:cubicBezTo>
                    <a:lnTo>
                      <a:pt x="10618" y="5672"/>
                    </a:lnTo>
                    <a:lnTo>
                      <a:pt x="10618" y="4978"/>
                    </a:lnTo>
                    <a:lnTo>
                      <a:pt x="11689" y="4978"/>
                    </a:lnTo>
                    <a:cubicBezTo>
                      <a:pt x="11878" y="4978"/>
                      <a:pt x="12036" y="4821"/>
                      <a:pt x="12036" y="4600"/>
                    </a:cubicBezTo>
                    <a:cubicBezTo>
                      <a:pt x="12036" y="4411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6" y="3372"/>
                      <a:pt x="12036" y="3183"/>
                    </a:cubicBezTo>
                    <a:cubicBezTo>
                      <a:pt x="12036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8"/>
                      <a:pt x="9547" y="1418"/>
                    </a:cubicBezTo>
                    <a:lnTo>
                      <a:pt x="9200" y="1418"/>
                    </a:lnTo>
                    <a:lnTo>
                      <a:pt x="9200" y="347"/>
                    </a:lnTo>
                    <a:cubicBezTo>
                      <a:pt x="9200" y="158"/>
                      <a:pt x="9043" y="1"/>
                      <a:pt x="8854" y="1"/>
                    </a:cubicBezTo>
                    <a:cubicBezTo>
                      <a:pt x="8665" y="1"/>
                      <a:pt x="8507" y="158"/>
                      <a:pt x="8507" y="347"/>
                    </a:cubicBezTo>
                    <a:lnTo>
                      <a:pt x="8507" y="1418"/>
                    </a:lnTo>
                    <a:lnTo>
                      <a:pt x="7782" y="1418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8"/>
                    </a:lnTo>
                    <a:lnTo>
                      <a:pt x="6365" y="1418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2" y="158"/>
                      <a:pt x="5672" y="347"/>
                    </a:cubicBezTo>
                    <a:lnTo>
                      <a:pt x="5672" y="1418"/>
                    </a:lnTo>
                    <a:lnTo>
                      <a:pt x="4947" y="1418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-44369750" y="33178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-44411500" y="3275325"/>
                <a:ext cx="1008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96" extrusionOk="0">
                    <a:moveTo>
                      <a:pt x="2017" y="1008"/>
                    </a:moveTo>
                    <a:cubicBezTo>
                      <a:pt x="2615" y="1008"/>
                      <a:pt x="3088" y="1481"/>
                      <a:pt x="3088" y="2048"/>
                    </a:cubicBezTo>
                    <a:cubicBezTo>
                      <a:pt x="3088" y="2647"/>
                      <a:pt x="2615" y="3119"/>
                      <a:pt x="2017" y="3119"/>
                    </a:cubicBezTo>
                    <a:cubicBezTo>
                      <a:pt x="1418" y="3119"/>
                      <a:pt x="945" y="2647"/>
                      <a:pt x="945" y="2048"/>
                    </a:cubicBezTo>
                    <a:cubicBezTo>
                      <a:pt x="945" y="1481"/>
                      <a:pt x="1418" y="1008"/>
                      <a:pt x="2017" y="1008"/>
                    </a:cubicBezTo>
                    <a:close/>
                    <a:moveTo>
                      <a:pt x="1670" y="0"/>
                    </a:moveTo>
                    <a:lnTo>
                      <a:pt x="1670" y="126"/>
                    </a:lnTo>
                    <a:cubicBezTo>
                      <a:pt x="1670" y="284"/>
                      <a:pt x="1576" y="410"/>
                      <a:pt x="1418" y="441"/>
                    </a:cubicBezTo>
                    <a:cubicBezTo>
                      <a:pt x="1229" y="536"/>
                      <a:pt x="1040" y="630"/>
                      <a:pt x="882" y="756"/>
                    </a:cubicBezTo>
                    <a:cubicBezTo>
                      <a:pt x="809" y="811"/>
                      <a:pt x="725" y="845"/>
                      <a:pt x="643" y="845"/>
                    </a:cubicBezTo>
                    <a:cubicBezTo>
                      <a:pt x="584" y="845"/>
                      <a:pt x="526" y="828"/>
                      <a:pt x="473" y="788"/>
                    </a:cubicBezTo>
                    <a:lnTo>
                      <a:pt x="347" y="725"/>
                    </a:lnTo>
                    <a:lnTo>
                      <a:pt x="0" y="1324"/>
                    </a:lnTo>
                    <a:lnTo>
                      <a:pt x="126" y="1387"/>
                    </a:lnTo>
                    <a:cubicBezTo>
                      <a:pt x="252" y="1481"/>
                      <a:pt x="315" y="1639"/>
                      <a:pt x="284" y="1733"/>
                    </a:cubicBezTo>
                    <a:cubicBezTo>
                      <a:pt x="252" y="1985"/>
                      <a:pt x="252" y="2143"/>
                      <a:pt x="284" y="2363"/>
                    </a:cubicBezTo>
                    <a:cubicBezTo>
                      <a:pt x="315" y="2521"/>
                      <a:pt x="252" y="2647"/>
                      <a:pt x="126" y="2741"/>
                    </a:cubicBezTo>
                    <a:lnTo>
                      <a:pt x="0" y="2804"/>
                    </a:lnTo>
                    <a:lnTo>
                      <a:pt x="347" y="3403"/>
                    </a:lnTo>
                    <a:lnTo>
                      <a:pt x="473" y="3308"/>
                    </a:lnTo>
                    <a:cubicBezTo>
                      <a:pt x="518" y="3286"/>
                      <a:pt x="566" y="3276"/>
                      <a:pt x="616" y="3276"/>
                    </a:cubicBezTo>
                    <a:cubicBezTo>
                      <a:pt x="707" y="3276"/>
                      <a:pt x="801" y="3310"/>
                      <a:pt x="882" y="3371"/>
                    </a:cubicBezTo>
                    <a:cubicBezTo>
                      <a:pt x="1040" y="3529"/>
                      <a:pt x="1229" y="3592"/>
                      <a:pt x="1418" y="3686"/>
                    </a:cubicBezTo>
                    <a:cubicBezTo>
                      <a:pt x="1576" y="3718"/>
                      <a:pt x="1670" y="3875"/>
                      <a:pt x="1670" y="4001"/>
                    </a:cubicBezTo>
                    <a:lnTo>
                      <a:pt x="1670" y="4096"/>
                    </a:lnTo>
                    <a:lnTo>
                      <a:pt x="2363" y="4096"/>
                    </a:lnTo>
                    <a:lnTo>
                      <a:pt x="2363" y="4001"/>
                    </a:lnTo>
                    <a:cubicBezTo>
                      <a:pt x="2363" y="3844"/>
                      <a:pt x="2458" y="3718"/>
                      <a:pt x="2615" y="3686"/>
                    </a:cubicBezTo>
                    <a:cubicBezTo>
                      <a:pt x="2804" y="3592"/>
                      <a:pt x="2993" y="3466"/>
                      <a:pt x="3151" y="3371"/>
                    </a:cubicBezTo>
                    <a:cubicBezTo>
                      <a:pt x="3232" y="3310"/>
                      <a:pt x="3327" y="3276"/>
                      <a:pt x="3417" y="3276"/>
                    </a:cubicBezTo>
                    <a:cubicBezTo>
                      <a:pt x="3467" y="3276"/>
                      <a:pt x="3516" y="3286"/>
                      <a:pt x="3560" y="3308"/>
                    </a:cubicBezTo>
                    <a:lnTo>
                      <a:pt x="3686" y="3403"/>
                    </a:lnTo>
                    <a:lnTo>
                      <a:pt x="4033" y="2804"/>
                    </a:lnTo>
                    <a:lnTo>
                      <a:pt x="3907" y="2741"/>
                    </a:lnTo>
                    <a:cubicBezTo>
                      <a:pt x="3781" y="2647"/>
                      <a:pt x="3718" y="2489"/>
                      <a:pt x="3749" y="2363"/>
                    </a:cubicBezTo>
                    <a:cubicBezTo>
                      <a:pt x="3781" y="2143"/>
                      <a:pt x="3781" y="1985"/>
                      <a:pt x="3749" y="1733"/>
                    </a:cubicBezTo>
                    <a:cubicBezTo>
                      <a:pt x="3718" y="1576"/>
                      <a:pt x="3781" y="1481"/>
                      <a:pt x="3907" y="1387"/>
                    </a:cubicBezTo>
                    <a:lnTo>
                      <a:pt x="4033" y="1324"/>
                    </a:lnTo>
                    <a:lnTo>
                      <a:pt x="3686" y="725"/>
                    </a:lnTo>
                    <a:lnTo>
                      <a:pt x="3560" y="788"/>
                    </a:lnTo>
                    <a:cubicBezTo>
                      <a:pt x="3502" y="832"/>
                      <a:pt x="3437" y="855"/>
                      <a:pt x="3371" y="855"/>
                    </a:cubicBezTo>
                    <a:cubicBezTo>
                      <a:pt x="3295" y="855"/>
                      <a:pt x="3218" y="824"/>
                      <a:pt x="3151" y="756"/>
                    </a:cubicBezTo>
                    <a:cubicBezTo>
                      <a:pt x="2993" y="599"/>
                      <a:pt x="2804" y="536"/>
                      <a:pt x="2615" y="441"/>
                    </a:cubicBezTo>
                    <a:cubicBezTo>
                      <a:pt x="2458" y="410"/>
                      <a:pt x="2363" y="252"/>
                      <a:pt x="2363" y="126"/>
                    </a:cubicBezTo>
                    <a:lnTo>
                      <a:pt x="23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20"/>
          <p:cNvGrpSpPr/>
          <p:nvPr/>
        </p:nvGrpSpPr>
        <p:grpSpPr>
          <a:xfrm>
            <a:off x="6949580" y="3042675"/>
            <a:ext cx="1734600" cy="1684132"/>
            <a:chOff x="6949580" y="3042675"/>
            <a:chExt cx="1734600" cy="1684132"/>
          </a:xfrm>
        </p:grpSpPr>
        <p:sp>
          <p:nvSpPr>
            <p:cNvPr id="567" name="Google Shape;567;p20"/>
            <p:cNvSpPr/>
            <p:nvPr/>
          </p:nvSpPr>
          <p:spPr>
            <a:xfrm>
              <a:off x="7514630" y="304267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8" name="Google Shape;568;p20"/>
            <p:cNvSpPr txBox="1"/>
            <p:nvPr/>
          </p:nvSpPr>
          <p:spPr>
            <a:xfrm>
              <a:off x="6949580" y="3791397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9" name="Google Shape;569;p20"/>
            <p:cNvSpPr txBox="1"/>
            <p:nvPr/>
          </p:nvSpPr>
          <p:spPr>
            <a:xfrm>
              <a:off x="7054580" y="4137907"/>
              <a:ext cx="1524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70" name="Google Shape;570;p20"/>
          <p:cNvGrpSpPr/>
          <p:nvPr/>
        </p:nvGrpSpPr>
        <p:grpSpPr>
          <a:xfrm>
            <a:off x="6949580" y="1001783"/>
            <a:ext cx="1734600" cy="1729392"/>
            <a:chOff x="6949580" y="1001783"/>
            <a:chExt cx="1734600" cy="1729392"/>
          </a:xfrm>
        </p:grpSpPr>
        <p:sp>
          <p:nvSpPr>
            <p:cNvPr id="571" name="Google Shape;571;p20"/>
            <p:cNvSpPr/>
            <p:nvPr/>
          </p:nvSpPr>
          <p:spPr>
            <a:xfrm>
              <a:off x="7514630" y="1001783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2" name="Google Shape;572;p20"/>
            <p:cNvSpPr txBox="1"/>
            <p:nvPr/>
          </p:nvSpPr>
          <p:spPr>
            <a:xfrm>
              <a:off x="6949580" y="178497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3" name="Google Shape;573;p20"/>
            <p:cNvSpPr txBox="1"/>
            <p:nvPr/>
          </p:nvSpPr>
          <p:spPr>
            <a:xfrm>
              <a:off x="7054580" y="2142275"/>
              <a:ext cx="1524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74" name="Google Shape;574;p20"/>
          <p:cNvGrpSpPr/>
          <p:nvPr/>
        </p:nvGrpSpPr>
        <p:grpSpPr>
          <a:xfrm>
            <a:off x="456753" y="1001783"/>
            <a:ext cx="1734600" cy="1729392"/>
            <a:chOff x="456753" y="1001783"/>
            <a:chExt cx="1734600" cy="1729392"/>
          </a:xfrm>
        </p:grpSpPr>
        <p:sp>
          <p:nvSpPr>
            <p:cNvPr id="575" name="Google Shape;575;p20"/>
            <p:cNvSpPr/>
            <p:nvPr/>
          </p:nvSpPr>
          <p:spPr>
            <a:xfrm>
              <a:off x="1021803" y="1001783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6" name="Google Shape;576;p20"/>
            <p:cNvSpPr txBox="1"/>
            <p:nvPr/>
          </p:nvSpPr>
          <p:spPr>
            <a:xfrm>
              <a:off x="456753" y="1784975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7" name="Google Shape;577;p20"/>
            <p:cNvSpPr txBox="1"/>
            <p:nvPr/>
          </p:nvSpPr>
          <p:spPr>
            <a:xfrm>
              <a:off x="561753" y="2142275"/>
              <a:ext cx="1524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78" name="Google Shape;578;p20"/>
          <p:cNvGrpSpPr/>
          <p:nvPr/>
        </p:nvGrpSpPr>
        <p:grpSpPr>
          <a:xfrm>
            <a:off x="456753" y="3042675"/>
            <a:ext cx="1734600" cy="1684132"/>
            <a:chOff x="456753" y="3042675"/>
            <a:chExt cx="1734600" cy="1684132"/>
          </a:xfrm>
        </p:grpSpPr>
        <p:sp>
          <p:nvSpPr>
            <p:cNvPr id="579" name="Google Shape;579;p20"/>
            <p:cNvSpPr/>
            <p:nvPr/>
          </p:nvSpPr>
          <p:spPr>
            <a:xfrm>
              <a:off x="1021803" y="3042675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0" name="Google Shape;580;p20"/>
            <p:cNvSpPr txBox="1"/>
            <p:nvPr/>
          </p:nvSpPr>
          <p:spPr>
            <a:xfrm>
              <a:off x="456753" y="3791397"/>
              <a:ext cx="1734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p20"/>
            <p:cNvSpPr txBox="1"/>
            <p:nvPr/>
          </p:nvSpPr>
          <p:spPr>
            <a:xfrm>
              <a:off x="561753" y="4137907"/>
              <a:ext cx="1524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third planet from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582" name="Google Shape;582;p20"/>
          <p:cNvCxnSpPr>
            <a:stCxn id="560" idx="2"/>
            <a:endCxn id="575" idx="6"/>
          </p:cNvCxnSpPr>
          <p:nvPr/>
        </p:nvCxnSpPr>
        <p:spPr>
          <a:xfrm flipH="1">
            <a:off x="1626227" y="1304022"/>
            <a:ext cx="23853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3" name="Google Shape;583;p20"/>
          <p:cNvCxnSpPr>
            <a:stCxn id="579" idx="6"/>
            <a:endCxn id="530" idx="2"/>
          </p:cNvCxnSpPr>
          <p:nvPr/>
        </p:nvCxnSpPr>
        <p:spPr>
          <a:xfrm rot="10800000" flipH="1">
            <a:off x="1626303" y="3158925"/>
            <a:ext cx="1162200" cy="1860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4" name="Google Shape;584;p20"/>
          <p:cNvCxnSpPr>
            <a:stCxn id="571" idx="2"/>
            <a:endCxn id="531" idx="6"/>
          </p:cNvCxnSpPr>
          <p:nvPr/>
        </p:nvCxnSpPr>
        <p:spPr>
          <a:xfrm flipH="1">
            <a:off x="6194930" y="1304033"/>
            <a:ext cx="1319700" cy="7335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5" name="Google Shape;585;p20"/>
          <p:cNvCxnSpPr>
            <a:stCxn id="567" idx="2"/>
            <a:endCxn id="561" idx="6"/>
          </p:cNvCxnSpPr>
          <p:nvPr/>
        </p:nvCxnSpPr>
        <p:spPr>
          <a:xfrm flipH="1">
            <a:off x="4964030" y="3344925"/>
            <a:ext cx="2550600" cy="5001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21"/>
          <p:cNvGrpSpPr/>
          <p:nvPr/>
        </p:nvGrpSpPr>
        <p:grpSpPr>
          <a:xfrm>
            <a:off x="457200" y="1036100"/>
            <a:ext cx="2912362" cy="1211700"/>
            <a:chOff x="457200" y="1036100"/>
            <a:chExt cx="2912362" cy="1211700"/>
          </a:xfrm>
        </p:grpSpPr>
        <p:sp>
          <p:nvSpPr>
            <p:cNvPr id="591" name="Google Shape;591;p21"/>
            <p:cNvSpPr/>
            <p:nvPr/>
          </p:nvSpPr>
          <p:spPr>
            <a:xfrm>
              <a:off x="457200" y="1036100"/>
              <a:ext cx="2628900" cy="12117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2765062" y="1311425"/>
              <a:ext cx="604500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93" name="Google Shape;593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594" name="Google Shape;594;p21"/>
          <p:cNvGrpSpPr/>
          <p:nvPr/>
        </p:nvGrpSpPr>
        <p:grpSpPr>
          <a:xfrm>
            <a:off x="6705578" y="1030908"/>
            <a:ext cx="1981191" cy="3701042"/>
            <a:chOff x="4572000" y="1208850"/>
            <a:chExt cx="1885951" cy="3523124"/>
          </a:xfrm>
        </p:grpSpPr>
        <p:sp>
          <p:nvSpPr>
            <p:cNvPr id="595" name="Google Shape;595;p21"/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21"/>
          <p:cNvGrpSpPr/>
          <p:nvPr/>
        </p:nvGrpSpPr>
        <p:grpSpPr>
          <a:xfrm>
            <a:off x="4648173" y="1278038"/>
            <a:ext cx="2943277" cy="671250"/>
            <a:chOff x="4648173" y="1278038"/>
            <a:chExt cx="2943277" cy="671250"/>
          </a:xfrm>
        </p:grpSpPr>
        <p:sp>
          <p:nvSpPr>
            <p:cNvPr id="607" name="Google Shape;607;p21"/>
            <p:cNvSpPr/>
            <p:nvPr/>
          </p:nvSpPr>
          <p:spPr>
            <a:xfrm>
              <a:off x="6986950" y="131142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08" name="Google Shape;608;p21"/>
            <p:cNvGrpSpPr/>
            <p:nvPr/>
          </p:nvGrpSpPr>
          <p:grpSpPr>
            <a:xfrm>
              <a:off x="4648173" y="1278038"/>
              <a:ext cx="1981204" cy="671250"/>
              <a:chOff x="6053048" y="700371"/>
              <a:chExt cx="1981204" cy="671250"/>
            </a:xfrm>
          </p:grpSpPr>
          <p:sp>
            <p:nvSpPr>
              <p:cNvPr id="609" name="Google Shape;609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0" name="Google Shape;610;p21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1" name="Google Shape;611;p21"/>
          <p:cNvGrpSpPr/>
          <p:nvPr/>
        </p:nvGrpSpPr>
        <p:grpSpPr>
          <a:xfrm>
            <a:off x="3251181" y="2203696"/>
            <a:ext cx="2943277" cy="671250"/>
            <a:chOff x="3486123" y="2444463"/>
            <a:chExt cx="2943277" cy="671250"/>
          </a:xfrm>
        </p:grpSpPr>
        <p:sp>
          <p:nvSpPr>
            <p:cNvPr id="612" name="Google Shape;61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13" name="Google Shape;613;p21"/>
            <p:cNvGrpSpPr/>
            <p:nvPr/>
          </p:nvGrpSpPr>
          <p:grpSpPr>
            <a:xfrm>
              <a:off x="3486123" y="2444463"/>
              <a:ext cx="1981204" cy="671250"/>
              <a:chOff x="6053048" y="700371"/>
              <a:chExt cx="1981204" cy="671250"/>
            </a:xfrm>
          </p:grpSpPr>
          <p:sp>
            <p:nvSpPr>
              <p:cNvPr id="614" name="Google Shape;614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15" name="Google Shape;615;p21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it’s hot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16" name="Google Shape;616;p21"/>
          <p:cNvGrpSpPr/>
          <p:nvPr/>
        </p:nvGrpSpPr>
        <p:grpSpPr>
          <a:xfrm>
            <a:off x="1854190" y="3129354"/>
            <a:ext cx="2943277" cy="671250"/>
            <a:chOff x="3486123" y="2444463"/>
            <a:chExt cx="2943277" cy="671250"/>
          </a:xfrm>
        </p:grpSpPr>
        <p:sp>
          <p:nvSpPr>
            <p:cNvPr id="617" name="Google Shape;617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18" name="Google Shape;618;p21"/>
            <p:cNvGrpSpPr/>
            <p:nvPr/>
          </p:nvGrpSpPr>
          <p:grpSpPr>
            <a:xfrm>
              <a:off x="3486123" y="2444463"/>
              <a:ext cx="1981204" cy="671250"/>
              <a:chOff x="6053048" y="700371"/>
              <a:chExt cx="1981204" cy="671250"/>
            </a:xfrm>
          </p:grpSpPr>
          <p:sp>
            <p:nvSpPr>
              <p:cNvPr id="619" name="Google Shape;619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0" name="Google Shape;620;p21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21" name="Google Shape;621;p21"/>
          <p:cNvGrpSpPr/>
          <p:nvPr/>
        </p:nvGrpSpPr>
        <p:grpSpPr>
          <a:xfrm>
            <a:off x="457198" y="4055013"/>
            <a:ext cx="2943277" cy="671250"/>
            <a:chOff x="3486123" y="2444463"/>
            <a:chExt cx="2943277" cy="671250"/>
          </a:xfrm>
        </p:grpSpPr>
        <p:sp>
          <p:nvSpPr>
            <p:cNvPr id="622" name="Google Shape;62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23" name="Google Shape;623;p21"/>
            <p:cNvGrpSpPr/>
            <p:nvPr/>
          </p:nvGrpSpPr>
          <p:grpSpPr>
            <a:xfrm>
              <a:off x="3486123" y="2444463"/>
              <a:ext cx="1981204" cy="671250"/>
              <a:chOff x="6053048" y="700371"/>
              <a:chExt cx="1981204" cy="671250"/>
            </a:xfrm>
          </p:grpSpPr>
          <p:sp>
            <p:nvSpPr>
              <p:cNvPr id="624" name="Google Shape;624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Earth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25" name="Google Shape;625;p21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Earth is the third planet from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cxnSp>
        <p:nvCxnSpPr>
          <p:cNvPr id="626" name="Google Shape;626;p21"/>
          <p:cNvCxnSpPr>
            <a:stCxn id="622" idx="6"/>
            <a:endCxn id="617" idx="4"/>
          </p:cNvCxnSpPr>
          <p:nvPr/>
        </p:nvCxnSpPr>
        <p:spPr>
          <a:xfrm rot="10800000" flipH="1">
            <a:off x="3400475" y="3767250"/>
            <a:ext cx="1094700" cy="62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7" name="Google Shape;627;p21"/>
          <p:cNvCxnSpPr>
            <a:stCxn id="617" idx="6"/>
            <a:endCxn id="612" idx="4"/>
          </p:cNvCxnSpPr>
          <p:nvPr/>
        </p:nvCxnSpPr>
        <p:spPr>
          <a:xfrm rot="10800000" flipH="1">
            <a:off x="4797466" y="2841592"/>
            <a:ext cx="1094700" cy="62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8" name="Google Shape;628;p21"/>
          <p:cNvCxnSpPr>
            <a:stCxn id="612" idx="6"/>
            <a:endCxn id="607" idx="4"/>
          </p:cNvCxnSpPr>
          <p:nvPr/>
        </p:nvCxnSpPr>
        <p:spPr>
          <a:xfrm rot="10800000" flipH="1">
            <a:off x="6194458" y="1915933"/>
            <a:ext cx="1094700" cy="62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629" name="Google Shape;629;p21"/>
          <p:cNvGrpSpPr/>
          <p:nvPr/>
        </p:nvGrpSpPr>
        <p:grpSpPr>
          <a:xfrm>
            <a:off x="781048" y="1278038"/>
            <a:ext cx="1981204" cy="671250"/>
            <a:chOff x="6053048" y="700371"/>
            <a:chExt cx="1981204" cy="671250"/>
          </a:xfrm>
        </p:grpSpPr>
        <p:sp>
          <p:nvSpPr>
            <p:cNvPr id="630" name="Google Shape;630;p21"/>
            <p:cNvSpPr txBox="1"/>
            <p:nvPr/>
          </p:nvSpPr>
          <p:spPr>
            <a:xfrm>
              <a:off x="6053052" y="7003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Machine learning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1" name="Google Shape;631;p21"/>
            <p:cNvSpPr txBox="1"/>
            <p:nvPr/>
          </p:nvSpPr>
          <p:spPr>
            <a:xfrm>
              <a:off x="6053048" y="10398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Saturn is the gas giant that has rings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32" name="Google Shape;632;p21"/>
          <p:cNvGrpSpPr/>
          <p:nvPr/>
        </p:nvGrpSpPr>
        <p:grpSpPr>
          <a:xfrm>
            <a:off x="2883438" y="1459989"/>
            <a:ext cx="367726" cy="307374"/>
            <a:chOff x="4794038" y="3489860"/>
            <a:chExt cx="367726" cy="307374"/>
          </a:xfrm>
        </p:grpSpPr>
        <p:sp>
          <p:nvSpPr>
            <p:cNvPr id="633" name="Google Shape;633;p21"/>
            <p:cNvSpPr/>
            <p:nvPr/>
          </p:nvSpPr>
          <p:spPr>
            <a:xfrm>
              <a:off x="4794038" y="3744242"/>
              <a:ext cx="367726" cy="52992"/>
            </a:xfrm>
            <a:custGeom>
              <a:avLst/>
              <a:gdLst/>
              <a:ahLst/>
              <a:cxnLst/>
              <a:rect l="l" t="t" r="r" b="b"/>
              <a:pathLst>
                <a:path w="10742" h="1548" extrusionOk="0">
                  <a:moveTo>
                    <a:pt x="191" y="0"/>
                  </a:moveTo>
                  <a:cubicBezTo>
                    <a:pt x="96" y="0"/>
                    <a:pt x="1" y="72"/>
                    <a:pt x="25" y="167"/>
                  </a:cubicBezTo>
                  <a:lnTo>
                    <a:pt x="25" y="857"/>
                  </a:lnTo>
                  <a:cubicBezTo>
                    <a:pt x="1" y="1238"/>
                    <a:pt x="311" y="1548"/>
                    <a:pt x="692" y="1548"/>
                  </a:cubicBezTo>
                  <a:lnTo>
                    <a:pt x="10051" y="1548"/>
                  </a:lnTo>
                  <a:cubicBezTo>
                    <a:pt x="10432" y="1548"/>
                    <a:pt x="10741" y="1238"/>
                    <a:pt x="10741" y="857"/>
                  </a:cubicBezTo>
                  <a:lnTo>
                    <a:pt x="10741" y="167"/>
                  </a:lnTo>
                  <a:cubicBezTo>
                    <a:pt x="10741" y="72"/>
                    <a:pt x="10646" y="0"/>
                    <a:pt x="10551" y="0"/>
                  </a:cubicBezTo>
                  <a:lnTo>
                    <a:pt x="6717" y="0"/>
                  </a:lnTo>
                  <a:lnTo>
                    <a:pt x="6574" y="357"/>
                  </a:lnTo>
                  <a:cubicBezTo>
                    <a:pt x="6526" y="429"/>
                    <a:pt x="6455" y="500"/>
                    <a:pt x="6359" y="500"/>
                  </a:cubicBezTo>
                  <a:lnTo>
                    <a:pt x="4407" y="500"/>
                  </a:lnTo>
                  <a:cubicBezTo>
                    <a:pt x="4311" y="500"/>
                    <a:pt x="4216" y="429"/>
                    <a:pt x="4192" y="357"/>
                  </a:cubicBezTo>
                  <a:lnTo>
                    <a:pt x="4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929393" y="3629289"/>
              <a:ext cx="97049" cy="27728"/>
            </a:xfrm>
            <a:custGeom>
              <a:avLst/>
              <a:gdLst/>
              <a:ahLst/>
              <a:cxnLst/>
              <a:rect l="l" t="t" r="r" b="b"/>
              <a:pathLst>
                <a:path w="2835" h="810" extrusionOk="0">
                  <a:moveTo>
                    <a:pt x="0" y="0"/>
                  </a:moveTo>
                  <a:lnTo>
                    <a:pt x="0" y="453"/>
                  </a:lnTo>
                  <a:cubicBezTo>
                    <a:pt x="441" y="691"/>
                    <a:pt x="929" y="810"/>
                    <a:pt x="1417" y="810"/>
                  </a:cubicBezTo>
                  <a:cubicBezTo>
                    <a:pt x="1905" y="810"/>
                    <a:pt x="2394" y="691"/>
                    <a:pt x="2834" y="453"/>
                  </a:cubicBezTo>
                  <a:lnTo>
                    <a:pt x="2834" y="0"/>
                  </a:lnTo>
                  <a:lnTo>
                    <a:pt x="1548" y="477"/>
                  </a:lnTo>
                  <a:cubicBezTo>
                    <a:pt x="1524" y="500"/>
                    <a:pt x="1477" y="500"/>
                    <a:pt x="1429" y="500"/>
                  </a:cubicBezTo>
                  <a:cubicBezTo>
                    <a:pt x="1405" y="500"/>
                    <a:pt x="1358" y="500"/>
                    <a:pt x="1334" y="4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4900843" y="3566507"/>
              <a:ext cx="155758" cy="57921"/>
            </a:xfrm>
            <a:custGeom>
              <a:avLst/>
              <a:gdLst/>
              <a:ahLst/>
              <a:cxnLst/>
              <a:rect l="l" t="t" r="r" b="b"/>
              <a:pathLst>
                <a:path w="4550" h="1692" extrusionOk="0">
                  <a:moveTo>
                    <a:pt x="2287" y="1"/>
                  </a:moveTo>
                  <a:lnTo>
                    <a:pt x="1" y="858"/>
                  </a:lnTo>
                  <a:lnTo>
                    <a:pt x="2287" y="1691"/>
                  </a:lnTo>
                  <a:lnTo>
                    <a:pt x="4549" y="858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4809545" y="3489860"/>
              <a:ext cx="337532" cy="249521"/>
            </a:xfrm>
            <a:custGeom>
              <a:avLst/>
              <a:gdLst/>
              <a:ahLst/>
              <a:cxnLst/>
              <a:rect l="l" t="t" r="r" b="b"/>
              <a:pathLst>
                <a:path w="9860" h="7289" extrusionOk="0">
                  <a:moveTo>
                    <a:pt x="4942" y="1585"/>
                  </a:moveTo>
                  <a:cubicBezTo>
                    <a:pt x="4978" y="1585"/>
                    <a:pt x="5013" y="1597"/>
                    <a:pt x="5049" y="1620"/>
                  </a:cubicBezTo>
                  <a:lnTo>
                    <a:pt x="8240" y="2787"/>
                  </a:lnTo>
                  <a:cubicBezTo>
                    <a:pt x="8359" y="2835"/>
                    <a:pt x="8455" y="2954"/>
                    <a:pt x="8455" y="3073"/>
                  </a:cubicBezTo>
                  <a:cubicBezTo>
                    <a:pt x="8455" y="3216"/>
                    <a:pt x="8359" y="3335"/>
                    <a:pt x="8240" y="3383"/>
                  </a:cubicBezTo>
                  <a:lnTo>
                    <a:pt x="6978" y="3835"/>
                  </a:lnTo>
                  <a:lnTo>
                    <a:pt x="6978" y="4692"/>
                  </a:lnTo>
                  <a:cubicBezTo>
                    <a:pt x="6954" y="4788"/>
                    <a:pt x="6907" y="4883"/>
                    <a:pt x="6835" y="4954"/>
                  </a:cubicBezTo>
                  <a:cubicBezTo>
                    <a:pt x="6252" y="5324"/>
                    <a:pt x="5591" y="5508"/>
                    <a:pt x="4930" y="5508"/>
                  </a:cubicBezTo>
                  <a:cubicBezTo>
                    <a:pt x="4269" y="5508"/>
                    <a:pt x="3608" y="5324"/>
                    <a:pt x="3025" y="4954"/>
                  </a:cubicBezTo>
                  <a:cubicBezTo>
                    <a:pt x="2930" y="4883"/>
                    <a:pt x="2882" y="4788"/>
                    <a:pt x="2882" y="4692"/>
                  </a:cubicBezTo>
                  <a:lnTo>
                    <a:pt x="2882" y="3835"/>
                  </a:lnTo>
                  <a:lnTo>
                    <a:pt x="2572" y="3716"/>
                  </a:lnTo>
                  <a:lnTo>
                    <a:pt x="2572" y="4669"/>
                  </a:lnTo>
                  <a:cubicBezTo>
                    <a:pt x="2549" y="4859"/>
                    <a:pt x="2400" y="4954"/>
                    <a:pt x="2251" y="4954"/>
                  </a:cubicBezTo>
                  <a:cubicBezTo>
                    <a:pt x="2102" y="4954"/>
                    <a:pt x="1953" y="4859"/>
                    <a:pt x="1929" y="4669"/>
                  </a:cubicBezTo>
                  <a:lnTo>
                    <a:pt x="1929" y="3478"/>
                  </a:lnTo>
                  <a:lnTo>
                    <a:pt x="1644" y="3383"/>
                  </a:lnTo>
                  <a:cubicBezTo>
                    <a:pt x="1501" y="3335"/>
                    <a:pt x="1429" y="3216"/>
                    <a:pt x="1429" y="3073"/>
                  </a:cubicBezTo>
                  <a:cubicBezTo>
                    <a:pt x="1429" y="2954"/>
                    <a:pt x="1501" y="2835"/>
                    <a:pt x="1644" y="2787"/>
                  </a:cubicBezTo>
                  <a:lnTo>
                    <a:pt x="4835" y="1620"/>
                  </a:lnTo>
                  <a:cubicBezTo>
                    <a:pt x="4870" y="1597"/>
                    <a:pt x="4906" y="1585"/>
                    <a:pt x="4942" y="1585"/>
                  </a:cubicBezTo>
                  <a:close/>
                  <a:moveTo>
                    <a:pt x="905" y="1"/>
                  </a:moveTo>
                  <a:cubicBezTo>
                    <a:pt x="405" y="1"/>
                    <a:pt x="0" y="406"/>
                    <a:pt x="0" y="930"/>
                  </a:cubicBezTo>
                  <a:lnTo>
                    <a:pt x="0" y="6788"/>
                  </a:lnTo>
                  <a:lnTo>
                    <a:pt x="3596" y="6788"/>
                  </a:lnTo>
                  <a:cubicBezTo>
                    <a:pt x="3858" y="6788"/>
                    <a:pt x="4097" y="6931"/>
                    <a:pt x="4192" y="7169"/>
                  </a:cubicBezTo>
                  <a:lnTo>
                    <a:pt x="4168" y="7169"/>
                  </a:lnTo>
                  <a:lnTo>
                    <a:pt x="4216" y="7288"/>
                  </a:lnTo>
                  <a:lnTo>
                    <a:pt x="5644" y="7288"/>
                  </a:lnTo>
                  <a:lnTo>
                    <a:pt x="5692" y="7169"/>
                  </a:lnTo>
                  <a:cubicBezTo>
                    <a:pt x="5787" y="6931"/>
                    <a:pt x="6002" y="6788"/>
                    <a:pt x="6264" y="6788"/>
                  </a:cubicBezTo>
                  <a:lnTo>
                    <a:pt x="9860" y="6788"/>
                  </a:lnTo>
                  <a:lnTo>
                    <a:pt x="9860" y="930"/>
                  </a:lnTo>
                  <a:cubicBezTo>
                    <a:pt x="9860" y="406"/>
                    <a:pt x="9455" y="1"/>
                    <a:pt x="8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642" name="Google Shape;642;p22"/>
          <p:cNvGrpSpPr/>
          <p:nvPr/>
        </p:nvGrpSpPr>
        <p:grpSpPr>
          <a:xfrm>
            <a:off x="3213883" y="1981186"/>
            <a:ext cx="2716242" cy="2750745"/>
            <a:chOff x="457200" y="1485900"/>
            <a:chExt cx="3205384" cy="3246100"/>
          </a:xfrm>
        </p:grpSpPr>
        <p:sp>
          <p:nvSpPr>
            <p:cNvPr id="643" name="Google Shape;643;p22"/>
            <p:cNvSpPr/>
            <p:nvPr/>
          </p:nvSpPr>
          <p:spPr>
            <a:xfrm>
              <a:off x="457200" y="4516621"/>
              <a:ext cx="1920994" cy="173515"/>
            </a:xfrm>
            <a:custGeom>
              <a:avLst/>
              <a:gdLst/>
              <a:ahLst/>
              <a:cxnLst/>
              <a:rect l="l" t="t" r="r" b="b"/>
              <a:pathLst>
                <a:path w="47517" h="4292" extrusionOk="0">
                  <a:moveTo>
                    <a:pt x="23754" y="1"/>
                  </a:moveTo>
                  <a:lnTo>
                    <a:pt x="21330" y="10"/>
                  </a:lnTo>
                  <a:lnTo>
                    <a:pt x="18965" y="49"/>
                  </a:lnTo>
                  <a:lnTo>
                    <a:pt x="16695" y="97"/>
                  </a:lnTo>
                  <a:lnTo>
                    <a:pt x="14511" y="173"/>
                  </a:lnTo>
                  <a:lnTo>
                    <a:pt x="12432" y="259"/>
                  </a:lnTo>
                  <a:lnTo>
                    <a:pt x="11436" y="317"/>
                  </a:lnTo>
                  <a:lnTo>
                    <a:pt x="10469" y="365"/>
                  </a:lnTo>
                  <a:lnTo>
                    <a:pt x="9540" y="432"/>
                  </a:lnTo>
                  <a:lnTo>
                    <a:pt x="8639" y="489"/>
                  </a:lnTo>
                  <a:lnTo>
                    <a:pt x="7777" y="556"/>
                  </a:lnTo>
                  <a:lnTo>
                    <a:pt x="6954" y="633"/>
                  </a:lnTo>
                  <a:lnTo>
                    <a:pt x="6168" y="710"/>
                  </a:lnTo>
                  <a:lnTo>
                    <a:pt x="5421" y="786"/>
                  </a:lnTo>
                  <a:lnTo>
                    <a:pt x="4722" y="863"/>
                  </a:lnTo>
                  <a:lnTo>
                    <a:pt x="4052" y="949"/>
                  </a:lnTo>
                  <a:lnTo>
                    <a:pt x="3439" y="1035"/>
                  </a:lnTo>
                  <a:lnTo>
                    <a:pt x="2864" y="1121"/>
                  </a:lnTo>
                  <a:lnTo>
                    <a:pt x="2337" y="1217"/>
                  </a:lnTo>
                  <a:lnTo>
                    <a:pt x="1868" y="1313"/>
                  </a:lnTo>
                  <a:lnTo>
                    <a:pt x="1437" y="1409"/>
                  </a:lnTo>
                  <a:lnTo>
                    <a:pt x="1063" y="1514"/>
                  </a:lnTo>
                  <a:lnTo>
                    <a:pt x="747" y="1610"/>
                  </a:lnTo>
                  <a:lnTo>
                    <a:pt x="479" y="1715"/>
                  </a:lnTo>
                  <a:lnTo>
                    <a:pt x="364" y="1773"/>
                  </a:lnTo>
                  <a:lnTo>
                    <a:pt x="268" y="1821"/>
                  </a:lnTo>
                  <a:lnTo>
                    <a:pt x="192" y="1878"/>
                  </a:lnTo>
                  <a:lnTo>
                    <a:pt x="125" y="1926"/>
                  </a:lnTo>
                  <a:lnTo>
                    <a:pt x="67" y="1984"/>
                  </a:lnTo>
                  <a:lnTo>
                    <a:pt x="29" y="2041"/>
                  </a:lnTo>
                  <a:lnTo>
                    <a:pt x="10" y="2098"/>
                  </a:lnTo>
                  <a:lnTo>
                    <a:pt x="0" y="2146"/>
                  </a:lnTo>
                  <a:lnTo>
                    <a:pt x="10" y="2204"/>
                  </a:lnTo>
                  <a:lnTo>
                    <a:pt x="29" y="2261"/>
                  </a:lnTo>
                  <a:lnTo>
                    <a:pt x="67" y="2319"/>
                  </a:lnTo>
                  <a:lnTo>
                    <a:pt x="125" y="2367"/>
                  </a:lnTo>
                  <a:lnTo>
                    <a:pt x="192" y="2424"/>
                  </a:lnTo>
                  <a:lnTo>
                    <a:pt x="268" y="2472"/>
                  </a:lnTo>
                  <a:lnTo>
                    <a:pt x="364" y="2529"/>
                  </a:lnTo>
                  <a:lnTo>
                    <a:pt x="479" y="2577"/>
                  </a:lnTo>
                  <a:lnTo>
                    <a:pt x="747" y="2683"/>
                  </a:lnTo>
                  <a:lnTo>
                    <a:pt x="1063" y="2788"/>
                  </a:lnTo>
                  <a:lnTo>
                    <a:pt x="1437" y="2884"/>
                  </a:lnTo>
                  <a:lnTo>
                    <a:pt x="1868" y="2989"/>
                  </a:lnTo>
                  <a:lnTo>
                    <a:pt x="2337" y="3075"/>
                  </a:lnTo>
                  <a:lnTo>
                    <a:pt x="2864" y="3171"/>
                  </a:lnTo>
                  <a:lnTo>
                    <a:pt x="3439" y="3257"/>
                  </a:lnTo>
                  <a:lnTo>
                    <a:pt x="4052" y="3353"/>
                  </a:lnTo>
                  <a:lnTo>
                    <a:pt x="4722" y="3430"/>
                  </a:lnTo>
                  <a:lnTo>
                    <a:pt x="5421" y="3516"/>
                  </a:lnTo>
                  <a:lnTo>
                    <a:pt x="6168" y="3593"/>
                  </a:lnTo>
                  <a:lnTo>
                    <a:pt x="6954" y="3669"/>
                  </a:lnTo>
                  <a:lnTo>
                    <a:pt x="7777" y="3736"/>
                  </a:lnTo>
                  <a:lnTo>
                    <a:pt x="8639" y="3803"/>
                  </a:lnTo>
                  <a:lnTo>
                    <a:pt x="9540" y="3870"/>
                  </a:lnTo>
                  <a:lnTo>
                    <a:pt x="10469" y="3928"/>
                  </a:lnTo>
                  <a:lnTo>
                    <a:pt x="11436" y="3985"/>
                  </a:lnTo>
                  <a:lnTo>
                    <a:pt x="12432" y="4033"/>
                  </a:lnTo>
                  <a:lnTo>
                    <a:pt x="14511" y="4129"/>
                  </a:lnTo>
                  <a:lnTo>
                    <a:pt x="16695" y="4196"/>
                  </a:lnTo>
                  <a:lnTo>
                    <a:pt x="18965" y="4254"/>
                  </a:lnTo>
                  <a:lnTo>
                    <a:pt x="21330" y="4282"/>
                  </a:lnTo>
                  <a:lnTo>
                    <a:pt x="23754" y="4292"/>
                  </a:lnTo>
                  <a:lnTo>
                    <a:pt x="26187" y="4282"/>
                  </a:lnTo>
                  <a:lnTo>
                    <a:pt x="28543" y="4254"/>
                  </a:lnTo>
                  <a:lnTo>
                    <a:pt x="30822" y="4196"/>
                  </a:lnTo>
                  <a:lnTo>
                    <a:pt x="33006" y="4129"/>
                  </a:lnTo>
                  <a:lnTo>
                    <a:pt x="35085" y="4033"/>
                  </a:lnTo>
                  <a:lnTo>
                    <a:pt x="36071" y="3985"/>
                  </a:lnTo>
                  <a:lnTo>
                    <a:pt x="37038" y="3928"/>
                  </a:lnTo>
                  <a:lnTo>
                    <a:pt x="37968" y="3870"/>
                  </a:lnTo>
                  <a:lnTo>
                    <a:pt x="38868" y="3803"/>
                  </a:lnTo>
                  <a:lnTo>
                    <a:pt x="39730" y="3736"/>
                  </a:lnTo>
                  <a:lnTo>
                    <a:pt x="40554" y="3669"/>
                  </a:lnTo>
                  <a:lnTo>
                    <a:pt x="41339" y="3593"/>
                  </a:lnTo>
                  <a:lnTo>
                    <a:pt x="42086" y="3516"/>
                  </a:lnTo>
                  <a:lnTo>
                    <a:pt x="42795" y="3430"/>
                  </a:lnTo>
                  <a:lnTo>
                    <a:pt x="43456" y="3353"/>
                  </a:lnTo>
                  <a:lnTo>
                    <a:pt x="44078" y="3257"/>
                  </a:lnTo>
                  <a:lnTo>
                    <a:pt x="44643" y="3171"/>
                  </a:lnTo>
                  <a:lnTo>
                    <a:pt x="45170" y="3075"/>
                  </a:lnTo>
                  <a:lnTo>
                    <a:pt x="45649" y="2989"/>
                  </a:lnTo>
                  <a:lnTo>
                    <a:pt x="46071" y="2884"/>
                  </a:lnTo>
                  <a:lnTo>
                    <a:pt x="46444" y="2788"/>
                  </a:lnTo>
                  <a:lnTo>
                    <a:pt x="46770" y="2683"/>
                  </a:lnTo>
                  <a:lnTo>
                    <a:pt x="47028" y="2577"/>
                  </a:lnTo>
                  <a:lnTo>
                    <a:pt x="47143" y="2529"/>
                  </a:lnTo>
                  <a:lnTo>
                    <a:pt x="47239" y="2472"/>
                  </a:lnTo>
                  <a:lnTo>
                    <a:pt x="47325" y="2424"/>
                  </a:lnTo>
                  <a:lnTo>
                    <a:pt x="47392" y="2367"/>
                  </a:lnTo>
                  <a:lnTo>
                    <a:pt x="47450" y="2319"/>
                  </a:lnTo>
                  <a:lnTo>
                    <a:pt x="47488" y="2261"/>
                  </a:lnTo>
                  <a:lnTo>
                    <a:pt x="47507" y="2204"/>
                  </a:lnTo>
                  <a:lnTo>
                    <a:pt x="47517" y="2146"/>
                  </a:lnTo>
                  <a:lnTo>
                    <a:pt x="47507" y="2098"/>
                  </a:lnTo>
                  <a:lnTo>
                    <a:pt x="47488" y="2041"/>
                  </a:lnTo>
                  <a:lnTo>
                    <a:pt x="47450" y="1984"/>
                  </a:lnTo>
                  <a:lnTo>
                    <a:pt x="47392" y="1926"/>
                  </a:lnTo>
                  <a:lnTo>
                    <a:pt x="47325" y="1878"/>
                  </a:lnTo>
                  <a:lnTo>
                    <a:pt x="47239" y="1821"/>
                  </a:lnTo>
                  <a:lnTo>
                    <a:pt x="47143" y="1773"/>
                  </a:lnTo>
                  <a:lnTo>
                    <a:pt x="47028" y="1715"/>
                  </a:lnTo>
                  <a:lnTo>
                    <a:pt x="46770" y="1610"/>
                  </a:lnTo>
                  <a:lnTo>
                    <a:pt x="46444" y="1514"/>
                  </a:lnTo>
                  <a:lnTo>
                    <a:pt x="46071" y="1409"/>
                  </a:lnTo>
                  <a:lnTo>
                    <a:pt x="45649" y="1313"/>
                  </a:lnTo>
                  <a:lnTo>
                    <a:pt x="45170" y="1217"/>
                  </a:lnTo>
                  <a:lnTo>
                    <a:pt x="44643" y="1121"/>
                  </a:lnTo>
                  <a:lnTo>
                    <a:pt x="44078" y="1035"/>
                  </a:lnTo>
                  <a:lnTo>
                    <a:pt x="43456" y="949"/>
                  </a:lnTo>
                  <a:lnTo>
                    <a:pt x="42795" y="863"/>
                  </a:lnTo>
                  <a:lnTo>
                    <a:pt x="42086" y="786"/>
                  </a:lnTo>
                  <a:lnTo>
                    <a:pt x="41339" y="710"/>
                  </a:lnTo>
                  <a:lnTo>
                    <a:pt x="40554" y="633"/>
                  </a:lnTo>
                  <a:lnTo>
                    <a:pt x="39730" y="556"/>
                  </a:lnTo>
                  <a:lnTo>
                    <a:pt x="38868" y="489"/>
                  </a:lnTo>
                  <a:lnTo>
                    <a:pt x="37968" y="432"/>
                  </a:lnTo>
                  <a:lnTo>
                    <a:pt x="37038" y="365"/>
                  </a:lnTo>
                  <a:lnTo>
                    <a:pt x="36071" y="317"/>
                  </a:lnTo>
                  <a:lnTo>
                    <a:pt x="35085" y="259"/>
                  </a:lnTo>
                  <a:lnTo>
                    <a:pt x="33006" y="173"/>
                  </a:lnTo>
                  <a:lnTo>
                    <a:pt x="30822" y="97"/>
                  </a:lnTo>
                  <a:lnTo>
                    <a:pt x="28543" y="49"/>
                  </a:lnTo>
                  <a:lnTo>
                    <a:pt x="26187" y="10"/>
                  </a:lnTo>
                  <a:lnTo>
                    <a:pt x="2375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2360341" y="2998390"/>
              <a:ext cx="417454" cy="50373"/>
            </a:xfrm>
            <a:custGeom>
              <a:avLst/>
              <a:gdLst/>
              <a:ahLst/>
              <a:cxnLst/>
              <a:rect l="l" t="t" r="r" b="b"/>
              <a:pathLst>
                <a:path w="10326" h="1246" extrusionOk="0">
                  <a:moveTo>
                    <a:pt x="565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3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19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19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3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5" y="1236"/>
                  </a:lnTo>
                  <a:lnTo>
                    <a:pt x="623" y="1245"/>
                  </a:lnTo>
                  <a:lnTo>
                    <a:pt x="9703" y="1245"/>
                  </a:lnTo>
                  <a:lnTo>
                    <a:pt x="9770" y="1236"/>
                  </a:lnTo>
                  <a:lnTo>
                    <a:pt x="9837" y="1226"/>
                  </a:lnTo>
                  <a:lnTo>
                    <a:pt x="9894" y="1216"/>
                  </a:lnTo>
                  <a:lnTo>
                    <a:pt x="9952" y="1188"/>
                  </a:lnTo>
                  <a:lnTo>
                    <a:pt x="10000" y="1169"/>
                  </a:lnTo>
                  <a:lnTo>
                    <a:pt x="10057" y="1130"/>
                  </a:lnTo>
                  <a:lnTo>
                    <a:pt x="10144" y="1063"/>
                  </a:lnTo>
                  <a:lnTo>
                    <a:pt x="10220" y="967"/>
                  </a:lnTo>
                  <a:lnTo>
                    <a:pt x="10258" y="920"/>
                  </a:lnTo>
                  <a:lnTo>
                    <a:pt x="10278" y="862"/>
                  </a:lnTo>
                  <a:lnTo>
                    <a:pt x="10297" y="805"/>
                  </a:lnTo>
                  <a:lnTo>
                    <a:pt x="10316" y="747"/>
                  </a:lnTo>
                  <a:lnTo>
                    <a:pt x="10326" y="680"/>
                  </a:lnTo>
                  <a:lnTo>
                    <a:pt x="10326" y="623"/>
                  </a:lnTo>
                  <a:lnTo>
                    <a:pt x="10326" y="556"/>
                  </a:lnTo>
                  <a:lnTo>
                    <a:pt x="10316" y="489"/>
                  </a:lnTo>
                  <a:lnTo>
                    <a:pt x="10297" y="431"/>
                  </a:lnTo>
                  <a:lnTo>
                    <a:pt x="10278" y="374"/>
                  </a:lnTo>
                  <a:lnTo>
                    <a:pt x="10258" y="326"/>
                  </a:lnTo>
                  <a:lnTo>
                    <a:pt x="10220" y="268"/>
                  </a:lnTo>
                  <a:lnTo>
                    <a:pt x="10144" y="182"/>
                  </a:lnTo>
                  <a:lnTo>
                    <a:pt x="10057" y="105"/>
                  </a:lnTo>
                  <a:lnTo>
                    <a:pt x="10000" y="67"/>
                  </a:lnTo>
                  <a:lnTo>
                    <a:pt x="9952" y="48"/>
                  </a:lnTo>
                  <a:lnTo>
                    <a:pt x="9894" y="29"/>
                  </a:lnTo>
                  <a:lnTo>
                    <a:pt x="9837" y="10"/>
                  </a:lnTo>
                  <a:lnTo>
                    <a:pt x="977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2623642" y="2998390"/>
              <a:ext cx="154150" cy="50373"/>
            </a:xfrm>
            <a:custGeom>
              <a:avLst/>
              <a:gdLst/>
              <a:ahLst/>
              <a:cxnLst/>
              <a:rect l="l" t="t" r="r" b="b"/>
              <a:pathLst>
                <a:path w="3813" h="1246" extrusionOk="0">
                  <a:moveTo>
                    <a:pt x="566" y="0"/>
                  </a:moveTo>
                  <a:lnTo>
                    <a:pt x="498" y="10"/>
                  </a:lnTo>
                  <a:lnTo>
                    <a:pt x="441" y="29"/>
                  </a:lnTo>
                  <a:lnTo>
                    <a:pt x="384" y="48"/>
                  </a:lnTo>
                  <a:lnTo>
                    <a:pt x="326" y="67"/>
                  </a:lnTo>
                  <a:lnTo>
                    <a:pt x="278" y="105"/>
                  </a:lnTo>
                  <a:lnTo>
                    <a:pt x="182" y="182"/>
                  </a:lnTo>
                  <a:lnTo>
                    <a:pt x="106" y="268"/>
                  </a:lnTo>
                  <a:lnTo>
                    <a:pt x="77" y="326"/>
                  </a:lnTo>
                  <a:lnTo>
                    <a:pt x="48" y="374"/>
                  </a:lnTo>
                  <a:lnTo>
                    <a:pt x="29" y="431"/>
                  </a:lnTo>
                  <a:lnTo>
                    <a:pt x="20" y="489"/>
                  </a:lnTo>
                  <a:lnTo>
                    <a:pt x="10" y="556"/>
                  </a:lnTo>
                  <a:lnTo>
                    <a:pt x="0" y="623"/>
                  </a:lnTo>
                  <a:lnTo>
                    <a:pt x="10" y="680"/>
                  </a:lnTo>
                  <a:lnTo>
                    <a:pt x="20" y="747"/>
                  </a:lnTo>
                  <a:lnTo>
                    <a:pt x="29" y="805"/>
                  </a:lnTo>
                  <a:lnTo>
                    <a:pt x="48" y="862"/>
                  </a:lnTo>
                  <a:lnTo>
                    <a:pt x="77" y="920"/>
                  </a:lnTo>
                  <a:lnTo>
                    <a:pt x="106" y="967"/>
                  </a:lnTo>
                  <a:lnTo>
                    <a:pt x="182" y="1063"/>
                  </a:lnTo>
                  <a:lnTo>
                    <a:pt x="278" y="1130"/>
                  </a:lnTo>
                  <a:lnTo>
                    <a:pt x="326" y="1169"/>
                  </a:lnTo>
                  <a:lnTo>
                    <a:pt x="384" y="1188"/>
                  </a:lnTo>
                  <a:lnTo>
                    <a:pt x="441" y="1216"/>
                  </a:lnTo>
                  <a:lnTo>
                    <a:pt x="498" y="1226"/>
                  </a:lnTo>
                  <a:lnTo>
                    <a:pt x="566" y="1236"/>
                  </a:lnTo>
                  <a:lnTo>
                    <a:pt x="623" y="1245"/>
                  </a:lnTo>
                  <a:lnTo>
                    <a:pt x="3190" y="1245"/>
                  </a:lnTo>
                  <a:lnTo>
                    <a:pt x="3257" y="1236"/>
                  </a:lnTo>
                  <a:lnTo>
                    <a:pt x="3324" y="1226"/>
                  </a:lnTo>
                  <a:lnTo>
                    <a:pt x="3381" y="1216"/>
                  </a:lnTo>
                  <a:lnTo>
                    <a:pt x="3439" y="1188"/>
                  </a:lnTo>
                  <a:lnTo>
                    <a:pt x="3487" y="1169"/>
                  </a:lnTo>
                  <a:lnTo>
                    <a:pt x="3544" y="1130"/>
                  </a:lnTo>
                  <a:lnTo>
                    <a:pt x="3631" y="1063"/>
                  </a:lnTo>
                  <a:lnTo>
                    <a:pt x="3707" y="967"/>
                  </a:lnTo>
                  <a:lnTo>
                    <a:pt x="3745" y="920"/>
                  </a:lnTo>
                  <a:lnTo>
                    <a:pt x="3765" y="862"/>
                  </a:lnTo>
                  <a:lnTo>
                    <a:pt x="3784" y="805"/>
                  </a:lnTo>
                  <a:lnTo>
                    <a:pt x="3803" y="747"/>
                  </a:lnTo>
                  <a:lnTo>
                    <a:pt x="3813" y="680"/>
                  </a:lnTo>
                  <a:lnTo>
                    <a:pt x="3813" y="623"/>
                  </a:lnTo>
                  <a:lnTo>
                    <a:pt x="3813" y="556"/>
                  </a:lnTo>
                  <a:lnTo>
                    <a:pt x="3803" y="489"/>
                  </a:lnTo>
                  <a:lnTo>
                    <a:pt x="3784" y="431"/>
                  </a:lnTo>
                  <a:lnTo>
                    <a:pt x="3765" y="374"/>
                  </a:lnTo>
                  <a:lnTo>
                    <a:pt x="3745" y="326"/>
                  </a:lnTo>
                  <a:lnTo>
                    <a:pt x="3707" y="268"/>
                  </a:lnTo>
                  <a:lnTo>
                    <a:pt x="3631" y="182"/>
                  </a:lnTo>
                  <a:lnTo>
                    <a:pt x="3544" y="105"/>
                  </a:lnTo>
                  <a:lnTo>
                    <a:pt x="3487" y="67"/>
                  </a:lnTo>
                  <a:lnTo>
                    <a:pt x="3439" y="48"/>
                  </a:lnTo>
                  <a:lnTo>
                    <a:pt x="3381" y="29"/>
                  </a:lnTo>
                  <a:lnTo>
                    <a:pt x="3324" y="10"/>
                  </a:lnTo>
                  <a:lnTo>
                    <a:pt x="32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2665443" y="2196079"/>
              <a:ext cx="84453" cy="111176"/>
            </a:xfrm>
            <a:custGeom>
              <a:avLst/>
              <a:gdLst/>
              <a:ahLst/>
              <a:cxnLst/>
              <a:rect l="l" t="t" r="r" b="b"/>
              <a:pathLst>
                <a:path w="2089" h="2750" extrusionOk="0">
                  <a:moveTo>
                    <a:pt x="1821" y="0"/>
                  </a:moveTo>
                  <a:lnTo>
                    <a:pt x="1754" y="19"/>
                  </a:lnTo>
                  <a:lnTo>
                    <a:pt x="1620" y="67"/>
                  </a:lnTo>
                  <a:lnTo>
                    <a:pt x="1466" y="144"/>
                  </a:lnTo>
                  <a:lnTo>
                    <a:pt x="1303" y="240"/>
                  </a:lnTo>
                  <a:lnTo>
                    <a:pt x="1141" y="345"/>
                  </a:lnTo>
                  <a:lnTo>
                    <a:pt x="968" y="470"/>
                  </a:lnTo>
                  <a:lnTo>
                    <a:pt x="643" y="719"/>
                  </a:lnTo>
                  <a:lnTo>
                    <a:pt x="374" y="948"/>
                  </a:lnTo>
                  <a:lnTo>
                    <a:pt x="116" y="1178"/>
                  </a:lnTo>
                  <a:lnTo>
                    <a:pt x="68" y="1303"/>
                  </a:lnTo>
                  <a:lnTo>
                    <a:pt x="30" y="1437"/>
                  </a:lnTo>
                  <a:lnTo>
                    <a:pt x="10" y="1571"/>
                  </a:lnTo>
                  <a:lnTo>
                    <a:pt x="1" y="1705"/>
                  </a:lnTo>
                  <a:lnTo>
                    <a:pt x="1" y="1839"/>
                  </a:lnTo>
                  <a:lnTo>
                    <a:pt x="10" y="1964"/>
                  </a:lnTo>
                  <a:lnTo>
                    <a:pt x="39" y="2088"/>
                  </a:lnTo>
                  <a:lnTo>
                    <a:pt x="68" y="2203"/>
                  </a:lnTo>
                  <a:lnTo>
                    <a:pt x="106" y="2318"/>
                  </a:lnTo>
                  <a:lnTo>
                    <a:pt x="164" y="2414"/>
                  </a:lnTo>
                  <a:lnTo>
                    <a:pt x="221" y="2510"/>
                  </a:lnTo>
                  <a:lnTo>
                    <a:pt x="288" y="2586"/>
                  </a:lnTo>
                  <a:lnTo>
                    <a:pt x="365" y="2653"/>
                  </a:lnTo>
                  <a:lnTo>
                    <a:pt x="441" y="2701"/>
                  </a:lnTo>
                  <a:lnTo>
                    <a:pt x="528" y="2730"/>
                  </a:lnTo>
                  <a:lnTo>
                    <a:pt x="623" y="2749"/>
                  </a:lnTo>
                  <a:lnTo>
                    <a:pt x="671" y="2749"/>
                  </a:lnTo>
                  <a:lnTo>
                    <a:pt x="729" y="2730"/>
                  </a:lnTo>
                  <a:lnTo>
                    <a:pt x="786" y="2701"/>
                  </a:lnTo>
                  <a:lnTo>
                    <a:pt x="844" y="2663"/>
                  </a:lnTo>
                  <a:lnTo>
                    <a:pt x="901" y="2615"/>
                  </a:lnTo>
                  <a:lnTo>
                    <a:pt x="968" y="2548"/>
                  </a:lnTo>
                  <a:lnTo>
                    <a:pt x="1102" y="2404"/>
                  </a:lnTo>
                  <a:lnTo>
                    <a:pt x="1236" y="2232"/>
                  </a:lnTo>
                  <a:lnTo>
                    <a:pt x="1371" y="2031"/>
                  </a:lnTo>
                  <a:lnTo>
                    <a:pt x="1505" y="1810"/>
                  </a:lnTo>
                  <a:lnTo>
                    <a:pt x="1629" y="1581"/>
                  </a:lnTo>
                  <a:lnTo>
                    <a:pt x="1754" y="1351"/>
                  </a:lnTo>
                  <a:lnTo>
                    <a:pt x="1859" y="1111"/>
                  </a:lnTo>
                  <a:lnTo>
                    <a:pt x="1945" y="891"/>
                  </a:lnTo>
                  <a:lnTo>
                    <a:pt x="2012" y="671"/>
                  </a:lnTo>
                  <a:lnTo>
                    <a:pt x="2060" y="479"/>
                  </a:lnTo>
                  <a:lnTo>
                    <a:pt x="2079" y="393"/>
                  </a:lnTo>
                  <a:lnTo>
                    <a:pt x="2089" y="307"/>
                  </a:lnTo>
                  <a:lnTo>
                    <a:pt x="2089" y="240"/>
                  </a:lnTo>
                  <a:lnTo>
                    <a:pt x="2079" y="173"/>
                  </a:lnTo>
                  <a:lnTo>
                    <a:pt x="2070" y="115"/>
                  </a:lnTo>
                  <a:lnTo>
                    <a:pt x="2041" y="77"/>
                  </a:lnTo>
                  <a:lnTo>
                    <a:pt x="2012" y="39"/>
                  </a:lnTo>
                  <a:lnTo>
                    <a:pt x="1974" y="1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3148708" y="1685326"/>
              <a:ext cx="513874" cy="513874"/>
            </a:xfrm>
            <a:custGeom>
              <a:avLst/>
              <a:gdLst/>
              <a:ahLst/>
              <a:cxnLst/>
              <a:rect l="l" t="t" r="r" b="b"/>
              <a:pathLst>
                <a:path w="12711" h="12711" extrusionOk="0">
                  <a:moveTo>
                    <a:pt x="6025" y="1"/>
                  </a:moveTo>
                  <a:lnTo>
                    <a:pt x="5699" y="29"/>
                  </a:lnTo>
                  <a:lnTo>
                    <a:pt x="5383" y="68"/>
                  </a:lnTo>
                  <a:lnTo>
                    <a:pt x="5077" y="125"/>
                  </a:lnTo>
                  <a:lnTo>
                    <a:pt x="4761" y="192"/>
                  </a:lnTo>
                  <a:lnTo>
                    <a:pt x="4464" y="278"/>
                  </a:lnTo>
                  <a:lnTo>
                    <a:pt x="4167" y="384"/>
                  </a:lnTo>
                  <a:lnTo>
                    <a:pt x="3879" y="499"/>
                  </a:lnTo>
                  <a:lnTo>
                    <a:pt x="3602" y="623"/>
                  </a:lnTo>
                  <a:lnTo>
                    <a:pt x="3324" y="767"/>
                  </a:lnTo>
                  <a:lnTo>
                    <a:pt x="3056" y="920"/>
                  </a:lnTo>
                  <a:lnTo>
                    <a:pt x="2797" y="1083"/>
                  </a:lnTo>
                  <a:lnTo>
                    <a:pt x="2548" y="1255"/>
                  </a:lnTo>
                  <a:lnTo>
                    <a:pt x="2309" y="1447"/>
                  </a:lnTo>
                  <a:lnTo>
                    <a:pt x="2079" y="1648"/>
                  </a:lnTo>
                  <a:lnTo>
                    <a:pt x="1858" y="1859"/>
                  </a:lnTo>
                  <a:lnTo>
                    <a:pt x="1648" y="2079"/>
                  </a:lnTo>
                  <a:lnTo>
                    <a:pt x="1447" y="2309"/>
                  </a:lnTo>
                  <a:lnTo>
                    <a:pt x="1265" y="2548"/>
                  </a:lnTo>
                  <a:lnTo>
                    <a:pt x="1083" y="2797"/>
                  </a:lnTo>
                  <a:lnTo>
                    <a:pt x="920" y="3056"/>
                  </a:lnTo>
                  <a:lnTo>
                    <a:pt x="767" y="3324"/>
                  </a:lnTo>
                  <a:lnTo>
                    <a:pt x="623" y="3592"/>
                  </a:lnTo>
                  <a:lnTo>
                    <a:pt x="498" y="3880"/>
                  </a:lnTo>
                  <a:lnTo>
                    <a:pt x="383" y="4167"/>
                  </a:lnTo>
                  <a:lnTo>
                    <a:pt x="288" y="4464"/>
                  </a:lnTo>
                  <a:lnTo>
                    <a:pt x="201" y="4761"/>
                  </a:lnTo>
                  <a:lnTo>
                    <a:pt x="125" y="5068"/>
                  </a:lnTo>
                  <a:lnTo>
                    <a:pt x="67" y="5384"/>
                  </a:lnTo>
                  <a:lnTo>
                    <a:pt x="29" y="5700"/>
                  </a:lnTo>
                  <a:lnTo>
                    <a:pt x="10" y="6025"/>
                  </a:lnTo>
                  <a:lnTo>
                    <a:pt x="0" y="6351"/>
                  </a:lnTo>
                  <a:lnTo>
                    <a:pt x="10" y="6677"/>
                  </a:lnTo>
                  <a:lnTo>
                    <a:pt x="29" y="7002"/>
                  </a:lnTo>
                  <a:lnTo>
                    <a:pt x="67" y="7318"/>
                  </a:lnTo>
                  <a:lnTo>
                    <a:pt x="125" y="7634"/>
                  </a:lnTo>
                  <a:lnTo>
                    <a:pt x="201" y="7941"/>
                  </a:lnTo>
                  <a:lnTo>
                    <a:pt x="288" y="8238"/>
                  </a:lnTo>
                  <a:lnTo>
                    <a:pt x="383" y="8535"/>
                  </a:lnTo>
                  <a:lnTo>
                    <a:pt x="498" y="8822"/>
                  </a:lnTo>
                  <a:lnTo>
                    <a:pt x="623" y="9109"/>
                  </a:lnTo>
                  <a:lnTo>
                    <a:pt x="767" y="9378"/>
                  </a:lnTo>
                  <a:lnTo>
                    <a:pt x="920" y="9646"/>
                  </a:lnTo>
                  <a:lnTo>
                    <a:pt x="1083" y="9904"/>
                  </a:lnTo>
                  <a:lnTo>
                    <a:pt x="1265" y="10153"/>
                  </a:lnTo>
                  <a:lnTo>
                    <a:pt x="1447" y="10393"/>
                  </a:lnTo>
                  <a:lnTo>
                    <a:pt x="1648" y="10623"/>
                  </a:lnTo>
                  <a:lnTo>
                    <a:pt x="1858" y="10843"/>
                  </a:lnTo>
                  <a:lnTo>
                    <a:pt x="2079" y="11054"/>
                  </a:lnTo>
                  <a:lnTo>
                    <a:pt x="2309" y="11255"/>
                  </a:lnTo>
                  <a:lnTo>
                    <a:pt x="2548" y="11447"/>
                  </a:lnTo>
                  <a:lnTo>
                    <a:pt x="2797" y="11619"/>
                  </a:lnTo>
                  <a:lnTo>
                    <a:pt x="3056" y="11791"/>
                  </a:lnTo>
                  <a:lnTo>
                    <a:pt x="3324" y="11945"/>
                  </a:lnTo>
                  <a:lnTo>
                    <a:pt x="3602" y="12079"/>
                  </a:lnTo>
                  <a:lnTo>
                    <a:pt x="3879" y="12203"/>
                  </a:lnTo>
                  <a:lnTo>
                    <a:pt x="4167" y="12318"/>
                  </a:lnTo>
                  <a:lnTo>
                    <a:pt x="4464" y="12423"/>
                  </a:lnTo>
                  <a:lnTo>
                    <a:pt x="4761" y="12510"/>
                  </a:lnTo>
                  <a:lnTo>
                    <a:pt x="5077" y="12577"/>
                  </a:lnTo>
                  <a:lnTo>
                    <a:pt x="5383" y="12634"/>
                  </a:lnTo>
                  <a:lnTo>
                    <a:pt x="5699" y="12673"/>
                  </a:lnTo>
                  <a:lnTo>
                    <a:pt x="6025" y="12701"/>
                  </a:lnTo>
                  <a:lnTo>
                    <a:pt x="6351" y="12711"/>
                  </a:lnTo>
                  <a:lnTo>
                    <a:pt x="6676" y="12701"/>
                  </a:lnTo>
                  <a:lnTo>
                    <a:pt x="7002" y="12673"/>
                  </a:lnTo>
                  <a:lnTo>
                    <a:pt x="7318" y="12634"/>
                  </a:lnTo>
                  <a:lnTo>
                    <a:pt x="7634" y="12577"/>
                  </a:lnTo>
                  <a:lnTo>
                    <a:pt x="7941" y="12510"/>
                  </a:lnTo>
                  <a:lnTo>
                    <a:pt x="8247" y="12423"/>
                  </a:lnTo>
                  <a:lnTo>
                    <a:pt x="8534" y="12318"/>
                  </a:lnTo>
                  <a:lnTo>
                    <a:pt x="8831" y="12203"/>
                  </a:lnTo>
                  <a:lnTo>
                    <a:pt x="9109" y="12079"/>
                  </a:lnTo>
                  <a:lnTo>
                    <a:pt x="9387" y="11945"/>
                  </a:lnTo>
                  <a:lnTo>
                    <a:pt x="9645" y="11791"/>
                  </a:lnTo>
                  <a:lnTo>
                    <a:pt x="9904" y="11619"/>
                  </a:lnTo>
                  <a:lnTo>
                    <a:pt x="10153" y="11447"/>
                  </a:lnTo>
                  <a:lnTo>
                    <a:pt x="10393" y="11255"/>
                  </a:lnTo>
                  <a:lnTo>
                    <a:pt x="10622" y="11054"/>
                  </a:lnTo>
                  <a:lnTo>
                    <a:pt x="10843" y="10843"/>
                  </a:lnTo>
                  <a:lnTo>
                    <a:pt x="11053" y="10623"/>
                  </a:lnTo>
                  <a:lnTo>
                    <a:pt x="11255" y="10393"/>
                  </a:lnTo>
                  <a:lnTo>
                    <a:pt x="11446" y="10153"/>
                  </a:lnTo>
                  <a:lnTo>
                    <a:pt x="11619" y="9904"/>
                  </a:lnTo>
                  <a:lnTo>
                    <a:pt x="11791" y="9646"/>
                  </a:lnTo>
                  <a:lnTo>
                    <a:pt x="11944" y="9378"/>
                  </a:lnTo>
                  <a:lnTo>
                    <a:pt x="12078" y="9109"/>
                  </a:lnTo>
                  <a:lnTo>
                    <a:pt x="12212" y="8822"/>
                  </a:lnTo>
                  <a:lnTo>
                    <a:pt x="12327" y="8535"/>
                  </a:lnTo>
                  <a:lnTo>
                    <a:pt x="12423" y="8238"/>
                  </a:lnTo>
                  <a:lnTo>
                    <a:pt x="12509" y="7941"/>
                  </a:lnTo>
                  <a:lnTo>
                    <a:pt x="12576" y="7634"/>
                  </a:lnTo>
                  <a:lnTo>
                    <a:pt x="12634" y="7318"/>
                  </a:lnTo>
                  <a:lnTo>
                    <a:pt x="12672" y="7002"/>
                  </a:lnTo>
                  <a:lnTo>
                    <a:pt x="12701" y="6677"/>
                  </a:lnTo>
                  <a:lnTo>
                    <a:pt x="12710" y="6351"/>
                  </a:lnTo>
                  <a:lnTo>
                    <a:pt x="12701" y="6025"/>
                  </a:lnTo>
                  <a:lnTo>
                    <a:pt x="12672" y="5700"/>
                  </a:lnTo>
                  <a:lnTo>
                    <a:pt x="12634" y="5384"/>
                  </a:lnTo>
                  <a:lnTo>
                    <a:pt x="12576" y="5068"/>
                  </a:lnTo>
                  <a:lnTo>
                    <a:pt x="12509" y="4761"/>
                  </a:lnTo>
                  <a:lnTo>
                    <a:pt x="12423" y="4464"/>
                  </a:lnTo>
                  <a:lnTo>
                    <a:pt x="12327" y="4167"/>
                  </a:lnTo>
                  <a:lnTo>
                    <a:pt x="12212" y="3880"/>
                  </a:lnTo>
                  <a:lnTo>
                    <a:pt x="12078" y="3592"/>
                  </a:lnTo>
                  <a:lnTo>
                    <a:pt x="11944" y="3324"/>
                  </a:lnTo>
                  <a:lnTo>
                    <a:pt x="11791" y="3056"/>
                  </a:lnTo>
                  <a:lnTo>
                    <a:pt x="11619" y="2797"/>
                  </a:lnTo>
                  <a:lnTo>
                    <a:pt x="11446" y="2548"/>
                  </a:lnTo>
                  <a:lnTo>
                    <a:pt x="11255" y="2309"/>
                  </a:lnTo>
                  <a:lnTo>
                    <a:pt x="11053" y="2079"/>
                  </a:lnTo>
                  <a:lnTo>
                    <a:pt x="10843" y="1859"/>
                  </a:lnTo>
                  <a:lnTo>
                    <a:pt x="10622" y="1648"/>
                  </a:lnTo>
                  <a:lnTo>
                    <a:pt x="10393" y="1447"/>
                  </a:lnTo>
                  <a:lnTo>
                    <a:pt x="10153" y="1255"/>
                  </a:lnTo>
                  <a:lnTo>
                    <a:pt x="9904" y="1083"/>
                  </a:lnTo>
                  <a:lnTo>
                    <a:pt x="9645" y="920"/>
                  </a:lnTo>
                  <a:lnTo>
                    <a:pt x="9387" y="767"/>
                  </a:lnTo>
                  <a:lnTo>
                    <a:pt x="9109" y="623"/>
                  </a:lnTo>
                  <a:lnTo>
                    <a:pt x="8831" y="499"/>
                  </a:lnTo>
                  <a:lnTo>
                    <a:pt x="8534" y="384"/>
                  </a:lnTo>
                  <a:lnTo>
                    <a:pt x="8247" y="278"/>
                  </a:lnTo>
                  <a:lnTo>
                    <a:pt x="7941" y="192"/>
                  </a:lnTo>
                  <a:lnTo>
                    <a:pt x="7634" y="125"/>
                  </a:lnTo>
                  <a:lnTo>
                    <a:pt x="7318" y="68"/>
                  </a:lnTo>
                  <a:lnTo>
                    <a:pt x="7002" y="29"/>
                  </a:lnTo>
                  <a:lnTo>
                    <a:pt x="66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1460840" y="4303652"/>
              <a:ext cx="374844" cy="292776"/>
            </a:xfrm>
            <a:custGeom>
              <a:avLst/>
              <a:gdLst/>
              <a:ahLst/>
              <a:cxnLst/>
              <a:rect l="l" t="t" r="r" b="b"/>
              <a:pathLst>
                <a:path w="9272" h="7242" extrusionOk="0">
                  <a:moveTo>
                    <a:pt x="7548" y="1"/>
                  </a:moveTo>
                  <a:lnTo>
                    <a:pt x="3228" y="5470"/>
                  </a:lnTo>
                  <a:lnTo>
                    <a:pt x="2759" y="5623"/>
                  </a:lnTo>
                  <a:lnTo>
                    <a:pt x="2280" y="5805"/>
                  </a:lnTo>
                  <a:lnTo>
                    <a:pt x="1715" y="6026"/>
                  </a:lnTo>
                  <a:lnTo>
                    <a:pt x="1428" y="6150"/>
                  </a:lnTo>
                  <a:lnTo>
                    <a:pt x="1140" y="6284"/>
                  </a:lnTo>
                  <a:lnTo>
                    <a:pt x="872" y="6418"/>
                  </a:lnTo>
                  <a:lnTo>
                    <a:pt x="623" y="6552"/>
                  </a:lnTo>
                  <a:lnTo>
                    <a:pt x="403" y="6686"/>
                  </a:lnTo>
                  <a:lnTo>
                    <a:pt x="307" y="6763"/>
                  </a:lnTo>
                  <a:lnTo>
                    <a:pt x="221" y="6830"/>
                  </a:lnTo>
                  <a:lnTo>
                    <a:pt x="154" y="6897"/>
                  </a:lnTo>
                  <a:lnTo>
                    <a:pt x="87" y="6964"/>
                  </a:lnTo>
                  <a:lnTo>
                    <a:pt x="39" y="7031"/>
                  </a:lnTo>
                  <a:lnTo>
                    <a:pt x="10" y="7089"/>
                  </a:lnTo>
                  <a:lnTo>
                    <a:pt x="0" y="7117"/>
                  </a:lnTo>
                  <a:lnTo>
                    <a:pt x="10" y="7146"/>
                  </a:lnTo>
                  <a:lnTo>
                    <a:pt x="29" y="7165"/>
                  </a:lnTo>
                  <a:lnTo>
                    <a:pt x="48" y="7184"/>
                  </a:lnTo>
                  <a:lnTo>
                    <a:pt x="87" y="7204"/>
                  </a:lnTo>
                  <a:lnTo>
                    <a:pt x="135" y="7223"/>
                  </a:lnTo>
                  <a:lnTo>
                    <a:pt x="249" y="7232"/>
                  </a:lnTo>
                  <a:lnTo>
                    <a:pt x="393" y="7242"/>
                  </a:lnTo>
                  <a:lnTo>
                    <a:pt x="566" y="7242"/>
                  </a:lnTo>
                  <a:lnTo>
                    <a:pt x="977" y="7223"/>
                  </a:lnTo>
                  <a:lnTo>
                    <a:pt x="1428" y="7194"/>
                  </a:lnTo>
                  <a:lnTo>
                    <a:pt x="1897" y="7146"/>
                  </a:lnTo>
                  <a:lnTo>
                    <a:pt x="2357" y="7108"/>
                  </a:lnTo>
                  <a:lnTo>
                    <a:pt x="2749" y="7089"/>
                  </a:lnTo>
                  <a:lnTo>
                    <a:pt x="3075" y="7089"/>
                  </a:lnTo>
                  <a:lnTo>
                    <a:pt x="3238" y="7079"/>
                  </a:lnTo>
                  <a:lnTo>
                    <a:pt x="3401" y="7070"/>
                  </a:lnTo>
                  <a:lnTo>
                    <a:pt x="3544" y="7041"/>
                  </a:lnTo>
                  <a:lnTo>
                    <a:pt x="3621" y="7022"/>
                  </a:lnTo>
                  <a:lnTo>
                    <a:pt x="3688" y="6993"/>
                  </a:lnTo>
                  <a:lnTo>
                    <a:pt x="3765" y="6964"/>
                  </a:lnTo>
                  <a:lnTo>
                    <a:pt x="3832" y="6926"/>
                  </a:lnTo>
                  <a:lnTo>
                    <a:pt x="3889" y="6878"/>
                  </a:lnTo>
                  <a:lnTo>
                    <a:pt x="3956" y="6830"/>
                  </a:lnTo>
                  <a:lnTo>
                    <a:pt x="9272" y="166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1460840" y="4527860"/>
              <a:ext cx="213376" cy="68565"/>
            </a:xfrm>
            <a:custGeom>
              <a:avLst/>
              <a:gdLst/>
              <a:ahLst/>
              <a:cxnLst/>
              <a:rect l="l" t="t" r="r" b="b"/>
              <a:pathLst>
                <a:path w="5278" h="1696" extrusionOk="0">
                  <a:moveTo>
                    <a:pt x="5278" y="1"/>
                  </a:moveTo>
                  <a:lnTo>
                    <a:pt x="5077" y="96"/>
                  </a:lnTo>
                  <a:lnTo>
                    <a:pt x="4876" y="192"/>
                  </a:lnTo>
                  <a:lnTo>
                    <a:pt x="4665" y="269"/>
                  </a:lnTo>
                  <a:lnTo>
                    <a:pt x="4435" y="336"/>
                  </a:lnTo>
                  <a:lnTo>
                    <a:pt x="4205" y="384"/>
                  </a:lnTo>
                  <a:lnTo>
                    <a:pt x="3956" y="422"/>
                  </a:lnTo>
                  <a:lnTo>
                    <a:pt x="3698" y="441"/>
                  </a:lnTo>
                  <a:lnTo>
                    <a:pt x="3439" y="451"/>
                  </a:lnTo>
                  <a:lnTo>
                    <a:pt x="3276" y="451"/>
                  </a:lnTo>
                  <a:lnTo>
                    <a:pt x="3113" y="441"/>
                  </a:lnTo>
                  <a:lnTo>
                    <a:pt x="2960" y="422"/>
                  </a:lnTo>
                  <a:lnTo>
                    <a:pt x="2807" y="403"/>
                  </a:lnTo>
                  <a:lnTo>
                    <a:pt x="2654" y="384"/>
                  </a:lnTo>
                  <a:lnTo>
                    <a:pt x="2510" y="355"/>
                  </a:lnTo>
                  <a:lnTo>
                    <a:pt x="2232" y="278"/>
                  </a:lnTo>
                  <a:lnTo>
                    <a:pt x="1887" y="412"/>
                  </a:lnTo>
                  <a:lnTo>
                    <a:pt x="1533" y="556"/>
                  </a:lnTo>
                  <a:lnTo>
                    <a:pt x="1179" y="719"/>
                  </a:lnTo>
                  <a:lnTo>
                    <a:pt x="853" y="882"/>
                  </a:lnTo>
                  <a:lnTo>
                    <a:pt x="546" y="1054"/>
                  </a:lnTo>
                  <a:lnTo>
                    <a:pt x="422" y="1131"/>
                  </a:lnTo>
                  <a:lnTo>
                    <a:pt x="297" y="1217"/>
                  </a:lnTo>
                  <a:lnTo>
                    <a:pt x="202" y="1303"/>
                  </a:lnTo>
                  <a:lnTo>
                    <a:pt x="115" y="1389"/>
                  </a:lnTo>
                  <a:lnTo>
                    <a:pt x="48" y="1466"/>
                  </a:lnTo>
                  <a:lnTo>
                    <a:pt x="10" y="1543"/>
                  </a:lnTo>
                  <a:lnTo>
                    <a:pt x="0" y="1571"/>
                  </a:lnTo>
                  <a:lnTo>
                    <a:pt x="10" y="1600"/>
                  </a:lnTo>
                  <a:lnTo>
                    <a:pt x="29" y="1619"/>
                  </a:lnTo>
                  <a:lnTo>
                    <a:pt x="48" y="1638"/>
                  </a:lnTo>
                  <a:lnTo>
                    <a:pt x="87" y="1658"/>
                  </a:lnTo>
                  <a:lnTo>
                    <a:pt x="135" y="1677"/>
                  </a:lnTo>
                  <a:lnTo>
                    <a:pt x="249" y="1686"/>
                  </a:lnTo>
                  <a:lnTo>
                    <a:pt x="393" y="1696"/>
                  </a:lnTo>
                  <a:lnTo>
                    <a:pt x="566" y="1696"/>
                  </a:lnTo>
                  <a:lnTo>
                    <a:pt x="977" y="1677"/>
                  </a:lnTo>
                  <a:lnTo>
                    <a:pt x="1428" y="1648"/>
                  </a:lnTo>
                  <a:lnTo>
                    <a:pt x="1897" y="1600"/>
                  </a:lnTo>
                  <a:lnTo>
                    <a:pt x="2357" y="1562"/>
                  </a:lnTo>
                  <a:lnTo>
                    <a:pt x="2749" y="1543"/>
                  </a:lnTo>
                  <a:lnTo>
                    <a:pt x="3104" y="1533"/>
                  </a:lnTo>
                  <a:lnTo>
                    <a:pt x="3295" y="1533"/>
                  </a:lnTo>
                  <a:lnTo>
                    <a:pt x="3487" y="1514"/>
                  </a:lnTo>
                  <a:lnTo>
                    <a:pt x="3678" y="1485"/>
                  </a:lnTo>
                  <a:lnTo>
                    <a:pt x="3765" y="1456"/>
                  </a:lnTo>
                  <a:lnTo>
                    <a:pt x="3851" y="1428"/>
                  </a:lnTo>
                  <a:lnTo>
                    <a:pt x="3927" y="1399"/>
                  </a:lnTo>
                  <a:lnTo>
                    <a:pt x="4004" y="1361"/>
                  </a:lnTo>
                  <a:lnTo>
                    <a:pt x="4071" y="1313"/>
                  </a:lnTo>
                  <a:lnTo>
                    <a:pt x="4138" y="1255"/>
                  </a:lnTo>
                  <a:lnTo>
                    <a:pt x="527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1728790" y="3425460"/>
              <a:ext cx="999449" cy="975071"/>
            </a:xfrm>
            <a:custGeom>
              <a:avLst/>
              <a:gdLst/>
              <a:ahLst/>
              <a:cxnLst/>
              <a:rect l="l" t="t" r="r" b="b"/>
              <a:pathLst>
                <a:path w="24722" h="24119" extrusionOk="0">
                  <a:moveTo>
                    <a:pt x="16063" y="1"/>
                  </a:moveTo>
                  <a:lnTo>
                    <a:pt x="15728" y="413"/>
                  </a:lnTo>
                  <a:lnTo>
                    <a:pt x="15364" y="872"/>
                  </a:lnTo>
                  <a:lnTo>
                    <a:pt x="14569" y="1916"/>
                  </a:lnTo>
                  <a:lnTo>
                    <a:pt x="13668" y="3104"/>
                  </a:lnTo>
                  <a:lnTo>
                    <a:pt x="12691" y="4426"/>
                  </a:lnTo>
                  <a:lnTo>
                    <a:pt x="11647" y="5843"/>
                  </a:lnTo>
                  <a:lnTo>
                    <a:pt x="10556" y="7347"/>
                  </a:lnTo>
                  <a:lnTo>
                    <a:pt x="8276" y="10508"/>
                  </a:lnTo>
                  <a:lnTo>
                    <a:pt x="5968" y="13717"/>
                  </a:lnTo>
                  <a:lnTo>
                    <a:pt x="3736" y="16801"/>
                  </a:lnTo>
                  <a:lnTo>
                    <a:pt x="2692" y="18247"/>
                  </a:lnTo>
                  <a:lnTo>
                    <a:pt x="1715" y="19588"/>
                  </a:lnTo>
                  <a:lnTo>
                    <a:pt x="815" y="20804"/>
                  </a:lnTo>
                  <a:lnTo>
                    <a:pt x="0" y="21877"/>
                  </a:lnTo>
                  <a:lnTo>
                    <a:pt x="125" y="22078"/>
                  </a:lnTo>
                  <a:lnTo>
                    <a:pt x="259" y="22270"/>
                  </a:lnTo>
                  <a:lnTo>
                    <a:pt x="393" y="22452"/>
                  </a:lnTo>
                  <a:lnTo>
                    <a:pt x="537" y="22634"/>
                  </a:lnTo>
                  <a:lnTo>
                    <a:pt x="681" y="22797"/>
                  </a:lnTo>
                  <a:lnTo>
                    <a:pt x="834" y="22959"/>
                  </a:lnTo>
                  <a:lnTo>
                    <a:pt x="997" y="23113"/>
                  </a:lnTo>
                  <a:lnTo>
                    <a:pt x="1159" y="23256"/>
                  </a:lnTo>
                  <a:lnTo>
                    <a:pt x="1332" y="23390"/>
                  </a:lnTo>
                  <a:lnTo>
                    <a:pt x="1514" y="23515"/>
                  </a:lnTo>
                  <a:lnTo>
                    <a:pt x="1696" y="23640"/>
                  </a:lnTo>
                  <a:lnTo>
                    <a:pt x="1887" y="23754"/>
                  </a:lnTo>
                  <a:lnTo>
                    <a:pt x="2079" y="23850"/>
                  </a:lnTo>
                  <a:lnTo>
                    <a:pt x="2280" y="23946"/>
                  </a:lnTo>
                  <a:lnTo>
                    <a:pt x="2491" y="24032"/>
                  </a:lnTo>
                  <a:lnTo>
                    <a:pt x="2701" y="24118"/>
                  </a:lnTo>
                  <a:lnTo>
                    <a:pt x="3573" y="23343"/>
                  </a:lnTo>
                  <a:lnTo>
                    <a:pt x="4742" y="22289"/>
                  </a:lnTo>
                  <a:lnTo>
                    <a:pt x="7749" y="19559"/>
                  </a:lnTo>
                  <a:lnTo>
                    <a:pt x="11341" y="16274"/>
                  </a:lnTo>
                  <a:lnTo>
                    <a:pt x="15134" y="12788"/>
                  </a:lnTo>
                  <a:lnTo>
                    <a:pt x="21819" y="6638"/>
                  </a:lnTo>
                  <a:lnTo>
                    <a:pt x="24722" y="3956"/>
                  </a:lnTo>
                  <a:lnTo>
                    <a:pt x="16063" y="1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3025971" y="3702707"/>
              <a:ext cx="60035" cy="868585"/>
            </a:xfrm>
            <a:custGeom>
              <a:avLst/>
              <a:gdLst/>
              <a:ahLst/>
              <a:cxnLst/>
              <a:rect l="l" t="t" r="r" b="b"/>
              <a:pathLst>
                <a:path w="1485" h="21485" extrusionOk="0">
                  <a:moveTo>
                    <a:pt x="0" y="1"/>
                  </a:moveTo>
                  <a:lnTo>
                    <a:pt x="0" y="21484"/>
                  </a:lnTo>
                  <a:lnTo>
                    <a:pt x="1485" y="21484"/>
                  </a:lnTo>
                  <a:lnTo>
                    <a:pt x="14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2769624" y="4502714"/>
              <a:ext cx="572736" cy="154514"/>
            </a:xfrm>
            <a:custGeom>
              <a:avLst/>
              <a:gdLst/>
              <a:ahLst/>
              <a:cxnLst/>
              <a:rect l="l" t="t" r="r" b="b"/>
              <a:pathLst>
                <a:path w="14167" h="3822" extrusionOk="0">
                  <a:moveTo>
                    <a:pt x="3630" y="0"/>
                  </a:moveTo>
                  <a:lnTo>
                    <a:pt x="3429" y="19"/>
                  </a:lnTo>
                  <a:lnTo>
                    <a:pt x="3247" y="38"/>
                  </a:lnTo>
                  <a:lnTo>
                    <a:pt x="3056" y="77"/>
                  </a:lnTo>
                  <a:lnTo>
                    <a:pt x="2874" y="115"/>
                  </a:lnTo>
                  <a:lnTo>
                    <a:pt x="2692" y="163"/>
                  </a:lnTo>
                  <a:lnTo>
                    <a:pt x="2510" y="230"/>
                  </a:lnTo>
                  <a:lnTo>
                    <a:pt x="2337" y="297"/>
                  </a:lnTo>
                  <a:lnTo>
                    <a:pt x="2165" y="374"/>
                  </a:lnTo>
                  <a:lnTo>
                    <a:pt x="2002" y="460"/>
                  </a:lnTo>
                  <a:lnTo>
                    <a:pt x="1839" y="546"/>
                  </a:lnTo>
                  <a:lnTo>
                    <a:pt x="1686" y="651"/>
                  </a:lnTo>
                  <a:lnTo>
                    <a:pt x="1533" y="757"/>
                  </a:lnTo>
                  <a:lnTo>
                    <a:pt x="1389" y="872"/>
                  </a:lnTo>
                  <a:lnTo>
                    <a:pt x="1255" y="987"/>
                  </a:lnTo>
                  <a:lnTo>
                    <a:pt x="1121" y="1121"/>
                  </a:lnTo>
                  <a:lnTo>
                    <a:pt x="996" y="1245"/>
                  </a:lnTo>
                  <a:lnTo>
                    <a:pt x="872" y="1389"/>
                  </a:lnTo>
                  <a:lnTo>
                    <a:pt x="757" y="1533"/>
                  </a:lnTo>
                  <a:lnTo>
                    <a:pt x="652" y="1686"/>
                  </a:lnTo>
                  <a:lnTo>
                    <a:pt x="556" y="1839"/>
                  </a:lnTo>
                  <a:lnTo>
                    <a:pt x="460" y="2002"/>
                  </a:lnTo>
                  <a:lnTo>
                    <a:pt x="374" y="2165"/>
                  </a:lnTo>
                  <a:lnTo>
                    <a:pt x="297" y="2337"/>
                  </a:lnTo>
                  <a:lnTo>
                    <a:pt x="230" y="2510"/>
                  </a:lnTo>
                  <a:lnTo>
                    <a:pt x="173" y="2682"/>
                  </a:lnTo>
                  <a:lnTo>
                    <a:pt x="115" y="2864"/>
                  </a:lnTo>
                  <a:lnTo>
                    <a:pt x="77" y="3046"/>
                  </a:lnTo>
                  <a:lnTo>
                    <a:pt x="39" y="3237"/>
                  </a:lnTo>
                  <a:lnTo>
                    <a:pt x="20" y="3429"/>
                  </a:lnTo>
                  <a:lnTo>
                    <a:pt x="0" y="3621"/>
                  </a:lnTo>
                  <a:lnTo>
                    <a:pt x="0" y="3822"/>
                  </a:lnTo>
                  <a:lnTo>
                    <a:pt x="1217" y="3822"/>
                  </a:lnTo>
                  <a:lnTo>
                    <a:pt x="1217" y="3688"/>
                  </a:lnTo>
                  <a:lnTo>
                    <a:pt x="1226" y="3554"/>
                  </a:lnTo>
                  <a:lnTo>
                    <a:pt x="1246" y="3419"/>
                  </a:lnTo>
                  <a:lnTo>
                    <a:pt x="1265" y="3295"/>
                  </a:lnTo>
                  <a:lnTo>
                    <a:pt x="1303" y="3170"/>
                  </a:lnTo>
                  <a:lnTo>
                    <a:pt x="1332" y="3046"/>
                  </a:lnTo>
                  <a:lnTo>
                    <a:pt x="1370" y="2921"/>
                  </a:lnTo>
                  <a:lnTo>
                    <a:pt x="1418" y="2806"/>
                  </a:lnTo>
                  <a:lnTo>
                    <a:pt x="1475" y="2691"/>
                  </a:lnTo>
                  <a:lnTo>
                    <a:pt x="1533" y="2577"/>
                  </a:lnTo>
                  <a:lnTo>
                    <a:pt x="1590" y="2471"/>
                  </a:lnTo>
                  <a:lnTo>
                    <a:pt x="1667" y="2366"/>
                  </a:lnTo>
                  <a:lnTo>
                    <a:pt x="1734" y="2260"/>
                  </a:lnTo>
                  <a:lnTo>
                    <a:pt x="1811" y="2165"/>
                  </a:lnTo>
                  <a:lnTo>
                    <a:pt x="1897" y="2069"/>
                  </a:lnTo>
                  <a:lnTo>
                    <a:pt x="1983" y="1973"/>
                  </a:lnTo>
                  <a:lnTo>
                    <a:pt x="2069" y="1887"/>
                  </a:lnTo>
                  <a:lnTo>
                    <a:pt x="2165" y="1810"/>
                  </a:lnTo>
                  <a:lnTo>
                    <a:pt x="2261" y="1734"/>
                  </a:lnTo>
                  <a:lnTo>
                    <a:pt x="2366" y="1657"/>
                  </a:lnTo>
                  <a:lnTo>
                    <a:pt x="2472" y="1590"/>
                  </a:lnTo>
                  <a:lnTo>
                    <a:pt x="2586" y="1523"/>
                  </a:lnTo>
                  <a:lnTo>
                    <a:pt x="2692" y="1465"/>
                  </a:lnTo>
                  <a:lnTo>
                    <a:pt x="2807" y="1418"/>
                  </a:lnTo>
                  <a:lnTo>
                    <a:pt x="2931" y="1370"/>
                  </a:lnTo>
                  <a:lnTo>
                    <a:pt x="3046" y="1331"/>
                  </a:lnTo>
                  <a:lnTo>
                    <a:pt x="3171" y="1293"/>
                  </a:lnTo>
                  <a:lnTo>
                    <a:pt x="3295" y="1264"/>
                  </a:lnTo>
                  <a:lnTo>
                    <a:pt x="3429" y="1245"/>
                  </a:lnTo>
                  <a:lnTo>
                    <a:pt x="3554" y="1226"/>
                  </a:lnTo>
                  <a:lnTo>
                    <a:pt x="3688" y="1216"/>
                  </a:lnTo>
                  <a:lnTo>
                    <a:pt x="10479" y="1216"/>
                  </a:lnTo>
                  <a:lnTo>
                    <a:pt x="10613" y="1226"/>
                  </a:lnTo>
                  <a:lnTo>
                    <a:pt x="10737" y="1245"/>
                  </a:lnTo>
                  <a:lnTo>
                    <a:pt x="10872" y="1264"/>
                  </a:lnTo>
                  <a:lnTo>
                    <a:pt x="10996" y="1293"/>
                  </a:lnTo>
                  <a:lnTo>
                    <a:pt x="11121" y="1331"/>
                  </a:lnTo>
                  <a:lnTo>
                    <a:pt x="11235" y="1370"/>
                  </a:lnTo>
                  <a:lnTo>
                    <a:pt x="11360" y="1418"/>
                  </a:lnTo>
                  <a:lnTo>
                    <a:pt x="11475" y="1465"/>
                  </a:lnTo>
                  <a:lnTo>
                    <a:pt x="11590" y="1523"/>
                  </a:lnTo>
                  <a:lnTo>
                    <a:pt x="11695" y="1590"/>
                  </a:lnTo>
                  <a:lnTo>
                    <a:pt x="11801" y="1657"/>
                  </a:lnTo>
                  <a:lnTo>
                    <a:pt x="11906" y="1734"/>
                  </a:lnTo>
                  <a:lnTo>
                    <a:pt x="12002" y="1810"/>
                  </a:lnTo>
                  <a:lnTo>
                    <a:pt x="12098" y="1887"/>
                  </a:lnTo>
                  <a:lnTo>
                    <a:pt x="12184" y="1973"/>
                  </a:lnTo>
                  <a:lnTo>
                    <a:pt x="12270" y="2069"/>
                  </a:lnTo>
                  <a:lnTo>
                    <a:pt x="12356" y="2165"/>
                  </a:lnTo>
                  <a:lnTo>
                    <a:pt x="12433" y="2260"/>
                  </a:lnTo>
                  <a:lnTo>
                    <a:pt x="12509" y="2366"/>
                  </a:lnTo>
                  <a:lnTo>
                    <a:pt x="12576" y="2471"/>
                  </a:lnTo>
                  <a:lnTo>
                    <a:pt x="12634" y="2577"/>
                  </a:lnTo>
                  <a:lnTo>
                    <a:pt x="12691" y="2691"/>
                  </a:lnTo>
                  <a:lnTo>
                    <a:pt x="12749" y="2806"/>
                  </a:lnTo>
                  <a:lnTo>
                    <a:pt x="12797" y="2921"/>
                  </a:lnTo>
                  <a:lnTo>
                    <a:pt x="12835" y="3046"/>
                  </a:lnTo>
                  <a:lnTo>
                    <a:pt x="12873" y="3170"/>
                  </a:lnTo>
                  <a:lnTo>
                    <a:pt x="12902" y="3295"/>
                  </a:lnTo>
                  <a:lnTo>
                    <a:pt x="12921" y="3419"/>
                  </a:lnTo>
                  <a:lnTo>
                    <a:pt x="12940" y="3554"/>
                  </a:lnTo>
                  <a:lnTo>
                    <a:pt x="12950" y="3688"/>
                  </a:lnTo>
                  <a:lnTo>
                    <a:pt x="12950" y="3822"/>
                  </a:lnTo>
                  <a:lnTo>
                    <a:pt x="14166" y="3822"/>
                  </a:lnTo>
                  <a:lnTo>
                    <a:pt x="14166" y="3621"/>
                  </a:lnTo>
                  <a:lnTo>
                    <a:pt x="14147" y="3429"/>
                  </a:lnTo>
                  <a:lnTo>
                    <a:pt x="14128" y="3237"/>
                  </a:lnTo>
                  <a:lnTo>
                    <a:pt x="14090" y="3046"/>
                  </a:lnTo>
                  <a:lnTo>
                    <a:pt x="14051" y="2864"/>
                  </a:lnTo>
                  <a:lnTo>
                    <a:pt x="13994" y="2682"/>
                  </a:lnTo>
                  <a:lnTo>
                    <a:pt x="13936" y="2510"/>
                  </a:lnTo>
                  <a:lnTo>
                    <a:pt x="13869" y="2337"/>
                  </a:lnTo>
                  <a:lnTo>
                    <a:pt x="13793" y="2165"/>
                  </a:lnTo>
                  <a:lnTo>
                    <a:pt x="13707" y="2002"/>
                  </a:lnTo>
                  <a:lnTo>
                    <a:pt x="13611" y="1839"/>
                  </a:lnTo>
                  <a:lnTo>
                    <a:pt x="13515" y="1686"/>
                  </a:lnTo>
                  <a:lnTo>
                    <a:pt x="13410" y="1533"/>
                  </a:lnTo>
                  <a:lnTo>
                    <a:pt x="13295" y="1389"/>
                  </a:lnTo>
                  <a:lnTo>
                    <a:pt x="13170" y="1245"/>
                  </a:lnTo>
                  <a:lnTo>
                    <a:pt x="13046" y="1121"/>
                  </a:lnTo>
                  <a:lnTo>
                    <a:pt x="12912" y="987"/>
                  </a:lnTo>
                  <a:lnTo>
                    <a:pt x="12778" y="872"/>
                  </a:lnTo>
                  <a:lnTo>
                    <a:pt x="12634" y="757"/>
                  </a:lnTo>
                  <a:lnTo>
                    <a:pt x="12481" y="651"/>
                  </a:lnTo>
                  <a:lnTo>
                    <a:pt x="12327" y="546"/>
                  </a:lnTo>
                  <a:lnTo>
                    <a:pt x="12165" y="460"/>
                  </a:lnTo>
                  <a:lnTo>
                    <a:pt x="12002" y="374"/>
                  </a:lnTo>
                  <a:lnTo>
                    <a:pt x="11829" y="297"/>
                  </a:lnTo>
                  <a:lnTo>
                    <a:pt x="11657" y="230"/>
                  </a:lnTo>
                  <a:lnTo>
                    <a:pt x="11475" y="163"/>
                  </a:lnTo>
                  <a:lnTo>
                    <a:pt x="11303" y="115"/>
                  </a:lnTo>
                  <a:lnTo>
                    <a:pt x="11111" y="77"/>
                  </a:lnTo>
                  <a:lnTo>
                    <a:pt x="10929" y="38"/>
                  </a:lnTo>
                  <a:lnTo>
                    <a:pt x="10737" y="19"/>
                  </a:lnTo>
                  <a:lnTo>
                    <a:pt x="1053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2991123" y="3677925"/>
              <a:ext cx="129732" cy="201774"/>
            </a:xfrm>
            <a:custGeom>
              <a:avLst/>
              <a:gdLst/>
              <a:ahLst/>
              <a:cxnLst/>
              <a:rect l="l" t="t" r="r" b="b"/>
              <a:pathLst>
                <a:path w="3209" h="4991" extrusionOk="0">
                  <a:moveTo>
                    <a:pt x="0" y="1"/>
                  </a:moveTo>
                  <a:lnTo>
                    <a:pt x="603" y="4991"/>
                  </a:lnTo>
                  <a:lnTo>
                    <a:pt x="2605" y="4991"/>
                  </a:lnTo>
                  <a:lnTo>
                    <a:pt x="3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2638357" y="3666323"/>
              <a:ext cx="835273" cy="68565"/>
            </a:xfrm>
            <a:custGeom>
              <a:avLst/>
              <a:gdLst/>
              <a:ahLst/>
              <a:cxnLst/>
              <a:rect l="l" t="t" r="r" b="b"/>
              <a:pathLst>
                <a:path w="20661" h="1696" extrusionOk="0">
                  <a:moveTo>
                    <a:pt x="0" y="0"/>
                  </a:moveTo>
                  <a:lnTo>
                    <a:pt x="0" y="1696"/>
                  </a:lnTo>
                  <a:lnTo>
                    <a:pt x="20660" y="1696"/>
                  </a:lnTo>
                  <a:lnTo>
                    <a:pt x="206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2608158" y="3560607"/>
              <a:ext cx="895671" cy="132845"/>
            </a:xfrm>
            <a:custGeom>
              <a:avLst/>
              <a:gdLst/>
              <a:ahLst/>
              <a:cxnLst/>
              <a:rect l="l" t="t" r="r" b="b"/>
              <a:pathLst>
                <a:path w="22155" h="3286" extrusionOk="0">
                  <a:moveTo>
                    <a:pt x="3286" y="0"/>
                  </a:moveTo>
                  <a:lnTo>
                    <a:pt x="3113" y="10"/>
                  </a:lnTo>
                  <a:lnTo>
                    <a:pt x="2950" y="20"/>
                  </a:lnTo>
                  <a:lnTo>
                    <a:pt x="2788" y="39"/>
                  </a:lnTo>
                  <a:lnTo>
                    <a:pt x="2625" y="68"/>
                  </a:lnTo>
                  <a:lnTo>
                    <a:pt x="2462" y="106"/>
                  </a:lnTo>
                  <a:lnTo>
                    <a:pt x="2309" y="154"/>
                  </a:lnTo>
                  <a:lnTo>
                    <a:pt x="2155" y="202"/>
                  </a:lnTo>
                  <a:lnTo>
                    <a:pt x="2012" y="259"/>
                  </a:lnTo>
                  <a:lnTo>
                    <a:pt x="1858" y="326"/>
                  </a:lnTo>
                  <a:lnTo>
                    <a:pt x="1724" y="403"/>
                  </a:lnTo>
                  <a:lnTo>
                    <a:pt x="1581" y="479"/>
                  </a:lnTo>
                  <a:lnTo>
                    <a:pt x="1447" y="566"/>
                  </a:lnTo>
                  <a:lnTo>
                    <a:pt x="1322" y="652"/>
                  </a:lnTo>
                  <a:lnTo>
                    <a:pt x="1198" y="757"/>
                  </a:lnTo>
                  <a:lnTo>
                    <a:pt x="1083" y="853"/>
                  </a:lnTo>
                  <a:lnTo>
                    <a:pt x="968" y="968"/>
                  </a:lnTo>
                  <a:lnTo>
                    <a:pt x="853" y="1083"/>
                  </a:lnTo>
                  <a:lnTo>
                    <a:pt x="757" y="1198"/>
                  </a:lnTo>
                  <a:lnTo>
                    <a:pt x="652" y="1322"/>
                  </a:lnTo>
                  <a:lnTo>
                    <a:pt x="565" y="1447"/>
                  </a:lnTo>
                  <a:lnTo>
                    <a:pt x="479" y="1581"/>
                  </a:lnTo>
                  <a:lnTo>
                    <a:pt x="403" y="1725"/>
                  </a:lnTo>
                  <a:lnTo>
                    <a:pt x="326" y="1859"/>
                  </a:lnTo>
                  <a:lnTo>
                    <a:pt x="259" y="2012"/>
                  </a:lnTo>
                  <a:lnTo>
                    <a:pt x="201" y="2156"/>
                  </a:lnTo>
                  <a:lnTo>
                    <a:pt x="154" y="2309"/>
                  </a:lnTo>
                  <a:lnTo>
                    <a:pt x="106" y="2462"/>
                  </a:lnTo>
                  <a:lnTo>
                    <a:pt x="67" y="2625"/>
                  </a:lnTo>
                  <a:lnTo>
                    <a:pt x="39" y="2788"/>
                  </a:lnTo>
                  <a:lnTo>
                    <a:pt x="19" y="2951"/>
                  </a:lnTo>
                  <a:lnTo>
                    <a:pt x="10" y="3113"/>
                  </a:lnTo>
                  <a:lnTo>
                    <a:pt x="0" y="3286"/>
                  </a:lnTo>
                  <a:lnTo>
                    <a:pt x="22154" y="3286"/>
                  </a:lnTo>
                  <a:lnTo>
                    <a:pt x="22145" y="3113"/>
                  </a:lnTo>
                  <a:lnTo>
                    <a:pt x="22135" y="2951"/>
                  </a:lnTo>
                  <a:lnTo>
                    <a:pt x="22116" y="2788"/>
                  </a:lnTo>
                  <a:lnTo>
                    <a:pt x="22087" y="2625"/>
                  </a:lnTo>
                  <a:lnTo>
                    <a:pt x="22049" y="2462"/>
                  </a:lnTo>
                  <a:lnTo>
                    <a:pt x="22001" y="2309"/>
                  </a:lnTo>
                  <a:lnTo>
                    <a:pt x="21953" y="2156"/>
                  </a:lnTo>
                  <a:lnTo>
                    <a:pt x="21896" y="2012"/>
                  </a:lnTo>
                  <a:lnTo>
                    <a:pt x="21829" y="1859"/>
                  </a:lnTo>
                  <a:lnTo>
                    <a:pt x="21752" y="1725"/>
                  </a:lnTo>
                  <a:lnTo>
                    <a:pt x="21676" y="1581"/>
                  </a:lnTo>
                  <a:lnTo>
                    <a:pt x="21589" y="1447"/>
                  </a:lnTo>
                  <a:lnTo>
                    <a:pt x="21503" y="1322"/>
                  </a:lnTo>
                  <a:lnTo>
                    <a:pt x="21407" y="1198"/>
                  </a:lnTo>
                  <a:lnTo>
                    <a:pt x="21302" y="1083"/>
                  </a:lnTo>
                  <a:lnTo>
                    <a:pt x="21187" y="968"/>
                  </a:lnTo>
                  <a:lnTo>
                    <a:pt x="21082" y="853"/>
                  </a:lnTo>
                  <a:lnTo>
                    <a:pt x="20957" y="757"/>
                  </a:lnTo>
                  <a:lnTo>
                    <a:pt x="20833" y="652"/>
                  </a:lnTo>
                  <a:lnTo>
                    <a:pt x="20708" y="566"/>
                  </a:lnTo>
                  <a:lnTo>
                    <a:pt x="20574" y="479"/>
                  </a:lnTo>
                  <a:lnTo>
                    <a:pt x="20430" y="403"/>
                  </a:lnTo>
                  <a:lnTo>
                    <a:pt x="20296" y="326"/>
                  </a:lnTo>
                  <a:lnTo>
                    <a:pt x="20153" y="259"/>
                  </a:lnTo>
                  <a:lnTo>
                    <a:pt x="19999" y="202"/>
                  </a:lnTo>
                  <a:lnTo>
                    <a:pt x="19846" y="154"/>
                  </a:lnTo>
                  <a:lnTo>
                    <a:pt x="19693" y="106"/>
                  </a:lnTo>
                  <a:lnTo>
                    <a:pt x="19530" y="68"/>
                  </a:lnTo>
                  <a:lnTo>
                    <a:pt x="19367" y="39"/>
                  </a:lnTo>
                  <a:lnTo>
                    <a:pt x="19204" y="20"/>
                  </a:lnTo>
                  <a:lnTo>
                    <a:pt x="19042" y="10"/>
                  </a:lnTo>
                  <a:lnTo>
                    <a:pt x="188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2727418" y="3376301"/>
              <a:ext cx="506516" cy="60439"/>
            </a:xfrm>
            <a:custGeom>
              <a:avLst/>
              <a:gdLst/>
              <a:ahLst/>
              <a:cxnLst/>
              <a:rect l="l" t="t" r="r" b="b"/>
              <a:pathLst>
                <a:path w="12529" h="1495" extrusionOk="0">
                  <a:moveTo>
                    <a:pt x="39" y="0"/>
                  </a:moveTo>
                  <a:lnTo>
                    <a:pt x="0" y="537"/>
                  </a:lnTo>
                  <a:lnTo>
                    <a:pt x="12481" y="1494"/>
                  </a:lnTo>
                  <a:lnTo>
                    <a:pt x="12529" y="94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87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2636821" y="1931606"/>
              <a:ext cx="169998" cy="314445"/>
            </a:xfrm>
            <a:custGeom>
              <a:avLst/>
              <a:gdLst/>
              <a:ahLst/>
              <a:cxnLst/>
              <a:rect l="l" t="t" r="r" b="b"/>
              <a:pathLst>
                <a:path w="4205" h="7778" extrusionOk="0">
                  <a:moveTo>
                    <a:pt x="1839" y="0"/>
                  </a:moveTo>
                  <a:lnTo>
                    <a:pt x="1782" y="20"/>
                  </a:lnTo>
                  <a:lnTo>
                    <a:pt x="1724" y="48"/>
                  </a:lnTo>
                  <a:lnTo>
                    <a:pt x="1686" y="96"/>
                  </a:lnTo>
                  <a:lnTo>
                    <a:pt x="1648" y="144"/>
                  </a:lnTo>
                  <a:lnTo>
                    <a:pt x="1628" y="202"/>
                  </a:lnTo>
                  <a:lnTo>
                    <a:pt x="0" y="7663"/>
                  </a:lnTo>
                  <a:lnTo>
                    <a:pt x="517" y="7778"/>
                  </a:lnTo>
                  <a:lnTo>
                    <a:pt x="2069" y="671"/>
                  </a:lnTo>
                  <a:lnTo>
                    <a:pt x="3946" y="1744"/>
                  </a:lnTo>
                  <a:lnTo>
                    <a:pt x="4205" y="1293"/>
                  </a:lnTo>
                  <a:lnTo>
                    <a:pt x="2011" y="29"/>
                  </a:lnTo>
                  <a:lnTo>
                    <a:pt x="1964" y="10"/>
                  </a:lnTo>
                  <a:lnTo>
                    <a:pt x="18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2378129" y="3053371"/>
              <a:ext cx="1130353" cy="532066"/>
            </a:xfrm>
            <a:custGeom>
              <a:avLst/>
              <a:gdLst/>
              <a:ahLst/>
              <a:cxnLst/>
              <a:rect l="l" t="t" r="r" b="b"/>
              <a:pathLst>
                <a:path w="27960" h="13161" extrusionOk="0">
                  <a:moveTo>
                    <a:pt x="13975" y="0"/>
                  </a:moveTo>
                  <a:lnTo>
                    <a:pt x="13458" y="278"/>
                  </a:lnTo>
                  <a:lnTo>
                    <a:pt x="12079" y="1006"/>
                  </a:lnTo>
                  <a:lnTo>
                    <a:pt x="11159" y="1504"/>
                  </a:lnTo>
                  <a:lnTo>
                    <a:pt x="10125" y="2069"/>
                  </a:lnTo>
                  <a:lnTo>
                    <a:pt x="9014" y="2682"/>
                  </a:lnTo>
                  <a:lnTo>
                    <a:pt x="7865" y="3343"/>
                  </a:lnTo>
                  <a:lnTo>
                    <a:pt x="6715" y="4023"/>
                  </a:lnTo>
                  <a:lnTo>
                    <a:pt x="6140" y="4368"/>
                  </a:lnTo>
                  <a:lnTo>
                    <a:pt x="5585" y="4713"/>
                  </a:lnTo>
                  <a:lnTo>
                    <a:pt x="5039" y="5048"/>
                  </a:lnTo>
                  <a:lnTo>
                    <a:pt x="4522" y="5393"/>
                  </a:lnTo>
                  <a:lnTo>
                    <a:pt x="4024" y="5718"/>
                  </a:lnTo>
                  <a:lnTo>
                    <a:pt x="3554" y="6044"/>
                  </a:lnTo>
                  <a:lnTo>
                    <a:pt x="3123" y="6360"/>
                  </a:lnTo>
                  <a:lnTo>
                    <a:pt x="2721" y="6667"/>
                  </a:lnTo>
                  <a:lnTo>
                    <a:pt x="2367" y="6954"/>
                  </a:lnTo>
                  <a:lnTo>
                    <a:pt x="2060" y="7222"/>
                  </a:lnTo>
                  <a:lnTo>
                    <a:pt x="1917" y="7356"/>
                  </a:lnTo>
                  <a:lnTo>
                    <a:pt x="1792" y="7481"/>
                  </a:lnTo>
                  <a:lnTo>
                    <a:pt x="1687" y="7605"/>
                  </a:lnTo>
                  <a:lnTo>
                    <a:pt x="1591" y="7720"/>
                  </a:lnTo>
                  <a:lnTo>
                    <a:pt x="1514" y="7835"/>
                  </a:lnTo>
                  <a:lnTo>
                    <a:pt x="1447" y="7940"/>
                  </a:lnTo>
                  <a:lnTo>
                    <a:pt x="1399" y="8036"/>
                  </a:lnTo>
                  <a:lnTo>
                    <a:pt x="1361" y="8132"/>
                  </a:lnTo>
                  <a:lnTo>
                    <a:pt x="1" y="13160"/>
                  </a:lnTo>
                  <a:lnTo>
                    <a:pt x="22787" y="12136"/>
                  </a:lnTo>
                  <a:lnTo>
                    <a:pt x="27959" y="2874"/>
                  </a:lnTo>
                  <a:lnTo>
                    <a:pt x="13975" y="0"/>
                  </a:lnTo>
                  <a:close/>
                </a:path>
              </a:pathLst>
            </a:custGeom>
            <a:solidFill>
              <a:srgbClr val="D2D8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2548892" y="2179787"/>
              <a:ext cx="691229" cy="743906"/>
            </a:xfrm>
            <a:custGeom>
              <a:avLst/>
              <a:gdLst/>
              <a:ahLst/>
              <a:cxnLst/>
              <a:rect l="l" t="t" r="r" b="b"/>
              <a:pathLst>
                <a:path w="17098" h="18401" extrusionOk="0">
                  <a:moveTo>
                    <a:pt x="16169" y="1"/>
                  </a:moveTo>
                  <a:lnTo>
                    <a:pt x="16102" y="11"/>
                  </a:lnTo>
                  <a:lnTo>
                    <a:pt x="15958" y="49"/>
                  </a:lnTo>
                  <a:lnTo>
                    <a:pt x="15805" y="106"/>
                  </a:lnTo>
                  <a:lnTo>
                    <a:pt x="15651" y="192"/>
                  </a:lnTo>
                  <a:lnTo>
                    <a:pt x="15489" y="298"/>
                  </a:lnTo>
                  <a:lnTo>
                    <a:pt x="15316" y="422"/>
                  </a:lnTo>
                  <a:lnTo>
                    <a:pt x="15134" y="566"/>
                  </a:lnTo>
                  <a:lnTo>
                    <a:pt x="14962" y="729"/>
                  </a:lnTo>
                  <a:lnTo>
                    <a:pt x="14770" y="911"/>
                  </a:lnTo>
                  <a:lnTo>
                    <a:pt x="14579" y="1112"/>
                  </a:lnTo>
                  <a:lnTo>
                    <a:pt x="14387" y="1323"/>
                  </a:lnTo>
                  <a:lnTo>
                    <a:pt x="14186" y="1553"/>
                  </a:lnTo>
                  <a:lnTo>
                    <a:pt x="13985" y="1792"/>
                  </a:lnTo>
                  <a:lnTo>
                    <a:pt x="13573" y="2319"/>
                  </a:lnTo>
                  <a:lnTo>
                    <a:pt x="13152" y="2884"/>
                  </a:lnTo>
                  <a:lnTo>
                    <a:pt x="12721" y="3487"/>
                  </a:lnTo>
                  <a:lnTo>
                    <a:pt x="12290" y="4120"/>
                  </a:lnTo>
                  <a:lnTo>
                    <a:pt x="11868" y="4780"/>
                  </a:lnTo>
                  <a:lnTo>
                    <a:pt x="11437" y="5441"/>
                  </a:lnTo>
                  <a:lnTo>
                    <a:pt x="11025" y="6121"/>
                  </a:lnTo>
                  <a:lnTo>
                    <a:pt x="10623" y="6792"/>
                  </a:lnTo>
                  <a:lnTo>
                    <a:pt x="10230" y="7453"/>
                  </a:lnTo>
                  <a:lnTo>
                    <a:pt x="9847" y="8094"/>
                  </a:lnTo>
                  <a:lnTo>
                    <a:pt x="9167" y="9301"/>
                  </a:lnTo>
                  <a:lnTo>
                    <a:pt x="8592" y="10345"/>
                  </a:lnTo>
                  <a:lnTo>
                    <a:pt x="8142" y="11169"/>
                  </a:lnTo>
                  <a:lnTo>
                    <a:pt x="7759" y="11907"/>
                  </a:lnTo>
                  <a:lnTo>
                    <a:pt x="202" y="1802"/>
                  </a:lnTo>
                  <a:lnTo>
                    <a:pt x="1" y="3832"/>
                  </a:lnTo>
                  <a:lnTo>
                    <a:pt x="231" y="4455"/>
                  </a:lnTo>
                  <a:lnTo>
                    <a:pt x="489" y="5173"/>
                  </a:lnTo>
                  <a:lnTo>
                    <a:pt x="834" y="6102"/>
                  </a:lnTo>
                  <a:lnTo>
                    <a:pt x="1256" y="7204"/>
                  </a:lnTo>
                  <a:lnTo>
                    <a:pt x="1734" y="8439"/>
                  </a:lnTo>
                  <a:lnTo>
                    <a:pt x="2271" y="9751"/>
                  </a:lnTo>
                  <a:lnTo>
                    <a:pt x="2549" y="10432"/>
                  </a:lnTo>
                  <a:lnTo>
                    <a:pt x="2846" y="11112"/>
                  </a:lnTo>
                  <a:lnTo>
                    <a:pt x="3142" y="11792"/>
                  </a:lnTo>
                  <a:lnTo>
                    <a:pt x="3449" y="12472"/>
                  </a:lnTo>
                  <a:lnTo>
                    <a:pt x="3755" y="13142"/>
                  </a:lnTo>
                  <a:lnTo>
                    <a:pt x="4072" y="13793"/>
                  </a:lnTo>
                  <a:lnTo>
                    <a:pt x="4388" y="14416"/>
                  </a:lnTo>
                  <a:lnTo>
                    <a:pt x="4704" y="15019"/>
                  </a:lnTo>
                  <a:lnTo>
                    <a:pt x="5010" y="15594"/>
                  </a:lnTo>
                  <a:lnTo>
                    <a:pt x="5326" y="16121"/>
                  </a:lnTo>
                  <a:lnTo>
                    <a:pt x="5633" y="16609"/>
                  </a:lnTo>
                  <a:lnTo>
                    <a:pt x="5786" y="16839"/>
                  </a:lnTo>
                  <a:lnTo>
                    <a:pt x="5939" y="17060"/>
                  </a:lnTo>
                  <a:lnTo>
                    <a:pt x="6083" y="17261"/>
                  </a:lnTo>
                  <a:lnTo>
                    <a:pt x="6236" y="17443"/>
                  </a:lnTo>
                  <a:lnTo>
                    <a:pt x="6380" y="17615"/>
                  </a:lnTo>
                  <a:lnTo>
                    <a:pt x="6524" y="17778"/>
                  </a:lnTo>
                  <a:lnTo>
                    <a:pt x="6658" y="17912"/>
                  </a:lnTo>
                  <a:lnTo>
                    <a:pt x="6801" y="18037"/>
                  </a:lnTo>
                  <a:lnTo>
                    <a:pt x="6935" y="18142"/>
                  </a:lnTo>
                  <a:lnTo>
                    <a:pt x="7069" y="18238"/>
                  </a:lnTo>
                  <a:lnTo>
                    <a:pt x="7194" y="18305"/>
                  </a:lnTo>
                  <a:lnTo>
                    <a:pt x="7319" y="18362"/>
                  </a:lnTo>
                  <a:lnTo>
                    <a:pt x="7443" y="18391"/>
                  </a:lnTo>
                  <a:lnTo>
                    <a:pt x="7568" y="18400"/>
                  </a:lnTo>
                  <a:lnTo>
                    <a:pt x="7721" y="18391"/>
                  </a:lnTo>
                  <a:lnTo>
                    <a:pt x="7884" y="18372"/>
                  </a:lnTo>
                  <a:lnTo>
                    <a:pt x="8056" y="18343"/>
                  </a:lnTo>
                  <a:lnTo>
                    <a:pt x="8228" y="18295"/>
                  </a:lnTo>
                  <a:lnTo>
                    <a:pt x="8410" y="18228"/>
                  </a:lnTo>
                  <a:lnTo>
                    <a:pt x="8583" y="18161"/>
                  </a:lnTo>
                  <a:lnTo>
                    <a:pt x="8765" y="18075"/>
                  </a:lnTo>
                  <a:lnTo>
                    <a:pt x="8956" y="17979"/>
                  </a:lnTo>
                  <a:lnTo>
                    <a:pt x="9138" y="17874"/>
                  </a:lnTo>
                  <a:lnTo>
                    <a:pt x="9330" y="17759"/>
                  </a:lnTo>
                  <a:lnTo>
                    <a:pt x="9531" y="17625"/>
                  </a:lnTo>
                  <a:lnTo>
                    <a:pt x="9723" y="17481"/>
                  </a:lnTo>
                  <a:lnTo>
                    <a:pt x="9924" y="17328"/>
                  </a:lnTo>
                  <a:lnTo>
                    <a:pt x="10115" y="17165"/>
                  </a:lnTo>
                  <a:lnTo>
                    <a:pt x="10316" y="17002"/>
                  </a:lnTo>
                  <a:lnTo>
                    <a:pt x="10518" y="16820"/>
                  </a:lnTo>
                  <a:lnTo>
                    <a:pt x="10719" y="16629"/>
                  </a:lnTo>
                  <a:lnTo>
                    <a:pt x="10929" y="16427"/>
                  </a:lnTo>
                  <a:lnTo>
                    <a:pt x="11131" y="16217"/>
                  </a:lnTo>
                  <a:lnTo>
                    <a:pt x="11332" y="15996"/>
                  </a:lnTo>
                  <a:lnTo>
                    <a:pt x="11744" y="15537"/>
                  </a:lnTo>
                  <a:lnTo>
                    <a:pt x="12146" y="15039"/>
                  </a:lnTo>
                  <a:lnTo>
                    <a:pt x="12548" y="14512"/>
                  </a:lnTo>
                  <a:lnTo>
                    <a:pt x="12941" y="13966"/>
                  </a:lnTo>
                  <a:lnTo>
                    <a:pt x="13334" y="13391"/>
                  </a:lnTo>
                  <a:lnTo>
                    <a:pt x="13717" y="12788"/>
                  </a:lnTo>
                  <a:lnTo>
                    <a:pt x="14081" y="12165"/>
                  </a:lnTo>
                  <a:lnTo>
                    <a:pt x="14435" y="11533"/>
                  </a:lnTo>
                  <a:lnTo>
                    <a:pt x="14780" y="10872"/>
                  </a:lnTo>
                  <a:lnTo>
                    <a:pt x="15106" y="10202"/>
                  </a:lnTo>
                  <a:lnTo>
                    <a:pt x="15412" y="9512"/>
                  </a:lnTo>
                  <a:lnTo>
                    <a:pt x="15565" y="9167"/>
                  </a:lnTo>
                  <a:lnTo>
                    <a:pt x="15699" y="8822"/>
                  </a:lnTo>
                  <a:lnTo>
                    <a:pt x="15843" y="8468"/>
                  </a:lnTo>
                  <a:lnTo>
                    <a:pt x="15968" y="8114"/>
                  </a:lnTo>
                  <a:lnTo>
                    <a:pt x="16092" y="7759"/>
                  </a:lnTo>
                  <a:lnTo>
                    <a:pt x="16207" y="7405"/>
                  </a:lnTo>
                  <a:lnTo>
                    <a:pt x="16322" y="7050"/>
                  </a:lnTo>
                  <a:lnTo>
                    <a:pt x="16427" y="6696"/>
                  </a:lnTo>
                  <a:lnTo>
                    <a:pt x="16523" y="6342"/>
                  </a:lnTo>
                  <a:lnTo>
                    <a:pt x="16619" y="5978"/>
                  </a:lnTo>
                  <a:lnTo>
                    <a:pt x="16705" y="5623"/>
                  </a:lnTo>
                  <a:lnTo>
                    <a:pt x="16782" y="5259"/>
                  </a:lnTo>
                  <a:lnTo>
                    <a:pt x="16849" y="4905"/>
                  </a:lnTo>
                  <a:lnTo>
                    <a:pt x="16906" y="4551"/>
                  </a:lnTo>
                  <a:lnTo>
                    <a:pt x="16964" y="4196"/>
                  </a:lnTo>
                  <a:lnTo>
                    <a:pt x="17002" y="3842"/>
                  </a:lnTo>
                  <a:lnTo>
                    <a:pt x="17040" y="3487"/>
                  </a:lnTo>
                  <a:lnTo>
                    <a:pt x="17069" y="3143"/>
                  </a:lnTo>
                  <a:lnTo>
                    <a:pt x="17088" y="2788"/>
                  </a:lnTo>
                  <a:lnTo>
                    <a:pt x="17098" y="2443"/>
                  </a:lnTo>
                  <a:lnTo>
                    <a:pt x="17098" y="2099"/>
                  </a:lnTo>
                  <a:lnTo>
                    <a:pt x="17079" y="1763"/>
                  </a:lnTo>
                  <a:lnTo>
                    <a:pt x="17059" y="1438"/>
                  </a:lnTo>
                  <a:lnTo>
                    <a:pt x="17031" y="1150"/>
                  </a:lnTo>
                  <a:lnTo>
                    <a:pt x="16983" y="901"/>
                  </a:lnTo>
                  <a:lnTo>
                    <a:pt x="16925" y="681"/>
                  </a:lnTo>
                  <a:lnTo>
                    <a:pt x="16858" y="499"/>
                  </a:lnTo>
                  <a:lnTo>
                    <a:pt x="16820" y="413"/>
                  </a:lnTo>
                  <a:lnTo>
                    <a:pt x="16772" y="346"/>
                  </a:lnTo>
                  <a:lnTo>
                    <a:pt x="16734" y="279"/>
                  </a:lnTo>
                  <a:lnTo>
                    <a:pt x="16686" y="221"/>
                  </a:lnTo>
                  <a:lnTo>
                    <a:pt x="16638" y="164"/>
                  </a:lnTo>
                  <a:lnTo>
                    <a:pt x="16590" y="125"/>
                  </a:lnTo>
                  <a:lnTo>
                    <a:pt x="16533" y="87"/>
                  </a:lnTo>
                  <a:lnTo>
                    <a:pt x="16475" y="58"/>
                  </a:lnTo>
                  <a:lnTo>
                    <a:pt x="16418" y="30"/>
                  </a:lnTo>
                  <a:lnTo>
                    <a:pt x="16360" y="20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2861757" y="2179019"/>
              <a:ext cx="379129" cy="650964"/>
            </a:xfrm>
            <a:custGeom>
              <a:avLst/>
              <a:gdLst/>
              <a:ahLst/>
              <a:cxnLst/>
              <a:rect l="l" t="t" r="r" b="b"/>
              <a:pathLst>
                <a:path w="9378" h="16102" extrusionOk="0">
                  <a:moveTo>
                    <a:pt x="8363" y="1"/>
                  </a:moveTo>
                  <a:lnTo>
                    <a:pt x="8229" y="20"/>
                  </a:lnTo>
                  <a:lnTo>
                    <a:pt x="8094" y="68"/>
                  </a:lnTo>
                  <a:lnTo>
                    <a:pt x="7951" y="125"/>
                  </a:lnTo>
                  <a:lnTo>
                    <a:pt x="7798" y="202"/>
                  </a:lnTo>
                  <a:lnTo>
                    <a:pt x="7644" y="298"/>
                  </a:lnTo>
                  <a:lnTo>
                    <a:pt x="7491" y="413"/>
                  </a:lnTo>
                  <a:lnTo>
                    <a:pt x="7319" y="547"/>
                  </a:lnTo>
                  <a:lnTo>
                    <a:pt x="7156" y="690"/>
                  </a:lnTo>
                  <a:lnTo>
                    <a:pt x="6983" y="844"/>
                  </a:lnTo>
                  <a:lnTo>
                    <a:pt x="6801" y="1016"/>
                  </a:lnTo>
                  <a:lnTo>
                    <a:pt x="6619" y="1198"/>
                  </a:lnTo>
                  <a:lnTo>
                    <a:pt x="6246" y="1610"/>
                  </a:lnTo>
                  <a:lnTo>
                    <a:pt x="5863" y="2060"/>
                  </a:lnTo>
                  <a:lnTo>
                    <a:pt x="5480" y="2549"/>
                  </a:lnTo>
                  <a:lnTo>
                    <a:pt x="5077" y="3066"/>
                  </a:lnTo>
                  <a:lnTo>
                    <a:pt x="4675" y="3612"/>
                  </a:lnTo>
                  <a:lnTo>
                    <a:pt x="4282" y="4186"/>
                  </a:lnTo>
                  <a:lnTo>
                    <a:pt x="3880" y="4771"/>
                  </a:lnTo>
                  <a:lnTo>
                    <a:pt x="3487" y="5365"/>
                  </a:lnTo>
                  <a:lnTo>
                    <a:pt x="3104" y="5958"/>
                  </a:lnTo>
                  <a:lnTo>
                    <a:pt x="2721" y="6562"/>
                  </a:lnTo>
                  <a:lnTo>
                    <a:pt x="2357" y="7146"/>
                  </a:lnTo>
                  <a:lnTo>
                    <a:pt x="2003" y="7730"/>
                  </a:lnTo>
                  <a:lnTo>
                    <a:pt x="1351" y="8822"/>
                  </a:lnTo>
                  <a:lnTo>
                    <a:pt x="786" y="9799"/>
                  </a:lnTo>
                  <a:lnTo>
                    <a:pt x="336" y="10623"/>
                  </a:lnTo>
                  <a:lnTo>
                    <a:pt x="1" y="11226"/>
                  </a:lnTo>
                  <a:lnTo>
                    <a:pt x="3909" y="16102"/>
                  </a:lnTo>
                  <a:lnTo>
                    <a:pt x="4072" y="16063"/>
                  </a:lnTo>
                  <a:lnTo>
                    <a:pt x="4234" y="16015"/>
                  </a:lnTo>
                  <a:lnTo>
                    <a:pt x="4388" y="15967"/>
                  </a:lnTo>
                  <a:lnTo>
                    <a:pt x="4541" y="15900"/>
                  </a:lnTo>
                  <a:lnTo>
                    <a:pt x="4694" y="15833"/>
                  </a:lnTo>
                  <a:lnTo>
                    <a:pt x="4847" y="15757"/>
                  </a:lnTo>
                  <a:lnTo>
                    <a:pt x="5001" y="15671"/>
                  </a:lnTo>
                  <a:lnTo>
                    <a:pt x="5154" y="15575"/>
                  </a:lnTo>
                  <a:lnTo>
                    <a:pt x="5298" y="15469"/>
                  </a:lnTo>
                  <a:lnTo>
                    <a:pt x="5441" y="15354"/>
                  </a:lnTo>
                  <a:lnTo>
                    <a:pt x="5585" y="15240"/>
                  </a:lnTo>
                  <a:lnTo>
                    <a:pt x="5719" y="15115"/>
                  </a:lnTo>
                  <a:lnTo>
                    <a:pt x="5863" y="14981"/>
                  </a:lnTo>
                  <a:lnTo>
                    <a:pt x="5997" y="14847"/>
                  </a:lnTo>
                  <a:lnTo>
                    <a:pt x="6131" y="14703"/>
                  </a:lnTo>
                  <a:lnTo>
                    <a:pt x="6265" y="14550"/>
                  </a:lnTo>
                  <a:lnTo>
                    <a:pt x="6390" y="14387"/>
                  </a:lnTo>
                  <a:lnTo>
                    <a:pt x="6524" y="14224"/>
                  </a:lnTo>
                  <a:lnTo>
                    <a:pt x="6773" y="13870"/>
                  </a:lnTo>
                  <a:lnTo>
                    <a:pt x="7003" y="13496"/>
                  </a:lnTo>
                  <a:lnTo>
                    <a:pt x="7232" y="13094"/>
                  </a:lnTo>
                  <a:lnTo>
                    <a:pt x="7453" y="12673"/>
                  </a:lnTo>
                  <a:lnTo>
                    <a:pt x="7663" y="12232"/>
                  </a:lnTo>
                  <a:lnTo>
                    <a:pt x="7855" y="11763"/>
                  </a:lnTo>
                  <a:lnTo>
                    <a:pt x="8047" y="11284"/>
                  </a:lnTo>
                  <a:lnTo>
                    <a:pt x="8219" y="10776"/>
                  </a:lnTo>
                  <a:lnTo>
                    <a:pt x="8382" y="10259"/>
                  </a:lnTo>
                  <a:lnTo>
                    <a:pt x="8535" y="9723"/>
                  </a:lnTo>
                  <a:lnTo>
                    <a:pt x="8679" y="9177"/>
                  </a:lnTo>
                  <a:lnTo>
                    <a:pt x="8803" y="8612"/>
                  </a:lnTo>
                  <a:lnTo>
                    <a:pt x="8918" y="8037"/>
                  </a:lnTo>
                  <a:lnTo>
                    <a:pt x="9024" y="7443"/>
                  </a:lnTo>
                  <a:lnTo>
                    <a:pt x="9119" y="6849"/>
                  </a:lnTo>
                  <a:lnTo>
                    <a:pt x="9196" y="6236"/>
                  </a:lnTo>
                  <a:lnTo>
                    <a:pt x="9263" y="5614"/>
                  </a:lnTo>
                  <a:lnTo>
                    <a:pt x="9311" y="4991"/>
                  </a:lnTo>
                  <a:lnTo>
                    <a:pt x="9349" y="4359"/>
                  </a:lnTo>
                  <a:lnTo>
                    <a:pt x="9368" y="3717"/>
                  </a:lnTo>
                  <a:lnTo>
                    <a:pt x="9378" y="3075"/>
                  </a:lnTo>
                  <a:lnTo>
                    <a:pt x="9368" y="2434"/>
                  </a:lnTo>
                  <a:lnTo>
                    <a:pt x="9340" y="1782"/>
                  </a:lnTo>
                  <a:lnTo>
                    <a:pt x="9320" y="1485"/>
                  </a:lnTo>
                  <a:lnTo>
                    <a:pt x="9292" y="1227"/>
                  </a:lnTo>
                  <a:lnTo>
                    <a:pt x="9253" y="987"/>
                  </a:lnTo>
                  <a:lnTo>
                    <a:pt x="9206" y="777"/>
                  </a:lnTo>
                  <a:lnTo>
                    <a:pt x="9148" y="595"/>
                  </a:lnTo>
                  <a:lnTo>
                    <a:pt x="9071" y="441"/>
                  </a:lnTo>
                  <a:lnTo>
                    <a:pt x="8995" y="307"/>
                  </a:lnTo>
                  <a:lnTo>
                    <a:pt x="8909" y="202"/>
                  </a:lnTo>
                  <a:lnTo>
                    <a:pt x="8813" y="116"/>
                  </a:lnTo>
                  <a:lnTo>
                    <a:pt x="8765" y="77"/>
                  </a:lnTo>
                  <a:lnTo>
                    <a:pt x="8717" y="49"/>
                  </a:lnTo>
                  <a:lnTo>
                    <a:pt x="8660" y="30"/>
                  </a:lnTo>
                  <a:lnTo>
                    <a:pt x="8602" y="10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2947341" y="2125574"/>
              <a:ext cx="715243" cy="1044000"/>
            </a:xfrm>
            <a:custGeom>
              <a:avLst/>
              <a:gdLst/>
              <a:ahLst/>
              <a:cxnLst/>
              <a:rect l="l" t="t" r="r" b="b"/>
              <a:pathLst>
                <a:path w="17692" h="25824" extrusionOk="0">
                  <a:moveTo>
                    <a:pt x="8698" y="1"/>
                  </a:moveTo>
                  <a:lnTo>
                    <a:pt x="8257" y="20"/>
                  </a:lnTo>
                  <a:lnTo>
                    <a:pt x="7816" y="49"/>
                  </a:lnTo>
                  <a:lnTo>
                    <a:pt x="7673" y="68"/>
                  </a:lnTo>
                  <a:lnTo>
                    <a:pt x="7510" y="106"/>
                  </a:lnTo>
                  <a:lnTo>
                    <a:pt x="7338" y="145"/>
                  </a:lnTo>
                  <a:lnTo>
                    <a:pt x="7146" y="202"/>
                  </a:lnTo>
                  <a:lnTo>
                    <a:pt x="6954" y="269"/>
                  </a:lnTo>
                  <a:lnTo>
                    <a:pt x="6744" y="346"/>
                  </a:lnTo>
                  <a:lnTo>
                    <a:pt x="6533" y="432"/>
                  </a:lnTo>
                  <a:lnTo>
                    <a:pt x="6303" y="537"/>
                  </a:lnTo>
                  <a:lnTo>
                    <a:pt x="6073" y="652"/>
                  </a:lnTo>
                  <a:lnTo>
                    <a:pt x="5834" y="777"/>
                  </a:lnTo>
                  <a:lnTo>
                    <a:pt x="5594" y="911"/>
                  </a:lnTo>
                  <a:lnTo>
                    <a:pt x="5345" y="1064"/>
                  </a:lnTo>
                  <a:lnTo>
                    <a:pt x="5096" y="1227"/>
                  </a:lnTo>
                  <a:lnTo>
                    <a:pt x="4838" y="1409"/>
                  </a:lnTo>
                  <a:lnTo>
                    <a:pt x="4579" y="1601"/>
                  </a:lnTo>
                  <a:lnTo>
                    <a:pt x="4320" y="1802"/>
                  </a:lnTo>
                  <a:lnTo>
                    <a:pt x="4062" y="2012"/>
                  </a:lnTo>
                  <a:lnTo>
                    <a:pt x="3813" y="2252"/>
                  </a:lnTo>
                  <a:lnTo>
                    <a:pt x="3554" y="2491"/>
                  </a:lnTo>
                  <a:lnTo>
                    <a:pt x="3305" y="2750"/>
                  </a:lnTo>
                  <a:lnTo>
                    <a:pt x="3056" y="3028"/>
                  </a:lnTo>
                  <a:lnTo>
                    <a:pt x="2807" y="3315"/>
                  </a:lnTo>
                  <a:lnTo>
                    <a:pt x="2568" y="3612"/>
                  </a:lnTo>
                  <a:lnTo>
                    <a:pt x="2338" y="3928"/>
                  </a:lnTo>
                  <a:lnTo>
                    <a:pt x="2117" y="4263"/>
                  </a:lnTo>
                  <a:lnTo>
                    <a:pt x="1897" y="4608"/>
                  </a:lnTo>
                  <a:lnTo>
                    <a:pt x="1686" y="4962"/>
                  </a:lnTo>
                  <a:lnTo>
                    <a:pt x="1495" y="5346"/>
                  </a:lnTo>
                  <a:lnTo>
                    <a:pt x="1303" y="5738"/>
                  </a:lnTo>
                  <a:lnTo>
                    <a:pt x="1131" y="6141"/>
                  </a:lnTo>
                  <a:lnTo>
                    <a:pt x="968" y="6562"/>
                  </a:lnTo>
                  <a:lnTo>
                    <a:pt x="824" y="7003"/>
                  </a:lnTo>
                  <a:lnTo>
                    <a:pt x="738" y="7280"/>
                  </a:lnTo>
                  <a:lnTo>
                    <a:pt x="662" y="7568"/>
                  </a:lnTo>
                  <a:lnTo>
                    <a:pt x="585" y="7865"/>
                  </a:lnTo>
                  <a:lnTo>
                    <a:pt x="518" y="8171"/>
                  </a:lnTo>
                  <a:lnTo>
                    <a:pt x="451" y="8478"/>
                  </a:lnTo>
                  <a:lnTo>
                    <a:pt x="393" y="8784"/>
                  </a:lnTo>
                  <a:lnTo>
                    <a:pt x="288" y="9435"/>
                  </a:lnTo>
                  <a:lnTo>
                    <a:pt x="202" y="10096"/>
                  </a:lnTo>
                  <a:lnTo>
                    <a:pt x="135" y="10776"/>
                  </a:lnTo>
                  <a:lnTo>
                    <a:pt x="77" y="11466"/>
                  </a:lnTo>
                  <a:lnTo>
                    <a:pt x="39" y="12165"/>
                  </a:lnTo>
                  <a:lnTo>
                    <a:pt x="10" y="12874"/>
                  </a:lnTo>
                  <a:lnTo>
                    <a:pt x="1" y="13583"/>
                  </a:lnTo>
                  <a:lnTo>
                    <a:pt x="1" y="14301"/>
                  </a:lnTo>
                  <a:lnTo>
                    <a:pt x="10" y="15010"/>
                  </a:lnTo>
                  <a:lnTo>
                    <a:pt x="29" y="15709"/>
                  </a:lnTo>
                  <a:lnTo>
                    <a:pt x="49" y="16408"/>
                  </a:lnTo>
                  <a:lnTo>
                    <a:pt x="87" y="17098"/>
                  </a:lnTo>
                  <a:lnTo>
                    <a:pt x="125" y="17768"/>
                  </a:lnTo>
                  <a:lnTo>
                    <a:pt x="173" y="18420"/>
                  </a:lnTo>
                  <a:lnTo>
                    <a:pt x="221" y="19061"/>
                  </a:lnTo>
                  <a:lnTo>
                    <a:pt x="336" y="20249"/>
                  </a:lnTo>
                  <a:lnTo>
                    <a:pt x="451" y="21331"/>
                  </a:lnTo>
                  <a:lnTo>
                    <a:pt x="566" y="22270"/>
                  </a:lnTo>
                  <a:lnTo>
                    <a:pt x="662" y="23036"/>
                  </a:lnTo>
                  <a:lnTo>
                    <a:pt x="748" y="23621"/>
                  </a:lnTo>
                  <a:lnTo>
                    <a:pt x="824" y="24109"/>
                  </a:lnTo>
                  <a:lnTo>
                    <a:pt x="13879" y="25824"/>
                  </a:lnTo>
                  <a:lnTo>
                    <a:pt x="14042" y="25546"/>
                  </a:lnTo>
                  <a:lnTo>
                    <a:pt x="14224" y="25201"/>
                  </a:lnTo>
                  <a:lnTo>
                    <a:pt x="14473" y="24722"/>
                  </a:lnTo>
                  <a:lnTo>
                    <a:pt x="14761" y="24128"/>
                  </a:lnTo>
                  <a:lnTo>
                    <a:pt x="14914" y="23774"/>
                  </a:lnTo>
                  <a:lnTo>
                    <a:pt x="15086" y="23400"/>
                  </a:lnTo>
                  <a:lnTo>
                    <a:pt x="15249" y="22988"/>
                  </a:lnTo>
                  <a:lnTo>
                    <a:pt x="15431" y="22557"/>
                  </a:lnTo>
                  <a:lnTo>
                    <a:pt x="15603" y="22098"/>
                  </a:lnTo>
                  <a:lnTo>
                    <a:pt x="15785" y="21600"/>
                  </a:lnTo>
                  <a:lnTo>
                    <a:pt x="15958" y="21082"/>
                  </a:lnTo>
                  <a:lnTo>
                    <a:pt x="16140" y="20536"/>
                  </a:lnTo>
                  <a:lnTo>
                    <a:pt x="16312" y="19962"/>
                  </a:lnTo>
                  <a:lnTo>
                    <a:pt x="16485" y="19368"/>
                  </a:lnTo>
                  <a:lnTo>
                    <a:pt x="16647" y="18736"/>
                  </a:lnTo>
                  <a:lnTo>
                    <a:pt x="16801" y="18094"/>
                  </a:lnTo>
                  <a:lnTo>
                    <a:pt x="16954" y="17414"/>
                  </a:lnTo>
                  <a:lnTo>
                    <a:pt x="17098" y="16724"/>
                  </a:lnTo>
                  <a:lnTo>
                    <a:pt x="17222" y="15996"/>
                  </a:lnTo>
                  <a:lnTo>
                    <a:pt x="17337" y="15259"/>
                  </a:lnTo>
                  <a:lnTo>
                    <a:pt x="17442" y="14493"/>
                  </a:lnTo>
                  <a:lnTo>
                    <a:pt x="17529" y="13707"/>
                  </a:lnTo>
                  <a:lnTo>
                    <a:pt x="17596" y="12893"/>
                  </a:lnTo>
                  <a:lnTo>
                    <a:pt x="17644" y="12069"/>
                  </a:lnTo>
                  <a:lnTo>
                    <a:pt x="17682" y="11217"/>
                  </a:lnTo>
                  <a:lnTo>
                    <a:pt x="17691" y="10355"/>
                  </a:lnTo>
                  <a:lnTo>
                    <a:pt x="17682" y="9972"/>
                  </a:lnTo>
                  <a:lnTo>
                    <a:pt x="17672" y="9608"/>
                  </a:lnTo>
                  <a:lnTo>
                    <a:pt x="17653" y="9244"/>
                  </a:lnTo>
                  <a:lnTo>
                    <a:pt x="17634" y="8889"/>
                  </a:lnTo>
                  <a:lnTo>
                    <a:pt x="17596" y="8545"/>
                  </a:lnTo>
                  <a:lnTo>
                    <a:pt x="17557" y="8209"/>
                  </a:lnTo>
                  <a:lnTo>
                    <a:pt x="17509" y="7884"/>
                  </a:lnTo>
                  <a:lnTo>
                    <a:pt x="17452" y="7558"/>
                  </a:lnTo>
                  <a:lnTo>
                    <a:pt x="17395" y="7242"/>
                  </a:lnTo>
                  <a:lnTo>
                    <a:pt x="17327" y="6936"/>
                  </a:lnTo>
                  <a:lnTo>
                    <a:pt x="17260" y="6639"/>
                  </a:lnTo>
                  <a:lnTo>
                    <a:pt x="17174" y="6351"/>
                  </a:lnTo>
                  <a:lnTo>
                    <a:pt x="17088" y="6064"/>
                  </a:lnTo>
                  <a:lnTo>
                    <a:pt x="17002" y="5786"/>
                  </a:lnTo>
                  <a:lnTo>
                    <a:pt x="16906" y="5518"/>
                  </a:lnTo>
                  <a:lnTo>
                    <a:pt x="16801" y="5250"/>
                  </a:lnTo>
                  <a:lnTo>
                    <a:pt x="16695" y="5001"/>
                  </a:lnTo>
                  <a:lnTo>
                    <a:pt x="16580" y="4752"/>
                  </a:lnTo>
                  <a:lnTo>
                    <a:pt x="16456" y="4503"/>
                  </a:lnTo>
                  <a:lnTo>
                    <a:pt x="16331" y="4273"/>
                  </a:lnTo>
                  <a:lnTo>
                    <a:pt x="16207" y="4043"/>
                  </a:lnTo>
                  <a:lnTo>
                    <a:pt x="16073" y="3823"/>
                  </a:lnTo>
                  <a:lnTo>
                    <a:pt x="15939" y="3612"/>
                  </a:lnTo>
                  <a:lnTo>
                    <a:pt x="15795" y="3401"/>
                  </a:lnTo>
                  <a:lnTo>
                    <a:pt x="15642" y="3200"/>
                  </a:lnTo>
                  <a:lnTo>
                    <a:pt x="15488" y="3009"/>
                  </a:lnTo>
                  <a:lnTo>
                    <a:pt x="15335" y="2817"/>
                  </a:lnTo>
                  <a:lnTo>
                    <a:pt x="15172" y="2645"/>
                  </a:lnTo>
                  <a:lnTo>
                    <a:pt x="15010" y="2463"/>
                  </a:lnTo>
                  <a:lnTo>
                    <a:pt x="14847" y="2300"/>
                  </a:lnTo>
                  <a:lnTo>
                    <a:pt x="14674" y="2137"/>
                  </a:lnTo>
                  <a:lnTo>
                    <a:pt x="14492" y="1984"/>
                  </a:lnTo>
                  <a:lnTo>
                    <a:pt x="14320" y="1830"/>
                  </a:lnTo>
                  <a:lnTo>
                    <a:pt x="14138" y="1687"/>
                  </a:lnTo>
                  <a:lnTo>
                    <a:pt x="13946" y="1553"/>
                  </a:lnTo>
                  <a:lnTo>
                    <a:pt x="13764" y="1419"/>
                  </a:lnTo>
                  <a:lnTo>
                    <a:pt x="13573" y="1304"/>
                  </a:lnTo>
                  <a:lnTo>
                    <a:pt x="13381" y="1179"/>
                  </a:lnTo>
                  <a:lnTo>
                    <a:pt x="13180" y="1064"/>
                  </a:lnTo>
                  <a:lnTo>
                    <a:pt x="12979" y="959"/>
                  </a:lnTo>
                  <a:lnTo>
                    <a:pt x="12778" y="863"/>
                  </a:lnTo>
                  <a:lnTo>
                    <a:pt x="12577" y="767"/>
                  </a:lnTo>
                  <a:lnTo>
                    <a:pt x="12376" y="681"/>
                  </a:lnTo>
                  <a:lnTo>
                    <a:pt x="12165" y="595"/>
                  </a:lnTo>
                  <a:lnTo>
                    <a:pt x="11954" y="518"/>
                  </a:lnTo>
                  <a:lnTo>
                    <a:pt x="11743" y="442"/>
                  </a:lnTo>
                  <a:lnTo>
                    <a:pt x="11322" y="317"/>
                  </a:lnTo>
                  <a:lnTo>
                    <a:pt x="10891" y="212"/>
                  </a:lnTo>
                  <a:lnTo>
                    <a:pt x="10450" y="126"/>
                  </a:lnTo>
                  <a:lnTo>
                    <a:pt x="10019" y="68"/>
                  </a:lnTo>
                  <a:lnTo>
                    <a:pt x="9579" y="3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3213755" y="1813115"/>
              <a:ext cx="234682" cy="453071"/>
            </a:xfrm>
            <a:custGeom>
              <a:avLst/>
              <a:gdLst/>
              <a:ahLst/>
              <a:cxnLst/>
              <a:rect l="l" t="t" r="r" b="b"/>
              <a:pathLst>
                <a:path w="5805" h="11207" extrusionOk="0">
                  <a:moveTo>
                    <a:pt x="5805" y="0"/>
                  </a:moveTo>
                  <a:lnTo>
                    <a:pt x="1629" y="3698"/>
                  </a:lnTo>
                  <a:lnTo>
                    <a:pt x="1648" y="3793"/>
                  </a:lnTo>
                  <a:lnTo>
                    <a:pt x="1667" y="3908"/>
                  </a:lnTo>
                  <a:lnTo>
                    <a:pt x="1677" y="4062"/>
                  </a:lnTo>
                  <a:lnTo>
                    <a:pt x="1686" y="4263"/>
                  </a:lnTo>
                  <a:lnTo>
                    <a:pt x="1686" y="4502"/>
                  </a:lnTo>
                  <a:lnTo>
                    <a:pt x="1667" y="4780"/>
                  </a:lnTo>
                  <a:lnTo>
                    <a:pt x="1638" y="5096"/>
                  </a:lnTo>
                  <a:lnTo>
                    <a:pt x="1581" y="5450"/>
                  </a:lnTo>
                  <a:lnTo>
                    <a:pt x="1504" y="5853"/>
                  </a:lnTo>
                  <a:lnTo>
                    <a:pt x="1447" y="6063"/>
                  </a:lnTo>
                  <a:lnTo>
                    <a:pt x="1389" y="6284"/>
                  </a:lnTo>
                  <a:lnTo>
                    <a:pt x="1322" y="6504"/>
                  </a:lnTo>
                  <a:lnTo>
                    <a:pt x="1246" y="6743"/>
                  </a:lnTo>
                  <a:lnTo>
                    <a:pt x="1159" y="6992"/>
                  </a:lnTo>
                  <a:lnTo>
                    <a:pt x="1064" y="7251"/>
                  </a:lnTo>
                  <a:lnTo>
                    <a:pt x="949" y="7510"/>
                  </a:lnTo>
                  <a:lnTo>
                    <a:pt x="834" y="7778"/>
                  </a:lnTo>
                  <a:lnTo>
                    <a:pt x="700" y="8056"/>
                  </a:lnTo>
                  <a:lnTo>
                    <a:pt x="556" y="8343"/>
                  </a:lnTo>
                  <a:lnTo>
                    <a:pt x="403" y="8640"/>
                  </a:lnTo>
                  <a:lnTo>
                    <a:pt x="230" y="8946"/>
                  </a:lnTo>
                  <a:lnTo>
                    <a:pt x="182" y="9042"/>
                  </a:lnTo>
                  <a:lnTo>
                    <a:pt x="135" y="9148"/>
                  </a:lnTo>
                  <a:lnTo>
                    <a:pt x="96" y="9253"/>
                  </a:lnTo>
                  <a:lnTo>
                    <a:pt x="58" y="9358"/>
                  </a:lnTo>
                  <a:lnTo>
                    <a:pt x="39" y="9473"/>
                  </a:lnTo>
                  <a:lnTo>
                    <a:pt x="20" y="9579"/>
                  </a:lnTo>
                  <a:lnTo>
                    <a:pt x="10" y="9694"/>
                  </a:lnTo>
                  <a:lnTo>
                    <a:pt x="0" y="9799"/>
                  </a:lnTo>
                  <a:lnTo>
                    <a:pt x="10" y="9914"/>
                  </a:lnTo>
                  <a:lnTo>
                    <a:pt x="20" y="10019"/>
                  </a:lnTo>
                  <a:lnTo>
                    <a:pt x="39" y="10134"/>
                  </a:lnTo>
                  <a:lnTo>
                    <a:pt x="67" y="10239"/>
                  </a:lnTo>
                  <a:lnTo>
                    <a:pt x="106" y="10345"/>
                  </a:lnTo>
                  <a:lnTo>
                    <a:pt x="154" y="10450"/>
                  </a:lnTo>
                  <a:lnTo>
                    <a:pt x="202" y="10546"/>
                  </a:lnTo>
                  <a:lnTo>
                    <a:pt x="269" y="10642"/>
                  </a:lnTo>
                  <a:lnTo>
                    <a:pt x="355" y="10747"/>
                  </a:lnTo>
                  <a:lnTo>
                    <a:pt x="460" y="10852"/>
                  </a:lnTo>
                  <a:lnTo>
                    <a:pt x="585" y="10948"/>
                  </a:lnTo>
                  <a:lnTo>
                    <a:pt x="738" y="11025"/>
                  </a:lnTo>
                  <a:lnTo>
                    <a:pt x="901" y="11101"/>
                  </a:lnTo>
                  <a:lnTo>
                    <a:pt x="1083" y="11149"/>
                  </a:lnTo>
                  <a:lnTo>
                    <a:pt x="1284" y="11188"/>
                  </a:lnTo>
                  <a:lnTo>
                    <a:pt x="1389" y="11197"/>
                  </a:lnTo>
                  <a:lnTo>
                    <a:pt x="1495" y="11207"/>
                  </a:lnTo>
                  <a:lnTo>
                    <a:pt x="1610" y="11197"/>
                  </a:lnTo>
                  <a:lnTo>
                    <a:pt x="1724" y="11197"/>
                  </a:lnTo>
                  <a:lnTo>
                    <a:pt x="1849" y="11178"/>
                  </a:lnTo>
                  <a:lnTo>
                    <a:pt x="1974" y="11159"/>
                  </a:lnTo>
                  <a:lnTo>
                    <a:pt x="2098" y="11130"/>
                  </a:lnTo>
                  <a:lnTo>
                    <a:pt x="2232" y="11101"/>
                  </a:lnTo>
                  <a:lnTo>
                    <a:pt x="2366" y="11054"/>
                  </a:lnTo>
                  <a:lnTo>
                    <a:pt x="2500" y="11006"/>
                  </a:lnTo>
                  <a:lnTo>
                    <a:pt x="2634" y="10948"/>
                  </a:lnTo>
                  <a:lnTo>
                    <a:pt x="2778" y="10881"/>
                  </a:lnTo>
                  <a:lnTo>
                    <a:pt x="2922" y="10805"/>
                  </a:lnTo>
                  <a:lnTo>
                    <a:pt x="3065" y="10718"/>
                  </a:lnTo>
                  <a:lnTo>
                    <a:pt x="3219" y="10623"/>
                  </a:lnTo>
                  <a:lnTo>
                    <a:pt x="3372" y="10517"/>
                  </a:lnTo>
                  <a:lnTo>
                    <a:pt x="3525" y="10402"/>
                  </a:lnTo>
                  <a:lnTo>
                    <a:pt x="3678" y="10278"/>
                  </a:lnTo>
                  <a:lnTo>
                    <a:pt x="3765" y="10211"/>
                  </a:lnTo>
                  <a:lnTo>
                    <a:pt x="3832" y="10134"/>
                  </a:lnTo>
                  <a:lnTo>
                    <a:pt x="3975" y="9971"/>
                  </a:lnTo>
                  <a:lnTo>
                    <a:pt x="4090" y="9808"/>
                  </a:lnTo>
                  <a:lnTo>
                    <a:pt x="4186" y="9626"/>
                  </a:lnTo>
                  <a:lnTo>
                    <a:pt x="4272" y="9435"/>
                  </a:lnTo>
                  <a:lnTo>
                    <a:pt x="4330" y="9234"/>
                  </a:lnTo>
                  <a:lnTo>
                    <a:pt x="4368" y="9023"/>
                  </a:lnTo>
                  <a:lnTo>
                    <a:pt x="4378" y="8812"/>
                  </a:lnTo>
                  <a:lnTo>
                    <a:pt x="4387" y="8075"/>
                  </a:lnTo>
                  <a:lnTo>
                    <a:pt x="4387" y="7146"/>
                  </a:lnTo>
                  <a:lnTo>
                    <a:pt x="4397" y="6629"/>
                  </a:lnTo>
                  <a:lnTo>
                    <a:pt x="4416" y="6073"/>
                  </a:lnTo>
                  <a:lnTo>
                    <a:pt x="4454" y="5498"/>
                  </a:lnTo>
                  <a:lnTo>
                    <a:pt x="4493" y="4904"/>
                  </a:lnTo>
                  <a:lnTo>
                    <a:pt x="4560" y="4291"/>
                  </a:lnTo>
                  <a:lnTo>
                    <a:pt x="4655" y="3669"/>
                  </a:lnTo>
                  <a:lnTo>
                    <a:pt x="4703" y="3353"/>
                  </a:lnTo>
                  <a:lnTo>
                    <a:pt x="4761" y="3037"/>
                  </a:lnTo>
                  <a:lnTo>
                    <a:pt x="4828" y="2730"/>
                  </a:lnTo>
                  <a:lnTo>
                    <a:pt x="4904" y="2414"/>
                  </a:lnTo>
                  <a:lnTo>
                    <a:pt x="4981" y="2098"/>
                  </a:lnTo>
                  <a:lnTo>
                    <a:pt x="5077" y="1792"/>
                  </a:lnTo>
                  <a:lnTo>
                    <a:pt x="5173" y="1485"/>
                  </a:lnTo>
                  <a:lnTo>
                    <a:pt x="5278" y="1179"/>
                  </a:lnTo>
                  <a:lnTo>
                    <a:pt x="5402" y="872"/>
                  </a:lnTo>
                  <a:lnTo>
                    <a:pt x="5527" y="575"/>
                  </a:lnTo>
                  <a:lnTo>
                    <a:pt x="5661" y="288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3095263" y="1636935"/>
              <a:ext cx="328797" cy="476317"/>
            </a:xfrm>
            <a:custGeom>
              <a:avLst/>
              <a:gdLst/>
              <a:ahLst/>
              <a:cxnLst/>
              <a:rect l="l" t="t" r="r" b="b"/>
              <a:pathLst>
                <a:path w="8133" h="11782" extrusionOk="0">
                  <a:moveTo>
                    <a:pt x="1734" y="0"/>
                  </a:moveTo>
                  <a:lnTo>
                    <a:pt x="1533" y="10"/>
                  </a:lnTo>
                  <a:lnTo>
                    <a:pt x="1341" y="39"/>
                  </a:lnTo>
                  <a:lnTo>
                    <a:pt x="1159" y="77"/>
                  </a:lnTo>
                  <a:lnTo>
                    <a:pt x="997" y="125"/>
                  </a:lnTo>
                  <a:lnTo>
                    <a:pt x="834" y="192"/>
                  </a:lnTo>
                  <a:lnTo>
                    <a:pt x="681" y="278"/>
                  </a:lnTo>
                  <a:lnTo>
                    <a:pt x="546" y="374"/>
                  </a:lnTo>
                  <a:lnTo>
                    <a:pt x="422" y="489"/>
                  </a:lnTo>
                  <a:lnTo>
                    <a:pt x="317" y="623"/>
                  </a:lnTo>
                  <a:lnTo>
                    <a:pt x="221" y="767"/>
                  </a:lnTo>
                  <a:lnTo>
                    <a:pt x="144" y="929"/>
                  </a:lnTo>
                  <a:lnTo>
                    <a:pt x="87" y="1121"/>
                  </a:lnTo>
                  <a:lnTo>
                    <a:pt x="39" y="1322"/>
                  </a:lnTo>
                  <a:lnTo>
                    <a:pt x="10" y="1542"/>
                  </a:lnTo>
                  <a:lnTo>
                    <a:pt x="1" y="1782"/>
                  </a:lnTo>
                  <a:lnTo>
                    <a:pt x="10" y="2050"/>
                  </a:lnTo>
                  <a:lnTo>
                    <a:pt x="1" y="2251"/>
                  </a:lnTo>
                  <a:lnTo>
                    <a:pt x="1" y="2797"/>
                  </a:lnTo>
                  <a:lnTo>
                    <a:pt x="1" y="3190"/>
                  </a:lnTo>
                  <a:lnTo>
                    <a:pt x="10" y="3631"/>
                  </a:lnTo>
                  <a:lnTo>
                    <a:pt x="29" y="4129"/>
                  </a:lnTo>
                  <a:lnTo>
                    <a:pt x="68" y="4665"/>
                  </a:lnTo>
                  <a:lnTo>
                    <a:pt x="125" y="5240"/>
                  </a:lnTo>
                  <a:lnTo>
                    <a:pt x="192" y="5833"/>
                  </a:lnTo>
                  <a:lnTo>
                    <a:pt x="288" y="6446"/>
                  </a:lnTo>
                  <a:lnTo>
                    <a:pt x="345" y="6753"/>
                  </a:lnTo>
                  <a:lnTo>
                    <a:pt x="412" y="7069"/>
                  </a:lnTo>
                  <a:lnTo>
                    <a:pt x="479" y="7376"/>
                  </a:lnTo>
                  <a:lnTo>
                    <a:pt x="556" y="7682"/>
                  </a:lnTo>
                  <a:lnTo>
                    <a:pt x="642" y="7979"/>
                  </a:lnTo>
                  <a:lnTo>
                    <a:pt x="728" y="8276"/>
                  </a:lnTo>
                  <a:lnTo>
                    <a:pt x="834" y="8573"/>
                  </a:lnTo>
                  <a:lnTo>
                    <a:pt x="939" y="8860"/>
                  </a:lnTo>
                  <a:lnTo>
                    <a:pt x="1064" y="9138"/>
                  </a:lnTo>
                  <a:lnTo>
                    <a:pt x="1188" y="9406"/>
                  </a:lnTo>
                  <a:lnTo>
                    <a:pt x="1380" y="9780"/>
                  </a:lnTo>
                  <a:lnTo>
                    <a:pt x="1600" y="10163"/>
                  </a:lnTo>
                  <a:lnTo>
                    <a:pt x="1715" y="10354"/>
                  </a:lnTo>
                  <a:lnTo>
                    <a:pt x="1830" y="10546"/>
                  </a:lnTo>
                  <a:lnTo>
                    <a:pt x="1954" y="10728"/>
                  </a:lnTo>
                  <a:lnTo>
                    <a:pt x="2089" y="10910"/>
                  </a:lnTo>
                  <a:lnTo>
                    <a:pt x="2223" y="11073"/>
                  </a:lnTo>
                  <a:lnTo>
                    <a:pt x="2357" y="11226"/>
                  </a:lnTo>
                  <a:lnTo>
                    <a:pt x="2491" y="11370"/>
                  </a:lnTo>
                  <a:lnTo>
                    <a:pt x="2635" y="11494"/>
                  </a:lnTo>
                  <a:lnTo>
                    <a:pt x="2778" y="11600"/>
                  </a:lnTo>
                  <a:lnTo>
                    <a:pt x="2931" y="11676"/>
                  </a:lnTo>
                  <a:lnTo>
                    <a:pt x="2998" y="11714"/>
                  </a:lnTo>
                  <a:lnTo>
                    <a:pt x="3075" y="11734"/>
                  </a:lnTo>
                  <a:lnTo>
                    <a:pt x="3152" y="11753"/>
                  </a:lnTo>
                  <a:lnTo>
                    <a:pt x="3228" y="11772"/>
                  </a:lnTo>
                  <a:lnTo>
                    <a:pt x="3372" y="11781"/>
                  </a:lnTo>
                  <a:lnTo>
                    <a:pt x="3516" y="11772"/>
                  </a:lnTo>
                  <a:lnTo>
                    <a:pt x="3669" y="11753"/>
                  </a:lnTo>
                  <a:lnTo>
                    <a:pt x="3832" y="11714"/>
                  </a:lnTo>
                  <a:lnTo>
                    <a:pt x="3995" y="11667"/>
                  </a:lnTo>
                  <a:lnTo>
                    <a:pt x="4157" y="11600"/>
                  </a:lnTo>
                  <a:lnTo>
                    <a:pt x="4330" y="11523"/>
                  </a:lnTo>
                  <a:lnTo>
                    <a:pt x="4502" y="11437"/>
                  </a:lnTo>
                  <a:lnTo>
                    <a:pt x="4684" y="11331"/>
                  </a:lnTo>
                  <a:lnTo>
                    <a:pt x="4857" y="11216"/>
                  </a:lnTo>
                  <a:lnTo>
                    <a:pt x="5039" y="11092"/>
                  </a:lnTo>
                  <a:lnTo>
                    <a:pt x="5221" y="10958"/>
                  </a:lnTo>
                  <a:lnTo>
                    <a:pt x="5403" y="10805"/>
                  </a:lnTo>
                  <a:lnTo>
                    <a:pt x="5575" y="10651"/>
                  </a:lnTo>
                  <a:lnTo>
                    <a:pt x="5757" y="10479"/>
                  </a:lnTo>
                  <a:lnTo>
                    <a:pt x="5929" y="10297"/>
                  </a:lnTo>
                  <a:lnTo>
                    <a:pt x="6150" y="10057"/>
                  </a:lnTo>
                  <a:lnTo>
                    <a:pt x="6380" y="9780"/>
                  </a:lnTo>
                  <a:lnTo>
                    <a:pt x="6609" y="9473"/>
                  </a:lnTo>
                  <a:lnTo>
                    <a:pt x="6839" y="9128"/>
                  </a:lnTo>
                  <a:lnTo>
                    <a:pt x="7069" y="8755"/>
                  </a:lnTo>
                  <a:lnTo>
                    <a:pt x="7280" y="8362"/>
                  </a:lnTo>
                  <a:lnTo>
                    <a:pt x="7385" y="8151"/>
                  </a:lnTo>
                  <a:lnTo>
                    <a:pt x="7481" y="7931"/>
                  </a:lnTo>
                  <a:lnTo>
                    <a:pt x="7577" y="7711"/>
                  </a:lnTo>
                  <a:lnTo>
                    <a:pt x="7673" y="7481"/>
                  </a:lnTo>
                  <a:lnTo>
                    <a:pt x="7759" y="7241"/>
                  </a:lnTo>
                  <a:lnTo>
                    <a:pt x="7845" y="6992"/>
                  </a:lnTo>
                  <a:lnTo>
                    <a:pt x="7912" y="6753"/>
                  </a:lnTo>
                  <a:lnTo>
                    <a:pt x="7970" y="6514"/>
                  </a:lnTo>
                  <a:lnTo>
                    <a:pt x="8027" y="6274"/>
                  </a:lnTo>
                  <a:lnTo>
                    <a:pt x="8065" y="6035"/>
                  </a:lnTo>
                  <a:lnTo>
                    <a:pt x="8094" y="5795"/>
                  </a:lnTo>
                  <a:lnTo>
                    <a:pt x="8123" y="5556"/>
                  </a:lnTo>
                  <a:lnTo>
                    <a:pt x="8132" y="5326"/>
                  </a:lnTo>
                  <a:lnTo>
                    <a:pt x="8132" y="5086"/>
                  </a:lnTo>
                  <a:lnTo>
                    <a:pt x="8132" y="4857"/>
                  </a:lnTo>
                  <a:lnTo>
                    <a:pt x="8113" y="4636"/>
                  </a:lnTo>
                  <a:lnTo>
                    <a:pt x="8084" y="4406"/>
                  </a:lnTo>
                  <a:lnTo>
                    <a:pt x="8046" y="4186"/>
                  </a:lnTo>
                  <a:lnTo>
                    <a:pt x="7998" y="3975"/>
                  </a:lnTo>
                  <a:lnTo>
                    <a:pt x="7941" y="3755"/>
                  </a:lnTo>
                  <a:lnTo>
                    <a:pt x="7874" y="3554"/>
                  </a:lnTo>
                  <a:lnTo>
                    <a:pt x="7797" y="3343"/>
                  </a:lnTo>
                  <a:lnTo>
                    <a:pt x="7711" y="3142"/>
                  </a:lnTo>
                  <a:lnTo>
                    <a:pt x="7615" y="2950"/>
                  </a:lnTo>
                  <a:lnTo>
                    <a:pt x="7500" y="2759"/>
                  </a:lnTo>
                  <a:lnTo>
                    <a:pt x="7385" y="2577"/>
                  </a:lnTo>
                  <a:lnTo>
                    <a:pt x="7251" y="2395"/>
                  </a:lnTo>
                  <a:lnTo>
                    <a:pt x="7107" y="2223"/>
                  </a:lnTo>
                  <a:lnTo>
                    <a:pt x="6954" y="2060"/>
                  </a:lnTo>
                  <a:lnTo>
                    <a:pt x="6791" y="1897"/>
                  </a:lnTo>
                  <a:lnTo>
                    <a:pt x="6619" y="1744"/>
                  </a:lnTo>
                  <a:lnTo>
                    <a:pt x="6437" y="1600"/>
                  </a:lnTo>
                  <a:lnTo>
                    <a:pt x="6236" y="1456"/>
                  </a:lnTo>
                  <a:lnTo>
                    <a:pt x="6035" y="1322"/>
                  </a:lnTo>
                  <a:lnTo>
                    <a:pt x="5814" y="1198"/>
                  </a:lnTo>
                  <a:lnTo>
                    <a:pt x="5585" y="1083"/>
                  </a:lnTo>
                  <a:lnTo>
                    <a:pt x="5087" y="853"/>
                  </a:lnTo>
                  <a:lnTo>
                    <a:pt x="4588" y="642"/>
                  </a:lnTo>
                  <a:lnTo>
                    <a:pt x="4081" y="451"/>
                  </a:lnTo>
                  <a:lnTo>
                    <a:pt x="3832" y="374"/>
                  </a:lnTo>
                  <a:lnTo>
                    <a:pt x="3583" y="297"/>
                  </a:lnTo>
                  <a:lnTo>
                    <a:pt x="3334" y="221"/>
                  </a:lnTo>
                  <a:lnTo>
                    <a:pt x="3094" y="163"/>
                  </a:lnTo>
                  <a:lnTo>
                    <a:pt x="2855" y="106"/>
                  </a:lnTo>
                  <a:lnTo>
                    <a:pt x="2615" y="67"/>
                  </a:lnTo>
                  <a:lnTo>
                    <a:pt x="2385" y="29"/>
                  </a:lnTo>
                  <a:lnTo>
                    <a:pt x="2165" y="10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3144827" y="1846022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9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1" y="556"/>
                  </a:lnTo>
                  <a:lnTo>
                    <a:pt x="1" y="661"/>
                  </a:lnTo>
                  <a:lnTo>
                    <a:pt x="20" y="776"/>
                  </a:lnTo>
                  <a:lnTo>
                    <a:pt x="39" y="872"/>
                  </a:lnTo>
                  <a:lnTo>
                    <a:pt x="68" y="949"/>
                  </a:lnTo>
                  <a:lnTo>
                    <a:pt x="106" y="1025"/>
                  </a:lnTo>
                  <a:lnTo>
                    <a:pt x="154" y="1073"/>
                  </a:lnTo>
                  <a:lnTo>
                    <a:pt x="202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5" y="1083"/>
                  </a:lnTo>
                  <a:lnTo>
                    <a:pt x="412" y="1035"/>
                  </a:lnTo>
                  <a:lnTo>
                    <a:pt x="451" y="968"/>
                  </a:lnTo>
                  <a:lnTo>
                    <a:pt x="489" y="882"/>
                  </a:lnTo>
                  <a:lnTo>
                    <a:pt x="518" y="796"/>
                  </a:lnTo>
                  <a:lnTo>
                    <a:pt x="537" y="690"/>
                  </a:lnTo>
                  <a:lnTo>
                    <a:pt x="546" y="575"/>
                  </a:lnTo>
                  <a:lnTo>
                    <a:pt x="546" y="460"/>
                  </a:lnTo>
                  <a:lnTo>
                    <a:pt x="537" y="355"/>
                  </a:lnTo>
                  <a:lnTo>
                    <a:pt x="518" y="259"/>
                  </a:lnTo>
                  <a:lnTo>
                    <a:pt x="489" y="173"/>
                  </a:lnTo>
                  <a:lnTo>
                    <a:pt x="451" y="106"/>
                  </a:lnTo>
                  <a:lnTo>
                    <a:pt x="403" y="48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3252484" y="1852208"/>
              <a:ext cx="22114" cy="45360"/>
            </a:xfrm>
            <a:custGeom>
              <a:avLst/>
              <a:gdLst/>
              <a:ahLst/>
              <a:cxnLst/>
              <a:rect l="l" t="t" r="r" b="b"/>
              <a:pathLst>
                <a:path w="547" h="1122" extrusionOk="0">
                  <a:moveTo>
                    <a:pt x="268" y="1"/>
                  </a:moveTo>
                  <a:lnTo>
                    <a:pt x="240" y="10"/>
                  </a:lnTo>
                  <a:lnTo>
                    <a:pt x="192" y="39"/>
                  </a:lnTo>
                  <a:lnTo>
                    <a:pt x="144" y="87"/>
                  </a:lnTo>
                  <a:lnTo>
                    <a:pt x="96" y="154"/>
                  </a:lnTo>
                  <a:lnTo>
                    <a:pt x="58" y="240"/>
                  </a:lnTo>
                  <a:lnTo>
                    <a:pt x="29" y="336"/>
                  </a:lnTo>
                  <a:lnTo>
                    <a:pt x="10" y="441"/>
                  </a:lnTo>
                  <a:lnTo>
                    <a:pt x="0" y="556"/>
                  </a:lnTo>
                  <a:lnTo>
                    <a:pt x="0" y="662"/>
                  </a:lnTo>
                  <a:lnTo>
                    <a:pt x="19" y="767"/>
                  </a:lnTo>
                  <a:lnTo>
                    <a:pt x="39" y="872"/>
                  </a:lnTo>
                  <a:lnTo>
                    <a:pt x="67" y="949"/>
                  </a:lnTo>
                  <a:lnTo>
                    <a:pt x="106" y="1026"/>
                  </a:lnTo>
                  <a:lnTo>
                    <a:pt x="154" y="1074"/>
                  </a:lnTo>
                  <a:lnTo>
                    <a:pt x="201" y="1112"/>
                  </a:lnTo>
                  <a:lnTo>
                    <a:pt x="230" y="1121"/>
                  </a:lnTo>
                  <a:lnTo>
                    <a:pt x="278" y="1121"/>
                  </a:lnTo>
                  <a:lnTo>
                    <a:pt x="307" y="1112"/>
                  </a:lnTo>
                  <a:lnTo>
                    <a:pt x="364" y="1083"/>
                  </a:lnTo>
                  <a:lnTo>
                    <a:pt x="412" y="1035"/>
                  </a:lnTo>
                  <a:lnTo>
                    <a:pt x="450" y="968"/>
                  </a:lnTo>
                  <a:lnTo>
                    <a:pt x="489" y="882"/>
                  </a:lnTo>
                  <a:lnTo>
                    <a:pt x="517" y="786"/>
                  </a:lnTo>
                  <a:lnTo>
                    <a:pt x="537" y="690"/>
                  </a:lnTo>
                  <a:lnTo>
                    <a:pt x="546" y="576"/>
                  </a:lnTo>
                  <a:lnTo>
                    <a:pt x="546" y="461"/>
                  </a:lnTo>
                  <a:lnTo>
                    <a:pt x="537" y="355"/>
                  </a:lnTo>
                  <a:lnTo>
                    <a:pt x="517" y="259"/>
                  </a:lnTo>
                  <a:lnTo>
                    <a:pt x="489" y="173"/>
                  </a:lnTo>
                  <a:lnTo>
                    <a:pt x="450" y="106"/>
                  </a:lnTo>
                  <a:lnTo>
                    <a:pt x="403" y="49"/>
                  </a:lnTo>
                  <a:lnTo>
                    <a:pt x="355" y="10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3173085" y="1864619"/>
              <a:ext cx="38366" cy="102645"/>
            </a:xfrm>
            <a:custGeom>
              <a:avLst/>
              <a:gdLst/>
              <a:ahLst/>
              <a:cxnLst/>
              <a:rect l="l" t="t" r="r" b="b"/>
              <a:pathLst>
                <a:path w="949" h="2539" extrusionOk="0">
                  <a:moveTo>
                    <a:pt x="690" y="0"/>
                  </a:moveTo>
                  <a:lnTo>
                    <a:pt x="595" y="240"/>
                  </a:lnTo>
                  <a:lnTo>
                    <a:pt x="374" y="786"/>
                  </a:lnTo>
                  <a:lnTo>
                    <a:pt x="250" y="1111"/>
                  </a:lnTo>
                  <a:lnTo>
                    <a:pt x="144" y="1418"/>
                  </a:lnTo>
                  <a:lnTo>
                    <a:pt x="58" y="1696"/>
                  </a:lnTo>
                  <a:lnTo>
                    <a:pt x="29" y="1811"/>
                  </a:lnTo>
                  <a:lnTo>
                    <a:pt x="10" y="1897"/>
                  </a:lnTo>
                  <a:lnTo>
                    <a:pt x="1" y="1983"/>
                  </a:lnTo>
                  <a:lnTo>
                    <a:pt x="1" y="2050"/>
                  </a:lnTo>
                  <a:lnTo>
                    <a:pt x="10" y="2117"/>
                  </a:lnTo>
                  <a:lnTo>
                    <a:pt x="29" y="2184"/>
                  </a:lnTo>
                  <a:lnTo>
                    <a:pt x="58" y="2242"/>
                  </a:lnTo>
                  <a:lnTo>
                    <a:pt x="97" y="2290"/>
                  </a:lnTo>
                  <a:lnTo>
                    <a:pt x="135" y="2337"/>
                  </a:lnTo>
                  <a:lnTo>
                    <a:pt x="173" y="2376"/>
                  </a:lnTo>
                  <a:lnTo>
                    <a:pt x="221" y="2414"/>
                  </a:lnTo>
                  <a:lnTo>
                    <a:pt x="269" y="2443"/>
                  </a:lnTo>
                  <a:lnTo>
                    <a:pt x="374" y="2491"/>
                  </a:lnTo>
                  <a:lnTo>
                    <a:pt x="480" y="2529"/>
                  </a:lnTo>
                  <a:lnTo>
                    <a:pt x="575" y="2539"/>
                  </a:lnTo>
                  <a:lnTo>
                    <a:pt x="652" y="2529"/>
                  </a:lnTo>
                  <a:lnTo>
                    <a:pt x="729" y="2510"/>
                  </a:lnTo>
                  <a:lnTo>
                    <a:pt x="796" y="2472"/>
                  </a:lnTo>
                  <a:lnTo>
                    <a:pt x="853" y="2424"/>
                  </a:lnTo>
                  <a:lnTo>
                    <a:pt x="901" y="2366"/>
                  </a:lnTo>
                  <a:lnTo>
                    <a:pt x="930" y="2299"/>
                  </a:lnTo>
                  <a:lnTo>
                    <a:pt x="949" y="2222"/>
                  </a:lnTo>
                  <a:lnTo>
                    <a:pt x="949" y="2146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2"/>
            <p:cNvSpPr/>
            <p:nvPr/>
          </p:nvSpPr>
          <p:spPr>
            <a:xfrm>
              <a:off x="3239709" y="1819705"/>
              <a:ext cx="50737" cy="27531"/>
            </a:xfrm>
            <a:custGeom>
              <a:avLst/>
              <a:gdLst/>
              <a:ahLst/>
              <a:cxnLst/>
              <a:rect l="l" t="t" r="r" b="b"/>
              <a:pathLst>
                <a:path w="1255" h="681" extrusionOk="0">
                  <a:moveTo>
                    <a:pt x="470" y="0"/>
                  </a:moveTo>
                  <a:lnTo>
                    <a:pt x="364" y="10"/>
                  </a:lnTo>
                  <a:lnTo>
                    <a:pt x="259" y="29"/>
                  </a:lnTo>
                  <a:lnTo>
                    <a:pt x="163" y="58"/>
                  </a:lnTo>
                  <a:lnTo>
                    <a:pt x="115" y="77"/>
                  </a:lnTo>
                  <a:lnTo>
                    <a:pt x="67" y="96"/>
                  </a:lnTo>
                  <a:lnTo>
                    <a:pt x="29" y="134"/>
                  </a:lnTo>
                  <a:lnTo>
                    <a:pt x="0" y="182"/>
                  </a:lnTo>
                  <a:lnTo>
                    <a:pt x="86" y="192"/>
                  </a:lnTo>
                  <a:lnTo>
                    <a:pt x="173" y="211"/>
                  </a:lnTo>
                  <a:lnTo>
                    <a:pt x="345" y="259"/>
                  </a:lnTo>
                  <a:lnTo>
                    <a:pt x="498" y="316"/>
                  </a:lnTo>
                  <a:lnTo>
                    <a:pt x="642" y="374"/>
                  </a:lnTo>
                  <a:lnTo>
                    <a:pt x="786" y="431"/>
                  </a:lnTo>
                  <a:lnTo>
                    <a:pt x="939" y="508"/>
                  </a:lnTo>
                  <a:lnTo>
                    <a:pt x="1092" y="585"/>
                  </a:lnTo>
                  <a:lnTo>
                    <a:pt x="1255" y="680"/>
                  </a:lnTo>
                  <a:lnTo>
                    <a:pt x="1236" y="585"/>
                  </a:lnTo>
                  <a:lnTo>
                    <a:pt x="1207" y="489"/>
                  </a:lnTo>
                  <a:lnTo>
                    <a:pt x="1159" y="393"/>
                  </a:lnTo>
                  <a:lnTo>
                    <a:pt x="1102" y="316"/>
                  </a:lnTo>
                  <a:lnTo>
                    <a:pt x="1025" y="240"/>
                  </a:lnTo>
                  <a:lnTo>
                    <a:pt x="948" y="173"/>
                  </a:lnTo>
                  <a:lnTo>
                    <a:pt x="862" y="115"/>
                  </a:lnTo>
                  <a:lnTo>
                    <a:pt x="766" y="67"/>
                  </a:lnTo>
                  <a:lnTo>
                    <a:pt x="671" y="39"/>
                  </a:lnTo>
                  <a:lnTo>
                    <a:pt x="565" y="10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3129343" y="1813519"/>
              <a:ext cx="53486" cy="24822"/>
            </a:xfrm>
            <a:custGeom>
              <a:avLst/>
              <a:gdLst/>
              <a:ahLst/>
              <a:cxnLst/>
              <a:rect l="l" t="t" r="r" b="b"/>
              <a:pathLst>
                <a:path w="1323" h="614" extrusionOk="0">
                  <a:moveTo>
                    <a:pt x="748" y="0"/>
                  </a:moveTo>
                  <a:lnTo>
                    <a:pt x="652" y="10"/>
                  </a:lnTo>
                  <a:lnTo>
                    <a:pt x="546" y="29"/>
                  </a:lnTo>
                  <a:lnTo>
                    <a:pt x="441" y="58"/>
                  </a:lnTo>
                  <a:lnTo>
                    <a:pt x="345" y="105"/>
                  </a:lnTo>
                  <a:lnTo>
                    <a:pt x="259" y="172"/>
                  </a:lnTo>
                  <a:lnTo>
                    <a:pt x="173" y="239"/>
                  </a:lnTo>
                  <a:lnTo>
                    <a:pt x="106" y="326"/>
                  </a:lnTo>
                  <a:lnTo>
                    <a:pt x="48" y="412"/>
                  </a:lnTo>
                  <a:lnTo>
                    <a:pt x="10" y="508"/>
                  </a:lnTo>
                  <a:lnTo>
                    <a:pt x="0" y="613"/>
                  </a:lnTo>
                  <a:lnTo>
                    <a:pt x="163" y="517"/>
                  </a:lnTo>
                  <a:lnTo>
                    <a:pt x="240" y="479"/>
                  </a:lnTo>
                  <a:lnTo>
                    <a:pt x="326" y="441"/>
                  </a:lnTo>
                  <a:lnTo>
                    <a:pt x="470" y="393"/>
                  </a:lnTo>
                  <a:lnTo>
                    <a:pt x="546" y="364"/>
                  </a:lnTo>
                  <a:lnTo>
                    <a:pt x="623" y="345"/>
                  </a:lnTo>
                  <a:lnTo>
                    <a:pt x="786" y="307"/>
                  </a:lnTo>
                  <a:lnTo>
                    <a:pt x="949" y="268"/>
                  </a:lnTo>
                  <a:lnTo>
                    <a:pt x="1131" y="239"/>
                  </a:lnTo>
                  <a:lnTo>
                    <a:pt x="1322" y="192"/>
                  </a:lnTo>
                  <a:lnTo>
                    <a:pt x="1236" y="134"/>
                  </a:lnTo>
                  <a:lnTo>
                    <a:pt x="1150" y="86"/>
                  </a:lnTo>
                  <a:lnTo>
                    <a:pt x="1054" y="48"/>
                  </a:lnTo>
                  <a:lnTo>
                    <a:pt x="958" y="19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3172317" y="1990832"/>
              <a:ext cx="74791" cy="39174"/>
            </a:xfrm>
            <a:custGeom>
              <a:avLst/>
              <a:gdLst/>
              <a:ahLst/>
              <a:cxnLst/>
              <a:rect l="l" t="t" r="r" b="b"/>
              <a:pathLst>
                <a:path w="1850" h="969" extrusionOk="0">
                  <a:moveTo>
                    <a:pt x="1" y="1"/>
                  </a:moveTo>
                  <a:lnTo>
                    <a:pt x="1" y="97"/>
                  </a:lnTo>
                  <a:lnTo>
                    <a:pt x="10" y="192"/>
                  </a:lnTo>
                  <a:lnTo>
                    <a:pt x="29" y="279"/>
                  </a:lnTo>
                  <a:lnTo>
                    <a:pt x="58" y="365"/>
                  </a:lnTo>
                  <a:lnTo>
                    <a:pt x="87" y="451"/>
                  </a:lnTo>
                  <a:lnTo>
                    <a:pt x="135" y="528"/>
                  </a:lnTo>
                  <a:lnTo>
                    <a:pt x="183" y="604"/>
                  </a:lnTo>
                  <a:lnTo>
                    <a:pt x="240" y="671"/>
                  </a:lnTo>
                  <a:lnTo>
                    <a:pt x="307" y="729"/>
                  </a:lnTo>
                  <a:lnTo>
                    <a:pt x="374" y="786"/>
                  </a:lnTo>
                  <a:lnTo>
                    <a:pt x="451" y="834"/>
                  </a:lnTo>
                  <a:lnTo>
                    <a:pt x="527" y="882"/>
                  </a:lnTo>
                  <a:lnTo>
                    <a:pt x="614" y="911"/>
                  </a:lnTo>
                  <a:lnTo>
                    <a:pt x="700" y="939"/>
                  </a:lnTo>
                  <a:lnTo>
                    <a:pt x="786" y="959"/>
                  </a:lnTo>
                  <a:lnTo>
                    <a:pt x="882" y="968"/>
                  </a:lnTo>
                  <a:lnTo>
                    <a:pt x="978" y="968"/>
                  </a:lnTo>
                  <a:lnTo>
                    <a:pt x="1073" y="959"/>
                  </a:lnTo>
                  <a:lnTo>
                    <a:pt x="1160" y="939"/>
                  </a:lnTo>
                  <a:lnTo>
                    <a:pt x="1246" y="911"/>
                  </a:lnTo>
                  <a:lnTo>
                    <a:pt x="1332" y="872"/>
                  </a:lnTo>
                  <a:lnTo>
                    <a:pt x="1409" y="834"/>
                  </a:lnTo>
                  <a:lnTo>
                    <a:pt x="1476" y="777"/>
                  </a:lnTo>
                  <a:lnTo>
                    <a:pt x="1552" y="729"/>
                  </a:lnTo>
                  <a:lnTo>
                    <a:pt x="1610" y="662"/>
                  </a:lnTo>
                  <a:lnTo>
                    <a:pt x="1667" y="595"/>
                  </a:lnTo>
                  <a:lnTo>
                    <a:pt x="1715" y="518"/>
                  </a:lnTo>
                  <a:lnTo>
                    <a:pt x="1763" y="441"/>
                  </a:lnTo>
                  <a:lnTo>
                    <a:pt x="1792" y="355"/>
                  </a:lnTo>
                  <a:lnTo>
                    <a:pt x="1820" y="269"/>
                  </a:lnTo>
                  <a:lnTo>
                    <a:pt x="1840" y="173"/>
                  </a:lnTo>
                  <a:lnTo>
                    <a:pt x="1849" y="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2"/>
            <p:cNvSpPr/>
            <p:nvPr/>
          </p:nvSpPr>
          <p:spPr>
            <a:xfrm>
              <a:off x="2936102" y="1485900"/>
              <a:ext cx="533643" cy="434151"/>
            </a:xfrm>
            <a:custGeom>
              <a:avLst/>
              <a:gdLst/>
              <a:ahLst/>
              <a:cxnLst/>
              <a:rect l="l" t="t" r="r" b="b"/>
              <a:pathLst>
                <a:path w="13200" h="10739" extrusionOk="0">
                  <a:moveTo>
                    <a:pt x="4752" y="1"/>
                  </a:moveTo>
                  <a:lnTo>
                    <a:pt x="4531" y="20"/>
                  </a:lnTo>
                  <a:lnTo>
                    <a:pt x="4311" y="49"/>
                  </a:lnTo>
                  <a:lnTo>
                    <a:pt x="4091" y="87"/>
                  </a:lnTo>
                  <a:lnTo>
                    <a:pt x="3880" y="145"/>
                  </a:lnTo>
                  <a:lnTo>
                    <a:pt x="3660" y="202"/>
                  </a:lnTo>
                  <a:lnTo>
                    <a:pt x="3449" y="279"/>
                  </a:lnTo>
                  <a:lnTo>
                    <a:pt x="3238" y="365"/>
                  </a:lnTo>
                  <a:lnTo>
                    <a:pt x="3028" y="451"/>
                  </a:lnTo>
                  <a:lnTo>
                    <a:pt x="2826" y="566"/>
                  </a:lnTo>
                  <a:lnTo>
                    <a:pt x="2625" y="681"/>
                  </a:lnTo>
                  <a:lnTo>
                    <a:pt x="2424" y="806"/>
                  </a:lnTo>
                  <a:lnTo>
                    <a:pt x="2223" y="949"/>
                  </a:lnTo>
                  <a:lnTo>
                    <a:pt x="2032" y="1102"/>
                  </a:lnTo>
                  <a:lnTo>
                    <a:pt x="1840" y="1265"/>
                  </a:lnTo>
                  <a:lnTo>
                    <a:pt x="1658" y="1438"/>
                  </a:lnTo>
                  <a:lnTo>
                    <a:pt x="1476" y="1629"/>
                  </a:lnTo>
                  <a:lnTo>
                    <a:pt x="1304" y="1821"/>
                  </a:lnTo>
                  <a:lnTo>
                    <a:pt x="1131" y="2032"/>
                  </a:lnTo>
                  <a:lnTo>
                    <a:pt x="968" y="2252"/>
                  </a:lnTo>
                  <a:lnTo>
                    <a:pt x="806" y="2482"/>
                  </a:lnTo>
                  <a:lnTo>
                    <a:pt x="643" y="2721"/>
                  </a:lnTo>
                  <a:lnTo>
                    <a:pt x="528" y="2922"/>
                  </a:lnTo>
                  <a:lnTo>
                    <a:pt x="432" y="3114"/>
                  </a:lnTo>
                  <a:lnTo>
                    <a:pt x="336" y="3296"/>
                  </a:lnTo>
                  <a:lnTo>
                    <a:pt x="260" y="3487"/>
                  </a:lnTo>
                  <a:lnTo>
                    <a:pt x="193" y="3660"/>
                  </a:lnTo>
                  <a:lnTo>
                    <a:pt x="135" y="3842"/>
                  </a:lnTo>
                  <a:lnTo>
                    <a:pt x="97" y="4014"/>
                  </a:lnTo>
                  <a:lnTo>
                    <a:pt x="58" y="4177"/>
                  </a:lnTo>
                  <a:lnTo>
                    <a:pt x="30" y="4340"/>
                  </a:lnTo>
                  <a:lnTo>
                    <a:pt x="11" y="4503"/>
                  </a:lnTo>
                  <a:lnTo>
                    <a:pt x="1" y="4656"/>
                  </a:lnTo>
                  <a:lnTo>
                    <a:pt x="1" y="4809"/>
                  </a:lnTo>
                  <a:lnTo>
                    <a:pt x="1" y="4953"/>
                  </a:lnTo>
                  <a:lnTo>
                    <a:pt x="20" y="5087"/>
                  </a:lnTo>
                  <a:lnTo>
                    <a:pt x="30" y="5221"/>
                  </a:lnTo>
                  <a:lnTo>
                    <a:pt x="49" y="5355"/>
                  </a:lnTo>
                  <a:lnTo>
                    <a:pt x="106" y="5595"/>
                  </a:lnTo>
                  <a:lnTo>
                    <a:pt x="173" y="5815"/>
                  </a:lnTo>
                  <a:lnTo>
                    <a:pt x="250" y="6006"/>
                  </a:lnTo>
                  <a:lnTo>
                    <a:pt x="327" y="6179"/>
                  </a:lnTo>
                  <a:lnTo>
                    <a:pt x="403" y="6323"/>
                  </a:lnTo>
                  <a:lnTo>
                    <a:pt x="470" y="6437"/>
                  </a:lnTo>
                  <a:lnTo>
                    <a:pt x="576" y="6591"/>
                  </a:lnTo>
                  <a:lnTo>
                    <a:pt x="786" y="6840"/>
                  </a:lnTo>
                  <a:lnTo>
                    <a:pt x="1007" y="7070"/>
                  </a:lnTo>
                  <a:lnTo>
                    <a:pt x="1227" y="7271"/>
                  </a:lnTo>
                  <a:lnTo>
                    <a:pt x="1447" y="7453"/>
                  </a:lnTo>
                  <a:lnTo>
                    <a:pt x="1677" y="7616"/>
                  </a:lnTo>
                  <a:lnTo>
                    <a:pt x="1907" y="7750"/>
                  </a:lnTo>
                  <a:lnTo>
                    <a:pt x="2146" y="7874"/>
                  </a:lnTo>
                  <a:lnTo>
                    <a:pt x="2386" y="7970"/>
                  </a:lnTo>
                  <a:lnTo>
                    <a:pt x="2625" y="8056"/>
                  </a:lnTo>
                  <a:lnTo>
                    <a:pt x="2865" y="8123"/>
                  </a:lnTo>
                  <a:lnTo>
                    <a:pt x="3104" y="8171"/>
                  </a:lnTo>
                  <a:lnTo>
                    <a:pt x="3344" y="8200"/>
                  </a:lnTo>
                  <a:lnTo>
                    <a:pt x="3583" y="8229"/>
                  </a:lnTo>
                  <a:lnTo>
                    <a:pt x="4072" y="8229"/>
                  </a:lnTo>
                  <a:lnTo>
                    <a:pt x="4311" y="8209"/>
                  </a:lnTo>
                  <a:lnTo>
                    <a:pt x="4551" y="8190"/>
                  </a:lnTo>
                  <a:lnTo>
                    <a:pt x="4790" y="8152"/>
                  </a:lnTo>
                  <a:lnTo>
                    <a:pt x="5029" y="8114"/>
                  </a:lnTo>
                  <a:lnTo>
                    <a:pt x="5269" y="8066"/>
                  </a:lnTo>
                  <a:lnTo>
                    <a:pt x="5499" y="8008"/>
                  </a:lnTo>
                  <a:lnTo>
                    <a:pt x="5729" y="7941"/>
                  </a:lnTo>
                  <a:lnTo>
                    <a:pt x="6179" y="7817"/>
                  </a:lnTo>
                  <a:lnTo>
                    <a:pt x="6610" y="7673"/>
                  </a:lnTo>
                  <a:lnTo>
                    <a:pt x="7022" y="7539"/>
                  </a:lnTo>
                  <a:lnTo>
                    <a:pt x="7414" y="7405"/>
                  </a:lnTo>
                  <a:lnTo>
                    <a:pt x="7788" y="7290"/>
                  </a:lnTo>
                  <a:lnTo>
                    <a:pt x="7970" y="7252"/>
                  </a:lnTo>
                  <a:lnTo>
                    <a:pt x="8152" y="7223"/>
                  </a:lnTo>
                  <a:lnTo>
                    <a:pt x="8334" y="7213"/>
                  </a:lnTo>
                  <a:lnTo>
                    <a:pt x="8525" y="7213"/>
                  </a:lnTo>
                  <a:lnTo>
                    <a:pt x="8717" y="7232"/>
                  </a:lnTo>
                  <a:lnTo>
                    <a:pt x="8899" y="7261"/>
                  </a:lnTo>
                  <a:lnTo>
                    <a:pt x="9081" y="7309"/>
                  </a:lnTo>
                  <a:lnTo>
                    <a:pt x="9263" y="7376"/>
                  </a:lnTo>
                  <a:lnTo>
                    <a:pt x="9435" y="7453"/>
                  </a:lnTo>
                  <a:lnTo>
                    <a:pt x="9598" y="7539"/>
                  </a:lnTo>
                  <a:lnTo>
                    <a:pt x="9751" y="7644"/>
                  </a:lnTo>
                  <a:lnTo>
                    <a:pt x="9895" y="7759"/>
                  </a:lnTo>
                  <a:lnTo>
                    <a:pt x="10020" y="7884"/>
                  </a:lnTo>
                  <a:lnTo>
                    <a:pt x="10125" y="8027"/>
                  </a:lnTo>
                  <a:lnTo>
                    <a:pt x="10221" y="8181"/>
                  </a:lnTo>
                  <a:lnTo>
                    <a:pt x="10297" y="8343"/>
                  </a:lnTo>
                  <a:lnTo>
                    <a:pt x="10326" y="8449"/>
                  </a:lnTo>
                  <a:lnTo>
                    <a:pt x="10355" y="8573"/>
                  </a:lnTo>
                  <a:lnTo>
                    <a:pt x="10374" y="8727"/>
                  </a:lnTo>
                  <a:lnTo>
                    <a:pt x="10393" y="8899"/>
                  </a:lnTo>
                  <a:lnTo>
                    <a:pt x="10412" y="9273"/>
                  </a:lnTo>
                  <a:lnTo>
                    <a:pt x="10412" y="9665"/>
                  </a:lnTo>
                  <a:lnTo>
                    <a:pt x="10422" y="10345"/>
                  </a:lnTo>
                  <a:lnTo>
                    <a:pt x="10431" y="10566"/>
                  </a:lnTo>
                  <a:lnTo>
                    <a:pt x="10431" y="10633"/>
                  </a:lnTo>
                  <a:lnTo>
                    <a:pt x="10441" y="10661"/>
                  </a:lnTo>
                  <a:lnTo>
                    <a:pt x="10499" y="10690"/>
                  </a:lnTo>
                  <a:lnTo>
                    <a:pt x="10556" y="10719"/>
                  </a:lnTo>
                  <a:lnTo>
                    <a:pt x="10613" y="10738"/>
                  </a:lnTo>
                  <a:lnTo>
                    <a:pt x="10805" y="10738"/>
                  </a:lnTo>
                  <a:lnTo>
                    <a:pt x="10872" y="10719"/>
                  </a:lnTo>
                  <a:lnTo>
                    <a:pt x="10939" y="10700"/>
                  </a:lnTo>
                  <a:lnTo>
                    <a:pt x="11083" y="10642"/>
                  </a:lnTo>
                  <a:lnTo>
                    <a:pt x="11217" y="10556"/>
                  </a:lnTo>
                  <a:lnTo>
                    <a:pt x="11361" y="10460"/>
                  </a:lnTo>
                  <a:lnTo>
                    <a:pt x="11514" y="10345"/>
                  </a:lnTo>
                  <a:lnTo>
                    <a:pt x="11657" y="10211"/>
                  </a:lnTo>
                  <a:lnTo>
                    <a:pt x="11801" y="10077"/>
                  </a:lnTo>
                  <a:lnTo>
                    <a:pt x="12089" y="9790"/>
                  </a:lnTo>
                  <a:lnTo>
                    <a:pt x="12366" y="9512"/>
                  </a:lnTo>
                  <a:lnTo>
                    <a:pt x="12615" y="9253"/>
                  </a:lnTo>
                  <a:lnTo>
                    <a:pt x="12673" y="9244"/>
                  </a:lnTo>
                  <a:lnTo>
                    <a:pt x="12730" y="9234"/>
                  </a:lnTo>
                  <a:lnTo>
                    <a:pt x="12778" y="9206"/>
                  </a:lnTo>
                  <a:lnTo>
                    <a:pt x="12826" y="9167"/>
                  </a:lnTo>
                  <a:lnTo>
                    <a:pt x="12874" y="9119"/>
                  </a:lnTo>
                  <a:lnTo>
                    <a:pt x="12922" y="9071"/>
                  </a:lnTo>
                  <a:lnTo>
                    <a:pt x="12960" y="9004"/>
                  </a:lnTo>
                  <a:lnTo>
                    <a:pt x="12998" y="8937"/>
                  </a:lnTo>
                  <a:lnTo>
                    <a:pt x="13065" y="8784"/>
                  </a:lnTo>
                  <a:lnTo>
                    <a:pt x="13113" y="8602"/>
                  </a:lnTo>
                  <a:lnTo>
                    <a:pt x="13161" y="8411"/>
                  </a:lnTo>
                  <a:lnTo>
                    <a:pt x="13180" y="8190"/>
                  </a:lnTo>
                  <a:lnTo>
                    <a:pt x="13200" y="7970"/>
                  </a:lnTo>
                  <a:lnTo>
                    <a:pt x="13200" y="7730"/>
                  </a:lnTo>
                  <a:lnTo>
                    <a:pt x="13180" y="7501"/>
                  </a:lnTo>
                  <a:lnTo>
                    <a:pt x="13161" y="7261"/>
                  </a:lnTo>
                  <a:lnTo>
                    <a:pt x="13113" y="7022"/>
                  </a:lnTo>
                  <a:lnTo>
                    <a:pt x="13056" y="6792"/>
                  </a:lnTo>
                  <a:lnTo>
                    <a:pt x="12989" y="6572"/>
                  </a:lnTo>
                  <a:lnTo>
                    <a:pt x="12893" y="6370"/>
                  </a:lnTo>
                  <a:lnTo>
                    <a:pt x="12836" y="6246"/>
                  </a:lnTo>
                  <a:lnTo>
                    <a:pt x="12778" y="6102"/>
                  </a:lnTo>
                  <a:lnTo>
                    <a:pt x="12654" y="5767"/>
                  </a:lnTo>
                  <a:lnTo>
                    <a:pt x="12539" y="5393"/>
                  </a:lnTo>
                  <a:lnTo>
                    <a:pt x="12414" y="5020"/>
                  </a:lnTo>
                  <a:lnTo>
                    <a:pt x="12232" y="4378"/>
                  </a:lnTo>
                  <a:lnTo>
                    <a:pt x="12156" y="4091"/>
                  </a:lnTo>
                  <a:lnTo>
                    <a:pt x="12060" y="3890"/>
                  </a:lnTo>
                  <a:lnTo>
                    <a:pt x="11964" y="3708"/>
                  </a:lnTo>
                  <a:lnTo>
                    <a:pt x="11868" y="3526"/>
                  </a:lnTo>
                  <a:lnTo>
                    <a:pt x="11772" y="3363"/>
                  </a:lnTo>
                  <a:lnTo>
                    <a:pt x="11677" y="3210"/>
                  </a:lnTo>
                  <a:lnTo>
                    <a:pt x="11571" y="3066"/>
                  </a:lnTo>
                  <a:lnTo>
                    <a:pt x="11466" y="2932"/>
                  </a:lnTo>
                  <a:lnTo>
                    <a:pt x="11351" y="2798"/>
                  </a:lnTo>
                  <a:lnTo>
                    <a:pt x="11246" y="2683"/>
                  </a:lnTo>
                  <a:lnTo>
                    <a:pt x="11131" y="2568"/>
                  </a:lnTo>
                  <a:lnTo>
                    <a:pt x="11006" y="2463"/>
                  </a:lnTo>
                  <a:lnTo>
                    <a:pt x="10882" y="2357"/>
                  </a:lnTo>
                  <a:lnTo>
                    <a:pt x="10757" y="2261"/>
                  </a:lnTo>
                  <a:lnTo>
                    <a:pt x="10623" y="2175"/>
                  </a:lnTo>
                  <a:lnTo>
                    <a:pt x="10345" y="1993"/>
                  </a:lnTo>
                  <a:lnTo>
                    <a:pt x="10048" y="1830"/>
                  </a:lnTo>
                  <a:lnTo>
                    <a:pt x="9723" y="1677"/>
                  </a:lnTo>
                  <a:lnTo>
                    <a:pt x="9378" y="1514"/>
                  </a:lnTo>
                  <a:lnTo>
                    <a:pt x="9004" y="1351"/>
                  </a:lnTo>
                  <a:lnTo>
                    <a:pt x="8171" y="987"/>
                  </a:lnTo>
                  <a:lnTo>
                    <a:pt x="7711" y="777"/>
                  </a:lnTo>
                  <a:lnTo>
                    <a:pt x="7213" y="537"/>
                  </a:lnTo>
                  <a:lnTo>
                    <a:pt x="6993" y="432"/>
                  </a:lnTo>
                  <a:lnTo>
                    <a:pt x="6773" y="346"/>
                  </a:lnTo>
                  <a:lnTo>
                    <a:pt x="6543" y="260"/>
                  </a:lnTo>
                  <a:lnTo>
                    <a:pt x="6322" y="193"/>
                  </a:lnTo>
                  <a:lnTo>
                    <a:pt x="6093" y="135"/>
                  </a:lnTo>
                  <a:lnTo>
                    <a:pt x="5872" y="78"/>
                  </a:lnTo>
                  <a:lnTo>
                    <a:pt x="5652" y="49"/>
                  </a:lnTo>
                  <a:lnTo>
                    <a:pt x="5422" y="20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3362445" y="1835956"/>
              <a:ext cx="85989" cy="123951"/>
            </a:xfrm>
            <a:custGeom>
              <a:avLst/>
              <a:gdLst/>
              <a:ahLst/>
              <a:cxnLst/>
              <a:rect l="l" t="t" r="r" b="b"/>
              <a:pathLst>
                <a:path w="2127" h="3066" extrusionOk="0">
                  <a:moveTo>
                    <a:pt x="1361" y="1"/>
                  </a:moveTo>
                  <a:lnTo>
                    <a:pt x="1274" y="20"/>
                  </a:lnTo>
                  <a:lnTo>
                    <a:pt x="1188" y="48"/>
                  </a:lnTo>
                  <a:lnTo>
                    <a:pt x="1102" y="96"/>
                  </a:lnTo>
                  <a:lnTo>
                    <a:pt x="1025" y="154"/>
                  </a:lnTo>
                  <a:lnTo>
                    <a:pt x="949" y="230"/>
                  </a:lnTo>
                  <a:lnTo>
                    <a:pt x="882" y="317"/>
                  </a:lnTo>
                  <a:lnTo>
                    <a:pt x="815" y="412"/>
                  </a:lnTo>
                  <a:lnTo>
                    <a:pt x="748" y="518"/>
                  </a:lnTo>
                  <a:lnTo>
                    <a:pt x="680" y="633"/>
                  </a:lnTo>
                  <a:lnTo>
                    <a:pt x="623" y="767"/>
                  </a:lnTo>
                  <a:lnTo>
                    <a:pt x="508" y="1045"/>
                  </a:lnTo>
                  <a:lnTo>
                    <a:pt x="403" y="1342"/>
                  </a:lnTo>
                  <a:lnTo>
                    <a:pt x="297" y="1648"/>
                  </a:lnTo>
                  <a:lnTo>
                    <a:pt x="192" y="1935"/>
                  </a:lnTo>
                  <a:lnTo>
                    <a:pt x="106" y="2194"/>
                  </a:lnTo>
                  <a:lnTo>
                    <a:pt x="67" y="2318"/>
                  </a:lnTo>
                  <a:lnTo>
                    <a:pt x="39" y="2433"/>
                  </a:lnTo>
                  <a:lnTo>
                    <a:pt x="10" y="2539"/>
                  </a:lnTo>
                  <a:lnTo>
                    <a:pt x="0" y="2644"/>
                  </a:lnTo>
                  <a:lnTo>
                    <a:pt x="10" y="2730"/>
                  </a:lnTo>
                  <a:lnTo>
                    <a:pt x="20" y="2817"/>
                  </a:lnTo>
                  <a:lnTo>
                    <a:pt x="58" y="2884"/>
                  </a:lnTo>
                  <a:lnTo>
                    <a:pt x="106" y="2941"/>
                  </a:lnTo>
                  <a:lnTo>
                    <a:pt x="173" y="2989"/>
                  </a:lnTo>
                  <a:lnTo>
                    <a:pt x="259" y="3027"/>
                  </a:lnTo>
                  <a:lnTo>
                    <a:pt x="364" y="3056"/>
                  </a:lnTo>
                  <a:lnTo>
                    <a:pt x="470" y="3066"/>
                  </a:lnTo>
                  <a:lnTo>
                    <a:pt x="594" y="3056"/>
                  </a:lnTo>
                  <a:lnTo>
                    <a:pt x="719" y="3027"/>
                  </a:lnTo>
                  <a:lnTo>
                    <a:pt x="843" y="2989"/>
                  </a:lnTo>
                  <a:lnTo>
                    <a:pt x="977" y="2941"/>
                  </a:lnTo>
                  <a:lnTo>
                    <a:pt x="1102" y="2884"/>
                  </a:lnTo>
                  <a:lnTo>
                    <a:pt x="1236" y="2807"/>
                  </a:lnTo>
                  <a:lnTo>
                    <a:pt x="1361" y="2721"/>
                  </a:lnTo>
                  <a:lnTo>
                    <a:pt x="1475" y="2615"/>
                  </a:lnTo>
                  <a:lnTo>
                    <a:pt x="1590" y="2510"/>
                  </a:lnTo>
                  <a:lnTo>
                    <a:pt x="1696" y="2395"/>
                  </a:lnTo>
                  <a:lnTo>
                    <a:pt x="1801" y="2261"/>
                  </a:lnTo>
                  <a:lnTo>
                    <a:pt x="1878" y="2127"/>
                  </a:lnTo>
                  <a:lnTo>
                    <a:pt x="1954" y="1983"/>
                  </a:lnTo>
                  <a:lnTo>
                    <a:pt x="2012" y="1830"/>
                  </a:lnTo>
                  <a:lnTo>
                    <a:pt x="2060" y="1677"/>
                  </a:lnTo>
                  <a:lnTo>
                    <a:pt x="2088" y="1523"/>
                  </a:lnTo>
                  <a:lnTo>
                    <a:pt x="2117" y="1370"/>
                  </a:lnTo>
                  <a:lnTo>
                    <a:pt x="2127" y="1227"/>
                  </a:lnTo>
                  <a:lnTo>
                    <a:pt x="2127" y="1083"/>
                  </a:lnTo>
                  <a:lnTo>
                    <a:pt x="2117" y="939"/>
                  </a:lnTo>
                  <a:lnTo>
                    <a:pt x="2108" y="805"/>
                  </a:lnTo>
                  <a:lnTo>
                    <a:pt x="2079" y="681"/>
                  </a:lnTo>
                  <a:lnTo>
                    <a:pt x="2041" y="566"/>
                  </a:lnTo>
                  <a:lnTo>
                    <a:pt x="1993" y="451"/>
                  </a:lnTo>
                  <a:lnTo>
                    <a:pt x="1945" y="355"/>
                  </a:lnTo>
                  <a:lnTo>
                    <a:pt x="1878" y="269"/>
                  </a:lnTo>
                  <a:lnTo>
                    <a:pt x="1811" y="192"/>
                  </a:lnTo>
                  <a:lnTo>
                    <a:pt x="1734" y="125"/>
                  </a:lnTo>
                  <a:lnTo>
                    <a:pt x="1648" y="68"/>
                  </a:lnTo>
                  <a:lnTo>
                    <a:pt x="1552" y="29"/>
                  </a:lnTo>
                  <a:lnTo>
                    <a:pt x="1456" y="10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2094695" y="4153426"/>
              <a:ext cx="274220" cy="484079"/>
            </a:xfrm>
            <a:custGeom>
              <a:avLst/>
              <a:gdLst/>
              <a:ahLst/>
              <a:cxnLst/>
              <a:rect l="l" t="t" r="r" b="b"/>
              <a:pathLst>
                <a:path w="6783" h="11974" extrusionOk="0">
                  <a:moveTo>
                    <a:pt x="4167" y="1"/>
                  </a:moveTo>
                  <a:lnTo>
                    <a:pt x="3803" y="3726"/>
                  </a:lnTo>
                  <a:lnTo>
                    <a:pt x="3497" y="6763"/>
                  </a:lnTo>
                  <a:lnTo>
                    <a:pt x="3353" y="8094"/>
                  </a:lnTo>
                  <a:lnTo>
                    <a:pt x="3238" y="9119"/>
                  </a:lnTo>
                  <a:lnTo>
                    <a:pt x="3209" y="9263"/>
                  </a:lnTo>
                  <a:lnTo>
                    <a:pt x="3171" y="9397"/>
                  </a:lnTo>
                  <a:lnTo>
                    <a:pt x="3114" y="9521"/>
                  </a:lnTo>
                  <a:lnTo>
                    <a:pt x="3037" y="9646"/>
                  </a:lnTo>
                  <a:lnTo>
                    <a:pt x="2951" y="9761"/>
                  </a:lnTo>
                  <a:lnTo>
                    <a:pt x="2855" y="9856"/>
                  </a:lnTo>
                  <a:lnTo>
                    <a:pt x="2740" y="9943"/>
                  </a:lnTo>
                  <a:lnTo>
                    <a:pt x="2616" y="10019"/>
                  </a:lnTo>
                  <a:lnTo>
                    <a:pt x="1543" y="10594"/>
                  </a:lnTo>
                  <a:lnTo>
                    <a:pt x="202" y="11418"/>
                  </a:lnTo>
                  <a:lnTo>
                    <a:pt x="144" y="11456"/>
                  </a:lnTo>
                  <a:lnTo>
                    <a:pt x="87" y="11504"/>
                  </a:lnTo>
                  <a:lnTo>
                    <a:pt x="49" y="11552"/>
                  </a:lnTo>
                  <a:lnTo>
                    <a:pt x="29" y="11600"/>
                  </a:lnTo>
                  <a:lnTo>
                    <a:pt x="10" y="11648"/>
                  </a:lnTo>
                  <a:lnTo>
                    <a:pt x="1" y="11695"/>
                  </a:lnTo>
                  <a:lnTo>
                    <a:pt x="1" y="11743"/>
                  </a:lnTo>
                  <a:lnTo>
                    <a:pt x="10" y="11791"/>
                  </a:lnTo>
                  <a:lnTo>
                    <a:pt x="39" y="11830"/>
                  </a:lnTo>
                  <a:lnTo>
                    <a:pt x="68" y="11868"/>
                  </a:lnTo>
                  <a:lnTo>
                    <a:pt x="106" y="11897"/>
                  </a:lnTo>
                  <a:lnTo>
                    <a:pt x="154" y="11925"/>
                  </a:lnTo>
                  <a:lnTo>
                    <a:pt x="202" y="11944"/>
                  </a:lnTo>
                  <a:lnTo>
                    <a:pt x="269" y="11964"/>
                  </a:lnTo>
                  <a:lnTo>
                    <a:pt x="336" y="11973"/>
                  </a:lnTo>
                  <a:lnTo>
                    <a:pt x="413" y="11973"/>
                  </a:lnTo>
                  <a:lnTo>
                    <a:pt x="1074" y="11925"/>
                  </a:lnTo>
                  <a:lnTo>
                    <a:pt x="1715" y="11868"/>
                  </a:lnTo>
                  <a:lnTo>
                    <a:pt x="2098" y="11830"/>
                  </a:lnTo>
                  <a:lnTo>
                    <a:pt x="2491" y="11772"/>
                  </a:lnTo>
                  <a:lnTo>
                    <a:pt x="2874" y="11724"/>
                  </a:lnTo>
                  <a:lnTo>
                    <a:pt x="3238" y="11657"/>
                  </a:lnTo>
                  <a:lnTo>
                    <a:pt x="3363" y="11638"/>
                  </a:lnTo>
                  <a:lnTo>
                    <a:pt x="3478" y="11600"/>
                  </a:lnTo>
                  <a:lnTo>
                    <a:pt x="3593" y="11552"/>
                  </a:lnTo>
                  <a:lnTo>
                    <a:pt x="3698" y="11494"/>
                  </a:lnTo>
                  <a:lnTo>
                    <a:pt x="3803" y="11427"/>
                  </a:lnTo>
                  <a:lnTo>
                    <a:pt x="3889" y="11360"/>
                  </a:lnTo>
                  <a:lnTo>
                    <a:pt x="3985" y="11274"/>
                  </a:lnTo>
                  <a:lnTo>
                    <a:pt x="4062" y="11188"/>
                  </a:lnTo>
                  <a:lnTo>
                    <a:pt x="4129" y="11092"/>
                  </a:lnTo>
                  <a:lnTo>
                    <a:pt x="4196" y="10996"/>
                  </a:lnTo>
                  <a:lnTo>
                    <a:pt x="4253" y="10891"/>
                  </a:lnTo>
                  <a:lnTo>
                    <a:pt x="4301" y="10776"/>
                  </a:lnTo>
                  <a:lnTo>
                    <a:pt x="4340" y="10661"/>
                  </a:lnTo>
                  <a:lnTo>
                    <a:pt x="4359" y="10546"/>
                  </a:lnTo>
                  <a:lnTo>
                    <a:pt x="4378" y="10422"/>
                  </a:lnTo>
                  <a:lnTo>
                    <a:pt x="4388" y="10297"/>
                  </a:lnTo>
                  <a:lnTo>
                    <a:pt x="4445" y="9694"/>
                  </a:lnTo>
                  <a:lnTo>
                    <a:pt x="6782" y="269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2094695" y="4545284"/>
              <a:ext cx="179700" cy="92215"/>
            </a:xfrm>
            <a:custGeom>
              <a:avLst/>
              <a:gdLst/>
              <a:ahLst/>
              <a:cxnLst/>
              <a:rect l="l" t="t" r="r" b="b"/>
              <a:pathLst>
                <a:path w="4445" h="2281" extrusionOk="0">
                  <a:moveTo>
                    <a:pt x="4445" y="1"/>
                  </a:moveTo>
                  <a:lnTo>
                    <a:pt x="4416" y="58"/>
                  </a:lnTo>
                  <a:lnTo>
                    <a:pt x="4368" y="106"/>
                  </a:lnTo>
                  <a:lnTo>
                    <a:pt x="4273" y="211"/>
                  </a:lnTo>
                  <a:lnTo>
                    <a:pt x="4148" y="307"/>
                  </a:lnTo>
                  <a:lnTo>
                    <a:pt x="4004" y="403"/>
                  </a:lnTo>
                  <a:lnTo>
                    <a:pt x="3851" y="489"/>
                  </a:lnTo>
                  <a:lnTo>
                    <a:pt x="3679" y="566"/>
                  </a:lnTo>
                  <a:lnTo>
                    <a:pt x="3497" y="642"/>
                  </a:lnTo>
                  <a:lnTo>
                    <a:pt x="3315" y="709"/>
                  </a:lnTo>
                  <a:lnTo>
                    <a:pt x="3133" y="767"/>
                  </a:lnTo>
                  <a:lnTo>
                    <a:pt x="2941" y="815"/>
                  </a:lnTo>
                  <a:lnTo>
                    <a:pt x="2769" y="863"/>
                  </a:lnTo>
                  <a:lnTo>
                    <a:pt x="2587" y="891"/>
                  </a:lnTo>
                  <a:lnTo>
                    <a:pt x="2280" y="949"/>
                  </a:lnTo>
                  <a:lnTo>
                    <a:pt x="2146" y="958"/>
                  </a:lnTo>
                  <a:lnTo>
                    <a:pt x="1907" y="958"/>
                  </a:lnTo>
                  <a:lnTo>
                    <a:pt x="1782" y="949"/>
                  </a:lnTo>
                  <a:lnTo>
                    <a:pt x="1658" y="930"/>
                  </a:lnTo>
                  <a:lnTo>
                    <a:pt x="1543" y="901"/>
                  </a:lnTo>
                  <a:lnTo>
                    <a:pt x="202" y="1725"/>
                  </a:lnTo>
                  <a:lnTo>
                    <a:pt x="144" y="1763"/>
                  </a:lnTo>
                  <a:lnTo>
                    <a:pt x="87" y="1811"/>
                  </a:lnTo>
                  <a:lnTo>
                    <a:pt x="49" y="1859"/>
                  </a:lnTo>
                  <a:lnTo>
                    <a:pt x="29" y="1907"/>
                  </a:lnTo>
                  <a:lnTo>
                    <a:pt x="10" y="1955"/>
                  </a:lnTo>
                  <a:lnTo>
                    <a:pt x="1" y="2002"/>
                  </a:lnTo>
                  <a:lnTo>
                    <a:pt x="1" y="2050"/>
                  </a:lnTo>
                  <a:lnTo>
                    <a:pt x="10" y="2098"/>
                  </a:lnTo>
                  <a:lnTo>
                    <a:pt x="39" y="2137"/>
                  </a:lnTo>
                  <a:lnTo>
                    <a:pt x="68" y="2175"/>
                  </a:lnTo>
                  <a:lnTo>
                    <a:pt x="106" y="2204"/>
                  </a:lnTo>
                  <a:lnTo>
                    <a:pt x="154" y="2232"/>
                  </a:lnTo>
                  <a:lnTo>
                    <a:pt x="202" y="2251"/>
                  </a:lnTo>
                  <a:lnTo>
                    <a:pt x="269" y="2271"/>
                  </a:lnTo>
                  <a:lnTo>
                    <a:pt x="336" y="2280"/>
                  </a:lnTo>
                  <a:lnTo>
                    <a:pt x="413" y="2280"/>
                  </a:lnTo>
                  <a:lnTo>
                    <a:pt x="1074" y="2232"/>
                  </a:lnTo>
                  <a:lnTo>
                    <a:pt x="1715" y="2175"/>
                  </a:lnTo>
                  <a:lnTo>
                    <a:pt x="2098" y="2137"/>
                  </a:lnTo>
                  <a:lnTo>
                    <a:pt x="2491" y="2079"/>
                  </a:lnTo>
                  <a:lnTo>
                    <a:pt x="2874" y="2022"/>
                  </a:lnTo>
                  <a:lnTo>
                    <a:pt x="3238" y="1964"/>
                  </a:lnTo>
                  <a:lnTo>
                    <a:pt x="3363" y="1935"/>
                  </a:lnTo>
                  <a:lnTo>
                    <a:pt x="3478" y="1907"/>
                  </a:lnTo>
                  <a:lnTo>
                    <a:pt x="3593" y="1859"/>
                  </a:lnTo>
                  <a:lnTo>
                    <a:pt x="3698" y="1801"/>
                  </a:lnTo>
                  <a:lnTo>
                    <a:pt x="3803" y="1734"/>
                  </a:lnTo>
                  <a:lnTo>
                    <a:pt x="3889" y="1667"/>
                  </a:lnTo>
                  <a:lnTo>
                    <a:pt x="3985" y="1581"/>
                  </a:lnTo>
                  <a:lnTo>
                    <a:pt x="4062" y="1495"/>
                  </a:lnTo>
                  <a:lnTo>
                    <a:pt x="4129" y="1399"/>
                  </a:lnTo>
                  <a:lnTo>
                    <a:pt x="4196" y="1303"/>
                  </a:lnTo>
                  <a:lnTo>
                    <a:pt x="4253" y="1198"/>
                  </a:lnTo>
                  <a:lnTo>
                    <a:pt x="4301" y="1083"/>
                  </a:lnTo>
                  <a:lnTo>
                    <a:pt x="4340" y="968"/>
                  </a:lnTo>
                  <a:lnTo>
                    <a:pt x="4359" y="853"/>
                  </a:lnTo>
                  <a:lnTo>
                    <a:pt x="4378" y="729"/>
                  </a:lnTo>
                  <a:lnTo>
                    <a:pt x="4388" y="604"/>
                  </a:lnTo>
                  <a:lnTo>
                    <a:pt x="44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2538058" y="2129455"/>
              <a:ext cx="197933" cy="312909"/>
            </a:xfrm>
            <a:custGeom>
              <a:avLst/>
              <a:gdLst/>
              <a:ahLst/>
              <a:cxnLst/>
              <a:rect l="l" t="t" r="r" b="b"/>
              <a:pathLst>
                <a:path w="4896" h="7740" extrusionOk="0">
                  <a:moveTo>
                    <a:pt x="1" y="1"/>
                  </a:moveTo>
                  <a:lnTo>
                    <a:pt x="863" y="7184"/>
                  </a:lnTo>
                  <a:lnTo>
                    <a:pt x="891" y="7299"/>
                  </a:lnTo>
                  <a:lnTo>
                    <a:pt x="930" y="7405"/>
                  </a:lnTo>
                  <a:lnTo>
                    <a:pt x="997" y="7500"/>
                  </a:lnTo>
                  <a:lnTo>
                    <a:pt x="1073" y="7577"/>
                  </a:lnTo>
                  <a:lnTo>
                    <a:pt x="1160" y="7644"/>
                  </a:lnTo>
                  <a:lnTo>
                    <a:pt x="1255" y="7692"/>
                  </a:lnTo>
                  <a:lnTo>
                    <a:pt x="1370" y="7730"/>
                  </a:lnTo>
                  <a:lnTo>
                    <a:pt x="1485" y="7740"/>
                  </a:lnTo>
                  <a:lnTo>
                    <a:pt x="3506" y="7740"/>
                  </a:lnTo>
                  <a:lnTo>
                    <a:pt x="3621" y="7730"/>
                  </a:lnTo>
                  <a:lnTo>
                    <a:pt x="3736" y="7692"/>
                  </a:lnTo>
                  <a:lnTo>
                    <a:pt x="3832" y="7644"/>
                  </a:lnTo>
                  <a:lnTo>
                    <a:pt x="3918" y="7577"/>
                  </a:lnTo>
                  <a:lnTo>
                    <a:pt x="3995" y="7500"/>
                  </a:lnTo>
                  <a:lnTo>
                    <a:pt x="4062" y="7405"/>
                  </a:lnTo>
                  <a:lnTo>
                    <a:pt x="4100" y="7299"/>
                  </a:lnTo>
                  <a:lnTo>
                    <a:pt x="4129" y="7184"/>
                  </a:lnTo>
                  <a:lnTo>
                    <a:pt x="48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2"/>
            <p:cNvSpPr/>
            <p:nvPr/>
          </p:nvSpPr>
          <p:spPr>
            <a:xfrm>
              <a:off x="2690629" y="2229350"/>
              <a:ext cx="913864" cy="865108"/>
            </a:xfrm>
            <a:custGeom>
              <a:avLst/>
              <a:gdLst/>
              <a:ahLst/>
              <a:cxnLst/>
              <a:rect l="l" t="t" r="r" b="b"/>
              <a:pathLst>
                <a:path w="22605" h="21399" extrusionOk="0">
                  <a:moveTo>
                    <a:pt x="18237" y="1"/>
                  </a:moveTo>
                  <a:lnTo>
                    <a:pt x="18151" y="20"/>
                  </a:lnTo>
                  <a:lnTo>
                    <a:pt x="18055" y="39"/>
                  </a:lnTo>
                  <a:lnTo>
                    <a:pt x="17969" y="58"/>
                  </a:lnTo>
                  <a:lnTo>
                    <a:pt x="17883" y="97"/>
                  </a:lnTo>
                  <a:lnTo>
                    <a:pt x="17797" y="135"/>
                  </a:lnTo>
                  <a:lnTo>
                    <a:pt x="17710" y="183"/>
                  </a:lnTo>
                  <a:lnTo>
                    <a:pt x="17634" y="240"/>
                  </a:lnTo>
                  <a:lnTo>
                    <a:pt x="17557" y="298"/>
                  </a:lnTo>
                  <a:lnTo>
                    <a:pt x="17480" y="365"/>
                  </a:lnTo>
                  <a:lnTo>
                    <a:pt x="17404" y="442"/>
                  </a:lnTo>
                  <a:lnTo>
                    <a:pt x="17270" y="604"/>
                  </a:lnTo>
                  <a:lnTo>
                    <a:pt x="17136" y="796"/>
                  </a:lnTo>
                  <a:lnTo>
                    <a:pt x="17011" y="1007"/>
                  </a:lnTo>
                  <a:lnTo>
                    <a:pt x="16887" y="1237"/>
                  </a:lnTo>
                  <a:lnTo>
                    <a:pt x="16781" y="1486"/>
                  </a:lnTo>
                  <a:lnTo>
                    <a:pt x="16676" y="1763"/>
                  </a:lnTo>
                  <a:lnTo>
                    <a:pt x="16580" y="2051"/>
                  </a:lnTo>
                  <a:lnTo>
                    <a:pt x="16494" y="2357"/>
                  </a:lnTo>
                  <a:lnTo>
                    <a:pt x="16408" y="2683"/>
                  </a:lnTo>
                  <a:lnTo>
                    <a:pt x="16331" y="3018"/>
                  </a:lnTo>
                  <a:lnTo>
                    <a:pt x="16264" y="3372"/>
                  </a:lnTo>
                  <a:lnTo>
                    <a:pt x="16197" y="3736"/>
                  </a:lnTo>
                  <a:lnTo>
                    <a:pt x="16140" y="4120"/>
                  </a:lnTo>
                  <a:lnTo>
                    <a:pt x="16092" y="4503"/>
                  </a:lnTo>
                  <a:lnTo>
                    <a:pt x="16044" y="4905"/>
                  </a:lnTo>
                  <a:lnTo>
                    <a:pt x="15996" y="5307"/>
                  </a:lnTo>
                  <a:lnTo>
                    <a:pt x="15929" y="6150"/>
                  </a:lnTo>
                  <a:lnTo>
                    <a:pt x="15871" y="7003"/>
                  </a:lnTo>
                  <a:lnTo>
                    <a:pt x="15843" y="7874"/>
                  </a:lnTo>
                  <a:lnTo>
                    <a:pt x="15814" y="8755"/>
                  </a:lnTo>
                  <a:lnTo>
                    <a:pt x="15804" y="9627"/>
                  </a:lnTo>
                  <a:lnTo>
                    <a:pt x="15804" y="10489"/>
                  </a:lnTo>
                  <a:lnTo>
                    <a:pt x="15823" y="11332"/>
                  </a:lnTo>
                  <a:lnTo>
                    <a:pt x="15843" y="12146"/>
                  </a:lnTo>
                  <a:lnTo>
                    <a:pt x="15862" y="12912"/>
                  </a:lnTo>
                  <a:lnTo>
                    <a:pt x="15890" y="13650"/>
                  </a:lnTo>
                  <a:lnTo>
                    <a:pt x="15958" y="14933"/>
                  </a:lnTo>
                  <a:lnTo>
                    <a:pt x="16025" y="15939"/>
                  </a:lnTo>
                  <a:lnTo>
                    <a:pt x="16092" y="16830"/>
                  </a:lnTo>
                  <a:lnTo>
                    <a:pt x="15728" y="16878"/>
                  </a:lnTo>
                  <a:lnTo>
                    <a:pt x="14703" y="17021"/>
                  </a:lnTo>
                  <a:lnTo>
                    <a:pt x="13975" y="17117"/>
                  </a:lnTo>
                  <a:lnTo>
                    <a:pt x="13122" y="17222"/>
                  </a:lnTo>
                  <a:lnTo>
                    <a:pt x="12165" y="17328"/>
                  </a:lnTo>
                  <a:lnTo>
                    <a:pt x="11092" y="17443"/>
                  </a:lnTo>
                  <a:lnTo>
                    <a:pt x="9942" y="17558"/>
                  </a:lnTo>
                  <a:lnTo>
                    <a:pt x="8717" y="17663"/>
                  </a:lnTo>
                  <a:lnTo>
                    <a:pt x="7433" y="17759"/>
                  </a:lnTo>
                  <a:lnTo>
                    <a:pt x="6102" y="17845"/>
                  </a:lnTo>
                  <a:lnTo>
                    <a:pt x="4742" y="17912"/>
                  </a:lnTo>
                  <a:lnTo>
                    <a:pt x="4042" y="17941"/>
                  </a:lnTo>
                  <a:lnTo>
                    <a:pt x="3353" y="17960"/>
                  </a:lnTo>
                  <a:lnTo>
                    <a:pt x="2654" y="17969"/>
                  </a:lnTo>
                  <a:lnTo>
                    <a:pt x="1954" y="17979"/>
                  </a:lnTo>
                  <a:lnTo>
                    <a:pt x="1255" y="17979"/>
                  </a:lnTo>
                  <a:lnTo>
                    <a:pt x="566" y="17969"/>
                  </a:lnTo>
                  <a:lnTo>
                    <a:pt x="0" y="19023"/>
                  </a:lnTo>
                  <a:lnTo>
                    <a:pt x="613" y="19186"/>
                  </a:lnTo>
                  <a:lnTo>
                    <a:pt x="1332" y="19377"/>
                  </a:lnTo>
                  <a:lnTo>
                    <a:pt x="2280" y="19607"/>
                  </a:lnTo>
                  <a:lnTo>
                    <a:pt x="3429" y="19885"/>
                  </a:lnTo>
                  <a:lnTo>
                    <a:pt x="4071" y="20019"/>
                  </a:lnTo>
                  <a:lnTo>
                    <a:pt x="4742" y="20163"/>
                  </a:lnTo>
                  <a:lnTo>
                    <a:pt x="5450" y="20316"/>
                  </a:lnTo>
                  <a:lnTo>
                    <a:pt x="6188" y="20460"/>
                  </a:lnTo>
                  <a:lnTo>
                    <a:pt x="6954" y="20594"/>
                  </a:lnTo>
                  <a:lnTo>
                    <a:pt x="7730" y="20728"/>
                  </a:lnTo>
                  <a:lnTo>
                    <a:pt x="8535" y="20862"/>
                  </a:lnTo>
                  <a:lnTo>
                    <a:pt x="9339" y="20977"/>
                  </a:lnTo>
                  <a:lnTo>
                    <a:pt x="10163" y="21082"/>
                  </a:lnTo>
                  <a:lnTo>
                    <a:pt x="10987" y="21178"/>
                  </a:lnTo>
                  <a:lnTo>
                    <a:pt x="11810" y="21264"/>
                  </a:lnTo>
                  <a:lnTo>
                    <a:pt x="12634" y="21322"/>
                  </a:lnTo>
                  <a:lnTo>
                    <a:pt x="13439" y="21370"/>
                  </a:lnTo>
                  <a:lnTo>
                    <a:pt x="14243" y="21398"/>
                  </a:lnTo>
                  <a:lnTo>
                    <a:pt x="15019" y="21398"/>
                  </a:lnTo>
                  <a:lnTo>
                    <a:pt x="15402" y="21389"/>
                  </a:lnTo>
                  <a:lnTo>
                    <a:pt x="15785" y="21379"/>
                  </a:lnTo>
                  <a:lnTo>
                    <a:pt x="16159" y="21351"/>
                  </a:lnTo>
                  <a:lnTo>
                    <a:pt x="16523" y="21322"/>
                  </a:lnTo>
                  <a:lnTo>
                    <a:pt x="16877" y="21293"/>
                  </a:lnTo>
                  <a:lnTo>
                    <a:pt x="17231" y="21245"/>
                  </a:lnTo>
                  <a:lnTo>
                    <a:pt x="17576" y="21197"/>
                  </a:lnTo>
                  <a:lnTo>
                    <a:pt x="17911" y="21140"/>
                  </a:lnTo>
                  <a:lnTo>
                    <a:pt x="18228" y="21073"/>
                  </a:lnTo>
                  <a:lnTo>
                    <a:pt x="18544" y="21006"/>
                  </a:lnTo>
                  <a:lnTo>
                    <a:pt x="18850" y="20920"/>
                  </a:lnTo>
                  <a:lnTo>
                    <a:pt x="19147" y="20824"/>
                  </a:lnTo>
                  <a:lnTo>
                    <a:pt x="19425" y="20728"/>
                  </a:lnTo>
                  <a:lnTo>
                    <a:pt x="19693" y="20623"/>
                  </a:lnTo>
                  <a:lnTo>
                    <a:pt x="19846" y="20546"/>
                  </a:lnTo>
                  <a:lnTo>
                    <a:pt x="19980" y="20469"/>
                  </a:lnTo>
                  <a:lnTo>
                    <a:pt x="20114" y="20393"/>
                  </a:lnTo>
                  <a:lnTo>
                    <a:pt x="20249" y="20297"/>
                  </a:lnTo>
                  <a:lnTo>
                    <a:pt x="20363" y="20201"/>
                  </a:lnTo>
                  <a:lnTo>
                    <a:pt x="20478" y="20096"/>
                  </a:lnTo>
                  <a:lnTo>
                    <a:pt x="20593" y="19981"/>
                  </a:lnTo>
                  <a:lnTo>
                    <a:pt x="20699" y="19866"/>
                  </a:lnTo>
                  <a:lnTo>
                    <a:pt x="20794" y="19741"/>
                  </a:lnTo>
                  <a:lnTo>
                    <a:pt x="20881" y="19607"/>
                  </a:lnTo>
                  <a:lnTo>
                    <a:pt x="20967" y="19473"/>
                  </a:lnTo>
                  <a:lnTo>
                    <a:pt x="21044" y="19339"/>
                  </a:lnTo>
                  <a:lnTo>
                    <a:pt x="21111" y="19195"/>
                  </a:lnTo>
                  <a:lnTo>
                    <a:pt x="21168" y="19042"/>
                  </a:lnTo>
                  <a:lnTo>
                    <a:pt x="21216" y="18889"/>
                  </a:lnTo>
                  <a:lnTo>
                    <a:pt x="21264" y="18736"/>
                  </a:lnTo>
                  <a:lnTo>
                    <a:pt x="21446" y="18008"/>
                  </a:lnTo>
                  <a:lnTo>
                    <a:pt x="21637" y="17127"/>
                  </a:lnTo>
                  <a:lnTo>
                    <a:pt x="21743" y="16638"/>
                  </a:lnTo>
                  <a:lnTo>
                    <a:pt x="21848" y="16121"/>
                  </a:lnTo>
                  <a:lnTo>
                    <a:pt x="21953" y="15575"/>
                  </a:lnTo>
                  <a:lnTo>
                    <a:pt x="22049" y="15010"/>
                  </a:lnTo>
                  <a:lnTo>
                    <a:pt x="22155" y="14416"/>
                  </a:lnTo>
                  <a:lnTo>
                    <a:pt x="22241" y="13803"/>
                  </a:lnTo>
                  <a:lnTo>
                    <a:pt x="22327" y="13180"/>
                  </a:lnTo>
                  <a:lnTo>
                    <a:pt x="22404" y="12529"/>
                  </a:lnTo>
                  <a:lnTo>
                    <a:pt x="22471" y="11878"/>
                  </a:lnTo>
                  <a:lnTo>
                    <a:pt x="22519" y="11217"/>
                  </a:lnTo>
                  <a:lnTo>
                    <a:pt x="22566" y="10546"/>
                  </a:lnTo>
                  <a:lnTo>
                    <a:pt x="22595" y="9876"/>
                  </a:lnTo>
                  <a:lnTo>
                    <a:pt x="22605" y="9196"/>
                  </a:lnTo>
                  <a:lnTo>
                    <a:pt x="22595" y="8525"/>
                  </a:lnTo>
                  <a:lnTo>
                    <a:pt x="22566" y="7855"/>
                  </a:lnTo>
                  <a:lnTo>
                    <a:pt x="22519" y="7194"/>
                  </a:lnTo>
                  <a:lnTo>
                    <a:pt x="22490" y="6868"/>
                  </a:lnTo>
                  <a:lnTo>
                    <a:pt x="22451" y="6543"/>
                  </a:lnTo>
                  <a:lnTo>
                    <a:pt x="22413" y="6217"/>
                  </a:lnTo>
                  <a:lnTo>
                    <a:pt x="22365" y="5901"/>
                  </a:lnTo>
                  <a:lnTo>
                    <a:pt x="22308" y="5585"/>
                  </a:lnTo>
                  <a:lnTo>
                    <a:pt x="22241" y="5269"/>
                  </a:lnTo>
                  <a:lnTo>
                    <a:pt x="22174" y="4962"/>
                  </a:lnTo>
                  <a:lnTo>
                    <a:pt x="22097" y="4656"/>
                  </a:lnTo>
                  <a:lnTo>
                    <a:pt x="22020" y="4359"/>
                  </a:lnTo>
                  <a:lnTo>
                    <a:pt x="21925" y="4062"/>
                  </a:lnTo>
                  <a:lnTo>
                    <a:pt x="21829" y="3775"/>
                  </a:lnTo>
                  <a:lnTo>
                    <a:pt x="21724" y="3497"/>
                  </a:lnTo>
                  <a:lnTo>
                    <a:pt x="21609" y="3219"/>
                  </a:lnTo>
                  <a:lnTo>
                    <a:pt x="21494" y="2951"/>
                  </a:lnTo>
                  <a:lnTo>
                    <a:pt x="21360" y="2683"/>
                  </a:lnTo>
                  <a:lnTo>
                    <a:pt x="21225" y="2434"/>
                  </a:lnTo>
                  <a:lnTo>
                    <a:pt x="21082" y="2185"/>
                  </a:lnTo>
                  <a:lnTo>
                    <a:pt x="20929" y="1945"/>
                  </a:lnTo>
                  <a:lnTo>
                    <a:pt x="20756" y="1706"/>
                  </a:lnTo>
                  <a:lnTo>
                    <a:pt x="20584" y="1486"/>
                  </a:lnTo>
                  <a:lnTo>
                    <a:pt x="20402" y="1275"/>
                  </a:lnTo>
                  <a:lnTo>
                    <a:pt x="20210" y="1064"/>
                  </a:lnTo>
                  <a:lnTo>
                    <a:pt x="20009" y="863"/>
                  </a:lnTo>
                  <a:lnTo>
                    <a:pt x="19798" y="681"/>
                  </a:lnTo>
                  <a:lnTo>
                    <a:pt x="19549" y="480"/>
                  </a:lnTo>
                  <a:lnTo>
                    <a:pt x="19425" y="394"/>
                  </a:lnTo>
                  <a:lnTo>
                    <a:pt x="19300" y="317"/>
                  </a:lnTo>
                  <a:lnTo>
                    <a:pt x="19185" y="250"/>
                  </a:lnTo>
                  <a:lnTo>
                    <a:pt x="19070" y="183"/>
                  </a:lnTo>
                  <a:lnTo>
                    <a:pt x="18955" y="135"/>
                  </a:lnTo>
                  <a:lnTo>
                    <a:pt x="18850" y="97"/>
                  </a:lnTo>
                  <a:lnTo>
                    <a:pt x="18745" y="58"/>
                  </a:lnTo>
                  <a:lnTo>
                    <a:pt x="18639" y="30"/>
                  </a:lnTo>
                  <a:lnTo>
                    <a:pt x="18534" y="11"/>
                  </a:lnTo>
                  <a:lnTo>
                    <a:pt x="18429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2245326" y="3107947"/>
              <a:ext cx="1263157" cy="1100154"/>
            </a:xfrm>
            <a:custGeom>
              <a:avLst/>
              <a:gdLst/>
              <a:ahLst/>
              <a:cxnLst/>
              <a:rect l="l" t="t" r="r" b="b"/>
              <a:pathLst>
                <a:path w="31245" h="27213" extrusionOk="0">
                  <a:moveTo>
                    <a:pt x="19626" y="1"/>
                  </a:moveTo>
                  <a:lnTo>
                    <a:pt x="17270" y="949"/>
                  </a:lnTo>
                  <a:lnTo>
                    <a:pt x="14828" y="1935"/>
                  </a:lnTo>
                  <a:lnTo>
                    <a:pt x="11992" y="3104"/>
                  </a:lnTo>
                  <a:lnTo>
                    <a:pt x="10527" y="3707"/>
                  </a:lnTo>
                  <a:lnTo>
                    <a:pt x="9090" y="4311"/>
                  </a:lnTo>
                  <a:lnTo>
                    <a:pt x="7721" y="4895"/>
                  </a:lnTo>
                  <a:lnTo>
                    <a:pt x="6466" y="5441"/>
                  </a:lnTo>
                  <a:lnTo>
                    <a:pt x="5364" y="5939"/>
                  </a:lnTo>
                  <a:lnTo>
                    <a:pt x="4885" y="6169"/>
                  </a:lnTo>
                  <a:lnTo>
                    <a:pt x="4454" y="6370"/>
                  </a:lnTo>
                  <a:lnTo>
                    <a:pt x="4090" y="6552"/>
                  </a:lnTo>
                  <a:lnTo>
                    <a:pt x="3784" y="6715"/>
                  </a:lnTo>
                  <a:lnTo>
                    <a:pt x="3545" y="6849"/>
                  </a:lnTo>
                  <a:lnTo>
                    <a:pt x="3391" y="6954"/>
                  </a:lnTo>
                  <a:lnTo>
                    <a:pt x="3295" y="7041"/>
                  </a:lnTo>
                  <a:lnTo>
                    <a:pt x="3200" y="7127"/>
                  </a:lnTo>
                  <a:lnTo>
                    <a:pt x="3114" y="7232"/>
                  </a:lnTo>
                  <a:lnTo>
                    <a:pt x="3018" y="7347"/>
                  </a:lnTo>
                  <a:lnTo>
                    <a:pt x="2932" y="7472"/>
                  </a:lnTo>
                  <a:lnTo>
                    <a:pt x="2845" y="7606"/>
                  </a:lnTo>
                  <a:lnTo>
                    <a:pt x="2769" y="7749"/>
                  </a:lnTo>
                  <a:lnTo>
                    <a:pt x="2682" y="7903"/>
                  </a:lnTo>
                  <a:lnTo>
                    <a:pt x="2520" y="8247"/>
                  </a:lnTo>
                  <a:lnTo>
                    <a:pt x="2366" y="8631"/>
                  </a:lnTo>
                  <a:lnTo>
                    <a:pt x="2213" y="9042"/>
                  </a:lnTo>
                  <a:lnTo>
                    <a:pt x="2070" y="9493"/>
                  </a:lnTo>
                  <a:lnTo>
                    <a:pt x="1935" y="9981"/>
                  </a:lnTo>
                  <a:lnTo>
                    <a:pt x="1801" y="10498"/>
                  </a:lnTo>
                  <a:lnTo>
                    <a:pt x="1677" y="11044"/>
                  </a:lnTo>
                  <a:lnTo>
                    <a:pt x="1552" y="11619"/>
                  </a:lnTo>
                  <a:lnTo>
                    <a:pt x="1437" y="12222"/>
                  </a:lnTo>
                  <a:lnTo>
                    <a:pt x="1322" y="12855"/>
                  </a:lnTo>
                  <a:lnTo>
                    <a:pt x="1217" y="13506"/>
                  </a:lnTo>
                  <a:lnTo>
                    <a:pt x="1112" y="14186"/>
                  </a:lnTo>
                  <a:lnTo>
                    <a:pt x="1016" y="14875"/>
                  </a:lnTo>
                  <a:lnTo>
                    <a:pt x="920" y="15594"/>
                  </a:lnTo>
                  <a:lnTo>
                    <a:pt x="834" y="16331"/>
                  </a:lnTo>
                  <a:lnTo>
                    <a:pt x="748" y="17078"/>
                  </a:lnTo>
                  <a:lnTo>
                    <a:pt x="585" y="18621"/>
                  </a:lnTo>
                  <a:lnTo>
                    <a:pt x="441" y="20210"/>
                  </a:lnTo>
                  <a:lnTo>
                    <a:pt x="307" y="21829"/>
                  </a:lnTo>
                  <a:lnTo>
                    <a:pt x="192" y="23477"/>
                  </a:lnTo>
                  <a:lnTo>
                    <a:pt x="87" y="25124"/>
                  </a:lnTo>
                  <a:lnTo>
                    <a:pt x="1" y="26772"/>
                  </a:lnTo>
                  <a:lnTo>
                    <a:pt x="451" y="26906"/>
                  </a:lnTo>
                  <a:lnTo>
                    <a:pt x="844" y="27021"/>
                  </a:lnTo>
                  <a:lnTo>
                    <a:pt x="1207" y="27107"/>
                  </a:lnTo>
                  <a:lnTo>
                    <a:pt x="1380" y="27135"/>
                  </a:lnTo>
                  <a:lnTo>
                    <a:pt x="1552" y="27164"/>
                  </a:lnTo>
                  <a:lnTo>
                    <a:pt x="1725" y="27183"/>
                  </a:lnTo>
                  <a:lnTo>
                    <a:pt x="1897" y="27193"/>
                  </a:lnTo>
                  <a:lnTo>
                    <a:pt x="2280" y="27212"/>
                  </a:lnTo>
                  <a:lnTo>
                    <a:pt x="2702" y="27203"/>
                  </a:lnTo>
                  <a:lnTo>
                    <a:pt x="3190" y="27174"/>
                  </a:lnTo>
                  <a:lnTo>
                    <a:pt x="3305" y="26896"/>
                  </a:lnTo>
                  <a:lnTo>
                    <a:pt x="3621" y="26091"/>
                  </a:lnTo>
                  <a:lnTo>
                    <a:pt x="4119" y="24818"/>
                  </a:lnTo>
                  <a:lnTo>
                    <a:pt x="4771" y="23113"/>
                  </a:lnTo>
                  <a:lnTo>
                    <a:pt x="5144" y="22117"/>
                  </a:lnTo>
                  <a:lnTo>
                    <a:pt x="5537" y="21044"/>
                  </a:lnTo>
                  <a:lnTo>
                    <a:pt x="5949" y="19875"/>
                  </a:lnTo>
                  <a:lnTo>
                    <a:pt x="6389" y="18649"/>
                  </a:lnTo>
                  <a:lnTo>
                    <a:pt x="6839" y="17347"/>
                  </a:lnTo>
                  <a:lnTo>
                    <a:pt x="7299" y="15987"/>
                  </a:lnTo>
                  <a:lnTo>
                    <a:pt x="7768" y="14569"/>
                  </a:lnTo>
                  <a:lnTo>
                    <a:pt x="8238" y="13104"/>
                  </a:lnTo>
                  <a:lnTo>
                    <a:pt x="26791" y="11810"/>
                  </a:lnTo>
                  <a:lnTo>
                    <a:pt x="27001" y="11801"/>
                  </a:lnTo>
                  <a:lnTo>
                    <a:pt x="27212" y="11791"/>
                  </a:lnTo>
                  <a:lnTo>
                    <a:pt x="27404" y="11772"/>
                  </a:lnTo>
                  <a:lnTo>
                    <a:pt x="27595" y="11743"/>
                  </a:lnTo>
                  <a:lnTo>
                    <a:pt x="27777" y="11705"/>
                  </a:lnTo>
                  <a:lnTo>
                    <a:pt x="27959" y="11657"/>
                  </a:lnTo>
                  <a:lnTo>
                    <a:pt x="28131" y="11609"/>
                  </a:lnTo>
                  <a:lnTo>
                    <a:pt x="28294" y="11542"/>
                  </a:lnTo>
                  <a:lnTo>
                    <a:pt x="28457" y="11475"/>
                  </a:lnTo>
                  <a:lnTo>
                    <a:pt x="28610" y="11408"/>
                  </a:lnTo>
                  <a:lnTo>
                    <a:pt x="28754" y="11322"/>
                  </a:lnTo>
                  <a:lnTo>
                    <a:pt x="28898" y="11236"/>
                  </a:lnTo>
                  <a:lnTo>
                    <a:pt x="29032" y="11140"/>
                  </a:lnTo>
                  <a:lnTo>
                    <a:pt x="29166" y="11044"/>
                  </a:lnTo>
                  <a:lnTo>
                    <a:pt x="29290" y="10939"/>
                  </a:lnTo>
                  <a:lnTo>
                    <a:pt x="29415" y="10834"/>
                  </a:lnTo>
                  <a:lnTo>
                    <a:pt x="29530" y="10719"/>
                  </a:lnTo>
                  <a:lnTo>
                    <a:pt x="29645" y="10594"/>
                  </a:lnTo>
                  <a:lnTo>
                    <a:pt x="29750" y="10470"/>
                  </a:lnTo>
                  <a:lnTo>
                    <a:pt x="29846" y="10335"/>
                  </a:lnTo>
                  <a:lnTo>
                    <a:pt x="29942" y="10201"/>
                  </a:lnTo>
                  <a:lnTo>
                    <a:pt x="30038" y="10067"/>
                  </a:lnTo>
                  <a:lnTo>
                    <a:pt x="30210" y="9780"/>
                  </a:lnTo>
                  <a:lnTo>
                    <a:pt x="30363" y="9473"/>
                  </a:lnTo>
                  <a:lnTo>
                    <a:pt x="30497" y="9167"/>
                  </a:lnTo>
                  <a:lnTo>
                    <a:pt x="30622" y="8841"/>
                  </a:lnTo>
                  <a:lnTo>
                    <a:pt x="30727" y="8506"/>
                  </a:lnTo>
                  <a:lnTo>
                    <a:pt x="30823" y="8171"/>
                  </a:lnTo>
                  <a:lnTo>
                    <a:pt x="30909" y="7826"/>
                  </a:lnTo>
                  <a:lnTo>
                    <a:pt x="30976" y="7481"/>
                  </a:lnTo>
                  <a:lnTo>
                    <a:pt x="31034" y="7136"/>
                  </a:lnTo>
                  <a:lnTo>
                    <a:pt x="31091" y="6792"/>
                  </a:lnTo>
                  <a:lnTo>
                    <a:pt x="31129" y="6447"/>
                  </a:lnTo>
                  <a:lnTo>
                    <a:pt x="31158" y="6102"/>
                  </a:lnTo>
                  <a:lnTo>
                    <a:pt x="31187" y="5776"/>
                  </a:lnTo>
                  <a:lnTo>
                    <a:pt x="31225" y="5135"/>
                  </a:lnTo>
                  <a:lnTo>
                    <a:pt x="31235" y="4541"/>
                  </a:lnTo>
                  <a:lnTo>
                    <a:pt x="31244" y="4004"/>
                  </a:lnTo>
                  <a:lnTo>
                    <a:pt x="31244" y="3545"/>
                  </a:lnTo>
                  <a:lnTo>
                    <a:pt x="31244" y="1524"/>
                  </a:lnTo>
                  <a:lnTo>
                    <a:pt x="196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2497793" y="2941469"/>
              <a:ext cx="215721" cy="56962"/>
            </a:xfrm>
            <a:custGeom>
              <a:avLst/>
              <a:gdLst/>
              <a:ahLst/>
              <a:cxnLst/>
              <a:rect l="l" t="t" r="r" b="b"/>
              <a:pathLst>
                <a:path w="5336" h="1409" extrusionOk="0">
                  <a:moveTo>
                    <a:pt x="3171" y="0"/>
                  </a:moveTo>
                  <a:lnTo>
                    <a:pt x="3037" y="10"/>
                  </a:lnTo>
                  <a:lnTo>
                    <a:pt x="2912" y="19"/>
                  </a:lnTo>
                  <a:lnTo>
                    <a:pt x="2788" y="38"/>
                  </a:lnTo>
                  <a:lnTo>
                    <a:pt x="2673" y="67"/>
                  </a:lnTo>
                  <a:lnTo>
                    <a:pt x="2424" y="125"/>
                  </a:lnTo>
                  <a:lnTo>
                    <a:pt x="2175" y="211"/>
                  </a:lnTo>
                  <a:lnTo>
                    <a:pt x="1629" y="402"/>
                  </a:lnTo>
                  <a:lnTo>
                    <a:pt x="336" y="833"/>
                  </a:lnTo>
                  <a:lnTo>
                    <a:pt x="269" y="862"/>
                  </a:lnTo>
                  <a:lnTo>
                    <a:pt x="202" y="900"/>
                  </a:lnTo>
                  <a:lnTo>
                    <a:pt x="144" y="939"/>
                  </a:lnTo>
                  <a:lnTo>
                    <a:pt x="96" y="987"/>
                  </a:lnTo>
                  <a:lnTo>
                    <a:pt x="58" y="1035"/>
                  </a:lnTo>
                  <a:lnTo>
                    <a:pt x="29" y="1082"/>
                  </a:lnTo>
                  <a:lnTo>
                    <a:pt x="10" y="1130"/>
                  </a:lnTo>
                  <a:lnTo>
                    <a:pt x="1" y="1178"/>
                  </a:lnTo>
                  <a:lnTo>
                    <a:pt x="1" y="1217"/>
                  </a:lnTo>
                  <a:lnTo>
                    <a:pt x="10" y="1264"/>
                  </a:lnTo>
                  <a:lnTo>
                    <a:pt x="29" y="1303"/>
                  </a:lnTo>
                  <a:lnTo>
                    <a:pt x="58" y="1331"/>
                  </a:lnTo>
                  <a:lnTo>
                    <a:pt x="96" y="1360"/>
                  </a:lnTo>
                  <a:lnTo>
                    <a:pt x="154" y="1389"/>
                  </a:lnTo>
                  <a:lnTo>
                    <a:pt x="221" y="1398"/>
                  </a:lnTo>
                  <a:lnTo>
                    <a:pt x="297" y="1408"/>
                  </a:lnTo>
                  <a:lnTo>
                    <a:pt x="4914" y="1408"/>
                  </a:lnTo>
                  <a:lnTo>
                    <a:pt x="5336" y="354"/>
                  </a:lnTo>
                  <a:lnTo>
                    <a:pt x="3726" y="58"/>
                  </a:lnTo>
                  <a:lnTo>
                    <a:pt x="3583" y="29"/>
                  </a:lnTo>
                  <a:lnTo>
                    <a:pt x="3439" y="10"/>
                  </a:lnTo>
                  <a:lnTo>
                    <a:pt x="3295" y="10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3297762" y="2216211"/>
              <a:ext cx="311009" cy="575041"/>
            </a:xfrm>
            <a:custGeom>
              <a:avLst/>
              <a:gdLst/>
              <a:ahLst/>
              <a:cxnLst/>
              <a:rect l="l" t="t" r="r" b="b"/>
              <a:pathLst>
                <a:path w="7693" h="14224" extrusionOk="0">
                  <a:moveTo>
                    <a:pt x="3794" y="0"/>
                  </a:moveTo>
                  <a:lnTo>
                    <a:pt x="3679" y="10"/>
                  </a:lnTo>
                  <a:lnTo>
                    <a:pt x="3564" y="19"/>
                  </a:lnTo>
                  <a:lnTo>
                    <a:pt x="3439" y="48"/>
                  </a:lnTo>
                  <a:lnTo>
                    <a:pt x="3324" y="77"/>
                  </a:lnTo>
                  <a:lnTo>
                    <a:pt x="3200" y="115"/>
                  </a:lnTo>
                  <a:lnTo>
                    <a:pt x="3085" y="163"/>
                  </a:lnTo>
                  <a:lnTo>
                    <a:pt x="2970" y="221"/>
                  </a:lnTo>
                  <a:lnTo>
                    <a:pt x="2855" y="278"/>
                  </a:lnTo>
                  <a:lnTo>
                    <a:pt x="2740" y="355"/>
                  </a:lnTo>
                  <a:lnTo>
                    <a:pt x="2625" y="431"/>
                  </a:lnTo>
                  <a:lnTo>
                    <a:pt x="2510" y="517"/>
                  </a:lnTo>
                  <a:lnTo>
                    <a:pt x="2395" y="623"/>
                  </a:lnTo>
                  <a:lnTo>
                    <a:pt x="2290" y="728"/>
                  </a:lnTo>
                  <a:lnTo>
                    <a:pt x="2175" y="843"/>
                  </a:lnTo>
                  <a:lnTo>
                    <a:pt x="2070" y="977"/>
                  </a:lnTo>
                  <a:lnTo>
                    <a:pt x="1964" y="1111"/>
                  </a:lnTo>
                  <a:lnTo>
                    <a:pt x="1849" y="1255"/>
                  </a:lnTo>
                  <a:lnTo>
                    <a:pt x="1754" y="1418"/>
                  </a:lnTo>
                  <a:lnTo>
                    <a:pt x="1648" y="1581"/>
                  </a:lnTo>
                  <a:lnTo>
                    <a:pt x="1514" y="1811"/>
                  </a:lnTo>
                  <a:lnTo>
                    <a:pt x="1399" y="2040"/>
                  </a:lnTo>
                  <a:lnTo>
                    <a:pt x="1275" y="2280"/>
                  </a:lnTo>
                  <a:lnTo>
                    <a:pt x="1169" y="2519"/>
                  </a:lnTo>
                  <a:lnTo>
                    <a:pt x="1064" y="2759"/>
                  </a:lnTo>
                  <a:lnTo>
                    <a:pt x="968" y="2998"/>
                  </a:lnTo>
                  <a:lnTo>
                    <a:pt x="872" y="3247"/>
                  </a:lnTo>
                  <a:lnTo>
                    <a:pt x="786" y="3496"/>
                  </a:lnTo>
                  <a:lnTo>
                    <a:pt x="623" y="4004"/>
                  </a:lnTo>
                  <a:lnTo>
                    <a:pt x="489" y="4521"/>
                  </a:lnTo>
                  <a:lnTo>
                    <a:pt x="365" y="5038"/>
                  </a:lnTo>
                  <a:lnTo>
                    <a:pt x="269" y="5556"/>
                  </a:lnTo>
                  <a:lnTo>
                    <a:pt x="192" y="6073"/>
                  </a:lnTo>
                  <a:lnTo>
                    <a:pt x="125" y="6590"/>
                  </a:lnTo>
                  <a:lnTo>
                    <a:pt x="68" y="7107"/>
                  </a:lnTo>
                  <a:lnTo>
                    <a:pt x="39" y="7624"/>
                  </a:lnTo>
                  <a:lnTo>
                    <a:pt x="10" y="8123"/>
                  </a:lnTo>
                  <a:lnTo>
                    <a:pt x="1" y="8621"/>
                  </a:lnTo>
                  <a:lnTo>
                    <a:pt x="1" y="9109"/>
                  </a:lnTo>
                  <a:lnTo>
                    <a:pt x="1" y="9578"/>
                  </a:lnTo>
                  <a:lnTo>
                    <a:pt x="20" y="10038"/>
                  </a:lnTo>
                  <a:lnTo>
                    <a:pt x="49" y="10488"/>
                  </a:lnTo>
                  <a:lnTo>
                    <a:pt x="78" y="10910"/>
                  </a:lnTo>
                  <a:lnTo>
                    <a:pt x="106" y="11322"/>
                  </a:lnTo>
                  <a:lnTo>
                    <a:pt x="183" y="12059"/>
                  </a:lnTo>
                  <a:lnTo>
                    <a:pt x="269" y="12701"/>
                  </a:lnTo>
                  <a:lnTo>
                    <a:pt x="355" y="13228"/>
                  </a:lnTo>
                  <a:lnTo>
                    <a:pt x="422" y="13630"/>
                  </a:lnTo>
                  <a:lnTo>
                    <a:pt x="489" y="13956"/>
                  </a:lnTo>
                  <a:lnTo>
                    <a:pt x="1169" y="14032"/>
                  </a:lnTo>
                  <a:lnTo>
                    <a:pt x="1802" y="14090"/>
                  </a:lnTo>
                  <a:lnTo>
                    <a:pt x="2395" y="14138"/>
                  </a:lnTo>
                  <a:lnTo>
                    <a:pt x="2951" y="14176"/>
                  </a:lnTo>
                  <a:lnTo>
                    <a:pt x="3468" y="14205"/>
                  </a:lnTo>
                  <a:lnTo>
                    <a:pt x="3957" y="14224"/>
                  </a:lnTo>
                  <a:lnTo>
                    <a:pt x="4847" y="14224"/>
                  </a:lnTo>
                  <a:lnTo>
                    <a:pt x="5250" y="14205"/>
                  </a:lnTo>
                  <a:lnTo>
                    <a:pt x="5633" y="14185"/>
                  </a:lnTo>
                  <a:lnTo>
                    <a:pt x="5997" y="14147"/>
                  </a:lnTo>
                  <a:lnTo>
                    <a:pt x="6342" y="14109"/>
                  </a:lnTo>
                  <a:lnTo>
                    <a:pt x="6667" y="14051"/>
                  </a:lnTo>
                  <a:lnTo>
                    <a:pt x="6983" y="13984"/>
                  </a:lnTo>
                  <a:lnTo>
                    <a:pt x="7290" y="13917"/>
                  </a:lnTo>
                  <a:lnTo>
                    <a:pt x="7587" y="13831"/>
                  </a:lnTo>
                  <a:lnTo>
                    <a:pt x="7615" y="12682"/>
                  </a:lnTo>
                  <a:lnTo>
                    <a:pt x="7644" y="11465"/>
                  </a:lnTo>
                  <a:lnTo>
                    <a:pt x="7673" y="10000"/>
                  </a:lnTo>
                  <a:lnTo>
                    <a:pt x="7692" y="8429"/>
                  </a:lnTo>
                  <a:lnTo>
                    <a:pt x="7692" y="7644"/>
                  </a:lnTo>
                  <a:lnTo>
                    <a:pt x="7683" y="6887"/>
                  </a:lnTo>
                  <a:lnTo>
                    <a:pt x="7673" y="6178"/>
                  </a:lnTo>
                  <a:lnTo>
                    <a:pt x="7654" y="5527"/>
                  </a:lnTo>
                  <a:lnTo>
                    <a:pt x="7625" y="4962"/>
                  </a:lnTo>
                  <a:lnTo>
                    <a:pt x="7587" y="4483"/>
                  </a:lnTo>
                  <a:lnTo>
                    <a:pt x="7539" y="4195"/>
                  </a:lnTo>
                  <a:lnTo>
                    <a:pt x="7481" y="3899"/>
                  </a:lnTo>
                  <a:lnTo>
                    <a:pt x="7414" y="3611"/>
                  </a:lnTo>
                  <a:lnTo>
                    <a:pt x="7319" y="3324"/>
                  </a:lnTo>
                  <a:lnTo>
                    <a:pt x="7213" y="3037"/>
                  </a:lnTo>
                  <a:lnTo>
                    <a:pt x="7098" y="2759"/>
                  </a:lnTo>
                  <a:lnTo>
                    <a:pt x="6964" y="2481"/>
                  </a:lnTo>
                  <a:lnTo>
                    <a:pt x="6820" y="2213"/>
                  </a:lnTo>
                  <a:lnTo>
                    <a:pt x="6658" y="1954"/>
                  </a:lnTo>
                  <a:lnTo>
                    <a:pt x="6495" y="1705"/>
                  </a:lnTo>
                  <a:lnTo>
                    <a:pt x="6313" y="1466"/>
                  </a:lnTo>
                  <a:lnTo>
                    <a:pt x="6131" y="1236"/>
                  </a:lnTo>
                  <a:lnTo>
                    <a:pt x="5930" y="1025"/>
                  </a:lnTo>
                  <a:lnTo>
                    <a:pt x="5729" y="834"/>
                  </a:lnTo>
                  <a:lnTo>
                    <a:pt x="5518" y="652"/>
                  </a:lnTo>
                  <a:lnTo>
                    <a:pt x="5298" y="489"/>
                  </a:lnTo>
                  <a:lnTo>
                    <a:pt x="5077" y="355"/>
                  </a:lnTo>
                  <a:lnTo>
                    <a:pt x="4847" y="230"/>
                  </a:lnTo>
                  <a:lnTo>
                    <a:pt x="4618" y="134"/>
                  </a:lnTo>
                  <a:lnTo>
                    <a:pt x="4503" y="96"/>
                  </a:lnTo>
                  <a:lnTo>
                    <a:pt x="4388" y="67"/>
                  </a:lnTo>
                  <a:lnTo>
                    <a:pt x="4273" y="39"/>
                  </a:lnTo>
                  <a:lnTo>
                    <a:pt x="4148" y="19"/>
                  </a:lnTo>
                  <a:lnTo>
                    <a:pt x="4033" y="10"/>
                  </a:lnTo>
                  <a:lnTo>
                    <a:pt x="3918" y="0"/>
                  </a:lnTo>
                  <a:close/>
                </a:path>
              </a:pathLst>
            </a:custGeom>
            <a:solidFill>
              <a:srgbClr val="FF8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1720260" y="2966615"/>
              <a:ext cx="427157" cy="87566"/>
            </a:xfrm>
            <a:custGeom>
              <a:avLst/>
              <a:gdLst/>
              <a:ahLst/>
              <a:cxnLst/>
              <a:rect l="l" t="t" r="r" b="b"/>
              <a:pathLst>
                <a:path w="10566" h="2166" extrusionOk="0">
                  <a:moveTo>
                    <a:pt x="2060" y="1"/>
                  </a:moveTo>
                  <a:lnTo>
                    <a:pt x="1849" y="10"/>
                  </a:lnTo>
                  <a:lnTo>
                    <a:pt x="1648" y="49"/>
                  </a:lnTo>
                  <a:lnTo>
                    <a:pt x="1447" y="96"/>
                  </a:lnTo>
                  <a:lnTo>
                    <a:pt x="1255" y="163"/>
                  </a:lnTo>
                  <a:lnTo>
                    <a:pt x="1073" y="250"/>
                  </a:lnTo>
                  <a:lnTo>
                    <a:pt x="911" y="355"/>
                  </a:lnTo>
                  <a:lnTo>
                    <a:pt x="748" y="480"/>
                  </a:lnTo>
                  <a:lnTo>
                    <a:pt x="604" y="614"/>
                  </a:lnTo>
                  <a:lnTo>
                    <a:pt x="470" y="757"/>
                  </a:lnTo>
                  <a:lnTo>
                    <a:pt x="346" y="911"/>
                  </a:lnTo>
                  <a:lnTo>
                    <a:pt x="250" y="1083"/>
                  </a:lnTo>
                  <a:lnTo>
                    <a:pt x="164" y="1265"/>
                  </a:lnTo>
                  <a:lnTo>
                    <a:pt x="87" y="1457"/>
                  </a:lnTo>
                  <a:lnTo>
                    <a:pt x="39" y="1658"/>
                  </a:lnTo>
                  <a:lnTo>
                    <a:pt x="10" y="1859"/>
                  </a:lnTo>
                  <a:lnTo>
                    <a:pt x="1" y="2070"/>
                  </a:lnTo>
                  <a:lnTo>
                    <a:pt x="1" y="2165"/>
                  </a:lnTo>
                  <a:lnTo>
                    <a:pt x="10565" y="2165"/>
                  </a:lnTo>
                  <a:lnTo>
                    <a:pt x="10565" y="2070"/>
                  </a:lnTo>
                  <a:lnTo>
                    <a:pt x="10556" y="1859"/>
                  </a:lnTo>
                  <a:lnTo>
                    <a:pt x="10517" y="1658"/>
                  </a:lnTo>
                  <a:lnTo>
                    <a:pt x="10470" y="1457"/>
                  </a:lnTo>
                  <a:lnTo>
                    <a:pt x="10403" y="1265"/>
                  </a:lnTo>
                  <a:lnTo>
                    <a:pt x="10316" y="1083"/>
                  </a:lnTo>
                  <a:lnTo>
                    <a:pt x="10211" y="911"/>
                  </a:lnTo>
                  <a:lnTo>
                    <a:pt x="10086" y="757"/>
                  </a:lnTo>
                  <a:lnTo>
                    <a:pt x="9952" y="614"/>
                  </a:lnTo>
                  <a:lnTo>
                    <a:pt x="9809" y="480"/>
                  </a:lnTo>
                  <a:lnTo>
                    <a:pt x="9655" y="355"/>
                  </a:lnTo>
                  <a:lnTo>
                    <a:pt x="9483" y="250"/>
                  </a:lnTo>
                  <a:lnTo>
                    <a:pt x="9301" y="163"/>
                  </a:lnTo>
                  <a:lnTo>
                    <a:pt x="9110" y="96"/>
                  </a:lnTo>
                  <a:lnTo>
                    <a:pt x="8908" y="49"/>
                  </a:lnTo>
                  <a:lnTo>
                    <a:pt x="8707" y="10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1616889" y="2749401"/>
              <a:ext cx="322975" cy="304783"/>
            </a:xfrm>
            <a:custGeom>
              <a:avLst/>
              <a:gdLst/>
              <a:ahLst/>
              <a:cxnLst/>
              <a:rect l="l" t="t" r="r" b="b"/>
              <a:pathLst>
                <a:path w="7989" h="7539" extrusionOk="0">
                  <a:moveTo>
                    <a:pt x="1916" y="0"/>
                  </a:moveTo>
                  <a:lnTo>
                    <a:pt x="0" y="7538"/>
                  </a:lnTo>
                  <a:lnTo>
                    <a:pt x="6073" y="7538"/>
                  </a:lnTo>
                  <a:lnTo>
                    <a:pt x="79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1132856" y="1940136"/>
              <a:ext cx="1342557" cy="867008"/>
            </a:xfrm>
            <a:custGeom>
              <a:avLst/>
              <a:gdLst/>
              <a:ahLst/>
              <a:cxnLst/>
              <a:rect l="l" t="t" r="r" b="b"/>
              <a:pathLst>
                <a:path w="33209" h="21446" extrusionOk="0">
                  <a:moveTo>
                    <a:pt x="1581" y="0"/>
                  </a:moveTo>
                  <a:lnTo>
                    <a:pt x="1418" y="10"/>
                  </a:lnTo>
                  <a:lnTo>
                    <a:pt x="1265" y="38"/>
                  </a:lnTo>
                  <a:lnTo>
                    <a:pt x="1112" y="77"/>
                  </a:lnTo>
                  <a:lnTo>
                    <a:pt x="968" y="125"/>
                  </a:lnTo>
                  <a:lnTo>
                    <a:pt x="824" y="192"/>
                  </a:lnTo>
                  <a:lnTo>
                    <a:pt x="700" y="268"/>
                  </a:lnTo>
                  <a:lnTo>
                    <a:pt x="575" y="364"/>
                  </a:lnTo>
                  <a:lnTo>
                    <a:pt x="461" y="469"/>
                  </a:lnTo>
                  <a:lnTo>
                    <a:pt x="365" y="575"/>
                  </a:lnTo>
                  <a:lnTo>
                    <a:pt x="269" y="699"/>
                  </a:lnTo>
                  <a:lnTo>
                    <a:pt x="192" y="833"/>
                  </a:lnTo>
                  <a:lnTo>
                    <a:pt x="125" y="967"/>
                  </a:lnTo>
                  <a:lnTo>
                    <a:pt x="68" y="1111"/>
                  </a:lnTo>
                  <a:lnTo>
                    <a:pt x="30" y="1264"/>
                  </a:lnTo>
                  <a:lnTo>
                    <a:pt x="10" y="1427"/>
                  </a:lnTo>
                  <a:lnTo>
                    <a:pt x="1" y="1590"/>
                  </a:lnTo>
                  <a:lnTo>
                    <a:pt x="2261" y="19865"/>
                  </a:lnTo>
                  <a:lnTo>
                    <a:pt x="2271" y="20028"/>
                  </a:lnTo>
                  <a:lnTo>
                    <a:pt x="2290" y="20181"/>
                  </a:lnTo>
                  <a:lnTo>
                    <a:pt x="2328" y="20334"/>
                  </a:lnTo>
                  <a:lnTo>
                    <a:pt x="2386" y="20478"/>
                  </a:lnTo>
                  <a:lnTo>
                    <a:pt x="2453" y="20622"/>
                  </a:lnTo>
                  <a:lnTo>
                    <a:pt x="2529" y="20756"/>
                  </a:lnTo>
                  <a:lnTo>
                    <a:pt x="2625" y="20871"/>
                  </a:lnTo>
                  <a:lnTo>
                    <a:pt x="2721" y="20986"/>
                  </a:lnTo>
                  <a:lnTo>
                    <a:pt x="2836" y="21091"/>
                  </a:lnTo>
                  <a:lnTo>
                    <a:pt x="2960" y="21177"/>
                  </a:lnTo>
                  <a:lnTo>
                    <a:pt x="3085" y="21263"/>
                  </a:lnTo>
                  <a:lnTo>
                    <a:pt x="3229" y="21321"/>
                  </a:lnTo>
                  <a:lnTo>
                    <a:pt x="3372" y="21378"/>
                  </a:lnTo>
                  <a:lnTo>
                    <a:pt x="3526" y="21417"/>
                  </a:lnTo>
                  <a:lnTo>
                    <a:pt x="3679" y="21445"/>
                  </a:lnTo>
                  <a:lnTo>
                    <a:pt x="31790" y="21445"/>
                  </a:lnTo>
                  <a:lnTo>
                    <a:pt x="31944" y="21417"/>
                  </a:lnTo>
                  <a:lnTo>
                    <a:pt x="32097" y="21378"/>
                  </a:lnTo>
                  <a:lnTo>
                    <a:pt x="32241" y="21321"/>
                  </a:lnTo>
                  <a:lnTo>
                    <a:pt x="32384" y="21263"/>
                  </a:lnTo>
                  <a:lnTo>
                    <a:pt x="32518" y="21177"/>
                  </a:lnTo>
                  <a:lnTo>
                    <a:pt x="32633" y="21091"/>
                  </a:lnTo>
                  <a:lnTo>
                    <a:pt x="32748" y="20986"/>
                  </a:lnTo>
                  <a:lnTo>
                    <a:pt x="32854" y="20871"/>
                  </a:lnTo>
                  <a:lnTo>
                    <a:pt x="32940" y="20756"/>
                  </a:lnTo>
                  <a:lnTo>
                    <a:pt x="33016" y="20622"/>
                  </a:lnTo>
                  <a:lnTo>
                    <a:pt x="33084" y="20478"/>
                  </a:lnTo>
                  <a:lnTo>
                    <a:pt x="33141" y="20334"/>
                  </a:lnTo>
                  <a:lnTo>
                    <a:pt x="33179" y="20181"/>
                  </a:lnTo>
                  <a:lnTo>
                    <a:pt x="33208" y="20028"/>
                  </a:lnTo>
                  <a:lnTo>
                    <a:pt x="33208" y="19865"/>
                  </a:lnTo>
                  <a:lnTo>
                    <a:pt x="30948" y="1590"/>
                  </a:lnTo>
                  <a:lnTo>
                    <a:pt x="30948" y="1427"/>
                  </a:lnTo>
                  <a:lnTo>
                    <a:pt x="30919" y="1264"/>
                  </a:lnTo>
                  <a:lnTo>
                    <a:pt x="30881" y="1111"/>
                  </a:lnTo>
                  <a:lnTo>
                    <a:pt x="30823" y="967"/>
                  </a:lnTo>
                  <a:lnTo>
                    <a:pt x="30756" y="833"/>
                  </a:lnTo>
                  <a:lnTo>
                    <a:pt x="30679" y="699"/>
                  </a:lnTo>
                  <a:lnTo>
                    <a:pt x="30593" y="575"/>
                  </a:lnTo>
                  <a:lnTo>
                    <a:pt x="30488" y="469"/>
                  </a:lnTo>
                  <a:lnTo>
                    <a:pt x="30373" y="364"/>
                  </a:lnTo>
                  <a:lnTo>
                    <a:pt x="30248" y="268"/>
                  </a:lnTo>
                  <a:lnTo>
                    <a:pt x="30124" y="192"/>
                  </a:lnTo>
                  <a:lnTo>
                    <a:pt x="29980" y="125"/>
                  </a:lnTo>
                  <a:lnTo>
                    <a:pt x="29837" y="77"/>
                  </a:lnTo>
                  <a:lnTo>
                    <a:pt x="29683" y="38"/>
                  </a:lnTo>
                  <a:lnTo>
                    <a:pt x="29530" y="10"/>
                  </a:lnTo>
                  <a:lnTo>
                    <a:pt x="29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2263154" y="1940136"/>
              <a:ext cx="212244" cy="867008"/>
            </a:xfrm>
            <a:custGeom>
              <a:avLst/>
              <a:gdLst/>
              <a:ahLst/>
              <a:cxnLst/>
              <a:rect l="l" t="t" r="r" b="b"/>
              <a:pathLst>
                <a:path w="5250" h="21446" extrusionOk="0">
                  <a:moveTo>
                    <a:pt x="0" y="0"/>
                  </a:moveTo>
                  <a:lnTo>
                    <a:pt x="163" y="10"/>
                  </a:lnTo>
                  <a:lnTo>
                    <a:pt x="316" y="38"/>
                  </a:lnTo>
                  <a:lnTo>
                    <a:pt x="470" y="77"/>
                  </a:lnTo>
                  <a:lnTo>
                    <a:pt x="613" y="125"/>
                  </a:lnTo>
                  <a:lnTo>
                    <a:pt x="747" y="192"/>
                  </a:lnTo>
                  <a:lnTo>
                    <a:pt x="881" y="268"/>
                  </a:lnTo>
                  <a:lnTo>
                    <a:pt x="1006" y="364"/>
                  </a:lnTo>
                  <a:lnTo>
                    <a:pt x="1121" y="469"/>
                  </a:lnTo>
                  <a:lnTo>
                    <a:pt x="1217" y="575"/>
                  </a:lnTo>
                  <a:lnTo>
                    <a:pt x="1312" y="699"/>
                  </a:lnTo>
                  <a:lnTo>
                    <a:pt x="1389" y="833"/>
                  </a:lnTo>
                  <a:lnTo>
                    <a:pt x="1456" y="967"/>
                  </a:lnTo>
                  <a:lnTo>
                    <a:pt x="1514" y="1111"/>
                  </a:lnTo>
                  <a:lnTo>
                    <a:pt x="1552" y="1264"/>
                  </a:lnTo>
                  <a:lnTo>
                    <a:pt x="1571" y="1427"/>
                  </a:lnTo>
                  <a:lnTo>
                    <a:pt x="1581" y="1590"/>
                  </a:lnTo>
                  <a:lnTo>
                    <a:pt x="3841" y="19865"/>
                  </a:lnTo>
                  <a:lnTo>
                    <a:pt x="3831" y="20028"/>
                  </a:lnTo>
                  <a:lnTo>
                    <a:pt x="3812" y="20181"/>
                  </a:lnTo>
                  <a:lnTo>
                    <a:pt x="3774" y="20334"/>
                  </a:lnTo>
                  <a:lnTo>
                    <a:pt x="3717" y="20478"/>
                  </a:lnTo>
                  <a:lnTo>
                    <a:pt x="3649" y="20622"/>
                  </a:lnTo>
                  <a:lnTo>
                    <a:pt x="3573" y="20756"/>
                  </a:lnTo>
                  <a:lnTo>
                    <a:pt x="3477" y="20871"/>
                  </a:lnTo>
                  <a:lnTo>
                    <a:pt x="3381" y="20986"/>
                  </a:lnTo>
                  <a:lnTo>
                    <a:pt x="3266" y="21091"/>
                  </a:lnTo>
                  <a:lnTo>
                    <a:pt x="3142" y="21177"/>
                  </a:lnTo>
                  <a:lnTo>
                    <a:pt x="3008" y="21263"/>
                  </a:lnTo>
                  <a:lnTo>
                    <a:pt x="2874" y="21321"/>
                  </a:lnTo>
                  <a:lnTo>
                    <a:pt x="2730" y="21378"/>
                  </a:lnTo>
                  <a:lnTo>
                    <a:pt x="2577" y="21417"/>
                  </a:lnTo>
                  <a:lnTo>
                    <a:pt x="2423" y="21445"/>
                  </a:lnTo>
                  <a:lnTo>
                    <a:pt x="3831" y="21445"/>
                  </a:lnTo>
                  <a:lnTo>
                    <a:pt x="3985" y="21417"/>
                  </a:lnTo>
                  <a:lnTo>
                    <a:pt x="4138" y="21378"/>
                  </a:lnTo>
                  <a:lnTo>
                    <a:pt x="4282" y="21321"/>
                  </a:lnTo>
                  <a:lnTo>
                    <a:pt x="4425" y="21263"/>
                  </a:lnTo>
                  <a:lnTo>
                    <a:pt x="4559" y="21177"/>
                  </a:lnTo>
                  <a:lnTo>
                    <a:pt x="4674" y="21091"/>
                  </a:lnTo>
                  <a:lnTo>
                    <a:pt x="4789" y="20986"/>
                  </a:lnTo>
                  <a:lnTo>
                    <a:pt x="4895" y="20871"/>
                  </a:lnTo>
                  <a:lnTo>
                    <a:pt x="4981" y="20756"/>
                  </a:lnTo>
                  <a:lnTo>
                    <a:pt x="5057" y="20622"/>
                  </a:lnTo>
                  <a:lnTo>
                    <a:pt x="5125" y="20478"/>
                  </a:lnTo>
                  <a:lnTo>
                    <a:pt x="5182" y="20334"/>
                  </a:lnTo>
                  <a:lnTo>
                    <a:pt x="5220" y="20181"/>
                  </a:lnTo>
                  <a:lnTo>
                    <a:pt x="5249" y="20028"/>
                  </a:lnTo>
                  <a:lnTo>
                    <a:pt x="5249" y="19865"/>
                  </a:lnTo>
                  <a:lnTo>
                    <a:pt x="2989" y="1590"/>
                  </a:lnTo>
                  <a:lnTo>
                    <a:pt x="2989" y="1427"/>
                  </a:lnTo>
                  <a:lnTo>
                    <a:pt x="2960" y="1264"/>
                  </a:lnTo>
                  <a:lnTo>
                    <a:pt x="2922" y="1111"/>
                  </a:lnTo>
                  <a:lnTo>
                    <a:pt x="2864" y="967"/>
                  </a:lnTo>
                  <a:lnTo>
                    <a:pt x="2797" y="833"/>
                  </a:lnTo>
                  <a:lnTo>
                    <a:pt x="2720" y="699"/>
                  </a:lnTo>
                  <a:lnTo>
                    <a:pt x="2634" y="575"/>
                  </a:lnTo>
                  <a:lnTo>
                    <a:pt x="2529" y="469"/>
                  </a:lnTo>
                  <a:lnTo>
                    <a:pt x="2414" y="364"/>
                  </a:lnTo>
                  <a:lnTo>
                    <a:pt x="2289" y="268"/>
                  </a:lnTo>
                  <a:lnTo>
                    <a:pt x="2165" y="192"/>
                  </a:lnTo>
                  <a:lnTo>
                    <a:pt x="2021" y="125"/>
                  </a:lnTo>
                  <a:lnTo>
                    <a:pt x="1878" y="77"/>
                  </a:lnTo>
                  <a:lnTo>
                    <a:pt x="1724" y="38"/>
                  </a:lnTo>
                  <a:lnTo>
                    <a:pt x="1571" y="10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859489" y="3162564"/>
              <a:ext cx="2251327" cy="48836"/>
            </a:xfrm>
            <a:custGeom>
              <a:avLst/>
              <a:gdLst/>
              <a:ahLst/>
              <a:cxnLst/>
              <a:rect l="l" t="t" r="r" b="b"/>
              <a:pathLst>
                <a:path w="55688" h="1208" extrusionOk="0">
                  <a:moveTo>
                    <a:pt x="1" y="0"/>
                  </a:moveTo>
                  <a:lnTo>
                    <a:pt x="1" y="1207"/>
                  </a:lnTo>
                  <a:lnTo>
                    <a:pt x="55688" y="1207"/>
                  </a:lnTo>
                  <a:lnTo>
                    <a:pt x="55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567930" y="3124603"/>
              <a:ext cx="583167" cy="1607397"/>
            </a:xfrm>
            <a:custGeom>
              <a:avLst/>
              <a:gdLst/>
              <a:ahLst/>
              <a:cxnLst/>
              <a:rect l="l" t="t" r="r" b="b"/>
              <a:pathLst>
                <a:path w="14425" h="39760" extrusionOk="0">
                  <a:moveTo>
                    <a:pt x="10661" y="1"/>
                  </a:moveTo>
                  <a:lnTo>
                    <a:pt x="0" y="39759"/>
                  </a:lnTo>
                  <a:lnTo>
                    <a:pt x="1351" y="39759"/>
                  </a:lnTo>
                  <a:lnTo>
                    <a:pt x="14425" y="365"/>
                  </a:lnTo>
                  <a:lnTo>
                    <a:pt x="106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2"/>
            <p:cNvSpPr/>
            <p:nvPr/>
          </p:nvSpPr>
          <p:spPr>
            <a:xfrm>
              <a:off x="2786643" y="3124603"/>
              <a:ext cx="583207" cy="1607397"/>
            </a:xfrm>
            <a:custGeom>
              <a:avLst/>
              <a:gdLst/>
              <a:ahLst/>
              <a:cxnLst/>
              <a:rect l="l" t="t" r="r" b="b"/>
              <a:pathLst>
                <a:path w="14426" h="39760" extrusionOk="0">
                  <a:moveTo>
                    <a:pt x="3765" y="1"/>
                  </a:moveTo>
                  <a:lnTo>
                    <a:pt x="1" y="365"/>
                  </a:lnTo>
                  <a:lnTo>
                    <a:pt x="13075" y="39759"/>
                  </a:lnTo>
                  <a:lnTo>
                    <a:pt x="14425" y="3975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747991" y="3048722"/>
              <a:ext cx="2480914" cy="124719"/>
            </a:xfrm>
            <a:custGeom>
              <a:avLst/>
              <a:gdLst/>
              <a:ahLst/>
              <a:cxnLst/>
              <a:rect l="l" t="t" r="r" b="b"/>
              <a:pathLst>
                <a:path w="61367" h="3085" extrusionOk="0">
                  <a:moveTo>
                    <a:pt x="0" y="0"/>
                  </a:moveTo>
                  <a:lnTo>
                    <a:pt x="0" y="3084"/>
                  </a:lnTo>
                  <a:lnTo>
                    <a:pt x="61367" y="3084"/>
                  </a:lnTo>
                  <a:lnTo>
                    <a:pt x="61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2"/>
            <p:cNvSpPr/>
            <p:nvPr/>
          </p:nvSpPr>
          <p:spPr>
            <a:xfrm>
              <a:off x="2520634" y="2107018"/>
              <a:ext cx="232782" cy="51909"/>
            </a:xfrm>
            <a:custGeom>
              <a:avLst/>
              <a:gdLst/>
              <a:ahLst/>
              <a:cxnLst/>
              <a:rect l="l" t="t" r="r" b="b"/>
              <a:pathLst>
                <a:path w="5758" h="1284" extrusionOk="0">
                  <a:moveTo>
                    <a:pt x="575" y="0"/>
                  </a:moveTo>
                  <a:lnTo>
                    <a:pt x="518" y="10"/>
                  </a:lnTo>
                  <a:lnTo>
                    <a:pt x="451" y="29"/>
                  </a:lnTo>
                  <a:lnTo>
                    <a:pt x="393" y="48"/>
                  </a:lnTo>
                  <a:lnTo>
                    <a:pt x="336" y="77"/>
                  </a:lnTo>
                  <a:lnTo>
                    <a:pt x="288" y="106"/>
                  </a:lnTo>
                  <a:lnTo>
                    <a:pt x="231" y="144"/>
                  </a:lnTo>
                  <a:lnTo>
                    <a:pt x="192" y="192"/>
                  </a:lnTo>
                  <a:lnTo>
                    <a:pt x="144" y="230"/>
                  </a:lnTo>
                  <a:lnTo>
                    <a:pt x="106" y="278"/>
                  </a:lnTo>
                  <a:lnTo>
                    <a:pt x="77" y="335"/>
                  </a:lnTo>
                  <a:lnTo>
                    <a:pt x="49" y="393"/>
                  </a:lnTo>
                  <a:lnTo>
                    <a:pt x="29" y="450"/>
                  </a:lnTo>
                  <a:lnTo>
                    <a:pt x="10" y="508"/>
                  </a:lnTo>
                  <a:lnTo>
                    <a:pt x="1" y="575"/>
                  </a:lnTo>
                  <a:lnTo>
                    <a:pt x="1" y="642"/>
                  </a:lnTo>
                  <a:lnTo>
                    <a:pt x="1" y="709"/>
                  </a:lnTo>
                  <a:lnTo>
                    <a:pt x="10" y="776"/>
                  </a:lnTo>
                  <a:lnTo>
                    <a:pt x="29" y="834"/>
                  </a:lnTo>
                  <a:lnTo>
                    <a:pt x="49" y="891"/>
                  </a:lnTo>
                  <a:lnTo>
                    <a:pt x="77" y="948"/>
                  </a:lnTo>
                  <a:lnTo>
                    <a:pt x="106" y="1006"/>
                  </a:lnTo>
                  <a:lnTo>
                    <a:pt x="144" y="1054"/>
                  </a:lnTo>
                  <a:lnTo>
                    <a:pt x="192" y="1102"/>
                  </a:lnTo>
                  <a:lnTo>
                    <a:pt x="231" y="1140"/>
                  </a:lnTo>
                  <a:lnTo>
                    <a:pt x="288" y="1178"/>
                  </a:lnTo>
                  <a:lnTo>
                    <a:pt x="336" y="1207"/>
                  </a:lnTo>
                  <a:lnTo>
                    <a:pt x="393" y="1236"/>
                  </a:lnTo>
                  <a:lnTo>
                    <a:pt x="451" y="1255"/>
                  </a:lnTo>
                  <a:lnTo>
                    <a:pt x="518" y="1274"/>
                  </a:lnTo>
                  <a:lnTo>
                    <a:pt x="575" y="1284"/>
                  </a:lnTo>
                  <a:lnTo>
                    <a:pt x="5182" y="1284"/>
                  </a:lnTo>
                  <a:lnTo>
                    <a:pt x="5249" y="1274"/>
                  </a:lnTo>
                  <a:lnTo>
                    <a:pt x="5307" y="1255"/>
                  </a:lnTo>
                  <a:lnTo>
                    <a:pt x="5364" y="1236"/>
                  </a:lnTo>
                  <a:lnTo>
                    <a:pt x="5422" y="1207"/>
                  </a:lnTo>
                  <a:lnTo>
                    <a:pt x="5479" y="1178"/>
                  </a:lnTo>
                  <a:lnTo>
                    <a:pt x="5527" y="1140"/>
                  </a:lnTo>
                  <a:lnTo>
                    <a:pt x="5575" y="1102"/>
                  </a:lnTo>
                  <a:lnTo>
                    <a:pt x="5613" y="1054"/>
                  </a:lnTo>
                  <a:lnTo>
                    <a:pt x="5652" y="1006"/>
                  </a:lnTo>
                  <a:lnTo>
                    <a:pt x="5680" y="948"/>
                  </a:lnTo>
                  <a:lnTo>
                    <a:pt x="5709" y="891"/>
                  </a:lnTo>
                  <a:lnTo>
                    <a:pt x="5728" y="834"/>
                  </a:lnTo>
                  <a:lnTo>
                    <a:pt x="5748" y="776"/>
                  </a:lnTo>
                  <a:lnTo>
                    <a:pt x="5757" y="709"/>
                  </a:lnTo>
                  <a:lnTo>
                    <a:pt x="5757" y="642"/>
                  </a:lnTo>
                  <a:lnTo>
                    <a:pt x="5757" y="575"/>
                  </a:lnTo>
                  <a:lnTo>
                    <a:pt x="5748" y="508"/>
                  </a:lnTo>
                  <a:lnTo>
                    <a:pt x="5728" y="450"/>
                  </a:lnTo>
                  <a:lnTo>
                    <a:pt x="5709" y="393"/>
                  </a:lnTo>
                  <a:lnTo>
                    <a:pt x="5680" y="335"/>
                  </a:lnTo>
                  <a:lnTo>
                    <a:pt x="5652" y="278"/>
                  </a:lnTo>
                  <a:lnTo>
                    <a:pt x="5613" y="230"/>
                  </a:lnTo>
                  <a:lnTo>
                    <a:pt x="5575" y="192"/>
                  </a:lnTo>
                  <a:lnTo>
                    <a:pt x="5527" y="144"/>
                  </a:lnTo>
                  <a:lnTo>
                    <a:pt x="5479" y="106"/>
                  </a:lnTo>
                  <a:lnTo>
                    <a:pt x="5422" y="77"/>
                  </a:lnTo>
                  <a:lnTo>
                    <a:pt x="5364" y="48"/>
                  </a:lnTo>
                  <a:lnTo>
                    <a:pt x="5307" y="29"/>
                  </a:lnTo>
                  <a:lnTo>
                    <a:pt x="5249" y="10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2"/>
            <p:cNvSpPr/>
            <p:nvPr/>
          </p:nvSpPr>
          <p:spPr>
            <a:xfrm>
              <a:off x="2517157" y="2213867"/>
              <a:ext cx="89870" cy="173919"/>
            </a:xfrm>
            <a:custGeom>
              <a:avLst/>
              <a:gdLst/>
              <a:ahLst/>
              <a:cxnLst/>
              <a:rect l="l" t="t" r="r" b="b"/>
              <a:pathLst>
                <a:path w="2223" h="4302" extrusionOk="0">
                  <a:moveTo>
                    <a:pt x="815" y="1"/>
                  </a:moveTo>
                  <a:lnTo>
                    <a:pt x="767" y="10"/>
                  </a:lnTo>
                  <a:lnTo>
                    <a:pt x="719" y="20"/>
                  </a:lnTo>
                  <a:lnTo>
                    <a:pt x="671" y="30"/>
                  </a:lnTo>
                  <a:lnTo>
                    <a:pt x="623" y="49"/>
                  </a:lnTo>
                  <a:lnTo>
                    <a:pt x="575" y="77"/>
                  </a:lnTo>
                  <a:lnTo>
                    <a:pt x="537" y="116"/>
                  </a:lnTo>
                  <a:lnTo>
                    <a:pt x="499" y="154"/>
                  </a:lnTo>
                  <a:lnTo>
                    <a:pt x="470" y="192"/>
                  </a:lnTo>
                  <a:lnTo>
                    <a:pt x="441" y="240"/>
                  </a:lnTo>
                  <a:lnTo>
                    <a:pt x="288" y="575"/>
                  </a:lnTo>
                  <a:lnTo>
                    <a:pt x="221" y="719"/>
                  </a:lnTo>
                  <a:lnTo>
                    <a:pt x="173" y="872"/>
                  </a:lnTo>
                  <a:lnTo>
                    <a:pt x="125" y="1016"/>
                  </a:lnTo>
                  <a:lnTo>
                    <a:pt x="77" y="1169"/>
                  </a:lnTo>
                  <a:lnTo>
                    <a:pt x="48" y="1323"/>
                  </a:lnTo>
                  <a:lnTo>
                    <a:pt x="29" y="1476"/>
                  </a:lnTo>
                  <a:lnTo>
                    <a:pt x="10" y="1639"/>
                  </a:lnTo>
                  <a:lnTo>
                    <a:pt x="0" y="1792"/>
                  </a:lnTo>
                  <a:lnTo>
                    <a:pt x="0" y="1945"/>
                  </a:lnTo>
                  <a:lnTo>
                    <a:pt x="10" y="2098"/>
                  </a:lnTo>
                  <a:lnTo>
                    <a:pt x="20" y="2261"/>
                  </a:lnTo>
                  <a:lnTo>
                    <a:pt x="48" y="2414"/>
                  </a:lnTo>
                  <a:lnTo>
                    <a:pt x="77" y="2568"/>
                  </a:lnTo>
                  <a:lnTo>
                    <a:pt x="115" y="2721"/>
                  </a:lnTo>
                  <a:lnTo>
                    <a:pt x="163" y="2874"/>
                  </a:lnTo>
                  <a:lnTo>
                    <a:pt x="221" y="3018"/>
                  </a:lnTo>
                  <a:lnTo>
                    <a:pt x="623" y="4043"/>
                  </a:lnTo>
                  <a:lnTo>
                    <a:pt x="652" y="4091"/>
                  </a:lnTo>
                  <a:lnTo>
                    <a:pt x="680" y="4148"/>
                  </a:lnTo>
                  <a:lnTo>
                    <a:pt x="719" y="4186"/>
                  </a:lnTo>
                  <a:lnTo>
                    <a:pt x="767" y="4225"/>
                  </a:lnTo>
                  <a:lnTo>
                    <a:pt x="815" y="4253"/>
                  </a:lnTo>
                  <a:lnTo>
                    <a:pt x="872" y="4282"/>
                  </a:lnTo>
                  <a:lnTo>
                    <a:pt x="930" y="4301"/>
                  </a:lnTo>
                  <a:lnTo>
                    <a:pt x="1112" y="4301"/>
                  </a:lnTo>
                  <a:lnTo>
                    <a:pt x="1226" y="4282"/>
                  </a:lnTo>
                  <a:lnTo>
                    <a:pt x="1332" y="4244"/>
                  </a:lnTo>
                  <a:lnTo>
                    <a:pt x="1428" y="4186"/>
                  </a:lnTo>
                  <a:lnTo>
                    <a:pt x="1514" y="4119"/>
                  </a:lnTo>
                  <a:lnTo>
                    <a:pt x="1590" y="4033"/>
                  </a:lnTo>
                  <a:lnTo>
                    <a:pt x="1657" y="3937"/>
                  </a:lnTo>
                  <a:lnTo>
                    <a:pt x="1705" y="3832"/>
                  </a:lnTo>
                  <a:lnTo>
                    <a:pt x="2146" y="2510"/>
                  </a:lnTo>
                  <a:lnTo>
                    <a:pt x="2194" y="2338"/>
                  </a:lnTo>
                  <a:lnTo>
                    <a:pt x="2223" y="2165"/>
                  </a:lnTo>
                  <a:lnTo>
                    <a:pt x="2223" y="1993"/>
                  </a:lnTo>
                  <a:lnTo>
                    <a:pt x="2203" y="1811"/>
                  </a:lnTo>
                  <a:lnTo>
                    <a:pt x="2165" y="1648"/>
                  </a:lnTo>
                  <a:lnTo>
                    <a:pt x="2108" y="1476"/>
                  </a:lnTo>
                  <a:lnTo>
                    <a:pt x="2021" y="1323"/>
                  </a:lnTo>
                  <a:lnTo>
                    <a:pt x="1926" y="1169"/>
                  </a:lnTo>
                  <a:lnTo>
                    <a:pt x="1131" y="164"/>
                  </a:lnTo>
                  <a:lnTo>
                    <a:pt x="1102" y="125"/>
                  </a:lnTo>
                  <a:lnTo>
                    <a:pt x="1054" y="87"/>
                  </a:lnTo>
                  <a:lnTo>
                    <a:pt x="1016" y="58"/>
                  </a:lnTo>
                  <a:lnTo>
                    <a:pt x="968" y="30"/>
                  </a:lnTo>
                  <a:lnTo>
                    <a:pt x="920" y="20"/>
                  </a:lnTo>
                  <a:lnTo>
                    <a:pt x="862" y="10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" name="Google Shape;689;p22"/>
          <p:cNvSpPr txBox="1"/>
          <p:nvPr/>
        </p:nvSpPr>
        <p:spPr>
          <a:xfrm>
            <a:off x="4095763" y="1047750"/>
            <a:ext cx="9525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AI</a:t>
            </a:r>
            <a:endParaRPr sz="4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90" name="Google Shape;690;p22"/>
          <p:cNvSpPr txBox="1"/>
          <p:nvPr/>
        </p:nvSpPr>
        <p:spPr>
          <a:xfrm>
            <a:off x="3480025" y="1473900"/>
            <a:ext cx="21840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System configuration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691" name="Google Shape;691;p22"/>
          <p:cNvGrpSpPr/>
          <p:nvPr/>
        </p:nvGrpSpPr>
        <p:grpSpPr>
          <a:xfrm>
            <a:off x="4095775" y="2496725"/>
            <a:ext cx="483000" cy="483000"/>
            <a:chOff x="4095775" y="2496725"/>
            <a:chExt cx="483000" cy="483000"/>
          </a:xfrm>
        </p:grpSpPr>
        <p:sp>
          <p:nvSpPr>
            <p:cNvPr id="692" name="Google Shape;692;p22"/>
            <p:cNvSpPr/>
            <p:nvPr/>
          </p:nvSpPr>
          <p:spPr>
            <a:xfrm>
              <a:off x="4095775" y="2496725"/>
              <a:ext cx="483000" cy="4830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2"/>
            <p:cNvSpPr/>
            <p:nvPr/>
          </p:nvSpPr>
          <p:spPr>
            <a:xfrm>
              <a:off x="4171375" y="2572325"/>
              <a:ext cx="331800" cy="331800"/>
            </a:xfrm>
            <a:prstGeom prst="ellipse">
              <a:avLst/>
            </a:prstGeom>
            <a:solidFill>
              <a:srgbClr val="8027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2"/>
            <p:cNvSpPr/>
            <p:nvPr/>
          </p:nvSpPr>
          <p:spPr>
            <a:xfrm>
              <a:off x="4274000" y="2674950"/>
              <a:ext cx="126600" cy="126600"/>
            </a:xfrm>
            <a:prstGeom prst="ellipse">
              <a:avLst/>
            </a:prstGeom>
            <a:solidFill>
              <a:srgbClr val="8027EA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5" name="Google Shape;695;p22"/>
          <p:cNvCxnSpPr>
            <a:stCxn id="690" idx="2"/>
            <a:endCxn id="692" idx="0"/>
          </p:cNvCxnSpPr>
          <p:nvPr/>
        </p:nvCxnSpPr>
        <p:spPr>
          <a:xfrm rot="5400000">
            <a:off x="4156525" y="2081100"/>
            <a:ext cx="596400" cy="234600"/>
          </a:xfrm>
          <a:prstGeom prst="bentConnector3">
            <a:avLst>
              <a:gd name="adj1" fmla="val 50010"/>
            </a:avLst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oval" w="med" len="med"/>
            <a:tailEnd type="none" w="med" len="med"/>
          </a:ln>
        </p:spPr>
      </p:cxnSp>
      <p:grpSp>
        <p:nvGrpSpPr>
          <p:cNvPr id="696" name="Google Shape;696;p22"/>
          <p:cNvGrpSpPr/>
          <p:nvPr/>
        </p:nvGrpSpPr>
        <p:grpSpPr>
          <a:xfrm>
            <a:off x="457200" y="961538"/>
            <a:ext cx="2518200" cy="824600"/>
            <a:chOff x="457200" y="959300"/>
            <a:chExt cx="2518200" cy="824600"/>
          </a:xfrm>
        </p:grpSpPr>
        <p:grpSp>
          <p:nvGrpSpPr>
            <p:cNvPr id="697" name="Google Shape;697;p22"/>
            <p:cNvGrpSpPr/>
            <p:nvPr/>
          </p:nvGrpSpPr>
          <p:grpSpPr>
            <a:xfrm>
              <a:off x="914400" y="959300"/>
              <a:ext cx="2061000" cy="824600"/>
              <a:chOff x="457200" y="959300"/>
              <a:chExt cx="2061000" cy="824600"/>
            </a:xfrm>
          </p:grpSpPr>
          <p:sp>
            <p:nvSpPr>
              <p:cNvPr id="698" name="Google Shape;698;p22"/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Power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99" name="Google Shape;699;p22"/>
              <p:cNvSpPr txBox="1"/>
              <p:nvPr/>
            </p:nvSpPr>
            <p:spPr>
              <a:xfrm>
                <a:off x="457200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00" name="Google Shape;700;p22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01" name="Google Shape;701;p22"/>
          <p:cNvGrpSpPr/>
          <p:nvPr/>
        </p:nvGrpSpPr>
        <p:grpSpPr>
          <a:xfrm>
            <a:off x="457200" y="2970300"/>
            <a:ext cx="2518200" cy="824600"/>
            <a:chOff x="457200" y="2970300"/>
            <a:chExt cx="2518200" cy="824600"/>
          </a:xfrm>
        </p:grpSpPr>
        <p:grpSp>
          <p:nvGrpSpPr>
            <p:cNvPr id="702" name="Google Shape;702;p22"/>
            <p:cNvGrpSpPr/>
            <p:nvPr/>
          </p:nvGrpSpPr>
          <p:grpSpPr>
            <a:xfrm>
              <a:off x="914400" y="2970300"/>
              <a:ext cx="2061000" cy="824600"/>
              <a:chOff x="457200" y="2984950"/>
              <a:chExt cx="2061000" cy="824600"/>
            </a:xfrm>
          </p:grpSpPr>
          <p:sp>
            <p:nvSpPr>
              <p:cNvPr id="703" name="Google Shape;703;p22"/>
              <p:cNvSpPr txBox="1"/>
              <p:nvPr/>
            </p:nvSpPr>
            <p:spPr>
              <a:xfrm>
                <a:off x="457200" y="298495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Security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04" name="Google Shape;704;p22"/>
              <p:cNvSpPr txBox="1"/>
              <p:nvPr/>
            </p:nvSpPr>
            <p:spPr>
              <a:xfrm>
                <a:off x="457200" y="332655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name, but it</a:t>
                </a: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’</a:t>
                </a: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s hot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05" name="Google Shape;705;p22"/>
            <p:cNvSpPr txBox="1"/>
            <p:nvPr/>
          </p:nvSpPr>
          <p:spPr>
            <a:xfrm>
              <a:off x="4572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06" name="Google Shape;706;p22"/>
          <p:cNvGrpSpPr/>
          <p:nvPr/>
        </p:nvGrpSpPr>
        <p:grpSpPr>
          <a:xfrm>
            <a:off x="457200" y="1964800"/>
            <a:ext cx="2518200" cy="824600"/>
            <a:chOff x="457200" y="1964800"/>
            <a:chExt cx="2518200" cy="824600"/>
          </a:xfrm>
        </p:grpSpPr>
        <p:grpSp>
          <p:nvGrpSpPr>
            <p:cNvPr id="707" name="Google Shape;707;p22"/>
            <p:cNvGrpSpPr/>
            <p:nvPr/>
          </p:nvGrpSpPr>
          <p:grpSpPr>
            <a:xfrm>
              <a:off x="914400" y="1964800"/>
              <a:ext cx="2061000" cy="824600"/>
              <a:chOff x="457200" y="2087425"/>
              <a:chExt cx="2061000" cy="824600"/>
            </a:xfrm>
          </p:grpSpPr>
          <p:sp>
            <p:nvSpPr>
              <p:cNvPr id="708" name="Google Shape;708;p22"/>
              <p:cNvSpPr txBox="1"/>
              <p:nvPr/>
            </p:nvSpPr>
            <p:spPr>
              <a:xfrm>
                <a:off x="457200" y="2087425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Memory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09" name="Google Shape;709;p22"/>
              <p:cNvSpPr txBox="1"/>
              <p:nvPr/>
            </p:nvSpPr>
            <p:spPr>
              <a:xfrm>
                <a:off x="457200" y="2429025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10" name="Google Shape;710;p22"/>
            <p:cNvSpPr txBox="1"/>
            <p:nvPr/>
          </p:nvSpPr>
          <p:spPr>
            <a:xfrm>
              <a:off x="4572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11" name="Google Shape;711;p22"/>
          <p:cNvGrpSpPr/>
          <p:nvPr/>
        </p:nvGrpSpPr>
        <p:grpSpPr>
          <a:xfrm>
            <a:off x="457200" y="3975800"/>
            <a:ext cx="2518200" cy="824600"/>
            <a:chOff x="457200" y="3975800"/>
            <a:chExt cx="2518200" cy="824600"/>
          </a:xfrm>
        </p:grpSpPr>
        <p:grpSp>
          <p:nvGrpSpPr>
            <p:cNvPr id="712" name="Google Shape;712;p22"/>
            <p:cNvGrpSpPr/>
            <p:nvPr/>
          </p:nvGrpSpPr>
          <p:grpSpPr>
            <a:xfrm>
              <a:off x="914400" y="3975800"/>
              <a:ext cx="2061000" cy="824600"/>
              <a:chOff x="457200" y="3975800"/>
              <a:chExt cx="2061000" cy="824600"/>
            </a:xfrm>
          </p:grpSpPr>
          <p:sp>
            <p:nvSpPr>
              <p:cNvPr id="713" name="Google Shape;713;p22"/>
              <p:cNvSpPr txBox="1"/>
              <p:nvPr/>
            </p:nvSpPr>
            <p:spPr>
              <a:xfrm>
                <a:off x="457200" y="39758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MCU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14" name="Google Shape;714;p22"/>
              <p:cNvSpPr txBox="1"/>
              <p:nvPr/>
            </p:nvSpPr>
            <p:spPr>
              <a:xfrm>
                <a:off x="457200" y="43174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</a:t>
                </a: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third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15" name="Google Shape;715;p22"/>
            <p:cNvSpPr txBox="1"/>
            <p:nvPr/>
          </p:nvSpPr>
          <p:spPr>
            <a:xfrm>
              <a:off x="457200" y="3975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07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16" name="Google Shape;716;p22"/>
          <p:cNvGrpSpPr/>
          <p:nvPr/>
        </p:nvGrpSpPr>
        <p:grpSpPr>
          <a:xfrm>
            <a:off x="6168600" y="959300"/>
            <a:ext cx="2518200" cy="824600"/>
            <a:chOff x="6168600" y="959300"/>
            <a:chExt cx="2518200" cy="824600"/>
          </a:xfrm>
        </p:grpSpPr>
        <p:grpSp>
          <p:nvGrpSpPr>
            <p:cNvPr id="717" name="Google Shape;717;p22"/>
            <p:cNvGrpSpPr/>
            <p:nvPr/>
          </p:nvGrpSpPr>
          <p:grpSpPr>
            <a:xfrm>
              <a:off x="6168600" y="959300"/>
              <a:ext cx="2061000" cy="824600"/>
              <a:chOff x="6625825" y="959300"/>
              <a:chExt cx="2061000" cy="824600"/>
            </a:xfrm>
          </p:grpSpPr>
          <p:sp>
            <p:nvSpPr>
              <p:cNvPr id="718" name="Google Shape;718;p22"/>
              <p:cNvSpPr txBox="1"/>
              <p:nvPr/>
            </p:nvSpPr>
            <p:spPr>
              <a:xfrm>
                <a:off x="6625825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Memory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19" name="Google Shape;719;p22"/>
              <p:cNvSpPr txBox="1"/>
              <p:nvPr/>
            </p:nvSpPr>
            <p:spPr>
              <a:xfrm>
                <a:off x="6625825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20" name="Google Shape;720;p22"/>
            <p:cNvSpPr txBox="1"/>
            <p:nvPr/>
          </p:nvSpPr>
          <p:spPr>
            <a:xfrm>
              <a:off x="82296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21" name="Google Shape;721;p22"/>
          <p:cNvGrpSpPr/>
          <p:nvPr/>
        </p:nvGrpSpPr>
        <p:grpSpPr>
          <a:xfrm>
            <a:off x="6168600" y="2970300"/>
            <a:ext cx="2518200" cy="824600"/>
            <a:chOff x="6168600" y="2970300"/>
            <a:chExt cx="2518200" cy="824600"/>
          </a:xfrm>
        </p:grpSpPr>
        <p:grpSp>
          <p:nvGrpSpPr>
            <p:cNvPr id="722" name="Google Shape;722;p22"/>
            <p:cNvGrpSpPr/>
            <p:nvPr/>
          </p:nvGrpSpPr>
          <p:grpSpPr>
            <a:xfrm>
              <a:off x="6168600" y="2970300"/>
              <a:ext cx="2061000" cy="824600"/>
              <a:chOff x="6625825" y="2984950"/>
              <a:chExt cx="2061000" cy="824600"/>
            </a:xfrm>
          </p:grpSpPr>
          <p:sp>
            <p:nvSpPr>
              <p:cNvPr id="723" name="Google Shape;723;p22"/>
              <p:cNvSpPr txBox="1"/>
              <p:nvPr/>
            </p:nvSpPr>
            <p:spPr>
              <a:xfrm>
                <a:off x="6625825" y="298495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FPGA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24" name="Google Shape;724;p22"/>
              <p:cNvSpPr txBox="1"/>
              <p:nvPr/>
            </p:nvSpPr>
            <p:spPr>
              <a:xfrm>
                <a:off x="6625825" y="332655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considered a dwarf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25" name="Google Shape;725;p22"/>
            <p:cNvSpPr txBox="1"/>
            <p:nvPr/>
          </p:nvSpPr>
          <p:spPr>
            <a:xfrm>
              <a:off x="8229600" y="2970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26" name="Google Shape;726;p22"/>
          <p:cNvGrpSpPr/>
          <p:nvPr/>
        </p:nvGrpSpPr>
        <p:grpSpPr>
          <a:xfrm>
            <a:off x="6168600" y="1964800"/>
            <a:ext cx="2518200" cy="824600"/>
            <a:chOff x="6168600" y="1964800"/>
            <a:chExt cx="2518200" cy="824600"/>
          </a:xfrm>
        </p:grpSpPr>
        <p:grpSp>
          <p:nvGrpSpPr>
            <p:cNvPr id="727" name="Google Shape;727;p22"/>
            <p:cNvGrpSpPr/>
            <p:nvPr/>
          </p:nvGrpSpPr>
          <p:grpSpPr>
            <a:xfrm>
              <a:off x="6168600" y="1964800"/>
              <a:ext cx="2061000" cy="824600"/>
              <a:chOff x="6625825" y="2087425"/>
              <a:chExt cx="2061000" cy="824600"/>
            </a:xfrm>
          </p:grpSpPr>
          <p:sp>
            <p:nvSpPr>
              <p:cNvPr id="728" name="Google Shape;728;p22"/>
              <p:cNvSpPr txBox="1"/>
              <p:nvPr/>
            </p:nvSpPr>
            <p:spPr>
              <a:xfrm>
                <a:off x="6625825" y="2087425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29" name="Google Shape;729;p22"/>
              <p:cNvSpPr txBox="1"/>
              <p:nvPr/>
            </p:nvSpPr>
            <p:spPr>
              <a:xfrm>
                <a:off x="6625825" y="2429025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30" name="Google Shape;730;p22"/>
            <p:cNvSpPr txBox="1"/>
            <p:nvPr/>
          </p:nvSpPr>
          <p:spPr>
            <a:xfrm>
              <a:off x="82296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31" name="Google Shape;731;p22"/>
          <p:cNvGrpSpPr/>
          <p:nvPr/>
        </p:nvGrpSpPr>
        <p:grpSpPr>
          <a:xfrm>
            <a:off x="6168600" y="3975800"/>
            <a:ext cx="2518200" cy="824600"/>
            <a:chOff x="6168600" y="3975800"/>
            <a:chExt cx="2518200" cy="824600"/>
          </a:xfrm>
        </p:grpSpPr>
        <p:grpSp>
          <p:nvGrpSpPr>
            <p:cNvPr id="732" name="Google Shape;732;p22"/>
            <p:cNvGrpSpPr/>
            <p:nvPr/>
          </p:nvGrpSpPr>
          <p:grpSpPr>
            <a:xfrm>
              <a:off x="6168600" y="3975800"/>
              <a:ext cx="2061000" cy="824600"/>
              <a:chOff x="6625825" y="3975800"/>
              <a:chExt cx="2061000" cy="824600"/>
            </a:xfrm>
          </p:grpSpPr>
          <p:sp>
            <p:nvSpPr>
              <p:cNvPr id="733" name="Google Shape;733;p22"/>
              <p:cNvSpPr txBox="1"/>
              <p:nvPr/>
            </p:nvSpPr>
            <p:spPr>
              <a:xfrm>
                <a:off x="6625825" y="39758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Wireless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34" name="Google Shape;734;p22"/>
              <p:cNvSpPr txBox="1"/>
              <p:nvPr/>
            </p:nvSpPr>
            <p:spPr>
              <a:xfrm>
                <a:off x="6625825" y="43174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Ceres is located in the main asteroid belt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35" name="Google Shape;735;p22"/>
            <p:cNvSpPr txBox="1"/>
            <p:nvPr/>
          </p:nvSpPr>
          <p:spPr>
            <a:xfrm>
              <a:off x="8229600" y="3975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08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23"/>
          <p:cNvSpPr/>
          <p:nvPr/>
        </p:nvSpPr>
        <p:spPr>
          <a:xfrm>
            <a:off x="4894950" y="1363850"/>
            <a:ext cx="807900" cy="80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3"/>
          <p:cNvSpPr/>
          <p:nvPr/>
        </p:nvSpPr>
        <p:spPr>
          <a:xfrm>
            <a:off x="4894950" y="2501163"/>
            <a:ext cx="807900" cy="807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3"/>
          <p:cNvSpPr/>
          <p:nvPr/>
        </p:nvSpPr>
        <p:spPr>
          <a:xfrm>
            <a:off x="4894950" y="3638488"/>
            <a:ext cx="807900" cy="807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sp>
        <p:nvSpPr>
          <p:cNvPr id="744" name="Google Shape;744;p23"/>
          <p:cNvSpPr/>
          <p:nvPr/>
        </p:nvSpPr>
        <p:spPr>
          <a:xfrm>
            <a:off x="457188" y="1076325"/>
            <a:ext cx="3657600" cy="3657600"/>
          </a:xfrm>
          <a:prstGeom prst="ellipse">
            <a:avLst/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23"/>
          <p:cNvSpPr/>
          <p:nvPr/>
        </p:nvSpPr>
        <p:spPr>
          <a:xfrm>
            <a:off x="919113" y="2000325"/>
            <a:ext cx="2733900" cy="2733900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23"/>
          <p:cNvSpPr txBox="1"/>
          <p:nvPr/>
        </p:nvSpPr>
        <p:spPr>
          <a:xfrm>
            <a:off x="1609863" y="1342125"/>
            <a:ext cx="135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Artificial intelligence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7" name="Google Shape;747;p23"/>
          <p:cNvSpPr txBox="1"/>
          <p:nvPr/>
        </p:nvSpPr>
        <p:spPr>
          <a:xfrm>
            <a:off x="1609863" y="2476313"/>
            <a:ext cx="135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Machine learning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8" name="Google Shape;748;p23"/>
          <p:cNvSpPr/>
          <p:nvPr/>
        </p:nvSpPr>
        <p:spPr>
          <a:xfrm>
            <a:off x="1504948" y="3171975"/>
            <a:ext cx="1562100" cy="1562100"/>
          </a:xfrm>
          <a:prstGeom prst="ellipse">
            <a:avLst/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3"/>
          <p:cNvSpPr txBox="1"/>
          <p:nvPr/>
        </p:nvSpPr>
        <p:spPr>
          <a:xfrm>
            <a:off x="1609863" y="3616763"/>
            <a:ext cx="135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Deep learning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750" name="Google Shape;750;p23"/>
          <p:cNvGrpSpPr/>
          <p:nvPr/>
        </p:nvGrpSpPr>
        <p:grpSpPr>
          <a:xfrm>
            <a:off x="5062920" y="1531801"/>
            <a:ext cx="472011" cy="472011"/>
            <a:chOff x="1190625" y="238125"/>
            <a:chExt cx="5238750" cy="5238750"/>
          </a:xfrm>
        </p:grpSpPr>
        <p:sp>
          <p:nvSpPr>
            <p:cNvPr id="751" name="Google Shape;751;p23"/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" name="Google Shape;758;p23"/>
          <p:cNvGrpSpPr/>
          <p:nvPr/>
        </p:nvGrpSpPr>
        <p:grpSpPr>
          <a:xfrm>
            <a:off x="5062859" y="2669057"/>
            <a:ext cx="472142" cy="472112"/>
            <a:chOff x="-44512325" y="3176075"/>
            <a:chExt cx="300900" cy="300900"/>
          </a:xfrm>
        </p:grpSpPr>
        <p:sp>
          <p:nvSpPr>
            <p:cNvPr id="759" name="Google Shape;759;p23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" name="Google Shape;762;p23"/>
          <p:cNvGrpSpPr/>
          <p:nvPr/>
        </p:nvGrpSpPr>
        <p:grpSpPr>
          <a:xfrm>
            <a:off x="5062791" y="3806432"/>
            <a:ext cx="472143" cy="459719"/>
            <a:chOff x="3204349" y="4054012"/>
            <a:chExt cx="370978" cy="361187"/>
          </a:xfrm>
        </p:grpSpPr>
        <p:sp>
          <p:nvSpPr>
            <p:cNvPr id="763" name="Google Shape;763;p23"/>
            <p:cNvSpPr/>
            <p:nvPr/>
          </p:nvSpPr>
          <p:spPr>
            <a:xfrm>
              <a:off x="3204349" y="4054012"/>
              <a:ext cx="118239" cy="279645"/>
            </a:xfrm>
            <a:custGeom>
              <a:avLst/>
              <a:gdLst/>
              <a:ahLst/>
              <a:cxnLst/>
              <a:rect l="l" t="t" r="r" b="b"/>
              <a:pathLst>
                <a:path w="3454" h="8169" extrusionOk="0">
                  <a:moveTo>
                    <a:pt x="2359" y="1948"/>
                  </a:moveTo>
                  <a:cubicBezTo>
                    <a:pt x="2523" y="1948"/>
                    <a:pt x="2689" y="1996"/>
                    <a:pt x="2835" y="2096"/>
                  </a:cubicBezTo>
                  <a:cubicBezTo>
                    <a:pt x="2978" y="2191"/>
                    <a:pt x="3001" y="2382"/>
                    <a:pt x="2906" y="2525"/>
                  </a:cubicBezTo>
                  <a:cubicBezTo>
                    <a:pt x="2845" y="2617"/>
                    <a:pt x="2743" y="2670"/>
                    <a:pt x="2641" y="2670"/>
                  </a:cubicBezTo>
                  <a:cubicBezTo>
                    <a:pt x="2585" y="2670"/>
                    <a:pt x="2528" y="2654"/>
                    <a:pt x="2477" y="2620"/>
                  </a:cubicBezTo>
                  <a:cubicBezTo>
                    <a:pt x="2430" y="2572"/>
                    <a:pt x="2358" y="2572"/>
                    <a:pt x="2311" y="2572"/>
                  </a:cubicBezTo>
                  <a:cubicBezTo>
                    <a:pt x="2263" y="2572"/>
                    <a:pt x="2192" y="2620"/>
                    <a:pt x="2168" y="2668"/>
                  </a:cubicBezTo>
                  <a:cubicBezTo>
                    <a:pt x="2120" y="2739"/>
                    <a:pt x="2025" y="2787"/>
                    <a:pt x="1906" y="2787"/>
                  </a:cubicBezTo>
                  <a:cubicBezTo>
                    <a:pt x="1858" y="2787"/>
                    <a:pt x="1787" y="2787"/>
                    <a:pt x="1739" y="2739"/>
                  </a:cubicBezTo>
                  <a:cubicBezTo>
                    <a:pt x="1596" y="2644"/>
                    <a:pt x="1549" y="2453"/>
                    <a:pt x="1668" y="2311"/>
                  </a:cubicBezTo>
                  <a:cubicBezTo>
                    <a:pt x="1830" y="2075"/>
                    <a:pt x="2092" y="1948"/>
                    <a:pt x="2359" y="1948"/>
                  </a:cubicBezTo>
                  <a:close/>
                  <a:moveTo>
                    <a:pt x="1781" y="3570"/>
                  </a:moveTo>
                  <a:cubicBezTo>
                    <a:pt x="1929" y="3570"/>
                    <a:pt x="2051" y="3682"/>
                    <a:pt x="2073" y="3835"/>
                  </a:cubicBezTo>
                  <a:cubicBezTo>
                    <a:pt x="2073" y="3978"/>
                    <a:pt x="2144" y="4073"/>
                    <a:pt x="2239" y="4168"/>
                  </a:cubicBezTo>
                  <a:cubicBezTo>
                    <a:pt x="2318" y="4227"/>
                    <a:pt x="2412" y="4269"/>
                    <a:pt x="2510" y="4269"/>
                  </a:cubicBezTo>
                  <a:cubicBezTo>
                    <a:pt x="2530" y="4269"/>
                    <a:pt x="2552" y="4268"/>
                    <a:pt x="2573" y="4263"/>
                  </a:cubicBezTo>
                  <a:cubicBezTo>
                    <a:pt x="2588" y="4262"/>
                    <a:pt x="2602" y="4261"/>
                    <a:pt x="2616" y="4261"/>
                  </a:cubicBezTo>
                  <a:cubicBezTo>
                    <a:pt x="2982" y="4261"/>
                    <a:pt x="3034" y="4837"/>
                    <a:pt x="2644" y="4882"/>
                  </a:cubicBezTo>
                  <a:lnTo>
                    <a:pt x="2525" y="4882"/>
                  </a:lnTo>
                  <a:cubicBezTo>
                    <a:pt x="1977" y="4882"/>
                    <a:pt x="1501" y="4454"/>
                    <a:pt x="1453" y="3906"/>
                  </a:cubicBezTo>
                  <a:cubicBezTo>
                    <a:pt x="1430" y="3739"/>
                    <a:pt x="1549" y="3573"/>
                    <a:pt x="1739" y="3573"/>
                  </a:cubicBezTo>
                  <a:cubicBezTo>
                    <a:pt x="1753" y="3571"/>
                    <a:pt x="1768" y="3570"/>
                    <a:pt x="1781" y="3570"/>
                  </a:cubicBezTo>
                  <a:close/>
                  <a:moveTo>
                    <a:pt x="1739" y="5317"/>
                  </a:moveTo>
                  <a:cubicBezTo>
                    <a:pt x="1894" y="5317"/>
                    <a:pt x="2049" y="5418"/>
                    <a:pt x="2049" y="5621"/>
                  </a:cubicBezTo>
                  <a:cubicBezTo>
                    <a:pt x="2049" y="5740"/>
                    <a:pt x="2144" y="5835"/>
                    <a:pt x="2263" y="5859"/>
                  </a:cubicBezTo>
                  <a:cubicBezTo>
                    <a:pt x="2668" y="5859"/>
                    <a:pt x="2668" y="6478"/>
                    <a:pt x="2263" y="6478"/>
                  </a:cubicBezTo>
                  <a:cubicBezTo>
                    <a:pt x="1787" y="6454"/>
                    <a:pt x="1430" y="6097"/>
                    <a:pt x="1430" y="5621"/>
                  </a:cubicBezTo>
                  <a:cubicBezTo>
                    <a:pt x="1430" y="5418"/>
                    <a:pt x="1584" y="5317"/>
                    <a:pt x="1739" y="5317"/>
                  </a:cubicBezTo>
                  <a:close/>
                  <a:moveTo>
                    <a:pt x="2811" y="1"/>
                  </a:moveTo>
                  <a:cubicBezTo>
                    <a:pt x="2335" y="24"/>
                    <a:pt x="1930" y="310"/>
                    <a:pt x="1739" y="715"/>
                  </a:cubicBezTo>
                  <a:cubicBezTo>
                    <a:pt x="1572" y="786"/>
                    <a:pt x="1406" y="858"/>
                    <a:pt x="1287" y="1001"/>
                  </a:cubicBezTo>
                  <a:cubicBezTo>
                    <a:pt x="1096" y="1191"/>
                    <a:pt x="977" y="1477"/>
                    <a:pt x="1001" y="1787"/>
                  </a:cubicBezTo>
                  <a:cubicBezTo>
                    <a:pt x="620" y="2025"/>
                    <a:pt x="406" y="2430"/>
                    <a:pt x="406" y="2882"/>
                  </a:cubicBezTo>
                  <a:cubicBezTo>
                    <a:pt x="406" y="3001"/>
                    <a:pt x="429" y="3120"/>
                    <a:pt x="453" y="3239"/>
                  </a:cubicBezTo>
                  <a:cubicBezTo>
                    <a:pt x="239" y="3477"/>
                    <a:pt x="96" y="3787"/>
                    <a:pt x="96" y="4097"/>
                  </a:cubicBezTo>
                  <a:cubicBezTo>
                    <a:pt x="120" y="4335"/>
                    <a:pt x="167" y="4549"/>
                    <a:pt x="286" y="4763"/>
                  </a:cubicBezTo>
                  <a:cubicBezTo>
                    <a:pt x="1" y="5216"/>
                    <a:pt x="72" y="5787"/>
                    <a:pt x="429" y="6192"/>
                  </a:cubicBezTo>
                  <a:lnTo>
                    <a:pt x="429" y="6288"/>
                  </a:lnTo>
                  <a:cubicBezTo>
                    <a:pt x="429" y="6621"/>
                    <a:pt x="572" y="6954"/>
                    <a:pt x="787" y="7192"/>
                  </a:cubicBezTo>
                  <a:cubicBezTo>
                    <a:pt x="1001" y="7407"/>
                    <a:pt x="1287" y="7550"/>
                    <a:pt x="1596" y="7573"/>
                  </a:cubicBezTo>
                  <a:cubicBezTo>
                    <a:pt x="1858" y="7955"/>
                    <a:pt x="2287" y="8169"/>
                    <a:pt x="2739" y="8169"/>
                  </a:cubicBezTo>
                  <a:cubicBezTo>
                    <a:pt x="3001" y="8169"/>
                    <a:pt x="3239" y="8074"/>
                    <a:pt x="3454" y="7931"/>
                  </a:cubicBezTo>
                  <a:lnTo>
                    <a:pt x="3454" y="191"/>
                  </a:lnTo>
                  <a:cubicBezTo>
                    <a:pt x="3287" y="72"/>
                    <a:pt x="3049" y="1"/>
                    <a:pt x="28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3451371" y="4303464"/>
              <a:ext cx="41627" cy="35568"/>
            </a:xfrm>
            <a:custGeom>
              <a:avLst/>
              <a:gdLst/>
              <a:ahLst/>
              <a:cxnLst/>
              <a:rect l="l" t="t" r="r" b="b"/>
              <a:pathLst>
                <a:path w="1216" h="1039" extrusionOk="0">
                  <a:moveTo>
                    <a:pt x="691" y="1"/>
                  </a:moveTo>
                  <a:cubicBezTo>
                    <a:pt x="239" y="1"/>
                    <a:pt x="0" y="572"/>
                    <a:pt x="334" y="882"/>
                  </a:cubicBezTo>
                  <a:cubicBezTo>
                    <a:pt x="434" y="990"/>
                    <a:pt x="562" y="1038"/>
                    <a:pt x="690" y="1038"/>
                  </a:cubicBezTo>
                  <a:cubicBezTo>
                    <a:pt x="954" y="1038"/>
                    <a:pt x="1215" y="830"/>
                    <a:pt x="1215" y="525"/>
                  </a:cubicBezTo>
                  <a:cubicBezTo>
                    <a:pt x="1215" y="239"/>
                    <a:pt x="977" y="1"/>
                    <a:pt x="6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3381263" y="4227639"/>
              <a:ext cx="194064" cy="187560"/>
            </a:xfrm>
            <a:custGeom>
              <a:avLst/>
              <a:gdLst/>
              <a:ahLst/>
              <a:cxnLst/>
              <a:rect l="l" t="t" r="r" b="b"/>
              <a:pathLst>
                <a:path w="5669" h="5479" extrusionOk="0">
                  <a:moveTo>
                    <a:pt x="2725" y="1561"/>
                  </a:moveTo>
                  <a:cubicBezTo>
                    <a:pt x="3327" y="1561"/>
                    <a:pt x="3906" y="2030"/>
                    <a:pt x="3906" y="2740"/>
                  </a:cubicBezTo>
                  <a:cubicBezTo>
                    <a:pt x="3906" y="3383"/>
                    <a:pt x="3382" y="3907"/>
                    <a:pt x="2739" y="3907"/>
                  </a:cubicBezTo>
                  <a:cubicBezTo>
                    <a:pt x="1691" y="3907"/>
                    <a:pt x="1167" y="2644"/>
                    <a:pt x="1906" y="1906"/>
                  </a:cubicBezTo>
                  <a:cubicBezTo>
                    <a:pt x="2144" y="1668"/>
                    <a:pt x="2437" y="1561"/>
                    <a:pt x="2725" y="1561"/>
                  </a:cubicBezTo>
                  <a:close/>
                  <a:moveTo>
                    <a:pt x="2739" y="1"/>
                  </a:moveTo>
                  <a:cubicBezTo>
                    <a:pt x="2596" y="1"/>
                    <a:pt x="2477" y="49"/>
                    <a:pt x="2406" y="144"/>
                  </a:cubicBezTo>
                  <a:cubicBezTo>
                    <a:pt x="2310" y="215"/>
                    <a:pt x="2263" y="358"/>
                    <a:pt x="2263" y="477"/>
                  </a:cubicBezTo>
                  <a:lnTo>
                    <a:pt x="2263" y="739"/>
                  </a:lnTo>
                  <a:cubicBezTo>
                    <a:pt x="2048" y="787"/>
                    <a:pt x="1834" y="858"/>
                    <a:pt x="1667" y="977"/>
                  </a:cubicBezTo>
                  <a:lnTo>
                    <a:pt x="1477" y="811"/>
                  </a:lnTo>
                  <a:cubicBezTo>
                    <a:pt x="1382" y="715"/>
                    <a:pt x="1257" y="668"/>
                    <a:pt x="1132" y="668"/>
                  </a:cubicBezTo>
                  <a:cubicBezTo>
                    <a:pt x="1007" y="668"/>
                    <a:pt x="882" y="715"/>
                    <a:pt x="786" y="811"/>
                  </a:cubicBezTo>
                  <a:cubicBezTo>
                    <a:pt x="596" y="1001"/>
                    <a:pt x="596" y="1287"/>
                    <a:pt x="786" y="1477"/>
                  </a:cubicBezTo>
                  <a:lnTo>
                    <a:pt x="977" y="1668"/>
                  </a:lnTo>
                  <a:cubicBezTo>
                    <a:pt x="858" y="1859"/>
                    <a:pt x="786" y="2049"/>
                    <a:pt x="739" y="2263"/>
                  </a:cubicBezTo>
                  <a:lnTo>
                    <a:pt x="477" y="2263"/>
                  </a:lnTo>
                  <a:cubicBezTo>
                    <a:pt x="215" y="2263"/>
                    <a:pt x="0" y="2478"/>
                    <a:pt x="0" y="2740"/>
                  </a:cubicBezTo>
                  <a:cubicBezTo>
                    <a:pt x="0" y="2883"/>
                    <a:pt x="48" y="3002"/>
                    <a:pt x="143" y="3097"/>
                  </a:cubicBezTo>
                  <a:cubicBezTo>
                    <a:pt x="215" y="3168"/>
                    <a:pt x="358" y="3240"/>
                    <a:pt x="477" y="3240"/>
                  </a:cubicBezTo>
                  <a:lnTo>
                    <a:pt x="739" y="3240"/>
                  </a:lnTo>
                  <a:cubicBezTo>
                    <a:pt x="786" y="3430"/>
                    <a:pt x="858" y="3645"/>
                    <a:pt x="977" y="3835"/>
                  </a:cubicBezTo>
                  <a:lnTo>
                    <a:pt x="810" y="4002"/>
                  </a:lnTo>
                  <a:cubicBezTo>
                    <a:pt x="620" y="4192"/>
                    <a:pt x="620" y="4478"/>
                    <a:pt x="810" y="4669"/>
                  </a:cubicBezTo>
                  <a:cubicBezTo>
                    <a:pt x="905" y="4764"/>
                    <a:pt x="1024" y="4811"/>
                    <a:pt x="1167" y="4811"/>
                  </a:cubicBezTo>
                  <a:cubicBezTo>
                    <a:pt x="1286" y="4811"/>
                    <a:pt x="1405" y="4764"/>
                    <a:pt x="1501" y="4669"/>
                  </a:cubicBezTo>
                  <a:lnTo>
                    <a:pt x="1667" y="4502"/>
                  </a:lnTo>
                  <a:cubicBezTo>
                    <a:pt x="1858" y="4621"/>
                    <a:pt x="2048" y="4692"/>
                    <a:pt x="2263" y="4740"/>
                  </a:cubicBezTo>
                  <a:lnTo>
                    <a:pt x="2263" y="5002"/>
                  </a:lnTo>
                  <a:cubicBezTo>
                    <a:pt x="2263" y="5264"/>
                    <a:pt x="2477" y="5478"/>
                    <a:pt x="2763" y="5478"/>
                  </a:cubicBezTo>
                  <a:cubicBezTo>
                    <a:pt x="3025" y="5478"/>
                    <a:pt x="3239" y="5264"/>
                    <a:pt x="3239" y="5002"/>
                  </a:cubicBezTo>
                  <a:lnTo>
                    <a:pt x="3239" y="4740"/>
                  </a:lnTo>
                  <a:cubicBezTo>
                    <a:pt x="3454" y="4692"/>
                    <a:pt x="3644" y="4597"/>
                    <a:pt x="3835" y="4502"/>
                  </a:cubicBezTo>
                  <a:lnTo>
                    <a:pt x="4001" y="4669"/>
                  </a:lnTo>
                  <a:cubicBezTo>
                    <a:pt x="4097" y="4764"/>
                    <a:pt x="4222" y="4811"/>
                    <a:pt x="4347" y="4811"/>
                  </a:cubicBezTo>
                  <a:cubicBezTo>
                    <a:pt x="4472" y="4811"/>
                    <a:pt x="4597" y="4764"/>
                    <a:pt x="4692" y="4669"/>
                  </a:cubicBezTo>
                  <a:cubicBezTo>
                    <a:pt x="4882" y="4478"/>
                    <a:pt x="4882" y="4168"/>
                    <a:pt x="4692" y="3978"/>
                  </a:cubicBezTo>
                  <a:lnTo>
                    <a:pt x="4525" y="3811"/>
                  </a:lnTo>
                  <a:cubicBezTo>
                    <a:pt x="4620" y="3621"/>
                    <a:pt x="4716" y="3430"/>
                    <a:pt x="4763" y="3216"/>
                  </a:cubicBezTo>
                  <a:lnTo>
                    <a:pt x="5001" y="3216"/>
                  </a:lnTo>
                  <a:cubicBezTo>
                    <a:pt x="5668" y="3216"/>
                    <a:pt x="5668" y="2240"/>
                    <a:pt x="5001" y="2240"/>
                  </a:cubicBezTo>
                  <a:lnTo>
                    <a:pt x="5001" y="2263"/>
                  </a:lnTo>
                  <a:lnTo>
                    <a:pt x="4763" y="2263"/>
                  </a:lnTo>
                  <a:cubicBezTo>
                    <a:pt x="4692" y="2049"/>
                    <a:pt x="4620" y="1835"/>
                    <a:pt x="4501" y="1668"/>
                  </a:cubicBezTo>
                  <a:lnTo>
                    <a:pt x="4692" y="1477"/>
                  </a:lnTo>
                  <a:cubicBezTo>
                    <a:pt x="5090" y="1133"/>
                    <a:pt x="4745" y="610"/>
                    <a:pt x="4357" y="610"/>
                  </a:cubicBezTo>
                  <a:cubicBezTo>
                    <a:pt x="4235" y="610"/>
                    <a:pt x="4110" y="662"/>
                    <a:pt x="4001" y="787"/>
                  </a:cubicBezTo>
                  <a:lnTo>
                    <a:pt x="3811" y="977"/>
                  </a:lnTo>
                  <a:cubicBezTo>
                    <a:pt x="3644" y="858"/>
                    <a:pt x="3430" y="787"/>
                    <a:pt x="3215" y="739"/>
                  </a:cubicBezTo>
                  <a:lnTo>
                    <a:pt x="3215" y="477"/>
                  </a:lnTo>
                  <a:cubicBezTo>
                    <a:pt x="3215" y="215"/>
                    <a:pt x="3001" y="1"/>
                    <a:pt x="2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3343744" y="4054012"/>
              <a:ext cx="114987" cy="278036"/>
            </a:xfrm>
            <a:custGeom>
              <a:avLst/>
              <a:gdLst/>
              <a:ahLst/>
              <a:cxnLst/>
              <a:rect l="l" t="t" r="r" b="b"/>
              <a:pathLst>
                <a:path w="3359" h="8122" extrusionOk="0">
                  <a:moveTo>
                    <a:pt x="1096" y="1948"/>
                  </a:moveTo>
                  <a:cubicBezTo>
                    <a:pt x="1363" y="1948"/>
                    <a:pt x="1625" y="2075"/>
                    <a:pt x="1787" y="2311"/>
                  </a:cubicBezTo>
                  <a:cubicBezTo>
                    <a:pt x="1948" y="2494"/>
                    <a:pt x="1799" y="2788"/>
                    <a:pt x="1553" y="2788"/>
                  </a:cubicBezTo>
                  <a:cubicBezTo>
                    <a:pt x="1544" y="2788"/>
                    <a:pt x="1535" y="2788"/>
                    <a:pt x="1525" y="2787"/>
                  </a:cubicBezTo>
                  <a:cubicBezTo>
                    <a:pt x="1430" y="2787"/>
                    <a:pt x="1335" y="2739"/>
                    <a:pt x="1287" y="2668"/>
                  </a:cubicBezTo>
                  <a:cubicBezTo>
                    <a:pt x="1239" y="2620"/>
                    <a:pt x="1192" y="2572"/>
                    <a:pt x="1144" y="2572"/>
                  </a:cubicBezTo>
                  <a:cubicBezTo>
                    <a:pt x="1123" y="2566"/>
                    <a:pt x="1104" y="2563"/>
                    <a:pt x="1087" y="2563"/>
                  </a:cubicBezTo>
                  <a:cubicBezTo>
                    <a:pt x="1045" y="2563"/>
                    <a:pt x="1011" y="2579"/>
                    <a:pt x="977" y="2596"/>
                  </a:cubicBezTo>
                  <a:cubicBezTo>
                    <a:pt x="916" y="2640"/>
                    <a:pt x="854" y="2659"/>
                    <a:pt x="795" y="2659"/>
                  </a:cubicBezTo>
                  <a:cubicBezTo>
                    <a:pt x="536" y="2659"/>
                    <a:pt x="348" y="2290"/>
                    <a:pt x="620" y="2096"/>
                  </a:cubicBezTo>
                  <a:cubicBezTo>
                    <a:pt x="765" y="1996"/>
                    <a:pt x="931" y="1948"/>
                    <a:pt x="1096" y="1948"/>
                  </a:cubicBezTo>
                  <a:close/>
                  <a:moveTo>
                    <a:pt x="1721" y="3570"/>
                  </a:moveTo>
                  <a:cubicBezTo>
                    <a:pt x="1735" y="3570"/>
                    <a:pt x="1749" y="3571"/>
                    <a:pt x="1763" y="3573"/>
                  </a:cubicBezTo>
                  <a:cubicBezTo>
                    <a:pt x="1930" y="3573"/>
                    <a:pt x="2073" y="3739"/>
                    <a:pt x="2049" y="3906"/>
                  </a:cubicBezTo>
                  <a:cubicBezTo>
                    <a:pt x="1978" y="4454"/>
                    <a:pt x="1525" y="4882"/>
                    <a:pt x="954" y="4882"/>
                  </a:cubicBezTo>
                  <a:lnTo>
                    <a:pt x="858" y="4882"/>
                  </a:lnTo>
                  <a:cubicBezTo>
                    <a:pt x="692" y="4882"/>
                    <a:pt x="549" y="4716"/>
                    <a:pt x="573" y="4549"/>
                  </a:cubicBezTo>
                  <a:cubicBezTo>
                    <a:pt x="573" y="4395"/>
                    <a:pt x="716" y="4261"/>
                    <a:pt x="869" y="4261"/>
                  </a:cubicBezTo>
                  <a:cubicBezTo>
                    <a:pt x="881" y="4261"/>
                    <a:pt x="894" y="4262"/>
                    <a:pt x="906" y="4263"/>
                  </a:cubicBezTo>
                  <a:cubicBezTo>
                    <a:pt x="921" y="4265"/>
                    <a:pt x="936" y="4265"/>
                    <a:pt x="950" y="4265"/>
                  </a:cubicBezTo>
                  <a:cubicBezTo>
                    <a:pt x="1194" y="4265"/>
                    <a:pt x="1407" y="4083"/>
                    <a:pt x="1430" y="3858"/>
                  </a:cubicBezTo>
                  <a:cubicBezTo>
                    <a:pt x="1430" y="3684"/>
                    <a:pt x="1569" y="3570"/>
                    <a:pt x="1721" y="3570"/>
                  </a:cubicBezTo>
                  <a:close/>
                  <a:moveTo>
                    <a:pt x="1192" y="6621"/>
                  </a:moveTo>
                  <a:lnTo>
                    <a:pt x="1192" y="6621"/>
                  </a:lnTo>
                  <a:cubicBezTo>
                    <a:pt x="1182" y="6625"/>
                    <a:pt x="1172" y="6628"/>
                    <a:pt x="1163" y="6632"/>
                  </a:cubicBezTo>
                  <a:lnTo>
                    <a:pt x="1163" y="6632"/>
                  </a:lnTo>
                  <a:cubicBezTo>
                    <a:pt x="1164" y="6636"/>
                    <a:pt x="1166" y="6641"/>
                    <a:pt x="1168" y="6645"/>
                  </a:cubicBezTo>
                  <a:lnTo>
                    <a:pt x="1192" y="6621"/>
                  </a:lnTo>
                  <a:close/>
                  <a:moveTo>
                    <a:pt x="596" y="1"/>
                  </a:moveTo>
                  <a:cubicBezTo>
                    <a:pt x="382" y="1"/>
                    <a:pt x="191" y="48"/>
                    <a:pt x="1" y="143"/>
                  </a:cubicBezTo>
                  <a:lnTo>
                    <a:pt x="1" y="7883"/>
                  </a:lnTo>
                  <a:cubicBezTo>
                    <a:pt x="168" y="8002"/>
                    <a:pt x="358" y="8074"/>
                    <a:pt x="549" y="8121"/>
                  </a:cubicBezTo>
                  <a:cubicBezTo>
                    <a:pt x="477" y="7978"/>
                    <a:pt x="453" y="7812"/>
                    <a:pt x="453" y="7645"/>
                  </a:cubicBezTo>
                  <a:cubicBezTo>
                    <a:pt x="453" y="7202"/>
                    <a:pt x="727" y="6805"/>
                    <a:pt x="1163" y="6632"/>
                  </a:cubicBezTo>
                  <a:lnTo>
                    <a:pt x="1163" y="6632"/>
                  </a:lnTo>
                  <a:cubicBezTo>
                    <a:pt x="1094" y="6470"/>
                    <a:pt x="1049" y="6307"/>
                    <a:pt x="1049" y="6145"/>
                  </a:cubicBezTo>
                  <a:cubicBezTo>
                    <a:pt x="1049" y="5859"/>
                    <a:pt x="1168" y="5573"/>
                    <a:pt x="1358" y="5383"/>
                  </a:cubicBezTo>
                  <a:cubicBezTo>
                    <a:pt x="1565" y="5176"/>
                    <a:pt x="1844" y="5070"/>
                    <a:pt x="2123" y="5070"/>
                  </a:cubicBezTo>
                  <a:cubicBezTo>
                    <a:pt x="2295" y="5070"/>
                    <a:pt x="2466" y="5110"/>
                    <a:pt x="2621" y="5192"/>
                  </a:cubicBezTo>
                  <a:cubicBezTo>
                    <a:pt x="2716" y="4859"/>
                    <a:pt x="2978" y="4597"/>
                    <a:pt x="3287" y="4501"/>
                  </a:cubicBezTo>
                  <a:cubicBezTo>
                    <a:pt x="3335" y="4359"/>
                    <a:pt x="3359" y="4192"/>
                    <a:pt x="3359" y="4049"/>
                  </a:cubicBezTo>
                  <a:cubicBezTo>
                    <a:pt x="3359" y="3716"/>
                    <a:pt x="3240" y="3406"/>
                    <a:pt x="3002" y="3192"/>
                  </a:cubicBezTo>
                  <a:cubicBezTo>
                    <a:pt x="3025" y="3073"/>
                    <a:pt x="3049" y="2954"/>
                    <a:pt x="3049" y="2834"/>
                  </a:cubicBezTo>
                  <a:cubicBezTo>
                    <a:pt x="3049" y="2382"/>
                    <a:pt x="2811" y="1977"/>
                    <a:pt x="2430" y="1739"/>
                  </a:cubicBezTo>
                  <a:cubicBezTo>
                    <a:pt x="2430" y="1429"/>
                    <a:pt x="2311" y="1167"/>
                    <a:pt x="2120" y="953"/>
                  </a:cubicBezTo>
                  <a:cubicBezTo>
                    <a:pt x="1978" y="834"/>
                    <a:pt x="1835" y="739"/>
                    <a:pt x="1668" y="691"/>
                  </a:cubicBezTo>
                  <a:cubicBezTo>
                    <a:pt x="1477" y="286"/>
                    <a:pt x="1049" y="1"/>
                    <a:pt x="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67" name="Google Shape;767;p23"/>
          <p:cNvCxnSpPr>
            <a:stCxn id="746" idx="3"/>
            <a:endCxn id="740" idx="2"/>
          </p:cNvCxnSpPr>
          <p:nvPr/>
        </p:nvCxnSpPr>
        <p:spPr>
          <a:xfrm>
            <a:off x="2962263" y="1579875"/>
            <a:ext cx="1932600" cy="187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8" name="Google Shape;768;p23"/>
          <p:cNvCxnSpPr>
            <a:stCxn id="740" idx="6"/>
            <a:endCxn id="769" idx="1"/>
          </p:cNvCxnSpPr>
          <p:nvPr/>
        </p:nvCxnSpPr>
        <p:spPr>
          <a:xfrm>
            <a:off x="5702850" y="1767800"/>
            <a:ext cx="780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0" name="Google Shape;770;p23"/>
          <p:cNvGrpSpPr/>
          <p:nvPr/>
        </p:nvGrpSpPr>
        <p:grpSpPr>
          <a:xfrm>
            <a:off x="6483000" y="1526288"/>
            <a:ext cx="2203788" cy="483000"/>
            <a:chOff x="6483000" y="1338363"/>
            <a:chExt cx="2203788" cy="483000"/>
          </a:xfrm>
        </p:grpSpPr>
        <p:sp>
          <p:nvSpPr>
            <p:cNvPr id="771" name="Google Shape;771;p23"/>
            <p:cNvSpPr txBox="1"/>
            <p:nvPr/>
          </p:nvSpPr>
          <p:spPr>
            <a:xfrm>
              <a:off x="6625788" y="1338363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9" name="Google Shape;769;p23"/>
            <p:cNvSpPr/>
            <p:nvPr/>
          </p:nvSpPr>
          <p:spPr>
            <a:xfrm>
              <a:off x="6483000" y="1379175"/>
              <a:ext cx="66600" cy="40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23"/>
          <p:cNvGrpSpPr/>
          <p:nvPr/>
        </p:nvGrpSpPr>
        <p:grpSpPr>
          <a:xfrm>
            <a:off x="6483000" y="2660488"/>
            <a:ext cx="2203788" cy="483000"/>
            <a:chOff x="6483000" y="2472563"/>
            <a:chExt cx="2203788" cy="483000"/>
          </a:xfrm>
        </p:grpSpPr>
        <p:sp>
          <p:nvSpPr>
            <p:cNvPr id="773" name="Google Shape;773;p23"/>
            <p:cNvSpPr txBox="1"/>
            <p:nvPr/>
          </p:nvSpPr>
          <p:spPr>
            <a:xfrm>
              <a:off x="6625788" y="2472563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4" name="Google Shape;774;p23"/>
            <p:cNvSpPr/>
            <p:nvPr/>
          </p:nvSpPr>
          <p:spPr>
            <a:xfrm>
              <a:off x="6483000" y="2513363"/>
              <a:ext cx="66600" cy="401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23"/>
          <p:cNvGrpSpPr/>
          <p:nvPr/>
        </p:nvGrpSpPr>
        <p:grpSpPr>
          <a:xfrm>
            <a:off x="6483000" y="3800938"/>
            <a:ext cx="2203788" cy="483000"/>
            <a:chOff x="6483000" y="3613013"/>
            <a:chExt cx="2203788" cy="483000"/>
          </a:xfrm>
        </p:grpSpPr>
        <p:sp>
          <p:nvSpPr>
            <p:cNvPr id="776" name="Google Shape;776;p23"/>
            <p:cNvSpPr txBox="1"/>
            <p:nvPr/>
          </p:nvSpPr>
          <p:spPr>
            <a:xfrm>
              <a:off x="6625788" y="3613013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t’</a:t>
              </a: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 hot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7" name="Google Shape;777;p23"/>
            <p:cNvSpPr/>
            <p:nvPr/>
          </p:nvSpPr>
          <p:spPr>
            <a:xfrm>
              <a:off x="6483000" y="3653813"/>
              <a:ext cx="66600" cy="401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78" name="Google Shape;778;p23"/>
          <p:cNvCxnSpPr>
            <a:stCxn id="747" idx="3"/>
            <a:endCxn id="741" idx="2"/>
          </p:cNvCxnSpPr>
          <p:nvPr/>
        </p:nvCxnSpPr>
        <p:spPr>
          <a:xfrm>
            <a:off x="2962263" y="2714063"/>
            <a:ext cx="1932600" cy="191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9" name="Google Shape;779;p23"/>
          <p:cNvCxnSpPr>
            <a:stCxn id="741" idx="6"/>
            <a:endCxn id="774" idx="1"/>
          </p:cNvCxnSpPr>
          <p:nvPr/>
        </p:nvCxnSpPr>
        <p:spPr>
          <a:xfrm rot="10800000" flipH="1">
            <a:off x="5702850" y="2902113"/>
            <a:ext cx="780300" cy="3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0" name="Google Shape;780;p23"/>
          <p:cNvCxnSpPr>
            <a:stCxn id="749" idx="3"/>
            <a:endCxn id="742" idx="2"/>
          </p:cNvCxnSpPr>
          <p:nvPr/>
        </p:nvCxnSpPr>
        <p:spPr>
          <a:xfrm>
            <a:off x="2962263" y="3854513"/>
            <a:ext cx="1932600" cy="1878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1" name="Google Shape;781;p23"/>
          <p:cNvCxnSpPr>
            <a:stCxn id="742" idx="6"/>
            <a:endCxn id="777" idx="1"/>
          </p:cNvCxnSpPr>
          <p:nvPr/>
        </p:nvCxnSpPr>
        <p:spPr>
          <a:xfrm>
            <a:off x="5702850" y="4042438"/>
            <a:ext cx="7803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24"/>
          <p:cNvSpPr/>
          <p:nvPr/>
        </p:nvSpPr>
        <p:spPr>
          <a:xfrm>
            <a:off x="4019550" y="3086100"/>
            <a:ext cx="4667400" cy="800100"/>
          </a:xfrm>
          <a:prstGeom prst="roundRect">
            <a:avLst>
              <a:gd name="adj" fmla="val 50000"/>
            </a:avLst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4"/>
          <p:cNvSpPr/>
          <p:nvPr/>
        </p:nvSpPr>
        <p:spPr>
          <a:xfrm>
            <a:off x="4019550" y="1752600"/>
            <a:ext cx="4667400" cy="800100"/>
          </a:xfrm>
          <a:prstGeom prst="roundRect">
            <a:avLst>
              <a:gd name="adj" fmla="val 50000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" name="Google Shape;788;p24"/>
          <p:cNvGrpSpPr/>
          <p:nvPr/>
        </p:nvGrpSpPr>
        <p:grpSpPr>
          <a:xfrm>
            <a:off x="457174" y="2260745"/>
            <a:ext cx="2909328" cy="2471118"/>
            <a:chOff x="726125" y="238125"/>
            <a:chExt cx="6167750" cy="5238750"/>
          </a:xfrm>
        </p:grpSpPr>
        <p:sp>
          <p:nvSpPr>
            <p:cNvPr id="789" name="Google Shape;789;p24"/>
            <p:cNvSpPr/>
            <p:nvPr/>
          </p:nvSpPr>
          <p:spPr>
            <a:xfrm>
              <a:off x="726125" y="238125"/>
              <a:ext cx="6167750" cy="5238750"/>
            </a:xfrm>
            <a:custGeom>
              <a:avLst/>
              <a:gdLst/>
              <a:ahLst/>
              <a:cxnLst/>
              <a:rect l="l" t="t" r="r" b="b"/>
              <a:pathLst>
                <a:path w="246710" h="209550" extrusionOk="0">
                  <a:moveTo>
                    <a:pt x="113232" y="0"/>
                  </a:moveTo>
                  <a:lnTo>
                    <a:pt x="112679" y="26"/>
                  </a:lnTo>
                  <a:lnTo>
                    <a:pt x="112140" y="66"/>
                  </a:lnTo>
                  <a:lnTo>
                    <a:pt x="111587" y="118"/>
                  </a:lnTo>
                  <a:lnTo>
                    <a:pt x="111047" y="171"/>
                  </a:lnTo>
                  <a:lnTo>
                    <a:pt x="110507" y="250"/>
                  </a:lnTo>
                  <a:lnTo>
                    <a:pt x="109981" y="342"/>
                  </a:lnTo>
                  <a:lnTo>
                    <a:pt x="109441" y="448"/>
                  </a:lnTo>
                  <a:lnTo>
                    <a:pt x="108915" y="566"/>
                  </a:lnTo>
                  <a:lnTo>
                    <a:pt x="108388" y="698"/>
                  </a:lnTo>
                  <a:lnTo>
                    <a:pt x="107875" y="842"/>
                  </a:lnTo>
                  <a:lnTo>
                    <a:pt x="107361" y="1000"/>
                  </a:lnTo>
                  <a:lnTo>
                    <a:pt x="106848" y="1172"/>
                  </a:lnTo>
                  <a:lnTo>
                    <a:pt x="106335" y="1356"/>
                  </a:lnTo>
                  <a:lnTo>
                    <a:pt x="105834" y="1553"/>
                  </a:lnTo>
                  <a:lnTo>
                    <a:pt x="105347" y="1764"/>
                  </a:lnTo>
                  <a:lnTo>
                    <a:pt x="104847" y="1988"/>
                  </a:lnTo>
                  <a:lnTo>
                    <a:pt x="104373" y="2211"/>
                  </a:lnTo>
                  <a:lnTo>
                    <a:pt x="103886" y="2462"/>
                  </a:lnTo>
                  <a:lnTo>
                    <a:pt x="103412" y="2725"/>
                  </a:lnTo>
                  <a:lnTo>
                    <a:pt x="102952" y="2988"/>
                  </a:lnTo>
                  <a:lnTo>
                    <a:pt x="102491" y="3278"/>
                  </a:lnTo>
                  <a:lnTo>
                    <a:pt x="102043" y="3567"/>
                  </a:lnTo>
                  <a:lnTo>
                    <a:pt x="101596" y="3870"/>
                  </a:lnTo>
                  <a:lnTo>
                    <a:pt x="101161" y="4186"/>
                  </a:lnTo>
                  <a:lnTo>
                    <a:pt x="100740" y="4515"/>
                  </a:lnTo>
                  <a:lnTo>
                    <a:pt x="100319" y="4857"/>
                  </a:lnTo>
                  <a:lnTo>
                    <a:pt x="99898" y="5200"/>
                  </a:lnTo>
                  <a:lnTo>
                    <a:pt x="99503" y="5568"/>
                  </a:lnTo>
                  <a:lnTo>
                    <a:pt x="99108" y="5937"/>
                  </a:lnTo>
                  <a:lnTo>
                    <a:pt x="98726" y="6318"/>
                  </a:lnTo>
                  <a:lnTo>
                    <a:pt x="98344" y="6713"/>
                  </a:lnTo>
                  <a:lnTo>
                    <a:pt x="97923" y="6371"/>
                  </a:lnTo>
                  <a:lnTo>
                    <a:pt x="97489" y="6042"/>
                  </a:lnTo>
                  <a:lnTo>
                    <a:pt x="97068" y="5713"/>
                  </a:lnTo>
                  <a:lnTo>
                    <a:pt x="96620" y="5397"/>
                  </a:lnTo>
                  <a:lnTo>
                    <a:pt x="96186" y="5094"/>
                  </a:lnTo>
                  <a:lnTo>
                    <a:pt x="95738" y="4792"/>
                  </a:lnTo>
                  <a:lnTo>
                    <a:pt x="95277" y="4502"/>
                  </a:lnTo>
                  <a:lnTo>
                    <a:pt x="94817" y="4225"/>
                  </a:lnTo>
                  <a:lnTo>
                    <a:pt x="94356" y="3949"/>
                  </a:lnTo>
                  <a:lnTo>
                    <a:pt x="93895" y="3699"/>
                  </a:lnTo>
                  <a:lnTo>
                    <a:pt x="93421" y="3449"/>
                  </a:lnTo>
                  <a:lnTo>
                    <a:pt x="92934" y="3199"/>
                  </a:lnTo>
                  <a:lnTo>
                    <a:pt x="92460" y="2962"/>
                  </a:lnTo>
                  <a:lnTo>
                    <a:pt x="91973" y="2751"/>
                  </a:lnTo>
                  <a:lnTo>
                    <a:pt x="91486" y="2527"/>
                  </a:lnTo>
                  <a:lnTo>
                    <a:pt x="90986" y="2330"/>
                  </a:lnTo>
                  <a:lnTo>
                    <a:pt x="90499" y="2132"/>
                  </a:lnTo>
                  <a:lnTo>
                    <a:pt x="89999" y="1948"/>
                  </a:lnTo>
                  <a:lnTo>
                    <a:pt x="89485" y="1777"/>
                  </a:lnTo>
                  <a:lnTo>
                    <a:pt x="88985" y="1606"/>
                  </a:lnTo>
                  <a:lnTo>
                    <a:pt x="88472" y="1448"/>
                  </a:lnTo>
                  <a:lnTo>
                    <a:pt x="87958" y="1303"/>
                  </a:lnTo>
                  <a:lnTo>
                    <a:pt x="87432" y="1172"/>
                  </a:lnTo>
                  <a:lnTo>
                    <a:pt x="86918" y="1040"/>
                  </a:lnTo>
                  <a:lnTo>
                    <a:pt x="86392" y="921"/>
                  </a:lnTo>
                  <a:lnTo>
                    <a:pt x="85865" y="816"/>
                  </a:lnTo>
                  <a:lnTo>
                    <a:pt x="85326" y="724"/>
                  </a:lnTo>
                  <a:lnTo>
                    <a:pt x="84799" y="632"/>
                  </a:lnTo>
                  <a:lnTo>
                    <a:pt x="84259" y="553"/>
                  </a:lnTo>
                  <a:lnTo>
                    <a:pt x="83720" y="487"/>
                  </a:lnTo>
                  <a:lnTo>
                    <a:pt x="83180" y="434"/>
                  </a:lnTo>
                  <a:lnTo>
                    <a:pt x="82640" y="395"/>
                  </a:lnTo>
                  <a:lnTo>
                    <a:pt x="81956" y="316"/>
                  </a:lnTo>
                  <a:lnTo>
                    <a:pt x="81271" y="276"/>
                  </a:lnTo>
                  <a:lnTo>
                    <a:pt x="80587" y="237"/>
                  </a:lnTo>
                  <a:lnTo>
                    <a:pt x="79718" y="237"/>
                  </a:lnTo>
                  <a:lnTo>
                    <a:pt x="79547" y="263"/>
                  </a:lnTo>
                  <a:lnTo>
                    <a:pt x="79376" y="290"/>
                  </a:lnTo>
                  <a:lnTo>
                    <a:pt x="79205" y="342"/>
                  </a:lnTo>
                  <a:lnTo>
                    <a:pt x="78678" y="369"/>
                  </a:lnTo>
                  <a:lnTo>
                    <a:pt x="78138" y="408"/>
                  </a:lnTo>
                  <a:lnTo>
                    <a:pt x="77612" y="461"/>
                  </a:lnTo>
                  <a:lnTo>
                    <a:pt x="77085" y="513"/>
                  </a:lnTo>
                  <a:lnTo>
                    <a:pt x="76572" y="579"/>
                  </a:lnTo>
                  <a:lnTo>
                    <a:pt x="76045" y="658"/>
                  </a:lnTo>
                  <a:lnTo>
                    <a:pt x="75532" y="750"/>
                  </a:lnTo>
                  <a:lnTo>
                    <a:pt x="75019" y="842"/>
                  </a:lnTo>
                  <a:lnTo>
                    <a:pt x="74505" y="948"/>
                  </a:lnTo>
                  <a:lnTo>
                    <a:pt x="74005" y="1066"/>
                  </a:lnTo>
                  <a:lnTo>
                    <a:pt x="73505" y="1198"/>
                  </a:lnTo>
                  <a:lnTo>
                    <a:pt x="73005" y="1330"/>
                  </a:lnTo>
                  <a:lnTo>
                    <a:pt x="72504" y="1474"/>
                  </a:lnTo>
                  <a:lnTo>
                    <a:pt x="72004" y="1619"/>
                  </a:lnTo>
                  <a:lnTo>
                    <a:pt x="71517" y="1777"/>
                  </a:lnTo>
                  <a:lnTo>
                    <a:pt x="71030" y="1948"/>
                  </a:lnTo>
                  <a:lnTo>
                    <a:pt x="70543" y="2132"/>
                  </a:lnTo>
                  <a:lnTo>
                    <a:pt x="70069" y="2317"/>
                  </a:lnTo>
                  <a:lnTo>
                    <a:pt x="69595" y="2514"/>
                  </a:lnTo>
                  <a:lnTo>
                    <a:pt x="69121" y="2712"/>
                  </a:lnTo>
                  <a:lnTo>
                    <a:pt x="68661" y="2922"/>
                  </a:lnTo>
                  <a:lnTo>
                    <a:pt x="68200" y="3146"/>
                  </a:lnTo>
                  <a:lnTo>
                    <a:pt x="67739" y="3370"/>
                  </a:lnTo>
                  <a:lnTo>
                    <a:pt x="67292" y="3607"/>
                  </a:lnTo>
                  <a:lnTo>
                    <a:pt x="66831" y="3857"/>
                  </a:lnTo>
                  <a:lnTo>
                    <a:pt x="66397" y="4107"/>
                  </a:lnTo>
                  <a:lnTo>
                    <a:pt x="65949" y="4370"/>
                  </a:lnTo>
                  <a:lnTo>
                    <a:pt x="65528" y="4634"/>
                  </a:lnTo>
                  <a:lnTo>
                    <a:pt x="65093" y="4910"/>
                  </a:lnTo>
                  <a:lnTo>
                    <a:pt x="64672" y="5200"/>
                  </a:lnTo>
                  <a:lnTo>
                    <a:pt x="64251" y="5489"/>
                  </a:lnTo>
                  <a:lnTo>
                    <a:pt x="63843" y="5779"/>
                  </a:lnTo>
                  <a:lnTo>
                    <a:pt x="63435" y="6095"/>
                  </a:lnTo>
                  <a:lnTo>
                    <a:pt x="63027" y="6397"/>
                  </a:lnTo>
                  <a:lnTo>
                    <a:pt x="62632" y="6727"/>
                  </a:lnTo>
                  <a:lnTo>
                    <a:pt x="62250" y="7056"/>
                  </a:lnTo>
                  <a:lnTo>
                    <a:pt x="61855" y="7385"/>
                  </a:lnTo>
                  <a:lnTo>
                    <a:pt x="61487" y="7727"/>
                  </a:lnTo>
                  <a:lnTo>
                    <a:pt x="61105" y="8082"/>
                  </a:lnTo>
                  <a:lnTo>
                    <a:pt x="60749" y="8438"/>
                  </a:lnTo>
                  <a:lnTo>
                    <a:pt x="60381" y="8793"/>
                  </a:lnTo>
                  <a:lnTo>
                    <a:pt x="60039" y="9162"/>
                  </a:lnTo>
                  <a:lnTo>
                    <a:pt x="59683" y="9544"/>
                  </a:lnTo>
                  <a:lnTo>
                    <a:pt x="59354" y="9925"/>
                  </a:lnTo>
                  <a:lnTo>
                    <a:pt x="59012" y="10307"/>
                  </a:lnTo>
                  <a:lnTo>
                    <a:pt x="58683" y="10702"/>
                  </a:lnTo>
                  <a:lnTo>
                    <a:pt x="58367" y="11097"/>
                  </a:lnTo>
                  <a:lnTo>
                    <a:pt x="58064" y="11505"/>
                  </a:lnTo>
                  <a:lnTo>
                    <a:pt x="57748" y="11926"/>
                  </a:lnTo>
                  <a:lnTo>
                    <a:pt x="57459" y="12347"/>
                  </a:lnTo>
                  <a:lnTo>
                    <a:pt x="57169" y="12769"/>
                  </a:lnTo>
                  <a:lnTo>
                    <a:pt x="56879" y="13203"/>
                  </a:lnTo>
                  <a:lnTo>
                    <a:pt x="56616" y="13637"/>
                  </a:lnTo>
                  <a:lnTo>
                    <a:pt x="56340" y="14072"/>
                  </a:lnTo>
                  <a:lnTo>
                    <a:pt x="56090" y="14519"/>
                  </a:lnTo>
                  <a:lnTo>
                    <a:pt x="55826" y="14980"/>
                  </a:lnTo>
                  <a:lnTo>
                    <a:pt x="55589" y="15441"/>
                  </a:lnTo>
                  <a:lnTo>
                    <a:pt x="55352" y="15902"/>
                  </a:lnTo>
                  <a:lnTo>
                    <a:pt x="55129" y="16375"/>
                  </a:lnTo>
                  <a:lnTo>
                    <a:pt x="54905" y="16849"/>
                  </a:lnTo>
                  <a:lnTo>
                    <a:pt x="54694" y="17323"/>
                  </a:lnTo>
                  <a:lnTo>
                    <a:pt x="54497" y="17810"/>
                  </a:lnTo>
                  <a:lnTo>
                    <a:pt x="54299" y="18297"/>
                  </a:lnTo>
                  <a:lnTo>
                    <a:pt x="54115" y="18798"/>
                  </a:lnTo>
                  <a:lnTo>
                    <a:pt x="53523" y="18719"/>
                  </a:lnTo>
                  <a:lnTo>
                    <a:pt x="52917" y="18666"/>
                  </a:lnTo>
                  <a:lnTo>
                    <a:pt x="52220" y="18587"/>
                  </a:lnTo>
                  <a:lnTo>
                    <a:pt x="51522" y="18534"/>
                  </a:lnTo>
                  <a:lnTo>
                    <a:pt x="50811" y="18495"/>
                  </a:lnTo>
                  <a:lnTo>
                    <a:pt x="50113" y="18482"/>
                  </a:lnTo>
                  <a:lnTo>
                    <a:pt x="49521" y="18495"/>
                  </a:lnTo>
                  <a:lnTo>
                    <a:pt x="48916" y="18521"/>
                  </a:lnTo>
                  <a:lnTo>
                    <a:pt x="48336" y="18561"/>
                  </a:lnTo>
                  <a:lnTo>
                    <a:pt x="47744" y="18613"/>
                  </a:lnTo>
                  <a:lnTo>
                    <a:pt x="47165" y="18679"/>
                  </a:lnTo>
                  <a:lnTo>
                    <a:pt x="46586" y="18758"/>
                  </a:lnTo>
                  <a:lnTo>
                    <a:pt x="46006" y="18850"/>
                  </a:lnTo>
                  <a:lnTo>
                    <a:pt x="45440" y="18955"/>
                  </a:lnTo>
                  <a:lnTo>
                    <a:pt x="44874" y="19087"/>
                  </a:lnTo>
                  <a:lnTo>
                    <a:pt x="44321" y="19219"/>
                  </a:lnTo>
                  <a:lnTo>
                    <a:pt x="43769" y="19364"/>
                  </a:lnTo>
                  <a:lnTo>
                    <a:pt x="43216" y="19535"/>
                  </a:lnTo>
                  <a:lnTo>
                    <a:pt x="42676" y="19706"/>
                  </a:lnTo>
                  <a:lnTo>
                    <a:pt x="42149" y="19903"/>
                  </a:lnTo>
                  <a:lnTo>
                    <a:pt x="41610" y="20101"/>
                  </a:lnTo>
                  <a:lnTo>
                    <a:pt x="41096" y="20311"/>
                  </a:lnTo>
                  <a:lnTo>
                    <a:pt x="40570" y="20535"/>
                  </a:lnTo>
                  <a:lnTo>
                    <a:pt x="40070" y="20772"/>
                  </a:lnTo>
                  <a:lnTo>
                    <a:pt x="39556" y="21035"/>
                  </a:lnTo>
                  <a:lnTo>
                    <a:pt x="39069" y="21285"/>
                  </a:lnTo>
                  <a:lnTo>
                    <a:pt x="38569" y="21562"/>
                  </a:lnTo>
                  <a:lnTo>
                    <a:pt x="38095" y="21851"/>
                  </a:lnTo>
                  <a:lnTo>
                    <a:pt x="37621" y="22141"/>
                  </a:lnTo>
                  <a:lnTo>
                    <a:pt x="37147" y="22457"/>
                  </a:lnTo>
                  <a:lnTo>
                    <a:pt x="36687" y="22773"/>
                  </a:lnTo>
                  <a:lnTo>
                    <a:pt x="36239" y="23102"/>
                  </a:lnTo>
                  <a:lnTo>
                    <a:pt x="35792" y="23444"/>
                  </a:lnTo>
                  <a:lnTo>
                    <a:pt x="35357" y="23786"/>
                  </a:lnTo>
                  <a:lnTo>
                    <a:pt x="34936" y="24155"/>
                  </a:lnTo>
                  <a:lnTo>
                    <a:pt x="34528" y="24524"/>
                  </a:lnTo>
                  <a:lnTo>
                    <a:pt x="34120" y="24905"/>
                  </a:lnTo>
                  <a:lnTo>
                    <a:pt x="33712" y="25287"/>
                  </a:lnTo>
                  <a:lnTo>
                    <a:pt x="33330" y="25682"/>
                  </a:lnTo>
                  <a:lnTo>
                    <a:pt x="32948" y="26090"/>
                  </a:lnTo>
                  <a:lnTo>
                    <a:pt x="32580" y="26511"/>
                  </a:lnTo>
                  <a:lnTo>
                    <a:pt x="32211" y="26933"/>
                  </a:lnTo>
                  <a:lnTo>
                    <a:pt x="31869" y="27367"/>
                  </a:lnTo>
                  <a:lnTo>
                    <a:pt x="31527" y="27815"/>
                  </a:lnTo>
                  <a:lnTo>
                    <a:pt x="31197" y="28262"/>
                  </a:lnTo>
                  <a:lnTo>
                    <a:pt x="30882" y="28723"/>
                  </a:lnTo>
                  <a:lnTo>
                    <a:pt x="30566" y="29184"/>
                  </a:lnTo>
                  <a:lnTo>
                    <a:pt x="30276" y="29657"/>
                  </a:lnTo>
                  <a:lnTo>
                    <a:pt x="29986" y="30144"/>
                  </a:lnTo>
                  <a:lnTo>
                    <a:pt x="29710" y="30632"/>
                  </a:lnTo>
                  <a:lnTo>
                    <a:pt x="29460" y="31132"/>
                  </a:lnTo>
                  <a:lnTo>
                    <a:pt x="29210" y="31632"/>
                  </a:lnTo>
                  <a:lnTo>
                    <a:pt x="28960" y="32145"/>
                  </a:lnTo>
                  <a:lnTo>
                    <a:pt x="28736" y="32659"/>
                  </a:lnTo>
                  <a:lnTo>
                    <a:pt x="28525" y="33185"/>
                  </a:lnTo>
                  <a:lnTo>
                    <a:pt x="28328" y="33712"/>
                  </a:lnTo>
                  <a:lnTo>
                    <a:pt x="28130" y="34251"/>
                  </a:lnTo>
                  <a:lnTo>
                    <a:pt x="27959" y="34791"/>
                  </a:lnTo>
                  <a:lnTo>
                    <a:pt x="27788" y="35344"/>
                  </a:lnTo>
                  <a:lnTo>
                    <a:pt x="27643" y="35897"/>
                  </a:lnTo>
                  <a:lnTo>
                    <a:pt x="27512" y="36450"/>
                  </a:lnTo>
                  <a:lnTo>
                    <a:pt x="27380" y="37016"/>
                  </a:lnTo>
                  <a:lnTo>
                    <a:pt x="27275" y="37582"/>
                  </a:lnTo>
                  <a:lnTo>
                    <a:pt x="27183" y="38148"/>
                  </a:lnTo>
                  <a:lnTo>
                    <a:pt x="27104" y="38727"/>
                  </a:lnTo>
                  <a:lnTo>
                    <a:pt x="27038" y="39319"/>
                  </a:lnTo>
                  <a:lnTo>
                    <a:pt x="26985" y="39899"/>
                  </a:lnTo>
                  <a:lnTo>
                    <a:pt x="26946" y="40491"/>
                  </a:lnTo>
                  <a:lnTo>
                    <a:pt x="26919" y="41083"/>
                  </a:lnTo>
                  <a:lnTo>
                    <a:pt x="26906" y="41676"/>
                  </a:lnTo>
                  <a:lnTo>
                    <a:pt x="26919" y="42479"/>
                  </a:lnTo>
                  <a:lnTo>
                    <a:pt x="26959" y="43268"/>
                  </a:lnTo>
                  <a:lnTo>
                    <a:pt x="27038" y="44045"/>
                  </a:lnTo>
                  <a:lnTo>
                    <a:pt x="27130" y="44822"/>
                  </a:lnTo>
                  <a:lnTo>
                    <a:pt x="27248" y="45598"/>
                  </a:lnTo>
                  <a:lnTo>
                    <a:pt x="27393" y="46375"/>
                  </a:lnTo>
                  <a:lnTo>
                    <a:pt x="27564" y="47139"/>
                  </a:lnTo>
                  <a:lnTo>
                    <a:pt x="27762" y="47902"/>
                  </a:lnTo>
                  <a:lnTo>
                    <a:pt x="27354" y="48034"/>
                  </a:lnTo>
                  <a:lnTo>
                    <a:pt x="26972" y="48165"/>
                  </a:lnTo>
                  <a:lnTo>
                    <a:pt x="26577" y="48323"/>
                  </a:lnTo>
                  <a:lnTo>
                    <a:pt x="26195" y="48468"/>
                  </a:lnTo>
                  <a:lnTo>
                    <a:pt x="25814" y="48639"/>
                  </a:lnTo>
                  <a:lnTo>
                    <a:pt x="25432" y="48810"/>
                  </a:lnTo>
                  <a:lnTo>
                    <a:pt x="25050" y="48981"/>
                  </a:lnTo>
                  <a:lnTo>
                    <a:pt x="24682" y="49166"/>
                  </a:lnTo>
                  <a:lnTo>
                    <a:pt x="24326" y="49363"/>
                  </a:lnTo>
                  <a:lnTo>
                    <a:pt x="23958" y="49561"/>
                  </a:lnTo>
                  <a:lnTo>
                    <a:pt x="23602" y="49758"/>
                  </a:lnTo>
                  <a:lnTo>
                    <a:pt x="23260" y="49969"/>
                  </a:lnTo>
                  <a:lnTo>
                    <a:pt x="22904" y="50192"/>
                  </a:lnTo>
                  <a:lnTo>
                    <a:pt x="22562" y="50416"/>
                  </a:lnTo>
                  <a:lnTo>
                    <a:pt x="22233" y="50640"/>
                  </a:lnTo>
                  <a:lnTo>
                    <a:pt x="21904" y="50877"/>
                  </a:lnTo>
                  <a:lnTo>
                    <a:pt x="21575" y="51127"/>
                  </a:lnTo>
                  <a:lnTo>
                    <a:pt x="21246" y="51377"/>
                  </a:lnTo>
                  <a:lnTo>
                    <a:pt x="20930" y="51627"/>
                  </a:lnTo>
                  <a:lnTo>
                    <a:pt x="20627" y="51891"/>
                  </a:lnTo>
                  <a:lnTo>
                    <a:pt x="20022" y="52430"/>
                  </a:lnTo>
                  <a:lnTo>
                    <a:pt x="19429" y="52996"/>
                  </a:lnTo>
                  <a:lnTo>
                    <a:pt x="18876" y="53576"/>
                  </a:lnTo>
                  <a:lnTo>
                    <a:pt x="18337" y="54181"/>
                  </a:lnTo>
                  <a:lnTo>
                    <a:pt x="17823" y="54800"/>
                  </a:lnTo>
                  <a:lnTo>
                    <a:pt x="17323" y="55445"/>
                  </a:lnTo>
                  <a:lnTo>
                    <a:pt x="16862" y="56116"/>
                  </a:lnTo>
                  <a:lnTo>
                    <a:pt x="16428" y="56787"/>
                  </a:lnTo>
                  <a:lnTo>
                    <a:pt x="16217" y="57143"/>
                  </a:lnTo>
                  <a:lnTo>
                    <a:pt x="16007" y="57485"/>
                  </a:lnTo>
                  <a:lnTo>
                    <a:pt x="15809" y="57840"/>
                  </a:lnTo>
                  <a:lnTo>
                    <a:pt x="15625" y="58209"/>
                  </a:lnTo>
                  <a:lnTo>
                    <a:pt x="15441" y="58564"/>
                  </a:lnTo>
                  <a:lnTo>
                    <a:pt x="15270" y="58933"/>
                  </a:lnTo>
                  <a:lnTo>
                    <a:pt x="15099" y="59315"/>
                  </a:lnTo>
                  <a:lnTo>
                    <a:pt x="14941" y="59683"/>
                  </a:lnTo>
                  <a:lnTo>
                    <a:pt x="14783" y="60065"/>
                  </a:lnTo>
                  <a:lnTo>
                    <a:pt x="14638" y="60447"/>
                  </a:lnTo>
                  <a:lnTo>
                    <a:pt x="14493" y="60829"/>
                  </a:lnTo>
                  <a:lnTo>
                    <a:pt x="14361" y="61224"/>
                  </a:lnTo>
                  <a:lnTo>
                    <a:pt x="14230" y="61618"/>
                  </a:lnTo>
                  <a:lnTo>
                    <a:pt x="14111" y="62013"/>
                  </a:lnTo>
                  <a:lnTo>
                    <a:pt x="14006" y="62408"/>
                  </a:lnTo>
                  <a:lnTo>
                    <a:pt x="13901" y="62816"/>
                  </a:lnTo>
                  <a:lnTo>
                    <a:pt x="13808" y="63211"/>
                  </a:lnTo>
                  <a:lnTo>
                    <a:pt x="13716" y="63619"/>
                  </a:lnTo>
                  <a:lnTo>
                    <a:pt x="13637" y="64027"/>
                  </a:lnTo>
                  <a:lnTo>
                    <a:pt x="13572" y="64449"/>
                  </a:lnTo>
                  <a:lnTo>
                    <a:pt x="13506" y="64857"/>
                  </a:lnTo>
                  <a:lnTo>
                    <a:pt x="13453" y="65278"/>
                  </a:lnTo>
                  <a:lnTo>
                    <a:pt x="13400" y="65699"/>
                  </a:lnTo>
                  <a:lnTo>
                    <a:pt x="13374" y="66120"/>
                  </a:lnTo>
                  <a:lnTo>
                    <a:pt x="13335" y="66555"/>
                  </a:lnTo>
                  <a:lnTo>
                    <a:pt x="13321" y="66976"/>
                  </a:lnTo>
                  <a:lnTo>
                    <a:pt x="13308" y="67410"/>
                  </a:lnTo>
                  <a:lnTo>
                    <a:pt x="13295" y="67832"/>
                  </a:lnTo>
                  <a:lnTo>
                    <a:pt x="13308" y="68608"/>
                  </a:lnTo>
                  <a:lnTo>
                    <a:pt x="13361" y="69385"/>
                  </a:lnTo>
                  <a:lnTo>
                    <a:pt x="13427" y="70148"/>
                  </a:lnTo>
                  <a:lnTo>
                    <a:pt x="13519" y="70912"/>
                  </a:lnTo>
                  <a:lnTo>
                    <a:pt x="13651" y="71675"/>
                  </a:lnTo>
                  <a:lnTo>
                    <a:pt x="13808" y="72426"/>
                  </a:lnTo>
                  <a:lnTo>
                    <a:pt x="13993" y="73176"/>
                  </a:lnTo>
                  <a:lnTo>
                    <a:pt x="14203" y="73913"/>
                  </a:lnTo>
                  <a:lnTo>
                    <a:pt x="13795" y="74111"/>
                  </a:lnTo>
                  <a:lnTo>
                    <a:pt x="13400" y="74321"/>
                  </a:lnTo>
                  <a:lnTo>
                    <a:pt x="13006" y="74532"/>
                  </a:lnTo>
                  <a:lnTo>
                    <a:pt x="12624" y="74742"/>
                  </a:lnTo>
                  <a:lnTo>
                    <a:pt x="11860" y="75190"/>
                  </a:lnTo>
                  <a:lnTo>
                    <a:pt x="11123" y="75677"/>
                  </a:lnTo>
                  <a:lnTo>
                    <a:pt x="10399" y="76177"/>
                  </a:lnTo>
                  <a:lnTo>
                    <a:pt x="9701" y="76704"/>
                  </a:lnTo>
                  <a:lnTo>
                    <a:pt x="9017" y="77244"/>
                  </a:lnTo>
                  <a:lnTo>
                    <a:pt x="8359" y="77823"/>
                  </a:lnTo>
                  <a:lnTo>
                    <a:pt x="7714" y="78415"/>
                  </a:lnTo>
                  <a:lnTo>
                    <a:pt x="7095" y="79034"/>
                  </a:lnTo>
                  <a:lnTo>
                    <a:pt x="6503" y="79666"/>
                  </a:lnTo>
                  <a:lnTo>
                    <a:pt x="5924" y="80324"/>
                  </a:lnTo>
                  <a:lnTo>
                    <a:pt x="5384" y="80995"/>
                  </a:lnTo>
                  <a:lnTo>
                    <a:pt x="4857" y="81680"/>
                  </a:lnTo>
                  <a:lnTo>
                    <a:pt x="4357" y="82390"/>
                  </a:lnTo>
                  <a:lnTo>
                    <a:pt x="3870" y="83114"/>
                  </a:lnTo>
                  <a:lnTo>
                    <a:pt x="3423" y="83865"/>
                  </a:lnTo>
                  <a:lnTo>
                    <a:pt x="3001" y="84615"/>
                  </a:lnTo>
                  <a:lnTo>
                    <a:pt x="2593" y="85392"/>
                  </a:lnTo>
                  <a:lnTo>
                    <a:pt x="2225" y="86182"/>
                  </a:lnTo>
                  <a:lnTo>
                    <a:pt x="1882" y="86985"/>
                  </a:lnTo>
                  <a:lnTo>
                    <a:pt x="1553" y="87801"/>
                  </a:lnTo>
                  <a:lnTo>
                    <a:pt x="1264" y="88617"/>
                  </a:lnTo>
                  <a:lnTo>
                    <a:pt x="1000" y="89459"/>
                  </a:lnTo>
                  <a:lnTo>
                    <a:pt x="777" y="90302"/>
                  </a:lnTo>
                  <a:lnTo>
                    <a:pt x="566" y="91171"/>
                  </a:lnTo>
                  <a:lnTo>
                    <a:pt x="395" y="92039"/>
                  </a:lnTo>
                  <a:lnTo>
                    <a:pt x="316" y="92474"/>
                  </a:lnTo>
                  <a:lnTo>
                    <a:pt x="250" y="92908"/>
                  </a:lnTo>
                  <a:lnTo>
                    <a:pt x="197" y="93356"/>
                  </a:lnTo>
                  <a:lnTo>
                    <a:pt x="145" y="93790"/>
                  </a:lnTo>
                  <a:lnTo>
                    <a:pt x="92" y="94238"/>
                  </a:lnTo>
                  <a:lnTo>
                    <a:pt x="66" y="94685"/>
                  </a:lnTo>
                  <a:lnTo>
                    <a:pt x="26" y="95133"/>
                  </a:lnTo>
                  <a:lnTo>
                    <a:pt x="13" y="95580"/>
                  </a:lnTo>
                  <a:lnTo>
                    <a:pt x="0" y="96041"/>
                  </a:lnTo>
                  <a:lnTo>
                    <a:pt x="0" y="96489"/>
                  </a:lnTo>
                  <a:lnTo>
                    <a:pt x="0" y="97068"/>
                  </a:lnTo>
                  <a:lnTo>
                    <a:pt x="26" y="97647"/>
                  </a:lnTo>
                  <a:lnTo>
                    <a:pt x="53" y="98213"/>
                  </a:lnTo>
                  <a:lnTo>
                    <a:pt x="92" y="98779"/>
                  </a:lnTo>
                  <a:lnTo>
                    <a:pt x="158" y="99358"/>
                  </a:lnTo>
                  <a:lnTo>
                    <a:pt x="224" y="99911"/>
                  </a:lnTo>
                  <a:lnTo>
                    <a:pt x="303" y="100477"/>
                  </a:lnTo>
                  <a:lnTo>
                    <a:pt x="408" y="101030"/>
                  </a:lnTo>
                  <a:lnTo>
                    <a:pt x="513" y="101583"/>
                  </a:lnTo>
                  <a:lnTo>
                    <a:pt x="632" y="102136"/>
                  </a:lnTo>
                  <a:lnTo>
                    <a:pt x="763" y="102689"/>
                  </a:lnTo>
                  <a:lnTo>
                    <a:pt x="908" y="103228"/>
                  </a:lnTo>
                  <a:lnTo>
                    <a:pt x="1066" y="103768"/>
                  </a:lnTo>
                  <a:lnTo>
                    <a:pt x="1224" y="104308"/>
                  </a:lnTo>
                  <a:lnTo>
                    <a:pt x="1408" y="104834"/>
                  </a:lnTo>
                  <a:lnTo>
                    <a:pt x="1606" y="105361"/>
                  </a:lnTo>
                  <a:lnTo>
                    <a:pt x="1803" y="105874"/>
                  </a:lnTo>
                  <a:lnTo>
                    <a:pt x="2027" y="106401"/>
                  </a:lnTo>
                  <a:lnTo>
                    <a:pt x="2251" y="106901"/>
                  </a:lnTo>
                  <a:lnTo>
                    <a:pt x="2488" y="107414"/>
                  </a:lnTo>
                  <a:lnTo>
                    <a:pt x="2738" y="107915"/>
                  </a:lnTo>
                  <a:lnTo>
                    <a:pt x="3001" y="108415"/>
                  </a:lnTo>
                  <a:lnTo>
                    <a:pt x="3278" y="108902"/>
                  </a:lnTo>
                  <a:lnTo>
                    <a:pt x="3554" y="109389"/>
                  </a:lnTo>
                  <a:lnTo>
                    <a:pt x="3857" y="109863"/>
                  </a:lnTo>
                  <a:lnTo>
                    <a:pt x="4160" y="110337"/>
                  </a:lnTo>
                  <a:lnTo>
                    <a:pt x="4476" y="110797"/>
                  </a:lnTo>
                  <a:lnTo>
                    <a:pt x="4805" y="111258"/>
                  </a:lnTo>
                  <a:lnTo>
                    <a:pt x="5147" y="111719"/>
                  </a:lnTo>
                  <a:lnTo>
                    <a:pt x="5502" y="112166"/>
                  </a:lnTo>
                  <a:lnTo>
                    <a:pt x="5871" y="112601"/>
                  </a:lnTo>
                  <a:lnTo>
                    <a:pt x="6239" y="113035"/>
                  </a:lnTo>
                  <a:lnTo>
                    <a:pt x="5924" y="113641"/>
                  </a:lnTo>
                  <a:lnTo>
                    <a:pt x="5634" y="114272"/>
                  </a:lnTo>
                  <a:lnTo>
                    <a:pt x="5358" y="114904"/>
                  </a:lnTo>
                  <a:lnTo>
                    <a:pt x="5107" y="115536"/>
                  </a:lnTo>
                  <a:lnTo>
                    <a:pt x="4870" y="116181"/>
                  </a:lnTo>
                  <a:lnTo>
                    <a:pt x="4660" y="116826"/>
                  </a:lnTo>
                  <a:lnTo>
                    <a:pt x="4462" y="117484"/>
                  </a:lnTo>
                  <a:lnTo>
                    <a:pt x="4291" y="118156"/>
                  </a:lnTo>
                  <a:lnTo>
                    <a:pt x="4133" y="118814"/>
                  </a:lnTo>
                  <a:lnTo>
                    <a:pt x="4002" y="119485"/>
                  </a:lnTo>
                  <a:lnTo>
                    <a:pt x="3883" y="120170"/>
                  </a:lnTo>
                  <a:lnTo>
                    <a:pt x="3791" y="120854"/>
                  </a:lnTo>
                  <a:lnTo>
                    <a:pt x="3712" y="121539"/>
                  </a:lnTo>
                  <a:lnTo>
                    <a:pt x="3659" y="122223"/>
                  </a:lnTo>
                  <a:lnTo>
                    <a:pt x="3633" y="122908"/>
                  </a:lnTo>
                  <a:lnTo>
                    <a:pt x="3620" y="123605"/>
                  </a:lnTo>
                  <a:lnTo>
                    <a:pt x="3633" y="124264"/>
                  </a:lnTo>
                  <a:lnTo>
                    <a:pt x="3659" y="124922"/>
                  </a:lnTo>
                  <a:lnTo>
                    <a:pt x="3712" y="125580"/>
                  </a:lnTo>
                  <a:lnTo>
                    <a:pt x="3778" y="126238"/>
                  </a:lnTo>
                  <a:lnTo>
                    <a:pt x="3857" y="126883"/>
                  </a:lnTo>
                  <a:lnTo>
                    <a:pt x="3962" y="127528"/>
                  </a:lnTo>
                  <a:lnTo>
                    <a:pt x="4081" y="128160"/>
                  </a:lnTo>
                  <a:lnTo>
                    <a:pt x="4212" y="128792"/>
                  </a:lnTo>
                  <a:lnTo>
                    <a:pt x="4370" y="129424"/>
                  </a:lnTo>
                  <a:lnTo>
                    <a:pt x="4541" y="130042"/>
                  </a:lnTo>
                  <a:lnTo>
                    <a:pt x="4739" y="130661"/>
                  </a:lnTo>
                  <a:lnTo>
                    <a:pt x="4949" y="131267"/>
                  </a:lnTo>
                  <a:lnTo>
                    <a:pt x="5173" y="131859"/>
                  </a:lnTo>
                  <a:lnTo>
                    <a:pt x="5410" y="132464"/>
                  </a:lnTo>
                  <a:lnTo>
                    <a:pt x="5673" y="133044"/>
                  </a:lnTo>
                  <a:lnTo>
                    <a:pt x="5950" y="133623"/>
                  </a:lnTo>
                  <a:lnTo>
                    <a:pt x="6239" y="134189"/>
                  </a:lnTo>
                  <a:lnTo>
                    <a:pt x="6542" y="134755"/>
                  </a:lnTo>
                  <a:lnTo>
                    <a:pt x="6871" y="135308"/>
                  </a:lnTo>
                  <a:lnTo>
                    <a:pt x="7214" y="135847"/>
                  </a:lnTo>
                  <a:lnTo>
                    <a:pt x="7556" y="136387"/>
                  </a:lnTo>
                  <a:lnTo>
                    <a:pt x="7938" y="136914"/>
                  </a:lnTo>
                  <a:lnTo>
                    <a:pt x="8319" y="137427"/>
                  </a:lnTo>
                  <a:lnTo>
                    <a:pt x="8714" y="137927"/>
                  </a:lnTo>
                  <a:lnTo>
                    <a:pt x="9135" y="138428"/>
                  </a:lnTo>
                  <a:lnTo>
                    <a:pt x="9557" y="138901"/>
                  </a:lnTo>
                  <a:lnTo>
                    <a:pt x="10004" y="139375"/>
                  </a:lnTo>
                  <a:lnTo>
                    <a:pt x="10465" y="139836"/>
                  </a:lnTo>
                  <a:lnTo>
                    <a:pt x="10939" y="140284"/>
                  </a:lnTo>
                  <a:lnTo>
                    <a:pt x="11426" y="140718"/>
                  </a:lnTo>
                  <a:lnTo>
                    <a:pt x="11926" y="141139"/>
                  </a:lnTo>
                  <a:lnTo>
                    <a:pt x="12439" y="141547"/>
                  </a:lnTo>
                  <a:lnTo>
                    <a:pt x="12347" y="142008"/>
                  </a:lnTo>
                  <a:lnTo>
                    <a:pt x="12268" y="142482"/>
                  </a:lnTo>
                  <a:lnTo>
                    <a:pt x="12203" y="142956"/>
                  </a:lnTo>
                  <a:lnTo>
                    <a:pt x="12150" y="143430"/>
                  </a:lnTo>
                  <a:lnTo>
                    <a:pt x="12110" y="143904"/>
                  </a:lnTo>
                  <a:lnTo>
                    <a:pt x="12084" y="144377"/>
                  </a:lnTo>
                  <a:lnTo>
                    <a:pt x="12058" y="144851"/>
                  </a:lnTo>
                  <a:lnTo>
                    <a:pt x="12058" y="145325"/>
                  </a:lnTo>
                  <a:lnTo>
                    <a:pt x="12058" y="145760"/>
                  </a:lnTo>
                  <a:lnTo>
                    <a:pt x="12071" y="146194"/>
                  </a:lnTo>
                  <a:lnTo>
                    <a:pt x="12097" y="146628"/>
                  </a:lnTo>
                  <a:lnTo>
                    <a:pt x="12137" y="147050"/>
                  </a:lnTo>
                  <a:lnTo>
                    <a:pt x="12176" y="147471"/>
                  </a:lnTo>
                  <a:lnTo>
                    <a:pt x="12229" y="147892"/>
                  </a:lnTo>
                  <a:lnTo>
                    <a:pt x="12295" y="148313"/>
                  </a:lnTo>
                  <a:lnTo>
                    <a:pt x="12361" y="148721"/>
                  </a:lnTo>
                  <a:lnTo>
                    <a:pt x="12439" y="149129"/>
                  </a:lnTo>
                  <a:lnTo>
                    <a:pt x="12532" y="149538"/>
                  </a:lnTo>
                  <a:lnTo>
                    <a:pt x="12624" y="149946"/>
                  </a:lnTo>
                  <a:lnTo>
                    <a:pt x="12729" y="150354"/>
                  </a:lnTo>
                  <a:lnTo>
                    <a:pt x="12848" y="150749"/>
                  </a:lnTo>
                  <a:lnTo>
                    <a:pt x="12966" y="151143"/>
                  </a:lnTo>
                  <a:lnTo>
                    <a:pt x="13098" y="151538"/>
                  </a:lnTo>
                  <a:lnTo>
                    <a:pt x="13229" y="151920"/>
                  </a:lnTo>
                  <a:lnTo>
                    <a:pt x="13387" y="152302"/>
                  </a:lnTo>
                  <a:lnTo>
                    <a:pt x="13532" y="152684"/>
                  </a:lnTo>
                  <a:lnTo>
                    <a:pt x="13703" y="153052"/>
                  </a:lnTo>
                  <a:lnTo>
                    <a:pt x="13874" y="153434"/>
                  </a:lnTo>
                  <a:lnTo>
                    <a:pt x="14045" y="153789"/>
                  </a:lnTo>
                  <a:lnTo>
                    <a:pt x="14230" y="154158"/>
                  </a:lnTo>
                  <a:lnTo>
                    <a:pt x="14427" y="154513"/>
                  </a:lnTo>
                  <a:lnTo>
                    <a:pt x="14625" y="154869"/>
                  </a:lnTo>
                  <a:lnTo>
                    <a:pt x="14835" y="155211"/>
                  </a:lnTo>
                  <a:lnTo>
                    <a:pt x="15059" y="155553"/>
                  </a:lnTo>
                  <a:lnTo>
                    <a:pt x="15270" y="155896"/>
                  </a:lnTo>
                  <a:lnTo>
                    <a:pt x="15507" y="156225"/>
                  </a:lnTo>
                  <a:lnTo>
                    <a:pt x="15744" y="156554"/>
                  </a:lnTo>
                  <a:lnTo>
                    <a:pt x="15980" y="156883"/>
                  </a:lnTo>
                  <a:lnTo>
                    <a:pt x="16231" y="157199"/>
                  </a:lnTo>
                  <a:lnTo>
                    <a:pt x="16494" y="157515"/>
                  </a:lnTo>
                  <a:lnTo>
                    <a:pt x="16757" y="157817"/>
                  </a:lnTo>
                  <a:lnTo>
                    <a:pt x="17020" y="158120"/>
                  </a:lnTo>
                  <a:lnTo>
                    <a:pt x="17297" y="158410"/>
                  </a:lnTo>
                  <a:lnTo>
                    <a:pt x="17573" y="158699"/>
                  </a:lnTo>
                  <a:lnTo>
                    <a:pt x="17863" y="158989"/>
                  </a:lnTo>
                  <a:lnTo>
                    <a:pt x="18152" y="159265"/>
                  </a:lnTo>
                  <a:lnTo>
                    <a:pt x="18455" y="159529"/>
                  </a:lnTo>
                  <a:lnTo>
                    <a:pt x="18758" y="159805"/>
                  </a:lnTo>
                  <a:lnTo>
                    <a:pt x="19074" y="160055"/>
                  </a:lnTo>
                  <a:lnTo>
                    <a:pt x="19390" y="160305"/>
                  </a:lnTo>
                  <a:lnTo>
                    <a:pt x="19706" y="160555"/>
                  </a:lnTo>
                  <a:lnTo>
                    <a:pt x="20035" y="160792"/>
                  </a:lnTo>
                  <a:lnTo>
                    <a:pt x="20364" y="161029"/>
                  </a:lnTo>
                  <a:lnTo>
                    <a:pt x="20706" y="161253"/>
                  </a:lnTo>
                  <a:lnTo>
                    <a:pt x="21048" y="161464"/>
                  </a:lnTo>
                  <a:lnTo>
                    <a:pt x="21391" y="161674"/>
                  </a:lnTo>
                  <a:lnTo>
                    <a:pt x="21746" y="161885"/>
                  </a:lnTo>
                  <a:lnTo>
                    <a:pt x="22101" y="162082"/>
                  </a:lnTo>
                  <a:lnTo>
                    <a:pt x="22457" y="162267"/>
                  </a:lnTo>
                  <a:lnTo>
                    <a:pt x="22825" y="162451"/>
                  </a:lnTo>
                  <a:lnTo>
                    <a:pt x="23194" y="162622"/>
                  </a:lnTo>
                  <a:lnTo>
                    <a:pt x="23563" y="162780"/>
                  </a:lnTo>
                  <a:lnTo>
                    <a:pt x="23944" y="162938"/>
                  </a:lnTo>
                  <a:lnTo>
                    <a:pt x="24326" y="163096"/>
                  </a:lnTo>
                  <a:lnTo>
                    <a:pt x="24708" y="163241"/>
                  </a:lnTo>
                  <a:lnTo>
                    <a:pt x="25103" y="163372"/>
                  </a:lnTo>
                  <a:lnTo>
                    <a:pt x="25498" y="163491"/>
                  </a:lnTo>
                  <a:lnTo>
                    <a:pt x="25893" y="163609"/>
                  </a:lnTo>
                  <a:lnTo>
                    <a:pt x="26287" y="163715"/>
                  </a:lnTo>
                  <a:lnTo>
                    <a:pt x="26696" y="163820"/>
                  </a:lnTo>
                  <a:lnTo>
                    <a:pt x="27104" y="163912"/>
                  </a:lnTo>
                  <a:lnTo>
                    <a:pt x="27512" y="163991"/>
                  </a:lnTo>
                  <a:lnTo>
                    <a:pt x="27393" y="164333"/>
                  </a:lnTo>
                  <a:lnTo>
                    <a:pt x="28275" y="164412"/>
                  </a:lnTo>
                  <a:lnTo>
                    <a:pt x="29144" y="164504"/>
                  </a:lnTo>
                  <a:lnTo>
                    <a:pt x="30000" y="164623"/>
                  </a:lnTo>
                  <a:lnTo>
                    <a:pt x="30842" y="164741"/>
                  </a:lnTo>
                  <a:lnTo>
                    <a:pt x="31671" y="164886"/>
                  </a:lnTo>
                  <a:lnTo>
                    <a:pt x="32474" y="165031"/>
                  </a:lnTo>
                  <a:lnTo>
                    <a:pt x="33264" y="165189"/>
                  </a:lnTo>
                  <a:lnTo>
                    <a:pt x="34041" y="165373"/>
                  </a:lnTo>
                  <a:lnTo>
                    <a:pt x="34804" y="165558"/>
                  </a:lnTo>
                  <a:lnTo>
                    <a:pt x="35555" y="165755"/>
                  </a:lnTo>
                  <a:lnTo>
                    <a:pt x="36292" y="165966"/>
                  </a:lnTo>
                  <a:lnTo>
                    <a:pt x="37003" y="166189"/>
                  </a:lnTo>
                  <a:lnTo>
                    <a:pt x="37713" y="166426"/>
                  </a:lnTo>
                  <a:lnTo>
                    <a:pt x="38398" y="166676"/>
                  </a:lnTo>
                  <a:lnTo>
                    <a:pt x="39082" y="166927"/>
                  </a:lnTo>
                  <a:lnTo>
                    <a:pt x="39741" y="167203"/>
                  </a:lnTo>
                  <a:lnTo>
                    <a:pt x="40386" y="167479"/>
                  </a:lnTo>
                  <a:lnTo>
                    <a:pt x="41017" y="167769"/>
                  </a:lnTo>
                  <a:lnTo>
                    <a:pt x="41649" y="168059"/>
                  </a:lnTo>
                  <a:lnTo>
                    <a:pt x="42255" y="168375"/>
                  </a:lnTo>
                  <a:lnTo>
                    <a:pt x="42847" y="168690"/>
                  </a:lnTo>
                  <a:lnTo>
                    <a:pt x="43426" y="169020"/>
                  </a:lnTo>
                  <a:lnTo>
                    <a:pt x="43992" y="169349"/>
                  </a:lnTo>
                  <a:lnTo>
                    <a:pt x="44545" y="169704"/>
                  </a:lnTo>
                  <a:lnTo>
                    <a:pt x="45098" y="170046"/>
                  </a:lnTo>
                  <a:lnTo>
                    <a:pt x="45625" y="170415"/>
                  </a:lnTo>
                  <a:lnTo>
                    <a:pt x="46138" y="170783"/>
                  </a:lnTo>
                  <a:lnTo>
                    <a:pt x="46638" y="171165"/>
                  </a:lnTo>
                  <a:lnTo>
                    <a:pt x="47138" y="171547"/>
                  </a:lnTo>
                  <a:lnTo>
                    <a:pt x="47612" y="171942"/>
                  </a:lnTo>
                  <a:lnTo>
                    <a:pt x="48086" y="172350"/>
                  </a:lnTo>
                  <a:lnTo>
                    <a:pt x="48547" y="172758"/>
                  </a:lnTo>
                  <a:lnTo>
                    <a:pt x="48994" y="173166"/>
                  </a:lnTo>
                  <a:lnTo>
                    <a:pt x="49429" y="173587"/>
                  </a:lnTo>
                  <a:lnTo>
                    <a:pt x="49850" y="174022"/>
                  </a:lnTo>
                  <a:lnTo>
                    <a:pt x="50258" y="174456"/>
                  </a:lnTo>
                  <a:lnTo>
                    <a:pt x="50666" y="174890"/>
                  </a:lnTo>
                  <a:lnTo>
                    <a:pt x="51048" y="175338"/>
                  </a:lnTo>
                  <a:lnTo>
                    <a:pt x="51430" y="175786"/>
                  </a:lnTo>
                  <a:lnTo>
                    <a:pt x="51798" y="176246"/>
                  </a:lnTo>
                  <a:lnTo>
                    <a:pt x="52167" y="176707"/>
                  </a:lnTo>
                  <a:lnTo>
                    <a:pt x="52509" y="177168"/>
                  </a:lnTo>
                  <a:lnTo>
                    <a:pt x="52851" y="177642"/>
                  </a:lnTo>
                  <a:lnTo>
                    <a:pt x="53180" y="178116"/>
                  </a:lnTo>
                  <a:lnTo>
                    <a:pt x="53496" y="178589"/>
                  </a:lnTo>
                  <a:lnTo>
                    <a:pt x="53799" y="179076"/>
                  </a:lnTo>
                  <a:lnTo>
                    <a:pt x="54102" y="179564"/>
                  </a:lnTo>
                  <a:lnTo>
                    <a:pt x="54392" y="180051"/>
                  </a:lnTo>
                  <a:lnTo>
                    <a:pt x="54668" y="180538"/>
                  </a:lnTo>
                  <a:lnTo>
                    <a:pt x="54944" y="181038"/>
                  </a:lnTo>
                  <a:lnTo>
                    <a:pt x="55208" y="181538"/>
                  </a:lnTo>
                  <a:lnTo>
                    <a:pt x="55458" y="182038"/>
                  </a:lnTo>
                  <a:lnTo>
                    <a:pt x="55708" y="182538"/>
                  </a:lnTo>
                  <a:lnTo>
                    <a:pt x="55945" y="183039"/>
                  </a:lnTo>
                  <a:lnTo>
                    <a:pt x="56169" y="183552"/>
                  </a:lnTo>
                  <a:lnTo>
                    <a:pt x="56392" y="184052"/>
                  </a:lnTo>
                  <a:lnTo>
                    <a:pt x="56800" y="185079"/>
                  </a:lnTo>
                  <a:lnTo>
                    <a:pt x="57182" y="186093"/>
                  </a:lnTo>
                  <a:lnTo>
                    <a:pt x="57538" y="187119"/>
                  </a:lnTo>
                  <a:lnTo>
                    <a:pt x="57867" y="188146"/>
                  </a:lnTo>
                  <a:lnTo>
                    <a:pt x="58156" y="189160"/>
                  </a:lnTo>
                  <a:lnTo>
                    <a:pt x="58433" y="190186"/>
                  </a:lnTo>
                  <a:lnTo>
                    <a:pt x="58683" y="191187"/>
                  </a:lnTo>
                  <a:lnTo>
                    <a:pt x="58893" y="192200"/>
                  </a:lnTo>
                  <a:lnTo>
                    <a:pt x="59091" y="193188"/>
                  </a:lnTo>
                  <a:lnTo>
                    <a:pt x="59262" y="194175"/>
                  </a:lnTo>
                  <a:lnTo>
                    <a:pt x="59420" y="195136"/>
                  </a:lnTo>
                  <a:lnTo>
                    <a:pt x="59552" y="196084"/>
                  </a:lnTo>
                  <a:lnTo>
                    <a:pt x="59670" y="197018"/>
                  </a:lnTo>
                  <a:lnTo>
                    <a:pt x="59762" y="197940"/>
                  </a:lnTo>
                  <a:lnTo>
                    <a:pt x="59841" y="198835"/>
                  </a:lnTo>
                  <a:lnTo>
                    <a:pt x="59907" y="199704"/>
                  </a:lnTo>
                  <a:lnTo>
                    <a:pt x="59960" y="200559"/>
                  </a:lnTo>
                  <a:lnTo>
                    <a:pt x="59986" y="201375"/>
                  </a:lnTo>
                  <a:lnTo>
                    <a:pt x="60012" y="202165"/>
                  </a:lnTo>
                  <a:lnTo>
                    <a:pt x="60025" y="202929"/>
                  </a:lnTo>
                  <a:lnTo>
                    <a:pt x="60039" y="203666"/>
                  </a:lnTo>
                  <a:lnTo>
                    <a:pt x="60025" y="204364"/>
                  </a:lnTo>
                  <a:lnTo>
                    <a:pt x="59999" y="205654"/>
                  </a:lnTo>
                  <a:lnTo>
                    <a:pt x="59947" y="206773"/>
                  </a:lnTo>
                  <a:lnTo>
                    <a:pt x="59894" y="207733"/>
                  </a:lnTo>
                  <a:lnTo>
                    <a:pt x="59828" y="208510"/>
                  </a:lnTo>
                  <a:lnTo>
                    <a:pt x="59775" y="209076"/>
                  </a:lnTo>
                  <a:lnTo>
                    <a:pt x="59710" y="209550"/>
                  </a:lnTo>
                  <a:lnTo>
                    <a:pt x="98213" y="209550"/>
                  </a:lnTo>
                  <a:lnTo>
                    <a:pt x="98213" y="166229"/>
                  </a:lnTo>
                  <a:lnTo>
                    <a:pt x="98226" y="165294"/>
                  </a:lnTo>
                  <a:lnTo>
                    <a:pt x="98265" y="164386"/>
                  </a:lnTo>
                  <a:lnTo>
                    <a:pt x="98331" y="163491"/>
                  </a:lnTo>
                  <a:lnTo>
                    <a:pt x="98423" y="162622"/>
                  </a:lnTo>
                  <a:lnTo>
                    <a:pt x="98542" y="161766"/>
                  </a:lnTo>
                  <a:lnTo>
                    <a:pt x="98687" y="160937"/>
                  </a:lnTo>
                  <a:lnTo>
                    <a:pt x="98845" y="160121"/>
                  </a:lnTo>
                  <a:lnTo>
                    <a:pt x="99029" y="159331"/>
                  </a:lnTo>
                  <a:lnTo>
                    <a:pt x="99240" y="158555"/>
                  </a:lnTo>
                  <a:lnTo>
                    <a:pt x="99463" y="157804"/>
                  </a:lnTo>
                  <a:lnTo>
                    <a:pt x="99700" y="157067"/>
                  </a:lnTo>
                  <a:lnTo>
                    <a:pt x="99963" y="156343"/>
                  </a:lnTo>
                  <a:lnTo>
                    <a:pt x="100253" y="155645"/>
                  </a:lnTo>
                  <a:lnTo>
                    <a:pt x="100543" y="154961"/>
                  </a:lnTo>
                  <a:lnTo>
                    <a:pt x="100859" y="154303"/>
                  </a:lnTo>
                  <a:lnTo>
                    <a:pt x="101188" y="153645"/>
                  </a:lnTo>
                  <a:lnTo>
                    <a:pt x="101530" y="153026"/>
                  </a:lnTo>
                  <a:lnTo>
                    <a:pt x="101885" y="152407"/>
                  </a:lnTo>
                  <a:lnTo>
                    <a:pt x="102254" y="151815"/>
                  </a:lnTo>
                  <a:lnTo>
                    <a:pt x="102636" y="151236"/>
                  </a:lnTo>
                  <a:lnTo>
                    <a:pt x="103017" y="150670"/>
                  </a:lnTo>
                  <a:lnTo>
                    <a:pt x="103425" y="150130"/>
                  </a:lnTo>
                  <a:lnTo>
                    <a:pt x="103834" y="149603"/>
                  </a:lnTo>
                  <a:lnTo>
                    <a:pt x="104242" y="149090"/>
                  </a:lnTo>
                  <a:lnTo>
                    <a:pt x="104663" y="148590"/>
                  </a:lnTo>
                  <a:lnTo>
                    <a:pt x="105097" y="148116"/>
                  </a:lnTo>
                  <a:lnTo>
                    <a:pt x="105532" y="147642"/>
                  </a:lnTo>
                  <a:lnTo>
                    <a:pt x="105966" y="147194"/>
                  </a:lnTo>
                  <a:lnTo>
                    <a:pt x="106414" y="146760"/>
                  </a:lnTo>
                  <a:lnTo>
                    <a:pt x="106861" y="146352"/>
                  </a:lnTo>
                  <a:lnTo>
                    <a:pt x="107309" y="145944"/>
                  </a:lnTo>
                  <a:lnTo>
                    <a:pt x="107756" y="145562"/>
                  </a:lnTo>
                  <a:lnTo>
                    <a:pt x="108191" y="145180"/>
                  </a:lnTo>
                  <a:lnTo>
                    <a:pt x="108638" y="144825"/>
                  </a:lnTo>
                  <a:lnTo>
                    <a:pt x="109086" y="144483"/>
                  </a:lnTo>
                  <a:lnTo>
                    <a:pt x="109533" y="144154"/>
                  </a:lnTo>
                  <a:lnTo>
                    <a:pt x="109968" y="143838"/>
                  </a:lnTo>
                  <a:lnTo>
                    <a:pt x="110402" y="143535"/>
                  </a:lnTo>
                  <a:lnTo>
                    <a:pt x="110837" y="143245"/>
                  </a:lnTo>
                  <a:lnTo>
                    <a:pt x="111258" y="142969"/>
                  </a:lnTo>
                  <a:lnTo>
                    <a:pt x="112074" y="142456"/>
                  </a:lnTo>
                  <a:lnTo>
                    <a:pt x="112864" y="141995"/>
                  </a:lnTo>
                  <a:lnTo>
                    <a:pt x="113614" y="141587"/>
                  </a:lnTo>
                  <a:lnTo>
                    <a:pt x="114312" y="141231"/>
                  </a:lnTo>
                  <a:lnTo>
                    <a:pt x="114957" y="140915"/>
                  </a:lnTo>
                  <a:lnTo>
                    <a:pt x="115536" y="140652"/>
                  </a:lnTo>
                  <a:lnTo>
                    <a:pt x="116036" y="140428"/>
                  </a:lnTo>
                  <a:lnTo>
                    <a:pt x="116471" y="140257"/>
                  </a:lnTo>
                  <a:lnTo>
                    <a:pt x="117076" y="140020"/>
                  </a:lnTo>
                  <a:lnTo>
                    <a:pt x="117287" y="139941"/>
                  </a:lnTo>
                  <a:lnTo>
                    <a:pt x="117813" y="139915"/>
                  </a:lnTo>
                  <a:lnTo>
                    <a:pt x="118327" y="139862"/>
                  </a:lnTo>
                  <a:lnTo>
                    <a:pt x="118840" y="139810"/>
                  </a:lnTo>
                  <a:lnTo>
                    <a:pt x="119353" y="139744"/>
                  </a:lnTo>
                  <a:lnTo>
                    <a:pt x="119854" y="139652"/>
                  </a:lnTo>
                  <a:lnTo>
                    <a:pt x="120367" y="139573"/>
                  </a:lnTo>
                  <a:lnTo>
                    <a:pt x="120867" y="139467"/>
                  </a:lnTo>
                  <a:lnTo>
                    <a:pt x="121367" y="139349"/>
                  </a:lnTo>
                  <a:lnTo>
                    <a:pt x="121868" y="139231"/>
                  </a:lnTo>
                  <a:lnTo>
                    <a:pt x="122368" y="139099"/>
                  </a:lnTo>
                  <a:lnTo>
                    <a:pt x="122855" y="138954"/>
                  </a:lnTo>
                  <a:lnTo>
                    <a:pt x="123355" y="138796"/>
                  </a:lnTo>
                  <a:lnTo>
                    <a:pt x="123842" y="138625"/>
                  </a:lnTo>
                  <a:lnTo>
                    <a:pt x="124316" y="138454"/>
                  </a:lnTo>
                  <a:lnTo>
                    <a:pt x="124803" y="138270"/>
                  </a:lnTo>
                  <a:lnTo>
                    <a:pt x="125277" y="138072"/>
                  </a:lnTo>
                  <a:lnTo>
                    <a:pt x="125395" y="138559"/>
                  </a:lnTo>
                  <a:lnTo>
                    <a:pt x="125527" y="139046"/>
                  </a:lnTo>
                  <a:lnTo>
                    <a:pt x="125672" y="139533"/>
                  </a:lnTo>
                  <a:lnTo>
                    <a:pt x="125830" y="140020"/>
                  </a:lnTo>
                  <a:lnTo>
                    <a:pt x="125988" y="140494"/>
                  </a:lnTo>
                  <a:lnTo>
                    <a:pt x="126172" y="140968"/>
                  </a:lnTo>
                  <a:lnTo>
                    <a:pt x="126343" y="141429"/>
                  </a:lnTo>
                  <a:lnTo>
                    <a:pt x="126541" y="141890"/>
                  </a:lnTo>
                  <a:lnTo>
                    <a:pt x="126738" y="142350"/>
                  </a:lnTo>
                  <a:lnTo>
                    <a:pt x="126949" y="142798"/>
                  </a:lnTo>
                  <a:lnTo>
                    <a:pt x="127172" y="143245"/>
                  </a:lnTo>
                  <a:lnTo>
                    <a:pt x="127396" y="143693"/>
                  </a:lnTo>
                  <a:lnTo>
                    <a:pt x="127633" y="144127"/>
                  </a:lnTo>
                  <a:lnTo>
                    <a:pt x="127883" y="144562"/>
                  </a:lnTo>
                  <a:lnTo>
                    <a:pt x="128133" y="144983"/>
                  </a:lnTo>
                  <a:lnTo>
                    <a:pt x="128397" y="145404"/>
                  </a:lnTo>
                  <a:lnTo>
                    <a:pt x="128673" y="145812"/>
                  </a:lnTo>
                  <a:lnTo>
                    <a:pt x="128949" y="146220"/>
                  </a:lnTo>
                  <a:lnTo>
                    <a:pt x="129239" y="146628"/>
                  </a:lnTo>
                  <a:lnTo>
                    <a:pt x="129542" y="147023"/>
                  </a:lnTo>
                  <a:lnTo>
                    <a:pt x="129845" y="147405"/>
                  </a:lnTo>
                  <a:lnTo>
                    <a:pt x="130147" y="147787"/>
                  </a:lnTo>
                  <a:lnTo>
                    <a:pt x="130476" y="148169"/>
                  </a:lnTo>
                  <a:lnTo>
                    <a:pt x="130792" y="148537"/>
                  </a:lnTo>
                  <a:lnTo>
                    <a:pt x="131135" y="148893"/>
                  </a:lnTo>
                  <a:lnTo>
                    <a:pt x="131477" y="149248"/>
                  </a:lnTo>
                  <a:lnTo>
                    <a:pt x="131819" y="149590"/>
                  </a:lnTo>
                  <a:lnTo>
                    <a:pt x="132175" y="149932"/>
                  </a:lnTo>
                  <a:lnTo>
                    <a:pt x="132543" y="150275"/>
                  </a:lnTo>
                  <a:lnTo>
                    <a:pt x="132912" y="150591"/>
                  </a:lnTo>
                  <a:lnTo>
                    <a:pt x="133280" y="150920"/>
                  </a:lnTo>
                  <a:lnTo>
                    <a:pt x="133662" y="151222"/>
                  </a:lnTo>
                  <a:lnTo>
                    <a:pt x="134057" y="151525"/>
                  </a:lnTo>
                  <a:lnTo>
                    <a:pt x="134439" y="151828"/>
                  </a:lnTo>
                  <a:lnTo>
                    <a:pt x="134847" y="152104"/>
                  </a:lnTo>
                  <a:lnTo>
                    <a:pt x="135255" y="152394"/>
                  </a:lnTo>
                  <a:lnTo>
                    <a:pt x="135663" y="152657"/>
                  </a:lnTo>
                  <a:lnTo>
                    <a:pt x="136084" y="152921"/>
                  </a:lnTo>
                  <a:lnTo>
                    <a:pt x="136505" y="153184"/>
                  </a:lnTo>
                  <a:lnTo>
                    <a:pt x="136940" y="153421"/>
                  </a:lnTo>
                  <a:lnTo>
                    <a:pt x="137374" y="153658"/>
                  </a:lnTo>
                  <a:lnTo>
                    <a:pt x="137809" y="153895"/>
                  </a:lnTo>
                  <a:lnTo>
                    <a:pt x="138256" y="154105"/>
                  </a:lnTo>
                  <a:lnTo>
                    <a:pt x="138704" y="154316"/>
                  </a:lnTo>
                  <a:lnTo>
                    <a:pt x="139151" y="154527"/>
                  </a:lnTo>
                  <a:lnTo>
                    <a:pt x="139612" y="154711"/>
                  </a:lnTo>
                  <a:lnTo>
                    <a:pt x="140073" y="154895"/>
                  </a:lnTo>
                  <a:lnTo>
                    <a:pt x="140547" y="155066"/>
                  </a:lnTo>
                  <a:lnTo>
                    <a:pt x="141020" y="155237"/>
                  </a:lnTo>
                  <a:lnTo>
                    <a:pt x="141494" y="155382"/>
                  </a:lnTo>
                  <a:lnTo>
                    <a:pt x="141981" y="155527"/>
                  </a:lnTo>
                  <a:lnTo>
                    <a:pt x="142468" y="155659"/>
                  </a:lnTo>
                  <a:lnTo>
                    <a:pt x="142955" y="155790"/>
                  </a:lnTo>
                  <a:lnTo>
                    <a:pt x="143442" y="155896"/>
                  </a:lnTo>
                  <a:lnTo>
                    <a:pt x="143943" y="156001"/>
                  </a:lnTo>
                  <a:lnTo>
                    <a:pt x="144443" y="156093"/>
                  </a:lnTo>
                  <a:lnTo>
                    <a:pt x="144943" y="156185"/>
                  </a:lnTo>
                  <a:lnTo>
                    <a:pt x="145443" y="156251"/>
                  </a:lnTo>
                  <a:lnTo>
                    <a:pt x="145957" y="156317"/>
                  </a:lnTo>
                  <a:lnTo>
                    <a:pt x="146470" y="156369"/>
                  </a:lnTo>
                  <a:lnTo>
                    <a:pt x="146983" y="156409"/>
                  </a:lnTo>
                  <a:lnTo>
                    <a:pt x="147497" y="156435"/>
                  </a:lnTo>
                  <a:lnTo>
                    <a:pt x="148023" y="156448"/>
                  </a:lnTo>
                  <a:lnTo>
                    <a:pt x="149103" y="156448"/>
                  </a:lnTo>
                  <a:lnTo>
                    <a:pt x="149669" y="156422"/>
                  </a:lnTo>
                  <a:lnTo>
                    <a:pt x="150222" y="156396"/>
                  </a:lnTo>
                  <a:lnTo>
                    <a:pt x="150775" y="156356"/>
                  </a:lnTo>
                  <a:lnTo>
                    <a:pt x="151327" y="156290"/>
                  </a:lnTo>
                  <a:lnTo>
                    <a:pt x="151880" y="156225"/>
                  </a:lnTo>
                  <a:lnTo>
                    <a:pt x="152433" y="156132"/>
                  </a:lnTo>
                  <a:lnTo>
                    <a:pt x="152973" y="156040"/>
                  </a:lnTo>
                  <a:lnTo>
                    <a:pt x="153381" y="155975"/>
                  </a:lnTo>
                  <a:lnTo>
                    <a:pt x="153802" y="155909"/>
                  </a:lnTo>
                  <a:lnTo>
                    <a:pt x="154210" y="155830"/>
                  </a:lnTo>
                  <a:lnTo>
                    <a:pt x="154605" y="155751"/>
                  </a:lnTo>
                  <a:lnTo>
                    <a:pt x="155013" y="155645"/>
                  </a:lnTo>
                  <a:lnTo>
                    <a:pt x="155408" y="155553"/>
                  </a:lnTo>
                  <a:lnTo>
                    <a:pt x="155803" y="155448"/>
                  </a:lnTo>
                  <a:lnTo>
                    <a:pt x="156198" y="155329"/>
                  </a:lnTo>
                  <a:lnTo>
                    <a:pt x="156975" y="155079"/>
                  </a:lnTo>
                  <a:lnTo>
                    <a:pt x="157738" y="154790"/>
                  </a:lnTo>
                  <a:lnTo>
                    <a:pt x="158488" y="154487"/>
                  </a:lnTo>
                  <a:lnTo>
                    <a:pt x="159212" y="154145"/>
                  </a:lnTo>
                  <a:lnTo>
                    <a:pt x="159936" y="153789"/>
                  </a:lnTo>
                  <a:lnTo>
                    <a:pt x="160634" y="153394"/>
                  </a:lnTo>
                  <a:lnTo>
                    <a:pt x="161332" y="152986"/>
                  </a:lnTo>
                  <a:lnTo>
                    <a:pt x="162003" y="152539"/>
                  </a:lnTo>
                  <a:lnTo>
                    <a:pt x="162648" y="152078"/>
                  </a:lnTo>
                  <a:lnTo>
                    <a:pt x="163280" y="151591"/>
                  </a:lnTo>
                  <a:lnTo>
                    <a:pt x="163899" y="151091"/>
                  </a:lnTo>
                  <a:lnTo>
                    <a:pt x="164491" y="150551"/>
                  </a:lnTo>
                  <a:lnTo>
                    <a:pt x="164780" y="150920"/>
                  </a:lnTo>
                  <a:lnTo>
                    <a:pt x="165057" y="151288"/>
                  </a:lnTo>
                  <a:lnTo>
                    <a:pt x="165360" y="151631"/>
                  </a:lnTo>
                  <a:lnTo>
                    <a:pt x="165662" y="151973"/>
                  </a:lnTo>
                  <a:lnTo>
                    <a:pt x="165978" y="152302"/>
                  </a:lnTo>
                  <a:lnTo>
                    <a:pt x="166307" y="152631"/>
                  </a:lnTo>
                  <a:lnTo>
                    <a:pt x="166637" y="152934"/>
                  </a:lnTo>
                  <a:lnTo>
                    <a:pt x="166979" y="153236"/>
                  </a:lnTo>
                  <a:lnTo>
                    <a:pt x="167334" y="153526"/>
                  </a:lnTo>
                  <a:lnTo>
                    <a:pt x="167690" y="153803"/>
                  </a:lnTo>
                  <a:lnTo>
                    <a:pt x="168058" y="154079"/>
                  </a:lnTo>
                  <a:lnTo>
                    <a:pt x="168440" y="154329"/>
                  </a:lnTo>
                  <a:lnTo>
                    <a:pt x="168809" y="154579"/>
                  </a:lnTo>
                  <a:lnTo>
                    <a:pt x="169203" y="154816"/>
                  </a:lnTo>
                  <a:lnTo>
                    <a:pt x="169598" y="155040"/>
                  </a:lnTo>
                  <a:lnTo>
                    <a:pt x="170006" y="155251"/>
                  </a:lnTo>
                  <a:lnTo>
                    <a:pt x="170414" y="155461"/>
                  </a:lnTo>
                  <a:lnTo>
                    <a:pt x="170823" y="155645"/>
                  </a:lnTo>
                  <a:lnTo>
                    <a:pt x="171244" y="155817"/>
                  </a:lnTo>
                  <a:lnTo>
                    <a:pt x="171678" y="155988"/>
                  </a:lnTo>
                  <a:lnTo>
                    <a:pt x="172099" y="156146"/>
                  </a:lnTo>
                  <a:lnTo>
                    <a:pt x="172547" y="156277"/>
                  </a:lnTo>
                  <a:lnTo>
                    <a:pt x="172981" y="156409"/>
                  </a:lnTo>
                  <a:lnTo>
                    <a:pt x="173429" y="156527"/>
                  </a:lnTo>
                  <a:lnTo>
                    <a:pt x="173876" y="156633"/>
                  </a:lnTo>
                  <a:lnTo>
                    <a:pt x="174337" y="156712"/>
                  </a:lnTo>
                  <a:lnTo>
                    <a:pt x="174798" y="156791"/>
                  </a:lnTo>
                  <a:lnTo>
                    <a:pt x="175259" y="156856"/>
                  </a:lnTo>
                  <a:lnTo>
                    <a:pt x="175733" y="156896"/>
                  </a:lnTo>
                  <a:lnTo>
                    <a:pt x="176206" y="156935"/>
                  </a:lnTo>
                  <a:lnTo>
                    <a:pt x="176680" y="156962"/>
                  </a:lnTo>
                  <a:lnTo>
                    <a:pt x="177154" y="156962"/>
                  </a:lnTo>
                  <a:lnTo>
                    <a:pt x="177786" y="156949"/>
                  </a:lnTo>
                  <a:lnTo>
                    <a:pt x="178405" y="156922"/>
                  </a:lnTo>
                  <a:lnTo>
                    <a:pt x="179023" y="156856"/>
                  </a:lnTo>
                  <a:lnTo>
                    <a:pt x="179629" y="156777"/>
                  </a:lnTo>
                  <a:lnTo>
                    <a:pt x="180234" y="156672"/>
                  </a:lnTo>
                  <a:lnTo>
                    <a:pt x="180827" y="156541"/>
                  </a:lnTo>
                  <a:lnTo>
                    <a:pt x="181419" y="156396"/>
                  </a:lnTo>
                  <a:lnTo>
                    <a:pt x="181985" y="156211"/>
                  </a:lnTo>
                  <a:lnTo>
                    <a:pt x="182564" y="156027"/>
                  </a:lnTo>
                  <a:lnTo>
                    <a:pt x="183117" y="155817"/>
                  </a:lnTo>
                  <a:lnTo>
                    <a:pt x="183657" y="155580"/>
                  </a:lnTo>
                  <a:lnTo>
                    <a:pt x="184197" y="155329"/>
                  </a:lnTo>
                  <a:lnTo>
                    <a:pt x="184723" y="155053"/>
                  </a:lnTo>
                  <a:lnTo>
                    <a:pt x="185237" y="154763"/>
                  </a:lnTo>
                  <a:lnTo>
                    <a:pt x="185737" y="154448"/>
                  </a:lnTo>
                  <a:lnTo>
                    <a:pt x="186224" y="154118"/>
                  </a:lnTo>
                  <a:lnTo>
                    <a:pt x="186685" y="153776"/>
                  </a:lnTo>
                  <a:lnTo>
                    <a:pt x="187145" y="153408"/>
                  </a:lnTo>
                  <a:lnTo>
                    <a:pt x="187593" y="153026"/>
                  </a:lnTo>
                  <a:lnTo>
                    <a:pt x="188027" y="152631"/>
                  </a:lnTo>
                  <a:lnTo>
                    <a:pt x="188448" y="152223"/>
                  </a:lnTo>
                  <a:lnTo>
                    <a:pt x="188843" y="151789"/>
                  </a:lnTo>
                  <a:lnTo>
                    <a:pt x="189225" y="151341"/>
                  </a:lnTo>
                  <a:lnTo>
                    <a:pt x="189594" y="150893"/>
                  </a:lnTo>
                  <a:lnTo>
                    <a:pt x="189949" y="150419"/>
                  </a:lnTo>
                  <a:lnTo>
                    <a:pt x="190278" y="149932"/>
                  </a:lnTo>
                  <a:lnTo>
                    <a:pt x="190594" y="149432"/>
                  </a:lnTo>
                  <a:lnTo>
                    <a:pt x="190884" y="148919"/>
                  </a:lnTo>
                  <a:lnTo>
                    <a:pt x="191160" y="148392"/>
                  </a:lnTo>
                  <a:lnTo>
                    <a:pt x="191423" y="147853"/>
                  </a:lnTo>
                  <a:lnTo>
                    <a:pt x="191660" y="147300"/>
                  </a:lnTo>
                  <a:lnTo>
                    <a:pt x="191884" y="146747"/>
                  </a:lnTo>
                  <a:lnTo>
                    <a:pt x="192555" y="147115"/>
                  </a:lnTo>
                  <a:lnTo>
                    <a:pt x="193240" y="147458"/>
                  </a:lnTo>
                  <a:lnTo>
                    <a:pt x="193938" y="147787"/>
                  </a:lnTo>
                  <a:lnTo>
                    <a:pt x="194648" y="148076"/>
                  </a:lnTo>
                  <a:lnTo>
                    <a:pt x="195359" y="148366"/>
                  </a:lnTo>
                  <a:lnTo>
                    <a:pt x="196083" y="148616"/>
                  </a:lnTo>
                  <a:lnTo>
                    <a:pt x="196820" y="148853"/>
                  </a:lnTo>
                  <a:lnTo>
                    <a:pt x="197558" y="149050"/>
                  </a:lnTo>
                  <a:lnTo>
                    <a:pt x="198308" y="149235"/>
                  </a:lnTo>
                  <a:lnTo>
                    <a:pt x="199058" y="149406"/>
                  </a:lnTo>
                  <a:lnTo>
                    <a:pt x="199822" y="149538"/>
                  </a:lnTo>
                  <a:lnTo>
                    <a:pt x="200585" y="149656"/>
                  </a:lnTo>
                  <a:lnTo>
                    <a:pt x="201349" y="149735"/>
                  </a:lnTo>
                  <a:lnTo>
                    <a:pt x="202125" y="149801"/>
                  </a:lnTo>
                  <a:lnTo>
                    <a:pt x="202889" y="149840"/>
                  </a:lnTo>
                  <a:lnTo>
                    <a:pt x="203665" y="149853"/>
                  </a:lnTo>
                  <a:lnTo>
                    <a:pt x="204205" y="149840"/>
                  </a:lnTo>
                  <a:lnTo>
                    <a:pt x="204745" y="149827"/>
                  </a:lnTo>
                  <a:lnTo>
                    <a:pt x="205271" y="149801"/>
                  </a:lnTo>
                  <a:lnTo>
                    <a:pt x="205798" y="149761"/>
                  </a:lnTo>
                  <a:lnTo>
                    <a:pt x="206324" y="149709"/>
                  </a:lnTo>
                  <a:lnTo>
                    <a:pt x="206851" y="149643"/>
                  </a:lnTo>
                  <a:lnTo>
                    <a:pt x="207364" y="149564"/>
                  </a:lnTo>
                  <a:lnTo>
                    <a:pt x="207878" y="149485"/>
                  </a:lnTo>
                  <a:lnTo>
                    <a:pt x="208391" y="149380"/>
                  </a:lnTo>
                  <a:lnTo>
                    <a:pt x="208904" y="149274"/>
                  </a:lnTo>
                  <a:lnTo>
                    <a:pt x="209405" y="149156"/>
                  </a:lnTo>
                  <a:lnTo>
                    <a:pt x="209905" y="149024"/>
                  </a:lnTo>
                  <a:lnTo>
                    <a:pt x="210392" y="148893"/>
                  </a:lnTo>
                  <a:lnTo>
                    <a:pt x="210892" y="148735"/>
                  </a:lnTo>
                  <a:lnTo>
                    <a:pt x="211366" y="148577"/>
                  </a:lnTo>
                  <a:lnTo>
                    <a:pt x="211853" y="148405"/>
                  </a:lnTo>
                  <a:lnTo>
                    <a:pt x="212327" y="148221"/>
                  </a:lnTo>
                  <a:lnTo>
                    <a:pt x="212801" y="148037"/>
                  </a:lnTo>
                  <a:lnTo>
                    <a:pt x="213262" y="147839"/>
                  </a:lnTo>
                  <a:lnTo>
                    <a:pt x="213735" y="147629"/>
                  </a:lnTo>
                  <a:lnTo>
                    <a:pt x="214183" y="147405"/>
                  </a:lnTo>
                  <a:lnTo>
                    <a:pt x="214631" y="147181"/>
                  </a:lnTo>
                  <a:lnTo>
                    <a:pt x="215078" y="146944"/>
                  </a:lnTo>
                  <a:lnTo>
                    <a:pt x="215526" y="146694"/>
                  </a:lnTo>
                  <a:lnTo>
                    <a:pt x="215960" y="146444"/>
                  </a:lnTo>
                  <a:lnTo>
                    <a:pt x="216381" y="146181"/>
                  </a:lnTo>
                  <a:lnTo>
                    <a:pt x="216803" y="145904"/>
                  </a:lnTo>
                  <a:lnTo>
                    <a:pt x="217224" y="145628"/>
                  </a:lnTo>
                  <a:lnTo>
                    <a:pt x="217632" y="145338"/>
                  </a:lnTo>
                  <a:lnTo>
                    <a:pt x="218040" y="145036"/>
                  </a:lnTo>
                  <a:lnTo>
                    <a:pt x="218435" y="144733"/>
                  </a:lnTo>
                  <a:lnTo>
                    <a:pt x="218830" y="144417"/>
                  </a:lnTo>
                  <a:lnTo>
                    <a:pt x="219067" y="144338"/>
                  </a:lnTo>
                  <a:lnTo>
                    <a:pt x="219304" y="144219"/>
                  </a:lnTo>
                  <a:lnTo>
                    <a:pt x="219527" y="144088"/>
                  </a:lnTo>
                  <a:lnTo>
                    <a:pt x="219738" y="143917"/>
                  </a:lnTo>
                  <a:lnTo>
                    <a:pt x="220238" y="143469"/>
                  </a:lnTo>
                  <a:lnTo>
                    <a:pt x="220725" y="143008"/>
                  </a:lnTo>
                  <a:lnTo>
                    <a:pt x="221186" y="142535"/>
                  </a:lnTo>
                  <a:lnTo>
                    <a:pt x="221647" y="142061"/>
                  </a:lnTo>
                  <a:lnTo>
                    <a:pt x="222068" y="141560"/>
                  </a:lnTo>
                  <a:lnTo>
                    <a:pt x="222489" y="141060"/>
                  </a:lnTo>
                  <a:lnTo>
                    <a:pt x="222871" y="140534"/>
                  </a:lnTo>
                  <a:lnTo>
                    <a:pt x="223253" y="140007"/>
                  </a:lnTo>
                  <a:lnTo>
                    <a:pt x="223608" y="139481"/>
                  </a:lnTo>
                  <a:lnTo>
                    <a:pt x="223950" y="138928"/>
                  </a:lnTo>
                  <a:lnTo>
                    <a:pt x="224266" y="138375"/>
                  </a:lnTo>
                  <a:lnTo>
                    <a:pt x="224569" y="137822"/>
                  </a:lnTo>
                  <a:lnTo>
                    <a:pt x="224859" y="137243"/>
                  </a:lnTo>
                  <a:lnTo>
                    <a:pt x="225122" y="136677"/>
                  </a:lnTo>
                  <a:lnTo>
                    <a:pt x="225372" y="136084"/>
                  </a:lnTo>
                  <a:lnTo>
                    <a:pt x="225596" y="135492"/>
                  </a:lnTo>
                  <a:lnTo>
                    <a:pt x="225793" y="135045"/>
                  </a:lnTo>
                  <a:lnTo>
                    <a:pt x="225978" y="134597"/>
                  </a:lnTo>
                  <a:lnTo>
                    <a:pt x="226149" y="134136"/>
                  </a:lnTo>
                  <a:lnTo>
                    <a:pt x="226320" y="133662"/>
                  </a:lnTo>
                  <a:lnTo>
                    <a:pt x="226465" y="133202"/>
                  </a:lnTo>
                  <a:lnTo>
                    <a:pt x="226623" y="132728"/>
                  </a:lnTo>
                  <a:lnTo>
                    <a:pt x="226754" y="132241"/>
                  </a:lnTo>
                  <a:lnTo>
                    <a:pt x="226886" y="131767"/>
                  </a:lnTo>
                  <a:lnTo>
                    <a:pt x="226991" y="131280"/>
                  </a:lnTo>
                  <a:lnTo>
                    <a:pt x="227110" y="130793"/>
                  </a:lnTo>
                  <a:lnTo>
                    <a:pt x="227202" y="130292"/>
                  </a:lnTo>
                  <a:lnTo>
                    <a:pt x="227294" y="129805"/>
                  </a:lnTo>
                  <a:lnTo>
                    <a:pt x="227360" y="129305"/>
                  </a:lnTo>
                  <a:lnTo>
                    <a:pt x="227426" y="128792"/>
                  </a:lnTo>
                  <a:lnTo>
                    <a:pt x="227491" y="128292"/>
                  </a:lnTo>
                  <a:lnTo>
                    <a:pt x="227531" y="127778"/>
                  </a:lnTo>
                  <a:lnTo>
                    <a:pt x="228136" y="127581"/>
                  </a:lnTo>
                  <a:lnTo>
                    <a:pt x="228716" y="127357"/>
                  </a:lnTo>
                  <a:lnTo>
                    <a:pt x="229295" y="127107"/>
                  </a:lnTo>
                  <a:lnTo>
                    <a:pt x="229861" y="126844"/>
                  </a:lnTo>
                  <a:lnTo>
                    <a:pt x="230400" y="126554"/>
                  </a:lnTo>
                  <a:lnTo>
                    <a:pt x="230940" y="126238"/>
                  </a:lnTo>
                  <a:lnTo>
                    <a:pt x="231467" y="125909"/>
                  </a:lnTo>
                  <a:lnTo>
                    <a:pt x="231967" y="125567"/>
                  </a:lnTo>
                  <a:lnTo>
                    <a:pt x="232454" y="125198"/>
                  </a:lnTo>
                  <a:lnTo>
                    <a:pt x="232928" y="124816"/>
                  </a:lnTo>
                  <a:lnTo>
                    <a:pt x="233389" y="124408"/>
                  </a:lnTo>
                  <a:lnTo>
                    <a:pt x="233836" y="123987"/>
                  </a:lnTo>
                  <a:lnTo>
                    <a:pt x="234257" y="123553"/>
                  </a:lnTo>
                  <a:lnTo>
                    <a:pt x="234665" y="123092"/>
                  </a:lnTo>
                  <a:lnTo>
                    <a:pt x="235060" y="122631"/>
                  </a:lnTo>
                  <a:lnTo>
                    <a:pt x="235429" y="122144"/>
                  </a:lnTo>
                  <a:lnTo>
                    <a:pt x="235784" y="121644"/>
                  </a:lnTo>
                  <a:lnTo>
                    <a:pt x="236113" y="121131"/>
                  </a:lnTo>
                  <a:lnTo>
                    <a:pt x="236429" y="120604"/>
                  </a:lnTo>
                  <a:lnTo>
                    <a:pt x="236719" y="120064"/>
                  </a:lnTo>
                  <a:lnTo>
                    <a:pt x="236995" y="119525"/>
                  </a:lnTo>
                  <a:lnTo>
                    <a:pt x="237245" y="118959"/>
                  </a:lnTo>
                  <a:lnTo>
                    <a:pt x="237469" y="118379"/>
                  </a:lnTo>
                  <a:lnTo>
                    <a:pt x="237680" y="117800"/>
                  </a:lnTo>
                  <a:lnTo>
                    <a:pt x="237864" y="117208"/>
                  </a:lnTo>
                  <a:lnTo>
                    <a:pt x="238022" y="116602"/>
                  </a:lnTo>
                  <a:lnTo>
                    <a:pt x="238167" y="115997"/>
                  </a:lnTo>
                  <a:lnTo>
                    <a:pt x="238272" y="115378"/>
                  </a:lnTo>
                  <a:lnTo>
                    <a:pt x="238364" y="114746"/>
                  </a:lnTo>
                  <a:lnTo>
                    <a:pt x="238430" y="114115"/>
                  </a:lnTo>
                  <a:lnTo>
                    <a:pt x="238470" y="113470"/>
                  </a:lnTo>
                  <a:lnTo>
                    <a:pt x="238483" y="112824"/>
                  </a:lnTo>
                  <a:lnTo>
                    <a:pt x="238483" y="112416"/>
                  </a:lnTo>
                  <a:lnTo>
                    <a:pt x="238470" y="112022"/>
                  </a:lnTo>
                  <a:lnTo>
                    <a:pt x="238443" y="111627"/>
                  </a:lnTo>
                  <a:lnTo>
                    <a:pt x="238404" y="111232"/>
                  </a:lnTo>
                  <a:lnTo>
                    <a:pt x="238364" y="110837"/>
                  </a:lnTo>
                  <a:lnTo>
                    <a:pt x="238312" y="110455"/>
                  </a:lnTo>
                  <a:lnTo>
                    <a:pt x="238246" y="110060"/>
                  </a:lnTo>
                  <a:lnTo>
                    <a:pt x="238180" y="109678"/>
                  </a:lnTo>
                  <a:lnTo>
                    <a:pt x="238088" y="109310"/>
                  </a:lnTo>
                  <a:lnTo>
                    <a:pt x="238009" y="108928"/>
                  </a:lnTo>
                  <a:lnTo>
                    <a:pt x="237904" y="108560"/>
                  </a:lnTo>
                  <a:lnTo>
                    <a:pt x="237798" y="108178"/>
                  </a:lnTo>
                  <a:lnTo>
                    <a:pt x="237680" y="107822"/>
                  </a:lnTo>
                  <a:lnTo>
                    <a:pt x="237548" y="107454"/>
                  </a:lnTo>
                  <a:lnTo>
                    <a:pt x="237417" y="107098"/>
                  </a:lnTo>
                  <a:lnTo>
                    <a:pt x="237272" y="106743"/>
                  </a:lnTo>
                  <a:lnTo>
                    <a:pt x="237127" y="106388"/>
                  </a:lnTo>
                  <a:lnTo>
                    <a:pt x="236956" y="106045"/>
                  </a:lnTo>
                  <a:lnTo>
                    <a:pt x="236798" y="105703"/>
                  </a:lnTo>
                  <a:lnTo>
                    <a:pt x="236614" y="105361"/>
                  </a:lnTo>
                  <a:lnTo>
                    <a:pt x="236429" y="105032"/>
                  </a:lnTo>
                  <a:lnTo>
                    <a:pt x="236232" y="104703"/>
                  </a:lnTo>
                  <a:lnTo>
                    <a:pt x="236034" y="104374"/>
                  </a:lnTo>
                  <a:lnTo>
                    <a:pt x="235824" y="104058"/>
                  </a:lnTo>
                  <a:lnTo>
                    <a:pt x="235613" y="103742"/>
                  </a:lnTo>
                  <a:lnTo>
                    <a:pt x="235389" y="103426"/>
                  </a:lnTo>
                  <a:lnTo>
                    <a:pt x="235152" y="103123"/>
                  </a:lnTo>
                  <a:lnTo>
                    <a:pt x="234916" y="102833"/>
                  </a:lnTo>
                  <a:lnTo>
                    <a:pt x="234665" y="102544"/>
                  </a:lnTo>
                  <a:lnTo>
                    <a:pt x="234415" y="102254"/>
                  </a:lnTo>
                  <a:lnTo>
                    <a:pt x="234152" y="101978"/>
                  </a:lnTo>
                  <a:lnTo>
                    <a:pt x="233876" y="101701"/>
                  </a:lnTo>
                  <a:lnTo>
                    <a:pt x="234600" y="101306"/>
                  </a:lnTo>
                  <a:lnTo>
                    <a:pt x="235297" y="100885"/>
                  </a:lnTo>
                  <a:lnTo>
                    <a:pt x="235982" y="100451"/>
                  </a:lnTo>
                  <a:lnTo>
                    <a:pt x="236653" y="99990"/>
                  </a:lnTo>
                  <a:lnTo>
                    <a:pt x="237298" y="99503"/>
                  </a:lnTo>
                  <a:lnTo>
                    <a:pt x="237930" y="99003"/>
                  </a:lnTo>
                  <a:lnTo>
                    <a:pt x="238549" y="98476"/>
                  </a:lnTo>
                  <a:lnTo>
                    <a:pt x="239154" y="97937"/>
                  </a:lnTo>
                  <a:lnTo>
                    <a:pt x="239720" y="97371"/>
                  </a:lnTo>
                  <a:lnTo>
                    <a:pt x="240286" y="96791"/>
                  </a:lnTo>
                  <a:lnTo>
                    <a:pt x="240826" y="96199"/>
                  </a:lnTo>
                  <a:lnTo>
                    <a:pt x="241339" y="95580"/>
                  </a:lnTo>
                  <a:lnTo>
                    <a:pt x="241840" y="94948"/>
                  </a:lnTo>
                  <a:lnTo>
                    <a:pt x="242313" y="94290"/>
                  </a:lnTo>
                  <a:lnTo>
                    <a:pt x="242761" y="93632"/>
                  </a:lnTo>
                  <a:lnTo>
                    <a:pt x="243195" y="92948"/>
                  </a:lnTo>
                  <a:lnTo>
                    <a:pt x="243603" y="92263"/>
                  </a:lnTo>
                  <a:lnTo>
                    <a:pt x="243985" y="91552"/>
                  </a:lnTo>
                  <a:lnTo>
                    <a:pt x="244354" y="90828"/>
                  </a:lnTo>
                  <a:lnTo>
                    <a:pt x="244683" y="90091"/>
                  </a:lnTo>
                  <a:lnTo>
                    <a:pt x="244999" y="89341"/>
                  </a:lnTo>
                  <a:lnTo>
                    <a:pt x="245288" y="88590"/>
                  </a:lnTo>
                  <a:lnTo>
                    <a:pt x="245552" y="87814"/>
                  </a:lnTo>
                  <a:lnTo>
                    <a:pt x="245789" y="87037"/>
                  </a:lnTo>
                  <a:lnTo>
                    <a:pt x="245999" y="86247"/>
                  </a:lnTo>
                  <a:lnTo>
                    <a:pt x="246183" y="85458"/>
                  </a:lnTo>
                  <a:lnTo>
                    <a:pt x="246341" y="84641"/>
                  </a:lnTo>
                  <a:lnTo>
                    <a:pt x="246473" y="83825"/>
                  </a:lnTo>
                  <a:lnTo>
                    <a:pt x="246578" y="83009"/>
                  </a:lnTo>
                  <a:lnTo>
                    <a:pt x="246644" y="82180"/>
                  </a:lnTo>
                  <a:lnTo>
                    <a:pt x="246697" y="81351"/>
                  </a:lnTo>
                  <a:lnTo>
                    <a:pt x="246710" y="80508"/>
                  </a:lnTo>
                  <a:lnTo>
                    <a:pt x="246697" y="79955"/>
                  </a:lnTo>
                  <a:lnTo>
                    <a:pt x="246684" y="79415"/>
                  </a:lnTo>
                  <a:lnTo>
                    <a:pt x="246657" y="78863"/>
                  </a:lnTo>
                  <a:lnTo>
                    <a:pt x="246605" y="78336"/>
                  </a:lnTo>
                  <a:lnTo>
                    <a:pt x="246552" y="77796"/>
                  </a:lnTo>
                  <a:lnTo>
                    <a:pt x="246486" y="77257"/>
                  </a:lnTo>
                  <a:lnTo>
                    <a:pt x="246407" y="76730"/>
                  </a:lnTo>
                  <a:lnTo>
                    <a:pt x="246328" y="76217"/>
                  </a:lnTo>
                  <a:lnTo>
                    <a:pt x="246223" y="75690"/>
                  </a:lnTo>
                  <a:lnTo>
                    <a:pt x="246118" y="75177"/>
                  </a:lnTo>
                  <a:lnTo>
                    <a:pt x="245999" y="74663"/>
                  </a:lnTo>
                  <a:lnTo>
                    <a:pt x="245868" y="74150"/>
                  </a:lnTo>
                  <a:lnTo>
                    <a:pt x="245723" y="73650"/>
                  </a:lnTo>
                  <a:lnTo>
                    <a:pt x="245565" y="73150"/>
                  </a:lnTo>
                  <a:lnTo>
                    <a:pt x="245394" y="72663"/>
                  </a:lnTo>
                  <a:lnTo>
                    <a:pt x="245223" y="72176"/>
                  </a:lnTo>
                  <a:lnTo>
                    <a:pt x="245038" y="71689"/>
                  </a:lnTo>
                  <a:lnTo>
                    <a:pt x="244841" y="71201"/>
                  </a:lnTo>
                  <a:lnTo>
                    <a:pt x="244643" y="70728"/>
                  </a:lnTo>
                  <a:lnTo>
                    <a:pt x="244433" y="70267"/>
                  </a:lnTo>
                  <a:lnTo>
                    <a:pt x="244196" y="69806"/>
                  </a:lnTo>
                  <a:lnTo>
                    <a:pt x="243972" y="69345"/>
                  </a:lnTo>
                  <a:lnTo>
                    <a:pt x="243722" y="68898"/>
                  </a:lnTo>
                  <a:lnTo>
                    <a:pt x="243472" y="68450"/>
                  </a:lnTo>
                  <a:lnTo>
                    <a:pt x="243209" y="68003"/>
                  </a:lnTo>
                  <a:lnTo>
                    <a:pt x="242932" y="67568"/>
                  </a:lnTo>
                  <a:lnTo>
                    <a:pt x="242656" y="67147"/>
                  </a:lnTo>
                  <a:lnTo>
                    <a:pt x="242366" y="66726"/>
                  </a:lnTo>
                  <a:lnTo>
                    <a:pt x="242076" y="66318"/>
                  </a:lnTo>
                  <a:lnTo>
                    <a:pt x="241761" y="65910"/>
                  </a:lnTo>
                  <a:lnTo>
                    <a:pt x="241445" y="65502"/>
                  </a:lnTo>
                  <a:lnTo>
                    <a:pt x="241129" y="65107"/>
                  </a:lnTo>
                  <a:lnTo>
                    <a:pt x="240800" y="64725"/>
                  </a:lnTo>
                  <a:lnTo>
                    <a:pt x="240457" y="64343"/>
                  </a:lnTo>
                  <a:lnTo>
                    <a:pt x="240115" y="63975"/>
                  </a:lnTo>
                  <a:lnTo>
                    <a:pt x="239760" y="63606"/>
                  </a:lnTo>
                  <a:lnTo>
                    <a:pt x="239391" y="63251"/>
                  </a:lnTo>
                  <a:lnTo>
                    <a:pt x="239023" y="62895"/>
                  </a:lnTo>
                  <a:lnTo>
                    <a:pt x="238641" y="62553"/>
                  </a:lnTo>
                  <a:lnTo>
                    <a:pt x="238259" y="62224"/>
                  </a:lnTo>
                  <a:lnTo>
                    <a:pt x="237864" y="61895"/>
                  </a:lnTo>
                  <a:lnTo>
                    <a:pt x="237469" y="61579"/>
                  </a:lnTo>
                  <a:lnTo>
                    <a:pt x="237061" y="61276"/>
                  </a:lnTo>
                  <a:lnTo>
                    <a:pt x="236653" y="60973"/>
                  </a:lnTo>
                  <a:lnTo>
                    <a:pt x="236232" y="60684"/>
                  </a:lnTo>
                  <a:lnTo>
                    <a:pt x="235797" y="60407"/>
                  </a:lnTo>
                  <a:lnTo>
                    <a:pt x="235363" y="60131"/>
                  </a:lnTo>
                  <a:lnTo>
                    <a:pt x="234929" y="59868"/>
                  </a:lnTo>
                  <a:lnTo>
                    <a:pt x="234481" y="59604"/>
                  </a:lnTo>
                  <a:lnTo>
                    <a:pt x="234034" y="59367"/>
                  </a:lnTo>
                  <a:lnTo>
                    <a:pt x="233573" y="59131"/>
                  </a:lnTo>
                  <a:lnTo>
                    <a:pt x="233112" y="58894"/>
                  </a:lnTo>
                  <a:lnTo>
                    <a:pt x="232638" y="58683"/>
                  </a:lnTo>
                  <a:lnTo>
                    <a:pt x="232164" y="58472"/>
                  </a:lnTo>
                  <a:lnTo>
                    <a:pt x="231690" y="58275"/>
                  </a:lnTo>
                  <a:lnTo>
                    <a:pt x="231203" y="58091"/>
                  </a:lnTo>
                  <a:lnTo>
                    <a:pt x="230716" y="57906"/>
                  </a:lnTo>
                  <a:lnTo>
                    <a:pt x="230216" y="57748"/>
                  </a:lnTo>
                  <a:lnTo>
                    <a:pt x="229716" y="57590"/>
                  </a:lnTo>
                  <a:lnTo>
                    <a:pt x="229216" y="57446"/>
                  </a:lnTo>
                  <a:lnTo>
                    <a:pt x="228702" y="57314"/>
                  </a:lnTo>
                  <a:lnTo>
                    <a:pt x="228189" y="57182"/>
                  </a:lnTo>
                  <a:lnTo>
                    <a:pt x="227676" y="57077"/>
                  </a:lnTo>
                  <a:lnTo>
                    <a:pt x="227149" y="56972"/>
                  </a:lnTo>
                  <a:lnTo>
                    <a:pt x="227228" y="56550"/>
                  </a:lnTo>
                  <a:lnTo>
                    <a:pt x="227307" y="56116"/>
                  </a:lnTo>
                  <a:lnTo>
                    <a:pt x="227360" y="55695"/>
                  </a:lnTo>
                  <a:lnTo>
                    <a:pt x="227412" y="55274"/>
                  </a:lnTo>
                  <a:lnTo>
                    <a:pt x="227452" y="54839"/>
                  </a:lnTo>
                  <a:lnTo>
                    <a:pt x="227478" y="54405"/>
                  </a:lnTo>
                  <a:lnTo>
                    <a:pt x="227491" y="53970"/>
                  </a:lnTo>
                  <a:lnTo>
                    <a:pt x="227504" y="53536"/>
                  </a:lnTo>
                  <a:lnTo>
                    <a:pt x="227491" y="53102"/>
                  </a:lnTo>
                  <a:lnTo>
                    <a:pt x="227478" y="52667"/>
                  </a:lnTo>
                  <a:lnTo>
                    <a:pt x="227452" y="52246"/>
                  </a:lnTo>
                  <a:lnTo>
                    <a:pt x="227412" y="51825"/>
                  </a:lnTo>
                  <a:lnTo>
                    <a:pt x="227360" y="51390"/>
                  </a:lnTo>
                  <a:lnTo>
                    <a:pt x="227307" y="50982"/>
                  </a:lnTo>
                  <a:lnTo>
                    <a:pt x="227241" y="50561"/>
                  </a:lnTo>
                  <a:lnTo>
                    <a:pt x="227162" y="50153"/>
                  </a:lnTo>
                  <a:lnTo>
                    <a:pt x="227070" y="49732"/>
                  </a:lnTo>
                  <a:lnTo>
                    <a:pt x="226965" y="49337"/>
                  </a:lnTo>
                  <a:lnTo>
                    <a:pt x="226859" y="48929"/>
                  </a:lnTo>
                  <a:lnTo>
                    <a:pt x="226741" y="48534"/>
                  </a:lnTo>
                  <a:lnTo>
                    <a:pt x="226609" y="48139"/>
                  </a:lnTo>
                  <a:lnTo>
                    <a:pt x="226478" y="47757"/>
                  </a:lnTo>
                  <a:lnTo>
                    <a:pt x="226333" y="47362"/>
                  </a:lnTo>
                  <a:lnTo>
                    <a:pt x="226175" y="46981"/>
                  </a:lnTo>
                  <a:lnTo>
                    <a:pt x="226004" y="46612"/>
                  </a:lnTo>
                  <a:lnTo>
                    <a:pt x="225833" y="46243"/>
                  </a:lnTo>
                  <a:lnTo>
                    <a:pt x="225648" y="45875"/>
                  </a:lnTo>
                  <a:lnTo>
                    <a:pt x="225464" y="45519"/>
                  </a:lnTo>
                  <a:lnTo>
                    <a:pt x="225267" y="45164"/>
                  </a:lnTo>
                  <a:lnTo>
                    <a:pt x="225056" y="44809"/>
                  </a:lnTo>
                  <a:lnTo>
                    <a:pt x="224845" y="44466"/>
                  </a:lnTo>
                  <a:lnTo>
                    <a:pt x="224622" y="44124"/>
                  </a:lnTo>
                  <a:lnTo>
                    <a:pt x="224385" y="43795"/>
                  </a:lnTo>
                  <a:lnTo>
                    <a:pt x="224148" y="43466"/>
                  </a:lnTo>
                  <a:lnTo>
                    <a:pt x="223898" y="43137"/>
                  </a:lnTo>
                  <a:lnTo>
                    <a:pt x="223648" y="42821"/>
                  </a:lnTo>
                  <a:lnTo>
                    <a:pt x="223384" y="42518"/>
                  </a:lnTo>
                  <a:lnTo>
                    <a:pt x="223121" y="42215"/>
                  </a:lnTo>
                  <a:lnTo>
                    <a:pt x="222845" y="41913"/>
                  </a:lnTo>
                  <a:lnTo>
                    <a:pt x="222555" y="41623"/>
                  </a:lnTo>
                  <a:lnTo>
                    <a:pt x="222265" y="41347"/>
                  </a:lnTo>
                  <a:lnTo>
                    <a:pt x="221976" y="41070"/>
                  </a:lnTo>
                  <a:lnTo>
                    <a:pt x="221673" y="40807"/>
                  </a:lnTo>
                  <a:lnTo>
                    <a:pt x="221357" y="40544"/>
                  </a:lnTo>
                  <a:lnTo>
                    <a:pt x="221041" y="40280"/>
                  </a:lnTo>
                  <a:lnTo>
                    <a:pt x="220725" y="40043"/>
                  </a:lnTo>
                  <a:lnTo>
                    <a:pt x="220396" y="39806"/>
                  </a:lnTo>
                  <a:lnTo>
                    <a:pt x="220067" y="39570"/>
                  </a:lnTo>
                  <a:lnTo>
                    <a:pt x="219725" y="39346"/>
                  </a:lnTo>
                  <a:lnTo>
                    <a:pt x="219383" y="39135"/>
                  </a:lnTo>
                  <a:lnTo>
                    <a:pt x="219027" y="38925"/>
                  </a:lnTo>
                  <a:lnTo>
                    <a:pt x="218672" y="38727"/>
                  </a:lnTo>
                  <a:lnTo>
                    <a:pt x="218316" y="38530"/>
                  </a:lnTo>
                  <a:lnTo>
                    <a:pt x="217948" y="38345"/>
                  </a:lnTo>
                  <a:lnTo>
                    <a:pt x="217579" y="38174"/>
                  </a:lnTo>
                  <a:lnTo>
                    <a:pt x="217197" y="38016"/>
                  </a:lnTo>
                  <a:lnTo>
                    <a:pt x="216816" y="37858"/>
                  </a:lnTo>
                  <a:lnTo>
                    <a:pt x="216434" y="37713"/>
                  </a:lnTo>
                  <a:lnTo>
                    <a:pt x="216052" y="37569"/>
                  </a:lnTo>
                  <a:lnTo>
                    <a:pt x="215657" y="37450"/>
                  </a:lnTo>
                  <a:lnTo>
                    <a:pt x="215262" y="37332"/>
                  </a:lnTo>
                  <a:lnTo>
                    <a:pt x="214854" y="37213"/>
                  </a:lnTo>
                  <a:lnTo>
                    <a:pt x="214446" y="37121"/>
                  </a:lnTo>
                  <a:lnTo>
                    <a:pt x="214038" y="37029"/>
                  </a:lnTo>
                  <a:lnTo>
                    <a:pt x="213630" y="36950"/>
                  </a:lnTo>
                  <a:lnTo>
                    <a:pt x="213209" y="36884"/>
                  </a:lnTo>
                  <a:lnTo>
                    <a:pt x="212788" y="36818"/>
                  </a:lnTo>
                  <a:lnTo>
                    <a:pt x="212366" y="36779"/>
                  </a:lnTo>
                  <a:lnTo>
                    <a:pt x="211945" y="36739"/>
                  </a:lnTo>
                  <a:lnTo>
                    <a:pt x="211511" y="36713"/>
                  </a:lnTo>
                  <a:lnTo>
                    <a:pt x="211090" y="36687"/>
                  </a:lnTo>
                  <a:lnTo>
                    <a:pt x="210655" y="36687"/>
                  </a:lnTo>
                  <a:lnTo>
                    <a:pt x="210195" y="36700"/>
                  </a:lnTo>
                  <a:lnTo>
                    <a:pt x="209734" y="36713"/>
                  </a:lnTo>
                  <a:lnTo>
                    <a:pt x="209273" y="36739"/>
                  </a:lnTo>
                  <a:lnTo>
                    <a:pt x="208812" y="36792"/>
                  </a:lnTo>
                  <a:lnTo>
                    <a:pt x="208760" y="36292"/>
                  </a:lnTo>
                  <a:lnTo>
                    <a:pt x="208707" y="35805"/>
                  </a:lnTo>
                  <a:lnTo>
                    <a:pt x="208641" y="35318"/>
                  </a:lnTo>
                  <a:lnTo>
                    <a:pt x="208562" y="34844"/>
                  </a:lnTo>
                  <a:lnTo>
                    <a:pt x="208483" y="34357"/>
                  </a:lnTo>
                  <a:lnTo>
                    <a:pt x="208378" y="33883"/>
                  </a:lnTo>
                  <a:lnTo>
                    <a:pt x="208259" y="33422"/>
                  </a:lnTo>
                  <a:lnTo>
                    <a:pt x="208141" y="32948"/>
                  </a:lnTo>
                  <a:lnTo>
                    <a:pt x="208036" y="32567"/>
                  </a:lnTo>
                  <a:lnTo>
                    <a:pt x="207930" y="32172"/>
                  </a:lnTo>
                  <a:lnTo>
                    <a:pt x="207825" y="31790"/>
                  </a:lnTo>
                  <a:lnTo>
                    <a:pt x="207693" y="31408"/>
                  </a:lnTo>
                  <a:lnTo>
                    <a:pt x="207575" y="31026"/>
                  </a:lnTo>
                  <a:lnTo>
                    <a:pt x="207430" y="30658"/>
                  </a:lnTo>
                  <a:lnTo>
                    <a:pt x="207285" y="30289"/>
                  </a:lnTo>
                  <a:lnTo>
                    <a:pt x="207141" y="29921"/>
                  </a:lnTo>
                  <a:lnTo>
                    <a:pt x="206969" y="29552"/>
                  </a:lnTo>
                  <a:lnTo>
                    <a:pt x="206811" y="29197"/>
                  </a:lnTo>
                  <a:lnTo>
                    <a:pt x="206640" y="28841"/>
                  </a:lnTo>
                  <a:lnTo>
                    <a:pt x="206456" y="28486"/>
                  </a:lnTo>
                  <a:lnTo>
                    <a:pt x="206259" y="28144"/>
                  </a:lnTo>
                  <a:lnTo>
                    <a:pt x="206074" y="27801"/>
                  </a:lnTo>
                  <a:lnTo>
                    <a:pt x="205864" y="27472"/>
                  </a:lnTo>
                  <a:lnTo>
                    <a:pt x="205653" y="27130"/>
                  </a:lnTo>
                  <a:lnTo>
                    <a:pt x="205442" y="26801"/>
                  </a:lnTo>
                  <a:lnTo>
                    <a:pt x="205219" y="26485"/>
                  </a:lnTo>
                  <a:lnTo>
                    <a:pt x="204995" y="26169"/>
                  </a:lnTo>
                  <a:lnTo>
                    <a:pt x="204758" y="25853"/>
                  </a:lnTo>
                  <a:lnTo>
                    <a:pt x="204521" y="25537"/>
                  </a:lnTo>
                  <a:lnTo>
                    <a:pt x="204271" y="25234"/>
                  </a:lnTo>
                  <a:lnTo>
                    <a:pt x="204021" y="24932"/>
                  </a:lnTo>
                  <a:lnTo>
                    <a:pt x="203758" y="24642"/>
                  </a:lnTo>
                  <a:lnTo>
                    <a:pt x="203494" y="24353"/>
                  </a:lnTo>
                  <a:lnTo>
                    <a:pt x="203231" y="24076"/>
                  </a:lnTo>
                  <a:lnTo>
                    <a:pt x="202955" y="23800"/>
                  </a:lnTo>
                  <a:lnTo>
                    <a:pt x="202665" y="23523"/>
                  </a:lnTo>
                  <a:lnTo>
                    <a:pt x="202375" y="23260"/>
                  </a:lnTo>
                  <a:lnTo>
                    <a:pt x="202086" y="22997"/>
                  </a:lnTo>
                  <a:lnTo>
                    <a:pt x="201783" y="22747"/>
                  </a:lnTo>
                  <a:lnTo>
                    <a:pt x="201480" y="22496"/>
                  </a:lnTo>
                  <a:lnTo>
                    <a:pt x="201178" y="22260"/>
                  </a:lnTo>
                  <a:lnTo>
                    <a:pt x="200862" y="22023"/>
                  </a:lnTo>
                  <a:lnTo>
                    <a:pt x="200546" y="21799"/>
                  </a:lnTo>
                  <a:lnTo>
                    <a:pt x="200217" y="21575"/>
                  </a:lnTo>
                  <a:lnTo>
                    <a:pt x="199901" y="21351"/>
                  </a:lnTo>
                  <a:lnTo>
                    <a:pt x="199558" y="21141"/>
                  </a:lnTo>
                  <a:lnTo>
                    <a:pt x="199229" y="20943"/>
                  </a:lnTo>
                  <a:lnTo>
                    <a:pt x="198887" y="20746"/>
                  </a:lnTo>
                  <a:lnTo>
                    <a:pt x="198545" y="20561"/>
                  </a:lnTo>
                  <a:lnTo>
                    <a:pt x="198189" y="20377"/>
                  </a:lnTo>
                  <a:lnTo>
                    <a:pt x="197834" y="20206"/>
                  </a:lnTo>
                  <a:lnTo>
                    <a:pt x="197479" y="20035"/>
                  </a:lnTo>
                  <a:lnTo>
                    <a:pt x="197110" y="19877"/>
                  </a:lnTo>
                  <a:lnTo>
                    <a:pt x="196755" y="19719"/>
                  </a:lnTo>
                  <a:lnTo>
                    <a:pt x="196373" y="19574"/>
                  </a:lnTo>
                  <a:lnTo>
                    <a:pt x="196004" y="19443"/>
                  </a:lnTo>
                  <a:lnTo>
                    <a:pt x="195623" y="19311"/>
                  </a:lnTo>
                  <a:lnTo>
                    <a:pt x="195241" y="19179"/>
                  </a:lnTo>
                  <a:lnTo>
                    <a:pt x="194859" y="19074"/>
                  </a:lnTo>
                  <a:lnTo>
                    <a:pt x="194477" y="18955"/>
                  </a:lnTo>
                  <a:lnTo>
                    <a:pt x="194082" y="18863"/>
                  </a:lnTo>
                  <a:lnTo>
                    <a:pt x="193687" y="18771"/>
                  </a:lnTo>
                  <a:lnTo>
                    <a:pt x="193293" y="18692"/>
                  </a:lnTo>
                  <a:lnTo>
                    <a:pt x="192898" y="18613"/>
                  </a:lnTo>
                  <a:lnTo>
                    <a:pt x="192490" y="18547"/>
                  </a:lnTo>
                  <a:lnTo>
                    <a:pt x="192082" y="18495"/>
                  </a:lnTo>
                  <a:lnTo>
                    <a:pt x="191673" y="18442"/>
                  </a:lnTo>
                  <a:lnTo>
                    <a:pt x="191265" y="18403"/>
                  </a:lnTo>
                  <a:lnTo>
                    <a:pt x="190857" y="18376"/>
                  </a:lnTo>
                  <a:lnTo>
                    <a:pt x="190436" y="18350"/>
                  </a:lnTo>
                  <a:lnTo>
                    <a:pt x="190015" y="18337"/>
                  </a:lnTo>
                  <a:lnTo>
                    <a:pt x="189607" y="18324"/>
                  </a:lnTo>
                  <a:lnTo>
                    <a:pt x="188922" y="18337"/>
                  </a:lnTo>
                  <a:lnTo>
                    <a:pt x="188251" y="18376"/>
                  </a:lnTo>
                  <a:lnTo>
                    <a:pt x="187593" y="18442"/>
                  </a:lnTo>
                  <a:lnTo>
                    <a:pt x="186935" y="18521"/>
                  </a:lnTo>
                  <a:lnTo>
                    <a:pt x="186290" y="18626"/>
                  </a:lnTo>
                  <a:lnTo>
                    <a:pt x="185645" y="18745"/>
                  </a:lnTo>
                  <a:lnTo>
                    <a:pt x="185013" y="18890"/>
                  </a:lnTo>
                  <a:lnTo>
                    <a:pt x="184381" y="19061"/>
                  </a:lnTo>
                  <a:lnTo>
                    <a:pt x="183907" y="19179"/>
                  </a:lnTo>
                  <a:lnTo>
                    <a:pt x="183433" y="19324"/>
                  </a:lnTo>
                  <a:lnTo>
                    <a:pt x="182959" y="19469"/>
                  </a:lnTo>
                  <a:lnTo>
                    <a:pt x="182499" y="19627"/>
                  </a:lnTo>
                  <a:lnTo>
                    <a:pt x="182038" y="19798"/>
                  </a:lnTo>
                  <a:lnTo>
                    <a:pt x="181577" y="19982"/>
                  </a:lnTo>
                  <a:lnTo>
                    <a:pt x="181116" y="20180"/>
                  </a:lnTo>
                  <a:lnTo>
                    <a:pt x="180669" y="20377"/>
                  </a:lnTo>
                  <a:lnTo>
                    <a:pt x="180234" y="20601"/>
                  </a:lnTo>
                  <a:lnTo>
                    <a:pt x="179800" y="20825"/>
                  </a:lnTo>
                  <a:lnTo>
                    <a:pt x="179366" y="21062"/>
                  </a:lnTo>
                  <a:lnTo>
                    <a:pt x="178944" y="21312"/>
                  </a:lnTo>
                  <a:lnTo>
                    <a:pt x="178523" y="21575"/>
                  </a:lnTo>
                  <a:lnTo>
                    <a:pt x="178102" y="21838"/>
                  </a:lnTo>
                  <a:lnTo>
                    <a:pt x="177694" y="22115"/>
                  </a:lnTo>
                  <a:lnTo>
                    <a:pt x="177299" y="22417"/>
                  </a:lnTo>
                  <a:lnTo>
                    <a:pt x="177088" y="21917"/>
                  </a:lnTo>
                  <a:lnTo>
                    <a:pt x="176865" y="21417"/>
                  </a:lnTo>
                  <a:lnTo>
                    <a:pt x="176641" y="20930"/>
                  </a:lnTo>
                  <a:lnTo>
                    <a:pt x="176404" y="20443"/>
                  </a:lnTo>
                  <a:lnTo>
                    <a:pt x="176154" y="19969"/>
                  </a:lnTo>
                  <a:lnTo>
                    <a:pt x="175904" y="19495"/>
                  </a:lnTo>
                  <a:lnTo>
                    <a:pt x="175640" y="19021"/>
                  </a:lnTo>
                  <a:lnTo>
                    <a:pt x="175364" y="18561"/>
                  </a:lnTo>
                  <a:lnTo>
                    <a:pt x="175087" y="18113"/>
                  </a:lnTo>
                  <a:lnTo>
                    <a:pt x="174811" y="17652"/>
                  </a:lnTo>
                  <a:lnTo>
                    <a:pt x="174508" y="17218"/>
                  </a:lnTo>
                  <a:lnTo>
                    <a:pt x="174206" y="16783"/>
                  </a:lnTo>
                  <a:lnTo>
                    <a:pt x="173903" y="16349"/>
                  </a:lnTo>
                  <a:lnTo>
                    <a:pt x="173587" y="15915"/>
                  </a:lnTo>
                  <a:lnTo>
                    <a:pt x="173258" y="15507"/>
                  </a:lnTo>
                  <a:lnTo>
                    <a:pt x="172929" y="15085"/>
                  </a:lnTo>
                  <a:lnTo>
                    <a:pt x="172586" y="14690"/>
                  </a:lnTo>
                  <a:lnTo>
                    <a:pt x="172244" y="14282"/>
                  </a:lnTo>
                  <a:lnTo>
                    <a:pt x="171889" y="13888"/>
                  </a:lnTo>
                  <a:lnTo>
                    <a:pt x="171533" y="13506"/>
                  </a:lnTo>
                  <a:lnTo>
                    <a:pt x="171165" y="13124"/>
                  </a:lnTo>
                  <a:lnTo>
                    <a:pt x="170796" y="12755"/>
                  </a:lnTo>
                  <a:lnTo>
                    <a:pt x="170414" y="12387"/>
                  </a:lnTo>
                  <a:lnTo>
                    <a:pt x="170020" y="12031"/>
                  </a:lnTo>
                  <a:lnTo>
                    <a:pt x="169638" y="11689"/>
                  </a:lnTo>
                  <a:lnTo>
                    <a:pt x="169230" y="11334"/>
                  </a:lnTo>
                  <a:lnTo>
                    <a:pt x="168835" y="11005"/>
                  </a:lnTo>
                  <a:lnTo>
                    <a:pt x="168414" y="10676"/>
                  </a:lnTo>
                  <a:lnTo>
                    <a:pt x="168006" y="10360"/>
                  </a:lnTo>
                  <a:lnTo>
                    <a:pt x="167584" y="10044"/>
                  </a:lnTo>
                  <a:lnTo>
                    <a:pt x="167150" y="9741"/>
                  </a:lnTo>
                  <a:lnTo>
                    <a:pt x="166716" y="9438"/>
                  </a:lnTo>
                  <a:lnTo>
                    <a:pt x="166281" y="9149"/>
                  </a:lnTo>
                  <a:lnTo>
                    <a:pt x="165834" y="8859"/>
                  </a:lnTo>
                  <a:lnTo>
                    <a:pt x="165386" y="8596"/>
                  </a:lnTo>
                  <a:lnTo>
                    <a:pt x="164925" y="8319"/>
                  </a:lnTo>
                  <a:lnTo>
                    <a:pt x="164465" y="8069"/>
                  </a:lnTo>
                  <a:lnTo>
                    <a:pt x="164004" y="7819"/>
                  </a:lnTo>
                  <a:lnTo>
                    <a:pt x="163530" y="7582"/>
                  </a:lnTo>
                  <a:lnTo>
                    <a:pt x="163056" y="7345"/>
                  </a:lnTo>
                  <a:lnTo>
                    <a:pt x="162582" y="7121"/>
                  </a:lnTo>
                  <a:lnTo>
                    <a:pt x="162095" y="6911"/>
                  </a:lnTo>
                  <a:lnTo>
                    <a:pt x="161608" y="6700"/>
                  </a:lnTo>
                  <a:lnTo>
                    <a:pt x="161108" y="6503"/>
                  </a:lnTo>
                  <a:lnTo>
                    <a:pt x="160621" y="6305"/>
                  </a:lnTo>
                  <a:lnTo>
                    <a:pt x="160121" y="6134"/>
                  </a:lnTo>
                  <a:lnTo>
                    <a:pt x="159607" y="5963"/>
                  </a:lnTo>
                  <a:lnTo>
                    <a:pt x="159107" y="5792"/>
                  </a:lnTo>
                  <a:lnTo>
                    <a:pt x="158594" y="5647"/>
                  </a:lnTo>
                  <a:lnTo>
                    <a:pt x="158067" y="5502"/>
                  </a:lnTo>
                  <a:lnTo>
                    <a:pt x="157554" y="5371"/>
                  </a:lnTo>
                  <a:lnTo>
                    <a:pt x="157027" y="5239"/>
                  </a:lnTo>
                  <a:lnTo>
                    <a:pt x="156501" y="5121"/>
                  </a:lnTo>
                  <a:lnTo>
                    <a:pt x="155974" y="5015"/>
                  </a:lnTo>
                  <a:lnTo>
                    <a:pt x="155434" y="4923"/>
                  </a:lnTo>
                  <a:lnTo>
                    <a:pt x="154908" y="4831"/>
                  </a:lnTo>
                  <a:lnTo>
                    <a:pt x="154368" y="4765"/>
                  </a:lnTo>
                  <a:lnTo>
                    <a:pt x="153828" y="4686"/>
                  </a:lnTo>
                  <a:lnTo>
                    <a:pt x="153276" y="4634"/>
                  </a:lnTo>
                  <a:lnTo>
                    <a:pt x="152736" y="4594"/>
                  </a:lnTo>
                  <a:lnTo>
                    <a:pt x="152183" y="4555"/>
                  </a:lnTo>
                  <a:lnTo>
                    <a:pt x="151630" y="4528"/>
                  </a:lnTo>
                  <a:lnTo>
                    <a:pt x="151077" y="4515"/>
                  </a:lnTo>
                  <a:lnTo>
                    <a:pt x="150524" y="4502"/>
                  </a:lnTo>
                  <a:lnTo>
                    <a:pt x="149616" y="4515"/>
                  </a:lnTo>
                  <a:lnTo>
                    <a:pt x="148721" y="4555"/>
                  </a:lnTo>
                  <a:lnTo>
                    <a:pt x="147839" y="4634"/>
                  </a:lnTo>
                  <a:lnTo>
                    <a:pt x="146944" y="4726"/>
                  </a:lnTo>
                  <a:lnTo>
                    <a:pt x="146075" y="4844"/>
                  </a:lnTo>
                  <a:lnTo>
                    <a:pt x="145206" y="4989"/>
                  </a:lnTo>
                  <a:lnTo>
                    <a:pt x="144338" y="5160"/>
                  </a:lnTo>
                  <a:lnTo>
                    <a:pt x="143482" y="5358"/>
                  </a:lnTo>
                  <a:lnTo>
                    <a:pt x="142837" y="5529"/>
                  </a:lnTo>
                  <a:lnTo>
                    <a:pt x="142192" y="5700"/>
                  </a:lnTo>
                  <a:lnTo>
                    <a:pt x="141560" y="5897"/>
                  </a:lnTo>
                  <a:lnTo>
                    <a:pt x="140928" y="6121"/>
                  </a:lnTo>
                  <a:lnTo>
                    <a:pt x="140349" y="6332"/>
                  </a:lnTo>
                  <a:lnTo>
                    <a:pt x="139770" y="6555"/>
                  </a:lnTo>
                  <a:lnTo>
                    <a:pt x="139204" y="6792"/>
                  </a:lnTo>
                  <a:lnTo>
                    <a:pt x="138625" y="7042"/>
                  </a:lnTo>
                  <a:lnTo>
                    <a:pt x="138072" y="7293"/>
                  </a:lnTo>
                  <a:lnTo>
                    <a:pt x="137519" y="7569"/>
                  </a:lnTo>
                  <a:lnTo>
                    <a:pt x="136966" y="7859"/>
                  </a:lnTo>
                  <a:lnTo>
                    <a:pt x="136413" y="8148"/>
                  </a:lnTo>
                  <a:lnTo>
                    <a:pt x="135873" y="8464"/>
                  </a:lnTo>
                  <a:lnTo>
                    <a:pt x="135347" y="8780"/>
                  </a:lnTo>
                  <a:lnTo>
                    <a:pt x="134820" y="9109"/>
                  </a:lnTo>
                  <a:lnTo>
                    <a:pt x="134307" y="9465"/>
                  </a:lnTo>
                  <a:lnTo>
                    <a:pt x="133794" y="9820"/>
                  </a:lnTo>
                  <a:lnTo>
                    <a:pt x="133280" y="10189"/>
                  </a:lnTo>
                  <a:lnTo>
                    <a:pt x="132780" y="10570"/>
                  </a:lnTo>
                  <a:lnTo>
                    <a:pt x="132293" y="10952"/>
                  </a:lnTo>
                  <a:lnTo>
                    <a:pt x="131938" y="10333"/>
                  </a:lnTo>
                  <a:lnTo>
                    <a:pt x="131569" y="9728"/>
                  </a:lnTo>
                  <a:lnTo>
                    <a:pt x="131174" y="9149"/>
                  </a:lnTo>
                  <a:lnTo>
                    <a:pt x="130766" y="8569"/>
                  </a:lnTo>
                  <a:lnTo>
                    <a:pt x="130345" y="8003"/>
                  </a:lnTo>
                  <a:lnTo>
                    <a:pt x="129897" y="7464"/>
                  </a:lnTo>
                  <a:lnTo>
                    <a:pt x="129437" y="6937"/>
                  </a:lnTo>
                  <a:lnTo>
                    <a:pt x="128963" y="6424"/>
                  </a:lnTo>
                  <a:lnTo>
                    <a:pt x="128462" y="5937"/>
                  </a:lnTo>
                  <a:lnTo>
                    <a:pt x="127962" y="5450"/>
                  </a:lnTo>
                  <a:lnTo>
                    <a:pt x="127436" y="4989"/>
                  </a:lnTo>
                  <a:lnTo>
                    <a:pt x="126896" y="4555"/>
                  </a:lnTo>
                  <a:lnTo>
                    <a:pt x="126343" y="4133"/>
                  </a:lnTo>
                  <a:lnTo>
                    <a:pt x="125777" y="3725"/>
                  </a:lnTo>
                  <a:lnTo>
                    <a:pt x="125198" y="3344"/>
                  </a:lnTo>
                  <a:lnTo>
                    <a:pt x="124606" y="2975"/>
                  </a:lnTo>
                  <a:lnTo>
                    <a:pt x="124000" y="2620"/>
                  </a:lnTo>
                  <a:lnTo>
                    <a:pt x="123381" y="2290"/>
                  </a:lnTo>
                  <a:lnTo>
                    <a:pt x="122763" y="1988"/>
                  </a:lnTo>
                  <a:lnTo>
                    <a:pt x="122118" y="1698"/>
                  </a:lnTo>
                  <a:lnTo>
                    <a:pt x="121473" y="1435"/>
                  </a:lnTo>
                  <a:lnTo>
                    <a:pt x="120814" y="1198"/>
                  </a:lnTo>
                  <a:lnTo>
                    <a:pt x="120143" y="974"/>
                  </a:lnTo>
                  <a:lnTo>
                    <a:pt x="119472" y="777"/>
                  </a:lnTo>
                  <a:lnTo>
                    <a:pt x="118774" y="592"/>
                  </a:lnTo>
                  <a:lnTo>
                    <a:pt x="118090" y="434"/>
                  </a:lnTo>
                  <a:lnTo>
                    <a:pt x="117379" y="303"/>
                  </a:lnTo>
                  <a:lnTo>
                    <a:pt x="116681" y="197"/>
                  </a:lnTo>
                  <a:lnTo>
                    <a:pt x="115957" y="105"/>
                  </a:lnTo>
                  <a:lnTo>
                    <a:pt x="115246" y="53"/>
                  </a:lnTo>
                  <a:lnTo>
                    <a:pt x="114509" y="13"/>
                  </a:lnTo>
                  <a:lnTo>
                    <a:pt x="1137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4780475" y="3381225"/>
              <a:ext cx="1092925" cy="285350"/>
            </a:xfrm>
            <a:custGeom>
              <a:avLst/>
              <a:gdLst/>
              <a:ahLst/>
              <a:cxnLst/>
              <a:rect l="l" t="t" r="r" b="b"/>
              <a:pathLst>
                <a:path w="43717" h="11414" extrusionOk="0">
                  <a:moveTo>
                    <a:pt x="41333" y="7833"/>
                  </a:moveTo>
                  <a:lnTo>
                    <a:pt x="41452" y="7846"/>
                  </a:lnTo>
                  <a:lnTo>
                    <a:pt x="41570" y="7859"/>
                  </a:lnTo>
                  <a:lnTo>
                    <a:pt x="41689" y="7886"/>
                  </a:lnTo>
                  <a:lnTo>
                    <a:pt x="41794" y="7925"/>
                  </a:lnTo>
                  <a:lnTo>
                    <a:pt x="41899" y="7978"/>
                  </a:lnTo>
                  <a:lnTo>
                    <a:pt x="42005" y="8044"/>
                  </a:lnTo>
                  <a:lnTo>
                    <a:pt x="42097" y="8109"/>
                  </a:lnTo>
                  <a:lnTo>
                    <a:pt x="42176" y="8188"/>
                  </a:lnTo>
                  <a:lnTo>
                    <a:pt x="42255" y="8267"/>
                  </a:lnTo>
                  <a:lnTo>
                    <a:pt x="42321" y="8360"/>
                  </a:lnTo>
                  <a:lnTo>
                    <a:pt x="42387" y="8465"/>
                  </a:lnTo>
                  <a:lnTo>
                    <a:pt x="42439" y="8570"/>
                  </a:lnTo>
                  <a:lnTo>
                    <a:pt x="42479" y="8675"/>
                  </a:lnTo>
                  <a:lnTo>
                    <a:pt x="42505" y="8794"/>
                  </a:lnTo>
                  <a:lnTo>
                    <a:pt x="42518" y="8912"/>
                  </a:lnTo>
                  <a:lnTo>
                    <a:pt x="42531" y="9031"/>
                  </a:lnTo>
                  <a:lnTo>
                    <a:pt x="42518" y="9163"/>
                  </a:lnTo>
                  <a:lnTo>
                    <a:pt x="42505" y="9281"/>
                  </a:lnTo>
                  <a:lnTo>
                    <a:pt x="42479" y="9386"/>
                  </a:lnTo>
                  <a:lnTo>
                    <a:pt x="42439" y="9505"/>
                  </a:lnTo>
                  <a:lnTo>
                    <a:pt x="42387" y="9610"/>
                  </a:lnTo>
                  <a:lnTo>
                    <a:pt x="42321" y="9702"/>
                  </a:lnTo>
                  <a:lnTo>
                    <a:pt x="42255" y="9794"/>
                  </a:lnTo>
                  <a:lnTo>
                    <a:pt x="42176" y="9887"/>
                  </a:lnTo>
                  <a:lnTo>
                    <a:pt x="42097" y="9952"/>
                  </a:lnTo>
                  <a:lnTo>
                    <a:pt x="42005" y="10031"/>
                  </a:lnTo>
                  <a:lnTo>
                    <a:pt x="41899" y="10084"/>
                  </a:lnTo>
                  <a:lnTo>
                    <a:pt x="41794" y="10137"/>
                  </a:lnTo>
                  <a:lnTo>
                    <a:pt x="41689" y="10176"/>
                  </a:lnTo>
                  <a:lnTo>
                    <a:pt x="41570" y="10202"/>
                  </a:lnTo>
                  <a:lnTo>
                    <a:pt x="41452" y="10229"/>
                  </a:lnTo>
                  <a:lnTo>
                    <a:pt x="41215" y="10229"/>
                  </a:lnTo>
                  <a:lnTo>
                    <a:pt x="41097" y="10202"/>
                  </a:lnTo>
                  <a:lnTo>
                    <a:pt x="40978" y="10176"/>
                  </a:lnTo>
                  <a:lnTo>
                    <a:pt x="40873" y="10137"/>
                  </a:lnTo>
                  <a:lnTo>
                    <a:pt x="40767" y="10084"/>
                  </a:lnTo>
                  <a:lnTo>
                    <a:pt x="40662" y="10031"/>
                  </a:lnTo>
                  <a:lnTo>
                    <a:pt x="40570" y="9952"/>
                  </a:lnTo>
                  <a:lnTo>
                    <a:pt x="40491" y="9887"/>
                  </a:lnTo>
                  <a:lnTo>
                    <a:pt x="40412" y="9794"/>
                  </a:lnTo>
                  <a:lnTo>
                    <a:pt x="40346" y="9702"/>
                  </a:lnTo>
                  <a:lnTo>
                    <a:pt x="40280" y="9610"/>
                  </a:lnTo>
                  <a:lnTo>
                    <a:pt x="40228" y="9505"/>
                  </a:lnTo>
                  <a:lnTo>
                    <a:pt x="40188" y="9386"/>
                  </a:lnTo>
                  <a:lnTo>
                    <a:pt x="40162" y="9281"/>
                  </a:lnTo>
                  <a:lnTo>
                    <a:pt x="40136" y="9163"/>
                  </a:lnTo>
                  <a:lnTo>
                    <a:pt x="40136" y="9031"/>
                  </a:lnTo>
                  <a:lnTo>
                    <a:pt x="40136" y="8912"/>
                  </a:lnTo>
                  <a:lnTo>
                    <a:pt x="40162" y="8794"/>
                  </a:lnTo>
                  <a:lnTo>
                    <a:pt x="40188" y="8675"/>
                  </a:lnTo>
                  <a:lnTo>
                    <a:pt x="40228" y="8570"/>
                  </a:lnTo>
                  <a:lnTo>
                    <a:pt x="40280" y="8465"/>
                  </a:lnTo>
                  <a:lnTo>
                    <a:pt x="40346" y="8360"/>
                  </a:lnTo>
                  <a:lnTo>
                    <a:pt x="40412" y="8267"/>
                  </a:lnTo>
                  <a:lnTo>
                    <a:pt x="40491" y="8188"/>
                  </a:lnTo>
                  <a:lnTo>
                    <a:pt x="40570" y="8109"/>
                  </a:lnTo>
                  <a:lnTo>
                    <a:pt x="40662" y="8044"/>
                  </a:lnTo>
                  <a:lnTo>
                    <a:pt x="40767" y="7978"/>
                  </a:lnTo>
                  <a:lnTo>
                    <a:pt x="40873" y="7925"/>
                  </a:lnTo>
                  <a:lnTo>
                    <a:pt x="40978" y="7886"/>
                  </a:lnTo>
                  <a:lnTo>
                    <a:pt x="41097" y="7859"/>
                  </a:lnTo>
                  <a:lnTo>
                    <a:pt x="41215" y="7846"/>
                  </a:lnTo>
                  <a:lnTo>
                    <a:pt x="41333" y="7833"/>
                  </a:lnTo>
                  <a:close/>
                  <a:moveTo>
                    <a:pt x="0" y="1"/>
                  </a:moveTo>
                  <a:lnTo>
                    <a:pt x="0" y="9623"/>
                  </a:lnTo>
                  <a:lnTo>
                    <a:pt x="39030" y="9623"/>
                  </a:lnTo>
                  <a:lnTo>
                    <a:pt x="39083" y="9821"/>
                  </a:lnTo>
                  <a:lnTo>
                    <a:pt x="39161" y="9992"/>
                  </a:lnTo>
                  <a:lnTo>
                    <a:pt x="39240" y="10176"/>
                  </a:lnTo>
                  <a:lnTo>
                    <a:pt x="39346" y="10334"/>
                  </a:lnTo>
                  <a:lnTo>
                    <a:pt x="39451" y="10492"/>
                  </a:lnTo>
                  <a:lnTo>
                    <a:pt x="39583" y="10637"/>
                  </a:lnTo>
                  <a:lnTo>
                    <a:pt x="39714" y="10782"/>
                  </a:lnTo>
                  <a:lnTo>
                    <a:pt x="39859" y="10900"/>
                  </a:lnTo>
                  <a:lnTo>
                    <a:pt x="40017" y="11019"/>
                  </a:lnTo>
                  <a:lnTo>
                    <a:pt x="40188" y="11124"/>
                  </a:lnTo>
                  <a:lnTo>
                    <a:pt x="40359" y="11203"/>
                  </a:lnTo>
                  <a:lnTo>
                    <a:pt x="40544" y="11282"/>
                  </a:lnTo>
                  <a:lnTo>
                    <a:pt x="40728" y="11335"/>
                  </a:lnTo>
                  <a:lnTo>
                    <a:pt x="40925" y="11374"/>
                  </a:lnTo>
                  <a:lnTo>
                    <a:pt x="41123" y="11400"/>
                  </a:lnTo>
                  <a:lnTo>
                    <a:pt x="41333" y="11414"/>
                  </a:lnTo>
                  <a:lnTo>
                    <a:pt x="41570" y="11400"/>
                  </a:lnTo>
                  <a:lnTo>
                    <a:pt x="41807" y="11361"/>
                  </a:lnTo>
                  <a:lnTo>
                    <a:pt x="42044" y="11308"/>
                  </a:lnTo>
                  <a:lnTo>
                    <a:pt x="42255" y="11229"/>
                  </a:lnTo>
                  <a:lnTo>
                    <a:pt x="42466" y="11124"/>
                  </a:lnTo>
                  <a:lnTo>
                    <a:pt x="42663" y="11005"/>
                  </a:lnTo>
                  <a:lnTo>
                    <a:pt x="42847" y="10874"/>
                  </a:lnTo>
                  <a:lnTo>
                    <a:pt x="43018" y="10716"/>
                  </a:lnTo>
                  <a:lnTo>
                    <a:pt x="43163" y="10545"/>
                  </a:lnTo>
                  <a:lnTo>
                    <a:pt x="43308" y="10360"/>
                  </a:lnTo>
                  <a:lnTo>
                    <a:pt x="43426" y="10163"/>
                  </a:lnTo>
                  <a:lnTo>
                    <a:pt x="43519" y="9966"/>
                  </a:lnTo>
                  <a:lnTo>
                    <a:pt x="43611" y="9742"/>
                  </a:lnTo>
                  <a:lnTo>
                    <a:pt x="43663" y="9518"/>
                  </a:lnTo>
                  <a:lnTo>
                    <a:pt x="43703" y="9281"/>
                  </a:lnTo>
                  <a:lnTo>
                    <a:pt x="43716" y="9031"/>
                  </a:lnTo>
                  <a:lnTo>
                    <a:pt x="43703" y="8794"/>
                  </a:lnTo>
                  <a:lnTo>
                    <a:pt x="43663" y="8557"/>
                  </a:lnTo>
                  <a:lnTo>
                    <a:pt x="43611" y="8333"/>
                  </a:lnTo>
                  <a:lnTo>
                    <a:pt x="43519" y="8109"/>
                  </a:lnTo>
                  <a:lnTo>
                    <a:pt x="43426" y="7899"/>
                  </a:lnTo>
                  <a:lnTo>
                    <a:pt x="43308" y="7701"/>
                  </a:lnTo>
                  <a:lnTo>
                    <a:pt x="43163" y="7517"/>
                  </a:lnTo>
                  <a:lnTo>
                    <a:pt x="43018" y="7359"/>
                  </a:lnTo>
                  <a:lnTo>
                    <a:pt x="42847" y="7201"/>
                  </a:lnTo>
                  <a:lnTo>
                    <a:pt x="42663" y="7056"/>
                  </a:lnTo>
                  <a:lnTo>
                    <a:pt x="42466" y="6938"/>
                  </a:lnTo>
                  <a:lnTo>
                    <a:pt x="42255" y="6846"/>
                  </a:lnTo>
                  <a:lnTo>
                    <a:pt x="42044" y="6767"/>
                  </a:lnTo>
                  <a:lnTo>
                    <a:pt x="41807" y="6701"/>
                  </a:lnTo>
                  <a:lnTo>
                    <a:pt x="41570" y="6675"/>
                  </a:lnTo>
                  <a:lnTo>
                    <a:pt x="41333" y="6661"/>
                  </a:lnTo>
                  <a:lnTo>
                    <a:pt x="41123" y="6661"/>
                  </a:lnTo>
                  <a:lnTo>
                    <a:pt x="40925" y="6688"/>
                  </a:lnTo>
                  <a:lnTo>
                    <a:pt x="40728" y="6727"/>
                  </a:lnTo>
                  <a:lnTo>
                    <a:pt x="40544" y="6793"/>
                  </a:lnTo>
                  <a:lnTo>
                    <a:pt x="40359" y="6859"/>
                  </a:lnTo>
                  <a:lnTo>
                    <a:pt x="40188" y="6951"/>
                  </a:lnTo>
                  <a:lnTo>
                    <a:pt x="40017" y="7056"/>
                  </a:lnTo>
                  <a:lnTo>
                    <a:pt x="39859" y="7162"/>
                  </a:lnTo>
                  <a:lnTo>
                    <a:pt x="39714" y="7293"/>
                  </a:lnTo>
                  <a:lnTo>
                    <a:pt x="39583" y="7425"/>
                  </a:lnTo>
                  <a:lnTo>
                    <a:pt x="39451" y="7570"/>
                  </a:lnTo>
                  <a:lnTo>
                    <a:pt x="39346" y="7728"/>
                  </a:lnTo>
                  <a:lnTo>
                    <a:pt x="39240" y="7899"/>
                  </a:lnTo>
                  <a:lnTo>
                    <a:pt x="39161" y="8070"/>
                  </a:lnTo>
                  <a:lnTo>
                    <a:pt x="39083" y="8254"/>
                  </a:lnTo>
                  <a:lnTo>
                    <a:pt x="39030" y="8439"/>
                  </a:lnTo>
                  <a:lnTo>
                    <a:pt x="1172" y="8439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4627775" y="3408875"/>
              <a:ext cx="1245625" cy="398875"/>
            </a:xfrm>
            <a:custGeom>
              <a:avLst/>
              <a:gdLst/>
              <a:ahLst/>
              <a:cxnLst/>
              <a:rect l="l" t="t" r="r" b="b"/>
              <a:pathLst>
                <a:path w="49825" h="15955" extrusionOk="0">
                  <a:moveTo>
                    <a:pt x="47441" y="12374"/>
                  </a:moveTo>
                  <a:lnTo>
                    <a:pt x="47560" y="12387"/>
                  </a:lnTo>
                  <a:lnTo>
                    <a:pt x="47678" y="12401"/>
                  </a:lnTo>
                  <a:lnTo>
                    <a:pt x="47797" y="12427"/>
                  </a:lnTo>
                  <a:lnTo>
                    <a:pt x="47902" y="12466"/>
                  </a:lnTo>
                  <a:lnTo>
                    <a:pt x="48007" y="12519"/>
                  </a:lnTo>
                  <a:lnTo>
                    <a:pt x="48113" y="12585"/>
                  </a:lnTo>
                  <a:lnTo>
                    <a:pt x="48205" y="12651"/>
                  </a:lnTo>
                  <a:lnTo>
                    <a:pt x="48284" y="12730"/>
                  </a:lnTo>
                  <a:lnTo>
                    <a:pt x="48363" y="12809"/>
                  </a:lnTo>
                  <a:lnTo>
                    <a:pt x="48429" y="12901"/>
                  </a:lnTo>
                  <a:lnTo>
                    <a:pt x="48495" y="13006"/>
                  </a:lnTo>
                  <a:lnTo>
                    <a:pt x="48547" y="13111"/>
                  </a:lnTo>
                  <a:lnTo>
                    <a:pt x="48587" y="13217"/>
                  </a:lnTo>
                  <a:lnTo>
                    <a:pt x="48613" y="13335"/>
                  </a:lnTo>
                  <a:lnTo>
                    <a:pt x="48626" y="13454"/>
                  </a:lnTo>
                  <a:lnTo>
                    <a:pt x="48639" y="13572"/>
                  </a:lnTo>
                  <a:lnTo>
                    <a:pt x="48626" y="13691"/>
                  </a:lnTo>
                  <a:lnTo>
                    <a:pt x="48613" y="13809"/>
                  </a:lnTo>
                  <a:lnTo>
                    <a:pt x="48587" y="13927"/>
                  </a:lnTo>
                  <a:lnTo>
                    <a:pt x="48547" y="14033"/>
                  </a:lnTo>
                  <a:lnTo>
                    <a:pt x="48495" y="14138"/>
                  </a:lnTo>
                  <a:lnTo>
                    <a:pt x="48429" y="14243"/>
                  </a:lnTo>
                  <a:lnTo>
                    <a:pt x="48363" y="14336"/>
                  </a:lnTo>
                  <a:lnTo>
                    <a:pt x="48284" y="14415"/>
                  </a:lnTo>
                  <a:lnTo>
                    <a:pt x="48205" y="14494"/>
                  </a:lnTo>
                  <a:lnTo>
                    <a:pt x="48113" y="14559"/>
                  </a:lnTo>
                  <a:lnTo>
                    <a:pt x="48007" y="14625"/>
                  </a:lnTo>
                  <a:lnTo>
                    <a:pt x="47902" y="14678"/>
                  </a:lnTo>
                  <a:lnTo>
                    <a:pt x="47797" y="14717"/>
                  </a:lnTo>
                  <a:lnTo>
                    <a:pt x="47678" y="14744"/>
                  </a:lnTo>
                  <a:lnTo>
                    <a:pt x="47560" y="14770"/>
                  </a:lnTo>
                  <a:lnTo>
                    <a:pt x="47323" y="14770"/>
                  </a:lnTo>
                  <a:lnTo>
                    <a:pt x="47205" y="14744"/>
                  </a:lnTo>
                  <a:lnTo>
                    <a:pt x="47086" y="14717"/>
                  </a:lnTo>
                  <a:lnTo>
                    <a:pt x="46981" y="14678"/>
                  </a:lnTo>
                  <a:lnTo>
                    <a:pt x="46875" y="14625"/>
                  </a:lnTo>
                  <a:lnTo>
                    <a:pt x="46770" y="14559"/>
                  </a:lnTo>
                  <a:lnTo>
                    <a:pt x="46678" y="14494"/>
                  </a:lnTo>
                  <a:lnTo>
                    <a:pt x="46599" y="14415"/>
                  </a:lnTo>
                  <a:lnTo>
                    <a:pt x="46520" y="14336"/>
                  </a:lnTo>
                  <a:lnTo>
                    <a:pt x="46454" y="14243"/>
                  </a:lnTo>
                  <a:lnTo>
                    <a:pt x="46388" y="14138"/>
                  </a:lnTo>
                  <a:lnTo>
                    <a:pt x="46336" y="14033"/>
                  </a:lnTo>
                  <a:lnTo>
                    <a:pt x="46296" y="13927"/>
                  </a:lnTo>
                  <a:lnTo>
                    <a:pt x="46270" y="13809"/>
                  </a:lnTo>
                  <a:lnTo>
                    <a:pt x="46244" y="13691"/>
                  </a:lnTo>
                  <a:lnTo>
                    <a:pt x="46244" y="13572"/>
                  </a:lnTo>
                  <a:lnTo>
                    <a:pt x="46244" y="13454"/>
                  </a:lnTo>
                  <a:lnTo>
                    <a:pt x="46270" y="13335"/>
                  </a:lnTo>
                  <a:lnTo>
                    <a:pt x="46296" y="13217"/>
                  </a:lnTo>
                  <a:lnTo>
                    <a:pt x="46336" y="13111"/>
                  </a:lnTo>
                  <a:lnTo>
                    <a:pt x="46388" y="13006"/>
                  </a:lnTo>
                  <a:lnTo>
                    <a:pt x="46454" y="12901"/>
                  </a:lnTo>
                  <a:lnTo>
                    <a:pt x="46520" y="12809"/>
                  </a:lnTo>
                  <a:lnTo>
                    <a:pt x="46599" y="12730"/>
                  </a:lnTo>
                  <a:lnTo>
                    <a:pt x="46678" y="12651"/>
                  </a:lnTo>
                  <a:lnTo>
                    <a:pt x="46770" y="12585"/>
                  </a:lnTo>
                  <a:lnTo>
                    <a:pt x="46875" y="12519"/>
                  </a:lnTo>
                  <a:lnTo>
                    <a:pt x="46981" y="12466"/>
                  </a:lnTo>
                  <a:lnTo>
                    <a:pt x="47086" y="12427"/>
                  </a:lnTo>
                  <a:lnTo>
                    <a:pt x="47205" y="12401"/>
                  </a:lnTo>
                  <a:lnTo>
                    <a:pt x="47323" y="12387"/>
                  </a:lnTo>
                  <a:lnTo>
                    <a:pt x="47441" y="12374"/>
                  </a:lnTo>
                  <a:close/>
                  <a:moveTo>
                    <a:pt x="0" y="0"/>
                  </a:moveTo>
                  <a:lnTo>
                    <a:pt x="0" y="14164"/>
                  </a:lnTo>
                  <a:lnTo>
                    <a:pt x="45138" y="14164"/>
                  </a:lnTo>
                  <a:lnTo>
                    <a:pt x="45191" y="14349"/>
                  </a:lnTo>
                  <a:lnTo>
                    <a:pt x="45269" y="14533"/>
                  </a:lnTo>
                  <a:lnTo>
                    <a:pt x="45348" y="14704"/>
                  </a:lnTo>
                  <a:lnTo>
                    <a:pt x="45454" y="14875"/>
                  </a:lnTo>
                  <a:lnTo>
                    <a:pt x="45559" y="15033"/>
                  </a:lnTo>
                  <a:lnTo>
                    <a:pt x="45691" y="15178"/>
                  </a:lnTo>
                  <a:lnTo>
                    <a:pt x="45822" y="15323"/>
                  </a:lnTo>
                  <a:lnTo>
                    <a:pt x="45967" y="15441"/>
                  </a:lnTo>
                  <a:lnTo>
                    <a:pt x="46125" y="15560"/>
                  </a:lnTo>
                  <a:lnTo>
                    <a:pt x="46296" y="15652"/>
                  </a:lnTo>
                  <a:lnTo>
                    <a:pt x="46467" y="15744"/>
                  </a:lnTo>
                  <a:lnTo>
                    <a:pt x="46652" y="15823"/>
                  </a:lnTo>
                  <a:lnTo>
                    <a:pt x="46836" y="15876"/>
                  </a:lnTo>
                  <a:lnTo>
                    <a:pt x="47033" y="15915"/>
                  </a:lnTo>
                  <a:lnTo>
                    <a:pt x="47231" y="15941"/>
                  </a:lnTo>
                  <a:lnTo>
                    <a:pt x="47441" y="15955"/>
                  </a:lnTo>
                  <a:lnTo>
                    <a:pt x="47678" y="15941"/>
                  </a:lnTo>
                  <a:lnTo>
                    <a:pt x="47915" y="15902"/>
                  </a:lnTo>
                  <a:lnTo>
                    <a:pt x="48152" y="15849"/>
                  </a:lnTo>
                  <a:lnTo>
                    <a:pt x="48363" y="15770"/>
                  </a:lnTo>
                  <a:lnTo>
                    <a:pt x="48574" y="15665"/>
                  </a:lnTo>
                  <a:lnTo>
                    <a:pt x="48771" y="15547"/>
                  </a:lnTo>
                  <a:lnTo>
                    <a:pt x="48955" y="15402"/>
                  </a:lnTo>
                  <a:lnTo>
                    <a:pt x="49126" y="15257"/>
                  </a:lnTo>
                  <a:lnTo>
                    <a:pt x="49271" y="15086"/>
                  </a:lnTo>
                  <a:lnTo>
                    <a:pt x="49416" y="14902"/>
                  </a:lnTo>
                  <a:lnTo>
                    <a:pt x="49534" y="14704"/>
                  </a:lnTo>
                  <a:lnTo>
                    <a:pt x="49627" y="14494"/>
                  </a:lnTo>
                  <a:lnTo>
                    <a:pt x="49719" y="14283"/>
                  </a:lnTo>
                  <a:lnTo>
                    <a:pt x="49771" y="14046"/>
                  </a:lnTo>
                  <a:lnTo>
                    <a:pt x="49811" y="13822"/>
                  </a:lnTo>
                  <a:lnTo>
                    <a:pt x="49824" y="13572"/>
                  </a:lnTo>
                  <a:lnTo>
                    <a:pt x="49811" y="13335"/>
                  </a:lnTo>
                  <a:lnTo>
                    <a:pt x="49771" y="13098"/>
                  </a:lnTo>
                  <a:lnTo>
                    <a:pt x="49719" y="12861"/>
                  </a:lnTo>
                  <a:lnTo>
                    <a:pt x="49627" y="12651"/>
                  </a:lnTo>
                  <a:lnTo>
                    <a:pt x="49534" y="12440"/>
                  </a:lnTo>
                  <a:lnTo>
                    <a:pt x="49416" y="12243"/>
                  </a:lnTo>
                  <a:lnTo>
                    <a:pt x="49271" y="12058"/>
                  </a:lnTo>
                  <a:lnTo>
                    <a:pt x="49126" y="11887"/>
                  </a:lnTo>
                  <a:lnTo>
                    <a:pt x="48955" y="11742"/>
                  </a:lnTo>
                  <a:lnTo>
                    <a:pt x="48771" y="11598"/>
                  </a:lnTo>
                  <a:lnTo>
                    <a:pt x="48574" y="11479"/>
                  </a:lnTo>
                  <a:lnTo>
                    <a:pt x="48363" y="11387"/>
                  </a:lnTo>
                  <a:lnTo>
                    <a:pt x="48152" y="11308"/>
                  </a:lnTo>
                  <a:lnTo>
                    <a:pt x="47915" y="11242"/>
                  </a:lnTo>
                  <a:lnTo>
                    <a:pt x="47678" y="11203"/>
                  </a:lnTo>
                  <a:lnTo>
                    <a:pt x="47441" y="11189"/>
                  </a:lnTo>
                  <a:lnTo>
                    <a:pt x="47231" y="11203"/>
                  </a:lnTo>
                  <a:lnTo>
                    <a:pt x="47033" y="11229"/>
                  </a:lnTo>
                  <a:lnTo>
                    <a:pt x="46836" y="11268"/>
                  </a:lnTo>
                  <a:lnTo>
                    <a:pt x="46652" y="11334"/>
                  </a:lnTo>
                  <a:lnTo>
                    <a:pt x="46467" y="11400"/>
                  </a:lnTo>
                  <a:lnTo>
                    <a:pt x="46296" y="11492"/>
                  </a:lnTo>
                  <a:lnTo>
                    <a:pt x="46125" y="11584"/>
                  </a:lnTo>
                  <a:lnTo>
                    <a:pt x="45967" y="11703"/>
                  </a:lnTo>
                  <a:lnTo>
                    <a:pt x="45822" y="11834"/>
                  </a:lnTo>
                  <a:lnTo>
                    <a:pt x="45691" y="11966"/>
                  </a:lnTo>
                  <a:lnTo>
                    <a:pt x="45559" y="12111"/>
                  </a:lnTo>
                  <a:lnTo>
                    <a:pt x="45454" y="12269"/>
                  </a:lnTo>
                  <a:lnTo>
                    <a:pt x="45348" y="12440"/>
                  </a:lnTo>
                  <a:lnTo>
                    <a:pt x="45269" y="12611"/>
                  </a:lnTo>
                  <a:lnTo>
                    <a:pt x="45191" y="12795"/>
                  </a:lnTo>
                  <a:lnTo>
                    <a:pt x="45138" y="12980"/>
                  </a:lnTo>
                  <a:lnTo>
                    <a:pt x="1185" y="1298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3266675" y="2079350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2383" y="50193"/>
                  </a:moveTo>
                  <a:lnTo>
                    <a:pt x="2501" y="50207"/>
                  </a:lnTo>
                  <a:lnTo>
                    <a:pt x="2620" y="50220"/>
                  </a:lnTo>
                  <a:lnTo>
                    <a:pt x="2738" y="50246"/>
                  </a:lnTo>
                  <a:lnTo>
                    <a:pt x="2843" y="50286"/>
                  </a:lnTo>
                  <a:lnTo>
                    <a:pt x="2949" y="50338"/>
                  </a:lnTo>
                  <a:lnTo>
                    <a:pt x="3041" y="50404"/>
                  </a:lnTo>
                  <a:lnTo>
                    <a:pt x="3133" y="50470"/>
                  </a:lnTo>
                  <a:lnTo>
                    <a:pt x="3225" y="50549"/>
                  </a:lnTo>
                  <a:lnTo>
                    <a:pt x="3304" y="50628"/>
                  </a:lnTo>
                  <a:lnTo>
                    <a:pt x="3370" y="50720"/>
                  </a:lnTo>
                  <a:lnTo>
                    <a:pt x="3436" y="50825"/>
                  </a:lnTo>
                  <a:lnTo>
                    <a:pt x="3475" y="50931"/>
                  </a:lnTo>
                  <a:lnTo>
                    <a:pt x="3515" y="51036"/>
                  </a:lnTo>
                  <a:lnTo>
                    <a:pt x="3554" y="51154"/>
                  </a:lnTo>
                  <a:lnTo>
                    <a:pt x="3567" y="51273"/>
                  </a:lnTo>
                  <a:lnTo>
                    <a:pt x="3581" y="51391"/>
                  </a:lnTo>
                  <a:lnTo>
                    <a:pt x="3567" y="51510"/>
                  </a:lnTo>
                  <a:lnTo>
                    <a:pt x="3554" y="51628"/>
                  </a:lnTo>
                  <a:lnTo>
                    <a:pt x="3515" y="51747"/>
                  </a:lnTo>
                  <a:lnTo>
                    <a:pt x="3475" y="51852"/>
                  </a:lnTo>
                  <a:lnTo>
                    <a:pt x="3436" y="51957"/>
                  </a:lnTo>
                  <a:lnTo>
                    <a:pt x="3370" y="52063"/>
                  </a:lnTo>
                  <a:lnTo>
                    <a:pt x="3304" y="52155"/>
                  </a:lnTo>
                  <a:lnTo>
                    <a:pt x="3225" y="52234"/>
                  </a:lnTo>
                  <a:lnTo>
                    <a:pt x="3133" y="52313"/>
                  </a:lnTo>
                  <a:lnTo>
                    <a:pt x="3041" y="52379"/>
                  </a:lnTo>
                  <a:lnTo>
                    <a:pt x="2949" y="52444"/>
                  </a:lnTo>
                  <a:lnTo>
                    <a:pt x="2843" y="52497"/>
                  </a:lnTo>
                  <a:lnTo>
                    <a:pt x="2738" y="52536"/>
                  </a:lnTo>
                  <a:lnTo>
                    <a:pt x="2620" y="52563"/>
                  </a:lnTo>
                  <a:lnTo>
                    <a:pt x="2501" y="52589"/>
                  </a:lnTo>
                  <a:lnTo>
                    <a:pt x="2251" y="52589"/>
                  </a:lnTo>
                  <a:lnTo>
                    <a:pt x="2133" y="52563"/>
                  </a:lnTo>
                  <a:lnTo>
                    <a:pt x="2027" y="52536"/>
                  </a:lnTo>
                  <a:lnTo>
                    <a:pt x="1909" y="52497"/>
                  </a:lnTo>
                  <a:lnTo>
                    <a:pt x="1803" y="52444"/>
                  </a:lnTo>
                  <a:lnTo>
                    <a:pt x="1711" y="52379"/>
                  </a:lnTo>
                  <a:lnTo>
                    <a:pt x="1619" y="52313"/>
                  </a:lnTo>
                  <a:lnTo>
                    <a:pt x="1527" y="52234"/>
                  </a:lnTo>
                  <a:lnTo>
                    <a:pt x="1448" y="52155"/>
                  </a:lnTo>
                  <a:lnTo>
                    <a:pt x="1382" y="52063"/>
                  </a:lnTo>
                  <a:lnTo>
                    <a:pt x="1330" y="51957"/>
                  </a:lnTo>
                  <a:lnTo>
                    <a:pt x="1277" y="51852"/>
                  </a:lnTo>
                  <a:lnTo>
                    <a:pt x="1237" y="51747"/>
                  </a:lnTo>
                  <a:lnTo>
                    <a:pt x="1198" y="51628"/>
                  </a:lnTo>
                  <a:lnTo>
                    <a:pt x="1185" y="51510"/>
                  </a:lnTo>
                  <a:lnTo>
                    <a:pt x="1185" y="51391"/>
                  </a:lnTo>
                  <a:lnTo>
                    <a:pt x="1185" y="51273"/>
                  </a:lnTo>
                  <a:lnTo>
                    <a:pt x="1198" y="51154"/>
                  </a:lnTo>
                  <a:lnTo>
                    <a:pt x="1237" y="51036"/>
                  </a:lnTo>
                  <a:lnTo>
                    <a:pt x="1277" y="50931"/>
                  </a:lnTo>
                  <a:lnTo>
                    <a:pt x="1330" y="50825"/>
                  </a:lnTo>
                  <a:lnTo>
                    <a:pt x="1382" y="50720"/>
                  </a:lnTo>
                  <a:lnTo>
                    <a:pt x="1448" y="50628"/>
                  </a:lnTo>
                  <a:lnTo>
                    <a:pt x="1527" y="50549"/>
                  </a:lnTo>
                  <a:lnTo>
                    <a:pt x="1619" y="50470"/>
                  </a:lnTo>
                  <a:lnTo>
                    <a:pt x="1711" y="50404"/>
                  </a:lnTo>
                  <a:lnTo>
                    <a:pt x="1803" y="50338"/>
                  </a:lnTo>
                  <a:lnTo>
                    <a:pt x="1909" y="50286"/>
                  </a:lnTo>
                  <a:lnTo>
                    <a:pt x="2027" y="50246"/>
                  </a:lnTo>
                  <a:lnTo>
                    <a:pt x="2133" y="50220"/>
                  </a:lnTo>
                  <a:lnTo>
                    <a:pt x="2251" y="50207"/>
                  </a:lnTo>
                  <a:lnTo>
                    <a:pt x="2383" y="50193"/>
                  </a:lnTo>
                  <a:close/>
                  <a:moveTo>
                    <a:pt x="12018" y="1"/>
                  </a:moveTo>
                  <a:lnTo>
                    <a:pt x="12018" y="31817"/>
                  </a:lnTo>
                  <a:lnTo>
                    <a:pt x="1777" y="41690"/>
                  </a:lnTo>
                  <a:lnTo>
                    <a:pt x="1777" y="49088"/>
                  </a:lnTo>
                  <a:lnTo>
                    <a:pt x="1593" y="49140"/>
                  </a:lnTo>
                  <a:lnTo>
                    <a:pt x="1409" y="49219"/>
                  </a:lnTo>
                  <a:lnTo>
                    <a:pt x="1237" y="49311"/>
                  </a:lnTo>
                  <a:lnTo>
                    <a:pt x="1066" y="49404"/>
                  </a:lnTo>
                  <a:lnTo>
                    <a:pt x="908" y="49522"/>
                  </a:lnTo>
                  <a:lnTo>
                    <a:pt x="764" y="49640"/>
                  </a:lnTo>
                  <a:lnTo>
                    <a:pt x="632" y="49785"/>
                  </a:lnTo>
                  <a:lnTo>
                    <a:pt x="500" y="49930"/>
                  </a:lnTo>
                  <a:lnTo>
                    <a:pt x="395" y="50088"/>
                  </a:lnTo>
                  <a:lnTo>
                    <a:pt x="290" y="50246"/>
                  </a:lnTo>
                  <a:lnTo>
                    <a:pt x="211" y="50417"/>
                  </a:lnTo>
                  <a:lnTo>
                    <a:pt x="132" y="50601"/>
                  </a:lnTo>
                  <a:lnTo>
                    <a:pt x="79" y="50786"/>
                  </a:lnTo>
                  <a:lnTo>
                    <a:pt x="26" y="50983"/>
                  </a:lnTo>
                  <a:lnTo>
                    <a:pt x="13" y="51194"/>
                  </a:lnTo>
                  <a:lnTo>
                    <a:pt x="0" y="51391"/>
                  </a:lnTo>
                  <a:lnTo>
                    <a:pt x="13" y="51641"/>
                  </a:lnTo>
                  <a:lnTo>
                    <a:pt x="53" y="51865"/>
                  </a:lnTo>
                  <a:lnTo>
                    <a:pt x="105" y="52102"/>
                  </a:lnTo>
                  <a:lnTo>
                    <a:pt x="184" y="52313"/>
                  </a:lnTo>
                  <a:lnTo>
                    <a:pt x="290" y="52523"/>
                  </a:lnTo>
                  <a:lnTo>
                    <a:pt x="408" y="52721"/>
                  </a:lnTo>
                  <a:lnTo>
                    <a:pt x="540" y="52905"/>
                  </a:lnTo>
                  <a:lnTo>
                    <a:pt x="698" y="53076"/>
                  </a:lnTo>
                  <a:lnTo>
                    <a:pt x="869" y="53221"/>
                  </a:lnTo>
                  <a:lnTo>
                    <a:pt x="1053" y="53366"/>
                  </a:lnTo>
                  <a:lnTo>
                    <a:pt x="1251" y="53484"/>
                  </a:lnTo>
                  <a:lnTo>
                    <a:pt x="1448" y="53590"/>
                  </a:lnTo>
                  <a:lnTo>
                    <a:pt x="1672" y="53669"/>
                  </a:lnTo>
                  <a:lnTo>
                    <a:pt x="1896" y="53721"/>
                  </a:lnTo>
                  <a:lnTo>
                    <a:pt x="2133" y="53761"/>
                  </a:lnTo>
                  <a:lnTo>
                    <a:pt x="2383" y="53774"/>
                  </a:lnTo>
                  <a:lnTo>
                    <a:pt x="2620" y="53761"/>
                  </a:lnTo>
                  <a:lnTo>
                    <a:pt x="2857" y="53721"/>
                  </a:lnTo>
                  <a:lnTo>
                    <a:pt x="3080" y="53669"/>
                  </a:lnTo>
                  <a:lnTo>
                    <a:pt x="3304" y="53590"/>
                  </a:lnTo>
                  <a:lnTo>
                    <a:pt x="3515" y="53484"/>
                  </a:lnTo>
                  <a:lnTo>
                    <a:pt x="3712" y="53366"/>
                  </a:lnTo>
                  <a:lnTo>
                    <a:pt x="3883" y="53221"/>
                  </a:lnTo>
                  <a:lnTo>
                    <a:pt x="4054" y="53076"/>
                  </a:lnTo>
                  <a:lnTo>
                    <a:pt x="4212" y="52905"/>
                  </a:lnTo>
                  <a:lnTo>
                    <a:pt x="4344" y="52721"/>
                  </a:lnTo>
                  <a:lnTo>
                    <a:pt x="4463" y="52523"/>
                  </a:lnTo>
                  <a:lnTo>
                    <a:pt x="4568" y="52313"/>
                  </a:lnTo>
                  <a:lnTo>
                    <a:pt x="4647" y="52102"/>
                  </a:lnTo>
                  <a:lnTo>
                    <a:pt x="4713" y="51865"/>
                  </a:lnTo>
                  <a:lnTo>
                    <a:pt x="4739" y="51641"/>
                  </a:lnTo>
                  <a:lnTo>
                    <a:pt x="4752" y="51391"/>
                  </a:lnTo>
                  <a:lnTo>
                    <a:pt x="4752" y="51181"/>
                  </a:lnTo>
                  <a:lnTo>
                    <a:pt x="4726" y="50983"/>
                  </a:lnTo>
                  <a:lnTo>
                    <a:pt x="4673" y="50786"/>
                  </a:lnTo>
                  <a:lnTo>
                    <a:pt x="4620" y="50601"/>
                  </a:lnTo>
                  <a:lnTo>
                    <a:pt x="4541" y="50417"/>
                  </a:lnTo>
                  <a:lnTo>
                    <a:pt x="4463" y="50246"/>
                  </a:lnTo>
                  <a:lnTo>
                    <a:pt x="4357" y="50075"/>
                  </a:lnTo>
                  <a:lnTo>
                    <a:pt x="4239" y="49917"/>
                  </a:lnTo>
                  <a:lnTo>
                    <a:pt x="4120" y="49772"/>
                  </a:lnTo>
                  <a:lnTo>
                    <a:pt x="3975" y="49640"/>
                  </a:lnTo>
                  <a:lnTo>
                    <a:pt x="3831" y="49509"/>
                  </a:lnTo>
                  <a:lnTo>
                    <a:pt x="3673" y="49404"/>
                  </a:lnTo>
                  <a:lnTo>
                    <a:pt x="3515" y="49298"/>
                  </a:lnTo>
                  <a:lnTo>
                    <a:pt x="3330" y="49219"/>
                  </a:lnTo>
                  <a:lnTo>
                    <a:pt x="3146" y="49140"/>
                  </a:lnTo>
                  <a:lnTo>
                    <a:pt x="2962" y="49088"/>
                  </a:lnTo>
                  <a:lnTo>
                    <a:pt x="2962" y="42203"/>
                  </a:lnTo>
                  <a:lnTo>
                    <a:pt x="13203" y="32317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3416725" y="1856250"/>
              <a:ext cx="330100" cy="1567450"/>
            </a:xfrm>
            <a:custGeom>
              <a:avLst/>
              <a:gdLst/>
              <a:ahLst/>
              <a:cxnLst/>
              <a:rect l="l" t="t" r="r" b="b"/>
              <a:pathLst>
                <a:path w="13204" h="62698" extrusionOk="0">
                  <a:moveTo>
                    <a:pt x="2383" y="59117"/>
                  </a:moveTo>
                  <a:lnTo>
                    <a:pt x="2502" y="59131"/>
                  </a:lnTo>
                  <a:lnTo>
                    <a:pt x="2620" y="59144"/>
                  </a:lnTo>
                  <a:lnTo>
                    <a:pt x="2739" y="59170"/>
                  </a:lnTo>
                  <a:lnTo>
                    <a:pt x="2857" y="59210"/>
                  </a:lnTo>
                  <a:lnTo>
                    <a:pt x="2949" y="59262"/>
                  </a:lnTo>
                  <a:lnTo>
                    <a:pt x="3055" y="59328"/>
                  </a:lnTo>
                  <a:lnTo>
                    <a:pt x="3147" y="59394"/>
                  </a:lnTo>
                  <a:lnTo>
                    <a:pt x="3226" y="59473"/>
                  </a:lnTo>
                  <a:lnTo>
                    <a:pt x="3305" y="59552"/>
                  </a:lnTo>
                  <a:lnTo>
                    <a:pt x="3384" y="59644"/>
                  </a:lnTo>
                  <a:lnTo>
                    <a:pt x="3436" y="59749"/>
                  </a:lnTo>
                  <a:lnTo>
                    <a:pt x="3489" y="59855"/>
                  </a:lnTo>
                  <a:lnTo>
                    <a:pt x="3528" y="59960"/>
                  </a:lnTo>
                  <a:lnTo>
                    <a:pt x="3555" y="60078"/>
                  </a:lnTo>
                  <a:lnTo>
                    <a:pt x="3581" y="60197"/>
                  </a:lnTo>
                  <a:lnTo>
                    <a:pt x="3581" y="60315"/>
                  </a:lnTo>
                  <a:lnTo>
                    <a:pt x="3581" y="60434"/>
                  </a:lnTo>
                  <a:lnTo>
                    <a:pt x="3555" y="60552"/>
                  </a:lnTo>
                  <a:lnTo>
                    <a:pt x="3528" y="60671"/>
                  </a:lnTo>
                  <a:lnTo>
                    <a:pt x="3489" y="60776"/>
                  </a:lnTo>
                  <a:lnTo>
                    <a:pt x="3436" y="60881"/>
                  </a:lnTo>
                  <a:lnTo>
                    <a:pt x="3384" y="60987"/>
                  </a:lnTo>
                  <a:lnTo>
                    <a:pt x="3305" y="61079"/>
                  </a:lnTo>
                  <a:lnTo>
                    <a:pt x="3226" y="61158"/>
                  </a:lnTo>
                  <a:lnTo>
                    <a:pt x="3147" y="61237"/>
                  </a:lnTo>
                  <a:lnTo>
                    <a:pt x="3055" y="61303"/>
                  </a:lnTo>
                  <a:lnTo>
                    <a:pt x="2949" y="61368"/>
                  </a:lnTo>
                  <a:lnTo>
                    <a:pt x="2857" y="61421"/>
                  </a:lnTo>
                  <a:lnTo>
                    <a:pt x="2739" y="61460"/>
                  </a:lnTo>
                  <a:lnTo>
                    <a:pt x="2620" y="61487"/>
                  </a:lnTo>
                  <a:lnTo>
                    <a:pt x="2502" y="61513"/>
                  </a:lnTo>
                  <a:lnTo>
                    <a:pt x="2265" y="61513"/>
                  </a:lnTo>
                  <a:lnTo>
                    <a:pt x="2146" y="61487"/>
                  </a:lnTo>
                  <a:lnTo>
                    <a:pt x="2028" y="61460"/>
                  </a:lnTo>
                  <a:lnTo>
                    <a:pt x="1923" y="61421"/>
                  </a:lnTo>
                  <a:lnTo>
                    <a:pt x="1817" y="61368"/>
                  </a:lnTo>
                  <a:lnTo>
                    <a:pt x="1712" y="61303"/>
                  </a:lnTo>
                  <a:lnTo>
                    <a:pt x="1620" y="61237"/>
                  </a:lnTo>
                  <a:lnTo>
                    <a:pt x="1541" y="61158"/>
                  </a:lnTo>
                  <a:lnTo>
                    <a:pt x="1462" y="61079"/>
                  </a:lnTo>
                  <a:lnTo>
                    <a:pt x="1396" y="60987"/>
                  </a:lnTo>
                  <a:lnTo>
                    <a:pt x="1330" y="60881"/>
                  </a:lnTo>
                  <a:lnTo>
                    <a:pt x="1278" y="60776"/>
                  </a:lnTo>
                  <a:lnTo>
                    <a:pt x="1238" y="60671"/>
                  </a:lnTo>
                  <a:lnTo>
                    <a:pt x="1212" y="60552"/>
                  </a:lnTo>
                  <a:lnTo>
                    <a:pt x="1199" y="60434"/>
                  </a:lnTo>
                  <a:lnTo>
                    <a:pt x="1185" y="60315"/>
                  </a:lnTo>
                  <a:lnTo>
                    <a:pt x="1199" y="60197"/>
                  </a:lnTo>
                  <a:lnTo>
                    <a:pt x="1212" y="60078"/>
                  </a:lnTo>
                  <a:lnTo>
                    <a:pt x="1238" y="59960"/>
                  </a:lnTo>
                  <a:lnTo>
                    <a:pt x="1278" y="59855"/>
                  </a:lnTo>
                  <a:lnTo>
                    <a:pt x="1330" y="59749"/>
                  </a:lnTo>
                  <a:lnTo>
                    <a:pt x="1396" y="59644"/>
                  </a:lnTo>
                  <a:lnTo>
                    <a:pt x="1462" y="59552"/>
                  </a:lnTo>
                  <a:lnTo>
                    <a:pt x="1541" y="59473"/>
                  </a:lnTo>
                  <a:lnTo>
                    <a:pt x="1620" y="59394"/>
                  </a:lnTo>
                  <a:lnTo>
                    <a:pt x="1712" y="59328"/>
                  </a:lnTo>
                  <a:lnTo>
                    <a:pt x="1817" y="59262"/>
                  </a:lnTo>
                  <a:lnTo>
                    <a:pt x="1923" y="59210"/>
                  </a:lnTo>
                  <a:lnTo>
                    <a:pt x="2028" y="59170"/>
                  </a:lnTo>
                  <a:lnTo>
                    <a:pt x="2146" y="59144"/>
                  </a:lnTo>
                  <a:lnTo>
                    <a:pt x="2265" y="59131"/>
                  </a:lnTo>
                  <a:lnTo>
                    <a:pt x="2383" y="59117"/>
                  </a:lnTo>
                  <a:close/>
                  <a:moveTo>
                    <a:pt x="12032" y="0"/>
                  </a:moveTo>
                  <a:lnTo>
                    <a:pt x="12032" y="40741"/>
                  </a:lnTo>
                  <a:lnTo>
                    <a:pt x="1791" y="50614"/>
                  </a:lnTo>
                  <a:lnTo>
                    <a:pt x="1791" y="58012"/>
                  </a:lnTo>
                  <a:lnTo>
                    <a:pt x="1607" y="58064"/>
                  </a:lnTo>
                  <a:lnTo>
                    <a:pt x="1422" y="58143"/>
                  </a:lnTo>
                  <a:lnTo>
                    <a:pt x="1238" y="58235"/>
                  </a:lnTo>
                  <a:lnTo>
                    <a:pt x="1080" y="58328"/>
                  </a:lnTo>
                  <a:lnTo>
                    <a:pt x="922" y="58446"/>
                  </a:lnTo>
                  <a:lnTo>
                    <a:pt x="777" y="58564"/>
                  </a:lnTo>
                  <a:lnTo>
                    <a:pt x="632" y="58709"/>
                  </a:lnTo>
                  <a:lnTo>
                    <a:pt x="514" y="58854"/>
                  </a:lnTo>
                  <a:lnTo>
                    <a:pt x="396" y="59012"/>
                  </a:lnTo>
                  <a:lnTo>
                    <a:pt x="303" y="59170"/>
                  </a:lnTo>
                  <a:lnTo>
                    <a:pt x="211" y="59341"/>
                  </a:lnTo>
                  <a:lnTo>
                    <a:pt x="145" y="59525"/>
                  </a:lnTo>
                  <a:lnTo>
                    <a:pt x="80" y="59710"/>
                  </a:lnTo>
                  <a:lnTo>
                    <a:pt x="40" y="59907"/>
                  </a:lnTo>
                  <a:lnTo>
                    <a:pt x="14" y="60118"/>
                  </a:lnTo>
                  <a:lnTo>
                    <a:pt x="1" y="60315"/>
                  </a:lnTo>
                  <a:lnTo>
                    <a:pt x="14" y="60565"/>
                  </a:lnTo>
                  <a:lnTo>
                    <a:pt x="53" y="60789"/>
                  </a:lnTo>
                  <a:lnTo>
                    <a:pt x="119" y="61026"/>
                  </a:lnTo>
                  <a:lnTo>
                    <a:pt x="198" y="61237"/>
                  </a:lnTo>
                  <a:lnTo>
                    <a:pt x="290" y="61447"/>
                  </a:lnTo>
                  <a:lnTo>
                    <a:pt x="409" y="61645"/>
                  </a:lnTo>
                  <a:lnTo>
                    <a:pt x="554" y="61829"/>
                  </a:lnTo>
                  <a:lnTo>
                    <a:pt x="698" y="62000"/>
                  </a:lnTo>
                  <a:lnTo>
                    <a:pt x="869" y="62145"/>
                  </a:lnTo>
                  <a:lnTo>
                    <a:pt x="1054" y="62290"/>
                  </a:lnTo>
                  <a:lnTo>
                    <a:pt x="1251" y="62408"/>
                  </a:lnTo>
                  <a:lnTo>
                    <a:pt x="1462" y="62514"/>
                  </a:lnTo>
                  <a:lnTo>
                    <a:pt x="1672" y="62593"/>
                  </a:lnTo>
                  <a:lnTo>
                    <a:pt x="1909" y="62645"/>
                  </a:lnTo>
                  <a:lnTo>
                    <a:pt x="2146" y="62685"/>
                  </a:lnTo>
                  <a:lnTo>
                    <a:pt x="2383" y="62698"/>
                  </a:lnTo>
                  <a:lnTo>
                    <a:pt x="2633" y="62685"/>
                  </a:lnTo>
                  <a:lnTo>
                    <a:pt x="2870" y="62645"/>
                  </a:lnTo>
                  <a:lnTo>
                    <a:pt x="3094" y="62593"/>
                  </a:lnTo>
                  <a:lnTo>
                    <a:pt x="3305" y="62514"/>
                  </a:lnTo>
                  <a:lnTo>
                    <a:pt x="3515" y="62408"/>
                  </a:lnTo>
                  <a:lnTo>
                    <a:pt x="3713" y="62290"/>
                  </a:lnTo>
                  <a:lnTo>
                    <a:pt x="3897" y="62145"/>
                  </a:lnTo>
                  <a:lnTo>
                    <a:pt x="4068" y="62000"/>
                  </a:lnTo>
                  <a:lnTo>
                    <a:pt x="4226" y="61829"/>
                  </a:lnTo>
                  <a:lnTo>
                    <a:pt x="4358" y="61645"/>
                  </a:lnTo>
                  <a:lnTo>
                    <a:pt x="4476" y="61447"/>
                  </a:lnTo>
                  <a:lnTo>
                    <a:pt x="4582" y="61237"/>
                  </a:lnTo>
                  <a:lnTo>
                    <a:pt x="4661" y="61026"/>
                  </a:lnTo>
                  <a:lnTo>
                    <a:pt x="4713" y="60789"/>
                  </a:lnTo>
                  <a:lnTo>
                    <a:pt x="4753" y="60565"/>
                  </a:lnTo>
                  <a:lnTo>
                    <a:pt x="4766" y="60315"/>
                  </a:lnTo>
                  <a:lnTo>
                    <a:pt x="4753" y="60105"/>
                  </a:lnTo>
                  <a:lnTo>
                    <a:pt x="4726" y="59907"/>
                  </a:lnTo>
                  <a:lnTo>
                    <a:pt x="4687" y="59710"/>
                  </a:lnTo>
                  <a:lnTo>
                    <a:pt x="4634" y="59525"/>
                  </a:lnTo>
                  <a:lnTo>
                    <a:pt x="4555" y="59341"/>
                  </a:lnTo>
                  <a:lnTo>
                    <a:pt x="4463" y="59170"/>
                  </a:lnTo>
                  <a:lnTo>
                    <a:pt x="4371" y="58999"/>
                  </a:lnTo>
                  <a:lnTo>
                    <a:pt x="4252" y="58841"/>
                  </a:lnTo>
                  <a:lnTo>
                    <a:pt x="4134" y="58696"/>
                  </a:lnTo>
                  <a:lnTo>
                    <a:pt x="3989" y="58564"/>
                  </a:lnTo>
                  <a:lnTo>
                    <a:pt x="3844" y="58433"/>
                  </a:lnTo>
                  <a:lnTo>
                    <a:pt x="3686" y="58328"/>
                  </a:lnTo>
                  <a:lnTo>
                    <a:pt x="3515" y="58222"/>
                  </a:lnTo>
                  <a:lnTo>
                    <a:pt x="3344" y="58143"/>
                  </a:lnTo>
                  <a:lnTo>
                    <a:pt x="3160" y="58064"/>
                  </a:lnTo>
                  <a:lnTo>
                    <a:pt x="2976" y="58012"/>
                  </a:lnTo>
                  <a:lnTo>
                    <a:pt x="2976" y="51127"/>
                  </a:lnTo>
                  <a:lnTo>
                    <a:pt x="13204" y="41241"/>
                  </a:lnTo>
                  <a:lnTo>
                    <a:pt x="13204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3839600" y="1316875"/>
              <a:ext cx="642400" cy="242550"/>
            </a:xfrm>
            <a:custGeom>
              <a:avLst/>
              <a:gdLst/>
              <a:ahLst/>
              <a:cxnLst/>
              <a:rect l="l" t="t" r="r" b="b"/>
              <a:pathLst>
                <a:path w="25696" h="9702" extrusionOk="0">
                  <a:moveTo>
                    <a:pt x="2383" y="1185"/>
                  </a:moveTo>
                  <a:lnTo>
                    <a:pt x="2502" y="1198"/>
                  </a:lnTo>
                  <a:lnTo>
                    <a:pt x="2620" y="1211"/>
                  </a:lnTo>
                  <a:lnTo>
                    <a:pt x="2739" y="1237"/>
                  </a:lnTo>
                  <a:lnTo>
                    <a:pt x="2857" y="1277"/>
                  </a:lnTo>
                  <a:lnTo>
                    <a:pt x="2949" y="1330"/>
                  </a:lnTo>
                  <a:lnTo>
                    <a:pt x="3055" y="1395"/>
                  </a:lnTo>
                  <a:lnTo>
                    <a:pt x="3147" y="1461"/>
                  </a:lnTo>
                  <a:lnTo>
                    <a:pt x="3226" y="1540"/>
                  </a:lnTo>
                  <a:lnTo>
                    <a:pt x="3305" y="1619"/>
                  </a:lnTo>
                  <a:lnTo>
                    <a:pt x="3384" y="1711"/>
                  </a:lnTo>
                  <a:lnTo>
                    <a:pt x="3436" y="1817"/>
                  </a:lnTo>
                  <a:lnTo>
                    <a:pt x="3489" y="1922"/>
                  </a:lnTo>
                  <a:lnTo>
                    <a:pt x="3529" y="2027"/>
                  </a:lnTo>
                  <a:lnTo>
                    <a:pt x="3555" y="2146"/>
                  </a:lnTo>
                  <a:lnTo>
                    <a:pt x="3581" y="2264"/>
                  </a:lnTo>
                  <a:lnTo>
                    <a:pt x="3581" y="2383"/>
                  </a:lnTo>
                  <a:lnTo>
                    <a:pt x="3581" y="2501"/>
                  </a:lnTo>
                  <a:lnTo>
                    <a:pt x="3555" y="2620"/>
                  </a:lnTo>
                  <a:lnTo>
                    <a:pt x="3529" y="2738"/>
                  </a:lnTo>
                  <a:lnTo>
                    <a:pt x="3489" y="2856"/>
                  </a:lnTo>
                  <a:lnTo>
                    <a:pt x="3436" y="2949"/>
                  </a:lnTo>
                  <a:lnTo>
                    <a:pt x="3384" y="3054"/>
                  </a:lnTo>
                  <a:lnTo>
                    <a:pt x="3305" y="3146"/>
                  </a:lnTo>
                  <a:lnTo>
                    <a:pt x="3226" y="3225"/>
                  </a:lnTo>
                  <a:lnTo>
                    <a:pt x="3147" y="3304"/>
                  </a:lnTo>
                  <a:lnTo>
                    <a:pt x="3055" y="3383"/>
                  </a:lnTo>
                  <a:lnTo>
                    <a:pt x="2949" y="3436"/>
                  </a:lnTo>
                  <a:lnTo>
                    <a:pt x="2857" y="3488"/>
                  </a:lnTo>
                  <a:lnTo>
                    <a:pt x="2739" y="3528"/>
                  </a:lnTo>
                  <a:lnTo>
                    <a:pt x="2620" y="3554"/>
                  </a:lnTo>
                  <a:lnTo>
                    <a:pt x="2502" y="3580"/>
                  </a:lnTo>
                  <a:lnTo>
                    <a:pt x="2265" y="3580"/>
                  </a:lnTo>
                  <a:lnTo>
                    <a:pt x="2146" y="3554"/>
                  </a:lnTo>
                  <a:lnTo>
                    <a:pt x="2028" y="3528"/>
                  </a:lnTo>
                  <a:lnTo>
                    <a:pt x="1923" y="3488"/>
                  </a:lnTo>
                  <a:lnTo>
                    <a:pt x="1817" y="3436"/>
                  </a:lnTo>
                  <a:lnTo>
                    <a:pt x="1712" y="3383"/>
                  </a:lnTo>
                  <a:lnTo>
                    <a:pt x="1620" y="3304"/>
                  </a:lnTo>
                  <a:lnTo>
                    <a:pt x="1541" y="3225"/>
                  </a:lnTo>
                  <a:lnTo>
                    <a:pt x="1462" y="3146"/>
                  </a:lnTo>
                  <a:lnTo>
                    <a:pt x="1396" y="3054"/>
                  </a:lnTo>
                  <a:lnTo>
                    <a:pt x="1330" y="2949"/>
                  </a:lnTo>
                  <a:lnTo>
                    <a:pt x="1278" y="2856"/>
                  </a:lnTo>
                  <a:lnTo>
                    <a:pt x="1238" y="2738"/>
                  </a:lnTo>
                  <a:lnTo>
                    <a:pt x="1212" y="2620"/>
                  </a:lnTo>
                  <a:lnTo>
                    <a:pt x="1199" y="2501"/>
                  </a:lnTo>
                  <a:lnTo>
                    <a:pt x="1185" y="2383"/>
                  </a:lnTo>
                  <a:lnTo>
                    <a:pt x="1199" y="2264"/>
                  </a:lnTo>
                  <a:lnTo>
                    <a:pt x="1212" y="2146"/>
                  </a:lnTo>
                  <a:lnTo>
                    <a:pt x="1238" y="2027"/>
                  </a:lnTo>
                  <a:lnTo>
                    <a:pt x="1278" y="1922"/>
                  </a:lnTo>
                  <a:lnTo>
                    <a:pt x="1330" y="1817"/>
                  </a:lnTo>
                  <a:lnTo>
                    <a:pt x="1396" y="1711"/>
                  </a:lnTo>
                  <a:lnTo>
                    <a:pt x="1462" y="1619"/>
                  </a:lnTo>
                  <a:lnTo>
                    <a:pt x="1541" y="1540"/>
                  </a:lnTo>
                  <a:lnTo>
                    <a:pt x="1620" y="1461"/>
                  </a:lnTo>
                  <a:lnTo>
                    <a:pt x="1712" y="1395"/>
                  </a:lnTo>
                  <a:lnTo>
                    <a:pt x="1817" y="1330"/>
                  </a:lnTo>
                  <a:lnTo>
                    <a:pt x="1923" y="1277"/>
                  </a:lnTo>
                  <a:lnTo>
                    <a:pt x="2028" y="1237"/>
                  </a:lnTo>
                  <a:lnTo>
                    <a:pt x="2146" y="1211"/>
                  </a:lnTo>
                  <a:lnTo>
                    <a:pt x="2265" y="1198"/>
                  </a:lnTo>
                  <a:lnTo>
                    <a:pt x="2383" y="1185"/>
                  </a:lnTo>
                  <a:close/>
                  <a:moveTo>
                    <a:pt x="2383" y="0"/>
                  </a:moveTo>
                  <a:lnTo>
                    <a:pt x="2146" y="13"/>
                  </a:lnTo>
                  <a:lnTo>
                    <a:pt x="1909" y="53"/>
                  </a:lnTo>
                  <a:lnTo>
                    <a:pt x="1672" y="118"/>
                  </a:lnTo>
                  <a:lnTo>
                    <a:pt x="1462" y="197"/>
                  </a:lnTo>
                  <a:lnTo>
                    <a:pt x="1251" y="290"/>
                  </a:lnTo>
                  <a:lnTo>
                    <a:pt x="1054" y="408"/>
                  </a:lnTo>
                  <a:lnTo>
                    <a:pt x="870" y="553"/>
                  </a:lnTo>
                  <a:lnTo>
                    <a:pt x="698" y="698"/>
                  </a:lnTo>
                  <a:lnTo>
                    <a:pt x="554" y="869"/>
                  </a:lnTo>
                  <a:lnTo>
                    <a:pt x="409" y="1053"/>
                  </a:lnTo>
                  <a:lnTo>
                    <a:pt x="290" y="1251"/>
                  </a:lnTo>
                  <a:lnTo>
                    <a:pt x="198" y="1461"/>
                  </a:lnTo>
                  <a:lnTo>
                    <a:pt x="119" y="1672"/>
                  </a:lnTo>
                  <a:lnTo>
                    <a:pt x="53" y="1909"/>
                  </a:lnTo>
                  <a:lnTo>
                    <a:pt x="14" y="2146"/>
                  </a:lnTo>
                  <a:lnTo>
                    <a:pt x="1" y="2383"/>
                  </a:lnTo>
                  <a:lnTo>
                    <a:pt x="14" y="2633"/>
                  </a:lnTo>
                  <a:lnTo>
                    <a:pt x="53" y="2870"/>
                  </a:lnTo>
                  <a:lnTo>
                    <a:pt x="119" y="3093"/>
                  </a:lnTo>
                  <a:lnTo>
                    <a:pt x="198" y="3304"/>
                  </a:lnTo>
                  <a:lnTo>
                    <a:pt x="290" y="3515"/>
                  </a:lnTo>
                  <a:lnTo>
                    <a:pt x="409" y="3712"/>
                  </a:lnTo>
                  <a:lnTo>
                    <a:pt x="554" y="3896"/>
                  </a:lnTo>
                  <a:lnTo>
                    <a:pt x="698" y="4068"/>
                  </a:lnTo>
                  <a:lnTo>
                    <a:pt x="870" y="4225"/>
                  </a:lnTo>
                  <a:lnTo>
                    <a:pt x="1054" y="4357"/>
                  </a:lnTo>
                  <a:lnTo>
                    <a:pt x="1251" y="4476"/>
                  </a:lnTo>
                  <a:lnTo>
                    <a:pt x="1462" y="4581"/>
                  </a:lnTo>
                  <a:lnTo>
                    <a:pt x="1672" y="4660"/>
                  </a:lnTo>
                  <a:lnTo>
                    <a:pt x="1909" y="4713"/>
                  </a:lnTo>
                  <a:lnTo>
                    <a:pt x="2146" y="4752"/>
                  </a:lnTo>
                  <a:lnTo>
                    <a:pt x="2383" y="4765"/>
                  </a:lnTo>
                  <a:lnTo>
                    <a:pt x="2554" y="4752"/>
                  </a:lnTo>
                  <a:lnTo>
                    <a:pt x="2712" y="4739"/>
                  </a:lnTo>
                  <a:lnTo>
                    <a:pt x="2870" y="4713"/>
                  </a:lnTo>
                  <a:lnTo>
                    <a:pt x="3028" y="4673"/>
                  </a:lnTo>
                  <a:lnTo>
                    <a:pt x="3173" y="4634"/>
                  </a:lnTo>
                  <a:lnTo>
                    <a:pt x="3318" y="4568"/>
                  </a:lnTo>
                  <a:lnTo>
                    <a:pt x="3463" y="4502"/>
                  </a:lnTo>
                  <a:lnTo>
                    <a:pt x="3594" y="4436"/>
                  </a:lnTo>
                  <a:lnTo>
                    <a:pt x="8860" y="9702"/>
                  </a:lnTo>
                  <a:lnTo>
                    <a:pt x="25696" y="9702"/>
                  </a:lnTo>
                  <a:lnTo>
                    <a:pt x="25696" y="8517"/>
                  </a:lnTo>
                  <a:lnTo>
                    <a:pt x="9360" y="8517"/>
                  </a:lnTo>
                  <a:lnTo>
                    <a:pt x="4437" y="3594"/>
                  </a:lnTo>
                  <a:lnTo>
                    <a:pt x="4503" y="3462"/>
                  </a:lnTo>
                  <a:lnTo>
                    <a:pt x="4568" y="3317"/>
                  </a:lnTo>
                  <a:lnTo>
                    <a:pt x="4634" y="3172"/>
                  </a:lnTo>
                  <a:lnTo>
                    <a:pt x="4674" y="3028"/>
                  </a:lnTo>
                  <a:lnTo>
                    <a:pt x="4713" y="2870"/>
                  </a:lnTo>
                  <a:lnTo>
                    <a:pt x="4740" y="2712"/>
                  </a:lnTo>
                  <a:lnTo>
                    <a:pt x="4753" y="2554"/>
                  </a:lnTo>
                  <a:lnTo>
                    <a:pt x="4766" y="2383"/>
                  </a:lnTo>
                  <a:lnTo>
                    <a:pt x="4753" y="2146"/>
                  </a:lnTo>
                  <a:lnTo>
                    <a:pt x="4713" y="1909"/>
                  </a:lnTo>
                  <a:lnTo>
                    <a:pt x="4661" y="1672"/>
                  </a:lnTo>
                  <a:lnTo>
                    <a:pt x="4582" y="1461"/>
                  </a:lnTo>
                  <a:lnTo>
                    <a:pt x="4476" y="1251"/>
                  </a:lnTo>
                  <a:lnTo>
                    <a:pt x="4358" y="1053"/>
                  </a:lnTo>
                  <a:lnTo>
                    <a:pt x="4226" y="869"/>
                  </a:lnTo>
                  <a:lnTo>
                    <a:pt x="4068" y="698"/>
                  </a:lnTo>
                  <a:lnTo>
                    <a:pt x="3897" y="553"/>
                  </a:lnTo>
                  <a:lnTo>
                    <a:pt x="3713" y="408"/>
                  </a:lnTo>
                  <a:lnTo>
                    <a:pt x="3515" y="290"/>
                  </a:lnTo>
                  <a:lnTo>
                    <a:pt x="3305" y="197"/>
                  </a:lnTo>
                  <a:lnTo>
                    <a:pt x="3094" y="118"/>
                  </a:lnTo>
                  <a:lnTo>
                    <a:pt x="2870" y="53"/>
                  </a:lnTo>
                  <a:lnTo>
                    <a:pt x="2633" y="13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3839600" y="1601200"/>
              <a:ext cx="642400" cy="935625"/>
            </a:xfrm>
            <a:custGeom>
              <a:avLst/>
              <a:gdLst/>
              <a:ahLst/>
              <a:cxnLst/>
              <a:rect l="l" t="t" r="r" b="b"/>
              <a:pathLst>
                <a:path w="25696" h="37425" extrusionOk="0">
                  <a:moveTo>
                    <a:pt x="2502" y="33857"/>
                  </a:moveTo>
                  <a:lnTo>
                    <a:pt x="2620" y="33870"/>
                  </a:lnTo>
                  <a:lnTo>
                    <a:pt x="2739" y="33909"/>
                  </a:lnTo>
                  <a:lnTo>
                    <a:pt x="2857" y="33949"/>
                  </a:lnTo>
                  <a:lnTo>
                    <a:pt x="2949" y="34002"/>
                  </a:lnTo>
                  <a:lnTo>
                    <a:pt x="3055" y="34054"/>
                  </a:lnTo>
                  <a:lnTo>
                    <a:pt x="3147" y="34120"/>
                  </a:lnTo>
                  <a:lnTo>
                    <a:pt x="3226" y="34199"/>
                  </a:lnTo>
                  <a:lnTo>
                    <a:pt x="3305" y="34291"/>
                  </a:lnTo>
                  <a:lnTo>
                    <a:pt x="3384" y="34383"/>
                  </a:lnTo>
                  <a:lnTo>
                    <a:pt x="3436" y="34476"/>
                  </a:lnTo>
                  <a:lnTo>
                    <a:pt x="3489" y="34581"/>
                  </a:lnTo>
                  <a:lnTo>
                    <a:pt x="3529" y="34699"/>
                  </a:lnTo>
                  <a:lnTo>
                    <a:pt x="3555" y="34805"/>
                  </a:lnTo>
                  <a:lnTo>
                    <a:pt x="3581" y="34923"/>
                  </a:lnTo>
                  <a:lnTo>
                    <a:pt x="3581" y="35055"/>
                  </a:lnTo>
                  <a:lnTo>
                    <a:pt x="3581" y="35173"/>
                  </a:lnTo>
                  <a:lnTo>
                    <a:pt x="3555" y="35292"/>
                  </a:lnTo>
                  <a:lnTo>
                    <a:pt x="3529" y="35410"/>
                  </a:lnTo>
                  <a:lnTo>
                    <a:pt x="3489" y="35515"/>
                  </a:lnTo>
                  <a:lnTo>
                    <a:pt x="3436" y="35621"/>
                  </a:lnTo>
                  <a:lnTo>
                    <a:pt x="3384" y="35713"/>
                  </a:lnTo>
                  <a:lnTo>
                    <a:pt x="3305" y="35805"/>
                  </a:lnTo>
                  <a:lnTo>
                    <a:pt x="3226" y="35897"/>
                  </a:lnTo>
                  <a:lnTo>
                    <a:pt x="3147" y="35976"/>
                  </a:lnTo>
                  <a:lnTo>
                    <a:pt x="3055" y="36042"/>
                  </a:lnTo>
                  <a:lnTo>
                    <a:pt x="2949" y="36095"/>
                  </a:lnTo>
                  <a:lnTo>
                    <a:pt x="2857" y="36147"/>
                  </a:lnTo>
                  <a:lnTo>
                    <a:pt x="2739" y="36187"/>
                  </a:lnTo>
                  <a:lnTo>
                    <a:pt x="2620" y="36226"/>
                  </a:lnTo>
                  <a:lnTo>
                    <a:pt x="2502" y="36239"/>
                  </a:lnTo>
                  <a:lnTo>
                    <a:pt x="2265" y="36239"/>
                  </a:lnTo>
                  <a:lnTo>
                    <a:pt x="2146" y="36226"/>
                  </a:lnTo>
                  <a:lnTo>
                    <a:pt x="2028" y="36187"/>
                  </a:lnTo>
                  <a:lnTo>
                    <a:pt x="1923" y="36147"/>
                  </a:lnTo>
                  <a:lnTo>
                    <a:pt x="1817" y="36095"/>
                  </a:lnTo>
                  <a:lnTo>
                    <a:pt x="1712" y="36042"/>
                  </a:lnTo>
                  <a:lnTo>
                    <a:pt x="1620" y="35976"/>
                  </a:lnTo>
                  <a:lnTo>
                    <a:pt x="1541" y="35897"/>
                  </a:lnTo>
                  <a:lnTo>
                    <a:pt x="1462" y="35805"/>
                  </a:lnTo>
                  <a:lnTo>
                    <a:pt x="1396" y="35713"/>
                  </a:lnTo>
                  <a:lnTo>
                    <a:pt x="1330" y="35621"/>
                  </a:lnTo>
                  <a:lnTo>
                    <a:pt x="1278" y="35515"/>
                  </a:lnTo>
                  <a:lnTo>
                    <a:pt x="1238" y="35410"/>
                  </a:lnTo>
                  <a:lnTo>
                    <a:pt x="1212" y="35292"/>
                  </a:lnTo>
                  <a:lnTo>
                    <a:pt x="1199" y="35173"/>
                  </a:lnTo>
                  <a:lnTo>
                    <a:pt x="1185" y="35055"/>
                  </a:lnTo>
                  <a:lnTo>
                    <a:pt x="1199" y="34923"/>
                  </a:lnTo>
                  <a:lnTo>
                    <a:pt x="1212" y="34805"/>
                  </a:lnTo>
                  <a:lnTo>
                    <a:pt x="1238" y="34699"/>
                  </a:lnTo>
                  <a:lnTo>
                    <a:pt x="1278" y="34581"/>
                  </a:lnTo>
                  <a:lnTo>
                    <a:pt x="1330" y="34476"/>
                  </a:lnTo>
                  <a:lnTo>
                    <a:pt x="1396" y="34383"/>
                  </a:lnTo>
                  <a:lnTo>
                    <a:pt x="1462" y="34291"/>
                  </a:lnTo>
                  <a:lnTo>
                    <a:pt x="1541" y="34199"/>
                  </a:lnTo>
                  <a:lnTo>
                    <a:pt x="1620" y="34120"/>
                  </a:lnTo>
                  <a:lnTo>
                    <a:pt x="1712" y="34054"/>
                  </a:lnTo>
                  <a:lnTo>
                    <a:pt x="1817" y="34002"/>
                  </a:lnTo>
                  <a:lnTo>
                    <a:pt x="1923" y="33949"/>
                  </a:lnTo>
                  <a:lnTo>
                    <a:pt x="2028" y="33909"/>
                  </a:lnTo>
                  <a:lnTo>
                    <a:pt x="2146" y="33870"/>
                  </a:lnTo>
                  <a:lnTo>
                    <a:pt x="2265" y="33857"/>
                  </a:lnTo>
                  <a:close/>
                  <a:moveTo>
                    <a:pt x="1791" y="0"/>
                  </a:moveTo>
                  <a:lnTo>
                    <a:pt x="1791" y="32738"/>
                  </a:lnTo>
                  <a:lnTo>
                    <a:pt x="1607" y="32804"/>
                  </a:lnTo>
                  <a:lnTo>
                    <a:pt x="1422" y="32870"/>
                  </a:lnTo>
                  <a:lnTo>
                    <a:pt x="1251" y="32962"/>
                  </a:lnTo>
                  <a:lnTo>
                    <a:pt x="1080" y="33054"/>
                  </a:lnTo>
                  <a:lnTo>
                    <a:pt x="922" y="33172"/>
                  </a:lnTo>
                  <a:lnTo>
                    <a:pt x="777" y="33291"/>
                  </a:lnTo>
                  <a:lnTo>
                    <a:pt x="646" y="33436"/>
                  </a:lnTo>
                  <a:lnTo>
                    <a:pt x="514" y="33580"/>
                  </a:lnTo>
                  <a:lnTo>
                    <a:pt x="396" y="33738"/>
                  </a:lnTo>
                  <a:lnTo>
                    <a:pt x="303" y="33896"/>
                  </a:lnTo>
                  <a:lnTo>
                    <a:pt x="211" y="34081"/>
                  </a:lnTo>
                  <a:lnTo>
                    <a:pt x="146" y="34252"/>
                  </a:lnTo>
                  <a:lnTo>
                    <a:pt x="80" y="34449"/>
                  </a:lnTo>
                  <a:lnTo>
                    <a:pt x="40" y="34647"/>
                  </a:lnTo>
                  <a:lnTo>
                    <a:pt x="14" y="34844"/>
                  </a:lnTo>
                  <a:lnTo>
                    <a:pt x="1" y="35055"/>
                  </a:lnTo>
                  <a:lnTo>
                    <a:pt x="14" y="35292"/>
                  </a:lnTo>
                  <a:lnTo>
                    <a:pt x="53" y="35529"/>
                  </a:lnTo>
                  <a:lnTo>
                    <a:pt x="119" y="35752"/>
                  </a:lnTo>
                  <a:lnTo>
                    <a:pt x="198" y="35976"/>
                  </a:lnTo>
                  <a:lnTo>
                    <a:pt x="290" y="36187"/>
                  </a:lnTo>
                  <a:lnTo>
                    <a:pt x="409" y="36371"/>
                  </a:lnTo>
                  <a:lnTo>
                    <a:pt x="554" y="36555"/>
                  </a:lnTo>
                  <a:lnTo>
                    <a:pt x="698" y="36726"/>
                  </a:lnTo>
                  <a:lnTo>
                    <a:pt x="870" y="36884"/>
                  </a:lnTo>
                  <a:lnTo>
                    <a:pt x="1054" y="37016"/>
                  </a:lnTo>
                  <a:lnTo>
                    <a:pt x="1251" y="37135"/>
                  </a:lnTo>
                  <a:lnTo>
                    <a:pt x="1462" y="37240"/>
                  </a:lnTo>
                  <a:lnTo>
                    <a:pt x="1672" y="37319"/>
                  </a:lnTo>
                  <a:lnTo>
                    <a:pt x="1909" y="37385"/>
                  </a:lnTo>
                  <a:lnTo>
                    <a:pt x="2146" y="37411"/>
                  </a:lnTo>
                  <a:lnTo>
                    <a:pt x="2383" y="37424"/>
                  </a:lnTo>
                  <a:lnTo>
                    <a:pt x="2633" y="37411"/>
                  </a:lnTo>
                  <a:lnTo>
                    <a:pt x="2870" y="37385"/>
                  </a:lnTo>
                  <a:lnTo>
                    <a:pt x="3094" y="37319"/>
                  </a:lnTo>
                  <a:lnTo>
                    <a:pt x="3305" y="37240"/>
                  </a:lnTo>
                  <a:lnTo>
                    <a:pt x="3515" y="37135"/>
                  </a:lnTo>
                  <a:lnTo>
                    <a:pt x="3713" y="37016"/>
                  </a:lnTo>
                  <a:lnTo>
                    <a:pt x="3897" y="36884"/>
                  </a:lnTo>
                  <a:lnTo>
                    <a:pt x="4068" y="36726"/>
                  </a:lnTo>
                  <a:lnTo>
                    <a:pt x="4226" y="36555"/>
                  </a:lnTo>
                  <a:lnTo>
                    <a:pt x="4358" y="36371"/>
                  </a:lnTo>
                  <a:lnTo>
                    <a:pt x="4476" y="36187"/>
                  </a:lnTo>
                  <a:lnTo>
                    <a:pt x="4582" y="35976"/>
                  </a:lnTo>
                  <a:lnTo>
                    <a:pt x="4661" y="35752"/>
                  </a:lnTo>
                  <a:lnTo>
                    <a:pt x="4713" y="35529"/>
                  </a:lnTo>
                  <a:lnTo>
                    <a:pt x="4753" y="35292"/>
                  </a:lnTo>
                  <a:lnTo>
                    <a:pt x="4766" y="35055"/>
                  </a:lnTo>
                  <a:lnTo>
                    <a:pt x="4753" y="34844"/>
                  </a:lnTo>
                  <a:lnTo>
                    <a:pt x="4726" y="34647"/>
                  </a:lnTo>
                  <a:lnTo>
                    <a:pt x="4687" y="34449"/>
                  </a:lnTo>
                  <a:lnTo>
                    <a:pt x="4634" y="34252"/>
                  </a:lnTo>
                  <a:lnTo>
                    <a:pt x="4555" y="34081"/>
                  </a:lnTo>
                  <a:lnTo>
                    <a:pt x="4463" y="33896"/>
                  </a:lnTo>
                  <a:lnTo>
                    <a:pt x="4371" y="33738"/>
                  </a:lnTo>
                  <a:lnTo>
                    <a:pt x="4253" y="33580"/>
                  </a:lnTo>
                  <a:lnTo>
                    <a:pt x="4134" y="33436"/>
                  </a:lnTo>
                  <a:lnTo>
                    <a:pt x="3989" y="33291"/>
                  </a:lnTo>
                  <a:lnTo>
                    <a:pt x="3844" y="33172"/>
                  </a:lnTo>
                  <a:lnTo>
                    <a:pt x="3686" y="33054"/>
                  </a:lnTo>
                  <a:lnTo>
                    <a:pt x="3529" y="32962"/>
                  </a:lnTo>
                  <a:lnTo>
                    <a:pt x="3344" y="32870"/>
                  </a:lnTo>
                  <a:lnTo>
                    <a:pt x="3160" y="32804"/>
                  </a:lnTo>
                  <a:lnTo>
                    <a:pt x="2976" y="32738"/>
                  </a:lnTo>
                  <a:lnTo>
                    <a:pt x="2976" y="1185"/>
                  </a:lnTo>
                  <a:lnTo>
                    <a:pt x="25696" y="1185"/>
                  </a:lnTo>
                  <a:lnTo>
                    <a:pt x="2569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4503050" y="1503450"/>
              <a:ext cx="1081400" cy="686500"/>
            </a:xfrm>
            <a:custGeom>
              <a:avLst/>
              <a:gdLst/>
              <a:ahLst/>
              <a:cxnLst/>
              <a:rect l="l" t="t" r="r" b="b"/>
              <a:pathLst>
                <a:path w="43256" h="27460" extrusionOk="0">
                  <a:moveTo>
                    <a:pt x="40873" y="23879"/>
                  </a:moveTo>
                  <a:lnTo>
                    <a:pt x="41005" y="23893"/>
                  </a:lnTo>
                  <a:lnTo>
                    <a:pt x="41123" y="23906"/>
                  </a:lnTo>
                  <a:lnTo>
                    <a:pt x="41228" y="23932"/>
                  </a:lnTo>
                  <a:lnTo>
                    <a:pt x="41347" y="23971"/>
                  </a:lnTo>
                  <a:lnTo>
                    <a:pt x="41452" y="24024"/>
                  </a:lnTo>
                  <a:lnTo>
                    <a:pt x="41544" y="24090"/>
                  </a:lnTo>
                  <a:lnTo>
                    <a:pt x="41636" y="24156"/>
                  </a:lnTo>
                  <a:lnTo>
                    <a:pt x="41729" y="24235"/>
                  </a:lnTo>
                  <a:lnTo>
                    <a:pt x="41808" y="24314"/>
                  </a:lnTo>
                  <a:lnTo>
                    <a:pt x="41873" y="24406"/>
                  </a:lnTo>
                  <a:lnTo>
                    <a:pt x="41926" y="24511"/>
                  </a:lnTo>
                  <a:lnTo>
                    <a:pt x="41979" y="24616"/>
                  </a:lnTo>
                  <a:lnTo>
                    <a:pt x="42018" y="24722"/>
                  </a:lnTo>
                  <a:lnTo>
                    <a:pt x="42058" y="24840"/>
                  </a:lnTo>
                  <a:lnTo>
                    <a:pt x="42071" y="24959"/>
                  </a:lnTo>
                  <a:lnTo>
                    <a:pt x="42071" y="25077"/>
                  </a:lnTo>
                  <a:lnTo>
                    <a:pt x="42071" y="25209"/>
                  </a:lnTo>
                  <a:lnTo>
                    <a:pt x="42058" y="25327"/>
                  </a:lnTo>
                  <a:lnTo>
                    <a:pt x="42018" y="25433"/>
                  </a:lnTo>
                  <a:lnTo>
                    <a:pt x="41979" y="25551"/>
                  </a:lnTo>
                  <a:lnTo>
                    <a:pt x="41926" y="25656"/>
                  </a:lnTo>
                  <a:lnTo>
                    <a:pt x="41873" y="25749"/>
                  </a:lnTo>
                  <a:lnTo>
                    <a:pt x="41808" y="25841"/>
                  </a:lnTo>
                  <a:lnTo>
                    <a:pt x="41729" y="25933"/>
                  </a:lnTo>
                  <a:lnTo>
                    <a:pt x="41636" y="25999"/>
                  </a:lnTo>
                  <a:lnTo>
                    <a:pt x="41544" y="26078"/>
                  </a:lnTo>
                  <a:lnTo>
                    <a:pt x="41452" y="26130"/>
                  </a:lnTo>
                  <a:lnTo>
                    <a:pt x="41347" y="26183"/>
                  </a:lnTo>
                  <a:lnTo>
                    <a:pt x="41228" y="26222"/>
                  </a:lnTo>
                  <a:lnTo>
                    <a:pt x="41123" y="26249"/>
                  </a:lnTo>
                  <a:lnTo>
                    <a:pt x="41005" y="26275"/>
                  </a:lnTo>
                  <a:lnTo>
                    <a:pt x="40754" y="26275"/>
                  </a:lnTo>
                  <a:lnTo>
                    <a:pt x="40636" y="26249"/>
                  </a:lnTo>
                  <a:lnTo>
                    <a:pt x="40518" y="26222"/>
                  </a:lnTo>
                  <a:lnTo>
                    <a:pt x="40412" y="26183"/>
                  </a:lnTo>
                  <a:lnTo>
                    <a:pt x="40307" y="26130"/>
                  </a:lnTo>
                  <a:lnTo>
                    <a:pt x="40215" y="26078"/>
                  </a:lnTo>
                  <a:lnTo>
                    <a:pt x="40123" y="25999"/>
                  </a:lnTo>
                  <a:lnTo>
                    <a:pt x="40030" y="25933"/>
                  </a:lnTo>
                  <a:lnTo>
                    <a:pt x="39951" y="25841"/>
                  </a:lnTo>
                  <a:lnTo>
                    <a:pt x="39886" y="25749"/>
                  </a:lnTo>
                  <a:lnTo>
                    <a:pt x="39820" y="25656"/>
                  </a:lnTo>
                  <a:lnTo>
                    <a:pt x="39780" y="25551"/>
                  </a:lnTo>
                  <a:lnTo>
                    <a:pt x="39741" y="25433"/>
                  </a:lnTo>
                  <a:lnTo>
                    <a:pt x="39701" y="25327"/>
                  </a:lnTo>
                  <a:lnTo>
                    <a:pt x="39688" y="25209"/>
                  </a:lnTo>
                  <a:lnTo>
                    <a:pt x="39675" y="25077"/>
                  </a:lnTo>
                  <a:lnTo>
                    <a:pt x="39688" y="24959"/>
                  </a:lnTo>
                  <a:lnTo>
                    <a:pt x="39701" y="24840"/>
                  </a:lnTo>
                  <a:lnTo>
                    <a:pt x="39741" y="24722"/>
                  </a:lnTo>
                  <a:lnTo>
                    <a:pt x="39780" y="24616"/>
                  </a:lnTo>
                  <a:lnTo>
                    <a:pt x="39820" y="24511"/>
                  </a:lnTo>
                  <a:lnTo>
                    <a:pt x="39886" y="24406"/>
                  </a:lnTo>
                  <a:lnTo>
                    <a:pt x="39951" y="24314"/>
                  </a:lnTo>
                  <a:lnTo>
                    <a:pt x="40030" y="24235"/>
                  </a:lnTo>
                  <a:lnTo>
                    <a:pt x="40123" y="24156"/>
                  </a:lnTo>
                  <a:lnTo>
                    <a:pt x="40215" y="24090"/>
                  </a:lnTo>
                  <a:lnTo>
                    <a:pt x="40307" y="24024"/>
                  </a:lnTo>
                  <a:lnTo>
                    <a:pt x="40412" y="23971"/>
                  </a:lnTo>
                  <a:lnTo>
                    <a:pt x="40518" y="23932"/>
                  </a:lnTo>
                  <a:lnTo>
                    <a:pt x="40636" y="23906"/>
                  </a:lnTo>
                  <a:lnTo>
                    <a:pt x="40754" y="23893"/>
                  </a:lnTo>
                  <a:lnTo>
                    <a:pt x="40873" y="23879"/>
                  </a:lnTo>
                  <a:close/>
                  <a:moveTo>
                    <a:pt x="0" y="1"/>
                  </a:moveTo>
                  <a:lnTo>
                    <a:pt x="0" y="1185"/>
                  </a:lnTo>
                  <a:lnTo>
                    <a:pt x="20022" y="1185"/>
                  </a:lnTo>
                  <a:lnTo>
                    <a:pt x="40294" y="13388"/>
                  </a:lnTo>
                  <a:lnTo>
                    <a:pt x="40294" y="22774"/>
                  </a:lnTo>
                  <a:lnTo>
                    <a:pt x="40096" y="22839"/>
                  </a:lnTo>
                  <a:lnTo>
                    <a:pt x="39912" y="22905"/>
                  </a:lnTo>
                  <a:lnTo>
                    <a:pt x="39741" y="22997"/>
                  </a:lnTo>
                  <a:lnTo>
                    <a:pt x="39570" y="23090"/>
                  </a:lnTo>
                  <a:lnTo>
                    <a:pt x="39425" y="23208"/>
                  </a:lnTo>
                  <a:lnTo>
                    <a:pt x="39267" y="23326"/>
                  </a:lnTo>
                  <a:lnTo>
                    <a:pt x="39135" y="23458"/>
                  </a:lnTo>
                  <a:lnTo>
                    <a:pt x="39004" y="23616"/>
                  </a:lnTo>
                  <a:lnTo>
                    <a:pt x="38898" y="23774"/>
                  </a:lnTo>
                  <a:lnTo>
                    <a:pt x="38793" y="23932"/>
                  </a:lnTo>
                  <a:lnTo>
                    <a:pt x="38714" y="24103"/>
                  </a:lnTo>
                  <a:lnTo>
                    <a:pt x="38635" y="24287"/>
                  </a:lnTo>
                  <a:lnTo>
                    <a:pt x="38582" y="24485"/>
                  </a:lnTo>
                  <a:lnTo>
                    <a:pt x="38530" y="24669"/>
                  </a:lnTo>
                  <a:lnTo>
                    <a:pt x="38503" y="24880"/>
                  </a:lnTo>
                  <a:lnTo>
                    <a:pt x="38503" y="25077"/>
                  </a:lnTo>
                  <a:lnTo>
                    <a:pt x="38517" y="25327"/>
                  </a:lnTo>
                  <a:lnTo>
                    <a:pt x="38543" y="25564"/>
                  </a:lnTo>
                  <a:lnTo>
                    <a:pt x="38609" y="25788"/>
                  </a:lnTo>
                  <a:lnTo>
                    <a:pt x="38688" y="25999"/>
                  </a:lnTo>
                  <a:lnTo>
                    <a:pt x="38793" y="26209"/>
                  </a:lnTo>
                  <a:lnTo>
                    <a:pt x="38912" y="26407"/>
                  </a:lnTo>
                  <a:lnTo>
                    <a:pt x="39043" y="26591"/>
                  </a:lnTo>
                  <a:lnTo>
                    <a:pt x="39201" y="26762"/>
                  </a:lnTo>
                  <a:lnTo>
                    <a:pt x="39372" y="26920"/>
                  </a:lnTo>
                  <a:lnTo>
                    <a:pt x="39543" y="27052"/>
                  </a:lnTo>
                  <a:lnTo>
                    <a:pt x="39741" y="27170"/>
                  </a:lnTo>
                  <a:lnTo>
                    <a:pt x="39951" y="27276"/>
                  </a:lnTo>
                  <a:lnTo>
                    <a:pt x="40175" y="27355"/>
                  </a:lnTo>
                  <a:lnTo>
                    <a:pt x="40399" y="27407"/>
                  </a:lnTo>
                  <a:lnTo>
                    <a:pt x="40636" y="27447"/>
                  </a:lnTo>
                  <a:lnTo>
                    <a:pt x="40873" y="27460"/>
                  </a:lnTo>
                  <a:lnTo>
                    <a:pt x="41123" y="27447"/>
                  </a:lnTo>
                  <a:lnTo>
                    <a:pt x="41360" y="27407"/>
                  </a:lnTo>
                  <a:lnTo>
                    <a:pt x="41584" y="27355"/>
                  </a:lnTo>
                  <a:lnTo>
                    <a:pt x="41808" y="27276"/>
                  </a:lnTo>
                  <a:lnTo>
                    <a:pt x="42018" y="27170"/>
                  </a:lnTo>
                  <a:lnTo>
                    <a:pt x="42202" y="27052"/>
                  </a:lnTo>
                  <a:lnTo>
                    <a:pt x="42387" y="26920"/>
                  </a:lnTo>
                  <a:lnTo>
                    <a:pt x="42558" y="26762"/>
                  </a:lnTo>
                  <a:lnTo>
                    <a:pt x="42716" y="26591"/>
                  </a:lnTo>
                  <a:lnTo>
                    <a:pt x="42847" y="26407"/>
                  </a:lnTo>
                  <a:lnTo>
                    <a:pt x="42966" y="26209"/>
                  </a:lnTo>
                  <a:lnTo>
                    <a:pt x="43071" y="25999"/>
                  </a:lnTo>
                  <a:lnTo>
                    <a:pt x="43150" y="25788"/>
                  </a:lnTo>
                  <a:lnTo>
                    <a:pt x="43203" y="25564"/>
                  </a:lnTo>
                  <a:lnTo>
                    <a:pt x="43242" y="25327"/>
                  </a:lnTo>
                  <a:lnTo>
                    <a:pt x="43256" y="25077"/>
                  </a:lnTo>
                  <a:lnTo>
                    <a:pt x="43242" y="24880"/>
                  </a:lnTo>
                  <a:lnTo>
                    <a:pt x="43229" y="24669"/>
                  </a:lnTo>
                  <a:lnTo>
                    <a:pt x="43177" y="24485"/>
                  </a:lnTo>
                  <a:lnTo>
                    <a:pt x="43124" y="24287"/>
                  </a:lnTo>
                  <a:lnTo>
                    <a:pt x="43045" y="24103"/>
                  </a:lnTo>
                  <a:lnTo>
                    <a:pt x="42966" y="23932"/>
                  </a:lnTo>
                  <a:lnTo>
                    <a:pt x="42861" y="23774"/>
                  </a:lnTo>
                  <a:lnTo>
                    <a:pt x="42742" y="23616"/>
                  </a:lnTo>
                  <a:lnTo>
                    <a:pt x="42624" y="23471"/>
                  </a:lnTo>
                  <a:lnTo>
                    <a:pt x="42492" y="23326"/>
                  </a:lnTo>
                  <a:lnTo>
                    <a:pt x="42334" y="23208"/>
                  </a:lnTo>
                  <a:lnTo>
                    <a:pt x="42176" y="23090"/>
                  </a:lnTo>
                  <a:lnTo>
                    <a:pt x="42018" y="22997"/>
                  </a:lnTo>
                  <a:lnTo>
                    <a:pt x="41847" y="22905"/>
                  </a:lnTo>
                  <a:lnTo>
                    <a:pt x="41663" y="22839"/>
                  </a:lnTo>
                  <a:lnTo>
                    <a:pt x="41465" y="22774"/>
                  </a:lnTo>
                  <a:lnTo>
                    <a:pt x="41465" y="12730"/>
                  </a:lnTo>
                  <a:lnTo>
                    <a:pt x="2035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4503050" y="2207050"/>
              <a:ext cx="195175" cy="387675"/>
            </a:xfrm>
            <a:custGeom>
              <a:avLst/>
              <a:gdLst/>
              <a:ahLst/>
              <a:cxnLst/>
              <a:rect l="l" t="t" r="r" b="b"/>
              <a:pathLst>
                <a:path w="7807" h="15507" extrusionOk="0">
                  <a:moveTo>
                    <a:pt x="5424" y="11926"/>
                  </a:moveTo>
                  <a:lnTo>
                    <a:pt x="5542" y="11940"/>
                  </a:lnTo>
                  <a:lnTo>
                    <a:pt x="5661" y="11953"/>
                  </a:lnTo>
                  <a:lnTo>
                    <a:pt x="5779" y="11979"/>
                  </a:lnTo>
                  <a:lnTo>
                    <a:pt x="5898" y="12019"/>
                  </a:lnTo>
                  <a:lnTo>
                    <a:pt x="5990" y="12071"/>
                  </a:lnTo>
                  <a:lnTo>
                    <a:pt x="6095" y="12137"/>
                  </a:lnTo>
                  <a:lnTo>
                    <a:pt x="6187" y="12203"/>
                  </a:lnTo>
                  <a:lnTo>
                    <a:pt x="6266" y="12282"/>
                  </a:lnTo>
                  <a:lnTo>
                    <a:pt x="6345" y="12361"/>
                  </a:lnTo>
                  <a:lnTo>
                    <a:pt x="6424" y="12453"/>
                  </a:lnTo>
                  <a:lnTo>
                    <a:pt x="6477" y="12558"/>
                  </a:lnTo>
                  <a:lnTo>
                    <a:pt x="6529" y="12664"/>
                  </a:lnTo>
                  <a:lnTo>
                    <a:pt x="6569" y="12769"/>
                  </a:lnTo>
                  <a:lnTo>
                    <a:pt x="6595" y="12887"/>
                  </a:lnTo>
                  <a:lnTo>
                    <a:pt x="6622" y="13006"/>
                  </a:lnTo>
                  <a:lnTo>
                    <a:pt x="6622" y="13124"/>
                  </a:lnTo>
                  <a:lnTo>
                    <a:pt x="6622" y="13256"/>
                  </a:lnTo>
                  <a:lnTo>
                    <a:pt x="6595" y="13374"/>
                  </a:lnTo>
                  <a:lnTo>
                    <a:pt x="6569" y="13480"/>
                  </a:lnTo>
                  <a:lnTo>
                    <a:pt x="6529" y="13598"/>
                  </a:lnTo>
                  <a:lnTo>
                    <a:pt x="6477" y="13704"/>
                  </a:lnTo>
                  <a:lnTo>
                    <a:pt x="6424" y="13796"/>
                  </a:lnTo>
                  <a:lnTo>
                    <a:pt x="6345" y="13888"/>
                  </a:lnTo>
                  <a:lnTo>
                    <a:pt x="6266" y="13980"/>
                  </a:lnTo>
                  <a:lnTo>
                    <a:pt x="6187" y="14046"/>
                  </a:lnTo>
                  <a:lnTo>
                    <a:pt x="6095" y="14125"/>
                  </a:lnTo>
                  <a:lnTo>
                    <a:pt x="5990" y="14177"/>
                  </a:lnTo>
                  <a:lnTo>
                    <a:pt x="5898" y="14230"/>
                  </a:lnTo>
                  <a:lnTo>
                    <a:pt x="5779" y="14270"/>
                  </a:lnTo>
                  <a:lnTo>
                    <a:pt x="5661" y="14296"/>
                  </a:lnTo>
                  <a:lnTo>
                    <a:pt x="5542" y="14322"/>
                  </a:lnTo>
                  <a:lnTo>
                    <a:pt x="5305" y="14322"/>
                  </a:lnTo>
                  <a:lnTo>
                    <a:pt x="5187" y="14296"/>
                  </a:lnTo>
                  <a:lnTo>
                    <a:pt x="5068" y="14270"/>
                  </a:lnTo>
                  <a:lnTo>
                    <a:pt x="4963" y="14230"/>
                  </a:lnTo>
                  <a:lnTo>
                    <a:pt x="4858" y="14177"/>
                  </a:lnTo>
                  <a:lnTo>
                    <a:pt x="4752" y="14125"/>
                  </a:lnTo>
                  <a:lnTo>
                    <a:pt x="4660" y="14046"/>
                  </a:lnTo>
                  <a:lnTo>
                    <a:pt x="4581" y="13980"/>
                  </a:lnTo>
                  <a:lnTo>
                    <a:pt x="4502" y="13888"/>
                  </a:lnTo>
                  <a:lnTo>
                    <a:pt x="4436" y="13796"/>
                  </a:lnTo>
                  <a:lnTo>
                    <a:pt x="4371" y="13704"/>
                  </a:lnTo>
                  <a:lnTo>
                    <a:pt x="4318" y="13598"/>
                  </a:lnTo>
                  <a:lnTo>
                    <a:pt x="4278" y="13480"/>
                  </a:lnTo>
                  <a:lnTo>
                    <a:pt x="4252" y="13374"/>
                  </a:lnTo>
                  <a:lnTo>
                    <a:pt x="4239" y="13256"/>
                  </a:lnTo>
                  <a:lnTo>
                    <a:pt x="4226" y="13124"/>
                  </a:lnTo>
                  <a:lnTo>
                    <a:pt x="4239" y="13006"/>
                  </a:lnTo>
                  <a:lnTo>
                    <a:pt x="4252" y="12887"/>
                  </a:lnTo>
                  <a:lnTo>
                    <a:pt x="4278" y="12769"/>
                  </a:lnTo>
                  <a:lnTo>
                    <a:pt x="4318" y="12664"/>
                  </a:lnTo>
                  <a:lnTo>
                    <a:pt x="4371" y="12558"/>
                  </a:lnTo>
                  <a:lnTo>
                    <a:pt x="4436" y="12453"/>
                  </a:lnTo>
                  <a:lnTo>
                    <a:pt x="4502" y="12361"/>
                  </a:lnTo>
                  <a:lnTo>
                    <a:pt x="4581" y="12282"/>
                  </a:lnTo>
                  <a:lnTo>
                    <a:pt x="4660" y="12203"/>
                  </a:lnTo>
                  <a:lnTo>
                    <a:pt x="4752" y="12137"/>
                  </a:lnTo>
                  <a:lnTo>
                    <a:pt x="4858" y="12071"/>
                  </a:lnTo>
                  <a:lnTo>
                    <a:pt x="4963" y="12019"/>
                  </a:lnTo>
                  <a:lnTo>
                    <a:pt x="5068" y="11979"/>
                  </a:lnTo>
                  <a:lnTo>
                    <a:pt x="5187" y="11953"/>
                  </a:lnTo>
                  <a:lnTo>
                    <a:pt x="5305" y="11940"/>
                  </a:lnTo>
                  <a:lnTo>
                    <a:pt x="5424" y="11926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4871" y="1185"/>
                  </a:lnTo>
                  <a:lnTo>
                    <a:pt x="4871" y="10821"/>
                  </a:lnTo>
                  <a:lnTo>
                    <a:pt x="4673" y="10873"/>
                  </a:lnTo>
                  <a:lnTo>
                    <a:pt x="4489" y="10939"/>
                  </a:lnTo>
                  <a:lnTo>
                    <a:pt x="4318" y="11031"/>
                  </a:lnTo>
                  <a:lnTo>
                    <a:pt x="4147" y="11123"/>
                  </a:lnTo>
                  <a:lnTo>
                    <a:pt x="3989" y="11242"/>
                  </a:lnTo>
                  <a:lnTo>
                    <a:pt x="3831" y="11360"/>
                  </a:lnTo>
                  <a:lnTo>
                    <a:pt x="3699" y="11492"/>
                  </a:lnTo>
                  <a:lnTo>
                    <a:pt x="3568" y="11650"/>
                  </a:lnTo>
                  <a:lnTo>
                    <a:pt x="3449" y="11808"/>
                  </a:lnTo>
                  <a:lnTo>
                    <a:pt x="3344" y="11966"/>
                  </a:lnTo>
                  <a:lnTo>
                    <a:pt x="3265" y="12150"/>
                  </a:lnTo>
                  <a:lnTo>
                    <a:pt x="3186" y="12335"/>
                  </a:lnTo>
                  <a:lnTo>
                    <a:pt x="3120" y="12519"/>
                  </a:lnTo>
                  <a:lnTo>
                    <a:pt x="3081" y="12716"/>
                  </a:lnTo>
                  <a:lnTo>
                    <a:pt x="3054" y="12914"/>
                  </a:lnTo>
                  <a:lnTo>
                    <a:pt x="3041" y="13124"/>
                  </a:lnTo>
                  <a:lnTo>
                    <a:pt x="3054" y="13374"/>
                  </a:lnTo>
                  <a:lnTo>
                    <a:pt x="3094" y="13611"/>
                  </a:lnTo>
                  <a:lnTo>
                    <a:pt x="3160" y="13835"/>
                  </a:lnTo>
                  <a:lnTo>
                    <a:pt x="3239" y="14046"/>
                  </a:lnTo>
                  <a:lnTo>
                    <a:pt x="3331" y="14256"/>
                  </a:lnTo>
                  <a:lnTo>
                    <a:pt x="3449" y="14454"/>
                  </a:lnTo>
                  <a:lnTo>
                    <a:pt x="3594" y="14638"/>
                  </a:lnTo>
                  <a:lnTo>
                    <a:pt x="3739" y="14809"/>
                  </a:lnTo>
                  <a:lnTo>
                    <a:pt x="3910" y="14967"/>
                  </a:lnTo>
                  <a:lnTo>
                    <a:pt x="4094" y="15099"/>
                  </a:lnTo>
                  <a:lnTo>
                    <a:pt x="4292" y="15217"/>
                  </a:lnTo>
                  <a:lnTo>
                    <a:pt x="4502" y="15323"/>
                  </a:lnTo>
                  <a:lnTo>
                    <a:pt x="4713" y="15402"/>
                  </a:lnTo>
                  <a:lnTo>
                    <a:pt x="4950" y="15454"/>
                  </a:lnTo>
                  <a:lnTo>
                    <a:pt x="5187" y="15494"/>
                  </a:lnTo>
                  <a:lnTo>
                    <a:pt x="5424" y="15507"/>
                  </a:lnTo>
                  <a:lnTo>
                    <a:pt x="5674" y="15494"/>
                  </a:lnTo>
                  <a:lnTo>
                    <a:pt x="5911" y="15454"/>
                  </a:lnTo>
                  <a:lnTo>
                    <a:pt x="6134" y="15402"/>
                  </a:lnTo>
                  <a:lnTo>
                    <a:pt x="6345" y="15323"/>
                  </a:lnTo>
                  <a:lnTo>
                    <a:pt x="6556" y="15217"/>
                  </a:lnTo>
                  <a:lnTo>
                    <a:pt x="6753" y="15099"/>
                  </a:lnTo>
                  <a:lnTo>
                    <a:pt x="6937" y="14967"/>
                  </a:lnTo>
                  <a:lnTo>
                    <a:pt x="7109" y="14809"/>
                  </a:lnTo>
                  <a:lnTo>
                    <a:pt x="7267" y="14638"/>
                  </a:lnTo>
                  <a:lnTo>
                    <a:pt x="7398" y="14454"/>
                  </a:lnTo>
                  <a:lnTo>
                    <a:pt x="7517" y="14256"/>
                  </a:lnTo>
                  <a:lnTo>
                    <a:pt x="7622" y="14046"/>
                  </a:lnTo>
                  <a:lnTo>
                    <a:pt x="7701" y="13835"/>
                  </a:lnTo>
                  <a:lnTo>
                    <a:pt x="7754" y="13611"/>
                  </a:lnTo>
                  <a:lnTo>
                    <a:pt x="7793" y="13374"/>
                  </a:lnTo>
                  <a:lnTo>
                    <a:pt x="7806" y="13124"/>
                  </a:lnTo>
                  <a:lnTo>
                    <a:pt x="7793" y="12927"/>
                  </a:lnTo>
                  <a:lnTo>
                    <a:pt x="7767" y="12729"/>
                  </a:lnTo>
                  <a:lnTo>
                    <a:pt x="7727" y="12532"/>
                  </a:lnTo>
                  <a:lnTo>
                    <a:pt x="7675" y="12348"/>
                  </a:lnTo>
                  <a:lnTo>
                    <a:pt x="7596" y="12163"/>
                  </a:lnTo>
                  <a:lnTo>
                    <a:pt x="7517" y="11992"/>
                  </a:lnTo>
                  <a:lnTo>
                    <a:pt x="7411" y="11834"/>
                  </a:lnTo>
                  <a:lnTo>
                    <a:pt x="7306" y="11676"/>
                  </a:lnTo>
                  <a:lnTo>
                    <a:pt x="7188" y="11532"/>
                  </a:lnTo>
                  <a:lnTo>
                    <a:pt x="7043" y="11387"/>
                  </a:lnTo>
                  <a:lnTo>
                    <a:pt x="6911" y="11268"/>
                  </a:lnTo>
                  <a:lnTo>
                    <a:pt x="6753" y="11150"/>
                  </a:lnTo>
                  <a:lnTo>
                    <a:pt x="6582" y="11058"/>
                  </a:lnTo>
                  <a:lnTo>
                    <a:pt x="6411" y="10966"/>
                  </a:lnTo>
                  <a:lnTo>
                    <a:pt x="6240" y="10887"/>
                  </a:lnTo>
                  <a:lnTo>
                    <a:pt x="6056" y="10834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4514575" y="1581125"/>
              <a:ext cx="543325" cy="118825"/>
            </a:xfrm>
            <a:custGeom>
              <a:avLst/>
              <a:gdLst/>
              <a:ahLst/>
              <a:cxnLst/>
              <a:rect l="l" t="t" r="r" b="b"/>
              <a:pathLst>
                <a:path w="21733" h="4753" extrusionOk="0">
                  <a:moveTo>
                    <a:pt x="19350" y="1172"/>
                  </a:moveTo>
                  <a:lnTo>
                    <a:pt x="19469" y="1185"/>
                  </a:lnTo>
                  <a:lnTo>
                    <a:pt x="19587" y="1198"/>
                  </a:lnTo>
                  <a:lnTo>
                    <a:pt x="19706" y="1225"/>
                  </a:lnTo>
                  <a:lnTo>
                    <a:pt x="19811" y="1264"/>
                  </a:lnTo>
                  <a:lnTo>
                    <a:pt x="19916" y="1317"/>
                  </a:lnTo>
                  <a:lnTo>
                    <a:pt x="20022" y="1382"/>
                  </a:lnTo>
                  <a:lnTo>
                    <a:pt x="20114" y="1448"/>
                  </a:lnTo>
                  <a:lnTo>
                    <a:pt x="20193" y="1527"/>
                  </a:lnTo>
                  <a:lnTo>
                    <a:pt x="20272" y="1606"/>
                  </a:lnTo>
                  <a:lnTo>
                    <a:pt x="20338" y="1698"/>
                  </a:lnTo>
                  <a:lnTo>
                    <a:pt x="20403" y="1804"/>
                  </a:lnTo>
                  <a:lnTo>
                    <a:pt x="20456" y="1909"/>
                  </a:lnTo>
                  <a:lnTo>
                    <a:pt x="20496" y="2014"/>
                  </a:lnTo>
                  <a:lnTo>
                    <a:pt x="20522" y="2133"/>
                  </a:lnTo>
                  <a:lnTo>
                    <a:pt x="20548" y="2251"/>
                  </a:lnTo>
                  <a:lnTo>
                    <a:pt x="20548" y="2370"/>
                  </a:lnTo>
                  <a:lnTo>
                    <a:pt x="20548" y="2488"/>
                  </a:lnTo>
                  <a:lnTo>
                    <a:pt x="20522" y="2620"/>
                  </a:lnTo>
                  <a:lnTo>
                    <a:pt x="20496" y="2725"/>
                  </a:lnTo>
                  <a:lnTo>
                    <a:pt x="20456" y="2844"/>
                  </a:lnTo>
                  <a:lnTo>
                    <a:pt x="20403" y="2949"/>
                  </a:lnTo>
                  <a:lnTo>
                    <a:pt x="20338" y="3041"/>
                  </a:lnTo>
                  <a:lnTo>
                    <a:pt x="20272" y="3133"/>
                  </a:lnTo>
                  <a:lnTo>
                    <a:pt x="20193" y="3212"/>
                  </a:lnTo>
                  <a:lnTo>
                    <a:pt x="20114" y="3291"/>
                  </a:lnTo>
                  <a:lnTo>
                    <a:pt x="20022" y="3370"/>
                  </a:lnTo>
                  <a:lnTo>
                    <a:pt x="19916" y="3423"/>
                  </a:lnTo>
                  <a:lnTo>
                    <a:pt x="19811" y="3475"/>
                  </a:lnTo>
                  <a:lnTo>
                    <a:pt x="19706" y="3515"/>
                  </a:lnTo>
                  <a:lnTo>
                    <a:pt x="19587" y="3541"/>
                  </a:lnTo>
                  <a:lnTo>
                    <a:pt x="19469" y="3568"/>
                  </a:lnTo>
                  <a:lnTo>
                    <a:pt x="19232" y="3568"/>
                  </a:lnTo>
                  <a:lnTo>
                    <a:pt x="19113" y="3541"/>
                  </a:lnTo>
                  <a:lnTo>
                    <a:pt x="18995" y="3515"/>
                  </a:lnTo>
                  <a:lnTo>
                    <a:pt x="18890" y="3475"/>
                  </a:lnTo>
                  <a:lnTo>
                    <a:pt x="18784" y="3423"/>
                  </a:lnTo>
                  <a:lnTo>
                    <a:pt x="18679" y="3370"/>
                  </a:lnTo>
                  <a:lnTo>
                    <a:pt x="18587" y="3291"/>
                  </a:lnTo>
                  <a:lnTo>
                    <a:pt x="18508" y="3212"/>
                  </a:lnTo>
                  <a:lnTo>
                    <a:pt x="18429" y="3133"/>
                  </a:lnTo>
                  <a:lnTo>
                    <a:pt x="18363" y="3041"/>
                  </a:lnTo>
                  <a:lnTo>
                    <a:pt x="18297" y="2949"/>
                  </a:lnTo>
                  <a:lnTo>
                    <a:pt x="18245" y="2844"/>
                  </a:lnTo>
                  <a:lnTo>
                    <a:pt x="18205" y="2725"/>
                  </a:lnTo>
                  <a:lnTo>
                    <a:pt x="18179" y="2620"/>
                  </a:lnTo>
                  <a:lnTo>
                    <a:pt x="18166" y="2488"/>
                  </a:lnTo>
                  <a:lnTo>
                    <a:pt x="18152" y="2370"/>
                  </a:lnTo>
                  <a:lnTo>
                    <a:pt x="18166" y="2251"/>
                  </a:lnTo>
                  <a:lnTo>
                    <a:pt x="18179" y="2133"/>
                  </a:lnTo>
                  <a:lnTo>
                    <a:pt x="18205" y="2014"/>
                  </a:lnTo>
                  <a:lnTo>
                    <a:pt x="18245" y="1909"/>
                  </a:lnTo>
                  <a:lnTo>
                    <a:pt x="18297" y="1804"/>
                  </a:lnTo>
                  <a:lnTo>
                    <a:pt x="18363" y="1698"/>
                  </a:lnTo>
                  <a:lnTo>
                    <a:pt x="18429" y="1606"/>
                  </a:lnTo>
                  <a:lnTo>
                    <a:pt x="18508" y="1527"/>
                  </a:lnTo>
                  <a:lnTo>
                    <a:pt x="18587" y="1448"/>
                  </a:lnTo>
                  <a:lnTo>
                    <a:pt x="18679" y="1382"/>
                  </a:lnTo>
                  <a:lnTo>
                    <a:pt x="18784" y="1317"/>
                  </a:lnTo>
                  <a:lnTo>
                    <a:pt x="18890" y="1264"/>
                  </a:lnTo>
                  <a:lnTo>
                    <a:pt x="18995" y="1225"/>
                  </a:lnTo>
                  <a:lnTo>
                    <a:pt x="19113" y="1198"/>
                  </a:lnTo>
                  <a:lnTo>
                    <a:pt x="19232" y="1185"/>
                  </a:lnTo>
                  <a:lnTo>
                    <a:pt x="19350" y="1172"/>
                  </a:lnTo>
                  <a:close/>
                  <a:moveTo>
                    <a:pt x="19140" y="0"/>
                  </a:moveTo>
                  <a:lnTo>
                    <a:pt x="18942" y="27"/>
                  </a:lnTo>
                  <a:lnTo>
                    <a:pt x="18745" y="66"/>
                  </a:lnTo>
                  <a:lnTo>
                    <a:pt x="18561" y="132"/>
                  </a:lnTo>
                  <a:lnTo>
                    <a:pt x="18376" y="198"/>
                  </a:lnTo>
                  <a:lnTo>
                    <a:pt x="18205" y="290"/>
                  </a:lnTo>
                  <a:lnTo>
                    <a:pt x="18034" y="395"/>
                  </a:lnTo>
                  <a:lnTo>
                    <a:pt x="17889" y="501"/>
                  </a:lnTo>
                  <a:lnTo>
                    <a:pt x="17731" y="632"/>
                  </a:lnTo>
                  <a:lnTo>
                    <a:pt x="17600" y="764"/>
                  </a:lnTo>
                  <a:lnTo>
                    <a:pt x="17481" y="909"/>
                  </a:lnTo>
                  <a:lnTo>
                    <a:pt x="17363" y="1067"/>
                  </a:lnTo>
                  <a:lnTo>
                    <a:pt x="17257" y="1238"/>
                  </a:lnTo>
                  <a:lnTo>
                    <a:pt x="17178" y="1409"/>
                  </a:lnTo>
                  <a:lnTo>
                    <a:pt x="17099" y="1593"/>
                  </a:lnTo>
                  <a:lnTo>
                    <a:pt x="17047" y="1777"/>
                  </a:lnTo>
                  <a:lnTo>
                    <a:pt x="0" y="1777"/>
                  </a:lnTo>
                  <a:lnTo>
                    <a:pt x="0" y="2962"/>
                  </a:lnTo>
                  <a:lnTo>
                    <a:pt x="17047" y="2962"/>
                  </a:lnTo>
                  <a:lnTo>
                    <a:pt x="17099" y="3146"/>
                  </a:lnTo>
                  <a:lnTo>
                    <a:pt x="17178" y="3331"/>
                  </a:lnTo>
                  <a:lnTo>
                    <a:pt x="17257" y="3515"/>
                  </a:lnTo>
                  <a:lnTo>
                    <a:pt x="17363" y="3673"/>
                  </a:lnTo>
                  <a:lnTo>
                    <a:pt x="17481" y="3831"/>
                  </a:lnTo>
                  <a:lnTo>
                    <a:pt x="17600" y="3976"/>
                  </a:lnTo>
                  <a:lnTo>
                    <a:pt x="17731" y="4120"/>
                  </a:lnTo>
                  <a:lnTo>
                    <a:pt x="17889" y="4239"/>
                  </a:lnTo>
                  <a:lnTo>
                    <a:pt x="18034" y="4357"/>
                  </a:lnTo>
                  <a:lnTo>
                    <a:pt x="18205" y="4450"/>
                  </a:lnTo>
                  <a:lnTo>
                    <a:pt x="18376" y="4542"/>
                  </a:lnTo>
                  <a:lnTo>
                    <a:pt x="18561" y="4621"/>
                  </a:lnTo>
                  <a:lnTo>
                    <a:pt x="18745" y="4673"/>
                  </a:lnTo>
                  <a:lnTo>
                    <a:pt x="18942" y="4713"/>
                  </a:lnTo>
                  <a:lnTo>
                    <a:pt x="19140" y="4739"/>
                  </a:lnTo>
                  <a:lnTo>
                    <a:pt x="19350" y="4752"/>
                  </a:lnTo>
                  <a:lnTo>
                    <a:pt x="19600" y="4739"/>
                  </a:lnTo>
                  <a:lnTo>
                    <a:pt x="19824" y="4700"/>
                  </a:lnTo>
                  <a:lnTo>
                    <a:pt x="20061" y="4647"/>
                  </a:lnTo>
                  <a:lnTo>
                    <a:pt x="20272" y="4568"/>
                  </a:lnTo>
                  <a:lnTo>
                    <a:pt x="20482" y="4463"/>
                  </a:lnTo>
                  <a:lnTo>
                    <a:pt x="20680" y="4344"/>
                  </a:lnTo>
                  <a:lnTo>
                    <a:pt x="20864" y="4213"/>
                  </a:lnTo>
                  <a:lnTo>
                    <a:pt x="21035" y="4055"/>
                  </a:lnTo>
                  <a:lnTo>
                    <a:pt x="21180" y="3884"/>
                  </a:lnTo>
                  <a:lnTo>
                    <a:pt x="21325" y="3699"/>
                  </a:lnTo>
                  <a:lnTo>
                    <a:pt x="21443" y="3502"/>
                  </a:lnTo>
                  <a:lnTo>
                    <a:pt x="21549" y="3291"/>
                  </a:lnTo>
                  <a:lnTo>
                    <a:pt x="21628" y="3081"/>
                  </a:lnTo>
                  <a:lnTo>
                    <a:pt x="21680" y="2857"/>
                  </a:lnTo>
                  <a:lnTo>
                    <a:pt x="21720" y="2620"/>
                  </a:lnTo>
                  <a:lnTo>
                    <a:pt x="21733" y="2370"/>
                  </a:lnTo>
                  <a:lnTo>
                    <a:pt x="21720" y="2133"/>
                  </a:lnTo>
                  <a:lnTo>
                    <a:pt x="21680" y="1896"/>
                  </a:lnTo>
                  <a:lnTo>
                    <a:pt x="21628" y="1672"/>
                  </a:lnTo>
                  <a:lnTo>
                    <a:pt x="21549" y="1448"/>
                  </a:lnTo>
                  <a:lnTo>
                    <a:pt x="21443" y="1238"/>
                  </a:lnTo>
                  <a:lnTo>
                    <a:pt x="21325" y="1040"/>
                  </a:lnTo>
                  <a:lnTo>
                    <a:pt x="21180" y="856"/>
                  </a:lnTo>
                  <a:lnTo>
                    <a:pt x="21035" y="685"/>
                  </a:lnTo>
                  <a:lnTo>
                    <a:pt x="20864" y="540"/>
                  </a:lnTo>
                  <a:lnTo>
                    <a:pt x="20680" y="395"/>
                  </a:lnTo>
                  <a:lnTo>
                    <a:pt x="20482" y="277"/>
                  </a:lnTo>
                  <a:lnTo>
                    <a:pt x="20272" y="185"/>
                  </a:lnTo>
                  <a:lnTo>
                    <a:pt x="20061" y="106"/>
                  </a:lnTo>
                  <a:lnTo>
                    <a:pt x="19824" y="40"/>
                  </a:lnTo>
                  <a:lnTo>
                    <a:pt x="1960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4514575" y="1714725"/>
              <a:ext cx="543325" cy="118825"/>
            </a:xfrm>
            <a:custGeom>
              <a:avLst/>
              <a:gdLst/>
              <a:ahLst/>
              <a:cxnLst/>
              <a:rect l="l" t="t" r="r" b="b"/>
              <a:pathLst>
                <a:path w="21733" h="4753" extrusionOk="0">
                  <a:moveTo>
                    <a:pt x="19350" y="1172"/>
                  </a:moveTo>
                  <a:lnTo>
                    <a:pt x="19469" y="1185"/>
                  </a:lnTo>
                  <a:lnTo>
                    <a:pt x="19587" y="1199"/>
                  </a:lnTo>
                  <a:lnTo>
                    <a:pt x="19706" y="1225"/>
                  </a:lnTo>
                  <a:lnTo>
                    <a:pt x="19811" y="1278"/>
                  </a:lnTo>
                  <a:lnTo>
                    <a:pt x="19916" y="1317"/>
                  </a:lnTo>
                  <a:lnTo>
                    <a:pt x="20022" y="1383"/>
                  </a:lnTo>
                  <a:lnTo>
                    <a:pt x="20114" y="1449"/>
                  </a:lnTo>
                  <a:lnTo>
                    <a:pt x="20193" y="1528"/>
                  </a:lnTo>
                  <a:lnTo>
                    <a:pt x="20272" y="1607"/>
                  </a:lnTo>
                  <a:lnTo>
                    <a:pt x="20338" y="1699"/>
                  </a:lnTo>
                  <a:lnTo>
                    <a:pt x="20403" y="1804"/>
                  </a:lnTo>
                  <a:lnTo>
                    <a:pt x="20456" y="1909"/>
                  </a:lnTo>
                  <a:lnTo>
                    <a:pt x="20496" y="2015"/>
                  </a:lnTo>
                  <a:lnTo>
                    <a:pt x="20522" y="2133"/>
                  </a:lnTo>
                  <a:lnTo>
                    <a:pt x="20548" y="2252"/>
                  </a:lnTo>
                  <a:lnTo>
                    <a:pt x="20548" y="2370"/>
                  </a:lnTo>
                  <a:lnTo>
                    <a:pt x="20548" y="2502"/>
                  </a:lnTo>
                  <a:lnTo>
                    <a:pt x="20522" y="2620"/>
                  </a:lnTo>
                  <a:lnTo>
                    <a:pt x="20496" y="2726"/>
                  </a:lnTo>
                  <a:lnTo>
                    <a:pt x="20456" y="2844"/>
                  </a:lnTo>
                  <a:lnTo>
                    <a:pt x="20403" y="2949"/>
                  </a:lnTo>
                  <a:lnTo>
                    <a:pt x="20338" y="3041"/>
                  </a:lnTo>
                  <a:lnTo>
                    <a:pt x="20272" y="3134"/>
                  </a:lnTo>
                  <a:lnTo>
                    <a:pt x="20193" y="3226"/>
                  </a:lnTo>
                  <a:lnTo>
                    <a:pt x="20114" y="3292"/>
                  </a:lnTo>
                  <a:lnTo>
                    <a:pt x="20022" y="3371"/>
                  </a:lnTo>
                  <a:lnTo>
                    <a:pt x="19916" y="3423"/>
                  </a:lnTo>
                  <a:lnTo>
                    <a:pt x="19811" y="3476"/>
                  </a:lnTo>
                  <a:lnTo>
                    <a:pt x="19706" y="3515"/>
                  </a:lnTo>
                  <a:lnTo>
                    <a:pt x="19587" y="3542"/>
                  </a:lnTo>
                  <a:lnTo>
                    <a:pt x="19469" y="3568"/>
                  </a:lnTo>
                  <a:lnTo>
                    <a:pt x="19232" y="3568"/>
                  </a:lnTo>
                  <a:lnTo>
                    <a:pt x="19113" y="3542"/>
                  </a:lnTo>
                  <a:lnTo>
                    <a:pt x="18995" y="3515"/>
                  </a:lnTo>
                  <a:lnTo>
                    <a:pt x="18890" y="3476"/>
                  </a:lnTo>
                  <a:lnTo>
                    <a:pt x="18784" y="3423"/>
                  </a:lnTo>
                  <a:lnTo>
                    <a:pt x="18679" y="3371"/>
                  </a:lnTo>
                  <a:lnTo>
                    <a:pt x="18587" y="3292"/>
                  </a:lnTo>
                  <a:lnTo>
                    <a:pt x="18508" y="3226"/>
                  </a:lnTo>
                  <a:lnTo>
                    <a:pt x="18429" y="3134"/>
                  </a:lnTo>
                  <a:lnTo>
                    <a:pt x="18363" y="3041"/>
                  </a:lnTo>
                  <a:lnTo>
                    <a:pt x="18297" y="2949"/>
                  </a:lnTo>
                  <a:lnTo>
                    <a:pt x="18245" y="2844"/>
                  </a:lnTo>
                  <a:lnTo>
                    <a:pt x="18205" y="2726"/>
                  </a:lnTo>
                  <a:lnTo>
                    <a:pt x="18179" y="2620"/>
                  </a:lnTo>
                  <a:lnTo>
                    <a:pt x="18166" y="2502"/>
                  </a:lnTo>
                  <a:lnTo>
                    <a:pt x="18152" y="2370"/>
                  </a:lnTo>
                  <a:lnTo>
                    <a:pt x="18166" y="2252"/>
                  </a:lnTo>
                  <a:lnTo>
                    <a:pt x="18179" y="2133"/>
                  </a:lnTo>
                  <a:lnTo>
                    <a:pt x="18205" y="2015"/>
                  </a:lnTo>
                  <a:lnTo>
                    <a:pt x="18245" y="1909"/>
                  </a:lnTo>
                  <a:lnTo>
                    <a:pt x="18297" y="1804"/>
                  </a:lnTo>
                  <a:lnTo>
                    <a:pt x="18363" y="1699"/>
                  </a:lnTo>
                  <a:lnTo>
                    <a:pt x="18429" y="1607"/>
                  </a:lnTo>
                  <a:lnTo>
                    <a:pt x="18508" y="1528"/>
                  </a:lnTo>
                  <a:lnTo>
                    <a:pt x="18587" y="1449"/>
                  </a:lnTo>
                  <a:lnTo>
                    <a:pt x="18679" y="1383"/>
                  </a:lnTo>
                  <a:lnTo>
                    <a:pt x="18784" y="1317"/>
                  </a:lnTo>
                  <a:lnTo>
                    <a:pt x="18890" y="1278"/>
                  </a:lnTo>
                  <a:lnTo>
                    <a:pt x="18995" y="1225"/>
                  </a:lnTo>
                  <a:lnTo>
                    <a:pt x="19113" y="1199"/>
                  </a:lnTo>
                  <a:lnTo>
                    <a:pt x="19232" y="1185"/>
                  </a:lnTo>
                  <a:lnTo>
                    <a:pt x="19350" y="1172"/>
                  </a:lnTo>
                  <a:close/>
                  <a:moveTo>
                    <a:pt x="19140" y="1"/>
                  </a:moveTo>
                  <a:lnTo>
                    <a:pt x="18942" y="27"/>
                  </a:lnTo>
                  <a:lnTo>
                    <a:pt x="18745" y="67"/>
                  </a:lnTo>
                  <a:lnTo>
                    <a:pt x="18561" y="132"/>
                  </a:lnTo>
                  <a:lnTo>
                    <a:pt x="18376" y="198"/>
                  </a:lnTo>
                  <a:lnTo>
                    <a:pt x="18205" y="290"/>
                  </a:lnTo>
                  <a:lnTo>
                    <a:pt x="18034" y="396"/>
                  </a:lnTo>
                  <a:lnTo>
                    <a:pt x="17889" y="501"/>
                  </a:lnTo>
                  <a:lnTo>
                    <a:pt x="17731" y="633"/>
                  </a:lnTo>
                  <a:lnTo>
                    <a:pt x="17600" y="764"/>
                  </a:lnTo>
                  <a:lnTo>
                    <a:pt x="17481" y="909"/>
                  </a:lnTo>
                  <a:lnTo>
                    <a:pt x="17363" y="1067"/>
                  </a:lnTo>
                  <a:lnTo>
                    <a:pt x="17257" y="1238"/>
                  </a:lnTo>
                  <a:lnTo>
                    <a:pt x="17178" y="1409"/>
                  </a:lnTo>
                  <a:lnTo>
                    <a:pt x="17099" y="1593"/>
                  </a:lnTo>
                  <a:lnTo>
                    <a:pt x="17047" y="1778"/>
                  </a:lnTo>
                  <a:lnTo>
                    <a:pt x="0" y="1778"/>
                  </a:lnTo>
                  <a:lnTo>
                    <a:pt x="0" y="2962"/>
                  </a:lnTo>
                  <a:lnTo>
                    <a:pt x="17047" y="2962"/>
                  </a:lnTo>
                  <a:lnTo>
                    <a:pt x="17099" y="3160"/>
                  </a:lnTo>
                  <a:lnTo>
                    <a:pt x="17178" y="3331"/>
                  </a:lnTo>
                  <a:lnTo>
                    <a:pt x="17257" y="3515"/>
                  </a:lnTo>
                  <a:lnTo>
                    <a:pt x="17363" y="3673"/>
                  </a:lnTo>
                  <a:lnTo>
                    <a:pt x="17481" y="3831"/>
                  </a:lnTo>
                  <a:lnTo>
                    <a:pt x="17600" y="3976"/>
                  </a:lnTo>
                  <a:lnTo>
                    <a:pt x="17731" y="4121"/>
                  </a:lnTo>
                  <a:lnTo>
                    <a:pt x="17889" y="4239"/>
                  </a:lnTo>
                  <a:lnTo>
                    <a:pt x="18034" y="4358"/>
                  </a:lnTo>
                  <a:lnTo>
                    <a:pt x="18205" y="4463"/>
                  </a:lnTo>
                  <a:lnTo>
                    <a:pt x="18376" y="4542"/>
                  </a:lnTo>
                  <a:lnTo>
                    <a:pt x="18561" y="4621"/>
                  </a:lnTo>
                  <a:lnTo>
                    <a:pt x="18745" y="4674"/>
                  </a:lnTo>
                  <a:lnTo>
                    <a:pt x="18942" y="4713"/>
                  </a:lnTo>
                  <a:lnTo>
                    <a:pt x="19140" y="4740"/>
                  </a:lnTo>
                  <a:lnTo>
                    <a:pt x="19350" y="4753"/>
                  </a:lnTo>
                  <a:lnTo>
                    <a:pt x="19600" y="4740"/>
                  </a:lnTo>
                  <a:lnTo>
                    <a:pt x="19824" y="4700"/>
                  </a:lnTo>
                  <a:lnTo>
                    <a:pt x="20061" y="4647"/>
                  </a:lnTo>
                  <a:lnTo>
                    <a:pt x="20272" y="4568"/>
                  </a:lnTo>
                  <a:lnTo>
                    <a:pt x="20482" y="4463"/>
                  </a:lnTo>
                  <a:lnTo>
                    <a:pt x="20680" y="4345"/>
                  </a:lnTo>
                  <a:lnTo>
                    <a:pt x="20864" y="4213"/>
                  </a:lnTo>
                  <a:lnTo>
                    <a:pt x="21035" y="4055"/>
                  </a:lnTo>
                  <a:lnTo>
                    <a:pt x="21180" y="3884"/>
                  </a:lnTo>
                  <a:lnTo>
                    <a:pt x="21325" y="3700"/>
                  </a:lnTo>
                  <a:lnTo>
                    <a:pt x="21443" y="3502"/>
                  </a:lnTo>
                  <a:lnTo>
                    <a:pt x="21549" y="3305"/>
                  </a:lnTo>
                  <a:lnTo>
                    <a:pt x="21628" y="3081"/>
                  </a:lnTo>
                  <a:lnTo>
                    <a:pt x="21680" y="2857"/>
                  </a:lnTo>
                  <a:lnTo>
                    <a:pt x="21720" y="2620"/>
                  </a:lnTo>
                  <a:lnTo>
                    <a:pt x="21733" y="2370"/>
                  </a:lnTo>
                  <a:lnTo>
                    <a:pt x="21720" y="2133"/>
                  </a:lnTo>
                  <a:lnTo>
                    <a:pt x="21680" y="1896"/>
                  </a:lnTo>
                  <a:lnTo>
                    <a:pt x="21628" y="1672"/>
                  </a:lnTo>
                  <a:lnTo>
                    <a:pt x="21549" y="1449"/>
                  </a:lnTo>
                  <a:lnTo>
                    <a:pt x="21443" y="1238"/>
                  </a:lnTo>
                  <a:lnTo>
                    <a:pt x="21325" y="1041"/>
                  </a:lnTo>
                  <a:lnTo>
                    <a:pt x="21180" y="856"/>
                  </a:lnTo>
                  <a:lnTo>
                    <a:pt x="21035" y="698"/>
                  </a:lnTo>
                  <a:lnTo>
                    <a:pt x="20864" y="540"/>
                  </a:lnTo>
                  <a:lnTo>
                    <a:pt x="20680" y="409"/>
                  </a:lnTo>
                  <a:lnTo>
                    <a:pt x="20482" y="277"/>
                  </a:lnTo>
                  <a:lnTo>
                    <a:pt x="20272" y="185"/>
                  </a:lnTo>
                  <a:lnTo>
                    <a:pt x="20061" y="106"/>
                  </a:lnTo>
                  <a:lnTo>
                    <a:pt x="19824" y="40"/>
                  </a:lnTo>
                  <a:lnTo>
                    <a:pt x="19600" y="14"/>
                  </a:lnTo>
                  <a:lnTo>
                    <a:pt x="19350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5244800" y="2763850"/>
              <a:ext cx="1016575" cy="721400"/>
            </a:xfrm>
            <a:custGeom>
              <a:avLst/>
              <a:gdLst/>
              <a:ahLst/>
              <a:cxnLst/>
              <a:rect l="l" t="t" r="r" b="b"/>
              <a:pathLst>
                <a:path w="40663" h="28856" extrusionOk="0">
                  <a:moveTo>
                    <a:pt x="38280" y="25275"/>
                  </a:moveTo>
                  <a:lnTo>
                    <a:pt x="38412" y="25288"/>
                  </a:lnTo>
                  <a:lnTo>
                    <a:pt x="38530" y="25301"/>
                  </a:lnTo>
                  <a:lnTo>
                    <a:pt x="38636" y="25341"/>
                  </a:lnTo>
                  <a:lnTo>
                    <a:pt x="38754" y="25380"/>
                  </a:lnTo>
                  <a:lnTo>
                    <a:pt x="38859" y="25420"/>
                  </a:lnTo>
                  <a:lnTo>
                    <a:pt x="38952" y="25486"/>
                  </a:lnTo>
                  <a:lnTo>
                    <a:pt x="39044" y="25551"/>
                  </a:lnTo>
                  <a:lnTo>
                    <a:pt x="39136" y="25630"/>
                  </a:lnTo>
                  <a:lnTo>
                    <a:pt x="39202" y="25722"/>
                  </a:lnTo>
                  <a:lnTo>
                    <a:pt x="39281" y="25815"/>
                  </a:lnTo>
                  <a:lnTo>
                    <a:pt x="39333" y="25907"/>
                  </a:lnTo>
                  <a:lnTo>
                    <a:pt x="39386" y="26012"/>
                  </a:lnTo>
                  <a:lnTo>
                    <a:pt x="39425" y="26117"/>
                  </a:lnTo>
                  <a:lnTo>
                    <a:pt x="39452" y="26236"/>
                  </a:lnTo>
                  <a:lnTo>
                    <a:pt x="39478" y="26354"/>
                  </a:lnTo>
                  <a:lnTo>
                    <a:pt x="39478" y="26473"/>
                  </a:lnTo>
                  <a:lnTo>
                    <a:pt x="39478" y="26604"/>
                  </a:lnTo>
                  <a:lnTo>
                    <a:pt x="39452" y="26723"/>
                  </a:lnTo>
                  <a:lnTo>
                    <a:pt x="39425" y="26828"/>
                  </a:lnTo>
                  <a:lnTo>
                    <a:pt x="39386" y="26947"/>
                  </a:lnTo>
                  <a:lnTo>
                    <a:pt x="39333" y="27052"/>
                  </a:lnTo>
                  <a:lnTo>
                    <a:pt x="39281" y="27144"/>
                  </a:lnTo>
                  <a:lnTo>
                    <a:pt x="39202" y="27236"/>
                  </a:lnTo>
                  <a:lnTo>
                    <a:pt x="39136" y="27328"/>
                  </a:lnTo>
                  <a:lnTo>
                    <a:pt x="39044" y="27407"/>
                  </a:lnTo>
                  <a:lnTo>
                    <a:pt x="38952" y="27473"/>
                  </a:lnTo>
                  <a:lnTo>
                    <a:pt x="38859" y="27526"/>
                  </a:lnTo>
                  <a:lnTo>
                    <a:pt x="38754" y="27579"/>
                  </a:lnTo>
                  <a:lnTo>
                    <a:pt x="38636" y="27618"/>
                  </a:lnTo>
                  <a:lnTo>
                    <a:pt x="38530" y="27658"/>
                  </a:lnTo>
                  <a:lnTo>
                    <a:pt x="38412" y="27671"/>
                  </a:lnTo>
                  <a:lnTo>
                    <a:pt x="38162" y="27671"/>
                  </a:lnTo>
                  <a:lnTo>
                    <a:pt x="38043" y="27658"/>
                  </a:lnTo>
                  <a:lnTo>
                    <a:pt x="37925" y="27618"/>
                  </a:lnTo>
                  <a:lnTo>
                    <a:pt x="37819" y="27579"/>
                  </a:lnTo>
                  <a:lnTo>
                    <a:pt x="37714" y="27526"/>
                  </a:lnTo>
                  <a:lnTo>
                    <a:pt x="37609" y="27473"/>
                  </a:lnTo>
                  <a:lnTo>
                    <a:pt x="37517" y="27407"/>
                  </a:lnTo>
                  <a:lnTo>
                    <a:pt x="37438" y="27328"/>
                  </a:lnTo>
                  <a:lnTo>
                    <a:pt x="37359" y="27236"/>
                  </a:lnTo>
                  <a:lnTo>
                    <a:pt x="37293" y="27144"/>
                  </a:lnTo>
                  <a:lnTo>
                    <a:pt x="37227" y="27052"/>
                  </a:lnTo>
                  <a:lnTo>
                    <a:pt x="37174" y="26947"/>
                  </a:lnTo>
                  <a:lnTo>
                    <a:pt x="37135" y="26828"/>
                  </a:lnTo>
                  <a:lnTo>
                    <a:pt x="37109" y="26723"/>
                  </a:lnTo>
                  <a:lnTo>
                    <a:pt x="37095" y="26604"/>
                  </a:lnTo>
                  <a:lnTo>
                    <a:pt x="37082" y="26473"/>
                  </a:lnTo>
                  <a:lnTo>
                    <a:pt x="37095" y="26354"/>
                  </a:lnTo>
                  <a:lnTo>
                    <a:pt x="37109" y="26236"/>
                  </a:lnTo>
                  <a:lnTo>
                    <a:pt x="37135" y="26117"/>
                  </a:lnTo>
                  <a:lnTo>
                    <a:pt x="37174" y="26012"/>
                  </a:lnTo>
                  <a:lnTo>
                    <a:pt x="37227" y="25907"/>
                  </a:lnTo>
                  <a:lnTo>
                    <a:pt x="37293" y="25815"/>
                  </a:lnTo>
                  <a:lnTo>
                    <a:pt x="37359" y="25722"/>
                  </a:lnTo>
                  <a:lnTo>
                    <a:pt x="37438" y="25630"/>
                  </a:lnTo>
                  <a:lnTo>
                    <a:pt x="37517" y="25551"/>
                  </a:lnTo>
                  <a:lnTo>
                    <a:pt x="37609" y="25486"/>
                  </a:lnTo>
                  <a:lnTo>
                    <a:pt x="37714" y="25420"/>
                  </a:lnTo>
                  <a:lnTo>
                    <a:pt x="37819" y="25380"/>
                  </a:lnTo>
                  <a:lnTo>
                    <a:pt x="37925" y="25341"/>
                  </a:lnTo>
                  <a:lnTo>
                    <a:pt x="38043" y="25301"/>
                  </a:lnTo>
                  <a:lnTo>
                    <a:pt x="38162" y="25288"/>
                  </a:lnTo>
                  <a:lnTo>
                    <a:pt x="38280" y="25275"/>
                  </a:lnTo>
                  <a:close/>
                  <a:moveTo>
                    <a:pt x="1" y="1"/>
                  </a:moveTo>
                  <a:lnTo>
                    <a:pt x="1" y="19207"/>
                  </a:lnTo>
                  <a:lnTo>
                    <a:pt x="30264" y="19207"/>
                  </a:lnTo>
                  <a:lnTo>
                    <a:pt x="36266" y="25209"/>
                  </a:lnTo>
                  <a:lnTo>
                    <a:pt x="36187" y="25354"/>
                  </a:lnTo>
                  <a:lnTo>
                    <a:pt x="36121" y="25499"/>
                  </a:lnTo>
                  <a:lnTo>
                    <a:pt x="36056" y="25657"/>
                  </a:lnTo>
                  <a:lnTo>
                    <a:pt x="36003" y="25815"/>
                  </a:lnTo>
                  <a:lnTo>
                    <a:pt x="35963" y="25973"/>
                  </a:lnTo>
                  <a:lnTo>
                    <a:pt x="35924" y="26131"/>
                  </a:lnTo>
                  <a:lnTo>
                    <a:pt x="35911" y="26302"/>
                  </a:lnTo>
                  <a:lnTo>
                    <a:pt x="35911" y="26473"/>
                  </a:lnTo>
                  <a:lnTo>
                    <a:pt x="35924" y="26723"/>
                  </a:lnTo>
                  <a:lnTo>
                    <a:pt x="35950" y="26960"/>
                  </a:lnTo>
                  <a:lnTo>
                    <a:pt x="36016" y="27184"/>
                  </a:lnTo>
                  <a:lnTo>
                    <a:pt x="36095" y="27407"/>
                  </a:lnTo>
                  <a:lnTo>
                    <a:pt x="36187" y="27605"/>
                  </a:lnTo>
                  <a:lnTo>
                    <a:pt x="36306" y="27802"/>
                  </a:lnTo>
                  <a:lnTo>
                    <a:pt x="36450" y="27987"/>
                  </a:lnTo>
                  <a:lnTo>
                    <a:pt x="36608" y="28158"/>
                  </a:lnTo>
                  <a:lnTo>
                    <a:pt x="36766" y="28316"/>
                  </a:lnTo>
                  <a:lnTo>
                    <a:pt x="36951" y="28447"/>
                  </a:lnTo>
                  <a:lnTo>
                    <a:pt x="37148" y="28566"/>
                  </a:lnTo>
                  <a:lnTo>
                    <a:pt x="37359" y="28671"/>
                  </a:lnTo>
                  <a:lnTo>
                    <a:pt x="37583" y="28750"/>
                  </a:lnTo>
                  <a:lnTo>
                    <a:pt x="37806" y="28803"/>
                  </a:lnTo>
                  <a:lnTo>
                    <a:pt x="38043" y="28842"/>
                  </a:lnTo>
                  <a:lnTo>
                    <a:pt x="38280" y="28855"/>
                  </a:lnTo>
                  <a:lnTo>
                    <a:pt x="38530" y="28842"/>
                  </a:lnTo>
                  <a:lnTo>
                    <a:pt x="38767" y="28803"/>
                  </a:lnTo>
                  <a:lnTo>
                    <a:pt x="38991" y="28750"/>
                  </a:lnTo>
                  <a:lnTo>
                    <a:pt x="39215" y="28671"/>
                  </a:lnTo>
                  <a:lnTo>
                    <a:pt x="39412" y="28566"/>
                  </a:lnTo>
                  <a:lnTo>
                    <a:pt x="39610" y="28447"/>
                  </a:lnTo>
                  <a:lnTo>
                    <a:pt x="39794" y="28316"/>
                  </a:lnTo>
                  <a:lnTo>
                    <a:pt x="39965" y="28158"/>
                  </a:lnTo>
                  <a:lnTo>
                    <a:pt x="40123" y="27987"/>
                  </a:lnTo>
                  <a:lnTo>
                    <a:pt x="40255" y="27802"/>
                  </a:lnTo>
                  <a:lnTo>
                    <a:pt x="40373" y="27605"/>
                  </a:lnTo>
                  <a:lnTo>
                    <a:pt x="40479" y="27407"/>
                  </a:lnTo>
                  <a:lnTo>
                    <a:pt x="40557" y="27184"/>
                  </a:lnTo>
                  <a:lnTo>
                    <a:pt x="40610" y="26960"/>
                  </a:lnTo>
                  <a:lnTo>
                    <a:pt x="40650" y="26723"/>
                  </a:lnTo>
                  <a:lnTo>
                    <a:pt x="40663" y="26473"/>
                  </a:lnTo>
                  <a:lnTo>
                    <a:pt x="40650" y="26236"/>
                  </a:lnTo>
                  <a:lnTo>
                    <a:pt x="40610" y="25999"/>
                  </a:lnTo>
                  <a:lnTo>
                    <a:pt x="40557" y="25775"/>
                  </a:lnTo>
                  <a:lnTo>
                    <a:pt x="40479" y="25551"/>
                  </a:lnTo>
                  <a:lnTo>
                    <a:pt x="40373" y="25341"/>
                  </a:lnTo>
                  <a:lnTo>
                    <a:pt x="40255" y="25143"/>
                  </a:lnTo>
                  <a:lnTo>
                    <a:pt x="40123" y="24972"/>
                  </a:lnTo>
                  <a:lnTo>
                    <a:pt x="39965" y="24801"/>
                  </a:lnTo>
                  <a:lnTo>
                    <a:pt x="39794" y="24643"/>
                  </a:lnTo>
                  <a:lnTo>
                    <a:pt x="39610" y="24511"/>
                  </a:lnTo>
                  <a:lnTo>
                    <a:pt x="39412" y="24393"/>
                  </a:lnTo>
                  <a:lnTo>
                    <a:pt x="39215" y="24288"/>
                  </a:lnTo>
                  <a:lnTo>
                    <a:pt x="38991" y="24209"/>
                  </a:lnTo>
                  <a:lnTo>
                    <a:pt x="38767" y="24143"/>
                  </a:lnTo>
                  <a:lnTo>
                    <a:pt x="38530" y="24117"/>
                  </a:lnTo>
                  <a:lnTo>
                    <a:pt x="38280" y="24103"/>
                  </a:lnTo>
                  <a:lnTo>
                    <a:pt x="38122" y="24103"/>
                  </a:lnTo>
                  <a:lnTo>
                    <a:pt x="37977" y="24117"/>
                  </a:lnTo>
                  <a:lnTo>
                    <a:pt x="37819" y="24143"/>
                  </a:lnTo>
                  <a:lnTo>
                    <a:pt x="37675" y="24182"/>
                  </a:lnTo>
                  <a:lnTo>
                    <a:pt x="37530" y="24222"/>
                  </a:lnTo>
                  <a:lnTo>
                    <a:pt x="37398" y="24275"/>
                  </a:lnTo>
                  <a:lnTo>
                    <a:pt x="37253" y="24327"/>
                  </a:lnTo>
                  <a:lnTo>
                    <a:pt x="37122" y="24406"/>
                  </a:lnTo>
                  <a:lnTo>
                    <a:pt x="30764" y="18035"/>
                  </a:lnTo>
                  <a:lnTo>
                    <a:pt x="1172" y="18035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5370525" y="2744125"/>
              <a:ext cx="1047825" cy="619025"/>
            </a:xfrm>
            <a:custGeom>
              <a:avLst/>
              <a:gdLst/>
              <a:ahLst/>
              <a:cxnLst/>
              <a:rect l="l" t="t" r="r" b="b"/>
              <a:pathLst>
                <a:path w="41913" h="24761" extrusionOk="0">
                  <a:moveTo>
                    <a:pt x="39530" y="21180"/>
                  </a:moveTo>
                  <a:lnTo>
                    <a:pt x="39649" y="21193"/>
                  </a:lnTo>
                  <a:lnTo>
                    <a:pt x="39767" y="21207"/>
                  </a:lnTo>
                  <a:lnTo>
                    <a:pt x="39886" y="21233"/>
                  </a:lnTo>
                  <a:lnTo>
                    <a:pt x="39991" y="21272"/>
                  </a:lnTo>
                  <a:lnTo>
                    <a:pt x="40096" y="21325"/>
                  </a:lnTo>
                  <a:lnTo>
                    <a:pt x="40202" y="21391"/>
                  </a:lnTo>
                  <a:lnTo>
                    <a:pt x="40294" y="21457"/>
                  </a:lnTo>
                  <a:lnTo>
                    <a:pt x="40373" y="21536"/>
                  </a:lnTo>
                  <a:lnTo>
                    <a:pt x="40452" y="21615"/>
                  </a:lnTo>
                  <a:lnTo>
                    <a:pt x="40517" y="21707"/>
                  </a:lnTo>
                  <a:lnTo>
                    <a:pt x="40583" y="21812"/>
                  </a:lnTo>
                  <a:lnTo>
                    <a:pt x="40636" y="21917"/>
                  </a:lnTo>
                  <a:lnTo>
                    <a:pt x="40675" y="22023"/>
                  </a:lnTo>
                  <a:lnTo>
                    <a:pt x="40702" y="22141"/>
                  </a:lnTo>
                  <a:lnTo>
                    <a:pt x="40728" y="22260"/>
                  </a:lnTo>
                  <a:lnTo>
                    <a:pt x="40728" y="22378"/>
                  </a:lnTo>
                  <a:lnTo>
                    <a:pt x="40728" y="22497"/>
                  </a:lnTo>
                  <a:lnTo>
                    <a:pt x="40702" y="22615"/>
                  </a:lnTo>
                  <a:lnTo>
                    <a:pt x="40675" y="22734"/>
                  </a:lnTo>
                  <a:lnTo>
                    <a:pt x="40636" y="22839"/>
                  </a:lnTo>
                  <a:lnTo>
                    <a:pt x="40583" y="22944"/>
                  </a:lnTo>
                  <a:lnTo>
                    <a:pt x="40517" y="23049"/>
                  </a:lnTo>
                  <a:lnTo>
                    <a:pt x="40452" y="23142"/>
                  </a:lnTo>
                  <a:lnTo>
                    <a:pt x="40373" y="23221"/>
                  </a:lnTo>
                  <a:lnTo>
                    <a:pt x="40294" y="23300"/>
                  </a:lnTo>
                  <a:lnTo>
                    <a:pt x="40202" y="23365"/>
                  </a:lnTo>
                  <a:lnTo>
                    <a:pt x="40096" y="23431"/>
                  </a:lnTo>
                  <a:lnTo>
                    <a:pt x="39991" y="23484"/>
                  </a:lnTo>
                  <a:lnTo>
                    <a:pt x="39886" y="23523"/>
                  </a:lnTo>
                  <a:lnTo>
                    <a:pt x="39767" y="23550"/>
                  </a:lnTo>
                  <a:lnTo>
                    <a:pt x="39649" y="23576"/>
                  </a:lnTo>
                  <a:lnTo>
                    <a:pt x="39412" y="23576"/>
                  </a:lnTo>
                  <a:lnTo>
                    <a:pt x="39293" y="23550"/>
                  </a:lnTo>
                  <a:lnTo>
                    <a:pt x="39175" y="23523"/>
                  </a:lnTo>
                  <a:lnTo>
                    <a:pt x="39069" y="23484"/>
                  </a:lnTo>
                  <a:lnTo>
                    <a:pt x="38964" y="23431"/>
                  </a:lnTo>
                  <a:lnTo>
                    <a:pt x="38859" y="23365"/>
                  </a:lnTo>
                  <a:lnTo>
                    <a:pt x="38767" y="23300"/>
                  </a:lnTo>
                  <a:lnTo>
                    <a:pt x="38688" y="23221"/>
                  </a:lnTo>
                  <a:lnTo>
                    <a:pt x="38609" y="23142"/>
                  </a:lnTo>
                  <a:lnTo>
                    <a:pt x="38543" y="23049"/>
                  </a:lnTo>
                  <a:lnTo>
                    <a:pt x="38477" y="22944"/>
                  </a:lnTo>
                  <a:lnTo>
                    <a:pt x="38424" y="22839"/>
                  </a:lnTo>
                  <a:lnTo>
                    <a:pt x="38385" y="22734"/>
                  </a:lnTo>
                  <a:lnTo>
                    <a:pt x="38359" y="22615"/>
                  </a:lnTo>
                  <a:lnTo>
                    <a:pt x="38345" y="22497"/>
                  </a:lnTo>
                  <a:lnTo>
                    <a:pt x="38332" y="22378"/>
                  </a:lnTo>
                  <a:lnTo>
                    <a:pt x="38345" y="22260"/>
                  </a:lnTo>
                  <a:lnTo>
                    <a:pt x="38359" y="22141"/>
                  </a:lnTo>
                  <a:lnTo>
                    <a:pt x="38385" y="22023"/>
                  </a:lnTo>
                  <a:lnTo>
                    <a:pt x="38424" y="21917"/>
                  </a:lnTo>
                  <a:lnTo>
                    <a:pt x="38477" y="21812"/>
                  </a:lnTo>
                  <a:lnTo>
                    <a:pt x="38543" y="21707"/>
                  </a:lnTo>
                  <a:lnTo>
                    <a:pt x="38609" y="21615"/>
                  </a:lnTo>
                  <a:lnTo>
                    <a:pt x="38688" y="21536"/>
                  </a:lnTo>
                  <a:lnTo>
                    <a:pt x="38767" y="21457"/>
                  </a:lnTo>
                  <a:lnTo>
                    <a:pt x="38859" y="21391"/>
                  </a:lnTo>
                  <a:lnTo>
                    <a:pt x="38964" y="21325"/>
                  </a:lnTo>
                  <a:lnTo>
                    <a:pt x="39069" y="21272"/>
                  </a:lnTo>
                  <a:lnTo>
                    <a:pt x="39175" y="21233"/>
                  </a:lnTo>
                  <a:lnTo>
                    <a:pt x="39293" y="21207"/>
                  </a:lnTo>
                  <a:lnTo>
                    <a:pt x="39412" y="21193"/>
                  </a:lnTo>
                  <a:lnTo>
                    <a:pt x="39530" y="21180"/>
                  </a:lnTo>
                  <a:close/>
                  <a:moveTo>
                    <a:pt x="0" y="0"/>
                  </a:moveTo>
                  <a:lnTo>
                    <a:pt x="0" y="13914"/>
                  </a:lnTo>
                  <a:lnTo>
                    <a:pt x="30276" y="13914"/>
                  </a:lnTo>
                  <a:lnTo>
                    <a:pt x="37503" y="21141"/>
                  </a:lnTo>
                  <a:lnTo>
                    <a:pt x="37424" y="21272"/>
                  </a:lnTo>
                  <a:lnTo>
                    <a:pt x="37358" y="21417"/>
                  </a:lnTo>
                  <a:lnTo>
                    <a:pt x="37292" y="21575"/>
                  </a:lnTo>
                  <a:lnTo>
                    <a:pt x="37240" y="21720"/>
                  </a:lnTo>
                  <a:lnTo>
                    <a:pt x="37200" y="21878"/>
                  </a:lnTo>
                  <a:lnTo>
                    <a:pt x="37174" y="22049"/>
                  </a:lnTo>
                  <a:lnTo>
                    <a:pt x="37161" y="22207"/>
                  </a:lnTo>
                  <a:lnTo>
                    <a:pt x="37148" y="22378"/>
                  </a:lnTo>
                  <a:lnTo>
                    <a:pt x="37161" y="22628"/>
                  </a:lnTo>
                  <a:lnTo>
                    <a:pt x="37200" y="22852"/>
                  </a:lnTo>
                  <a:lnTo>
                    <a:pt x="37266" y="23089"/>
                  </a:lnTo>
                  <a:lnTo>
                    <a:pt x="37345" y="23300"/>
                  </a:lnTo>
                  <a:lnTo>
                    <a:pt x="37437" y="23510"/>
                  </a:lnTo>
                  <a:lnTo>
                    <a:pt x="37556" y="23708"/>
                  </a:lnTo>
                  <a:lnTo>
                    <a:pt x="37700" y="23892"/>
                  </a:lnTo>
                  <a:lnTo>
                    <a:pt x="37845" y="24063"/>
                  </a:lnTo>
                  <a:lnTo>
                    <a:pt x="38016" y="24208"/>
                  </a:lnTo>
                  <a:lnTo>
                    <a:pt x="38201" y="24353"/>
                  </a:lnTo>
                  <a:lnTo>
                    <a:pt x="38398" y="24471"/>
                  </a:lnTo>
                  <a:lnTo>
                    <a:pt x="38609" y="24576"/>
                  </a:lnTo>
                  <a:lnTo>
                    <a:pt x="38819" y="24655"/>
                  </a:lnTo>
                  <a:lnTo>
                    <a:pt x="39056" y="24708"/>
                  </a:lnTo>
                  <a:lnTo>
                    <a:pt x="39293" y="24748"/>
                  </a:lnTo>
                  <a:lnTo>
                    <a:pt x="39530" y="24761"/>
                  </a:lnTo>
                  <a:lnTo>
                    <a:pt x="39780" y="24748"/>
                  </a:lnTo>
                  <a:lnTo>
                    <a:pt x="40004" y="24708"/>
                  </a:lnTo>
                  <a:lnTo>
                    <a:pt x="40241" y="24655"/>
                  </a:lnTo>
                  <a:lnTo>
                    <a:pt x="40452" y="24576"/>
                  </a:lnTo>
                  <a:lnTo>
                    <a:pt x="40662" y="24471"/>
                  </a:lnTo>
                  <a:lnTo>
                    <a:pt x="40860" y="24353"/>
                  </a:lnTo>
                  <a:lnTo>
                    <a:pt x="41044" y="24208"/>
                  </a:lnTo>
                  <a:lnTo>
                    <a:pt x="41215" y="24063"/>
                  </a:lnTo>
                  <a:lnTo>
                    <a:pt x="41360" y="23892"/>
                  </a:lnTo>
                  <a:lnTo>
                    <a:pt x="41505" y="23708"/>
                  </a:lnTo>
                  <a:lnTo>
                    <a:pt x="41623" y="23510"/>
                  </a:lnTo>
                  <a:lnTo>
                    <a:pt x="41728" y="23300"/>
                  </a:lnTo>
                  <a:lnTo>
                    <a:pt x="41807" y="23089"/>
                  </a:lnTo>
                  <a:lnTo>
                    <a:pt x="41860" y="22852"/>
                  </a:lnTo>
                  <a:lnTo>
                    <a:pt x="41900" y="22628"/>
                  </a:lnTo>
                  <a:lnTo>
                    <a:pt x="41913" y="22378"/>
                  </a:lnTo>
                  <a:lnTo>
                    <a:pt x="41900" y="22141"/>
                  </a:lnTo>
                  <a:lnTo>
                    <a:pt x="41860" y="21904"/>
                  </a:lnTo>
                  <a:lnTo>
                    <a:pt x="41807" y="21667"/>
                  </a:lnTo>
                  <a:lnTo>
                    <a:pt x="41728" y="21457"/>
                  </a:lnTo>
                  <a:lnTo>
                    <a:pt x="41623" y="21246"/>
                  </a:lnTo>
                  <a:lnTo>
                    <a:pt x="41505" y="21049"/>
                  </a:lnTo>
                  <a:lnTo>
                    <a:pt x="41360" y="20864"/>
                  </a:lnTo>
                  <a:lnTo>
                    <a:pt x="41215" y="20693"/>
                  </a:lnTo>
                  <a:lnTo>
                    <a:pt x="41044" y="20548"/>
                  </a:lnTo>
                  <a:lnTo>
                    <a:pt x="40860" y="20404"/>
                  </a:lnTo>
                  <a:lnTo>
                    <a:pt x="40662" y="20285"/>
                  </a:lnTo>
                  <a:lnTo>
                    <a:pt x="40452" y="20193"/>
                  </a:lnTo>
                  <a:lnTo>
                    <a:pt x="40241" y="20114"/>
                  </a:lnTo>
                  <a:lnTo>
                    <a:pt x="40004" y="20048"/>
                  </a:lnTo>
                  <a:lnTo>
                    <a:pt x="39780" y="20009"/>
                  </a:lnTo>
                  <a:lnTo>
                    <a:pt x="39530" y="19996"/>
                  </a:lnTo>
                  <a:lnTo>
                    <a:pt x="39372" y="20009"/>
                  </a:lnTo>
                  <a:lnTo>
                    <a:pt x="39214" y="20022"/>
                  </a:lnTo>
                  <a:lnTo>
                    <a:pt x="39056" y="20048"/>
                  </a:lnTo>
                  <a:lnTo>
                    <a:pt x="38912" y="20088"/>
                  </a:lnTo>
                  <a:lnTo>
                    <a:pt x="38767" y="20127"/>
                  </a:lnTo>
                  <a:lnTo>
                    <a:pt x="38622" y="20180"/>
                  </a:lnTo>
                  <a:lnTo>
                    <a:pt x="38477" y="20246"/>
                  </a:lnTo>
                  <a:lnTo>
                    <a:pt x="38345" y="20311"/>
                  </a:lnTo>
                  <a:lnTo>
                    <a:pt x="30763" y="12729"/>
                  </a:lnTo>
                  <a:lnTo>
                    <a:pt x="1185" y="12729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4481975" y="1997075"/>
              <a:ext cx="863225" cy="642425"/>
            </a:xfrm>
            <a:custGeom>
              <a:avLst/>
              <a:gdLst/>
              <a:ahLst/>
              <a:cxnLst/>
              <a:rect l="l" t="t" r="r" b="b"/>
              <a:pathLst>
                <a:path w="34529" h="25697" extrusionOk="0">
                  <a:moveTo>
                    <a:pt x="32146" y="22116"/>
                  </a:moveTo>
                  <a:lnTo>
                    <a:pt x="32278" y="22129"/>
                  </a:lnTo>
                  <a:lnTo>
                    <a:pt x="32396" y="22142"/>
                  </a:lnTo>
                  <a:lnTo>
                    <a:pt x="32501" y="22168"/>
                  </a:lnTo>
                  <a:lnTo>
                    <a:pt x="32620" y="22208"/>
                  </a:lnTo>
                  <a:lnTo>
                    <a:pt x="32725" y="22260"/>
                  </a:lnTo>
                  <a:lnTo>
                    <a:pt x="32817" y="22326"/>
                  </a:lnTo>
                  <a:lnTo>
                    <a:pt x="32910" y="22392"/>
                  </a:lnTo>
                  <a:lnTo>
                    <a:pt x="33002" y="22471"/>
                  </a:lnTo>
                  <a:lnTo>
                    <a:pt x="33068" y="22550"/>
                  </a:lnTo>
                  <a:lnTo>
                    <a:pt x="33146" y="22642"/>
                  </a:lnTo>
                  <a:lnTo>
                    <a:pt x="33199" y="22748"/>
                  </a:lnTo>
                  <a:lnTo>
                    <a:pt x="33252" y="22853"/>
                  </a:lnTo>
                  <a:lnTo>
                    <a:pt x="33291" y="22958"/>
                  </a:lnTo>
                  <a:lnTo>
                    <a:pt x="33318" y="23077"/>
                  </a:lnTo>
                  <a:lnTo>
                    <a:pt x="33344" y="23195"/>
                  </a:lnTo>
                  <a:lnTo>
                    <a:pt x="33344" y="23314"/>
                  </a:lnTo>
                  <a:lnTo>
                    <a:pt x="33344" y="23432"/>
                  </a:lnTo>
                  <a:lnTo>
                    <a:pt x="33318" y="23551"/>
                  </a:lnTo>
                  <a:lnTo>
                    <a:pt x="33291" y="23669"/>
                  </a:lnTo>
                  <a:lnTo>
                    <a:pt x="33252" y="23774"/>
                  </a:lnTo>
                  <a:lnTo>
                    <a:pt x="33199" y="23880"/>
                  </a:lnTo>
                  <a:lnTo>
                    <a:pt x="33146" y="23985"/>
                  </a:lnTo>
                  <a:lnTo>
                    <a:pt x="33068" y="24077"/>
                  </a:lnTo>
                  <a:lnTo>
                    <a:pt x="33002" y="24156"/>
                  </a:lnTo>
                  <a:lnTo>
                    <a:pt x="32910" y="24235"/>
                  </a:lnTo>
                  <a:lnTo>
                    <a:pt x="32817" y="24301"/>
                  </a:lnTo>
                  <a:lnTo>
                    <a:pt x="32725" y="24367"/>
                  </a:lnTo>
                  <a:lnTo>
                    <a:pt x="32620" y="24419"/>
                  </a:lnTo>
                  <a:lnTo>
                    <a:pt x="32501" y="24459"/>
                  </a:lnTo>
                  <a:lnTo>
                    <a:pt x="32396" y="24485"/>
                  </a:lnTo>
                  <a:lnTo>
                    <a:pt x="32278" y="24511"/>
                  </a:lnTo>
                  <a:lnTo>
                    <a:pt x="32028" y="24511"/>
                  </a:lnTo>
                  <a:lnTo>
                    <a:pt x="31896" y="24485"/>
                  </a:lnTo>
                  <a:lnTo>
                    <a:pt x="31777" y="24459"/>
                  </a:lnTo>
                  <a:lnTo>
                    <a:pt x="31672" y="24406"/>
                  </a:lnTo>
                  <a:lnTo>
                    <a:pt x="31567" y="24353"/>
                  </a:lnTo>
                  <a:lnTo>
                    <a:pt x="31462" y="24288"/>
                  </a:lnTo>
                  <a:lnTo>
                    <a:pt x="31369" y="24222"/>
                  </a:lnTo>
                  <a:lnTo>
                    <a:pt x="31277" y="24130"/>
                  </a:lnTo>
                  <a:lnTo>
                    <a:pt x="31409" y="24130"/>
                  </a:lnTo>
                  <a:lnTo>
                    <a:pt x="31409" y="22958"/>
                  </a:lnTo>
                  <a:lnTo>
                    <a:pt x="31001" y="22958"/>
                  </a:lnTo>
                  <a:lnTo>
                    <a:pt x="31080" y="22774"/>
                  </a:lnTo>
                  <a:lnTo>
                    <a:pt x="31172" y="22616"/>
                  </a:lnTo>
                  <a:lnTo>
                    <a:pt x="31290" y="22471"/>
                  </a:lnTo>
                  <a:lnTo>
                    <a:pt x="31435" y="22353"/>
                  </a:lnTo>
                  <a:lnTo>
                    <a:pt x="31593" y="22260"/>
                  </a:lnTo>
                  <a:lnTo>
                    <a:pt x="31764" y="22182"/>
                  </a:lnTo>
                  <a:lnTo>
                    <a:pt x="31949" y="22129"/>
                  </a:lnTo>
                  <a:lnTo>
                    <a:pt x="32054" y="22116"/>
                  </a:lnTo>
                  <a:close/>
                  <a:moveTo>
                    <a:pt x="1" y="1"/>
                  </a:moveTo>
                  <a:lnTo>
                    <a:pt x="1" y="1186"/>
                  </a:lnTo>
                  <a:lnTo>
                    <a:pt x="15494" y="1186"/>
                  </a:lnTo>
                  <a:lnTo>
                    <a:pt x="15494" y="24130"/>
                  </a:lnTo>
                  <a:lnTo>
                    <a:pt x="29921" y="24130"/>
                  </a:lnTo>
                  <a:lnTo>
                    <a:pt x="29987" y="24301"/>
                  </a:lnTo>
                  <a:lnTo>
                    <a:pt x="30066" y="24459"/>
                  </a:lnTo>
                  <a:lnTo>
                    <a:pt x="30158" y="24617"/>
                  </a:lnTo>
                  <a:lnTo>
                    <a:pt x="30264" y="24762"/>
                  </a:lnTo>
                  <a:lnTo>
                    <a:pt x="30382" y="24893"/>
                  </a:lnTo>
                  <a:lnTo>
                    <a:pt x="30501" y="25025"/>
                  </a:lnTo>
                  <a:lnTo>
                    <a:pt x="30632" y="25143"/>
                  </a:lnTo>
                  <a:lnTo>
                    <a:pt x="30777" y="25249"/>
                  </a:lnTo>
                  <a:lnTo>
                    <a:pt x="30922" y="25354"/>
                  </a:lnTo>
                  <a:lnTo>
                    <a:pt x="31080" y="25446"/>
                  </a:lnTo>
                  <a:lnTo>
                    <a:pt x="31251" y="25512"/>
                  </a:lnTo>
                  <a:lnTo>
                    <a:pt x="31422" y="25578"/>
                  </a:lnTo>
                  <a:lnTo>
                    <a:pt x="31593" y="25630"/>
                  </a:lnTo>
                  <a:lnTo>
                    <a:pt x="31777" y="25670"/>
                  </a:lnTo>
                  <a:lnTo>
                    <a:pt x="31962" y="25683"/>
                  </a:lnTo>
                  <a:lnTo>
                    <a:pt x="32146" y="25696"/>
                  </a:lnTo>
                  <a:lnTo>
                    <a:pt x="32396" y="25683"/>
                  </a:lnTo>
                  <a:lnTo>
                    <a:pt x="32633" y="25644"/>
                  </a:lnTo>
                  <a:lnTo>
                    <a:pt x="32857" y="25591"/>
                  </a:lnTo>
                  <a:lnTo>
                    <a:pt x="33068" y="25512"/>
                  </a:lnTo>
                  <a:lnTo>
                    <a:pt x="33278" y="25407"/>
                  </a:lnTo>
                  <a:lnTo>
                    <a:pt x="33476" y="25288"/>
                  </a:lnTo>
                  <a:lnTo>
                    <a:pt x="33660" y="25143"/>
                  </a:lnTo>
                  <a:lnTo>
                    <a:pt x="33831" y="24999"/>
                  </a:lnTo>
                  <a:lnTo>
                    <a:pt x="33989" y="24827"/>
                  </a:lnTo>
                  <a:lnTo>
                    <a:pt x="34121" y="24643"/>
                  </a:lnTo>
                  <a:lnTo>
                    <a:pt x="34239" y="24446"/>
                  </a:lnTo>
                  <a:lnTo>
                    <a:pt x="34344" y="24235"/>
                  </a:lnTo>
                  <a:lnTo>
                    <a:pt x="34423" y="24024"/>
                  </a:lnTo>
                  <a:lnTo>
                    <a:pt x="34476" y="23787"/>
                  </a:lnTo>
                  <a:lnTo>
                    <a:pt x="34515" y="23551"/>
                  </a:lnTo>
                  <a:lnTo>
                    <a:pt x="34529" y="23314"/>
                  </a:lnTo>
                  <a:lnTo>
                    <a:pt x="34515" y="23077"/>
                  </a:lnTo>
                  <a:lnTo>
                    <a:pt x="34476" y="22840"/>
                  </a:lnTo>
                  <a:lnTo>
                    <a:pt x="34423" y="22603"/>
                  </a:lnTo>
                  <a:lnTo>
                    <a:pt x="34344" y="22392"/>
                  </a:lnTo>
                  <a:lnTo>
                    <a:pt x="34239" y="22182"/>
                  </a:lnTo>
                  <a:lnTo>
                    <a:pt x="34121" y="21984"/>
                  </a:lnTo>
                  <a:lnTo>
                    <a:pt x="33989" y="21800"/>
                  </a:lnTo>
                  <a:lnTo>
                    <a:pt x="33831" y="21629"/>
                  </a:lnTo>
                  <a:lnTo>
                    <a:pt x="33660" y="21484"/>
                  </a:lnTo>
                  <a:lnTo>
                    <a:pt x="33476" y="21339"/>
                  </a:lnTo>
                  <a:lnTo>
                    <a:pt x="33278" y="21221"/>
                  </a:lnTo>
                  <a:lnTo>
                    <a:pt x="33068" y="21128"/>
                  </a:lnTo>
                  <a:lnTo>
                    <a:pt x="32857" y="21036"/>
                  </a:lnTo>
                  <a:lnTo>
                    <a:pt x="32633" y="20984"/>
                  </a:lnTo>
                  <a:lnTo>
                    <a:pt x="32396" y="20944"/>
                  </a:lnTo>
                  <a:lnTo>
                    <a:pt x="32146" y="20931"/>
                  </a:lnTo>
                  <a:lnTo>
                    <a:pt x="31922" y="20944"/>
                  </a:lnTo>
                  <a:lnTo>
                    <a:pt x="31712" y="20970"/>
                  </a:lnTo>
                  <a:lnTo>
                    <a:pt x="31501" y="21023"/>
                  </a:lnTo>
                  <a:lnTo>
                    <a:pt x="31304" y="21089"/>
                  </a:lnTo>
                  <a:lnTo>
                    <a:pt x="31106" y="21168"/>
                  </a:lnTo>
                  <a:lnTo>
                    <a:pt x="30922" y="21273"/>
                  </a:lnTo>
                  <a:lnTo>
                    <a:pt x="30751" y="21392"/>
                  </a:lnTo>
                  <a:lnTo>
                    <a:pt x="30593" y="21523"/>
                  </a:lnTo>
                  <a:lnTo>
                    <a:pt x="30448" y="21655"/>
                  </a:lnTo>
                  <a:lnTo>
                    <a:pt x="30303" y="21813"/>
                  </a:lnTo>
                  <a:lnTo>
                    <a:pt x="30185" y="21984"/>
                  </a:lnTo>
                  <a:lnTo>
                    <a:pt x="30066" y="22155"/>
                  </a:lnTo>
                  <a:lnTo>
                    <a:pt x="29974" y="22339"/>
                  </a:lnTo>
                  <a:lnTo>
                    <a:pt x="29895" y="22537"/>
                  </a:lnTo>
                  <a:lnTo>
                    <a:pt x="29842" y="22748"/>
                  </a:lnTo>
                  <a:lnTo>
                    <a:pt x="29803" y="22958"/>
                  </a:lnTo>
                  <a:lnTo>
                    <a:pt x="16679" y="22958"/>
                  </a:lnTo>
                  <a:lnTo>
                    <a:pt x="1667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5823350" y="1374775"/>
              <a:ext cx="554850" cy="548300"/>
            </a:xfrm>
            <a:custGeom>
              <a:avLst/>
              <a:gdLst/>
              <a:ahLst/>
              <a:cxnLst/>
              <a:rect l="l" t="t" r="r" b="b"/>
              <a:pathLst>
                <a:path w="22194" h="21932" extrusionOk="0">
                  <a:moveTo>
                    <a:pt x="2383" y="1186"/>
                  </a:moveTo>
                  <a:lnTo>
                    <a:pt x="2501" y="1199"/>
                  </a:lnTo>
                  <a:lnTo>
                    <a:pt x="2620" y="1212"/>
                  </a:lnTo>
                  <a:lnTo>
                    <a:pt x="2738" y="1238"/>
                  </a:lnTo>
                  <a:lnTo>
                    <a:pt x="2844" y="1278"/>
                  </a:lnTo>
                  <a:lnTo>
                    <a:pt x="2949" y="1330"/>
                  </a:lnTo>
                  <a:lnTo>
                    <a:pt x="3054" y="1396"/>
                  </a:lnTo>
                  <a:lnTo>
                    <a:pt x="3146" y="1462"/>
                  </a:lnTo>
                  <a:lnTo>
                    <a:pt x="3225" y="1541"/>
                  </a:lnTo>
                  <a:lnTo>
                    <a:pt x="3304" y="1620"/>
                  </a:lnTo>
                  <a:lnTo>
                    <a:pt x="3383" y="1712"/>
                  </a:lnTo>
                  <a:lnTo>
                    <a:pt x="3436" y="1817"/>
                  </a:lnTo>
                  <a:lnTo>
                    <a:pt x="3489" y="1923"/>
                  </a:lnTo>
                  <a:lnTo>
                    <a:pt x="3528" y="2028"/>
                  </a:lnTo>
                  <a:lnTo>
                    <a:pt x="3554" y="2146"/>
                  </a:lnTo>
                  <a:lnTo>
                    <a:pt x="3581" y="2265"/>
                  </a:lnTo>
                  <a:lnTo>
                    <a:pt x="3581" y="2383"/>
                  </a:lnTo>
                  <a:lnTo>
                    <a:pt x="3581" y="2502"/>
                  </a:lnTo>
                  <a:lnTo>
                    <a:pt x="3554" y="2620"/>
                  </a:lnTo>
                  <a:lnTo>
                    <a:pt x="3528" y="2739"/>
                  </a:lnTo>
                  <a:lnTo>
                    <a:pt x="3489" y="2857"/>
                  </a:lnTo>
                  <a:lnTo>
                    <a:pt x="3436" y="2949"/>
                  </a:lnTo>
                  <a:lnTo>
                    <a:pt x="3383" y="3055"/>
                  </a:lnTo>
                  <a:lnTo>
                    <a:pt x="3304" y="3147"/>
                  </a:lnTo>
                  <a:lnTo>
                    <a:pt x="3225" y="3226"/>
                  </a:lnTo>
                  <a:lnTo>
                    <a:pt x="3146" y="3305"/>
                  </a:lnTo>
                  <a:lnTo>
                    <a:pt x="3054" y="3384"/>
                  </a:lnTo>
                  <a:lnTo>
                    <a:pt x="2949" y="3436"/>
                  </a:lnTo>
                  <a:lnTo>
                    <a:pt x="2844" y="3489"/>
                  </a:lnTo>
                  <a:lnTo>
                    <a:pt x="2738" y="3529"/>
                  </a:lnTo>
                  <a:lnTo>
                    <a:pt x="2620" y="3555"/>
                  </a:lnTo>
                  <a:lnTo>
                    <a:pt x="2501" y="3581"/>
                  </a:lnTo>
                  <a:lnTo>
                    <a:pt x="2264" y="3581"/>
                  </a:lnTo>
                  <a:lnTo>
                    <a:pt x="2146" y="3555"/>
                  </a:lnTo>
                  <a:lnTo>
                    <a:pt x="2027" y="3529"/>
                  </a:lnTo>
                  <a:lnTo>
                    <a:pt x="1922" y="3489"/>
                  </a:lnTo>
                  <a:lnTo>
                    <a:pt x="1817" y="3436"/>
                  </a:lnTo>
                  <a:lnTo>
                    <a:pt x="1711" y="3384"/>
                  </a:lnTo>
                  <a:lnTo>
                    <a:pt x="1619" y="3305"/>
                  </a:lnTo>
                  <a:lnTo>
                    <a:pt x="1540" y="3226"/>
                  </a:lnTo>
                  <a:lnTo>
                    <a:pt x="1461" y="3147"/>
                  </a:lnTo>
                  <a:lnTo>
                    <a:pt x="1396" y="3055"/>
                  </a:lnTo>
                  <a:lnTo>
                    <a:pt x="1330" y="2949"/>
                  </a:lnTo>
                  <a:lnTo>
                    <a:pt x="1277" y="2857"/>
                  </a:lnTo>
                  <a:lnTo>
                    <a:pt x="1238" y="2739"/>
                  </a:lnTo>
                  <a:lnTo>
                    <a:pt x="1211" y="2620"/>
                  </a:lnTo>
                  <a:lnTo>
                    <a:pt x="1198" y="2502"/>
                  </a:lnTo>
                  <a:lnTo>
                    <a:pt x="1185" y="2383"/>
                  </a:lnTo>
                  <a:lnTo>
                    <a:pt x="1198" y="2265"/>
                  </a:lnTo>
                  <a:lnTo>
                    <a:pt x="1211" y="2146"/>
                  </a:lnTo>
                  <a:lnTo>
                    <a:pt x="1238" y="2028"/>
                  </a:lnTo>
                  <a:lnTo>
                    <a:pt x="1277" y="1923"/>
                  </a:lnTo>
                  <a:lnTo>
                    <a:pt x="1330" y="1817"/>
                  </a:lnTo>
                  <a:lnTo>
                    <a:pt x="1396" y="1712"/>
                  </a:lnTo>
                  <a:lnTo>
                    <a:pt x="1461" y="1620"/>
                  </a:lnTo>
                  <a:lnTo>
                    <a:pt x="1540" y="1541"/>
                  </a:lnTo>
                  <a:lnTo>
                    <a:pt x="1619" y="1462"/>
                  </a:lnTo>
                  <a:lnTo>
                    <a:pt x="1711" y="1396"/>
                  </a:lnTo>
                  <a:lnTo>
                    <a:pt x="1817" y="1330"/>
                  </a:lnTo>
                  <a:lnTo>
                    <a:pt x="1922" y="1278"/>
                  </a:lnTo>
                  <a:lnTo>
                    <a:pt x="2027" y="1238"/>
                  </a:lnTo>
                  <a:lnTo>
                    <a:pt x="2146" y="1212"/>
                  </a:lnTo>
                  <a:lnTo>
                    <a:pt x="2264" y="1199"/>
                  </a:lnTo>
                  <a:lnTo>
                    <a:pt x="2383" y="1186"/>
                  </a:lnTo>
                  <a:close/>
                  <a:moveTo>
                    <a:pt x="19930" y="18351"/>
                  </a:moveTo>
                  <a:lnTo>
                    <a:pt x="20048" y="18377"/>
                  </a:lnTo>
                  <a:lnTo>
                    <a:pt x="20167" y="18403"/>
                  </a:lnTo>
                  <a:lnTo>
                    <a:pt x="20272" y="18443"/>
                  </a:lnTo>
                  <a:lnTo>
                    <a:pt x="20377" y="18496"/>
                  </a:lnTo>
                  <a:lnTo>
                    <a:pt x="20483" y="18561"/>
                  </a:lnTo>
                  <a:lnTo>
                    <a:pt x="20575" y="18627"/>
                  </a:lnTo>
                  <a:lnTo>
                    <a:pt x="20654" y="18706"/>
                  </a:lnTo>
                  <a:lnTo>
                    <a:pt x="20733" y="18785"/>
                  </a:lnTo>
                  <a:lnTo>
                    <a:pt x="20799" y="18877"/>
                  </a:lnTo>
                  <a:lnTo>
                    <a:pt x="20864" y="18983"/>
                  </a:lnTo>
                  <a:lnTo>
                    <a:pt x="20917" y="19088"/>
                  </a:lnTo>
                  <a:lnTo>
                    <a:pt x="20956" y="19193"/>
                  </a:lnTo>
                  <a:lnTo>
                    <a:pt x="20983" y="19312"/>
                  </a:lnTo>
                  <a:lnTo>
                    <a:pt x="20996" y="19430"/>
                  </a:lnTo>
                  <a:lnTo>
                    <a:pt x="21009" y="19549"/>
                  </a:lnTo>
                  <a:lnTo>
                    <a:pt x="20996" y="19667"/>
                  </a:lnTo>
                  <a:lnTo>
                    <a:pt x="20983" y="19786"/>
                  </a:lnTo>
                  <a:lnTo>
                    <a:pt x="20956" y="19904"/>
                  </a:lnTo>
                  <a:lnTo>
                    <a:pt x="20917" y="20009"/>
                  </a:lnTo>
                  <a:lnTo>
                    <a:pt x="20864" y="20115"/>
                  </a:lnTo>
                  <a:lnTo>
                    <a:pt x="20799" y="20220"/>
                  </a:lnTo>
                  <a:lnTo>
                    <a:pt x="20733" y="20312"/>
                  </a:lnTo>
                  <a:lnTo>
                    <a:pt x="20654" y="20391"/>
                  </a:lnTo>
                  <a:lnTo>
                    <a:pt x="20575" y="20470"/>
                  </a:lnTo>
                  <a:lnTo>
                    <a:pt x="20483" y="20536"/>
                  </a:lnTo>
                  <a:lnTo>
                    <a:pt x="20377" y="20602"/>
                  </a:lnTo>
                  <a:lnTo>
                    <a:pt x="20272" y="20654"/>
                  </a:lnTo>
                  <a:lnTo>
                    <a:pt x="20167" y="20694"/>
                  </a:lnTo>
                  <a:lnTo>
                    <a:pt x="20048" y="20720"/>
                  </a:lnTo>
                  <a:lnTo>
                    <a:pt x="19930" y="20733"/>
                  </a:lnTo>
                  <a:lnTo>
                    <a:pt x="19811" y="20746"/>
                  </a:lnTo>
                  <a:lnTo>
                    <a:pt x="19693" y="20733"/>
                  </a:lnTo>
                  <a:lnTo>
                    <a:pt x="19574" y="20720"/>
                  </a:lnTo>
                  <a:lnTo>
                    <a:pt x="19456" y="20694"/>
                  </a:lnTo>
                  <a:lnTo>
                    <a:pt x="19337" y="20654"/>
                  </a:lnTo>
                  <a:lnTo>
                    <a:pt x="19245" y="20602"/>
                  </a:lnTo>
                  <a:lnTo>
                    <a:pt x="19140" y="20536"/>
                  </a:lnTo>
                  <a:lnTo>
                    <a:pt x="19048" y="20470"/>
                  </a:lnTo>
                  <a:lnTo>
                    <a:pt x="18969" y="20391"/>
                  </a:lnTo>
                  <a:lnTo>
                    <a:pt x="18890" y="20312"/>
                  </a:lnTo>
                  <a:lnTo>
                    <a:pt x="18811" y="20220"/>
                  </a:lnTo>
                  <a:lnTo>
                    <a:pt x="18758" y="20115"/>
                  </a:lnTo>
                  <a:lnTo>
                    <a:pt x="18706" y="20009"/>
                  </a:lnTo>
                  <a:lnTo>
                    <a:pt x="18666" y="19904"/>
                  </a:lnTo>
                  <a:lnTo>
                    <a:pt x="18640" y="19786"/>
                  </a:lnTo>
                  <a:lnTo>
                    <a:pt x="18613" y="19667"/>
                  </a:lnTo>
                  <a:lnTo>
                    <a:pt x="18613" y="19549"/>
                  </a:lnTo>
                  <a:lnTo>
                    <a:pt x="18613" y="19430"/>
                  </a:lnTo>
                  <a:lnTo>
                    <a:pt x="18640" y="19312"/>
                  </a:lnTo>
                  <a:lnTo>
                    <a:pt x="18666" y="19193"/>
                  </a:lnTo>
                  <a:lnTo>
                    <a:pt x="18706" y="19088"/>
                  </a:lnTo>
                  <a:lnTo>
                    <a:pt x="18758" y="18983"/>
                  </a:lnTo>
                  <a:lnTo>
                    <a:pt x="18811" y="18877"/>
                  </a:lnTo>
                  <a:lnTo>
                    <a:pt x="18890" y="18785"/>
                  </a:lnTo>
                  <a:lnTo>
                    <a:pt x="18969" y="18706"/>
                  </a:lnTo>
                  <a:lnTo>
                    <a:pt x="19048" y="18627"/>
                  </a:lnTo>
                  <a:lnTo>
                    <a:pt x="19140" y="18561"/>
                  </a:lnTo>
                  <a:lnTo>
                    <a:pt x="19245" y="18496"/>
                  </a:lnTo>
                  <a:lnTo>
                    <a:pt x="19337" y="18443"/>
                  </a:lnTo>
                  <a:lnTo>
                    <a:pt x="19456" y="18403"/>
                  </a:lnTo>
                  <a:lnTo>
                    <a:pt x="19574" y="18377"/>
                  </a:lnTo>
                  <a:lnTo>
                    <a:pt x="19693" y="18351"/>
                  </a:lnTo>
                  <a:close/>
                  <a:moveTo>
                    <a:pt x="2383" y="1"/>
                  </a:moveTo>
                  <a:lnTo>
                    <a:pt x="2146" y="14"/>
                  </a:lnTo>
                  <a:lnTo>
                    <a:pt x="1909" y="53"/>
                  </a:lnTo>
                  <a:lnTo>
                    <a:pt x="1672" y="119"/>
                  </a:lnTo>
                  <a:lnTo>
                    <a:pt x="1461" y="198"/>
                  </a:lnTo>
                  <a:lnTo>
                    <a:pt x="1251" y="290"/>
                  </a:lnTo>
                  <a:lnTo>
                    <a:pt x="1053" y="409"/>
                  </a:lnTo>
                  <a:lnTo>
                    <a:pt x="869" y="554"/>
                  </a:lnTo>
                  <a:lnTo>
                    <a:pt x="698" y="698"/>
                  </a:lnTo>
                  <a:lnTo>
                    <a:pt x="553" y="870"/>
                  </a:lnTo>
                  <a:lnTo>
                    <a:pt x="408" y="1054"/>
                  </a:lnTo>
                  <a:lnTo>
                    <a:pt x="290" y="1251"/>
                  </a:lnTo>
                  <a:lnTo>
                    <a:pt x="198" y="1462"/>
                  </a:lnTo>
                  <a:lnTo>
                    <a:pt x="119" y="1673"/>
                  </a:lnTo>
                  <a:lnTo>
                    <a:pt x="53" y="1909"/>
                  </a:lnTo>
                  <a:lnTo>
                    <a:pt x="13" y="2146"/>
                  </a:lnTo>
                  <a:lnTo>
                    <a:pt x="0" y="2383"/>
                  </a:lnTo>
                  <a:lnTo>
                    <a:pt x="13" y="2633"/>
                  </a:lnTo>
                  <a:lnTo>
                    <a:pt x="53" y="2870"/>
                  </a:lnTo>
                  <a:lnTo>
                    <a:pt x="119" y="3094"/>
                  </a:lnTo>
                  <a:lnTo>
                    <a:pt x="198" y="3305"/>
                  </a:lnTo>
                  <a:lnTo>
                    <a:pt x="290" y="3515"/>
                  </a:lnTo>
                  <a:lnTo>
                    <a:pt x="408" y="3713"/>
                  </a:lnTo>
                  <a:lnTo>
                    <a:pt x="553" y="3897"/>
                  </a:lnTo>
                  <a:lnTo>
                    <a:pt x="698" y="4068"/>
                  </a:lnTo>
                  <a:lnTo>
                    <a:pt x="869" y="4226"/>
                  </a:lnTo>
                  <a:lnTo>
                    <a:pt x="1053" y="4358"/>
                  </a:lnTo>
                  <a:lnTo>
                    <a:pt x="1251" y="4476"/>
                  </a:lnTo>
                  <a:lnTo>
                    <a:pt x="1461" y="4582"/>
                  </a:lnTo>
                  <a:lnTo>
                    <a:pt x="1672" y="4661"/>
                  </a:lnTo>
                  <a:lnTo>
                    <a:pt x="1909" y="4713"/>
                  </a:lnTo>
                  <a:lnTo>
                    <a:pt x="2146" y="4753"/>
                  </a:lnTo>
                  <a:lnTo>
                    <a:pt x="2383" y="4766"/>
                  </a:lnTo>
                  <a:lnTo>
                    <a:pt x="2554" y="4753"/>
                  </a:lnTo>
                  <a:lnTo>
                    <a:pt x="2725" y="4740"/>
                  </a:lnTo>
                  <a:lnTo>
                    <a:pt x="2883" y="4713"/>
                  </a:lnTo>
                  <a:lnTo>
                    <a:pt x="3041" y="4674"/>
                  </a:lnTo>
                  <a:lnTo>
                    <a:pt x="3199" y="4621"/>
                  </a:lnTo>
                  <a:lnTo>
                    <a:pt x="3344" y="4555"/>
                  </a:lnTo>
                  <a:lnTo>
                    <a:pt x="3489" y="4490"/>
                  </a:lnTo>
                  <a:lnTo>
                    <a:pt x="3633" y="4411"/>
                  </a:lnTo>
                  <a:lnTo>
                    <a:pt x="17692" y="18469"/>
                  </a:lnTo>
                  <a:lnTo>
                    <a:pt x="17626" y="18588"/>
                  </a:lnTo>
                  <a:lnTo>
                    <a:pt x="17573" y="18719"/>
                  </a:lnTo>
                  <a:lnTo>
                    <a:pt x="17534" y="18851"/>
                  </a:lnTo>
                  <a:lnTo>
                    <a:pt x="17494" y="18983"/>
                  </a:lnTo>
                  <a:lnTo>
                    <a:pt x="17468" y="19127"/>
                  </a:lnTo>
                  <a:lnTo>
                    <a:pt x="17442" y="19259"/>
                  </a:lnTo>
                  <a:lnTo>
                    <a:pt x="17442" y="19404"/>
                  </a:lnTo>
                  <a:lnTo>
                    <a:pt x="17429" y="19549"/>
                  </a:lnTo>
                  <a:lnTo>
                    <a:pt x="17442" y="19786"/>
                  </a:lnTo>
                  <a:lnTo>
                    <a:pt x="17481" y="20022"/>
                  </a:lnTo>
                  <a:lnTo>
                    <a:pt x="17534" y="20259"/>
                  </a:lnTo>
                  <a:lnTo>
                    <a:pt x="17613" y="20470"/>
                  </a:lnTo>
                  <a:lnTo>
                    <a:pt x="17718" y="20681"/>
                  </a:lnTo>
                  <a:lnTo>
                    <a:pt x="17837" y="20878"/>
                  </a:lnTo>
                  <a:lnTo>
                    <a:pt x="17968" y="21062"/>
                  </a:lnTo>
                  <a:lnTo>
                    <a:pt x="18126" y="21234"/>
                  </a:lnTo>
                  <a:lnTo>
                    <a:pt x="18297" y="21378"/>
                  </a:lnTo>
                  <a:lnTo>
                    <a:pt x="18482" y="21523"/>
                  </a:lnTo>
                  <a:lnTo>
                    <a:pt x="18679" y="21642"/>
                  </a:lnTo>
                  <a:lnTo>
                    <a:pt x="18890" y="21734"/>
                  </a:lnTo>
                  <a:lnTo>
                    <a:pt x="19100" y="21826"/>
                  </a:lnTo>
                  <a:lnTo>
                    <a:pt x="19337" y="21879"/>
                  </a:lnTo>
                  <a:lnTo>
                    <a:pt x="19561" y="21918"/>
                  </a:lnTo>
                  <a:lnTo>
                    <a:pt x="19811" y="21931"/>
                  </a:lnTo>
                  <a:lnTo>
                    <a:pt x="20048" y="21918"/>
                  </a:lnTo>
                  <a:lnTo>
                    <a:pt x="20285" y="21879"/>
                  </a:lnTo>
                  <a:lnTo>
                    <a:pt x="20522" y="21826"/>
                  </a:lnTo>
                  <a:lnTo>
                    <a:pt x="20733" y="21734"/>
                  </a:lnTo>
                  <a:lnTo>
                    <a:pt x="20943" y="21642"/>
                  </a:lnTo>
                  <a:lnTo>
                    <a:pt x="21141" y="21523"/>
                  </a:lnTo>
                  <a:lnTo>
                    <a:pt x="21325" y="21378"/>
                  </a:lnTo>
                  <a:lnTo>
                    <a:pt x="21496" y="21234"/>
                  </a:lnTo>
                  <a:lnTo>
                    <a:pt x="21641" y="21062"/>
                  </a:lnTo>
                  <a:lnTo>
                    <a:pt x="21786" y="20878"/>
                  </a:lnTo>
                  <a:lnTo>
                    <a:pt x="21904" y="20681"/>
                  </a:lnTo>
                  <a:lnTo>
                    <a:pt x="21996" y="20470"/>
                  </a:lnTo>
                  <a:lnTo>
                    <a:pt x="22075" y="20259"/>
                  </a:lnTo>
                  <a:lnTo>
                    <a:pt x="22141" y="20022"/>
                  </a:lnTo>
                  <a:lnTo>
                    <a:pt x="22181" y="19786"/>
                  </a:lnTo>
                  <a:lnTo>
                    <a:pt x="22194" y="19549"/>
                  </a:lnTo>
                  <a:lnTo>
                    <a:pt x="22181" y="19298"/>
                  </a:lnTo>
                  <a:lnTo>
                    <a:pt x="22141" y="19075"/>
                  </a:lnTo>
                  <a:lnTo>
                    <a:pt x="22075" y="18838"/>
                  </a:lnTo>
                  <a:lnTo>
                    <a:pt x="21996" y="18627"/>
                  </a:lnTo>
                  <a:lnTo>
                    <a:pt x="21904" y="18417"/>
                  </a:lnTo>
                  <a:lnTo>
                    <a:pt x="21786" y="18219"/>
                  </a:lnTo>
                  <a:lnTo>
                    <a:pt x="21641" y="18035"/>
                  </a:lnTo>
                  <a:lnTo>
                    <a:pt x="21496" y="17864"/>
                  </a:lnTo>
                  <a:lnTo>
                    <a:pt x="21325" y="17719"/>
                  </a:lnTo>
                  <a:lnTo>
                    <a:pt x="21141" y="17574"/>
                  </a:lnTo>
                  <a:lnTo>
                    <a:pt x="20943" y="17456"/>
                  </a:lnTo>
                  <a:lnTo>
                    <a:pt x="20733" y="17350"/>
                  </a:lnTo>
                  <a:lnTo>
                    <a:pt x="20522" y="17271"/>
                  </a:lnTo>
                  <a:lnTo>
                    <a:pt x="20285" y="17219"/>
                  </a:lnTo>
                  <a:lnTo>
                    <a:pt x="20048" y="17179"/>
                  </a:lnTo>
                  <a:lnTo>
                    <a:pt x="19811" y="17166"/>
                  </a:lnTo>
                  <a:lnTo>
                    <a:pt x="19627" y="17179"/>
                  </a:lnTo>
                  <a:lnTo>
                    <a:pt x="19443" y="17192"/>
                  </a:lnTo>
                  <a:lnTo>
                    <a:pt x="19272" y="17232"/>
                  </a:lnTo>
                  <a:lnTo>
                    <a:pt x="19100" y="17284"/>
                  </a:lnTo>
                  <a:lnTo>
                    <a:pt x="18929" y="17337"/>
                  </a:lnTo>
                  <a:lnTo>
                    <a:pt x="18771" y="17403"/>
                  </a:lnTo>
                  <a:lnTo>
                    <a:pt x="18613" y="17495"/>
                  </a:lnTo>
                  <a:lnTo>
                    <a:pt x="18469" y="17587"/>
                  </a:lnTo>
                  <a:lnTo>
                    <a:pt x="4449" y="3555"/>
                  </a:lnTo>
                  <a:lnTo>
                    <a:pt x="4515" y="3423"/>
                  </a:lnTo>
                  <a:lnTo>
                    <a:pt x="4581" y="3292"/>
                  </a:lnTo>
                  <a:lnTo>
                    <a:pt x="4634" y="3147"/>
                  </a:lnTo>
                  <a:lnTo>
                    <a:pt x="4686" y="3002"/>
                  </a:lnTo>
                  <a:lnTo>
                    <a:pt x="4713" y="2857"/>
                  </a:lnTo>
                  <a:lnTo>
                    <a:pt x="4739" y="2699"/>
                  </a:lnTo>
                  <a:lnTo>
                    <a:pt x="4752" y="2541"/>
                  </a:lnTo>
                  <a:lnTo>
                    <a:pt x="4765" y="2383"/>
                  </a:lnTo>
                  <a:lnTo>
                    <a:pt x="4752" y="2146"/>
                  </a:lnTo>
                  <a:lnTo>
                    <a:pt x="4713" y="1909"/>
                  </a:lnTo>
                  <a:lnTo>
                    <a:pt x="4660" y="1673"/>
                  </a:lnTo>
                  <a:lnTo>
                    <a:pt x="4581" y="1462"/>
                  </a:lnTo>
                  <a:lnTo>
                    <a:pt x="4476" y="1251"/>
                  </a:lnTo>
                  <a:lnTo>
                    <a:pt x="4357" y="1054"/>
                  </a:lnTo>
                  <a:lnTo>
                    <a:pt x="4213" y="870"/>
                  </a:lnTo>
                  <a:lnTo>
                    <a:pt x="4068" y="698"/>
                  </a:lnTo>
                  <a:lnTo>
                    <a:pt x="3897" y="554"/>
                  </a:lnTo>
                  <a:lnTo>
                    <a:pt x="3712" y="409"/>
                  </a:lnTo>
                  <a:lnTo>
                    <a:pt x="3515" y="290"/>
                  </a:lnTo>
                  <a:lnTo>
                    <a:pt x="3304" y="198"/>
                  </a:lnTo>
                  <a:lnTo>
                    <a:pt x="3094" y="119"/>
                  </a:lnTo>
                  <a:lnTo>
                    <a:pt x="2857" y="53"/>
                  </a:lnTo>
                  <a:lnTo>
                    <a:pt x="2633" y="14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5554800" y="2456500"/>
              <a:ext cx="1028750" cy="321200"/>
            </a:xfrm>
            <a:custGeom>
              <a:avLst/>
              <a:gdLst/>
              <a:ahLst/>
              <a:cxnLst/>
              <a:rect l="l" t="t" r="r" b="b"/>
              <a:pathLst>
                <a:path w="41150" h="12848" extrusionOk="0">
                  <a:moveTo>
                    <a:pt x="38767" y="1185"/>
                  </a:moveTo>
                  <a:lnTo>
                    <a:pt x="38886" y="1198"/>
                  </a:lnTo>
                  <a:lnTo>
                    <a:pt x="39004" y="1211"/>
                  </a:lnTo>
                  <a:lnTo>
                    <a:pt x="39123" y="1238"/>
                  </a:lnTo>
                  <a:lnTo>
                    <a:pt x="39228" y="1277"/>
                  </a:lnTo>
                  <a:lnTo>
                    <a:pt x="39333" y="1330"/>
                  </a:lnTo>
                  <a:lnTo>
                    <a:pt x="39439" y="1396"/>
                  </a:lnTo>
                  <a:lnTo>
                    <a:pt x="39531" y="1461"/>
                  </a:lnTo>
                  <a:lnTo>
                    <a:pt x="39610" y="1540"/>
                  </a:lnTo>
                  <a:lnTo>
                    <a:pt x="39689" y="1619"/>
                  </a:lnTo>
                  <a:lnTo>
                    <a:pt x="39755" y="1712"/>
                  </a:lnTo>
                  <a:lnTo>
                    <a:pt x="39820" y="1817"/>
                  </a:lnTo>
                  <a:lnTo>
                    <a:pt x="39873" y="1922"/>
                  </a:lnTo>
                  <a:lnTo>
                    <a:pt x="39912" y="2027"/>
                  </a:lnTo>
                  <a:lnTo>
                    <a:pt x="39939" y="2146"/>
                  </a:lnTo>
                  <a:lnTo>
                    <a:pt x="39952" y="2264"/>
                  </a:lnTo>
                  <a:lnTo>
                    <a:pt x="39965" y="2383"/>
                  </a:lnTo>
                  <a:lnTo>
                    <a:pt x="39952" y="2501"/>
                  </a:lnTo>
                  <a:lnTo>
                    <a:pt x="39939" y="2620"/>
                  </a:lnTo>
                  <a:lnTo>
                    <a:pt x="39912" y="2738"/>
                  </a:lnTo>
                  <a:lnTo>
                    <a:pt x="39873" y="2857"/>
                  </a:lnTo>
                  <a:lnTo>
                    <a:pt x="39820" y="2962"/>
                  </a:lnTo>
                  <a:lnTo>
                    <a:pt x="39755" y="3054"/>
                  </a:lnTo>
                  <a:lnTo>
                    <a:pt x="39689" y="3146"/>
                  </a:lnTo>
                  <a:lnTo>
                    <a:pt x="39610" y="3225"/>
                  </a:lnTo>
                  <a:lnTo>
                    <a:pt x="39531" y="3304"/>
                  </a:lnTo>
                  <a:lnTo>
                    <a:pt x="39439" y="3383"/>
                  </a:lnTo>
                  <a:lnTo>
                    <a:pt x="39333" y="3436"/>
                  </a:lnTo>
                  <a:lnTo>
                    <a:pt x="39228" y="3489"/>
                  </a:lnTo>
                  <a:lnTo>
                    <a:pt x="39123" y="3528"/>
                  </a:lnTo>
                  <a:lnTo>
                    <a:pt x="39004" y="3554"/>
                  </a:lnTo>
                  <a:lnTo>
                    <a:pt x="38886" y="3581"/>
                  </a:lnTo>
                  <a:lnTo>
                    <a:pt x="38649" y="3581"/>
                  </a:lnTo>
                  <a:lnTo>
                    <a:pt x="38530" y="3554"/>
                  </a:lnTo>
                  <a:lnTo>
                    <a:pt x="38412" y="3528"/>
                  </a:lnTo>
                  <a:lnTo>
                    <a:pt x="38307" y="3489"/>
                  </a:lnTo>
                  <a:lnTo>
                    <a:pt x="38201" y="3436"/>
                  </a:lnTo>
                  <a:lnTo>
                    <a:pt x="38096" y="3383"/>
                  </a:lnTo>
                  <a:lnTo>
                    <a:pt x="38004" y="3304"/>
                  </a:lnTo>
                  <a:lnTo>
                    <a:pt x="37925" y="3225"/>
                  </a:lnTo>
                  <a:lnTo>
                    <a:pt x="37846" y="3146"/>
                  </a:lnTo>
                  <a:lnTo>
                    <a:pt x="37780" y="3054"/>
                  </a:lnTo>
                  <a:lnTo>
                    <a:pt x="37714" y="2962"/>
                  </a:lnTo>
                  <a:lnTo>
                    <a:pt x="37662" y="2857"/>
                  </a:lnTo>
                  <a:lnTo>
                    <a:pt x="37622" y="2738"/>
                  </a:lnTo>
                  <a:lnTo>
                    <a:pt x="37596" y="2620"/>
                  </a:lnTo>
                  <a:lnTo>
                    <a:pt x="37569" y="2501"/>
                  </a:lnTo>
                  <a:lnTo>
                    <a:pt x="37569" y="2383"/>
                  </a:lnTo>
                  <a:lnTo>
                    <a:pt x="37569" y="2264"/>
                  </a:lnTo>
                  <a:lnTo>
                    <a:pt x="37596" y="2146"/>
                  </a:lnTo>
                  <a:lnTo>
                    <a:pt x="37622" y="2027"/>
                  </a:lnTo>
                  <a:lnTo>
                    <a:pt x="37662" y="1922"/>
                  </a:lnTo>
                  <a:lnTo>
                    <a:pt x="37714" y="1817"/>
                  </a:lnTo>
                  <a:lnTo>
                    <a:pt x="37780" y="1712"/>
                  </a:lnTo>
                  <a:lnTo>
                    <a:pt x="37846" y="1619"/>
                  </a:lnTo>
                  <a:lnTo>
                    <a:pt x="37925" y="1540"/>
                  </a:lnTo>
                  <a:lnTo>
                    <a:pt x="38004" y="1461"/>
                  </a:lnTo>
                  <a:lnTo>
                    <a:pt x="38096" y="1396"/>
                  </a:lnTo>
                  <a:lnTo>
                    <a:pt x="38201" y="1330"/>
                  </a:lnTo>
                  <a:lnTo>
                    <a:pt x="38307" y="1277"/>
                  </a:lnTo>
                  <a:lnTo>
                    <a:pt x="38412" y="1238"/>
                  </a:lnTo>
                  <a:lnTo>
                    <a:pt x="38530" y="1211"/>
                  </a:lnTo>
                  <a:lnTo>
                    <a:pt x="38649" y="1198"/>
                  </a:lnTo>
                  <a:lnTo>
                    <a:pt x="38767" y="1185"/>
                  </a:lnTo>
                  <a:close/>
                  <a:moveTo>
                    <a:pt x="38767" y="0"/>
                  </a:moveTo>
                  <a:lnTo>
                    <a:pt x="38557" y="13"/>
                  </a:lnTo>
                  <a:lnTo>
                    <a:pt x="38359" y="40"/>
                  </a:lnTo>
                  <a:lnTo>
                    <a:pt x="38162" y="79"/>
                  </a:lnTo>
                  <a:lnTo>
                    <a:pt x="37977" y="145"/>
                  </a:lnTo>
                  <a:lnTo>
                    <a:pt x="37793" y="211"/>
                  </a:lnTo>
                  <a:lnTo>
                    <a:pt x="37622" y="303"/>
                  </a:lnTo>
                  <a:lnTo>
                    <a:pt x="37451" y="408"/>
                  </a:lnTo>
                  <a:lnTo>
                    <a:pt x="37293" y="514"/>
                  </a:lnTo>
                  <a:lnTo>
                    <a:pt x="37148" y="645"/>
                  </a:lnTo>
                  <a:lnTo>
                    <a:pt x="37017" y="777"/>
                  </a:lnTo>
                  <a:lnTo>
                    <a:pt x="36885" y="922"/>
                  </a:lnTo>
                  <a:lnTo>
                    <a:pt x="36780" y="1080"/>
                  </a:lnTo>
                  <a:lnTo>
                    <a:pt x="36674" y="1251"/>
                  </a:lnTo>
                  <a:lnTo>
                    <a:pt x="36595" y="1422"/>
                  </a:lnTo>
                  <a:lnTo>
                    <a:pt x="36516" y="1606"/>
                  </a:lnTo>
                  <a:lnTo>
                    <a:pt x="36464" y="1790"/>
                  </a:lnTo>
                  <a:lnTo>
                    <a:pt x="1" y="1790"/>
                  </a:lnTo>
                  <a:lnTo>
                    <a:pt x="1" y="12848"/>
                  </a:lnTo>
                  <a:lnTo>
                    <a:pt x="1186" y="12848"/>
                  </a:lnTo>
                  <a:lnTo>
                    <a:pt x="1186" y="2975"/>
                  </a:lnTo>
                  <a:lnTo>
                    <a:pt x="36464" y="2975"/>
                  </a:lnTo>
                  <a:lnTo>
                    <a:pt x="36516" y="3160"/>
                  </a:lnTo>
                  <a:lnTo>
                    <a:pt x="36595" y="3344"/>
                  </a:lnTo>
                  <a:lnTo>
                    <a:pt x="36674" y="3528"/>
                  </a:lnTo>
                  <a:lnTo>
                    <a:pt x="36780" y="3686"/>
                  </a:lnTo>
                  <a:lnTo>
                    <a:pt x="36885" y="3844"/>
                  </a:lnTo>
                  <a:lnTo>
                    <a:pt x="37017" y="3989"/>
                  </a:lnTo>
                  <a:lnTo>
                    <a:pt x="37148" y="4134"/>
                  </a:lnTo>
                  <a:lnTo>
                    <a:pt x="37293" y="4252"/>
                  </a:lnTo>
                  <a:lnTo>
                    <a:pt x="37451" y="4371"/>
                  </a:lnTo>
                  <a:lnTo>
                    <a:pt x="37622" y="4463"/>
                  </a:lnTo>
                  <a:lnTo>
                    <a:pt x="37793" y="4555"/>
                  </a:lnTo>
                  <a:lnTo>
                    <a:pt x="37977" y="4634"/>
                  </a:lnTo>
                  <a:lnTo>
                    <a:pt x="38162" y="4686"/>
                  </a:lnTo>
                  <a:lnTo>
                    <a:pt x="38359" y="4726"/>
                  </a:lnTo>
                  <a:lnTo>
                    <a:pt x="38557" y="4752"/>
                  </a:lnTo>
                  <a:lnTo>
                    <a:pt x="38767" y="4765"/>
                  </a:lnTo>
                  <a:lnTo>
                    <a:pt x="39004" y="4752"/>
                  </a:lnTo>
                  <a:lnTo>
                    <a:pt x="39241" y="4713"/>
                  </a:lnTo>
                  <a:lnTo>
                    <a:pt x="39478" y="4660"/>
                  </a:lnTo>
                  <a:lnTo>
                    <a:pt x="39689" y="4581"/>
                  </a:lnTo>
                  <a:lnTo>
                    <a:pt x="39899" y="4476"/>
                  </a:lnTo>
                  <a:lnTo>
                    <a:pt x="40097" y="4357"/>
                  </a:lnTo>
                  <a:lnTo>
                    <a:pt x="40281" y="4226"/>
                  </a:lnTo>
                  <a:lnTo>
                    <a:pt x="40452" y="4068"/>
                  </a:lnTo>
                  <a:lnTo>
                    <a:pt x="40597" y="3897"/>
                  </a:lnTo>
                  <a:lnTo>
                    <a:pt x="40742" y="3712"/>
                  </a:lnTo>
                  <a:lnTo>
                    <a:pt x="40860" y="3515"/>
                  </a:lnTo>
                  <a:lnTo>
                    <a:pt x="40952" y="3304"/>
                  </a:lnTo>
                  <a:lnTo>
                    <a:pt x="41031" y="3094"/>
                  </a:lnTo>
                  <a:lnTo>
                    <a:pt x="41097" y="2870"/>
                  </a:lnTo>
                  <a:lnTo>
                    <a:pt x="41137" y="2633"/>
                  </a:lnTo>
                  <a:lnTo>
                    <a:pt x="41150" y="2383"/>
                  </a:lnTo>
                  <a:lnTo>
                    <a:pt x="41137" y="2146"/>
                  </a:lnTo>
                  <a:lnTo>
                    <a:pt x="41097" y="1909"/>
                  </a:lnTo>
                  <a:lnTo>
                    <a:pt x="41031" y="1685"/>
                  </a:lnTo>
                  <a:lnTo>
                    <a:pt x="40952" y="1461"/>
                  </a:lnTo>
                  <a:lnTo>
                    <a:pt x="40860" y="1251"/>
                  </a:lnTo>
                  <a:lnTo>
                    <a:pt x="40742" y="1053"/>
                  </a:lnTo>
                  <a:lnTo>
                    <a:pt x="40597" y="869"/>
                  </a:lnTo>
                  <a:lnTo>
                    <a:pt x="40452" y="698"/>
                  </a:lnTo>
                  <a:lnTo>
                    <a:pt x="40281" y="553"/>
                  </a:lnTo>
                  <a:lnTo>
                    <a:pt x="40097" y="408"/>
                  </a:lnTo>
                  <a:lnTo>
                    <a:pt x="39899" y="290"/>
                  </a:lnTo>
                  <a:lnTo>
                    <a:pt x="39689" y="198"/>
                  </a:lnTo>
                  <a:lnTo>
                    <a:pt x="39478" y="119"/>
                  </a:lnTo>
                  <a:lnTo>
                    <a:pt x="39241" y="53"/>
                  </a:lnTo>
                  <a:lnTo>
                    <a:pt x="39004" y="13"/>
                  </a:lnTo>
                  <a:lnTo>
                    <a:pt x="38767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2383075" y="650125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10952" y="1185"/>
                  </a:moveTo>
                  <a:lnTo>
                    <a:pt x="11071" y="1199"/>
                  </a:lnTo>
                  <a:lnTo>
                    <a:pt x="11176" y="1238"/>
                  </a:lnTo>
                  <a:lnTo>
                    <a:pt x="11294" y="1278"/>
                  </a:lnTo>
                  <a:lnTo>
                    <a:pt x="11400" y="1330"/>
                  </a:lnTo>
                  <a:lnTo>
                    <a:pt x="11492" y="1383"/>
                  </a:lnTo>
                  <a:lnTo>
                    <a:pt x="11584" y="1449"/>
                  </a:lnTo>
                  <a:lnTo>
                    <a:pt x="11676" y="1528"/>
                  </a:lnTo>
                  <a:lnTo>
                    <a:pt x="11755" y="1620"/>
                  </a:lnTo>
                  <a:lnTo>
                    <a:pt x="11821" y="1712"/>
                  </a:lnTo>
                  <a:lnTo>
                    <a:pt x="11874" y="1804"/>
                  </a:lnTo>
                  <a:lnTo>
                    <a:pt x="11926" y="1909"/>
                  </a:lnTo>
                  <a:lnTo>
                    <a:pt x="11966" y="2028"/>
                  </a:lnTo>
                  <a:lnTo>
                    <a:pt x="12005" y="2133"/>
                  </a:lnTo>
                  <a:lnTo>
                    <a:pt x="12018" y="2252"/>
                  </a:lnTo>
                  <a:lnTo>
                    <a:pt x="12018" y="2383"/>
                  </a:lnTo>
                  <a:lnTo>
                    <a:pt x="12018" y="2502"/>
                  </a:lnTo>
                  <a:lnTo>
                    <a:pt x="12005" y="2620"/>
                  </a:lnTo>
                  <a:lnTo>
                    <a:pt x="11966" y="2739"/>
                  </a:lnTo>
                  <a:lnTo>
                    <a:pt x="11926" y="2844"/>
                  </a:lnTo>
                  <a:lnTo>
                    <a:pt x="11874" y="2949"/>
                  </a:lnTo>
                  <a:lnTo>
                    <a:pt x="11821" y="3041"/>
                  </a:lnTo>
                  <a:lnTo>
                    <a:pt x="11755" y="3134"/>
                  </a:lnTo>
                  <a:lnTo>
                    <a:pt x="11676" y="3226"/>
                  </a:lnTo>
                  <a:lnTo>
                    <a:pt x="11584" y="3305"/>
                  </a:lnTo>
                  <a:lnTo>
                    <a:pt x="11492" y="3371"/>
                  </a:lnTo>
                  <a:lnTo>
                    <a:pt x="11400" y="3436"/>
                  </a:lnTo>
                  <a:lnTo>
                    <a:pt x="11294" y="3476"/>
                  </a:lnTo>
                  <a:lnTo>
                    <a:pt x="11176" y="3515"/>
                  </a:lnTo>
                  <a:lnTo>
                    <a:pt x="11071" y="3555"/>
                  </a:lnTo>
                  <a:lnTo>
                    <a:pt x="10952" y="3568"/>
                  </a:lnTo>
                  <a:lnTo>
                    <a:pt x="10821" y="3581"/>
                  </a:lnTo>
                  <a:lnTo>
                    <a:pt x="10702" y="3568"/>
                  </a:lnTo>
                  <a:lnTo>
                    <a:pt x="10584" y="3555"/>
                  </a:lnTo>
                  <a:lnTo>
                    <a:pt x="10465" y="3515"/>
                  </a:lnTo>
                  <a:lnTo>
                    <a:pt x="10360" y="3476"/>
                  </a:lnTo>
                  <a:lnTo>
                    <a:pt x="10254" y="3436"/>
                  </a:lnTo>
                  <a:lnTo>
                    <a:pt x="10162" y="3371"/>
                  </a:lnTo>
                  <a:lnTo>
                    <a:pt x="10070" y="3305"/>
                  </a:lnTo>
                  <a:lnTo>
                    <a:pt x="9978" y="3226"/>
                  </a:lnTo>
                  <a:lnTo>
                    <a:pt x="9899" y="3134"/>
                  </a:lnTo>
                  <a:lnTo>
                    <a:pt x="9833" y="3041"/>
                  </a:lnTo>
                  <a:lnTo>
                    <a:pt x="9767" y="2949"/>
                  </a:lnTo>
                  <a:lnTo>
                    <a:pt x="9728" y="2844"/>
                  </a:lnTo>
                  <a:lnTo>
                    <a:pt x="9688" y="2739"/>
                  </a:lnTo>
                  <a:lnTo>
                    <a:pt x="9649" y="2620"/>
                  </a:lnTo>
                  <a:lnTo>
                    <a:pt x="9636" y="2502"/>
                  </a:lnTo>
                  <a:lnTo>
                    <a:pt x="9623" y="2383"/>
                  </a:lnTo>
                  <a:lnTo>
                    <a:pt x="9636" y="2252"/>
                  </a:lnTo>
                  <a:lnTo>
                    <a:pt x="9649" y="2133"/>
                  </a:lnTo>
                  <a:lnTo>
                    <a:pt x="9688" y="2028"/>
                  </a:lnTo>
                  <a:lnTo>
                    <a:pt x="9728" y="1909"/>
                  </a:lnTo>
                  <a:lnTo>
                    <a:pt x="9767" y="1804"/>
                  </a:lnTo>
                  <a:lnTo>
                    <a:pt x="9833" y="1712"/>
                  </a:lnTo>
                  <a:lnTo>
                    <a:pt x="9899" y="1620"/>
                  </a:lnTo>
                  <a:lnTo>
                    <a:pt x="9978" y="1528"/>
                  </a:lnTo>
                  <a:lnTo>
                    <a:pt x="10070" y="1449"/>
                  </a:lnTo>
                  <a:lnTo>
                    <a:pt x="10162" y="1383"/>
                  </a:lnTo>
                  <a:lnTo>
                    <a:pt x="10254" y="1330"/>
                  </a:lnTo>
                  <a:lnTo>
                    <a:pt x="10360" y="1278"/>
                  </a:lnTo>
                  <a:lnTo>
                    <a:pt x="10465" y="1238"/>
                  </a:lnTo>
                  <a:lnTo>
                    <a:pt x="10584" y="1199"/>
                  </a:lnTo>
                  <a:lnTo>
                    <a:pt x="10702" y="1185"/>
                  </a:lnTo>
                  <a:close/>
                  <a:moveTo>
                    <a:pt x="10821" y="1"/>
                  </a:moveTo>
                  <a:lnTo>
                    <a:pt x="10584" y="14"/>
                  </a:lnTo>
                  <a:lnTo>
                    <a:pt x="10347" y="53"/>
                  </a:lnTo>
                  <a:lnTo>
                    <a:pt x="10123" y="106"/>
                  </a:lnTo>
                  <a:lnTo>
                    <a:pt x="9899" y="185"/>
                  </a:lnTo>
                  <a:lnTo>
                    <a:pt x="9688" y="290"/>
                  </a:lnTo>
                  <a:lnTo>
                    <a:pt x="9491" y="409"/>
                  </a:lnTo>
                  <a:lnTo>
                    <a:pt x="9320" y="540"/>
                  </a:lnTo>
                  <a:lnTo>
                    <a:pt x="9149" y="698"/>
                  </a:lnTo>
                  <a:lnTo>
                    <a:pt x="8991" y="870"/>
                  </a:lnTo>
                  <a:lnTo>
                    <a:pt x="8859" y="1054"/>
                  </a:lnTo>
                  <a:lnTo>
                    <a:pt x="8741" y="1251"/>
                  </a:lnTo>
                  <a:lnTo>
                    <a:pt x="8635" y="1449"/>
                  </a:lnTo>
                  <a:lnTo>
                    <a:pt x="8556" y="1672"/>
                  </a:lnTo>
                  <a:lnTo>
                    <a:pt x="8491" y="1896"/>
                  </a:lnTo>
                  <a:lnTo>
                    <a:pt x="8464" y="2133"/>
                  </a:lnTo>
                  <a:lnTo>
                    <a:pt x="8451" y="2383"/>
                  </a:lnTo>
                  <a:lnTo>
                    <a:pt x="8451" y="2581"/>
                  </a:lnTo>
                  <a:lnTo>
                    <a:pt x="8477" y="2778"/>
                  </a:lnTo>
                  <a:lnTo>
                    <a:pt x="8530" y="2976"/>
                  </a:lnTo>
                  <a:lnTo>
                    <a:pt x="8583" y="3173"/>
                  </a:lnTo>
                  <a:lnTo>
                    <a:pt x="8662" y="3357"/>
                  </a:lnTo>
                  <a:lnTo>
                    <a:pt x="8741" y="3529"/>
                  </a:lnTo>
                  <a:lnTo>
                    <a:pt x="8846" y="3687"/>
                  </a:lnTo>
                  <a:lnTo>
                    <a:pt x="8964" y="3844"/>
                  </a:lnTo>
                  <a:lnTo>
                    <a:pt x="9083" y="3989"/>
                  </a:lnTo>
                  <a:lnTo>
                    <a:pt x="9215" y="4134"/>
                  </a:lnTo>
                  <a:lnTo>
                    <a:pt x="9373" y="4253"/>
                  </a:lnTo>
                  <a:lnTo>
                    <a:pt x="9531" y="4371"/>
                  </a:lnTo>
                  <a:lnTo>
                    <a:pt x="9688" y="4463"/>
                  </a:lnTo>
                  <a:lnTo>
                    <a:pt x="9873" y="4555"/>
                  </a:lnTo>
                  <a:lnTo>
                    <a:pt x="10057" y="4621"/>
                  </a:lnTo>
                  <a:lnTo>
                    <a:pt x="10241" y="4687"/>
                  </a:lnTo>
                  <a:lnTo>
                    <a:pt x="10241" y="11571"/>
                  </a:lnTo>
                  <a:lnTo>
                    <a:pt x="0" y="21457"/>
                  </a:lnTo>
                  <a:lnTo>
                    <a:pt x="0" y="53774"/>
                  </a:lnTo>
                  <a:lnTo>
                    <a:pt x="1185" y="53774"/>
                  </a:lnTo>
                  <a:lnTo>
                    <a:pt x="1185" y="21957"/>
                  </a:lnTo>
                  <a:lnTo>
                    <a:pt x="11426" y="12072"/>
                  </a:lnTo>
                  <a:lnTo>
                    <a:pt x="11426" y="4687"/>
                  </a:lnTo>
                  <a:lnTo>
                    <a:pt x="11610" y="4621"/>
                  </a:lnTo>
                  <a:lnTo>
                    <a:pt x="11795" y="4555"/>
                  </a:lnTo>
                  <a:lnTo>
                    <a:pt x="11966" y="4463"/>
                  </a:lnTo>
                  <a:lnTo>
                    <a:pt x="12137" y="4358"/>
                  </a:lnTo>
                  <a:lnTo>
                    <a:pt x="12295" y="4253"/>
                  </a:lnTo>
                  <a:lnTo>
                    <a:pt x="12440" y="4121"/>
                  </a:lnTo>
                  <a:lnTo>
                    <a:pt x="12571" y="3989"/>
                  </a:lnTo>
                  <a:lnTo>
                    <a:pt x="12703" y="3844"/>
                  </a:lnTo>
                  <a:lnTo>
                    <a:pt x="12808" y="3687"/>
                  </a:lnTo>
                  <a:lnTo>
                    <a:pt x="12914" y="3529"/>
                  </a:lnTo>
                  <a:lnTo>
                    <a:pt x="12992" y="3344"/>
                  </a:lnTo>
                  <a:lnTo>
                    <a:pt x="13071" y="3173"/>
                  </a:lnTo>
                  <a:lnTo>
                    <a:pt x="13124" y="2976"/>
                  </a:lnTo>
                  <a:lnTo>
                    <a:pt x="13164" y="2778"/>
                  </a:lnTo>
                  <a:lnTo>
                    <a:pt x="13190" y="2581"/>
                  </a:lnTo>
                  <a:lnTo>
                    <a:pt x="13203" y="2383"/>
                  </a:lnTo>
                  <a:lnTo>
                    <a:pt x="13190" y="2133"/>
                  </a:lnTo>
                  <a:lnTo>
                    <a:pt x="13150" y="1896"/>
                  </a:lnTo>
                  <a:lnTo>
                    <a:pt x="13098" y="1672"/>
                  </a:lnTo>
                  <a:lnTo>
                    <a:pt x="13019" y="1449"/>
                  </a:lnTo>
                  <a:lnTo>
                    <a:pt x="12914" y="1251"/>
                  </a:lnTo>
                  <a:lnTo>
                    <a:pt x="12795" y="1054"/>
                  </a:lnTo>
                  <a:lnTo>
                    <a:pt x="12663" y="870"/>
                  </a:lnTo>
                  <a:lnTo>
                    <a:pt x="12505" y="698"/>
                  </a:lnTo>
                  <a:lnTo>
                    <a:pt x="12334" y="540"/>
                  </a:lnTo>
                  <a:lnTo>
                    <a:pt x="12150" y="409"/>
                  </a:lnTo>
                  <a:lnTo>
                    <a:pt x="11953" y="290"/>
                  </a:lnTo>
                  <a:lnTo>
                    <a:pt x="11755" y="185"/>
                  </a:lnTo>
                  <a:lnTo>
                    <a:pt x="11531" y="106"/>
                  </a:lnTo>
                  <a:lnTo>
                    <a:pt x="11308" y="53"/>
                  </a:lnTo>
                  <a:lnTo>
                    <a:pt x="11071" y="14"/>
                  </a:lnTo>
                  <a:lnTo>
                    <a:pt x="1082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2233000" y="650125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10939" y="1185"/>
                  </a:moveTo>
                  <a:lnTo>
                    <a:pt x="11058" y="1199"/>
                  </a:lnTo>
                  <a:lnTo>
                    <a:pt x="11176" y="1238"/>
                  </a:lnTo>
                  <a:lnTo>
                    <a:pt x="11282" y="1278"/>
                  </a:lnTo>
                  <a:lnTo>
                    <a:pt x="11387" y="1330"/>
                  </a:lnTo>
                  <a:lnTo>
                    <a:pt x="11492" y="1383"/>
                  </a:lnTo>
                  <a:lnTo>
                    <a:pt x="11584" y="1449"/>
                  </a:lnTo>
                  <a:lnTo>
                    <a:pt x="11663" y="1528"/>
                  </a:lnTo>
                  <a:lnTo>
                    <a:pt x="11742" y="1620"/>
                  </a:lnTo>
                  <a:lnTo>
                    <a:pt x="11808" y="1712"/>
                  </a:lnTo>
                  <a:lnTo>
                    <a:pt x="11874" y="1804"/>
                  </a:lnTo>
                  <a:lnTo>
                    <a:pt x="11927" y="1909"/>
                  </a:lnTo>
                  <a:lnTo>
                    <a:pt x="11966" y="2028"/>
                  </a:lnTo>
                  <a:lnTo>
                    <a:pt x="11993" y="2133"/>
                  </a:lnTo>
                  <a:lnTo>
                    <a:pt x="12006" y="2252"/>
                  </a:lnTo>
                  <a:lnTo>
                    <a:pt x="12019" y="2383"/>
                  </a:lnTo>
                  <a:lnTo>
                    <a:pt x="12006" y="2502"/>
                  </a:lnTo>
                  <a:lnTo>
                    <a:pt x="11993" y="2620"/>
                  </a:lnTo>
                  <a:lnTo>
                    <a:pt x="11966" y="2739"/>
                  </a:lnTo>
                  <a:lnTo>
                    <a:pt x="11927" y="2844"/>
                  </a:lnTo>
                  <a:lnTo>
                    <a:pt x="11874" y="2949"/>
                  </a:lnTo>
                  <a:lnTo>
                    <a:pt x="11808" y="3041"/>
                  </a:lnTo>
                  <a:lnTo>
                    <a:pt x="11742" y="3134"/>
                  </a:lnTo>
                  <a:lnTo>
                    <a:pt x="11663" y="3226"/>
                  </a:lnTo>
                  <a:lnTo>
                    <a:pt x="11584" y="3305"/>
                  </a:lnTo>
                  <a:lnTo>
                    <a:pt x="11492" y="3371"/>
                  </a:lnTo>
                  <a:lnTo>
                    <a:pt x="11387" y="3436"/>
                  </a:lnTo>
                  <a:lnTo>
                    <a:pt x="11282" y="3476"/>
                  </a:lnTo>
                  <a:lnTo>
                    <a:pt x="11176" y="3515"/>
                  </a:lnTo>
                  <a:lnTo>
                    <a:pt x="11058" y="3555"/>
                  </a:lnTo>
                  <a:lnTo>
                    <a:pt x="10939" y="3568"/>
                  </a:lnTo>
                  <a:lnTo>
                    <a:pt x="10821" y="3581"/>
                  </a:lnTo>
                  <a:lnTo>
                    <a:pt x="10703" y="3568"/>
                  </a:lnTo>
                  <a:lnTo>
                    <a:pt x="10584" y="3555"/>
                  </a:lnTo>
                  <a:lnTo>
                    <a:pt x="10466" y="3515"/>
                  </a:lnTo>
                  <a:lnTo>
                    <a:pt x="10347" y="3476"/>
                  </a:lnTo>
                  <a:lnTo>
                    <a:pt x="10242" y="3436"/>
                  </a:lnTo>
                  <a:lnTo>
                    <a:pt x="10150" y="3371"/>
                  </a:lnTo>
                  <a:lnTo>
                    <a:pt x="10057" y="3305"/>
                  </a:lnTo>
                  <a:lnTo>
                    <a:pt x="9979" y="3226"/>
                  </a:lnTo>
                  <a:lnTo>
                    <a:pt x="9900" y="3134"/>
                  </a:lnTo>
                  <a:lnTo>
                    <a:pt x="9821" y="3041"/>
                  </a:lnTo>
                  <a:lnTo>
                    <a:pt x="9768" y="2949"/>
                  </a:lnTo>
                  <a:lnTo>
                    <a:pt x="9715" y="2844"/>
                  </a:lnTo>
                  <a:lnTo>
                    <a:pt x="9676" y="2739"/>
                  </a:lnTo>
                  <a:lnTo>
                    <a:pt x="9649" y="2620"/>
                  </a:lnTo>
                  <a:lnTo>
                    <a:pt x="9623" y="2502"/>
                  </a:lnTo>
                  <a:lnTo>
                    <a:pt x="9623" y="2383"/>
                  </a:lnTo>
                  <a:lnTo>
                    <a:pt x="9623" y="2252"/>
                  </a:lnTo>
                  <a:lnTo>
                    <a:pt x="9649" y="2133"/>
                  </a:lnTo>
                  <a:lnTo>
                    <a:pt x="9676" y="2028"/>
                  </a:lnTo>
                  <a:lnTo>
                    <a:pt x="9715" y="1909"/>
                  </a:lnTo>
                  <a:lnTo>
                    <a:pt x="9768" y="1804"/>
                  </a:lnTo>
                  <a:lnTo>
                    <a:pt x="9821" y="1712"/>
                  </a:lnTo>
                  <a:lnTo>
                    <a:pt x="9900" y="1620"/>
                  </a:lnTo>
                  <a:lnTo>
                    <a:pt x="9979" y="1528"/>
                  </a:lnTo>
                  <a:lnTo>
                    <a:pt x="10057" y="1449"/>
                  </a:lnTo>
                  <a:lnTo>
                    <a:pt x="10150" y="1383"/>
                  </a:lnTo>
                  <a:lnTo>
                    <a:pt x="10242" y="1330"/>
                  </a:lnTo>
                  <a:lnTo>
                    <a:pt x="10347" y="1278"/>
                  </a:lnTo>
                  <a:lnTo>
                    <a:pt x="10466" y="1238"/>
                  </a:lnTo>
                  <a:lnTo>
                    <a:pt x="10584" y="1199"/>
                  </a:lnTo>
                  <a:lnTo>
                    <a:pt x="10703" y="1185"/>
                  </a:lnTo>
                  <a:close/>
                  <a:moveTo>
                    <a:pt x="10821" y="1"/>
                  </a:moveTo>
                  <a:lnTo>
                    <a:pt x="10571" y="14"/>
                  </a:lnTo>
                  <a:lnTo>
                    <a:pt x="10334" y="53"/>
                  </a:lnTo>
                  <a:lnTo>
                    <a:pt x="10110" y="106"/>
                  </a:lnTo>
                  <a:lnTo>
                    <a:pt x="9900" y="185"/>
                  </a:lnTo>
                  <a:lnTo>
                    <a:pt x="9689" y="290"/>
                  </a:lnTo>
                  <a:lnTo>
                    <a:pt x="9491" y="409"/>
                  </a:lnTo>
                  <a:lnTo>
                    <a:pt x="9307" y="540"/>
                  </a:lnTo>
                  <a:lnTo>
                    <a:pt x="9136" y="698"/>
                  </a:lnTo>
                  <a:lnTo>
                    <a:pt x="8978" y="870"/>
                  </a:lnTo>
                  <a:lnTo>
                    <a:pt x="8846" y="1054"/>
                  </a:lnTo>
                  <a:lnTo>
                    <a:pt x="8728" y="1251"/>
                  </a:lnTo>
                  <a:lnTo>
                    <a:pt x="8623" y="1449"/>
                  </a:lnTo>
                  <a:lnTo>
                    <a:pt x="8544" y="1672"/>
                  </a:lnTo>
                  <a:lnTo>
                    <a:pt x="8491" y="1896"/>
                  </a:lnTo>
                  <a:lnTo>
                    <a:pt x="8452" y="2133"/>
                  </a:lnTo>
                  <a:lnTo>
                    <a:pt x="8438" y="2383"/>
                  </a:lnTo>
                  <a:lnTo>
                    <a:pt x="8452" y="2581"/>
                  </a:lnTo>
                  <a:lnTo>
                    <a:pt x="8478" y="2778"/>
                  </a:lnTo>
                  <a:lnTo>
                    <a:pt x="8517" y="2976"/>
                  </a:lnTo>
                  <a:lnTo>
                    <a:pt x="8570" y="3173"/>
                  </a:lnTo>
                  <a:lnTo>
                    <a:pt x="8649" y="3357"/>
                  </a:lnTo>
                  <a:lnTo>
                    <a:pt x="8741" y="3529"/>
                  </a:lnTo>
                  <a:lnTo>
                    <a:pt x="8833" y="3687"/>
                  </a:lnTo>
                  <a:lnTo>
                    <a:pt x="8952" y="3844"/>
                  </a:lnTo>
                  <a:lnTo>
                    <a:pt x="9070" y="3989"/>
                  </a:lnTo>
                  <a:lnTo>
                    <a:pt x="9215" y="4134"/>
                  </a:lnTo>
                  <a:lnTo>
                    <a:pt x="9360" y="4253"/>
                  </a:lnTo>
                  <a:lnTo>
                    <a:pt x="9518" y="4371"/>
                  </a:lnTo>
                  <a:lnTo>
                    <a:pt x="9689" y="4463"/>
                  </a:lnTo>
                  <a:lnTo>
                    <a:pt x="9860" y="4555"/>
                  </a:lnTo>
                  <a:lnTo>
                    <a:pt x="10044" y="4621"/>
                  </a:lnTo>
                  <a:lnTo>
                    <a:pt x="10229" y="4687"/>
                  </a:lnTo>
                  <a:lnTo>
                    <a:pt x="10229" y="11571"/>
                  </a:lnTo>
                  <a:lnTo>
                    <a:pt x="1" y="21457"/>
                  </a:lnTo>
                  <a:lnTo>
                    <a:pt x="1" y="53774"/>
                  </a:lnTo>
                  <a:lnTo>
                    <a:pt x="1172" y="53774"/>
                  </a:lnTo>
                  <a:lnTo>
                    <a:pt x="1172" y="21957"/>
                  </a:lnTo>
                  <a:lnTo>
                    <a:pt x="11413" y="12072"/>
                  </a:lnTo>
                  <a:lnTo>
                    <a:pt x="11413" y="4687"/>
                  </a:lnTo>
                  <a:lnTo>
                    <a:pt x="11598" y="4621"/>
                  </a:lnTo>
                  <a:lnTo>
                    <a:pt x="11782" y="4555"/>
                  </a:lnTo>
                  <a:lnTo>
                    <a:pt x="11953" y="4463"/>
                  </a:lnTo>
                  <a:lnTo>
                    <a:pt x="12124" y="4358"/>
                  </a:lnTo>
                  <a:lnTo>
                    <a:pt x="12282" y="4253"/>
                  </a:lnTo>
                  <a:lnTo>
                    <a:pt x="12427" y="4121"/>
                  </a:lnTo>
                  <a:lnTo>
                    <a:pt x="12559" y="3989"/>
                  </a:lnTo>
                  <a:lnTo>
                    <a:pt x="12690" y="3844"/>
                  </a:lnTo>
                  <a:lnTo>
                    <a:pt x="12809" y="3687"/>
                  </a:lnTo>
                  <a:lnTo>
                    <a:pt x="12901" y="3529"/>
                  </a:lnTo>
                  <a:lnTo>
                    <a:pt x="12993" y="3344"/>
                  </a:lnTo>
                  <a:lnTo>
                    <a:pt x="13059" y="3173"/>
                  </a:lnTo>
                  <a:lnTo>
                    <a:pt x="13125" y="2976"/>
                  </a:lnTo>
                  <a:lnTo>
                    <a:pt x="13164" y="2778"/>
                  </a:lnTo>
                  <a:lnTo>
                    <a:pt x="13190" y="2581"/>
                  </a:lnTo>
                  <a:lnTo>
                    <a:pt x="13204" y="2383"/>
                  </a:lnTo>
                  <a:lnTo>
                    <a:pt x="13190" y="2133"/>
                  </a:lnTo>
                  <a:lnTo>
                    <a:pt x="13151" y="1896"/>
                  </a:lnTo>
                  <a:lnTo>
                    <a:pt x="13085" y="1672"/>
                  </a:lnTo>
                  <a:lnTo>
                    <a:pt x="13006" y="1449"/>
                  </a:lnTo>
                  <a:lnTo>
                    <a:pt x="12914" y="1251"/>
                  </a:lnTo>
                  <a:lnTo>
                    <a:pt x="12795" y="1054"/>
                  </a:lnTo>
                  <a:lnTo>
                    <a:pt x="12651" y="870"/>
                  </a:lnTo>
                  <a:lnTo>
                    <a:pt x="12506" y="698"/>
                  </a:lnTo>
                  <a:lnTo>
                    <a:pt x="12335" y="540"/>
                  </a:lnTo>
                  <a:lnTo>
                    <a:pt x="12150" y="409"/>
                  </a:lnTo>
                  <a:lnTo>
                    <a:pt x="11953" y="290"/>
                  </a:lnTo>
                  <a:lnTo>
                    <a:pt x="11742" y="185"/>
                  </a:lnTo>
                  <a:lnTo>
                    <a:pt x="11519" y="106"/>
                  </a:lnTo>
                  <a:lnTo>
                    <a:pt x="11295" y="53"/>
                  </a:lnTo>
                  <a:lnTo>
                    <a:pt x="11058" y="14"/>
                  </a:lnTo>
                  <a:lnTo>
                    <a:pt x="1082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1807825" y="1140475"/>
              <a:ext cx="250775" cy="1716875"/>
            </a:xfrm>
            <a:custGeom>
              <a:avLst/>
              <a:gdLst/>
              <a:ahLst/>
              <a:cxnLst/>
              <a:rect l="l" t="t" r="r" b="b"/>
              <a:pathLst>
                <a:path w="10031" h="68675" extrusionOk="0">
                  <a:moveTo>
                    <a:pt x="7648" y="1172"/>
                  </a:moveTo>
                  <a:lnTo>
                    <a:pt x="7780" y="1185"/>
                  </a:lnTo>
                  <a:lnTo>
                    <a:pt x="7898" y="1198"/>
                  </a:lnTo>
                  <a:lnTo>
                    <a:pt x="8004" y="1225"/>
                  </a:lnTo>
                  <a:lnTo>
                    <a:pt x="8122" y="1277"/>
                  </a:lnTo>
                  <a:lnTo>
                    <a:pt x="8228" y="1317"/>
                  </a:lnTo>
                  <a:lnTo>
                    <a:pt x="8320" y="1383"/>
                  </a:lnTo>
                  <a:lnTo>
                    <a:pt x="8412" y="1448"/>
                  </a:lnTo>
                  <a:lnTo>
                    <a:pt x="8504" y="1527"/>
                  </a:lnTo>
                  <a:lnTo>
                    <a:pt x="8583" y="1606"/>
                  </a:lnTo>
                  <a:lnTo>
                    <a:pt x="8649" y="1698"/>
                  </a:lnTo>
                  <a:lnTo>
                    <a:pt x="8701" y="1804"/>
                  </a:lnTo>
                  <a:lnTo>
                    <a:pt x="8754" y="1909"/>
                  </a:lnTo>
                  <a:lnTo>
                    <a:pt x="8794" y="2014"/>
                  </a:lnTo>
                  <a:lnTo>
                    <a:pt x="8833" y="2133"/>
                  </a:lnTo>
                  <a:lnTo>
                    <a:pt x="8846" y="2251"/>
                  </a:lnTo>
                  <a:lnTo>
                    <a:pt x="8846" y="2370"/>
                  </a:lnTo>
                  <a:lnTo>
                    <a:pt x="8846" y="2501"/>
                  </a:lnTo>
                  <a:lnTo>
                    <a:pt x="8833" y="2620"/>
                  </a:lnTo>
                  <a:lnTo>
                    <a:pt x="8794" y="2725"/>
                  </a:lnTo>
                  <a:lnTo>
                    <a:pt x="8754" y="2844"/>
                  </a:lnTo>
                  <a:lnTo>
                    <a:pt x="8701" y="2949"/>
                  </a:lnTo>
                  <a:lnTo>
                    <a:pt x="8649" y="3041"/>
                  </a:lnTo>
                  <a:lnTo>
                    <a:pt x="8583" y="3133"/>
                  </a:lnTo>
                  <a:lnTo>
                    <a:pt x="8504" y="3225"/>
                  </a:lnTo>
                  <a:lnTo>
                    <a:pt x="8412" y="3291"/>
                  </a:lnTo>
                  <a:lnTo>
                    <a:pt x="8320" y="3370"/>
                  </a:lnTo>
                  <a:lnTo>
                    <a:pt x="8228" y="3423"/>
                  </a:lnTo>
                  <a:lnTo>
                    <a:pt x="8122" y="3476"/>
                  </a:lnTo>
                  <a:lnTo>
                    <a:pt x="8004" y="3515"/>
                  </a:lnTo>
                  <a:lnTo>
                    <a:pt x="7898" y="3541"/>
                  </a:lnTo>
                  <a:lnTo>
                    <a:pt x="7780" y="3568"/>
                  </a:lnTo>
                  <a:lnTo>
                    <a:pt x="7530" y="3568"/>
                  </a:lnTo>
                  <a:lnTo>
                    <a:pt x="7411" y="3541"/>
                  </a:lnTo>
                  <a:lnTo>
                    <a:pt x="7293" y="3515"/>
                  </a:lnTo>
                  <a:lnTo>
                    <a:pt x="7188" y="3476"/>
                  </a:lnTo>
                  <a:lnTo>
                    <a:pt x="7082" y="3423"/>
                  </a:lnTo>
                  <a:lnTo>
                    <a:pt x="6990" y="3370"/>
                  </a:lnTo>
                  <a:lnTo>
                    <a:pt x="6898" y="3291"/>
                  </a:lnTo>
                  <a:lnTo>
                    <a:pt x="6806" y="3225"/>
                  </a:lnTo>
                  <a:lnTo>
                    <a:pt x="6727" y="3133"/>
                  </a:lnTo>
                  <a:lnTo>
                    <a:pt x="6661" y="3041"/>
                  </a:lnTo>
                  <a:lnTo>
                    <a:pt x="6595" y="2949"/>
                  </a:lnTo>
                  <a:lnTo>
                    <a:pt x="6556" y="2844"/>
                  </a:lnTo>
                  <a:lnTo>
                    <a:pt x="6516" y="2725"/>
                  </a:lnTo>
                  <a:lnTo>
                    <a:pt x="6477" y="2620"/>
                  </a:lnTo>
                  <a:lnTo>
                    <a:pt x="6464" y="2501"/>
                  </a:lnTo>
                  <a:lnTo>
                    <a:pt x="6464" y="2370"/>
                  </a:lnTo>
                  <a:lnTo>
                    <a:pt x="6464" y="2251"/>
                  </a:lnTo>
                  <a:lnTo>
                    <a:pt x="6477" y="2133"/>
                  </a:lnTo>
                  <a:lnTo>
                    <a:pt x="6516" y="2014"/>
                  </a:lnTo>
                  <a:lnTo>
                    <a:pt x="6556" y="1909"/>
                  </a:lnTo>
                  <a:lnTo>
                    <a:pt x="6595" y="1804"/>
                  </a:lnTo>
                  <a:lnTo>
                    <a:pt x="6661" y="1698"/>
                  </a:lnTo>
                  <a:lnTo>
                    <a:pt x="6727" y="1606"/>
                  </a:lnTo>
                  <a:lnTo>
                    <a:pt x="6806" y="1527"/>
                  </a:lnTo>
                  <a:lnTo>
                    <a:pt x="6898" y="1448"/>
                  </a:lnTo>
                  <a:lnTo>
                    <a:pt x="6990" y="1383"/>
                  </a:lnTo>
                  <a:lnTo>
                    <a:pt x="7082" y="1317"/>
                  </a:lnTo>
                  <a:lnTo>
                    <a:pt x="7188" y="1277"/>
                  </a:lnTo>
                  <a:lnTo>
                    <a:pt x="7293" y="1225"/>
                  </a:lnTo>
                  <a:lnTo>
                    <a:pt x="7411" y="1198"/>
                  </a:lnTo>
                  <a:lnTo>
                    <a:pt x="7530" y="1185"/>
                  </a:lnTo>
                  <a:lnTo>
                    <a:pt x="7648" y="1172"/>
                  </a:lnTo>
                  <a:close/>
                  <a:moveTo>
                    <a:pt x="7648" y="0"/>
                  </a:moveTo>
                  <a:lnTo>
                    <a:pt x="7411" y="14"/>
                  </a:lnTo>
                  <a:lnTo>
                    <a:pt x="7174" y="40"/>
                  </a:lnTo>
                  <a:lnTo>
                    <a:pt x="6951" y="106"/>
                  </a:lnTo>
                  <a:lnTo>
                    <a:pt x="6727" y="185"/>
                  </a:lnTo>
                  <a:lnTo>
                    <a:pt x="6516" y="277"/>
                  </a:lnTo>
                  <a:lnTo>
                    <a:pt x="6332" y="408"/>
                  </a:lnTo>
                  <a:lnTo>
                    <a:pt x="6148" y="540"/>
                  </a:lnTo>
                  <a:lnTo>
                    <a:pt x="5977" y="698"/>
                  </a:lnTo>
                  <a:lnTo>
                    <a:pt x="5819" y="856"/>
                  </a:lnTo>
                  <a:lnTo>
                    <a:pt x="5687" y="1040"/>
                  </a:lnTo>
                  <a:lnTo>
                    <a:pt x="5569" y="1238"/>
                  </a:lnTo>
                  <a:lnTo>
                    <a:pt x="5463" y="1448"/>
                  </a:lnTo>
                  <a:lnTo>
                    <a:pt x="5384" y="1672"/>
                  </a:lnTo>
                  <a:lnTo>
                    <a:pt x="5318" y="1896"/>
                  </a:lnTo>
                  <a:lnTo>
                    <a:pt x="5292" y="2133"/>
                  </a:lnTo>
                  <a:lnTo>
                    <a:pt x="5279" y="2370"/>
                  </a:lnTo>
                  <a:lnTo>
                    <a:pt x="5279" y="2580"/>
                  </a:lnTo>
                  <a:lnTo>
                    <a:pt x="5305" y="2778"/>
                  </a:lnTo>
                  <a:lnTo>
                    <a:pt x="5358" y="2975"/>
                  </a:lnTo>
                  <a:lnTo>
                    <a:pt x="5411" y="3160"/>
                  </a:lnTo>
                  <a:lnTo>
                    <a:pt x="5490" y="3344"/>
                  </a:lnTo>
                  <a:lnTo>
                    <a:pt x="5569" y="3515"/>
                  </a:lnTo>
                  <a:lnTo>
                    <a:pt x="5674" y="3686"/>
                  </a:lnTo>
                  <a:lnTo>
                    <a:pt x="5779" y="3844"/>
                  </a:lnTo>
                  <a:lnTo>
                    <a:pt x="5911" y="3989"/>
                  </a:lnTo>
                  <a:lnTo>
                    <a:pt x="6042" y="4121"/>
                  </a:lnTo>
                  <a:lnTo>
                    <a:pt x="6200" y="4252"/>
                  </a:lnTo>
                  <a:lnTo>
                    <a:pt x="6345" y="4357"/>
                  </a:lnTo>
                  <a:lnTo>
                    <a:pt x="6516" y="4463"/>
                  </a:lnTo>
                  <a:lnTo>
                    <a:pt x="6687" y="4555"/>
                  </a:lnTo>
                  <a:lnTo>
                    <a:pt x="6872" y="4621"/>
                  </a:lnTo>
                  <a:lnTo>
                    <a:pt x="7069" y="4673"/>
                  </a:lnTo>
                  <a:lnTo>
                    <a:pt x="7069" y="26156"/>
                  </a:lnTo>
                  <a:lnTo>
                    <a:pt x="0" y="33212"/>
                  </a:lnTo>
                  <a:lnTo>
                    <a:pt x="0" y="68674"/>
                  </a:lnTo>
                  <a:lnTo>
                    <a:pt x="1185" y="68674"/>
                  </a:lnTo>
                  <a:lnTo>
                    <a:pt x="1185" y="33699"/>
                  </a:lnTo>
                  <a:lnTo>
                    <a:pt x="8241" y="26643"/>
                  </a:lnTo>
                  <a:lnTo>
                    <a:pt x="8241" y="4673"/>
                  </a:lnTo>
                  <a:lnTo>
                    <a:pt x="8438" y="4621"/>
                  </a:lnTo>
                  <a:lnTo>
                    <a:pt x="8622" y="4555"/>
                  </a:lnTo>
                  <a:lnTo>
                    <a:pt x="8794" y="4463"/>
                  </a:lnTo>
                  <a:lnTo>
                    <a:pt x="8952" y="4357"/>
                  </a:lnTo>
                  <a:lnTo>
                    <a:pt x="9110" y="4252"/>
                  </a:lnTo>
                  <a:lnTo>
                    <a:pt x="9267" y="4121"/>
                  </a:lnTo>
                  <a:lnTo>
                    <a:pt x="9399" y="3989"/>
                  </a:lnTo>
                  <a:lnTo>
                    <a:pt x="9518" y="3844"/>
                  </a:lnTo>
                  <a:lnTo>
                    <a:pt x="9636" y="3686"/>
                  </a:lnTo>
                  <a:lnTo>
                    <a:pt x="9741" y="3515"/>
                  </a:lnTo>
                  <a:lnTo>
                    <a:pt x="9820" y="3344"/>
                  </a:lnTo>
                  <a:lnTo>
                    <a:pt x="9899" y="3160"/>
                  </a:lnTo>
                  <a:lnTo>
                    <a:pt x="9952" y="2975"/>
                  </a:lnTo>
                  <a:lnTo>
                    <a:pt x="10005" y="2778"/>
                  </a:lnTo>
                  <a:lnTo>
                    <a:pt x="10018" y="2580"/>
                  </a:lnTo>
                  <a:lnTo>
                    <a:pt x="10031" y="2370"/>
                  </a:lnTo>
                  <a:lnTo>
                    <a:pt x="10018" y="2133"/>
                  </a:lnTo>
                  <a:lnTo>
                    <a:pt x="9978" y="1896"/>
                  </a:lnTo>
                  <a:lnTo>
                    <a:pt x="9926" y="1672"/>
                  </a:lnTo>
                  <a:lnTo>
                    <a:pt x="9847" y="1448"/>
                  </a:lnTo>
                  <a:lnTo>
                    <a:pt x="9741" y="1238"/>
                  </a:lnTo>
                  <a:lnTo>
                    <a:pt x="9623" y="1040"/>
                  </a:lnTo>
                  <a:lnTo>
                    <a:pt x="9491" y="856"/>
                  </a:lnTo>
                  <a:lnTo>
                    <a:pt x="9333" y="698"/>
                  </a:lnTo>
                  <a:lnTo>
                    <a:pt x="9162" y="540"/>
                  </a:lnTo>
                  <a:lnTo>
                    <a:pt x="8978" y="408"/>
                  </a:lnTo>
                  <a:lnTo>
                    <a:pt x="8794" y="277"/>
                  </a:lnTo>
                  <a:lnTo>
                    <a:pt x="8583" y="185"/>
                  </a:lnTo>
                  <a:lnTo>
                    <a:pt x="8359" y="106"/>
                  </a:lnTo>
                  <a:lnTo>
                    <a:pt x="8135" y="40"/>
                  </a:lnTo>
                  <a:lnTo>
                    <a:pt x="7898" y="14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2707875" y="605375"/>
              <a:ext cx="681575" cy="1406550"/>
            </a:xfrm>
            <a:custGeom>
              <a:avLst/>
              <a:gdLst/>
              <a:ahLst/>
              <a:cxnLst/>
              <a:rect l="l" t="t" r="r" b="b"/>
              <a:pathLst>
                <a:path w="27263" h="56262" extrusionOk="0">
                  <a:moveTo>
                    <a:pt x="25011" y="1185"/>
                  </a:moveTo>
                  <a:lnTo>
                    <a:pt x="25130" y="1212"/>
                  </a:lnTo>
                  <a:lnTo>
                    <a:pt x="25248" y="1238"/>
                  </a:lnTo>
                  <a:lnTo>
                    <a:pt x="25353" y="1277"/>
                  </a:lnTo>
                  <a:lnTo>
                    <a:pt x="25459" y="1330"/>
                  </a:lnTo>
                  <a:lnTo>
                    <a:pt x="25551" y="1383"/>
                  </a:lnTo>
                  <a:lnTo>
                    <a:pt x="25643" y="1462"/>
                  </a:lnTo>
                  <a:lnTo>
                    <a:pt x="25735" y="1527"/>
                  </a:lnTo>
                  <a:lnTo>
                    <a:pt x="25814" y="1620"/>
                  </a:lnTo>
                  <a:lnTo>
                    <a:pt x="25880" y="1712"/>
                  </a:lnTo>
                  <a:lnTo>
                    <a:pt x="25946" y="1804"/>
                  </a:lnTo>
                  <a:lnTo>
                    <a:pt x="25985" y="1909"/>
                  </a:lnTo>
                  <a:lnTo>
                    <a:pt x="26038" y="2028"/>
                  </a:lnTo>
                  <a:lnTo>
                    <a:pt x="26064" y="2133"/>
                  </a:lnTo>
                  <a:lnTo>
                    <a:pt x="26077" y="2251"/>
                  </a:lnTo>
                  <a:lnTo>
                    <a:pt x="26091" y="2383"/>
                  </a:lnTo>
                  <a:lnTo>
                    <a:pt x="26077" y="2502"/>
                  </a:lnTo>
                  <a:lnTo>
                    <a:pt x="26064" y="2620"/>
                  </a:lnTo>
                  <a:lnTo>
                    <a:pt x="26038" y="2738"/>
                  </a:lnTo>
                  <a:lnTo>
                    <a:pt x="25985" y="2844"/>
                  </a:lnTo>
                  <a:lnTo>
                    <a:pt x="25946" y="2949"/>
                  </a:lnTo>
                  <a:lnTo>
                    <a:pt x="25880" y="3054"/>
                  </a:lnTo>
                  <a:lnTo>
                    <a:pt x="25814" y="3147"/>
                  </a:lnTo>
                  <a:lnTo>
                    <a:pt x="25735" y="3226"/>
                  </a:lnTo>
                  <a:lnTo>
                    <a:pt x="25643" y="3305"/>
                  </a:lnTo>
                  <a:lnTo>
                    <a:pt x="25551" y="3370"/>
                  </a:lnTo>
                  <a:lnTo>
                    <a:pt x="25459" y="3436"/>
                  </a:lnTo>
                  <a:lnTo>
                    <a:pt x="25353" y="3489"/>
                  </a:lnTo>
                  <a:lnTo>
                    <a:pt x="25248" y="3528"/>
                  </a:lnTo>
                  <a:lnTo>
                    <a:pt x="25130" y="3555"/>
                  </a:lnTo>
                  <a:lnTo>
                    <a:pt x="25011" y="3568"/>
                  </a:lnTo>
                  <a:lnTo>
                    <a:pt x="24893" y="3581"/>
                  </a:lnTo>
                  <a:lnTo>
                    <a:pt x="24761" y="3568"/>
                  </a:lnTo>
                  <a:lnTo>
                    <a:pt x="24643" y="3555"/>
                  </a:lnTo>
                  <a:lnTo>
                    <a:pt x="24537" y="3528"/>
                  </a:lnTo>
                  <a:lnTo>
                    <a:pt x="24419" y="3489"/>
                  </a:lnTo>
                  <a:lnTo>
                    <a:pt x="24313" y="3436"/>
                  </a:lnTo>
                  <a:lnTo>
                    <a:pt x="24221" y="3370"/>
                  </a:lnTo>
                  <a:lnTo>
                    <a:pt x="24129" y="3305"/>
                  </a:lnTo>
                  <a:lnTo>
                    <a:pt x="24037" y="3226"/>
                  </a:lnTo>
                  <a:lnTo>
                    <a:pt x="23958" y="3147"/>
                  </a:lnTo>
                  <a:lnTo>
                    <a:pt x="23892" y="3054"/>
                  </a:lnTo>
                  <a:lnTo>
                    <a:pt x="23840" y="2949"/>
                  </a:lnTo>
                  <a:lnTo>
                    <a:pt x="23787" y="2844"/>
                  </a:lnTo>
                  <a:lnTo>
                    <a:pt x="23747" y="2738"/>
                  </a:lnTo>
                  <a:lnTo>
                    <a:pt x="23721" y="2620"/>
                  </a:lnTo>
                  <a:lnTo>
                    <a:pt x="23695" y="2502"/>
                  </a:lnTo>
                  <a:lnTo>
                    <a:pt x="23695" y="2383"/>
                  </a:lnTo>
                  <a:lnTo>
                    <a:pt x="23695" y="2251"/>
                  </a:lnTo>
                  <a:lnTo>
                    <a:pt x="23721" y="2133"/>
                  </a:lnTo>
                  <a:lnTo>
                    <a:pt x="23747" y="2028"/>
                  </a:lnTo>
                  <a:lnTo>
                    <a:pt x="23787" y="1909"/>
                  </a:lnTo>
                  <a:lnTo>
                    <a:pt x="23840" y="1804"/>
                  </a:lnTo>
                  <a:lnTo>
                    <a:pt x="23892" y="1712"/>
                  </a:lnTo>
                  <a:lnTo>
                    <a:pt x="23958" y="1620"/>
                  </a:lnTo>
                  <a:lnTo>
                    <a:pt x="24037" y="1527"/>
                  </a:lnTo>
                  <a:lnTo>
                    <a:pt x="24129" y="1462"/>
                  </a:lnTo>
                  <a:lnTo>
                    <a:pt x="24221" y="1383"/>
                  </a:lnTo>
                  <a:lnTo>
                    <a:pt x="24313" y="1330"/>
                  </a:lnTo>
                  <a:lnTo>
                    <a:pt x="24419" y="1277"/>
                  </a:lnTo>
                  <a:lnTo>
                    <a:pt x="24537" y="1238"/>
                  </a:lnTo>
                  <a:lnTo>
                    <a:pt x="24643" y="1212"/>
                  </a:lnTo>
                  <a:lnTo>
                    <a:pt x="24761" y="1185"/>
                  </a:lnTo>
                  <a:close/>
                  <a:moveTo>
                    <a:pt x="24893" y="0"/>
                  </a:moveTo>
                  <a:lnTo>
                    <a:pt x="24643" y="14"/>
                  </a:lnTo>
                  <a:lnTo>
                    <a:pt x="24406" y="53"/>
                  </a:lnTo>
                  <a:lnTo>
                    <a:pt x="24182" y="106"/>
                  </a:lnTo>
                  <a:lnTo>
                    <a:pt x="23958" y="185"/>
                  </a:lnTo>
                  <a:lnTo>
                    <a:pt x="23761" y="290"/>
                  </a:lnTo>
                  <a:lnTo>
                    <a:pt x="23563" y="409"/>
                  </a:lnTo>
                  <a:lnTo>
                    <a:pt x="23379" y="540"/>
                  </a:lnTo>
                  <a:lnTo>
                    <a:pt x="23208" y="698"/>
                  </a:lnTo>
                  <a:lnTo>
                    <a:pt x="23050" y="869"/>
                  </a:lnTo>
                  <a:lnTo>
                    <a:pt x="22918" y="1054"/>
                  </a:lnTo>
                  <a:lnTo>
                    <a:pt x="22800" y="1251"/>
                  </a:lnTo>
                  <a:lnTo>
                    <a:pt x="22694" y="1448"/>
                  </a:lnTo>
                  <a:lnTo>
                    <a:pt x="22615" y="1672"/>
                  </a:lnTo>
                  <a:lnTo>
                    <a:pt x="22563" y="1896"/>
                  </a:lnTo>
                  <a:lnTo>
                    <a:pt x="22523" y="2133"/>
                  </a:lnTo>
                  <a:lnTo>
                    <a:pt x="22510" y="2383"/>
                  </a:lnTo>
                  <a:lnTo>
                    <a:pt x="22523" y="2581"/>
                  </a:lnTo>
                  <a:lnTo>
                    <a:pt x="22550" y="2791"/>
                  </a:lnTo>
                  <a:lnTo>
                    <a:pt x="22589" y="2975"/>
                  </a:lnTo>
                  <a:lnTo>
                    <a:pt x="22642" y="3173"/>
                  </a:lnTo>
                  <a:lnTo>
                    <a:pt x="22721" y="3357"/>
                  </a:lnTo>
                  <a:lnTo>
                    <a:pt x="22800" y="3528"/>
                  </a:lnTo>
                  <a:lnTo>
                    <a:pt x="22905" y="3686"/>
                  </a:lnTo>
                  <a:lnTo>
                    <a:pt x="23023" y="3844"/>
                  </a:lnTo>
                  <a:lnTo>
                    <a:pt x="23142" y="3989"/>
                  </a:lnTo>
                  <a:lnTo>
                    <a:pt x="23287" y="4134"/>
                  </a:lnTo>
                  <a:lnTo>
                    <a:pt x="23432" y="4252"/>
                  </a:lnTo>
                  <a:lnTo>
                    <a:pt x="23589" y="4371"/>
                  </a:lnTo>
                  <a:lnTo>
                    <a:pt x="23747" y="4463"/>
                  </a:lnTo>
                  <a:lnTo>
                    <a:pt x="23932" y="4555"/>
                  </a:lnTo>
                  <a:lnTo>
                    <a:pt x="24103" y="4621"/>
                  </a:lnTo>
                  <a:lnTo>
                    <a:pt x="24300" y="4687"/>
                  </a:lnTo>
                  <a:lnTo>
                    <a:pt x="24300" y="36977"/>
                  </a:lnTo>
                  <a:lnTo>
                    <a:pt x="0" y="36977"/>
                  </a:lnTo>
                  <a:lnTo>
                    <a:pt x="0" y="56261"/>
                  </a:lnTo>
                  <a:lnTo>
                    <a:pt x="1172" y="56261"/>
                  </a:lnTo>
                  <a:lnTo>
                    <a:pt x="1172" y="38162"/>
                  </a:lnTo>
                  <a:lnTo>
                    <a:pt x="25485" y="38162"/>
                  </a:lnTo>
                  <a:lnTo>
                    <a:pt x="25485" y="4687"/>
                  </a:lnTo>
                  <a:lnTo>
                    <a:pt x="25669" y="4621"/>
                  </a:lnTo>
                  <a:lnTo>
                    <a:pt x="25854" y="4555"/>
                  </a:lnTo>
                  <a:lnTo>
                    <a:pt x="26025" y="4463"/>
                  </a:lnTo>
                  <a:lnTo>
                    <a:pt x="26196" y="4371"/>
                  </a:lnTo>
                  <a:lnTo>
                    <a:pt x="26354" y="4252"/>
                  </a:lnTo>
                  <a:lnTo>
                    <a:pt x="26499" y="4134"/>
                  </a:lnTo>
                  <a:lnTo>
                    <a:pt x="26630" y="3989"/>
                  </a:lnTo>
                  <a:lnTo>
                    <a:pt x="26762" y="3844"/>
                  </a:lnTo>
                  <a:lnTo>
                    <a:pt x="26867" y="3686"/>
                  </a:lnTo>
                  <a:lnTo>
                    <a:pt x="26972" y="3528"/>
                  </a:lnTo>
                  <a:lnTo>
                    <a:pt x="27065" y="3357"/>
                  </a:lnTo>
                  <a:lnTo>
                    <a:pt x="27130" y="3173"/>
                  </a:lnTo>
                  <a:lnTo>
                    <a:pt x="27183" y="2975"/>
                  </a:lnTo>
                  <a:lnTo>
                    <a:pt x="27236" y="2791"/>
                  </a:lnTo>
                  <a:lnTo>
                    <a:pt x="27262" y="2581"/>
                  </a:lnTo>
                  <a:lnTo>
                    <a:pt x="27262" y="2383"/>
                  </a:lnTo>
                  <a:lnTo>
                    <a:pt x="27249" y="2133"/>
                  </a:lnTo>
                  <a:lnTo>
                    <a:pt x="27223" y="1896"/>
                  </a:lnTo>
                  <a:lnTo>
                    <a:pt x="27157" y="1672"/>
                  </a:lnTo>
                  <a:lnTo>
                    <a:pt x="27078" y="1448"/>
                  </a:lnTo>
                  <a:lnTo>
                    <a:pt x="26986" y="1251"/>
                  </a:lnTo>
                  <a:lnTo>
                    <a:pt x="26854" y="1054"/>
                  </a:lnTo>
                  <a:lnTo>
                    <a:pt x="26722" y="869"/>
                  </a:lnTo>
                  <a:lnTo>
                    <a:pt x="26564" y="698"/>
                  </a:lnTo>
                  <a:lnTo>
                    <a:pt x="26406" y="540"/>
                  </a:lnTo>
                  <a:lnTo>
                    <a:pt x="26222" y="409"/>
                  </a:lnTo>
                  <a:lnTo>
                    <a:pt x="26025" y="290"/>
                  </a:lnTo>
                  <a:lnTo>
                    <a:pt x="25814" y="185"/>
                  </a:lnTo>
                  <a:lnTo>
                    <a:pt x="25590" y="106"/>
                  </a:lnTo>
                  <a:lnTo>
                    <a:pt x="25367" y="53"/>
                  </a:lnTo>
                  <a:lnTo>
                    <a:pt x="25130" y="14"/>
                  </a:lnTo>
                  <a:lnTo>
                    <a:pt x="2489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4"/>
            <p:cNvSpPr/>
            <p:nvPr/>
          </p:nvSpPr>
          <p:spPr>
            <a:xfrm>
              <a:off x="3940300" y="605375"/>
              <a:ext cx="687500" cy="639125"/>
            </a:xfrm>
            <a:custGeom>
              <a:avLst/>
              <a:gdLst/>
              <a:ahLst/>
              <a:cxnLst/>
              <a:rect l="l" t="t" r="r" b="b"/>
              <a:pathLst>
                <a:path w="27500" h="25565" extrusionOk="0">
                  <a:moveTo>
                    <a:pt x="25235" y="1185"/>
                  </a:moveTo>
                  <a:lnTo>
                    <a:pt x="25367" y="1212"/>
                  </a:lnTo>
                  <a:lnTo>
                    <a:pt x="25472" y="1238"/>
                  </a:lnTo>
                  <a:lnTo>
                    <a:pt x="25591" y="1277"/>
                  </a:lnTo>
                  <a:lnTo>
                    <a:pt x="25696" y="1330"/>
                  </a:lnTo>
                  <a:lnTo>
                    <a:pt x="25788" y="1383"/>
                  </a:lnTo>
                  <a:lnTo>
                    <a:pt x="25880" y="1462"/>
                  </a:lnTo>
                  <a:lnTo>
                    <a:pt x="25959" y="1527"/>
                  </a:lnTo>
                  <a:lnTo>
                    <a:pt x="26038" y="1620"/>
                  </a:lnTo>
                  <a:lnTo>
                    <a:pt x="26117" y="1712"/>
                  </a:lnTo>
                  <a:lnTo>
                    <a:pt x="26170" y="1804"/>
                  </a:lnTo>
                  <a:lnTo>
                    <a:pt x="26222" y="1909"/>
                  </a:lnTo>
                  <a:lnTo>
                    <a:pt x="26262" y="2028"/>
                  </a:lnTo>
                  <a:lnTo>
                    <a:pt x="26288" y="2133"/>
                  </a:lnTo>
                  <a:lnTo>
                    <a:pt x="26315" y="2251"/>
                  </a:lnTo>
                  <a:lnTo>
                    <a:pt x="26315" y="2383"/>
                  </a:lnTo>
                  <a:lnTo>
                    <a:pt x="26315" y="2502"/>
                  </a:lnTo>
                  <a:lnTo>
                    <a:pt x="26288" y="2620"/>
                  </a:lnTo>
                  <a:lnTo>
                    <a:pt x="26262" y="2738"/>
                  </a:lnTo>
                  <a:lnTo>
                    <a:pt x="26222" y="2844"/>
                  </a:lnTo>
                  <a:lnTo>
                    <a:pt x="26170" y="2949"/>
                  </a:lnTo>
                  <a:lnTo>
                    <a:pt x="26117" y="3054"/>
                  </a:lnTo>
                  <a:lnTo>
                    <a:pt x="26038" y="3147"/>
                  </a:lnTo>
                  <a:lnTo>
                    <a:pt x="25959" y="3226"/>
                  </a:lnTo>
                  <a:lnTo>
                    <a:pt x="25880" y="3305"/>
                  </a:lnTo>
                  <a:lnTo>
                    <a:pt x="25788" y="3370"/>
                  </a:lnTo>
                  <a:lnTo>
                    <a:pt x="25696" y="3436"/>
                  </a:lnTo>
                  <a:lnTo>
                    <a:pt x="25591" y="3489"/>
                  </a:lnTo>
                  <a:lnTo>
                    <a:pt x="25472" y="3528"/>
                  </a:lnTo>
                  <a:lnTo>
                    <a:pt x="25367" y="3555"/>
                  </a:lnTo>
                  <a:lnTo>
                    <a:pt x="25235" y="3568"/>
                  </a:lnTo>
                  <a:lnTo>
                    <a:pt x="25117" y="3581"/>
                  </a:lnTo>
                  <a:lnTo>
                    <a:pt x="24998" y="3568"/>
                  </a:lnTo>
                  <a:lnTo>
                    <a:pt x="24880" y="3555"/>
                  </a:lnTo>
                  <a:lnTo>
                    <a:pt x="24761" y="3528"/>
                  </a:lnTo>
                  <a:lnTo>
                    <a:pt x="24656" y="3489"/>
                  </a:lnTo>
                  <a:lnTo>
                    <a:pt x="24551" y="3436"/>
                  </a:lnTo>
                  <a:lnTo>
                    <a:pt x="24445" y="3370"/>
                  </a:lnTo>
                  <a:lnTo>
                    <a:pt x="24353" y="3305"/>
                  </a:lnTo>
                  <a:lnTo>
                    <a:pt x="24274" y="3226"/>
                  </a:lnTo>
                  <a:lnTo>
                    <a:pt x="24195" y="3147"/>
                  </a:lnTo>
                  <a:lnTo>
                    <a:pt x="24129" y="3054"/>
                  </a:lnTo>
                  <a:lnTo>
                    <a:pt x="24064" y="2949"/>
                  </a:lnTo>
                  <a:lnTo>
                    <a:pt x="24011" y="2844"/>
                  </a:lnTo>
                  <a:lnTo>
                    <a:pt x="23971" y="2738"/>
                  </a:lnTo>
                  <a:lnTo>
                    <a:pt x="23945" y="2620"/>
                  </a:lnTo>
                  <a:lnTo>
                    <a:pt x="23932" y="2502"/>
                  </a:lnTo>
                  <a:lnTo>
                    <a:pt x="23919" y="2383"/>
                  </a:lnTo>
                  <a:lnTo>
                    <a:pt x="23932" y="2251"/>
                  </a:lnTo>
                  <a:lnTo>
                    <a:pt x="23945" y="2133"/>
                  </a:lnTo>
                  <a:lnTo>
                    <a:pt x="23971" y="2028"/>
                  </a:lnTo>
                  <a:lnTo>
                    <a:pt x="24011" y="1909"/>
                  </a:lnTo>
                  <a:lnTo>
                    <a:pt x="24064" y="1804"/>
                  </a:lnTo>
                  <a:lnTo>
                    <a:pt x="24129" y="1712"/>
                  </a:lnTo>
                  <a:lnTo>
                    <a:pt x="24195" y="1620"/>
                  </a:lnTo>
                  <a:lnTo>
                    <a:pt x="24274" y="1527"/>
                  </a:lnTo>
                  <a:lnTo>
                    <a:pt x="24353" y="1462"/>
                  </a:lnTo>
                  <a:lnTo>
                    <a:pt x="24445" y="1383"/>
                  </a:lnTo>
                  <a:lnTo>
                    <a:pt x="24551" y="1330"/>
                  </a:lnTo>
                  <a:lnTo>
                    <a:pt x="24656" y="1277"/>
                  </a:lnTo>
                  <a:lnTo>
                    <a:pt x="24761" y="1238"/>
                  </a:lnTo>
                  <a:lnTo>
                    <a:pt x="24880" y="1212"/>
                  </a:lnTo>
                  <a:lnTo>
                    <a:pt x="24998" y="1185"/>
                  </a:lnTo>
                  <a:close/>
                  <a:moveTo>
                    <a:pt x="25117" y="0"/>
                  </a:moveTo>
                  <a:lnTo>
                    <a:pt x="24880" y="14"/>
                  </a:lnTo>
                  <a:lnTo>
                    <a:pt x="24643" y="53"/>
                  </a:lnTo>
                  <a:lnTo>
                    <a:pt x="24419" y="106"/>
                  </a:lnTo>
                  <a:lnTo>
                    <a:pt x="24195" y="185"/>
                  </a:lnTo>
                  <a:lnTo>
                    <a:pt x="23985" y="290"/>
                  </a:lnTo>
                  <a:lnTo>
                    <a:pt x="23787" y="409"/>
                  </a:lnTo>
                  <a:lnTo>
                    <a:pt x="23603" y="540"/>
                  </a:lnTo>
                  <a:lnTo>
                    <a:pt x="23432" y="698"/>
                  </a:lnTo>
                  <a:lnTo>
                    <a:pt x="23287" y="869"/>
                  </a:lnTo>
                  <a:lnTo>
                    <a:pt x="23142" y="1054"/>
                  </a:lnTo>
                  <a:lnTo>
                    <a:pt x="23024" y="1251"/>
                  </a:lnTo>
                  <a:lnTo>
                    <a:pt x="22932" y="1448"/>
                  </a:lnTo>
                  <a:lnTo>
                    <a:pt x="22853" y="1672"/>
                  </a:lnTo>
                  <a:lnTo>
                    <a:pt x="22787" y="1896"/>
                  </a:lnTo>
                  <a:lnTo>
                    <a:pt x="22747" y="2133"/>
                  </a:lnTo>
                  <a:lnTo>
                    <a:pt x="22734" y="2383"/>
                  </a:lnTo>
                  <a:lnTo>
                    <a:pt x="22747" y="2581"/>
                  </a:lnTo>
                  <a:lnTo>
                    <a:pt x="22774" y="2791"/>
                  </a:lnTo>
                  <a:lnTo>
                    <a:pt x="22813" y="2975"/>
                  </a:lnTo>
                  <a:lnTo>
                    <a:pt x="22879" y="3173"/>
                  </a:lnTo>
                  <a:lnTo>
                    <a:pt x="22945" y="3357"/>
                  </a:lnTo>
                  <a:lnTo>
                    <a:pt x="23037" y="3528"/>
                  </a:lnTo>
                  <a:lnTo>
                    <a:pt x="23142" y="3686"/>
                  </a:lnTo>
                  <a:lnTo>
                    <a:pt x="23247" y="3844"/>
                  </a:lnTo>
                  <a:lnTo>
                    <a:pt x="23379" y="3989"/>
                  </a:lnTo>
                  <a:lnTo>
                    <a:pt x="23511" y="4134"/>
                  </a:lnTo>
                  <a:lnTo>
                    <a:pt x="23656" y="4252"/>
                  </a:lnTo>
                  <a:lnTo>
                    <a:pt x="23813" y="4371"/>
                  </a:lnTo>
                  <a:lnTo>
                    <a:pt x="23985" y="4463"/>
                  </a:lnTo>
                  <a:lnTo>
                    <a:pt x="24156" y="4555"/>
                  </a:lnTo>
                  <a:lnTo>
                    <a:pt x="24340" y="4621"/>
                  </a:lnTo>
                  <a:lnTo>
                    <a:pt x="24524" y="4687"/>
                  </a:lnTo>
                  <a:lnTo>
                    <a:pt x="24524" y="18535"/>
                  </a:lnTo>
                  <a:lnTo>
                    <a:pt x="1" y="18535"/>
                  </a:lnTo>
                  <a:lnTo>
                    <a:pt x="1" y="25564"/>
                  </a:lnTo>
                  <a:lnTo>
                    <a:pt x="1185" y="25564"/>
                  </a:lnTo>
                  <a:lnTo>
                    <a:pt x="1185" y="19719"/>
                  </a:lnTo>
                  <a:lnTo>
                    <a:pt x="25709" y="19719"/>
                  </a:lnTo>
                  <a:lnTo>
                    <a:pt x="25709" y="4687"/>
                  </a:lnTo>
                  <a:lnTo>
                    <a:pt x="25893" y="4621"/>
                  </a:lnTo>
                  <a:lnTo>
                    <a:pt x="26078" y="4555"/>
                  </a:lnTo>
                  <a:lnTo>
                    <a:pt x="26262" y="4463"/>
                  </a:lnTo>
                  <a:lnTo>
                    <a:pt x="26420" y="4371"/>
                  </a:lnTo>
                  <a:lnTo>
                    <a:pt x="26578" y="4252"/>
                  </a:lnTo>
                  <a:lnTo>
                    <a:pt x="26723" y="4134"/>
                  </a:lnTo>
                  <a:lnTo>
                    <a:pt x="26867" y="3989"/>
                  </a:lnTo>
                  <a:lnTo>
                    <a:pt x="26986" y="3844"/>
                  </a:lnTo>
                  <a:lnTo>
                    <a:pt x="27104" y="3686"/>
                  </a:lnTo>
                  <a:lnTo>
                    <a:pt x="27197" y="3528"/>
                  </a:lnTo>
                  <a:lnTo>
                    <a:pt x="27289" y="3357"/>
                  </a:lnTo>
                  <a:lnTo>
                    <a:pt x="27368" y="3173"/>
                  </a:lnTo>
                  <a:lnTo>
                    <a:pt x="27420" y="2975"/>
                  </a:lnTo>
                  <a:lnTo>
                    <a:pt x="27460" y="2791"/>
                  </a:lnTo>
                  <a:lnTo>
                    <a:pt x="27486" y="2581"/>
                  </a:lnTo>
                  <a:lnTo>
                    <a:pt x="27499" y="2383"/>
                  </a:lnTo>
                  <a:lnTo>
                    <a:pt x="27486" y="2133"/>
                  </a:lnTo>
                  <a:lnTo>
                    <a:pt x="27447" y="1896"/>
                  </a:lnTo>
                  <a:lnTo>
                    <a:pt x="27394" y="1672"/>
                  </a:lnTo>
                  <a:lnTo>
                    <a:pt x="27315" y="1448"/>
                  </a:lnTo>
                  <a:lnTo>
                    <a:pt x="27210" y="1251"/>
                  </a:lnTo>
                  <a:lnTo>
                    <a:pt x="27091" y="1054"/>
                  </a:lnTo>
                  <a:lnTo>
                    <a:pt x="26960" y="869"/>
                  </a:lnTo>
                  <a:lnTo>
                    <a:pt x="26802" y="698"/>
                  </a:lnTo>
                  <a:lnTo>
                    <a:pt x="26630" y="540"/>
                  </a:lnTo>
                  <a:lnTo>
                    <a:pt x="26446" y="409"/>
                  </a:lnTo>
                  <a:lnTo>
                    <a:pt x="26249" y="290"/>
                  </a:lnTo>
                  <a:lnTo>
                    <a:pt x="26038" y="185"/>
                  </a:lnTo>
                  <a:lnTo>
                    <a:pt x="25828" y="106"/>
                  </a:lnTo>
                  <a:lnTo>
                    <a:pt x="25604" y="53"/>
                  </a:lnTo>
                  <a:lnTo>
                    <a:pt x="25367" y="14"/>
                  </a:lnTo>
                  <a:lnTo>
                    <a:pt x="25117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4630725" y="784075"/>
              <a:ext cx="118825" cy="460425"/>
            </a:xfrm>
            <a:custGeom>
              <a:avLst/>
              <a:gdLst/>
              <a:ahLst/>
              <a:cxnLst/>
              <a:rect l="l" t="t" r="r" b="b"/>
              <a:pathLst>
                <a:path w="4753" h="18417" extrusionOk="0">
                  <a:moveTo>
                    <a:pt x="2370" y="1185"/>
                  </a:moveTo>
                  <a:lnTo>
                    <a:pt x="2502" y="1198"/>
                  </a:lnTo>
                  <a:lnTo>
                    <a:pt x="2620" y="1211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1" y="1396"/>
                  </a:lnTo>
                  <a:lnTo>
                    <a:pt x="3134" y="1461"/>
                  </a:lnTo>
                  <a:lnTo>
                    <a:pt x="3226" y="1540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17"/>
                  </a:lnTo>
                  <a:lnTo>
                    <a:pt x="3476" y="1922"/>
                  </a:lnTo>
                  <a:lnTo>
                    <a:pt x="3515" y="2027"/>
                  </a:lnTo>
                  <a:lnTo>
                    <a:pt x="3542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68" y="2501"/>
                  </a:lnTo>
                  <a:lnTo>
                    <a:pt x="3542" y="2620"/>
                  </a:lnTo>
                  <a:lnTo>
                    <a:pt x="3515" y="2738"/>
                  </a:lnTo>
                  <a:lnTo>
                    <a:pt x="3476" y="2844"/>
                  </a:lnTo>
                  <a:lnTo>
                    <a:pt x="3423" y="2949"/>
                  </a:lnTo>
                  <a:lnTo>
                    <a:pt x="3371" y="3054"/>
                  </a:lnTo>
                  <a:lnTo>
                    <a:pt x="3292" y="3146"/>
                  </a:lnTo>
                  <a:lnTo>
                    <a:pt x="3226" y="3225"/>
                  </a:lnTo>
                  <a:lnTo>
                    <a:pt x="3134" y="3304"/>
                  </a:lnTo>
                  <a:lnTo>
                    <a:pt x="3041" y="3370"/>
                  </a:lnTo>
                  <a:lnTo>
                    <a:pt x="2949" y="3436"/>
                  </a:lnTo>
                  <a:lnTo>
                    <a:pt x="2844" y="3489"/>
                  </a:lnTo>
                  <a:lnTo>
                    <a:pt x="2726" y="3528"/>
                  </a:lnTo>
                  <a:lnTo>
                    <a:pt x="2620" y="3554"/>
                  </a:lnTo>
                  <a:lnTo>
                    <a:pt x="2502" y="3581"/>
                  </a:lnTo>
                  <a:lnTo>
                    <a:pt x="2252" y="3581"/>
                  </a:lnTo>
                  <a:lnTo>
                    <a:pt x="2133" y="3554"/>
                  </a:lnTo>
                  <a:lnTo>
                    <a:pt x="2015" y="3528"/>
                  </a:lnTo>
                  <a:lnTo>
                    <a:pt x="1909" y="3489"/>
                  </a:lnTo>
                  <a:lnTo>
                    <a:pt x="1804" y="3436"/>
                  </a:lnTo>
                  <a:lnTo>
                    <a:pt x="1712" y="3370"/>
                  </a:lnTo>
                  <a:lnTo>
                    <a:pt x="1620" y="3304"/>
                  </a:lnTo>
                  <a:lnTo>
                    <a:pt x="1528" y="3225"/>
                  </a:lnTo>
                  <a:lnTo>
                    <a:pt x="1449" y="3146"/>
                  </a:lnTo>
                  <a:lnTo>
                    <a:pt x="1383" y="3054"/>
                  </a:lnTo>
                  <a:lnTo>
                    <a:pt x="1317" y="2949"/>
                  </a:lnTo>
                  <a:lnTo>
                    <a:pt x="1278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5" y="2501"/>
                  </a:lnTo>
                  <a:lnTo>
                    <a:pt x="1172" y="2383"/>
                  </a:lnTo>
                  <a:lnTo>
                    <a:pt x="1185" y="2264"/>
                  </a:lnTo>
                  <a:lnTo>
                    <a:pt x="1199" y="2146"/>
                  </a:lnTo>
                  <a:lnTo>
                    <a:pt x="1225" y="2027"/>
                  </a:lnTo>
                  <a:lnTo>
                    <a:pt x="1278" y="1922"/>
                  </a:lnTo>
                  <a:lnTo>
                    <a:pt x="1317" y="1817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40"/>
                  </a:lnTo>
                  <a:lnTo>
                    <a:pt x="1620" y="1461"/>
                  </a:lnTo>
                  <a:lnTo>
                    <a:pt x="1712" y="1396"/>
                  </a:lnTo>
                  <a:lnTo>
                    <a:pt x="1804" y="1330"/>
                  </a:lnTo>
                  <a:lnTo>
                    <a:pt x="1909" y="1277"/>
                  </a:lnTo>
                  <a:lnTo>
                    <a:pt x="2015" y="1238"/>
                  </a:lnTo>
                  <a:lnTo>
                    <a:pt x="2133" y="1211"/>
                  </a:lnTo>
                  <a:lnTo>
                    <a:pt x="2252" y="1198"/>
                  </a:lnTo>
                  <a:lnTo>
                    <a:pt x="2370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6" y="53"/>
                  </a:lnTo>
                  <a:lnTo>
                    <a:pt x="1672" y="106"/>
                  </a:lnTo>
                  <a:lnTo>
                    <a:pt x="1449" y="198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6" y="553"/>
                  </a:lnTo>
                  <a:lnTo>
                    <a:pt x="698" y="698"/>
                  </a:lnTo>
                  <a:lnTo>
                    <a:pt x="540" y="869"/>
                  </a:lnTo>
                  <a:lnTo>
                    <a:pt x="409" y="1053"/>
                  </a:lnTo>
                  <a:lnTo>
                    <a:pt x="277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4" y="2146"/>
                  </a:lnTo>
                  <a:lnTo>
                    <a:pt x="1" y="2383"/>
                  </a:lnTo>
                  <a:lnTo>
                    <a:pt x="1" y="2593"/>
                  </a:lnTo>
                  <a:lnTo>
                    <a:pt x="27" y="2791"/>
                  </a:lnTo>
                  <a:lnTo>
                    <a:pt x="80" y="2988"/>
                  </a:lnTo>
                  <a:lnTo>
                    <a:pt x="132" y="3173"/>
                  </a:lnTo>
                  <a:lnTo>
                    <a:pt x="198" y="3357"/>
                  </a:lnTo>
                  <a:lnTo>
                    <a:pt x="290" y="3528"/>
                  </a:lnTo>
                  <a:lnTo>
                    <a:pt x="396" y="3699"/>
                  </a:lnTo>
                  <a:lnTo>
                    <a:pt x="501" y="3857"/>
                  </a:lnTo>
                  <a:lnTo>
                    <a:pt x="633" y="4002"/>
                  </a:lnTo>
                  <a:lnTo>
                    <a:pt x="764" y="4134"/>
                  </a:lnTo>
                  <a:lnTo>
                    <a:pt x="909" y="4265"/>
                  </a:lnTo>
                  <a:lnTo>
                    <a:pt x="1067" y="4371"/>
                  </a:lnTo>
                  <a:lnTo>
                    <a:pt x="1238" y="4476"/>
                  </a:lnTo>
                  <a:lnTo>
                    <a:pt x="1409" y="4555"/>
                  </a:lnTo>
                  <a:lnTo>
                    <a:pt x="1594" y="4634"/>
                  </a:lnTo>
                  <a:lnTo>
                    <a:pt x="1778" y="4686"/>
                  </a:lnTo>
                  <a:lnTo>
                    <a:pt x="1778" y="18416"/>
                  </a:lnTo>
                  <a:lnTo>
                    <a:pt x="2963" y="18416"/>
                  </a:lnTo>
                  <a:lnTo>
                    <a:pt x="2963" y="4686"/>
                  </a:lnTo>
                  <a:lnTo>
                    <a:pt x="3160" y="4634"/>
                  </a:lnTo>
                  <a:lnTo>
                    <a:pt x="3331" y="4555"/>
                  </a:lnTo>
                  <a:lnTo>
                    <a:pt x="3515" y="4476"/>
                  </a:lnTo>
                  <a:lnTo>
                    <a:pt x="3673" y="4371"/>
                  </a:lnTo>
                  <a:lnTo>
                    <a:pt x="3831" y="4265"/>
                  </a:lnTo>
                  <a:lnTo>
                    <a:pt x="3976" y="4134"/>
                  </a:lnTo>
                  <a:lnTo>
                    <a:pt x="4121" y="4002"/>
                  </a:lnTo>
                  <a:lnTo>
                    <a:pt x="4239" y="3857"/>
                  </a:lnTo>
                  <a:lnTo>
                    <a:pt x="4358" y="3699"/>
                  </a:lnTo>
                  <a:lnTo>
                    <a:pt x="4463" y="3528"/>
                  </a:lnTo>
                  <a:lnTo>
                    <a:pt x="4542" y="3357"/>
                  </a:lnTo>
                  <a:lnTo>
                    <a:pt x="4621" y="3173"/>
                  </a:lnTo>
                  <a:lnTo>
                    <a:pt x="4674" y="2988"/>
                  </a:lnTo>
                  <a:lnTo>
                    <a:pt x="4713" y="2791"/>
                  </a:lnTo>
                  <a:lnTo>
                    <a:pt x="4740" y="2593"/>
                  </a:lnTo>
                  <a:lnTo>
                    <a:pt x="4753" y="2383"/>
                  </a:lnTo>
                  <a:lnTo>
                    <a:pt x="4740" y="2146"/>
                  </a:lnTo>
                  <a:lnTo>
                    <a:pt x="4700" y="1909"/>
                  </a:lnTo>
                  <a:lnTo>
                    <a:pt x="4647" y="1672"/>
                  </a:lnTo>
                  <a:lnTo>
                    <a:pt x="4568" y="1461"/>
                  </a:lnTo>
                  <a:lnTo>
                    <a:pt x="4463" y="1251"/>
                  </a:lnTo>
                  <a:lnTo>
                    <a:pt x="4345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53"/>
                  </a:lnTo>
                  <a:lnTo>
                    <a:pt x="3700" y="408"/>
                  </a:lnTo>
                  <a:lnTo>
                    <a:pt x="3502" y="290"/>
                  </a:lnTo>
                  <a:lnTo>
                    <a:pt x="3305" y="198"/>
                  </a:lnTo>
                  <a:lnTo>
                    <a:pt x="3081" y="106"/>
                  </a:lnTo>
                  <a:lnTo>
                    <a:pt x="2857" y="53"/>
                  </a:lnTo>
                  <a:lnTo>
                    <a:pt x="2620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4760725" y="784075"/>
              <a:ext cx="118825" cy="460425"/>
            </a:xfrm>
            <a:custGeom>
              <a:avLst/>
              <a:gdLst/>
              <a:ahLst/>
              <a:cxnLst/>
              <a:rect l="l" t="t" r="r" b="b"/>
              <a:pathLst>
                <a:path w="4753" h="18417" extrusionOk="0">
                  <a:moveTo>
                    <a:pt x="2370" y="1185"/>
                  </a:moveTo>
                  <a:lnTo>
                    <a:pt x="2501" y="1198"/>
                  </a:lnTo>
                  <a:lnTo>
                    <a:pt x="2620" y="1211"/>
                  </a:lnTo>
                  <a:lnTo>
                    <a:pt x="2725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1" y="1396"/>
                  </a:lnTo>
                  <a:lnTo>
                    <a:pt x="3133" y="1461"/>
                  </a:lnTo>
                  <a:lnTo>
                    <a:pt x="3225" y="1540"/>
                  </a:lnTo>
                  <a:lnTo>
                    <a:pt x="3304" y="1619"/>
                  </a:lnTo>
                  <a:lnTo>
                    <a:pt x="3370" y="1712"/>
                  </a:lnTo>
                  <a:lnTo>
                    <a:pt x="3423" y="1817"/>
                  </a:lnTo>
                  <a:lnTo>
                    <a:pt x="3475" y="1922"/>
                  </a:lnTo>
                  <a:lnTo>
                    <a:pt x="3515" y="2027"/>
                  </a:lnTo>
                  <a:lnTo>
                    <a:pt x="3554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68" y="2501"/>
                  </a:lnTo>
                  <a:lnTo>
                    <a:pt x="3554" y="2620"/>
                  </a:lnTo>
                  <a:lnTo>
                    <a:pt x="3515" y="2738"/>
                  </a:lnTo>
                  <a:lnTo>
                    <a:pt x="3475" y="2844"/>
                  </a:lnTo>
                  <a:lnTo>
                    <a:pt x="3423" y="2949"/>
                  </a:lnTo>
                  <a:lnTo>
                    <a:pt x="3370" y="3054"/>
                  </a:lnTo>
                  <a:lnTo>
                    <a:pt x="3304" y="3146"/>
                  </a:lnTo>
                  <a:lnTo>
                    <a:pt x="3225" y="3225"/>
                  </a:lnTo>
                  <a:lnTo>
                    <a:pt x="3133" y="3304"/>
                  </a:lnTo>
                  <a:lnTo>
                    <a:pt x="3041" y="3370"/>
                  </a:lnTo>
                  <a:lnTo>
                    <a:pt x="2949" y="3436"/>
                  </a:lnTo>
                  <a:lnTo>
                    <a:pt x="2844" y="3489"/>
                  </a:lnTo>
                  <a:lnTo>
                    <a:pt x="2725" y="3528"/>
                  </a:lnTo>
                  <a:lnTo>
                    <a:pt x="2620" y="3554"/>
                  </a:lnTo>
                  <a:lnTo>
                    <a:pt x="2501" y="3581"/>
                  </a:lnTo>
                  <a:lnTo>
                    <a:pt x="2251" y="3581"/>
                  </a:lnTo>
                  <a:lnTo>
                    <a:pt x="2133" y="3554"/>
                  </a:lnTo>
                  <a:lnTo>
                    <a:pt x="2014" y="3528"/>
                  </a:lnTo>
                  <a:lnTo>
                    <a:pt x="1909" y="3489"/>
                  </a:lnTo>
                  <a:lnTo>
                    <a:pt x="1804" y="3436"/>
                  </a:lnTo>
                  <a:lnTo>
                    <a:pt x="1712" y="3370"/>
                  </a:lnTo>
                  <a:lnTo>
                    <a:pt x="1619" y="3304"/>
                  </a:lnTo>
                  <a:lnTo>
                    <a:pt x="1527" y="3225"/>
                  </a:lnTo>
                  <a:lnTo>
                    <a:pt x="1448" y="3146"/>
                  </a:lnTo>
                  <a:lnTo>
                    <a:pt x="1382" y="3054"/>
                  </a:lnTo>
                  <a:lnTo>
                    <a:pt x="1317" y="2949"/>
                  </a:lnTo>
                  <a:lnTo>
                    <a:pt x="1277" y="2844"/>
                  </a:lnTo>
                  <a:lnTo>
                    <a:pt x="1238" y="2738"/>
                  </a:lnTo>
                  <a:lnTo>
                    <a:pt x="1198" y="2620"/>
                  </a:lnTo>
                  <a:lnTo>
                    <a:pt x="1185" y="2501"/>
                  </a:lnTo>
                  <a:lnTo>
                    <a:pt x="1172" y="2383"/>
                  </a:lnTo>
                  <a:lnTo>
                    <a:pt x="1185" y="2264"/>
                  </a:lnTo>
                  <a:lnTo>
                    <a:pt x="1198" y="2146"/>
                  </a:lnTo>
                  <a:lnTo>
                    <a:pt x="1238" y="2027"/>
                  </a:lnTo>
                  <a:lnTo>
                    <a:pt x="1277" y="1922"/>
                  </a:lnTo>
                  <a:lnTo>
                    <a:pt x="1317" y="1817"/>
                  </a:lnTo>
                  <a:lnTo>
                    <a:pt x="1382" y="1712"/>
                  </a:lnTo>
                  <a:lnTo>
                    <a:pt x="1448" y="1619"/>
                  </a:lnTo>
                  <a:lnTo>
                    <a:pt x="1527" y="1540"/>
                  </a:lnTo>
                  <a:lnTo>
                    <a:pt x="1619" y="1461"/>
                  </a:lnTo>
                  <a:lnTo>
                    <a:pt x="1712" y="1396"/>
                  </a:lnTo>
                  <a:lnTo>
                    <a:pt x="1804" y="1330"/>
                  </a:lnTo>
                  <a:lnTo>
                    <a:pt x="1909" y="1277"/>
                  </a:lnTo>
                  <a:lnTo>
                    <a:pt x="2014" y="1238"/>
                  </a:lnTo>
                  <a:lnTo>
                    <a:pt x="2133" y="1211"/>
                  </a:lnTo>
                  <a:lnTo>
                    <a:pt x="2251" y="1198"/>
                  </a:lnTo>
                  <a:lnTo>
                    <a:pt x="2370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6" y="53"/>
                  </a:lnTo>
                  <a:lnTo>
                    <a:pt x="1672" y="106"/>
                  </a:lnTo>
                  <a:lnTo>
                    <a:pt x="1448" y="198"/>
                  </a:lnTo>
                  <a:lnTo>
                    <a:pt x="1238" y="290"/>
                  </a:lnTo>
                  <a:lnTo>
                    <a:pt x="1040" y="408"/>
                  </a:lnTo>
                  <a:lnTo>
                    <a:pt x="869" y="553"/>
                  </a:lnTo>
                  <a:lnTo>
                    <a:pt x="698" y="698"/>
                  </a:lnTo>
                  <a:lnTo>
                    <a:pt x="540" y="869"/>
                  </a:lnTo>
                  <a:lnTo>
                    <a:pt x="408" y="1053"/>
                  </a:lnTo>
                  <a:lnTo>
                    <a:pt x="290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3" y="2146"/>
                  </a:lnTo>
                  <a:lnTo>
                    <a:pt x="0" y="2383"/>
                  </a:lnTo>
                  <a:lnTo>
                    <a:pt x="0" y="2593"/>
                  </a:lnTo>
                  <a:lnTo>
                    <a:pt x="27" y="2791"/>
                  </a:lnTo>
                  <a:lnTo>
                    <a:pt x="79" y="2988"/>
                  </a:lnTo>
                  <a:lnTo>
                    <a:pt x="132" y="3173"/>
                  </a:lnTo>
                  <a:lnTo>
                    <a:pt x="211" y="3357"/>
                  </a:lnTo>
                  <a:lnTo>
                    <a:pt x="290" y="3528"/>
                  </a:lnTo>
                  <a:lnTo>
                    <a:pt x="395" y="3699"/>
                  </a:lnTo>
                  <a:lnTo>
                    <a:pt x="501" y="3857"/>
                  </a:lnTo>
                  <a:lnTo>
                    <a:pt x="632" y="4002"/>
                  </a:lnTo>
                  <a:lnTo>
                    <a:pt x="764" y="4134"/>
                  </a:lnTo>
                  <a:lnTo>
                    <a:pt x="922" y="4265"/>
                  </a:lnTo>
                  <a:lnTo>
                    <a:pt x="1067" y="4371"/>
                  </a:lnTo>
                  <a:lnTo>
                    <a:pt x="1238" y="4476"/>
                  </a:lnTo>
                  <a:lnTo>
                    <a:pt x="1409" y="4555"/>
                  </a:lnTo>
                  <a:lnTo>
                    <a:pt x="1593" y="4634"/>
                  </a:lnTo>
                  <a:lnTo>
                    <a:pt x="1791" y="4686"/>
                  </a:lnTo>
                  <a:lnTo>
                    <a:pt x="1791" y="18416"/>
                  </a:lnTo>
                  <a:lnTo>
                    <a:pt x="2962" y="18416"/>
                  </a:lnTo>
                  <a:lnTo>
                    <a:pt x="2962" y="4686"/>
                  </a:lnTo>
                  <a:lnTo>
                    <a:pt x="3160" y="4634"/>
                  </a:lnTo>
                  <a:lnTo>
                    <a:pt x="3344" y="4555"/>
                  </a:lnTo>
                  <a:lnTo>
                    <a:pt x="3515" y="4476"/>
                  </a:lnTo>
                  <a:lnTo>
                    <a:pt x="3673" y="4371"/>
                  </a:lnTo>
                  <a:lnTo>
                    <a:pt x="3831" y="4265"/>
                  </a:lnTo>
                  <a:lnTo>
                    <a:pt x="3989" y="4134"/>
                  </a:lnTo>
                  <a:lnTo>
                    <a:pt x="4120" y="4002"/>
                  </a:lnTo>
                  <a:lnTo>
                    <a:pt x="4239" y="3857"/>
                  </a:lnTo>
                  <a:lnTo>
                    <a:pt x="4357" y="3699"/>
                  </a:lnTo>
                  <a:lnTo>
                    <a:pt x="4463" y="3528"/>
                  </a:lnTo>
                  <a:lnTo>
                    <a:pt x="4542" y="3357"/>
                  </a:lnTo>
                  <a:lnTo>
                    <a:pt x="4621" y="3173"/>
                  </a:lnTo>
                  <a:lnTo>
                    <a:pt x="4673" y="2988"/>
                  </a:lnTo>
                  <a:lnTo>
                    <a:pt x="4713" y="2791"/>
                  </a:lnTo>
                  <a:lnTo>
                    <a:pt x="4739" y="2593"/>
                  </a:lnTo>
                  <a:lnTo>
                    <a:pt x="4752" y="2383"/>
                  </a:lnTo>
                  <a:lnTo>
                    <a:pt x="4739" y="2146"/>
                  </a:lnTo>
                  <a:lnTo>
                    <a:pt x="4700" y="1909"/>
                  </a:lnTo>
                  <a:lnTo>
                    <a:pt x="4647" y="1672"/>
                  </a:lnTo>
                  <a:lnTo>
                    <a:pt x="4568" y="1461"/>
                  </a:lnTo>
                  <a:lnTo>
                    <a:pt x="4463" y="1251"/>
                  </a:lnTo>
                  <a:lnTo>
                    <a:pt x="4344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53"/>
                  </a:lnTo>
                  <a:lnTo>
                    <a:pt x="3699" y="408"/>
                  </a:lnTo>
                  <a:lnTo>
                    <a:pt x="3502" y="290"/>
                  </a:lnTo>
                  <a:lnTo>
                    <a:pt x="3304" y="198"/>
                  </a:lnTo>
                  <a:lnTo>
                    <a:pt x="3081" y="106"/>
                  </a:lnTo>
                  <a:lnTo>
                    <a:pt x="2857" y="53"/>
                  </a:lnTo>
                  <a:lnTo>
                    <a:pt x="2620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2939550" y="694875"/>
              <a:ext cx="1050800" cy="1344350"/>
            </a:xfrm>
            <a:custGeom>
              <a:avLst/>
              <a:gdLst/>
              <a:ahLst/>
              <a:cxnLst/>
              <a:rect l="l" t="t" r="r" b="b"/>
              <a:pathLst>
                <a:path w="42032" h="53774" extrusionOk="0">
                  <a:moveTo>
                    <a:pt x="39649" y="1173"/>
                  </a:moveTo>
                  <a:lnTo>
                    <a:pt x="39767" y="1186"/>
                  </a:lnTo>
                  <a:lnTo>
                    <a:pt x="39886" y="1199"/>
                  </a:lnTo>
                  <a:lnTo>
                    <a:pt x="40004" y="1238"/>
                  </a:lnTo>
                  <a:lnTo>
                    <a:pt x="40123" y="1278"/>
                  </a:lnTo>
                  <a:lnTo>
                    <a:pt x="40228" y="1317"/>
                  </a:lnTo>
                  <a:lnTo>
                    <a:pt x="40320" y="1383"/>
                  </a:lnTo>
                  <a:lnTo>
                    <a:pt x="40412" y="1449"/>
                  </a:lnTo>
                  <a:lnTo>
                    <a:pt x="40491" y="1528"/>
                  </a:lnTo>
                  <a:lnTo>
                    <a:pt x="40570" y="1620"/>
                  </a:lnTo>
                  <a:lnTo>
                    <a:pt x="40649" y="1712"/>
                  </a:lnTo>
                  <a:lnTo>
                    <a:pt x="40702" y="1804"/>
                  </a:lnTo>
                  <a:lnTo>
                    <a:pt x="40755" y="1910"/>
                  </a:lnTo>
                  <a:lnTo>
                    <a:pt x="40794" y="2015"/>
                  </a:lnTo>
                  <a:lnTo>
                    <a:pt x="40821" y="2133"/>
                  </a:lnTo>
                  <a:lnTo>
                    <a:pt x="40847" y="2252"/>
                  </a:lnTo>
                  <a:lnTo>
                    <a:pt x="40847" y="2370"/>
                  </a:lnTo>
                  <a:lnTo>
                    <a:pt x="40847" y="2502"/>
                  </a:lnTo>
                  <a:lnTo>
                    <a:pt x="40821" y="2620"/>
                  </a:lnTo>
                  <a:lnTo>
                    <a:pt x="40794" y="2726"/>
                  </a:lnTo>
                  <a:lnTo>
                    <a:pt x="40755" y="2844"/>
                  </a:lnTo>
                  <a:lnTo>
                    <a:pt x="40702" y="2950"/>
                  </a:lnTo>
                  <a:lnTo>
                    <a:pt x="40649" y="3042"/>
                  </a:lnTo>
                  <a:lnTo>
                    <a:pt x="40570" y="3134"/>
                  </a:lnTo>
                  <a:lnTo>
                    <a:pt x="40491" y="3226"/>
                  </a:lnTo>
                  <a:lnTo>
                    <a:pt x="40412" y="3305"/>
                  </a:lnTo>
                  <a:lnTo>
                    <a:pt x="40320" y="3371"/>
                  </a:lnTo>
                  <a:lnTo>
                    <a:pt x="40228" y="3423"/>
                  </a:lnTo>
                  <a:lnTo>
                    <a:pt x="40123" y="3476"/>
                  </a:lnTo>
                  <a:lnTo>
                    <a:pt x="40004" y="3516"/>
                  </a:lnTo>
                  <a:lnTo>
                    <a:pt x="39886" y="3555"/>
                  </a:lnTo>
                  <a:lnTo>
                    <a:pt x="39767" y="3568"/>
                  </a:lnTo>
                  <a:lnTo>
                    <a:pt x="39531" y="3568"/>
                  </a:lnTo>
                  <a:lnTo>
                    <a:pt x="39412" y="3555"/>
                  </a:lnTo>
                  <a:lnTo>
                    <a:pt x="39294" y="3516"/>
                  </a:lnTo>
                  <a:lnTo>
                    <a:pt x="39188" y="3476"/>
                  </a:lnTo>
                  <a:lnTo>
                    <a:pt x="39083" y="3423"/>
                  </a:lnTo>
                  <a:lnTo>
                    <a:pt x="38978" y="3371"/>
                  </a:lnTo>
                  <a:lnTo>
                    <a:pt x="38886" y="3305"/>
                  </a:lnTo>
                  <a:lnTo>
                    <a:pt x="38807" y="3226"/>
                  </a:lnTo>
                  <a:lnTo>
                    <a:pt x="38728" y="3134"/>
                  </a:lnTo>
                  <a:lnTo>
                    <a:pt x="38662" y="3042"/>
                  </a:lnTo>
                  <a:lnTo>
                    <a:pt x="38596" y="2950"/>
                  </a:lnTo>
                  <a:lnTo>
                    <a:pt x="38543" y="2844"/>
                  </a:lnTo>
                  <a:lnTo>
                    <a:pt x="38504" y="2726"/>
                  </a:lnTo>
                  <a:lnTo>
                    <a:pt x="38477" y="2620"/>
                  </a:lnTo>
                  <a:lnTo>
                    <a:pt x="38464" y="2502"/>
                  </a:lnTo>
                  <a:lnTo>
                    <a:pt x="38451" y="2370"/>
                  </a:lnTo>
                  <a:lnTo>
                    <a:pt x="38464" y="2252"/>
                  </a:lnTo>
                  <a:lnTo>
                    <a:pt x="38477" y="2133"/>
                  </a:lnTo>
                  <a:lnTo>
                    <a:pt x="38504" y="2015"/>
                  </a:lnTo>
                  <a:lnTo>
                    <a:pt x="38543" y="1910"/>
                  </a:lnTo>
                  <a:lnTo>
                    <a:pt x="38596" y="1804"/>
                  </a:lnTo>
                  <a:lnTo>
                    <a:pt x="38662" y="1712"/>
                  </a:lnTo>
                  <a:lnTo>
                    <a:pt x="38728" y="1620"/>
                  </a:lnTo>
                  <a:lnTo>
                    <a:pt x="38807" y="1528"/>
                  </a:lnTo>
                  <a:lnTo>
                    <a:pt x="38886" y="1449"/>
                  </a:lnTo>
                  <a:lnTo>
                    <a:pt x="38978" y="1383"/>
                  </a:lnTo>
                  <a:lnTo>
                    <a:pt x="39083" y="1317"/>
                  </a:lnTo>
                  <a:lnTo>
                    <a:pt x="39188" y="1278"/>
                  </a:lnTo>
                  <a:lnTo>
                    <a:pt x="39294" y="1238"/>
                  </a:lnTo>
                  <a:lnTo>
                    <a:pt x="39412" y="1199"/>
                  </a:lnTo>
                  <a:lnTo>
                    <a:pt x="39531" y="1186"/>
                  </a:lnTo>
                  <a:lnTo>
                    <a:pt x="39649" y="1173"/>
                  </a:lnTo>
                  <a:close/>
                  <a:moveTo>
                    <a:pt x="39649" y="1"/>
                  </a:moveTo>
                  <a:lnTo>
                    <a:pt x="39412" y="14"/>
                  </a:lnTo>
                  <a:lnTo>
                    <a:pt x="39175" y="40"/>
                  </a:lnTo>
                  <a:lnTo>
                    <a:pt x="38951" y="106"/>
                  </a:lnTo>
                  <a:lnTo>
                    <a:pt x="38728" y="185"/>
                  </a:lnTo>
                  <a:lnTo>
                    <a:pt x="38517" y="291"/>
                  </a:lnTo>
                  <a:lnTo>
                    <a:pt x="38319" y="409"/>
                  </a:lnTo>
                  <a:lnTo>
                    <a:pt x="38135" y="541"/>
                  </a:lnTo>
                  <a:lnTo>
                    <a:pt x="37964" y="699"/>
                  </a:lnTo>
                  <a:lnTo>
                    <a:pt x="37819" y="870"/>
                  </a:lnTo>
                  <a:lnTo>
                    <a:pt x="37674" y="1041"/>
                  </a:lnTo>
                  <a:lnTo>
                    <a:pt x="37556" y="1238"/>
                  </a:lnTo>
                  <a:lnTo>
                    <a:pt x="37464" y="1449"/>
                  </a:lnTo>
                  <a:lnTo>
                    <a:pt x="37385" y="1673"/>
                  </a:lnTo>
                  <a:lnTo>
                    <a:pt x="37319" y="1897"/>
                  </a:lnTo>
                  <a:lnTo>
                    <a:pt x="37280" y="2133"/>
                  </a:lnTo>
                  <a:lnTo>
                    <a:pt x="37266" y="2370"/>
                  </a:lnTo>
                  <a:lnTo>
                    <a:pt x="37280" y="2607"/>
                  </a:lnTo>
                  <a:lnTo>
                    <a:pt x="37319" y="2844"/>
                  </a:lnTo>
                  <a:lnTo>
                    <a:pt x="37372" y="3068"/>
                  </a:lnTo>
                  <a:lnTo>
                    <a:pt x="37451" y="3279"/>
                  </a:lnTo>
                  <a:lnTo>
                    <a:pt x="25156" y="12717"/>
                  </a:lnTo>
                  <a:lnTo>
                    <a:pt x="25156" y="41308"/>
                  </a:lnTo>
                  <a:lnTo>
                    <a:pt x="1" y="41308"/>
                  </a:lnTo>
                  <a:lnTo>
                    <a:pt x="1" y="53774"/>
                  </a:lnTo>
                  <a:lnTo>
                    <a:pt x="1185" y="53774"/>
                  </a:lnTo>
                  <a:lnTo>
                    <a:pt x="1185" y="42493"/>
                  </a:lnTo>
                  <a:lnTo>
                    <a:pt x="26328" y="42493"/>
                  </a:lnTo>
                  <a:lnTo>
                    <a:pt x="26328" y="13296"/>
                  </a:lnTo>
                  <a:lnTo>
                    <a:pt x="38162" y="4226"/>
                  </a:lnTo>
                  <a:lnTo>
                    <a:pt x="38319" y="4345"/>
                  </a:lnTo>
                  <a:lnTo>
                    <a:pt x="38491" y="4450"/>
                  </a:lnTo>
                  <a:lnTo>
                    <a:pt x="38662" y="4542"/>
                  </a:lnTo>
                  <a:lnTo>
                    <a:pt x="38846" y="4608"/>
                  </a:lnTo>
                  <a:lnTo>
                    <a:pt x="39043" y="4674"/>
                  </a:lnTo>
                  <a:lnTo>
                    <a:pt x="39241" y="4713"/>
                  </a:lnTo>
                  <a:lnTo>
                    <a:pt x="39438" y="4740"/>
                  </a:lnTo>
                  <a:lnTo>
                    <a:pt x="39649" y="4753"/>
                  </a:lnTo>
                  <a:lnTo>
                    <a:pt x="39899" y="4740"/>
                  </a:lnTo>
                  <a:lnTo>
                    <a:pt x="40136" y="4700"/>
                  </a:lnTo>
                  <a:lnTo>
                    <a:pt x="40360" y="4648"/>
                  </a:lnTo>
                  <a:lnTo>
                    <a:pt x="40570" y="4569"/>
                  </a:lnTo>
                  <a:lnTo>
                    <a:pt x="40781" y="4463"/>
                  </a:lnTo>
                  <a:lnTo>
                    <a:pt x="40979" y="4345"/>
                  </a:lnTo>
                  <a:lnTo>
                    <a:pt x="41163" y="4213"/>
                  </a:lnTo>
                  <a:lnTo>
                    <a:pt x="41334" y="4055"/>
                  </a:lnTo>
                  <a:lnTo>
                    <a:pt x="41492" y="3884"/>
                  </a:lnTo>
                  <a:lnTo>
                    <a:pt x="41624" y="3700"/>
                  </a:lnTo>
                  <a:lnTo>
                    <a:pt x="41742" y="3502"/>
                  </a:lnTo>
                  <a:lnTo>
                    <a:pt x="41847" y="3305"/>
                  </a:lnTo>
                  <a:lnTo>
                    <a:pt x="41926" y="3081"/>
                  </a:lnTo>
                  <a:lnTo>
                    <a:pt x="41979" y="2857"/>
                  </a:lnTo>
                  <a:lnTo>
                    <a:pt x="42018" y="2620"/>
                  </a:lnTo>
                  <a:lnTo>
                    <a:pt x="42032" y="2370"/>
                  </a:lnTo>
                  <a:lnTo>
                    <a:pt x="42018" y="2133"/>
                  </a:lnTo>
                  <a:lnTo>
                    <a:pt x="41979" y="1897"/>
                  </a:lnTo>
                  <a:lnTo>
                    <a:pt x="41926" y="1673"/>
                  </a:lnTo>
                  <a:lnTo>
                    <a:pt x="41847" y="1449"/>
                  </a:lnTo>
                  <a:lnTo>
                    <a:pt x="41742" y="1238"/>
                  </a:lnTo>
                  <a:lnTo>
                    <a:pt x="41624" y="1041"/>
                  </a:lnTo>
                  <a:lnTo>
                    <a:pt x="41492" y="870"/>
                  </a:lnTo>
                  <a:lnTo>
                    <a:pt x="41334" y="699"/>
                  </a:lnTo>
                  <a:lnTo>
                    <a:pt x="41163" y="541"/>
                  </a:lnTo>
                  <a:lnTo>
                    <a:pt x="40979" y="409"/>
                  </a:lnTo>
                  <a:lnTo>
                    <a:pt x="40781" y="291"/>
                  </a:lnTo>
                  <a:lnTo>
                    <a:pt x="40570" y="185"/>
                  </a:lnTo>
                  <a:lnTo>
                    <a:pt x="40360" y="106"/>
                  </a:lnTo>
                  <a:lnTo>
                    <a:pt x="40136" y="40"/>
                  </a:lnTo>
                  <a:lnTo>
                    <a:pt x="39899" y="14"/>
                  </a:lnTo>
                  <a:lnTo>
                    <a:pt x="3964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2970825" y="2079350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2383" y="50193"/>
                  </a:moveTo>
                  <a:lnTo>
                    <a:pt x="2501" y="50207"/>
                  </a:lnTo>
                  <a:lnTo>
                    <a:pt x="2620" y="50220"/>
                  </a:lnTo>
                  <a:lnTo>
                    <a:pt x="2738" y="50246"/>
                  </a:lnTo>
                  <a:lnTo>
                    <a:pt x="2843" y="50286"/>
                  </a:lnTo>
                  <a:lnTo>
                    <a:pt x="2949" y="50338"/>
                  </a:lnTo>
                  <a:lnTo>
                    <a:pt x="3054" y="50404"/>
                  </a:lnTo>
                  <a:lnTo>
                    <a:pt x="3146" y="50470"/>
                  </a:lnTo>
                  <a:lnTo>
                    <a:pt x="3225" y="50549"/>
                  </a:lnTo>
                  <a:lnTo>
                    <a:pt x="3304" y="50628"/>
                  </a:lnTo>
                  <a:lnTo>
                    <a:pt x="3383" y="50720"/>
                  </a:lnTo>
                  <a:lnTo>
                    <a:pt x="3436" y="50825"/>
                  </a:lnTo>
                  <a:lnTo>
                    <a:pt x="3488" y="50931"/>
                  </a:lnTo>
                  <a:lnTo>
                    <a:pt x="3528" y="51036"/>
                  </a:lnTo>
                  <a:lnTo>
                    <a:pt x="3554" y="51154"/>
                  </a:lnTo>
                  <a:lnTo>
                    <a:pt x="3581" y="51273"/>
                  </a:lnTo>
                  <a:lnTo>
                    <a:pt x="3581" y="51391"/>
                  </a:lnTo>
                  <a:lnTo>
                    <a:pt x="3581" y="51510"/>
                  </a:lnTo>
                  <a:lnTo>
                    <a:pt x="3554" y="51628"/>
                  </a:lnTo>
                  <a:lnTo>
                    <a:pt x="3528" y="51747"/>
                  </a:lnTo>
                  <a:lnTo>
                    <a:pt x="3488" y="51852"/>
                  </a:lnTo>
                  <a:lnTo>
                    <a:pt x="3436" y="51957"/>
                  </a:lnTo>
                  <a:lnTo>
                    <a:pt x="3383" y="52063"/>
                  </a:lnTo>
                  <a:lnTo>
                    <a:pt x="3304" y="52155"/>
                  </a:lnTo>
                  <a:lnTo>
                    <a:pt x="3225" y="52234"/>
                  </a:lnTo>
                  <a:lnTo>
                    <a:pt x="3146" y="52313"/>
                  </a:lnTo>
                  <a:lnTo>
                    <a:pt x="3054" y="52379"/>
                  </a:lnTo>
                  <a:lnTo>
                    <a:pt x="2949" y="52444"/>
                  </a:lnTo>
                  <a:lnTo>
                    <a:pt x="2843" y="52497"/>
                  </a:lnTo>
                  <a:lnTo>
                    <a:pt x="2738" y="52536"/>
                  </a:lnTo>
                  <a:lnTo>
                    <a:pt x="2620" y="52563"/>
                  </a:lnTo>
                  <a:lnTo>
                    <a:pt x="2501" y="52589"/>
                  </a:lnTo>
                  <a:lnTo>
                    <a:pt x="2264" y="52589"/>
                  </a:lnTo>
                  <a:lnTo>
                    <a:pt x="2146" y="52563"/>
                  </a:lnTo>
                  <a:lnTo>
                    <a:pt x="2027" y="52536"/>
                  </a:lnTo>
                  <a:lnTo>
                    <a:pt x="1922" y="52497"/>
                  </a:lnTo>
                  <a:lnTo>
                    <a:pt x="1817" y="52444"/>
                  </a:lnTo>
                  <a:lnTo>
                    <a:pt x="1711" y="52379"/>
                  </a:lnTo>
                  <a:lnTo>
                    <a:pt x="1619" y="52313"/>
                  </a:lnTo>
                  <a:lnTo>
                    <a:pt x="1540" y="52234"/>
                  </a:lnTo>
                  <a:lnTo>
                    <a:pt x="1461" y="52155"/>
                  </a:lnTo>
                  <a:lnTo>
                    <a:pt x="1395" y="52063"/>
                  </a:lnTo>
                  <a:lnTo>
                    <a:pt x="1330" y="51957"/>
                  </a:lnTo>
                  <a:lnTo>
                    <a:pt x="1277" y="51852"/>
                  </a:lnTo>
                  <a:lnTo>
                    <a:pt x="1237" y="51747"/>
                  </a:lnTo>
                  <a:lnTo>
                    <a:pt x="1211" y="51628"/>
                  </a:lnTo>
                  <a:lnTo>
                    <a:pt x="1198" y="51510"/>
                  </a:lnTo>
                  <a:lnTo>
                    <a:pt x="1185" y="51391"/>
                  </a:lnTo>
                  <a:lnTo>
                    <a:pt x="1198" y="51273"/>
                  </a:lnTo>
                  <a:lnTo>
                    <a:pt x="1211" y="51154"/>
                  </a:lnTo>
                  <a:lnTo>
                    <a:pt x="1237" y="51036"/>
                  </a:lnTo>
                  <a:lnTo>
                    <a:pt x="1277" y="50931"/>
                  </a:lnTo>
                  <a:lnTo>
                    <a:pt x="1330" y="50825"/>
                  </a:lnTo>
                  <a:lnTo>
                    <a:pt x="1395" y="50720"/>
                  </a:lnTo>
                  <a:lnTo>
                    <a:pt x="1461" y="50628"/>
                  </a:lnTo>
                  <a:lnTo>
                    <a:pt x="1540" y="50549"/>
                  </a:lnTo>
                  <a:lnTo>
                    <a:pt x="1619" y="50470"/>
                  </a:lnTo>
                  <a:lnTo>
                    <a:pt x="1711" y="50404"/>
                  </a:lnTo>
                  <a:lnTo>
                    <a:pt x="1817" y="50338"/>
                  </a:lnTo>
                  <a:lnTo>
                    <a:pt x="1922" y="50286"/>
                  </a:lnTo>
                  <a:lnTo>
                    <a:pt x="2027" y="50246"/>
                  </a:lnTo>
                  <a:lnTo>
                    <a:pt x="2146" y="50220"/>
                  </a:lnTo>
                  <a:lnTo>
                    <a:pt x="2264" y="50207"/>
                  </a:lnTo>
                  <a:lnTo>
                    <a:pt x="2383" y="50193"/>
                  </a:lnTo>
                  <a:close/>
                  <a:moveTo>
                    <a:pt x="12032" y="1"/>
                  </a:moveTo>
                  <a:lnTo>
                    <a:pt x="12032" y="31817"/>
                  </a:lnTo>
                  <a:lnTo>
                    <a:pt x="1790" y="41690"/>
                  </a:lnTo>
                  <a:lnTo>
                    <a:pt x="1790" y="49088"/>
                  </a:lnTo>
                  <a:lnTo>
                    <a:pt x="1593" y="49140"/>
                  </a:lnTo>
                  <a:lnTo>
                    <a:pt x="1422" y="49219"/>
                  </a:lnTo>
                  <a:lnTo>
                    <a:pt x="1237" y="49311"/>
                  </a:lnTo>
                  <a:lnTo>
                    <a:pt x="1080" y="49404"/>
                  </a:lnTo>
                  <a:lnTo>
                    <a:pt x="922" y="49522"/>
                  </a:lnTo>
                  <a:lnTo>
                    <a:pt x="777" y="49640"/>
                  </a:lnTo>
                  <a:lnTo>
                    <a:pt x="632" y="49785"/>
                  </a:lnTo>
                  <a:lnTo>
                    <a:pt x="513" y="49930"/>
                  </a:lnTo>
                  <a:lnTo>
                    <a:pt x="395" y="50088"/>
                  </a:lnTo>
                  <a:lnTo>
                    <a:pt x="303" y="50246"/>
                  </a:lnTo>
                  <a:lnTo>
                    <a:pt x="211" y="50417"/>
                  </a:lnTo>
                  <a:lnTo>
                    <a:pt x="145" y="50601"/>
                  </a:lnTo>
                  <a:lnTo>
                    <a:pt x="79" y="50786"/>
                  </a:lnTo>
                  <a:lnTo>
                    <a:pt x="40" y="50983"/>
                  </a:lnTo>
                  <a:lnTo>
                    <a:pt x="13" y="51181"/>
                  </a:lnTo>
                  <a:lnTo>
                    <a:pt x="0" y="51391"/>
                  </a:lnTo>
                  <a:lnTo>
                    <a:pt x="13" y="51641"/>
                  </a:lnTo>
                  <a:lnTo>
                    <a:pt x="53" y="51865"/>
                  </a:lnTo>
                  <a:lnTo>
                    <a:pt x="119" y="52102"/>
                  </a:lnTo>
                  <a:lnTo>
                    <a:pt x="198" y="52313"/>
                  </a:lnTo>
                  <a:lnTo>
                    <a:pt x="290" y="52523"/>
                  </a:lnTo>
                  <a:lnTo>
                    <a:pt x="408" y="52721"/>
                  </a:lnTo>
                  <a:lnTo>
                    <a:pt x="553" y="52905"/>
                  </a:lnTo>
                  <a:lnTo>
                    <a:pt x="698" y="53076"/>
                  </a:lnTo>
                  <a:lnTo>
                    <a:pt x="869" y="53221"/>
                  </a:lnTo>
                  <a:lnTo>
                    <a:pt x="1053" y="53366"/>
                  </a:lnTo>
                  <a:lnTo>
                    <a:pt x="1251" y="53484"/>
                  </a:lnTo>
                  <a:lnTo>
                    <a:pt x="1461" y="53590"/>
                  </a:lnTo>
                  <a:lnTo>
                    <a:pt x="1672" y="53669"/>
                  </a:lnTo>
                  <a:lnTo>
                    <a:pt x="1909" y="53721"/>
                  </a:lnTo>
                  <a:lnTo>
                    <a:pt x="2146" y="53761"/>
                  </a:lnTo>
                  <a:lnTo>
                    <a:pt x="2383" y="53774"/>
                  </a:lnTo>
                  <a:lnTo>
                    <a:pt x="2633" y="53761"/>
                  </a:lnTo>
                  <a:lnTo>
                    <a:pt x="2857" y="53721"/>
                  </a:lnTo>
                  <a:lnTo>
                    <a:pt x="3094" y="53669"/>
                  </a:lnTo>
                  <a:lnTo>
                    <a:pt x="3304" y="53590"/>
                  </a:lnTo>
                  <a:lnTo>
                    <a:pt x="3515" y="53484"/>
                  </a:lnTo>
                  <a:lnTo>
                    <a:pt x="3712" y="53366"/>
                  </a:lnTo>
                  <a:lnTo>
                    <a:pt x="3897" y="53221"/>
                  </a:lnTo>
                  <a:lnTo>
                    <a:pt x="4068" y="53076"/>
                  </a:lnTo>
                  <a:lnTo>
                    <a:pt x="4226" y="52905"/>
                  </a:lnTo>
                  <a:lnTo>
                    <a:pt x="4357" y="52721"/>
                  </a:lnTo>
                  <a:lnTo>
                    <a:pt x="4476" y="52523"/>
                  </a:lnTo>
                  <a:lnTo>
                    <a:pt x="4581" y="52313"/>
                  </a:lnTo>
                  <a:lnTo>
                    <a:pt x="4660" y="52102"/>
                  </a:lnTo>
                  <a:lnTo>
                    <a:pt x="4713" y="51865"/>
                  </a:lnTo>
                  <a:lnTo>
                    <a:pt x="4752" y="51641"/>
                  </a:lnTo>
                  <a:lnTo>
                    <a:pt x="4765" y="51391"/>
                  </a:lnTo>
                  <a:lnTo>
                    <a:pt x="4752" y="51181"/>
                  </a:lnTo>
                  <a:lnTo>
                    <a:pt x="4726" y="50983"/>
                  </a:lnTo>
                  <a:lnTo>
                    <a:pt x="4686" y="50786"/>
                  </a:lnTo>
                  <a:lnTo>
                    <a:pt x="4634" y="50601"/>
                  </a:lnTo>
                  <a:lnTo>
                    <a:pt x="4555" y="50417"/>
                  </a:lnTo>
                  <a:lnTo>
                    <a:pt x="4463" y="50246"/>
                  </a:lnTo>
                  <a:lnTo>
                    <a:pt x="4370" y="50075"/>
                  </a:lnTo>
                  <a:lnTo>
                    <a:pt x="4252" y="49917"/>
                  </a:lnTo>
                  <a:lnTo>
                    <a:pt x="4120" y="49772"/>
                  </a:lnTo>
                  <a:lnTo>
                    <a:pt x="3989" y="49640"/>
                  </a:lnTo>
                  <a:lnTo>
                    <a:pt x="3844" y="49509"/>
                  </a:lnTo>
                  <a:lnTo>
                    <a:pt x="3686" y="49404"/>
                  </a:lnTo>
                  <a:lnTo>
                    <a:pt x="3515" y="49298"/>
                  </a:lnTo>
                  <a:lnTo>
                    <a:pt x="3344" y="49219"/>
                  </a:lnTo>
                  <a:lnTo>
                    <a:pt x="3159" y="49140"/>
                  </a:lnTo>
                  <a:lnTo>
                    <a:pt x="2975" y="49088"/>
                  </a:lnTo>
                  <a:lnTo>
                    <a:pt x="2975" y="42203"/>
                  </a:lnTo>
                  <a:lnTo>
                    <a:pt x="13203" y="32317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2441325" y="3138025"/>
              <a:ext cx="481475" cy="119175"/>
            </a:xfrm>
            <a:custGeom>
              <a:avLst/>
              <a:gdLst/>
              <a:ahLst/>
              <a:cxnLst/>
              <a:rect l="l" t="t" r="r" b="b"/>
              <a:pathLst>
                <a:path w="19259" h="4767" extrusionOk="0">
                  <a:moveTo>
                    <a:pt x="2488" y="1186"/>
                  </a:moveTo>
                  <a:lnTo>
                    <a:pt x="2620" y="1212"/>
                  </a:lnTo>
                  <a:lnTo>
                    <a:pt x="2725" y="1238"/>
                  </a:lnTo>
                  <a:lnTo>
                    <a:pt x="2843" y="1278"/>
                  </a:lnTo>
                  <a:lnTo>
                    <a:pt x="2949" y="1330"/>
                  </a:lnTo>
                  <a:lnTo>
                    <a:pt x="3041" y="1396"/>
                  </a:lnTo>
                  <a:lnTo>
                    <a:pt x="3133" y="1462"/>
                  </a:lnTo>
                  <a:lnTo>
                    <a:pt x="3212" y="1541"/>
                  </a:lnTo>
                  <a:lnTo>
                    <a:pt x="3291" y="1620"/>
                  </a:lnTo>
                  <a:lnTo>
                    <a:pt x="3370" y="1712"/>
                  </a:lnTo>
                  <a:lnTo>
                    <a:pt x="3423" y="1817"/>
                  </a:lnTo>
                  <a:lnTo>
                    <a:pt x="3475" y="1923"/>
                  </a:lnTo>
                  <a:lnTo>
                    <a:pt x="3515" y="2028"/>
                  </a:lnTo>
                  <a:lnTo>
                    <a:pt x="3541" y="2147"/>
                  </a:lnTo>
                  <a:lnTo>
                    <a:pt x="3567" y="2265"/>
                  </a:lnTo>
                  <a:lnTo>
                    <a:pt x="3567" y="2383"/>
                  </a:lnTo>
                  <a:lnTo>
                    <a:pt x="3567" y="2502"/>
                  </a:lnTo>
                  <a:lnTo>
                    <a:pt x="3541" y="2620"/>
                  </a:lnTo>
                  <a:lnTo>
                    <a:pt x="3515" y="2739"/>
                  </a:lnTo>
                  <a:lnTo>
                    <a:pt x="3475" y="2844"/>
                  </a:lnTo>
                  <a:lnTo>
                    <a:pt x="3423" y="2950"/>
                  </a:lnTo>
                  <a:lnTo>
                    <a:pt x="3370" y="3055"/>
                  </a:lnTo>
                  <a:lnTo>
                    <a:pt x="3291" y="3147"/>
                  </a:lnTo>
                  <a:lnTo>
                    <a:pt x="3212" y="3226"/>
                  </a:lnTo>
                  <a:lnTo>
                    <a:pt x="3133" y="3305"/>
                  </a:lnTo>
                  <a:lnTo>
                    <a:pt x="3041" y="3371"/>
                  </a:lnTo>
                  <a:lnTo>
                    <a:pt x="2949" y="3437"/>
                  </a:lnTo>
                  <a:lnTo>
                    <a:pt x="2843" y="3489"/>
                  </a:lnTo>
                  <a:lnTo>
                    <a:pt x="2725" y="3529"/>
                  </a:lnTo>
                  <a:lnTo>
                    <a:pt x="2620" y="3555"/>
                  </a:lnTo>
                  <a:lnTo>
                    <a:pt x="2488" y="3568"/>
                  </a:lnTo>
                  <a:lnTo>
                    <a:pt x="2370" y="3581"/>
                  </a:lnTo>
                  <a:lnTo>
                    <a:pt x="2251" y="3568"/>
                  </a:lnTo>
                  <a:lnTo>
                    <a:pt x="2133" y="3555"/>
                  </a:lnTo>
                  <a:lnTo>
                    <a:pt x="2014" y="3529"/>
                  </a:lnTo>
                  <a:lnTo>
                    <a:pt x="1909" y="3489"/>
                  </a:lnTo>
                  <a:lnTo>
                    <a:pt x="1803" y="3437"/>
                  </a:lnTo>
                  <a:lnTo>
                    <a:pt x="1698" y="3371"/>
                  </a:lnTo>
                  <a:lnTo>
                    <a:pt x="1606" y="3305"/>
                  </a:lnTo>
                  <a:lnTo>
                    <a:pt x="1527" y="3226"/>
                  </a:lnTo>
                  <a:lnTo>
                    <a:pt x="1448" y="3147"/>
                  </a:lnTo>
                  <a:lnTo>
                    <a:pt x="1382" y="3055"/>
                  </a:lnTo>
                  <a:lnTo>
                    <a:pt x="1316" y="2950"/>
                  </a:lnTo>
                  <a:lnTo>
                    <a:pt x="1264" y="2844"/>
                  </a:lnTo>
                  <a:lnTo>
                    <a:pt x="1224" y="2739"/>
                  </a:lnTo>
                  <a:lnTo>
                    <a:pt x="1198" y="2620"/>
                  </a:lnTo>
                  <a:lnTo>
                    <a:pt x="1185" y="2502"/>
                  </a:lnTo>
                  <a:lnTo>
                    <a:pt x="1172" y="2383"/>
                  </a:lnTo>
                  <a:lnTo>
                    <a:pt x="1185" y="2265"/>
                  </a:lnTo>
                  <a:lnTo>
                    <a:pt x="1198" y="2147"/>
                  </a:lnTo>
                  <a:lnTo>
                    <a:pt x="1224" y="2028"/>
                  </a:lnTo>
                  <a:lnTo>
                    <a:pt x="1264" y="1923"/>
                  </a:lnTo>
                  <a:lnTo>
                    <a:pt x="1316" y="1817"/>
                  </a:lnTo>
                  <a:lnTo>
                    <a:pt x="1382" y="1712"/>
                  </a:lnTo>
                  <a:lnTo>
                    <a:pt x="1448" y="1620"/>
                  </a:lnTo>
                  <a:lnTo>
                    <a:pt x="1527" y="1541"/>
                  </a:lnTo>
                  <a:lnTo>
                    <a:pt x="1606" y="1462"/>
                  </a:lnTo>
                  <a:lnTo>
                    <a:pt x="1698" y="1396"/>
                  </a:lnTo>
                  <a:lnTo>
                    <a:pt x="1803" y="1330"/>
                  </a:lnTo>
                  <a:lnTo>
                    <a:pt x="1909" y="1278"/>
                  </a:lnTo>
                  <a:lnTo>
                    <a:pt x="2014" y="1238"/>
                  </a:lnTo>
                  <a:lnTo>
                    <a:pt x="2133" y="1212"/>
                  </a:lnTo>
                  <a:lnTo>
                    <a:pt x="2251" y="1186"/>
                  </a:lnTo>
                  <a:close/>
                  <a:moveTo>
                    <a:pt x="17007" y="1186"/>
                  </a:moveTo>
                  <a:lnTo>
                    <a:pt x="17126" y="1212"/>
                  </a:lnTo>
                  <a:lnTo>
                    <a:pt x="17231" y="1238"/>
                  </a:lnTo>
                  <a:lnTo>
                    <a:pt x="17350" y="1278"/>
                  </a:lnTo>
                  <a:lnTo>
                    <a:pt x="17455" y="1330"/>
                  </a:lnTo>
                  <a:lnTo>
                    <a:pt x="17547" y="1396"/>
                  </a:lnTo>
                  <a:lnTo>
                    <a:pt x="17639" y="1462"/>
                  </a:lnTo>
                  <a:lnTo>
                    <a:pt x="17731" y="1541"/>
                  </a:lnTo>
                  <a:lnTo>
                    <a:pt x="17810" y="1620"/>
                  </a:lnTo>
                  <a:lnTo>
                    <a:pt x="17876" y="1712"/>
                  </a:lnTo>
                  <a:lnTo>
                    <a:pt x="17929" y="1817"/>
                  </a:lnTo>
                  <a:lnTo>
                    <a:pt x="17981" y="1923"/>
                  </a:lnTo>
                  <a:lnTo>
                    <a:pt x="18021" y="2028"/>
                  </a:lnTo>
                  <a:lnTo>
                    <a:pt x="18047" y="2147"/>
                  </a:lnTo>
                  <a:lnTo>
                    <a:pt x="18074" y="2265"/>
                  </a:lnTo>
                  <a:lnTo>
                    <a:pt x="18074" y="2383"/>
                  </a:lnTo>
                  <a:lnTo>
                    <a:pt x="18074" y="2502"/>
                  </a:lnTo>
                  <a:lnTo>
                    <a:pt x="18047" y="2620"/>
                  </a:lnTo>
                  <a:lnTo>
                    <a:pt x="18021" y="2739"/>
                  </a:lnTo>
                  <a:lnTo>
                    <a:pt x="17981" y="2844"/>
                  </a:lnTo>
                  <a:lnTo>
                    <a:pt x="17929" y="2950"/>
                  </a:lnTo>
                  <a:lnTo>
                    <a:pt x="17876" y="3055"/>
                  </a:lnTo>
                  <a:lnTo>
                    <a:pt x="17810" y="3147"/>
                  </a:lnTo>
                  <a:lnTo>
                    <a:pt x="17731" y="3226"/>
                  </a:lnTo>
                  <a:lnTo>
                    <a:pt x="17639" y="3305"/>
                  </a:lnTo>
                  <a:lnTo>
                    <a:pt x="17547" y="3371"/>
                  </a:lnTo>
                  <a:lnTo>
                    <a:pt x="17455" y="3437"/>
                  </a:lnTo>
                  <a:lnTo>
                    <a:pt x="17350" y="3489"/>
                  </a:lnTo>
                  <a:lnTo>
                    <a:pt x="17231" y="3529"/>
                  </a:lnTo>
                  <a:lnTo>
                    <a:pt x="17126" y="3555"/>
                  </a:lnTo>
                  <a:lnTo>
                    <a:pt x="17007" y="3568"/>
                  </a:lnTo>
                  <a:lnTo>
                    <a:pt x="16876" y="3581"/>
                  </a:lnTo>
                  <a:lnTo>
                    <a:pt x="16757" y="3568"/>
                  </a:lnTo>
                  <a:lnTo>
                    <a:pt x="16639" y="3555"/>
                  </a:lnTo>
                  <a:lnTo>
                    <a:pt x="16520" y="3529"/>
                  </a:lnTo>
                  <a:lnTo>
                    <a:pt x="16415" y="3489"/>
                  </a:lnTo>
                  <a:lnTo>
                    <a:pt x="16310" y="3437"/>
                  </a:lnTo>
                  <a:lnTo>
                    <a:pt x="16217" y="3371"/>
                  </a:lnTo>
                  <a:lnTo>
                    <a:pt x="16125" y="3305"/>
                  </a:lnTo>
                  <a:lnTo>
                    <a:pt x="16033" y="3226"/>
                  </a:lnTo>
                  <a:lnTo>
                    <a:pt x="15954" y="3147"/>
                  </a:lnTo>
                  <a:lnTo>
                    <a:pt x="15888" y="3055"/>
                  </a:lnTo>
                  <a:lnTo>
                    <a:pt x="15823" y="2950"/>
                  </a:lnTo>
                  <a:lnTo>
                    <a:pt x="15783" y="2844"/>
                  </a:lnTo>
                  <a:lnTo>
                    <a:pt x="15730" y="2739"/>
                  </a:lnTo>
                  <a:lnTo>
                    <a:pt x="15704" y="2620"/>
                  </a:lnTo>
                  <a:lnTo>
                    <a:pt x="15691" y="2502"/>
                  </a:lnTo>
                  <a:lnTo>
                    <a:pt x="15678" y="2383"/>
                  </a:lnTo>
                  <a:lnTo>
                    <a:pt x="15691" y="2265"/>
                  </a:lnTo>
                  <a:lnTo>
                    <a:pt x="15704" y="2147"/>
                  </a:lnTo>
                  <a:lnTo>
                    <a:pt x="15730" y="2028"/>
                  </a:lnTo>
                  <a:lnTo>
                    <a:pt x="15783" y="1923"/>
                  </a:lnTo>
                  <a:lnTo>
                    <a:pt x="15823" y="1817"/>
                  </a:lnTo>
                  <a:lnTo>
                    <a:pt x="15888" y="1712"/>
                  </a:lnTo>
                  <a:lnTo>
                    <a:pt x="15954" y="1620"/>
                  </a:lnTo>
                  <a:lnTo>
                    <a:pt x="16033" y="1541"/>
                  </a:lnTo>
                  <a:lnTo>
                    <a:pt x="16125" y="1462"/>
                  </a:lnTo>
                  <a:lnTo>
                    <a:pt x="16217" y="1396"/>
                  </a:lnTo>
                  <a:lnTo>
                    <a:pt x="16310" y="1330"/>
                  </a:lnTo>
                  <a:lnTo>
                    <a:pt x="16415" y="1278"/>
                  </a:lnTo>
                  <a:lnTo>
                    <a:pt x="16520" y="1238"/>
                  </a:lnTo>
                  <a:lnTo>
                    <a:pt x="16639" y="1212"/>
                  </a:lnTo>
                  <a:lnTo>
                    <a:pt x="16757" y="1186"/>
                  </a:lnTo>
                  <a:close/>
                  <a:moveTo>
                    <a:pt x="2370" y="1"/>
                  </a:moveTo>
                  <a:lnTo>
                    <a:pt x="2133" y="14"/>
                  </a:lnTo>
                  <a:lnTo>
                    <a:pt x="1896" y="54"/>
                  </a:lnTo>
                  <a:lnTo>
                    <a:pt x="1672" y="106"/>
                  </a:lnTo>
                  <a:lnTo>
                    <a:pt x="1448" y="185"/>
                  </a:lnTo>
                  <a:lnTo>
                    <a:pt x="1237" y="290"/>
                  </a:lnTo>
                  <a:lnTo>
                    <a:pt x="1040" y="409"/>
                  </a:lnTo>
                  <a:lnTo>
                    <a:pt x="856" y="554"/>
                  </a:lnTo>
                  <a:lnTo>
                    <a:pt x="698" y="699"/>
                  </a:lnTo>
                  <a:lnTo>
                    <a:pt x="540" y="870"/>
                  </a:lnTo>
                  <a:lnTo>
                    <a:pt x="395" y="1054"/>
                  </a:lnTo>
                  <a:lnTo>
                    <a:pt x="277" y="1251"/>
                  </a:lnTo>
                  <a:lnTo>
                    <a:pt x="184" y="1462"/>
                  </a:lnTo>
                  <a:lnTo>
                    <a:pt x="105" y="1673"/>
                  </a:lnTo>
                  <a:lnTo>
                    <a:pt x="40" y="1910"/>
                  </a:lnTo>
                  <a:lnTo>
                    <a:pt x="0" y="2147"/>
                  </a:lnTo>
                  <a:lnTo>
                    <a:pt x="0" y="2383"/>
                  </a:lnTo>
                  <a:lnTo>
                    <a:pt x="0" y="2620"/>
                  </a:lnTo>
                  <a:lnTo>
                    <a:pt x="40" y="2857"/>
                  </a:lnTo>
                  <a:lnTo>
                    <a:pt x="105" y="3094"/>
                  </a:lnTo>
                  <a:lnTo>
                    <a:pt x="184" y="3305"/>
                  </a:lnTo>
                  <a:lnTo>
                    <a:pt x="277" y="3516"/>
                  </a:lnTo>
                  <a:lnTo>
                    <a:pt x="395" y="3713"/>
                  </a:lnTo>
                  <a:lnTo>
                    <a:pt x="540" y="3897"/>
                  </a:lnTo>
                  <a:lnTo>
                    <a:pt x="698" y="4068"/>
                  </a:lnTo>
                  <a:lnTo>
                    <a:pt x="856" y="4213"/>
                  </a:lnTo>
                  <a:lnTo>
                    <a:pt x="1040" y="4358"/>
                  </a:lnTo>
                  <a:lnTo>
                    <a:pt x="1237" y="4476"/>
                  </a:lnTo>
                  <a:lnTo>
                    <a:pt x="1448" y="4569"/>
                  </a:lnTo>
                  <a:lnTo>
                    <a:pt x="1672" y="4661"/>
                  </a:lnTo>
                  <a:lnTo>
                    <a:pt x="1896" y="4713"/>
                  </a:lnTo>
                  <a:lnTo>
                    <a:pt x="2133" y="4753"/>
                  </a:lnTo>
                  <a:lnTo>
                    <a:pt x="2370" y="4766"/>
                  </a:lnTo>
                  <a:lnTo>
                    <a:pt x="2580" y="4753"/>
                  </a:lnTo>
                  <a:lnTo>
                    <a:pt x="2778" y="4727"/>
                  </a:lnTo>
                  <a:lnTo>
                    <a:pt x="2975" y="4687"/>
                  </a:lnTo>
                  <a:lnTo>
                    <a:pt x="3159" y="4621"/>
                  </a:lnTo>
                  <a:lnTo>
                    <a:pt x="3344" y="4555"/>
                  </a:lnTo>
                  <a:lnTo>
                    <a:pt x="3515" y="4463"/>
                  </a:lnTo>
                  <a:lnTo>
                    <a:pt x="3686" y="4371"/>
                  </a:lnTo>
                  <a:lnTo>
                    <a:pt x="3844" y="4253"/>
                  </a:lnTo>
                  <a:lnTo>
                    <a:pt x="3989" y="4121"/>
                  </a:lnTo>
                  <a:lnTo>
                    <a:pt x="4120" y="3989"/>
                  </a:lnTo>
                  <a:lnTo>
                    <a:pt x="4252" y="3845"/>
                  </a:lnTo>
                  <a:lnTo>
                    <a:pt x="4357" y="3687"/>
                  </a:lnTo>
                  <a:lnTo>
                    <a:pt x="4462" y="3516"/>
                  </a:lnTo>
                  <a:lnTo>
                    <a:pt x="4541" y="3344"/>
                  </a:lnTo>
                  <a:lnTo>
                    <a:pt x="4620" y="3160"/>
                  </a:lnTo>
                  <a:lnTo>
                    <a:pt x="4673" y="2976"/>
                  </a:lnTo>
                  <a:lnTo>
                    <a:pt x="14572" y="2976"/>
                  </a:lnTo>
                  <a:lnTo>
                    <a:pt x="14638" y="3160"/>
                  </a:lnTo>
                  <a:lnTo>
                    <a:pt x="14704" y="3344"/>
                  </a:lnTo>
                  <a:lnTo>
                    <a:pt x="14796" y="3516"/>
                  </a:lnTo>
                  <a:lnTo>
                    <a:pt x="14888" y="3687"/>
                  </a:lnTo>
                  <a:lnTo>
                    <a:pt x="15006" y="3845"/>
                  </a:lnTo>
                  <a:lnTo>
                    <a:pt x="15125" y="3989"/>
                  </a:lnTo>
                  <a:lnTo>
                    <a:pt x="15270" y="4121"/>
                  </a:lnTo>
                  <a:lnTo>
                    <a:pt x="15415" y="4253"/>
                  </a:lnTo>
                  <a:lnTo>
                    <a:pt x="15572" y="4371"/>
                  </a:lnTo>
                  <a:lnTo>
                    <a:pt x="15730" y="4463"/>
                  </a:lnTo>
                  <a:lnTo>
                    <a:pt x="15915" y="4555"/>
                  </a:lnTo>
                  <a:lnTo>
                    <a:pt x="16086" y="4621"/>
                  </a:lnTo>
                  <a:lnTo>
                    <a:pt x="16283" y="4687"/>
                  </a:lnTo>
                  <a:lnTo>
                    <a:pt x="16481" y="4727"/>
                  </a:lnTo>
                  <a:lnTo>
                    <a:pt x="16678" y="4753"/>
                  </a:lnTo>
                  <a:lnTo>
                    <a:pt x="16876" y="4766"/>
                  </a:lnTo>
                  <a:lnTo>
                    <a:pt x="17126" y="4753"/>
                  </a:lnTo>
                  <a:lnTo>
                    <a:pt x="17363" y="4713"/>
                  </a:lnTo>
                  <a:lnTo>
                    <a:pt x="17586" y="4661"/>
                  </a:lnTo>
                  <a:lnTo>
                    <a:pt x="17810" y="4569"/>
                  </a:lnTo>
                  <a:lnTo>
                    <a:pt x="18008" y="4476"/>
                  </a:lnTo>
                  <a:lnTo>
                    <a:pt x="18205" y="4358"/>
                  </a:lnTo>
                  <a:lnTo>
                    <a:pt x="18389" y="4213"/>
                  </a:lnTo>
                  <a:lnTo>
                    <a:pt x="18561" y="4068"/>
                  </a:lnTo>
                  <a:lnTo>
                    <a:pt x="18719" y="3897"/>
                  </a:lnTo>
                  <a:lnTo>
                    <a:pt x="18850" y="3713"/>
                  </a:lnTo>
                  <a:lnTo>
                    <a:pt x="18969" y="3516"/>
                  </a:lnTo>
                  <a:lnTo>
                    <a:pt x="19074" y="3305"/>
                  </a:lnTo>
                  <a:lnTo>
                    <a:pt x="19153" y="3094"/>
                  </a:lnTo>
                  <a:lnTo>
                    <a:pt x="19206" y="2857"/>
                  </a:lnTo>
                  <a:lnTo>
                    <a:pt x="19245" y="2620"/>
                  </a:lnTo>
                  <a:lnTo>
                    <a:pt x="19258" y="2383"/>
                  </a:lnTo>
                  <a:lnTo>
                    <a:pt x="19245" y="2147"/>
                  </a:lnTo>
                  <a:lnTo>
                    <a:pt x="19206" y="1910"/>
                  </a:lnTo>
                  <a:lnTo>
                    <a:pt x="19153" y="1673"/>
                  </a:lnTo>
                  <a:lnTo>
                    <a:pt x="19074" y="1462"/>
                  </a:lnTo>
                  <a:lnTo>
                    <a:pt x="18969" y="1251"/>
                  </a:lnTo>
                  <a:lnTo>
                    <a:pt x="18850" y="1054"/>
                  </a:lnTo>
                  <a:lnTo>
                    <a:pt x="18719" y="870"/>
                  </a:lnTo>
                  <a:lnTo>
                    <a:pt x="18561" y="699"/>
                  </a:lnTo>
                  <a:lnTo>
                    <a:pt x="18389" y="554"/>
                  </a:lnTo>
                  <a:lnTo>
                    <a:pt x="18205" y="409"/>
                  </a:lnTo>
                  <a:lnTo>
                    <a:pt x="18008" y="290"/>
                  </a:lnTo>
                  <a:lnTo>
                    <a:pt x="17810" y="185"/>
                  </a:lnTo>
                  <a:lnTo>
                    <a:pt x="17586" y="106"/>
                  </a:lnTo>
                  <a:lnTo>
                    <a:pt x="17363" y="54"/>
                  </a:lnTo>
                  <a:lnTo>
                    <a:pt x="17126" y="14"/>
                  </a:lnTo>
                  <a:lnTo>
                    <a:pt x="16876" y="1"/>
                  </a:lnTo>
                  <a:lnTo>
                    <a:pt x="16678" y="14"/>
                  </a:lnTo>
                  <a:lnTo>
                    <a:pt x="16481" y="40"/>
                  </a:lnTo>
                  <a:lnTo>
                    <a:pt x="16283" y="80"/>
                  </a:lnTo>
                  <a:lnTo>
                    <a:pt x="16086" y="146"/>
                  </a:lnTo>
                  <a:lnTo>
                    <a:pt x="15915" y="212"/>
                  </a:lnTo>
                  <a:lnTo>
                    <a:pt x="15730" y="304"/>
                  </a:lnTo>
                  <a:lnTo>
                    <a:pt x="15572" y="396"/>
                  </a:lnTo>
                  <a:lnTo>
                    <a:pt x="15415" y="514"/>
                  </a:lnTo>
                  <a:lnTo>
                    <a:pt x="15270" y="633"/>
                  </a:lnTo>
                  <a:lnTo>
                    <a:pt x="15125" y="778"/>
                  </a:lnTo>
                  <a:lnTo>
                    <a:pt x="15006" y="922"/>
                  </a:lnTo>
                  <a:lnTo>
                    <a:pt x="14888" y="1080"/>
                  </a:lnTo>
                  <a:lnTo>
                    <a:pt x="14796" y="1251"/>
                  </a:lnTo>
                  <a:lnTo>
                    <a:pt x="14704" y="1423"/>
                  </a:lnTo>
                  <a:lnTo>
                    <a:pt x="14638" y="1607"/>
                  </a:lnTo>
                  <a:lnTo>
                    <a:pt x="14572" y="1791"/>
                  </a:lnTo>
                  <a:lnTo>
                    <a:pt x="4673" y="1791"/>
                  </a:lnTo>
                  <a:lnTo>
                    <a:pt x="4620" y="1607"/>
                  </a:lnTo>
                  <a:lnTo>
                    <a:pt x="4541" y="1423"/>
                  </a:lnTo>
                  <a:lnTo>
                    <a:pt x="4462" y="1251"/>
                  </a:lnTo>
                  <a:lnTo>
                    <a:pt x="4357" y="1080"/>
                  </a:lnTo>
                  <a:lnTo>
                    <a:pt x="4252" y="922"/>
                  </a:lnTo>
                  <a:lnTo>
                    <a:pt x="4120" y="778"/>
                  </a:lnTo>
                  <a:lnTo>
                    <a:pt x="3989" y="633"/>
                  </a:lnTo>
                  <a:lnTo>
                    <a:pt x="3844" y="514"/>
                  </a:lnTo>
                  <a:lnTo>
                    <a:pt x="3686" y="396"/>
                  </a:lnTo>
                  <a:lnTo>
                    <a:pt x="3515" y="304"/>
                  </a:lnTo>
                  <a:lnTo>
                    <a:pt x="3344" y="212"/>
                  </a:lnTo>
                  <a:lnTo>
                    <a:pt x="3159" y="146"/>
                  </a:lnTo>
                  <a:lnTo>
                    <a:pt x="2975" y="80"/>
                  </a:lnTo>
                  <a:lnTo>
                    <a:pt x="2778" y="40"/>
                  </a:lnTo>
                  <a:lnTo>
                    <a:pt x="2580" y="14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1084150" y="2637825"/>
              <a:ext cx="931350" cy="455800"/>
            </a:xfrm>
            <a:custGeom>
              <a:avLst/>
              <a:gdLst/>
              <a:ahLst/>
              <a:cxnLst/>
              <a:rect l="l" t="t" r="r" b="b"/>
              <a:pathLst>
                <a:path w="37254" h="18232" extrusionOk="0">
                  <a:moveTo>
                    <a:pt x="2489" y="1185"/>
                  </a:moveTo>
                  <a:lnTo>
                    <a:pt x="2620" y="1198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2" y="1383"/>
                  </a:lnTo>
                  <a:lnTo>
                    <a:pt x="3134" y="1448"/>
                  </a:lnTo>
                  <a:lnTo>
                    <a:pt x="3213" y="1527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04"/>
                  </a:lnTo>
                  <a:lnTo>
                    <a:pt x="3476" y="1909"/>
                  </a:lnTo>
                  <a:lnTo>
                    <a:pt x="3516" y="2014"/>
                  </a:lnTo>
                  <a:lnTo>
                    <a:pt x="3542" y="2133"/>
                  </a:lnTo>
                  <a:lnTo>
                    <a:pt x="3568" y="2251"/>
                  </a:lnTo>
                  <a:lnTo>
                    <a:pt x="3568" y="2370"/>
                  </a:lnTo>
                  <a:lnTo>
                    <a:pt x="3568" y="2501"/>
                  </a:lnTo>
                  <a:lnTo>
                    <a:pt x="3542" y="2620"/>
                  </a:lnTo>
                  <a:lnTo>
                    <a:pt x="3516" y="2738"/>
                  </a:lnTo>
                  <a:lnTo>
                    <a:pt x="3476" y="2844"/>
                  </a:lnTo>
                  <a:lnTo>
                    <a:pt x="3423" y="2949"/>
                  </a:lnTo>
                  <a:lnTo>
                    <a:pt x="3371" y="3041"/>
                  </a:lnTo>
                  <a:lnTo>
                    <a:pt x="3292" y="3133"/>
                  </a:lnTo>
                  <a:lnTo>
                    <a:pt x="3213" y="3225"/>
                  </a:lnTo>
                  <a:lnTo>
                    <a:pt x="3134" y="3304"/>
                  </a:lnTo>
                  <a:lnTo>
                    <a:pt x="3042" y="3370"/>
                  </a:lnTo>
                  <a:lnTo>
                    <a:pt x="2949" y="3423"/>
                  </a:lnTo>
                  <a:lnTo>
                    <a:pt x="2844" y="3476"/>
                  </a:lnTo>
                  <a:lnTo>
                    <a:pt x="2726" y="3515"/>
                  </a:lnTo>
                  <a:lnTo>
                    <a:pt x="2620" y="3555"/>
                  </a:lnTo>
                  <a:lnTo>
                    <a:pt x="2489" y="3568"/>
                  </a:lnTo>
                  <a:lnTo>
                    <a:pt x="2252" y="3568"/>
                  </a:lnTo>
                  <a:lnTo>
                    <a:pt x="2133" y="3555"/>
                  </a:lnTo>
                  <a:lnTo>
                    <a:pt x="2015" y="3515"/>
                  </a:lnTo>
                  <a:lnTo>
                    <a:pt x="1910" y="3476"/>
                  </a:lnTo>
                  <a:lnTo>
                    <a:pt x="1804" y="3423"/>
                  </a:lnTo>
                  <a:lnTo>
                    <a:pt x="1699" y="3370"/>
                  </a:lnTo>
                  <a:lnTo>
                    <a:pt x="1607" y="3304"/>
                  </a:lnTo>
                  <a:lnTo>
                    <a:pt x="1528" y="3225"/>
                  </a:lnTo>
                  <a:lnTo>
                    <a:pt x="1449" y="3133"/>
                  </a:lnTo>
                  <a:lnTo>
                    <a:pt x="1383" y="3041"/>
                  </a:lnTo>
                  <a:lnTo>
                    <a:pt x="1317" y="2949"/>
                  </a:lnTo>
                  <a:lnTo>
                    <a:pt x="1265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6" y="2501"/>
                  </a:lnTo>
                  <a:lnTo>
                    <a:pt x="1172" y="2370"/>
                  </a:lnTo>
                  <a:lnTo>
                    <a:pt x="1186" y="2251"/>
                  </a:lnTo>
                  <a:lnTo>
                    <a:pt x="1199" y="2133"/>
                  </a:lnTo>
                  <a:lnTo>
                    <a:pt x="1225" y="2014"/>
                  </a:lnTo>
                  <a:lnTo>
                    <a:pt x="1265" y="1909"/>
                  </a:lnTo>
                  <a:lnTo>
                    <a:pt x="1317" y="1804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27"/>
                  </a:lnTo>
                  <a:lnTo>
                    <a:pt x="1607" y="1448"/>
                  </a:lnTo>
                  <a:lnTo>
                    <a:pt x="1699" y="1383"/>
                  </a:lnTo>
                  <a:lnTo>
                    <a:pt x="1804" y="1330"/>
                  </a:lnTo>
                  <a:lnTo>
                    <a:pt x="1910" y="1277"/>
                  </a:lnTo>
                  <a:lnTo>
                    <a:pt x="2015" y="1238"/>
                  </a:lnTo>
                  <a:lnTo>
                    <a:pt x="2133" y="1198"/>
                  </a:lnTo>
                  <a:lnTo>
                    <a:pt x="2252" y="1185"/>
                  </a:lnTo>
                  <a:close/>
                  <a:moveTo>
                    <a:pt x="2370" y="0"/>
                  </a:moveTo>
                  <a:lnTo>
                    <a:pt x="2133" y="14"/>
                  </a:lnTo>
                  <a:lnTo>
                    <a:pt x="1896" y="40"/>
                  </a:lnTo>
                  <a:lnTo>
                    <a:pt x="1673" y="106"/>
                  </a:lnTo>
                  <a:lnTo>
                    <a:pt x="1449" y="185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6" y="540"/>
                  </a:lnTo>
                  <a:lnTo>
                    <a:pt x="685" y="698"/>
                  </a:lnTo>
                  <a:lnTo>
                    <a:pt x="541" y="869"/>
                  </a:lnTo>
                  <a:lnTo>
                    <a:pt x="396" y="1053"/>
                  </a:lnTo>
                  <a:lnTo>
                    <a:pt x="277" y="1238"/>
                  </a:lnTo>
                  <a:lnTo>
                    <a:pt x="185" y="1448"/>
                  </a:lnTo>
                  <a:lnTo>
                    <a:pt x="106" y="1672"/>
                  </a:lnTo>
                  <a:lnTo>
                    <a:pt x="40" y="1896"/>
                  </a:lnTo>
                  <a:lnTo>
                    <a:pt x="1" y="2133"/>
                  </a:lnTo>
                  <a:lnTo>
                    <a:pt x="1" y="2370"/>
                  </a:lnTo>
                  <a:lnTo>
                    <a:pt x="1" y="2620"/>
                  </a:lnTo>
                  <a:lnTo>
                    <a:pt x="40" y="2857"/>
                  </a:lnTo>
                  <a:lnTo>
                    <a:pt x="106" y="3081"/>
                  </a:lnTo>
                  <a:lnTo>
                    <a:pt x="185" y="3304"/>
                  </a:lnTo>
                  <a:lnTo>
                    <a:pt x="277" y="3515"/>
                  </a:lnTo>
                  <a:lnTo>
                    <a:pt x="396" y="3699"/>
                  </a:lnTo>
                  <a:lnTo>
                    <a:pt x="541" y="3884"/>
                  </a:lnTo>
                  <a:lnTo>
                    <a:pt x="685" y="4055"/>
                  </a:lnTo>
                  <a:lnTo>
                    <a:pt x="856" y="4213"/>
                  </a:lnTo>
                  <a:lnTo>
                    <a:pt x="1041" y="4344"/>
                  </a:lnTo>
                  <a:lnTo>
                    <a:pt x="1238" y="4463"/>
                  </a:lnTo>
                  <a:lnTo>
                    <a:pt x="1449" y="4568"/>
                  </a:lnTo>
                  <a:lnTo>
                    <a:pt x="1673" y="4647"/>
                  </a:lnTo>
                  <a:lnTo>
                    <a:pt x="1896" y="4713"/>
                  </a:lnTo>
                  <a:lnTo>
                    <a:pt x="2133" y="4739"/>
                  </a:lnTo>
                  <a:lnTo>
                    <a:pt x="2370" y="4752"/>
                  </a:lnTo>
                  <a:lnTo>
                    <a:pt x="2528" y="4752"/>
                  </a:lnTo>
                  <a:lnTo>
                    <a:pt x="2686" y="4739"/>
                  </a:lnTo>
                  <a:lnTo>
                    <a:pt x="2844" y="4713"/>
                  </a:lnTo>
                  <a:lnTo>
                    <a:pt x="2989" y="4673"/>
                  </a:lnTo>
                  <a:lnTo>
                    <a:pt x="16547" y="18232"/>
                  </a:lnTo>
                  <a:lnTo>
                    <a:pt x="37254" y="18232"/>
                  </a:lnTo>
                  <a:lnTo>
                    <a:pt x="37254" y="17047"/>
                  </a:lnTo>
                  <a:lnTo>
                    <a:pt x="17034" y="17047"/>
                  </a:lnTo>
                  <a:lnTo>
                    <a:pt x="4055" y="4068"/>
                  </a:lnTo>
                  <a:lnTo>
                    <a:pt x="4200" y="3897"/>
                  </a:lnTo>
                  <a:lnTo>
                    <a:pt x="4345" y="3712"/>
                  </a:lnTo>
                  <a:lnTo>
                    <a:pt x="4463" y="3515"/>
                  </a:lnTo>
                  <a:lnTo>
                    <a:pt x="4569" y="3304"/>
                  </a:lnTo>
                  <a:lnTo>
                    <a:pt x="4648" y="3081"/>
                  </a:lnTo>
                  <a:lnTo>
                    <a:pt x="4700" y="2857"/>
                  </a:lnTo>
                  <a:lnTo>
                    <a:pt x="4740" y="2620"/>
                  </a:lnTo>
                  <a:lnTo>
                    <a:pt x="4753" y="2370"/>
                  </a:lnTo>
                  <a:lnTo>
                    <a:pt x="4740" y="2133"/>
                  </a:lnTo>
                  <a:lnTo>
                    <a:pt x="4700" y="1896"/>
                  </a:lnTo>
                  <a:lnTo>
                    <a:pt x="4648" y="1672"/>
                  </a:lnTo>
                  <a:lnTo>
                    <a:pt x="4569" y="1448"/>
                  </a:lnTo>
                  <a:lnTo>
                    <a:pt x="4463" y="1238"/>
                  </a:lnTo>
                  <a:lnTo>
                    <a:pt x="4345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40"/>
                  </a:lnTo>
                  <a:lnTo>
                    <a:pt x="3700" y="408"/>
                  </a:lnTo>
                  <a:lnTo>
                    <a:pt x="3502" y="290"/>
                  </a:lnTo>
                  <a:lnTo>
                    <a:pt x="3292" y="185"/>
                  </a:lnTo>
                  <a:lnTo>
                    <a:pt x="3081" y="106"/>
                  </a:lnTo>
                  <a:lnTo>
                    <a:pt x="2857" y="40"/>
                  </a:lnTo>
                  <a:lnTo>
                    <a:pt x="2620" y="14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1084150" y="2820125"/>
              <a:ext cx="931350" cy="443650"/>
            </a:xfrm>
            <a:custGeom>
              <a:avLst/>
              <a:gdLst/>
              <a:ahLst/>
              <a:cxnLst/>
              <a:rect l="l" t="t" r="r" b="b"/>
              <a:pathLst>
                <a:path w="37254" h="17746" extrusionOk="0">
                  <a:moveTo>
                    <a:pt x="2370" y="1172"/>
                  </a:moveTo>
                  <a:lnTo>
                    <a:pt x="2489" y="1186"/>
                  </a:lnTo>
                  <a:lnTo>
                    <a:pt x="2620" y="1199"/>
                  </a:lnTo>
                  <a:lnTo>
                    <a:pt x="2726" y="1238"/>
                  </a:lnTo>
                  <a:lnTo>
                    <a:pt x="2844" y="1278"/>
                  </a:lnTo>
                  <a:lnTo>
                    <a:pt x="2949" y="1317"/>
                  </a:lnTo>
                  <a:lnTo>
                    <a:pt x="3042" y="1383"/>
                  </a:lnTo>
                  <a:lnTo>
                    <a:pt x="3134" y="1449"/>
                  </a:lnTo>
                  <a:lnTo>
                    <a:pt x="3213" y="1528"/>
                  </a:lnTo>
                  <a:lnTo>
                    <a:pt x="3292" y="1620"/>
                  </a:lnTo>
                  <a:lnTo>
                    <a:pt x="3371" y="1712"/>
                  </a:lnTo>
                  <a:lnTo>
                    <a:pt x="3423" y="1804"/>
                  </a:lnTo>
                  <a:lnTo>
                    <a:pt x="3476" y="1910"/>
                  </a:lnTo>
                  <a:lnTo>
                    <a:pt x="3516" y="2015"/>
                  </a:lnTo>
                  <a:lnTo>
                    <a:pt x="3542" y="2133"/>
                  </a:lnTo>
                  <a:lnTo>
                    <a:pt x="3568" y="2252"/>
                  </a:lnTo>
                  <a:lnTo>
                    <a:pt x="3568" y="2370"/>
                  </a:lnTo>
                  <a:lnTo>
                    <a:pt x="3568" y="2502"/>
                  </a:lnTo>
                  <a:lnTo>
                    <a:pt x="3542" y="2620"/>
                  </a:lnTo>
                  <a:lnTo>
                    <a:pt x="3516" y="2726"/>
                  </a:lnTo>
                  <a:lnTo>
                    <a:pt x="3476" y="2844"/>
                  </a:lnTo>
                  <a:lnTo>
                    <a:pt x="3423" y="2950"/>
                  </a:lnTo>
                  <a:lnTo>
                    <a:pt x="3371" y="3042"/>
                  </a:lnTo>
                  <a:lnTo>
                    <a:pt x="3292" y="3134"/>
                  </a:lnTo>
                  <a:lnTo>
                    <a:pt x="3213" y="3226"/>
                  </a:lnTo>
                  <a:lnTo>
                    <a:pt x="3134" y="3305"/>
                  </a:lnTo>
                  <a:lnTo>
                    <a:pt x="3042" y="3371"/>
                  </a:lnTo>
                  <a:lnTo>
                    <a:pt x="2949" y="3423"/>
                  </a:lnTo>
                  <a:lnTo>
                    <a:pt x="2844" y="3476"/>
                  </a:lnTo>
                  <a:lnTo>
                    <a:pt x="2726" y="3516"/>
                  </a:lnTo>
                  <a:lnTo>
                    <a:pt x="2620" y="3555"/>
                  </a:lnTo>
                  <a:lnTo>
                    <a:pt x="2489" y="3568"/>
                  </a:lnTo>
                  <a:lnTo>
                    <a:pt x="2252" y="3568"/>
                  </a:lnTo>
                  <a:lnTo>
                    <a:pt x="2133" y="3555"/>
                  </a:lnTo>
                  <a:lnTo>
                    <a:pt x="2015" y="3516"/>
                  </a:lnTo>
                  <a:lnTo>
                    <a:pt x="1910" y="3476"/>
                  </a:lnTo>
                  <a:lnTo>
                    <a:pt x="1804" y="3423"/>
                  </a:lnTo>
                  <a:lnTo>
                    <a:pt x="1699" y="3371"/>
                  </a:lnTo>
                  <a:lnTo>
                    <a:pt x="1607" y="3305"/>
                  </a:lnTo>
                  <a:lnTo>
                    <a:pt x="1528" y="3226"/>
                  </a:lnTo>
                  <a:lnTo>
                    <a:pt x="1449" y="3134"/>
                  </a:lnTo>
                  <a:lnTo>
                    <a:pt x="1383" y="3042"/>
                  </a:lnTo>
                  <a:lnTo>
                    <a:pt x="1317" y="2950"/>
                  </a:lnTo>
                  <a:lnTo>
                    <a:pt x="1265" y="2844"/>
                  </a:lnTo>
                  <a:lnTo>
                    <a:pt x="1225" y="2726"/>
                  </a:lnTo>
                  <a:lnTo>
                    <a:pt x="1199" y="2620"/>
                  </a:lnTo>
                  <a:lnTo>
                    <a:pt x="1186" y="2502"/>
                  </a:lnTo>
                  <a:lnTo>
                    <a:pt x="1172" y="2370"/>
                  </a:lnTo>
                  <a:lnTo>
                    <a:pt x="1186" y="2252"/>
                  </a:lnTo>
                  <a:lnTo>
                    <a:pt x="1199" y="2133"/>
                  </a:lnTo>
                  <a:lnTo>
                    <a:pt x="1225" y="2015"/>
                  </a:lnTo>
                  <a:lnTo>
                    <a:pt x="1265" y="1910"/>
                  </a:lnTo>
                  <a:lnTo>
                    <a:pt x="1317" y="1804"/>
                  </a:lnTo>
                  <a:lnTo>
                    <a:pt x="1383" y="1712"/>
                  </a:lnTo>
                  <a:lnTo>
                    <a:pt x="1449" y="1620"/>
                  </a:lnTo>
                  <a:lnTo>
                    <a:pt x="1528" y="1528"/>
                  </a:lnTo>
                  <a:lnTo>
                    <a:pt x="1607" y="1449"/>
                  </a:lnTo>
                  <a:lnTo>
                    <a:pt x="1699" y="1383"/>
                  </a:lnTo>
                  <a:lnTo>
                    <a:pt x="1804" y="1317"/>
                  </a:lnTo>
                  <a:lnTo>
                    <a:pt x="1910" y="1278"/>
                  </a:lnTo>
                  <a:lnTo>
                    <a:pt x="2015" y="1238"/>
                  </a:lnTo>
                  <a:lnTo>
                    <a:pt x="2133" y="1199"/>
                  </a:lnTo>
                  <a:lnTo>
                    <a:pt x="2252" y="1186"/>
                  </a:lnTo>
                  <a:lnTo>
                    <a:pt x="2370" y="1172"/>
                  </a:lnTo>
                  <a:close/>
                  <a:moveTo>
                    <a:pt x="2370" y="1"/>
                  </a:moveTo>
                  <a:lnTo>
                    <a:pt x="2133" y="14"/>
                  </a:lnTo>
                  <a:lnTo>
                    <a:pt x="1896" y="40"/>
                  </a:lnTo>
                  <a:lnTo>
                    <a:pt x="1673" y="106"/>
                  </a:lnTo>
                  <a:lnTo>
                    <a:pt x="1449" y="185"/>
                  </a:lnTo>
                  <a:lnTo>
                    <a:pt x="1238" y="291"/>
                  </a:lnTo>
                  <a:lnTo>
                    <a:pt x="1041" y="409"/>
                  </a:lnTo>
                  <a:lnTo>
                    <a:pt x="856" y="541"/>
                  </a:lnTo>
                  <a:lnTo>
                    <a:pt x="685" y="699"/>
                  </a:lnTo>
                  <a:lnTo>
                    <a:pt x="541" y="870"/>
                  </a:lnTo>
                  <a:lnTo>
                    <a:pt x="396" y="1041"/>
                  </a:lnTo>
                  <a:lnTo>
                    <a:pt x="277" y="1238"/>
                  </a:lnTo>
                  <a:lnTo>
                    <a:pt x="185" y="1449"/>
                  </a:lnTo>
                  <a:lnTo>
                    <a:pt x="106" y="1673"/>
                  </a:lnTo>
                  <a:lnTo>
                    <a:pt x="40" y="1896"/>
                  </a:lnTo>
                  <a:lnTo>
                    <a:pt x="1" y="2133"/>
                  </a:lnTo>
                  <a:lnTo>
                    <a:pt x="1" y="2370"/>
                  </a:lnTo>
                  <a:lnTo>
                    <a:pt x="1" y="2620"/>
                  </a:lnTo>
                  <a:lnTo>
                    <a:pt x="40" y="2857"/>
                  </a:lnTo>
                  <a:lnTo>
                    <a:pt x="106" y="3081"/>
                  </a:lnTo>
                  <a:lnTo>
                    <a:pt x="185" y="3305"/>
                  </a:lnTo>
                  <a:lnTo>
                    <a:pt x="277" y="3502"/>
                  </a:lnTo>
                  <a:lnTo>
                    <a:pt x="396" y="3700"/>
                  </a:lnTo>
                  <a:lnTo>
                    <a:pt x="541" y="3884"/>
                  </a:lnTo>
                  <a:lnTo>
                    <a:pt x="685" y="4055"/>
                  </a:lnTo>
                  <a:lnTo>
                    <a:pt x="856" y="4213"/>
                  </a:lnTo>
                  <a:lnTo>
                    <a:pt x="1041" y="4345"/>
                  </a:lnTo>
                  <a:lnTo>
                    <a:pt x="1238" y="4463"/>
                  </a:lnTo>
                  <a:lnTo>
                    <a:pt x="1449" y="4569"/>
                  </a:lnTo>
                  <a:lnTo>
                    <a:pt x="1673" y="4648"/>
                  </a:lnTo>
                  <a:lnTo>
                    <a:pt x="1896" y="4700"/>
                  </a:lnTo>
                  <a:lnTo>
                    <a:pt x="2133" y="4740"/>
                  </a:lnTo>
                  <a:lnTo>
                    <a:pt x="2370" y="4753"/>
                  </a:lnTo>
                  <a:lnTo>
                    <a:pt x="2634" y="4740"/>
                  </a:lnTo>
                  <a:lnTo>
                    <a:pt x="2884" y="4700"/>
                  </a:lnTo>
                  <a:lnTo>
                    <a:pt x="3121" y="4635"/>
                  </a:lnTo>
                  <a:lnTo>
                    <a:pt x="3344" y="4542"/>
                  </a:lnTo>
                  <a:lnTo>
                    <a:pt x="16547" y="17745"/>
                  </a:lnTo>
                  <a:lnTo>
                    <a:pt x="37254" y="17745"/>
                  </a:lnTo>
                  <a:lnTo>
                    <a:pt x="37254" y="16561"/>
                  </a:lnTo>
                  <a:lnTo>
                    <a:pt x="17034" y="16561"/>
                  </a:lnTo>
                  <a:lnTo>
                    <a:pt x="4279" y="3805"/>
                  </a:lnTo>
                  <a:lnTo>
                    <a:pt x="4384" y="3647"/>
                  </a:lnTo>
                  <a:lnTo>
                    <a:pt x="4476" y="3489"/>
                  </a:lnTo>
                  <a:lnTo>
                    <a:pt x="4555" y="3318"/>
                  </a:lnTo>
                  <a:lnTo>
                    <a:pt x="4621" y="3134"/>
                  </a:lnTo>
                  <a:lnTo>
                    <a:pt x="4674" y="2963"/>
                  </a:lnTo>
                  <a:lnTo>
                    <a:pt x="4713" y="2765"/>
                  </a:lnTo>
                  <a:lnTo>
                    <a:pt x="4740" y="2568"/>
                  </a:lnTo>
                  <a:lnTo>
                    <a:pt x="4753" y="2370"/>
                  </a:lnTo>
                  <a:lnTo>
                    <a:pt x="4740" y="2133"/>
                  </a:lnTo>
                  <a:lnTo>
                    <a:pt x="4700" y="1896"/>
                  </a:lnTo>
                  <a:lnTo>
                    <a:pt x="4648" y="1673"/>
                  </a:lnTo>
                  <a:lnTo>
                    <a:pt x="4569" y="1449"/>
                  </a:lnTo>
                  <a:lnTo>
                    <a:pt x="4463" y="1238"/>
                  </a:lnTo>
                  <a:lnTo>
                    <a:pt x="4345" y="1041"/>
                  </a:lnTo>
                  <a:lnTo>
                    <a:pt x="4213" y="870"/>
                  </a:lnTo>
                  <a:lnTo>
                    <a:pt x="4055" y="699"/>
                  </a:lnTo>
                  <a:lnTo>
                    <a:pt x="3884" y="541"/>
                  </a:lnTo>
                  <a:lnTo>
                    <a:pt x="3700" y="409"/>
                  </a:lnTo>
                  <a:lnTo>
                    <a:pt x="3502" y="291"/>
                  </a:lnTo>
                  <a:lnTo>
                    <a:pt x="3292" y="185"/>
                  </a:lnTo>
                  <a:lnTo>
                    <a:pt x="3081" y="106"/>
                  </a:lnTo>
                  <a:lnTo>
                    <a:pt x="2857" y="40"/>
                  </a:lnTo>
                  <a:lnTo>
                    <a:pt x="2620" y="14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1084150" y="3024175"/>
              <a:ext cx="931350" cy="434425"/>
            </a:xfrm>
            <a:custGeom>
              <a:avLst/>
              <a:gdLst/>
              <a:ahLst/>
              <a:cxnLst/>
              <a:rect l="l" t="t" r="r" b="b"/>
              <a:pathLst>
                <a:path w="37254" h="17377" extrusionOk="0">
                  <a:moveTo>
                    <a:pt x="2489" y="1185"/>
                  </a:moveTo>
                  <a:lnTo>
                    <a:pt x="2620" y="1211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2" y="1382"/>
                  </a:lnTo>
                  <a:lnTo>
                    <a:pt x="3134" y="1461"/>
                  </a:lnTo>
                  <a:lnTo>
                    <a:pt x="3213" y="1540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17"/>
                  </a:lnTo>
                  <a:lnTo>
                    <a:pt x="3476" y="1922"/>
                  </a:lnTo>
                  <a:lnTo>
                    <a:pt x="3516" y="2028"/>
                  </a:lnTo>
                  <a:lnTo>
                    <a:pt x="3542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55" y="2528"/>
                  </a:lnTo>
                  <a:lnTo>
                    <a:pt x="3529" y="2673"/>
                  </a:lnTo>
                  <a:lnTo>
                    <a:pt x="3489" y="2804"/>
                  </a:lnTo>
                  <a:lnTo>
                    <a:pt x="3437" y="2936"/>
                  </a:lnTo>
                  <a:lnTo>
                    <a:pt x="2923" y="3436"/>
                  </a:lnTo>
                  <a:lnTo>
                    <a:pt x="2805" y="3502"/>
                  </a:lnTo>
                  <a:lnTo>
                    <a:pt x="2660" y="3541"/>
                  </a:lnTo>
                  <a:lnTo>
                    <a:pt x="2515" y="3568"/>
                  </a:lnTo>
                  <a:lnTo>
                    <a:pt x="2370" y="3581"/>
                  </a:lnTo>
                  <a:lnTo>
                    <a:pt x="2252" y="3568"/>
                  </a:lnTo>
                  <a:lnTo>
                    <a:pt x="2133" y="3554"/>
                  </a:lnTo>
                  <a:lnTo>
                    <a:pt x="2015" y="3528"/>
                  </a:lnTo>
                  <a:lnTo>
                    <a:pt x="1910" y="3489"/>
                  </a:lnTo>
                  <a:lnTo>
                    <a:pt x="1804" y="3436"/>
                  </a:lnTo>
                  <a:lnTo>
                    <a:pt x="1699" y="3370"/>
                  </a:lnTo>
                  <a:lnTo>
                    <a:pt x="1607" y="3304"/>
                  </a:lnTo>
                  <a:lnTo>
                    <a:pt x="1528" y="3225"/>
                  </a:lnTo>
                  <a:lnTo>
                    <a:pt x="1449" y="3146"/>
                  </a:lnTo>
                  <a:lnTo>
                    <a:pt x="1383" y="3054"/>
                  </a:lnTo>
                  <a:lnTo>
                    <a:pt x="1317" y="2949"/>
                  </a:lnTo>
                  <a:lnTo>
                    <a:pt x="1265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6" y="2501"/>
                  </a:lnTo>
                  <a:lnTo>
                    <a:pt x="1172" y="2383"/>
                  </a:lnTo>
                  <a:lnTo>
                    <a:pt x="1186" y="2264"/>
                  </a:lnTo>
                  <a:lnTo>
                    <a:pt x="1199" y="2146"/>
                  </a:lnTo>
                  <a:lnTo>
                    <a:pt x="1225" y="2028"/>
                  </a:lnTo>
                  <a:lnTo>
                    <a:pt x="1265" y="1922"/>
                  </a:lnTo>
                  <a:lnTo>
                    <a:pt x="1317" y="1817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40"/>
                  </a:lnTo>
                  <a:lnTo>
                    <a:pt x="1607" y="1461"/>
                  </a:lnTo>
                  <a:lnTo>
                    <a:pt x="1699" y="1382"/>
                  </a:lnTo>
                  <a:lnTo>
                    <a:pt x="1804" y="1330"/>
                  </a:lnTo>
                  <a:lnTo>
                    <a:pt x="1910" y="1277"/>
                  </a:lnTo>
                  <a:lnTo>
                    <a:pt x="2015" y="1238"/>
                  </a:lnTo>
                  <a:lnTo>
                    <a:pt x="2133" y="1211"/>
                  </a:lnTo>
                  <a:lnTo>
                    <a:pt x="2252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6" y="53"/>
                  </a:lnTo>
                  <a:lnTo>
                    <a:pt x="1673" y="106"/>
                  </a:lnTo>
                  <a:lnTo>
                    <a:pt x="1449" y="185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6" y="553"/>
                  </a:lnTo>
                  <a:lnTo>
                    <a:pt x="685" y="698"/>
                  </a:lnTo>
                  <a:lnTo>
                    <a:pt x="541" y="869"/>
                  </a:lnTo>
                  <a:lnTo>
                    <a:pt x="396" y="1053"/>
                  </a:lnTo>
                  <a:lnTo>
                    <a:pt x="277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" y="2133"/>
                  </a:lnTo>
                  <a:lnTo>
                    <a:pt x="1" y="2383"/>
                  </a:lnTo>
                  <a:lnTo>
                    <a:pt x="1" y="2620"/>
                  </a:lnTo>
                  <a:lnTo>
                    <a:pt x="40" y="2857"/>
                  </a:lnTo>
                  <a:lnTo>
                    <a:pt x="106" y="3094"/>
                  </a:lnTo>
                  <a:lnTo>
                    <a:pt x="185" y="3304"/>
                  </a:lnTo>
                  <a:lnTo>
                    <a:pt x="277" y="3515"/>
                  </a:lnTo>
                  <a:lnTo>
                    <a:pt x="396" y="3712"/>
                  </a:lnTo>
                  <a:lnTo>
                    <a:pt x="541" y="3897"/>
                  </a:lnTo>
                  <a:lnTo>
                    <a:pt x="685" y="4068"/>
                  </a:lnTo>
                  <a:lnTo>
                    <a:pt x="856" y="4213"/>
                  </a:lnTo>
                  <a:lnTo>
                    <a:pt x="1041" y="4357"/>
                  </a:lnTo>
                  <a:lnTo>
                    <a:pt x="1238" y="4476"/>
                  </a:lnTo>
                  <a:lnTo>
                    <a:pt x="1449" y="4568"/>
                  </a:lnTo>
                  <a:lnTo>
                    <a:pt x="1673" y="4647"/>
                  </a:lnTo>
                  <a:lnTo>
                    <a:pt x="1896" y="4713"/>
                  </a:lnTo>
                  <a:lnTo>
                    <a:pt x="2133" y="4752"/>
                  </a:lnTo>
                  <a:lnTo>
                    <a:pt x="2370" y="4766"/>
                  </a:lnTo>
                  <a:lnTo>
                    <a:pt x="2541" y="4752"/>
                  </a:lnTo>
                  <a:lnTo>
                    <a:pt x="2699" y="4739"/>
                  </a:lnTo>
                  <a:lnTo>
                    <a:pt x="2857" y="4713"/>
                  </a:lnTo>
                  <a:lnTo>
                    <a:pt x="3015" y="4673"/>
                  </a:lnTo>
                  <a:lnTo>
                    <a:pt x="3173" y="4621"/>
                  </a:lnTo>
                  <a:lnTo>
                    <a:pt x="3318" y="4568"/>
                  </a:lnTo>
                  <a:lnTo>
                    <a:pt x="3450" y="4502"/>
                  </a:lnTo>
                  <a:lnTo>
                    <a:pt x="3595" y="4423"/>
                  </a:lnTo>
                  <a:lnTo>
                    <a:pt x="16547" y="17376"/>
                  </a:lnTo>
                  <a:lnTo>
                    <a:pt x="37254" y="17376"/>
                  </a:lnTo>
                  <a:lnTo>
                    <a:pt x="37254" y="16205"/>
                  </a:lnTo>
                  <a:lnTo>
                    <a:pt x="17034" y="16205"/>
                  </a:lnTo>
                  <a:lnTo>
                    <a:pt x="4424" y="3581"/>
                  </a:lnTo>
                  <a:lnTo>
                    <a:pt x="4503" y="3449"/>
                  </a:lnTo>
                  <a:lnTo>
                    <a:pt x="4569" y="3304"/>
                  </a:lnTo>
                  <a:lnTo>
                    <a:pt x="4621" y="3160"/>
                  </a:lnTo>
                  <a:lnTo>
                    <a:pt x="4661" y="3015"/>
                  </a:lnTo>
                  <a:lnTo>
                    <a:pt x="4700" y="2857"/>
                  </a:lnTo>
                  <a:lnTo>
                    <a:pt x="4727" y="2699"/>
                  </a:lnTo>
                  <a:lnTo>
                    <a:pt x="4740" y="2541"/>
                  </a:lnTo>
                  <a:lnTo>
                    <a:pt x="4753" y="2383"/>
                  </a:lnTo>
                  <a:lnTo>
                    <a:pt x="4740" y="2133"/>
                  </a:lnTo>
                  <a:lnTo>
                    <a:pt x="4700" y="1909"/>
                  </a:lnTo>
                  <a:lnTo>
                    <a:pt x="4648" y="1672"/>
                  </a:lnTo>
                  <a:lnTo>
                    <a:pt x="4569" y="1461"/>
                  </a:lnTo>
                  <a:lnTo>
                    <a:pt x="4463" y="1251"/>
                  </a:lnTo>
                  <a:lnTo>
                    <a:pt x="4345" y="1053"/>
                  </a:lnTo>
                  <a:lnTo>
                    <a:pt x="4213" y="869"/>
                  </a:lnTo>
                  <a:lnTo>
                    <a:pt x="4055" y="698"/>
                  </a:lnTo>
                  <a:lnTo>
                    <a:pt x="3884" y="553"/>
                  </a:lnTo>
                  <a:lnTo>
                    <a:pt x="3700" y="408"/>
                  </a:lnTo>
                  <a:lnTo>
                    <a:pt x="3502" y="290"/>
                  </a:lnTo>
                  <a:lnTo>
                    <a:pt x="3292" y="185"/>
                  </a:lnTo>
                  <a:lnTo>
                    <a:pt x="3081" y="106"/>
                  </a:lnTo>
                  <a:lnTo>
                    <a:pt x="2857" y="53"/>
                  </a:lnTo>
                  <a:lnTo>
                    <a:pt x="2620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1128575" y="3519125"/>
              <a:ext cx="933000" cy="118825"/>
            </a:xfrm>
            <a:custGeom>
              <a:avLst/>
              <a:gdLst/>
              <a:ahLst/>
              <a:cxnLst/>
              <a:rect l="l" t="t" r="r" b="b"/>
              <a:pathLst>
                <a:path w="37320" h="4753" extrusionOk="0">
                  <a:moveTo>
                    <a:pt x="2502" y="1185"/>
                  </a:moveTo>
                  <a:lnTo>
                    <a:pt x="2620" y="1198"/>
                  </a:lnTo>
                  <a:lnTo>
                    <a:pt x="2739" y="1238"/>
                  </a:lnTo>
                  <a:lnTo>
                    <a:pt x="2844" y="1277"/>
                  </a:lnTo>
                  <a:lnTo>
                    <a:pt x="2950" y="1330"/>
                  </a:lnTo>
                  <a:lnTo>
                    <a:pt x="3055" y="1382"/>
                  </a:lnTo>
                  <a:lnTo>
                    <a:pt x="3147" y="1448"/>
                  </a:lnTo>
                  <a:lnTo>
                    <a:pt x="3226" y="1527"/>
                  </a:lnTo>
                  <a:lnTo>
                    <a:pt x="3305" y="1619"/>
                  </a:lnTo>
                  <a:lnTo>
                    <a:pt x="3371" y="1712"/>
                  </a:lnTo>
                  <a:lnTo>
                    <a:pt x="3437" y="1804"/>
                  </a:lnTo>
                  <a:lnTo>
                    <a:pt x="3489" y="1909"/>
                  </a:lnTo>
                  <a:lnTo>
                    <a:pt x="3529" y="2014"/>
                  </a:lnTo>
                  <a:lnTo>
                    <a:pt x="3555" y="2133"/>
                  </a:lnTo>
                  <a:lnTo>
                    <a:pt x="3581" y="2251"/>
                  </a:lnTo>
                  <a:lnTo>
                    <a:pt x="3581" y="2370"/>
                  </a:lnTo>
                  <a:lnTo>
                    <a:pt x="3581" y="2501"/>
                  </a:lnTo>
                  <a:lnTo>
                    <a:pt x="3555" y="2620"/>
                  </a:lnTo>
                  <a:lnTo>
                    <a:pt x="3529" y="2725"/>
                  </a:lnTo>
                  <a:lnTo>
                    <a:pt x="3489" y="2844"/>
                  </a:lnTo>
                  <a:lnTo>
                    <a:pt x="3437" y="2949"/>
                  </a:lnTo>
                  <a:lnTo>
                    <a:pt x="3371" y="3041"/>
                  </a:lnTo>
                  <a:lnTo>
                    <a:pt x="3305" y="3133"/>
                  </a:lnTo>
                  <a:lnTo>
                    <a:pt x="3226" y="3225"/>
                  </a:lnTo>
                  <a:lnTo>
                    <a:pt x="3147" y="3304"/>
                  </a:lnTo>
                  <a:lnTo>
                    <a:pt x="3055" y="3370"/>
                  </a:lnTo>
                  <a:lnTo>
                    <a:pt x="2950" y="3423"/>
                  </a:lnTo>
                  <a:lnTo>
                    <a:pt x="2844" y="3475"/>
                  </a:lnTo>
                  <a:lnTo>
                    <a:pt x="2739" y="3515"/>
                  </a:lnTo>
                  <a:lnTo>
                    <a:pt x="2620" y="3554"/>
                  </a:lnTo>
                  <a:lnTo>
                    <a:pt x="2502" y="3568"/>
                  </a:lnTo>
                  <a:lnTo>
                    <a:pt x="2265" y="3568"/>
                  </a:lnTo>
                  <a:lnTo>
                    <a:pt x="2147" y="3554"/>
                  </a:lnTo>
                  <a:lnTo>
                    <a:pt x="2028" y="3515"/>
                  </a:lnTo>
                  <a:lnTo>
                    <a:pt x="1923" y="3475"/>
                  </a:lnTo>
                  <a:lnTo>
                    <a:pt x="1818" y="3423"/>
                  </a:lnTo>
                  <a:lnTo>
                    <a:pt x="1712" y="3370"/>
                  </a:lnTo>
                  <a:lnTo>
                    <a:pt x="1620" y="3304"/>
                  </a:lnTo>
                  <a:lnTo>
                    <a:pt x="1541" y="3225"/>
                  </a:lnTo>
                  <a:lnTo>
                    <a:pt x="1462" y="3133"/>
                  </a:lnTo>
                  <a:lnTo>
                    <a:pt x="1396" y="3041"/>
                  </a:lnTo>
                  <a:lnTo>
                    <a:pt x="1330" y="2949"/>
                  </a:lnTo>
                  <a:lnTo>
                    <a:pt x="1278" y="2844"/>
                  </a:lnTo>
                  <a:lnTo>
                    <a:pt x="1238" y="2725"/>
                  </a:lnTo>
                  <a:lnTo>
                    <a:pt x="1212" y="2620"/>
                  </a:lnTo>
                  <a:lnTo>
                    <a:pt x="1199" y="2501"/>
                  </a:lnTo>
                  <a:lnTo>
                    <a:pt x="1186" y="2370"/>
                  </a:lnTo>
                  <a:lnTo>
                    <a:pt x="1199" y="2251"/>
                  </a:lnTo>
                  <a:lnTo>
                    <a:pt x="1212" y="2133"/>
                  </a:lnTo>
                  <a:lnTo>
                    <a:pt x="1238" y="2014"/>
                  </a:lnTo>
                  <a:lnTo>
                    <a:pt x="1278" y="1909"/>
                  </a:lnTo>
                  <a:lnTo>
                    <a:pt x="1330" y="1804"/>
                  </a:lnTo>
                  <a:lnTo>
                    <a:pt x="1396" y="1712"/>
                  </a:lnTo>
                  <a:lnTo>
                    <a:pt x="1462" y="1619"/>
                  </a:lnTo>
                  <a:lnTo>
                    <a:pt x="1541" y="1527"/>
                  </a:lnTo>
                  <a:lnTo>
                    <a:pt x="1620" y="1448"/>
                  </a:lnTo>
                  <a:lnTo>
                    <a:pt x="1712" y="1382"/>
                  </a:lnTo>
                  <a:lnTo>
                    <a:pt x="1818" y="1330"/>
                  </a:lnTo>
                  <a:lnTo>
                    <a:pt x="1923" y="1277"/>
                  </a:lnTo>
                  <a:lnTo>
                    <a:pt x="2028" y="1238"/>
                  </a:lnTo>
                  <a:lnTo>
                    <a:pt x="2147" y="1198"/>
                  </a:lnTo>
                  <a:lnTo>
                    <a:pt x="2265" y="1185"/>
                  </a:lnTo>
                  <a:close/>
                  <a:moveTo>
                    <a:pt x="2384" y="0"/>
                  </a:moveTo>
                  <a:lnTo>
                    <a:pt x="2147" y="13"/>
                  </a:lnTo>
                  <a:lnTo>
                    <a:pt x="1910" y="40"/>
                  </a:lnTo>
                  <a:lnTo>
                    <a:pt x="1673" y="106"/>
                  </a:lnTo>
                  <a:lnTo>
                    <a:pt x="1462" y="185"/>
                  </a:lnTo>
                  <a:lnTo>
                    <a:pt x="1251" y="290"/>
                  </a:lnTo>
                  <a:lnTo>
                    <a:pt x="1054" y="408"/>
                  </a:lnTo>
                  <a:lnTo>
                    <a:pt x="870" y="540"/>
                  </a:lnTo>
                  <a:lnTo>
                    <a:pt x="699" y="698"/>
                  </a:lnTo>
                  <a:lnTo>
                    <a:pt x="554" y="869"/>
                  </a:lnTo>
                  <a:lnTo>
                    <a:pt x="409" y="1053"/>
                  </a:lnTo>
                  <a:lnTo>
                    <a:pt x="291" y="1238"/>
                  </a:lnTo>
                  <a:lnTo>
                    <a:pt x="198" y="1448"/>
                  </a:lnTo>
                  <a:lnTo>
                    <a:pt x="106" y="1672"/>
                  </a:lnTo>
                  <a:lnTo>
                    <a:pt x="54" y="1896"/>
                  </a:lnTo>
                  <a:lnTo>
                    <a:pt x="14" y="2133"/>
                  </a:lnTo>
                  <a:lnTo>
                    <a:pt x="1" y="2370"/>
                  </a:lnTo>
                  <a:lnTo>
                    <a:pt x="14" y="2620"/>
                  </a:lnTo>
                  <a:lnTo>
                    <a:pt x="54" y="2857"/>
                  </a:lnTo>
                  <a:lnTo>
                    <a:pt x="106" y="3081"/>
                  </a:lnTo>
                  <a:lnTo>
                    <a:pt x="198" y="3304"/>
                  </a:lnTo>
                  <a:lnTo>
                    <a:pt x="291" y="3515"/>
                  </a:lnTo>
                  <a:lnTo>
                    <a:pt x="409" y="3699"/>
                  </a:lnTo>
                  <a:lnTo>
                    <a:pt x="554" y="3883"/>
                  </a:lnTo>
                  <a:lnTo>
                    <a:pt x="699" y="4055"/>
                  </a:lnTo>
                  <a:lnTo>
                    <a:pt x="870" y="4213"/>
                  </a:lnTo>
                  <a:lnTo>
                    <a:pt x="1054" y="4344"/>
                  </a:lnTo>
                  <a:lnTo>
                    <a:pt x="1251" y="4463"/>
                  </a:lnTo>
                  <a:lnTo>
                    <a:pt x="1462" y="4568"/>
                  </a:lnTo>
                  <a:lnTo>
                    <a:pt x="1673" y="4647"/>
                  </a:lnTo>
                  <a:lnTo>
                    <a:pt x="1910" y="4700"/>
                  </a:lnTo>
                  <a:lnTo>
                    <a:pt x="2147" y="4739"/>
                  </a:lnTo>
                  <a:lnTo>
                    <a:pt x="2384" y="4752"/>
                  </a:lnTo>
                  <a:lnTo>
                    <a:pt x="2594" y="4752"/>
                  </a:lnTo>
                  <a:lnTo>
                    <a:pt x="2792" y="4726"/>
                  </a:lnTo>
                  <a:lnTo>
                    <a:pt x="2989" y="4673"/>
                  </a:lnTo>
                  <a:lnTo>
                    <a:pt x="3173" y="4621"/>
                  </a:lnTo>
                  <a:lnTo>
                    <a:pt x="3358" y="4542"/>
                  </a:lnTo>
                  <a:lnTo>
                    <a:pt x="3529" y="4463"/>
                  </a:lnTo>
                  <a:lnTo>
                    <a:pt x="3700" y="4357"/>
                  </a:lnTo>
                  <a:lnTo>
                    <a:pt x="3858" y="4252"/>
                  </a:lnTo>
                  <a:lnTo>
                    <a:pt x="4003" y="4120"/>
                  </a:lnTo>
                  <a:lnTo>
                    <a:pt x="4134" y="3989"/>
                  </a:lnTo>
                  <a:lnTo>
                    <a:pt x="4266" y="3831"/>
                  </a:lnTo>
                  <a:lnTo>
                    <a:pt x="4371" y="3673"/>
                  </a:lnTo>
                  <a:lnTo>
                    <a:pt x="4477" y="3515"/>
                  </a:lnTo>
                  <a:lnTo>
                    <a:pt x="4556" y="3344"/>
                  </a:lnTo>
                  <a:lnTo>
                    <a:pt x="4634" y="3159"/>
                  </a:lnTo>
                  <a:lnTo>
                    <a:pt x="4687" y="2962"/>
                  </a:lnTo>
                  <a:lnTo>
                    <a:pt x="37319" y="2962"/>
                  </a:lnTo>
                  <a:lnTo>
                    <a:pt x="37319" y="1790"/>
                  </a:lnTo>
                  <a:lnTo>
                    <a:pt x="4687" y="1790"/>
                  </a:lnTo>
                  <a:lnTo>
                    <a:pt x="4634" y="1593"/>
                  </a:lnTo>
                  <a:lnTo>
                    <a:pt x="4556" y="1409"/>
                  </a:lnTo>
                  <a:lnTo>
                    <a:pt x="4477" y="1238"/>
                  </a:lnTo>
                  <a:lnTo>
                    <a:pt x="4371" y="1067"/>
                  </a:lnTo>
                  <a:lnTo>
                    <a:pt x="4266" y="922"/>
                  </a:lnTo>
                  <a:lnTo>
                    <a:pt x="4134" y="764"/>
                  </a:lnTo>
                  <a:lnTo>
                    <a:pt x="4003" y="632"/>
                  </a:lnTo>
                  <a:lnTo>
                    <a:pt x="3858" y="500"/>
                  </a:lnTo>
                  <a:lnTo>
                    <a:pt x="3700" y="395"/>
                  </a:lnTo>
                  <a:lnTo>
                    <a:pt x="3529" y="290"/>
                  </a:lnTo>
                  <a:lnTo>
                    <a:pt x="3358" y="211"/>
                  </a:lnTo>
                  <a:lnTo>
                    <a:pt x="3173" y="132"/>
                  </a:lnTo>
                  <a:lnTo>
                    <a:pt x="2989" y="79"/>
                  </a:lnTo>
                  <a:lnTo>
                    <a:pt x="2792" y="27"/>
                  </a:lnTo>
                  <a:lnTo>
                    <a:pt x="2594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1294775" y="3652725"/>
              <a:ext cx="766800" cy="118825"/>
            </a:xfrm>
            <a:custGeom>
              <a:avLst/>
              <a:gdLst/>
              <a:ahLst/>
              <a:cxnLst/>
              <a:rect l="l" t="t" r="r" b="b"/>
              <a:pathLst>
                <a:path w="30672" h="4753" extrusionOk="0">
                  <a:moveTo>
                    <a:pt x="2383" y="1172"/>
                  </a:moveTo>
                  <a:lnTo>
                    <a:pt x="2502" y="1185"/>
                  </a:lnTo>
                  <a:lnTo>
                    <a:pt x="2620" y="1199"/>
                  </a:lnTo>
                  <a:lnTo>
                    <a:pt x="2739" y="1238"/>
                  </a:lnTo>
                  <a:lnTo>
                    <a:pt x="2844" y="1278"/>
                  </a:lnTo>
                  <a:lnTo>
                    <a:pt x="2949" y="1317"/>
                  </a:lnTo>
                  <a:lnTo>
                    <a:pt x="3054" y="1383"/>
                  </a:lnTo>
                  <a:lnTo>
                    <a:pt x="3147" y="1449"/>
                  </a:lnTo>
                  <a:lnTo>
                    <a:pt x="3226" y="1528"/>
                  </a:lnTo>
                  <a:lnTo>
                    <a:pt x="3305" y="1620"/>
                  </a:lnTo>
                  <a:lnTo>
                    <a:pt x="3370" y="1712"/>
                  </a:lnTo>
                  <a:lnTo>
                    <a:pt x="3436" y="1804"/>
                  </a:lnTo>
                  <a:lnTo>
                    <a:pt x="3489" y="1909"/>
                  </a:lnTo>
                  <a:lnTo>
                    <a:pt x="3528" y="2015"/>
                  </a:lnTo>
                  <a:lnTo>
                    <a:pt x="3555" y="2133"/>
                  </a:lnTo>
                  <a:lnTo>
                    <a:pt x="3581" y="2252"/>
                  </a:lnTo>
                  <a:lnTo>
                    <a:pt x="3581" y="2370"/>
                  </a:lnTo>
                  <a:lnTo>
                    <a:pt x="3581" y="2502"/>
                  </a:lnTo>
                  <a:lnTo>
                    <a:pt x="3555" y="2620"/>
                  </a:lnTo>
                  <a:lnTo>
                    <a:pt x="3528" y="2725"/>
                  </a:lnTo>
                  <a:lnTo>
                    <a:pt x="3489" y="2844"/>
                  </a:lnTo>
                  <a:lnTo>
                    <a:pt x="3436" y="2949"/>
                  </a:lnTo>
                  <a:lnTo>
                    <a:pt x="3370" y="3041"/>
                  </a:lnTo>
                  <a:lnTo>
                    <a:pt x="3305" y="3134"/>
                  </a:lnTo>
                  <a:lnTo>
                    <a:pt x="3226" y="3226"/>
                  </a:lnTo>
                  <a:lnTo>
                    <a:pt x="3147" y="3305"/>
                  </a:lnTo>
                  <a:lnTo>
                    <a:pt x="3054" y="3371"/>
                  </a:lnTo>
                  <a:lnTo>
                    <a:pt x="2949" y="3423"/>
                  </a:lnTo>
                  <a:lnTo>
                    <a:pt x="2844" y="3476"/>
                  </a:lnTo>
                  <a:lnTo>
                    <a:pt x="2739" y="3515"/>
                  </a:lnTo>
                  <a:lnTo>
                    <a:pt x="2620" y="3542"/>
                  </a:lnTo>
                  <a:lnTo>
                    <a:pt x="2502" y="3568"/>
                  </a:lnTo>
                  <a:lnTo>
                    <a:pt x="2265" y="3568"/>
                  </a:lnTo>
                  <a:lnTo>
                    <a:pt x="2146" y="3542"/>
                  </a:lnTo>
                  <a:lnTo>
                    <a:pt x="2028" y="3515"/>
                  </a:lnTo>
                  <a:lnTo>
                    <a:pt x="1922" y="3476"/>
                  </a:lnTo>
                  <a:lnTo>
                    <a:pt x="1817" y="3423"/>
                  </a:lnTo>
                  <a:lnTo>
                    <a:pt x="1712" y="3371"/>
                  </a:lnTo>
                  <a:lnTo>
                    <a:pt x="1620" y="3305"/>
                  </a:lnTo>
                  <a:lnTo>
                    <a:pt x="1541" y="3226"/>
                  </a:lnTo>
                  <a:lnTo>
                    <a:pt x="1462" y="3134"/>
                  </a:lnTo>
                  <a:lnTo>
                    <a:pt x="1396" y="3041"/>
                  </a:lnTo>
                  <a:lnTo>
                    <a:pt x="1330" y="2949"/>
                  </a:lnTo>
                  <a:lnTo>
                    <a:pt x="1277" y="2844"/>
                  </a:lnTo>
                  <a:lnTo>
                    <a:pt x="1238" y="2725"/>
                  </a:lnTo>
                  <a:lnTo>
                    <a:pt x="1212" y="2620"/>
                  </a:lnTo>
                  <a:lnTo>
                    <a:pt x="1198" y="2502"/>
                  </a:lnTo>
                  <a:lnTo>
                    <a:pt x="1185" y="2370"/>
                  </a:lnTo>
                  <a:lnTo>
                    <a:pt x="1198" y="2252"/>
                  </a:lnTo>
                  <a:lnTo>
                    <a:pt x="1212" y="2133"/>
                  </a:lnTo>
                  <a:lnTo>
                    <a:pt x="1238" y="2015"/>
                  </a:lnTo>
                  <a:lnTo>
                    <a:pt x="1277" y="1909"/>
                  </a:lnTo>
                  <a:lnTo>
                    <a:pt x="1330" y="1804"/>
                  </a:lnTo>
                  <a:lnTo>
                    <a:pt x="1396" y="1712"/>
                  </a:lnTo>
                  <a:lnTo>
                    <a:pt x="1462" y="1620"/>
                  </a:lnTo>
                  <a:lnTo>
                    <a:pt x="1541" y="1528"/>
                  </a:lnTo>
                  <a:lnTo>
                    <a:pt x="1620" y="1449"/>
                  </a:lnTo>
                  <a:lnTo>
                    <a:pt x="1712" y="1383"/>
                  </a:lnTo>
                  <a:lnTo>
                    <a:pt x="1817" y="1317"/>
                  </a:lnTo>
                  <a:lnTo>
                    <a:pt x="1922" y="1278"/>
                  </a:lnTo>
                  <a:lnTo>
                    <a:pt x="2028" y="1238"/>
                  </a:lnTo>
                  <a:lnTo>
                    <a:pt x="2146" y="1199"/>
                  </a:lnTo>
                  <a:lnTo>
                    <a:pt x="2265" y="1185"/>
                  </a:lnTo>
                  <a:lnTo>
                    <a:pt x="2383" y="1172"/>
                  </a:lnTo>
                  <a:close/>
                  <a:moveTo>
                    <a:pt x="2383" y="1"/>
                  </a:moveTo>
                  <a:lnTo>
                    <a:pt x="2146" y="14"/>
                  </a:lnTo>
                  <a:lnTo>
                    <a:pt x="1909" y="40"/>
                  </a:lnTo>
                  <a:lnTo>
                    <a:pt x="1672" y="106"/>
                  </a:lnTo>
                  <a:lnTo>
                    <a:pt x="1462" y="185"/>
                  </a:lnTo>
                  <a:lnTo>
                    <a:pt x="1251" y="290"/>
                  </a:lnTo>
                  <a:lnTo>
                    <a:pt x="1054" y="409"/>
                  </a:lnTo>
                  <a:lnTo>
                    <a:pt x="869" y="540"/>
                  </a:lnTo>
                  <a:lnTo>
                    <a:pt x="698" y="698"/>
                  </a:lnTo>
                  <a:lnTo>
                    <a:pt x="553" y="869"/>
                  </a:lnTo>
                  <a:lnTo>
                    <a:pt x="409" y="1041"/>
                  </a:lnTo>
                  <a:lnTo>
                    <a:pt x="290" y="1238"/>
                  </a:lnTo>
                  <a:lnTo>
                    <a:pt x="198" y="1449"/>
                  </a:lnTo>
                  <a:lnTo>
                    <a:pt x="119" y="1672"/>
                  </a:lnTo>
                  <a:lnTo>
                    <a:pt x="53" y="1896"/>
                  </a:lnTo>
                  <a:lnTo>
                    <a:pt x="14" y="2133"/>
                  </a:lnTo>
                  <a:lnTo>
                    <a:pt x="1" y="2370"/>
                  </a:lnTo>
                  <a:lnTo>
                    <a:pt x="14" y="2620"/>
                  </a:lnTo>
                  <a:lnTo>
                    <a:pt x="53" y="2857"/>
                  </a:lnTo>
                  <a:lnTo>
                    <a:pt x="119" y="3081"/>
                  </a:lnTo>
                  <a:lnTo>
                    <a:pt x="198" y="3305"/>
                  </a:lnTo>
                  <a:lnTo>
                    <a:pt x="290" y="3502"/>
                  </a:lnTo>
                  <a:lnTo>
                    <a:pt x="409" y="3700"/>
                  </a:lnTo>
                  <a:lnTo>
                    <a:pt x="553" y="3884"/>
                  </a:lnTo>
                  <a:lnTo>
                    <a:pt x="698" y="4055"/>
                  </a:lnTo>
                  <a:lnTo>
                    <a:pt x="869" y="4213"/>
                  </a:lnTo>
                  <a:lnTo>
                    <a:pt x="1054" y="4345"/>
                  </a:lnTo>
                  <a:lnTo>
                    <a:pt x="1251" y="4463"/>
                  </a:lnTo>
                  <a:lnTo>
                    <a:pt x="1462" y="4568"/>
                  </a:lnTo>
                  <a:lnTo>
                    <a:pt x="1672" y="4647"/>
                  </a:lnTo>
                  <a:lnTo>
                    <a:pt x="1909" y="4700"/>
                  </a:lnTo>
                  <a:lnTo>
                    <a:pt x="2146" y="4740"/>
                  </a:lnTo>
                  <a:lnTo>
                    <a:pt x="2383" y="4753"/>
                  </a:lnTo>
                  <a:lnTo>
                    <a:pt x="2594" y="4740"/>
                  </a:lnTo>
                  <a:lnTo>
                    <a:pt x="2791" y="4713"/>
                  </a:lnTo>
                  <a:lnTo>
                    <a:pt x="2989" y="4674"/>
                  </a:lnTo>
                  <a:lnTo>
                    <a:pt x="3173" y="4621"/>
                  </a:lnTo>
                  <a:lnTo>
                    <a:pt x="3357" y="4542"/>
                  </a:lnTo>
                  <a:lnTo>
                    <a:pt x="3528" y="4463"/>
                  </a:lnTo>
                  <a:lnTo>
                    <a:pt x="3699" y="4358"/>
                  </a:lnTo>
                  <a:lnTo>
                    <a:pt x="3857" y="4239"/>
                  </a:lnTo>
                  <a:lnTo>
                    <a:pt x="4002" y="4121"/>
                  </a:lnTo>
                  <a:lnTo>
                    <a:pt x="4134" y="3989"/>
                  </a:lnTo>
                  <a:lnTo>
                    <a:pt x="4265" y="3831"/>
                  </a:lnTo>
                  <a:lnTo>
                    <a:pt x="4371" y="3673"/>
                  </a:lnTo>
                  <a:lnTo>
                    <a:pt x="4476" y="3515"/>
                  </a:lnTo>
                  <a:lnTo>
                    <a:pt x="4555" y="3331"/>
                  </a:lnTo>
                  <a:lnTo>
                    <a:pt x="4634" y="3160"/>
                  </a:lnTo>
                  <a:lnTo>
                    <a:pt x="4687" y="2962"/>
                  </a:lnTo>
                  <a:lnTo>
                    <a:pt x="30671" y="2962"/>
                  </a:lnTo>
                  <a:lnTo>
                    <a:pt x="30671" y="1791"/>
                  </a:lnTo>
                  <a:lnTo>
                    <a:pt x="4687" y="1791"/>
                  </a:lnTo>
                  <a:lnTo>
                    <a:pt x="4634" y="1593"/>
                  </a:lnTo>
                  <a:lnTo>
                    <a:pt x="4555" y="1409"/>
                  </a:lnTo>
                  <a:lnTo>
                    <a:pt x="4476" y="1238"/>
                  </a:lnTo>
                  <a:lnTo>
                    <a:pt x="4371" y="1067"/>
                  </a:lnTo>
                  <a:lnTo>
                    <a:pt x="4265" y="909"/>
                  </a:lnTo>
                  <a:lnTo>
                    <a:pt x="4134" y="764"/>
                  </a:lnTo>
                  <a:lnTo>
                    <a:pt x="4002" y="632"/>
                  </a:lnTo>
                  <a:lnTo>
                    <a:pt x="3857" y="501"/>
                  </a:lnTo>
                  <a:lnTo>
                    <a:pt x="3699" y="396"/>
                  </a:lnTo>
                  <a:lnTo>
                    <a:pt x="3528" y="290"/>
                  </a:lnTo>
                  <a:lnTo>
                    <a:pt x="3357" y="198"/>
                  </a:lnTo>
                  <a:lnTo>
                    <a:pt x="3173" y="132"/>
                  </a:lnTo>
                  <a:lnTo>
                    <a:pt x="2989" y="80"/>
                  </a:lnTo>
                  <a:lnTo>
                    <a:pt x="2791" y="27"/>
                  </a:lnTo>
                  <a:lnTo>
                    <a:pt x="2594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2461400" y="3703400"/>
              <a:ext cx="119150" cy="1067925"/>
            </a:xfrm>
            <a:custGeom>
              <a:avLst/>
              <a:gdLst/>
              <a:ahLst/>
              <a:cxnLst/>
              <a:rect l="l" t="t" r="r" b="b"/>
              <a:pathLst>
                <a:path w="4766" h="42717" extrusionOk="0">
                  <a:moveTo>
                    <a:pt x="2383" y="39136"/>
                  </a:moveTo>
                  <a:lnTo>
                    <a:pt x="2501" y="39149"/>
                  </a:lnTo>
                  <a:lnTo>
                    <a:pt x="2620" y="39162"/>
                  </a:lnTo>
                  <a:lnTo>
                    <a:pt x="2738" y="39189"/>
                  </a:lnTo>
                  <a:lnTo>
                    <a:pt x="2843" y="39228"/>
                  </a:lnTo>
                  <a:lnTo>
                    <a:pt x="2949" y="39281"/>
                  </a:lnTo>
                  <a:lnTo>
                    <a:pt x="3054" y="39347"/>
                  </a:lnTo>
                  <a:lnTo>
                    <a:pt x="3146" y="39412"/>
                  </a:lnTo>
                  <a:lnTo>
                    <a:pt x="3225" y="39491"/>
                  </a:lnTo>
                  <a:lnTo>
                    <a:pt x="3304" y="39570"/>
                  </a:lnTo>
                  <a:lnTo>
                    <a:pt x="3370" y="39662"/>
                  </a:lnTo>
                  <a:lnTo>
                    <a:pt x="3436" y="39768"/>
                  </a:lnTo>
                  <a:lnTo>
                    <a:pt x="3488" y="39873"/>
                  </a:lnTo>
                  <a:lnTo>
                    <a:pt x="3528" y="39978"/>
                  </a:lnTo>
                  <a:lnTo>
                    <a:pt x="3554" y="40097"/>
                  </a:lnTo>
                  <a:lnTo>
                    <a:pt x="3567" y="40215"/>
                  </a:lnTo>
                  <a:lnTo>
                    <a:pt x="3581" y="40334"/>
                  </a:lnTo>
                  <a:lnTo>
                    <a:pt x="3567" y="40452"/>
                  </a:lnTo>
                  <a:lnTo>
                    <a:pt x="3554" y="40571"/>
                  </a:lnTo>
                  <a:lnTo>
                    <a:pt x="3528" y="40689"/>
                  </a:lnTo>
                  <a:lnTo>
                    <a:pt x="3488" y="40795"/>
                  </a:lnTo>
                  <a:lnTo>
                    <a:pt x="3436" y="40900"/>
                  </a:lnTo>
                  <a:lnTo>
                    <a:pt x="3370" y="41005"/>
                  </a:lnTo>
                  <a:lnTo>
                    <a:pt x="3304" y="41097"/>
                  </a:lnTo>
                  <a:lnTo>
                    <a:pt x="3225" y="41176"/>
                  </a:lnTo>
                  <a:lnTo>
                    <a:pt x="3146" y="41255"/>
                  </a:lnTo>
                  <a:lnTo>
                    <a:pt x="3054" y="41321"/>
                  </a:lnTo>
                  <a:lnTo>
                    <a:pt x="2949" y="41387"/>
                  </a:lnTo>
                  <a:lnTo>
                    <a:pt x="2843" y="41440"/>
                  </a:lnTo>
                  <a:lnTo>
                    <a:pt x="2738" y="41479"/>
                  </a:lnTo>
                  <a:lnTo>
                    <a:pt x="2620" y="41505"/>
                  </a:lnTo>
                  <a:lnTo>
                    <a:pt x="2501" y="41519"/>
                  </a:lnTo>
                  <a:lnTo>
                    <a:pt x="2383" y="41532"/>
                  </a:lnTo>
                  <a:lnTo>
                    <a:pt x="2264" y="41519"/>
                  </a:lnTo>
                  <a:lnTo>
                    <a:pt x="2146" y="41505"/>
                  </a:lnTo>
                  <a:lnTo>
                    <a:pt x="2027" y="41479"/>
                  </a:lnTo>
                  <a:lnTo>
                    <a:pt x="1922" y="41440"/>
                  </a:lnTo>
                  <a:lnTo>
                    <a:pt x="1817" y="41387"/>
                  </a:lnTo>
                  <a:lnTo>
                    <a:pt x="1711" y="41321"/>
                  </a:lnTo>
                  <a:lnTo>
                    <a:pt x="1619" y="41255"/>
                  </a:lnTo>
                  <a:lnTo>
                    <a:pt x="1540" y="41176"/>
                  </a:lnTo>
                  <a:lnTo>
                    <a:pt x="1461" y="41097"/>
                  </a:lnTo>
                  <a:lnTo>
                    <a:pt x="1395" y="41005"/>
                  </a:lnTo>
                  <a:lnTo>
                    <a:pt x="1330" y="40900"/>
                  </a:lnTo>
                  <a:lnTo>
                    <a:pt x="1277" y="40795"/>
                  </a:lnTo>
                  <a:lnTo>
                    <a:pt x="1237" y="40689"/>
                  </a:lnTo>
                  <a:lnTo>
                    <a:pt x="1211" y="40571"/>
                  </a:lnTo>
                  <a:lnTo>
                    <a:pt x="1185" y="40452"/>
                  </a:lnTo>
                  <a:lnTo>
                    <a:pt x="1185" y="40334"/>
                  </a:lnTo>
                  <a:lnTo>
                    <a:pt x="1185" y="40215"/>
                  </a:lnTo>
                  <a:lnTo>
                    <a:pt x="1211" y="40097"/>
                  </a:lnTo>
                  <a:lnTo>
                    <a:pt x="1237" y="39978"/>
                  </a:lnTo>
                  <a:lnTo>
                    <a:pt x="1277" y="39873"/>
                  </a:lnTo>
                  <a:lnTo>
                    <a:pt x="1330" y="39768"/>
                  </a:lnTo>
                  <a:lnTo>
                    <a:pt x="1395" y="39662"/>
                  </a:lnTo>
                  <a:lnTo>
                    <a:pt x="1461" y="39570"/>
                  </a:lnTo>
                  <a:lnTo>
                    <a:pt x="1540" y="39491"/>
                  </a:lnTo>
                  <a:lnTo>
                    <a:pt x="1619" y="39412"/>
                  </a:lnTo>
                  <a:lnTo>
                    <a:pt x="1711" y="39347"/>
                  </a:lnTo>
                  <a:lnTo>
                    <a:pt x="1817" y="39281"/>
                  </a:lnTo>
                  <a:lnTo>
                    <a:pt x="1922" y="39228"/>
                  </a:lnTo>
                  <a:lnTo>
                    <a:pt x="2027" y="39189"/>
                  </a:lnTo>
                  <a:lnTo>
                    <a:pt x="2146" y="39162"/>
                  </a:lnTo>
                  <a:lnTo>
                    <a:pt x="2264" y="39149"/>
                  </a:lnTo>
                  <a:lnTo>
                    <a:pt x="2383" y="39136"/>
                  </a:lnTo>
                  <a:close/>
                  <a:moveTo>
                    <a:pt x="1790" y="1"/>
                  </a:moveTo>
                  <a:lnTo>
                    <a:pt x="1790" y="38030"/>
                  </a:lnTo>
                  <a:lnTo>
                    <a:pt x="1606" y="38083"/>
                  </a:lnTo>
                  <a:lnTo>
                    <a:pt x="1422" y="38162"/>
                  </a:lnTo>
                  <a:lnTo>
                    <a:pt x="1251" y="38241"/>
                  </a:lnTo>
                  <a:lnTo>
                    <a:pt x="1079" y="38346"/>
                  </a:lnTo>
                  <a:lnTo>
                    <a:pt x="921" y="38451"/>
                  </a:lnTo>
                  <a:lnTo>
                    <a:pt x="777" y="38583"/>
                  </a:lnTo>
                  <a:lnTo>
                    <a:pt x="632" y="38715"/>
                  </a:lnTo>
                  <a:lnTo>
                    <a:pt x="513" y="38860"/>
                  </a:lnTo>
                  <a:lnTo>
                    <a:pt x="395" y="39017"/>
                  </a:lnTo>
                  <a:lnTo>
                    <a:pt x="303" y="39189"/>
                  </a:lnTo>
                  <a:lnTo>
                    <a:pt x="211" y="39360"/>
                  </a:lnTo>
                  <a:lnTo>
                    <a:pt x="145" y="39544"/>
                  </a:lnTo>
                  <a:lnTo>
                    <a:pt x="79" y="39728"/>
                  </a:lnTo>
                  <a:lnTo>
                    <a:pt x="40" y="39926"/>
                  </a:lnTo>
                  <a:lnTo>
                    <a:pt x="13" y="40123"/>
                  </a:lnTo>
                  <a:lnTo>
                    <a:pt x="0" y="40334"/>
                  </a:lnTo>
                  <a:lnTo>
                    <a:pt x="13" y="40571"/>
                  </a:lnTo>
                  <a:lnTo>
                    <a:pt x="53" y="40808"/>
                  </a:lnTo>
                  <a:lnTo>
                    <a:pt x="105" y="41045"/>
                  </a:lnTo>
                  <a:lnTo>
                    <a:pt x="198" y="41255"/>
                  </a:lnTo>
                  <a:lnTo>
                    <a:pt x="290" y="41466"/>
                  </a:lnTo>
                  <a:lnTo>
                    <a:pt x="408" y="41663"/>
                  </a:lnTo>
                  <a:lnTo>
                    <a:pt x="553" y="41848"/>
                  </a:lnTo>
                  <a:lnTo>
                    <a:pt x="698" y="42019"/>
                  </a:lnTo>
                  <a:lnTo>
                    <a:pt x="869" y="42164"/>
                  </a:lnTo>
                  <a:lnTo>
                    <a:pt x="1053" y="42308"/>
                  </a:lnTo>
                  <a:lnTo>
                    <a:pt x="1251" y="42427"/>
                  </a:lnTo>
                  <a:lnTo>
                    <a:pt x="1461" y="42519"/>
                  </a:lnTo>
                  <a:lnTo>
                    <a:pt x="1672" y="42611"/>
                  </a:lnTo>
                  <a:lnTo>
                    <a:pt x="1909" y="42664"/>
                  </a:lnTo>
                  <a:lnTo>
                    <a:pt x="2146" y="42703"/>
                  </a:lnTo>
                  <a:lnTo>
                    <a:pt x="2383" y="42716"/>
                  </a:lnTo>
                  <a:lnTo>
                    <a:pt x="2620" y="42703"/>
                  </a:lnTo>
                  <a:lnTo>
                    <a:pt x="2857" y="42664"/>
                  </a:lnTo>
                  <a:lnTo>
                    <a:pt x="3093" y="42611"/>
                  </a:lnTo>
                  <a:lnTo>
                    <a:pt x="3304" y="42519"/>
                  </a:lnTo>
                  <a:lnTo>
                    <a:pt x="3515" y="42427"/>
                  </a:lnTo>
                  <a:lnTo>
                    <a:pt x="3712" y="42308"/>
                  </a:lnTo>
                  <a:lnTo>
                    <a:pt x="3896" y="42164"/>
                  </a:lnTo>
                  <a:lnTo>
                    <a:pt x="4068" y="42019"/>
                  </a:lnTo>
                  <a:lnTo>
                    <a:pt x="4212" y="41848"/>
                  </a:lnTo>
                  <a:lnTo>
                    <a:pt x="4357" y="41663"/>
                  </a:lnTo>
                  <a:lnTo>
                    <a:pt x="4476" y="41466"/>
                  </a:lnTo>
                  <a:lnTo>
                    <a:pt x="4568" y="41255"/>
                  </a:lnTo>
                  <a:lnTo>
                    <a:pt x="4660" y="41045"/>
                  </a:lnTo>
                  <a:lnTo>
                    <a:pt x="4713" y="40808"/>
                  </a:lnTo>
                  <a:lnTo>
                    <a:pt x="4752" y="40571"/>
                  </a:lnTo>
                  <a:lnTo>
                    <a:pt x="4765" y="40334"/>
                  </a:lnTo>
                  <a:lnTo>
                    <a:pt x="4752" y="40123"/>
                  </a:lnTo>
                  <a:lnTo>
                    <a:pt x="4726" y="39926"/>
                  </a:lnTo>
                  <a:lnTo>
                    <a:pt x="4686" y="39728"/>
                  </a:lnTo>
                  <a:lnTo>
                    <a:pt x="4620" y="39544"/>
                  </a:lnTo>
                  <a:lnTo>
                    <a:pt x="4555" y="39360"/>
                  </a:lnTo>
                  <a:lnTo>
                    <a:pt x="4462" y="39189"/>
                  </a:lnTo>
                  <a:lnTo>
                    <a:pt x="4370" y="39017"/>
                  </a:lnTo>
                  <a:lnTo>
                    <a:pt x="4252" y="38860"/>
                  </a:lnTo>
                  <a:lnTo>
                    <a:pt x="4120" y="38715"/>
                  </a:lnTo>
                  <a:lnTo>
                    <a:pt x="3989" y="38583"/>
                  </a:lnTo>
                  <a:lnTo>
                    <a:pt x="3844" y="38451"/>
                  </a:lnTo>
                  <a:lnTo>
                    <a:pt x="3686" y="38346"/>
                  </a:lnTo>
                  <a:lnTo>
                    <a:pt x="3515" y="38241"/>
                  </a:lnTo>
                  <a:lnTo>
                    <a:pt x="3344" y="38162"/>
                  </a:lnTo>
                  <a:lnTo>
                    <a:pt x="3159" y="38083"/>
                  </a:lnTo>
                  <a:lnTo>
                    <a:pt x="2975" y="38030"/>
                  </a:lnTo>
                  <a:lnTo>
                    <a:pt x="2975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2685825" y="3741900"/>
              <a:ext cx="403825" cy="1186075"/>
            </a:xfrm>
            <a:custGeom>
              <a:avLst/>
              <a:gdLst/>
              <a:ahLst/>
              <a:cxnLst/>
              <a:rect l="l" t="t" r="r" b="b"/>
              <a:pathLst>
                <a:path w="16153" h="47443" extrusionOk="0">
                  <a:moveTo>
                    <a:pt x="13783" y="1186"/>
                  </a:moveTo>
                  <a:lnTo>
                    <a:pt x="13901" y="1199"/>
                  </a:lnTo>
                  <a:lnTo>
                    <a:pt x="14020" y="1212"/>
                  </a:lnTo>
                  <a:lnTo>
                    <a:pt x="14138" y="1238"/>
                  </a:lnTo>
                  <a:lnTo>
                    <a:pt x="14243" y="1278"/>
                  </a:lnTo>
                  <a:lnTo>
                    <a:pt x="14349" y="1330"/>
                  </a:lnTo>
                  <a:lnTo>
                    <a:pt x="14454" y="1396"/>
                  </a:lnTo>
                  <a:lnTo>
                    <a:pt x="14546" y="1462"/>
                  </a:lnTo>
                  <a:lnTo>
                    <a:pt x="14625" y="1541"/>
                  </a:lnTo>
                  <a:lnTo>
                    <a:pt x="14704" y="1620"/>
                  </a:lnTo>
                  <a:lnTo>
                    <a:pt x="14770" y="1712"/>
                  </a:lnTo>
                  <a:lnTo>
                    <a:pt x="14836" y="1818"/>
                  </a:lnTo>
                  <a:lnTo>
                    <a:pt x="14875" y="1923"/>
                  </a:lnTo>
                  <a:lnTo>
                    <a:pt x="14928" y="2028"/>
                  </a:lnTo>
                  <a:lnTo>
                    <a:pt x="14954" y="2147"/>
                  </a:lnTo>
                  <a:lnTo>
                    <a:pt x="14967" y="2265"/>
                  </a:lnTo>
                  <a:lnTo>
                    <a:pt x="14981" y="2384"/>
                  </a:lnTo>
                  <a:lnTo>
                    <a:pt x="14967" y="2502"/>
                  </a:lnTo>
                  <a:lnTo>
                    <a:pt x="14954" y="2620"/>
                  </a:lnTo>
                  <a:lnTo>
                    <a:pt x="14928" y="2739"/>
                  </a:lnTo>
                  <a:lnTo>
                    <a:pt x="14875" y="2844"/>
                  </a:lnTo>
                  <a:lnTo>
                    <a:pt x="14836" y="2950"/>
                  </a:lnTo>
                  <a:lnTo>
                    <a:pt x="14770" y="3055"/>
                  </a:lnTo>
                  <a:lnTo>
                    <a:pt x="14704" y="3147"/>
                  </a:lnTo>
                  <a:lnTo>
                    <a:pt x="14625" y="3226"/>
                  </a:lnTo>
                  <a:lnTo>
                    <a:pt x="14546" y="3305"/>
                  </a:lnTo>
                  <a:lnTo>
                    <a:pt x="14454" y="3371"/>
                  </a:lnTo>
                  <a:lnTo>
                    <a:pt x="14349" y="3437"/>
                  </a:lnTo>
                  <a:lnTo>
                    <a:pt x="14243" y="3489"/>
                  </a:lnTo>
                  <a:lnTo>
                    <a:pt x="14138" y="3529"/>
                  </a:lnTo>
                  <a:lnTo>
                    <a:pt x="14020" y="3555"/>
                  </a:lnTo>
                  <a:lnTo>
                    <a:pt x="13901" y="3581"/>
                  </a:lnTo>
                  <a:lnTo>
                    <a:pt x="13651" y="3581"/>
                  </a:lnTo>
                  <a:lnTo>
                    <a:pt x="13533" y="3555"/>
                  </a:lnTo>
                  <a:lnTo>
                    <a:pt x="13427" y="3529"/>
                  </a:lnTo>
                  <a:lnTo>
                    <a:pt x="13309" y="3489"/>
                  </a:lnTo>
                  <a:lnTo>
                    <a:pt x="13204" y="3437"/>
                  </a:lnTo>
                  <a:lnTo>
                    <a:pt x="13111" y="3371"/>
                  </a:lnTo>
                  <a:lnTo>
                    <a:pt x="13019" y="3305"/>
                  </a:lnTo>
                  <a:lnTo>
                    <a:pt x="12927" y="3226"/>
                  </a:lnTo>
                  <a:lnTo>
                    <a:pt x="12861" y="3147"/>
                  </a:lnTo>
                  <a:lnTo>
                    <a:pt x="12782" y="3055"/>
                  </a:lnTo>
                  <a:lnTo>
                    <a:pt x="12730" y="2950"/>
                  </a:lnTo>
                  <a:lnTo>
                    <a:pt x="12677" y="2844"/>
                  </a:lnTo>
                  <a:lnTo>
                    <a:pt x="12637" y="2739"/>
                  </a:lnTo>
                  <a:lnTo>
                    <a:pt x="12611" y="2620"/>
                  </a:lnTo>
                  <a:lnTo>
                    <a:pt x="12585" y="2502"/>
                  </a:lnTo>
                  <a:lnTo>
                    <a:pt x="12585" y="2384"/>
                  </a:lnTo>
                  <a:lnTo>
                    <a:pt x="12585" y="2265"/>
                  </a:lnTo>
                  <a:lnTo>
                    <a:pt x="12611" y="2147"/>
                  </a:lnTo>
                  <a:lnTo>
                    <a:pt x="12637" y="2028"/>
                  </a:lnTo>
                  <a:lnTo>
                    <a:pt x="12677" y="1923"/>
                  </a:lnTo>
                  <a:lnTo>
                    <a:pt x="12730" y="1818"/>
                  </a:lnTo>
                  <a:lnTo>
                    <a:pt x="12782" y="1712"/>
                  </a:lnTo>
                  <a:lnTo>
                    <a:pt x="12861" y="1620"/>
                  </a:lnTo>
                  <a:lnTo>
                    <a:pt x="12927" y="1541"/>
                  </a:lnTo>
                  <a:lnTo>
                    <a:pt x="13019" y="1462"/>
                  </a:lnTo>
                  <a:lnTo>
                    <a:pt x="13111" y="1396"/>
                  </a:lnTo>
                  <a:lnTo>
                    <a:pt x="13204" y="1330"/>
                  </a:lnTo>
                  <a:lnTo>
                    <a:pt x="13309" y="1278"/>
                  </a:lnTo>
                  <a:lnTo>
                    <a:pt x="13427" y="1238"/>
                  </a:lnTo>
                  <a:lnTo>
                    <a:pt x="13533" y="1212"/>
                  </a:lnTo>
                  <a:lnTo>
                    <a:pt x="13651" y="1199"/>
                  </a:lnTo>
                  <a:lnTo>
                    <a:pt x="13783" y="1186"/>
                  </a:lnTo>
                  <a:close/>
                  <a:moveTo>
                    <a:pt x="13783" y="1"/>
                  </a:moveTo>
                  <a:lnTo>
                    <a:pt x="13533" y="14"/>
                  </a:lnTo>
                  <a:lnTo>
                    <a:pt x="13296" y="54"/>
                  </a:lnTo>
                  <a:lnTo>
                    <a:pt x="13072" y="106"/>
                  </a:lnTo>
                  <a:lnTo>
                    <a:pt x="12848" y="198"/>
                  </a:lnTo>
                  <a:lnTo>
                    <a:pt x="12651" y="291"/>
                  </a:lnTo>
                  <a:lnTo>
                    <a:pt x="12453" y="409"/>
                  </a:lnTo>
                  <a:lnTo>
                    <a:pt x="12269" y="554"/>
                  </a:lnTo>
                  <a:lnTo>
                    <a:pt x="12098" y="699"/>
                  </a:lnTo>
                  <a:lnTo>
                    <a:pt x="11940" y="870"/>
                  </a:lnTo>
                  <a:lnTo>
                    <a:pt x="11808" y="1054"/>
                  </a:lnTo>
                  <a:lnTo>
                    <a:pt x="11690" y="1251"/>
                  </a:lnTo>
                  <a:lnTo>
                    <a:pt x="11584" y="1462"/>
                  </a:lnTo>
                  <a:lnTo>
                    <a:pt x="11505" y="1673"/>
                  </a:lnTo>
                  <a:lnTo>
                    <a:pt x="11453" y="1910"/>
                  </a:lnTo>
                  <a:lnTo>
                    <a:pt x="11413" y="2147"/>
                  </a:lnTo>
                  <a:lnTo>
                    <a:pt x="11400" y="2384"/>
                  </a:lnTo>
                  <a:lnTo>
                    <a:pt x="11413" y="2594"/>
                  </a:lnTo>
                  <a:lnTo>
                    <a:pt x="11440" y="2792"/>
                  </a:lnTo>
                  <a:lnTo>
                    <a:pt x="11479" y="2989"/>
                  </a:lnTo>
                  <a:lnTo>
                    <a:pt x="11532" y="3173"/>
                  </a:lnTo>
                  <a:lnTo>
                    <a:pt x="11611" y="3358"/>
                  </a:lnTo>
                  <a:lnTo>
                    <a:pt x="11690" y="3529"/>
                  </a:lnTo>
                  <a:lnTo>
                    <a:pt x="11795" y="3700"/>
                  </a:lnTo>
                  <a:lnTo>
                    <a:pt x="11913" y="3858"/>
                  </a:lnTo>
                  <a:lnTo>
                    <a:pt x="12032" y="4003"/>
                  </a:lnTo>
                  <a:lnTo>
                    <a:pt x="12177" y="4134"/>
                  </a:lnTo>
                  <a:lnTo>
                    <a:pt x="12322" y="4266"/>
                  </a:lnTo>
                  <a:lnTo>
                    <a:pt x="12480" y="4371"/>
                  </a:lnTo>
                  <a:lnTo>
                    <a:pt x="12651" y="4477"/>
                  </a:lnTo>
                  <a:lnTo>
                    <a:pt x="12822" y="4556"/>
                  </a:lnTo>
                  <a:lnTo>
                    <a:pt x="13006" y="4635"/>
                  </a:lnTo>
                  <a:lnTo>
                    <a:pt x="13190" y="4687"/>
                  </a:lnTo>
                  <a:lnTo>
                    <a:pt x="13190" y="33410"/>
                  </a:lnTo>
                  <a:lnTo>
                    <a:pt x="1" y="46613"/>
                  </a:lnTo>
                  <a:lnTo>
                    <a:pt x="830" y="47442"/>
                  </a:lnTo>
                  <a:lnTo>
                    <a:pt x="14375" y="33897"/>
                  </a:lnTo>
                  <a:lnTo>
                    <a:pt x="14375" y="4687"/>
                  </a:lnTo>
                  <a:lnTo>
                    <a:pt x="14559" y="4635"/>
                  </a:lnTo>
                  <a:lnTo>
                    <a:pt x="14744" y="4556"/>
                  </a:lnTo>
                  <a:lnTo>
                    <a:pt x="14915" y="4477"/>
                  </a:lnTo>
                  <a:lnTo>
                    <a:pt x="15086" y="4371"/>
                  </a:lnTo>
                  <a:lnTo>
                    <a:pt x="15244" y="4253"/>
                  </a:lnTo>
                  <a:lnTo>
                    <a:pt x="15389" y="4134"/>
                  </a:lnTo>
                  <a:lnTo>
                    <a:pt x="15520" y="4003"/>
                  </a:lnTo>
                  <a:lnTo>
                    <a:pt x="15652" y="3845"/>
                  </a:lnTo>
                  <a:lnTo>
                    <a:pt x="15757" y="3700"/>
                  </a:lnTo>
                  <a:lnTo>
                    <a:pt x="15863" y="3529"/>
                  </a:lnTo>
                  <a:lnTo>
                    <a:pt x="15955" y="3358"/>
                  </a:lnTo>
                  <a:lnTo>
                    <a:pt x="16021" y="3173"/>
                  </a:lnTo>
                  <a:lnTo>
                    <a:pt x="16086" y="2989"/>
                  </a:lnTo>
                  <a:lnTo>
                    <a:pt x="16126" y="2792"/>
                  </a:lnTo>
                  <a:lnTo>
                    <a:pt x="16152" y="2594"/>
                  </a:lnTo>
                  <a:lnTo>
                    <a:pt x="16152" y="2384"/>
                  </a:lnTo>
                  <a:lnTo>
                    <a:pt x="16139" y="2147"/>
                  </a:lnTo>
                  <a:lnTo>
                    <a:pt x="16113" y="1910"/>
                  </a:lnTo>
                  <a:lnTo>
                    <a:pt x="16047" y="1673"/>
                  </a:lnTo>
                  <a:lnTo>
                    <a:pt x="15968" y="1462"/>
                  </a:lnTo>
                  <a:lnTo>
                    <a:pt x="15876" y="1251"/>
                  </a:lnTo>
                  <a:lnTo>
                    <a:pt x="15757" y="1054"/>
                  </a:lnTo>
                  <a:lnTo>
                    <a:pt x="15612" y="870"/>
                  </a:lnTo>
                  <a:lnTo>
                    <a:pt x="15454" y="699"/>
                  </a:lnTo>
                  <a:lnTo>
                    <a:pt x="15297" y="554"/>
                  </a:lnTo>
                  <a:lnTo>
                    <a:pt x="15112" y="409"/>
                  </a:lnTo>
                  <a:lnTo>
                    <a:pt x="14915" y="291"/>
                  </a:lnTo>
                  <a:lnTo>
                    <a:pt x="14704" y="198"/>
                  </a:lnTo>
                  <a:lnTo>
                    <a:pt x="14480" y="106"/>
                  </a:lnTo>
                  <a:lnTo>
                    <a:pt x="14257" y="54"/>
                  </a:lnTo>
                  <a:lnTo>
                    <a:pt x="14020" y="14"/>
                  </a:lnTo>
                  <a:lnTo>
                    <a:pt x="1378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3121200" y="2079350"/>
              <a:ext cx="330100" cy="1344350"/>
            </a:xfrm>
            <a:custGeom>
              <a:avLst/>
              <a:gdLst/>
              <a:ahLst/>
              <a:cxnLst/>
              <a:rect l="l" t="t" r="r" b="b"/>
              <a:pathLst>
                <a:path w="13204" h="53774" extrusionOk="0">
                  <a:moveTo>
                    <a:pt x="2383" y="50193"/>
                  </a:moveTo>
                  <a:lnTo>
                    <a:pt x="2502" y="50207"/>
                  </a:lnTo>
                  <a:lnTo>
                    <a:pt x="2620" y="50220"/>
                  </a:lnTo>
                  <a:lnTo>
                    <a:pt x="2739" y="50246"/>
                  </a:lnTo>
                  <a:lnTo>
                    <a:pt x="2844" y="50286"/>
                  </a:lnTo>
                  <a:lnTo>
                    <a:pt x="2949" y="50338"/>
                  </a:lnTo>
                  <a:lnTo>
                    <a:pt x="3055" y="50404"/>
                  </a:lnTo>
                  <a:lnTo>
                    <a:pt x="3147" y="50470"/>
                  </a:lnTo>
                  <a:lnTo>
                    <a:pt x="3226" y="50549"/>
                  </a:lnTo>
                  <a:lnTo>
                    <a:pt x="3305" y="50628"/>
                  </a:lnTo>
                  <a:lnTo>
                    <a:pt x="3371" y="50720"/>
                  </a:lnTo>
                  <a:lnTo>
                    <a:pt x="3437" y="50825"/>
                  </a:lnTo>
                  <a:lnTo>
                    <a:pt x="3489" y="50931"/>
                  </a:lnTo>
                  <a:lnTo>
                    <a:pt x="3529" y="51036"/>
                  </a:lnTo>
                  <a:lnTo>
                    <a:pt x="3555" y="51154"/>
                  </a:lnTo>
                  <a:lnTo>
                    <a:pt x="3568" y="51273"/>
                  </a:lnTo>
                  <a:lnTo>
                    <a:pt x="3581" y="51391"/>
                  </a:lnTo>
                  <a:lnTo>
                    <a:pt x="3568" y="51510"/>
                  </a:lnTo>
                  <a:lnTo>
                    <a:pt x="3555" y="51628"/>
                  </a:lnTo>
                  <a:lnTo>
                    <a:pt x="3529" y="51747"/>
                  </a:lnTo>
                  <a:lnTo>
                    <a:pt x="3489" y="51852"/>
                  </a:lnTo>
                  <a:lnTo>
                    <a:pt x="3437" y="51957"/>
                  </a:lnTo>
                  <a:lnTo>
                    <a:pt x="3371" y="52063"/>
                  </a:lnTo>
                  <a:lnTo>
                    <a:pt x="3305" y="52155"/>
                  </a:lnTo>
                  <a:lnTo>
                    <a:pt x="3226" y="52234"/>
                  </a:lnTo>
                  <a:lnTo>
                    <a:pt x="3147" y="52313"/>
                  </a:lnTo>
                  <a:lnTo>
                    <a:pt x="3055" y="52379"/>
                  </a:lnTo>
                  <a:lnTo>
                    <a:pt x="2949" y="52444"/>
                  </a:lnTo>
                  <a:lnTo>
                    <a:pt x="2844" y="52497"/>
                  </a:lnTo>
                  <a:lnTo>
                    <a:pt x="2739" y="52536"/>
                  </a:lnTo>
                  <a:lnTo>
                    <a:pt x="2620" y="52563"/>
                  </a:lnTo>
                  <a:lnTo>
                    <a:pt x="2502" y="52589"/>
                  </a:lnTo>
                  <a:lnTo>
                    <a:pt x="2252" y="52589"/>
                  </a:lnTo>
                  <a:lnTo>
                    <a:pt x="2133" y="52563"/>
                  </a:lnTo>
                  <a:lnTo>
                    <a:pt x="2028" y="52536"/>
                  </a:lnTo>
                  <a:lnTo>
                    <a:pt x="1910" y="52497"/>
                  </a:lnTo>
                  <a:lnTo>
                    <a:pt x="1804" y="52444"/>
                  </a:lnTo>
                  <a:lnTo>
                    <a:pt x="1712" y="52379"/>
                  </a:lnTo>
                  <a:lnTo>
                    <a:pt x="1620" y="52313"/>
                  </a:lnTo>
                  <a:lnTo>
                    <a:pt x="1528" y="52234"/>
                  </a:lnTo>
                  <a:lnTo>
                    <a:pt x="1462" y="52155"/>
                  </a:lnTo>
                  <a:lnTo>
                    <a:pt x="1383" y="52063"/>
                  </a:lnTo>
                  <a:lnTo>
                    <a:pt x="1330" y="51957"/>
                  </a:lnTo>
                  <a:lnTo>
                    <a:pt x="1278" y="51852"/>
                  </a:lnTo>
                  <a:lnTo>
                    <a:pt x="1238" y="51747"/>
                  </a:lnTo>
                  <a:lnTo>
                    <a:pt x="1212" y="51628"/>
                  </a:lnTo>
                  <a:lnTo>
                    <a:pt x="1186" y="51510"/>
                  </a:lnTo>
                  <a:lnTo>
                    <a:pt x="1186" y="51391"/>
                  </a:lnTo>
                  <a:lnTo>
                    <a:pt x="1186" y="51273"/>
                  </a:lnTo>
                  <a:lnTo>
                    <a:pt x="1212" y="51154"/>
                  </a:lnTo>
                  <a:lnTo>
                    <a:pt x="1238" y="51036"/>
                  </a:lnTo>
                  <a:lnTo>
                    <a:pt x="1278" y="50931"/>
                  </a:lnTo>
                  <a:lnTo>
                    <a:pt x="1330" y="50825"/>
                  </a:lnTo>
                  <a:lnTo>
                    <a:pt x="1383" y="50720"/>
                  </a:lnTo>
                  <a:lnTo>
                    <a:pt x="1462" y="50628"/>
                  </a:lnTo>
                  <a:lnTo>
                    <a:pt x="1528" y="50549"/>
                  </a:lnTo>
                  <a:lnTo>
                    <a:pt x="1620" y="50470"/>
                  </a:lnTo>
                  <a:lnTo>
                    <a:pt x="1712" y="50404"/>
                  </a:lnTo>
                  <a:lnTo>
                    <a:pt x="1804" y="50338"/>
                  </a:lnTo>
                  <a:lnTo>
                    <a:pt x="1910" y="50286"/>
                  </a:lnTo>
                  <a:lnTo>
                    <a:pt x="2028" y="50246"/>
                  </a:lnTo>
                  <a:lnTo>
                    <a:pt x="2133" y="50220"/>
                  </a:lnTo>
                  <a:lnTo>
                    <a:pt x="2252" y="50207"/>
                  </a:lnTo>
                  <a:lnTo>
                    <a:pt x="2383" y="50193"/>
                  </a:lnTo>
                  <a:close/>
                  <a:moveTo>
                    <a:pt x="12019" y="1"/>
                  </a:moveTo>
                  <a:lnTo>
                    <a:pt x="12019" y="31817"/>
                  </a:lnTo>
                  <a:lnTo>
                    <a:pt x="1778" y="41690"/>
                  </a:lnTo>
                  <a:lnTo>
                    <a:pt x="1778" y="49088"/>
                  </a:lnTo>
                  <a:lnTo>
                    <a:pt x="1594" y="49140"/>
                  </a:lnTo>
                  <a:lnTo>
                    <a:pt x="1409" y="49219"/>
                  </a:lnTo>
                  <a:lnTo>
                    <a:pt x="1238" y="49311"/>
                  </a:lnTo>
                  <a:lnTo>
                    <a:pt x="1067" y="49404"/>
                  </a:lnTo>
                  <a:lnTo>
                    <a:pt x="922" y="49522"/>
                  </a:lnTo>
                  <a:lnTo>
                    <a:pt x="764" y="49640"/>
                  </a:lnTo>
                  <a:lnTo>
                    <a:pt x="633" y="49785"/>
                  </a:lnTo>
                  <a:lnTo>
                    <a:pt x="514" y="49930"/>
                  </a:lnTo>
                  <a:lnTo>
                    <a:pt x="396" y="50088"/>
                  </a:lnTo>
                  <a:lnTo>
                    <a:pt x="290" y="50246"/>
                  </a:lnTo>
                  <a:lnTo>
                    <a:pt x="211" y="50417"/>
                  </a:lnTo>
                  <a:lnTo>
                    <a:pt x="132" y="50601"/>
                  </a:lnTo>
                  <a:lnTo>
                    <a:pt x="80" y="50786"/>
                  </a:lnTo>
                  <a:lnTo>
                    <a:pt x="40" y="50983"/>
                  </a:lnTo>
                  <a:lnTo>
                    <a:pt x="14" y="51181"/>
                  </a:lnTo>
                  <a:lnTo>
                    <a:pt x="1" y="51391"/>
                  </a:lnTo>
                  <a:lnTo>
                    <a:pt x="14" y="51641"/>
                  </a:lnTo>
                  <a:lnTo>
                    <a:pt x="53" y="51865"/>
                  </a:lnTo>
                  <a:lnTo>
                    <a:pt x="106" y="52102"/>
                  </a:lnTo>
                  <a:lnTo>
                    <a:pt x="185" y="52313"/>
                  </a:lnTo>
                  <a:lnTo>
                    <a:pt x="290" y="52523"/>
                  </a:lnTo>
                  <a:lnTo>
                    <a:pt x="409" y="52721"/>
                  </a:lnTo>
                  <a:lnTo>
                    <a:pt x="541" y="52905"/>
                  </a:lnTo>
                  <a:lnTo>
                    <a:pt x="698" y="53076"/>
                  </a:lnTo>
                  <a:lnTo>
                    <a:pt x="870" y="53221"/>
                  </a:lnTo>
                  <a:lnTo>
                    <a:pt x="1054" y="53366"/>
                  </a:lnTo>
                  <a:lnTo>
                    <a:pt x="1251" y="53484"/>
                  </a:lnTo>
                  <a:lnTo>
                    <a:pt x="1449" y="53590"/>
                  </a:lnTo>
                  <a:lnTo>
                    <a:pt x="1673" y="53669"/>
                  </a:lnTo>
                  <a:lnTo>
                    <a:pt x="1896" y="53721"/>
                  </a:lnTo>
                  <a:lnTo>
                    <a:pt x="2133" y="53761"/>
                  </a:lnTo>
                  <a:lnTo>
                    <a:pt x="2383" y="53774"/>
                  </a:lnTo>
                  <a:lnTo>
                    <a:pt x="2620" y="53761"/>
                  </a:lnTo>
                  <a:lnTo>
                    <a:pt x="2857" y="53721"/>
                  </a:lnTo>
                  <a:lnTo>
                    <a:pt x="3081" y="53669"/>
                  </a:lnTo>
                  <a:lnTo>
                    <a:pt x="3305" y="53590"/>
                  </a:lnTo>
                  <a:lnTo>
                    <a:pt x="3515" y="53484"/>
                  </a:lnTo>
                  <a:lnTo>
                    <a:pt x="3713" y="53366"/>
                  </a:lnTo>
                  <a:lnTo>
                    <a:pt x="3897" y="53221"/>
                  </a:lnTo>
                  <a:lnTo>
                    <a:pt x="4055" y="53076"/>
                  </a:lnTo>
                  <a:lnTo>
                    <a:pt x="4213" y="52905"/>
                  </a:lnTo>
                  <a:lnTo>
                    <a:pt x="4358" y="52721"/>
                  </a:lnTo>
                  <a:lnTo>
                    <a:pt x="4476" y="52523"/>
                  </a:lnTo>
                  <a:lnTo>
                    <a:pt x="4569" y="52313"/>
                  </a:lnTo>
                  <a:lnTo>
                    <a:pt x="4648" y="52102"/>
                  </a:lnTo>
                  <a:lnTo>
                    <a:pt x="4713" y="51865"/>
                  </a:lnTo>
                  <a:lnTo>
                    <a:pt x="4740" y="51641"/>
                  </a:lnTo>
                  <a:lnTo>
                    <a:pt x="4753" y="51391"/>
                  </a:lnTo>
                  <a:lnTo>
                    <a:pt x="4753" y="51181"/>
                  </a:lnTo>
                  <a:lnTo>
                    <a:pt x="4727" y="50983"/>
                  </a:lnTo>
                  <a:lnTo>
                    <a:pt x="4687" y="50786"/>
                  </a:lnTo>
                  <a:lnTo>
                    <a:pt x="4621" y="50601"/>
                  </a:lnTo>
                  <a:lnTo>
                    <a:pt x="4555" y="50417"/>
                  </a:lnTo>
                  <a:lnTo>
                    <a:pt x="4463" y="50246"/>
                  </a:lnTo>
                  <a:lnTo>
                    <a:pt x="4358" y="50075"/>
                  </a:lnTo>
                  <a:lnTo>
                    <a:pt x="4253" y="49917"/>
                  </a:lnTo>
                  <a:lnTo>
                    <a:pt x="4121" y="49772"/>
                  </a:lnTo>
                  <a:lnTo>
                    <a:pt x="3989" y="49640"/>
                  </a:lnTo>
                  <a:lnTo>
                    <a:pt x="3831" y="49509"/>
                  </a:lnTo>
                  <a:lnTo>
                    <a:pt x="3673" y="49404"/>
                  </a:lnTo>
                  <a:lnTo>
                    <a:pt x="3515" y="49298"/>
                  </a:lnTo>
                  <a:lnTo>
                    <a:pt x="3331" y="49219"/>
                  </a:lnTo>
                  <a:lnTo>
                    <a:pt x="3160" y="49140"/>
                  </a:lnTo>
                  <a:lnTo>
                    <a:pt x="2963" y="49088"/>
                  </a:lnTo>
                  <a:lnTo>
                    <a:pt x="2963" y="42203"/>
                  </a:lnTo>
                  <a:lnTo>
                    <a:pt x="13204" y="32317"/>
                  </a:lnTo>
                  <a:lnTo>
                    <a:pt x="13204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3971900" y="1701900"/>
              <a:ext cx="510100" cy="834925"/>
            </a:xfrm>
            <a:custGeom>
              <a:avLst/>
              <a:gdLst/>
              <a:ahLst/>
              <a:cxnLst/>
              <a:rect l="l" t="t" r="r" b="b"/>
              <a:pathLst>
                <a:path w="20404" h="33397" extrusionOk="0">
                  <a:moveTo>
                    <a:pt x="2502" y="29829"/>
                  </a:moveTo>
                  <a:lnTo>
                    <a:pt x="2620" y="29842"/>
                  </a:lnTo>
                  <a:lnTo>
                    <a:pt x="2738" y="29881"/>
                  </a:lnTo>
                  <a:lnTo>
                    <a:pt x="2844" y="29921"/>
                  </a:lnTo>
                  <a:lnTo>
                    <a:pt x="2949" y="29974"/>
                  </a:lnTo>
                  <a:lnTo>
                    <a:pt x="3054" y="30026"/>
                  </a:lnTo>
                  <a:lnTo>
                    <a:pt x="3147" y="30092"/>
                  </a:lnTo>
                  <a:lnTo>
                    <a:pt x="3225" y="30171"/>
                  </a:lnTo>
                  <a:lnTo>
                    <a:pt x="3304" y="30263"/>
                  </a:lnTo>
                  <a:lnTo>
                    <a:pt x="3370" y="30355"/>
                  </a:lnTo>
                  <a:lnTo>
                    <a:pt x="3436" y="30448"/>
                  </a:lnTo>
                  <a:lnTo>
                    <a:pt x="3489" y="30553"/>
                  </a:lnTo>
                  <a:lnTo>
                    <a:pt x="3528" y="30671"/>
                  </a:lnTo>
                  <a:lnTo>
                    <a:pt x="3555" y="30777"/>
                  </a:lnTo>
                  <a:lnTo>
                    <a:pt x="3568" y="30895"/>
                  </a:lnTo>
                  <a:lnTo>
                    <a:pt x="3581" y="31027"/>
                  </a:lnTo>
                  <a:lnTo>
                    <a:pt x="3568" y="31145"/>
                  </a:lnTo>
                  <a:lnTo>
                    <a:pt x="3555" y="31264"/>
                  </a:lnTo>
                  <a:lnTo>
                    <a:pt x="3528" y="31382"/>
                  </a:lnTo>
                  <a:lnTo>
                    <a:pt x="3489" y="31487"/>
                  </a:lnTo>
                  <a:lnTo>
                    <a:pt x="3436" y="31593"/>
                  </a:lnTo>
                  <a:lnTo>
                    <a:pt x="3370" y="31685"/>
                  </a:lnTo>
                  <a:lnTo>
                    <a:pt x="3304" y="31777"/>
                  </a:lnTo>
                  <a:lnTo>
                    <a:pt x="3225" y="31869"/>
                  </a:lnTo>
                  <a:lnTo>
                    <a:pt x="3147" y="31948"/>
                  </a:lnTo>
                  <a:lnTo>
                    <a:pt x="3054" y="32014"/>
                  </a:lnTo>
                  <a:lnTo>
                    <a:pt x="2949" y="32067"/>
                  </a:lnTo>
                  <a:lnTo>
                    <a:pt x="2844" y="32119"/>
                  </a:lnTo>
                  <a:lnTo>
                    <a:pt x="2738" y="32159"/>
                  </a:lnTo>
                  <a:lnTo>
                    <a:pt x="2620" y="32198"/>
                  </a:lnTo>
                  <a:lnTo>
                    <a:pt x="2502" y="32211"/>
                  </a:lnTo>
                  <a:lnTo>
                    <a:pt x="2251" y="32211"/>
                  </a:lnTo>
                  <a:lnTo>
                    <a:pt x="2133" y="32198"/>
                  </a:lnTo>
                  <a:lnTo>
                    <a:pt x="2028" y="32159"/>
                  </a:lnTo>
                  <a:lnTo>
                    <a:pt x="1909" y="32119"/>
                  </a:lnTo>
                  <a:lnTo>
                    <a:pt x="1804" y="32067"/>
                  </a:lnTo>
                  <a:lnTo>
                    <a:pt x="1712" y="32014"/>
                  </a:lnTo>
                  <a:lnTo>
                    <a:pt x="1620" y="31948"/>
                  </a:lnTo>
                  <a:lnTo>
                    <a:pt x="1527" y="31869"/>
                  </a:lnTo>
                  <a:lnTo>
                    <a:pt x="1462" y="31777"/>
                  </a:lnTo>
                  <a:lnTo>
                    <a:pt x="1383" y="31685"/>
                  </a:lnTo>
                  <a:lnTo>
                    <a:pt x="1330" y="31593"/>
                  </a:lnTo>
                  <a:lnTo>
                    <a:pt x="1277" y="31487"/>
                  </a:lnTo>
                  <a:lnTo>
                    <a:pt x="1238" y="31382"/>
                  </a:lnTo>
                  <a:lnTo>
                    <a:pt x="1211" y="31264"/>
                  </a:lnTo>
                  <a:lnTo>
                    <a:pt x="1185" y="31145"/>
                  </a:lnTo>
                  <a:lnTo>
                    <a:pt x="1185" y="31027"/>
                  </a:lnTo>
                  <a:lnTo>
                    <a:pt x="1185" y="30895"/>
                  </a:lnTo>
                  <a:lnTo>
                    <a:pt x="1211" y="30777"/>
                  </a:lnTo>
                  <a:lnTo>
                    <a:pt x="1238" y="30671"/>
                  </a:lnTo>
                  <a:lnTo>
                    <a:pt x="1277" y="30553"/>
                  </a:lnTo>
                  <a:lnTo>
                    <a:pt x="1330" y="30448"/>
                  </a:lnTo>
                  <a:lnTo>
                    <a:pt x="1383" y="30355"/>
                  </a:lnTo>
                  <a:lnTo>
                    <a:pt x="1462" y="30263"/>
                  </a:lnTo>
                  <a:lnTo>
                    <a:pt x="1527" y="30171"/>
                  </a:lnTo>
                  <a:lnTo>
                    <a:pt x="1620" y="30092"/>
                  </a:lnTo>
                  <a:lnTo>
                    <a:pt x="1712" y="30026"/>
                  </a:lnTo>
                  <a:lnTo>
                    <a:pt x="1804" y="29974"/>
                  </a:lnTo>
                  <a:lnTo>
                    <a:pt x="1909" y="29921"/>
                  </a:lnTo>
                  <a:lnTo>
                    <a:pt x="2028" y="29881"/>
                  </a:lnTo>
                  <a:lnTo>
                    <a:pt x="2133" y="29842"/>
                  </a:lnTo>
                  <a:lnTo>
                    <a:pt x="2251" y="29829"/>
                  </a:lnTo>
                  <a:close/>
                  <a:moveTo>
                    <a:pt x="1751" y="0"/>
                  </a:moveTo>
                  <a:lnTo>
                    <a:pt x="1751" y="28723"/>
                  </a:lnTo>
                  <a:lnTo>
                    <a:pt x="1567" y="28789"/>
                  </a:lnTo>
                  <a:lnTo>
                    <a:pt x="1383" y="28868"/>
                  </a:lnTo>
                  <a:lnTo>
                    <a:pt x="1211" y="28947"/>
                  </a:lnTo>
                  <a:lnTo>
                    <a:pt x="1054" y="29052"/>
                  </a:lnTo>
                  <a:lnTo>
                    <a:pt x="896" y="29158"/>
                  </a:lnTo>
                  <a:lnTo>
                    <a:pt x="751" y="29289"/>
                  </a:lnTo>
                  <a:lnTo>
                    <a:pt x="619" y="29421"/>
                  </a:lnTo>
                  <a:lnTo>
                    <a:pt x="501" y="29566"/>
                  </a:lnTo>
                  <a:lnTo>
                    <a:pt x="382" y="29724"/>
                  </a:lnTo>
                  <a:lnTo>
                    <a:pt x="290" y="29895"/>
                  </a:lnTo>
                  <a:lnTo>
                    <a:pt x="198" y="30066"/>
                  </a:lnTo>
                  <a:lnTo>
                    <a:pt x="132" y="30237"/>
                  </a:lnTo>
                  <a:lnTo>
                    <a:pt x="79" y="30421"/>
                  </a:lnTo>
                  <a:lnTo>
                    <a:pt x="40" y="30619"/>
                  </a:lnTo>
                  <a:lnTo>
                    <a:pt x="14" y="30816"/>
                  </a:lnTo>
                  <a:lnTo>
                    <a:pt x="0" y="31027"/>
                  </a:lnTo>
                  <a:lnTo>
                    <a:pt x="14" y="31264"/>
                  </a:lnTo>
                  <a:lnTo>
                    <a:pt x="53" y="31501"/>
                  </a:lnTo>
                  <a:lnTo>
                    <a:pt x="106" y="31724"/>
                  </a:lnTo>
                  <a:lnTo>
                    <a:pt x="185" y="31948"/>
                  </a:lnTo>
                  <a:lnTo>
                    <a:pt x="290" y="32159"/>
                  </a:lnTo>
                  <a:lnTo>
                    <a:pt x="409" y="32343"/>
                  </a:lnTo>
                  <a:lnTo>
                    <a:pt x="540" y="32527"/>
                  </a:lnTo>
                  <a:lnTo>
                    <a:pt x="698" y="32698"/>
                  </a:lnTo>
                  <a:lnTo>
                    <a:pt x="869" y="32856"/>
                  </a:lnTo>
                  <a:lnTo>
                    <a:pt x="1054" y="32988"/>
                  </a:lnTo>
                  <a:lnTo>
                    <a:pt x="1251" y="33107"/>
                  </a:lnTo>
                  <a:lnTo>
                    <a:pt x="1448" y="33212"/>
                  </a:lnTo>
                  <a:lnTo>
                    <a:pt x="1672" y="33291"/>
                  </a:lnTo>
                  <a:lnTo>
                    <a:pt x="1896" y="33357"/>
                  </a:lnTo>
                  <a:lnTo>
                    <a:pt x="2133" y="33383"/>
                  </a:lnTo>
                  <a:lnTo>
                    <a:pt x="2383" y="33396"/>
                  </a:lnTo>
                  <a:lnTo>
                    <a:pt x="2620" y="33383"/>
                  </a:lnTo>
                  <a:lnTo>
                    <a:pt x="2857" y="33357"/>
                  </a:lnTo>
                  <a:lnTo>
                    <a:pt x="3081" y="33291"/>
                  </a:lnTo>
                  <a:lnTo>
                    <a:pt x="3304" y="33212"/>
                  </a:lnTo>
                  <a:lnTo>
                    <a:pt x="3515" y="33107"/>
                  </a:lnTo>
                  <a:lnTo>
                    <a:pt x="3713" y="32988"/>
                  </a:lnTo>
                  <a:lnTo>
                    <a:pt x="3897" y="32856"/>
                  </a:lnTo>
                  <a:lnTo>
                    <a:pt x="4055" y="32698"/>
                  </a:lnTo>
                  <a:lnTo>
                    <a:pt x="4213" y="32527"/>
                  </a:lnTo>
                  <a:lnTo>
                    <a:pt x="4358" y="32343"/>
                  </a:lnTo>
                  <a:lnTo>
                    <a:pt x="4476" y="32159"/>
                  </a:lnTo>
                  <a:lnTo>
                    <a:pt x="4568" y="31948"/>
                  </a:lnTo>
                  <a:lnTo>
                    <a:pt x="4647" y="31724"/>
                  </a:lnTo>
                  <a:lnTo>
                    <a:pt x="4713" y="31501"/>
                  </a:lnTo>
                  <a:lnTo>
                    <a:pt x="4752" y="31264"/>
                  </a:lnTo>
                  <a:lnTo>
                    <a:pt x="4752" y="31027"/>
                  </a:lnTo>
                  <a:lnTo>
                    <a:pt x="4752" y="30816"/>
                  </a:lnTo>
                  <a:lnTo>
                    <a:pt x="4726" y="30605"/>
                  </a:lnTo>
                  <a:lnTo>
                    <a:pt x="4673" y="30408"/>
                  </a:lnTo>
                  <a:lnTo>
                    <a:pt x="4621" y="30224"/>
                  </a:lnTo>
                  <a:lnTo>
                    <a:pt x="4542" y="30039"/>
                  </a:lnTo>
                  <a:lnTo>
                    <a:pt x="4450" y="29855"/>
                  </a:lnTo>
                  <a:lnTo>
                    <a:pt x="4358" y="29697"/>
                  </a:lnTo>
                  <a:lnTo>
                    <a:pt x="4239" y="29539"/>
                  </a:lnTo>
                  <a:lnTo>
                    <a:pt x="4107" y="29381"/>
                  </a:lnTo>
                  <a:lnTo>
                    <a:pt x="3963" y="29250"/>
                  </a:lnTo>
                  <a:lnTo>
                    <a:pt x="3818" y="29131"/>
                  </a:lnTo>
                  <a:lnTo>
                    <a:pt x="3660" y="29013"/>
                  </a:lnTo>
                  <a:lnTo>
                    <a:pt x="3489" y="28921"/>
                  </a:lnTo>
                  <a:lnTo>
                    <a:pt x="3304" y="28828"/>
                  </a:lnTo>
                  <a:lnTo>
                    <a:pt x="3120" y="28763"/>
                  </a:lnTo>
                  <a:lnTo>
                    <a:pt x="2923" y="28710"/>
                  </a:lnTo>
                  <a:lnTo>
                    <a:pt x="2923" y="1172"/>
                  </a:lnTo>
                  <a:lnTo>
                    <a:pt x="20404" y="1172"/>
                  </a:lnTo>
                  <a:lnTo>
                    <a:pt x="20404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4109775" y="1804900"/>
              <a:ext cx="372225" cy="731925"/>
            </a:xfrm>
            <a:custGeom>
              <a:avLst/>
              <a:gdLst/>
              <a:ahLst/>
              <a:cxnLst/>
              <a:rect l="l" t="t" r="r" b="b"/>
              <a:pathLst>
                <a:path w="14889" h="29277" extrusionOk="0">
                  <a:moveTo>
                    <a:pt x="2502" y="25709"/>
                  </a:moveTo>
                  <a:lnTo>
                    <a:pt x="2620" y="25722"/>
                  </a:lnTo>
                  <a:lnTo>
                    <a:pt x="2726" y="25761"/>
                  </a:lnTo>
                  <a:lnTo>
                    <a:pt x="2844" y="25801"/>
                  </a:lnTo>
                  <a:lnTo>
                    <a:pt x="2950" y="25854"/>
                  </a:lnTo>
                  <a:lnTo>
                    <a:pt x="3042" y="25906"/>
                  </a:lnTo>
                  <a:lnTo>
                    <a:pt x="3134" y="25972"/>
                  </a:lnTo>
                  <a:lnTo>
                    <a:pt x="3226" y="26051"/>
                  </a:lnTo>
                  <a:lnTo>
                    <a:pt x="3305" y="26143"/>
                  </a:lnTo>
                  <a:lnTo>
                    <a:pt x="3371" y="26235"/>
                  </a:lnTo>
                  <a:lnTo>
                    <a:pt x="3423" y="26328"/>
                  </a:lnTo>
                  <a:lnTo>
                    <a:pt x="3476" y="26433"/>
                  </a:lnTo>
                  <a:lnTo>
                    <a:pt x="3516" y="26551"/>
                  </a:lnTo>
                  <a:lnTo>
                    <a:pt x="3555" y="26657"/>
                  </a:lnTo>
                  <a:lnTo>
                    <a:pt x="3568" y="26775"/>
                  </a:lnTo>
                  <a:lnTo>
                    <a:pt x="3568" y="26907"/>
                  </a:lnTo>
                  <a:lnTo>
                    <a:pt x="3568" y="27025"/>
                  </a:lnTo>
                  <a:lnTo>
                    <a:pt x="3555" y="27144"/>
                  </a:lnTo>
                  <a:lnTo>
                    <a:pt x="3516" y="27262"/>
                  </a:lnTo>
                  <a:lnTo>
                    <a:pt x="3476" y="27367"/>
                  </a:lnTo>
                  <a:lnTo>
                    <a:pt x="3423" y="27473"/>
                  </a:lnTo>
                  <a:lnTo>
                    <a:pt x="3371" y="27565"/>
                  </a:lnTo>
                  <a:lnTo>
                    <a:pt x="3305" y="27657"/>
                  </a:lnTo>
                  <a:lnTo>
                    <a:pt x="3226" y="27749"/>
                  </a:lnTo>
                  <a:lnTo>
                    <a:pt x="3134" y="27828"/>
                  </a:lnTo>
                  <a:lnTo>
                    <a:pt x="3042" y="27894"/>
                  </a:lnTo>
                  <a:lnTo>
                    <a:pt x="2950" y="27947"/>
                  </a:lnTo>
                  <a:lnTo>
                    <a:pt x="2844" y="27999"/>
                  </a:lnTo>
                  <a:lnTo>
                    <a:pt x="2726" y="28039"/>
                  </a:lnTo>
                  <a:lnTo>
                    <a:pt x="2620" y="28078"/>
                  </a:lnTo>
                  <a:lnTo>
                    <a:pt x="2502" y="28091"/>
                  </a:lnTo>
                  <a:lnTo>
                    <a:pt x="2252" y="28091"/>
                  </a:lnTo>
                  <a:lnTo>
                    <a:pt x="2133" y="28078"/>
                  </a:lnTo>
                  <a:lnTo>
                    <a:pt x="2015" y="28039"/>
                  </a:lnTo>
                  <a:lnTo>
                    <a:pt x="1910" y="27999"/>
                  </a:lnTo>
                  <a:lnTo>
                    <a:pt x="1804" y="27947"/>
                  </a:lnTo>
                  <a:lnTo>
                    <a:pt x="1712" y="27894"/>
                  </a:lnTo>
                  <a:lnTo>
                    <a:pt x="1620" y="27828"/>
                  </a:lnTo>
                  <a:lnTo>
                    <a:pt x="1528" y="27749"/>
                  </a:lnTo>
                  <a:lnTo>
                    <a:pt x="1449" y="27657"/>
                  </a:lnTo>
                  <a:lnTo>
                    <a:pt x="1383" y="27565"/>
                  </a:lnTo>
                  <a:lnTo>
                    <a:pt x="1317" y="27473"/>
                  </a:lnTo>
                  <a:lnTo>
                    <a:pt x="1278" y="27367"/>
                  </a:lnTo>
                  <a:lnTo>
                    <a:pt x="1238" y="27262"/>
                  </a:lnTo>
                  <a:lnTo>
                    <a:pt x="1199" y="27144"/>
                  </a:lnTo>
                  <a:lnTo>
                    <a:pt x="1186" y="27025"/>
                  </a:lnTo>
                  <a:lnTo>
                    <a:pt x="1172" y="26907"/>
                  </a:lnTo>
                  <a:lnTo>
                    <a:pt x="1186" y="26775"/>
                  </a:lnTo>
                  <a:lnTo>
                    <a:pt x="1199" y="26657"/>
                  </a:lnTo>
                  <a:lnTo>
                    <a:pt x="1238" y="26551"/>
                  </a:lnTo>
                  <a:lnTo>
                    <a:pt x="1278" y="26433"/>
                  </a:lnTo>
                  <a:lnTo>
                    <a:pt x="1317" y="26328"/>
                  </a:lnTo>
                  <a:lnTo>
                    <a:pt x="1383" y="26235"/>
                  </a:lnTo>
                  <a:lnTo>
                    <a:pt x="1449" y="26143"/>
                  </a:lnTo>
                  <a:lnTo>
                    <a:pt x="1528" y="26051"/>
                  </a:lnTo>
                  <a:lnTo>
                    <a:pt x="1620" y="25972"/>
                  </a:lnTo>
                  <a:lnTo>
                    <a:pt x="1712" y="25906"/>
                  </a:lnTo>
                  <a:lnTo>
                    <a:pt x="1804" y="25854"/>
                  </a:lnTo>
                  <a:lnTo>
                    <a:pt x="1910" y="25801"/>
                  </a:lnTo>
                  <a:lnTo>
                    <a:pt x="2015" y="25761"/>
                  </a:lnTo>
                  <a:lnTo>
                    <a:pt x="2133" y="25722"/>
                  </a:lnTo>
                  <a:lnTo>
                    <a:pt x="2252" y="25709"/>
                  </a:lnTo>
                  <a:close/>
                  <a:moveTo>
                    <a:pt x="1725" y="1"/>
                  </a:moveTo>
                  <a:lnTo>
                    <a:pt x="1725" y="24616"/>
                  </a:lnTo>
                  <a:lnTo>
                    <a:pt x="1541" y="24669"/>
                  </a:lnTo>
                  <a:lnTo>
                    <a:pt x="1357" y="24748"/>
                  </a:lnTo>
                  <a:lnTo>
                    <a:pt x="1186" y="24840"/>
                  </a:lnTo>
                  <a:lnTo>
                    <a:pt x="1028" y="24945"/>
                  </a:lnTo>
                  <a:lnTo>
                    <a:pt x="883" y="25051"/>
                  </a:lnTo>
                  <a:lnTo>
                    <a:pt x="738" y="25182"/>
                  </a:lnTo>
                  <a:lnTo>
                    <a:pt x="606" y="25314"/>
                  </a:lnTo>
                  <a:lnTo>
                    <a:pt x="488" y="25459"/>
                  </a:lnTo>
                  <a:lnTo>
                    <a:pt x="383" y="25617"/>
                  </a:lnTo>
                  <a:lnTo>
                    <a:pt x="277" y="25775"/>
                  </a:lnTo>
                  <a:lnTo>
                    <a:pt x="198" y="25946"/>
                  </a:lnTo>
                  <a:lnTo>
                    <a:pt x="133" y="26130"/>
                  </a:lnTo>
                  <a:lnTo>
                    <a:pt x="67" y="26314"/>
                  </a:lnTo>
                  <a:lnTo>
                    <a:pt x="27" y="26499"/>
                  </a:lnTo>
                  <a:lnTo>
                    <a:pt x="1" y="26696"/>
                  </a:lnTo>
                  <a:lnTo>
                    <a:pt x="1" y="26907"/>
                  </a:lnTo>
                  <a:lnTo>
                    <a:pt x="14" y="27144"/>
                  </a:lnTo>
                  <a:lnTo>
                    <a:pt x="40" y="27381"/>
                  </a:lnTo>
                  <a:lnTo>
                    <a:pt x="106" y="27604"/>
                  </a:lnTo>
                  <a:lnTo>
                    <a:pt x="185" y="27828"/>
                  </a:lnTo>
                  <a:lnTo>
                    <a:pt x="291" y="28039"/>
                  </a:lnTo>
                  <a:lnTo>
                    <a:pt x="409" y="28223"/>
                  </a:lnTo>
                  <a:lnTo>
                    <a:pt x="541" y="28407"/>
                  </a:lnTo>
                  <a:lnTo>
                    <a:pt x="699" y="28578"/>
                  </a:lnTo>
                  <a:lnTo>
                    <a:pt x="870" y="28736"/>
                  </a:lnTo>
                  <a:lnTo>
                    <a:pt x="1041" y="28868"/>
                  </a:lnTo>
                  <a:lnTo>
                    <a:pt x="1238" y="28987"/>
                  </a:lnTo>
                  <a:lnTo>
                    <a:pt x="1449" y="29092"/>
                  </a:lnTo>
                  <a:lnTo>
                    <a:pt x="1673" y="29171"/>
                  </a:lnTo>
                  <a:lnTo>
                    <a:pt x="1896" y="29237"/>
                  </a:lnTo>
                  <a:lnTo>
                    <a:pt x="2133" y="29263"/>
                  </a:lnTo>
                  <a:lnTo>
                    <a:pt x="2370" y="29276"/>
                  </a:lnTo>
                  <a:lnTo>
                    <a:pt x="2620" y="29263"/>
                  </a:lnTo>
                  <a:lnTo>
                    <a:pt x="2857" y="29237"/>
                  </a:lnTo>
                  <a:lnTo>
                    <a:pt x="3081" y="29171"/>
                  </a:lnTo>
                  <a:lnTo>
                    <a:pt x="3305" y="29092"/>
                  </a:lnTo>
                  <a:lnTo>
                    <a:pt x="3502" y="28987"/>
                  </a:lnTo>
                  <a:lnTo>
                    <a:pt x="3700" y="28868"/>
                  </a:lnTo>
                  <a:lnTo>
                    <a:pt x="3884" y="28736"/>
                  </a:lnTo>
                  <a:lnTo>
                    <a:pt x="4055" y="28578"/>
                  </a:lnTo>
                  <a:lnTo>
                    <a:pt x="4213" y="28407"/>
                  </a:lnTo>
                  <a:lnTo>
                    <a:pt x="4345" y="28223"/>
                  </a:lnTo>
                  <a:lnTo>
                    <a:pt x="4463" y="28039"/>
                  </a:lnTo>
                  <a:lnTo>
                    <a:pt x="4569" y="27828"/>
                  </a:lnTo>
                  <a:lnTo>
                    <a:pt x="4648" y="27604"/>
                  </a:lnTo>
                  <a:lnTo>
                    <a:pt x="4700" y="27381"/>
                  </a:lnTo>
                  <a:lnTo>
                    <a:pt x="4740" y="27144"/>
                  </a:lnTo>
                  <a:lnTo>
                    <a:pt x="4753" y="26907"/>
                  </a:lnTo>
                  <a:lnTo>
                    <a:pt x="4740" y="26696"/>
                  </a:lnTo>
                  <a:lnTo>
                    <a:pt x="4713" y="26485"/>
                  </a:lnTo>
                  <a:lnTo>
                    <a:pt x="4674" y="26288"/>
                  </a:lnTo>
                  <a:lnTo>
                    <a:pt x="4608" y="26091"/>
                  </a:lnTo>
                  <a:lnTo>
                    <a:pt x="4542" y="25906"/>
                  </a:lnTo>
                  <a:lnTo>
                    <a:pt x="4450" y="25735"/>
                  </a:lnTo>
                  <a:lnTo>
                    <a:pt x="4345" y="25564"/>
                  </a:lnTo>
                  <a:lnTo>
                    <a:pt x="4226" y="25406"/>
                  </a:lnTo>
                  <a:lnTo>
                    <a:pt x="4095" y="25261"/>
                  </a:lnTo>
                  <a:lnTo>
                    <a:pt x="3950" y="25116"/>
                  </a:lnTo>
                  <a:lnTo>
                    <a:pt x="3805" y="24998"/>
                  </a:lnTo>
                  <a:lnTo>
                    <a:pt x="3634" y="24880"/>
                  </a:lnTo>
                  <a:lnTo>
                    <a:pt x="3463" y="24787"/>
                  </a:lnTo>
                  <a:lnTo>
                    <a:pt x="3292" y="24708"/>
                  </a:lnTo>
                  <a:lnTo>
                    <a:pt x="3094" y="24629"/>
                  </a:lnTo>
                  <a:lnTo>
                    <a:pt x="2897" y="24577"/>
                  </a:lnTo>
                  <a:lnTo>
                    <a:pt x="2897" y="1172"/>
                  </a:lnTo>
                  <a:lnTo>
                    <a:pt x="14889" y="1172"/>
                  </a:lnTo>
                  <a:lnTo>
                    <a:pt x="1488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3884350" y="1915475"/>
              <a:ext cx="571000" cy="841175"/>
            </a:xfrm>
            <a:custGeom>
              <a:avLst/>
              <a:gdLst/>
              <a:ahLst/>
              <a:cxnLst/>
              <a:rect l="l" t="t" r="r" b="b"/>
              <a:pathLst>
                <a:path w="22840" h="33647" extrusionOk="0">
                  <a:moveTo>
                    <a:pt x="2502" y="30079"/>
                  </a:moveTo>
                  <a:lnTo>
                    <a:pt x="2620" y="30092"/>
                  </a:lnTo>
                  <a:lnTo>
                    <a:pt x="2739" y="30132"/>
                  </a:lnTo>
                  <a:lnTo>
                    <a:pt x="2844" y="30171"/>
                  </a:lnTo>
                  <a:lnTo>
                    <a:pt x="2950" y="30224"/>
                  </a:lnTo>
                  <a:lnTo>
                    <a:pt x="3055" y="30277"/>
                  </a:lnTo>
                  <a:lnTo>
                    <a:pt x="3147" y="30342"/>
                  </a:lnTo>
                  <a:lnTo>
                    <a:pt x="3226" y="30421"/>
                  </a:lnTo>
                  <a:lnTo>
                    <a:pt x="3305" y="30513"/>
                  </a:lnTo>
                  <a:lnTo>
                    <a:pt x="3371" y="30606"/>
                  </a:lnTo>
                  <a:lnTo>
                    <a:pt x="3437" y="30698"/>
                  </a:lnTo>
                  <a:lnTo>
                    <a:pt x="3489" y="30803"/>
                  </a:lnTo>
                  <a:lnTo>
                    <a:pt x="3529" y="30908"/>
                  </a:lnTo>
                  <a:lnTo>
                    <a:pt x="3555" y="31027"/>
                  </a:lnTo>
                  <a:lnTo>
                    <a:pt x="3568" y="31145"/>
                  </a:lnTo>
                  <a:lnTo>
                    <a:pt x="3581" y="31264"/>
                  </a:lnTo>
                  <a:lnTo>
                    <a:pt x="3568" y="31395"/>
                  </a:lnTo>
                  <a:lnTo>
                    <a:pt x="3555" y="31514"/>
                  </a:lnTo>
                  <a:lnTo>
                    <a:pt x="3529" y="31632"/>
                  </a:lnTo>
                  <a:lnTo>
                    <a:pt x="3489" y="31738"/>
                  </a:lnTo>
                  <a:lnTo>
                    <a:pt x="3437" y="31843"/>
                  </a:lnTo>
                  <a:lnTo>
                    <a:pt x="3371" y="31935"/>
                  </a:lnTo>
                  <a:lnTo>
                    <a:pt x="3305" y="32027"/>
                  </a:lnTo>
                  <a:lnTo>
                    <a:pt x="3226" y="32119"/>
                  </a:lnTo>
                  <a:lnTo>
                    <a:pt x="3147" y="32198"/>
                  </a:lnTo>
                  <a:lnTo>
                    <a:pt x="3055" y="32264"/>
                  </a:lnTo>
                  <a:lnTo>
                    <a:pt x="2950" y="32317"/>
                  </a:lnTo>
                  <a:lnTo>
                    <a:pt x="2844" y="32370"/>
                  </a:lnTo>
                  <a:lnTo>
                    <a:pt x="2739" y="32409"/>
                  </a:lnTo>
                  <a:lnTo>
                    <a:pt x="2620" y="32449"/>
                  </a:lnTo>
                  <a:lnTo>
                    <a:pt x="2502" y="32462"/>
                  </a:lnTo>
                  <a:lnTo>
                    <a:pt x="2265" y="32462"/>
                  </a:lnTo>
                  <a:lnTo>
                    <a:pt x="2147" y="32449"/>
                  </a:lnTo>
                  <a:lnTo>
                    <a:pt x="2028" y="32409"/>
                  </a:lnTo>
                  <a:lnTo>
                    <a:pt x="1923" y="32370"/>
                  </a:lnTo>
                  <a:lnTo>
                    <a:pt x="1818" y="32317"/>
                  </a:lnTo>
                  <a:lnTo>
                    <a:pt x="1712" y="32264"/>
                  </a:lnTo>
                  <a:lnTo>
                    <a:pt x="1620" y="32198"/>
                  </a:lnTo>
                  <a:lnTo>
                    <a:pt x="1541" y="32119"/>
                  </a:lnTo>
                  <a:lnTo>
                    <a:pt x="1462" y="32027"/>
                  </a:lnTo>
                  <a:lnTo>
                    <a:pt x="1396" y="31935"/>
                  </a:lnTo>
                  <a:lnTo>
                    <a:pt x="1330" y="31843"/>
                  </a:lnTo>
                  <a:lnTo>
                    <a:pt x="1278" y="31738"/>
                  </a:lnTo>
                  <a:lnTo>
                    <a:pt x="1238" y="31632"/>
                  </a:lnTo>
                  <a:lnTo>
                    <a:pt x="1212" y="31514"/>
                  </a:lnTo>
                  <a:lnTo>
                    <a:pt x="1186" y="31395"/>
                  </a:lnTo>
                  <a:lnTo>
                    <a:pt x="1186" y="31264"/>
                  </a:lnTo>
                  <a:lnTo>
                    <a:pt x="1186" y="31145"/>
                  </a:lnTo>
                  <a:lnTo>
                    <a:pt x="1212" y="31027"/>
                  </a:lnTo>
                  <a:lnTo>
                    <a:pt x="1238" y="30908"/>
                  </a:lnTo>
                  <a:lnTo>
                    <a:pt x="1278" y="30803"/>
                  </a:lnTo>
                  <a:lnTo>
                    <a:pt x="1330" y="30698"/>
                  </a:lnTo>
                  <a:lnTo>
                    <a:pt x="1396" y="30606"/>
                  </a:lnTo>
                  <a:lnTo>
                    <a:pt x="1462" y="30513"/>
                  </a:lnTo>
                  <a:lnTo>
                    <a:pt x="1541" y="30421"/>
                  </a:lnTo>
                  <a:lnTo>
                    <a:pt x="1620" y="30342"/>
                  </a:lnTo>
                  <a:lnTo>
                    <a:pt x="1712" y="30277"/>
                  </a:lnTo>
                  <a:lnTo>
                    <a:pt x="1818" y="30224"/>
                  </a:lnTo>
                  <a:lnTo>
                    <a:pt x="1923" y="30171"/>
                  </a:lnTo>
                  <a:lnTo>
                    <a:pt x="2028" y="30132"/>
                  </a:lnTo>
                  <a:lnTo>
                    <a:pt x="2147" y="30092"/>
                  </a:lnTo>
                  <a:lnTo>
                    <a:pt x="2265" y="30079"/>
                  </a:lnTo>
                  <a:close/>
                  <a:moveTo>
                    <a:pt x="17021" y="0"/>
                  </a:moveTo>
                  <a:lnTo>
                    <a:pt x="17021" y="30685"/>
                  </a:lnTo>
                  <a:lnTo>
                    <a:pt x="4687" y="30685"/>
                  </a:lnTo>
                  <a:lnTo>
                    <a:pt x="4635" y="30487"/>
                  </a:lnTo>
                  <a:lnTo>
                    <a:pt x="4556" y="30303"/>
                  </a:lnTo>
                  <a:lnTo>
                    <a:pt x="4477" y="30132"/>
                  </a:lnTo>
                  <a:lnTo>
                    <a:pt x="4371" y="29961"/>
                  </a:lnTo>
                  <a:lnTo>
                    <a:pt x="4266" y="29816"/>
                  </a:lnTo>
                  <a:lnTo>
                    <a:pt x="4134" y="29658"/>
                  </a:lnTo>
                  <a:lnTo>
                    <a:pt x="4003" y="29526"/>
                  </a:lnTo>
                  <a:lnTo>
                    <a:pt x="3858" y="29395"/>
                  </a:lnTo>
                  <a:lnTo>
                    <a:pt x="3700" y="29289"/>
                  </a:lnTo>
                  <a:lnTo>
                    <a:pt x="3529" y="29184"/>
                  </a:lnTo>
                  <a:lnTo>
                    <a:pt x="3358" y="29105"/>
                  </a:lnTo>
                  <a:lnTo>
                    <a:pt x="3173" y="29026"/>
                  </a:lnTo>
                  <a:lnTo>
                    <a:pt x="2989" y="28973"/>
                  </a:lnTo>
                  <a:lnTo>
                    <a:pt x="2792" y="28921"/>
                  </a:lnTo>
                  <a:lnTo>
                    <a:pt x="2594" y="28894"/>
                  </a:lnTo>
                  <a:lnTo>
                    <a:pt x="2384" y="28894"/>
                  </a:lnTo>
                  <a:lnTo>
                    <a:pt x="2147" y="28908"/>
                  </a:lnTo>
                  <a:lnTo>
                    <a:pt x="1910" y="28934"/>
                  </a:lnTo>
                  <a:lnTo>
                    <a:pt x="1673" y="29000"/>
                  </a:lnTo>
                  <a:lnTo>
                    <a:pt x="1462" y="29079"/>
                  </a:lnTo>
                  <a:lnTo>
                    <a:pt x="1251" y="29184"/>
                  </a:lnTo>
                  <a:lnTo>
                    <a:pt x="1054" y="29302"/>
                  </a:lnTo>
                  <a:lnTo>
                    <a:pt x="870" y="29434"/>
                  </a:lnTo>
                  <a:lnTo>
                    <a:pt x="699" y="29592"/>
                  </a:lnTo>
                  <a:lnTo>
                    <a:pt x="554" y="29763"/>
                  </a:lnTo>
                  <a:lnTo>
                    <a:pt x="409" y="29947"/>
                  </a:lnTo>
                  <a:lnTo>
                    <a:pt x="291" y="30132"/>
                  </a:lnTo>
                  <a:lnTo>
                    <a:pt x="185" y="30342"/>
                  </a:lnTo>
                  <a:lnTo>
                    <a:pt x="106" y="30566"/>
                  </a:lnTo>
                  <a:lnTo>
                    <a:pt x="54" y="30790"/>
                  </a:lnTo>
                  <a:lnTo>
                    <a:pt x="14" y="31027"/>
                  </a:lnTo>
                  <a:lnTo>
                    <a:pt x="1" y="31264"/>
                  </a:lnTo>
                  <a:lnTo>
                    <a:pt x="14" y="31514"/>
                  </a:lnTo>
                  <a:lnTo>
                    <a:pt x="54" y="31751"/>
                  </a:lnTo>
                  <a:lnTo>
                    <a:pt x="106" y="31975"/>
                  </a:lnTo>
                  <a:lnTo>
                    <a:pt x="185" y="32198"/>
                  </a:lnTo>
                  <a:lnTo>
                    <a:pt x="291" y="32409"/>
                  </a:lnTo>
                  <a:lnTo>
                    <a:pt x="409" y="32593"/>
                  </a:lnTo>
                  <a:lnTo>
                    <a:pt x="554" y="32778"/>
                  </a:lnTo>
                  <a:lnTo>
                    <a:pt x="699" y="32949"/>
                  </a:lnTo>
                  <a:lnTo>
                    <a:pt x="870" y="33107"/>
                  </a:lnTo>
                  <a:lnTo>
                    <a:pt x="1054" y="33238"/>
                  </a:lnTo>
                  <a:lnTo>
                    <a:pt x="1251" y="33357"/>
                  </a:lnTo>
                  <a:lnTo>
                    <a:pt x="1462" y="33462"/>
                  </a:lnTo>
                  <a:lnTo>
                    <a:pt x="1673" y="33541"/>
                  </a:lnTo>
                  <a:lnTo>
                    <a:pt x="1910" y="33607"/>
                  </a:lnTo>
                  <a:lnTo>
                    <a:pt x="2147" y="33633"/>
                  </a:lnTo>
                  <a:lnTo>
                    <a:pt x="2384" y="33646"/>
                  </a:lnTo>
                  <a:lnTo>
                    <a:pt x="2594" y="33646"/>
                  </a:lnTo>
                  <a:lnTo>
                    <a:pt x="2792" y="33620"/>
                  </a:lnTo>
                  <a:lnTo>
                    <a:pt x="2989" y="33567"/>
                  </a:lnTo>
                  <a:lnTo>
                    <a:pt x="3173" y="33515"/>
                  </a:lnTo>
                  <a:lnTo>
                    <a:pt x="3358" y="33436"/>
                  </a:lnTo>
                  <a:lnTo>
                    <a:pt x="3529" y="33357"/>
                  </a:lnTo>
                  <a:lnTo>
                    <a:pt x="3700" y="33251"/>
                  </a:lnTo>
                  <a:lnTo>
                    <a:pt x="3858" y="33146"/>
                  </a:lnTo>
                  <a:lnTo>
                    <a:pt x="4003" y="33015"/>
                  </a:lnTo>
                  <a:lnTo>
                    <a:pt x="4134" y="32883"/>
                  </a:lnTo>
                  <a:lnTo>
                    <a:pt x="4266" y="32725"/>
                  </a:lnTo>
                  <a:lnTo>
                    <a:pt x="4371" y="32580"/>
                  </a:lnTo>
                  <a:lnTo>
                    <a:pt x="4477" y="32409"/>
                  </a:lnTo>
                  <a:lnTo>
                    <a:pt x="4556" y="32238"/>
                  </a:lnTo>
                  <a:lnTo>
                    <a:pt x="4635" y="32054"/>
                  </a:lnTo>
                  <a:lnTo>
                    <a:pt x="4687" y="31856"/>
                  </a:lnTo>
                  <a:lnTo>
                    <a:pt x="18206" y="31856"/>
                  </a:lnTo>
                  <a:lnTo>
                    <a:pt x="18206" y="1185"/>
                  </a:lnTo>
                  <a:lnTo>
                    <a:pt x="22840" y="1185"/>
                  </a:lnTo>
                  <a:lnTo>
                    <a:pt x="2284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3839600" y="2840875"/>
              <a:ext cx="999800" cy="265925"/>
            </a:xfrm>
            <a:custGeom>
              <a:avLst/>
              <a:gdLst/>
              <a:ahLst/>
              <a:cxnLst/>
              <a:rect l="l" t="t" r="r" b="b"/>
              <a:pathLst>
                <a:path w="39992" h="10637" extrusionOk="0">
                  <a:moveTo>
                    <a:pt x="2502" y="7056"/>
                  </a:moveTo>
                  <a:lnTo>
                    <a:pt x="2620" y="7082"/>
                  </a:lnTo>
                  <a:lnTo>
                    <a:pt x="2739" y="7109"/>
                  </a:lnTo>
                  <a:lnTo>
                    <a:pt x="2857" y="7148"/>
                  </a:lnTo>
                  <a:lnTo>
                    <a:pt x="2949" y="7201"/>
                  </a:lnTo>
                  <a:lnTo>
                    <a:pt x="3055" y="7267"/>
                  </a:lnTo>
                  <a:lnTo>
                    <a:pt x="3147" y="7332"/>
                  </a:lnTo>
                  <a:lnTo>
                    <a:pt x="3226" y="7411"/>
                  </a:lnTo>
                  <a:lnTo>
                    <a:pt x="3305" y="7490"/>
                  </a:lnTo>
                  <a:lnTo>
                    <a:pt x="3384" y="7582"/>
                  </a:lnTo>
                  <a:lnTo>
                    <a:pt x="3436" y="7688"/>
                  </a:lnTo>
                  <a:lnTo>
                    <a:pt x="3489" y="7793"/>
                  </a:lnTo>
                  <a:lnTo>
                    <a:pt x="3529" y="7898"/>
                  </a:lnTo>
                  <a:lnTo>
                    <a:pt x="3555" y="8017"/>
                  </a:lnTo>
                  <a:lnTo>
                    <a:pt x="3581" y="8135"/>
                  </a:lnTo>
                  <a:lnTo>
                    <a:pt x="3581" y="8254"/>
                  </a:lnTo>
                  <a:lnTo>
                    <a:pt x="3581" y="8372"/>
                  </a:lnTo>
                  <a:lnTo>
                    <a:pt x="3555" y="8491"/>
                  </a:lnTo>
                  <a:lnTo>
                    <a:pt x="3529" y="8609"/>
                  </a:lnTo>
                  <a:lnTo>
                    <a:pt x="3489" y="8714"/>
                  </a:lnTo>
                  <a:lnTo>
                    <a:pt x="3436" y="8820"/>
                  </a:lnTo>
                  <a:lnTo>
                    <a:pt x="3384" y="8925"/>
                  </a:lnTo>
                  <a:lnTo>
                    <a:pt x="3305" y="9017"/>
                  </a:lnTo>
                  <a:lnTo>
                    <a:pt x="3226" y="9096"/>
                  </a:lnTo>
                  <a:lnTo>
                    <a:pt x="3147" y="9175"/>
                  </a:lnTo>
                  <a:lnTo>
                    <a:pt x="3055" y="9241"/>
                  </a:lnTo>
                  <a:lnTo>
                    <a:pt x="2949" y="9307"/>
                  </a:lnTo>
                  <a:lnTo>
                    <a:pt x="2857" y="9360"/>
                  </a:lnTo>
                  <a:lnTo>
                    <a:pt x="2739" y="9399"/>
                  </a:lnTo>
                  <a:lnTo>
                    <a:pt x="2620" y="9425"/>
                  </a:lnTo>
                  <a:lnTo>
                    <a:pt x="2502" y="9438"/>
                  </a:lnTo>
                  <a:lnTo>
                    <a:pt x="2383" y="9452"/>
                  </a:lnTo>
                  <a:lnTo>
                    <a:pt x="2265" y="9438"/>
                  </a:lnTo>
                  <a:lnTo>
                    <a:pt x="2146" y="9425"/>
                  </a:lnTo>
                  <a:lnTo>
                    <a:pt x="2028" y="9399"/>
                  </a:lnTo>
                  <a:lnTo>
                    <a:pt x="1923" y="9360"/>
                  </a:lnTo>
                  <a:lnTo>
                    <a:pt x="1817" y="9307"/>
                  </a:lnTo>
                  <a:lnTo>
                    <a:pt x="1712" y="9241"/>
                  </a:lnTo>
                  <a:lnTo>
                    <a:pt x="1620" y="9175"/>
                  </a:lnTo>
                  <a:lnTo>
                    <a:pt x="1541" y="9096"/>
                  </a:lnTo>
                  <a:lnTo>
                    <a:pt x="1462" y="9017"/>
                  </a:lnTo>
                  <a:lnTo>
                    <a:pt x="1396" y="8925"/>
                  </a:lnTo>
                  <a:lnTo>
                    <a:pt x="1330" y="8820"/>
                  </a:lnTo>
                  <a:lnTo>
                    <a:pt x="1278" y="8714"/>
                  </a:lnTo>
                  <a:lnTo>
                    <a:pt x="1238" y="8609"/>
                  </a:lnTo>
                  <a:lnTo>
                    <a:pt x="1212" y="8491"/>
                  </a:lnTo>
                  <a:lnTo>
                    <a:pt x="1199" y="8372"/>
                  </a:lnTo>
                  <a:lnTo>
                    <a:pt x="1185" y="8254"/>
                  </a:lnTo>
                  <a:lnTo>
                    <a:pt x="1199" y="8135"/>
                  </a:lnTo>
                  <a:lnTo>
                    <a:pt x="1212" y="8017"/>
                  </a:lnTo>
                  <a:lnTo>
                    <a:pt x="1238" y="7898"/>
                  </a:lnTo>
                  <a:lnTo>
                    <a:pt x="1278" y="7793"/>
                  </a:lnTo>
                  <a:lnTo>
                    <a:pt x="1330" y="7688"/>
                  </a:lnTo>
                  <a:lnTo>
                    <a:pt x="1396" y="7582"/>
                  </a:lnTo>
                  <a:lnTo>
                    <a:pt x="1462" y="7490"/>
                  </a:lnTo>
                  <a:lnTo>
                    <a:pt x="1541" y="7411"/>
                  </a:lnTo>
                  <a:lnTo>
                    <a:pt x="1620" y="7332"/>
                  </a:lnTo>
                  <a:lnTo>
                    <a:pt x="1712" y="7267"/>
                  </a:lnTo>
                  <a:lnTo>
                    <a:pt x="1817" y="7201"/>
                  </a:lnTo>
                  <a:lnTo>
                    <a:pt x="1923" y="7148"/>
                  </a:lnTo>
                  <a:lnTo>
                    <a:pt x="2028" y="7109"/>
                  </a:lnTo>
                  <a:lnTo>
                    <a:pt x="2146" y="7082"/>
                  </a:lnTo>
                  <a:lnTo>
                    <a:pt x="2265" y="7056"/>
                  </a:lnTo>
                  <a:close/>
                  <a:moveTo>
                    <a:pt x="13849" y="0"/>
                  </a:moveTo>
                  <a:lnTo>
                    <a:pt x="4213" y="6727"/>
                  </a:lnTo>
                  <a:lnTo>
                    <a:pt x="4042" y="6543"/>
                  </a:lnTo>
                  <a:lnTo>
                    <a:pt x="3844" y="6371"/>
                  </a:lnTo>
                  <a:lnTo>
                    <a:pt x="3634" y="6227"/>
                  </a:lnTo>
                  <a:lnTo>
                    <a:pt x="3410" y="6108"/>
                  </a:lnTo>
                  <a:lnTo>
                    <a:pt x="3173" y="6003"/>
                  </a:lnTo>
                  <a:lnTo>
                    <a:pt x="2923" y="5937"/>
                  </a:lnTo>
                  <a:lnTo>
                    <a:pt x="2660" y="5884"/>
                  </a:lnTo>
                  <a:lnTo>
                    <a:pt x="2383" y="5871"/>
                  </a:lnTo>
                  <a:lnTo>
                    <a:pt x="2146" y="5884"/>
                  </a:lnTo>
                  <a:lnTo>
                    <a:pt x="1909" y="5924"/>
                  </a:lnTo>
                  <a:lnTo>
                    <a:pt x="1672" y="5976"/>
                  </a:lnTo>
                  <a:lnTo>
                    <a:pt x="1462" y="6055"/>
                  </a:lnTo>
                  <a:lnTo>
                    <a:pt x="1251" y="6161"/>
                  </a:lnTo>
                  <a:lnTo>
                    <a:pt x="1054" y="6279"/>
                  </a:lnTo>
                  <a:lnTo>
                    <a:pt x="870" y="6424"/>
                  </a:lnTo>
                  <a:lnTo>
                    <a:pt x="698" y="6569"/>
                  </a:lnTo>
                  <a:lnTo>
                    <a:pt x="554" y="6740"/>
                  </a:lnTo>
                  <a:lnTo>
                    <a:pt x="409" y="6924"/>
                  </a:lnTo>
                  <a:lnTo>
                    <a:pt x="290" y="7122"/>
                  </a:lnTo>
                  <a:lnTo>
                    <a:pt x="198" y="7332"/>
                  </a:lnTo>
                  <a:lnTo>
                    <a:pt x="119" y="7543"/>
                  </a:lnTo>
                  <a:lnTo>
                    <a:pt x="53" y="7780"/>
                  </a:lnTo>
                  <a:lnTo>
                    <a:pt x="14" y="8017"/>
                  </a:lnTo>
                  <a:lnTo>
                    <a:pt x="1" y="8254"/>
                  </a:lnTo>
                  <a:lnTo>
                    <a:pt x="14" y="8491"/>
                  </a:lnTo>
                  <a:lnTo>
                    <a:pt x="53" y="8728"/>
                  </a:lnTo>
                  <a:lnTo>
                    <a:pt x="119" y="8965"/>
                  </a:lnTo>
                  <a:lnTo>
                    <a:pt x="198" y="9175"/>
                  </a:lnTo>
                  <a:lnTo>
                    <a:pt x="290" y="9386"/>
                  </a:lnTo>
                  <a:lnTo>
                    <a:pt x="409" y="9583"/>
                  </a:lnTo>
                  <a:lnTo>
                    <a:pt x="554" y="9768"/>
                  </a:lnTo>
                  <a:lnTo>
                    <a:pt x="698" y="9939"/>
                  </a:lnTo>
                  <a:lnTo>
                    <a:pt x="870" y="10083"/>
                  </a:lnTo>
                  <a:lnTo>
                    <a:pt x="1054" y="10228"/>
                  </a:lnTo>
                  <a:lnTo>
                    <a:pt x="1251" y="10347"/>
                  </a:lnTo>
                  <a:lnTo>
                    <a:pt x="1462" y="10439"/>
                  </a:lnTo>
                  <a:lnTo>
                    <a:pt x="1672" y="10531"/>
                  </a:lnTo>
                  <a:lnTo>
                    <a:pt x="1909" y="10584"/>
                  </a:lnTo>
                  <a:lnTo>
                    <a:pt x="2146" y="10623"/>
                  </a:lnTo>
                  <a:lnTo>
                    <a:pt x="2383" y="10636"/>
                  </a:lnTo>
                  <a:lnTo>
                    <a:pt x="2633" y="10623"/>
                  </a:lnTo>
                  <a:lnTo>
                    <a:pt x="2870" y="10584"/>
                  </a:lnTo>
                  <a:lnTo>
                    <a:pt x="3094" y="10531"/>
                  </a:lnTo>
                  <a:lnTo>
                    <a:pt x="3305" y="10439"/>
                  </a:lnTo>
                  <a:lnTo>
                    <a:pt x="3515" y="10347"/>
                  </a:lnTo>
                  <a:lnTo>
                    <a:pt x="3713" y="10228"/>
                  </a:lnTo>
                  <a:lnTo>
                    <a:pt x="3897" y="10083"/>
                  </a:lnTo>
                  <a:lnTo>
                    <a:pt x="4068" y="9939"/>
                  </a:lnTo>
                  <a:lnTo>
                    <a:pt x="4226" y="9768"/>
                  </a:lnTo>
                  <a:lnTo>
                    <a:pt x="4358" y="9583"/>
                  </a:lnTo>
                  <a:lnTo>
                    <a:pt x="4476" y="9386"/>
                  </a:lnTo>
                  <a:lnTo>
                    <a:pt x="4582" y="9175"/>
                  </a:lnTo>
                  <a:lnTo>
                    <a:pt x="4661" y="8965"/>
                  </a:lnTo>
                  <a:lnTo>
                    <a:pt x="4713" y="8728"/>
                  </a:lnTo>
                  <a:lnTo>
                    <a:pt x="4753" y="8491"/>
                  </a:lnTo>
                  <a:lnTo>
                    <a:pt x="4766" y="8254"/>
                  </a:lnTo>
                  <a:lnTo>
                    <a:pt x="4753" y="8030"/>
                  </a:lnTo>
                  <a:lnTo>
                    <a:pt x="4726" y="7819"/>
                  </a:lnTo>
                  <a:lnTo>
                    <a:pt x="14230" y="1185"/>
                  </a:lnTo>
                  <a:lnTo>
                    <a:pt x="39991" y="1185"/>
                  </a:lnTo>
                  <a:lnTo>
                    <a:pt x="39991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4"/>
            <p:cNvSpPr/>
            <p:nvPr/>
          </p:nvSpPr>
          <p:spPr>
            <a:xfrm>
              <a:off x="3839600" y="2976450"/>
              <a:ext cx="999800" cy="270200"/>
            </a:xfrm>
            <a:custGeom>
              <a:avLst/>
              <a:gdLst/>
              <a:ahLst/>
              <a:cxnLst/>
              <a:rect l="l" t="t" r="r" b="b"/>
              <a:pathLst>
                <a:path w="39992" h="10808" extrusionOk="0">
                  <a:moveTo>
                    <a:pt x="2383" y="7227"/>
                  </a:moveTo>
                  <a:lnTo>
                    <a:pt x="2502" y="7241"/>
                  </a:lnTo>
                  <a:lnTo>
                    <a:pt x="2620" y="7254"/>
                  </a:lnTo>
                  <a:lnTo>
                    <a:pt x="2739" y="7280"/>
                  </a:lnTo>
                  <a:lnTo>
                    <a:pt x="2857" y="7320"/>
                  </a:lnTo>
                  <a:lnTo>
                    <a:pt x="2949" y="7372"/>
                  </a:lnTo>
                  <a:lnTo>
                    <a:pt x="3055" y="7438"/>
                  </a:lnTo>
                  <a:lnTo>
                    <a:pt x="3147" y="7504"/>
                  </a:lnTo>
                  <a:lnTo>
                    <a:pt x="3226" y="7583"/>
                  </a:lnTo>
                  <a:lnTo>
                    <a:pt x="3305" y="7662"/>
                  </a:lnTo>
                  <a:lnTo>
                    <a:pt x="3384" y="7754"/>
                  </a:lnTo>
                  <a:lnTo>
                    <a:pt x="3436" y="7859"/>
                  </a:lnTo>
                  <a:lnTo>
                    <a:pt x="3489" y="7965"/>
                  </a:lnTo>
                  <a:lnTo>
                    <a:pt x="3529" y="8070"/>
                  </a:lnTo>
                  <a:lnTo>
                    <a:pt x="3555" y="8188"/>
                  </a:lnTo>
                  <a:lnTo>
                    <a:pt x="3581" y="8307"/>
                  </a:lnTo>
                  <a:lnTo>
                    <a:pt x="3581" y="8425"/>
                  </a:lnTo>
                  <a:lnTo>
                    <a:pt x="3581" y="8544"/>
                  </a:lnTo>
                  <a:lnTo>
                    <a:pt x="3555" y="8662"/>
                  </a:lnTo>
                  <a:lnTo>
                    <a:pt x="3529" y="8781"/>
                  </a:lnTo>
                  <a:lnTo>
                    <a:pt x="3489" y="8899"/>
                  </a:lnTo>
                  <a:lnTo>
                    <a:pt x="3436" y="8991"/>
                  </a:lnTo>
                  <a:lnTo>
                    <a:pt x="3384" y="9097"/>
                  </a:lnTo>
                  <a:lnTo>
                    <a:pt x="3305" y="9189"/>
                  </a:lnTo>
                  <a:lnTo>
                    <a:pt x="3226" y="9268"/>
                  </a:lnTo>
                  <a:lnTo>
                    <a:pt x="3147" y="9347"/>
                  </a:lnTo>
                  <a:lnTo>
                    <a:pt x="3055" y="9426"/>
                  </a:lnTo>
                  <a:lnTo>
                    <a:pt x="2949" y="9478"/>
                  </a:lnTo>
                  <a:lnTo>
                    <a:pt x="2857" y="9531"/>
                  </a:lnTo>
                  <a:lnTo>
                    <a:pt x="2739" y="9570"/>
                  </a:lnTo>
                  <a:lnTo>
                    <a:pt x="2620" y="9597"/>
                  </a:lnTo>
                  <a:lnTo>
                    <a:pt x="2502" y="9623"/>
                  </a:lnTo>
                  <a:lnTo>
                    <a:pt x="2265" y="9623"/>
                  </a:lnTo>
                  <a:lnTo>
                    <a:pt x="2146" y="9597"/>
                  </a:lnTo>
                  <a:lnTo>
                    <a:pt x="2028" y="9570"/>
                  </a:lnTo>
                  <a:lnTo>
                    <a:pt x="1923" y="9531"/>
                  </a:lnTo>
                  <a:lnTo>
                    <a:pt x="1817" y="9478"/>
                  </a:lnTo>
                  <a:lnTo>
                    <a:pt x="1712" y="9426"/>
                  </a:lnTo>
                  <a:lnTo>
                    <a:pt x="1620" y="9347"/>
                  </a:lnTo>
                  <a:lnTo>
                    <a:pt x="1541" y="9268"/>
                  </a:lnTo>
                  <a:lnTo>
                    <a:pt x="1462" y="9189"/>
                  </a:lnTo>
                  <a:lnTo>
                    <a:pt x="1396" y="9097"/>
                  </a:lnTo>
                  <a:lnTo>
                    <a:pt x="1330" y="8991"/>
                  </a:lnTo>
                  <a:lnTo>
                    <a:pt x="1278" y="8899"/>
                  </a:lnTo>
                  <a:lnTo>
                    <a:pt x="1238" y="8781"/>
                  </a:lnTo>
                  <a:lnTo>
                    <a:pt x="1212" y="8662"/>
                  </a:lnTo>
                  <a:lnTo>
                    <a:pt x="1199" y="8544"/>
                  </a:lnTo>
                  <a:lnTo>
                    <a:pt x="1185" y="8425"/>
                  </a:lnTo>
                  <a:lnTo>
                    <a:pt x="1199" y="8307"/>
                  </a:lnTo>
                  <a:lnTo>
                    <a:pt x="1212" y="8188"/>
                  </a:lnTo>
                  <a:lnTo>
                    <a:pt x="1238" y="8070"/>
                  </a:lnTo>
                  <a:lnTo>
                    <a:pt x="1278" y="7965"/>
                  </a:lnTo>
                  <a:lnTo>
                    <a:pt x="1330" y="7859"/>
                  </a:lnTo>
                  <a:lnTo>
                    <a:pt x="1396" y="7754"/>
                  </a:lnTo>
                  <a:lnTo>
                    <a:pt x="1462" y="7662"/>
                  </a:lnTo>
                  <a:lnTo>
                    <a:pt x="1541" y="7583"/>
                  </a:lnTo>
                  <a:lnTo>
                    <a:pt x="1620" y="7504"/>
                  </a:lnTo>
                  <a:lnTo>
                    <a:pt x="1712" y="7438"/>
                  </a:lnTo>
                  <a:lnTo>
                    <a:pt x="1817" y="7372"/>
                  </a:lnTo>
                  <a:lnTo>
                    <a:pt x="1923" y="7320"/>
                  </a:lnTo>
                  <a:lnTo>
                    <a:pt x="2028" y="7280"/>
                  </a:lnTo>
                  <a:lnTo>
                    <a:pt x="2146" y="7254"/>
                  </a:lnTo>
                  <a:lnTo>
                    <a:pt x="2265" y="7241"/>
                  </a:lnTo>
                  <a:lnTo>
                    <a:pt x="2383" y="7227"/>
                  </a:lnTo>
                  <a:close/>
                  <a:moveTo>
                    <a:pt x="13849" y="1"/>
                  </a:moveTo>
                  <a:lnTo>
                    <a:pt x="4121" y="6793"/>
                  </a:lnTo>
                  <a:lnTo>
                    <a:pt x="3950" y="6635"/>
                  </a:lnTo>
                  <a:lnTo>
                    <a:pt x="3752" y="6490"/>
                  </a:lnTo>
                  <a:lnTo>
                    <a:pt x="3555" y="6359"/>
                  </a:lnTo>
                  <a:lnTo>
                    <a:pt x="3344" y="6253"/>
                  </a:lnTo>
                  <a:lnTo>
                    <a:pt x="3120" y="6161"/>
                  </a:lnTo>
                  <a:lnTo>
                    <a:pt x="2884" y="6095"/>
                  </a:lnTo>
                  <a:lnTo>
                    <a:pt x="2633" y="6056"/>
                  </a:lnTo>
                  <a:lnTo>
                    <a:pt x="2383" y="6043"/>
                  </a:lnTo>
                  <a:lnTo>
                    <a:pt x="2146" y="6056"/>
                  </a:lnTo>
                  <a:lnTo>
                    <a:pt x="1909" y="6095"/>
                  </a:lnTo>
                  <a:lnTo>
                    <a:pt x="1672" y="6161"/>
                  </a:lnTo>
                  <a:lnTo>
                    <a:pt x="1462" y="6240"/>
                  </a:lnTo>
                  <a:lnTo>
                    <a:pt x="1251" y="6332"/>
                  </a:lnTo>
                  <a:lnTo>
                    <a:pt x="1054" y="6451"/>
                  </a:lnTo>
                  <a:lnTo>
                    <a:pt x="870" y="6596"/>
                  </a:lnTo>
                  <a:lnTo>
                    <a:pt x="698" y="6740"/>
                  </a:lnTo>
                  <a:lnTo>
                    <a:pt x="554" y="6911"/>
                  </a:lnTo>
                  <a:lnTo>
                    <a:pt x="409" y="7096"/>
                  </a:lnTo>
                  <a:lnTo>
                    <a:pt x="290" y="7293"/>
                  </a:lnTo>
                  <a:lnTo>
                    <a:pt x="198" y="7504"/>
                  </a:lnTo>
                  <a:lnTo>
                    <a:pt x="119" y="7714"/>
                  </a:lnTo>
                  <a:lnTo>
                    <a:pt x="53" y="7951"/>
                  </a:lnTo>
                  <a:lnTo>
                    <a:pt x="14" y="8188"/>
                  </a:lnTo>
                  <a:lnTo>
                    <a:pt x="1" y="8425"/>
                  </a:lnTo>
                  <a:lnTo>
                    <a:pt x="14" y="8675"/>
                  </a:lnTo>
                  <a:lnTo>
                    <a:pt x="53" y="8912"/>
                  </a:lnTo>
                  <a:lnTo>
                    <a:pt x="119" y="9136"/>
                  </a:lnTo>
                  <a:lnTo>
                    <a:pt x="198" y="9347"/>
                  </a:lnTo>
                  <a:lnTo>
                    <a:pt x="290" y="9557"/>
                  </a:lnTo>
                  <a:lnTo>
                    <a:pt x="409" y="9755"/>
                  </a:lnTo>
                  <a:lnTo>
                    <a:pt x="554" y="9939"/>
                  </a:lnTo>
                  <a:lnTo>
                    <a:pt x="698" y="10110"/>
                  </a:lnTo>
                  <a:lnTo>
                    <a:pt x="870" y="10268"/>
                  </a:lnTo>
                  <a:lnTo>
                    <a:pt x="1054" y="10400"/>
                  </a:lnTo>
                  <a:lnTo>
                    <a:pt x="1251" y="10518"/>
                  </a:lnTo>
                  <a:lnTo>
                    <a:pt x="1462" y="10624"/>
                  </a:lnTo>
                  <a:lnTo>
                    <a:pt x="1672" y="10703"/>
                  </a:lnTo>
                  <a:lnTo>
                    <a:pt x="1909" y="10755"/>
                  </a:lnTo>
                  <a:lnTo>
                    <a:pt x="2146" y="10795"/>
                  </a:lnTo>
                  <a:lnTo>
                    <a:pt x="2383" y="10808"/>
                  </a:lnTo>
                  <a:lnTo>
                    <a:pt x="2633" y="10795"/>
                  </a:lnTo>
                  <a:lnTo>
                    <a:pt x="2870" y="10755"/>
                  </a:lnTo>
                  <a:lnTo>
                    <a:pt x="3094" y="10703"/>
                  </a:lnTo>
                  <a:lnTo>
                    <a:pt x="3305" y="10624"/>
                  </a:lnTo>
                  <a:lnTo>
                    <a:pt x="3515" y="10518"/>
                  </a:lnTo>
                  <a:lnTo>
                    <a:pt x="3713" y="10400"/>
                  </a:lnTo>
                  <a:lnTo>
                    <a:pt x="3897" y="10268"/>
                  </a:lnTo>
                  <a:lnTo>
                    <a:pt x="4068" y="10110"/>
                  </a:lnTo>
                  <a:lnTo>
                    <a:pt x="4226" y="9939"/>
                  </a:lnTo>
                  <a:lnTo>
                    <a:pt x="4358" y="9755"/>
                  </a:lnTo>
                  <a:lnTo>
                    <a:pt x="4476" y="9557"/>
                  </a:lnTo>
                  <a:lnTo>
                    <a:pt x="4582" y="9347"/>
                  </a:lnTo>
                  <a:lnTo>
                    <a:pt x="4661" y="9136"/>
                  </a:lnTo>
                  <a:lnTo>
                    <a:pt x="4713" y="8912"/>
                  </a:lnTo>
                  <a:lnTo>
                    <a:pt x="4753" y="8675"/>
                  </a:lnTo>
                  <a:lnTo>
                    <a:pt x="4766" y="8425"/>
                  </a:lnTo>
                  <a:lnTo>
                    <a:pt x="4753" y="8280"/>
                  </a:lnTo>
                  <a:lnTo>
                    <a:pt x="4740" y="8123"/>
                  </a:lnTo>
                  <a:lnTo>
                    <a:pt x="4726" y="7978"/>
                  </a:lnTo>
                  <a:lnTo>
                    <a:pt x="4687" y="7833"/>
                  </a:lnTo>
                  <a:lnTo>
                    <a:pt x="14230" y="1172"/>
                  </a:lnTo>
                  <a:lnTo>
                    <a:pt x="39991" y="1172"/>
                  </a:lnTo>
                  <a:lnTo>
                    <a:pt x="3999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4"/>
            <p:cNvSpPr/>
            <p:nvPr/>
          </p:nvSpPr>
          <p:spPr>
            <a:xfrm>
              <a:off x="3839600" y="3113675"/>
              <a:ext cx="998800" cy="282050"/>
            </a:xfrm>
            <a:custGeom>
              <a:avLst/>
              <a:gdLst/>
              <a:ahLst/>
              <a:cxnLst/>
              <a:rect l="l" t="t" r="r" b="b"/>
              <a:pathLst>
                <a:path w="39952" h="11282" extrusionOk="0">
                  <a:moveTo>
                    <a:pt x="2502" y="7715"/>
                  </a:moveTo>
                  <a:lnTo>
                    <a:pt x="2620" y="7741"/>
                  </a:lnTo>
                  <a:lnTo>
                    <a:pt x="2739" y="7767"/>
                  </a:lnTo>
                  <a:lnTo>
                    <a:pt x="2857" y="7807"/>
                  </a:lnTo>
                  <a:lnTo>
                    <a:pt x="2949" y="7859"/>
                  </a:lnTo>
                  <a:lnTo>
                    <a:pt x="3055" y="7912"/>
                  </a:lnTo>
                  <a:lnTo>
                    <a:pt x="3147" y="7991"/>
                  </a:lnTo>
                  <a:lnTo>
                    <a:pt x="3226" y="8057"/>
                  </a:lnTo>
                  <a:lnTo>
                    <a:pt x="3305" y="8149"/>
                  </a:lnTo>
                  <a:lnTo>
                    <a:pt x="3384" y="8241"/>
                  </a:lnTo>
                  <a:lnTo>
                    <a:pt x="3436" y="8333"/>
                  </a:lnTo>
                  <a:lnTo>
                    <a:pt x="3489" y="8439"/>
                  </a:lnTo>
                  <a:lnTo>
                    <a:pt x="3529" y="8557"/>
                  </a:lnTo>
                  <a:lnTo>
                    <a:pt x="3555" y="8662"/>
                  </a:lnTo>
                  <a:lnTo>
                    <a:pt x="3581" y="8781"/>
                  </a:lnTo>
                  <a:lnTo>
                    <a:pt x="3581" y="8913"/>
                  </a:lnTo>
                  <a:lnTo>
                    <a:pt x="3581" y="9031"/>
                  </a:lnTo>
                  <a:lnTo>
                    <a:pt x="3555" y="9149"/>
                  </a:lnTo>
                  <a:lnTo>
                    <a:pt x="3529" y="9268"/>
                  </a:lnTo>
                  <a:lnTo>
                    <a:pt x="3489" y="9373"/>
                  </a:lnTo>
                  <a:lnTo>
                    <a:pt x="3436" y="9479"/>
                  </a:lnTo>
                  <a:lnTo>
                    <a:pt x="3384" y="9584"/>
                  </a:lnTo>
                  <a:lnTo>
                    <a:pt x="3305" y="9676"/>
                  </a:lnTo>
                  <a:lnTo>
                    <a:pt x="3226" y="9755"/>
                  </a:lnTo>
                  <a:lnTo>
                    <a:pt x="3147" y="9834"/>
                  </a:lnTo>
                  <a:lnTo>
                    <a:pt x="3055" y="9900"/>
                  </a:lnTo>
                  <a:lnTo>
                    <a:pt x="2949" y="9966"/>
                  </a:lnTo>
                  <a:lnTo>
                    <a:pt x="2857" y="10018"/>
                  </a:lnTo>
                  <a:lnTo>
                    <a:pt x="2739" y="10058"/>
                  </a:lnTo>
                  <a:lnTo>
                    <a:pt x="2620" y="10084"/>
                  </a:lnTo>
                  <a:lnTo>
                    <a:pt x="2502" y="10097"/>
                  </a:lnTo>
                  <a:lnTo>
                    <a:pt x="2383" y="10110"/>
                  </a:lnTo>
                  <a:lnTo>
                    <a:pt x="2265" y="10097"/>
                  </a:lnTo>
                  <a:lnTo>
                    <a:pt x="2146" y="10084"/>
                  </a:lnTo>
                  <a:lnTo>
                    <a:pt x="2028" y="10058"/>
                  </a:lnTo>
                  <a:lnTo>
                    <a:pt x="1923" y="10018"/>
                  </a:lnTo>
                  <a:lnTo>
                    <a:pt x="1817" y="9966"/>
                  </a:lnTo>
                  <a:lnTo>
                    <a:pt x="1712" y="9900"/>
                  </a:lnTo>
                  <a:lnTo>
                    <a:pt x="1620" y="9834"/>
                  </a:lnTo>
                  <a:lnTo>
                    <a:pt x="1541" y="9755"/>
                  </a:lnTo>
                  <a:lnTo>
                    <a:pt x="1462" y="9676"/>
                  </a:lnTo>
                  <a:lnTo>
                    <a:pt x="1396" y="9584"/>
                  </a:lnTo>
                  <a:lnTo>
                    <a:pt x="1330" y="9479"/>
                  </a:lnTo>
                  <a:lnTo>
                    <a:pt x="1278" y="9373"/>
                  </a:lnTo>
                  <a:lnTo>
                    <a:pt x="1238" y="9268"/>
                  </a:lnTo>
                  <a:lnTo>
                    <a:pt x="1212" y="9149"/>
                  </a:lnTo>
                  <a:lnTo>
                    <a:pt x="1199" y="9031"/>
                  </a:lnTo>
                  <a:lnTo>
                    <a:pt x="1185" y="8913"/>
                  </a:lnTo>
                  <a:lnTo>
                    <a:pt x="1199" y="8781"/>
                  </a:lnTo>
                  <a:lnTo>
                    <a:pt x="1212" y="8662"/>
                  </a:lnTo>
                  <a:lnTo>
                    <a:pt x="1238" y="8557"/>
                  </a:lnTo>
                  <a:lnTo>
                    <a:pt x="1278" y="8439"/>
                  </a:lnTo>
                  <a:lnTo>
                    <a:pt x="1330" y="8333"/>
                  </a:lnTo>
                  <a:lnTo>
                    <a:pt x="1396" y="8241"/>
                  </a:lnTo>
                  <a:lnTo>
                    <a:pt x="1462" y="8149"/>
                  </a:lnTo>
                  <a:lnTo>
                    <a:pt x="1541" y="8057"/>
                  </a:lnTo>
                  <a:lnTo>
                    <a:pt x="1620" y="7991"/>
                  </a:lnTo>
                  <a:lnTo>
                    <a:pt x="1712" y="7912"/>
                  </a:lnTo>
                  <a:lnTo>
                    <a:pt x="1817" y="7859"/>
                  </a:lnTo>
                  <a:lnTo>
                    <a:pt x="1923" y="7807"/>
                  </a:lnTo>
                  <a:lnTo>
                    <a:pt x="2028" y="7767"/>
                  </a:lnTo>
                  <a:lnTo>
                    <a:pt x="2146" y="7741"/>
                  </a:lnTo>
                  <a:lnTo>
                    <a:pt x="2265" y="7715"/>
                  </a:lnTo>
                  <a:close/>
                  <a:moveTo>
                    <a:pt x="13822" y="1"/>
                  </a:moveTo>
                  <a:lnTo>
                    <a:pt x="3792" y="6991"/>
                  </a:lnTo>
                  <a:lnTo>
                    <a:pt x="3647" y="6898"/>
                  </a:lnTo>
                  <a:lnTo>
                    <a:pt x="3489" y="6806"/>
                  </a:lnTo>
                  <a:lnTo>
                    <a:pt x="3318" y="6714"/>
                  </a:lnTo>
                  <a:lnTo>
                    <a:pt x="3147" y="6648"/>
                  </a:lnTo>
                  <a:lnTo>
                    <a:pt x="2963" y="6596"/>
                  </a:lnTo>
                  <a:lnTo>
                    <a:pt x="2778" y="6556"/>
                  </a:lnTo>
                  <a:lnTo>
                    <a:pt x="2581" y="6543"/>
                  </a:lnTo>
                  <a:lnTo>
                    <a:pt x="2383" y="6530"/>
                  </a:lnTo>
                  <a:lnTo>
                    <a:pt x="2146" y="6543"/>
                  </a:lnTo>
                  <a:lnTo>
                    <a:pt x="1909" y="6583"/>
                  </a:lnTo>
                  <a:lnTo>
                    <a:pt x="1672" y="6635"/>
                  </a:lnTo>
                  <a:lnTo>
                    <a:pt x="1462" y="6714"/>
                  </a:lnTo>
                  <a:lnTo>
                    <a:pt x="1251" y="6820"/>
                  </a:lnTo>
                  <a:lnTo>
                    <a:pt x="1054" y="6938"/>
                  </a:lnTo>
                  <a:lnTo>
                    <a:pt x="870" y="7070"/>
                  </a:lnTo>
                  <a:lnTo>
                    <a:pt x="698" y="7228"/>
                  </a:lnTo>
                  <a:lnTo>
                    <a:pt x="554" y="7399"/>
                  </a:lnTo>
                  <a:lnTo>
                    <a:pt x="409" y="7583"/>
                  </a:lnTo>
                  <a:lnTo>
                    <a:pt x="290" y="7780"/>
                  </a:lnTo>
                  <a:lnTo>
                    <a:pt x="198" y="7978"/>
                  </a:lnTo>
                  <a:lnTo>
                    <a:pt x="119" y="8202"/>
                  </a:lnTo>
                  <a:lnTo>
                    <a:pt x="53" y="8425"/>
                  </a:lnTo>
                  <a:lnTo>
                    <a:pt x="14" y="8662"/>
                  </a:lnTo>
                  <a:lnTo>
                    <a:pt x="1" y="8913"/>
                  </a:lnTo>
                  <a:lnTo>
                    <a:pt x="14" y="9149"/>
                  </a:lnTo>
                  <a:lnTo>
                    <a:pt x="53" y="9386"/>
                  </a:lnTo>
                  <a:lnTo>
                    <a:pt x="119" y="9610"/>
                  </a:lnTo>
                  <a:lnTo>
                    <a:pt x="198" y="9834"/>
                  </a:lnTo>
                  <a:lnTo>
                    <a:pt x="290" y="10045"/>
                  </a:lnTo>
                  <a:lnTo>
                    <a:pt x="409" y="10242"/>
                  </a:lnTo>
                  <a:lnTo>
                    <a:pt x="554" y="10426"/>
                  </a:lnTo>
                  <a:lnTo>
                    <a:pt x="698" y="10584"/>
                  </a:lnTo>
                  <a:lnTo>
                    <a:pt x="870" y="10742"/>
                  </a:lnTo>
                  <a:lnTo>
                    <a:pt x="1054" y="10887"/>
                  </a:lnTo>
                  <a:lnTo>
                    <a:pt x="1251" y="11006"/>
                  </a:lnTo>
                  <a:lnTo>
                    <a:pt x="1462" y="11098"/>
                  </a:lnTo>
                  <a:lnTo>
                    <a:pt x="1672" y="11177"/>
                  </a:lnTo>
                  <a:lnTo>
                    <a:pt x="1909" y="11242"/>
                  </a:lnTo>
                  <a:lnTo>
                    <a:pt x="2146" y="11282"/>
                  </a:lnTo>
                  <a:lnTo>
                    <a:pt x="2633" y="11282"/>
                  </a:lnTo>
                  <a:lnTo>
                    <a:pt x="2870" y="11242"/>
                  </a:lnTo>
                  <a:lnTo>
                    <a:pt x="3094" y="11177"/>
                  </a:lnTo>
                  <a:lnTo>
                    <a:pt x="3305" y="11098"/>
                  </a:lnTo>
                  <a:lnTo>
                    <a:pt x="3515" y="11006"/>
                  </a:lnTo>
                  <a:lnTo>
                    <a:pt x="3713" y="10887"/>
                  </a:lnTo>
                  <a:lnTo>
                    <a:pt x="3897" y="10742"/>
                  </a:lnTo>
                  <a:lnTo>
                    <a:pt x="4068" y="10584"/>
                  </a:lnTo>
                  <a:lnTo>
                    <a:pt x="4226" y="10426"/>
                  </a:lnTo>
                  <a:lnTo>
                    <a:pt x="4358" y="10242"/>
                  </a:lnTo>
                  <a:lnTo>
                    <a:pt x="4476" y="10045"/>
                  </a:lnTo>
                  <a:lnTo>
                    <a:pt x="4582" y="9834"/>
                  </a:lnTo>
                  <a:lnTo>
                    <a:pt x="4661" y="9610"/>
                  </a:lnTo>
                  <a:lnTo>
                    <a:pt x="4713" y="9386"/>
                  </a:lnTo>
                  <a:lnTo>
                    <a:pt x="4753" y="9149"/>
                  </a:lnTo>
                  <a:lnTo>
                    <a:pt x="4766" y="8913"/>
                  </a:lnTo>
                  <a:lnTo>
                    <a:pt x="4753" y="8649"/>
                  </a:lnTo>
                  <a:lnTo>
                    <a:pt x="4713" y="8386"/>
                  </a:lnTo>
                  <a:lnTo>
                    <a:pt x="4634" y="8149"/>
                  </a:lnTo>
                  <a:lnTo>
                    <a:pt x="4542" y="7912"/>
                  </a:lnTo>
                  <a:lnTo>
                    <a:pt x="14191" y="1186"/>
                  </a:lnTo>
                  <a:lnTo>
                    <a:pt x="39952" y="1186"/>
                  </a:lnTo>
                  <a:lnTo>
                    <a:pt x="3995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4"/>
            <p:cNvSpPr/>
            <p:nvPr/>
          </p:nvSpPr>
          <p:spPr>
            <a:xfrm>
              <a:off x="2810225" y="580025"/>
              <a:ext cx="1066600" cy="1448350"/>
            </a:xfrm>
            <a:custGeom>
              <a:avLst/>
              <a:gdLst/>
              <a:ahLst/>
              <a:cxnLst/>
              <a:rect l="l" t="t" r="r" b="b"/>
              <a:pathLst>
                <a:path w="42664" h="57934" extrusionOk="0">
                  <a:moveTo>
                    <a:pt x="40281" y="1172"/>
                  </a:moveTo>
                  <a:lnTo>
                    <a:pt x="40399" y="1186"/>
                  </a:lnTo>
                  <a:lnTo>
                    <a:pt x="40518" y="1199"/>
                  </a:lnTo>
                  <a:lnTo>
                    <a:pt x="40636" y="1238"/>
                  </a:lnTo>
                  <a:lnTo>
                    <a:pt x="40741" y="1278"/>
                  </a:lnTo>
                  <a:lnTo>
                    <a:pt x="40847" y="1317"/>
                  </a:lnTo>
                  <a:lnTo>
                    <a:pt x="40952" y="1383"/>
                  </a:lnTo>
                  <a:lnTo>
                    <a:pt x="41044" y="1449"/>
                  </a:lnTo>
                  <a:lnTo>
                    <a:pt x="41123" y="1528"/>
                  </a:lnTo>
                  <a:lnTo>
                    <a:pt x="41202" y="1620"/>
                  </a:lnTo>
                  <a:lnTo>
                    <a:pt x="41268" y="1712"/>
                  </a:lnTo>
                  <a:lnTo>
                    <a:pt x="41334" y="1804"/>
                  </a:lnTo>
                  <a:lnTo>
                    <a:pt x="41386" y="1910"/>
                  </a:lnTo>
                  <a:lnTo>
                    <a:pt x="41426" y="2015"/>
                  </a:lnTo>
                  <a:lnTo>
                    <a:pt x="41452" y="2133"/>
                  </a:lnTo>
                  <a:lnTo>
                    <a:pt x="41478" y="2252"/>
                  </a:lnTo>
                  <a:lnTo>
                    <a:pt x="41478" y="2370"/>
                  </a:lnTo>
                  <a:lnTo>
                    <a:pt x="41478" y="2502"/>
                  </a:lnTo>
                  <a:lnTo>
                    <a:pt x="41452" y="2620"/>
                  </a:lnTo>
                  <a:lnTo>
                    <a:pt x="41426" y="2726"/>
                  </a:lnTo>
                  <a:lnTo>
                    <a:pt x="41386" y="2844"/>
                  </a:lnTo>
                  <a:lnTo>
                    <a:pt x="41334" y="2950"/>
                  </a:lnTo>
                  <a:lnTo>
                    <a:pt x="41268" y="3042"/>
                  </a:lnTo>
                  <a:lnTo>
                    <a:pt x="41202" y="3134"/>
                  </a:lnTo>
                  <a:lnTo>
                    <a:pt x="41123" y="3226"/>
                  </a:lnTo>
                  <a:lnTo>
                    <a:pt x="41044" y="3305"/>
                  </a:lnTo>
                  <a:lnTo>
                    <a:pt x="40952" y="3371"/>
                  </a:lnTo>
                  <a:lnTo>
                    <a:pt x="40847" y="3423"/>
                  </a:lnTo>
                  <a:lnTo>
                    <a:pt x="40741" y="3476"/>
                  </a:lnTo>
                  <a:lnTo>
                    <a:pt x="40636" y="3516"/>
                  </a:lnTo>
                  <a:lnTo>
                    <a:pt x="40518" y="3555"/>
                  </a:lnTo>
                  <a:lnTo>
                    <a:pt x="40399" y="3568"/>
                  </a:lnTo>
                  <a:lnTo>
                    <a:pt x="40162" y="3568"/>
                  </a:lnTo>
                  <a:lnTo>
                    <a:pt x="40044" y="3555"/>
                  </a:lnTo>
                  <a:lnTo>
                    <a:pt x="39925" y="3516"/>
                  </a:lnTo>
                  <a:lnTo>
                    <a:pt x="39820" y="3476"/>
                  </a:lnTo>
                  <a:lnTo>
                    <a:pt x="39715" y="3423"/>
                  </a:lnTo>
                  <a:lnTo>
                    <a:pt x="39609" y="3371"/>
                  </a:lnTo>
                  <a:lnTo>
                    <a:pt x="39517" y="3305"/>
                  </a:lnTo>
                  <a:lnTo>
                    <a:pt x="39438" y="3226"/>
                  </a:lnTo>
                  <a:lnTo>
                    <a:pt x="39359" y="3134"/>
                  </a:lnTo>
                  <a:lnTo>
                    <a:pt x="39293" y="3042"/>
                  </a:lnTo>
                  <a:lnTo>
                    <a:pt x="39228" y="2950"/>
                  </a:lnTo>
                  <a:lnTo>
                    <a:pt x="39175" y="2844"/>
                  </a:lnTo>
                  <a:lnTo>
                    <a:pt x="39135" y="2726"/>
                  </a:lnTo>
                  <a:lnTo>
                    <a:pt x="39109" y="2620"/>
                  </a:lnTo>
                  <a:lnTo>
                    <a:pt x="39096" y="2502"/>
                  </a:lnTo>
                  <a:lnTo>
                    <a:pt x="39083" y="2370"/>
                  </a:lnTo>
                  <a:lnTo>
                    <a:pt x="39096" y="2252"/>
                  </a:lnTo>
                  <a:lnTo>
                    <a:pt x="39109" y="2133"/>
                  </a:lnTo>
                  <a:lnTo>
                    <a:pt x="39135" y="2015"/>
                  </a:lnTo>
                  <a:lnTo>
                    <a:pt x="39175" y="1910"/>
                  </a:lnTo>
                  <a:lnTo>
                    <a:pt x="39228" y="1804"/>
                  </a:lnTo>
                  <a:lnTo>
                    <a:pt x="39293" y="1712"/>
                  </a:lnTo>
                  <a:lnTo>
                    <a:pt x="39359" y="1620"/>
                  </a:lnTo>
                  <a:lnTo>
                    <a:pt x="39438" y="1528"/>
                  </a:lnTo>
                  <a:lnTo>
                    <a:pt x="39517" y="1449"/>
                  </a:lnTo>
                  <a:lnTo>
                    <a:pt x="39609" y="1383"/>
                  </a:lnTo>
                  <a:lnTo>
                    <a:pt x="39715" y="1317"/>
                  </a:lnTo>
                  <a:lnTo>
                    <a:pt x="39820" y="1278"/>
                  </a:lnTo>
                  <a:lnTo>
                    <a:pt x="39925" y="1238"/>
                  </a:lnTo>
                  <a:lnTo>
                    <a:pt x="40044" y="1199"/>
                  </a:lnTo>
                  <a:lnTo>
                    <a:pt x="40162" y="1186"/>
                  </a:lnTo>
                  <a:lnTo>
                    <a:pt x="40281" y="1172"/>
                  </a:lnTo>
                  <a:close/>
                  <a:moveTo>
                    <a:pt x="40281" y="1"/>
                  </a:moveTo>
                  <a:lnTo>
                    <a:pt x="40044" y="14"/>
                  </a:lnTo>
                  <a:lnTo>
                    <a:pt x="39807" y="40"/>
                  </a:lnTo>
                  <a:lnTo>
                    <a:pt x="39570" y="106"/>
                  </a:lnTo>
                  <a:lnTo>
                    <a:pt x="39359" y="185"/>
                  </a:lnTo>
                  <a:lnTo>
                    <a:pt x="39149" y="290"/>
                  </a:lnTo>
                  <a:lnTo>
                    <a:pt x="38951" y="409"/>
                  </a:lnTo>
                  <a:lnTo>
                    <a:pt x="38767" y="541"/>
                  </a:lnTo>
                  <a:lnTo>
                    <a:pt x="38596" y="699"/>
                  </a:lnTo>
                  <a:lnTo>
                    <a:pt x="38451" y="870"/>
                  </a:lnTo>
                  <a:lnTo>
                    <a:pt x="38306" y="1041"/>
                  </a:lnTo>
                  <a:lnTo>
                    <a:pt x="38188" y="1238"/>
                  </a:lnTo>
                  <a:lnTo>
                    <a:pt x="38095" y="1449"/>
                  </a:lnTo>
                  <a:lnTo>
                    <a:pt x="38016" y="1673"/>
                  </a:lnTo>
                  <a:lnTo>
                    <a:pt x="37951" y="1896"/>
                  </a:lnTo>
                  <a:lnTo>
                    <a:pt x="37911" y="2133"/>
                  </a:lnTo>
                  <a:lnTo>
                    <a:pt x="37898" y="2370"/>
                  </a:lnTo>
                  <a:lnTo>
                    <a:pt x="37911" y="2515"/>
                  </a:lnTo>
                  <a:lnTo>
                    <a:pt x="37924" y="2660"/>
                  </a:lnTo>
                  <a:lnTo>
                    <a:pt x="37938" y="2792"/>
                  </a:lnTo>
                  <a:lnTo>
                    <a:pt x="37964" y="2936"/>
                  </a:lnTo>
                  <a:lnTo>
                    <a:pt x="38003" y="3068"/>
                  </a:lnTo>
                  <a:lnTo>
                    <a:pt x="38043" y="3186"/>
                  </a:lnTo>
                  <a:lnTo>
                    <a:pt x="38161" y="3437"/>
                  </a:lnTo>
                  <a:lnTo>
                    <a:pt x="25156" y="13559"/>
                  </a:lnTo>
                  <a:lnTo>
                    <a:pt x="25156" y="42150"/>
                  </a:lnTo>
                  <a:lnTo>
                    <a:pt x="0" y="42150"/>
                  </a:lnTo>
                  <a:lnTo>
                    <a:pt x="0" y="57934"/>
                  </a:lnTo>
                  <a:lnTo>
                    <a:pt x="1185" y="57934"/>
                  </a:lnTo>
                  <a:lnTo>
                    <a:pt x="1185" y="43335"/>
                  </a:lnTo>
                  <a:lnTo>
                    <a:pt x="26340" y="43335"/>
                  </a:lnTo>
                  <a:lnTo>
                    <a:pt x="26340" y="14139"/>
                  </a:lnTo>
                  <a:lnTo>
                    <a:pt x="38925" y="4332"/>
                  </a:lnTo>
                  <a:lnTo>
                    <a:pt x="39083" y="4424"/>
                  </a:lnTo>
                  <a:lnTo>
                    <a:pt x="39228" y="4516"/>
                  </a:lnTo>
                  <a:lnTo>
                    <a:pt x="39399" y="4582"/>
                  </a:lnTo>
                  <a:lnTo>
                    <a:pt x="39557" y="4648"/>
                  </a:lnTo>
                  <a:lnTo>
                    <a:pt x="39741" y="4687"/>
                  </a:lnTo>
                  <a:lnTo>
                    <a:pt x="39912" y="4727"/>
                  </a:lnTo>
                  <a:lnTo>
                    <a:pt x="40096" y="4753"/>
                  </a:lnTo>
                  <a:lnTo>
                    <a:pt x="40281" y="4753"/>
                  </a:lnTo>
                  <a:lnTo>
                    <a:pt x="40531" y="4740"/>
                  </a:lnTo>
                  <a:lnTo>
                    <a:pt x="40754" y="4700"/>
                  </a:lnTo>
                  <a:lnTo>
                    <a:pt x="40991" y="4648"/>
                  </a:lnTo>
                  <a:lnTo>
                    <a:pt x="41202" y="4569"/>
                  </a:lnTo>
                  <a:lnTo>
                    <a:pt x="41413" y="4463"/>
                  </a:lnTo>
                  <a:lnTo>
                    <a:pt x="41610" y="4345"/>
                  </a:lnTo>
                  <a:lnTo>
                    <a:pt x="41794" y="4213"/>
                  </a:lnTo>
                  <a:lnTo>
                    <a:pt x="41966" y="4055"/>
                  </a:lnTo>
                  <a:lnTo>
                    <a:pt x="42110" y="3884"/>
                  </a:lnTo>
                  <a:lnTo>
                    <a:pt x="42255" y="3700"/>
                  </a:lnTo>
                  <a:lnTo>
                    <a:pt x="42374" y="3502"/>
                  </a:lnTo>
                  <a:lnTo>
                    <a:pt x="42479" y="3305"/>
                  </a:lnTo>
                  <a:lnTo>
                    <a:pt x="42558" y="3081"/>
                  </a:lnTo>
                  <a:lnTo>
                    <a:pt x="42611" y="2857"/>
                  </a:lnTo>
                  <a:lnTo>
                    <a:pt x="42650" y="2620"/>
                  </a:lnTo>
                  <a:lnTo>
                    <a:pt x="42663" y="2370"/>
                  </a:lnTo>
                  <a:lnTo>
                    <a:pt x="42650" y="2133"/>
                  </a:lnTo>
                  <a:lnTo>
                    <a:pt x="42611" y="1896"/>
                  </a:lnTo>
                  <a:lnTo>
                    <a:pt x="42558" y="1673"/>
                  </a:lnTo>
                  <a:lnTo>
                    <a:pt x="42479" y="1449"/>
                  </a:lnTo>
                  <a:lnTo>
                    <a:pt x="42374" y="1238"/>
                  </a:lnTo>
                  <a:lnTo>
                    <a:pt x="42255" y="1041"/>
                  </a:lnTo>
                  <a:lnTo>
                    <a:pt x="42110" y="870"/>
                  </a:lnTo>
                  <a:lnTo>
                    <a:pt x="41966" y="699"/>
                  </a:lnTo>
                  <a:lnTo>
                    <a:pt x="41794" y="541"/>
                  </a:lnTo>
                  <a:lnTo>
                    <a:pt x="41610" y="409"/>
                  </a:lnTo>
                  <a:lnTo>
                    <a:pt x="41413" y="290"/>
                  </a:lnTo>
                  <a:lnTo>
                    <a:pt x="41202" y="185"/>
                  </a:lnTo>
                  <a:lnTo>
                    <a:pt x="40991" y="106"/>
                  </a:lnTo>
                  <a:lnTo>
                    <a:pt x="40754" y="40"/>
                  </a:lnTo>
                  <a:lnTo>
                    <a:pt x="40531" y="14"/>
                  </a:lnTo>
                  <a:lnTo>
                    <a:pt x="4028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3802425" y="605375"/>
              <a:ext cx="687800" cy="639125"/>
            </a:xfrm>
            <a:custGeom>
              <a:avLst/>
              <a:gdLst/>
              <a:ahLst/>
              <a:cxnLst/>
              <a:rect l="l" t="t" r="r" b="b"/>
              <a:pathLst>
                <a:path w="27512" h="25565" extrusionOk="0">
                  <a:moveTo>
                    <a:pt x="25261" y="1185"/>
                  </a:moveTo>
                  <a:lnTo>
                    <a:pt x="25379" y="1212"/>
                  </a:lnTo>
                  <a:lnTo>
                    <a:pt x="25498" y="1238"/>
                  </a:lnTo>
                  <a:lnTo>
                    <a:pt x="25603" y="1277"/>
                  </a:lnTo>
                  <a:lnTo>
                    <a:pt x="25709" y="1330"/>
                  </a:lnTo>
                  <a:lnTo>
                    <a:pt x="25801" y="1383"/>
                  </a:lnTo>
                  <a:lnTo>
                    <a:pt x="25893" y="1462"/>
                  </a:lnTo>
                  <a:lnTo>
                    <a:pt x="25985" y="1527"/>
                  </a:lnTo>
                  <a:lnTo>
                    <a:pt x="26064" y="1620"/>
                  </a:lnTo>
                  <a:lnTo>
                    <a:pt x="26130" y="1712"/>
                  </a:lnTo>
                  <a:lnTo>
                    <a:pt x="26196" y="1804"/>
                  </a:lnTo>
                  <a:lnTo>
                    <a:pt x="26235" y="1909"/>
                  </a:lnTo>
                  <a:lnTo>
                    <a:pt x="26275" y="2028"/>
                  </a:lnTo>
                  <a:lnTo>
                    <a:pt x="26314" y="2133"/>
                  </a:lnTo>
                  <a:lnTo>
                    <a:pt x="26327" y="2251"/>
                  </a:lnTo>
                  <a:lnTo>
                    <a:pt x="26340" y="2383"/>
                  </a:lnTo>
                  <a:lnTo>
                    <a:pt x="26327" y="2502"/>
                  </a:lnTo>
                  <a:lnTo>
                    <a:pt x="26314" y="2620"/>
                  </a:lnTo>
                  <a:lnTo>
                    <a:pt x="26275" y="2738"/>
                  </a:lnTo>
                  <a:lnTo>
                    <a:pt x="26235" y="2844"/>
                  </a:lnTo>
                  <a:lnTo>
                    <a:pt x="26196" y="2949"/>
                  </a:lnTo>
                  <a:lnTo>
                    <a:pt x="26130" y="3054"/>
                  </a:lnTo>
                  <a:lnTo>
                    <a:pt x="26064" y="3147"/>
                  </a:lnTo>
                  <a:lnTo>
                    <a:pt x="25985" y="3226"/>
                  </a:lnTo>
                  <a:lnTo>
                    <a:pt x="25893" y="3305"/>
                  </a:lnTo>
                  <a:lnTo>
                    <a:pt x="25801" y="3370"/>
                  </a:lnTo>
                  <a:lnTo>
                    <a:pt x="25709" y="3436"/>
                  </a:lnTo>
                  <a:lnTo>
                    <a:pt x="25603" y="3489"/>
                  </a:lnTo>
                  <a:lnTo>
                    <a:pt x="25498" y="3528"/>
                  </a:lnTo>
                  <a:lnTo>
                    <a:pt x="25379" y="3555"/>
                  </a:lnTo>
                  <a:lnTo>
                    <a:pt x="25261" y="3568"/>
                  </a:lnTo>
                  <a:lnTo>
                    <a:pt x="25143" y="3581"/>
                  </a:lnTo>
                  <a:lnTo>
                    <a:pt x="25011" y="3568"/>
                  </a:lnTo>
                  <a:lnTo>
                    <a:pt x="24892" y="3555"/>
                  </a:lnTo>
                  <a:lnTo>
                    <a:pt x="24787" y="3528"/>
                  </a:lnTo>
                  <a:lnTo>
                    <a:pt x="24669" y="3489"/>
                  </a:lnTo>
                  <a:lnTo>
                    <a:pt x="24563" y="3436"/>
                  </a:lnTo>
                  <a:lnTo>
                    <a:pt x="24471" y="3370"/>
                  </a:lnTo>
                  <a:lnTo>
                    <a:pt x="24379" y="3305"/>
                  </a:lnTo>
                  <a:lnTo>
                    <a:pt x="24287" y="3226"/>
                  </a:lnTo>
                  <a:lnTo>
                    <a:pt x="24208" y="3147"/>
                  </a:lnTo>
                  <a:lnTo>
                    <a:pt x="24142" y="3054"/>
                  </a:lnTo>
                  <a:lnTo>
                    <a:pt x="24089" y="2949"/>
                  </a:lnTo>
                  <a:lnTo>
                    <a:pt x="24037" y="2844"/>
                  </a:lnTo>
                  <a:lnTo>
                    <a:pt x="23997" y="2738"/>
                  </a:lnTo>
                  <a:lnTo>
                    <a:pt x="23958" y="2620"/>
                  </a:lnTo>
                  <a:lnTo>
                    <a:pt x="23945" y="2502"/>
                  </a:lnTo>
                  <a:lnTo>
                    <a:pt x="23945" y="2383"/>
                  </a:lnTo>
                  <a:lnTo>
                    <a:pt x="23945" y="2251"/>
                  </a:lnTo>
                  <a:lnTo>
                    <a:pt x="23958" y="2133"/>
                  </a:lnTo>
                  <a:lnTo>
                    <a:pt x="23997" y="2028"/>
                  </a:lnTo>
                  <a:lnTo>
                    <a:pt x="24037" y="1909"/>
                  </a:lnTo>
                  <a:lnTo>
                    <a:pt x="24089" y="1804"/>
                  </a:lnTo>
                  <a:lnTo>
                    <a:pt x="24142" y="1712"/>
                  </a:lnTo>
                  <a:lnTo>
                    <a:pt x="24208" y="1620"/>
                  </a:lnTo>
                  <a:lnTo>
                    <a:pt x="24287" y="1527"/>
                  </a:lnTo>
                  <a:lnTo>
                    <a:pt x="24379" y="1462"/>
                  </a:lnTo>
                  <a:lnTo>
                    <a:pt x="24471" y="1383"/>
                  </a:lnTo>
                  <a:lnTo>
                    <a:pt x="24563" y="1330"/>
                  </a:lnTo>
                  <a:lnTo>
                    <a:pt x="24669" y="1277"/>
                  </a:lnTo>
                  <a:lnTo>
                    <a:pt x="24787" y="1238"/>
                  </a:lnTo>
                  <a:lnTo>
                    <a:pt x="24892" y="1212"/>
                  </a:lnTo>
                  <a:lnTo>
                    <a:pt x="25011" y="1185"/>
                  </a:lnTo>
                  <a:close/>
                  <a:moveTo>
                    <a:pt x="25143" y="0"/>
                  </a:moveTo>
                  <a:lnTo>
                    <a:pt x="24892" y="14"/>
                  </a:lnTo>
                  <a:lnTo>
                    <a:pt x="24655" y="53"/>
                  </a:lnTo>
                  <a:lnTo>
                    <a:pt x="24432" y="106"/>
                  </a:lnTo>
                  <a:lnTo>
                    <a:pt x="24208" y="185"/>
                  </a:lnTo>
                  <a:lnTo>
                    <a:pt x="24010" y="290"/>
                  </a:lnTo>
                  <a:lnTo>
                    <a:pt x="23813" y="409"/>
                  </a:lnTo>
                  <a:lnTo>
                    <a:pt x="23629" y="540"/>
                  </a:lnTo>
                  <a:lnTo>
                    <a:pt x="23458" y="698"/>
                  </a:lnTo>
                  <a:lnTo>
                    <a:pt x="23300" y="869"/>
                  </a:lnTo>
                  <a:lnTo>
                    <a:pt x="23168" y="1054"/>
                  </a:lnTo>
                  <a:lnTo>
                    <a:pt x="23050" y="1251"/>
                  </a:lnTo>
                  <a:lnTo>
                    <a:pt x="22944" y="1448"/>
                  </a:lnTo>
                  <a:lnTo>
                    <a:pt x="22865" y="1672"/>
                  </a:lnTo>
                  <a:lnTo>
                    <a:pt x="22813" y="1896"/>
                  </a:lnTo>
                  <a:lnTo>
                    <a:pt x="22773" y="2133"/>
                  </a:lnTo>
                  <a:lnTo>
                    <a:pt x="22760" y="2383"/>
                  </a:lnTo>
                  <a:lnTo>
                    <a:pt x="22773" y="2581"/>
                  </a:lnTo>
                  <a:lnTo>
                    <a:pt x="22799" y="2791"/>
                  </a:lnTo>
                  <a:lnTo>
                    <a:pt x="22839" y="2975"/>
                  </a:lnTo>
                  <a:lnTo>
                    <a:pt x="22892" y="3173"/>
                  </a:lnTo>
                  <a:lnTo>
                    <a:pt x="22971" y="3357"/>
                  </a:lnTo>
                  <a:lnTo>
                    <a:pt x="23050" y="3528"/>
                  </a:lnTo>
                  <a:lnTo>
                    <a:pt x="23155" y="3686"/>
                  </a:lnTo>
                  <a:lnTo>
                    <a:pt x="23273" y="3844"/>
                  </a:lnTo>
                  <a:lnTo>
                    <a:pt x="23392" y="3989"/>
                  </a:lnTo>
                  <a:lnTo>
                    <a:pt x="23523" y="4134"/>
                  </a:lnTo>
                  <a:lnTo>
                    <a:pt x="23681" y="4252"/>
                  </a:lnTo>
                  <a:lnTo>
                    <a:pt x="23839" y="4371"/>
                  </a:lnTo>
                  <a:lnTo>
                    <a:pt x="23997" y="4463"/>
                  </a:lnTo>
                  <a:lnTo>
                    <a:pt x="24168" y="4555"/>
                  </a:lnTo>
                  <a:lnTo>
                    <a:pt x="24353" y="4621"/>
                  </a:lnTo>
                  <a:lnTo>
                    <a:pt x="24550" y="4687"/>
                  </a:lnTo>
                  <a:lnTo>
                    <a:pt x="24550" y="15191"/>
                  </a:lnTo>
                  <a:lnTo>
                    <a:pt x="0" y="15191"/>
                  </a:lnTo>
                  <a:lnTo>
                    <a:pt x="0" y="25564"/>
                  </a:lnTo>
                  <a:lnTo>
                    <a:pt x="1185" y="25564"/>
                  </a:lnTo>
                  <a:lnTo>
                    <a:pt x="1185" y="16376"/>
                  </a:lnTo>
                  <a:lnTo>
                    <a:pt x="25722" y="16376"/>
                  </a:lnTo>
                  <a:lnTo>
                    <a:pt x="25722" y="4687"/>
                  </a:lnTo>
                  <a:lnTo>
                    <a:pt x="25919" y="4621"/>
                  </a:lnTo>
                  <a:lnTo>
                    <a:pt x="26103" y="4555"/>
                  </a:lnTo>
                  <a:lnTo>
                    <a:pt x="26275" y="4463"/>
                  </a:lnTo>
                  <a:lnTo>
                    <a:pt x="26446" y="4371"/>
                  </a:lnTo>
                  <a:lnTo>
                    <a:pt x="26604" y="4252"/>
                  </a:lnTo>
                  <a:lnTo>
                    <a:pt x="26748" y="4134"/>
                  </a:lnTo>
                  <a:lnTo>
                    <a:pt x="26880" y="3989"/>
                  </a:lnTo>
                  <a:lnTo>
                    <a:pt x="27012" y="3844"/>
                  </a:lnTo>
                  <a:lnTo>
                    <a:pt x="27117" y="3686"/>
                  </a:lnTo>
                  <a:lnTo>
                    <a:pt x="27222" y="3528"/>
                  </a:lnTo>
                  <a:lnTo>
                    <a:pt x="27301" y="3357"/>
                  </a:lnTo>
                  <a:lnTo>
                    <a:pt x="27380" y="3173"/>
                  </a:lnTo>
                  <a:lnTo>
                    <a:pt x="27433" y="2975"/>
                  </a:lnTo>
                  <a:lnTo>
                    <a:pt x="27486" y="2791"/>
                  </a:lnTo>
                  <a:lnTo>
                    <a:pt x="27512" y="2581"/>
                  </a:lnTo>
                  <a:lnTo>
                    <a:pt x="27512" y="2383"/>
                  </a:lnTo>
                  <a:lnTo>
                    <a:pt x="27499" y="2133"/>
                  </a:lnTo>
                  <a:lnTo>
                    <a:pt x="27472" y="1896"/>
                  </a:lnTo>
                  <a:lnTo>
                    <a:pt x="27407" y="1672"/>
                  </a:lnTo>
                  <a:lnTo>
                    <a:pt x="27328" y="1448"/>
                  </a:lnTo>
                  <a:lnTo>
                    <a:pt x="27222" y="1251"/>
                  </a:lnTo>
                  <a:lnTo>
                    <a:pt x="27104" y="1054"/>
                  </a:lnTo>
                  <a:lnTo>
                    <a:pt x="26972" y="869"/>
                  </a:lnTo>
                  <a:lnTo>
                    <a:pt x="26814" y="698"/>
                  </a:lnTo>
                  <a:lnTo>
                    <a:pt x="26643" y="540"/>
                  </a:lnTo>
                  <a:lnTo>
                    <a:pt x="26472" y="409"/>
                  </a:lnTo>
                  <a:lnTo>
                    <a:pt x="26275" y="290"/>
                  </a:lnTo>
                  <a:lnTo>
                    <a:pt x="26064" y="185"/>
                  </a:lnTo>
                  <a:lnTo>
                    <a:pt x="25840" y="106"/>
                  </a:lnTo>
                  <a:lnTo>
                    <a:pt x="25616" y="53"/>
                  </a:lnTo>
                  <a:lnTo>
                    <a:pt x="25379" y="14"/>
                  </a:lnTo>
                  <a:lnTo>
                    <a:pt x="2514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4"/>
            <p:cNvSpPr/>
            <p:nvPr/>
          </p:nvSpPr>
          <p:spPr>
            <a:xfrm>
              <a:off x="4481975" y="1366550"/>
              <a:ext cx="1241350" cy="823400"/>
            </a:xfrm>
            <a:custGeom>
              <a:avLst/>
              <a:gdLst/>
              <a:ahLst/>
              <a:cxnLst/>
              <a:rect l="l" t="t" r="r" b="b"/>
              <a:pathLst>
                <a:path w="49654" h="32936" extrusionOk="0">
                  <a:moveTo>
                    <a:pt x="47271" y="29355"/>
                  </a:moveTo>
                  <a:lnTo>
                    <a:pt x="47389" y="29369"/>
                  </a:lnTo>
                  <a:lnTo>
                    <a:pt x="47508" y="29382"/>
                  </a:lnTo>
                  <a:lnTo>
                    <a:pt x="47626" y="29408"/>
                  </a:lnTo>
                  <a:lnTo>
                    <a:pt x="47732" y="29447"/>
                  </a:lnTo>
                  <a:lnTo>
                    <a:pt x="47837" y="29500"/>
                  </a:lnTo>
                  <a:lnTo>
                    <a:pt x="47942" y="29566"/>
                  </a:lnTo>
                  <a:lnTo>
                    <a:pt x="48034" y="29632"/>
                  </a:lnTo>
                  <a:lnTo>
                    <a:pt x="48113" y="29711"/>
                  </a:lnTo>
                  <a:lnTo>
                    <a:pt x="48192" y="29790"/>
                  </a:lnTo>
                  <a:lnTo>
                    <a:pt x="48258" y="29882"/>
                  </a:lnTo>
                  <a:lnTo>
                    <a:pt x="48324" y="29987"/>
                  </a:lnTo>
                  <a:lnTo>
                    <a:pt x="48377" y="30092"/>
                  </a:lnTo>
                  <a:lnTo>
                    <a:pt x="48416" y="30198"/>
                  </a:lnTo>
                  <a:lnTo>
                    <a:pt x="48442" y="30316"/>
                  </a:lnTo>
                  <a:lnTo>
                    <a:pt x="48456" y="30435"/>
                  </a:lnTo>
                  <a:lnTo>
                    <a:pt x="48469" y="30553"/>
                  </a:lnTo>
                  <a:lnTo>
                    <a:pt x="48456" y="30685"/>
                  </a:lnTo>
                  <a:lnTo>
                    <a:pt x="48442" y="30803"/>
                  </a:lnTo>
                  <a:lnTo>
                    <a:pt x="48416" y="30909"/>
                  </a:lnTo>
                  <a:lnTo>
                    <a:pt x="48377" y="31027"/>
                  </a:lnTo>
                  <a:lnTo>
                    <a:pt x="48324" y="31132"/>
                  </a:lnTo>
                  <a:lnTo>
                    <a:pt x="48258" y="31225"/>
                  </a:lnTo>
                  <a:lnTo>
                    <a:pt x="48192" y="31317"/>
                  </a:lnTo>
                  <a:lnTo>
                    <a:pt x="48113" y="31409"/>
                  </a:lnTo>
                  <a:lnTo>
                    <a:pt x="48034" y="31475"/>
                  </a:lnTo>
                  <a:lnTo>
                    <a:pt x="47942" y="31554"/>
                  </a:lnTo>
                  <a:lnTo>
                    <a:pt x="47837" y="31606"/>
                  </a:lnTo>
                  <a:lnTo>
                    <a:pt x="47732" y="31659"/>
                  </a:lnTo>
                  <a:lnTo>
                    <a:pt x="47626" y="31698"/>
                  </a:lnTo>
                  <a:lnTo>
                    <a:pt x="47508" y="31725"/>
                  </a:lnTo>
                  <a:lnTo>
                    <a:pt x="47389" y="31751"/>
                  </a:lnTo>
                  <a:lnTo>
                    <a:pt x="47152" y="31751"/>
                  </a:lnTo>
                  <a:lnTo>
                    <a:pt x="47034" y="31725"/>
                  </a:lnTo>
                  <a:lnTo>
                    <a:pt x="46915" y="31698"/>
                  </a:lnTo>
                  <a:lnTo>
                    <a:pt x="46797" y="31659"/>
                  </a:lnTo>
                  <a:lnTo>
                    <a:pt x="46705" y="31606"/>
                  </a:lnTo>
                  <a:lnTo>
                    <a:pt x="46600" y="31554"/>
                  </a:lnTo>
                  <a:lnTo>
                    <a:pt x="46507" y="31475"/>
                  </a:lnTo>
                  <a:lnTo>
                    <a:pt x="46428" y="31409"/>
                  </a:lnTo>
                  <a:lnTo>
                    <a:pt x="46349" y="31317"/>
                  </a:lnTo>
                  <a:lnTo>
                    <a:pt x="46270" y="31225"/>
                  </a:lnTo>
                  <a:lnTo>
                    <a:pt x="46218" y="31132"/>
                  </a:lnTo>
                  <a:lnTo>
                    <a:pt x="46165" y="31027"/>
                  </a:lnTo>
                  <a:lnTo>
                    <a:pt x="46126" y="30909"/>
                  </a:lnTo>
                  <a:lnTo>
                    <a:pt x="46099" y="30803"/>
                  </a:lnTo>
                  <a:lnTo>
                    <a:pt x="46073" y="30685"/>
                  </a:lnTo>
                  <a:lnTo>
                    <a:pt x="46073" y="30553"/>
                  </a:lnTo>
                  <a:lnTo>
                    <a:pt x="46073" y="30435"/>
                  </a:lnTo>
                  <a:lnTo>
                    <a:pt x="46099" y="30316"/>
                  </a:lnTo>
                  <a:lnTo>
                    <a:pt x="46126" y="30198"/>
                  </a:lnTo>
                  <a:lnTo>
                    <a:pt x="46165" y="30092"/>
                  </a:lnTo>
                  <a:lnTo>
                    <a:pt x="46218" y="29987"/>
                  </a:lnTo>
                  <a:lnTo>
                    <a:pt x="46270" y="29882"/>
                  </a:lnTo>
                  <a:lnTo>
                    <a:pt x="46349" y="29790"/>
                  </a:lnTo>
                  <a:lnTo>
                    <a:pt x="46428" y="29711"/>
                  </a:lnTo>
                  <a:lnTo>
                    <a:pt x="46507" y="29632"/>
                  </a:lnTo>
                  <a:lnTo>
                    <a:pt x="46600" y="29566"/>
                  </a:lnTo>
                  <a:lnTo>
                    <a:pt x="46705" y="29500"/>
                  </a:lnTo>
                  <a:lnTo>
                    <a:pt x="46797" y="29447"/>
                  </a:lnTo>
                  <a:lnTo>
                    <a:pt x="46915" y="29408"/>
                  </a:lnTo>
                  <a:lnTo>
                    <a:pt x="47034" y="29382"/>
                  </a:lnTo>
                  <a:lnTo>
                    <a:pt x="47152" y="29369"/>
                  </a:lnTo>
                  <a:lnTo>
                    <a:pt x="47271" y="29355"/>
                  </a:lnTo>
                  <a:close/>
                  <a:moveTo>
                    <a:pt x="1" y="1"/>
                  </a:moveTo>
                  <a:lnTo>
                    <a:pt x="1" y="1172"/>
                  </a:lnTo>
                  <a:lnTo>
                    <a:pt x="22642" y="1172"/>
                  </a:lnTo>
                  <a:lnTo>
                    <a:pt x="46679" y="16626"/>
                  </a:lnTo>
                  <a:lnTo>
                    <a:pt x="46679" y="28250"/>
                  </a:lnTo>
                  <a:lnTo>
                    <a:pt x="46494" y="28315"/>
                  </a:lnTo>
                  <a:lnTo>
                    <a:pt x="46310" y="28381"/>
                  </a:lnTo>
                  <a:lnTo>
                    <a:pt x="46126" y="28473"/>
                  </a:lnTo>
                  <a:lnTo>
                    <a:pt x="45968" y="28566"/>
                  </a:lnTo>
                  <a:lnTo>
                    <a:pt x="45810" y="28684"/>
                  </a:lnTo>
                  <a:lnTo>
                    <a:pt x="45665" y="28802"/>
                  </a:lnTo>
                  <a:lnTo>
                    <a:pt x="45520" y="28947"/>
                  </a:lnTo>
                  <a:lnTo>
                    <a:pt x="45402" y="29092"/>
                  </a:lnTo>
                  <a:lnTo>
                    <a:pt x="45283" y="29250"/>
                  </a:lnTo>
                  <a:lnTo>
                    <a:pt x="45191" y="29408"/>
                  </a:lnTo>
                  <a:lnTo>
                    <a:pt x="45099" y="29579"/>
                  </a:lnTo>
                  <a:lnTo>
                    <a:pt x="45020" y="29763"/>
                  </a:lnTo>
                  <a:lnTo>
                    <a:pt x="44967" y="29961"/>
                  </a:lnTo>
                  <a:lnTo>
                    <a:pt x="44928" y="30145"/>
                  </a:lnTo>
                  <a:lnTo>
                    <a:pt x="44901" y="30356"/>
                  </a:lnTo>
                  <a:lnTo>
                    <a:pt x="44888" y="30553"/>
                  </a:lnTo>
                  <a:lnTo>
                    <a:pt x="44901" y="30803"/>
                  </a:lnTo>
                  <a:lnTo>
                    <a:pt x="44941" y="31040"/>
                  </a:lnTo>
                  <a:lnTo>
                    <a:pt x="44994" y="31264"/>
                  </a:lnTo>
                  <a:lnTo>
                    <a:pt x="45073" y="31475"/>
                  </a:lnTo>
                  <a:lnTo>
                    <a:pt x="45178" y="31685"/>
                  </a:lnTo>
                  <a:lnTo>
                    <a:pt x="45296" y="31883"/>
                  </a:lnTo>
                  <a:lnTo>
                    <a:pt x="45428" y="32067"/>
                  </a:lnTo>
                  <a:lnTo>
                    <a:pt x="45586" y="32238"/>
                  </a:lnTo>
                  <a:lnTo>
                    <a:pt x="45757" y="32396"/>
                  </a:lnTo>
                  <a:lnTo>
                    <a:pt x="45941" y="32528"/>
                  </a:lnTo>
                  <a:lnTo>
                    <a:pt x="46139" y="32646"/>
                  </a:lnTo>
                  <a:lnTo>
                    <a:pt x="46349" y="32752"/>
                  </a:lnTo>
                  <a:lnTo>
                    <a:pt x="46560" y="32831"/>
                  </a:lnTo>
                  <a:lnTo>
                    <a:pt x="46784" y="32883"/>
                  </a:lnTo>
                  <a:lnTo>
                    <a:pt x="47021" y="32923"/>
                  </a:lnTo>
                  <a:lnTo>
                    <a:pt x="47271" y="32936"/>
                  </a:lnTo>
                  <a:lnTo>
                    <a:pt x="47508" y="32923"/>
                  </a:lnTo>
                  <a:lnTo>
                    <a:pt x="47745" y="32883"/>
                  </a:lnTo>
                  <a:lnTo>
                    <a:pt x="47982" y="32831"/>
                  </a:lnTo>
                  <a:lnTo>
                    <a:pt x="48192" y="32752"/>
                  </a:lnTo>
                  <a:lnTo>
                    <a:pt x="48403" y="32646"/>
                  </a:lnTo>
                  <a:lnTo>
                    <a:pt x="48600" y="32528"/>
                  </a:lnTo>
                  <a:lnTo>
                    <a:pt x="48785" y="32396"/>
                  </a:lnTo>
                  <a:lnTo>
                    <a:pt x="48956" y="32238"/>
                  </a:lnTo>
                  <a:lnTo>
                    <a:pt x="49101" y="32067"/>
                  </a:lnTo>
                  <a:lnTo>
                    <a:pt x="49245" y="31883"/>
                  </a:lnTo>
                  <a:lnTo>
                    <a:pt x="49364" y="31685"/>
                  </a:lnTo>
                  <a:lnTo>
                    <a:pt x="49456" y="31475"/>
                  </a:lnTo>
                  <a:lnTo>
                    <a:pt x="49535" y="31264"/>
                  </a:lnTo>
                  <a:lnTo>
                    <a:pt x="49601" y="31040"/>
                  </a:lnTo>
                  <a:lnTo>
                    <a:pt x="49640" y="30803"/>
                  </a:lnTo>
                  <a:lnTo>
                    <a:pt x="49653" y="30553"/>
                  </a:lnTo>
                  <a:lnTo>
                    <a:pt x="49640" y="30356"/>
                  </a:lnTo>
                  <a:lnTo>
                    <a:pt x="49614" y="30145"/>
                  </a:lnTo>
                  <a:lnTo>
                    <a:pt x="49575" y="29961"/>
                  </a:lnTo>
                  <a:lnTo>
                    <a:pt x="49509" y="29763"/>
                  </a:lnTo>
                  <a:lnTo>
                    <a:pt x="49443" y="29579"/>
                  </a:lnTo>
                  <a:lnTo>
                    <a:pt x="49351" y="29408"/>
                  </a:lnTo>
                  <a:lnTo>
                    <a:pt x="49259" y="29250"/>
                  </a:lnTo>
                  <a:lnTo>
                    <a:pt x="49140" y="29092"/>
                  </a:lnTo>
                  <a:lnTo>
                    <a:pt x="49008" y="28934"/>
                  </a:lnTo>
                  <a:lnTo>
                    <a:pt x="48877" y="28802"/>
                  </a:lnTo>
                  <a:lnTo>
                    <a:pt x="48732" y="28684"/>
                  </a:lnTo>
                  <a:lnTo>
                    <a:pt x="48574" y="28566"/>
                  </a:lnTo>
                  <a:lnTo>
                    <a:pt x="48403" y="28473"/>
                  </a:lnTo>
                  <a:lnTo>
                    <a:pt x="48232" y="28381"/>
                  </a:lnTo>
                  <a:lnTo>
                    <a:pt x="48048" y="28315"/>
                  </a:lnTo>
                  <a:lnTo>
                    <a:pt x="47863" y="28250"/>
                  </a:lnTo>
                  <a:lnTo>
                    <a:pt x="47863" y="15981"/>
                  </a:lnTo>
                  <a:lnTo>
                    <a:pt x="23142" y="93"/>
                  </a:lnTo>
                  <a:lnTo>
                    <a:pt x="22997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4"/>
            <p:cNvSpPr/>
            <p:nvPr/>
          </p:nvSpPr>
          <p:spPr>
            <a:xfrm>
              <a:off x="4481975" y="2128725"/>
              <a:ext cx="347550" cy="466000"/>
            </a:xfrm>
            <a:custGeom>
              <a:avLst/>
              <a:gdLst/>
              <a:ahLst/>
              <a:cxnLst/>
              <a:rect l="l" t="t" r="r" b="b"/>
              <a:pathLst>
                <a:path w="13902" h="18640" extrusionOk="0">
                  <a:moveTo>
                    <a:pt x="11519" y="15059"/>
                  </a:moveTo>
                  <a:lnTo>
                    <a:pt x="11651" y="15073"/>
                  </a:lnTo>
                  <a:lnTo>
                    <a:pt x="11769" y="15086"/>
                  </a:lnTo>
                  <a:lnTo>
                    <a:pt x="11874" y="15112"/>
                  </a:lnTo>
                  <a:lnTo>
                    <a:pt x="11993" y="15152"/>
                  </a:lnTo>
                  <a:lnTo>
                    <a:pt x="12098" y="15204"/>
                  </a:lnTo>
                  <a:lnTo>
                    <a:pt x="12190" y="15270"/>
                  </a:lnTo>
                  <a:lnTo>
                    <a:pt x="12282" y="15336"/>
                  </a:lnTo>
                  <a:lnTo>
                    <a:pt x="12375" y="15415"/>
                  </a:lnTo>
                  <a:lnTo>
                    <a:pt x="12453" y="15494"/>
                  </a:lnTo>
                  <a:lnTo>
                    <a:pt x="12519" y="15586"/>
                  </a:lnTo>
                  <a:lnTo>
                    <a:pt x="12572" y="15691"/>
                  </a:lnTo>
                  <a:lnTo>
                    <a:pt x="12625" y="15797"/>
                  </a:lnTo>
                  <a:lnTo>
                    <a:pt x="12664" y="15902"/>
                  </a:lnTo>
                  <a:lnTo>
                    <a:pt x="12704" y="16020"/>
                  </a:lnTo>
                  <a:lnTo>
                    <a:pt x="12717" y="16139"/>
                  </a:lnTo>
                  <a:lnTo>
                    <a:pt x="12717" y="16257"/>
                  </a:lnTo>
                  <a:lnTo>
                    <a:pt x="12717" y="16389"/>
                  </a:lnTo>
                  <a:lnTo>
                    <a:pt x="12704" y="16507"/>
                  </a:lnTo>
                  <a:lnTo>
                    <a:pt x="12664" y="16613"/>
                  </a:lnTo>
                  <a:lnTo>
                    <a:pt x="12625" y="16731"/>
                  </a:lnTo>
                  <a:lnTo>
                    <a:pt x="12572" y="16837"/>
                  </a:lnTo>
                  <a:lnTo>
                    <a:pt x="12519" y="16929"/>
                  </a:lnTo>
                  <a:lnTo>
                    <a:pt x="12453" y="17021"/>
                  </a:lnTo>
                  <a:lnTo>
                    <a:pt x="12375" y="17113"/>
                  </a:lnTo>
                  <a:lnTo>
                    <a:pt x="12282" y="17179"/>
                  </a:lnTo>
                  <a:lnTo>
                    <a:pt x="12190" y="17258"/>
                  </a:lnTo>
                  <a:lnTo>
                    <a:pt x="12098" y="17310"/>
                  </a:lnTo>
                  <a:lnTo>
                    <a:pt x="11993" y="17363"/>
                  </a:lnTo>
                  <a:lnTo>
                    <a:pt x="11874" y="17403"/>
                  </a:lnTo>
                  <a:lnTo>
                    <a:pt x="11769" y="17429"/>
                  </a:lnTo>
                  <a:lnTo>
                    <a:pt x="11651" y="17455"/>
                  </a:lnTo>
                  <a:lnTo>
                    <a:pt x="11400" y="17455"/>
                  </a:lnTo>
                  <a:lnTo>
                    <a:pt x="11282" y="17429"/>
                  </a:lnTo>
                  <a:lnTo>
                    <a:pt x="11163" y="17403"/>
                  </a:lnTo>
                  <a:lnTo>
                    <a:pt x="11058" y="17363"/>
                  </a:lnTo>
                  <a:lnTo>
                    <a:pt x="10953" y="17310"/>
                  </a:lnTo>
                  <a:lnTo>
                    <a:pt x="10861" y="17258"/>
                  </a:lnTo>
                  <a:lnTo>
                    <a:pt x="10769" y="17179"/>
                  </a:lnTo>
                  <a:lnTo>
                    <a:pt x="10676" y="17113"/>
                  </a:lnTo>
                  <a:lnTo>
                    <a:pt x="10597" y="17021"/>
                  </a:lnTo>
                  <a:lnTo>
                    <a:pt x="10532" y="16929"/>
                  </a:lnTo>
                  <a:lnTo>
                    <a:pt x="10466" y="16837"/>
                  </a:lnTo>
                  <a:lnTo>
                    <a:pt x="10426" y="16731"/>
                  </a:lnTo>
                  <a:lnTo>
                    <a:pt x="10387" y="16613"/>
                  </a:lnTo>
                  <a:lnTo>
                    <a:pt x="10347" y="16507"/>
                  </a:lnTo>
                  <a:lnTo>
                    <a:pt x="10334" y="16389"/>
                  </a:lnTo>
                  <a:lnTo>
                    <a:pt x="10321" y="16257"/>
                  </a:lnTo>
                  <a:lnTo>
                    <a:pt x="10334" y="16139"/>
                  </a:lnTo>
                  <a:lnTo>
                    <a:pt x="10347" y="16020"/>
                  </a:lnTo>
                  <a:lnTo>
                    <a:pt x="10387" y="15902"/>
                  </a:lnTo>
                  <a:lnTo>
                    <a:pt x="10426" y="15797"/>
                  </a:lnTo>
                  <a:lnTo>
                    <a:pt x="10466" y="15691"/>
                  </a:lnTo>
                  <a:lnTo>
                    <a:pt x="10532" y="15586"/>
                  </a:lnTo>
                  <a:lnTo>
                    <a:pt x="10597" y="15494"/>
                  </a:lnTo>
                  <a:lnTo>
                    <a:pt x="10676" y="15415"/>
                  </a:lnTo>
                  <a:lnTo>
                    <a:pt x="10769" y="15336"/>
                  </a:lnTo>
                  <a:lnTo>
                    <a:pt x="10861" y="15270"/>
                  </a:lnTo>
                  <a:lnTo>
                    <a:pt x="10953" y="15204"/>
                  </a:lnTo>
                  <a:lnTo>
                    <a:pt x="11058" y="15152"/>
                  </a:lnTo>
                  <a:lnTo>
                    <a:pt x="11163" y="15112"/>
                  </a:lnTo>
                  <a:lnTo>
                    <a:pt x="11282" y="15086"/>
                  </a:lnTo>
                  <a:lnTo>
                    <a:pt x="11400" y="15073"/>
                  </a:lnTo>
                  <a:lnTo>
                    <a:pt x="11519" y="15059"/>
                  </a:lnTo>
                  <a:close/>
                  <a:moveTo>
                    <a:pt x="1" y="0"/>
                  </a:moveTo>
                  <a:lnTo>
                    <a:pt x="1" y="1185"/>
                  </a:lnTo>
                  <a:lnTo>
                    <a:pt x="11150" y="1185"/>
                  </a:lnTo>
                  <a:lnTo>
                    <a:pt x="11150" y="13914"/>
                  </a:lnTo>
                  <a:lnTo>
                    <a:pt x="10940" y="13954"/>
                  </a:lnTo>
                  <a:lnTo>
                    <a:pt x="10742" y="14020"/>
                  </a:lnTo>
                  <a:lnTo>
                    <a:pt x="10545" y="14099"/>
                  </a:lnTo>
                  <a:lnTo>
                    <a:pt x="10361" y="14191"/>
                  </a:lnTo>
                  <a:lnTo>
                    <a:pt x="10176" y="14296"/>
                  </a:lnTo>
                  <a:lnTo>
                    <a:pt x="10018" y="14428"/>
                  </a:lnTo>
                  <a:lnTo>
                    <a:pt x="9860" y="14559"/>
                  </a:lnTo>
                  <a:lnTo>
                    <a:pt x="9715" y="14717"/>
                  </a:lnTo>
                  <a:lnTo>
                    <a:pt x="9597" y="14875"/>
                  </a:lnTo>
                  <a:lnTo>
                    <a:pt x="9479" y="15046"/>
                  </a:lnTo>
                  <a:lnTo>
                    <a:pt x="9386" y="15231"/>
                  </a:lnTo>
                  <a:lnTo>
                    <a:pt x="9294" y="15415"/>
                  </a:lnTo>
                  <a:lnTo>
                    <a:pt x="9228" y="15625"/>
                  </a:lnTo>
                  <a:lnTo>
                    <a:pt x="9189" y="15823"/>
                  </a:lnTo>
                  <a:lnTo>
                    <a:pt x="9163" y="16047"/>
                  </a:lnTo>
                  <a:lnTo>
                    <a:pt x="9149" y="16257"/>
                  </a:lnTo>
                  <a:lnTo>
                    <a:pt x="9163" y="16507"/>
                  </a:lnTo>
                  <a:lnTo>
                    <a:pt x="9189" y="16744"/>
                  </a:lnTo>
                  <a:lnTo>
                    <a:pt x="9255" y="16968"/>
                  </a:lnTo>
                  <a:lnTo>
                    <a:pt x="9334" y="17179"/>
                  </a:lnTo>
                  <a:lnTo>
                    <a:pt x="9439" y="17389"/>
                  </a:lnTo>
                  <a:lnTo>
                    <a:pt x="9558" y="17587"/>
                  </a:lnTo>
                  <a:lnTo>
                    <a:pt x="9689" y="17771"/>
                  </a:lnTo>
                  <a:lnTo>
                    <a:pt x="9847" y="17942"/>
                  </a:lnTo>
                  <a:lnTo>
                    <a:pt x="10018" y="18100"/>
                  </a:lnTo>
                  <a:lnTo>
                    <a:pt x="10189" y="18232"/>
                  </a:lnTo>
                  <a:lnTo>
                    <a:pt x="10387" y="18350"/>
                  </a:lnTo>
                  <a:lnTo>
                    <a:pt x="10597" y="18456"/>
                  </a:lnTo>
                  <a:lnTo>
                    <a:pt x="10821" y="18535"/>
                  </a:lnTo>
                  <a:lnTo>
                    <a:pt x="11045" y="18587"/>
                  </a:lnTo>
                  <a:lnTo>
                    <a:pt x="11282" y="18627"/>
                  </a:lnTo>
                  <a:lnTo>
                    <a:pt x="11519" y="18640"/>
                  </a:lnTo>
                  <a:lnTo>
                    <a:pt x="11769" y="18627"/>
                  </a:lnTo>
                  <a:lnTo>
                    <a:pt x="12006" y="18587"/>
                  </a:lnTo>
                  <a:lnTo>
                    <a:pt x="12230" y="18535"/>
                  </a:lnTo>
                  <a:lnTo>
                    <a:pt x="12453" y="18456"/>
                  </a:lnTo>
                  <a:lnTo>
                    <a:pt x="12651" y="18350"/>
                  </a:lnTo>
                  <a:lnTo>
                    <a:pt x="12848" y="18232"/>
                  </a:lnTo>
                  <a:lnTo>
                    <a:pt x="13033" y="18100"/>
                  </a:lnTo>
                  <a:lnTo>
                    <a:pt x="13204" y="17942"/>
                  </a:lnTo>
                  <a:lnTo>
                    <a:pt x="13362" y="17771"/>
                  </a:lnTo>
                  <a:lnTo>
                    <a:pt x="13493" y="17587"/>
                  </a:lnTo>
                  <a:lnTo>
                    <a:pt x="13612" y="17389"/>
                  </a:lnTo>
                  <a:lnTo>
                    <a:pt x="13717" y="17179"/>
                  </a:lnTo>
                  <a:lnTo>
                    <a:pt x="13796" y="16968"/>
                  </a:lnTo>
                  <a:lnTo>
                    <a:pt x="13849" y="16744"/>
                  </a:lnTo>
                  <a:lnTo>
                    <a:pt x="13888" y="16507"/>
                  </a:lnTo>
                  <a:lnTo>
                    <a:pt x="13901" y="16257"/>
                  </a:lnTo>
                  <a:lnTo>
                    <a:pt x="13901" y="16073"/>
                  </a:lnTo>
                  <a:lnTo>
                    <a:pt x="13875" y="15889"/>
                  </a:lnTo>
                  <a:lnTo>
                    <a:pt x="13836" y="15704"/>
                  </a:lnTo>
                  <a:lnTo>
                    <a:pt x="13783" y="15520"/>
                  </a:lnTo>
                  <a:lnTo>
                    <a:pt x="13717" y="15349"/>
                  </a:lnTo>
                  <a:lnTo>
                    <a:pt x="13651" y="15191"/>
                  </a:lnTo>
                  <a:lnTo>
                    <a:pt x="13559" y="15033"/>
                  </a:lnTo>
                  <a:lnTo>
                    <a:pt x="13454" y="14875"/>
                  </a:lnTo>
                  <a:lnTo>
                    <a:pt x="13349" y="14744"/>
                  </a:lnTo>
                  <a:lnTo>
                    <a:pt x="13230" y="14599"/>
                  </a:lnTo>
                  <a:lnTo>
                    <a:pt x="13099" y="14480"/>
                  </a:lnTo>
                  <a:lnTo>
                    <a:pt x="12967" y="14362"/>
                  </a:lnTo>
                  <a:lnTo>
                    <a:pt x="12809" y="14256"/>
                  </a:lnTo>
                  <a:lnTo>
                    <a:pt x="12664" y="14164"/>
                  </a:lnTo>
                  <a:lnTo>
                    <a:pt x="12493" y="14085"/>
                  </a:lnTo>
                  <a:lnTo>
                    <a:pt x="12322" y="14020"/>
                  </a:lnTo>
                  <a:lnTo>
                    <a:pt x="12322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4"/>
            <p:cNvSpPr/>
            <p:nvPr/>
          </p:nvSpPr>
          <p:spPr>
            <a:xfrm>
              <a:off x="4953900" y="2739175"/>
              <a:ext cx="118825" cy="793450"/>
            </a:xfrm>
            <a:custGeom>
              <a:avLst/>
              <a:gdLst/>
              <a:ahLst/>
              <a:cxnLst/>
              <a:rect l="l" t="t" r="r" b="b"/>
              <a:pathLst>
                <a:path w="4753" h="31738" extrusionOk="0">
                  <a:moveTo>
                    <a:pt x="2501" y="28157"/>
                  </a:moveTo>
                  <a:lnTo>
                    <a:pt x="2620" y="28184"/>
                  </a:lnTo>
                  <a:lnTo>
                    <a:pt x="2738" y="28210"/>
                  </a:lnTo>
                  <a:lnTo>
                    <a:pt x="2844" y="28250"/>
                  </a:lnTo>
                  <a:lnTo>
                    <a:pt x="2949" y="28302"/>
                  </a:lnTo>
                  <a:lnTo>
                    <a:pt x="3041" y="28355"/>
                  </a:lnTo>
                  <a:lnTo>
                    <a:pt x="3133" y="28434"/>
                  </a:lnTo>
                  <a:lnTo>
                    <a:pt x="3225" y="28513"/>
                  </a:lnTo>
                  <a:lnTo>
                    <a:pt x="3304" y="28592"/>
                  </a:lnTo>
                  <a:lnTo>
                    <a:pt x="3370" y="28684"/>
                  </a:lnTo>
                  <a:lnTo>
                    <a:pt x="3436" y="28789"/>
                  </a:lnTo>
                  <a:lnTo>
                    <a:pt x="3475" y="28881"/>
                  </a:lnTo>
                  <a:lnTo>
                    <a:pt x="3515" y="29000"/>
                  </a:lnTo>
                  <a:lnTo>
                    <a:pt x="3554" y="29118"/>
                  </a:lnTo>
                  <a:lnTo>
                    <a:pt x="3568" y="29237"/>
                  </a:lnTo>
                  <a:lnTo>
                    <a:pt x="3581" y="29355"/>
                  </a:lnTo>
                  <a:lnTo>
                    <a:pt x="3568" y="29474"/>
                  </a:lnTo>
                  <a:lnTo>
                    <a:pt x="3554" y="29592"/>
                  </a:lnTo>
                  <a:lnTo>
                    <a:pt x="3515" y="29711"/>
                  </a:lnTo>
                  <a:lnTo>
                    <a:pt x="3475" y="29816"/>
                  </a:lnTo>
                  <a:lnTo>
                    <a:pt x="3436" y="29921"/>
                  </a:lnTo>
                  <a:lnTo>
                    <a:pt x="3370" y="30027"/>
                  </a:lnTo>
                  <a:lnTo>
                    <a:pt x="3304" y="30119"/>
                  </a:lnTo>
                  <a:lnTo>
                    <a:pt x="3225" y="30198"/>
                  </a:lnTo>
                  <a:lnTo>
                    <a:pt x="3133" y="30277"/>
                  </a:lnTo>
                  <a:lnTo>
                    <a:pt x="3041" y="30343"/>
                  </a:lnTo>
                  <a:lnTo>
                    <a:pt x="2949" y="30408"/>
                  </a:lnTo>
                  <a:lnTo>
                    <a:pt x="2844" y="30461"/>
                  </a:lnTo>
                  <a:lnTo>
                    <a:pt x="2738" y="30501"/>
                  </a:lnTo>
                  <a:lnTo>
                    <a:pt x="2620" y="30527"/>
                  </a:lnTo>
                  <a:lnTo>
                    <a:pt x="2501" y="30540"/>
                  </a:lnTo>
                  <a:lnTo>
                    <a:pt x="2383" y="30553"/>
                  </a:lnTo>
                  <a:lnTo>
                    <a:pt x="2251" y="30540"/>
                  </a:lnTo>
                  <a:lnTo>
                    <a:pt x="2133" y="30527"/>
                  </a:lnTo>
                  <a:lnTo>
                    <a:pt x="2027" y="30501"/>
                  </a:lnTo>
                  <a:lnTo>
                    <a:pt x="1909" y="30461"/>
                  </a:lnTo>
                  <a:lnTo>
                    <a:pt x="1804" y="30408"/>
                  </a:lnTo>
                  <a:lnTo>
                    <a:pt x="1712" y="30343"/>
                  </a:lnTo>
                  <a:lnTo>
                    <a:pt x="1619" y="30277"/>
                  </a:lnTo>
                  <a:lnTo>
                    <a:pt x="1527" y="30198"/>
                  </a:lnTo>
                  <a:lnTo>
                    <a:pt x="1448" y="30119"/>
                  </a:lnTo>
                  <a:lnTo>
                    <a:pt x="1382" y="30027"/>
                  </a:lnTo>
                  <a:lnTo>
                    <a:pt x="1330" y="29921"/>
                  </a:lnTo>
                  <a:lnTo>
                    <a:pt x="1277" y="29816"/>
                  </a:lnTo>
                  <a:lnTo>
                    <a:pt x="1238" y="29711"/>
                  </a:lnTo>
                  <a:lnTo>
                    <a:pt x="1198" y="29592"/>
                  </a:lnTo>
                  <a:lnTo>
                    <a:pt x="1185" y="29474"/>
                  </a:lnTo>
                  <a:lnTo>
                    <a:pt x="1185" y="29355"/>
                  </a:lnTo>
                  <a:lnTo>
                    <a:pt x="1185" y="29237"/>
                  </a:lnTo>
                  <a:lnTo>
                    <a:pt x="1198" y="29118"/>
                  </a:lnTo>
                  <a:lnTo>
                    <a:pt x="1238" y="29000"/>
                  </a:lnTo>
                  <a:lnTo>
                    <a:pt x="1277" y="28881"/>
                  </a:lnTo>
                  <a:lnTo>
                    <a:pt x="1330" y="28789"/>
                  </a:lnTo>
                  <a:lnTo>
                    <a:pt x="1382" y="28684"/>
                  </a:lnTo>
                  <a:lnTo>
                    <a:pt x="1448" y="28592"/>
                  </a:lnTo>
                  <a:lnTo>
                    <a:pt x="1527" y="28513"/>
                  </a:lnTo>
                  <a:lnTo>
                    <a:pt x="1619" y="28434"/>
                  </a:lnTo>
                  <a:lnTo>
                    <a:pt x="1712" y="28355"/>
                  </a:lnTo>
                  <a:lnTo>
                    <a:pt x="1804" y="28302"/>
                  </a:lnTo>
                  <a:lnTo>
                    <a:pt x="1909" y="28250"/>
                  </a:lnTo>
                  <a:lnTo>
                    <a:pt x="2027" y="28210"/>
                  </a:lnTo>
                  <a:lnTo>
                    <a:pt x="2133" y="28184"/>
                  </a:lnTo>
                  <a:lnTo>
                    <a:pt x="2251" y="28157"/>
                  </a:lnTo>
                  <a:close/>
                  <a:moveTo>
                    <a:pt x="1791" y="1"/>
                  </a:moveTo>
                  <a:lnTo>
                    <a:pt x="1791" y="27052"/>
                  </a:lnTo>
                  <a:lnTo>
                    <a:pt x="1593" y="27104"/>
                  </a:lnTo>
                  <a:lnTo>
                    <a:pt x="1409" y="27183"/>
                  </a:lnTo>
                  <a:lnTo>
                    <a:pt x="1238" y="27262"/>
                  </a:lnTo>
                  <a:lnTo>
                    <a:pt x="1080" y="27368"/>
                  </a:lnTo>
                  <a:lnTo>
                    <a:pt x="922" y="27473"/>
                  </a:lnTo>
                  <a:lnTo>
                    <a:pt x="764" y="27605"/>
                  </a:lnTo>
                  <a:lnTo>
                    <a:pt x="632" y="27736"/>
                  </a:lnTo>
                  <a:lnTo>
                    <a:pt x="514" y="27881"/>
                  </a:lnTo>
                  <a:lnTo>
                    <a:pt x="395" y="28039"/>
                  </a:lnTo>
                  <a:lnTo>
                    <a:pt x="290" y="28210"/>
                  </a:lnTo>
                  <a:lnTo>
                    <a:pt x="211" y="28381"/>
                  </a:lnTo>
                  <a:lnTo>
                    <a:pt x="132" y="28566"/>
                  </a:lnTo>
                  <a:lnTo>
                    <a:pt x="79" y="28750"/>
                  </a:lnTo>
                  <a:lnTo>
                    <a:pt x="40" y="28947"/>
                  </a:lnTo>
                  <a:lnTo>
                    <a:pt x="13" y="29145"/>
                  </a:lnTo>
                  <a:lnTo>
                    <a:pt x="0" y="29355"/>
                  </a:lnTo>
                  <a:lnTo>
                    <a:pt x="13" y="29592"/>
                  </a:lnTo>
                  <a:lnTo>
                    <a:pt x="53" y="29829"/>
                  </a:lnTo>
                  <a:lnTo>
                    <a:pt x="106" y="30053"/>
                  </a:lnTo>
                  <a:lnTo>
                    <a:pt x="185" y="30277"/>
                  </a:lnTo>
                  <a:lnTo>
                    <a:pt x="290" y="30487"/>
                  </a:lnTo>
                  <a:lnTo>
                    <a:pt x="408" y="30685"/>
                  </a:lnTo>
                  <a:lnTo>
                    <a:pt x="540" y="30869"/>
                  </a:lnTo>
                  <a:lnTo>
                    <a:pt x="698" y="31040"/>
                  </a:lnTo>
                  <a:lnTo>
                    <a:pt x="869" y="31185"/>
                  </a:lnTo>
                  <a:lnTo>
                    <a:pt x="1053" y="31330"/>
                  </a:lnTo>
                  <a:lnTo>
                    <a:pt x="1251" y="31448"/>
                  </a:lnTo>
                  <a:lnTo>
                    <a:pt x="1448" y="31541"/>
                  </a:lnTo>
                  <a:lnTo>
                    <a:pt x="1672" y="31619"/>
                  </a:lnTo>
                  <a:lnTo>
                    <a:pt x="1896" y="31685"/>
                  </a:lnTo>
                  <a:lnTo>
                    <a:pt x="2133" y="31725"/>
                  </a:lnTo>
                  <a:lnTo>
                    <a:pt x="2383" y="31738"/>
                  </a:lnTo>
                  <a:lnTo>
                    <a:pt x="2620" y="31725"/>
                  </a:lnTo>
                  <a:lnTo>
                    <a:pt x="2857" y="31685"/>
                  </a:lnTo>
                  <a:lnTo>
                    <a:pt x="3081" y="31619"/>
                  </a:lnTo>
                  <a:lnTo>
                    <a:pt x="3304" y="31541"/>
                  </a:lnTo>
                  <a:lnTo>
                    <a:pt x="3515" y="31448"/>
                  </a:lnTo>
                  <a:lnTo>
                    <a:pt x="3712" y="31330"/>
                  </a:lnTo>
                  <a:lnTo>
                    <a:pt x="3884" y="31185"/>
                  </a:lnTo>
                  <a:lnTo>
                    <a:pt x="4055" y="31040"/>
                  </a:lnTo>
                  <a:lnTo>
                    <a:pt x="4213" y="30869"/>
                  </a:lnTo>
                  <a:lnTo>
                    <a:pt x="4344" y="30685"/>
                  </a:lnTo>
                  <a:lnTo>
                    <a:pt x="4463" y="30487"/>
                  </a:lnTo>
                  <a:lnTo>
                    <a:pt x="4568" y="30277"/>
                  </a:lnTo>
                  <a:lnTo>
                    <a:pt x="4647" y="30053"/>
                  </a:lnTo>
                  <a:lnTo>
                    <a:pt x="4713" y="29829"/>
                  </a:lnTo>
                  <a:lnTo>
                    <a:pt x="4739" y="29592"/>
                  </a:lnTo>
                  <a:lnTo>
                    <a:pt x="4752" y="29355"/>
                  </a:lnTo>
                  <a:lnTo>
                    <a:pt x="4752" y="29145"/>
                  </a:lnTo>
                  <a:lnTo>
                    <a:pt x="4726" y="28947"/>
                  </a:lnTo>
                  <a:lnTo>
                    <a:pt x="4673" y="28750"/>
                  </a:lnTo>
                  <a:lnTo>
                    <a:pt x="4621" y="28566"/>
                  </a:lnTo>
                  <a:lnTo>
                    <a:pt x="4542" y="28381"/>
                  </a:lnTo>
                  <a:lnTo>
                    <a:pt x="4463" y="28210"/>
                  </a:lnTo>
                  <a:lnTo>
                    <a:pt x="4357" y="28039"/>
                  </a:lnTo>
                  <a:lnTo>
                    <a:pt x="4252" y="27881"/>
                  </a:lnTo>
                  <a:lnTo>
                    <a:pt x="4120" y="27736"/>
                  </a:lnTo>
                  <a:lnTo>
                    <a:pt x="3989" y="27605"/>
                  </a:lnTo>
                  <a:lnTo>
                    <a:pt x="3844" y="27473"/>
                  </a:lnTo>
                  <a:lnTo>
                    <a:pt x="3686" y="27368"/>
                  </a:lnTo>
                  <a:lnTo>
                    <a:pt x="3515" y="27262"/>
                  </a:lnTo>
                  <a:lnTo>
                    <a:pt x="3344" y="27183"/>
                  </a:lnTo>
                  <a:lnTo>
                    <a:pt x="3160" y="27104"/>
                  </a:lnTo>
                  <a:lnTo>
                    <a:pt x="2962" y="2705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4"/>
            <p:cNvSpPr/>
            <p:nvPr/>
          </p:nvSpPr>
          <p:spPr>
            <a:xfrm>
              <a:off x="5085525" y="2744125"/>
              <a:ext cx="118825" cy="788500"/>
            </a:xfrm>
            <a:custGeom>
              <a:avLst/>
              <a:gdLst/>
              <a:ahLst/>
              <a:cxnLst/>
              <a:rect l="l" t="t" r="r" b="b"/>
              <a:pathLst>
                <a:path w="4753" h="31540" extrusionOk="0">
                  <a:moveTo>
                    <a:pt x="2502" y="27959"/>
                  </a:moveTo>
                  <a:lnTo>
                    <a:pt x="2620" y="27986"/>
                  </a:lnTo>
                  <a:lnTo>
                    <a:pt x="2739" y="28012"/>
                  </a:lnTo>
                  <a:lnTo>
                    <a:pt x="2844" y="28052"/>
                  </a:lnTo>
                  <a:lnTo>
                    <a:pt x="2949" y="28104"/>
                  </a:lnTo>
                  <a:lnTo>
                    <a:pt x="3041" y="28157"/>
                  </a:lnTo>
                  <a:lnTo>
                    <a:pt x="3134" y="28236"/>
                  </a:lnTo>
                  <a:lnTo>
                    <a:pt x="3226" y="28315"/>
                  </a:lnTo>
                  <a:lnTo>
                    <a:pt x="3305" y="28394"/>
                  </a:lnTo>
                  <a:lnTo>
                    <a:pt x="3371" y="28486"/>
                  </a:lnTo>
                  <a:lnTo>
                    <a:pt x="3436" y="28591"/>
                  </a:lnTo>
                  <a:lnTo>
                    <a:pt x="3476" y="28683"/>
                  </a:lnTo>
                  <a:lnTo>
                    <a:pt x="3515" y="28802"/>
                  </a:lnTo>
                  <a:lnTo>
                    <a:pt x="3555" y="28920"/>
                  </a:lnTo>
                  <a:lnTo>
                    <a:pt x="3568" y="29039"/>
                  </a:lnTo>
                  <a:lnTo>
                    <a:pt x="3581" y="29157"/>
                  </a:lnTo>
                  <a:lnTo>
                    <a:pt x="3568" y="29276"/>
                  </a:lnTo>
                  <a:lnTo>
                    <a:pt x="3555" y="29394"/>
                  </a:lnTo>
                  <a:lnTo>
                    <a:pt x="3515" y="29513"/>
                  </a:lnTo>
                  <a:lnTo>
                    <a:pt x="3476" y="29618"/>
                  </a:lnTo>
                  <a:lnTo>
                    <a:pt x="3436" y="29723"/>
                  </a:lnTo>
                  <a:lnTo>
                    <a:pt x="3371" y="29829"/>
                  </a:lnTo>
                  <a:lnTo>
                    <a:pt x="3305" y="29921"/>
                  </a:lnTo>
                  <a:lnTo>
                    <a:pt x="3226" y="30000"/>
                  </a:lnTo>
                  <a:lnTo>
                    <a:pt x="3134" y="30079"/>
                  </a:lnTo>
                  <a:lnTo>
                    <a:pt x="3041" y="30145"/>
                  </a:lnTo>
                  <a:lnTo>
                    <a:pt x="2949" y="30210"/>
                  </a:lnTo>
                  <a:lnTo>
                    <a:pt x="2844" y="30263"/>
                  </a:lnTo>
                  <a:lnTo>
                    <a:pt x="2739" y="30303"/>
                  </a:lnTo>
                  <a:lnTo>
                    <a:pt x="2620" y="30329"/>
                  </a:lnTo>
                  <a:lnTo>
                    <a:pt x="2502" y="30342"/>
                  </a:lnTo>
                  <a:lnTo>
                    <a:pt x="2383" y="30355"/>
                  </a:lnTo>
                  <a:lnTo>
                    <a:pt x="2252" y="30342"/>
                  </a:lnTo>
                  <a:lnTo>
                    <a:pt x="2133" y="30329"/>
                  </a:lnTo>
                  <a:lnTo>
                    <a:pt x="2028" y="30303"/>
                  </a:lnTo>
                  <a:lnTo>
                    <a:pt x="1909" y="30263"/>
                  </a:lnTo>
                  <a:lnTo>
                    <a:pt x="1804" y="30210"/>
                  </a:lnTo>
                  <a:lnTo>
                    <a:pt x="1712" y="30145"/>
                  </a:lnTo>
                  <a:lnTo>
                    <a:pt x="1620" y="30079"/>
                  </a:lnTo>
                  <a:lnTo>
                    <a:pt x="1528" y="30000"/>
                  </a:lnTo>
                  <a:lnTo>
                    <a:pt x="1449" y="29921"/>
                  </a:lnTo>
                  <a:lnTo>
                    <a:pt x="1383" y="29829"/>
                  </a:lnTo>
                  <a:lnTo>
                    <a:pt x="1330" y="29723"/>
                  </a:lnTo>
                  <a:lnTo>
                    <a:pt x="1278" y="29618"/>
                  </a:lnTo>
                  <a:lnTo>
                    <a:pt x="1238" y="29513"/>
                  </a:lnTo>
                  <a:lnTo>
                    <a:pt x="1212" y="29394"/>
                  </a:lnTo>
                  <a:lnTo>
                    <a:pt x="1185" y="29276"/>
                  </a:lnTo>
                  <a:lnTo>
                    <a:pt x="1185" y="29157"/>
                  </a:lnTo>
                  <a:lnTo>
                    <a:pt x="1185" y="29039"/>
                  </a:lnTo>
                  <a:lnTo>
                    <a:pt x="1212" y="28920"/>
                  </a:lnTo>
                  <a:lnTo>
                    <a:pt x="1238" y="28802"/>
                  </a:lnTo>
                  <a:lnTo>
                    <a:pt x="1278" y="28683"/>
                  </a:lnTo>
                  <a:lnTo>
                    <a:pt x="1330" y="28591"/>
                  </a:lnTo>
                  <a:lnTo>
                    <a:pt x="1383" y="28486"/>
                  </a:lnTo>
                  <a:lnTo>
                    <a:pt x="1449" y="28394"/>
                  </a:lnTo>
                  <a:lnTo>
                    <a:pt x="1528" y="28315"/>
                  </a:lnTo>
                  <a:lnTo>
                    <a:pt x="1620" y="28236"/>
                  </a:lnTo>
                  <a:lnTo>
                    <a:pt x="1712" y="28157"/>
                  </a:lnTo>
                  <a:lnTo>
                    <a:pt x="1804" y="28104"/>
                  </a:lnTo>
                  <a:lnTo>
                    <a:pt x="1909" y="28052"/>
                  </a:lnTo>
                  <a:lnTo>
                    <a:pt x="2028" y="28012"/>
                  </a:lnTo>
                  <a:lnTo>
                    <a:pt x="2133" y="27986"/>
                  </a:lnTo>
                  <a:lnTo>
                    <a:pt x="2252" y="27959"/>
                  </a:lnTo>
                  <a:close/>
                  <a:moveTo>
                    <a:pt x="1791" y="0"/>
                  </a:moveTo>
                  <a:lnTo>
                    <a:pt x="1791" y="26854"/>
                  </a:lnTo>
                  <a:lnTo>
                    <a:pt x="1593" y="26906"/>
                  </a:lnTo>
                  <a:lnTo>
                    <a:pt x="1422" y="26985"/>
                  </a:lnTo>
                  <a:lnTo>
                    <a:pt x="1238" y="27064"/>
                  </a:lnTo>
                  <a:lnTo>
                    <a:pt x="1080" y="27170"/>
                  </a:lnTo>
                  <a:lnTo>
                    <a:pt x="922" y="27275"/>
                  </a:lnTo>
                  <a:lnTo>
                    <a:pt x="777" y="27407"/>
                  </a:lnTo>
                  <a:lnTo>
                    <a:pt x="633" y="27538"/>
                  </a:lnTo>
                  <a:lnTo>
                    <a:pt x="514" y="27683"/>
                  </a:lnTo>
                  <a:lnTo>
                    <a:pt x="396" y="27841"/>
                  </a:lnTo>
                  <a:lnTo>
                    <a:pt x="290" y="28012"/>
                  </a:lnTo>
                  <a:lnTo>
                    <a:pt x="211" y="28183"/>
                  </a:lnTo>
                  <a:lnTo>
                    <a:pt x="132" y="28368"/>
                  </a:lnTo>
                  <a:lnTo>
                    <a:pt x="80" y="28552"/>
                  </a:lnTo>
                  <a:lnTo>
                    <a:pt x="40" y="28749"/>
                  </a:lnTo>
                  <a:lnTo>
                    <a:pt x="14" y="28947"/>
                  </a:lnTo>
                  <a:lnTo>
                    <a:pt x="1" y="29157"/>
                  </a:lnTo>
                  <a:lnTo>
                    <a:pt x="14" y="29394"/>
                  </a:lnTo>
                  <a:lnTo>
                    <a:pt x="53" y="29631"/>
                  </a:lnTo>
                  <a:lnTo>
                    <a:pt x="106" y="29855"/>
                  </a:lnTo>
                  <a:lnTo>
                    <a:pt x="185" y="30079"/>
                  </a:lnTo>
                  <a:lnTo>
                    <a:pt x="290" y="30289"/>
                  </a:lnTo>
                  <a:lnTo>
                    <a:pt x="409" y="30487"/>
                  </a:lnTo>
                  <a:lnTo>
                    <a:pt x="540" y="30671"/>
                  </a:lnTo>
                  <a:lnTo>
                    <a:pt x="698" y="30842"/>
                  </a:lnTo>
                  <a:lnTo>
                    <a:pt x="869" y="30987"/>
                  </a:lnTo>
                  <a:lnTo>
                    <a:pt x="1054" y="31132"/>
                  </a:lnTo>
                  <a:lnTo>
                    <a:pt x="1251" y="31250"/>
                  </a:lnTo>
                  <a:lnTo>
                    <a:pt x="1449" y="31343"/>
                  </a:lnTo>
                  <a:lnTo>
                    <a:pt x="1672" y="31421"/>
                  </a:lnTo>
                  <a:lnTo>
                    <a:pt x="1896" y="31487"/>
                  </a:lnTo>
                  <a:lnTo>
                    <a:pt x="2133" y="31527"/>
                  </a:lnTo>
                  <a:lnTo>
                    <a:pt x="2383" y="31540"/>
                  </a:lnTo>
                  <a:lnTo>
                    <a:pt x="2620" y="31527"/>
                  </a:lnTo>
                  <a:lnTo>
                    <a:pt x="2857" y="31487"/>
                  </a:lnTo>
                  <a:lnTo>
                    <a:pt x="3081" y="31421"/>
                  </a:lnTo>
                  <a:lnTo>
                    <a:pt x="3305" y="31343"/>
                  </a:lnTo>
                  <a:lnTo>
                    <a:pt x="3515" y="31250"/>
                  </a:lnTo>
                  <a:lnTo>
                    <a:pt x="3713" y="31132"/>
                  </a:lnTo>
                  <a:lnTo>
                    <a:pt x="3897" y="30987"/>
                  </a:lnTo>
                  <a:lnTo>
                    <a:pt x="4055" y="30842"/>
                  </a:lnTo>
                  <a:lnTo>
                    <a:pt x="4213" y="30671"/>
                  </a:lnTo>
                  <a:lnTo>
                    <a:pt x="4345" y="30487"/>
                  </a:lnTo>
                  <a:lnTo>
                    <a:pt x="4463" y="30289"/>
                  </a:lnTo>
                  <a:lnTo>
                    <a:pt x="4568" y="30079"/>
                  </a:lnTo>
                  <a:lnTo>
                    <a:pt x="4647" y="29855"/>
                  </a:lnTo>
                  <a:lnTo>
                    <a:pt x="4713" y="29631"/>
                  </a:lnTo>
                  <a:lnTo>
                    <a:pt x="4740" y="29394"/>
                  </a:lnTo>
                  <a:lnTo>
                    <a:pt x="4753" y="29157"/>
                  </a:lnTo>
                  <a:lnTo>
                    <a:pt x="4753" y="28947"/>
                  </a:lnTo>
                  <a:lnTo>
                    <a:pt x="4726" y="28749"/>
                  </a:lnTo>
                  <a:lnTo>
                    <a:pt x="4674" y="28552"/>
                  </a:lnTo>
                  <a:lnTo>
                    <a:pt x="4621" y="28368"/>
                  </a:lnTo>
                  <a:lnTo>
                    <a:pt x="4555" y="28183"/>
                  </a:lnTo>
                  <a:lnTo>
                    <a:pt x="4463" y="28012"/>
                  </a:lnTo>
                  <a:lnTo>
                    <a:pt x="4358" y="27841"/>
                  </a:lnTo>
                  <a:lnTo>
                    <a:pt x="4252" y="27683"/>
                  </a:lnTo>
                  <a:lnTo>
                    <a:pt x="4121" y="27538"/>
                  </a:lnTo>
                  <a:lnTo>
                    <a:pt x="3989" y="27407"/>
                  </a:lnTo>
                  <a:lnTo>
                    <a:pt x="3844" y="27275"/>
                  </a:lnTo>
                  <a:lnTo>
                    <a:pt x="3686" y="27170"/>
                  </a:lnTo>
                  <a:lnTo>
                    <a:pt x="3515" y="27064"/>
                  </a:lnTo>
                  <a:lnTo>
                    <a:pt x="3344" y="26985"/>
                  </a:lnTo>
                  <a:lnTo>
                    <a:pt x="3160" y="26906"/>
                  </a:lnTo>
                  <a:lnTo>
                    <a:pt x="2976" y="2685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4"/>
            <p:cNvSpPr/>
            <p:nvPr/>
          </p:nvSpPr>
          <p:spPr>
            <a:xfrm>
              <a:off x="5006550" y="986775"/>
              <a:ext cx="1118925" cy="1140650"/>
            </a:xfrm>
            <a:custGeom>
              <a:avLst/>
              <a:gdLst/>
              <a:ahLst/>
              <a:cxnLst/>
              <a:rect l="l" t="t" r="r" b="b"/>
              <a:pathLst>
                <a:path w="44757" h="45626" extrusionOk="0">
                  <a:moveTo>
                    <a:pt x="42374" y="42045"/>
                  </a:moveTo>
                  <a:lnTo>
                    <a:pt x="42492" y="42058"/>
                  </a:lnTo>
                  <a:lnTo>
                    <a:pt x="42611" y="42072"/>
                  </a:lnTo>
                  <a:lnTo>
                    <a:pt x="42729" y="42098"/>
                  </a:lnTo>
                  <a:lnTo>
                    <a:pt x="42834" y="42137"/>
                  </a:lnTo>
                  <a:lnTo>
                    <a:pt x="42940" y="42190"/>
                  </a:lnTo>
                  <a:lnTo>
                    <a:pt x="43045" y="42256"/>
                  </a:lnTo>
                  <a:lnTo>
                    <a:pt x="43137" y="42322"/>
                  </a:lnTo>
                  <a:lnTo>
                    <a:pt x="43216" y="42401"/>
                  </a:lnTo>
                  <a:lnTo>
                    <a:pt x="43295" y="42480"/>
                  </a:lnTo>
                  <a:lnTo>
                    <a:pt x="43361" y="42572"/>
                  </a:lnTo>
                  <a:lnTo>
                    <a:pt x="43427" y="42677"/>
                  </a:lnTo>
                  <a:lnTo>
                    <a:pt x="43479" y="42782"/>
                  </a:lnTo>
                  <a:lnTo>
                    <a:pt x="43519" y="42888"/>
                  </a:lnTo>
                  <a:lnTo>
                    <a:pt x="43545" y="43006"/>
                  </a:lnTo>
                  <a:lnTo>
                    <a:pt x="43572" y="43125"/>
                  </a:lnTo>
                  <a:lnTo>
                    <a:pt x="43572" y="43243"/>
                  </a:lnTo>
                  <a:lnTo>
                    <a:pt x="43572" y="43362"/>
                  </a:lnTo>
                  <a:lnTo>
                    <a:pt x="43545" y="43480"/>
                  </a:lnTo>
                  <a:lnTo>
                    <a:pt x="43519" y="43599"/>
                  </a:lnTo>
                  <a:lnTo>
                    <a:pt x="43479" y="43717"/>
                  </a:lnTo>
                  <a:lnTo>
                    <a:pt x="43427" y="43809"/>
                  </a:lnTo>
                  <a:lnTo>
                    <a:pt x="43361" y="43914"/>
                  </a:lnTo>
                  <a:lnTo>
                    <a:pt x="43295" y="44007"/>
                  </a:lnTo>
                  <a:lnTo>
                    <a:pt x="43216" y="44086"/>
                  </a:lnTo>
                  <a:lnTo>
                    <a:pt x="43137" y="44165"/>
                  </a:lnTo>
                  <a:lnTo>
                    <a:pt x="43045" y="44244"/>
                  </a:lnTo>
                  <a:lnTo>
                    <a:pt x="42940" y="44296"/>
                  </a:lnTo>
                  <a:lnTo>
                    <a:pt x="42834" y="44349"/>
                  </a:lnTo>
                  <a:lnTo>
                    <a:pt x="42729" y="44388"/>
                  </a:lnTo>
                  <a:lnTo>
                    <a:pt x="42611" y="44415"/>
                  </a:lnTo>
                  <a:lnTo>
                    <a:pt x="42492" y="44441"/>
                  </a:lnTo>
                  <a:lnTo>
                    <a:pt x="42255" y="44441"/>
                  </a:lnTo>
                  <a:lnTo>
                    <a:pt x="42137" y="44415"/>
                  </a:lnTo>
                  <a:lnTo>
                    <a:pt x="42018" y="44388"/>
                  </a:lnTo>
                  <a:lnTo>
                    <a:pt x="41913" y="44349"/>
                  </a:lnTo>
                  <a:lnTo>
                    <a:pt x="41808" y="44296"/>
                  </a:lnTo>
                  <a:lnTo>
                    <a:pt x="41702" y="44244"/>
                  </a:lnTo>
                  <a:lnTo>
                    <a:pt x="41610" y="44165"/>
                  </a:lnTo>
                  <a:lnTo>
                    <a:pt x="41531" y="44086"/>
                  </a:lnTo>
                  <a:lnTo>
                    <a:pt x="41452" y="44007"/>
                  </a:lnTo>
                  <a:lnTo>
                    <a:pt x="41386" y="43914"/>
                  </a:lnTo>
                  <a:lnTo>
                    <a:pt x="41321" y="43809"/>
                  </a:lnTo>
                  <a:lnTo>
                    <a:pt x="41268" y="43717"/>
                  </a:lnTo>
                  <a:lnTo>
                    <a:pt x="41228" y="43599"/>
                  </a:lnTo>
                  <a:lnTo>
                    <a:pt x="41202" y="43480"/>
                  </a:lnTo>
                  <a:lnTo>
                    <a:pt x="41189" y="43362"/>
                  </a:lnTo>
                  <a:lnTo>
                    <a:pt x="41176" y="43243"/>
                  </a:lnTo>
                  <a:lnTo>
                    <a:pt x="41189" y="43125"/>
                  </a:lnTo>
                  <a:lnTo>
                    <a:pt x="41202" y="43006"/>
                  </a:lnTo>
                  <a:lnTo>
                    <a:pt x="41228" y="42888"/>
                  </a:lnTo>
                  <a:lnTo>
                    <a:pt x="41268" y="42782"/>
                  </a:lnTo>
                  <a:lnTo>
                    <a:pt x="41321" y="42677"/>
                  </a:lnTo>
                  <a:lnTo>
                    <a:pt x="41386" y="42572"/>
                  </a:lnTo>
                  <a:lnTo>
                    <a:pt x="41452" y="42480"/>
                  </a:lnTo>
                  <a:lnTo>
                    <a:pt x="41531" y="42401"/>
                  </a:lnTo>
                  <a:lnTo>
                    <a:pt x="41610" y="42322"/>
                  </a:lnTo>
                  <a:lnTo>
                    <a:pt x="41702" y="42256"/>
                  </a:lnTo>
                  <a:lnTo>
                    <a:pt x="41808" y="42190"/>
                  </a:lnTo>
                  <a:lnTo>
                    <a:pt x="41913" y="42137"/>
                  </a:lnTo>
                  <a:lnTo>
                    <a:pt x="42018" y="42098"/>
                  </a:lnTo>
                  <a:lnTo>
                    <a:pt x="42137" y="42072"/>
                  </a:lnTo>
                  <a:lnTo>
                    <a:pt x="42255" y="42058"/>
                  </a:lnTo>
                  <a:lnTo>
                    <a:pt x="42374" y="42045"/>
                  </a:lnTo>
                  <a:close/>
                  <a:moveTo>
                    <a:pt x="0" y="1"/>
                  </a:moveTo>
                  <a:lnTo>
                    <a:pt x="0" y="11058"/>
                  </a:lnTo>
                  <a:lnTo>
                    <a:pt x="1185" y="11058"/>
                  </a:lnTo>
                  <a:lnTo>
                    <a:pt x="1185" y="1186"/>
                  </a:lnTo>
                  <a:lnTo>
                    <a:pt x="23234" y="1186"/>
                  </a:lnTo>
                  <a:lnTo>
                    <a:pt x="23234" y="24235"/>
                  </a:lnTo>
                  <a:lnTo>
                    <a:pt x="40755" y="41506"/>
                  </a:lnTo>
                  <a:lnTo>
                    <a:pt x="40597" y="41677"/>
                  </a:lnTo>
                  <a:lnTo>
                    <a:pt x="40439" y="41861"/>
                  </a:lnTo>
                  <a:lnTo>
                    <a:pt x="40307" y="42058"/>
                  </a:lnTo>
                  <a:lnTo>
                    <a:pt x="40202" y="42282"/>
                  </a:lnTo>
                  <a:lnTo>
                    <a:pt x="40110" y="42506"/>
                  </a:lnTo>
                  <a:lnTo>
                    <a:pt x="40044" y="42743"/>
                  </a:lnTo>
                  <a:lnTo>
                    <a:pt x="40004" y="42993"/>
                  </a:lnTo>
                  <a:lnTo>
                    <a:pt x="39991" y="43243"/>
                  </a:lnTo>
                  <a:lnTo>
                    <a:pt x="40004" y="43493"/>
                  </a:lnTo>
                  <a:lnTo>
                    <a:pt x="40044" y="43730"/>
                  </a:lnTo>
                  <a:lnTo>
                    <a:pt x="40110" y="43954"/>
                  </a:lnTo>
                  <a:lnTo>
                    <a:pt x="40189" y="44165"/>
                  </a:lnTo>
                  <a:lnTo>
                    <a:pt x="40281" y="44375"/>
                  </a:lnTo>
                  <a:lnTo>
                    <a:pt x="40399" y="44573"/>
                  </a:lnTo>
                  <a:lnTo>
                    <a:pt x="40544" y="44757"/>
                  </a:lnTo>
                  <a:lnTo>
                    <a:pt x="40689" y="44928"/>
                  </a:lnTo>
                  <a:lnTo>
                    <a:pt x="40860" y="45086"/>
                  </a:lnTo>
                  <a:lnTo>
                    <a:pt x="41044" y="45218"/>
                  </a:lnTo>
                  <a:lnTo>
                    <a:pt x="41242" y="45336"/>
                  </a:lnTo>
                  <a:lnTo>
                    <a:pt x="41452" y="45441"/>
                  </a:lnTo>
                  <a:lnTo>
                    <a:pt x="41663" y="45520"/>
                  </a:lnTo>
                  <a:lnTo>
                    <a:pt x="41900" y="45573"/>
                  </a:lnTo>
                  <a:lnTo>
                    <a:pt x="42137" y="45613"/>
                  </a:lnTo>
                  <a:lnTo>
                    <a:pt x="42374" y="45626"/>
                  </a:lnTo>
                  <a:lnTo>
                    <a:pt x="42624" y="45613"/>
                  </a:lnTo>
                  <a:lnTo>
                    <a:pt x="42848" y="45573"/>
                  </a:lnTo>
                  <a:lnTo>
                    <a:pt x="43085" y="45520"/>
                  </a:lnTo>
                  <a:lnTo>
                    <a:pt x="43295" y="45441"/>
                  </a:lnTo>
                  <a:lnTo>
                    <a:pt x="43506" y="45336"/>
                  </a:lnTo>
                  <a:lnTo>
                    <a:pt x="43703" y="45218"/>
                  </a:lnTo>
                  <a:lnTo>
                    <a:pt x="43887" y="45086"/>
                  </a:lnTo>
                  <a:lnTo>
                    <a:pt x="44059" y="44928"/>
                  </a:lnTo>
                  <a:lnTo>
                    <a:pt x="44203" y="44757"/>
                  </a:lnTo>
                  <a:lnTo>
                    <a:pt x="44348" y="44573"/>
                  </a:lnTo>
                  <a:lnTo>
                    <a:pt x="44467" y="44375"/>
                  </a:lnTo>
                  <a:lnTo>
                    <a:pt x="44572" y="44165"/>
                  </a:lnTo>
                  <a:lnTo>
                    <a:pt x="44651" y="43954"/>
                  </a:lnTo>
                  <a:lnTo>
                    <a:pt x="44704" y="43730"/>
                  </a:lnTo>
                  <a:lnTo>
                    <a:pt x="44743" y="43493"/>
                  </a:lnTo>
                  <a:lnTo>
                    <a:pt x="44756" y="43243"/>
                  </a:lnTo>
                  <a:lnTo>
                    <a:pt x="44743" y="43006"/>
                  </a:lnTo>
                  <a:lnTo>
                    <a:pt x="44704" y="42769"/>
                  </a:lnTo>
                  <a:lnTo>
                    <a:pt x="44651" y="42545"/>
                  </a:lnTo>
                  <a:lnTo>
                    <a:pt x="44572" y="42322"/>
                  </a:lnTo>
                  <a:lnTo>
                    <a:pt x="44467" y="42111"/>
                  </a:lnTo>
                  <a:lnTo>
                    <a:pt x="44348" y="41914"/>
                  </a:lnTo>
                  <a:lnTo>
                    <a:pt x="44203" y="41729"/>
                  </a:lnTo>
                  <a:lnTo>
                    <a:pt x="44059" y="41558"/>
                  </a:lnTo>
                  <a:lnTo>
                    <a:pt x="43887" y="41413"/>
                  </a:lnTo>
                  <a:lnTo>
                    <a:pt x="43703" y="41269"/>
                  </a:lnTo>
                  <a:lnTo>
                    <a:pt x="43506" y="41150"/>
                  </a:lnTo>
                  <a:lnTo>
                    <a:pt x="43295" y="41058"/>
                  </a:lnTo>
                  <a:lnTo>
                    <a:pt x="43085" y="40979"/>
                  </a:lnTo>
                  <a:lnTo>
                    <a:pt x="42848" y="40913"/>
                  </a:lnTo>
                  <a:lnTo>
                    <a:pt x="42624" y="40874"/>
                  </a:lnTo>
                  <a:lnTo>
                    <a:pt x="42374" y="40861"/>
                  </a:lnTo>
                  <a:lnTo>
                    <a:pt x="42110" y="40887"/>
                  </a:lnTo>
                  <a:lnTo>
                    <a:pt x="41860" y="40926"/>
                  </a:lnTo>
                  <a:lnTo>
                    <a:pt x="24419" y="23748"/>
                  </a:lnTo>
                  <a:lnTo>
                    <a:pt x="24419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4"/>
            <p:cNvSpPr/>
            <p:nvPr/>
          </p:nvSpPr>
          <p:spPr>
            <a:xfrm>
              <a:off x="4918025" y="908800"/>
              <a:ext cx="1323275" cy="1119900"/>
            </a:xfrm>
            <a:custGeom>
              <a:avLst/>
              <a:gdLst/>
              <a:ahLst/>
              <a:cxnLst/>
              <a:rect l="l" t="t" r="r" b="b"/>
              <a:pathLst>
                <a:path w="52931" h="44796" extrusionOk="0">
                  <a:moveTo>
                    <a:pt x="50680" y="41215"/>
                  </a:moveTo>
                  <a:lnTo>
                    <a:pt x="50798" y="41242"/>
                  </a:lnTo>
                  <a:lnTo>
                    <a:pt x="50917" y="41268"/>
                  </a:lnTo>
                  <a:lnTo>
                    <a:pt x="51022" y="41307"/>
                  </a:lnTo>
                  <a:lnTo>
                    <a:pt x="51127" y="41360"/>
                  </a:lnTo>
                  <a:lnTo>
                    <a:pt x="51233" y="41426"/>
                  </a:lnTo>
                  <a:lnTo>
                    <a:pt x="51325" y="41492"/>
                  </a:lnTo>
                  <a:lnTo>
                    <a:pt x="51404" y="41571"/>
                  </a:lnTo>
                  <a:lnTo>
                    <a:pt x="51483" y="41650"/>
                  </a:lnTo>
                  <a:lnTo>
                    <a:pt x="51549" y="41742"/>
                  </a:lnTo>
                  <a:lnTo>
                    <a:pt x="51614" y="41847"/>
                  </a:lnTo>
                  <a:lnTo>
                    <a:pt x="51654" y="41952"/>
                  </a:lnTo>
                  <a:lnTo>
                    <a:pt x="51707" y="42058"/>
                  </a:lnTo>
                  <a:lnTo>
                    <a:pt x="51733" y="42176"/>
                  </a:lnTo>
                  <a:lnTo>
                    <a:pt x="51746" y="42295"/>
                  </a:lnTo>
                  <a:lnTo>
                    <a:pt x="51759" y="42413"/>
                  </a:lnTo>
                  <a:lnTo>
                    <a:pt x="51746" y="42532"/>
                  </a:lnTo>
                  <a:lnTo>
                    <a:pt x="51733" y="42650"/>
                  </a:lnTo>
                  <a:lnTo>
                    <a:pt x="51707" y="42769"/>
                  </a:lnTo>
                  <a:lnTo>
                    <a:pt x="51654" y="42874"/>
                  </a:lnTo>
                  <a:lnTo>
                    <a:pt x="51614" y="42979"/>
                  </a:lnTo>
                  <a:lnTo>
                    <a:pt x="51549" y="43084"/>
                  </a:lnTo>
                  <a:lnTo>
                    <a:pt x="51483" y="43177"/>
                  </a:lnTo>
                  <a:lnTo>
                    <a:pt x="51404" y="43256"/>
                  </a:lnTo>
                  <a:lnTo>
                    <a:pt x="51325" y="43335"/>
                  </a:lnTo>
                  <a:lnTo>
                    <a:pt x="51233" y="43400"/>
                  </a:lnTo>
                  <a:lnTo>
                    <a:pt x="51127" y="43466"/>
                  </a:lnTo>
                  <a:lnTo>
                    <a:pt x="51022" y="43519"/>
                  </a:lnTo>
                  <a:lnTo>
                    <a:pt x="50917" y="43558"/>
                  </a:lnTo>
                  <a:lnTo>
                    <a:pt x="50798" y="43585"/>
                  </a:lnTo>
                  <a:lnTo>
                    <a:pt x="50680" y="43598"/>
                  </a:lnTo>
                  <a:lnTo>
                    <a:pt x="50561" y="43611"/>
                  </a:lnTo>
                  <a:lnTo>
                    <a:pt x="50430" y="43598"/>
                  </a:lnTo>
                  <a:lnTo>
                    <a:pt x="50311" y="43585"/>
                  </a:lnTo>
                  <a:lnTo>
                    <a:pt x="50206" y="43558"/>
                  </a:lnTo>
                  <a:lnTo>
                    <a:pt x="50088" y="43519"/>
                  </a:lnTo>
                  <a:lnTo>
                    <a:pt x="49982" y="43466"/>
                  </a:lnTo>
                  <a:lnTo>
                    <a:pt x="49890" y="43400"/>
                  </a:lnTo>
                  <a:lnTo>
                    <a:pt x="49798" y="43335"/>
                  </a:lnTo>
                  <a:lnTo>
                    <a:pt x="49706" y="43256"/>
                  </a:lnTo>
                  <a:lnTo>
                    <a:pt x="49640" y="43177"/>
                  </a:lnTo>
                  <a:lnTo>
                    <a:pt x="49561" y="43084"/>
                  </a:lnTo>
                  <a:lnTo>
                    <a:pt x="49508" y="42979"/>
                  </a:lnTo>
                  <a:lnTo>
                    <a:pt x="49456" y="42874"/>
                  </a:lnTo>
                  <a:lnTo>
                    <a:pt x="49416" y="42769"/>
                  </a:lnTo>
                  <a:lnTo>
                    <a:pt x="49390" y="42650"/>
                  </a:lnTo>
                  <a:lnTo>
                    <a:pt x="49364" y="42532"/>
                  </a:lnTo>
                  <a:lnTo>
                    <a:pt x="49364" y="42413"/>
                  </a:lnTo>
                  <a:lnTo>
                    <a:pt x="49364" y="42295"/>
                  </a:lnTo>
                  <a:lnTo>
                    <a:pt x="49390" y="42176"/>
                  </a:lnTo>
                  <a:lnTo>
                    <a:pt x="49416" y="42058"/>
                  </a:lnTo>
                  <a:lnTo>
                    <a:pt x="49456" y="41952"/>
                  </a:lnTo>
                  <a:lnTo>
                    <a:pt x="49508" y="41847"/>
                  </a:lnTo>
                  <a:lnTo>
                    <a:pt x="49561" y="41742"/>
                  </a:lnTo>
                  <a:lnTo>
                    <a:pt x="49640" y="41650"/>
                  </a:lnTo>
                  <a:lnTo>
                    <a:pt x="49706" y="41571"/>
                  </a:lnTo>
                  <a:lnTo>
                    <a:pt x="49798" y="41492"/>
                  </a:lnTo>
                  <a:lnTo>
                    <a:pt x="49890" y="41426"/>
                  </a:lnTo>
                  <a:lnTo>
                    <a:pt x="49982" y="41360"/>
                  </a:lnTo>
                  <a:lnTo>
                    <a:pt x="50088" y="41307"/>
                  </a:lnTo>
                  <a:lnTo>
                    <a:pt x="50206" y="41268"/>
                  </a:lnTo>
                  <a:lnTo>
                    <a:pt x="50311" y="41242"/>
                  </a:lnTo>
                  <a:lnTo>
                    <a:pt x="50430" y="41215"/>
                  </a:lnTo>
                  <a:close/>
                  <a:moveTo>
                    <a:pt x="0" y="0"/>
                  </a:moveTo>
                  <a:lnTo>
                    <a:pt x="0" y="15112"/>
                  </a:lnTo>
                  <a:lnTo>
                    <a:pt x="1185" y="15112"/>
                  </a:lnTo>
                  <a:lnTo>
                    <a:pt x="1185" y="1185"/>
                  </a:lnTo>
                  <a:lnTo>
                    <a:pt x="31251" y="1185"/>
                  </a:lnTo>
                  <a:lnTo>
                    <a:pt x="31251" y="24629"/>
                  </a:lnTo>
                  <a:lnTo>
                    <a:pt x="48271" y="41781"/>
                  </a:lnTo>
                  <a:lnTo>
                    <a:pt x="48231" y="41939"/>
                  </a:lnTo>
                  <a:lnTo>
                    <a:pt x="48205" y="42084"/>
                  </a:lnTo>
                  <a:lnTo>
                    <a:pt x="48179" y="42255"/>
                  </a:lnTo>
                  <a:lnTo>
                    <a:pt x="48179" y="42413"/>
                  </a:lnTo>
                  <a:lnTo>
                    <a:pt x="48192" y="42650"/>
                  </a:lnTo>
                  <a:lnTo>
                    <a:pt x="48231" y="42887"/>
                  </a:lnTo>
                  <a:lnTo>
                    <a:pt x="48284" y="43124"/>
                  </a:lnTo>
                  <a:lnTo>
                    <a:pt x="48363" y="43335"/>
                  </a:lnTo>
                  <a:lnTo>
                    <a:pt x="48468" y="43545"/>
                  </a:lnTo>
                  <a:lnTo>
                    <a:pt x="48587" y="43743"/>
                  </a:lnTo>
                  <a:lnTo>
                    <a:pt x="48719" y="43927"/>
                  </a:lnTo>
                  <a:lnTo>
                    <a:pt x="48876" y="44098"/>
                  </a:lnTo>
                  <a:lnTo>
                    <a:pt x="49048" y="44243"/>
                  </a:lnTo>
                  <a:lnTo>
                    <a:pt x="49232" y="44388"/>
                  </a:lnTo>
                  <a:lnTo>
                    <a:pt x="49429" y="44506"/>
                  </a:lnTo>
                  <a:lnTo>
                    <a:pt x="49627" y="44598"/>
                  </a:lnTo>
                  <a:lnTo>
                    <a:pt x="49851" y="44677"/>
                  </a:lnTo>
                  <a:lnTo>
                    <a:pt x="50074" y="44743"/>
                  </a:lnTo>
                  <a:lnTo>
                    <a:pt x="50311" y="44783"/>
                  </a:lnTo>
                  <a:lnTo>
                    <a:pt x="50561" y="44796"/>
                  </a:lnTo>
                  <a:lnTo>
                    <a:pt x="50798" y="44783"/>
                  </a:lnTo>
                  <a:lnTo>
                    <a:pt x="51035" y="44743"/>
                  </a:lnTo>
                  <a:lnTo>
                    <a:pt x="51259" y="44677"/>
                  </a:lnTo>
                  <a:lnTo>
                    <a:pt x="51483" y="44598"/>
                  </a:lnTo>
                  <a:lnTo>
                    <a:pt x="51693" y="44506"/>
                  </a:lnTo>
                  <a:lnTo>
                    <a:pt x="51891" y="44388"/>
                  </a:lnTo>
                  <a:lnTo>
                    <a:pt x="52075" y="44243"/>
                  </a:lnTo>
                  <a:lnTo>
                    <a:pt x="52233" y="44098"/>
                  </a:lnTo>
                  <a:lnTo>
                    <a:pt x="52391" y="43927"/>
                  </a:lnTo>
                  <a:lnTo>
                    <a:pt x="52523" y="43743"/>
                  </a:lnTo>
                  <a:lnTo>
                    <a:pt x="52654" y="43545"/>
                  </a:lnTo>
                  <a:lnTo>
                    <a:pt x="52747" y="43335"/>
                  </a:lnTo>
                  <a:lnTo>
                    <a:pt x="52826" y="43124"/>
                  </a:lnTo>
                  <a:lnTo>
                    <a:pt x="52891" y="42887"/>
                  </a:lnTo>
                  <a:lnTo>
                    <a:pt x="52918" y="42650"/>
                  </a:lnTo>
                  <a:lnTo>
                    <a:pt x="52931" y="42413"/>
                  </a:lnTo>
                  <a:lnTo>
                    <a:pt x="52918" y="42163"/>
                  </a:lnTo>
                  <a:lnTo>
                    <a:pt x="52891" y="41939"/>
                  </a:lnTo>
                  <a:lnTo>
                    <a:pt x="52826" y="41702"/>
                  </a:lnTo>
                  <a:lnTo>
                    <a:pt x="52747" y="41492"/>
                  </a:lnTo>
                  <a:lnTo>
                    <a:pt x="52654" y="41281"/>
                  </a:lnTo>
                  <a:lnTo>
                    <a:pt x="52523" y="41084"/>
                  </a:lnTo>
                  <a:lnTo>
                    <a:pt x="52391" y="40899"/>
                  </a:lnTo>
                  <a:lnTo>
                    <a:pt x="52233" y="40728"/>
                  </a:lnTo>
                  <a:lnTo>
                    <a:pt x="52075" y="40583"/>
                  </a:lnTo>
                  <a:lnTo>
                    <a:pt x="51891" y="40439"/>
                  </a:lnTo>
                  <a:lnTo>
                    <a:pt x="51693" y="40320"/>
                  </a:lnTo>
                  <a:lnTo>
                    <a:pt x="51483" y="40215"/>
                  </a:lnTo>
                  <a:lnTo>
                    <a:pt x="51259" y="40136"/>
                  </a:lnTo>
                  <a:lnTo>
                    <a:pt x="51035" y="40083"/>
                  </a:lnTo>
                  <a:lnTo>
                    <a:pt x="50798" y="40044"/>
                  </a:lnTo>
                  <a:lnTo>
                    <a:pt x="50561" y="40030"/>
                  </a:lnTo>
                  <a:lnTo>
                    <a:pt x="50311" y="40044"/>
                  </a:lnTo>
                  <a:lnTo>
                    <a:pt x="50074" y="40083"/>
                  </a:lnTo>
                  <a:lnTo>
                    <a:pt x="49851" y="40136"/>
                  </a:lnTo>
                  <a:lnTo>
                    <a:pt x="49640" y="40215"/>
                  </a:lnTo>
                  <a:lnTo>
                    <a:pt x="49429" y="40320"/>
                  </a:lnTo>
                  <a:lnTo>
                    <a:pt x="49232" y="40439"/>
                  </a:lnTo>
                  <a:lnTo>
                    <a:pt x="49048" y="40570"/>
                  </a:lnTo>
                  <a:lnTo>
                    <a:pt x="48876" y="40728"/>
                  </a:lnTo>
                  <a:lnTo>
                    <a:pt x="32422" y="24142"/>
                  </a:lnTo>
                  <a:lnTo>
                    <a:pt x="32422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4"/>
            <p:cNvSpPr/>
            <p:nvPr/>
          </p:nvSpPr>
          <p:spPr>
            <a:xfrm>
              <a:off x="5449825" y="2297550"/>
              <a:ext cx="1133725" cy="441650"/>
            </a:xfrm>
            <a:custGeom>
              <a:avLst/>
              <a:gdLst/>
              <a:ahLst/>
              <a:cxnLst/>
              <a:rect l="l" t="t" r="r" b="b"/>
              <a:pathLst>
                <a:path w="45349" h="17666" extrusionOk="0">
                  <a:moveTo>
                    <a:pt x="42966" y="1185"/>
                  </a:moveTo>
                  <a:lnTo>
                    <a:pt x="43085" y="1198"/>
                  </a:lnTo>
                  <a:lnTo>
                    <a:pt x="43203" y="1211"/>
                  </a:lnTo>
                  <a:lnTo>
                    <a:pt x="43322" y="1238"/>
                  </a:lnTo>
                  <a:lnTo>
                    <a:pt x="43427" y="1277"/>
                  </a:lnTo>
                  <a:lnTo>
                    <a:pt x="43532" y="1330"/>
                  </a:lnTo>
                  <a:lnTo>
                    <a:pt x="43638" y="1396"/>
                  </a:lnTo>
                  <a:lnTo>
                    <a:pt x="43730" y="1461"/>
                  </a:lnTo>
                  <a:lnTo>
                    <a:pt x="43809" y="1540"/>
                  </a:lnTo>
                  <a:lnTo>
                    <a:pt x="43888" y="1619"/>
                  </a:lnTo>
                  <a:lnTo>
                    <a:pt x="43954" y="1712"/>
                  </a:lnTo>
                  <a:lnTo>
                    <a:pt x="44019" y="1817"/>
                  </a:lnTo>
                  <a:lnTo>
                    <a:pt x="44072" y="1922"/>
                  </a:lnTo>
                  <a:lnTo>
                    <a:pt x="44111" y="2027"/>
                  </a:lnTo>
                  <a:lnTo>
                    <a:pt x="44138" y="2146"/>
                  </a:lnTo>
                  <a:lnTo>
                    <a:pt x="44151" y="2264"/>
                  </a:lnTo>
                  <a:lnTo>
                    <a:pt x="44164" y="2383"/>
                  </a:lnTo>
                  <a:lnTo>
                    <a:pt x="44151" y="2501"/>
                  </a:lnTo>
                  <a:lnTo>
                    <a:pt x="44138" y="2620"/>
                  </a:lnTo>
                  <a:lnTo>
                    <a:pt x="44111" y="2738"/>
                  </a:lnTo>
                  <a:lnTo>
                    <a:pt x="44072" y="2857"/>
                  </a:lnTo>
                  <a:lnTo>
                    <a:pt x="44019" y="2962"/>
                  </a:lnTo>
                  <a:lnTo>
                    <a:pt x="43954" y="3054"/>
                  </a:lnTo>
                  <a:lnTo>
                    <a:pt x="43888" y="3146"/>
                  </a:lnTo>
                  <a:lnTo>
                    <a:pt x="43809" y="3225"/>
                  </a:lnTo>
                  <a:lnTo>
                    <a:pt x="43730" y="3304"/>
                  </a:lnTo>
                  <a:lnTo>
                    <a:pt x="43638" y="3383"/>
                  </a:lnTo>
                  <a:lnTo>
                    <a:pt x="43532" y="3436"/>
                  </a:lnTo>
                  <a:lnTo>
                    <a:pt x="43427" y="3489"/>
                  </a:lnTo>
                  <a:lnTo>
                    <a:pt x="43322" y="3528"/>
                  </a:lnTo>
                  <a:lnTo>
                    <a:pt x="43203" y="3554"/>
                  </a:lnTo>
                  <a:lnTo>
                    <a:pt x="43085" y="3581"/>
                  </a:lnTo>
                  <a:lnTo>
                    <a:pt x="42848" y="3581"/>
                  </a:lnTo>
                  <a:lnTo>
                    <a:pt x="42729" y="3554"/>
                  </a:lnTo>
                  <a:lnTo>
                    <a:pt x="42611" y="3528"/>
                  </a:lnTo>
                  <a:lnTo>
                    <a:pt x="42506" y="3489"/>
                  </a:lnTo>
                  <a:lnTo>
                    <a:pt x="42400" y="3436"/>
                  </a:lnTo>
                  <a:lnTo>
                    <a:pt x="42295" y="3383"/>
                  </a:lnTo>
                  <a:lnTo>
                    <a:pt x="42203" y="3304"/>
                  </a:lnTo>
                  <a:lnTo>
                    <a:pt x="42124" y="3225"/>
                  </a:lnTo>
                  <a:lnTo>
                    <a:pt x="42045" y="3146"/>
                  </a:lnTo>
                  <a:lnTo>
                    <a:pt x="41979" y="3054"/>
                  </a:lnTo>
                  <a:lnTo>
                    <a:pt x="41913" y="2962"/>
                  </a:lnTo>
                  <a:lnTo>
                    <a:pt x="41861" y="2857"/>
                  </a:lnTo>
                  <a:lnTo>
                    <a:pt x="41821" y="2738"/>
                  </a:lnTo>
                  <a:lnTo>
                    <a:pt x="41795" y="2620"/>
                  </a:lnTo>
                  <a:lnTo>
                    <a:pt x="41768" y="2501"/>
                  </a:lnTo>
                  <a:lnTo>
                    <a:pt x="41768" y="2383"/>
                  </a:lnTo>
                  <a:lnTo>
                    <a:pt x="41768" y="2264"/>
                  </a:lnTo>
                  <a:lnTo>
                    <a:pt x="41795" y="2146"/>
                  </a:lnTo>
                  <a:lnTo>
                    <a:pt x="41821" y="2027"/>
                  </a:lnTo>
                  <a:lnTo>
                    <a:pt x="41861" y="1922"/>
                  </a:lnTo>
                  <a:lnTo>
                    <a:pt x="41913" y="1817"/>
                  </a:lnTo>
                  <a:lnTo>
                    <a:pt x="41979" y="1712"/>
                  </a:lnTo>
                  <a:lnTo>
                    <a:pt x="42045" y="1619"/>
                  </a:lnTo>
                  <a:lnTo>
                    <a:pt x="42124" y="1540"/>
                  </a:lnTo>
                  <a:lnTo>
                    <a:pt x="42203" y="1461"/>
                  </a:lnTo>
                  <a:lnTo>
                    <a:pt x="42295" y="1396"/>
                  </a:lnTo>
                  <a:lnTo>
                    <a:pt x="42400" y="1330"/>
                  </a:lnTo>
                  <a:lnTo>
                    <a:pt x="42506" y="1277"/>
                  </a:lnTo>
                  <a:lnTo>
                    <a:pt x="42611" y="1238"/>
                  </a:lnTo>
                  <a:lnTo>
                    <a:pt x="42729" y="1211"/>
                  </a:lnTo>
                  <a:lnTo>
                    <a:pt x="42848" y="1198"/>
                  </a:lnTo>
                  <a:lnTo>
                    <a:pt x="42966" y="1185"/>
                  </a:lnTo>
                  <a:close/>
                  <a:moveTo>
                    <a:pt x="42966" y="0"/>
                  </a:moveTo>
                  <a:lnTo>
                    <a:pt x="42756" y="13"/>
                  </a:lnTo>
                  <a:lnTo>
                    <a:pt x="42558" y="40"/>
                  </a:lnTo>
                  <a:lnTo>
                    <a:pt x="42361" y="79"/>
                  </a:lnTo>
                  <a:lnTo>
                    <a:pt x="42176" y="145"/>
                  </a:lnTo>
                  <a:lnTo>
                    <a:pt x="41992" y="211"/>
                  </a:lnTo>
                  <a:lnTo>
                    <a:pt x="41821" y="303"/>
                  </a:lnTo>
                  <a:lnTo>
                    <a:pt x="41650" y="408"/>
                  </a:lnTo>
                  <a:lnTo>
                    <a:pt x="41492" y="514"/>
                  </a:lnTo>
                  <a:lnTo>
                    <a:pt x="41347" y="645"/>
                  </a:lnTo>
                  <a:lnTo>
                    <a:pt x="41216" y="777"/>
                  </a:lnTo>
                  <a:lnTo>
                    <a:pt x="41084" y="922"/>
                  </a:lnTo>
                  <a:lnTo>
                    <a:pt x="40979" y="1080"/>
                  </a:lnTo>
                  <a:lnTo>
                    <a:pt x="40873" y="1251"/>
                  </a:lnTo>
                  <a:lnTo>
                    <a:pt x="40794" y="1422"/>
                  </a:lnTo>
                  <a:lnTo>
                    <a:pt x="40715" y="1606"/>
                  </a:lnTo>
                  <a:lnTo>
                    <a:pt x="40663" y="1791"/>
                  </a:lnTo>
                  <a:lnTo>
                    <a:pt x="1" y="1791"/>
                  </a:lnTo>
                  <a:lnTo>
                    <a:pt x="1" y="17666"/>
                  </a:lnTo>
                  <a:lnTo>
                    <a:pt x="1185" y="17666"/>
                  </a:lnTo>
                  <a:lnTo>
                    <a:pt x="1185" y="2975"/>
                  </a:lnTo>
                  <a:lnTo>
                    <a:pt x="40663" y="2975"/>
                  </a:lnTo>
                  <a:lnTo>
                    <a:pt x="40715" y="3160"/>
                  </a:lnTo>
                  <a:lnTo>
                    <a:pt x="40794" y="3344"/>
                  </a:lnTo>
                  <a:lnTo>
                    <a:pt x="40873" y="3528"/>
                  </a:lnTo>
                  <a:lnTo>
                    <a:pt x="40979" y="3686"/>
                  </a:lnTo>
                  <a:lnTo>
                    <a:pt x="41084" y="3844"/>
                  </a:lnTo>
                  <a:lnTo>
                    <a:pt x="41216" y="3989"/>
                  </a:lnTo>
                  <a:lnTo>
                    <a:pt x="41347" y="4134"/>
                  </a:lnTo>
                  <a:lnTo>
                    <a:pt x="41492" y="4252"/>
                  </a:lnTo>
                  <a:lnTo>
                    <a:pt x="41650" y="4371"/>
                  </a:lnTo>
                  <a:lnTo>
                    <a:pt x="41821" y="4463"/>
                  </a:lnTo>
                  <a:lnTo>
                    <a:pt x="41992" y="4555"/>
                  </a:lnTo>
                  <a:lnTo>
                    <a:pt x="42176" y="4634"/>
                  </a:lnTo>
                  <a:lnTo>
                    <a:pt x="42361" y="4686"/>
                  </a:lnTo>
                  <a:lnTo>
                    <a:pt x="42558" y="4726"/>
                  </a:lnTo>
                  <a:lnTo>
                    <a:pt x="42756" y="4752"/>
                  </a:lnTo>
                  <a:lnTo>
                    <a:pt x="42966" y="4765"/>
                  </a:lnTo>
                  <a:lnTo>
                    <a:pt x="43203" y="4752"/>
                  </a:lnTo>
                  <a:lnTo>
                    <a:pt x="43440" y="4713"/>
                  </a:lnTo>
                  <a:lnTo>
                    <a:pt x="43677" y="4660"/>
                  </a:lnTo>
                  <a:lnTo>
                    <a:pt x="43888" y="4581"/>
                  </a:lnTo>
                  <a:lnTo>
                    <a:pt x="44098" y="4476"/>
                  </a:lnTo>
                  <a:lnTo>
                    <a:pt x="44296" y="4357"/>
                  </a:lnTo>
                  <a:lnTo>
                    <a:pt x="44480" y="4226"/>
                  </a:lnTo>
                  <a:lnTo>
                    <a:pt x="44651" y="4068"/>
                  </a:lnTo>
                  <a:lnTo>
                    <a:pt x="44796" y="3897"/>
                  </a:lnTo>
                  <a:lnTo>
                    <a:pt x="44941" y="3712"/>
                  </a:lnTo>
                  <a:lnTo>
                    <a:pt x="45059" y="3515"/>
                  </a:lnTo>
                  <a:lnTo>
                    <a:pt x="45151" y="3304"/>
                  </a:lnTo>
                  <a:lnTo>
                    <a:pt x="45230" y="3094"/>
                  </a:lnTo>
                  <a:lnTo>
                    <a:pt x="45296" y="2870"/>
                  </a:lnTo>
                  <a:lnTo>
                    <a:pt x="45336" y="2633"/>
                  </a:lnTo>
                  <a:lnTo>
                    <a:pt x="45349" y="2383"/>
                  </a:lnTo>
                  <a:lnTo>
                    <a:pt x="45336" y="2146"/>
                  </a:lnTo>
                  <a:lnTo>
                    <a:pt x="45296" y="1909"/>
                  </a:lnTo>
                  <a:lnTo>
                    <a:pt x="45230" y="1685"/>
                  </a:lnTo>
                  <a:lnTo>
                    <a:pt x="45151" y="1461"/>
                  </a:lnTo>
                  <a:lnTo>
                    <a:pt x="45059" y="1251"/>
                  </a:lnTo>
                  <a:lnTo>
                    <a:pt x="44941" y="1053"/>
                  </a:lnTo>
                  <a:lnTo>
                    <a:pt x="44796" y="869"/>
                  </a:lnTo>
                  <a:lnTo>
                    <a:pt x="44651" y="698"/>
                  </a:lnTo>
                  <a:lnTo>
                    <a:pt x="44480" y="553"/>
                  </a:lnTo>
                  <a:lnTo>
                    <a:pt x="44296" y="408"/>
                  </a:lnTo>
                  <a:lnTo>
                    <a:pt x="44098" y="290"/>
                  </a:lnTo>
                  <a:lnTo>
                    <a:pt x="43888" y="198"/>
                  </a:lnTo>
                  <a:lnTo>
                    <a:pt x="43677" y="119"/>
                  </a:lnTo>
                  <a:lnTo>
                    <a:pt x="43440" y="53"/>
                  </a:lnTo>
                  <a:lnTo>
                    <a:pt x="43203" y="13"/>
                  </a:lnTo>
                  <a:lnTo>
                    <a:pt x="42966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5057875" y="1888150"/>
              <a:ext cx="1240025" cy="393300"/>
            </a:xfrm>
            <a:custGeom>
              <a:avLst/>
              <a:gdLst/>
              <a:ahLst/>
              <a:cxnLst/>
              <a:rect l="l" t="t" r="r" b="b"/>
              <a:pathLst>
                <a:path w="49601" h="15732" extrusionOk="0">
                  <a:moveTo>
                    <a:pt x="47350" y="12151"/>
                  </a:moveTo>
                  <a:lnTo>
                    <a:pt x="47468" y="12177"/>
                  </a:lnTo>
                  <a:lnTo>
                    <a:pt x="47574" y="12203"/>
                  </a:lnTo>
                  <a:lnTo>
                    <a:pt x="47692" y="12243"/>
                  </a:lnTo>
                  <a:lnTo>
                    <a:pt x="47798" y="12296"/>
                  </a:lnTo>
                  <a:lnTo>
                    <a:pt x="47890" y="12361"/>
                  </a:lnTo>
                  <a:lnTo>
                    <a:pt x="47982" y="12427"/>
                  </a:lnTo>
                  <a:lnTo>
                    <a:pt x="48074" y="12506"/>
                  </a:lnTo>
                  <a:lnTo>
                    <a:pt x="48140" y="12585"/>
                  </a:lnTo>
                  <a:lnTo>
                    <a:pt x="48219" y="12677"/>
                  </a:lnTo>
                  <a:lnTo>
                    <a:pt x="48271" y="12783"/>
                  </a:lnTo>
                  <a:lnTo>
                    <a:pt x="48324" y="12888"/>
                  </a:lnTo>
                  <a:lnTo>
                    <a:pt x="48364" y="12993"/>
                  </a:lnTo>
                  <a:lnTo>
                    <a:pt x="48390" y="13112"/>
                  </a:lnTo>
                  <a:lnTo>
                    <a:pt x="48416" y="13230"/>
                  </a:lnTo>
                  <a:lnTo>
                    <a:pt x="48416" y="13349"/>
                  </a:lnTo>
                  <a:lnTo>
                    <a:pt x="48416" y="13467"/>
                  </a:lnTo>
                  <a:lnTo>
                    <a:pt x="48390" y="13586"/>
                  </a:lnTo>
                  <a:lnTo>
                    <a:pt x="48364" y="13704"/>
                  </a:lnTo>
                  <a:lnTo>
                    <a:pt x="48324" y="13809"/>
                  </a:lnTo>
                  <a:lnTo>
                    <a:pt x="48271" y="13915"/>
                  </a:lnTo>
                  <a:lnTo>
                    <a:pt x="48219" y="14020"/>
                  </a:lnTo>
                  <a:lnTo>
                    <a:pt x="48140" y="14112"/>
                  </a:lnTo>
                  <a:lnTo>
                    <a:pt x="48074" y="14191"/>
                  </a:lnTo>
                  <a:lnTo>
                    <a:pt x="47982" y="14270"/>
                  </a:lnTo>
                  <a:lnTo>
                    <a:pt x="47890" y="14336"/>
                  </a:lnTo>
                  <a:lnTo>
                    <a:pt x="47798" y="14402"/>
                  </a:lnTo>
                  <a:lnTo>
                    <a:pt x="47692" y="14454"/>
                  </a:lnTo>
                  <a:lnTo>
                    <a:pt x="47574" y="14494"/>
                  </a:lnTo>
                  <a:lnTo>
                    <a:pt x="47468" y="14520"/>
                  </a:lnTo>
                  <a:lnTo>
                    <a:pt x="47350" y="14533"/>
                  </a:lnTo>
                  <a:lnTo>
                    <a:pt x="47218" y="14547"/>
                  </a:lnTo>
                  <a:lnTo>
                    <a:pt x="47100" y="14533"/>
                  </a:lnTo>
                  <a:lnTo>
                    <a:pt x="46981" y="14520"/>
                  </a:lnTo>
                  <a:lnTo>
                    <a:pt x="46863" y="14494"/>
                  </a:lnTo>
                  <a:lnTo>
                    <a:pt x="46758" y="14454"/>
                  </a:lnTo>
                  <a:lnTo>
                    <a:pt x="46652" y="14402"/>
                  </a:lnTo>
                  <a:lnTo>
                    <a:pt x="46547" y="14336"/>
                  </a:lnTo>
                  <a:lnTo>
                    <a:pt x="46455" y="14270"/>
                  </a:lnTo>
                  <a:lnTo>
                    <a:pt x="46376" y="14191"/>
                  </a:lnTo>
                  <a:lnTo>
                    <a:pt x="46297" y="14112"/>
                  </a:lnTo>
                  <a:lnTo>
                    <a:pt x="46231" y="14020"/>
                  </a:lnTo>
                  <a:lnTo>
                    <a:pt x="46165" y="13915"/>
                  </a:lnTo>
                  <a:lnTo>
                    <a:pt x="46113" y="13809"/>
                  </a:lnTo>
                  <a:lnTo>
                    <a:pt x="46073" y="13704"/>
                  </a:lnTo>
                  <a:lnTo>
                    <a:pt x="46047" y="13586"/>
                  </a:lnTo>
                  <a:lnTo>
                    <a:pt x="46034" y="13467"/>
                  </a:lnTo>
                  <a:lnTo>
                    <a:pt x="46020" y="13349"/>
                  </a:lnTo>
                  <a:lnTo>
                    <a:pt x="46034" y="13230"/>
                  </a:lnTo>
                  <a:lnTo>
                    <a:pt x="46047" y="13112"/>
                  </a:lnTo>
                  <a:lnTo>
                    <a:pt x="46073" y="12993"/>
                  </a:lnTo>
                  <a:lnTo>
                    <a:pt x="46113" y="12888"/>
                  </a:lnTo>
                  <a:lnTo>
                    <a:pt x="46165" y="12783"/>
                  </a:lnTo>
                  <a:lnTo>
                    <a:pt x="46231" y="12677"/>
                  </a:lnTo>
                  <a:lnTo>
                    <a:pt x="46297" y="12585"/>
                  </a:lnTo>
                  <a:lnTo>
                    <a:pt x="46376" y="12506"/>
                  </a:lnTo>
                  <a:lnTo>
                    <a:pt x="46455" y="12427"/>
                  </a:lnTo>
                  <a:lnTo>
                    <a:pt x="46547" y="12361"/>
                  </a:lnTo>
                  <a:lnTo>
                    <a:pt x="46652" y="12296"/>
                  </a:lnTo>
                  <a:lnTo>
                    <a:pt x="46758" y="12243"/>
                  </a:lnTo>
                  <a:lnTo>
                    <a:pt x="46863" y="12203"/>
                  </a:lnTo>
                  <a:lnTo>
                    <a:pt x="46981" y="12177"/>
                  </a:lnTo>
                  <a:lnTo>
                    <a:pt x="47100" y="12151"/>
                  </a:lnTo>
                  <a:close/>
                  <a:moveTo>
                    <a:pt x="1" y="1"/>
                  </a:moveTo>
                  <a:lnTo>
                    <a:pt x="1" y="1186"/>
                  </a:lnTo>
                  <a:lnTo>
                    <a:pt x="12506" y="1186"/>
                  </a:lnTo>
                  <a:lnTo>
                    <a:pt x="12506" y="14678"/>
                  </a:lnTo>
                  <a:lnTo>
                    <a:pt x="45244" y="14678"/>
                  </a:lnTo>
                  <a:lnTo>
                    <a:pt x="45336" y="14797"/>
                  </a:lnTo>
                  <a:lnTo>
                    <a:pt x="45428" y="14902"/>
                  </a:lnTo>
                  <a:lnTo>
                    <a:pt x="45520" y="15007"/>
                  </a:lnTo>
                  <a:lnTo>
                    <a:pt x="45626" y="15113"/>
                  </a:lnTo>
                  <a:lnTo>
                    <a:pt x="45731" y="15205"/>
                  </a:lnTo>
                  <a:lnTo>
                    <a:pt x="45849" y="15284"/>
                  </a:lnTo>
                  <a:lnTo>
                    <a:pt x="45968" y="15363"/>
                  </a:lnTo>
                  <a:lnTo>
                    <a:pt x="46086" y="15442"/>
                  </a:lnTo>
                  <a:lnTo>
                    <a:pt x="46218" y="15507"/>
                  </a:lnTo>
                  <a:lnTo>
                    <a:pt x="46350" y="15560"/>
                  </a:lnTo>
                  <a:lnTo>
                    <a:pt x="46481" y="15613"/>
                  </a:lnTo>
                  <a:lnTo>
                    <a:pt x="46626" y="15652"/>
                  </a:lnTo>
                  <a:lnTo>
                    <a:pt x="46771" y="15679"/>
                  </a:lnTo>
                  <a:lnTo>
                    <a:pt x="46916" y="15705"/>
                  </a:lnTo>
                  <a:lnTo>
                    <a:pt x="47074" y="15718"/>
                  </a:lnTo>
                  <a:lnTo>
                    <a:pt x="47218" y="15731"/>
                  </a:lnTo>
                  <a:lnTo>
                    <a:pt x="47468" y="15718"/>
                  </a:lnTo>
                  <a:lnTo>
                    <a:pt x="47705" y="15679"/>
                  </a:lnTo>
                  <a:lnTo>
                    <a:pt x="47929" y="15613"/>
                  </a:lnTo>
                  <a:lnTo>
                    <a:pt x="48153" y="15534"/>
                  </a:lnTo>
                  <a:lnTo>
                    <a:pt x="48350" y="15442"/>
                  </a:lnTo>
                  <a:lnTo>
                    <a:pt x="48548" y="15323"/>
                  </a:lnTo>
                  <a:lnTo>
                    <a:pt x="48732" y="15178"/>
                  </a:lnTo>
                  <a:lnTo>
                    <a:pt x="48903" y="15034"/>
                  </a:lnTo>
                  <a:lnTo>
                    <a:pt x="49061" y="14862"/>
                  </a:lnTo>
                  <a:lnTo>
                    <a:pt x="49193" y="14678"/>
                  </a:lnTo>
                  <a:lnTo>
                    <a:pt x="49311" y="14481"/>
                  </a:lnTo>
                  <a:lnTo>
                    <a:pt x="49417" y="14270"/>
                  </a:lnTo>
                  <a:lnTo>
                    <a:pt x="49496" y="14060"/>
                  </a:lnTo>
                  <a:lnTo>
                    <a:pt x="49548" y="13823"/>
                  </a:lnTo>
                  <a:lnTo>
                    <a:pt x="49588" y="13586"/>
                  </a:lnTo>
                  <a:lnTo>
                    <a:pt x="49601" y="13349"/>
                  </a:lnTo>
                  <a:lnTo>
                    <a:pt x="49588" y="13099"/>
                  </a:lnTo>
                  <a:lnTo>
                    <a:pt x="49548" y="12875"/>
                  </a:lnTo>
                  <a:lnTo>
                    <a:pt x="49496" y="12638"/>
                  </a:lnTo>
                  <a:lnTo>
                    <a:pt x="49417" y="12427"/>
                  </a:lnTo>
                  <a:lnTo>
                    <a:pt x="49311" y="12217"/>
                  </a:lnTo>
                  <a:lnTo>
                    <a:pt x="49193" y="12019"/>
                  </a:lnTo>
                  <a:lnTo>
                    <a:pt x="49061" y="11835"/>
                  </a:lnTo>
                  <a:lnTo>
                    <a:pt x="48903" y="11664"/>
                  </a:lnTo>
                  <a:lnTo>
                    <a:pt x="48732" y="11519"/>
                  </a:lnTo>
                  <a:lnTo>
                    <a:pt x="48548" y="11374"/>
                  </a:lnTo>
                  <a:lnTo>
                    <a:pt x="48350" y="11256"/>
                  </a:lnTo>
                  <a:lnTo>
                    <a:pt x="48153" y="11150"/>
                  </a:lnTo>
                  <a:lnTo>
                    <a:pt x="47929" y="11071"/>
                  </a:lnTo>
                  <a:lnTo>
                    <a:pt x="47705" y="11019"/>
                  </a:lnTo>
                  <a:lnTo>
                    <a:pt x="47468" y="10979"/>
                  </a:lnTo>
                  <a:lnTo>
                    <a:pt x="47218" y="10966"/>
                  </a:lnTo>
                  <a:lnTo>
                    <a:pt x="46981" y="10979"/>
                  </a:lnTo>
                  <a:lnTo>
                    <a:pt x="46744" y="11019"/>
                  </a:lnTo>
                  <a:lnTo>
                    <a:pt x="46521" y="11071"/>
                  </a:lnTo>
                  <a:lnTo>
                    <a:pt x="46297" y="11150"/>
                  </a:lnTo>
                  <a:lnTo>
                    <a:pt x="46086" y="11256"/>
                  </a:lnTo>
                  <a:lnTo>
                    <a:pt x="45889" y="11374"/>
                  </a:lnTo>
                  <a:lnTo>
                    <a:pt x="45705" y="11519"/>
                  </a:lnTo>
                  <a:lnTo>
                    <a:pt x="45547" y="11664"/>
                  </a:lnTo>
                  <a:lnTo>
                    <a:pt x="45389" y="11835"/>
                  </a:lnTo>
                  <a:lnTo>
                    <a:pt x="45244" y="12019"/>
                  </a:lnTo>
                  <a:lnTo>
                    <a:pt x="45125" y="12217"/>
                  </a:lnTo>
                  <a:lnTo>
                    <a:pt x="45033" y="12427"/>
                  </a:lnTo>
                  <a:lnTo>
                    <a:pt x="44954" y="12638"/>
                  </a:lnTo>
                  <a:lnTo>
                    <a:pt x="44888" y="12875"/>
                  </a:lnTo>
                  <a:lnTo>
                    <a:pt x="44862" y="13099"/>
                  </a:lnTo>
                  <a:lnTo>
                    <a:pt x="44849" y="13349"/>
                  </a:lnTo>
                  <a:lnTo>
                    <a:pt x="44849" y="13493"/>
                  </a:lnTo>
                  <a:lnTo>
                    <a:pt x="13691" y="13493"/>
                  </a:lnTo>
                  <a:lnTo>
                    <a:pt x="13691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2061550" y="2207050"/>
              <a:ext cx="909950" cy="477200"/>
            </a:xfrm>
            <a:custGeom>
              <a:avLst/>
              <a:gdLst/>
              <a:ahLst/>
              <a:cxnLst/>
              <a:rect l="l" t="t" r="r" b="b"/>
              <a:pathLst>
                <a:path w="36398" h="19088" extrusionOk="0">
                  <a:moveTo>
                    <a:pt x="34607" y="15665"/>
                  </a:moveTo>
                  <a:lnTo>
                    <a:pt x="34739" y="15744"/>
                  </a:lnTo>
                  <a:lnTo>
                    <a:pt x="34857" y="15849"/>
                  </a:lnTo>
                  <a:lnTo>
                    <a:pt x="34963" y="15968"/>
                  </a:lnTo>
                  <a:lnTo>
                    <a:pt x="35055" y="16099"/>
                  </a:lnTo>
                  <a:lnTo>
                    <a:pt x="35121" y="16231"/>
                  </a:lnTo>
                  <a:lnTo>
                    <a:pt x="35173" y="16376"/>
                  </a:lnTo>
                  <a:lnTo>
                    <a:pt x="35213" y="16534"/>
                  </a:lnTo>
                  <a:lnTo>
                    <a:pt x="35213" y="16705"/>
                  </a:lnTo>
                  <a:lnTo>
                    <a:pt x="35213" y="16823"/>
                  </a:lnTo>
                  <a:lnTo>
                    <a:pt x="35200" y="16942"/>
                  </a:lnTo>
                  <a:lnTo>
                    <a:pt x="35160" y="17060"/>
                  </a:lnTo>
                  <a:lnTo>
                    <a:pt x="35121" y="17166"/>
                  </a:lnTo>
                  <a:lnTo>
                    <a:pt x="35068" y="17271"/>
                  </a:lnTo>
                  <a:lnTo>
                    <a:pt x="35015" y="17376"/>
                  </a:lnTo>
                  <a:lnTo>
                    <a:pt x="34949" y="17468"/>
                  </a:lnTo>
                  <a:lnTo>
                    <a:pt x="34870" y="17547"/>
                  </a:lnTo>
                  <a:lnTo>
                    <a:pt x="34778" y="17626"/>
                  </a:lnTo>
                  <a:lnTo>
                    <a:pt x="34686" y="17692"/>
                  </a:lnTo>
                  <a:lnTo>
                    <a:pt x="34594" y="17758"/>
                  </a:lnTo>
                  <a:lnTo>
                    <a:pt x="34489" y="17811"/>
                  </a:lnTo>
                  <a:lnTo>
                    <a:pt x="34383" y="17850"/>
                  </a:lnTo>
                  <a:lnTo>
                    <a:pt x="34265" y="17876"/>
                  </a:lnTo>
                  <a:lnTo>
                    <a:pt x="34146" y="17890"/>
                  </a:lnTo>
                  <a:lnTo>
                    <a:pt x="34028" y="17903"/>
                  </a:lnTo>
                  <a:lnTo>
                    <a:pt x="33896" y="17890"/>
                  </a:lnTo>
                  <a:lnTo>
                    <a:pt x="33778" y="17876"/>
                  </a:lnTo>
                  <a:lnTo>
                    <a:pt x="33659" y="17850"/>
                  </a:lnTo>
                  <a:lnTo>
                    <a:pt x="33554" y="17811"/>
                  </a:lnTo>
                  <a:lnTo>
                    <a:pt x="33449" y="17758"/>
                  </a:lnTo>
                  <a:lnTo>
                    <a:pt x="33357" y="17692"/>
                  </a:lnTo>
                  <a:lnTo>
                    <a:pt x="33265" y="17626"/>
                  </a:lnTo>
                  <a:lnTo>
                    <a:pt x="33172" y="17547"/>
                  </a:lnTo>
                  <a:lnTo>
                    <a:pt x="33093" y="17468"/>
                  </a:lnTo>
                  <a:lnTo>
                    <a:pt x="33028" y="17376"/>
                  </a:lnTo>
                  <a:lnTo>
                    <a:pt x="32975" y="17271"/>
                  </a:lnTo>
                  <a:lnTo>
                    <a:pt x="32922" y="17166"/>
                  </a:lnTo>
                  <a:lnTo>
                    <a:pt x="32883" y="17060"/>
                  </a:lnTo>
                  <a:lnTo>
                    <a:pt x="32843" y="16942"/>
                  </a:lnTo>
                  <a:lnTo>
                    <a:pt x="32830" y="16823"/>
                  </a:lnTo>
                  <a:lnTo>
                    <a:pt x="32830" y="16705"/>
                  </a:lnTo>
                  <a:lnTo>
                    <a:pt x="32830" y="16534"/>
                  </a:lnTo>
                  <a:lnTo>
                    <a:pt x="32870" y="16376"/>
                  </a:lnTo>
                  <a:lnTo>
                    <a:pt x="32922" y="16231"/>
                  </a:lnTo>
                  <a:lnTo>
                    <a:pt x="32988" y="16099"/>
                  </a:lnTo>
                  <a:lnTo>
                    <a:pt x="33080" y="15968"/>
                  </a:lnTo>
                  <a:lnTo>
                    <a:pt x="33186" y="15849"/>
                  </a:lnTo>
                  <a:lnTo>
                    <a:pt x="33304" y="15744"/>
                  </a:lnTo>
                  <a:lnTo>
                    <a:pt x="33436" y="15665"/>
                  </a:lnTo>
                  <a:lnTo>
                    <a:pt x="33436" y="15836"/>
                  </a:lnTo>
                  <a:lnTo>
                    <a:pt x="34607" y="15836"/>
                  </a:lnTo>
                  <a:lnTo>
                    <a:pt x="34607" y="15665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33436" y="1185"/>
                  </a:lnTo>
                  <a:lnTo>
                    <a:pt x="33436" y="14401"/>
                  </a:lnTo>
                  <a:lnTo>
                    <a:pt x="33238" y="14454"/>
                  </a:lnTo>
                  <a:lnTo>
                    <a:pt x="33054" y="14533"/>
                  </a:lnTo>
                  <a:lnTo>
                    <a:pt x="32883" y="14612"/>
                  </a:lnTo>
                  <a:lnTo>
                    <a:pt x="32725" y="14717"/>
                  </a:lnTo>
                  <a:lnTo>
                    <a:pt x="32567" y="14822"/>
                  </a:lnTo>
                  <a:lnTo>
                    <a:pt x="32409" y="14954"/>
                  </a:lnTo>
                  <a:lnTo>
                    <a:pt x="32277" y="15086"/>
                  </a:lnTo>
                  <a:lnTo>
                    <a:pt x="32146" y="15231"/>
                  </a:lnTo>
                  <a:lnTo>
                    <a:pt x="32040" y="15388"/>
                  </a:lnTo>
                  <a:lnTo>
                    <a:pt x="31935" y="15560"/>
                  </a:lnTo>
                  <a:lnTo>
                    <a:pt x="31856" y="15731"/>
                  </a:lnTo>
                  <a:lnTo>
                    <a:pt x="31777" y="15915"/>
                  </a:lnTo>
                  <a:lnTo>
                    <a:pt x="31724" y="16099"/>
                  </a:lnTo>
                  <a:lnTo>
                    <a:pt x="31672" y="16297"/>
                  </a:lnTo>
                  <a:lnTo>
                    <a:pt x="31645" y="16494"/>
                  </a:lnTo>
                  <a:lnTo>
                    <a:pt x="31645" y="16705"/>
                  </a:lnTo>
                  <a:lnTo>
                    <a:pt x="31659" y="16942"/>
                  </a:lnTo>
                  <a:lnTo>
                    <a:pt x="31685" y="17179"/>
                  </a:lnTo>
                  <a:lnTo>
                    <a:pt x="31751" y="17416"/>
                  </a:lnTo>
                  <a:lnTo>
                    <a:pt x="31830" y="17626"/>
                  </a:lnTo>
                  <a:lnTo>
                    <a:pt x="31935" y="17837"/>
                  </a:lnTo>
                  <a:lnTo>
                    <a:pt x="32053" y="18034"/>
                  </a:lnTo>
                  <a:lnTo>
                    <a:pt x="32185" y="18219"/>
                  </a:lnTo>
                  <a:lnTo>
                    <a:pt x="32343" y="18390"/>
                  </a:lnTo>
                  <a:lnTo>
                    <a:pt x="32514" y="18535"/>
                  </a:lnTo>
                  <a:lnTo>
                    <a:pt x="32699" y="18679"/>
                  </a:lnTo>
                  <a:lnTo>
                    <a:pt x="32883" y="18798"/>
                  </a:lnTo>
                  <a:lnTo>
                    <a:pt x="33093" y="18890"/>
                  </a:lnTo>
                  <a:lnTo>
                    <a:pt x="33317" y="18969"/>
                  </a:lnTo>
                  <a:lnTo>
                    <a:pt x="33541" y="19035"/>
                  </a:lnTo>
                  <a:lnTo>
                    <a:pt x="33778" y="19074"/>
                  </a:lnTo>
                  <a:lnTo>
                    <a:pt x="34028" y="19087"/>
                  </a:lnTo>
                  <a:lnTo>
                    <a:pt x="34265" y="19074"/>
                  </a:lnTo>
                  <a:lnTo>
                    <a:pt x="34502" y="19035"/>
                  </a:lnTo>
                  <a:lnTo>
                    <a:pt x="34726" y="18969"/>
                  </a:lnTo>
                  <a:lnTo>
                    <a:pt x="34949" y="18890"/>
                  </a:lnTo>
                  <a:lnTo>
                    <a:pt x="35160" y="18798"/>
                  </a:lnTo>
                  <a:lnTo>
                    <a:pt x="35344" y="18679"/>
                  </a:lnTo>
                  <a:lnTo>
                    <a:pt x="35529" y="18535"/>
                  </a:lnTo>
                  <a:lnTo>
                    <a:pt x="35700" y="18390"/>
                  </a:lnTo>
                  <a:lnTo>
                    <a:pt x="35858" y="18219"/>
                  </a:lnTo>
                  <a:lnTo>
                    <a:pt x="35989" y="18034"/>
                  </a:lnTo>
                  <a:lnTo>
                    <a:pt x="36108" y="17837"/>
                  </a:lnTo>
                  <a:lnTo>
                    <a:pt x="36213" y="17626"/>
                  </a:lnTo>
                  <a:lnTo>
                    <a:pt x="36292" y="17416"/>
                  </a:lnTo>
                  <a:lnTo>
                    <a:pt x="36358" y="17179"/>
                  </a:lnTo>
                  <a:lnTo>
                    <a:pt x="36384" y="16942"/>
                  </a:lnTo>
                  <a:lnTo>
                    <a:pt x="36397" y="16705"/>
                  </a:lnTo>
                  <a:lnTo>
                    <a:pt x="36397" y="16494"/>
                  </a:lnTo>
                  <a:lnTo>
                    <a:pt x="36371" y="16297"/>
                  </a:lnTo>
                  <a:lnTo>
                    <a:pt x="36318" y="16099"/>
                  </a:lnTo>
                  <a:lnTo>
                    <a:pt x="36266" y="15915"/>
                  </a:lnTo>
                  <a:lnTo>
                    <a:pt x="36187" y="15731"/>
                  </a:lnTo>
                  <a:lnTo>
                    <a:pt x="36108" y="15560"/>
                  </a:lnTo>
                  <a:lnTo>
                    <a:pt x="36003" y="15388"/>
                  </a:lnTo>
                  <a:lnTo>
                    <a:pt x="35897" y="15231"/>
                  </a:lnTo>
                  <a:lnTo>
                    <a:pt x="35766" y="15086"/>
                  </a:lnTo>
                  <a:lnTo>
                    <a:pt x="35634" y="14954"/>
                  </a:lnTo>
                  <a:lnTo>
                    <a:pt x="35476" y="14822"/>
                  </a:lnTo>
                  <a:lnTo>
                    <a:pt x="35331" y="14717"/>
                  </a:lnTo>
                  <a:lnTo>
                    <a:pt x="35160" y="14612"/>
                  </a:lnTo>
                  <a:lnTo>
                    <a:pt x="34989" y="14533"/>
                  </a:lnTo>
                  <a:lnTo>
                    <a:pt x="34805" y="14454"/>
                  </a:lnTo>
                  <a:lnTo>
                    <a:pt x="34607" y="14401"/>
                  </a:lnTo>
                  <a:lnTo>
                    <a:pt x="34607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2015475" y="2312675"/>
              <a:ext cx="804325" cy="371575"/>
            </a:xfrm>
            <a:custGeom>
              <a:avLst/>
              <a:gdLst/>
              <a:ahLst/>
              <a:cxnLst/>
              <a:rect l="l" t="t" r="r" b="b"/>
              <a:pathLst>
                <a:path w="32173" h="14863" extrusionOk="0">
                  <a:moveTo>
                    <a:pt x="29381" y="11348"/>
                  </a:moveTo>
                  <a:lnTo>
                    <a:pt x="29381" y="11664"/>
                  </a:lnTo>
                  <a:lnTo>
                    <a:pt x="30566" y="11664"/>
                  </a:lnTo>
                  <a:lnTo>
                    <a:pt x="30566" y="11572"/>
                  </a:lnTo>
                  <a:lnTo>
                    <a:pt x="30658" y="11651"/>
                  </a:lnTo>
                  <a:lnTo>
                    <a:pt x="30737" y="11756"/>
                  </a:lnTo>
                  <a:lnTo>
                    <a:pt x="30816" y="11861"/>
                  </a:lnTo>
                  <a:lnTo>
                    <a:pt x="30869" y="11966"/>
                  </a:lnTo>
                  <a:lnTo>
                    <a:pt x="30922" y="12085"/>
                  </a:lnTo>
                  <a:lnTo>
                    <a:pt x="30961" y="12217"/>
                  </a:lnTo>
                  <a:lnTo>
                    <a:pt x="30974" y="12348"/>
                  </a:lnTo>
                  <a:lnTo>
                    <a:pt x="30987" y="12480"/>
                  </a:lnTo>
                  <a:lnTo>
                    <a:pt x="30987" y="12598"/>
                  </a:lnTo>
                  <a:lnTo>
                    <a:pt x="30961" y="12717"/>
                  </a:lnTo>
                  <a:lnTo>
                    <a:pt x="30935" y="12835"/>
                  </a:lnTo>
                  <a:lnTo>
                    <a:pt x="30895" y="12941"/>
                  </a:lnTo>
                  <a:lnTo>
                    <a:pt x="30843" y="13046"/>
                  </a:lnTo>
                  <a:lnTo>
                    <a:pt x="30777" y="13151"/>
                  </a:lnTo>
                  <a:lnTo>
                    <a:pt x="30711" y="13243"/>
                  </a:lnTo>
                  <a:lnTo>
                    <a:pt x="30632" y="13322"/>
                  </a:lnTo>
                  <a:lnTo>
                    <a:pt x="30553" y="13401"/>
                  </a:lnTo>
                  <a:lnTo>
                    <a:pt x="30461" y="13467"/>
                  </a:lnTo>
                  <a:lnTo>
                    <a:pt x="30356" y="13533"/>
                  </a:lnTo>
                  <a:lnTo>
                    <a:pt x="30250" y="13586"/>
                  </a:lnTo>
                  <a:lnTo>
                    <a:pt x="30145" y="13625"/>
                  </a:lnTo>
                  <a:lnTo>
                    <a:pt x="30026" y="13651"/>
                  </a:lnTo>
                  <a:lnTo>
                    <a:pt x="29908" y="13665"/>
                  </a:lnTo>
                  <a:lnTo>
                    <a:pt x="29789" y="13678"/>
                  </a:lnTo>
                  <a:lnTo>
                    <a:pt x="29671" y="13665"/>
                  </a:lnTo>
                  <a:lnTo>
                    <a:pt x="29553" y="13651"/>
                  </a:lnTo>
                  <a:lnTo>
                    <a:pt x="29434" y="13625"/>
                  </a:lnTo>
                  <a:lnTo>
                    <a:pt x="29329" y="13586"/>
                  </a:lnTo>
                  <a:lnTo>
                    <a:pt x="29223" y="13533"/>
                  </a:lnTo>
                  <a:lnTo>
                    <a:pt x="29118" y="13467"/>
                  </a:lnTo>
                  <a:lnTo>
                    <a:pt x="29026" y="13401"/>
                  </a:lnTo>
                  <a:lnTo>
                    <a:pt x="28947" y="13322"/>
                  </a:lnTo>
                  <a:lnTo>
                    <a:pt x="28868" y="13243"/>
                  </a:lnTo>
                  <a:lnTo>
                    <a:pt x="28802" y="13151"/>
                  </a:lnTo>
                  <a:lnTo>
                    <a:pt x="28736" y="13046"/>
                  </a:lnTo>
                  <a:lnTo>
                    <a:pt x="28684" y="12941"/>
                  </a:lnTo>
                  <a:lnTo>
                    <a:pt x="28644" y="12835"/>
                  </a:lnTo>
                  <a:lnTo>
                    <a:pt x="28618" y="12717"/>
                  </a:lnTo>
                  <a:lnTo>
                    <a:pt x="28605" y="12598"/>
                  </a:lnTo>
                  <a:lnTo>
                    <a:pt x="28592" y="12480"/>
                  </a:lnTo>
                  <a:lnTo>
                    <a:pt x="28605" y="12282"/>
                  </a:lnTo>
                  <a:lnTo>
                    <a:pt x="28657" y="12111"/>
                  </a:lnTo>
                  <a:lnTo>
                    <a:pt x="28723" y="11940"/>
                  </a:lnTo>
                  <a:lnTo>
                    <a:pt x="28815" y="11782"/>
                  </a:lnTo>
                  <a:lnTo>
                    <a:pt x="28934" y="11637"/>
                  </a:lnTo>
                  <a:lnTo>
                    <a:pt x="29066" y="11519"/>
                  </a:lnTo>
                  <a:lnTo>
                    <a:pt x="29223" y="11427"/>
                  </a:lnTo>
                  <a:lnTo>
                    <a:pt x="29381" y="11348"/>
                  </a:lnTo>
                  <a:close/>
                  <a:moveTo>
                    <a:pt x="1" y="1"/>
                  </a:moveTo>
                  <a:lnTo>
                    <a:pt x="1" y="1186"/>
                  </a:lnTo>
                  <a:lnTo>
                    <a:pt x="29381" y="1186"/>
                  </a:lnTo>
                  <a:lnTo>
                    <a:pt x="29381" y="10137"/>
                  </a:lnTo>
                  <a:lnTo>
                    <a:pt x="29184" y="10176"/>
                  </a:lnTo>
                  <a:lnTo>
                    <a:pt x="28987" y="10242"/>
                  </a:lnTo>
                  <a:lnTo>
                    <a:pt x="28789" y="10321"/>
                  </a:lnTo>
                  <a:lnTo>
                    <a:pt x="28605" y="10413"/>
                  </a:lnTo>
                  <a:lnTo>
                    <a:pt x="28434" y="10532"/>
                  </a:lnTo>
                  <a:lnTo>
                    <a:pt x="28276" y="10650"/>
                  </a:lnTo>
                  <a:lnTo>
                    <a:pt x="28118" y="10782"/>
                  </a:lnTo>
                  <a:lnTo>
                    <a:pt x="27973" y="10940"/>
                  </a:lnTo>
                  <a:lnTo>
                    <a:pt x="27854" y="11098"/>
                  </a:lnTo>
                  <a:lnTo>
                    <a:pt x="27736" y="11269"/>
                  </a:lnTo>
                  <a:lnTo>
                    <a:pt x="27644" y="11453"/>
                  </a:lnTo>
                  <a:lnTo>
                    <a:pt x="27565" y="11637"/>
                  </a:lnTo>
                  <a:lnTo>
                    <a:pt x="27499" y="11848"/>
                  </a:lnTo>
                  <a:lnTo>
                    <a:pt x="27446" y="12045"/>
                  </a:lnTo>
                  <a:lnTo>
                    <a:pt x="27420" y="12256"/>
                  </a:lnTo>
                  <a:lnTo>
                    <a:pt x="27407" y="12480"/>
                  </a:lnTo>
                  <a:lnTo>
                    <a:pt x="27420" y="12717"/>
                  </a:lnTo>
                  <a:lnTo>
                    <a:pt x="27460" y="12954"/>
                  </a:lnTo>
                  <a:lnTo>
                    <a:pt x="27512" y="13191"/>
                  </a:lnTo>
                  <a:lnTo>
                    <a:pt x="27604" y="13401"/>
                  </a:lnTo>
                  <a:lnTo>
                    <a:pt x="27696" y="13612"/>
                  </a:lnTo>
                  <a:lnTo>
                    <a:pt x="27815" y="13809"/>
                  </a:lnTo>
                  <a:lnTo>
                    <a:pt x="27960" y="13994"/>
                  </a:lnTo>
                  <a:lnTo>
                    <a:pt x="28105" y="14165"/>
                  </a:lnTo>
                  <a:lnTo>
                    <a:pt x="28276" y="14310"/>
                  </a:lnTo>
                  <a:lnTo>
                    <a:pt x="28460" y="14454"/>
                  </a:lnTo>
                  <a:lnTo>
                    <a:pt x="28657" y="14573"/>
                  </a:lnTo>
                  <a:lnTo>
                    <a:pt x="28868" y="14665"/>
                  </a:lnTo>
                  <a:lnTo>
                    <a:pt x="29079" y="14744"/>
                  </a:lnTo>
                  <a:lnTo>
                    <a:pt x="29316" y="14810"/>
                  </a:lnTo>
                  <a:lnTo>
                    <a:pt x="29553" y="14849"/>
                  </a:lnTo>
                  <a:lnTo>
                    <a:pt x="29789" y="14862"/>
                  </a:lnTo>
                  <a:lnTo>
                    <a:pt x="30026" y="14849"/>
                  </a:lnTo>
                  <a:lnTo>
                    <a:pt x="30263" y="14810"/>
                  </a:lnTo>
                  <a:lnTo>
                    <a:pt x="30500" y="14744"/>
                  </a:lnTo>
                  <a:lnTo>
                    <a:pt x="30711" y="14665"/>
                  </a:lnTo>
                  <a:lnTo>
                    <a:pt x="30922" y="14573"/>
                  </a:lnTo>
                  <a:lnTo>
                    <a:pt x="31119" y="14454"/>
                  </a:lnTo>
                  <a:lnTo>
                    <a:pt x="31303" y="14310"/>
                  </a:lnTo>
                  <a:lnTo>
                    <a:pt x="31474" y="14165"/>
                  </a:lnTo>
                  <a:lnTo>
                    <a:pt x="31619" y="13994"/>
                  </a:lnTo>
                  <a:lnTo>
                    <a:pt x="31764" y="13809"/>
                  </a:lnTo>
                  <a:lnTo>
                    <a:pt x="31882" y="13612"/>
                  </a:lnTo>
                  <a:lnTo>
                    <a:pt x="31988" y="13401"/>
                  </a:lnTo>
                  <a:lnTo>
                    <a:pt x="32067" y="13191"/>
                  </a:lnTo>
                  <a:lnTo>
                    <a:pt x="32119" y="12954"/>
                  </a:lnTo>
                  <a:lnTo>
                    <a:pt x="32159" y="12717"/>
                  </a:lnTo>
                  <a:lnTo>
                    <a:pt x="32172" y="12480"/>
                  </a:lnTo>
                  <a:lnTo>
                    <a:pt x="32159" y="12282"/>
                  </a:lnTo>
                  <a:lnTo>
                    <a:pt x="32133" y="12098"/>
                  </a:lnTo>
                  <a:lnTo>
                    <a:pt x="32106" y="11914"/>
                  </a:lnTo>
                  <a:lnTo>
                    <a:pt x="32054" y="11729"/>
                  </a:lnTo>
                  <a:lnTo>
                    <a:pt x="31988" y="11558"/>
                  </a:lnTo>
                  <a:lnTo>
                    <a:pt x="31909" y="11400"/>
                  </a:lnTo>
                  <a:lnTo>
                    <a:pt x="31817" y="11242"/>
                  </a:lnTo>
                  <a:lnTo>
                    <a:pt x="31711" y="11084"/>
                  </a:lnTo>
                  <a:lnTo>
                    <a:pt x="31606" y="10940"/>
                  </a:lnTo>
                  <a:lnTo>
                    <a:pt x="31488" y="10808"/>
                  </a:lnTo>
                  <a:lnTo>
                    <a:pt x="31356" y="10690"/>
                  </a:lnTo>
                  <a:lnTo>
                    <a:pt x="31211" y="10571"/>
                  </a:lnTo>
                  <a:lnTo>
                    <a:pt x="31066" y="10466"/>
                  </a:lnTo>
                  <a:lnTo>
                    <a:pt x="30908" y="10374"/>
                  </a:lnTo>
                  <a:lnTo>
                    <a:pt x="30737" y="10295"/>
                  </a:lnTo>
                  <a:lnTo>
                    <a:pt x="30566" y="10229"/>
                  </a:lnTo>
                  <a:lnTo>
                    <a:pt x="30566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2061550" y="2526250"/>
              <a:ext cx="216900" cy="675650"/>
            </a:xfrm>
            <a:custGeom>
              <a:avLst/>
              <a:gdLst/>
              <a:ahLst/>
              <a:cxnLst/>
              <a:rect l="l" t="t" r="r" b="b"/>
              <a:pathLst>
                <a:path w="8676" h="27026" extrusionOk="0">
                  <a:moveTo>
                    <a:pt x="6424" y="1186"/>
                  </a:moveTo>
                  <a:lnTo>
                    <a:pt x="6543" y="1212"/>
                  </a:lnTo>
                  <a:lnTo>
                    <a:pt x="6661" y="1238"/>
                  </a:lnTo>
                  <a:lnTo>
                    <a:pt x="6766" y="1278"/>
                  </a:lnTo>
                  <a:lnTo>
                    <a:pt x="6872" y="1330"/>
                  </a:lnTo>
                  <a:lnTo>
                    <a:pt x="6964" y="1383"/>
                  </a:lnTo>
                  <a:lnTo>
                    <a:pt x="7056" y="1449"/>
                  </a:lnTo>
                  <a:lnTo>
                    <a:pt x="7148" y="1528"/>
                  </a:lnTo>
                  <a:lnTo>
                    <a:pt x="7227" y="1620"/>
                  </a:lnTo>
                  <a:lnTo>
                    <a:pt x="7293" y="1712"/>
                  </a:lnTo>
                  <a:lnTo>
                    <a:pt x="7359" y="1804"/>
                  </a:lnTo>
                  <a:lnTo>
                    <a:pt x="7398" y="1910"/>
                  </a:lnTo>
                  <a:lnTo>
                    <a:pt x="7438" y="2028"/>
                  </a:lnTo>
                  <a:lnTo>
                    <a:pt x="7477" y="2133"/>
                  </a:lnTo>
                  <a:lnTo>
                    <a:pt x="7490" y="2252"/>
                  </a:lnTo>
                  <a:lnTo>
                    <a:pt x="7504" y="2384"/>
                  </a:lnTo>
                  <a:lnTo>
                    <a:pt x="7490" y="2502"/>
                  </a:lnTo>
                  <a:lnTo>
                    <a:pt x="7477" y="2620"/>
                  </a:lnTo>
                  <a:lnTo>
                    <a:pt x="7438" y="2739"/>
                  </a:lnTo>
                  <a:lnTo>
                    <a:pt x="7398" y="2844"/>
                  </a:lnTo>
                  <a:lnTo>
                    <a:pt x="7359" y="2950"/>
                  </a:lnTo>
                  <a:lnTo>
                    <a:pt x="7293" y="3042"/>
                  </a:lnTo>
                  <a:lnTo>
                    <a:pt x="7227" y="3134"/>
                  </a:lnTo>
                  <a:lnTo>
                    <a:pt x="7148" y="3226"/>
                  </a:lnTo>
                  <a:lnTo>
                    <a:pt x="7056" y="3305"/>
                  </a:lnTo>
                  <a:lnTo>
                    <a:pt x="6964" y="3371"/>
                  </a:lnTo>
                  <a:lnTo>
                    <a:pt x="6872" y="3437"/>
                  </a:lnTo>
                  <a:lnTo>
                    <a:pt x="6766" y="3476"/>
                  </a:lnTo>
                  <a:lnTo>
                    <a:pt x="6661" y="3516"/>
                  </a:lnTo>
                  <a:lnTo>
                    <a:pt x="6543" y="3555"/>
                  </a:lnTo>
                  <a:lnTo>
                    <a:pt x="6424" y="3568"/>
                  </a:lnTo>
                  <a:lnTo>
                    <a:pt x="6306" y="3581"/>
                  </a:lnTo>
                  <a:lnTo>
                    <a:pt x="6174" y="3568"/>
                  </a:lnTo>
                  <a:lnTo>
                    <a:pt x="6056" y="3555"/>
                  </a:lnTo>
                  <a:lnTo>
                    <a:pt x="5950" y="3516"/>
                  </a:lnTo>
                  <a:lnTo>
                    <a:pt x="5832" y="3476"/>
                  </a:lnTo>
                  <a:lnTo>
                    <a:pt x="5727" y="3437"/>
                  </a:lnTo>
                  <a:lnTo>
                    <a:pt x="5634" y="3371"/>
                  </a:lnTo>
                  <a:lnTo>
                    <a:pt x="5542" y="3305"/>
                  </a:lnTo>
                  <a:lnTo>
                    <a:pt x="5450" y="3226"/>
                  </a:lnTo>
                  <a:lnTo>
                    <a:pt x="5371" y="3134"/>
                  </a:lnTo>
                  <a:lnTo>
                    <a:pt x="5305" y="3042"/>
                  </a:lnTo>
                  <a:lnTo>
                    <a:pt x="5253" y="2950"/>
                  </a:lnTo>
                  <a:lnTo>
                    <a:pt x="5200" y="2844"/>
                  </a:lnTo>
                  <a:lnTo>
                    <a:pt x="5161" y="2739"/>
                  </a:lnTo>
                  <a:lnTo>
                    <a:pt x="5121" y="2620"/>
                  </a:lnTo>
                  <a:lnTo>
                    <a:pt x="5108" y="2502"/>
                  </a:lnTo>
                  <a:lnTo>
                    <a:pt x="5108" y="2384"/>
                  </a:lnTo>
                  <a:lnTo>
                    <a:pt x="5108" y="2252"/>
                  </a:lnTo>
                  <a:lnTo>
                    <a:pt x="5121" y="2133"/>
                  </a:lnTo>
                  <a:lnTo>
                    <a:pt x="5161" y="2028"/>
                  </a:lnTo>
                  <a:lnTo>
                    <a:pt x="5200" y="1910"/>
                  </a:lnTo>
                  <a:lnTo>
                    <a:pt x="5253" y="1804"/>
                  </a:lnTo>
                  <a:lnTo>
                    <a:pt x="5305" y="1712"/>
                  </a:lnTo>
                  <a:lnTo>
                    <a:pt x="5371" y="1620"/>
                  </a:lnTo>
                  <a:lnTo>
                    <a:pt x="5450" y="1528"/>
                  </a:lnTo>
                  <a:lnTo>
                    <a:pt x="5542" y="1449"/>
                  </a:lnTo>
                  <a:lnTo>
                    <a:pt x="5634" y="1383"/>
                  </a:lnTo>
                  <a:lnTo>
                    <a:pt x="5727" y="1330"/>
                  </a:lnTo>
                  <a:lnTo>
                    <a:pt x="5832" y="1278"/>
                  </a:lnTo>
                  <a:lnTo>
                    <a:pt x="5950" y="1238"/>
                  </a:lnTo>
                  <a:lnTo>
                    <a:pt x="6056" y="1212"/>
                  </a:lnTo>
                  <a:lnTo>
                    <a:pt x="6174" y="1186"/>
                  </a:lnTo>
                  <a:close/>
                  <a:moveTo>
                    <a:pt x="6306" y="1"/>
                  </a:moveTo>
                  <a:lnTo>
                    <a:pt x="6056" y="14"/>
                  </a:lnTo>
                  <a:lnTo>
                    <a:pt x="5819" y="54"/>
                  </a:lnTo>
                  <a:lnTo>
                    <a:pt x="5595" y="106"/>
                  </a:lnTo>
                  <a:lnTo>
                    <a:pt x="5371" y="185"/>
                  </a:lnTo>
                  <a:lnTo>
                    <a:pt x="5174" y="291"/>
                  </a:lnTo>
                  <a:lnTo>
                    <a:pt x="4976" y="409"/>
                  </a:lnTo>
                  <a:lnTo>
                    <a:pt x="4792" y="541"/>
                  </a:lnTo>
                  <a:lnTo>
                    <a:pt x="4621" y="699"/>
                  </a:lnTo>
                  <a:lnTo>
                    <a:pt x="4463" y="870"/>
                  </a:lnTo>
                  <a:lnTo>
                    <a:pt x="4331" y="1054"/>
                  </a:lnTo>
                  <a:lnTo>
                    <a:pt x="4213" y="1251"/>
                  </a:lnTo>
                  <a:lnTo>
                    <a:pt x="4107" y="1449"/>
                  </a:lnTo>
                  <a:lnTo>
                    <a:pt x="4028" y="1673"/>
                  </a:lnTo>
                  <a:lnTo>
                    <a:pt x="3976" y="1896"/>
                  </a:lnTo>
                  <a:lnTo>
                    <a:pt x="3936" y="2133"/>
                  </a:lnTo>
                  <a:lnTo>
                    <a:pt x="3923" y="2384"/>
                  </a:lnTo>
                  <a:lnTo>
                    <a:pt x="3936" y="2581"/>
                  </a:lnTo>
                  <a:lnTo>
                    <a:pt x="3963" y="2778"/>
                  </a:lnTo>
                  <a:lnTo>
                    <a:pt x="4002" y="2976"/>
                  </a:lnTo>
                  <a:lnTo>
                    <a:pt x="4055" y="3173"/>
                  </a:lnTo>
                  <a:lnTo>
                    <a:pt x="4134" y="3344"/>
                  </a:lnTo>
                  <a:lnTo>
                    <a:pt x="4213" y="3529"/>
                  </a:lnTo>
                  <a:lnTo>
                    <a:pt x="4318" y="3687"/>
                  </a:lnTo>
                  <a:lnTo>
                    <a:pt x="4437" y="3845"/>
                  </a:lnTo>
                  <a:lnTo>
                    <a:pt x="4555" y="3989"/>
                  </a:lnTo>
                  <a:lnTo>
                    <a:pt x="4687" y="4134"/>
                  </a:lnTo>
                  <a:lnTo>
                    <a:pt x="4845" y="4253"/>
                  </a:lnTo>
                  <a:lnTo>
                    <a:pt x="5003" y="4371"/>
                  </a:lnTo>
                  <a:lnTo>
                    <a:pt x="5161" y="4463"/>
                  </a:lnTo>
                  <a:lnTo>
                    <a:pt x="5332" y="4556"/>
                  </a:lnTo>
                  <a:lnTo>
                    <a:pt x="5516" y="4621"/>
                  </a:lnTo>
                  <a:lnTo>
                    <a:pt x="5713" y="4687"/>
                  </a:lnTo>
                  <a:lnTo>
                    <a:pt x="5713" y="25841"/>
                  </a:lnTo>
                  <a:lnTo>
                    <a:pt x="0" y="25841"/>
                  </a:lnTo>
                  <a:lnTo>
                    <a:pt x="0" y="27026"/>
                  </a:lnTo>
                  <a:lnTo>
                    <a:pt x="6885" y="27026"/>
                  </a:lnTo>
                  <a:lnTo>
                    <a:pt x="6885" y="4687"/>
                  </a:lnTo>
                  <a:lnTo>
                    <a:pt x="7082" y="4621"/>
                  </a:lnTo>
                  <a:lnTo>
                    <a:pt x="7267" y="4556"/>
                  </a:lnTo>
                  <a:lnTo>
                    <a:pt x="7438" y="4463"/>
                  </a:lnTo>
                  <a:lnTo>
                    <a:pt x="7609" y="4371"/>
                  </a:lnTo>
                  <a:lnTo>
                    <a:pt x="7767" y="4253"/>
                  </a:lnTo>
                  <a:lnTo>
                    <a:pt x="7912" y="4134"/>
                  </a:lnTo>
                  <a:lnTo>
                    <a:pt x="8043" y="3989"/>
                  </a:lnTo>
                  <a:lnTo>
                    <a:pt x="8175" y="3845"/>
                  </a:lnTo>
                  <a:lnTo>
                    <a:pt x="8280" y="3687"/>
                  </a:lnTo>
                  <a:lnTo>
                    <a:pt x="8386" y="3529"/>
                  </a:lnTo>
                  <a:lnTo>
                    <a:pt x="8465" y="3344"/>
                  </a:lnTo>
                  <a:lnTo>
                    <a:pt x="8544" y="3173"/>
                  </a:lnTo>
                  <a:lnTo>
                    <a:pt x="8596" y="2976"/>
                  </a:lnTo>
                  <a:lnTo>
                    <a:pt x="8649" y="2778"/>
                  </a:lnTo>
                  <a:lnTo>
                    <a:pt x="8675" y="2581"/>
                  </a:lnTo>
                  <a:lnTo>
                    <a:pt x="8675" y="2384"/>
                  </a:lnTo>
                  <a:lnTo>
                    <a:pt x="8662" y="2133"/>
                  </a:lnTo>
                  <a:lnTo>
                    <a:pt x="8636" y="1896"/>
                  </a:lnTo>
                  <a:lnTo>
                    <a:pt x="8570" y="1673"/>
                  </a:lnTo>
                  <a:lnTo>
                    <a:pt x="8491" y="1449"/>
                  </a:lnTo>
                  <a:lnTo>
                    <a:pt x="8386" y="1251"/>
                  </a:lnTo>
                  <a:lnTo>
                    <a:pt x="8267" y="1054"/>
                  </a:lnTo>
                  <a:lnTo>
                    <a:pt x="8135" y="870"/>
                  </a:lnTo>
                  <a:lnTo>
                    <a:pt x="7977" y="699"/>
                  </a:lnTo>
                  <a:lnTo>
                    <a:pt x="7806" y="541"/>
                  </a:lnTo>
                  <a:lnTo>
                    <a:pt x="7635" y="409"/>
                  </a:lnTo>
                  <a:lnTo>
                    <a:pt x="7438" y="291"/>
                  </a:lnTo>
                  <a:lnTo>
                    <a:pt x="7227" y="185"/>
                  </a:lnTo>
                  <a:lnTo>
                    <a:pt x="7003" y="106"/>
                  </a:lnTo>
                  <a:lnTo>
                    <a:pt x="6780" y="54"/>
                  </a:lnTo>
                  <a:lnTo>
                    <a:pt x="6543" y="14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2061550" y="2682575"/>
              <a:ext cx="331750" cy="621350"/>
            </a:xfrm>
            <a:custGeom>
              <a:avLst/>
              <a:gdLst/>
              <a:ahLst/>
              <a:cxnLst/>
              <a:rect l="l" t="t" r="r" b="b"/>
              <a:pathLst>
                <a:path w="13270" h="24854" extrusionOk="0">
                  <a:moveTo>
                    <a:pt x="10887" y="1172"/>
                  </a:moveTo>
                  <a:lnTo>
                    <a:pt x="11005" y="1185"/>
                  </a:lnTo>
                  <a:lnTo>
                    <a:pt x="11124" y="1198"/>
                  </a:lnTo>
                  <a:lnTo>
                    <a:pt x="11242" y="1225"/>
                  </a:lnTo>
                  <a:lnTo>
                    <a:pt x="11347" y="1277"/>
                  </a:lnTo>
                  <a:lnTo>
                    <a:pt x="11453" y="1317"/>
                  </a:lnTo>
                  <a:lnTo>
                    <a:pt x="11558" y="1383"/>
                  </a:lnTo>
                  <a:lnTo>
                    <a:pt x="11650" y="1449"/>
                  </a:lnTo>
                  <a:lnTo>
                    <a:pt x="11729" y="1528"/>
                  </a:lnTo>
                  <a:lnTo>
                    <a:pt x="11808" y="1620"/>
                  </a:lnTo>
                  <a:lnTo>
                    <a:pt x="11874" y="1712"/>
                  </a:lnTo>
                  <a:lnTo>
                    <a:pt x="11940" y="1804"/>
                  </a:lnTo>
                  <a:lnTo>
                    <a:pt x="11992" y="1909"/>
                  </a:lnTo>
                  <a:lnTo>
                    <a:pt x="12032" y="2015"/>
                  </a:lnTo>
                  <a:lnTo>
                    <a:pt x="12058" y="2133"/>
                  </a:lnTo>
                  <a:lnTo>
                    <a:pt x="12071" y="2252"/>
                  </a:lnTo>
                  <a:lnTo>
                    <a:pt x="12084" y="2370"/>
                  </a:lnTo>
                  <a:lnTo>
                    <a:pt x="12084" y="2475"/>
                  </a:lnTo>
                  <a:lnTo>
                    <a:pt x="12071" y="2581"/>
                  </a:lnTo>
                  <a:lnTo>
                    <a:pt x="12045" y="2673"/>
                  </a:lnTo>
                  <a:lnTo>
                    <a:pt x="12019" y="2765"/>
                  </a:lnTo>
                  <a:lnTo>
                    <a:pt x="11979" y="2857"/>
                  </a:lnTo>
                  <a:lnTo>
                    <a:pt x="11940" y="2949"/>
                  </a:lnTo>
                  <a:lnTo>
                    <a:pt x="11834" y="3107"/>
                  </a:lnTo>
                  <a:lnTo>
                    <a:pt x="11703" y="3252"/>
                  </a:lnTo>
                  <a:lnTo>
                    <a:pt x="11545" y="3370"/>
                  </a:lnTo>
                  <a:lnTo>
                    <a:pt x="11466" y="3423"/>
                  </a:lnTo>
                  <a:lnTo>
                    <a:pt x="11374" y="3463"/>
                  </a:lnTo>
                  <a:lnTo>
                    <a:pt x="11282" y="3502"/>
                  </a:lnTo>
                  <a:lnTo>
                    <a:pt x="11189" y="3528"/>
                  </a:lnTo>
                  <a:lnTo>
                    <a:pt x="10584" y="3528"/>
                  </a:lnTo>
                  <a:lnTo>
                    <a:pt x="10492" y="3502"/>
                  </a:lnTo>
                  <a:lnTo>
                    <a:pt x="10400" y="3463"/>
                  </a:lnTo>
                  <a:lnTo>
                    <a:pt x="10307" y="3423"/>
                  </a:lnTo>
                  <a:lnTo>
                    <a:pt x="10228" y="3370"/>
                  </a:lnTo>
                  <a:lnTo>
                    <a:pt x="10070" y="3252"/>
                  </a:lnTo>
                  <a:lnTo>
                    <a:pt x="9939" y="3107"/>
                  </a:lnTo>
                  <a:lnTo>
                    <a:pt x="9834" y="2949"/>
                  </a:lnTo>
                  <a:lnTo>
                    <a:pt x="9794" y="2857"/>
                  </a:lnTo>
                  <a:lnTo>
                    <a:pt x="9755" y="2765"/>
                  </a:lnTo>
                  <a:lnTo>
                    <a:pt x="9728" y="2673"/>
                  </a:lnTo>
                  <a:lnTo>
                    <a:pt x="9702" y="2581"/>
                  </a:lnTo>
                  <a:lnTo>
                    <a:pt x="9689" y="2475"/>
                  </a:lnTo>
                  <a:lnTo>
                    <a:pt x="9689" y="2370"/>
                  </a:lnTo>
                  <a:lnTo>
                    <a:pt x="9702" y="2252"/>
                  </a:lnTo>
                  <a:lnTo>
                    <a:pt x="9715" y="2133"/>
                  </a:lnTo>
                  <a:lnTo>
                    <a:pt x="9741" y="2015"/>
                  </a:lnTo>
                  <a:lnTo>
                    <a:pt x="9781" y="1909"/>
                  </a:lnTo>
                  <a:lnTo>
                    <a:pt x="9834" y="1804"/>
                  </a:lnTo>
                  <a:lnTo>
                    <a:pt x="9899" y="1712"/>
                  </a:lnTo>
                  <a:lnTo>
                    <a:pt x="9965" y="1620"/>
                  </a:lnTo>
                  <a:lnTo>
                    <a:pt x="10044" y="1528"/>
                  </a:lnTo>
                  <a:lnTo>
                    <a:pt x="10123" y="1449"/>
                  </a:lnTo>
                  <a:lnTo>
                    <a:pt x="10215" y="1383"/>
                  </a:lnTo>
                  <a:lnTo>
                    <a:pt x="10321" y="1317"/>
                  </a:lnTo>
                  <a:lnTo>
                    <a:pt x="10426" y="1277"/>
                  </a:lnTo>
                  <a:lnTo>
                    <a:pt x="10531" y="1225"/>
                  </a:lnTo>
                  <a:lnTo>
                    <a:pt x="10650" y="1198"/>
                  </a:lnTo>
                  <a:lnTo>
                    <a:pt x="10768" y="1185"/>
                  </a:lnTo>
                  <a:lnTo>
                    <a:pt x="10887" y="1172"/>
                  </a:lnTo>
                  <a:close/>
                  <a:moveTo>
                    <a:pt x="10887" y="1"/>
                  </a:moveTo>
                  <a:lnTo>
                    <a:pt x="10650" y="14"/>
                  </a:lnTo>
                  <a:lnTo>
                    <a:pt x="10413" y="40"/>
                  </a:lnTo>
                  <a:lnTo>
                    <a:pt x="10176" y="106"/>
                  </a:lnTo>
                  <a:lnTo>
                    <a:pt x="9965" y="185"/>
                  </a:lnTo>
                  <a:lnTo>
                    <a:pt x="9755" y="277"/>
                  </a:lnTo>
                  <a:lnTo>
                    <a:pt x="9557" y="409"/>
                  </a:lnTo>
                  <a:lnTo>
                    <a:pt x="9373" y="540"/>
                  </a:lnTo>
                  <a:lnTo>
                    <a:pt x="9202" y="698"/>
                  </a:lnTo>
                  <a:lnTo>
                    <a:pt x="9057" y="856"/>
                  </a:lnTo>
                  <a:lnTo>
                    <a:pt x="8912" y="1041"/>
                  </a:lnTo>
                  <a:lnTo>
                    <a:pt x="8794" y="1238"/>
                  </a:lnTo>
                  <a:lnTo>
                    <a:pt x="8701" y="1449"/>
                  </a:lnTo>
                  <a:lnTo>
                    <a:pt x="8609" y="1672"/>
                  </a:lnTo>
                  <a:lnTo>
                    <a:pt x="8557" y="1896"/>
                  </a:lnTo>
                  <a:lnTo>
                    <a:pt x="8517" y="2133"/>
                  </a:lnTo>
                  <a:lnTo>
                    <a:pt x="8504" y="2370"/>
                  </a:lnTo>
                  <a:lnTo>
                    <a:pt x="8517" y="2581"/>
                  </a:lnTo>
                  <a:lnTo>
                    <a:pt x="8544" y="2778"/>
                  </a:lnTo>
                  <a:lnTo>
                    <a:pt x="8583" y="2976"/>
                  </a:lnTo>
                  <a:lnTo>
                    <a:pt x="8649" y="3160"/>
                  </a:lnTo>
                  <a:lnTo>
                    <a:pt x="8715" y="3344"/>
                  </a:lnTo>
                  <a:lnTo>
                    <a:pt x="8807" y="3515"/>
                  </a:lnTo>
                  <a:lnTo>
                    <a:pt x="8899" y="3686"/>
                  </a:lnTo>
                  <a:lnTo>
                    <a:pt x="9017" y="3844"/>
                  </a:lnTo>
                  <a:lnTo>
                    <a:pt x="9136" y="3989"/>
                  </a:lnTo>
                  <a:lnTo>
                    <a:pt x="9281" y="4121"/>
                  </a:lnTo>
                  <a:lnTo>
                    <a:pt x="9425" y="4252"/>
                  </a:lnTo>
                  <a:lnTo>
                    <a:pt x="9583" y="4358"/>
                  </a:lnTo>
                  <a:lnTo>
                    <a:pt x="9755" y="4463"/>
                  </a:lnTo>
                  <a:lnTo>
                    <a:pt x="9926" y="4555"/>
                  </a:lnTo>
                  <a:lnTo>
                    <a:pt x="10110" y="4621"/>
                  </a:lnTo>
                  <a:lnTo>
                    <a:pt x="10294" y="4674"/>
                  </a:lnTo>
                  <a:lnTo>
                    <a:pt x="10294" y="23682"/>
                  </a:lnTo>
                  <a:lnTo>
                    <a:pt x="0" y="23682"/>
                  </a:lnTo>
                  <a:lnTo>
                    <a:pt x="0" y="24853"/>
                  </a:lnTo>
                  <a:lnTo>
                    <a:pt x="11479" y="24853"/>
                  </a:lnTo>
                  <a:lnTo>
                    <a:pt x="11479" y="4674"/>
                  </a:lnTo>
                  <a:lnTo>
                    <a:pt x="11663" y="4621"/>
                  </a:lnTo>
                  <a:lnTo>
                    <a:pt x="11848" y="4555"/>
                  </a:lnTo>
                  <a:lnTo>
                    <a:pt x="12019" y="4463"/>
                  </a:lnTo>
                  <a:lnTo>
                    <a:pt x="12190" y="4358"/>
                  </a:lnTo>
                  <a:lnTo>
                    <a:pt x="12348" y="4252"/>
                  </a:lnTo>
                  <a:lnTo>
                    <a:pt x="12493" y="4121"/>
                  </a:lnTo>
                  <a:lnTo>
                    <a:pt x="12637" y="3989"/>
                  </a:lnTo>
                  <a:lnTo>
                    <a:pt x="12756" y="3844"/>
                  </a:lnTo>
                  <a:lnTo>
                    <a:pt x="12874" y="3686"/>
                  </a:lnTo>
                  <a:lnTo>
                    <a:pt x="12966" y="3515"/>
                  </a:lnTo>
                  <a:lnTo>
                    <a:pt x="13059" y="3344"/>
                  </a:lnTo>
                  <a:lnTo>
                    <a:pt x="13124" y="3160"/>
                  </a:lnTo>
                  <a:lnTo>
                    <a:pt x="13190" y="2976"/>
                  </a:lnTo>
                  <a:lnTo>
                    <a:pt x="13230" y="2778"/>
                  </a:lnTo>
                  <a:lnTo>
                    <a:pt x="13256" y="2581"/>
                  </a:lnTo>
                  <a:lnTo>
                    <a:pt x="13269" y="2370"/>
                  </a:lnTo>
                  <a:lnTo>
                    <a:pt x="13256" y="2133"/>
                  </a:lnTo>
                  <a:lnTo>
                    <a:pt x="13217" y="1896"/>
                  </a:lnTo>
                  <a:lnTo>
                    <a:pt x="13164" y="1672"/>
                  </a:lnTo>
                  <a:lnTo>
                    <a:pt x="13072" y="1449"/>
                  </a:lnTo>
                  <a:lnTo>
                    <a:pt x="12980" y="1238"/>
                  </a:lnTo>
                  <a:lnTo>
                    <a:pt x="12861" y="1041"/>
                  </a:lnTo>
                  <a:lnTo>
                    <a:pt x="12716" y="856"/>
                  </a:lnTo>
                  <a:lnTo>
                    <a:pt x="12572" y="698"/>
                  </a:lnTo>
                  <a:lnTo>
                    <a:pt x="12400" y="540"/>
                  </a:lnTo>
                  <a:lnTo>
                    <a:pt x="12216" y="409"/>
                  </a:lnTo>
                  <a:lnTo>
                    <a:pt x="12019" y="277"/>
                  </a:lnTo>
                  <a:lnTo>
                    <a:pt x="11808" y="185"/>
                  </a:lnTo>
                  <a:lnTo>
                    <a:pt x="11597" y="106"/>
                  </a:lnTo>
                  <a:lnTo>
                    <a:pt x="11361" y="40"/>
                  </a:lnTo>
                  <a:lnTo>
                    <a:pt x="11124" y="14"/>
                  </a:lnTo>
                  <a:lnTo>
                    <a:pt x="10887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2061550" y="2426550"/>
              <a:ext cx="561775" cy="257700"/>
            </a:xfrm>
            <a:custGeom>
              <a:avLst/>
              <a:gdLst/>
              <a:ahLst/>
              <a:cxnLst/>
              <a:rect l="l" t="t" r="r" b="b"/>
              <a:pathLst>
                <a:path w="22471" h="10308" extrusionOk="0">
                  <a:moveTo>
                    <a:pt x="20220" y="6727"/>
                  </a:moveTo>
                  <a:lnTo>
                    <a:pt x="20338" y="6753"/>
                  </a:lnTo>
                  <a:lnTo>
                    <a:pt x="20443" y="6780"/>
                  </a:lnTo>
                  <a:lnTo>
                    <a:pt x="20562" y="6819"/>
                  </a:lnTo>
                  <a:lnTo>
                    <a:pt x="20667" y="6872"/>
                  </a:lnTo>
                  <a:lnTo>
                    <a:pt x="20759" y="6924"/>
                  </a:lnTo>
                  <a:lnTo>
                    <a:pt x="20851" y="7003"/>
                  </a:lnTo>
                  <a:lnTo>
                    <a:pt x="20944" y="7082"/>
                  </a:lnTo>
                  <a:lnTo>
                    <a:pt x="21023" y="7161"/>
                  </a:lnTo>
                  <a:lnTo>
                    <a:pt x="21088" y="7253"/>
                  </a:lnTo>
                  <a:lnTo>
                    <a:pt x="21141" y="7359"/>
                  </a:lnTo>
                  <a:lnTo>
                    <a:pt x="21194" y="7464"/>
                  </a:lnTo>
                  <a:lnTo>
                    <a:pt x="21233" y="7569"/>
                  </a:lnTo>
                  <a:lnTo>
                    <a:pt x="21259" y="7688"/>
                  </a:lnTo>
                  <a:lnTo>
                    <a:pt x="21286" y="7806"/>
                  </a:lnTo>
                  <a:lnTo>
                    <a:pt x="21286" y="7925"/>
                  </a:lnTo>
                  <a:lnTo>
                    <a:pt x="21286" y="8043"/>
                  </a:lnTo>
                  <a:lnTo>
                    <a:pt x="21259" y="8162"/>
                  </a:lnTo>
                  <a:lnTo>
                    <a:pt x="21233" y="8280"/>
                  </a:lnTo>
                  <a:lnTo>
                    <a:pt x="21194" y="8386"/>
                  </a:lnTo>
                  <a:lnTo>
                    <a:pt x="21141" y="8491"/>
                  </a:lnTo>
                  <a:lnTo>
                    <a:pt x="21088" y="8596"/>
                  </a:lnTo>
                  <a:lnTo>
                    <a:pt x="21023" y="8688"/>
                  </a:lnTo>
                  <a:lnTo>
                    <a:pt x="20944" y="8767"/>
                  </a:lnTo>
                  <a:lnTo>
                    <a:pt x="20851" y="8846"/>
                  </a:lnTo>
                  <a:lnTo>
                    <a:pt x="20759" y="8912"/>
                  </a:lnTo>
                  <a:lnTo>
                    <a:pt x="20667" y="8978"/>
                  </a:lnTo>
                  <a:lnTo>
                    <a:pt x="20562" y="9031"/>
                  </a:lnTo>
                  <a:lnTo>
                    <a:pt x="20443" y="9070"/>
                  </a:lnTo>
                  <a:lnTo>
                    <a:pt x="20338" y="9096"/>
                  </a:lnTo>
                  <a:lnTo>
                    <a:pt x="20220" y="9110"/>
                  </a:lnTo>
                  <a:lnTo>
                    <a:pt x="20088" y="9123"/>
                  </a:lnTo>
                  <a:lnTo>
                    <a:pt x="19969" y="9110"/>
                  </a:lnTo>
                  <a:lnTo>
                    <a:pt x="19851" y="9096"/>
                  </a:lnTo>
                  <a:lnTo>
                    <a:pt x="19732" y="9070"/>
                  </a:lnTo>
                  <a:lnTo>
                    <a:pt x="19627" y="9031"/>
                  </a:lnTo>
                  <a:lnTo>
                    <a:pt x="19522" y="8978"/>
                  </a:lnTo>
                  <a:lnTo>
                    <a:pt x="19430" y="8912"/>
                  </a:lnTo>
                  <a:lnTo>
                    <a:pt x="19338" y="8846"/>
                  </a:lnTo>
                  <a:lnTo>
                    <a:pt x="19245" y="8767"/>
                  </a:lnTo>
                  <a:lnTo>
                    <a:pt x="19166" y="8688"/>
                  </a:lnTo>
                  <a:lnTo>
                    <a:pt x="19101" y="8596"/>
                  </a:lnTo>
                  <a:lnTo>
                    <a:pt x="19035" y="8491"/>
                  </a:lnTo>
                  <a:lnTo>
                    <a:pt x="18995" y="8386"/>
                  </a:lnTo>
                  <a:lnTo>
                    <a:pt x="18943" y="8280"/>
                  </a:lnTo>
                  <a:lnTo>
                    <a:pt x="18916" y="8162"/>
                  </a:lnTo>
                  <a:lnTo>
                    <a:pt x="18903" y="8043"/>
                  </a:lnTo>
                  <a:lnTo>
                    <a:pt x="18890" y="7925"/>
                  </a:lnTo>
                  <a:lnTo>
                    <a:pt x="18903" y="7806"/>
                  </a:lnTo>
                  <a:lnTo>
                    <a:pt x="18916" y="7688"/>
                  </a:lnTo>
                  <a:lnTo>
                    <a:pt x="18943" y="7569"/>
                  </a:lnTo>
                  <a:lnTo>
                    <a:pt x="18995" y="7464"/>
                  </a:lnTo>
                  <a:lnTo>
                    <a:pt x="19035" y="7359"/>
                  </a:lnTo>
                  <a:lnTo>
                    <a:pt x="19101" y="7253"/>
                  </a:lnTo>
                  <a:lnTo>
                    <a:pt x="19166" y="7161"/>
                  </a:lnTo>
                  <a:lnTo>
                    <a:pt x="19245" y="7082"/>
                  </a:lnTo>
                  <a:lnTo>
                    <a:pt x="19338" y="7003"/>
                  </a:lnTo>
                  <a:lnTo>
                    <a:pt x="19430" y="6924"/>
                  </a:lnTo>
                  <a:lnTo>
                    <a:pt x="19522" y="6872"/>
                  </a:lnTo>
                  <a:lnTo>
                    <a:pt x="19627" y="6819"/>
                  </a:lnTo>
                  <a:lnTo>
                    <a:pt x="19732" y="6780"/>
                  </a:lnTo>
                  <a:lnTo>
                    <a:pt x="19851" y="6753"/>
                  </a:lnTo>
                  <a:lnTo>
                    <a:pt x="19969" y="6727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19496" y="1185"/>
                  </a:lnTo>
                  <a:lnTo>
                    <a:pt x="19496" y="5621"/>
                  </a:lnTo>
                  <a:lnTo>
                    <a:pt x="19311" y="5674"/>
                  </a:lnTo>
                  <a:lnTo>
                    <a:pt x="19127" y="5753"/>
                  </a:lnTo>
                  <a:lnTo>
                    <a:pt x="18956" y="5832"/>
                  </a:lnTo>
                  <a:lnTo>
                    <a:pt x="18785" y="5937"/>
                  </a:lnTo>
                  <a:lnTo>
                    <a:pt x="18627" y="6042"/>
                  </a:lnTo>
                  <a:lnTo>
                    <a:pt x="18482" y="6174"/>
                  </a:lnTo>
                  <a:lnTo>
                    <a:pt x="18350" y="6306"/>
                  </a:lnTo>
                  <a:lnTo>
                    <a:pt x="18219" y="6451"/>
                  </a:lnTo>
                  <a:lnTo>
                    <a:pt x="18113" y="6608"/>
                  </a:lnTo>
                  <a:lnTo>
                    <a:pt x="18008" y="6780"/>
                  </a:lnTo>
                  <a:lnTo>
                    <a:pt x="17916" y="6951"/>
                  </a:lnTo>
                  <a:lnTo>
                    <a:pt x="17850" y="7135"/>
                  </a:lnTo>
                  <a:lnTo>
                    <a:pt x="17784" y="7319"/>
                  </a:lnTo>
                  <a:lnTo>
                    <a:pt x="17745" y="7517"/>
                  </a:lnTo>
                  <a:lnTo>
                    <a:pt x="17718" y="7714"/>
                  </a:lnTo>
                  <a:lnTo>
                    <a:pt x="17718" y="7925"/>
                  </a:lnTo>
                  <a:lnTo>
                    <a:pt x="17732" y="8162"/>
                  </a:lnTo>
                  <a:lnTo>
                    <a:pt x="17758" y="8399"/>
                  </a:lnTo>
                  <a:lnTo>
                    <a:pt x="17824" y="8636"/>
                  </a:lnTo>
                  <a:lnTo>
                    <a:pt x="17903" y="8846"/>
                  </a:lnTo>
                  <a:lnTo>
                    <a:pt x="17995" y="9057"/>
                  </a:lnTo>
                  <a:lnTo>
                    <a:pt x="18127" y="9254"/>
                  </a:lnTo>
                  <a:lnTo>
                    <a:pt x="18258" y="9439"/>
                  </a:lnTo>
                  <a:lnTo>
                    <a:pt x="18416" y="9610"/>
                  </a:lnTo>
                  <a:lnTo>
                    <a:pt x="18574" y="9755"/>
                  </a:lnTo>
                  <a:lnTo>
                    <a:pt x="18758" y="9899"/>
                  </a:lnTo>
                  <a:lnTo>
                    <a:pt x="18956" y="10018"/>
                  </a:lnTo>
                  <a:lnTo>
                    <a:pt x="19166" y="10110"/>
                  </a:lnTo>
                  <a:lnTo>
                    <a:pt x="19390" y="10189"/>
                  </a:lnTo>
                  <a:lnTo>
                    <a:pt x="19614" y="10255"/>
                  </a:lnTo>
                  <a:lnTo>
                    <a:pt x="19851" y="10294"/>
                  </a:lnTo>
                  <a:lnTo>
                    <a:pt x="20088" y="10307"/>
                  </a:lnTo>
                  <a:lnTo>
                    <a:pt x="20338" y="10294"/>
                  </a:lnTo>
                  <a:lnTo>
                    <a:pt x="20575" y="10255"/>
                  </a:lnTo>
                  <a:lnTo>
                    <a:pt x="20799" y="10189"/>
                  </a:lnTo>
                  <a:lnTo>
                    <a:pt x="21023" y="10110"/>
                  </a:lnTo>
                  <a:lnTo>
                    <a:pt x="21220" y="10018"/>
                  </a:lnTo>
                  <a:lnTo>
                    <a:pt x="21417" y="9899"/>
                  </a:lnTo>
                  <a:lnTo>
                    <a:pt x="21602" y="9755"/>
                  </a:lnTo>
                  <a:lnTo>
                    <a:pt x="21773" y="9610"/>
                  </a:lnTo>
                  <a:lnTo>
                    <a:pt x="21931" y="9439"/>
                  </a:lnTo>
                  <a:lnTo>
                    <a:pt x="22062" y="9254"/>
                  </a:lnTo>
                  <a:lnTo>
                    <a:pt x="22181" y="9057"/>
                  </a:lnTo>
                  <a:lnTo>
                    <a:pt x="22286" y="8846"/>
                  </a:lnTo>
                  <a:lnTo>
                    <a:pt x="22365" y="8636"/>
                  </a:lnTo>
                  <a:lnTo>
                    <a:pt x="22418" y="8399"/>
                  </a:lnTo>
                  <a:lnTo>
                    <a:pt x="22457" y="8162"/>
                  </a:lnTo>
                  <a:lnTo>
                    <a:pt x="22470" y="7925"/>
                  </a:lnTo>
                  <a:lnTo>
                    <a:pt x="22457" y="7714"/>
                  </a:lnTo>
                  <a:lnTo>
                    <a:pt x="22431" y="7517"/>
                  </a:lnTo>
                  <a:lnTo>
                    <a:pt x="22392" y="7319"/>
                  </a:lnTo>
                  <a:lnTo>
                    <a:pt x="22339" y="7135"/>
                  </a:lnTo>
                  <a:lnTo>
                    <a:pt x="22260" y="6951"/>
                  </a:lnTo>
                  <a:lnTo>
                    <a:pt x="22181" y="6780"/>
                  </a:lnTo>
                  <a:lnTo>
                    <a:pt x="22076" y="6608"/>
                  </a:lnTo>
                  <a:lnTo>
                    <a:pt x="21957" y="6451"/>
                  </a:lnTo>
                  <a:lnTo>
                    <a:pt x="21839" y="6306"/>
                  </a:lnTo>
                  <a:lnTo>
                    <a:pt x="21694" y="6174"/>
                  </a:lnTo>
                  <a:lnTo>
                    <a:pt x="21549" y="6042"/>
                  </a:lnTo>
                  <a:lnTo>
                    <a:pt x="21391" y="5937"/>
                  </a:lnTo>
                  <a:lnTo>
                    <a:pt x="21233" y="5832"/>
                  </a:lnTo>
                  <a:lnTo>
                    <a:pt x="21049" y="5753"/>
                  </a:lnTo>
                  <a:lnTo>
                    <a:pt x="20878" y="5674"/>
                  </a:lnTo>
                  <a:lnTo>
                    <a:pt x="20680" y="5621"/>
                  </a:lnTo>
                  <a:lnTo>
                    <a:pt x="2068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4"/>
            <p:cNvSpPr/>
            <p:nvPr/>
          </p:nvSpPr>
          <p:spPr>
            <a:xfrm>
              <a:off x="1645575" y="1140475"/>
              <a:ext cx="250800" cy="1716875"/>
            </a:xfrm>
            <a:custGeom>
              <a:avLst/>
              <a:gdLst/>
              <a:ahLst/>
              <a:cxnLst/>
              <a:rect l="l" t="t" r="r" b="b"/>
              <a:pathLst>
                <a:path w="10032" h="68675" extrusionOk="0">
                  <a:moveTo>
                    <a:pt x="7649" y="1172"/>
                  </a:moveTo>
                  <a:lnTo>
                    <a:pt x="7767" y="1185"/>
                  </a:lnTo>
                  <a:lnTo>
                    <a:pt x="7886" y="1198"/>
                  </a:lnTo>
                  <a:lnTo>
                    <a:pt x="8004" y="1225"/>
                  </a:lnTo>
                  <a:lnTo>
                    <a:pt x="8109" y="1277"/>
                  </a:lnTo>
                  <a:lnTo>
                    <a:pt x="8215" y="1317"/>
                  </a:lnTo>
                  <a:lnTo>
                    <a:pt x="8320" y="1383"/>
                  </a:lnTo>
                  <a:lnTo>
                    <a:pt x="8412" y="1448"/>
                  </a:lnTo>
                  <a:lnTo>
                    <a:pt x="8491" y="1527"/>
                  </a:lnTo>
                  <a:lnTo>
                    <a:pt x="8570" y="1606"/>
                  </a:lnTo>
                  <a:lnTo>
                    <a:pt x="8636" y="1698"/>
                  </a:lnTo>
                  <a:lnTo>
                    <a:pt x="8702" y="1804"/>
                  </a:lnTo>
                  <a:lnTo>
                    <a:pt x="8754" y="1909"/>
                  </a:lnTo>
                  <a:lnTo>
                    <a:pt x="8794" y="2014"/>
                  </a:lnTo>
                  <a:lnTo>
                    <a:pt x="8820" y="2133"/>
                  </a:lnTo>
                  <a:lnTo>
                    <a:pt x="8833" y="2251"/>
                  </a:lnTo>
                  <a:lnTo>
                    <a:pt x="8847" y="2370"/>
                  </a:lnTo>
                  <a:lnTo>
                    <a:pt x="8833" y="2501"/>
                  </a:lnTo>
                  <a:lnTo>
                    <a:pt x="8820" y="2620"/>
                  </a:lnTo>
                  <a:lnTo>
                    <a:pt x="8794" y="2725"/>
                  </a:lnTo>
                  <a:lnTo>
                    <a:pt x="8754" y="2844"/>
                  </a:lnTo>
                  <a:lnTo>
                    <a:pt x="8702" y="2949"/>
                  </a:lnTo>
                  <a:lnTo>
                    <a:pt x="8636" y="3041"/>
                  </a:lnTo>
                  <a:lnTo>
                    <a:pt x="8570" y="3133"/>
                  </a:lnTo>
                  <a:lnTo>
                    <a:pt x="8491" y="3225"/>
                  </a:lnTo>
                  <a:lnTo>
                    <a:pt x="8412" y="3291"/>
                  </a:lnTo>
                  <a:lnTo>
                    <a:pt x="8320" y="3370"/>
                  </a:lnTo>
                  <a:lnTo>
                    <a:pt x="8215" y="3423"/>
                  </a:lnTo>
                  <a:lnTo>
                    <a:pt x="8109" y="3476"/>
                  </a:lnTo>
                  <a:lnTo>
                    <a:pt x="8004" y="3515"/>
                  </a:lnTo>
                  <a:lnTo>
                    <a:pt x="7886" y="3541"/>
                  </a:lnTo>
                  <a:lnTo>
                    <a:pt x="7767" y="3568"/>
                  </a:lnTo>
                  <a:lnTo>
                    <a:pt x="7530" y="3568"/>
                  </a:lnTo>
                  <a:lnTo>
                    <a:pt x="7412" y="3541"/>
                  </a:lnTo>
                  <a:lnTo>
                    <a:pt x="7293" y="3515"/>
                  </a:lnTo>
                  <a:lnTo>
                    <a:pt x="7175" y="3476"/>
                  </a:lnTo>
                  <a:lnTo>
                    <a:pt x="7083" y="3423"/>
                  </a:lnTo>
                  <a:lnTo>
                    <a:pt x="6977" y="3370"/>
                  </a:lnTo>
                  <a:lnTo>
                    <a:pt x="6885" y="3291"/>
                  </a:lnTo>
                  <a:lnTo>
                    <a:pt x="6806" y="3225"/>
                  </a:lnTo>
                  <a:lnTo>
                    <a:pt x="6727" y="3133"/>
                  </a:lnTo>
                  <a:lnTo>
                    <a:pt x="6648" y="3041"/>
                  </a:lnTo>
                  <a:lnTo>
                    <a:pt x="6596" y="2949"/>
                  </a:lnTo>
                  <a:lnTo>
                    <a:pt x="6543" y="2844"/>
                  </a:lnTo>
                  <a:lnTo>
                    <a:pt x="6504" y="2725"/>
                  </a:lnTo>
                  <a:lnTo>
                    <a:pt x="6477" y="2620"/>
                  </a:lnTo>
                  <a:lnTo>
                    <a:pt x="6451" y="2501"/>
                  </a:lnTo>
                  <a:lnTo>
                    <a:pt x="6451" y="2370"/>
                  </a:lnTo>
                  <a:lnTo>
                    <a:pt x="6451" y="2251"/>
                  </a:lnTo>
                  <a:lnTo>
                    <a:pt x="6477" y="2133"/>
                  </a:lnTo>
                  <a:lnTo>
                    <a:pt x="6504" y="2014"/>
                  </a:lnTo>
                  <a:lnTo>
                    <a:pt x="6543" y="1909"/>
                  </a:lnTo>
                  <a:lnTo>
                    <a:pt x="6596" y="1804"/>
                  </a:lnTo>
                  <a:lnTo>
                    <a:pt x="6648" y="1698"/>
                  </a:lnTo>
                  <a:lnTo>
                    <a:pt x="6727" y="1606"/>
                  </a:lnTo>
                  <a:lnTo>
                    <a:pt x="6806" y="1527"/>
                  </a:lnTo>
                  <a:lnTo>
                    <a:pt x="6885" y="1448"/>
                  </a:lnTo>
                  <a:lnTo>
                    <a:pt x="6977" y="1383"/>
                  </a:lnTo>
                  <a:lnTo>
                    <a:pt x="7083" y="1317"/>
                  </a:lnTo>
                  <a:lnTo>
                    <a:pt x="7175" y="1277"/>
                  </a:lnTo>
                  <a:lnTo>
                    <a:pt x="7293" y="1225"/>
                  </a:lnTo>
                  <a:lnTo>
                    <a:pt x="7412" y="1198"/>
                  </a:lnTo>
                  <a:lnTo>
                    <a:pt x="7530" y="1185"/>
                  </a:lnTo>
                  <a:lnTo>
                    <a:pt x="7649" y="1172"/>
                  </a:lnTo>
                  <a:close/>
                  <a:moveTo>
                    <a:pt x="7649" y="0"/>
                  </a:moveTo>
                  <a:lnTo>
                    <a:pt x="7399" y="14"/>
                  </a:lnTo>
                  <a:lnTo>
                    <a:pt x="7162" y="40"/>
                  </a:lnTo>
                  <a:lnTo>
                    <a:pt x="6938" y="106"/>
                  </a:lnTo>
                  <a:lnTo>
                    <a:pt x="6727" y="185"/>
                  </a:lnTo>
                  <a:lnTo>
                    <a:pt x="6517" y="277"/>
                  </a:lnTo>
                  <a:lnTo>
                    <a:pt x="6319" y="408"/>
                  </a:lnTo>
                  <a:lnTo>
                    <a:pt x="6135" y="540"/>
                  </a:lnTo>
                  <a:lnTo>
                    <a:pt x="5964" y="698"/>
                  </a:lnTo>
                  <a:lnTo>
                    <a:pt x="5806" y="856"/>
                  </a:lnTo>
                  <a:lnTo>
                    <a:pt x="5674" y="1040"/>
                  </a:lnTo>
                  <a:lnTo>
                    <a:pt x="5556" y="1238"/>
                  </a:lnTo>
                  <a:lnTo>
                    <a:pt x="5450" y="1448"/>
                  </a:lnTo>
                  <a:lnTo>
                    <a:pt x="5371" y="1672"/>
                  </a:lnTo>
                  <a:lnTo>
                    <a:pt x="5319" y="1896"/>
                  </a:lnTo>
                  <a:lnTo>
                    <a:pt x="5279" y="2133"/>
                  </a:lnTo>
                  <a:lnTo>
                    <a:pt x="5266" y="2370"/>
                  </a:lnTo>
                  <a:lnTo>
                    <a:pt x="5279" y="2580"/>
                  </a:lnTo>
                  <a:lnTo>
                    <a:pt x="5306" y="2778"/>
                  </a:lnTo>
                  <a:lnTo>
                    <a:pt x="5345" y="2975"/>
                  </a:lnTo>
                  <a:lnTo>
                    <a:pt x="5398" y="3160"/>
                  </a:lnTo>
                  <a:lnTo>
                    <a:pt x="5477" y="3344"/>
                  </a:lnTo>
                  <a:lnTo>
                    <a:pt x="5569" y="3515"/>
                  </a:lnTo>
                  <a:lnTo>
                    <a:pt x="5661" y="3686"/>
                  </a:lnTo>
                  <a:lnTo>
                    <a:pt x="5780" y="3844"/>
                  </a:lnTo>
                  <a:lnTo>
                    <a:pt x="5898" y="3989"/>
                  </a:lnTo>
                  <a:lnTo>
                    <a:pt x="6043" y="4121"/>
                  </a:lnTo>
                  <a:lnTo>
                    <a:pt x="6188" y="4252"/>
                  </a:lnTo>
                  <a:lnTo>
                    <a:pt x="6346" y="4357"/>
                  </a:lnTo>
                  <a:lnTo>
                    <a:pt x="6504" y="4463"/>
                  </a:lnTo>
                  <a:lnTo>
                    <a:pt x="6688" y="4555"/>
                  </a:lnTo>
                  <a:lnTo>
                    <a:pt x="6872" y="4621"/>
                  </a:lnTo>
                  <a:lnTo>
                    <a:pt x="7056" y="4673"/>
                  </a:lnTo>
                  <a:lnTo>
                    <a:pt x="7056" y="26156"/>
                  </a:lnTo>
                  <a:lnTo>
                    <a:pt x="1" y="33212"/>
                  </a:lnTo>
                  <a:lnTo>
                    <a:pt x="1" y="68674"/>
                  </a:lnTo>
                  <a:lnTo>
                    <a:pt x="1185" y="68674"/>
                  </a:lnTo>
                  <a:lnTo>
                    <a:pt x="1185" y="33699"/>
                  </a:lnTo>
                  <a:lnTo>
                    <a:pt x="8241" y="26643"/>
                  </a:lnTo>
                  <a:lnTo>
                    <a:pt x="8241" y="4673"/>
                  </a:lnTo>
                  <a:lnTo>
                    <a:pt x="8425" y="4621"/>
                  </a:lnTo>
                  <a:lnTo>
                    <a:pt x="8610" y="4555"/>
                  </a:lnTo>
                  <a:lnTo>
                    <a:pt x="8781" y="4463"/>
                  </a:lnTo>
                  <a:lnTo>
                    <a:pt x="8952" y="4357"/>
                  </a:lnTo>
                  <a:lnTo>
                    <a:pt x="9110" y="4252"/>
                  </a:lnTo>
                  <a:lnTo>
                    <a:pt x="9255" y="4121"/>
                  </a:lnTo>
                  <a:lnTo>
                    <a:pt x="9386" y="3989"/>
                  </a:lnTo>
                  <a:lnTo>
                    <a:pt x="9518" y="3844"/>
                  </a:lnTo>
                  <a:lnTo>
                    <a:pt x="9636" y="3686"/>
                  </a:lnTo>
                  <a:lnTo>
                    <a:pt x="9729" y="3515"/>
                  </a:lnTo>
                  <a:lnTo>
                    <a:pt x="9821" y="3344"/>
                  </a:lnTo>
                  <a:lnTo>
                    <a:pt x="9887" y="3160"/>
                  </a:lnTo>
                  <a:lnTo>
                    <a:pt x="9952" y="2975"/>
                  </a:lnTo>
                  <a:lnTo>
                    <a:pt x="9992" y="2778"/>
                  </a:lnTo>
                  <a:lnTo>
                    <a:pt x="10018" y="2580"/>
                  </a:lnTo>
                  <a:lnTo>
                    <a:pt x="10031" y="2370"/>
                  </a:lnTo>
                  <a:lnTo>
                    <a:pt x="10018" y="2133"/>
                  </a:lnTo>
                  <a:lnTo>
                    <a:pt x="9979" y="1896"/>
                  </a:lnTo>
                  <a:lnTo>
                    <a:pt x="9913" y="1672"/>
                  </a:lnTo>
                  <a:lnTo>
                    <a:pt x="9834" y="1448"/>
                  </a:lnTo>
                  <a:lnTo>
                    <a:pt x="9742" y="1238"/>
                  </a:lnTo>
                  <a:lnTo>
                    <a:pt x="9623" y="1040"/>
                  </a:lnTo>
                  <a:lnTo>
                    <a:pt x="9478" y="856"/>
                  </a:lnTo>
                  <a:lnTo>
                    <a:pt x="9334" y="698"/>
                  </a:lnTo>
                  <a:lnTo>
                    <a:pt x="9163" y="540"/>
                  </a:lnTo>
                  <a:lnTo>
                    <a:pt x="8978" y="408"/>
                  </a:lnTo>
                  <a:lnTo>
                    <a:pt x="8781" y="277"/>
                  </a:lnTo>
                  <a:lnTo>
                    <a:pt x="8570" y="185"/>
                  </a:lnTo>
                  <a:lnTo>
                    <a:pt x="8360" y="106"/>
                  </a:lnTo>
                  <a:lnTo>
                    <a:pt x="8123" y="40"/>
                  </a:lnTo>
                  <a:lnTo>
                    <a:pt x="7886" y="14"/>
                  </a:lnTo>
                  <a:lnTo>
                    <a:pt x="7649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4"/>
            <p:cNvSpPr/>
            <p:nvPr/>
          </p:nvSpPr>
          <p:spPr>
            <a:xfrm>
              <a:off x="2091500" y="3667875"/>
              <a:ext cx="257025" cy="849400"/>
            </a:xfrm>
            <a:custGeom>
              <a:avLst/>
              <a:gdLst/>
              <a:ahLst/>
              <a:cxnLst/>
              <a:rect l="l" t="t" r="r" b="b"/>
              <a:pathLst>
                <a:path w="10281" h="33976" extrusionOk="0">
                  <a:moveTo>
                    <a:pt x="2383" y="30395"/>
                  </a:moveTo>
                  <a:lnTo>
                    <a:pt x="2501" y="30408"/>
                  </a:lnTo>
                  <a:lnTo>
                    <a:pt x="2620" y="30421"/>
                  </a:lnTo>
                  <a:lnTo>
                    <a:pt x="2738" y="30447"/>
                  </a:lnTo>
                  <a:lnTo>
                    <a:pt x="2844" y="30500"/>
                  </a:lnTo>
                  <a:lnTo>
                    <a:pt x="2949" y="30540"/>
                  </a:lnTo>
                  <a:lnTo>
                    <a:pt x="3041" y="30605"/>
                  </a:lnTo>
                  <a:lnTo>
                    <a:pt x="3133" y="30671"/>
                  </a:lnTo>
                  <a:lnTo>
                    <a:pt x="3225" y="30750"/>
                  </a:lnTo>
                  <a:lnTo>
                    <a:pt x="3304" y="30842"/>
                  </a:lnTo>
                  <a:lnTo>
                    <a:pt x="3370" y="30934"/>
                  </a:lnTo>
                  <a:lnTo>
                    <a:pt x="3436" y="31027"/>
                  </a:lnTo>
                  <a:lnTo>
                    <a:pt x="3475" y="31132"/>
                  </a:lnTo>
                  <a:lnTo>
                    <a:pt x="3515" y="31237"/>
                  </a:lnTo>
                  <a:lnTo>
                    <a:pt x="3554" y="31356"/>
                  </a:lnTo>
                  <a:lnTo>
                    <a:pt x="3568" y="31474"/>
                  </a:lnTo>
                  <a:lnTo>
                    <a:pt x="3581" y="31593"/>
                  </a:lnTo>
                  <a:lnTo>
                    <a:pt x="3568" y="31724"/>
                  </a:lnTo>
                  <a:lnTo>
                    <a:pt x="3554" y="31843"/>
                  </a:lnTo>
                  <a:lnTo>
                    <a:pt x="3515" y="31948"/>
                  </a:lnTo>
                  <a:lnTo>
                    <a:pt x="3475" y="32066"/>
                  </a:lnTo>
                  <a:lnTo>
                    <a:pt x="3436" y="32172"/>
                  </a:lnTo>
                  <a:lnTo>
                    <a:pt x="3370" y="32264"/>
                  </a:lnTo>
                  <a:lnTo>
                    <a:pt x="3304" y="32356"/>
                  </a:lnTo>
                  <a:lnTo>
                    <a:pt x="3225" y="32448"/>
                  </a:lnTo>
                  <a:lnTo>
                    <a:pt x="3133" y="32527"/>
                  </a:lnTo>
                  <a:lnTo>
                    <a:pt x="3041" y="32593"/>
                  </a:lnTo>
                  <a:lnTo>
                    <a:pt x="2949" y="32646"/>
                  </a:lnTo>
                  <a:lnTo>
                    <a:pt x="2844" y="32698"/>
                  </a:lnTo>
                  <a:lnTo>
                    <a:pt x="2738" y="32738"/>
                  </a:lnTo>
                  <a:lnTo>
                    <a:pt x="2620" y="32764"/>
                  </a:lnTo>
                  <a:lnTo>
                    <a:pt x="2501" y="32790"/>
                  </a:lnTo>
                  <a:lnTo>
                    <a:pt x="2251" y="32790"/>
                  </a:lnTo>
                  <a:lnTo>
                    <a:pt x="2133" y="32764"/>
                  </a:lnTo>
                  <a:lnTo>
                    <a:pt x="2027" y="32738"/>
                  </a:lnTo>
                  <a:lnTo>
                    <a:pt x="1909" y="32698"/>
                  </a:lnTo>
                  <a:lnTo>
                    <a:pt x="1804" y="32646"/>
                  </a:lnTo>
                  <a:lnTo>
                    <a:pt x="1712" y="32593"/>
                  </a:lnTo>
                  <a:lnTo>
                    <a:pt x="1619" y="32527"/>
                  </a:lnTo>
                  <a:lnTo>
                    <a:pt x="1527" y="32448"/>
                  </a:lnTo>
                  <a:lnTo>
                    <a:pt x="1448" y="32356"/>
                  </a:lnTo>
                  <a:lnTo>
                    <a:pt x="1382" y="32264"/>
                  </a:lnTo>
                  <a:lnTo>
                    <a:pt x="1330" y="32172"/>
                  </a:lnTo>
                  <a:lnTo>
                    <a:pt x="1277" y="32066"/>
                  </a:lnTo>
                  <a:lnTo>
                    <a:pt x="1238" y="31948"/>
                  </a:lnTo>
                  <a:lnTo>
                    <a:pt x="1198" y="31843"/>
                  </a:lnTo>
                  <a:lnTo>
                    <a:pt x="1185" y="31724"/>
                  </a:lnTo>
                  <a:lnTo>
                    <a:pt x="1185" y="31593"/>
                  </a:lnTo>
                  <a:lnTo>
                    <a:pt x="1185" y="31474"/>
                  </a:lnTo>
                  <a:lnTo>
                    <a:pt x="1198" y="31356"/>
                  </a:lnTo>
                  <a:lnTo>
                    <a:pt x="1238" y="31237"/>
                  </a:lnTo>
                  <a:lnTo>
                    <a:pt x="1277" y="31132"/>
                  </a:lnTo>
                  <a:lnTo>
                    <a:pt x="1330" y="31027"/>
                  </a:lnTo>
                  <a:lnTo>
                    <a:pt x="1382" y="30934"/>
                  </a:lnTo>
                  <a:lnTo>
                    <a:pt x="1448" y="30842"/>
                  </a:lnTo>
                  <a:lnTo>
                    <a:pt x="1527" y="30750"/>
                  </a:lnTo>
                  <a:lnTo>
                    <a:pt x="1619" y="30671"/>
                  </a:lnTo>
                  <a:lnTo>
                    <a:pt x="1712" y="30605"/>
                  </a:lnTo>
                  <a:lnTo>
                    <a:pt x="1804" y="30540"/>
                  </a:lnTo>
                  <a:lnTo>
                    <a:pt x="1909" y="30500"/>
                  </a:lnTo>
                  <a:lnTo>
                    <a:pt x="2027" y="30447"/>
                  </a:lnTo>
                  <a:lnTo>
                    <a:pt x="2133" y="30421"/>
                  </a:lnTo>
                  <a:lnTo>
                    <a:pt x="2251" y="30408"/>
                  </a:lnTo>
                  <a:lnTo>
                    <a:pt x="2383" y="30395"/>
                  </a:lnTo>
                  <a:close/>
                  <a:moveTo>
                    <a:pt x="9096" y="0"/>
                  </a:moveTo>
                  <a:lnTo>
                    <a:pt x="9096" y="23773"/>
                  </a:lnTo>
                  <a:lnTo>
                    <a:pt x="3410" y="29460"/>
                  </a:lnTo>
                  <a:lnTo>
                    <a:pt x="3173" y="29355"/>
                  </a:lnTo>
                  <a:lnTo>
                    <a:pt x="2923" y="29276"/>
                  </a:lnTo>
                  <a:lnTo>
                    <a:pt x="2646" y="29236"/>
                  </a:lnTo>
                  <a:lnTo>
                    <a:pt x="2515" y="29223"/>
                  </a:lnTo>
                  <a:lnTo>
                    <a:pt x="2383" y="29223"/>
                  </a:lnTo>
                  <a:lnTo>
                    <a:pt x="2133" y="29236"/>
                  </a:lnTo>
                  <a:lnTo>
                    <a:pt x="1896" y="29263"/>
                  </a:lnTo>
                  <a:lnTo>
                    <a:pt x="1672" y="29328"/>
                  </a:lnTo>
                  <a:lnTo>
                    <a:pt x="1448" y="29407"/>
                  </a:lnTo>
                  <a:lnTo>
                    <a:pt x="1251" y="29500"/>
                  </a:lnTo>
                  <a:lnTo>
                    <a:pt x="1053" y="29631"/>
                  </a:lnTo>
                  <a:lnTo>
                    <a:pt x="869" y="29763"/>
                  </a:lnTo>
                  <a:lnTo>
                    <a:pt x="698" y="29921"/>
                  </a:lnTo>
                  <a:lnTo>
                    <a:pt x="540" y="30079"/>
                  </a:lnTo>
                  <a:lnTo>
                    <a:pt x="408" y="30263"/>
                  </a:lnTo>
                  <a:lnTo>
                    <a:pt x="290" y="30461"/>
                  </a:lnTo>
                  <a:lnTo>
                    <a:pt x="185" y="30671"/>
                  </a:lnTo>
                  <a:lnTo>
                    <a:pt x="106" y="30895"/>
                  </a:lnTo>
                  <a:lnTo>
                    <a:pt x="53" y="31119"/>
                  </a:lnTo>
                  <a:lnTo>
                    <a:pt x="13" y="31356"/>
                  </a:lnTo>
                  <a:lnTo>
                    <a:pt x="0" y="31593"/>
                  </a:lnTo>
                  <a:lnTo>
                    <a:pt x="13" y="31843"/>
                  </a:lnTo>
                  <a:lnTo>
                    <a:pt x="53" y="32080"/>
                  </a:lnTo>
                  <a:lnTo>
                    <a:pt x="106" y="32303"/>
                  </a:lnTo>
                  <a:lnTo>
                    <a:pt x="185" y="32527"/>
                  </a:lnTo>
                  <a:lnTo>
                    <a:pt x="290" y="32725"/>
                  </a:lnTo>
                  <a:lnTo>
                    <a:pt x="408" y="32922"/>
                  </a:lnTo>
                  <a:lnTo>
                    <a:pt x="540" y="33106"/>
                  </a:lnTo>
                  <a:lnTo>
                    <a:pt x="698" y="33278"/>
                  </a:lnTo>
                  <a:lnTo>
                    <a:pt x="869" y="33435"/>
                  </a:lnTo>
                  <a:lnTo>
                    <a:pt x="1053" y="33567"/>
                  </a:lnTo>
                  <a:lnTo>
                    <a:pt x="1251" y="33686"/>
                  </a:lnTo>
                  <a:lnTo>
                    <a:pt x="1448" y="33791"/>
                  </a:lnTo>
                  <a:lnTo>
                    <a:pt x="1672" y="33870"/>
                  </a:lnTo>
                  <a:lnTo>
                    <a:pt x="1896" y="33923"/>
                  </a:lnTo>
                  <a:lnTo>
                    <a:pt x="2133" y="33962"/>
                  </a:lnTo>
                  <a:lnTo>
                    <a:pt x="2383" y="33975"/>
                  </a:lnTo>
                  <a:lnTo>
                    <a:pt x="2620" y="33962"/>
                  </a:lnTo>
                  <a:lnTo>
                    <a:pt x="2857" y="33923"/>
                  </a:lnTo>
                  <a:lnTo>
                    <a:pt x="3081" y="33870"/>
                  </a:lnTo>
                  <a:lnTo>
                    <a:pt x="3304" y="33791"/>
                  </a:lnTo>
                  <a:lnTo>
                    <a:pt x="3515" y="33686"/>
                  </a:lnTo>
                  <a:lnTo>
                    <a:pt x="3712" y="33567"/>
                  </a:lnTo>
                  <a:lnTo>
                    <a:pt x="3884" y="33435"/>
                  </a:lnTo>
                  <a:lnTo>
                    <a:pt x="4055" y="33278"/>
                  </a:lnTo>
                  <a:lnTo>
                    <a:pt x="4213" y="33106"/>
                  </a:lnTo>
                  <a:lnTo>
                    <a:pt x="4344" y="32922"/>
                  </a:lnTo>
                  <a:lnTo>
                    <a:pt x="4463" y="32725"/>
                  </a:lnTo>
                  <a:lnTo>
                    <a:pt x="4568" y="32527"/>
                  </a:lnTo>
                  <a:lnTo>
                    <a:pt x="4647" y="32303"/>
                  </a:lnTo>
                  <a:lnTo>
                    <a:pt x="4713" y="32080"/>
                  </a:lnTo>
                  <a:lnTo>
                    <a:pt x="4739" y="31843"/>
                  </a:lnTo>
                  <a:lnTo>
                    <a:pt x="4752" y="31593"/>
                  </a:lnTo>
                  <a:lnTo>
                    <a:pt x="4752" y="31408"/>
                  </a:lnTo>
                  <a:lnTo>
                    <a:pt x="4726" y="31224"/>
                  </a:lnTo>
                  <a:lnTo>
                    <a:pt x="4686" y="31040"/>
                  </a:lnTo>
                  <a:lnTo>
                    <a:pt x="4634" y="30869"/>
                  </a:lnTo>
                  <a:lnTo>
                    <a:pt x="4581" y="30697"/>
                  </a:lnTo>
                  <a:lnTo>
                    <a:pt x="4502" y="30526"/>
                  </a:lnTo>
                  <a:lnTo>
                    <a:pt x="4410" y="30368"/>
                  </a:lnTo>
                  <a:lnTo>
                    <a:pt x="4318" y="30224"/>
                  </a:lnTo>
                  <a:lnTo>
                    <a:pt x="10281" y="24261"/>
                  </a:lnTo>
                  <a:lnTo>
                    <a:pt x="10281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2061550" y="3414800"/>
              <a:ext cx="865200" cy="1064950"/>
            </a:xfrm>
            <a:custGeom>
              <a:avLst/>
              <a:gdLst/>
              <a:ahLst/>
              <a:cxnLst/>
              <a:rect l="l" t="t" r="r" b="b"/>
              <a:pathLst>
                <a:path w="34608" h="42598" extrusionOk="0">
                  <a:moveTo>
                    <a:pt x="32356" y="39030"/>
                  </a:moveTo>
                  <a:lnTo>
                    <a:pt x="32475" y="39057"/>
                  </a:lnTo>
                  <a:lnTo>
                    <a:pt x="32593" y="39083"/>
                  </a:lnTo>
                  <a:lnTo>
                    <a:pt x="32699" y="39122"/>
                  </a:lnTo>
                  <a:lnTo>
                    <a:pt x="32804" y="39175"/>
                  </a:lnTo>
                  <a:lnTo>
                    <a:pt x="32909" y="39228"/>
                  </a:lnTo>
                  <a:lnTo>
                    <a:pt x="33001" y="39307"/>
                  </a:lnTo>
                  <a:lnTo>
                    <a:pt x="33080" y="39372"/>
                  </a:lnTo>
                  <a:lnTo>
                    <a:pt x="33159" y="39465"/>
                  </a:lnTo>
                  <a:lnTo>
                    <a:pt x="33225" y="39557"/>
                  </a:lnTo>
                  <a:lnTo>
                    <a:pt x="33291" y="39649"/>
                  </a:lnTo>
                  <a:lnTo>
                    <a:pt x="33330" y="39754"/>
                  </a:lnTo>
                  <a:lnTo>
                    <a:pt x="33383" y="39873"/>
                  </a:lnTo>
                  <a:lnTo>
                    <a:pt x="33409" y="39978"/>
                  </a:lnTo>
                  <a:lnTo>
                    <a:pt x="33423" y="40096"/>
                  </a:lnTo>
                  <a:lnTo>
                    <a:pt x="33436" y="40228"/>
                  </a:lnTo>
                  <a:lnTo>
                    <a:pt x="33423" y="40347"/>
                  </a:lnTo>
                  <a:lnTo>
                    <a:pt x="33409" y="40465"/>
                  </a:lnTo>
                  <a:lnTo>
                    <a:pt x="33383" y="40584"/>
                  </a:lnTo>
                  <a:lnTo>
                    <a:pt x="33330" y="40689"/>
                  </a:lnTo>
                  <a:lnTo>
                    <a:pt x="33291" y="40794"/>
                  </a:lnTo>
                  <a:lnTo>
                    <a:pt x="33225" y="40899"/>
                  </a:lnTo>
                  <a:lnTo>
                    <a:pt x="33159" y="40992"/>
                  </a:lnTo>
                  <a:lnTo>
                    <a:pt x="33080" y="41071"/>
                  </a:lnTo>
                  <a:lnTo>
                    <a:pt x="33001" y="41150"/>
                  </a:lnTo>
                  <a:lnTo>
                    <a:pt x="32909" y="41215"/>
                  </a:lnTo>
                  <a:lnTo>
                    <a:pt x="32804" y="41281"/>
                  </a:lnTo>
                  <a:lnTo>
                    <a:pt x="32699" y="41321"/>
                  </a:lnTo>
                  <a:lnTo>
                    <a:pt x="32593" y="41373"/>
                  </a:lnTo>
                  <a:lnTo>
                    <a:pt x="32475" y="41400"/>
                  </a:lnTo>
                  <a:lnTo>
                    <a:pt x="32356" y="41413"/>
                  </a:lnTo>
                  <a:lnTo>
                    <a:pt x="32238" y="41426"/>
                  </a:lnTo>
                  <a:lnTo>
                    <a:pt x="32106" y="41413"/>
                  </a:lnTo>
                  <a:lnTo>
                    <a:pt x="31988" y="41400"/>
                  </a:lnTo>
                  <a:lnTo>
                    <a:pt x="31882" y="41373"/>
                  </a:lnTo>
                  <a:lnTo>
                    <a:pt x="31764" y="41321"/>
                  </a:lnTo>
                  <a:lnTo>
                    <a:pt x="31659" y="41281"/>
                  </a:lnTo>
                  <a:lnTo>
                    <a:pt x="31566" y="41215"/>
                  </a:lnTo>
                  <a:lnTo>
                    <a:pt x="31474" y="41150"/>
                  </a:lnTo>
                  <a:lnTo>
                    <a:pt x="31382" y="41071"/>
                  </a:lnTo>
                  <a:lnTo>
                    <a:pt x="31316" y="40992"/>
                  </a:lnTo>
                  <a:lnTo>
                    <a:pt x="31237" y="40899"/>
                  </a:lnTo>
                  <a:lnTo>
                    <a:pt x="31185" y="40794"/>
                  </a:lnTo>
                  <a:lnTo>
                    <a:pt x="31132" y="40689"/>
                  </a:lnTo>
                  <a:lnTo>
                    <a:pt x="31093" y="40584"/>
                  </a:lnTo>
                  <a:lnTo>
                    <a:pt x="31066" y="40465"/>
                  </a:lnTo>
                  <a:lnTo>
                    <a:pt x="31040" y="40347"/>
                  </a:lnTo>
                  <a:lnTo>
                    <a:pt x="31040" y="40228"/>
                  </a:lnTo>
                  <a:lnTo>
                    <a:pt x="31040" y="40096"/>
                  </a:lnTo>
                  <a:lnTo>
                    <a:pt x="31066" y="39978"/>
                  </a:lnTo>
                  <a:lnTo>
                    <a:pt x="31093" y="39873"/>
                  </a:lnTo>
                  <a:lnTo>
                    <a:pt x="31132" y="39754"/>
                  </a:lnTo>
                  <a:lnTo>
                    <a:pt x="31185" y="39649"/>
                  </a:lnTo>
                  <a:lnTo>
                    <a:pt x="31237" y="39557"/>
                  </a:lnTo>
                  <a:lnTo>
                    <a:pt x="31316" y="39465"/>
                  </a:lnTo>
                  <a:lnTo>
                    <a:pt x="31382" y="39372"/>
                  </a:lnTo>
                  <a:lnTo>
                    <a:pt x="31474" y="39307"/>
                  </a:lnTo>
                  <a:lnTo>
                    <a:pt x="31566" y="39228"/>
                  </a:lnTo>
                  <a:lnTo>
                    <a:pt x="31659" y="39175"/>
                  </a:lnTo>
                  <a:lnTo>
                    <a:pt x="31764" y="39122"/>
                  </a:lnTo>
                  <a:lnTo>
                    <a:pt x="31882" y="39083"/>
                  </a:lnTo>
                  <a:lnTo>
                    <a:pt x="31988" y="39057"/>
                  </a:lnTo>
                  <a:lnTo>
                    <a:pt x="32106" y="39030"/>
                  </a:lnTo>
                  <a:close/>
                  <a:moveTo>
                    <a:pt x="0" y="0"/>
                  </a:moveTo>
                  <a:lnTo>
                    <a:pt x="0" y="1185"/>
                  </a:lnTo>
                  <a:lnTo>
                    <a:pt x="31645" y="1185"/>
                  </a:lnTo>
                  <a:lnTo>
                    <a:pt x="31645" y="37925"/>
                  </a:lnTo>
                  <a:lnTo>
                    <a:pt x="31448" y="37977"/>
                  </a:lnTo>
                  <a:lnTo>
                    <a:pt x="31277" y="38043"/>
                  </a:lnTo>
                  <a:lnTo>
                    <a:pt x="31093" y="38135"/>
                  </a:lnTo>
                  <a:lnTo>
                    <a:pt x="30935" y="38240"/>
                  </a:lnTo>
                  <a:lnTo>
                    <a:pt x="30777" y="38346"/>
                  </a:lnTo>
                  <a:lnTo>
                    <a:pt x="30632" y="38477"/>
                  </a:lnTo>
                  <a:lnTo>
                    <a:pt x="30487" y="38609"/>
                  </a:lnTo>
                  <a:lnTo>
                    <a:pt x="30369" y="38754"/>
                  </a:lnTo>
                  <a:lnTo>
                    <a:pt x="30250" y="38912"/>
                  </a:lnTo>
                  <a:lnTo>
                    <a:pt x="30145" y="39083"/>
                  </a:lnTo>
                  <a:lnTo>
                    <a:pt x="30066" y="39254"/>
                  </a:lnTo>
                  <a:lnTo>
                    <a:pt x="29987" y="39438"/>
                  </a:lnTo>
                  <a:lnTo>
                    <a:pt x="29934" y="39623"/>
                  </a:lnTo>
                  <a:lnTo>
                    <a:pt x="29895" y="39820"/>
                  </a:lnTo>
                  <a:lnTo>
                    <a:pt x="29868" y="40018"/>
                  </a:lnTo>
                  <a:lnTo>
                    <a:pt x="29855" y="40228"/>
                  </a:lnTo>
                  <a:lnTo>
                    <a:pt x="29868" y="40465"/>
                  </a:lnTo>
                  <a:lnTo>
                    <a:pt x="29908" y="40702"/>
                  </a:lnTo>
                  <a:lnTo>
                    <a:pt x="29961" y="40926"/>
                  </a:lnTo>
                  <a:lnTo>
                    <a:pt x="30039" y="41150"/>
                  </a:lnTo>
                  <a:lnTo>
                    <a:pt x="30145" y="41360"/>
                  </a:lnTo>
                  <a:lnTo>
                    <a:pt x="30263" y="41558"/>
                  </a:lnTo>
                  <a:lnTo>
                    <a:pt x="30395" y="41742"/>
                  </a:lnTo>
                  <a:lnTo>
                    <a:pt x="30553" y="41900"/>
                  </a:lnTo>
                  <a:lnTo>
                    <a:pt x="30724" y="42058"/>
                  </a:lnTo>
                  <a:lnTo>
                    <a:pt x="30908" y="42189"/>
                  </a:lnTo>
                  <a:lnTo>
                    <a:pt x="31106" y="42321"/>
                  </a:lnTo>
                  <a:lnTo>
                    <a:pt x="31303" y="42413"/>
                  </a:lnTo>
                  <a:lnTo>
                    <a:pt x="31527" y="42492"/>
                  </a:lnTo>
                  <a:lnTo>
                    <a:pt x="31751" y="42558"/>
                  </a:lnTo>
                  <a:lnTo>
                    <a:pt x="31988" y="42584"/>
                  </a:lnTo>
                  <a:lnTo>
                    <a:pt x="32238" y="42598"/>
                  </a:lnTo>
                  <a:lnTo>
                    <a:pt x="32475" y="42584"/>
                  </a:lnTo>
                  <a:lnTo>
                    <a:pt x="32712" y="42558"/>
                  </a:lnTo>
                  <a:lnTo>
                    <a:pt x="32935" y="42492"/>
                  </a:lnTo>
                  <a:lnTo>
                    <a:pt x="33159" y="42413"/>
                  </a:lnTo>
                  <a:lnTo>
                    <a:pt x="33370" y="42321"/>
                  </a:lnTo>
                  <a:lnTo>
                    <a:pt x="33567" y="42189"/>
                  </a:lnTo>
                  <a:lnTo>
                    <a:pt x="33752" y="42058"/>
                  </a:lnTo>
                  <a:lnTo>
                    <a:pt x="33910" y="41900"/>
                  </a:lnTo>
                  <a:lnTo>
                    <a:pt x="34068" y="41742"/>
                  </a:lnTo>
                  <a:lnTo>
                    <a:pt x="34199" y="41558"/>
                  </a:lnTo>
                  <a:lnTo>
                    <a:pt x="34331" y="41360"/>
                  </a:lnTo>
                  <a:lnTo>
                    <a:pt x="34423" y="41150"/>
                  </a:lnTo>
                  <a:lnTo>
                    <a:pt x="34502" y="40926"/>
                  </a:lnTo>
                  <a:lnTo>
                    <a:pt x="34568" y="40702"/>
                  </a:lnTo>
                  <a:lnTo>
                    <a:pt x="34594" y="40465"/>
                  </a:lnTo>
                  <a:lnTo>
                    <a:pt x="34607" y="40228"/>
                  </a:lnTo>
                  <a:lnTo>
                    <a:pt x="34607" y="40018"/>
                  </a:lnTo>
                  <a:lnTo>
                    <a:pt x="34581" y="39820"/>
                  </a:lnTo>
                  <a:lnTo>
                    <a:pt x="34541" y="39623"/>
                  </a:lnTo>
                  <a:lnTo>
                    <a:pt x="34476" y="39438"/>
                  </a:lnTo>
                  <a:lnTo>
                    <a:pt x="34410" y="39254"/>
                  </a:lnTo>
                  <a:lnTo>
                    <a:pt x="34318" y="39083"/>
                  </a:lnTo>
                  <a:lnTo>
                    <a:pt x="34212" y="38912"/>
                  </a:lnTo>
                  <a:lnTo>
                    <a:pt x="34107" y="38754"/>
                  </a:lnTo>
                  <a:lnTo>
                    <a:pt x="33975" y="38609"/>
                  </a:lnTo>
                  <a:lnTo>
                    <a:pt x="33844" y="38477"/>
                  </a:lnTo>
                  <a:lnTo>
                    <a:pt x="33699" y="38346"/>
                  </a:lnTo>
                  <a:lnTo>
                    <a:pt x="33541" y="38240"/>
                  </a:lnTo>
                  <a:lnTo>
                    <a:pt x="33370" y="38135"/>
                  </a:lnTo>
                  <a:lnTo>
                    <a:pt x="33199" y="38043"/>
                  </a:lnTo>
                  <a:lnTo>
                    <a:pt x="33014" y="37977"/>
                  </a:lnTo>
                  <a:lnTo>
                    <a:pt x="32830" y="37925"/>
                  </a:lnTo>
                  <a:lnTo>
                    <a:pt x="3283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1319125" y="1581450"/>
              <a:ext cx="375525" cy="375525"/>
            </a:xfrm>
            <a:custGeom>
              <a:avLst/>
              <a:gdLst/>
              <a:ahLst/>
              <a:cxnLst/>
              <a:rect l="l" t="t" r="r" b="b"/>
              <a:pathLst>
                <a:path w="15021" h="15021" extrusionOk="0">
                  <a:moveTo>
                    <a:pt x="12756" y="1185"/>
                  </a:moveTo>
                  <a:lnTo>
                    <a:pt x="12874" y="1212"/>
                  </a:lnTo>
                  <a:lnTo>
                    <a:pt x="12993" y="1238"/>
                  </a:lnTo>
                  <a:lnTo>
                    <a:pt x="13098" y="1277"/>
                  </a:lnTo>
                  <a:lnTo>
                    <a:pt x="13204" y="1330"/>
                  </a:lnTo>
                  <a:lnTo>
                    <a:pt x="13309" y="1383"/>
                  </a:lnTo>
                  <a:lnTo>
                    <a:pt x="13401" y="1462"/>
                  </a:lnTo>
                  <a:lnTo>
                    <a:pt x="13493" y="1541"/>
                  </a:lnTo>
                  <a:lnTo>
                    <a:pt x="13572" y="1633"/>
                  </a:lnTo>
                  <a:lnTo>
                    <a:pt x="13638" y="1725"/>
                  </a:lnTo>
                  <a:lnTo>
                    <a:pt x="13704" y="1830"/>
                  </a:lnTo>
                  <a:lnTo>
                    <a:pt x="13756" y="1936"/>
                  </a:lnTo>
                  <a:lnTo>
                    <a:pt x="13796" y="2041"/>
                  </a:lnTo>
                  <a:lnTo>
                    <a:pt x="13822" y="2159"/>
                  </a:lnTo>
                  <a:lnTo>
                    <a:pt x="13835" y="2265"/>
                  </a:lnTo>
                  <a:lnTo>
                    <a:pt x="13835" y="2383"/>
                  </a:lnTo>
                  <a:lnTo>
                    <a:pt x="13835" y="2502"/>
                  </a:lnTo>
                  <a:lnTo>
                    <a:pt x="13822" y="2607"/>
                  </a:lnTo>
                  <a:lnTo>
                    <a:pt x="13796" y="2725"/>
                  </a:lnTo>
                  <a:lnTo>
                    <a:pt x="13756" y="2831"/>
                  </a:lnTo>
                  <a:lnTo>
                    <a:pt x="13704" y="2936"/>
                  </a:lnTo>
                  <a:lnTo>
                    <a:pt x="13638" y="3041"/>
                  </a:lnTo>
                  <a:lnTo>
                    <a:pt x="13572" y="3133"/>
                  </a:lnTo>
                  <a:lnTo>
                    <a:pt x="13493" y="3226"/>
                  </a:lnTo>
                  <a:lnTo>
                    <a:pt x="13401" y="3305"/>
                  </a:lnTo>
                  <a:lnTo>
                    <a:pt x="13309" y="3383"/>
                  </a:lnTo>
                  <a:lnTo>
                    <a:pt x="13204" y="3436"/>
                  </a:lnTo>
                  <a:lnTo>
                    <a:pt x="13098" y="3489"/>
                  </a:lnTo>
                  <a:lnTo>
                    <a:pt x="12993" y="3515"/>
                  </a:lnTo>
                  <a:lnTo>
                    <a:pt x="12874" y="3541"/>
                  </a:lnTo>
                  <a:lnTo>
                    <a:pt x="12756" y="3568"/>
                  </a:lnTo>
                  <a:lnTo>
                    <a:pt x="12532" y="3568"/>
                  </a:lnTo>
                  <a:lnTo>
                    <a:pt x="12414" y="3541"/>
                  </a:lnTo>
                  <a:lnTo>
                    <a:pt x="12295" y="3515"/>
                  </a:lnTo>
                  <a:lnTo>
                    <a:pt x="12190" y="3489"/>
                  </a:lnTo>
                  <a:lnTo>
                    <a:pt x="12085" y="3436"/>
                  </a:lnTo>
                  <a:lnTo>
                    <a:pt x="11979" y="3383"/>
                  </a:lnTo>
                  <a:lnTo>
                    <a:pt x="11887" y="3305"/>
                  </a:lnTo>
                  <a:lnTo>
                    <a:pt x="11795" y="3226"/>
                  </a:lnTo>
                  <a:lnTo>
                    <a:pt x="11716" y="3147"/>
                  </a:lnTo>
                  <a:lnTo>
                    <a:pt x="11650" y="3041"/>
                  </a:lnTo>
                  <a:lnTo>
                    <a:pt x="11584" y="2949"/>
                  </a:lnTo>
                  <a:lnTo>
                    <a:pt x="11532" y="2844"/>
                  </a:lnTo>
                  <a:lnTo>
                    <a:pt x="11492" y="2725"/>
                  </a:lnTo>
                  <a:lnTo>
                    <a:pt x="11466" y="2620"/>
                  </a:lnTo>
                  <a:lnTo>
                    <a:pt x="11453" y="2502"/>
                  </a:lnTo>
                  <a:lnTo>
                    <a:pt x="11440" y="2383"/>
                  </a:lnTo>
                  <a:lnTo>
                    <a:pt x="11453" y="2265"/>
                  </a:lnTo>
                  <a:lnTo>
                    <a:pt x="11466" y="2146"/>
                  </a:lnTo>
                  <a:lnTo>
                    <a:pt x="11492" y="2028"/>
                  </a:lnTo>
                  <a:lnTo>
                    <a:pt x="11532" y="1922"/>
                  </a:lnTo>
                  <a:lnTo>
                    <a:pt x="11584" y="1817"/>
                  </a:lnTo>
                  <a:lnTo>
                    <a:pt x="11650" y="1725"/>
                  </a:lnTo>
                  <a:lnTo>
                    <a:pt x="11716" y="1620"/>
                  </a:lnTo>
                  <a:lnTo>
                    <a:pt x="11795" y="1541"/>
                  </a:lnTo>
                  <a:lnTo>
                    <a:pt x="11887" y="1462"/>
                  </a:lnTo>
                  <a:lnTo>
                    <a:pt x="11979" y="1383"/>
                  </a:lnTo>
                  <a:lnTo>
                    <a:pt x="12085" y="1330"/>
                  </a:lnTo>
                  <a:lnTo>
                    <a:pt x="12190" y="1277"/>
                  </a:lnTo>
                  <a:lnTo>
                    <a:pt x="12295" y="1238"/>
                  </a:lnTo>
                  <a:lnTo>
                    <a:pt x="12414" y="1212"/>
                  </a:lnTo>
                  <a:lnTo>
                    <a:pt x="12519" y="1185"/>
                  </a:lnTo>
                  <a:close/>
                  <a:moveTo>
                    <a:pt x="2383" y="11440"/>
                  </a:moveTo>
                  <a:lnTo>
                    <a:pt x="2502" y="11453"/>
                  </a:lnTo>
                  <a:lnTo>
                    <a:pt x="2620" y="11466"/>
                  </a:lnTo>
                  <a:lnTo>
                    <a:pt x="2739" y="11492"/>
                  </a:lnTo>
                  <a:lnTo>
                    <a:pt x="2844" y="11532"/>
                  </a:lnTo>
                  <a:lnTo>
                    <a:pt x="2949" y="11584"/>
                  </a:lnTo>
                  <a:lnTo>
                    <a:pt x="3055" y="11650"/>
                  </a:lnTo>
                  <a:lnTo>
                    <a:pt x="3147" y="11716"/>
                  </a:lnTo>
                  <a:lnTo>
                    <a:pt x="3226" y="11795"/>
                  </a:lnTo>
                  <a:lnTo>
                    <a:pt x="3305" y="11887"/>
                  </a:lnTo>
                  <a:lnTo>
                    <a:pt x="3384" y="11979"/>
                  </a:lnTo>
                  <a:lnTo>
                    <a:pt x="3436" y="12071"/>
                  </a:lnTo>
                  <a:lnTo>
                    <a:pt x="3489" y="12177"/>
                  </a:lnTo>
                  <a:lnTo>
                    <a:pt x="3528" y="12295"/>
                  </a:lnTo>
                  <a:lnTo>
                    <a:pt x="3555" y="12401"/>
                  </a:lnTo>
                  <a:lnTo>
                    <a:pt x="3581" y="12519"/>
                  </a:lnTo>
                  <a:lnTo>
                    <a:pt x="3581" y="12637"/>
                  </a:lnTo>
                  <a:lnTo>
                    <a:pt x="3581" y="12756"/>
                  </a:lnTo>
                  <a:lnTo>
                    <a:pt x="3555" y="12874"/>
                  </a:lnTo>
                  <a:lnTo>
                    <a:pt x="3528" y="12993"/>
                  </a:lnTo>
                  <a:lnTo>
                    <a:pt x="3489" y="13098"/>
                  </a:lnTo>
                  <a:lnTo>
                    <a:pt x="3436" y="13203"/>
                  </a:lnTo>
                  <a:lnTo>
                    <a:pt x="3384" y="13309"/>
                  </a:lnTo>
                  <a:lnTo>
                    <a:pt x="3305" y="13401"/>
                  </a:lnTo>
                  <a:lnTo>
                    <a:pt x="3226" y="13493"/>
                  </a:lnTo>
                  <a:lnTo>
                    <a:pt x="3147" y="13572"/>
                  </a:lnTo>
                  <a:lnTo>
                    <a:pt x="3041" y="13638"/>
                  </a:lnTo>
                  <a:lnTo>
                    <a:pt x="2949" y="13691"/>
                  </a:lnTo>
                  <a:lnTo>
                    <a:pt x="2844" y="13743"/>
                  </a:lnTo>
                  <a:lnTo>
                    <a:pt x="2725" y="13783"/>
                  </a:lnTo>
                  <a:lnTo>
                    <a:pt x="2620" y="13809"/>
                  </a:lnTo>
                  <a:lnTo>
                    <a:pt x="2502" y="13822"/>
                  </a:lnTo>
                  <a:lnTo>
                    <a:pt x="2265" y="13822"/>
                  </a:lnTo>
                  <a:lnTo>
                    <a:pt x="2146" y="13809"/>
                  </a:lnTo>
                  <a:lnTo>
                    <a:pt x="2041" y="13783"/>
                  </a:lnTo>
                  <a:lnTo>
                    <a:pt x="1936" y="13743"/>
                  </a:lnTo>
                  <a:lnTo>
                    <a:pt x="1817" y="13691"/>
                  </a:lnTo>
                  <a:lnTo>
                    <a:pt x="1725" y="13638"/>
                  </a:lnTo>
                  <a:lnTo>
                    <a:pt x="1620" y="13572"/>
                  </a:lnTo>
                  <a:lnTo>
                    <a:pt x="1541" y="13493"/>
                  </a:lnTo>
                  <a:lnTo>
                    <a:pt x="1462" y="13401"/>
                  </a:lnTo>
                  <a:lnTo>
                    <a:pt x="1383" y="13309"/>
                  </a:lnTo>
                  <a:lnTo>
                    <a:pt x="1330" y="13203"/>
                  </a:lnTo>
                  <a:lnTo>
                    <a:pt x="1277" y="13098"/>
                  </a:lnTo>
                  <a:lnTo>
                    <a:pt x="1238" y="12993"/>
                  </a:lnTo>
                  <a:lnTo>
                    <a:pt x="1212" y="12874"/>
                  </a:lnTo>
                  <a:lnTo>
                    <a:pt x="1198" y="12756"/>
                  </a:lnTo>
                  <a:lnTo>
                    <a:pt x="1185" y="12637"/>
                  </a:lnTo>
                  <a:lnTo>
                    <a:pt x="1198" y="12519"/>
                  </a:lnTo>
                  <a:lnTo>
                    <a:pt x="1212" y="12401"/>
                  </a:lnTo>
                  <a:lnTo>
                    <a:pt x="1238" y="12295"/>
                  </a:lnTo>
                  <a:lnTo>
                    <a:pt x="1277" y="12177"/>
                  </a:lnTo>
                  <a:lnTo>
                    <a:pt x="1330" y="12071"/>
                  </a:lnTo>
                  <a:lnTo>
                    <a:pt x="1383" y="11979"/>
                  </a:lnTo>
                  <a:lnTo>
                    <a:pt x="1462" y="11887"/>
                  </a:lnTo>
                  <a:lnTo>
                    <a:pt x="1541" y="11795"/>
                  </a:lnTo>
                  <a:lnTo>
                    <a:pt x="1620" y="11716"/>
                  </a:lnTo>
                  <a:lnTo>
                    <a:pt x="1725" y="11650"/>
                  </a:lnTo>
                  <a:lnTo>
                    <a:pt x="1817" y="11584"/>
                  </a:lnTo>
                  <a:lnTo>
                    <a:pt x="1922" y="11532"/>
                  </a:lnTo>
                  <a:lnTo>
                    <a:pt x="2041" y="11492"/>
                  </a:lnTo>
                  <a:lnTo>
                    <a:pt x="2146" y="11466"/>
                  </a:lnTo>
                  <a:lnTo>
                    <a:pt x="2265" y="11453"/>
                  </a:lnTo>
                  <a:lnTo>
                    <a:pt x="2383" y="11440"/>
                  </a:lnTo>
                  <a:close/>
                  <a:moveTo>
                    <a:pt x="12638" y="0"/>
                  </a:moveTo>
                  <a:lnTo>
                    <a:pt x="12401" y="14"/>
                  </a:lnTo>
                  <a:lnTo>
                    <a:pt x="12177" y="53"/>
                  </a:lnTo>
                  <a:lnTo>
                    <a:pt x="11953" y="106"/>
                  </a:lnTo>
                  <a:lnTo>
                    <a:pt x="11729" y="185"/>
                  </a:lnTo>
                  <a:lnTo>
                    <a:pt x="11519" y="277"/>
                  </a:lnTo>
                  <a:lnTo>
                    <a:pt x="11321" y="409"/>
                  </a:lnTo>
                  <a:lnTo>
                    <a:pt x="11137" y="540"/>
                  </a:lnTo>
                  <a:lnTo>
                    <a:pt x="10966" y="698"/>
                  </a:lnTo>
                  <a:lnTo>
                    <a:pt x="10808" y="882"/>
                  </a:lnTo>
                  <a:lnTo>
                    <a:pt x="10663" y="1067"/>
                  </a:lnTo>
                  <a:lnTo>
                    <a:pt x="10545" y="1264"/>
                  </a:lnTo>
                  <a:lnTo>
                    <a:pt x="10439" y="1475"/>
                  </a:lnTo>
                  <a:lnTo>
                    <a:pt x="10360" y="1685"/>
                  </a:lnTo>
                  <a:lnTo>
                    <a:pt x="10308" y="1909"/>
                  </a:lnTo>
                  <a:lnTo>
                    <a:pt x="10281" y="2146"/>
                  </a:lnTo>
                  <a:lnTo>
                    <a:pt x="10268" y="2383"/>
                  </a:lnTo>
                  <a:lnTo>
                    <a:pt x="10268" y="2541"/>
                  </a:lnTo>
                  <a:lnTo>
                    <a:pt x="10281" y="2699"/>
                  </a:lnTo>
                  <a:lnTo>
                    <a:pt x="10308" y="2857"/>
                  </a:lnTo>
                  <a:lnTo>
                    <a:pt x="10347" y="3015"/>
                  </a:lnTo>
                  <a:lnTo>
                    <a:pt x="10400" y="3160"/>
                  </a:lnTo>
                  <a:lnTo>
                    <a:pt x="10452" y="3318"/>
                  </a:lnTo>
                  <a:lnTo>
                    <a:pt x="10518" y="3462"/>
                  </a:lnTo>
                  <a:lnTo>
                    <a:pt x="10597" y="3594"/>
                  </a:lnTo>
                  <a:lnTo>
                    <a:pt x="3594" y="10597"/>
                  </a:lnTo>
                  <a:lnTo>
                    <a:pt x="3463" y="10518"/>
                  </a:lnTo>
                  <a:lnTo>
                    <a:pt x="3318" y="10452"/>
                  </a:lnTo>
                  <a:lnTo>
                    <a:pt x="3173" y="10400"/>
                  </a:lnTo>
                  <a:lnTo>
                    <a:pt x="3015" y="10347"/>
                  </a:lnTo>
                  <a:lnTo>
                    <a:pt x="2857" y="10308"/>
                  </a:lnTo>
                  <a:lnTo>
                    <a:pt x="2699" y="10281"/>
                  </a:lnTo>
                  <a:lnTo>
                    <a:pt x="2541" y="10268"/>
                  </a:lnTo>
                  <a:lnTo>
                    <a:pt x="2146" y="10268"/>
                  </a:lnTo>
                  <a:lnTo>
                    <a:pt x="1922" y="10308"/>
                  </a:lnTo>
                  <a:lnTo>
                    <a:pt x="1686" y="10360"/>
                  </a:lnTo>
                  <a:lnTo>
                    <a:pt x="1475" y="10439"/>
                  </a:lnTo>
                  <a:lnTo>
                    <a:pt x="1264" y="10544"/>
                  </a:lnTo>
                  <a:lnTo>
                    <a:pt x="1067" y="10663"/>
                  </a:lnTo>
                  <a:lnTo>
                    <a:pt x="883" y="10795"/>
                  </a:lnTo>
                  <a:lnTo>
                    <a:pt x="698" y="10966"/>
                  </a:lnTo>
                  <a:lnTo>
                    <a:pt x="540" y="11137"/>
                  </a:lnTo>
                  <a:lnTo>
                    <a:pt x="409" y="11321"/>
                  </a:lnTo>
                  <a:lnTo>
                    <a:pt x="290" y="11519"/>
                  </a:lnTo>
                  <a:lnTo>
                    <a:pt x="185" y="11729"/>
                  </a:lnTo>
                  <a:lnTo>
                    <a:pt x="106" y="11953"/>
                  </a:lnTo>
                  <a:lnTo>
                    <a:pt x="53" y="12177"/>
                  </a:lnTo>
                  <a:lnTo>
                    <a:pt x="14" y="12401"/>
                  </a:lnTo>
                  <a:lnTo>
                    <a:pt x="1" y="12637"/>
                  </a:lnTo>
                  <a:lnTo>
                    <a:pt x="14" y="12874"/>
                  </a:lnTo>
                  <a:lnTo>
                    <a:pt x="53" y="13111"/>
                  </a:lnTo>
                  <a:lnTo>
                    <a:pt x="106" y="13335"/>
                  </a:lnTo>
                  <a:lnTo>
                    <a:pt x="185" y="13559"/>
                  </a:lnTo>
                  <a:lnTo>
                    <a:pt x="290" y="13756"/>
                  </a:lnTo>
                  <a:lnTo>
                    <a:pt x="409" y="13967"/>
                  </a:lnTo>
                  <a:lnTo>
                    <a:pt x="540" y="14151"/>
                  </a:lnTo>
                  <a:lnTo>
                    <a:pt x="698" y="14322"/>
                  </a:lnTo>
                  <a:lnTo>
                    <a:pt x="883" y="14480"/>
                  </a:lnTo>
                  <a:lnTo>
                    <a:pt x="1067" y="14625"/>
                  </a:lnTo>
                  <a:lnTo>
                    <a:pt x="1264" y="14744"/>
                  </a:lnTo>
                  <a:lnTo>
                    <a:pt x="1475" y="14836"/>
                  </a:lnTo>
                  <a:lnTo>
                    <a:pt x="1686" y="14915"/>
                  </a:lnTo>
                  <a:lnTo>
                    <a:pt x="1922" y="14981"/>
                  </a:lnTo>
                  <a:lnTo>
                    <a:pt x="2146" y="15007"/>
                  </a:lnTo>
                  <a:lnTo>
                    <a:pt x="2383" y="15020"/>
                  </a:lnTo>
                  <a:lnTo>
                    <a:pt x="2620" y="15007"/>
                  </a:lnTo>
                  <a:lnTo>
                    <a:pt x="2857" y="14981"/>
                  </a:lnTo>
                  <a:lnTo>
                    <a:pt x="3081" y="14915"/>
                  </a:lnTo>
                  <a:lnTo>
                    <a:pt x="3291" y="14836"/>
                  </a:lnTo>
                  <a:lnTo>
                    <a:pt x="3502" y="14744"/>
                  </a:lnTo>
                  <a:lnTo>
                    <a:pt x="3700" y="14625"/>
                  </a:lnTo>
                  <a:lnTo>
                    <a:pt x="3897" y="14480"/>
                  </a:lnTo>
                  <a:lnTo>
                    <a:pt x="4068" y="14322"/>
                  </a:lnTo>
                  <a:lnTo>
                    <a:pt x="4200" y="14178"/>
                  </a:lnTo>
                  <a:lnTo>
                    <a:pt x="4331" y="14006"/>
                  </a:lnTo>
                  <a:lnTo>
                    <a:pt x="4437" y="13848"/>
                  </a:lnTo>
                  <a:lnTo>
                    <a:pt x="4529" y="13664"/>
                  </a:lnTo>
                  <a:lnTo>
                    <a:pt x="4608" y="13493"/>
                  </a:lnTo>
                  <a:lnTo>
                    <a:pt x="4674" y="13309"/>
                  </a:lnTo>
                  <a:lnTo>
                    <a:pt x="4713" y="13111"/>
                  </a:lnTo>
                  <a:lnTo>
                    <a:pt x="4739" y="12927"/>
                  </a:lnTo>
                  <a:lnTo>
                    <a:pt x="4766" y="12730"/>
                  </a:lnTo>
                  <a:lnTo>
                    <a:pt x="4766" y="12545"/>
                  </a:lnTo>
                  <a:lnTo>
                    <a:pt x="4739" y="12348"/>
                  </a:lnTo>
                  <a:lnTo>
                    <a:pt x="4713" y="12150"/>
                  </a:lnTo>
                  <a:lnTo>
                    <a:pt x="4660" y="11966"/>
                  </a:lnTo>
                  <a:lnTo>
                    <a:pt x="4608" y="11782"/>
                  </a:lnTo>
                  <a:lnTo>
                    <a:pt x="4529" y="11598"/>
                  </a:lnTo>
                  <a:lnTo>
                    <a:pt x="4437" y="11426"/>
                  </a:lnTo>
                  <a:lnTo>
                    <a:pt x="11427" y="4437"/>
                  </a:lnTo>
                  <a:lnTo>
                    <a:pt x="11571" y="4502"/>
                  </a:lnTo>
                  <a:lnTo>
                    <a:pt x="11716" y="4568"/>
                  </a:lnTo>
                  <a:lnTo>
                    <a:pt x="11861" y="4634"/>
                  </a:lnTo>
                  <a:lnTo>
                    <a:pt x="12006" y="4674"/>
                  </a:lnTo>
                  <a:lnTo>
                    <a:pt x="12164" y="4713"/>
                  </a:lnTo>
                  <a:lnTo>
                    <a:pt x="12322" y="4739"/>
                  </a:lnTo>
                  <a:lnTo>
                    <a:pt x="12480" y="4753"/>
                  </a:lnTo>
                  <a:lnTo>
                    <a:pt x="12638" y="4766"/>
                  </a:lnTo>
                  <a:lnTo>
                    <a:pt x="12874" y="4753"/>
                  </a:lnTo>
                  <a:lnTo>
                    <a:pt x="13111" y="4713"/>
                  </a:lnTo>
                  <a:lnTo>
                    <a:pt x="13335" y="4660"/>
                  </a:lnTo>
                  <a:lnTo>
                    <a:pt x="13559" y="4581"/>
                  </a:lnTo>
                  <a:lnTo>
                    <a:pt x="13756" y="4476"/>
                  </a:lnTo>
                  <a:lnTo>
                    <a:pt x="13967" y="4358"/>
                  </a:lnTo>
                  <a:lnTo>
                    <a:pt x="14151" y="4226"/>
                  </a:lnTo>
                  <a:lnTo>
                    <a:pt x="14322" y="4068"/>
                  </a:lnTo>
                  <a:lnTo>
                    <a:pt x="14494" y="3884"/>
                  </a:lnTo>
                  <a:lnTo>
                    <a:pt x="14625" y="3686"/>
                  </a:lnTo>
                  <a:lnTo>
                    <a:pt x="14744" y="3489"/>
                  </a:lnTo>
                  <a:lnTo>
                    <a:pt x="14849" y="3278"/>
                  </a:lnTo>
                  <a:lnTo>
                    <a:pt x="14928" y="3054"/>
                  </a:lnTo>
                  <a:lnTo>
                    <a:pt x="14981" y="2844"/>
                  </a:lnTo>
                  <a:lnTo>
                    <a:pt x="15007" y="2607"/>
                  </a:lnTo>
                  <a:lnTo>
                    <a:pt x="15020" y="2383"/>
                  </a:lnTo>
                  <a:lnTo>
                    <a:pt x="15007" y="2159"/>
                  </a:lnTo>
                  <a:lnTo>
                    <a:pt x="14981" y="1922"/>
                  </a:lnTo>
                  <a:lnTo>
                    <a:pt x="14928" y="1712"/>
                  </a:lnTo>
                  <a:lnTo>
                    <a:pt x="14849" y="1488"/>
                  </a:lnTo>
                  <a:lnTo>
                    <a:pt x="14744" y="1277"/>
                  </a:lnTo>
                  <a:lnTo>
                    <a:pt x="14625" y="1080"/>
                  </a:lnTo>
                  <a:lnTo>
                    <a:pt x="14494" y="882"/>
                  </a:lnTo>
                  <a:lnTo>
                    <a:pt x="14322" y="698"/>
                  </a:lnTo>
                  <a:lnTo>
                    <a:pt x="14151" y="540"/>
                  </a:lnTo>
                  <a:lnTo>
                    <a:pt x="13967" y="409"/>
                  </a:lnTo>
                  <a:lnTo>
                    <a:pt x="13756" y="277"/>
                  </a:lnTo>
                  <a:lnTo>
                    <a:pt x="13559" y="185"/>
                  </a:lnTo>
                  <a:lnTo>
                    <a:pt x="13335" y="106"/>
                  </a:lnTo>
                  <a:lnTo>
                    <a:pt x="13111" y="53"/>
                  </a:lnTo>
                  <a:lnTo>
                    <a:pt x="12874" y="14"/>
                  </a:lnTo>
                  <a:lnTo>
                    <a:pt x="12638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4"/>
            <p:cNvSpPr/>
            <p:nvPr/>
          </p:nvSpPr>
          <p:spPr>
            <a:xfrm>
              <a:off x="4040350" y="3435525"/>
              <a:ext cx="375500" cy="375525"/>
            </a:xfrm>
            <a:custGeom>
              <a:avLst/>
              <a:gdLst/>
              <a:ahLst/>
              <a:cxnLst/>
              <a:rect l="l" t="t" r="r" b="b"/>
              <a:pathLst>
                <a:path w="15020" h="15021" extrusionOk="0">
                  <a:moveTo>
                    <a:pt x="2502" y="1185"/>
                  </a:moveTo>
                  <a:lnTo>
                    <a:pt x="2620" y="1199"/>
                  </a:lnTo>
                  <a:lnTo>
                    <a:pt x="2725" y="1238"/>
                  </a:lnTo>
                  <a:lnTo>
                    <a:pt x="2844" y="1278"/>
                  </a:lnTo>
                  <a:lnTo>
                    <a:pt x="2949" y="1317"/>
                  </a:lnTo>
                  <a:lnTo>
                    <a:pt x="3041" y="1383"/>
                  </a:lnTo>
                  <a:lnTo>
                    <a:pt x="3147" y="1449"/>
                  </a:lnTo>
                  <a:lnTo>
                    <a:pt x="3225" y="1528"/>
                  </a:lnTo>
                  <a:lnTo>
                    <a:pt x="3304" y="1620"/>
                  </a:lnTo>
                  <a:lnTo>
                    <a:pt x="3383" y="1712"/>
                  </a:lnTo>
                  <a:lnTo>
                    <a:pt x="3436" y="1817"/>
                  </a:lnTo>
                  <a:lnTo>
                    <a:pt x="3489" y="1923"/>
                  </a:lnTo>
                  <a:lnTo>
                    <a:pt x="3528" y="2028"/>
                  </a:lnTo>
                  <a:lnTo>
                    <a:pt x="3555" y="2146"/>
                  </a:lnTo>
                  <a:lnTo>
                    <a:pt x="3568" y="2265"/>
                  </a:lnTo>
                  <a:lnTo>
                    <a:pt x="3581" y="2383"/>
                  </a:lnTo>
                  <a:lnTo>
                    <a:pt x="3568" y="2502"/>
                  </a:lnTo>
                  <a:lnTo>
                    <a:pt x="3555" y="2620"/>
                  </a:lnTo>
                  <a:lnTo>
                    <a:pt x="3528" y="2726"/>
                  </a:lnTo>
                  <a:lnTo>
                    <a:pt x="3489" y="2831"/>
                  </a:lnTo>
                  <a:lnTo>
                    <a:pt x="3436" y="2936"/>
                  </a:lnTo>
                  <a:lnTo>
                    <a:pt x="3383" y="3041"/>
                  </a:lnTo>
                  <a:lnTo>
                    <a:pt x="3304" y="3134"/>
                  </a:lnTo>
                  <a:lnTo>
                    <a:pt x="3225" y="3226"/>
                  </a:lnTo>
                  <a:lnTo>
                    <a:pt x="3147" y="3305"/>
                  </a:lnTo>
                  <a:lnTo>
                    <a:pt x="3041" y="3371"/>
                  </a:lnTo>
                  <a:lnTo>
                    <a:pt x="2949" y="3436"/>
                  </a:lnTo>
                  <a:lnTo>
                    <a:pt x="2831" y="3476"/>
                  </a:lnTo>
                  <a:lnTo>
                    <a:pt x="2725" y="3515"/>
                  </a:lnTo>
                  <a:lnTo>
                    <a:pt x="2620" y="3542"/>
                  </a:lnTo>
                  <a:lnTo>
                    <a:pt x="2502" y="3555"/>
                  </a:lnTo>
                  <a:lnTo>
                    <a:pt x="2383" y="3568"/>
                  </a:lnTo>
                  <a:lnTo>
                    <a:pt x="2265" y="3555"/>
                  </a:lnTo>
                  <a:lnTo>
                    <a:pt x="2146" y="3542"/>
                  </a:lnTo>
                  <a:lnTo>
                    <a:pt x="2041" y="3515"/>
                  </a:lnTo>
                  <a:lnTo>
                    <a:pt x="1922" y="3476"/>
                  </a:lnTo>
                  <a:lnTo>
                    <a:pt x="1817" y="3436"/>
                  </a:lnTo>
                  <a:lnTo>
                    <a:pt x="1725" y="3371"/>
                  </a:lnTo>
                  <a:lnTo>
                    <a:pt x="1620" y="3305"/>
                  </a:lnTo>
                  <a:lnTo>
                    <a:pt x="1541" y="3226"/>
                  </a:lnTo>
                  <a:lnTo>
                    <a:pt x="1462" y="3134"/>
                  </a:lnTo>
                  <a:lnTo>
                    <a:pt x="1383" y="3041"/>
                  </a:lnTo>
                  <a:lnTo>
                    <a:pt x="1330" y="2936"/>
                  </a:lnTo>
                  <a:lnTo>
                    <a:pt x="1277" y="2831"/>
                  </a:lnTo>
                  <a:lnTo>
                    <a:pt x="1238" y="2726"/>
                  </a:lnTo>
                  <a:lnTo>
                    <a:pt x="1211" y="2620"/>
                  </a:lnTo>
                  <a:lnTo>
                    <a:pt x="1185" y="2502"/>
                  </a:lnTo>
                  <a:lnTo>
                    <a:pt x="1185" y="2383"/>
                  </a:lnTo>
                  <a:lnTo>
                    <a:pt x="1185" y="2265"/>
                  </a:lnTo>
                  <a:lnTo>
                    <a:pt x="1211" y="2146"/>
                  </a:lnTo>
                  <a:lnTo>
                    <a:pt x="1238" y="2028"/>
                  </a:lnTo>
                  <a:lnTo>
                    <a:pt x="1277" y="1923"/>
                  </a:lnTo>
                  <a:lnTo>
                    <a:pt x="1330" y="1817"/>
                  </a:lnTo>
                  <a:lnTo>
                    <a:pt x="1383" y="1712"/>
                  </a:lnTo>
                  <a:lnTo>
                    <a:pt x="1462" y="1620"/>
                  </a:lnTo>
                  <a:lnTo>
                    <a:pt x="1541" y="1528"/>
                  </a:lnTo>
                  <a:lnTo>
                    <a:pt x="1620" y="1449"/>
                  </a:lnTo>
                  <a:lnTo>
                    <a:pt x="1725" y="1383"/>
                  </a:lnTo>
                  <a:lnTo>
                    <a:pt x="1817" y="1317"/>
                  </a:lnTo>
                  <a:lnTo>
                    <a:pt x="1922" y="1278"/>
                  </a:lnTo>
                  <a:lnTo>
                    <a:pt x="2028" y="1238"/>
                  </a:lnTo>
                  <a:lnTo>
                    <a:pt x="2146" y="1199"/>
                  </a:lnTo>
                  <a:lnTo>
                    <a:pt x="2265" y="1185"/>
                  </a:lnTo>
                  <a:close/>
                  <a:moveTo>
                    <a:pt x="12756" y="11440"/>
                  </a:moveTo>
                  <a:lnTo>
                    <a:pt x="12874" y="11466"/>
                  </a:lnTo>
                  <a:lnTo>
                    <a:pt x="12993" y="11492"/>
                  </a:lnTo>
                  <a:lnTo>
                    <a:pt x="13098" y="11532"/>
                  </a:lnTo>
                  <a:lnTo>
                    <a:pt x="13203" y="11585"/>
                  </a:lnTo>
                  <a:lnTo>
                    <a:pt x="13309" y="11637"/>
                  </a:lnTo>
                  <a:lnTo>
                    <a:pt x="13401" y="11716"/>
                  </a:lnTo>
                  <a:lnTo>
                    <a:pt x="13493" y="11795"/>
                  </a:lnTo>
                  <a:lnTo>
                    <a:pt x="13572" y="11874"/>
                  </a:lnTo>
                  <a:lnTo>
                    <a:pt x="13638" y="11980"/>
                  </a:lnTo>
                  <a:lnTo>
                    <a:pt x="13704" y="12072"/>
                  </a:lnTo>
                  <a:lnTo>
                    <a:pt x="13743" y="12177"/>
                  </a:lnTo>
                  <a:lnTo>
                    <a:pt x="13783" y="12282"/>
                  </a:lnTo>
                  <a:lnTo>
                    <a:pt x="13809" y="12401"/>
                  </a:lnTo>
                  <a:lnTo>
                    <a:pt x="13835" y="12519"/>
                  </a:lnTo>
                  <a:lnTo>
                    <a:pt x="13835" y="12638"/>
                  </a:lnTo>
                  <a:lnTo>
                    <a:pt x="13835" y="12756"/>
                  </a:lnTo>
                  <a:lnTo>
                    <a:pt x="13809" y="12875"/>
                  </a:lnTo>
                  <a:lnTo>
                    <a:pt x="13783" y="12980"/>
                  </a:lnTo>
                  <a:lnTo>
                    <a:pt x="13743" y="13098"/>
                  </a:lnTo>
                  <a:lnTo>
                    <a:pt x="13704" y="13204"/>
                  </a:lnTo>
                  <a:lnTo>
                    <a:pt x="13638" y="13296"/>
                  </a:lnTo>
                  <a:lnTo>
                    <a:pt x="13572" y="13401"/>
                  </a:lnTo>
                  <a:lnTo>
                    <a:pt x="13493" y="13480"/>
                  </a:lnTo>
                  <a:lnTo>
                    <a:pt x="13401" y="13559"/>
                  </a:lnTo>
                  <a:lnTo>
                    <a:pt x="13309" y="13638"/>
                  </a:lnTo>
                  <a:lnTo>
                    <a:pt x="13203" y="13691"/>
                  </a:lnTo>
                  <a:lnTo>
                    <a:pt x="13098" y="13743"/>
                  </a:lnTo>
                  <a:lnTo>
                    <a:pt x="12980" y="13770"/>
                  </a:lnTo>
                  <a:lnTo>
                    <a:pt x="12874" y="13796"/>
                  </a:lnTo>
                  <a:lnTo>
                    <a:pt x="12756" y="13822"/>
                  </a:lnTo>
                  <a:lnTo>
                    <a:pt x="12519" y="13822"/>
                  </a:lnTo>
                  <a:lnTo>
                    <a:pt x="12414" y="13796"/>
                  </a:lnTo>
                  <a:lnTo>
                    <a:pt x="12295" y="13770"/>
                  </a:lnTo>
                  <a:lnTo>
                    <a:pt x="12190" y="13743"/>
                  </a:lnTo>
                  <a:lnTo>
                    <a:pt x="12085" y="13691"/>
                  </a:lnTo>
                  <a:lnTo>
                    <a:pt x="11979" y="13638"/>
                  </a:lnTo>
                  <a:lnTo>
                    <a:pt x="11887" y="13559"/>
                  </a:lnTo>
                  <a:lnTo>
                    <a:pt x="11795" y="13480"/>
                  </a:lnTo>
                  <a:lnTo>
                    <a:pt x="11716" y="13401"/>
                  </a:lnTo>
                  <a:lnTo>
                    <a:pt x="11650" y="13296"/>
                  </a:lnTo>
                  <a:lnTo>
                    <a:pt x="11584" y="13204"/>
                  </a:lnTo>
                  <a:lnTo>
                    <a:pt x="11532" y="13098"/>
                  </a:lnTo>
                  <a:lnTo>
                    <a:pt x="11492" y="12980"/>
                  </a:lnTo>
                  <a:lnTo>
                    <a:pt x="11466" y="12875"/>
                  </a:lnTo>
                  <a:lnTo>
                    <a:pt x="11453" y="12756"/>
                  </a:lnTo>
                  <a:lnTo>
                    <a:pt x="11440" y="12638"/>
                  </a:lnTo>
                  <a:lnTo>
                    <a:pt x="11453" y="12519"/>
                  </a:lnTo>
                  <a:lnTo>
                    <a:pt x="11466" y="12401"/>
                  </a:lnTo>
                  <a:lnTo>
                    <a:pt x="11492" y="12282"/>
                  </a:lnTo>
                  <a:lnTo>
                    <a:pt x="11532" y="12177"/>
                  </a:lnTo>
                  <a:lnTo>
                    <a:pt x="11584" y="12072"/>
                  </a:lnTo>
                  <a:lnTo>
                    <a:pt x="11650" y="11980"/>
                  </a:lnTo>
                  <a:lnTo>
                    <a:pt x="11716" y="11874"/>
                  </a:lnTo>
                  <a:lnTo>
                    <a:pt x="11795" y="11795"/>
                  </a:lnTo>
                  <a:lnTo>
                    <a:pt x="11887" y="11716"/>
                  </a:lnTo>
                  <a:lnTo>
                    <a:pt x="11979" y="11637"/>
                  </a:lnTo>
                  <a:lnTo>
                    <a:pt x="12071" y="11585"/>
                  </a:lnTo>
                  <a:lnTo>
                    <a:pt x="12177" y="11532"/>
                  </a:lnTo>
                  <a:lnTo>
                    <a:pt x="12295" y="11492"/>
                  </a:lnTo>
                  <a:lnTo>
                    <a:pt x="12400" y="11466"/>
                  </a:lnTo>
                  <a:lnTo>
                    <a:pt x="12519" y="11440"/>
                  </a:lnTo>
                  <a:close/>
                  <a:moveTo>
                    <a:pt x="2383" y="1"/>
                  </a:moveTo>
                  <a:lnTo>
                    <a:pt x="2146" y="14"/>
                  </a:lnTo>
                  <a:lnTo>
                    <a:pt x="1909" y="40"/>
                  </a:lnTo>
                  <a:lnTo>
                    <a:pt x="1685" y="106"/>
                  </a:lnTo>
                  <a:lnTo>
                    <a:pt x="1475" y="185"/>
                  </a:lnTo>
                  <a:lnTo>
                    <a:pt x="1264" y="277"/>
                  </a:lnTo>
                  <a:lnTo>
                    <a:pt x="1067" y="396"/>
                  </a:lnTo>
                  <a:lnTo>
                    <a:pt x="869" y="540"/>
                  </a:lnTo>
                  <a:lnTo>
                    <a:pt x="698" y="698"/>
                  </a:lnTo>
                  <a:lnTo>
                    <a:pt x="540" y="870"/>
                  </a:lnTo>
                  <a:lnTo>
                    <a:pt x="409" y="1054"/>
                  </a:lnTo>
                  <a:lnTo>
                    <a:pt x="277" y="1264"/>
                  </a:lnTo>
                  <a:lnTo>
                    <a:pt x="185" y="1462"/>
                  </a:lnTo>
                  <a:lnTo>
                    <a:pt x="106" y="1686"/>
                  </a:lnTo>
                  <a:lnTo>
                    <a:pt x="53" y="1909"/>
                  </a:lnTo>
                  <a:lnTo>
                    <a:pt x="14" y="2146"/>
                  </a:lnTo>
                  <a:lnTo>
                    <a:pt x="0" y="2383"/>
                  </a:lnTo>
                  <a:lnTo>
                    <a:pt x="14" y="2620"/>
                  </a:lnTo>
                  <a:lnTo>
                    <a:pt x="53" y="2844"/>
                  </a:lnTo>
                  <a:lnTo>
                    <a:pt x="106" y="3068"/>
                  </a:lnTo>
                  <a:lnTo>
                    <a:pt x="185" y="3292"/>
                  </a:lnTo>
                  <a:lnTo>
                    <a:pt x="277" y="3502"/>
                  </a:lnTo>
                  <a:lnTo>
                    <a:pt x="395" y="3700"/>
                  </a:lnTo>
                  <a:lnTo>
                    <a:pt x="540" y="3884"/>
                  </a:lnTo>
                  <a:lnTo>
                    <a:pt x="698" y="4055"/>
                  </a:lnTo>
                  <a:lnTo>
                    <a:pt x="869" y="4213"/>
                  </a:lnTo>
                  <a:lnTo>
                    <a:pt x="1067" y="4358"/>
                  </a:lnTo>
                  <a:lnTo>
                    <a:pt x="1264" y="4476"/>
                  </a:lnTo>
                  <a:lnTo>
                    <a:pt x="1475" y="4582"/>
                  </a:lnTo>
                  <a:lnTo>
                    <a:pt x="1685" y="4661"/>
                  </a:lnTo>
                  <a:lnTo>
                    <a:pt x="1909" y="4713"/>
                  </a:lnTo>
                  <a:lnTo>
                    <a:pt x="2146" y="4740"/>
                  </a:lnTo>
                  <a:lnTo>
                    <a:pt x="2383" y="4753"/>
                  </a:lnTo>
                  <a:lnTo>
                    <a:pt x="2541" y="4753"/>
                  </a:lnTo>
                  <a:lnTo>
                    <a:pt x="2699" y="4740"/>
                  </a:lnTo>
                  <a:lnTo>
                    <a:pt x="2857" y="4713"/>
                  </a:lnTo>
                  <a:lnTo>
                    <a:pt x="3015" y="4674"/>
                  </a:lnTo>
                  <a:lnTo>
                    <a:pt x="3160" y="4621"/>
                  </a:lnTo>
                  <a:lnTo>
                    <a:pt x="3318" y="4568"/>
                  </a:lnTo>
                  <a:lnTo>
                    <a:pt x="3449" y="4503"/>
                  </a:lnTo>
                  <a:lnTo>
                    <a:pt x="3594" y="4424"/>
                  </a:lnTo>
                  <a:lnTo>
                    <a:pt x="10597" y="11427"/>
                  </a:lnTo>
                  <a:lnTo>
                    <a:pt x="10518" y="11558"/>
                  </a:lnTo>
                  <a:lnTo>
                    <a:pt x="10452" y="11703"/>
                  </a:lnTo>
                  <a:lnTo>
                    <a:pt x="10400" y="11848"/>
                  </a:lnTo>
                  <a:lnTo>
                    <a:pt x="10347" y="12006"/>
                  </a:lnTo>
                  <a:lnTo>
                    <a:pt x="10307" y="12164"/>
                  </a:lnTo>
                  <a:lnTo>
                    <a:pt x="10281" y="12322"/>
                  </a:lnTo>
                  <a:lnTo>
                    <a:pt x="10268" y="12480"/>
                  </a:lnTo>
                  <a:lnTo>
                    <a:pt x="10268" y="12638"/>
                  </a:lnTo>
                  <a:lnTo>
                    <a:pt x="10268" y="12875"/>
                  </a:lnTo>
                  <a:lnTo>
                    <a:pt x="10307" y="13112"/>
                  </a:lnTo>
                  <a:lnTo>
                    <a:pt x="10360" y="13335"/>
                  </a:lnTo>
                  <a:lnTo>
                    <a:pt x="10439" y="13546"/>
                  </a:lnTo>
                  <a:lnTo>
                    <a:pt x="10544" y="13757"/>
                  </a:lnTo>
                  <a:lnTo>
                    <a:pt x="10663" y="13954"/>
                  </a:lnTo>
                  <a:lnTo>
                    <a:pt x="10795" y="14138"/>
                  </a:lnTo>
                  <a:lnTo>
                    <a:pt x="10952" y="14323"/>
                  </a:lnTo>
                  <a:lnTo>
                    <a:pt x="11137" y="14481"/>
                  </a:lnTo>
                  <a:lnTo>
                    <a:pt x="11321" y="14612"/>
                  </a:lnTo>
                  <a:lnTo>
                    <a:pt x="11518" y="14731"/>
                  </a:lnTo>
                  <a:lnTo>
                    <a:pt x="11729" y="14836"/>
                  </a:lnTo>
                  <a:lnTo>
                    <a:pt x="11953" y="14915"/>
                  </a:lnTo>
                  <a:lnTo>
                    <a:pt x="12177" y="14968"/>
                  </a:lnTo>
                  <a:lnTo>
                    <a:pt x="12400" y="15007"/>
                  </a:lnTo>
                  <a:lnTo>
                    <a:pt x="12637" y="15020"/>
                  </a:lnTo>
                  <a:lnTo>
                    <a:pt x="12874" y="15007"/>
                  </a:lnTo>
                  <a:lnTo>
                    <a:pt x="13111" y="14968"/>
                  </a:lnTo>
                  <a:lnTo>
                    <a:pt x="13335" y="14915"/>
                  </a:lnTo>
                  <a:lnTo>
                    <a:pt x="13546" y="14836"/>
                  </a:lnTo>
                  <a:lnTo>
                    <a:pt x="13756" y="14731"/>
                  </a:lnTo>
                  <a:lnTo>
                    <a:pt x="13954" y="14612"/>
                  </a:lnTo>
                  <a:lnTo>
                    <a:pt x="14151" y="14481"/>
                  </a:lnTo>
                  <a:lnTo>
                    <a:pt x="14322" y="14323"/>
                  </a:lnTo>
                  <a:lnTo>
                    <a:pt x="14480" y="14138"/>
                  </a:lnTo>
                  <a:lnTo>
                    <a:pt x="14625" y="13954"/>
                  </a:lnTo>
                  <a:lnTo>
                    <a:pt x="14744" y="13757"/>
                  </a:lnTo>
                  <a:lnTo>
                    <a:pt x="14836" y="13546"/>
                  </a:lnTo>
                  <a:lnTo>
                    <a:pt x="14915" y="13335"/>
                  </a:lnTo>
                  <a:lnTo>
                    <a:pt x="14980" y="13112"/>
                  </a:lnTo>
                  <a:lnTo>
                    <a:pt x="15007" y="12875"/>
                  </a:lnTo>
                  <a:lnTo>
                    <a:pt x="15020" y="12638"/>
                  </a:lnTo>
                  <a:lnTo>
                    <a:pt x="15007" y="12401"/>
                  </a:lnTo>
                  <a:lnTo>
                    <a:pt x="14980" y="12164"/>
                  </a:lnTo>
                  <a:lnTo>
                    <a:pt x="14915" y="11940"/>
                  </a:lnTo>
                  <a:lnTo>
                    <a:pt x="14836" y="11729"/>
                  </a:lnTo>
                  <a:lnTo>
                    <a:pt x="14744" y="11519"/>
                  </a:lnTo>
                  <a:lnTo>
                    <a:pt x="14625" y="11321"/>
                  </a:lnTo>
                  <a:lnTo>
                    <a:pt x="14480" y="11137"/>
                  </a:lnTo>
                  <a:lnTo>
                    <a:pt x="14322" y="10953"/>
                  </a:lnTo>
                  <a:lnTo>
                    <a:pt x="14151" y="10795"/>
                  </a:lnTo>
                  <a:lnTo>
                    <a:pt x="13954" y="10663"/>
                  </a:lnTo>
                  <a:lnTo>
                    <a:pt x="13756" y="10532"/>
                  </a:lnTo>
                  <a:lnTo>
                    <a:pt x="13546" y="10439"/>
                  </a:lnTo>
                  <a:lnTo>
                    <a:pt x="13335" y="10360"/>
                  </a:lnTo>
                  <a:lnTo>
                    <a:pt x="13111" y="10308"/>
                  </a:lnTo>
                  <a:lnTo>
                    <a:pt x="12874" y="10268"/>
                  </a:lnTo>
                  <a:lnTo>
                    <a:pt x="12637" y="10255"/>
                  </a:lnTo>
                  <a:lnTo>
                    <a:pt x="12479" y="10268"/>
                  </a:lnTo>
                  <a:lnTo>
                    <a:pt x="12321" y="10281"/>
                  </a:lnTo>
                  <a:lnTo>
                    <a:pt x="12164" y="10308"/>
                  </a:lnTo>
                  <a:lnTo>
                    <a:pt x="12006" y="10347"/>
                  </a:lnTo>
                  <a:lnTo>
                    <a:pt x="11861" y="10387"/>
                  </a:lnTo>
                  <a:lnTo>
                    <a:pt x="11716" y="10453"/>
                  </a:lnTo>
                  <a:lnTo>
                    <a:pt x="11571" y="10518"/>
                  </a:lnTo>
                  <a:lnTo>
                    <a:pt x="11426" y="10584"/>
                  </a:lnTo>
                  <a:lnTo>
                    <a:pt x="4423" y="3594"/>
                  </a:lnTo>
                  <a:lnTo>
                    <a:pt x="4502" y="3450"/>
                  </a:lnTo>
                  <a:lnTo>
                    <a:pt x="4568" y="3305"/>
                  </a:lnTo>
                  <a:lnTo>
                    <a:pt x="4634" y="3160"/>
                  </a:lnTo>
                  <a:lnTo>
                    <a:pt x="4673" y="3015"/>
                  </a:lnTo>
                  <a:lnTo>
                    <a:pt x="4713" y="2857"/>
                  </a:lnTo>
                  <a:lnTo>
                    <a:pt x="4739" y="2699"/>
                  </a:lnTo>
                  <a:lnTo>
                    <a:pt x="4752" y="2541"/>
                  </a:lnTo>
                  <a:lnTo>
                    <a:pt x="4766" y="2383"/>
                  </a:lnTo>
                  <a:lnTo>
                    <a:pt x="4752" y="2146"/>
                  </a:lnTo>
                  <a:lnTo>
                    <a:pt x="4713" y="1909"/>
                  </a:lnTo>
                  <a:lnTo>
                    <a:pt x="4660" y="1686"/>
                  </a:lnTo>
                  <a:lnTo>
                    <a:pt x="4581" y="1462"/>
                  </a:lnTo>
                  <a:lnTo>
                    <a:pt x="4476" y="1264"/>
                  </a:lnTo>
                  <a:lnTo>
                    <a:pt x="4358" y="1054"/>
                  </a:lnTo>
                  <a:lnTo>
                    <a:pt x="4226" y="870"/>
                  </a:lnTo>
                  <a:lnTo>
                    <a:pt x="4068" y="698"/>
                  </a:lnTo>
                  <a:lnTo>
                    <a:pt x="3884" y="540"/>
                  </a:lnTo>
                  <a:lnTo>
                    <a:pt x="3699" y="396"/>
                  </a:lnTo>
                  <a:lnTo>
                    <a:pt x="3502" y="277"/>
                  </a:lnTo>
                  <a:lnTo>
                    <a:pt x="3291" y="185"/>
                  </a:lnTo>
                  <a:lnTo>
                    <a:pt x="3081" y="106"/>
                  </a:lnTo>
                  <a:lnTo>
                    <a:pt x="2844" y="40"/>
                  </a:lnTo>
                  <a:lnTo>
                    <a:pt x="2620" y="14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4"/>
            <p:cNvSpPr/>
            <p:nvPr/>
          </p:nvSpPr>
          <p:spPr>
            <a:xfrm>
              <a:off x="6204425" y="2754325"/>
              <a:ext cx="380450" cy="380450"/>
            </a:xfrm>
            <a:custGeom>
              <a:avLst/>
              <a:gdLst/>
              <a:ahLst/>
              <a:cxnLst/>
              <a:rect l="l" t="t" r="r" b="b"/>
              <a:pathLst>
                <a:path w="15218" h="15218" extrusionOk="0">
                  <a:moveTo>
                    <a:pt x="2502" y="1185"/>
                  </a:moveTo>
                  <a:lnTo>
                    <a:pt x="2620" y="1211"/>
                  </a:lnTo>
                  <a:lnTo>
                    <a:pt x="2725" y="1238"/>
                  </a:lnTo>
                  <a:lnTo>
                    <a:pt x="2844" y="1277"/>
                  </a:lnTo>
                  <a:lnTo>
                    <a:pt x="2949" y="1330"/>
                  </a:lnTo>
                  <a:lnTo>
                    <a:pt x="3041" y="1382"/>
                  </a:lnTo>
                  <a:lnTo>
                    <a:pt x="3133" y="1461"/>
                  </a:lnTo>
                  <a:lnTo>
                    <a:pt x="3226" y="1540"/>
                  </a:lnTo>
                  <a:lnTo>
                    <a:pt x="3305" y="1619"/>
                  </a:lnTo>
                  <a:lnTo>
                    <a:pt x="3384" y="1725"/>
                  </a:lnTo>
                  <a:lnTo>
                    <a:pt x="3436" y="1830"/>
                  </a:lnTo>
                  <a:lnTo>
                    <a:pt x="3489" y="1935"/>
                  </a:lnTo>
                  <a:lnTo>
                    <a:pt x="3528" y="2041"/>
                  </a:lnTo>
                  <a:lnTo>
                    <a:pt x="3555" y="2159"/>
                  </a:lnTo>
                  <a:lnTo>
                    <a:pt x="3568" y="2264"/>
                  </a:lnTo>
                  <a:lnTo>
                    <a:pt x="3581" y="2383"/>
                  </a:lnTo>
                  <a:lnTo>
                    <a:pt x="3568" y="2501"/>
                  </a:lnTo>
                  <a:lnTo>
                    <a:pt x="3555" y="2607"/>
                  </a:lnTo>
                  <a:lnTo>
                    <a:pt x="3528" y="2725"/>
                  </a:lnTo>
                  <a:lnTo>
                    <a:pt x="3489" y="2830"/>
                  </a:lnTo>
                  <a:lnTo>
                    <a:pt x="3436" y="2936"/>
                  </a:lnTo>
                  <a:lnTo>
                    <a:pt x="3384" y="3041"/>
                  </a:lnTo>
                  <a:lnTo>
                    <a:pt x="3305" y="3133"/>
                  </a:lnTo>
                  <a:lnTo>
                    <a:pt x="3226" y="3225"/>
                  </a:lnTo>
                  <a:lnTo>
                    <a:pt x="3133" y="3304"/>
                  </a:lnTo>
                  <a:lnTo>
                    <a:pt x="3041" y="3370"/>
                  </a:lnTo>
                  <a:lnTo>
                    <a:pt x="2936" y="3436"/>
                  </a:lnTo>
                  <a:lnTo>
                    <a:pt x="2831" y="3489"/>
                  </a:lnTo>
                  <a:lnTo>
                    <a:pt x="2725" y="3515"/>
                  </a:lnTo>
                  <a:lnTo>
                    <a:pt x="2607" y="3541"/>
                  </a:lnTo>
                  <a:lnTo>
                    <a:pt x="2502" y="3568"/>
                  </a:lnTo>
                  <a:lnTo>
                    <a:pt x="2265" y="3568"/>
                  </a:lnTo>
                  <a:lnTo>
                    <a:pt x="2146" y="3541"/>
                  </a:lnTo>
                  <a:lnTo>
                    <a:pt x="2041" y="3515"/>
                  </a:lnTo>
                  <a:lnTo>
                    <a:pt x="1922" y="3489"/>
                  </a:lnTo>
                  <a:lnTo>
                    <a:pt x="1817" y="3436"/>
                  </a:lnTo>
                  <a:lnTo>
                    <a:pt x="1712" y="3383"/>
                  </a:lnTo>
                  <a:lnTo>
                    <a:pt x="1620" y="3304"/>
                  </a:lnTo>
                  <a:lnTo>
                    <a:pt x="1527" y="3225"/>
                  </a:lnTo>
                  <a:lnTo>
                    <a:pt x="1448" y="3133"/>
                  </a:lnTo>
                  <a:lnTo>
                    <a:pt x="1383" y="3041"/>
                  </a:lnTo>
                  <a:lnTo>
                    <a:pt x="1317" y="2936"/>
                  </a:lnTo>
                  <a:lnTo>
                    <a:pt x="1264" y="2830"/>
                  </a:lnTo>
                  <a:lnTo>
                    <a:pt x="1238" y="2725"/>
                  </a:lnTo>
                  <a:lnTo>
                    <a:pt x="1198" y="2607"/>
                  </a:lnTo>
                  <a:lnTo>
                    <a:pt x="1185" y="2501"/>
                  </a:lnTo>
                  <a:lnTo>
                    <a:pt x="1185" y="2383"/>
                  </a:lnTo>
                  <a:lnTo>
                    <a:pt x="1185" y="2264"/>
                  </a:lnTo>
                  <a:lnTo>
                    <a:pt x="1198" y="2159"/>
                  </a:lnTo>
                  <a:lnTo>
                    <a:pt x="1238" y="2041"/>
                  </a:lnTo>
                  <a:lnTo>
                    <a:pt x="1264" y="1935"/>
                  </a:lnTo>
                  <a:lnTo>
                    <a:pt x="1317" y="1830"/>
                  </a:lnTo>
                  <a:lnTo>
                    <a:pt x="1383" y="1725"/>
                  </a:lnTo>
                  <a:lnTo>
                    <a:pt x="1448" y="1619"/>
                  </a:lnTo>
                  <a:lnTo>
                    <a:pt x="1527" y="1540"/>
                  </a:lnTo>
                  <a:lnTo>
                    <a:pt x="1620" y="1461"/>
                  </a:lnTo>
                  <a:lnTo>
                    <a:pt x="1712" y="1382"/>
                  </a:lnTo>
                  <a:lnTo>
                    <a:pt x="1817" y="1330"/>
                  </a:lnTo>
                  <a:lnTo>
                    <a:pt x="1922" y="1277"/>
                  </a:lnTo>
                  <a:lnTo>
                    <a:pt x="2028" y="1238"/>
                  </a:lnTo>
                  <a:lnTo>
                    <a:pt x="2146" y="1211"/>
                  </a:lnTo>
                  <a:lnTo>
                    <a:pt x="2265" y="1185"/>
                  </a:lnTo>
                  <a:close/>
                  <a:moveTo>
                    <a:pt x="12967" y="11650"/>
                  </a:moveTo>
                  <a:lnTo>
                    <a:pt x="13072" y="11663"/>
                  </a:lnTo>
                  <a:lnTo>
                    <a:pt x="13190" y="11703"/>
                  </a:lnTo>
                  <a:lnTo>
                    <a:pt x="13296" y="11742"/>
                  </a:lnTo>
                  <a:lnTo>
                    <a:pt x="13401" y="11782"/>
                  </a:lnTo>
                  <a:lnTo>
                    <a:pt x="13506" y="11847"/>
                  </a:lnTo>
                  <a:lnTo>
                    <a:pt x="13598" y="11913"/>
                  </a:lnTo>
                  <a:lnTo>
                    <a:pt x="13691" y="11992"/>
                  </a:lnTo>
                  <a:lnTo>
                    <a:pt x="13770" y="12084"/>
                  </a:lnTo>
                  <a:lnTo>
                    <a:pt x="13835" y="12176"/>
                  </a:lnTo>
                  <a:lnTo>
                    <a:pt x="13901" y="12282"/>
                  </a:lnTo>
                  <a:lnTo>
                    <a:pt x="13954" y="12387"/>
                  </a:lnTo>
                  <a:lnTo>
                    <a:pt x="13993" y="12492"/>
                  </a:lnTo>
                  <a:lnTo>
                    <a:pt x="14020" y="12611"/>
                  </a:lnTo>
                  <a:lnTo>
                    <a:pt x="14033" y="12729"/>
                  </a:lnTo>
                  <a:lnTo>
                    <a:pt x="14033" y="12848"/>
                  </a:lnTo>
                  <a:lnTo>
                    <a:pt x="14033" y="12966"/>
                  </a:lnTo>
                  <a:lnTo>
                    <a:pt x="14020" y="13085"/>
                  </a:lnTo>
                  <a:lnTo>
                    <a:pt x="13993" y="13190"/>
                  </a:lnTo>
                  <a:lnTo>
                    <a:pt x="13954" y="13309"/>
                  </a:lnTo>
                  <a:lnTo>
                    <a:pt x="13901" y="13414"/>
                  </a:lnTo>
                  <a:lnTo>
                    <a:pt x="13835" y="13506"/>
                  </a:lnTo>
                  <a:lnTo>
                    <a:pt x="13770" y="13598"/>
                  </a:lnTo>
                  <a:lnTo>
                    <a:pt x="13691" y="13690"/>
                  </a:lnTo>
                  <a:lnTo>
                    <a:pt x="13598" y="13769"/>
                  </a:lnTo>
                  <a:lnTo>
                    <a:pt x="13506" y="13835"/>
                  </a:lnTo>
                  <a:lnTo>
                    <a:pt x="13401" y="13901"/>
                  </a:lnTo>
                  <a:lnTo>
                    <a:pt x="13296" y="13940"/>
                  </a:lnTo>
                  <a:lnTo>
                    <a:pt x="13190" y="13980"/>
                  </a:lnTo>
                  <a:lnTo>
                    <a:pt x="13072" y="14006"/>
                  </a:lnTo>
                  <a:lnTo>
                    <a:pt x="12953" y="14019"/>
                  </a:lnTo>
                  <a:lnTo>
                    <a:pt x="12835" y="14033"/>
                  </a:lnTo>
                  <a:lnTo>
                    <a:pt x="12730" y="14019"/>
                  </a:lnTo>
                  <a:lnTo>
                    <a:pt x="12611" y="14006"/>
                  </a:lnTo>
                  <a:lnTo>
                    <a:pt x="12493" y="13980"/>
                  </a:lnTo>
                  <a:lnTo>
                    <a:pt x="12387" y="13940"/>
                  </a:lnTo>
                  <a:lnTo>
                    <a:pt x="12282" y="13901"/>
                  </a:lnTo>
                  <a:lnTo>
                    <a:pt x="12177" y="13835"/>
                  </a:lnTo>
                  <a:lnTo>
                    <a:pt x="12085" y="13769"/>
                  </a:lnTo>
                  <a:lnTo>
                    <a:pt x="11992" y="13690"/>
                  </a:lnTo>
                  <a:lnTo>
                    <a:pt x="11913" y="13598"/>
                  </a:lnTo>
                  <a:lnTo>
                    <a:pt x="11848" y="13506"/>
                  </a:lnTo>
                  <a:lnTo>
                    <a:pt x="11782" y="13414"/>
                  </a:lnTo>
                  <a:lnTo>
                    <a:pt x="11729" y="13309"/>
                  </a:lnTo>
                  <a:lnTo>
                    <a:pt x="11690" y="13190"/>
                  </a:lnTo>
                  <a:lnTo>
                    <a:pt x="11663" y="13085"/>
                  </a:lnTo>
                  <a:lnTo>
                    <a:pt x="11650" y="12966"/>
                  </a:lnTo>
                  <a:lnTo>
                    <a:pt x="11650" y="12848"/>
                  </a:lnTo>
                  <a:lnTo>
                    <a:pt x="11650" y="12729"/>
                  </a:lnTo>
                  <a:lnTo>
                    <a:pt x="11663" y="12611"/>
                  </a:lnTo>
                  <a:lnTo>
                    <a:pt x="11690" y="12492"/>
                  </a:lnTo>
                  <a:lnTo>
                    <a:pt x="11729" y="12387"/>
                  </a:lnTo>
                  <a:lnTo>
                    <a:pt x="11782" y="12282"/>
                  </a:lnTo>
                  <a:lnTo>
                    <a:pt x="11848" y="12176"/>
                  </a:lnTo>
                  <a:lnTo>
                    <a:pt x="11913" y="12084"/>
                  </a:lnTo>
                  <a:lnTo>
                    <a:pt x="11992" y="11992"/>
                  </a:lnTo>
                  <a:lnTo>
                    <a:pt x="12085" y="11913"/>
                  </a:lnTo>
                  <a:lnTo>
                    <a:pt x="12177" y="11847"/>
                  </a:lnTo>
                  <a:lnTo>
                    <a:pt x="12282" y="11782"/>
                  </a:lnTo>
                  <a:lnTo>
                    <a:pt x="12387" y="11742"/>
                  </a:lnTo>
                  <a:lnTo>
                    <a:pt x="12493" y="11703"/>
                  </a:lnTo>
                  <a:lnTo>
                    <a:pt x="12611" y="11663"/>
                  </a:lnTo>
                  <a:lnTo>
                    <a:pt x="12716" y="11650"/>
                  </a:lnTo>
                  <a:close/>
                  <a:moveTo>
                    <a:pt x="2383" y="0"/>
                  </a:moveTo>
                  <a:lnTo>
                    <a:pt x="2146" y="13"/>
                  </a:lnTo>
                  <a:lnTo>
                    <a:pt x="1909" y="53"/>
                  </a:lnTo>
                  <a:lnTo>
                    <a:pt x="1685" y="106"/>
                  </a:lnTo>
                  <a:lnTo>
                    <a:pt x="1475" y="185"/>
                  </a:lnTo>
                  <a:lnTo>
                    <a:pt x="1264" y="277"/>
                  </a:lnTo>
                  <a:lnTo>
                    <a:pt x="1067" y="395"/>
                  </a:lnTo>
                  <a:lnTo>
                    <a:pt x="869" y="540"/>
                  </a:lnTo>
                  <a:lnTo>
                    <a:pt x="698" y="698"/>
                  </a:lnTo>
                  <a:lnTo>
                    <a:pt x="540" y="882"/>
                  </a:lnTo>
                  <a:lnTo>
                    <a:pt x="395" y="1066"/>
                  </a:lnTo>
                  <a:lnTo>
                    <a:pt x="277" y="1277"/>
                  </a:lnTo>
                  <a:lnTo>
                    <a:pt x="172" y="1488"/>
                  </a:lnTo>
                  <a:lnTo>
                    <a:pt x="106" y="1698"/>
                  </a:lnTo>
                  <a:lnTo>
                    <a:pt x="40" y="1922"/>
                  </a:lnTo>
                  <a:lnTo>
                    <a:pt x="14" y="2159"/>
                  </a:lnTo>
                  <a:lnTo>
                    <a:pt x="1" y="2383"/>
                  </a:lnTo>
                  <a:lnTo>
                    <a:pt x="14" y="2607"/>
                  </a:lnTo>
                  <a:lnTo>
                    <a:pt x="40" y="2830"/>
                  </a:lnTo>
                  <a:lnTo>
                    <a:pt x="106" y="3054"/>
                  </a:lnTo>
                  <a:lnTo>
                    <a:pt x="172" y="3278"/>
                  </a:lnTo>
                  <a:lnTo>
                    <a:pt x="277" y="3489"/>
                  </a:lnTo>
                  <a:lnTo>
                    <a:pt x="395" y="3686"/>
                  </a:lnTo>
                  <a:lnTo>
                    <a:pt x="540" y="3883"/>
                  </a:lnTo>
                  <a:lnTo>
                    <a:pt x="698" y="4068"/>
                  </a:lnTo>
                  <a:lnTo>
                    <a:pt x="869" y="4226"/>
                  </a:lnTo>
                  <a:lnTo>
                    <a:pt x="1067" y="4357"/>
                  </a:lnTo>
                  <a:lnTo>
                    <a:pt x="1264" y="4476"/>
                  </a:lnTo>
                  <a:lnTo>
                    <a:pt x="1475" y="4581"/>
                  </a:lnTo>
                  <a:lnTo>
                    <a:pt x="1685" y="4660"/>
                  </a:lnTo>
                  <a:lnTo>
                    <a:pt x="1909" y="4713"/>
                  </a:lnTo>
                  <a:lnTo>
                    <a:pt x="2146" y="4752"/>
                  </a:lnTo>
                  <a:lnTo>
                    <a:pt x="2383" y="4765"/>
                  </a:lnTo>
                  <a:lnTo>
                    <a:pt x="2541" y="4752"/>
                  </a:lnTo>
                  <a:lnTo>
                    <a:pt x="2699" y="4739"/>
                  </a:lnTo>
                  <a:lnTo>
                    <a:pt x="2857" y="4713"/>
                  </a:lnTo>
                  <a:lnTo>
                    <a:pt x="3015" y="4673"/>
                  </a:lnTo>
                  <a:lnTo>
                    <a:pt x="3160" y="4634"/>
                  </a:lnTo>
                  <a:lnTo>
                    <a:pt x="3305" y="4568"/>
                  </a:lnTo>
                  <a:lnTo>
                    <a:pt x="3449" y="4502"/>
                  </a:lnTo>
                  <a:lnTo>
                    <a:pt x="3594" y="4423"/>
                  </a:lnTo>
                  <a:lnTo>
                    <a:pt x="10795" y="11637"/>
                  </a:lnTo>
                  <a:lnTo>
                    <a:pt x="10716" y="11768"/>
                  </a:lnTo>
                  <a:lnTo>
                    <a:pt x="10650" y="11913"/>
                  </a:lnTo>
                  <a:lnTo>
                    <a:pt x="10597" y="12058"/>
                  </a:lnTo>
                  <a:lnTo>
                    <a:pt x="10544" y="12216"/>
                  </a:lnTo>
                  <a:lnTo>
                    <a:pt x="10505" y="12361"/>
                  </a:lnTo>
                  <a:lnTo>
                    <a:pt x="10479" y="12519"/>
                  </a:lnTo>
                  <a:lnTo>
                    <a:pt x="10465" y="12677"/>
                  </a:lnTo>
                  <a:lnTo>
                    <a:pt x="10465" y="12848"/>
                  </a:lnTo>
                  <a:lnTo>
                    <a:pt x="10479" y="13085"/>
                  </a:lnTo>
                  <a:lnTo>
                    <a:pt x="10505" y="13309"/>
                  </a:lnTo>
                  <a:lnTo>
                    <a:pt x="10571" y="13532"/>
                  </a:lnTo>
                  <a:lnTo>
                    <a:pt x="10637" y="13756"/>
                  </a:lnTo>
                  <a:lnTo>
                    <a:pt x="10742" y="13967"/>
                  </a:lnTo>
                  <a:lnTo>
                    <a:pt x="10860" y="14164"/>
                  </a:lnTo>
                  <a:lnTo>
                    <a:pt x="11005" y="14348"/>
                  </a:lnTo>
                  <a:lnTo>
                    <a:pt x="11163" y="14520"/>
                  </a:lnTo>
                  <a:lnTo>
                    <a:pt x="11334" y="14691"/>
                  </a:lnTo>
                  <a:lnTo>
                    <a:pt x="11519" y="14822"/>
                  </a:lnTo>
                  <a:lnTo>
                    <a:pt x="11716" y="14941"/>
                  </a:lnTo>
                  <a:lnTo>
                    <a:pt x="11927" y="15046"/>
                  </a:lnTo>
                  <a:lnTo>
                    <a:pt x="12150" y="15125"/>
                  </a:lnTo>
                  <a:lnTo>
                    <a:pt x="12374" y="15178"/>
                  </a:lnTo>
                  <a:lnTo>
                    <a:pt x="12611" y="15217"/>
                  </a:lnTo>
                  <a:lnTo>
                    <a:pt x="13072" y="15217"/>
                  </a:lnTo>
                  <a:lnTo>
                    <a:pt x="13309" y="15178"/>
                  </a:lnTo>
                  <a:lnTo>
                    <a:pt x="13533" y="15125"/>
                  </a:lnTo>
                  <a:lnTo>
                    <a:pt x="13756" y="15046"/>
                  </a:lnTo>
                  <a:lnTo>
                    <a:pt x="13967" y="14941"/>
                  </a:lnTo>
                  <a:lnTo>
                    <a:pt x="14164" y="14822"/>
                  </a:lnTo>
                  <a:lnTo>
                    <a:pt x="14349" y="14691"/>
                  </a:lnTo>
                  <a:lnTo>
                    <a:pt x="14520" y="14520"/>
                  </a:lnTo>
                  <a:lnTo>
                    <a:pt x="14678" y="14348"/>
                  </a:lnTo>
                  <a:lnTo>
                    <a:pt x="14823" y="14164"/>
                  </a:lnTo>
                  <a:lnTo>
                    <a:pt x="14941" y="13967"/>
                  </a:lnTo>
                  <a:lnTo>
                    <a:pt x="15046" y="13756"/>
                  </a:lnTo>
                  <a:lnTo>
                    <a:pt x="15112" y="13532"/>
                  </a:lnTo>
                  <a:lnTo>
                    <a:pt x="15178" y="13309"/>
                  </a:lnTo>
                  <a:lnTo>
                    <a:pt x="15204" y="13085"/>
                  </a:lnTo>
                  <a:lnTo>
                    <a:pt x="15218" y="12848"/>
                  </a:lnTo>
                  <a:lnTo>
                    <a:pt x="15204" y="12611"/>
                  </a:lnTo>
                  <a:lnTo>
                    <a:pt x="15178" y="12374"/>
                  </a:lnTo>
                  <a:lnTo>
                    <a:pt x="15112" y="12150"/>
                  </a:lnTo>
                  <a:lnTo>
                    <a:pt x="15046" y="11940"/>
                  </a:lnTo>
                  <a:lnTo>
                    <a:pt x="14941" y="11729"/>
                  </a:lnTo>
                  <a:lnTo>
                    <a:pt x="14823" y="11518"/>
                  </a:lnTo>
                  <a:lnTo>
                    <a:pt x="14678" y="11334"/>
                  </a:lnTo>
                  <a:lnTo>
                    <a:pt x="14520" y="11163"/>
                  </a:lnTo>
                  <a:lnTo>
                    <a:pt x="14349" y="11005"/>
                  </a:lnTo>
                  <a:lnTo>
                    <a:pt x="14164" y="10860"/>
                  </a:lnTo>
                  <a:lnTo>
                    <a:pt x="13967" y="10742"/>
                  </a:lnTo>
                  <a:lnTo>
                    <a:pt x="13756" y="10650"/>
                  </a:lnTo>
                  <a:lnTo>
                    <a:pt x="13533" y="10571"/>
                  </a:lnTo>
                  <a:lnTo>
                    <a:pt x="13309" y="10505"/>
                  </a:lnTo>
                  <a:lnTo>
                    <a:pt x="13072" y="10478"/>
                  </a:lnTo>
                  <a:lnTo>
                    <a:pt x="12848" y="10465"/>
                  </a:lnTo>
                  <a:lnTo>
                    <a:pt x="12677" y="10465"/>
                  </a:lnTo>
                  <a:lnTo>
                    <a:pt x="12519" y="10492"/>
                  </a:lnTo>
                  <a:lnTo>
                    <a:pt x="12361" y="10518"/>
                  </a:lnTo>
                  <a:lnTo>
                    <a:pt x="12203" y="10544"/>
                  </a:lnTo>
                  <a:lnTo>
                    <a:pt x="12058" y="10597"/>
                  </a:lnTo>
                  <a:lnTo>
                    <a:pt x="11913" y="10650"/>
                  </a:lnTo>
                  <a:lnTo>
                    <a:pt x="11769" y="10715"/>
                  </a:lnTo>
                  <a:lnTo>
                    <a:pt x="11624" y="10794"/>
                  </a:lnTo>
                  <a:lnTo>
                    <a:pt x="4423" y="3594"/>
                  </a:lnTo>
                  <a:lnTo>
                    <a:pt x="4516" y="3423"/>
                  </a:lnTo>
                  <a:lnTo>
                    <a:pt x="4595" y="3238"/>
                  </a:lnTo>
                  <a:lnTo>
                    <a:pt x="4660" y="3054"/>
                  </a:lnTo>
                  <a:lnTo>
                    <a:pt x="4713" y="2870"/>
                  </a:lnTo>
                  <a:lnTo>
                    <a:pt x="4739" y="2672"/>
                  </a:lnTo>
                  <a:lnTo>
                    <a:pt x="4753" y="2488"/>
                  </a:lnTo>
                  <a:lnTo>
                    <a:pt x="4753" y="2291"/>
                  </a:lnTo>
                  <a:lnTo>
                    <a:pt x="4739" y="2093"/>
                  </a:lnTo>
                  <a:lnTo>
                    <a:pt x="4713" y="1909"/>
                  </a:lnTo>
                  <a:lnTo>
                    <a:pt x="4660" y="1725"/>
                  </a:lnTo>
                  <a:lnTo>
                    <a:pt x="4608" y="1540"/>
                  </a:lnTo>
                  <a:lnTo>
                    <a:pt x="4529" y="1356"/>
                  </a:lnTo>
                  <a:lnTo>
                    <a:pt x="4437" y="1185"/>
                  </a:lnTo>
                  <a:lnTo>
                    <a:pt x="4318" y="1014"/>
                  </a:lnTo>
                  <a:lnTo>
                    <a:pt x="4200" y="856"/>
                  </a:lnTo>
                  <a:lnTo>
                    <a:pt x="4055" y="698"/>
                  </a:lnTo>
                  <a:lnTo>
                    <a:pt x="3884" y="540"/>
                  </a:lnTo>
                  <a:lnTo>
                    <a:pt x="3699" y="395"/>
                  </a:lnTo>
                  <a:lnTo>
                    <a:pt x="3502" y="277"/>
                  </a:lnTo>
                  <a:lnTo>
                    <a:pt x="3291" y="185"/>
                  </a:lnTo>
                  <a:lnTo>
                    <a:pt x="3068" y="106"/>
                  </a:lnTo>
                  <a:lnTo>
                    <a:pt x="2844" y="53"/>
                  </a:lnTo>
                  <a:lnTo>
                    <a:pt x="2620" y="13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2745050" y="784075"/>
              <a:ext cx="481500" cy="119150"/>
            </a:xfrm>
            <a:custGeom>
              <a:avLst/>
              <a:gdLst/>
              <a:ahLst/>
              <a:cxnLst/>
              <a:rect l="l" t="t" r="r" b="b"/>
              <a:pathLst>
                <a:path w="19260" h="4766" extrusionOk="0">
                  <a:moveTo>
                    <a:pt x="2370" y="1185"/>
                  </a:moveTo>
                  <a:lnTo>
                    <a:pt x="2502" y="1198"/>
                  </a:lnTo>
                  <a:lnTo>
                    <a:pt x="2621" y="1211"/>
                  </a:lnTo>
                  <a:lnTo>
                    <a:pt x="2726" y="1238"/>
                  </a:lnTo>
                  <a:lnTo>
                    <a:pt x="2844" y="1277"/>
                  </a:lnTo>
                  <a:lnTo>
                    <a:pt x="2950" y="1330"/>
                  </a:lnTo>
                  <a:lnTo>
                    <a:pt x="3042" y="1396"/>
                  </a:lnTo>
                  <a:lnTo>
                    <a:pt x="3134" y="1461"/>
                  </a:lnTo>
                  <a:lnTo>
                    <a:pt x="3226" y="1540"/>
                  </a:lnTo>
                  <a:lnTo>
                    <a:pt x="3292" y="1619"/>
                  </a:lnTo>
                  <a:lnTo>
                    <a:pt x="3371" y="1712"/>
                  </a:lnTo>
                  <a:lnTo>
                    <a:pt x="3423" y="1817"/>
                  </a:lnTo>
                  <a:lnTo>
                    <a:pt x="3476" y="1922"/>
                  </a:lnTo>
                  <a:lnTo>
                    <a:pt x="3516" y="2027"/>
                  </a:lnTo>
                  <a:lnTo>
                    <a:pt x="3542" y="2146"/>
                  </a:lnTo>
                  <a:lnTo>
                    <a:pt x="3568" y="2264"/>
                  </a:lnTo>
                  <a:lnTo>
                    <a:pt x="3568" y="2383"/>
                  </a:lnTo>
                  <a:lnTo>
                    <a:pt x="3568" y="2501"/>
                  </a:lnTo>
                  <a:lnTo>
                    <a:pt x="3542" y="2620"/>
                  </a:lnTo>
                  <a:lnTo>
                    <a:pt x="3516" y="2738"/>
                  </a:lnTo>
                  <a:lnTo>
                    <a:pt x="3476" y="2844"/>
                  </a:lnTo>
                  <a:lnTo>
                    <a:pt x="3423" y="2949"/>
                  </a:lnTo>
                  <a:lnTo>
                    <a:pt x="3371" y="3054"/>
                  </a:lnTo>
                  <a:lnTo>
                    <a:pt x="3292" y="3146"/>
                  </a:lnTo>
                  <a:lnTo>
                    <a:pt x="3226" y="3225"/>
                  </a:lnTo>
                  <a:lnTo>
                    <a:pt x="3134" y="3304"/>
                  </a:lnTo>
                  <a:lnTo>
                    <a:pt x="3042" y="3370"/>
                  </a:lnTo>
                  <a:lnTo>
                    <a:pt x="2950" y="3436"/>
                  </a:lnTo>
                  <a:lnTo>
                    <a:pt x="2844" y="3489"/>
                  </a:lnTo>
                  <a:lnTo>
                    <a:pt x="2726" y="3528"/>
                  </a:lnTo>
                  <a:lnTo>
                    <a:pt x="2621" y="3554"/>
                  </a:lnTo>
                  <a:lnTo>
                    <a:pt x="2502" y="3581"/>
                  </a:lnTo>
                  <a:lnTo>
                    <a:pt x="2252" y="3581"/>
                  </a:lnTo>
                  <a:lnTo>
                    <a:pt x="2133" y="3554"/>
                  </a:lnTo>
                  <a:lnTo>
                    <a:pt x="2015" y="3528"/>
                  </a:lnTo>
                  <a:lnTo>
                    <a:pt x="1910" y="3489"/>
                  </a:lnTo>
                  <a:lnTo>
                    <a:pt x="1804" y="3436"/>
                  </a:lnTo>
                  <a:lnTo>
                    <a:pt x="1699" y="3370"/>
                  </a:lnTo>
                  <a:lnTo>
                    <a:pt x="1607" y="3304"/>
                  </a:lnTo>
                  <a:lnTo>
                    <a:pt x="1528" y="3225"/>
                  </a:lnTo>
                  <a:lnTo>
                    <a:pt x="1449" y="3146"/>
                  </a:lnTo>
                  <a:lnTo>
                    <a:pt x="1383" y="3054"/>
                  </a:lnTo>
                  <a:lnTo>
                    <a:pt x="1317" y="2949"/>
                  </a:lnTo>
                  <a:lnTo>
                    <a:pt x="1265" y="2844"/>
                  </a:lnTo>
                  <a:lnTo>
                    <a:pt x="1225" y="2738"/>
                  </a:lnTo>
                  <a:lnTo>
                    <a:pt x="1199" y="2620"/>
                  </a:lnTo>
                  <a:lnTo>
                    <a:pt x="1186" y="2501"/>
                  </a:lnTo>
                  <a:lnTo>
                    <a:pt x="1173" y="2383"/>
                  </a:lnTo>
                  <a:lnTo>
                    <a:pt x="1186" y="2264"/>
                  </a:lnTo>
                  <a:lnTo>
                    <a:pt x="1199" y="2146"/>
                  </a:lnTo>
                  <a:lnTo>
                    <a:pt x="1225" y="2027"/>
                  </a:lnTo>
                  <a:lnTo>
                    <a:pt x="1265" y="1922"/>
                  </a:lnTo>
                  <a:lnTo>
                    <a:pt x="1317" y="1817"/>
                  </a:lnTo>
                  <a:lnTo>
                    <a:pt x="1383" y="1712"/>
                  </a:lnTo>
                  <a:lnTo>
                    <a:pt x="1449" y="1619"/>
                  </a:lnTo>
                  <a:lnTo>
                    <a:pt x="1528" y="1540"/>
                  </a:lnTo>
                  <a:lnTo>
                    <a:pt x="1607" y="1461"/>
                  </a:lnTo>
                  <a:lnTo>
                    <a:pt x="1699" y="1396"/>
                  </a:lnTo>
                  <a:lnTo>
                    <a:pt x="1804" y="1330"/>
                  </a:lnTo>
                  <a:lnTo>
                    <a:pt x="1910" y="1277"/>
                  </a:lnTo>
                  <a:lnTo>
                    <a:pt x="2015" y="1238"/>
                  </a:lnTo>
                  <a:lnTo>
                    <a:pt x="2133" y="1211"/>
                  </a:lnTo>
                  <a:lnTo>
                    <a:pt x="2252" y="1198"/>
                  </a:lnTo>
                  <a:lnTo>
                    <a:pt x="2370" y="1185"/>
                  </a:lnTo>
                  <a:close/>
                  <a:moveTo>
                    <a:pt x="16877" y="1185"/>
                  </a:moveTo>
                  <a:lnTo>
                    <a:pt x="17008" y="1198"/>
                  </a:lnTo>
                  <a:lnTo>
                    <a:pt x="17127" y="1211"/>
                  </a:lnTo>
                  <a:lnTo>
                    <a:pt x="17232" y="1238"/>
                  </a:lnTo>
                  <a:lnTo>
                    <a:pt x="17350" y="1277"/>
                  </a:lnTo>
                  <a:lnTo>
                    <a:pt x="17456" y="1330"/>
                  </a:lnTo>
                  <a:lnTo>
                    <a:pt x="17548" y="1396"/>
                  </a:lnTo>
                  <a:lnTo>
                    <a:pt x="17640" y="1461"/>
                  </a:lnTo>
                  <a:lnTo>
                    <a:pt x="17732" y="1540"/>
                  </a:lnTo>
                  <a:lnTo>
                    <a:pt x="17811" y="1619"/>
                  </a:lnTo>
                  <a:lnTo>
                    <a:pt x="17877" y="1712"/>
                  </a:lnTo>
                  <a:lnTo>
                    <a:pt x="17930" y="1817"/>
                  </a:lnTo>
                  <a:lnTo>
                    <a:pt x="17982" y="1922"/>
                  </a:lnTo>
                  <a:lnTo>
                    <a:pt x="18022" y="2027"/>
                  </a:lnTo>
                  <a:lnTo>
                    <a:pt x="18048" y="2146"/>
                  </a:lnTo>
                  <a:lnTo>
                    <a:pt x="18074" y="2264"/>
                  </a:lnTo>
                  <a:lnTo>
                    <a:pt x="18074" y="2383"/>
                  </a:lnTo>
                  <a:lnTo>
                    <a:pt x="18074" y="2501"/>
                  </a:lnTo>
                  <a:lnTo>
                    <a:pt x="18048" y="2620"/>
                  </a:lnTo>
                  <a:lnTo>
                    <a:pt x="18022" y="2738"/>
                  </a:lnTo>
                  <a:lnTo>
                    <a:pt x="17982" y="2844"/>
                  </a:lnTo>
                  <a:lnTo>
                    <a:pt x="17930" y="2949"/>
                  </a:lnTo>
                  <a:lnTo>
                    <a:pt x="17877" y="3054"/>
                  </a:lnTo>
                  <a:lnTo>
                    <a:pt x="17811" y="3146"/>
                  </a:lnTo>
                  <a:lnTo>
                    <a:pt x="17732" y="3225"/>
                  </a:lnTo>
                  <a:lnTo>
                    <a:pt x="17640" y="3304"/>
                  </a:lnTo>
                  <a:lnTo>
                    <a:pt x="17548" y="3370"/>
                  </a:lnTo>
                  <a:lnTo>
                    <a:pt x="17456" y="3436"/>
                  </a:lnTo>
                  <a:lnTo>
                    <a:pt x="17350" y="3489"/>
                  </a:lnTo>
                  <a:lnTo>
                    <a:pt x="17232" y="3528"/>
                  </a:lnTo>
                  <a:lnTo>
                    <a:pt x="17127" y="3554"/>
                  </a:lnTo>
                  <a:lnTo>
                    <a:pt x="17008" y="3581"/>
                  </a:lnTo>
                  <a:lnTo>
                    <a:pt x="16758" y="3581"/>
                  </a:lnTo>
                  <a:lnTo>
                    <a:pt x="16640" y="3554"/>
                  </a:lnTo>
                  <a:lnTo>
                    <a:pt x="16521" y="3528"/>
                  </a:lnTo>
                  <a:lnTo>
                    <a:pt x="16416" y="3489"/>
                  </a:lnTo>
                  <a:lnTo>
                    <a:pt x="16311" y="3436"/>
                  </a:lnTo>
                  <a:lnTo>
                    <a:pt x="16218" y="3370"/>
                  </a:lnTo>
                  <a:lnTo>
                    <a:pt x="16126" y="3304"/>
                  </a:lnTo>
                  <a:lnTo>
                    <a:pt x="16034" y="3225"/>
                  </a:lnTo>
                  <a:lnTo>
                    <a:pt x="15955" y="3146"/>
                  </a:lnTo>
                  <a:lnTo>
                    <a:pt x="15889" y="3054"/>
                  </a:lnTo>
                  <a:lnTo>
                    <a:pt x="15823" y="2949"/>
                  </a:lnTo>
                  <a:lnTo>
                    <a:pt x="15784" y="2844"/>
                  </a:lnTo>
                  <a:lnTo>
                    <a:pt x="15744" y="2738"/>
                  </a:lnTo>
                  <a:lnTo>
                    <a:pt x="15705" y="2620"/>
                  </a:lnTo>
                  <a:lnTo>
                    <a:pt x="15692" y="2501"/>
                  </a:lnTo>
                  <a:lnTo>
                    <a:pt x="15679" y="2383"/>
                  </a:lnTo>
                  <a:lnTo>
                    <a:pt x="15692" y="2264"/>
                  </a:lnTo>
                  <a:lnTo>
                    <a:pt x="15705" y="2146"/>
                  </a:lnTo>
                  <a:lnTo>
                    <a:pt x="15744" y="2027"/>
                  </a:lnTo>
                  <a:lnTo>
                    <a:pt x="15784" y="1922"/>
                  </a:lnTo>
                  <a:lnTo>
                    <a:pt x="15823" y="1817"/>
                  </a:lnTo>
                  <a:lnTo>
                    <a:pt x="15889" y="1712"/>
                  </a:lnTo>
                  <a:lnTo>
                    <a:pt x="15955" y="1619"/>
                  </a:lnTo>
                  <a:lnTo>
                    <a:pt x="16034" y="1540"/>
                  </a:lnTo>
                  <a:lnTo>
                    <a:pt x="16126" y="1461"/>
                  </a:lnTo>
                  <a:lnTo>
                    <a:pt x="16218" y="1396"/>
                  </a:lnTo>
                  <a:lnTo>
                    <a:pt x="16311" y="1330"/>
                  </a:lnTo>
                  <a:lnTo>
                    <a:pt x="16416" y="1277"/>
                  </a:lnTo>
                  <a:lnTo>
                    <a:pt x="16521" y="1238"/>
                  </a:lnTo>
                  <a:lnTo>
                    <a:pt x="16640" y="1211"/>
                  </a:lnTo>
                  <a:lnTo>
                    <a:pt x="16758" y="1198"/>
                  </a:lnTo>
                  <a:lnTo>
                    <a:pt x="16877" y="1185"/>
                  </a:lnTo>
                  <a:close/>
                  <a:moveTo>
                    <a:pt x="2370" y="0"/>
                  </a:moveTo>
                  <a:lnTo>
                    <a:pt x="2133" y="13"/>
                  </a:lnTo>
                  <a:lnTo>
                    <a:pt x="1897" y="53"/>
                  </a:lnTo>
                  <a:lnTo>
                    <a:pt x="1673" y="106"/>
                  </a:lnTo>
                  <a:lnTo>
                    <a:pt x="1449" y="198"/>
                  </a:lnTo>
                  <a:lnTo>
                    <a:pt x="1238" y="290"/>
                  </a:lnTo>
                  <a:lnTo>
                    <a:pt x="1041" y="408"/>
                  </a:lnTo>
                  <a:lnTo>
                    <a:pt x="857" y="553"/>
                  </a:lnTo>
                  <a:lnTo>
                    <a:pt x="699" y="698"/>
                  </a:lnTo>
                  <a:lnTo>
                    <a:pt x="541" y="869"/>
                  </a:lnTo>
                  <a:lnTo>
                    <a:pt x="396" y="1053"/>
                  </a:lnTo>
                  <a:lnTo>
                    <a:pt x="277" y="1251"/>
                  </a:lnTo>
                  <a:lnTo>
                    <a:pt x="185" y="1461"/>
                  </a:lnTo>
                  <a:lnTo>
                    <a:pt x="106" y="1672"/>
                  </a:lnTo>
                  <a:lnTo>
                    <a:pt x="40" y="1909"/>
                  </a:lnTo>
                  <a:lnTo>
                    <a:pt x="1" y="2146"/>
                  </a:lnTo>
                  <a:lnTo>
                    <a:pt x="1" y="2383"/>
                  </a:lnTo>
                  <a:lnTo>
                    <a:pt x="1" y="2633"/>
                  </a:lnTo>
                  <a:lnTo>
                    <a:pt x="40" y="2857"/>
                  </a:lnTo>
                  <a:lnTo>
                    <a:pt x="106" y="3094"/>
                  </a:lnTo>
                  <a:lnTo>
                    <a:pt x="185" y="3304"/>
                  </a:lnTo>
                  <a:lnTo>
                    <a:pt x="277" y="3515"/>
                  </a:lnTo>
                  <a:lnTo>
                    <a:pt x="396" y="3712"/>
                  </a:lnTo>
                  <a:lnTo>
                    <a:pt x="541" y="3897"/>
                  </a:lnTo>
                  <a:lnTo>
                    <a:pt x="699" y="4068"/>
                  </a:lnTo>
                  <a:lnTo>
                    <a:pt x="857" y="4213"/>
                  </a:lnTo>
                  <a:lnTo>
                    <a:pt x="1041" y="4357"/>
                  </a:lnTo>
                  <a:lnTo>
                    <a:pt x="1238" y="4476"/>
                  </a:lnTo>
                  <a:lnTo>
                    <a:pt x="1449" y="4581"/>
                  </a:lnTo>
                  <a:lnTo>
                    <a:pt x="1673" y="4660"/>
                  </a:lnTo>
                  <a:lnTo>
                    <a:pt x="1897" y="4713"/>
                  </a:lnTo>
                  <a:lnTo>
                    <a:pt x="2133" y="4752"/>
                  </a:lnTo>
                  <a:lnTo>
                    <a:pt x="2370" y="4765"/>
                  </a:lnTo>
                  <a:lnTo>
                    <a:pt x="2581" y="4752"/>
                  </a:lnTo>
                  <a:lnTo>
                    <a:pt x="2778" y="4726"/>
                  </a:lnTo>
                  <a:lnTo>
                    <a:pt x="2976" y="4686"/>
                  </a:lnTo>
                  <a:lnTo>
                    <a:pt x="3160" y="4621"/>
                  </a:lnTo>
                  <a:lnTo>
                    <a:pt x="3344" y="4555"/>
                  </a:lnTo>
                  <a:lnTo>
                    <a:pt x="3516" y="4463"/>
                  </a:lnTo>
                  <a:lnTo>
                    <a:pt x="3687" y="4371"/>
                  </a:lnTo>
                  <a:lnTo>
                    <a:pt x="3845" y="4252"/>
                  </a:lnTo>
                  <a:lnTo>
                    <a:pt x="3990" y="4134"/>
                  </a:lnTo>
                  <a:lnTo>
                    <a:pt x="4121" y="3989"/>
                  </a:lnTo>
                  <a:lnTo>
                    <a:pt x="4253" y="3844"/>
                  </a:lnTo>
                  <a:lnTo>
                    <a:pt x="4358" y="3686"/>
                  </a:lnTo>
                  <a:lnTo>
                    <a:pt x="4463" y="3515"/>
                  </a:lnTo>
                  <a:lnTo>
                    <a:pt x="4542" y="3344"/>
                  </a:lnTo>
                  <a:lnTo>
                    <a:pt x="4621" y="3160"/>
                  </a:lnTo>
                  <a:lnTo>
                    <a:pt x="4674" y="2975"/>
                  </a:lnTo>
                  <a:lnTo>
                    <a:pt x="14573" y="2975"/>
                  </a:lnTo>
                  <a:lnTo>
                    <a:pt x="14639" y="3160"/>
                  </a:lnTo>
                  <a:lnTo>
                    <a:pt x="14705" y="3344"/>
                  </a:lnTo>
                  <a:lnTo>
                    <a:pt x="14797" y="3515"/>
                  </a:lnTo>
                  <a:lnTo>
                    <a:pt x="14889" y="3686"/>
                  </a:lnTo>
                  <a:lnTo>
                    <a:pt x="15007" y="3844"/>
                  </a:lnTo>
                  <a:lnTo>
                    <a:pt x="15126" y="3989"/>
                  </a:lnTo>
                  <a:lnTo>
                    <a:pt x="15271" y="4134"/>
                  </a:lnTo>
                  <a:lnTo>
                    <a:pt x="15415" y="4252"/>
                  </a:lnTo>
                  <a:lnTo>
                    <a:pt x="15573" y="4371"/>
                  </a:lnTo>
                  <a:lnTo>
                    <a:pt x="15731" y="4463"/>
                  </a:lnTo>
                  <a:lnTo>
                    <a:pt x="15916" y="4555"/>
                  </a:lnTo>
                  <a:lnTo>
                    <a:pt x="16087" y="4621"/>
                  </a:lnTo>
                  <a:lnTo>
                    <a:pt x="16284" y="4686"/>
                  </a:lnTo>
                  <a:lnTo>
                    <a:pt x="16482" y="4726"/>
                  </a:lnTo>
                  <a:lnTo>
                    <a:pt x="16679" y="4752"/>
                  </a:lnTo>
                  <a:lnTo>
                    <a:pt x="16877" y="4765"/>
                  </a:lnTo>
                  <a:lnTo>
                    <a:pt x="17127" y="4752"/>
                  </a:lnTo>
                  <a:lnTo>
                    <a:pt x="17364" y="4713"/>
                  </a:lnTo>
                  <a:lnTo>
                    <a:pt x="17587" y="4660"/>
                  </a:lnTo>
                  <a:lnTo>
                    <a:pt x="17811" y="4581"/>
                  </a:lnTo>
                  <a:lnTo>
                    <a:pt x="18009" y="4476"/>
                  </a:lnTo>
                  <a:lnTo>
                    <a:pt x="18206" y="4357"/>
                  </a:lnTo>
                  <a:lnTo>
                    <a:pt x="18390" y="4213"/>
                  </a:lnTo>
                  <a:lnTo>
                    <a:pt x="18561" y="4068"/>
                  </a:lnTo>
                  <a:lnTo>
                    <a:pt x="18719" y="3897"/>
                  </a:lnTo>
                  <a:lnTo>
                    <a:pt x="18851" y="3712"/>
                  </a:lnTo>
                  <a:lnTo>
                    <a:pt x="18970" y="3515"/>
                  </a:lnTo>
                  <a:lnTo>
                    <a:pt x="19075" y="3304"/>
                  </a:lnTo>
                  <a:lnTo>
                    <a:pt x="19154" y="3094"/>
                  </a:lnTo>
                  <a:lnTo>
                    <a:pt x="19206" y="2857"/>
                  </a:lnTo>
                  <a:lnTo>
                    <a:pt x="19246" y="2633"/>
                  </a:lnTo>
                  <a:lnTo>
                    <a:pt x="19259" y="2383"/>
                  </a:lnTo>
                  <a:lnTo>
                    <a:pt x="19246" y="2146"/>
                  </a:lnTo>
                  <a:lnTo>
                    <a:pt x="19206" y="1909"/>
                  </a:lnTo>
                  <a:lnTo>
                    <a:pt x="19154" y="1672"/>
                  </a:lnTo>
                  <a:lnTo>
                    <a:pt x="19075" y="1461"/>
                  </a:lnTo>
                  <a:lnTo>
                    <a:pt x="18970" y="1251"/>
                  </a:lnTo>
                  <a:lnTo>
                    <a:pt x="18851" y="1053"/>
                  </a:lnTo>
                  <a:lnTo>
                    <a:pt x="18719" y="869"/>
                  </a:lnTo>
                  <a:lnTo>
                    <a:pt x="18561" y="698"/>
                  </a:lnTo>
                  <a:lnTo>
                    <a:pt x="18390" y="553"/>
                  </a:lnTo>
                  <a:lnTo>
                    <a:pt x="18206" y="408"/>
                  </a:lnTo>
                  <a:lnTo>
                    <a:pt x="18009" y="290"/>
                  </a:lnTo>
                  <a:lnTo>
                    <a:pt x="17811" y="198"/>
                  </a:lnTo>
                  <a:lnTo>
                    <a:pt x="17587" y="106"/>
                  </a:lnTo>
                  <a:lnTo>
                    <a:pt x="17364" y="53"/>
                  </a:lnTo>
                  <a:lnTo>
                    <a:pt x="17127" y="13"/>
                  </a:lnTo>
                  <a:lnTo>
                    <a:pt x="16877" y="0"/>
                  </a:lnTo>
                  <a:lnTo>
                    <a:pt x="16679" y="13"/>
                  </a:lnTo>
                  <a:lnTo>
                    <a:pt x="16482" y="40"/>
                  </a:lnTo>
                  <a:lnTo>
                    <a:pt x="16284" y="79"/>
                  </a:lnTo>
                  <a:lnTo>
                    <a:pt x="16087" y="145"/>
                  </a:lnTo>
                  <a:lnTo>
                    <a:pt x="15916" y="211"/>
                  </a:lnTo>
                  <a:lnTo>
                    <a:pt x="15731" y="303"/>
                  </a:lnTo>
                  <a:lnTo>
                    <a:pt x="15573" y="395"/>
                  </a:lnTo>
                  <a:lnTo>
                    <a:pt x="15415" y="514"/>
                  </a:lnTo>
                  <a:lnTo>
                    <a:pt x="15271" y="645"/>
                  </a:lnTo>
                  <a:lnTo>
                    <a:pt x="15126" y="777"/>
                  </a:lnTo>
                  <a:lnTo>
                    <a:pt x="15007" y="922"/>
                  </a:lnTo>
                  <a:lnTo>
                    <a:pt x="14889" y="1080"/>
                  </a:lnTo>
                  <a:lnTo>
                    <a:pt x="14797" y="1251"/>
                  </a:lnTo>
                  <a:lnTo>
                    <a:pt x="14705" y="1422"/>
                  </a:lnTo>
                  <a:lnTo>
                    <a:pt x="14639" y="1606"/>
                  </a:lnTo>
                  <a:lnTo>
                    <a:pt x="14573" y="1791"/>
                  </a:lnTo>
                  <a:lnTo>
                    <a:pt x="4674" y="1791"/>
                  </a:lnTo>
                  <a:lnTo>
                    <a:pt x="4621" y="1606"/>
                  </a:lnTo>
                  <a:lnTo>
                    <a:pt x="4542" y="1422"/>
                  </a:lnTo>
                  <a:lnTo>
                    <a:pt x="4463" y="1251"/>
                  </a:lnTo>
                  <a:lnTo>
                    <a:pt x="4358" y="1080"/>
                  </a:lnTo>
                  <a:lnTo>
                    <a:pt x="4253" y="922"/>
                  </a:lnTo>
                  <a:lnTo>
                    <a:pt x="4121" y="777"/>
                  </a:lnTo>
                  <a:lnTo>
                    <a:pt x="3990" y="645"/>
                  </a:lnTo>
                  <a:lnTo>
                    <a:pt x="3845" y="514"/>
                  </a:lnTo>
                  <a:lnTo>
                    <a:pt x="3687" y="395"/>
                  </a:lnTo>
                  <a:lnTo>
                    <a:pt x="3516" y="303"/>
                  </a:lnTo>
                  <a:lnTo>
                    <a:pt x="3344" y="211"/>
                  </a:lnTo>
                  <a:lnTo>
                    <a:pt x="3160" y="145"/>
                  </a:lnTo>
                  <a:lnTo>
                    <a:pt x="2976" y="79"/>
                  </a:lnTo>
                  <a:lnTo>
                    <a:pt x="2778" y="40"/>
                  </a:lnTo>
                  <a:lnTo>
                    <a:pt x="2581" y="13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rgbClr val="FBF2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1265475" y="1018700"/>
              <a:ext cx="4767200" cy="4229150"/>
            </a:xfrm>
            <a:custGeom>
              <a:avLst/>
              <a:gdLst/>
              <a:ahLst/>
              <a:cxnLst/>
              <a:rect l="l" t="t" r="r" b="b"/>
              <a:pathLst>
                <a:path w="190688" h="169166" extrusionOk="0">
                  <a:moveTo>
                    <a:pt x="71610" y="3542"/>
                  </a:moveTo>
                  <a:lnTo>
                    <a:pt x="71795" y="3555"/>
                  </a:lnTo>
                  <a:lnTo>
                    <a:pt x="71966" y="3581"/>
                  </a:lnTo>
                  <a:lnTo>
                    <a:pt x="72124" y="3608"/>
                  </a:lnTo>
                  <a:lnTo>
                    <a:pt x="72295" y="3647"/>
                  </a:lnTo>
                  <a:lnTo>
                    <a:pt x="72453" y="3700"/>
                  </a:lnTo>
                  <a:lnTo>
                    <a:pt x="72611" y="3752"/>
                  </a:lnTo>
                  <a:lnTo>
                    <a:pt x="72769" y="3805"/>
                  </a:lnTo>
                  <a:lnTo>
                    <a:pt x="72927" y="3871"/>
                  </a:lnTo>
                  <a:lnTo>
                    <a:pt x="73071" y="3950"/>
                  </a:lnTo>
                  <a:lnTo>
                    <a:pt x="73216" y="4042"/>
                  </a:lnTo>
                  <a:lnTo>
                    <a:pt x="73348" y="4121"/>
                  </a:lnTo>
                  <a:lnTo>
                    <a:pt x="73611" y="4318"/>
                  </a:lnTo>
                  <a:lnTo>
                    <a:pt x="73861" y="4542"/>
                  </a:lnTo>
                  <a:lnTo>
                    <a:pt x="74072" y="4779"/>
                  </a:lnTo>
                  <a:lnTo>
                    <a:pt x="74269" y="5042"/>
                  </a:lnTo>
                  <a:lnTo>
                    <a:pt x="74361" y="5187"/>
                  </a:lnTo>
                  <a:lnTo>
                    <a:pt x="74440" y="5332"/>
                  </a:lnTo>
                  <a:lnTo>
                    <a:pt x="74519" y="5477"/>
                  </a:lnTo>
                  <a:lnTo>
                    <a:pt x="74585" y="5635"/>
                  </a:lnTo>
                  <a:lnTo>
                    <a:pt x="74651" y="5780"/>
                  </a:lnTo>
                  <a:lnTo>
                    <a:pt x="74704" y="5938"/>
                  </a:lnTo>
                  <a:lnTo>
                    <a:pt x="74756" y="6109"/>
                  </a:lnTo>
                  <a:lnTo>
                    <a:pt x="74796" y="6267"/>
                  </a:lnTo>
                  <a:lnTo>
                    <a:pt x="74822" y="6438"/>
                  </a:lnTo>
                  <a:lnTo>
                    <a:pt x="74849" y="6609"/>
                  </a:lnTo>
                  <a:lnTo>
                    <a:pt x="74862" y="6780"/>
                  </a:lnTo>
                  <a:lnTo>
                    <a:pt x="74862" y="6964"/>
                  </a:lnTo>
                  <a:lnTo>
                    <a:pt x="74862" y="7135"/>
                  </a:lnTo>
                  <a:lnTo>
                    <a:pt x="74849" y="7307"/>
                  </a:lnTo>
                  <a:lnTo>
                    <a:pt x="74822" y="7478"/>
                  </a:lnTo>
                  <a:lnTo>
                    <a:pt x="74796" y="7649"/>
                  </a:lnTo>
                  <a:lnTo>
                    <a:pt x="74756" y="7807"/>
                  </a:lnTo>
                  <a:lnTo>
                    <a:pt x="74704" y="7978"/>
                  </a:lnTo>
                  <a:lnTo>
                    <a:pt x="74651" y="8136"/>
                  </a:lnTo>
                  <a:lnTo>
                    <a:pt x="74585" y="8294"/>
                  </a:lnTo>
                  <a:lnTo>
                    <a:pt x="74519" y="8439"/>
                  </a:lnTo>
                  <a:lnTo>
                    <a:pt x="74440" y="8583"/>
                  </a:lnTo>
                  <a:lnTo>
                    <a:pt x="74361" y="8728"/>
                  </a:lnTo>
                  <a:lnTo>
                    <a:pt x="74269" y="8873"/>
                  </a:lnTo>
                  <a:lnTo>
                    <a:pt x="74072" y="9136"/>
                  </a:lnTo>
                  <a:lnTo>
                    <a:pt x="73861" y="9373"/>
                  </a:lnTo>
                  <a:lnTo>
                    <a:pt x="73611" y="9597"/>
                  </a:lnTo>
                  <a:lnTo>
                    <a:pt x="73348" y="9795"/>
                  </a:lnTo>
                  <a:lnTo>
                    <a:pt x="73216" y="9887"/>
                  </a:lnTo>
                  <a:lnTo>
                    <a:pt x="73071" y="9966"/>
                  </a:lnTo>
                  <a:lnTo>
                    <a:pt x="72927" y="10045"/>
                  </a:lnTo>
                  <a:lnTo>
                    <a:pt x="72769" y="10110"/>
                  </a:lnTo>
                  <a:lnTo>
                    <a:pt x="72611" y="10176"/>
                  </a:lnTo>
                  <a:lnTo>
                    <a:pt x="72453" y="10229"/>
                  </a:lnTo>
                  <a:lnTo>
                    <a:pt x="72295" y="10268"/>
                  </a:lnTo>
                  <a:lnTo>
                    <a:pt x="72124" y="10308"/>
                  </a:lnTo>
                  <a:lnTo>
                    <a:pt x="71966" y="10334"/>
                  </a:lnTo>
                  <a:lnTo>
                    <a:pt x="71795" y="10361"/>
                  </a:lnTo>
                  <a:lnTo>
                    <a:pt x="71610" y="10374"/>
                  </a:lnTo>
                  <a:lnTo>
                    <a:pt x="71268" y="10374"/>
                  </a:lnTo>
                  <a:lnTo>
                    <a:pt x="71097" y="10361"/>
                  </a:lnTo>
                  <a:lnTo>
                    <a:pt x="70926" y="10334"/>
                  </a:lnTo>
                  <a:lnTo>
                    <a:pt x="70755" y="10308"/>
                  </a:lnTo>
                  <a:lnTo>
                    <a:pt x="70584" y="10268"/>
                  </a:lnTo>
                  <a:lnTo>
                    <a:pt x="70426" y="10229"/>
                  </a:lnTo>
                  <a:lnTo>
                    <a:pt x="70268" y="10176"/>
                  </a:lnTo>
                  <a:lnTo>
                    <a:pt x="70110" y="10110"/>
                  </a:lnTo>
                  <a:lnTo>
                    <a:pt x="69965" y="10045"/>
                  </a:lnTo>
                  <a:lnTo>
                    <a:pt x="69807" y="9966"/>
                  </a:lnTo>
                  <a:lnTo>
                    <a:pt x="69662" y="9887"/>
                  </a:lnTo>
                  <a:lnTo>
                    <a:pt x="69530" y="9795"/>
                  </a:lnTo>
                  <a:lnTo>
                    <a:pt x="69267" y="9597"/>
                  </a:lnTo>
                  <a:lnTo>
                    <a:pt x="69017" y="9373"/>
                  </a:lnTo>
                  <a:lnTo>
                    <a:pt x="68806" y="9136"/>
                  </a:lnTo>
                  <a:lnTo>
                    <a:pt x="68609" y="8873"/>
                  </a:lnTo>
                  <a:lnTo>
                    <a:pt x="68517" y="8728"/>
                  </a:lnTo>
                  <a:lnTo>
                    <a:pt x="68438" y="8583"/>
                  </a:lnTo>
                  <a:lnTo>
                    <a:pt x="68359" y="8439"/>
                  </a:lnTo>
                  <a:lnTo>
                    <a:pt x="68293" y="8294"/>
                  </a:lnTo>
                  <a:lnTo>
                    <a:pt x="68227" y="8136"/>
                  </a:lnTo>
                  <a:lnTo>
                    <a:pt x="68175" y="7978"/>
                  </a:lnTo>
                  <a:lnTo>
                    <a:pt x="68122" y="7807"/>
                  </a:lnTo>
                  <a:lnTo>
                    <a:pt x="68096" y="7649"/>
                  </a:lnTo>
                  <a:lnTo>
                    <a:pt x="68056" y="7478"/>
                  </a:lnTo>
                  <a:lnTo>
                    <a:pt x="68043" y="7307"/>
                  </a:lnTo>
                  <a:lnTo>
                    <a:pt x="68030" y="7135"/>
                  </a:lnTo>
                  <a:lnTo>
                    <a:pt x="68017" y="6964"/>
                  </a:lnTo>
                  <a:lnTo>
                    <a:pt x="68030" y="6780"/>
                  </a:lnTo>
                  <a:lnTo>
                    <a:pt x="68043" y="6609"/>
                  </a:lnTo>
                  <a:lnTo>
                    <a:pt x="68056" y="6438"/>
                  </a:lnTo>
                  <a:lnTo>
                    <a:pt x="68096" y="6267"/>
                  </a:lnTo>
                  <a:lnTo>
                    <a:pt x="68122" y="6109"/>
                  </a:lnTo>
                  <a:lnTo>
                    <a:pt x="68175" y="5938"/>
                  </a:lnTo>
                  <a:lnTo>
                    <a:pt x="68227" y="5780"/>
                  </a:lnTo>
                  <a:lnTo>
                    <a:pt x="68293" y="5635"/>
                  </a:lnTo>
                  <a:lnTo>
                    <a:pt x="68359" y="5477"/>
                  </a:lnTo>
                  <a:lnTo>
                    <a:pt x="68438" y="5332"/>
                  </a:lnTo>
                  <a:lnTo>
                    <a:pt x="68517" y="5187"/>
                  </a:lnTo>
                  <a:lnTo>
                    <a:pt x="68609" y="5042"/>
                  </a:lnTo>
                  <a:lnTo>
                    <a:pt x="68806" y="4779"/>
                  </a:lnTo>
                  <a:lnTo>
                    <a:pt x="69017" y="4542"/>
                  </a:lnTo>
                  <a:lnTo>
                    <a:pt x="69267" y="4318"/>
                  </a:lnTo>
                  <a:lnTo>
                    <a:pt x="69530" y="4121"/>
                  </a:lnTo>
                  <a:lnTo>
                    <a:pt x="69662" y="4042"/>
                  </a:lnTo>
                  <a:lnTo>
                    <a:pt x="69807" y="3950"/>
                  </a:lnTo>
                  <a:lnTo>
                    <a:pt x="69965" y="3871"/>
                  </a:lnTo>
                  <a:lnTo>
                    <a:pt x="70110" y="3805"/>
                  </a:lnTo>
                  <a:lnTo>
                    <a:pt x="70268" y="3752"/>
                  </a:lnTo>
                  <a:lnTo>
                    <a:pt x="70426" y="3700"/>
                  </a:lnTo>
                  <a:lnTo>
                    <a:pt x="70584" y="3647"/>
                  </a:lnTo>
                  <a:lnTo>
                    <a:pt x="70755" y="3608"/>
                  </a:lnTo>
                  <a:lnTo>
                    <a:pt x="70926" y="3581"/>
                  </a:lnTo>
                  <a:lnTo>
                    <a:pt x="71097" y="3555"/>
                  </a:lnTo>
                  <a:lnTo>
                    <a:pt x="71268" y="3542"/>
                  </a:lnTo>
                  <a:close/>
                  <a:moveTo>
                    <a:pt x="163847" y="5609"/>
                  </a:moveTo>
                  <a:lnTo>
                    <a:pt x="164018" y="5622"/>
                  </a:lnTo>
                  <a:lnTo>
                    <a:pt x="164189" y="5635"/>
                  </a:lnTo>
                  <a:lnTo>
                    <a:pt x="164360" y="5648"/>
                  </a:lnTo>
                  <a:lnTo>
                    <a:pt x="164531" y="5687"/>
                  </a:lnTo>
                  <a:lnTo>
                    <a:pt x="164702" y="5727"/>
                  </a:lnTo>
                  <a:lnTo>
                    <a:pt x="164860" y="5766"/>
                  </a:lnTo>
                  <a:lnTo>
                    <a:pt x="165018" y="5819"/>
                  </a:lnTo>
                  <a:lnTo>
                    <a:pt x="165176" y="5885"/>
                  </a:lnTo>
                  <a:lnTo>
                    <a:pt x="165321" y="5951"/>
                  </a:lnTo>
                  <a:lnTo>
                    <a:pt x="165479" y="6030"/>
                  </a:lnTo>
                  <a:lnTo>
                    <a:pt x="165611" y="6109"/>
                  </a:lnTo>
                  <a:lnTo>
                    <a:pt x="165756" y="6201"/>
                  </a:lnTo>
                  <a:lnTo>
                    <a:pt x="166019" y="6398"/>
                  </a:lnTo>
                  <a:lnTo>
                    <a:pt x="166256" y="6622"/>
                  </a:lnTo>
                  <a:lnTo>
                    <a:pt x="166480" y="6859"/>
                  </a:lnTo>
                  <a:lnTo>
                    <a:pt x="166677" y="7122"/>
                  </a:lnTo>
                  <a:lnTo>
                    <a:pt x="166769" y="7267"/>
                  </a:lnTo>
                  <a:lnTo>
                    <a:pt x="166848" y="7399"/>
                  </a:lnTo>
                  <a:lnTo>
                    <a:pt x="166927" y="7557"/>
                  </a:lnTo>
                  <a:lnTo>
                    <a:pt x="166993" y="7702"/>
                  </a:lnTo>
                  <a:lnTo>
                    <a:pt x="167059" y="7859"/>
                  </a:lnTo>
                  <a:lnTo>
                    <a:pt x="167111" y="8017"/>
                  </a:lnTo>
                  <a:lnTo>
                    <a:pt x="167151" y="8175"/>
                  </a:lnTo>
                  <a:lnTo>
                    <a:pt x="167190" y="8347"/>
                  </a:lnTo>
                  <a:lnTo>
                    <a:pt x="167230" y="8518"/>
                  </a:lnTo>
                  <a:lnTo>
                    <a:pt x="167243" y="8689"/>
                  </a:lnTo>
                  <a:lnTo>
                    <a:pt x="167256" y="8860"/>
                  </a:lnTo>
                  <a:lnTo>
                    <a:pt x="167269" y="9031"/>
                  </a:lnTo>
                  <a:lnTo>
                    <a:pt x="167256" y="9202"/>
                  </a:lnTo>
                  <a:lnTo>
                    <a:pt x="167243" y="9386"/>
                  </a:lnTo>
                  <a:lnTo>
                    <a:pt x="167230" y="9558"/>
                  </a:lnTo>
                  <a:lnTo>
                    <a:pt x="167190" y="9716"/>
                  </a:lnTo>
                  <a:lnTo>
                    <a:pt x="167151" y="9887"/>
                  </a:lnTo>
                  <a:lnTo>
                    <a:pt x="167111" y="10045"/>
                  </a:lnTo>
                  <a:lnTo>
                    <a:pt x="167059" y="10203"/>
                  </a:lnTo>
                  <a:lnTo>
                    <a:pt x="166993" y="10361"/>
                  </a:lnTo>
                  <a:lnTo>
                    <a:pt x="166927" y="10519"/>
                  </a:lnTo>
                  <a:lnTo>
                    <a:pt x="166848" y="10663"/>
                  </a:lnTo>
                  <a:lnTo>
                    <a:pt x="166769" y="10808"/>
                  </a:lnTo>
                  <a:lnTo>
                    <a:pt x="166677" y="10940"/>
                  </a:lnTo>
                  <a:lnTo>
                    <a:pt x="166480" y="11203"/>
                  </a:lnTo>
                  <a:lnTo>
                    <a:pt x="166256" y="11453"/>
                  </a:lnTo>
                  <a:lnTo>
                    <a:pt x="166019" y="11677"/>
                  </a:lnTo>
                  <a:lnTo>
                    <a:pt x="165756" y="11861"/>
                  </a:lnTo>
                  <a:lnTo>
                    <a:pt x="165611" y="11953"/>
                  </a:lnTo>
                  <a:lnTo>
                    <a:pt x="165479" y="12045"/>
                  </a:lnTo>
                  <a:lnTo>
                    <a:pt x="165321" y="12111"/>
                  </a:lnTo>
                  <a:lnTo>
                    <a:pt x="165176" y="12177"/>
                  </a:lnTo>
                  <a:lnTo>
                    <a:pt x="165018" y="12243"/>
                  </a:lnTo>
                  <a:lnTo>
                    <a:pt x="164860" y="12296"/>
                  </a:lnTo>
                  <a:lnTo>
                    <a:pt x="164702" y="12348"/>
                  </a:lnTo>
                  <a:lnTo>
                    <a:pt x="164531" y="12388"/>
                  </a:lnTo>
                  <a:lnTo>
                    <a:pt x="164360" y="12414"/>
                  </a:lnTo>
                  <a:lnTo>
                    <a:pt x="164189" y="12440"/>
                  </a:lnTo>
                  <a:lnTo>
                    <a:pt x="164018" y="12454"/>
                  </a:lnTo>
                  <a:lnTo>
                    <a:pt x="163663" y="12454"/>
                  </a:lnTo>
                  <a:lnTo>
                    <a:pt x="163491" y="12440"/>
                  </a:lnTo>
                  <a:lnTo>
                    <a:pt x="163320" y="12414"/>
                  </a:lnTo>
                  <a:lnTo>
                    <a:pt x="163162" y="12388"/>
                  </a:lnTo>
                  <a:lnTo>
                    <a:pt x="162991" y="12348"/>
                  </a:lnTo>
                  <a:lnTo>
                    <a:pt x="162833" y="12296"/>
                  </a:lnTo>
                  <a:lnTo>
                    <a:pt x="162675" y="12243"/>
                  </a:lnTo>
                  <a:lnTo>
                    <a:pt x="162517" y="12177"/>
                  </a:lnTo>
                  <a:lnTo>
                    <a:pt x="162359" y="12111"/>
                  </a:lnTo>
                  <a:lnTo>
                    <a:pt x="162215" y="12045"/>
                  </a:lnTo>
                  <a:lnTo>
                    <a:pt x="162070" y="11953"/>
                  </a:lnTo>
                  <a:lnTo>
                    <a:pt x="161938" y="11861"/>
                  </a:lnTo>
                  <a:lnTo>
                    <a:pt x="161675" y="11677"/>
                  </a:lnTo>
                  <a:lnTo>
                    <a:pt x="161425" y="11453"/>
                  </a:lnTo>
                  <a:lnTo>
                    <a:pt x="161201" y="11203"/>
                  </a:lnTo>
                  <a:lnTo>
                    <a:pt x="161004" y="10940"/>
                  </a:lnTo>
                  <a:lnTo>
                    <a:pt x="160925" y="10808"/>
                  </a:lnTo>
                  <a:lnTo>
                    <a:pt x="160832" y="10663"/>
                  </a:lnTo>
                  <a:lnTo>
                    <a:pt x="160767" y="10519"/>
                  </a:lnTo>
                  <a:lnTo>
                    <a:pt x="160688" y="10361"/>
                  </a:lnTo>
                  <a:lnTo>
                    <a:pt x="160635" y="10203"/>
                  </a:lnTo>
                  <a:lnTo>
                    <a:pt x="160582" y="10045"/>
                  </a:lnTo>
                  <a:lnTo>
                    <a:pt x="160530" y="9887"/>
                  </a:lnTo>
                  <a:lnTo>
                    <a:pt x="160490" y="9716"/>
                  </a:lnTo>
                  <a:lnTo>
                    <a:pt x="160464" y="9558"/>
                  </a:lnTo>
                  <a:lnTo>
                    <a:pt x="160437" y="9386"/>
                  </a:lnTo>
                  <a:lnTo>
                    <a:pt x="160424" y="9202"/>
                  </a:lnTo>
                  <a:lnTo>
                    <a:pt x="160424" y="9031"/>
                  </a:lnTo>
                  <a:lnTo>
                    <a:pt x="160424" y="8860"/>
                  </a:lnTo>
                  <a:lnTo>
                    <a:pt x="160437" y="8689"/>
                  </a:lnTo>
                  <a:lnTo>
                    <a:pt x="160464" y="8518"/>
                  </a:lnTo>
                  <a:lnTo>
                    <a:pt x="160490" y="8347"/>
                  </a:lnTo>
                  <a:lnTo>
                    <a:pt x="160530" y="8175"/>
                  </a:lnTo>
                  <a:lnTo>
                    <a:pt x="160582" y="8017"/>
                  </a:lnTo>
                  <a:lnTo>
                    <a:pt x="160635" y="7859"/>
                  </a:lnTo>
                  <a:lnTo>
                    <a:pt x="160688" y="7702"/>
                  </a:lnTo>
                  <a:lnTo>
                    <a:pt x="160767" y="7557"/>
                  </a:lnTo>
                  <a:lnTo>
                    <a:pt x="160832" y="7399"/>
                  </a:lnTo>
                  <a:lnTo>
                    <a:pt x="160925" y="7267"/>
                  </a:lnTo>
                  <a:lnTo>
                    <a:pt x="161004" y="7122"/>
                  </a:lnTo>
                  <a:lnTo>
                    <a:pt x="161201" y="6859"/>
                  </a:lnTo>
                  <a:lnTo>
                    <a:pt x="161425" y="6622"/>
                  </a:lnTo>
                  <a:lnTo>
                    <a:pt x="161675" y="6398"/>
                  </a:lnTo>
                  <a:lnTo>
                    <a:pt x="161938" y="6201"/>
                  </a:lnTo>
                  <a:lnTo>
                    <a:pt x="162070" y="6109"/>
                  </a:lnTo>
                  <a:lnTo>
                    <a:pt x="162215" y="6030"/>
                  </a:lnTo>
                  <a:lnTo>
                    <a:pt x="162359" y="5951"/>
                  </a:lnTo>
                  <a:lnTo>
                    <a:pt x="162517" y="5885"/>
                  </a:lnTo>
                  <a:lnTo>
                    <a:pt x="162675" y="5819"/>
                  </a:lnTo>
                  <a:lnTo>
                    <a:pt x="162833" y="5766"/>
                  </a:lnTo>
                  <a:lnTo>
                    <a:pt x="162991" y="5727"/>
                  </a:lnTo>
                  <a:lnTo>
                    <a:pt x="163162" y="5687"/>
                  </a:lnTo>
                  <a:lnTo>
                    <a:pt x="163320" y="5648"/>
                  </a:lnTo>
                  <a:lnTo>
                    <a:pt x="163491" y="5635"/>
                  </a:lnTo>
                  <a:lnTo>
                    <a:pt x="163663" y="5622"/>
                  </a:lnTo>
                  <a:lnTo>
                    <a:pt x="163847" y="5609"/>
                  </a:lnTo>
                  <a:close/>
                  <a:moveTo>
                    <a:pt x="155054" y="48298"/>
                  </a:moveTo>
                  <a:lnTo>
                    <a:pt x="155225" y="48311"/>
                  </a:lnTo>
                  <a:lnTo>
                    <a:pt x="155396" y="48337"/>
                  </a:lnTo>
                  <a:lnTo>
                    <a:pt x="155567" y="48364"/>
                  </a:lnTo>
                  <a:lnTo>
                    <a:pt x="155738" y="48403"/>
                  </a:lnTo>
                  <a:lnTo>
                    <a:pt x="155896" y="48443"/>
                  </a:lnTo>
                  <a:lnTo>
                    <a:pt x="156054" y="48508"/>
                  </a:lnTo>
                  <a:lnTo>
                    <a:pt x="156212" y="48561"/>
                  </a:lnTo>
                  <a:lnTo>
                    <a:pt x="156357" y="48627"/>
                  </a:lnTo>
                  <a:lnTo>
                    <a:pt x="156515" y="48706"/>
                  </a:lnTo>
                  <a:lnTo>
                    <a:pt x="156646" y="48785"/>
                  </a:lnTo>
                  <a:lnTo>
                    <a:pt x="156791" y="48877"/>
                  </a:lnTo>
                  <a:lnTo>
                    <a:pt x="157054" y="49074"/>
                  </a:lnTo>
                  <a:lnTo>
                    <a:pt x="157291" y="49298"/>
                  </a:lnTo>
                  <a:lnTo>
                    <a:pt x="157515" y="49535"/>
                  </a:lnTo>
                  <a:lnTo>
                    <a:pt x="157713" y="49798"/>
                  </a:lnTo>
                  <a:lnTo>
                    <a:pt x="157805" y="49943"/>
                  </a:lnTo>
                  <a:lnTo>
                    <a:pt x="157884" y="50088"/>
                  </a:lnTo>
                  <a:lnTo>
                    <a:pt x="157963" y="50233"/>
                  </a:lnTo>
                  <a:lnTo>
                    <a:pt x="158029" y="50391"/>
                  </a:lnTo>
                  <a:lnTo>
                    <a:pt x="158094" y="50536"/>
                  </a:lnTo>
                  <a:lnTo>
                    <a:pt x="158147" y="50694"/>
                  </a:lnTo>
                  <a:lnTo>
                    <a:pt x="158187" y="50865"/>
                  </a:lnTo>
                  <a:lnTo>
                    <a:pt x="158226" y="51023"/>
                  </a:lnTo>
                  <a:lnTo>
                    <a:pt x="158266" y="51194"/>
                  </a:lnTo>
                  <a:lnTo>
                    <a:pt x="158279" y="51365"/>
                  </a:lnTo>
                  <a:lnTo>
                    <a:pt x="158292" y="51536"/>
                  </a:lnTo>
                  <a:lnTo>
                    <a:pt x="158305" y="51720"/>
                  </a:lnTo>
                  <a:lnTo>
                    <a:pt x="158292" y="51891"/>
                  </a:lnTo>
                  <a:lnTo>
                    <a:pt x="158279" y="52063"/>
                  </a:lnTo>
                  <a:lnTo>
                    <a:pt x="158266" y="52234"/>
                  </a:lnTo>
                  <a:lnTo>
                    <a:pt x="158226" y="52405"/>
                  </a:lnTo>
                  <a:lnTo>
                    <a:pt x="158187" y="52563"/>
                  </a:lnTo>
                  <a:lnTo>
                    <a:pt x="158147" y="52734"/>
                  </a:lnTo>
                  <a:lnTo>
                    <a:pt x="158094" y="52892"/>
                  </a:lnTo>
                  <a:lnTo>
                    <a:pt x="158029" y="53050"/>
                  </a:lnTo>
                  <a:lnTo>
                    <a:pt x="157963" y="53195"/>
                  </a:lnTo>
                  <a:lnTo>
                    <a:pt x="157884" y="53339"/>
                  </a:lnTo>
                  <a:lnTo>
                    <a:pt x="157805" y="53484"/>
                  </a:lnTo>
                  <a:lnTo>
                    <a:pt x="157713" y="53629"/>
                  </a:lnTo>
                  <a:lnTo>
                    <a:pt x="157515" y="53892"/>
                  </a:lnTo>
                  <a:lnTo>
                    <a:pt x="157291" y="54129"/>
                  </a:lnTo>
                  <a:lnTo>
                    <a:pt x="157054" y="54353"/>
                  </a:lnTo>
                  <a:lnTo>
                    <a:pt x="156791" y="54550"/>
                  </a:lnTo>
                  <a:lnTo>
                    <a:pt x="156646" y="54643"/>
                  </a:lnTo>
                  <a:lnTo>
                    <a:pt x="156515" y="54722"/>
                  </a:lnTo>
                  <a:lnTo>
                    <a:pt x="156357" y="54801"/>
                  </a:lnTo>
                  <a:lnTo>
                    <a:pt x="156212" y="54866"/>
                  </a:lnTo>
                  <a:lnTo>
                    <a:pt x="156054" y="54932"/>
                  </a:lnTo>
                  <a:lnTo>
                    <a:pt x="155896" y="54985"/>
                  </a:lnTo>
                  <a:lnTo>
                    <a:pt x="155738" y="55024"/>
                  </a:lnTo>
                  <a:lnTo>
                    <a:pt x="155567" y="55064"/>
                  </a:lnTo>
                  <a:lnTo>
                    <a:pt x="155396" y="55090"/>
                  </a:lnTo>
                  <a:lnTo>
                    <a:pt x="155225" y="55117"/>
                  </a:lnTo>
                  <a:lnTo>
                    <a:pt x="155054" y="55130"/>
                  </a:lnTo>
                  <a:lnTo>
                    <a:pt x="154698" y="55130"/>
                  </a:lnTo>
                  <a:lnTo>
                    <a:pt x="154527" y="55117"/>
                  </a:lnTo>
                  <a:lnTo>
                    <a:pt x="154356" y="55090"/>
                  </a:lnTo>
                  <a:lnTo>
                    <a:pt x="154198" y="55064"/>
                  </a:lnTo>
                  <a:lnTo>
                    <a:pt x="154027" y="55024"/>
                  </a:lnTo>
                  <a:lnTo>
                    <a:pt x="153869" y="54985"/>
                  </a:lnTo>
                  <a:lnTo>
                    <a:pt x="153711" y="54932"/>
                  </a:lnTo>
                  <a:lnTo>
                    <a:pt x="153553" y="54866"/>
                  </a:lnTo>
                  <a:lnTo>
                    <a:pt x="153395" y="54801"/>
                  </a:lnTo>
                  <a:lnTo>
                    <a:pt x="153250" y="54722"/>
                  </a:lnTo>
                  <a:lnTo>
                    <a:pt x="153105" y="54643"/>
                  </a:lnTo>
                  <a:lnTo>
                    <a:pt x="152974" y="54550"/>
                  </a:lnTo>
                  <a:lnTo>
                    <a:pt x="152711" y="54353"/>
                  </a:lnTo>
                  <a:lnTo>
                    <a:pt x="152460" y="54129"/>
                  </a:lnTo>
                  <a:lnTo>
                    <a:pt x="152237" y="53892"/>
                  </a:lnTo>
                  <a:lnTo>
                    <a:pt x="152039" y="53629"/>
                  </a:lnTo>
                  <a:lnTo>
                    <a:pt x="151960" y="53484"/>
                  </a:lnTo>
                  <a:lnTo>
                    <a:pt x="151868" y="53339"/>
                  </a:lnTo>
                  <a:lnTo>
                    <a:pt x="151802" y="53195"/>
                  </a:lnTo>
                  <a:lnTo>
                    <a:pt x="151723" y="53050"/>
                  </a:lnTo>
                  <a:lnTo>
                    <a:pt x="151671" y="52892"/>
                  </a:lnTo>
                  <a:lnTo>
                    <a:pt x="151618" y="52734"/>
                  </a:lnTo>
                  <a:lnTo>
                    <a:pt x="151565" y="52563"/>
                  </a:lnTo>
                  <a:lnTo>
                    <a:pt x="151526" y="52405"/>
                  </a:lnTo>
                  <a:lnTo>
                    <a:pt x="151499" y="52234"/>
                  </a:lnTo>
                  <a:lnTo>
                    <a:pt x="151473" y="52063"/>
                  </a:lnTo>
                  <a:lnTo>
                    <a:pt x="151460" y="51891"/>
                  </a:lnTo>
                  <a:lnTo>
                    <a:pt x="151460" y="51720"/>
                  </a:lnTo>
                  <a:lnTo>
                    <a:pt x="151460" y="51536"/>
                  </a:lnTo>
                  <a:lnTo>
                    <a:pt x="151473" y="51365"/>
                  </a:lnTo>
                  <a:lnTo>
                    <a:pt x="151499" y="51194"/>
                  </a:lnTo>
                  <a:lnTo>
                    <a:pt x="151526" y="51023"/>
                  </a:lnTo>
                  <a:lnTo>
                    <a:pt x="151565" y="50865"/>
                  </a:lnTo>
                  <a:lnTo>
                    <a:pt x="151618" y="50694"/>
                  </a:lnTo>
                  <a:lnTo>
                    <a:pt x="151671" y="50536"/>
                  </a:lnTo>
                  <a:lnTo>
                    <a:pt x="151723" y="50391"/>
                  </a:lnTo>
                  <a:lnTo>
                    <a:pt x="151802" y="50233"/>
                  </a:lnTo>
                  <a:lnTo>
                    <a:pt x="151868" y="50088"/>
                  </a:lnTo>
                  <a:lnTo>
                    <a:pt x="151960" y="49943"/>
                  </a:lnTo>
                  <a:lnTo>
                    <a:pt x="152039" y="49798"/>
                  </a:lnTo>
                  <a:lnTo>
                    <a:pt x="152237" y="49535"/>
                  </a:lnTo>
                  <a:lnTo>
                    <a:pt x="152460" y="49298"/>
                  </a:lnTo>
                  <a:lnTo>
                    <a:pt x="152711" y="49074"/>
                  </a:lnTo>
                  <a:lnTo>
                    <a:pt x="152974" y="48877"/>
                  </a:lnTo>
                  <a:lnTo>
                    <a:pt x="153105" y="48785"/>
                  </a:lnTo>
                  <a:lnTo>
                    <a:pt x="153250" y="48706"/>
                  </a:lnTo>
                  <a:lnTo>
                    <a:pt x="153395" y="48627"/>
                  </a:lnTo>
                  <a:lnTo>
                    <a:pt x="153553" y="48561"/>
                  </a:lnTo>
                  <a:lnTo>
                    <a:pt x="153711" y="48508"/>
                  </a:lnTo>
                  <a:lnTo>
                    <a:pt x="153869" y="48443"/>
                  </a:lnTo>
                  <a:lnTo>
                    <a:pt x="154027" y="48403"/>
                  </a:lnTo>
                  <a:lnTo>
                    <a:pt x="154198" y="48364"/>
                  </a:lnTo>
                  <a:lnTo>
                    <a:pt x="154356" y="48337"/>
                  </a:lnTo>
                  <a:lnTo>
                    <a:pt x="154527" y="48311"/>
                  </a:lnTo>
                  <a:lnTo>
                    <a:pt x="154698" y="48298"/>
                  </a:lnTo>
                  <a:close/>
                  <a:moveTo>
                    <a:pt x="7136" y="50641"/>
                  </a:moveTo>
                  <a:lnTo>
                    <a:pt x="7307" y="50654"/>
                  </a:lnTo>
                  <a:lnTo>
                    <a:pt x="7478" y="50680"/>
                  </a:lnTo>
                  <a:lnTo>
                    <a:pt x="7649" y="50707"/>
                  </a:lnTo>
                  <a:lnTo>
                    <a:pt x="7820" y="50746"/>
                  </a:lnTo>
                  <a:lnTo>
                    <a:pt x="7978" y="50786"/>
                  </a:lnTo>
                  <a:lnTo>
                    <a:pt x="8136" y="50838"/>
                  </a:lnTo>
                  <a:lnTo>
                    <a:pt x="8294" y="50904"/>
                  </a:lnTo>
                  <a:lnTo>
                    <a:pt x="8439" y="50970"/>
                  </a:lnTo>
                  <a:lnTo>
                    <a:pt x="8584" y="51049"/>
                  </a:lnTo>
                  <a:lnTo>
                    <a:pt x="8728" y="51128"/>
                  </a:lnTo>
                  <a:lnTo>
                    <a:pt x="8873" y="51220"/>
                  </a:lnTo>
                  <a:lnTo>
                    <a:pt x="9136" y="51418"/>
                  </a:lnTo>
                  <a:lnTo>
                    <a:pt x="9373" y="51641"/>
                  </a:lnTo>
                  <a:lnTo>
                    <a:pt x="9597" y="51878"/>
                  </a:lnTo>
                  <a:lnTo>
                    <a:pt x="9795" y="52142"/>
                  </a:lnTo>
                  <a:lnTo>
                    <a:pt x="9887" y="52286"/>
                  </a:lnTo>
                  <a:lnTo>
                    <a:pt x="9966" y="52431"/>
                  </a:lnTo>
                  <a:lnTo>
                    <a:pt x="10045" y="52576"/>
                  </a:lnTo>
                  <a:lnTo>
                    <a:pt x="10111" y="52721"/>
                  </a:lnTo>
                  <a:lnTo>
                    <a:pt x="10176" y="52879"/>
                  </a:lnTo>
                  <a:lnTo>
                    <a:pt x="10229" y="53037"/>
                  </a:lnTo>
                  <a:lnTo>
                    <a:pt x="10268" y="53208"/>
                  </a:lnTo>
                  <a:lnTo>
                    <a:pt x="10308" y="53366"/>
                  </a:lnTo>
                  <a:lnTo>
                    <a:pt x="10334" y="53537"/>
                  </a:lnTo>
                  <a:lnTo>
                    <a:pt x="10361" y="53708"/>
                  </a:lnTo>
                  <a:lnTo>
                    <a:pt x="10374" y="53879"/>
                  </a:lnTo>
                  <a:lnTo>
                    <a:pt x="10374" y="54050"/>
                  </a:lnTo>
                  <a:lnTo>
                    <a:pt x="10374" y="54235"/>
                  </a:lnTo>
                  <a:lnTo>
                    <a:pt x="10361" y="54406"/>
                  </a:lnTo>
                  <a:lnTo>
                    <a:pt x="10334" y="54577"/>
                  </a:lnTo>
                  <a:lnTo>
                    <a:pt x="10308" y="54748"/>
                  </a:lnTo>
                  <a:lnTo>
                    <a:pt x="10268" y="54906"/>
                  </a:lnTo>
                  <a:lnTo>
                    <a:pt x="10229" y="55077"/>
                  </a:lnTo>
                  <a:lnTo>
                    <a:pt x="10176" y="55235"/>
                  </a:lnTo>
                  <a:lnTo>
                    <a:pt x="10111" y="55380"/>
                  </a:lnTo>
                  <a:lnTo>
                    <a:pt x="10045" y="55538"/>
                  </a:lnTo>
                  <a:lnTo>
                    <a:pt x="9966" y="55683"/>
                  </a:lnTo>
                  <a:lnTo>
                    <a:pt x="9887" y="55827"/>
                  </a:lnTo>
                  <a:lnTo>
                    <a:pt x="9795" y="55972"/>
                  </a:lnTo>
                  <a:lnTo>
                    <a:pt x="9597" y="56235"/>
                  </a:lnTo>
                  <a:lnTo>
                    <a:pt x="9373" y="56472"/>
                  </a:lnTo>
                  <a:lnTo>
                    <a:pt x="9136" y="56696"/>
                  </a:lnTo>
                  <a:lnTo>
                    <a:pt x="8873" y="56894"/>
                  </a:lnTo>
                  <a:lnTo>
                    <a:pt x="8728" y="56986"/>
                  </a:lnTo>
                  <a:lnTo>
                    <a:pt x="8584" y="57065"/>
                  </a:lnTo>
                  <a:lnTo>
                    <a:pt x="8439" y="57144"/>
                  </a:lnTo>
                  <a:lnTo>
                    <a:pt x="8294" y="57209"/>
                  </a:lnTo>
                  <a:lnTo>
                    <a:pt x="8136" y="57262"/>
                  </a:lnTo>
                  <a:lnTo>
                    <a:pt x="7978" y="57328"/>
                  </a:lnTo>
                  <a:lnTo>
                    <a:pt x="7820" y="57367"/>
                  </a:lnTo>
                  <a:lnTo>
                    <a:pt x="7649" y="57407"/>
                  </a:lnTo>
                  <a:lnTo>
                    <a:pt x="7478" y="57433"/>
                  </a:lnTo>
                  <a:lnTo>
                    <a:pt x="7307" y="57460"/>
                  </a:lnTo>
                  <a:lnTo>
                    <a:pt x="7136" y="57473"/>
                  </a:lnTo>
                  <a:lnTo>
                    <a:pt x="6780" y="57473"/>
                  </a:lnTo>
                  <a:lnTo>
                    <a:pt x="6609" y="57460"/>
                  </a:lnTo>
                  <a:lnTo>
                    <a:pt x="6438" y="57433"/>
                  </a:lnTo>
                  <a:lnTo>
                    <a:pt x="6267" y="57407"/>
                  </a:lnTo>
                  <a:lnTo>
                    <a:pt x="6109" y="57367"/>
                  </a:lnTo>
                  <a:lnTo>
                    <a:pt x="5938" y="57328"/>
                  </a:lnTo>
                  <a:lnTo>
                    <a:pt x="5780" y="57262"/>
                  </a:lnTo>
                  <a:lnTo>
                    <a:pt x="5635" y="57209"/>
                  </a:lnTo>
                  <a:lnTo>
                    <a:pt x="5477" y="57144"/>
                  </a:lnTo>
                  <a:lnTo>
                    <a:pt x="5332" y="57065"/>
                  </a:lnTo>
                  <a:lnTo>
                    <a:pt x="5187" y="56986"/>
                  </a:lnTo>
                  <a:lnTo>
                    <a:pt x="5043" y="56894"/>
                  </a:lnTo>
                  <a:lnTo>
                    <a:pt x="4779" y="56696"/>
                  </a:lnTo>
                  <a:lnTo>
                    <a:pt x="4542" y="56472"/>
                  </a:lnTo>
                  <a:lnTo>
                    <a:pt x="4319" y="56235"/>
                  </a:lnTo>
                  <a:lnTo>
                    <a:pt x="4121" y="55972"/>
                  </a:lnTo>
                  <a:lnTo>
                    <a:pt x="4042" y="55827"/>
                  </a:lnTo>
                  <a:lnTo>
                    <a:pt x="3950" y="55683"/>
                  </a:lnTo>
                  <a:lnTo>
                    <a:pt x="3884" y="55538"/>
                  </a:lnTo>
                  <a:lnTo>
                    <a:pt x="3805" y="55380"/>
                  </a:lnTo>
                  <a:lnTo>
                    <a:pt x="3753" y="55235"/>
                  </a:lnTo>
                  <a:lnTo>
                    <a:pt x="3700" y="55077"/>
                  </a:lnTo>
                  <a:lnTo>
                    <a:pt x="3647" y="54906"/>
                  </a:lnTo>
                  <a:lnTo>
                    <a:pt x="3608" y="54748"/>
                  </a:lnTo>
                  <a:lnTo>
                    <a:pt x="3581" y="54577"/>
                  </a:lnTo>
                  <a:lnTo>
                    <a:pt x="3555" y="54406"/>
                  </a:lnTo>
                  <a:lnTo>
                    <a:pt x="3542" y="54235"/>
                  </a:lnTo>
                  <a:lnTo>
                    <a:pt x="3542" y="54050"/>
                  </a:lnTo>
                  <a:lnTo>
                    <a:pt x="3542" y="53879"/>
                  </a:lnTo>
                  <a:lnTo>
                    <a:pt x="3555" y="53708"/>
                  </a:lnTo>
                  <a:lnTo>
                    <a:pt x="3581" y="53537"/>
                  </a:lnTo>
                  <a:lnTo>
                    <a:pt x="3608" y="53366"/>
                  </a:lnTo>
                  <a:lnTo>
                    <a:pt x="3647" y="53208"/>
                  </a:lnTo>
                  <a:lnTo>
                    <a:pt x="3700" y="53037"/>
                  </a:lnTo>
                  <a:lnTo>
                    <a:pt x="3753" y="52879"/>
                  </a:lnTo>
                  <a:lnTo>
                    <a:pt x="3805" y="52721"/>
                  </a:lnTo>
                  <a:lnTo>
                    <a:pt x="3884" y="52576"/>
                  </a:lnTo>
                  <a:lnTo>
                    <a:pt x="3950" y="52431"/>
                  </a:lnTo>
                  <a:lnTo>
                    <a:pt x="4042" y="52286"/>
                  </a:lnTo>
                  <a:lnTo>
                    <a:pt x="4121" y="52142"/>
                  </a:lnTo>
                  <a:lnTo>
                    <a:pt x="4319" y="51878"/>
                  </a:lnTo>
                  <a:lnTo>
                    <a:pt x="4542" y="51641"/>
                  </a:lnTo>
                  <a:lnTo>
                    <a:pt x="4779" y="51418"/>
                  </a:lnTo>
                  <a:lnTo>
                    <a:pt x="5043" y="51220"/>
                  </a:lnTo>
                  <a:lnTo>
                    <a:pt x="5187" y="51128"/>
                  </a:lnTo>
                  <a:lnTo>
                    <a:pt x="5332" y="51049"/>
                  </a:lnTo>
                  <a:lnTo>
                    <a:pt x="5477" y="50970"/>
                  </a:lnTo>
                  <a:lnTo>
                    <a:pt x="5635" y="50904"/>
                  </a:lnTo>
                  <a:lnTo>
                    <a:pt x="5780" y="50838"/>
                  </a:lnTo>
                  <a:lnTo>
                    <a:pt x="5938" y="50786"/>
                  </a:lnTo>
                  <a:lnTo>
                    <a:pt x="6109" y="50746"/>
                  </a:lnTo>
                  <a:lnTo>
                    <a:pt x="6267" y="50707"/>
                  </a:lnTo>
                  <a:lnTo>
                    <a:pt x="6438" y="50680"/>
                  </a:lnTo>
                  <a:lnTo>
                    <a:pt x="6609" y="50654"/>
                  </a:lnTo>
                  <a:lnTo>
                    <a:pt x="6780" y="50641"/>
                  </a:lnTo>
                  <a:close/>
                  <a:moveTo>
                    <a:pt x="183724" y="65595"/>
                  </a:moveTo>
                  <a:lnTo>
                    <a:pt x="183895" y="65608"/>
                  </a:lnTo>
                  <a:lnTo>
                    <a:pt x="184066" y="65621"/>
                  </a:lnTo>
                  <a:lnTo>
                    <a:pt x="184237" y="65634"/>
                  </a:lnTo>
                  <a:lnTo>
                    <a:pt x="184408" y="65660"/>
                  </a:lnTo>
                  <a:lnTo>
                    <a:pt x="184579" y="65700"/>
                  </a:lnTo>
                  <a:lnTo>
                    <a:pt x="184737" y="65753"/>
                  </a:lnTo>
                  <a:lnTo>
                    <a:pt x="184895" y="65805"/>
                  </a:lnTo>
                  <a:lnTo>
                    <a:pt x="185053" y="65871"/>
                  </a:lnTo>
                  <a:lnTo>
                    <a:pt x="185198" y="65937"/>
                  </a:lnTo>
                  <a:lnTo>
                    <a:pt x="185356" y="66016"/>
                  </a:lnTo>
                  <a:lnTo>
                    <a:pt x="185488" y="66095"/>
                  </a:lnTo>
                  <a:lnTo>
                    <a:pt x="185632" y="66187"/>
                  </a:lnTo>
                  <a:lnTo>
                    <a:pt x="185896" y="66384"/>
                  </a:lnTo>
                  <a:lnTo>
                    <a:pt x="186133" y="66595"/>
                  </a:lnTo>
                  <a:lnTo>
                    <a:pt x="186356" y="66845"/>
                  </a:lnTo>
                  <a:lnTo>
                    <a:pt x="186554" y="67108"/>
                  </a:lnTo>
                  <a:lnTo>
                    <a:pt x="186646" y="67240"/>
                  </a:lnTo>
                  <a:lnTo>
                    <a:pt x="186725" y="67385"/>
                  </a:lnTo>
                  <a:lnTo>
                    <a:pt x="186804" y="67530"/>
                  </a:lnTo>
                  <a:lnTo>
                    <a:pt x="186870" y="67688"/>
                  </a:lnTo>
                  <a:lnTo>
                    <a:pt x="186936" y="67846"/>
                  </a:lnTo>
                  <a:lnTo>
                    <a:pt x="186988" y="68004"/>
                  </a:lnTo>
                  <a:lnTo>
                    <a:pt x="187028" y="68162"/>
                  </a:lnTo>
                  <a:lnTo>
                    <a:pt x="187067" y="68333"/>
                  </a:lnTo>
                  <a:lnTo>
                    <a:pt x="187107" y="68491"/>
                  </a:lnTo>
                  <a:lnTo>
                    <a:pt x="187120" y="68662"/>
                  </a:lnTo>
                  <a:lnTo>
                    <a:pt x="187133" y="68846"/>
                  </a:lnTo>
                  <a:lnTo>
                    <a:pt x="187146" y="69017"/>
                  </a:lnTo>
                  <a:lnTo>
                    <a:pt x="187133" y="69188"/>
                  </a:lnTo>
                  <a:lnTo>
                    <a:pt x="187120" y="69373"/>
                  </a:lnTo>
                  <a:lnTo>
                    <a:pt x="187107" y="69544"/>
                  </a:lnTo>
                  <a:lnTo>
                    <a:pt x="187067" y="69702"/>
                  </a:lnTo>
                  <a:lnTo>
                    <a:pt x="187028" y="69873"/>
                  </a:lnTo>
                  <a:lnTo>
                    <a:pt x="186988" y="70031"/>
                  </a:lnTo>
                  <a:lnTo>
                    <a:pt x="186936" y="70189"/>
                  </a:lnTo>
                  <a:lnTo>
                    <a:pt x="186870" y="70347"/>
                  </a:lnTo>
                  <a:lnTo>
                    <a:pt x="186804" y="70505"/>
                  </a:lnTo>
                  <a:lnTo>
                    <a:pt x="186725" y="70649"/>
                  </a:lnTo>
                  <a:lnTo>
                    <a:pt x="186646" y="70794"/>
                  </a:lnTo>
                  <a:lnTo>
                    <a:pt x="186554" y="70926"/>
                  </a:lnTo>
                  <a:lnTo>
                    <a:pt x="186356" y="71189"/>
                  </a:lnTo>
                  <a:lnTo>
                    <a:pt x="186133" y="71439"/>
                  </a:lnTo>
                  <a:lnTo>
                    <a:pt x="185896" y="71650"/>
                  </a:lnTo>
                  <a:lnTo>
                    <a:pt x="185632" y="71847"/>
                  </a:lnTo>
                  <a:lnTo>
                    <a:pt x="185488" y="71939"/>
                  </a:lnTo>
                  <a:lnTo>
                    <a:pt x="185356" y="72018"/>
                  </a:lnTo>
                  <a:lnTo>
                    <a:pt x="185198" y="72097"/>
                  </a:lnTo>
                  <a:lnTo>
                    <a:pt x="185053" y="72163"/>
                  </a:lnTo>
                  <a:lnTo>
                    <a:pt x="184895" y="72229"/>
                  </a:lnTo>
                  <a:lnTo>
                    <a:pt x="184737" y="72282"/>
                  </a:lnTo>
                  <a:lnTo>
                    <a:pt x="184579" y="72334"/>
                  </a:lnTo>
                  <a:lnTo>
                    <a:pt x="184408" y="72374"/>
                  </a:lnTo>
                  <a:lnTo>
                    <a:pt x="184237" y="72400"/>
                  </a:lnTo>
                  <a:lnTo>
                    <a:pt x="184066" y="72413"/>
                  </a:lnTo>
                  <a:lnTo>
                    <a:pt x="183895" y="72427"/>
                  </a:lnTo>
                  <a:lnTo>
                    <a:pt x="183724" y="72440"/>
                  </a:lnTo>
                  <a:lnTo>
                    <a:pt x="183539" y="72427"/>
                  </a:lnTo>
                  <a:lnTo>
                    <a:pt x="183368" y="72413"/>
                  </a:lnTo>
                  <a:lnTo>
                    <a:pt x="183197" y="72400"/>
                  </a:lnTo>
                  <a:lnTo>
                    <a:pt x="183026" y="72374"/>
                  </a:lnTo>
                  <a:lnTo>
                    <a:pt x="182868" y="72334"/>
                  </a:lnTo>
                  <a:lnTo>
                    <a:pt x="182710" y="72282"/>
                  </a:lnTo>
                  <a:lnTo>
                    <a:pt x="182552" y="72229"/>
                  </a:lnTo>
                  <a:lnTo>
                    <a:pt x="182394" y="72163"/>
                  </a:lnTo>
                  <a:lnTo>
                    <a:pt x="182236" y="72097"/>
                  </a:lnTo>
                  <a:lnTo>
                    <a:pt x="182091" y="72018"/>
                  </a:lnTo>
                  <a:lnTo>
                    <a:pt x="181947" y="71939"/>
                  </a:lnTo>
                  <a:lnTo>
                    <a:pt x="181815" y="71847"/>
                  </a:lnTo>
                  <a:lnTo>
                    <a:pt x="181552" y="71650"/>
                  </a:lnTo>
                  <a:lnTo>
                    <a:pt x="181302" y="71439"/>
                  </a:lnTo>
                  <a:lnTo>
                    <a:pt x="181078" y="71189"/>
                  </a:lnTo>
                  <a:lnTo>
                    <a:pt x="180880" y="70926"/>
                  </a:lnTo>
                  <a:lnTo>
                    <a:pt x="180801" y="70794"/>
                  </a:lnTo>
                  <a:lnTo>
                    <a:pt x="180709" y="70649"/>
                  </a:lnTo>
                  <a:lnTo>
                    <a:pt x="180643" y="70505"/>
                  </a:lnTo>
                  <a:lnTo>
                    <a:pt x="180564" y="70347"/>
                  </a:lnTo>
                  <a:lnTo>
                    <a:pt x="180512" y="70189"/>
                  </a:lnTo>
                  <a:lnTo>
                    <a:pt x="180459" y="70031"/>
                  </a:lnTo>
                  <a:lnTo>
                    <a:pt x="180406" y="69873"/>
                  </a:lnTo>
                  <a:lnTo>
                    <a:pt x="180367" y="69702"/>
                  </a:lnTo>
                  <a:lnTo>
                    <a:pt x="180341" y="69544"/>
                  </a:lnTo>
                  <a:lnTo>
                    <a:pt x="180314" y="69373"/>
                  </a:lnTo>
                  <a:lnTo>
                    <a:pt x="180301" y="69188"/>
                  </a:lnTo>
                  <a:lnTo>
                    <a:pt x="180301" y="69017"/>
                  </a:lnTo>
                  <a:lnTo>
                    <a:pt x="180301" y="68846"/>
                  </a:lnTo>
                  <a:lnTo>
                    <a:pt x="180314" y="68662"/>
                  </a:lnTo>
                  <a:lnTo>
                    <a:pt x="180341" y="68491"/>
                  </a:lnTo>
                  <a:lnTo>
                    <a:pt x="180367" y="68333"/>
                  </a:lnTo>
                  <a:lnTo>
                    <a:pt x="180406" y="68162"/>
                  </a:lnTo>
                  <a:lnTo>
                    <a:pt x="180459" y="68004"/>
                  </a:lnTo>
                  <a:lnTo>
                    <a:pt x="180512" y="67846"/>
                  </a:lnTo>
                  <a:lnTo>
                    <a:pt x="180564" y="67688"/>
                  </a:lnTo>
                  <a:lnTo>
                    <a:pt x="180643" y="67530"/>
                  </a:lnTo>
                  <a:lnTo>
                    <a:pt x="180709" y="67385"/>
                  </a:lnTo>
                  <a:lnTo>
                    <a:pt x="180801" y="67240"/>
                  </a:lnTo>
                  <a:lnTo>
                    <a:pt x="180880" y="67108"/>
                  </a:lnTo>
                  <a:lnTo>
                    <a:pt x="181078" y="66845"/>
                  </a:lnTo>
                  <a:lnTo>
                    <a:pt x="181302" y="66595"/>
                  </a:lnTo>
                  <a:lnTo>
                    <a:pt x="181552" y="66384"/>
                  </a:lnTo>
                  <a:lnTo>
                    <a:pt x="181815" y="66187"/>
                  </a:lnTo>
                  <a:lnTo>
                    <a:pt x="181947" y="66095"/>
                  </a:lnTo>
                  <a:lnTo>
                    <a:pt x="182091" y="66016"/>
                  </a:lnTo>
                  <a:lnTo>
                    <a:pt x="182236" y="65937"/>
                  </a:lnTo>
                  <a:lnTo>
                    <a:pt x="182394" y="65871"/>
                  </a:lnTo>
                  <a:lnTo>
                    <a:pt x="182552" y="65805"/>
                  </a:lnTo>
                  <a:lnTo>
                    <a:pt x="182710" y="65753"/>
                  </a:lnTo>
                  <a:lnTo>
                    <a:pt x="182868" y="65700"/>
                  </a:lnTo>
                  <a:lnTo>
                    <a:pt x="183026" y="65660"/>
                  </a:lnTo>
                  <a:lnTo>
                    <a:pt x="183197" y="65634"/>
                  </a:lnTo>
                  <a:lnTo>
                    <a:pt x="183368" y="65621"/>
                  </a:lnTo>
                  <a:lnTo>
                    <a:pt x="183539" y="65608"/>
                  </a:lnTo>
                  <a:lnTo>
                    <a:pt x="183724" y="65595"/>
                  </a:lnTo>
                  <a:close/>
                  <a:moveTo>
                    <a:pt x="54774" y="71860"/>
                  </a:moveTo>
                  <a:lnTo>
                    <a:pt x="54945" y="71874"/>
                  </a:lnTo>
                  <a:lnTo>
                    <a:pt x="55116" y="71900"/>
                  </a:lnTo>
                  <a:lnTo>
                    <a:pt x="55288" y="71926"/>
                  </a:lnTo>
                  <a:lnTo>
                    <a:pt x="55446" y="71966"/>
                  </a:lnTo>
                  <a:lnTo>
                    <a:pt x="55617" y="72018"/>
                  </a:lnTo>
                  <a:lnTo>
                    <a:pt x="55775" y="72071"/>
                  </a:lnTo>
                  <a:lnTo>
                    <a:pt x="55933" y="72124"/>
                  </a:lnTo>
                  <a:lnTo>
                    <a:pt x="56077" y="72203"/>
                  </a:lnTo>
                  <a:lnTo>
                    <a:pt x="56222" y="72269"/>
                  </a:lnTo>
                  <a:lnTo>
                    <a:pt x="56367" y="72361"/>
                  </a:lnTo>
                  <a:lnTo>
                    <a:pt x="56512" y="72440"/>
                  </a:lnTo>
                  <a:lnTo>
                    <a:pt x="56775" y="72637"/>
                  </a:lnTo>
                  <a:lnTo>
                    <a:pt x="57012" y="72861"/>
                  </a:lnTo>
                  <a:lnTo>
                    <a:pt x="57236" y="73111"/>
                  </a:lnTo>
                  <a:lnTo>
                    <a:pt x="57433" y="73374"/>
                  </a:lnTo>
                  <a:lnTo>
                    <a:pt x="57525" y="73506"/>
                  </a:lnTo>
                  <a:lnTo>
                    <a:pt x="57604" y="73651"/>
                  </a:lnTo>
                  <a:lnTo>
                    <a:pt x="57683" y="73796"/>
                  </a:lnTo>
                  <a:lnTo>
                    <a:pt x="57749" y="73953"/>
                  </a:lnTo>
                  <a:lnTo>
                    <a:pt x="57815" y="74111"/>
                  </a:lnTo>
                  <a:lnTo>
                    <a:pt x="57868" y="74269"/>
                  </a:lnTo>
                  <a:lnTo>
                    <a:pt x="57907" y="74427"/>
                  </a:lnTo>
                  <a:lnTo>
                    <a:pt x="57947" y="74585"/>
                  </a:lnTo>
                  <a:lnTo>
                    <a:pt x="57973" y="74756"/>
                  </a:lnTo>
                  <a:lnTo>
                    <a:pt x="57999" y="74928"/>
                  </a:lnTo>
                  <a:lnTo>
                    <a:pt x="58012" y="75099"/>
                  </a:lnTo>
                  <a:lnTo>
                    <a:pt x="58012" y="75283"/>
                  </a:lnTo>
                  <a:lnTo>
                    <a:pt x="58012" y="75454"/>
                  </a:lnTo>
                  <a:lnTo>
                    <a:pt x="57999" y="75625"/>
                  </a:lnTo>
                  <a:lnTo>
                    <a:pt x="57973" y="75796"/>
                  </a:lnTo>
                  <a:lnTo>
                    <a:pt x="57947" y="75968"/>
                  </a:lnTo>
                  <a:lnTo>
                    <a:pt x="57907" y="76139"/>
                  </a:lnTo>
                  <a:lnTo>
                    <a:pt x="57868" y="76297"/>
                  </a:lnTo>
                  <a:lnTo>
                    <a:pt x="57815" y="76455"/>
                  </a:lnTo>
                  <a:lnTo>
                    <a:pt x="57749" y="76613"/>
                  </a:lnTo>
                  <a:lnTo>
                    <a:pt x="57683" y="76757"/>
                  </a:lnTo>
                  <a:lnTo>
                    <a:pt x="57604" y="76902"/>
                  </a:lnTo>
                  <a:lnTo>
                    <a:pt x="57525" y="77047"/>
                  </a:lnTo>
                  <a:lnTo>
                    <a:pt x="57433" y="77192"/>
                  </a:lnTo>
                  <a:lnTo>
                    <a:pt x="57236" y="77455"/>
                  </a:lnTo>
                  <a:lnTo>
                    <a:pt x="57012" y="77692"/>
                  </a:lnTo>
                  <a:lnTo>
                    <a:pt x="56775" y="77916"/>
                  </a:lnTo>
                  <a:lnTo>
                    <a:pt x="56512" y="78113"/>
                  </a:lnTo>
                  <a:lnTo>
                    <a:pt x="56367" y="78205"/>
                  </a:lnTo>
                  <a:lnTo>
                    <a:pt x="56222" y="78284"/>
                  </a:lnTo>
                  <a:lnTo>
                    <a:pt x="56077" y="78363"/>
                  </a:lnTo>
                  <a:lnTo>
                    <a:pt x="55933" y="78429"/>
                  </a:lnTo>
                  <a:lnTo>
                    <a:pt x="55775" y="78495"/>
                  </a:lnTo>
                  <a:lnTo>
                    <a:pt x="55617" y="78548"/>
                  </a:lnTo>
                  <a:lnTo>
                    <a:pt x="55446" y="78587"/>
                  </a:lnTo>
                  <a:lnTo>
                    <a:pt x="55288" y="78627"/>
                  </a:lnTo>
                  <a:lnTo>
                    <a:pt x="55116" y="78666"/>
                  </a:lnTo>
                  <a:lnTo>
                    <a:pt x="54945" y="78679"/>
                  </a:lnTo>
                  <a:lnTo>
                    <a:pt x="54774" y="78692"/>
                  </a:lnTo>
                  <a:lnTo>
                    <a:pt x="54603" y="78706"/>
                  </a:lnTo>
                  <a:lnTo>
                    <a:pt x="54419" y="78692"/>
                  </a:lnTo>
                  <a:lnTo>
                    <a:pt x="54248" y="78679"/>
                  </a:lnTo>
                  <a:lnTo>
                    <a:pt x="54077" y="78666"/>
                  </a:lnTo>
                  <a:lnTo>
                    <a:pt x="53905" y="78627"/>
                  </a:lnTo>
                  <a:lnTo>
                    <a:pt x="53747" y="78587"/>
                  </a:lnTo>
                  <a:lnTo>
                    <a:pt x="53576" y="78548"/>
                  </a:lnTo>
                  <a:lnTo>
                    <a:pt x="53418" y="78495"/>
                  </a:lnTo>
                  <a:lnTo>
                    <a:pt x="53274" y="78429"/>
                  </a:lnTo>
                  <a:lnTo>
                    <a:pt x="53116" y="78363"/>
                  </a:lnTo>
                  <a:lnTo>
                    <a:pt x="52971" y="78284"/>
                  </a:lnTo>
                  <a:lnTo>
                    <a:pt x="52826" y="78205"/>
                  </a:lnTo>
                  <a:lnTo>
                    <a:pt x="52681" y="78113"/>
                  </a:lnTo>
                  <a:lnTo>
                    <a:pt x="52418" y="77916"/>
                  </a:lnTo>
                  <a:lnTo>
                    <a:pt x="52181" y="77692"/>
                  </a:lnTo>
                  <a:lnTo>
                    <a:pt x="51957" y="77455"/>
                  </a:lnTo>
                  <a:lnTo>
                    <a:pt x="51760" y="77192"/>
                  </a:lnTo>
                  <a:lnTo>
                    <a:pt x="51668" y="77047"/>
                  </a:lnTo>
                  <a:lnTo>
                    <a:pt x="51589" y="76902"/>
                  </a:lnTo>
                  <a:lnTo>
                    <a:pt x="51510" y="76757"/>
                  </a:lnTo>
                  <a:lnTo>
                    <a:pt x="51444" y="76613"/>
                  </a:lnTo>
                  <a:lnTo>
                    <a:pt x="51391" y="76455"/>
                  </a:lnTo>
                  <a:lnTo>
                    <a:pt x="51339" y="76297"/>
                  </a:lnTo>
                  <a:lnTo>
                    <a:pt x="51286" y="76139"/>
                  </a:lnTo>
                  <a:lnTo>
                    <a:pt x="51246" y="75968"/>
                  </a:lnTo>
                  <a:lnTo>
                    <a:pt x="51220" y="75796"/>
                  </a:lnTo>
                  <a:lnTo>
                    <a:pt x="51194" y="75625"/>
                  </a:lnTo>
                  <a:lnTo>
                    <a:pt x="51181" y="75454"/>
                  </a:lnTo>
                  <a:lnTo>
                    <a:pt x="51181" y="75283"/>
                  </a:lnTo>
                  <a:lnTo>
                    <a:pt x="51181" y="75099"/>
                  </a:lnTo>
                  <a:lnTo>
                    <a:pt x="51194" y="74928"/>
                  </a:lnTo>
                  <a:lnTo>
                    <a:pt x="51220" y="74756"/>
                  </a:lnTo>
                  <a:lnTo>
                    <a:pt x="51246" y="74585"/>
                  </a:lnTo>
                  <a:lnTo>
                    <a:pt x="51286" y="74427"/>
                  </a:lnTo>
                  <a:lnTo>
                    <a:pt x="51339" y="74269"/>
                  </a:lnTo>
                  <a:lnTo>
                    <a:pt x="51391" y="74111"/>
                  </a:lnTo>
                  <a:lnTo>
                    <a:pt x="51444" y="73953"/>
                  </a:lnTo>
                  <a:lnTo>
                    <a:pt x="51510" y="73796"/>
                  </a:lnTo>
                  <a:lnTo>
                    <a:pt x="51589" y="73651"/>
                  </a:lnTo>
                  <a:lnTo>
                    <a:pt x="51668" y="73506"/>
                  </a:lnTo>
                  <a:lnTo>
                    <a:pt x="51760" y="73374"/>
                  </a:lnTo>
                  <a:lnTo>
                    <a:pt x="51957" y="73111"/>
                  </a:lnTo>
                  <a:lnTo>
                    <a:pt x="52181" y="72861"/>
                  </a:lnTo>
                  <a:lnTo>
                    <a:pt x="52418" y="72637"/>
                  </a:lnTo>
                  <a:lnTo>
                    <a:pt x="52681" y="72440"/>
                  </a:lnTo>
                  <a:lnTo>
                    <a:pt x="52826" y="72361"/>
                  </a:lnTo>
                  <a:lnTo>
                    <a:pt x="52971" y="72269"/>
                  </a:lnTo>
                  <a:lnTo>
                    <a:pt x="53116" y="72203"/>
                  </a:lnTo>
                  <a:lnTo>
                    <a:pt x="53274" y="72124"/>
                  </a:lnTo>
                  <a:lnTo>
                    <a:pt x="53418" y="72071"/>
                  </a:lnTo>
                  <a:lnTo>
                    <a:pt x="53576" y="72018"/>
                  </a:lnTo>
                  <a:lnTo>
                    <a:pt x="53747" y="71966"/>
                  </a:lnTo>
                  <a:lnTo>
                    <a:pt x="53905" y="71926"/>
                  </a:lnTo>
                  <a:lnTo>
                    <a:pt x="54077" y="71900"/>
                  </a:lnTo>
                  <a:lnTo>
                    <a:pt x="54248" y="71874"/>
                  </a:lnTo>
                  <a:lnTo>
                    <a:pt x="54419" y="71860"/>
                  </a:lnTo>
                  <a:close/>
                  <a:moveTo>
                    <a:pt x="125330" y="92303"/>
                  </a:moveTo>
                  <a:lnTo>
                    <a:pt x="125633" y="92317"/>
                  </a:lnTo>
                  <a:lnTo>
                    <a:pt x="125923" y="92356"/>
                  </a:lnTo>
                  <a:lnTo>
                    <a:pt x="126212" y="92422"/>
                  </a:lnTo>
                  <a:lnTo>
                    <a:pt x="126489" y="92501"/>
                  </a:lnTo>
                  <a:lnTo>
                    <a:pt x="126752" y="92619"/>
                  </a:lnTo>
                  <a:lnTo>
                    <a:pt x="127002" y="92738"/>
                  </a:lnTo>
                  <a:lnTo>
                    <a:pt x="127252" y="92896"/>
                  </a:lnTo>
                  <a:lnTo>
                    <a:pt x="127476" y="93067"/>
                  </a:lnTo>
                  <a:lnTo>
                    <a:pt x="127687" y="93251"/>
                  </a:lnTo>
                  <a:lnTo>
                    <a:pt x="127884" y="93462"/>
                  </a:lnTo>
                  <a:lnTo>
                    <a:pt x="128068" y="93672"/>
                  </a:lnTo>
                  <a:lnTo>
                    <a:pt x="128226" y="93909"/>
                  </a:lnTo>
                  <a:lnTo>
                    <a:pt x="128371" y="94159"/>
                  </a:lnTo>
                  <a:lnTo>
                    <a:pt x="128490" y="94423"/>
                  </a:lnTo>
                  <a:lnTo>
                    <a:pt x="128582" y="94686"/>
                  </a:lnTo>
                  <a:lnTo>
                    <a:pt x="128661" y="94976"/>
                  </a:lnTo>
                  <a:lnTo>
                    <a:pt x="128661" y="96476"/>
                  </a:lnTo>
                  <a:lnTo>
                    <a:pt x="128582" y="96753"/>
                  </a:lnTo>
                  <a:lnTo>
                    <a:pt x="128490" y="97029"/>
                  </a:lnTo>
                  <a:lnTo>
                    <a:pt x="128371" y="97279"/>
                  </a:lnTo>
                  <a:lnTo>
                    <a:pt x="128226" y="97529"/>
                  </a:lnTo>
                  <a:lnTo>
                    <a:pt x="128068" y="97766"/>
                  </a:lnTo>
                  <a:lnTo>
                    <a:pt x="127884" y="97990"/>
                  </a:lnTo>
                  <a:lnTo>
                    <a:pt x="127687" y="98188"/>
                  </a:lnTo>
                  <a:lnTo>
                    <a:pt x="127476" y="98372"/>
                  </a:lnTo>
                  <a:lnTo>
                    <a:pt x="127252" y="98543"/>
                  </a:lnTo>
                  <a:lnTo>
                    <a:pt x="127002" y="98701"/>
                  </a:lnTo>
                  <a:lnTo>
                    <a:pt x="126752" y="98833"/>
                  </a:lnTo>
                  <a:lnTo>
                    <a:pt x="126489" y="98938"/>
                  </a:lnTo>
                  <a:lnTo>
                    <a:pt x="126212" y="99030"/>
                  </a:lnTo>
                  <a:lnTo>
                    <a:pt x="125923" y="99083"/>
                  </a:lnTo>
                  <a:lnTo>
                    <a:pt x="125633" y="99122"/>
                  </a:lnTo>
                  <a:lnTo>
                    <a:pt x="125330" y="99135"/>
                  </a:lnTo>
                  <a:lnTo>
                    <a:pt x="125146" y="99135"/>
                  </a:lnTo>
                  <a:lnTo>
                    <a:pt x="124975" y="99122"/>
                  </a:lnTo>
                  <a:lnTo>
                    <a:pt x="124804" y="99096"/>
                  </a:lnTo>
                  <a:lnTo>
                    <a:pt x="124633" y="99069"/>
                  </a:lnTo>
                  <a:lnTo>
                    <a:pt x="124475" y="99030"/>
                  </a:lnTo>
                  <a:lnTo>
                    <a:pt x="124304" y="98991"/>
                  </a:lnTo>
                  <a:lnTo>
                    <a:pt x="124146" y="98938"/>
                  </a:lnTo>
                  <a:lnTo>
                    <a:pt x="124001" y="98872"/>
                  </a:lnTo>
                  <a:lnTo>
                    <a:pt x="123843" y="98806"/>
                  </a:lnTo>
                  <a:lnTo>
                    <a:pt x="123698" y="98727"/>
                  </a:lnTo>
                  <a:lnTo>
                    <a:pt x="123553" y="98648"/>
                  </a:lnTo>
                  <a:lnTo>
                    <a:pt x="123409" y="98556"/>
                  </a:lnTo>
                  <a:lnTo>
                    <a:pt x="123145" y="98359"/>
                  </a:lnTo>
                  <a:lnTo>
                    <a:pt x="122908" y="98135"/>
                  </a:lnTo>
                  <a:lnTo>
                    <a:pt x="122685" y="97898"/>
                  </a:lnTo>
                  <a:lnTo>
                    <a:pt x="122487" y="97635"/>
                  </a:lnTo>
                  <a:lnTo>
                    <a:pt x="122395" y="97490"/>
                  </a:lnTo>
                  <a:lnTo>
                    <a:pt x="122316" y="97345"/>
                  </a:lnTo>
                  <a:lnTo>
                    <a:pt x="122237" y="97200"/>
                  </a:lnTo>
                  <a:lnTo>
                    <a:pt x="122171" y="97055"/>
                  </a:lnTo>
                  <a:lnTo>
                    <a:pt x="122119" y="96898"/>
                  </a:lnTo>
                  <a:lnTo>
                    <a:pt x="122053" y="96740"/>
                  </a:lnTo>
                  <a:lnTo>
                    <a:pt x="122013" y="96568"/>
                  </a:lnTo>
                  <a:lnTo>
                    <a:pt x="121974" y="96410"/>
                  </a:lnTo>
                  <a:lnTo>
                    <a:pt x="121947" y="96239"/>
                  </a:lnTo>
                  <a:lnTo>
                    <a:pt x="121921" y="96068"/>
                  </a:lnTo>
                  <a:lnTo>
                    <a:pt x="121908" y="95897"/>
                  </a:lnTo>
                  <a:lnTo>
                    <a:pt x="121908" y="95726"/>
                  </a:lnTo>
                  <a:lnTo>
                    <a:pt x="121908" y="95542"/>
                  </a:lnTo>
                  <a:lnTo>
                    <a:pt x="121921" y="95371"/>
                  </a:lnTo>
                  <a:lnTo>
                    <a:pt x="121947" y="95199"/>
                  </a:lnTo>
                  <a:lnTo>
                    <a:pt x="121974" y="95028"/>
                  </a:lnTo>
                  <a:lnTo>
                    <a:pt x="122013" y="94870"/>
                  </a:lnTo>
                  <a:lnTo>
                    <a:pt x="122053" y="94699"/>
                  </a:lnTo>
                  <a:lnTo>
                    <a:pt x="122119" y="94541"/>
                  </a:lnTo>
                  <a:lnTo>
                    <a:pt x="122171" y="94396"/>
                  </a:lnTo>
                  <a:lnTo>
                    <a:pt x="122237" y="94238"/>
                  </a:lnTo>
                  <a:lnTo>
                    <a:pt x="122316" y="94094"/>
                  </a:lnTo>
                  <a:lnTo>
                    <a:pt x="122395" y="93949"/>
                  </a:lnTo>
                  <a:lnTo>
                    <a:pt x="122487" y="93804"/>
                  </a:lnTo>
                  <a:lnTo>
                    <a:pt x="122685" y="93541"/>
                  </a:lnTo>
                  <a:lnTo>
                    <a:pt x="122908" y="93304"/>
                  </a:lnTo>
                  <a:lnTo>
                    <a:pt x="123145" y="93080"/>
                  </a:lnTo>
                  <a:lnTo>
                    <a:pt x="123409" y="92883"/>
                  </a:lnTo>
                  <a:lnTo>
                    <a:pt x="123553" y="92790"/>
                  </a:lnTo>
                  <a:lnTo>
                    <a:pt x="123698" y="92712"/>
                  </a:lnTo>
                  <a:lnTo>
                    <a:pt x="123843" y="92633"/>
                  </a:lnTo>
                  <a:lnTo>
                    <a:pt x="124001" y="92567"/>
                  </a:lnTo>
                  <a:lnTo>
                    <a:pt x="124146" y="92514"/>
                  </a:lnTo>
                  <a:lnTo>
                    <a:pt x="124304" y="92461"/>
                  </a:lnTo>
                  <a:lnTo>
                    <a:pt x="124475" y="92409"/>
                  </a:lnTo>
                  <a:lnTo>
                    <a:pt x="124633" y="92369"/>
                  </a:lnTo>
                  <a:lnTo>
                    <a:pt x="124804" y="92343"/>
                  </a:lnTo>
                  <a:lnTo>
                    <a:pt x="124975" y="92317"/>
                  </a:lnTo>
                  <a:lnTo>
                    <a:pt x="125146" y="92303"/>
                  </a:lnTo>
                  <a:close/>
                  <a:moveTo>
                    <a:pt x="10742" y="117472"/>
                  </a:moveTo>
                  <a:lnTo>
                    <a:pt x="10913" y="117485"/>
                  </a:lnTo>
                  <a:lnTo>
                    <a:pt x="11085" y="117512"/>
                  </a:lnTo>
                  <a:lnTo>
                    <a:pt x="11256" y="117538"/>
                  </a:lnTo>
                  <a:lnTo>
                    <a:pt x="11427" y="117577"/>
                  </a:lnTo>
                  <a:lnTo>
                    <a:pt x="11585" y="117630"/>
                  </a:lnTo>
                  <a:lnTo>
                    <a:pt x="11743" y="117683"/>
                  </a:lnTo>
                  <a:lnTo>
                    <a:pt x="11901" y="117749"/>
                  </a:lnTo>
                  <a:lnTo>
                    <a:pt x="12046" y="117814"/>
                  </a:lnTo>
                  <a:lnTo>
                    <a:pt x="12190" y="117880"/>
                  </a:lnTo>
                  <a:lnTo>
                    <a:pt x="12335" y="117972"/>
                  </a:lnTo>
                  <a:lnTo>
                    <a:pt x="12480" y="118064"/>
                  </a:lnTo>
                  <a:lnTo>
                    <a:pt x="12743" y="118249"/>
                  </a:lnTo>
                  <a:lnTo>
                    <a:pt x="12980" y="118473"/>
                  </a:lnTo>
                  <a:lnTo>
                    <a:pt x="13204" y="118723"/>
                  </a:lnTo>
                  <a:lnTo>
                    <a:pt x="13401" y="118986"/>
                  </a:lnTo>
                  <a:lnTo>
                    <a:pt x="13494" y="119118"/>
                  </a:lnTo>
                  <a:lnTo>
                    <a:pt x="13573" y="119262"/>
                  </a:lnTo>
                  <a:lnTo>
                    <a:pt x="13651" y="119407"/>
                  </a:lnTo>
                  <a:lnTo>
                    <a:pt x="13717" y="119565"/>
                  </a:lnTo>
                  <a:lnTo>
                    <a:pt x="13783" y="119723"/>
                  </a:lnTo>
                  <a:lnTo>
                    <a:pt x="13836" y="119881"/>
                  </a:lnTo>
                  <a:lnTo>
                    <a:pt x="13875" y="120039"/>
                  </a:lnTo>
                  <a:lnTo>
                    <a:pt x="13915" y="120210"/>
                  </a:lnTo>
                  <a:lnTo>
                    <a:pt x="13941" y="120368"/>
                  </a:lnTo>
                  <a:lnTo>
                    <a:pt x="13967" y="120539"/>
                  </a:lnTo>
                  <a:lnTo>
                    <a:pt x="13981" y="120723"/>
                  </a:lnTo>
                  <a:lnTo>
                    <a:pt x="13981" y="120895"/>
                  </a:lnTo>
                  <a:lnTo>
                    <a:pt x="13981" y="121066"/>
                  </a:lnTo>
                  <a:lnTo>
                    <a:pt x="13967" y="121237"/>
                  </a:lnTo>
                  <a:lnTo>
                    <a:pt x="13941" y="121408"/>
                  </a:lnTo>
                  <a:lnTo>
                    <a:pt x="13915" y="121579"/>
                  </a:lnTo>
                  <a:lnTo>
                    <a:pt x="13875" y="121750"/>
                  </a:lnTo>
                  <a:lnTo>
                    <a:pt x="13836" y="121908"/>
                  </a:lnTo>
                  <a:lnTo>
                    <a:pt x="13783" y="122066"/>
                  </a:lnTo>
                  <a:lnTo>
                    <a:pt x="13717" y="122224"/>
                  </a:lnTo>
                  <a:lnTo>
                    <a:pt x="13651" y="122369"/>
                  </a:lnTo>
                  <a:lnTo>
                    <a:pt x="13573" y="122527"/>
                  </a:lnTo>
                  <a:lnTo>
                    <a:pt x="13494" y="122659"/>
                  </a:lnTo>
                  <a:lnTo>
                    <a:pt x="13401" y="122803"/>
                  </a:lnTo>
                  <a:lnTo>
                    <a:pt x="13204" y="123067"/>
                  </a:lnTo>
                  <a:lnTo>
                    <a:pt x="12980" y="123304"/>
                  </a:lnTo>
                  <a:lnTo>
                    <a:pt x="12743" y="123527"/>
                  </a:lnTo>
                  <a:lnTo>
                    <a:pt x="12480" y="123725"/>
                  </a:lnTo>
                  <a:lnTo>
                    <a:pt x="12335" y="123817"/>
                  </a:lnTo>
                  <a:lnTo>
                    <a:pt x="12190" y="123896"/>
                  </a:lnTo>
                  <a:lnTo>
                    <a:pt x="12046" y="123975"/>
                  </a:lnTo>
                  <a:lnTo>
                    <a:pt x="11901" y="124041"/>
                  </a:lnTo>
                  <a:lnTo>
                    <a:pt x="11743" y="124106"/>
                  </a:lnTo>
                  <a:lnTo>
                    <a:pt x="11585" y="124159"/>
                  </a:lnTo>
                  <a:lnTo>
                    <a:pt x="11427" y="124199"/>
                  </a:lnTo>
                  <a:lnTo>
                    <a:pt x="11256" y="124238"/>
                  </a:lnTo>
                  <a:lnTo>
                    <a:pt x="11085" y="124278"/>
                  </a:lnTo>
                  <a:lnTo>
                    <a:pt x="10913" y="124291"/>
                  </a:lnTo>
                  <a:lnTo>
                    <a:pt x="10742" y="124304"/>
                  </a:lnTo>
                  <a:lnTo>
                    <a:pt x="10571" y="124317"/>
                  </a:lnTo>
                  <a:lnTo>
                    <a:pt x="10387" y="124304"/>
                  </a:lnTo>
                  <a:lnTo>
                    <a:pt x="10216" y="124291"/>
                  </a:lnTo>
                  <a:lnTo>
                    <a:pt x="10045" y="124278"/>
                  </a:lnTo>
                  <a:lnTo>
                    <a:pt x="9874" y="124238"/>
                  </a:lnTo>
                  <a:lnTo>
                    <a:pt x="9716" y="124199"/>
                  </a:lnTo>
                  <a:lnTo>
                    <a:pt x="9544" y="124159"/>
                  </a:lnTo>
                  <a:lnTo>
                    <a:pt x="9387" y="124106"/>
                  </a:lnTo>
                  <a:lnTo>
                    <a:pt x="9242" y="124041"/>
                  </a:lnTo>
                  <a:lnTo>
                    <a:pt x="9084" y="123975"/>
                  </a:lnTo>
                  <a:lnTo>
                    <a:pt x="8939" y="123896"/>
                  </a:lnTo>
                  <a:lnTo>
                    <a:pt x="8794" y="123817"/>
                  </a:lnTo>
                  <a:lnTo>
                    <a:pt x="8649" y="123725"/>
                  </a:lnTo>
                  <a:lnTo>
                    <a:pt x="8386" y="123527"/>
                  </a:lnTo>
                  <a:lnTo>
                    <a:pt x="8149" y="123304"/>
                  </a:lnTo>
                  <a:lnTo>
                    <a:pt x="7925" y="123067"/>
                  </a:lnTo>
                  <a:lnTo>
                    <a:pt x="7728" y="122803"/>
                  </a:lnTo>
                  <a:lnTo>
                    <a:pt x="7649" y="122659"/>
                  </a:lnTo>
                  <a:lnTo>
                    <a:pt x="7557" y="122527"/>
                  </a:lnTo>
                  <a:lnTo>
                    <a:pt x="7491" y="122369"/>
                  </a:lnTo>
                  <a:lnTo>
                    <a:pt x="7412" y="122224"/>
                  </a:lnTo>
                  <a:lnTo>
                    <a:pt x="7359" y="122066"/>
                  </a:lnTo>
                  <a:lnTo>
                    <a:pt x="7307" y="121908"/>
                  </a:lnTo>
                  <a:lnTo>
                    <a:pt x="7254" y="121750"/>
                  </a:lnTo>
                  <a:lnTo>
                    <a:pt x="7215" y="121579"/>
                  </a:lnTo>
                  <a:lnTo>
                    <a:pt x="7188" y="121408"/>
                  </a:lnTo>
                  <a:lnTo>
                    <a:pt x="7162" y="121237"/>
                  </a:lnTo>
                  <a:lnTo>
                    <a:pt x="7149" y="121066"/>
                  </a:lnTo>
                  <a:lnTo>
                    <a:pt x="7149" y="120895"/>
                  </a:lnTo>
                  <a:lnTo>
                    <a:pt x="7149" y="120723"/>
                  </a:lnTo>
                  <a:lnTo>
                    <a:pt x="7162" y="120539"/>
                  </a:lnTo>
                  <a:lnTo>
                    <a:pt x="7188" y="120368"/>
                  </a:lnTo>
                  <a:lnTo>
                    <a:pt x="7215" y="120210"/>
                  </a:lnTo>
                  <a:lnTo>
                    <a:pt x="7254" y="120039"/>
                  </a:lnTo>
                  <a:lnTo>
                    <a:pt x="7307" y="119881"/>
                  </a:lnTo>
                  <a:lnTo>
                    <a:pt x="7359" y="119723"/>
                  </a:lnTo>
                  <a:lnTo>
                    <a:pt x="7412" y="119565"/>
                  </a:lnTo>
                  <a:lnTo>
                    <a:pt x="7491" y="119407"/>
                  </a:lnTo>
                  <a:lnTo>
                    <a:pt x="7557" y="119262"/>
                  </a:lnTo>
                  <a:lnTo>
                    <a:pt x="7649" y="119118"/>
                  </a:lnTo>
                  <a:lnTo>
                    <a:pt x="7728" y="118986"/>
                  </a:lnTo>
                  <a:lnTo>
                    <a:pt x="7925" y="118723"/>
                  </a:lnTo>
                  <a:lnTo>
                    <a:pt x="8149" y="118473"/>
                  </a:lnTo>
                  <a:lnTo>
                    <a:pt x="8386" y="118249"/>
                  </a:lnTo>
                  <a:lnTo>
                    <a:pt x="8649" y="118064"/>
                  </a:lnTo>
                  <a:lnTo>
                    <a:pt x="8794" y="117972"/>
                  </a:lnTo>
                  <a:lnTo>
                    <a:pt x="8939" y="117880"/>
                  </a:lnTo>
                  <a:lnTo>
                    <a:pt x="9084" y="117814"/>
                  </a:lnTo>
                  <a:lnTo>
                    <a:pt x="9242" y="117749"/>
                  </a:lnTo>
                  <a:lnTo>
                    <a:pt x="9387" y="117683"/>
                  </a:lnTo>
                  <a:lnTo>
                    <a:pt x="9544" y="117630"/>
                  </a:lnTo>
                  <a:lnTo>
                    <a:pt x="9716" y="117577"/>
                  </a:lnTo>
                  <a:lnTo>
                    <a:pt x="9874" y="117538"/>
                  </a:lnTo>
                  <a:lnTo>
                    <a:pt x="10045" y="117512"/>
                  </a:lnTo>
                  <a:lnTo>
                    <a:pt x="10216" y="117485"/>
                  </a:lnTo>
                  <a:lnTo>
                    <a:pt x="10387" y="117472"/>
                  </a:lnTo>
                  <a:close/>
                  <a:moveTo>
                    <a:pt x="71136" y="1"/>
                  </a:moveTo>
                  <a:lnTo>
                    <a:pt x="70847" y="27"/>
                  </a:lnTo>
                  <a:lnTo>
                    <a:pt x="70544" y="54"/>
                  </a:lnTo>
                  <a:lnTo>
                    <a:pt x="70254" y="93"/>
                  </a:lnTo>
                  <a:lnTo>
                    <a:pt x="69965" y="146"/>
                  </a:lnTo>
                  <a:lnTo>
                    <a:pt x="69688" y="225"/>
                  </a:lnTo>
                  <a:lnTo>
                    <a:pt x="69412" y="304"/>
                  </a:lnTo>
                  <a:lnTo>
                    <a:pt x="69136" y="383"/>
                  </a:lnTo>
                  <a:lnTo>
                    <a:pt x="68872" y="488"/>
                  </a:lnTo>
                  <a:lnTo>
                    <a:pt x="68609" y="593"/>
                  </a:lnTo>
                  <a:lnTo>
                    <a:pt x="68346" y="725"/>
                  </a:lnTo>
                  <a:lnTo>
                    <a:pt x="68096" y="856"/>
                  </a:lnTo>
                  <a:lnTo>
                    <a:pt x="67859" y="988"/>
                  </a:lnTo>
                  <a:lnTo>
                    <a:pt x="67609" y="1146"/>
                  </a:lnTo>
                  <a:lnTo>
                    <a:pt x="67385" y="1304"/>
                  </a:lnTo>
                  <a:lnTo>
                    <a:pt x="67161" y="1475"/>
                  </a:lnTo>
                  <a:lnTo>
                    <a:pt x="66937" y="1646"/>
                  </a:lnTo>
                  <a:lnTo>
                    <a:pt x="66727" y="1831"/>
                  </a:lnTo>
                  <a:lnTo>
                    <a:pt x="66529" y="2028"/>
                  </a:lnTo>
                  <a:lnTo>
                    <a:pt x="66332" y="2239"/>
                  </a:lnTo>
                  <a:lnTo>
                    <a:pt x="66147" y="2449"/>
                  </a:lnTo>
                  <a:lnTo>
                    <a:pt x="65963" y="2660"/>
                  </a:lnTo>
                  <a:lnTo>
                    <a:pt x="65792" y="2884"/>
                  </a:lnTo>
                  <a:lnTo>
                    <a:pt x="65634" y="3121"/>
                  </a:lnTo>
                  <a:lnTo>
                    <a:pt x="65489" y="3358"/>
                  </a:lnTo>
                  <a:lnTo>
                    <a:pt x="65344" y="3594"/>
                  </a:lnTo>
                  <a:lnTo>
                    <a:pt x="65213" y="3845"/>
                  </a:lnTo>
                  <a:lnTo>
                    <a:pt x="65081" y="4108"/>
                  </a:lnTo>
                  <a:lnTo>
                    <a:pt x="64976" y="4371"/>
                  </a:lnTo>
                  <a:lnTo>
                    <a:pt x="64871" y="4634"/>
                  </a:lnTo>
                  <a:lnTo>
                    <a:pt x="64778" y="4911"/>
                  </a:lnTo>
                  <a:lnTo>
                    <a:pt x="64699" y="5187"/>
                  </a:lnTo>
                  <a:lnTo>
                    <a:pt x="58342" y="5187"/>
                  </a:lnTo>
                  <a:lnTo>
                    <a:pt x="57920" y="5200"/>
                  </a:lnTo>
                  <a:lnTo>
                    <a:pt x="57512" y="5227"/>
                  </a:lnTo>
                  <a:lnTo>
                    <a:pt x="57104" y="5266"/>
                  </a:lnTo>
                  <a:lnTo>
                    <a:pt x="56696" y="5332"/>
                  </a:lnTo>
                  <a:lnTo>
                    <a:pt x="56301" y="5411"/>
                  </a:lnTo>
                  <a:lnTo>
                    <a:pt x="55906" y="5503"/>
                  </a:lnTo>
                  <a:lnTo>
                    <a:pt x="55538" y="5609"/>
                  </a:lnTo>
                  <a:lnTo>
                    <a:pt x="55156" y="5740"/>
                  </a:lnTo>
                  <a:lnTo>
                    <a:pt x="54801" y="5872"/>
                  </a:lnTo>
                  <a:lnTo>
                    <a:pt x="54445" y="6030"/>
                  </a:lnTo>
                  <a:lnTo>
                    <a:pt x="54103" y="6201"/>
                  </a:lnTo>
                  <a:lnTo>
                    <a:pt x="53774" y="6385"/>
                  </a:lnTo>
                  <a:lnTo>
                    <a:pt x="53458" y="6569"/>
                  </a:lnTo>
                  <a:lnTo>
                    <a:pt x="53142" y="6780"/>
                  </a:lnTo>
                  <a:lnTo>
                    <a:pt x="52839" y="7004"/>
                  </a:lnTo>
                  <a:lnTo>
                    <a:pt x="52563" y="7228"/>
                  </a:lnTo>
                  <a:lnTo>
                    <a:pt x="52286" y="7478"/>
                  </a:lnTo>
                  <a:lnTo>
                    <a:pt x="52036" y="7728"/>
                  </a:lnTo>
                  <a:lnTo>
                    <a:pt x="51786" y="7991"/>
                  </a:lnTo>
                  <a:lnTo>
                    <a:pt x="51562" y="8268"/>
                  </a:lnTo>
                  <a:lnTo>
                    <a:pt x="51352" y="8544"/>
                  </a:lnTo>
                  <a:lnTo>
                    <a:pt x="51154" y="8847"/>
                  </a:lnTo>
                  <a:lnTo>
                    <a:pt x="50970" y="9150"/>
                  </a:lnTo>
                  <a:lnTo>
                    <a:pt x="50812" y="9452"/>
                  </a:lnTo>
                  <a:lnTo>
                    <a:pt x="50654" y="9768"/>
                  </a:lnTo>
                  <a:lnTo>
                    <a:pt x="50536" y="10097"/>
                  </a:lnTo>
                  <a:lnTo>
                    <a:pt x="50417" y="10426"/>
                  </a:lnTo>
                  <a:lnTo>
                    <a:pt x="50325" y="10755"/>
                  </a:lnTo>
                  <a:lnTo>
                    <a:pt x="50259" y="11111"/>
                  </a:lnTo>
                  <a:lnTo>
                    <a:pt x="50206" y="11453"/>
                  </a:lnTo>
                  <a:lnTo>
                    <a:pt x="50180" y="11809"/>
                  </a:lnTo>
                  <a:lnTo>
                    <a:pt x="50167" y="12164"/>
                  </a:lnTo>
                  <a:lnTo>
                    <a:pt x="50167" y="39044"/>
                  </a:lnTo>
                  <a:lnTo>
                    <a:pt x="36240" y="39044"/>
                  </a:lnTo>
                  <a:lnTo>
                    <a:pt x="35871" y="39057"/>
                  </a:lnTo>
                  <a:lnTo>
                    <a:pt x="35529" y="39097"/>
                  </a:lnTo>
                  <a:lnTo>
                    <a:pt x="35174" y="39149"/>
                  </a:lnTo>
                  <a:lnTo>
                    <a:pt x="34832" y="39215"/>
                  </a:lnTo>
                  <a:lnTo>
                    <a:pt x="34489" y="39307"/>
                  </a:lnTo>
                  <a:lnTo>
                    <a:pt x="34160" y="39412"/>
                  </a:lnTo>
                  <a:lnTo>
                    <a:pt x="33844" y="39544"/>
                  </a:lnTo>
                  <a:lnTo>
                    <a:pt x="33528" y="39689"/>
                  </a:lnTo>
                  <a:lnTo>
                    <a:pt x="33212" y="39860"/>
                  </a:lnTo>
                  <a:lnTo>
                    <a:pt x="32910" y="40044"/>
                  </a:lnTo>
                  <a:lnTo>
                    <a:pt x="32620" y="40242"/>
                  </a:lnTo>
                  <a:lnTo>
                    <a:pt x="32344" y="40452"/>
                  </a:lnTo>
                  <a:lnTo>
                    <a:pt x="32067" y="40676"/>
                  </a:lnTo>
                  <a:lnTo>
                    <a:pt x="31804" y="40913"/>
                  </a:lnTo>
                  <a:lnTo>
                    <a:pt x="31541" y="41176"/>
                  </a:lnTo>
                  <a:lnTo>
                    <a:pt x="31304" y="41453"/>
                  </a:lnTo>
                  <a:lnTo>
                    <a:pt x="31067" y="41729"/>
                  </a:lnTo>
                  <a:lnTo>
                    <a:pt x="30856" y="42032"/>
                  </a:lnTo>
                  <a:lnTo>
                    <a:pt x="30646" y="42335"/>
                  </a:lnTo>
                  <a:lnTo>
                    <a:pt x="30448" y="42664"/>
                  </a:lnTo>
                  <a:lnTo>
                    <a:pt x="30264" y="42993"/>
                  </a:lnTo>
                  <a:lnTo>
                    <a:pt x="30106" y="43335"/>
                  </a:lnTo>
                  <a:lnTo>
                    <a:pt x="29948" y="43691"/>
                  </a:lnTo>
                  <a:lnTo>
                    <a:pt x="29803" y="44046"/>
                  </a:lnTo>
                  <a:lnTo>
                    <a:pt x="29685" y="44415"/>
                  </a:lnTo>
                  <a:lnTo>
                    <a:pt x="29566" y="44796"/>
                  </a:lnTo>
                  <a:lnTo>
                    <a:pt x="29474" y="45191"/>
                  </a:lnTo>
                  <a:lnTo>
                    <a:pt x="29395" y="45586"/>
                  </a:lnTo>
                  <a:lnTo>
                    <a:pt x="29342" y="45981"/>
                  </a:lnTo>
                  <a:lnTo>
                    <a:pt x="29290" y="46389"/>
                  </a:lnTo>
                  <a:lnTo>
                    <a:pt x="29263" y="46810"/>
                  </a:lnTo>
                  <a:lnTo>
                    <a:pt x="29263" y="47232"/>
                  </a:lnTo>
                  <a:lnTo>
                    <a:pt x="29263" y="51457"/>
                  </a:lnTo>
                  <a:lnTo>
                    <a:pt x="29263" y="56907"/>
                  </a:lnTo>
                  <a:lnTo>
                    <a:pt x="29263" y="66384"/>
                  </a:lnTo>
                  <a:lnTo>
                    <a:pt x="29263" y="72663"/>
                  </a:lnTo>
                  <a:lnTo>
                    <a:pt x="12164" y="72663"/>
                  </a:lnTo>
                  <a:lnTo>
                    <a:pt x="11993" y="72650"/>
                  </a:lnTo>
                  <a:lnTo>
                    <a:pt x="11822" y="72637"/>
                  </a:lnTo>
                  <a:lnTo>
                    <a:pt x="11651" y="72611"/>
                  </a:lnTo>
                  <a:lnTo>
                    <a:pt x="11480" y="72571"/>
                  </a:lnTo>
                  <a:lnTo>
                    <a:pt x="11322" y="72519"/>
                  </a:lnTo>
                  <a:lnTo>
                    <a:pt x="11164" y="72453"/>
                  </a:lnTo>
                  <a:lnTo>
                    <a:pt x="11006" y="72374"/>
                  </a:lnTo>
                  <a:lnTo>
                    <a:pt x="10848" y="72295"/>
                  </a:lnTo>
                  <a:lnTo>
                    <a:pt x="10690" y="72190"/>
                  </a:lnTo>
                  <a:lnTo>
                    <a:pt x="10545" y="72097"/>
                  </a:lnTo>
                  <a:lnTo>
                    <a:pt x="10400" y="71979"/>
                  </a:lnTo>
                  <a:lnTo>
                    <a:pt x="10255" y="71860"/>
                  </a:lnTo>
                  <a:lnTo>
                    <a:pt x="10124" y="71729"/>
                  </a:lnTo>
                  <a:lnTo>
                    <a:pt x="9992" y="71584"/>
                  </a:lnTo>
                  <a:lnTo>
                    <a:pt x="9874" y="71439"/>
                  </a:lnTo>
                  <a:lnTo>
                    <a:pt x="9755" y="71281"/>
                  </a:lnTo>
                  <a:lnTo>
                    <a:pt x="9637" y="71123"/>
                  </a:lnTo>
                  <a:lnTo>
                    <a:pt x="9531" y="70952"/>
                  </a:lnTo>
                  <a:lnTo>
                    <a:pt x="9426" y="70781"/>
                  </a:lnTo>
                  <a:lnTo>
                    <a:pt x="9334" y="70597"/>
                  </a:lnTo>
                  <a:lnTo>
                    <a:pt x="9242" y="70413"/>
                  </a:lnTo>
                  <a:lnTo>
                    <a:pt x="9150" y="70215"/>
                  </a:lnTo>
                  <a:lnTo>
                    <a:pt x="9071" y="70018"/>
                  </a:lnTo>
                  <a:lnTo>
                    <a:pt x="9005" y="69807"/>
                  </a:lnTo>
                  <a:lnTo>
                    <a:pt x="8939" y="69596"/>
                  </a:lnTo>
                  <a:lnTo>
                    <a:pt x="8886" y="69386"/>
                  </a:lnTo>
                  <a:lnTo>
                    <a:pt x="8847" y="69175"/>
                  </a:lnTo>
                  <a:lnTo>
                    <a:pt x="8807" y="68951"/>
                  </a:lnTo>
                  <a:lnTo>
                    <a:pt x="8768" y="68728"/>
                  </a:lnTo>
                  <a:lnTo>
                    <a:pt x="8755" y="68491"/>
                  </a:lnTo>
                  <a:lnTo>
                    <a:pt x="8742" y="68267"/>
                  </a:lnTo>
                  <a:lnTo>
                    <a:pt x="8728" y="68030"/>
                  </a:lnTo>
                  <a:lnTo>
                    <a:pt x="8728" y="60790"/>
                  </a:lnTo>
                  <a:lnTo>
                    <a:pt x="9005" y="60711"/>
                  </a:lnTo>
                  <a:lnTo>
                    <a:pt x="9281" y="60619"/>
                  </a:lnTo>
                  <a:lnTo>
                    <a:pt x="9544" y="60527"/>
                  </a:lnTo>
                  <a:lnTo>
                    <a:pt x="9808" y="60408"/>
                  </a:lnTo>
                  <a:lnTo>
                    <a:pt x="10071" y="60290"/>
                  </a:lnTo>
                  <a:lnTo>
                    <a:pt x="10321" y="60158"/>
                  </a:lnTo>
                  <a:lnTo>
                    <a:pt x="10558" y="60013"/>
                  </a:lnTo>
                  <a:lnTo>
                    <a:pt x="10808" y="59855"/>
                  </a:lnTo>
                  <a:lnTo>
                    <a:pt x="11032" y="59697"/>
                  </a:lnTo>
                  <a:lnTo>
                    <a:pt x="11256" y="59526"/>
                  </a:lnTo>
                  <a:lnTo>
                    <a:pt x="11480" y="59355"/>
                  </a:lnTo>
                  <a:lnTo>
                    <a:pt x="11690" y="59171"/>
                  </a:lnTo>
                  <a:lnTo>
                    <a:pt x="11888" y="58973"/>
                  </a:lnTo>
                  <a:lnTo>
                    <a:pt x="12085" y="58763"/>
                  </a:lnTo>
                  <a:lnTo>
                    <a:pt x="12269" y="58552"/>
                  </a:lnTo>
                  <a:lnTo>
                    <a:pt x="12454" y="58342"/>
                  </a:lnTo>
                  <a:lnTo>
                    <a:pt x="12612" y="58118"/>
                  </a:lnTo>
                  <a:lnTo>
                    <a:pt x="12770" y="57881"/>
                  </a:lnTo>
                  <a:lnTo>
                    <a:pt x="12927" y="57644"/>
                  </a:lnTo>
                  <a:lnTo>
                    <a:pt x="13072" y="57394"/>
                  </a:lnTo>
                  <a:lnTo>
                    <a:pt x="13204" y="57144"/>
                  </a:lnTo>
                  <a:lnTo>
                    <a:pt x="13322" y="56894"/>
                  </a:lnTo>
                  <a:lnTo>
                    <a:pt x="13428" y="56630"/>
                  </a:lnTo>
                  <a:lnTo>
                    <a:pt x="13533" y="56354"/>
                  </a:lnTo>
                  <a:lnTo>
                    <a:pt x="13625" y="56091"/>
                  </a:lnTo>
                  <a:lnTo>
                    <a:pt x="13704" y="55814"/>
                  </a:lnTo>
                  <a:lnTo>
                    <a:pt x="13770" y="55525"/>
                  </a:lnTo>
                  <a:lnTo>
                    <a:pt x="13823" y="55235"/>
                  </a:lnTo>
                  <a:lnTo>
                    <a:pt x="13862" y="54945"/>
                  </a:lnTo>
                  <a:lnTo>
                    <a:pt x="13902" y="54656"/>
                  </a:lnTo>
                  <a:lnTo>
                    <a:pt x="13915" y="54353"/>
                  </a:lnTo>
                  <a:lnTo>
                    <a:pt x="13928" y="54050"/>
                  </a:lnTo>
                  <a:lnTo>
                    <a:pt x="13915" y="53695"/>
                  </a:lnTo>
                  <a:lnTo>
                    <a:pt x="13888" y="53339"/>
                  </a:lnTo>
                  <a:lnTo>
                    <a:pt x="13849" y="52997"/>
                  </a:lnTo>
                  <a:lnTo>
                    <a:pt x="13783" y="52655"/>
                  </a:lnTo>
                  <a:lnTo>
                    <a:pt x="13704" y="52313"/>
                  </a:lnTo>
                  <a:lnTo>
                    <a:pt x="13612" y="51984"/>
                  </a:lnTo>
                  <a:lnTo>
                    <a:pt x="13507" y="51668"/>
                  </a:lnTo>
                  <a:lnTo>
                    <a:pt x="13375" y="51352"/>
                  </a:lnTo>
                  <a:lnTo>
                    <a:pt x="13230" y="51036"/>
                  </a:lnTo>
                  <a:lnTo>
                    <a:pt x="13085" y="50733"/>
                  </a:lnTo>
                  <a:lnTo>
                    <a:pt x="12914" y="50443"/>
                  </a:lnTo>
                  <a:lnTo>
                    <a:pt x="12730" y="50167"/>
                  </a:lnTo>
                  <a:lnTo>
                    <a:pt x="12533" y="49891"/>
                  </a:lnTo>
                  <a:lnTo>
                    <a:pt x="12335" y="49627"/>
                  </a:lnTo>
                  <a:lnTo>
                    <a:pt x="12111" y="49377"/>
                  </a:lnTo>
                  <a:lnTo>
                    <a:pt x="11888" y="49140"/>
                  </a:lnTo>
                  <a:lnTo>
                    <a:pt x="11637" y="48903"/>
                  </a:lnTo>
                  <a:lnTo>
                    <a:pt x="11387" y="48680"/>
                  </a:lnTo>
                  <a:lnTo>
                    <a:pt x="11124" y="48482"/>
                  </a:lnTo>
                  <a:lnTo>
                    <a:pt x="10848" y="48285"/>
                  </a:lnTo>
                  <a:lnTo>
                    <a:pt x="10571" y="48100"/>
                  </a:lnTo>
                  <a:lnTo>
                    <a:pt x="10282" y="47929"/>
                  </a:lnTo>
                  <a:lnTo>
                    <a:pt x="9979" y="47784"/>
                  </a:lnTo>
                  <a:lnTo>
                    <a:pt x="9663" y="47640"/>
                  </a:lnTo>
                  <a:lnTo>
                    <a:pt x="9347" y="47521"/>
                  </a:lnTo>
                  <a:lnTo>
                    <a:pt x="9031" y="47403"/>
                  </a:lnTo>
                  <a:lnTo>
                    <a:pt x="8702" y="47311"/>
                  </a:lnTo>
                  <a:lnTo>
                    <a:pt x="8360" y="47232"/>
                  </a:lnTo>
                  <a:lnTo>
                    <a:pt x="8018" y="47179"/>
                  </a:lnTo>
                  <a:lnTo>
                    <a:pt x="7675" y="47126"/>
                  </a:lnTo>
                  <a:lnTo>
                    <a:pt x="7320" y="47100"/>
                  </a:lnTo>
                  <a:lnTo>
                    <a:pt x="6964" y="47087"/>
                  </a:lnTo>
                  <a:lnTo>
                    <a:pt x="6596" y="47100"/>
                  </a:lnTo>
                  <a:lnTo>
                    <a:pt x="6254" y="47126"/>
                  </a:lnTo>
                  <a:lnTo>
                    <a:pt x="5898" y="47179"/>
                  </a:lnTo>
                  <a:lnTo>
                    <a:pt x="5556" y="47232"/>
                  </a:lnTo>
                  <a:lnTo>
                    <a:pt x="5227" y="47311"/>
                  </a:lnTo>
                  <a:lnTo>
                    <a:pt x="4898" y="47403"/>
                  </a:lnTo>
                  <a:lnTo>
                    <a:pt x="4569" y="47521"/>
                  </a:lnTo>
                  <a:lnTo>
                    <a:pt x="4253" y="47640"/>
                  </a:lnTo>
                  <a:lnTo>
                    <a:pt x="3950" y="47784"/>
                  </a:lnTo>
                  <a:lnTo>
                    <a:pt x="3647" y="47929"/>
                  </a:lnTo>
                  <a:lnTo>
                    <a:pt x="3358" y="48100"/>
                  </a:lnTo>
                  <a:lnTo>
                    <a:pt x="3068" y="48285"/>
                  </a:lnTo>
                  <a:lnTo>
                    <a:pt x="2792" y="48482"/>
                  </a:lnTo>
                  <a:lnTo>
                    <a:pt x="2528" y="48680"/>
                  </a:lnTo>
                  <a:lnTo>
                    <a:pt x="2278" y="48903"/>
                  </a:lnTo>
                  <a:lnTo>
                    <a:pt x="2041" y="49140"/>
                  </a:lnTo>
                  <a:lnTo>
                    <a:pt x="1804" y="49377"/>
                  </a:lnTo>
                  <a:lnTo>
                    <a:pt x="1594" y="49627"/>
                  </a:lnTo>
                  <a:lnTo>
                    <a:pt x="1383" y="49891"/>
                  </a:lnTo>
                  <a:lnTo>
                    <a:pt x="1186" y="50167"/>
                  </a:lnTo>
                  <a:lnTo>
                    <a:pt x="1001" y="50443"/>
                  </a:lnTo>
                  <a:lnTo>
                    <a:pt x="843" y="50733"/>
                  </a:lnTo>
                  <a:lnTo>
                    <a:pt x="685" y="51036"/>
                  </a:lnTo>
                  <a:lnTo>
                    <a:pt x="541" y="51352"/>
                  </a:lnTo>
                  <a:lnTo>
                    <a:pt x="422" y="51668"/>
                  </a:lnTo>
                  <a:lnTo>
                    <a:pt x="304" y="51984"/>
                  </a:lnTo>
                  <a:lnTo>
                    <a:pt x="212" y="52313"/>
                  </a:lnTo>
                  <a:lnTo>
                    <a:pt x="133" y="52655"/>
                  </a:lnTo>
                  <a:lnTo>
                    <a:pt x="80" y="52997"/>
                  </a:lnTo>
                  <a:lnTo>
                    <a:pt x="27" y="53339"/>
                  </a:lnTo>
                  <a:lnTo>
                    <a:pt x="1" y="53695"/>
                  </a:lnTo>
                  <a:lnTo>
                    <a:pt x="1" y="54050"/>
                  </a:lnTo>
                  <a:lnTo>
                    <a:pt x="1" y="54353"/>
                  </a:lnTo>
                  <a:lnTo>
                    <a:pt x="27" y="54656"/>
                  </a:lnTo>
                  <a:lnTo>
                    <a:pt x="54" y="54945"/>
                  </a:lnTo>
                  <a:lnTo>
                    <a:pt x="93" y="55235"/>
                  </a:lnTo>
                  <a:lnTo>
                    <a:pt x="146" y="55525"/>
                  </a:lnTo>
                  <a:lnTo>
                    <a:pt x="225" y="55814"/>
                  </a:lnTo>
                  <a:lnTo>
                    <a:pt x="304" y="56091"/>
                  </a:lnTo>
                  <a:lnTo>
                    <a:pt x="383" y="56354"/>
                  </a:lnTo>
                  <a:lnTo>
                    <a:pt x="488" y="56630"/>
                  </a:lnTo>
                  <a:lnTo>
                    <a:pt x="593" y="56894"/>
                  </a:lnTo>
                  <a:lnTo>
                    <a:pt x="725" y="57144"/>
                  </a:lnTo>
                  <a:lnTo>
                    <a:pt x="857" y="57394"/>
                  </a:lnTo>
                  <a:lnTo>
                    <a:pt x="988" y="57644"/>
                  </a:lnTo>
                  <a:lnTo>
                    <a:pt x="1146" y="57881"/>
                  </a:lnTo>
                  <a:lnTo>
                    <a:pt x="1304" y="58118"/>
                  </a:lnTo>
                  <a:lnTo>
                    <a:pt x="1475" y="58342"/>
                  </a:lnTo>
                  <a:lnTo>
                    <a:pt x="1646" y="58552"/>
                  </a:lnTo>
                  <a:lnTo>
                    <a:pt x="1831" y="58763"/>
                  </a:lnTo>
                  <a:lnTo>
                    <a:pt x="2028" y="58973"/>
                  </a:lnTo>
                  <a:lnTo>
                    <a:pt x="2239" y="59171"/>
                  </a:lnTo>
                  <a:lnTo>
                    <a:pt x="2449" y="59355"/>
                  </a:lnTo>
                  <a:lnTo>
                    <a:pt x="2660" y="59526"/>
                  </a:lnTo>
                  <a:lnTo>
                    <a:pt x="2884" y="59697"/>
                  </a:lnTo>
                  <a:lnTo>
                    <a:pt x="3121" y="59855"/>
                  </a:lnTo>
                  <a:lnTo>
                    <a:pt x="3358" y="60013"/>
                  </a:lnTo>
                  <a:lnTo>
                    <a:pt x="3595" y="60158"/>
                  </a:lnTo>
                  <a:lnTo>
                    <a:pt x="3845" y="60290"/>
                  </a:lnTo>
                  <a:lnTo>
                    <a:pt x="4108" y="60408"/>
                  </a:lnTo>
                  <a:lnTo>
                    <a:pt x="4371" y="60527"/>
                  </a:lnTo>
                  <a:lnTo>
                    <a:pt x="4634" y="60619"/>
                  </a:lnTo>
                  <a:lnTo>
                    <a:pt x="4911" y="60711"/>
                  </a:lnTo>
                  <a:lnTo>
                    <a:pt x="5187" y="60790"/>
                  </a:lnTo>
                  <a:lnTo>
                    <a:pt x="5187" y="68030"/>
                  </a:lnTo>
                  <a:lnTo>
                    <a:pt x="5201" y="68451"/>
                  </a:lnTo>
                  <a:lnTo>
                    <a:pt x="5227" y="68859"/>
                  </a:lnTo>
                  <a:lnTo>
                    <a:pt x="5266" y="69267"/>
                  </a:lnTo>
                  <a:lnTo>
                    <a:pt x="5332" y="69675"/>
                  </a:lnTo>
                  <a:lnTo>
                    <a:pt x="5411" y="70070"/>
                  </a:lnTo>
                  <a:lnTo>
                    <a:pt x="5503" y="70452"/>
                  </a:lnTo>
                  <a:lnTo>
                    <a:pt x="5609" y="70834"/>
                  </a:lnTo>
                  <a:lnTo>
                    <a:pt x="5740" y="71202"/>
                  </a:lnTo>
                  <a:lnTo>
                    <a:pt x="5872" y="71571"/>
                  </a:lnTo>
                  <a:lnTo>
                    <a:pt x="6030" y="71926"/>
                  </a:lnTo>
                  <a:lnTo>
                    <a:pt x="6201" y="72269"/>
                  </a:lnTo>
                  <a:lnTo>
                    <a:pt x="6385" y="72598"/>
                  </a:lnTo>
                  <a:lnTo>
                    <a:pt x="6570" y="72914"/>
                  </a:lnTo>
                  <a:lnTo>
                    <a:pt x="6780" y="73229"/>
                  </a:lnTo>
                  <a:lnTo>
                    <a:pt x="7004" y="73519"/>
                  </a:lnTo>
                  <a:lnTo>
                    <a:pt x="7228" y="73809"/>
                  </a:lnTo>
                  <a:lnTo>
                    <a:pt x="7478" y="74072"/>
                  </a:lnTo>
                  <a:lnTo>
                    <a:pt x="7728" y="74335"/>
                  </a:lnTo>
                  <a:lnTo>
                    <a:pt x="7991" y="74572"/>
                  </a:lnTo>
                  <a:lnTo>
                    <a:pt x="8268" y="74809"/>
                  </a:lnTo>
                  <a:lnTo>
                    <a:pt x="8544" y="75020"/>
                  </a:lnTo>
                  <a:lnTo>
                    <a:pt x="8847" y="75217"/>
                  </a:lnTo>
                  <a:lnTo>
                    <a:pt x="9150" y="75401"/>
                  </a:lnTo>
                  <a:lnTo>
                    <a:pt x="9452" y="75559"/>
                  </a:lnTo>
                  <a:lnTo>
                    <a:pt x="9768" y="75704"/>
                  </a:lnTo>
                  <a:lnTo>
                    <a:pt x="10097" y="75836"/>
                  </a:lnTo>
                  <a:lnTo>
                    <a:pt x="10426" y="75941"/>
                  </a:lnTo>
                  <a:lnTo>
                    <a:pt x="10756" y="76033"/>
                  </a:lnTo>
                  <a:lnTo>
                    <a:pt x="11111" y="76112"/>
                  </a:lnTo>
                  <a:lnTo>
                    <a:pt x="11453" y="76165"/>
                  </a:lnTo>
                  <a:lnTo>
                    <a:pt x="11809" y="76191"/>
                  </a:lnTo>
                  <a:lnTo>
                    <a:pt x="12164" y="76204"/>
                  </a:lnTo>
                  <a:lnTo>
                    <a:pt x="29263" y="76204"/>
                  </a:lnTo>
                  <a:lnTo>
                    <a:pt x="29263" y="100754"/>
                  </a:lnTo>
                  <a:lnTo>
                    <a:pt x="29263" y="115682"/>
                  </a:lnTo>
                  <a:lnTo>
                    <a:pt x="29250" y="115866"/>
                  </a:lnTo>
                  <a:lnTo>
                    <a:pt x="29237" y="116037"/>
                  </a:lnTo>
                  <a:lnTo>
                    <a:pt x="29198" y="116208"/>
                  </a:lnTo>
                  <a:lnTo>
                    <a:pt x="29158" y="116366"/>
                  </a:lnTo>
                  <a:lnTo>
                    <a:pt x="29105" y="116537"/>
                  </a:lnTo>
                  <a:lnTo>
                    <a:pt x="29040" y="116695"/>
                  </a:lnTo>
                  <a:lnTo>
                    <a:pt x="28974" y="116853"/>
                  </a:lnTo>
                  <a:lnTo>
                    <a:pt x="28882" y="117011"/>
                  </a:lnTo>
                  <a:lnTo>
                    <a:pt x="28789" y="117156"/>
                  </a:lnTo>
                  <a:lnTo>
                    <a:pt x="28684" y="117314"/>
                  </a:lnTo>
                  <a:lnTo>
                    <a:pt x="28579" y="117446"/>
                  </a:lnTo>
                  <a:lnTo>
                    <a:pt x="28460" y="117591"/>
                  </a:lnTo>
                  <a:lnTo>
                    <a:pt x="28329" y="117722"/>
                  </a:lnTo>
                  <a:lnTo>
                    <a:pt x="28184" y="117854"/>
                  </a:lnTo>
                  <a:lnTo>
                    <a:pt x="28039" y="117985"/>
                  </a:lnTo>
                  <a:lnTo>
                    <a:pt x="27881" y="118104"/>
                  </a:lnTo>
                  <a:lnTo>
                    <a:pt x="27723" y="118222"/>
                  </a:lnTo>
                  <a:lnTo>
                    <a:pt x="27552" y="118328"/>
                  </a:lnTo>
                  <a:lnTo>
                    <a:pt x="27381" y="118433"/>
                  </a:lnTo>
                  <a:lnTo>
                    <a:pt x="27197" y="118525"/>
                  </a:lnTo>
                  <a:lnTo>
                    <a:pt x="27012" y="118617"/>
                  </a:lnTo>
                  <a:lnTo>
                    <a:pt x="26815" y="118696"/>
                  </a:lnTo>
                  <a:lnTo>
                    <a:pt x="26618" y="118775"/>
                  </a:lnTo>
                  <a:lnTo>
                    <a:pt x="26407" y="118841"/>
                  </a:lnTo>
                  <a:lnTo>
                    <a:pt x="26196" y="118907"/>
                  </a:lnTo>
                  <a:lnTo>
                    <a:pt x="25986" y="118960"/>
                  </a:lnTo>
                  <a:lnTo>
                    <a:pt x="25762" y="119012"/>
                  </a:lnTo>
                  <a:lnTo>
                    <a:pt x="25538" y="119052"/>
                  </a:lnTo>
                  <a:lnTo>
                    <a:pt x="25314" y="119078"/>
                  </a:lnTo>
                  <a:lnTo>
                    <a:pt x="25091" y="119104"/>
                  </a:lnTo>
                  <a:lnTo>
                    <a:pt x="24854" y="119118"/>
                  </a:lnTo>
                  <a:lnTo>
                    <a:pt x="17298" y="119118"/>
                  </a:lnTo>
                  <a:lnTo>
                    <a:pt x="17219" y="118841"/>
                  </a:lnTo>
                  <a:lnTo>
                    <a:pt x="17127" y="118565"/>
                  </a:lnTo>
                  <a:lnTo>
                    <a:pt x="17034" y="118301"/>
                  </a:lnTo>
                  <a:lnTo>
                    <a:pt x="16916" y="118038"/>
                  </a:lnTo>
                  <a:lnTo>
                    <a:pt x="16798" y="117788"/>
                  </a:lnTo>
                  <a:lnTo>
                    <a:pt x="16666" y="117538"/>
                  </a:lnTo>
                  <a:lnTo>
                    <a:pt x="16521" y="117288"/>
                  </a:lnTo>
                  <a:lnTo>
                    <a:pt x="16376" y="117051"/>
                  </a:lnTo>
                  <a:lnTo>
                    <a:pt x="16205" y="116814"/>
                  </a:lnTo>
                  <a:lnTo>
                    <a:pt x="16047" y="116590"/>
                  </a:lnTo>
                  <a:lnTo>
                    <a:pt x="15863" y="116380"/>
                  </a:lnTo>
                  <a:lnTo>
                    <a:pt x="15679" y="116169"/>
                  </a:lnTo>
                  <a:lnTo>
                    <a:pt x="15481" y="115958"/>
                  </a:lnTo>
                  <a:lnTo>
                    <a:pt x="15284" y="115774"/>
                  </a:lnTo>
                  <a:lnTo>
                    <a:pt x="15073" y="115590"/>
                  </a:lnTo>
                  <a:lnTo>
                    <a:pt x="14849" y="115405"/>
                  </a:lnTo>
                  <a:lnTo>
                    <a:pt x="14626" y="115234"/>
                  </a:lnTo>
                  <a:lnTo>
                    <a:pt x="14389" y="115076"/>
                  </a:lnTo>
                  <a:lnTo>
                    <a:pt x="14152" y="114932"/>
                  </a:lnTo>
                  <a:lnTo>
                    <a:pt x="13915" y="114787"/>
                  </a:lnTo>
                  <a:lnTo>
                    <a:pt x="13651" y="114655"/>
                  </a:lnTo>
                  <a:lnTo>
                    <a:pt x="13401" y="114537"/>
                  </a:lnTo>
                  <a:lnTo>
                    <a:pt x="13138" y="114418"/>
                  </a:lnTo>
                  <a:lnTo>
                    <a:pt x="12875" y="114326"/>
                  </a:lnTo>
                  <a:lnTo>
                    <a:pt x="12598" y="114234"/>
                  </a:lnTo>
                  <a:lnTo>
                    <a:pt x="12322" y="114155"/>
                  </a:lnTo>
                  <a:lnTo>
                    <a:pt x="12032" y="114089"/>
                  </a:lnTo>
                  <a:lnTo>
                    <a:pt x="11756" y="114023"/>
                  </a:lnTo>
                  <a:lnTo>
                    <a:pt x="11466" y="113984"/>
                  </a:lnTo>
                  <a:lnTo>
                    <a:pt x="11164" y="113957"/>
                  </a:lnTo>
                  <a:lnTo>
                    <a:pt x="10874" y="113931"/>
                  </a:lnTo>
                  <a:lnTo>
                    <a:pt x="10571" y="113931"/>
                  </a:lnTo>
                  <a:lnTo>
                    <a:pt x="10203" y="113944"/>
                  </a:lnTo>
                  <a:lnTo>
                    <a:pt x="9860" y="113971"/>
                  </a:lnTo>
                  <a:lnTo>
                    <a:pt x="9505" y="114010"/>
                  </a:lnTo>
                  <a:lnTo>
                    <a:pt x="9163" y="114076"/>
                  </a:lnTo>
                  <a:lnTo>
                    <a:pt x="8834" y="114155"/>
                  </a:lnTo>
                  <a:lnTo>
                    <a:pt x="8505" y="114247"/>
                  </a:lnTo>
                  <a:lnTo>
                    <a:pt x="8175" y="114352"/>
                  </a:lnTo>
                  <a:lnTo>
                    <a:pt x="7860" y="114471"/>
                  </a:lnTo>
                  <a:lnTo>
                    <a:pt x="7557" y="114616"/>
                  </a:lnTo>
                  <a:lnTo>
                    <a:pt x="7254" y="114774"/>
                  </a:lnTo>
                  <a:lnTo>
                    <a:pt x="6964" y="114945"/>
                  </a:lnTo>
                  <a:lnTo>
                    <a:pt x="6675" y="115116"/>
                  </a:lnTo>
                  <a:lnTo>
                    <a:pt x="6398" y="115313"/>
                  </a:lnTo>
                  <a:lnTo>
                    <a:pt x="6135" y="115524"/>
                  </a:lnTo>
                  <a:lnTo>
                    <a:pt x="5885" y="115734"/>
                  </a:lnTo>
                  <a:lnTo>
                    <a:pt x="5648" y="115971"/>
                  </a:lnTo>
                  <a:lnTo>
                    <a:pt x="5411" y="116208"/>
                  </a:lnTo>
                  <a:lnTo>
                    <a:pt x="5201" y="116472"/>
                  </a:lnTo>
                  <a:lnTo>
                    <a:pt x="4990" y="116735"/>
                  </a:lnTo>
                  <a:lnTo>
                    <a:pt x="4792" y="116998"/>
                  </a:lnTo>
                  <a:lnTo>
                    <a:pt x="4608" y="117288"/>
                  </a:lnTo>
                  <a:lnTo>
                    <a:pt x="4450" y="117577"/>
                  </a:lnTo>
                  <a:lnTo>
                    <a:pt x="4292" y="117880"/>
                  </a:lnTo>
                  <a:lnTo>
                    <a:pt x="4147" y="118183"/>
                  </a:lnTo>
                  <a:lnTo>
                    <a:pt x="4029" y="118499"/>
                  </a:lnTo>
                  <a:lnTo>
                    <a:pt x="3911" y="118828"/>
                  </a:lnTo>
                  <a:lnTo>
                    <a:pt x="3818" y="119157"/>
                  </a:lnTo>
                  <a:lnTo>
                    <a:pt x="3739" y="119486"/>
                  </a:lnTo>
                  <a:lnTo>
                    <a:pt x="3687" y="119828"/>
                  </a:lnTo>
                  <a:lnTo>
                    <a:pt x="3634" y="120184"/>
                  </a:lnTo>
                  <a:lnTo>
                    <a:pt x="3608" y="120539"/>
                  </a:lnTo>
                  <a:lnTo>
                    <a:pt x="3608" y="120895"/>
                  </a:lnTo>
                  <a:lnTo>
                    <a:pt x="3608" y="121250"/>
                  </a:lnTo>
                  <a:lnTo>
                    <a:pt x="3634" y="121605"/>
                  </a:lnTo>
                  <a:lnTo>
                    <a:pt x="3687" y="121948"/>
                  </a:lnTo>
                  <a:lnTo>
                    <a:pt x="3739" y="122290"/>
                  </a:lnTo>
                  <a:lnTo>
                    <a:pt x="3818" y="122632"/>
                  </a:lnTo>
                  <a:lnTo>
                    <a:pt x="3911" y="122961"/>
                  </a:lnTo>
                  <a:lnTo>
                    <a:pt x="4029" y="123290"/>
                  </a:lnTo>
                  <a:lnTo>
                    <a:pt x="4147" y="123606"/>
                  </a:lnTo>
                  <a:lnTo>
                    <a:pt x="4292" y="123909"/>
                  </a:lnTo>
                  <a:lnTo>
                    <a:pt x="4450" y="124212"/>
                  </a:lnTo>
                  <a:lnTo>
                    <a:pt x="4608" y="124501"/>
                  </a:lnTo>
                  <a:lnTo>
                    <a:pt x="4792" y="124778"/>
                  </a:lnTo>
                  <a:lnTo>
                    <a:pt x="4990" y="125054"/>
                  </a:lnTo>
                  <a:lnTo>
                    <a:pt x="5201" y="125318"/>
                  </a:lnTo>
                  <a:lnTo>
                    <a:pt x="5411" y="125568"/>
                  </a:lnTo>
                  <a:lnTo>
                    <a:pt x="5648" y="125818"/>
                  </a:lnTo>
                  <a:lnTo>
                    <a:pt x="5885" y="126042"/>
                  </a:lnTo>
                  <a:lnTo>
                    <a:pt x="6135" y="126265"/>
                  </a:lnTo>
                  <a:lnTo>
                    <a:pt x="6398" y="126476"/>
                  </a:lnTo>
                  <a:lnTo>
                    <a:pt x="6675" y="126660"/>
                  </a:lnTo>
                  <a:lnTo>
                    <a:pt x="6964" y="126844"/>
                  </a:lnTo>
                  <a:lnTo>
                    <a:pt x="7254" y="127016"/>
                  </a:lnTo>
                  <a:lnTo>
                    <a:pt x="7557" y="127174"/>
                  </a:lnTo>
                  <a:lnTo>
                    <a:pt x="7860" y="127305"/>
                  </a:lnTo>
                  <a:lnTo>
                    <a:pt x="8175" y="127437"/>
                  </a:lnTo>
                  <a:lnTo>
                    <a:pt x="8505" y="127542"/>
                  </a:lnTo>
                  <a:lnTo>
                    <a:pt x="8834" y="127634"/>
                  </a:lnTo>
                  <a:lnTo>
                    <a:pt x="9163" y="127713"/>
                  </a:lnTo>
                  <a:lnTo>
                    <a:pt x="9505" y="127779"/>
                  </a:lnTo>
                  <a:lnTo>
                    <a:pt x="9860" y="127819"/>
                  </a:lnTo>
                  <a:lnTo>
                    <a:pt x="10203" y="127845"/>
                  </a:lnTo>
                  <a:lnTo>
                    <a:pt x="10571" y="127858"/>
                  </a:lnTo>
                  <a:lnTo>
                    <a:pt x="10874" y="127845"/>
                  </a:lnTo>
                  <a:lnTo>
                    <a:pt x="11164" y="127832"/>
                  </a:lnTo>
                  <a:lnTo>
                    <a:pt x="11466" y="127805"/>
                  </a:lnTo>
                  <a:lnTo>
                    <a:pt x="11756" y="127753"/>
                  </a:lnTo>
                  <a:lnTo>
                    <a:pt x="12032" y="127700"/>
                  </a:lnTo>
                  <a:lnTo>
                    <a:pt x="12322" y="127634"/>
                  </a:lnTo>
                  <a:lnTo>
                    <a:pt x="12598" y="127555"/>
                  </a:lnTo>
                  <a:lnTo>
                    <a:pt x="12875" y="127463"/>
                  </a:lnTo>
                  <a:lnTo>
                    <a:pt x="13138" y="127371"/>
                  </a:lnTo>
                  <a:lnTo>
                    <a:pt x="13401" y="127253"/>
                  </a:lnTo>
                  <a:lnTo>
                    <a:pt x="13651" y="127134"/>
                  </a:lnTo>
                  <a:lnTo>
                    <a:pt x="13915" y="127002"/>
                  </a:lnTo>
                  <a:lnTo>
                    <a:pt x="14152" y="126858"/>
                  </a:lnTo>
                  <a:lnTo>
                    <a:pt x="14389" y="126713"/>
                  </a:lnTo>
                  <a:lnTo>
                    <a:pt x="14626" y="126555"/>
                  </a:lnTo>
                  <a:lnTo>
                    <a:pt x="14849" y="126384"/>
                  </a:lnTo>
                  <a:lnTo>
                    <a:pt x="15073" y="126199"/>
                  </a:lnTo>
                  <a:lnTo>
                    <a:pt x="15284" y="126015"/>
                  </a:lnTo>
                  <a:lnTo>
                    <a:pt x="15481" y="125818"/>
                  </a:lnTo>
                  <a:lnTo>
                    <a:pt x="15679" y="125620"/>
                  </a:lnTo>
                  <a:lnTo>
                    <a:pt x="15863" y="125410"/>
                  </a:lnTo>
                  <a:lnTo>
                    <a:pt x="16047" y="125186"/>
                  </a:lnTo>
                  <a:lnTo>
                    <a:pt x="16205" y="124962"/>
                  </a:lnTo>
                  <a:lnTo>
                    <a:pt x="16376" y="124738"/>
                  </a:lnTo>
                  <a:lnTo>
                    <a:pt x="16521" y="124501"/>
                  </a:lnTo>
                  <a:lnTo>
                    <a:pt x="16666" y="124251"/>
                  </a:lnTo>
                  <a:lnTo>
                    <a:pt x="16798" y="124001"/>
                  </a:lnTo>
                  <a:lnTo>
                    <a:pt x="16916" y="123751"/>
                  </a:lnTo>
                  <a:lnTo>
                    <a:pt x="17034" y="123488"/>
                  </a:lnTo>
                  <a:lnTo>
                    <a:pt x="17127" y="123211"/>
                  </a:lnTo>
                  <a:lnTo>
                    <a:pt x="17219" y="122948"/>
                  </a:lnTo>
                  <a:lnTo>
                    <a:pt x="17298" y="122672"/>
                  </a:lnTo>
                  <a:lnTo>
                    <a:pt x="24630" y="122672"/>
                  </a:lnTo>
                  <a:lnTo>
                    <a:pt x="25038" y="122659"/>
                  </a:lnTo>
                  <a:lnTo>
                    <a:pt x="25459" y="122632"/>
                  </a:lnTo>
                  <a:lnTo>
                    <a:pt x="25867" y="122580"/>
                  </a:lnTo>
                  <a:lnTo>
                    <a:pt x="26275" y="122527"/>
                  </a:lnTo>
                  <a:lnTo>
                    <a:pt x="26670" y="122448"/>
                  </a:lnTo>
                  <a:lnTo>
                    <a:pt x="27052" y="122356"/>
                  </a:lnTo>
                  <a:lnTo>
                    <a:pt x="27434" y="122237"/>
                  </a:lnTo>
                  <a:lnTo>
                    <a:pt x="27802" y="122119"/>
                  </a:lnTo>
                  <a:lnTo>
                    <a:pt x="28171" y="121974"/>
                  </a:lnTo>
                  <a:lnTo>
                    <a:pt x="28513" y="121816"/>
                  </a:lnTo>
                  <a:lnTo>
                    <a:pt x="28855" y="121658"/>
                  </a:lnTo>
                  <a:lnTo>
                    <a:pt x="29198" y="121474"/>
                  </a:lnTo>
                  <a:lnTo>
                    <a:pt x="29513" y="121276"/>
                  </a:lnTo>
                  <a:lnTo>
                    <a:pt x="29829" y="121066"/>
                  </a:lnTo>
                  <a:lnTo>
                    <a:pt x="30119" y="120855"/>
                  </a:lnTo>
                  <a:lnTo>
                    <a:pt x="30409" y="120618"/>
                  </a:lnTo>
                  <a:lnTo>
                    <a:pt x="30672" y="120381"/>
                  </a:lnTo>
                  <a:lnTo>
                    <a:pt x="30935" y="120118"/>
                  </a:lnTo>
                  <a:lnTo>
                    <a:pt x="31172" y="119855"/>
                  </a:lnTo>
                  <a:lnTo>
                    <a:pt x="31409" y="119591"/>
                  </a:lnTo>
                  <a:lnTo>
                    <a:pt x="31620" y="119302"/>
                  </a:lnTo>
                  <a:lnTo>
                    <a:pt x="31817" y="119012"/>
                  </a:lnTo>
                  <a:lnTo>
                    <a:pt x="31988" y="118709"/>
                  </a:lnTo>
                  <a:lnTo>
                    <a:pt x="32159" y="118407"/>
                  </a:lnTo>
                  <a:lnTo>
                    <a:pt x="32304" y="118078"/>
                  </a:lnTo>
                  <a:lnTo>
                    <a:pt x="32436" y="117762"/>
                  </a:lnTo>
                  <a:lnTo>
                    <a:pt x="32541" y="117433"/>
                  </a:lnTo>
                  <a:lnTo>
                    <a:pt x="32633" y="117090"/>
                  </a:lnTo>
                  <a:lnTo>
                    <a:pt x="32712" y="116748"/>
                  </a:lnTo>
                  <a:lnTo>
                    <a:pt x="32765" y="116406"/>
                  </a:lnTo>
                  <a:lnTo>
                    <a:pt x="32791" y="116050"/>
                  </a:lnTo>
                  <a:lnTo>
                    <a:pt x="32804" y="115682"/>
                  </a:lnTo>
                  <a:lnTo>
                    <a:pt x="32804" y="106507"/>
                  </a:lnTo>
                  <a:lnTo>
                    <a:pt x="33054" y="106639"/>
                  </a:lnTo>
                  <a:lnTo>
                    <a:pt x="33305" y="106783"/>
                  </a:lnTo>
                  <a:lnTo>
                    <a:pt x="33568" y="106902"/>
                  </a:lnTo>
                  <a:lnTo>
                    <a:pt x="33844" y="107020"/>
                  </a:lnTo>
                  <a:lnTo>
                    <a:pt x="34121" y="107126"/>
                  </a:lnTo>
                  <a:lnTo>
                    <a:pt x="34397" y="107231"/>
                  </a:lnTo>
                  <a:lnTo>
                    <a:pt x="34674" y="107323"/>
                  </a:lnTo>
                  <a:lnTo>
                    <a:pt x="34963" y="107402"/>
                  </a:lnTo>
                  <a:lnTo>
                    <a:pt x="35266" y="107481"/>
                  </a:lnTo>
                  <a:lnTo>
                    <a:pt x="35556" y="107547"/>
                  </a:lnTo>
                  <a:lnTo>
                    <a:pt x="35871" y="107599"/>
                  </a:lnTo>
                  <a:lnTo>
                    <a:pt x="36174" y="107652"/>
                  </a:lnTo>
                  <a:lnTo>
                    <a:pt x="36477" y="107692"/>
                  </a:lnTo>
                  <a:lnTo>
                    <a:pt x="36793" y="107718"/>
                  </a:lnTo>
                  <a:lnTo>
                    <a:pt x="37109" y="107731"/>
                  </a:lnTo>
                  <a:lnTo>
                    <a:pt x="51273" y="107731"/>
                  </a:lnTo>
                  <a:lnTo>
                    <a:pt x="51510" y="107757"/>
                  </a:lnTo>
                  <a:lnTo>
                    <a:pt x="51733" y="107771"/>
                  </a:lnTo>
                  <a:lnTo>
                    <a:pt x="51957" y="107810"/>
                  </a:lnTo>
                  <a:lnTo>
                    <a:pt x="52181" y="107850"/>
                  </a:lnTo>
                  <a:lnTo>
                    <a:pt x="52405" y="107889"/>
                  </a:lnTo>
                  <a:lnTo>
                    <a:pt x="52615" y="107942"/>
                  </a:lnTo>
                  <a:lnTo>
                    <a:pt x="52826" y="108008"/>
                  </a:lnTo>
                  <a:lnTo>
                    <a:pt x="53037" y="108073"/>
                  </a:lnTo>
                  <a:lnTo>
                    <a:pt x="53234" y="108152"/>
                  </a:lnTo>
                  <a:lnTo>
                    <a:pt x="53418" y="108244"/>
                  </a:lnTo>
                  <a:lnTo>
                    <a:pt x="53616" y="108323"/>
                  </a:lnTo>
                  <a:lnTo>
                    <a:pt x="53800" y="108429"/>
                  </a:lnTo>
                  <a:lnTo>
                    <a:pt x="53971" y="108534"/>
                  </a:lnTo>
                  <a:lnTo>
                    <a:pt x="54142" y="108639"/>
                  </a:lnTo>
                  <a:lnTo>
                    <a:pt x="54300" y="108758"/>
                  </a:lnTo>
                  <a:lnTo>
                    <a:pt x="54458" y="108876"/>
                  </a:lnTo>
                  <a:lnTo>
                    <a:pt x="54603" y="108995"/>
                  </a:lnTo>
                  <a:lnTo>
                    <a:pt x="54748" y="109126"/>
                  </a:lnTo>
                  <a:lnTo>
                    <a:pt x="54866" y="109258"/>
                  </a:lnTo>
                  <a:lnTo>
                    <a:pt x="54998" y="109403"/>
                  </a:lnTo>
                  <a:lnTo>
                    <a:pt x="55103" y="109548"/>
                  </a:lnTo>
                  <a:lnTo>
                    <a:pt x="55209" y="109692"/>
                  </a:lnTo>
                  <a:lnTo>
                    <a:pt x="55301" y="109850"/>
                  </a:lnTo>
                  <a:lnTo>
                    <a:pt x="55393" y="109995"/>
                  </a:lnTo>
                  <a:lnTo>
                    <a:pt x="55459" y="110153"/>
                  </a:lnTo>
                  <a:lnTo>
                    <a:pt x="55525" y="110324"/>
                  </a:lnTo>
                  <a:lnTo>
                    <a:pt x="55577" y="110482"/>
                  </a:lnTo>
                  <a:lnTo>
                    <a:pt x="55617" y="110653"/>
                  </a:lnTo>
                  <a:lnTo>
                    <a:pt x="55656" y="110825"/>
                  </a:lnTo>
                  <a:lnTo>
                    <a:pt x="55669" y="110996"/>
                  </a:lnTo>
                  <a:lnTo>
                    <a:pt x="55682" y="111167"/>
                  </a:lnTo>
                  <a:lnTo>
                    <a:pt x="55682" y="169165"/>
                  </a:lnTo>
                  <a:lnTo>
                    <a:pt x="59223" y="169165"/>
                  </a:lnTo>
                  <a:lnTo>
                    <a:pt x="59223" y="111167"/>
                  </a:lnTo>
                  <a:lnTo>
                    <a:pt x="59210" y="110811"/>
                  </a:lnTo>
                  <a:lnTo>
                    <a:pt x="59184" y="110456"/>
                  </a:lnTo>
                  <a:lnTo>
                    <a:pt x="59131" y="110101"/>
                  </a:lnTo>
                  <a:lnTo>
                    <a:pt x="59052" y="109758"/>
                  </a:lnTo>
                  <a:lnTo>
                    <a:pt x="58960" y="109429"/>
                  </a:lnTo>
                  <a:lnTo>
                    <a:pt x="58855" y="109100"/>
                  </a:lnTo>
                  <a:lnTo>
                    <a:pt x="58723" y="108771"/>
                  </a:lnTo>
                  <a:lnTo>
                    <a:pt x="58578" y="108455"/>
                  </a:lnTo>
                  <a:lnTo>
                    <a:pt x="58407" y="108139"/>
                  </a:lnTo>
                  <a:lnTo>
                    <a:pt x="58236" y="107850"/>
                  </a:lnTo>
                  <a:lnTo>
                    <a:pt x="58039" y="107547"/>
                  </a:lnTo>
                  <a:lnTo>
                    <a:pt x="57828" y="107270"/>
                  </a:lnTo>
                  <a:lnTo>
                    <a:pt x="57591" y="106994"/>
                  </a:lnTo>
                  <a:lnTo>
                    <a:pt x="57354" y="106731"/>
                  </a:lnTo>
                  <a:lnTo>
                    <a:pt x="57091" y="106481"/>
                  </a:lnTo>
                  <a:lnTo>
                    <a:pt x="56828" y="106230"/>
                  </a:lnTo>
                  <a:lnTo>
                    <a:pt x="56538" y="106007"/>
                  </a:lnTo>
                  <a:lnTo>
                    <a:pt x="56235" y="105783"/>
                  </a:lnTo>
                  <a:lnTo>
                    <a:pt x="55933" y="105572"/>
                  </a:lnTo>
                  <a:lnTo>
                    <a:pt x="55617" y="105388"/>
                  </a:lnTo>
                  <a:lnTo>
                    <a:pt x="55274" y="105204"/>
                  </a:lnTo>
                  <a:lnTo>
                    <a:pt x="54932" y="105033"/>
                  </a:lnTo>
                  <a:lnTo>
                    <a:pt x="54590" y="104875"/>
                  </a:lnTo>
                  <a:lnTo>
                    <a:pt x="54221" y="104743"/>
                  </a:lnTo>
                  <a:lnTo>
                    <a:pt x="53853" y="104611"/>
                  </a:lnTo>
                  <a:lnTo>
                    <a:pt x="53471" y="104506"/>
                  </a:lnTo>
                  <a:lnTo>
                    <a:pt x="53089" y="104414"/>
                  </a:lnTo>
                  <a:lnTo>
                    <a:pt x="52694" y="104335"/>
                  </a:lnTo>
                  <a:lnTo>
                    <a:pt x="52286" y="104269"/>
                  </a:lnTo>
                  <a:lnTo>
                    <a:pt x="51878" y="104230"/>
                  </a:lnTo>
                  <a:lnTo>
                    <a:pt x="51457" y="104203"/>
                  </a:lnTo>
                  <a:lnTo>
                    <a:pt x="51049" y="104190"/>
                  </a:lnTo>
                  <a:lnTo>
                    <a:pt x="37201" y="104190"/>
                  </a:lnTo>
                  <a:lnTo>
                    <a:pt x="36964" y="104177"/>
                  </a:lnTo>
                  <a:lnTo>
                    <a:pt x="36740" y="104151"/>
                  </a:lnTo>
                  <a:lnTo>
                    <a:pt x="36516" y="104124"/>
                  </a:lnTo>
                  <a:lnTo>
                    <a:pt x="36293" y="104085"/>
                  </a:lnTo>
                  <a:lnTo>
                    <a:pt x="36082" y="104032"/>
                  </a:lnTo>
                  <a:lnTo>
                    <a:pt x="35858" y="103979"/>
                  </a:lnTo>
                  <a:lnTo>
                    <a:pt x="35648" y="103914"/>
                  </a:lnTo>
                  <a:lnTo>
                    <a:pt x="35450" y="103848"/>
                  </a:lnTo>
                  <a:lnTo>
                    <a:pt x="35253" y="103769"/>
                  </a:lnTo>
                  <a:lnTo>
                    <a:pt x="35055" y="103690"/>
                  </a:lnTo>
                  <a:lnTo>
                    <a:pt x="34871" y="103598"/>
                  </a:lnTo>
                  <a:lnTo>
                    <a:pt x="34687" y="103492"/>
                  </a:lnTo>
                  <a:lnTo>
                    <a:pt x="34502" y="103387"/>
                  </a:lnTo>
                  <a:lnTo>
                    <a:pt x="34344" y="103282"/>
                  </a:lnTo>
                  <a:lnTo>
                    <a:pt x="34173" y="103176"/>
                  </a:lnTo>
                  <a:lnTo>
                    <a:pt x="34029" y="103045"/>
                  </a:lnTo>
                  <a:lnTo>
                    <a:pt x="33871" y="102926"/>
                  </a:lnTo>
                  <a:lnTo>
                    <a:pt x="33739" y="102795"/>
                  </a:lnTo>
                  <a:lnTo>
                    <a:pt x="33607" y="102663"/>
                  </a:lnTo>
                  <a:lnTo>
                    <a:pt x="33489" y="102518"/>
                  </a:lnTo>
                  <a:lnTo>
                    <a:pt x="33370" y="102374"/>
                  </a:lnTo>
                  <a:lnTo>
                    <a:pt x="33265" y="102229"/>
                  </a:lnTo>
                  <a:lnTo>
                    <a:pt x="33173" y="102071"/>
                  </a:lnTo>
                  <a:lnTo>
                    <a:pt x="33094" y="101926"/>
                  </a:lnTo>
                  <a:lnTo>
                    <a:pt x="33015" y="101768"/>
                  </a:lnTo>
                  <a:lnTo>
                    <a:pt x="32949" y="101597"/>
                  </a:lnTo>
                  <a:lnTo>
                    <a:pt x="32896" y="101439"/>
                  </a:lnTo>
                  <a:lnTo>
                    <a:pt x="32857" y="101268"/>
                  </a:lnTo>
                  <a:lnTo>
                    <a:pt x="32831" y="101097"/>
                  </a:lnTo>
                  <a:lnTo>
                    <a:pt x="32804" y="100926"/>
                  </a:lnTo>
                  <a:lnTo>
                    <a:pt x="32804" y="100754"/>
                  </a:lnTo>
                  <a:lnTo>
                    <a:pt x="32804" y="66384"/>
                  </a:lnTo>
                  <a:lnTo>
                    <a:pt x="32804" y="56907"/>
                  </a:lnTo>
                  <a:lnTo>
                    <a:pt x="32804" y="51457"/>
                  </a:lnTo>
                  <a:lnTo>
                    <a:pt x="32804" y="47232"/>
                  </a:lnTo>
                  <a:lnTo>
                    <a:pt x="32804" y="46995"/>
                  </a:lnTo>
                  <a:lnTo>
                    <a:pt x="32818" y="46758"/>
                  </a:lnTo>
                  <a:lnTo>
                    <a:pt x="32844" y="46534"/>
                  </a:lnTo>
                  <a:lnTo>
                    <a:pt x="32870" y="46310"/>
                  </a:lnTo>
                  <a:lnTo>
                    <a:pt x="32910" y="46086"/>
                  </a:lnTo>
                  <a:lnTo>
                    <a:pt x="32962" y="45863"/>
                  </a:lnTo>
                  <a:lnTo>
                    <a:pt x="33015" y="45652"/>
                  </a:lnTo>
                  <a:lnTo>
                    <a:pt x="33081" y="45441"/>
                  </a:lnTo>
                  <a:lnTo>
                    <a:pt x="33147" y="45244"/>
                  </a:lnTo>
                  <a:lnTo>
                    <a:pt x="33226" y="45046"/>
                  </a:lnTo>
                  <a:lnTo>
                    <a:pt x="33305" y="44849"/>
                  </a:lnTo>
                  <a:lnTo>
                    <a:pt x="33397" y="44652"/>
                  </a:lnTo>
                  <a:lnTo>
                    <a:pt x="33489" y="44480"/>
                  </a:lnTo>
                  <a:lnTo>
                    <a:pt x="33594" y="44296"/>
                  </a:lnTo>
                  <a:lnTo>
                    <a:pt x="33713" y="44125"/>
                  </a:lnTo>
                  <a:lnTo>
                    <a:pt x="33818" y="43967"/>
                  </a:lnTo>
                  <a:lnTo>
                    <a:pt x="33936" y="43809"/>
                  </a:lnTo>
                  <a:lnTo>
                    <a:pt x="34068" y="43664"/>
                  </a:lnTo>
                  <a:lnTo>
                    <a:pt x="34200" y="43533"/>
                  </a:lnTo>
                  <a:lnTo>
                    <a:pt x="34331" y="43401"/>
                  </a:lnTo>
                  <a:lnTo>
                    <a:pt x="34476" y="43269"/>
                  </a:lnTo>
                  <a:lnTo>
                    <a:pt x="34621" y="43164"/>
                  </a:lnTo>
                  <a:lnTo>
                    <a:pt x="34766" y="43059"/>
                  </a:lnTo>
                  <a:lnTo>
                    <a:pt x="34911" y="42967"/>
                  </a:lnTo>
                  <a:lnTo>
                    <a:pt x="35068" y="42874"/>
                  </a:lnTo>
                  <a:lnTo>
                    <a:pt x="35226" y="42809"/>
                  </a:lnTo>
                  <a:lnTo>
                    <a:pt x="35384" y="42743"/>
                  </a:lnTo>
                  <a:lnTo>
                    <a:pt x="35556" y="42690"/>
                  </a:lnTo>
                  <a:lnTo>
                    <a:pt x="35727" y="42651"/>
                  </a:lnTo>
                  <a:lnTo>
                    <a:pt x="35885" y="42624"/>
                  </a:lnTo>
                  <a:lnTo>
                    <a:pt x="36069" y="42598"/>
                  </a:lnTo>
                  <a:lnTo>
                    <a:pt x="72519" y="42598"/>
                  </a:lnTo>
                  <a:lnTo>
                    <a:pt x="72519" y="70070"/>
                  </a:lnTo>
                  <a:lnTo>
                    <a:pt x="72505" y="70241"/>
                  </a:lnTo>
                  <a:lnTo>
                    <a:pt x="72492" y="70413"/>
                  </a:lnTo>
                  <a:lnTo>
                    <a:pt x="72466" y="70584"/>
                  </a:lnTo>
                  <a:lnTo>
                    <a:pt x="72426" y="70755"/>
                  </a:lnTo>
                  <a:lnTo>
                    <a:pt x="72374" y="70926"/>
                  </a:lnTo>
                  <a:lnTo>
                    <a:pt x="72308" y="71084"/>
                  </a:lnTo>
                  <a:lnTo>
                    <a:pt x="72229" y="71242"/>
                  </a:lnTo>
                  <a:lnTo>
                    <a:pt x="72150" y="71400"/>
                  </a:lnTo>
                  <a:lnTo>
                    <a:pt x="72058" y="71545"/>
                  </a:lnTo>
                  <a:lnTo>
                    <a:pt x="71953" y="71689"/>
                  </a:lnTo>
                  <a:lnTo>
                    <a:pt x="71834" y="71834"/>
                  </a:lnTo>
                  <a:lnTo>
                    <a:pt x="71716" y="71979"/>
                  </a:lnTo>
                  <a:lnTo>
                    <a:pt x="71584" y="72111"/>
                  </a:lnTo>
                  <a:lnTo>
                    <a:pt x="71439" y="72242"/>
                  </a:lnTo>
                  <a:lnTo>
                    <a:pt x="71294" y="72374"/>
                  </a:lnTo>
                  <a:lnTo>
                    <a:pt x="71150" y="72492"/>
                  </a:lnTo>
                  <a:lnTo>
                    <a:pt x="70978" y="72598"/>
                  </a:lnTo>
                  <a:lnTo>
                    <a:pt x="70807" y="72716"/>
                  </a:lnTo>
                  <a:lnTo>
                    <a:pt x="70636" y="72821"/>
                  </a:lnTo>
                  <a:lnTo>
                    <a:pt x="70452" y="72914"/>
                  </a:lnTo>
                  <a:lnTo>
                    <a:pt x="70268" y="73006"/>
                  </a:lnTo>
                  <a:lnTo>
                    <a:pt x="70070" y="73085"/>
                  </a:lnTo>
                  <a:lnTo>
                    <a:pt x="69873" y="73164"/>
                  </a:lnTo>
                  <a:lnTo>
                    <a:pt x="69662" y="73229"/>
                  </a:lnTo>
                  <a:lnTo>
                    <a:pt x="69465" y="73295"/>
                  </a:lnTo>
                  <a:lnTo>
                    <a:pt x="69241" y="73348"/>
                  </a:lnTo>
                  <a:lnTo>
                    <a:pt x="69030" y="73401"/>
                  </a:lnTo>
                  <a:lnTo>
                    <a:pt x="68806" y="73440"/>
                  </a:lnTo>
                  <a:lnTo>
                    <a:pt x="68583" y="73466"/>
                  </a:lnTo>
                  <a:lnTo>
                    <a:pt x="68346" y="73493"/>
                  </a:lnTo>
                  <a:lnTo>
                    <a:pt x="68122" y="73506"/>
                  </a:lnTo>
                  <a:lnTo>
                    <a:pt x="61330" y="73506"/>
                  </a:lnTo>
                  <a:lnTo>
                    <a:pt x="61251" y="73229"/>
                  </a:lnTo>
                  <a:lnTo>
                    <a:pt x="61158" y="72953"/>
                  </a:lnTo>
                  <a:lnTo>
                    <a:pt x="61066" y="72690"/>
                  </a:lnTo>
                  <a:lnTo>
                    <a:pt x="60948" y="72427"/>
                  </a:lnTo>
                  <a:lnTo>
                    <a:pt x="60829" y="72176"/>
                  </a:lnTo>
                  <a:lnTo>
                    <a:pt x="60698" y="71926"/>
                  </a:lnTo>
                  <a:lnTo>
                    <a:pt x="60553" y="71676"/>
                  </a:lnTo>
                  <a:lnTo>
                    <a:pt x="60408" y="71439"/>
                  </a:lnTo>
                  <a:lnTo>
                    <a:pt x="60237" y="71202"/>
                  </a:lnTo>
                  <a:lnTo>
                    <a:pt x="60079" y="70979"/>
                  </a:lnTo>
                  <a:lnTo>
                    <a:pt x="59895" y="70768"/>
                  </a:lnTo>
                  <a:lnTo>
                    <a:pt x="59711" y="70557"/>
                  </a:lnTo>
                  <a:lnTo>
                    <a:pt x="59513" y="70347"/>
                  </a:lnTo>
                  <a:lnTo>
                    <a:pt x="59316" y="70162"/>
                  </a:lnTo>
                  <a:lnTo>
                    <a:pt x="59105" y="69965"/>
                  </a:lnTo>
                  <a:lnTo>
                    <a:pt x="58881" y="69794"/>
                  </a:lnTo>
                  <a:lnTo>
                    <a:pt x="58657" y="69623"/>
                  </a:lnTo>
                  <a:lnTo>
                    <a:pt x="58420" y="69465"/>
                  </a:lnTo>
                  <a:lnTo>
                    <a:pt x="58184" y="69307"/>
                  </a:lnTo>
                  <a:lnTo>
                    <a:pt x="57947" y="69175"/>
                  </a:lnTo>
                  <a:lnTo>
                    <a:pt x="57683" y="69043"/>
                  </a:lnTo>
                  <a:lnTo>
                    <a:pt x="57433" y="68925"/>
                  </a:lnTo>
                  <a:lnTo>
                    <a:pt x="57170" y="68807"/>
                  </a:lnTo>
                  <a:lnTo>
                    <a:pt x="56907" y="68701"/>
                  </a:lnTo>
                  <a:lnTo>
                    <a:pt x="56630" y="68622"/>
                  </a:lnTo>
                  <a:lnTo>
                    <a:pt x="56354" y="68543"/>
                  </a:lnTo>
                  <a:lnTo>
                    <a:pt x="56064" y="68477"/>
                  </a:lnTo>
                  <a:lnTo>
                    <a:pt x="55788" y="68412"/>
                  </a:lnTo>
                  <a:lnTo>
                    <a:pt x="55485" y="68372"/>
                  </a:lnTo>
                  <a:lnTo>
                    <a:pt x="55195" y="68346"/>
                  </a:lnTo>
                  <a:lnTo>
                    <a:pt x="54906" y="68320"/>
                  </a:lnTo>
                  <a:lnTo>
                    <a:pt x="54235" y="68320"/>
                  </a:lnTo>
                  <a:lnTo>
                    <a:pt x="53892" y="68346"/>
                  </a:lnTo>
                  <a:lnTo>
                    <a:pt x="53537" y="68398"/>
                  </a:lnTo>
                  <a:lnTo>
                    <a:pt x="53195" y="68451"/>
                  </a:lnTo>
                  <a:lnTo>
                    <a:pt x="52866" y="68530"/>
                  </a:lnTo>
                  <a:lnTo>
                    <a:pt x="52523" y="68635"/>
                  </a:lnTo>
                  <a:lnTo>
                    <a:pt x="52207" y="68741"/>
                  </a:lnTo>
                  <a:lnTo>
                    <a:pt x="51891" y="68859"/>
                  </a:lnTo>
                  <a:lnTo>
                    <a:pt x="51575" y="69004"/>
                  </a:lnTo>
                  <a:lnTo>
                    <a:pt x="51286" y="69162"/>
                  </a:lnTo>
                  <a:lnTo>
                    <a:pt x="50996" y="69320"/>
                  </a:lnTo>
                  <a:lnTo>
                    <a:pt x="50707" y="69504"/>
                  </a:lnTo>
                  <a:lnTo>
                    <a:pt x="50430" y="69702"/>
                  </a:lnTo>
                  <a:lnTo>
                    <a:pt x="50167" y="69912"/>
                  </a:lnTo>
                  <a:lnTo>
                    <a:pt x="49917" y="70123"/>
                  </a:lnTo>
                  <a:lnTo>
                    <a:pt x="49680" y="70360"/>
                  </a:lnTo>
                  <a:lnTo>
                    <a:pt x="49443" y="70597"/>
                  </a:lnTo>
                  <a:lnTo>
                    <a:pt x="49232" y="70847"/>
                  </a:lnTo>
                  <a:lnTo>
                    <a:pt x="49022" y="71110"/>
                  </a:lnTo>
                  <a:lnTo>
                    <a:pt x="48824" y="71387"/>
                  </a:lnTo>
                  <a:lnTo>
                    <a:pt x="48640" y="71676"/>
                  </a:lnTo>
                  <a:lnTo>
                    <a:pt x="48482" y="71966"/>
                  </a:lnTo>
                  <a:lnTo>
                    <a:pt x="48324" y="72269"/>
                  </a:lnTo>
                  <a:lnTo>
                    <a:pt x="48179" y="72571"/>
                  </a:lnTo>
                  <a:lnTo>
                    <a:pt x="48061" y="72887"/>
                  </a:lnTo>
                  <a:lnTo>
                    <a:pt x="47942" y="73216"/>
                  </a:lnTo>
                  <a:lnTo>
                    <a:pt x="47850" y="73545"/>
                  </a:lnTo>
                  <a:lnTo>
                    <a:pt x="47771" y="73875"/>
                  </a:lnTo>
                  <a:lnTo>
                    <a:pt x="47719" y="74217"/>
                  </a:lnTo>
                  <a:lnTo>
                    <a:pt x="47666" y="74572"/>
                  </a:lnTo>
                  <a:lnTo>
                    <a:pt x="47640" y="74928"/>
                  </a:lnTo>
                  <a:lnTo>
                    <a:pt x="47640" y="75283"/>
                  </a:lnTo>
                  <a:lnTo>
                    <a:pt x="47640" y="75638"/>
                  </a:lnTo>
                  <a:lnTo>
                    <a:pt x="47666" y="75994"/>
                  </a:lnTo>
                  <a:lnTo>
                    <a:pt x="47719" y="76336"/>
                  </a:lnTo>
                  <a:lnTo>
                    <a:pt x="47771" y="76678"/>
                  </a:lnTo>
                  <a:lnTo>
                    <a:pt x="47850" y="77021"/>
                  </a:lnTo>
                  <a:lnTo>
                    <a:pt x="47942" y="77350"/>
                  </a:lnTo>
                  <a:lnTo>
                    <a:pt x="48061" y="77666"/>
                  </a:lnTo>
                  <a:lnTo>
                    <a:pt x="48179" y="77982"/>
                  </a:lnTo>
                  <a:lnTo>
                    <a:pt x="48324" y="78297"/>
                  </a:lnTo>
                  <a:lnTo>
                    <a:pt x="48482" y="78600"/>
                  </a:lnTo>
                  <a:lnTo>
                    <a:pt x="48640" y="78890"/>
                  </a:lnTo>
                  <a:lnTo>
                    <a:pt x="48824" y="79166"/>
                  </a:lnTo>
                  <a:lnTo>
                    <a:pt x="49022" y="79443"/>
                  </a:lnTo>
                  <a:lnTo>
                    <a:pt x="49232" y="79706"/>
                  </a:lnTo>
                  <a:lnTo>
                    <a:pt x="49443" y="79956"/>
                  </a:lnTo>
                  <a:lnTo>
                    <a:pt x="49680" y="80206"/>
                  </a:lnTo>
                  <a:lnTo>
                    <a:pt x="49917" y="80430"/>
                  </a:lnTo>
                  <a:lnTo>
                    <a:pt x="50167" y="80654"/>
                  </a:lnTo>
                  <a:lnTo>
                    <a:pt x="50430" y="80864"/>
                  </a:lnTo>
                  <a:lnTo>
                    <a:pt x="50707" y="81049"/>
                  </a:lnTo>
                  <a:lnTo>
                    <a:pt x="50996" y="81233"/>
                  </a:lnTo>
                  <a:lnTo>
                    <a:pt x="51286" y="81404"/>
                  </a:lnTo>
                  <a:lnTo>
                    <a:pt x="51575" y="81562"/>
                  </a:lnTo>
                  <a:lnTo>
                    <a:pt x="51891" y="81694"/>
                  </a:lnTo>
                  <a:lnTo>
                    <a:pt x="52207" y="81825"/>
                  </a:lnTo>
                  <a:lnTo>
                    <a:pt x="52523" y="81931"/>
                  </a:lnTo>
                  <a:lnTo>
                    <a:pt x="52866" y="82023"/>
                  </a:lnTo>
                  <a:lnTo>
                    <a:pt x="53195" y="82102"/>
                  </a:lnTo>
                  <a:lnTo>
                    <a:pt x="53537" y="82168"/>
                  </a:lnTo>
                  <a:lnTo>
                    <a:pt x="53892" y="82207"/>
                  </a:lnTo>
                  <a:lnTo>
                    <a:pt x="54235" y="82233"/>
                  </a:lnTo>
                  <a:lnTo>
                    <a:pt x="54603" y="82247"/>
                  </a:lnTo>
                  <a:lnTo>
                    <a:pt x="54906" y="82233"/>
                  </a:lnTo>
                  <a:lnTo>
                    <a:pt x="55195" y="82220"/>
                  </a:lnTo>
                  <a:lnTo>
                    <a:pt x="55485" y="82181"/>
                  </a:lnTo>
                  <a:lnTo>
                    <a:pt x="55788" y="82141"/>
                  </a:lnTo>
                  <a:lnTo>
                    <a:pt x="56064" y="82089"/>
                  </a:lnTo>
                  <a:lnTo>
                    <a:pt x="56354" y="82023"/>
                  </a:lnTo>
                  <a:lnTo>
                    <a:pt x="56630" y="81944"/>
                  </a:lnTo>
                  <a:lnTo>
                    <a:pt x="56907" y="81852"/>
                  </a:lnTo>
                  <a:lnTo>
                    <a:pt x="57170" y="81746"/>
                  </a:lnTo>
                  <a:lnTo>
                    <a:pt x="57433" y="81641"/>
                  </a:lnTo>
                  <a:lnTo>
                    <a:pt x="57683" y="81523"/>
                  </a:lnTo>
                  <a:lnTo>
                    <a:pt x="57947" y="81391"/>
                  </a:lnTo>
                  <a:lnTo>
                    <a:pt x="58184" y="81246"/>
                  </a:lnTo>
                  <a:lnTo>
                    <a:pt x="58420" y="81101"/>
                  </a:lnTo>
                  <a:lnTo>
                    <a:pt x="58657" y="80930"/>
                  </a:lnTo>
                  <a:lnTo>
                    <a:pt x="58881" y="80772"/>
                  </a:lnTo>
                  <a:lnTo>
                    <a:pt x="59105" y="80588"/>
                  </a:lnTo>
                  <a:lnTo>
                    <a:pt x="59316" y="80404"/>
                  </a:lnTo>
                  <a:lnTo>
                    <a:pt x="59513" y="80206"/>
                  </a:lnTo>
                  <a:lnTo>
                    <a:pt x="59711" y="80009"/>
                  </a:lnTo>
                  <a:lnTo>
                    <a:pt x="59895" y="79798"/>
                  </a:lnTo>
                  <a:lnTo>
                    <a:pt x="60079" y="79574"/>
                  </a:lnTo>
                  <a:lnTo>
                    <a:pt x="60237" y="79351"/>
                  </a:lnTo>
                  <a:lnTo>
                    <a:pt x="60408" y="79127"/>
                  </a:lnTo>
                  <a:lnTo>
                    <a:pt x="60553" y="78890"/>
                  </a:lnTo>
                  <a:lnTo>
                    <a:pt x="60698" y="78640"/>
                  </a:lnTo>
                  <a:lnTo>
                    <a:pt x="60829" y="78390"/>
                  </a:lnTo>
                  <a:lnTo>
                    <a:pt x="60948" y="78126"/>
                  </a:lnTo>
                  <a:lnTo>
                    <a:pt x="61066" y="77863"/>
                  </a:lnTo>
                  <a:lnTo>
                    <a:pt x="61158" y="77600"/>
                  </a:lnTo>
                  <a:lnTo>
                    <a:pt x="61251" y="77323"/>
                  </a:lnTo>
                  <a:lnTo>
                    <a:pt x="61330" y="77047"/>
                  </a:lnTo>
                  <a:lnTo>
                    <a:pt x="68306" y="77047"/>
                  </a:lnTo>
                  <a:lnTo>
                    <a:pt x="68714" y="77021"/>
                  </a:lnTo>
                  <a:lnTo>
                    <a:pt x="69122" y="76968"/>
                  </a:lnTo>
                  <a:lnTo>
                    <a:pt x="69530" y="76915"/>
                  </a:lnTo>
                  <a:lnTo>
                    <a:pt x="69925" y="76836"/>
                  </a:lnTo>
                  <a:lnTo>
                    <a:pt x="70307" y="76744"/>
                  </a:lnTo>
                  <a:lnTo>
                    <a:pt x="70689" y="76626"/>
                  </a:lnTo>
                  <a:lnTo>
                    <a:pt x="71071" y="76507"/>
                  </a:lnTo>
                  <a:lnTo>
                    <a:pt x="71426" y="76362"/>
                  </a:lnTo>
                  <a:lnTo>
                    <a:pt x="71781" y="76204"/>
                  </a:lnTo>
                  <a:lnTo>
                    <a:pt x="72124" y="76046"/>
                  </a:lnTo>
                  <a:lnTo>
                    <a:pt x="72453" y="75862"/>
                  </a:lnTo>
                  <a:lnTo>
                    <a:pt x="72769" y="75665"/>
                  </a:lnTo>
                  <a:lnTo>
                    <a:pt x="73085" y="75454"/>
                  </a:lnTo>
                  <a:lnTo>
                    <a:pt x="73374" y="75230"/>
                  </a:lnTo>
                  <a:lnTo>
                    <a:pt x="73664" y="75007"/>
                  </a:lnTo>
                  <a:lnTo>
                    <a:pt x="73940" y="74770"/>
                  </a:lnTo>
                  <a:lnTo>
                    <a:pt x="74190" y="74506"/>
                  </a:lnTo>
                  <a:lnTo>
                    <a:pt x="74440" y="74243"/>
                  </a:lnTo>
                  <a:lnTo>
                    <a:pt x="74664" y="73967"/>
                  </a:lnTo>
                  <a:lnTo>
                    <a:pt x="74875" y="73690"/>
                  </a:lnTo>
                  <a:lnTo>
                    <a:pt x="75072" y="73401"/>
                  </a:lnTo>
                  <a:lnTo>
                    <a:pt x="75257" y="73098"/>
                  </a:lnTo>
                  <a:lnTo>
                    <a:pt x="75415" y="72782"/>
                  </a:lnTo>
                  <a:lnTo>
                    <a:pt x="75559" y="72466"/>
                  </a:lnTo>
                  <a:lnTo>
                    <a:pt x="75691" y="72150"/>
                  </a:lnTo>
                  <a:lnTo>
                    <a:pt x="75809" y="71821"/>
                  </a:lnTo>
                  <a:lnTo>
                    <a:pt x="75902" y="71479"/>
                  </a:lnTo>
                  <a:lnTo>
                    <a:pt x="75967" y="71136"/>
                  </a:lnTo>
                  <a:lnTo>
                    <a:pt x="76020" y="70781"/>
                  </a:lnTo>
                  <a:lnTo>
                    <a:pt x="76046" y="70426"/>
                  </a:lnTo>
                  <a:lnTo>
                    <a:pt x="76060" y="70070"/>
                  </a:lnTo>
                  <a:lnTo>
                    <a:pt x="76060" y="42598"/>
                  </a:lnTo>
                  <a:lnTo>
                    <a:pt x="92264" y="42598"/>
                  </a:lnTo>
                  <a:lnTo>
                    <a:pt x="92685" y="42585"/>
                  </a:lnTo>
                  <a:lnTo>
                    <a:pt x="93093" y="42559"/>
                  </a:lnTo>
                  <a:lnTo>
                    <a:pt x="93501" y="42519"/>
                  </a:lnTo>
                  <a:lnTo>
                    <a:pt x="93909" y="42453"/>
                  </a:lnTo>
                  <a:lnTo>
                    <a:pt x="94304" y="42374"/>
                  </a:lnTo>
                  <a:lnTo>
                    <a:pt x="94686" y="42282"/>
                  </a:lnTo>
                  <a:lnTo>
                    <a:pt x="95068" y="42164"/>
                  </a:lnTo>
                  <a:lnTo>
                    <a:pt x="95436" y="42045"/>
                  </a:lnTo>
                  <a:lnTo>
                    <a:pt x="95805" y="41900"/>
                  </a:lnTo>
                  <a:lnTo>
                    <a:pt x="96160" y="41756"/>
                  </a:lnTo>
                  <a:lnTo>
                    <a:pt x="96502" y="41584"/>
                  </a:lnTo>
                  <a:lnTo>
                    <a:pt x="96832" y="41400"/>
                  </a:lnTo>
                  <a:lnTo>
                    <a:pt x="97147" y="41203"/>
                  </a:lnTo>
                  <a:lnTo>
                    <a:pt x="97463" y="40992"/>
                  </a:lnTo>
                  <a:lnTo>
                    <a:pt x="97753" y="40781"/>
                  </a:lnTo>
                  <a:lnTo>
                    <a:pt x="98043" y="40544"/>
                  </a:lnTo>
                  <a:lnTo>
                    <a:pt x="98319" y="40308"/>
                  </a:lnTo>
                  <a:lnTo>
                    <a:pt x="98569" y="40057"/>
                  </a:lnTo>
                  <a:lnTo>
                    <a:pt x="98819" y="39794"/>
                  </a:lnTo>
                  <a:lnTo>
                    <a:pt x="99043" y="39518"/>
                  </a:lnTo>
                  <a:lnTo>
                    <a:pt x="99254" y="39228"/>
                  </a:lnTo>
                  <a:lnTo>
                    <a:pt x="99451" y="38939"/>
                  </a:lnTo>
                  <a:lnTo>
                    <a:pt x="99635" y="38636"/>
                  </a:lnTo>
                  <a:lnTo>
                    <a:pt x="99793" y="38333"/>
                  </a:lnTo>
                  <a:lnTo>
                    <a:pt x="99938" y="38017"/>
                  </a:lnTo>
                  <a:lnTo>
                    <a:pt x="100070" y="37688"/>
                  </a:lnTo>
                  <a:lnTo>
                    <a:pt x="100188" y="37359"/>
                  </a:lnTo>
                  <a:lnTo>
                    <a:pt x="100280" y="37017"/>
                  </a:lnTo>
                  <a:lnTo>
                    <a:pt x="100346" y="36674"/>
                  </a:lnTo>
                  <a:lnTo>
                    <a:pt x="100399" y="36332"/>
                  </a:lnTo>
                  <a:lnTo>
                    <a:pt x="100425" y="35977"/>
                  </a:lnTo>
                  <a:lnTo>
                    <a:pt x="100438" y="35621"/>
                  </a:lnTo>
                  <a:lnTo>
                    <a:pt x="100438" y="28131"/>
                  </a:lnTo>
                  <a:lnTo>
                    <a:pt x="100438" y="21721"/>
                  </a:lnTo>
                  <a:lnTo>
                    <a:pt x="100438" y="14244"/>
                  </a:lnTo>
                  <a:lnTo>
                    <a:pt x="100451" y="14059"/>
                  </a:lnTo>
                  <a:lnTo>
                    <a:pt x="100465" y="13888"/>
                  </a:lnTo>
                  <a:lnTo>
                    <a:pt x="100491" y="13717"/>
                  </a:lnTo>
                  <a:lnTo>
                    <a:pt x="100530" y="13559"/>
                  </a:lnTo>
                  <a:lnTo>
                    <a:pt x="100583" y="13388"/>
                  </a:lnTo>
                  <a:lnTo>
                    <a:pt x="100649" y="13230"/>
                  </a:lnTo>
                  <a:lnTo>
                    <a:pt x="100728" y="13072"/>
                  </a:lnTo>
                  <a:lnTo>
                    <a:pt x="100807" y="12914"/>
                  </a:lnTo>
                  <a:lnTo>
                    <a:pt x="100899" y="12769"/>
                  </a:lnTo>
                  <a:lnTo>
                    <a:pt x="101004" y="12612"/>
                  </a:lnTo>
                  <a:lnTo>
                    <a:pt x="101123" y="12480"/>
                  </a:lnTo>
                  <a:lnTo>
                    <a:pt x="101241" y="12335"/>
                  </a:lnTo>
                  <a:lnTo>
                    <a:pt x="101373" y="12203"/>
                  </a:lnTo>
                  <a:lnTo>
                    <a:pt x="101518" y="12072"/>
                  </a:lnTo>
                  <a:lnTo>
                    <a:pt x="101663" y="11940"/>
                  </a:lnTo>
                  <a:lnTo>
                    <a:pt x="101820" y="11822"/>
                  </a:lnTo>
                  <a:lnTo>
                    <a:pt x="101978" y="11703"/>
                  </a:lnTo>
                  <a:lnTo>
                    <a:pt x="102150" y="11598"/>
                  </a:lnTo>
                  <a:lnTo>
                    <a:pt x="102321" y="11493"/>
                  </a:lnTo>
                  <a:lnTo>
                    <a:pt x="102505" y="11400"/>
                  </a:lnTo>
                  <a:lnTo>
                    <a:pt x="102689" y="11308"/>
                  </a:lnTo>
                  <a:lnTo>
                    <a:pt x="102887" y="11229"/>
                  </a:lnTo>
                  <a:lnTo>
                    <a:pt x="103084" y="11150"/>
                  </a:lnTo>
                  <a:lnTo>
                    <a:pt x="103295" y="11085"/>
                  </a:lnTo>
                  <a:lnTo>
                    <a:pt x="103505" y="11019"/>
                  </a:lnTo>
                  <a:lnTo>
                    <a:pt x="103716" y="10966"/>
                  </a:lnTo>
                  <a:lnTo>
                    <a:pt x="103927" y="10913"/>
                  </a:lnTo>
                  <a:lnTo>
                    <a:pt x="104150" y="10874"/>
                  </a:lnTo>
                  <a:lnTo>
                    <a:pt x="104374" y="10848"/>
                  </a:lnTo>
                  <a:lnTo>
                    <a:pt x="104611" y="10821"/>
                  </a:lnTo>
                  <a:lnTo>
                    <a:pt x="104835" y="10808"/>
                  </a:lnTo>
                  <a:lnTo>
                    <a:pt x="126884" y="10808"/>
                  </a:lnTo>
                  <a:lnTo>
                    <a:pt x="126884" y="62607"/>
                  </a:lnTo>
                  <a:lnTo>
                    <a:pt x="126897" y="63028"/>
                  </a:lnTo>
                  <a:lnTo>
                    <a:pt x="126923" y="63449"/>
                  </a:lnTo>
                  <a:lnTo>
                    <a:pt x="126976" y="63857"/>
                  </a:lnTo>
                  <a:lnTo>
                    <a:pt x="127029" y="64252"/>
                  </a:lnTo>
                  <a:lnTo>
                    <a:pt x="127108" y="64647"/>
                  </a:lnTo>
                  <a:lnTo>
                    <a:pt x="127200" y="65042"/>
                  </a:lnTo>
                  <a:lnTo>
                    <a:pt x="127318" y="65424"/>
                  </a:lnTo>
                  <a:lnTo>
                    <a:pt x="127437" y="65792"/>
                  </a:lnTo>
                  <a:lnTo>
                    <a:pt x="127581" y="66148"/>
                  </a:lnTo>
                  <a:lnTo>
                    <a:pt x="127726" y="66503"/>
                  </a:lnTo>
                  <a:lnTo>
                    <a:pt x="127897" y="66845"/>
                  </a:lnTo>
                  <a:lnTo>
                    <a:pt x="128082" y="67174"/>
                  </a:lnTo>
                  <a:lnTo>
                    <a:pt x="128279" y="67503"/>
                  </a:lnTo>
                  <a:lnTo>
                    <a:pt x="128490" y="67806"/>
                  </a:lnTo>
                  <a:lnTo>
                    <a:pt x="128700" y="68109"/>
                  </a:lnTo>
                  <a:lnTo>
                    <a:pt x="128937" y="68385"/>
                  </a:lnTo>
                  <a:lnTo>
                    <a:pt x="129174" y="68662"/>
                  </a:lnTo>
                  <a:lnTo>
                    <a:pt x="129424" y="68925"/>
                  </a:lnTo>
                  <a:lnTo>
                    <a:pt x="129701" y="69162"/>
                  </a:lnTo>
                  <a:lnTo>
                    <a:pt x="129964" y="69386"/>
                  </a:lnTo>
                  <a:lnTo>
                    <a:pt x="130254" y="69610"/>
                  </a:lnTo>
                  <a:lnTo>
                    <a:pt x="130543" y="69807"/>
                  </a:lnTo>
                  <a:lnTo>
                    <a:pt x="130846" y="69978"/>
                  </a:lnTo>
                  <a:lnTo>
                    <a:pt x="131149" y="70149"/>
                  </a:lnTo>
                  <a:lnTo>
                    <a:pt x="131465" y="70294"/>
                  </a:lnTo>
                  <a:lnTo>
                    <a:pt x="131794" y="70426"/>
                  </a:lnTo>
                  <a:lnTo>
                    <a:pt x="132123" y="70531"/>
                  </a:lnTo>
                  <a:lnTo>
                    <a:pt x="132465" y="70623"/>
                  </a:lnTo>
                  <a:lnTo>
                    <a:pt x="132807" y="70689"/>
                  </a:lnTo>
                  <a:lnTo>
                    <a:pt x="133150" y="70742"/>
                  </a:lnTo>
                  <a:lnTo>
                    <a:pt x="133505" y="70781"/>
                  </a:lnTo>
                  <a:lnTo>
                    <a:pt x="133860" y="70794"/>
                  </a:lnTo>
                  <a:lnTo>
                    <a:pt x="142970" y="70794"/>
                  </a:lnTo>
                  <a:lnTo>
                    <a:pt x="142970" y="90434"/>
                  </a:lnTo>
                  <a:lnTo>
                    <a:pt x="142970" y="90605"/>
                  </a:lnTo>
                  <a:lnTo>
                    <a:pt x="142943" y="90776"/>
                  </a:lnTo>
                  <a:lnTo>
                    <a:pt x="142917" y="90948"/>
                  </a:lnTo>
                  <a:lnTo>
                    <a:pt x="142877" y="91119"/>
                  </a:lnTo>
                  <a:lnTo>
                    <a:pt x="142825" y="91277"/>
                  </a:lnTo>
                  <a:lnTo>
                    <a:pt x="142759" y="91448"/>
                  </a:lnTo>
                  <a:lnTo>
                    <a:pt x="142693" y="91606"/>
                  </a:lnTo>
                  <a:lnTo>
                    <a:pt x="142601" y="91751"/>
                  </a:lnTo>
                  <a:lnTo>
                    <a:pt x="142509" y="91909"/>
                  </a:lnTo>
                  <a:lnTo>
                    <a:pt x="142404" y="92053"/>
                  </a:lnTo>
                  <a:lnTo>
                    <a:pt x="142285" y="92198"/>
                  </a:lnTo>
                  <a:lnTo>
                    <a:pt x="142167" y="92343"/>
                  </a:lnTo>
                  <a:lnTo>
                    <a:pt x="142035" y="92475"/>
                  </a:lnTo>
                  <a:lnTo>
                    <a:pt x="141903" y="92606"/>
                  </a:lnTo>
                  <a:lnTo>
                    <a:pt x="141759" y="92725"/>
                  </a:lnTo>
                  <a:lnTo>
                    <a:pt x="141601" y="92856"/>
                  </a:lnTo>
                  <a:lnTo>
                    <a:pt x="141443" y="92962"/>
                  </a:lnTo>
                  <a:lnTo>
                    <a:pt x="141271" y="93067"/>
                  </a:lnTo>
                  <a:lnTo>
                    <a:pt x="141087" y="93172"/>
                  </a:lnTo>
                  <a:lnTo>
                    <a:pt x="140903" y="93278"/>
                  </a:lnTo>
                  <a:lnTo>
                    <a:pt x="140719" y="93370"/>
                  </a:lnTo>
                  <a:lnTo>
                    <a:pt x="140521" y="93449"/>
                  </a:lnTo>
                  <a:lnTo>
                    <a:pt x="140324" y="93528"/>
                  </a:lnTo>
                  <a:lnTo>
                    <a:pt x="140126" y="93593"/>
                  </a:lnTo>
                  <a:lnTo>
                    <a:pt x="139916" y="93659"/>
                  </a:lnTo>
                  <a:lnTo>
                    <a:pt x="139705" y="93712"/>
                  </a:lnTo>
                  <a:lnTo>
                    <a:pt x="139481" y="93765"/>
                  </a:lnTo>
                  <a:lnTo>
                    <a:pt x="139257" y="93804"/>
                  </a:lnTo>
                  <a:lnTo>
                    <a:pt x="139034" y="93830"/>
                  </a:lnTo>
                  <a:lnTo>
                    <a:pt x="138810" y="93857"/>
                  </a:lnTo>
                  <a:lnTo>
                    <a:pt x="138573" y="93870"/>
                  </a:lnTo>
                  <a:lnTo>
                    <a:pt x="132044" y="93870"/>
                  </a:lnTo>
                  <a:lnTo>
                    <a:pt x="131952" y="93593"/>
                  </a:lnTo>
                  <a:lnTo>
                    <a:pt x="131860" y="93330"/>
                  </a:lnTo>
                  <a:lnTo>
                    <a:pt x="131767" y="93067"/>
                  </a:lnTo>
                  <a:lnTo>
                    <a:pt x="131649" y="92804"/>
                  </a:lnTo>
                  <a:lnTo>
                    <a:pt x="131530" y="92554"/>
                  </a:lnTo>
                  <a:lnTo>
                    <a:pt x="131386" y="92303"/>
                  </a:lnTo>
                  <a:lnTo>
                    <a:pt x="131254" y="92066"/>
                  </a:lnTo>
                  <a:lnTo>
                    <a:pt x="131096" y="91830"/>
                  </a:lnTo>
                  <a:lnTo>
                    <a:pt x="130938" y="91606"/>
                  </a:lnTo>
                  <a:lnTo>
                    <a:pt x="130767" y="91382"/>
                  </a:lnTo>
                  <a:lnTo>
                    <a:pt x="130583" y="91158"/>
                  </a:lnTo>
                  <a:lnTo>
                    <a:pt x="130398" y="90961"/>
                  </a:lnTo>
                  <a:lnTo>
                    <a:pt x="130201" y="90763"/>
                  </a:lnTo>
                  <a:lnTo>
                    <a:pt x="130004" y="90566"/>
                  </a:lnTo>
                  <a:lnTo>
                    <a:pt x="129793" y="90382"/>
                  </a:lnTo>
                  <a:lnTo>
                    <a:pt x="129582" y="90210"/>
                  </a:lnTo>
                  <a:lnTo>
                    <a:pt x="129359" y="90039"/>
                  </a:lnTo>
                  <a:lnTo>
                    <a:pt x="129122" y="89881"/>
                  </a:lnTo>
                  <a:lnTo>
                    <a:pt x="128885" y="89737"/>
                  </a:lnTo>
                  <a:lnTo>
                    <a:pt x="128635" y="89592"/>
                  </a:lnTo>
                  <a:lnTo>
                    <a:pt x="128384" y="89473"/>
                  </a:lnTo>
                  <a:lnTo>
                    <a:pt x="128134" y="89355"/>
                  </a:lnTo>
                  <a:lnTo>
                    <a:pt x="127871" y="89236"/>
                  </a:lnTo>
                  <a:lnTo>
                    <a:pt x="127608" y="89144"/>
                  </a:lnTo>
                  <a:lnTo>
                    <a:pt x="127344" y="89052"/>
                  </a:lnTo>
                  <a:lnTo>
                    <a:pt x="127068" y="88973"/>
                  </a:lnTo>
                  <a:lnTo>
                    <a:pt x="126778" y="88907"/>
                  </a:lnTo>
                  <a:lnTo>
                    <a:pt x="126502" y="88855"/>
                  </a:lnTo>
                  <a:lnTo>
                    <a:pt x="126212" y="88815"/>
                  </a:lnTo>
                  <a:lnTo>
                    <a:pt x="125923" y="88776"/>
                  </a:lnTo>
                  <a:lnTo>
                    <a:pt x="125620" y="88762"/>
                  </a:lnTo>
                  <a:lnTo>
                    <a:pt x="124962" y="88762"/>
                  </a:lnTo>
                  <a:lnTo>
                    <a:pt x="124620" y="88789"/>
                  </a:lnTo>
                  <a:lnTo>
                    <a:pt x="124264" y="88841"/>
                  </a:lnTo>
                  <a:lnTo>
                    <a:pt x="123922" y="88894"/>
                  </a:lnTo>
                  <a:lnTo>
                    <a:pt x="123593" y="88973"/>
                  </a:lnTo>
                  <a:lnTo>
                    <a:pt x="123251" y="89065"/>
                  </a:lnTo>
                  <a:lnTo>
                    <a:pt x="122935" y="89184"/>
                  </a:lnTo>
                  <a:lnTo>
                    <a:pt x="122619" y="89302"/>
                  </a:lnTo>
                  <a:lnTo>
                    <a:pt x="122303" y="89447"/>
                  </a:lnTo>
                  <a:lnTo>
                    <a:pt x="122013" y="89605"/>
                  </a:lnTo>
                  <a:lnTo>
                    <a:pt x="121711" y="89763"/>
                  </a:lnTo>
                  <a:lnTo>
                    <a:pt x="121434" y="89947"/>
                  </a:lnTo>
                  <a:lnTo>
                    <a:pt x="121158" y="90145"/>
                  </a:lnTo>
                  <a:lnTo>
                    <a:pt x="120894" y="90355"/>
                  </a:lnTo>
                  <a:lnTo>
                    <a:pt x="120644" y="90566"/>
                  </a:lnTo>
                  <a:lnTo>
                    <a:pt x="120407" y="90803"/>
                  </a:lnTo>
                  <a:lnTo>
                    <a:pt x="120170" y="91040"/>
                  </a:lnTo>
                  <a:lnTo>
                    <a:pt x="119947" y="91290"/>
                  </a:lnTo>
                  <a:lnTo>
                    <a:pt x="119749" y="91553"/>
                  </a:lnTo>
                  <a:lnTo>
                    <a:pt x="119552" y="91830"/>
                  </a:lnTo>
                  <a:lnTo>
                    <a:pt x="119367" y="92106"/>
                  </a:lnTo>
                  <a:lnTo>
                    <a:pt x="119196" y="92409"/>
                  </a:lnTo>
                  <a:lnTo>
                    <a:pt x="119051" y="92698"/>
                  </a:lnTo>
                  <a:lnTo>
                    <a:pt x="118907" y="93014"/>
                  </a:lnTo>
                  <a:lnTo>
                    <a:pt x="118788" y="93330"/>
                  </a:lnTo>
                  <a:lnTo>
                    <a:pt x="118670" y="93646"/>
                  </a:lnTo>
                  <a:lnTo>
                    <a:pt x="118578" y="93988"/>
                  </a:lnTo>
                  <a:lnTo>
                    <a:pt x="118499" y="94317"/>
                  </a:lnTo>
                  <a:lnTo>
                    <a:pt x="118446" y="94660"/>
                  </a:lnTo>
                  <a:lnTo>
                    <a:pt x="118393" y="95015"/>
                  </a:lnTo>
                  <a:lnTo>
                    <a:pt x="118367" y="95357"/>
                  </a:lnTo>
                  <a:lnTo>
                    <a:pt x="118367" y="95726"/>
                  </a:lnTo>
                  <a:lnTo>
                    <a:pt x="118367" y="96081"/>
                  </a:lnTo>
                  <a:lnTo>
                    <a:pt x="118393" y="96437"/>
                  </a:lnTo>
                  <a:lnTo>
                    <a:pt x="118446" y="96779"/>
                  </a:lnTo>
                  <a:lnTo>
                    <a:pt x="118499" y="97121"/>
                  </a:lnTo>
                  <a:lnTo>
                    <a:pt x="118578" y="97464"/>
                  </a:lnTo>
                  <a:lnTo>
                    <a:pt x="118670" y="97793"/>
                  </a:lnTo>
                  <a:lnTo>
                    <a:pt x="118788" y="98109"/>
                  </a:lnTo>
                  <a:lnTo>
                    <a:pt x="118907" y="98424"/>
                  </a:lnTo>
                  <a:lnTo>
                    <a:pt x="119051" y="98740"/>
                  </a:lnTo>
                  <a:lnTo>
                    <a:pt x="119196" y="99043"/>
                  </a:lnTo>
                  <a:lnTo>
                    <a:pt x="119367" y="99333"/>
                  </a:lnTo>
                  <a:lnTo>
                    <a:pt x="119552" y="99609"/>
                  </a:lnTo>
                  <a:lnTo>
                    <a:pt x="119749" y="99886"/>
                  </a:lnTo>
                  <a:lnTo>
                    <a:pt x="119947" y="100149"/>
                  </a:lnTo>
                  <a:lnTo>
                    <a:pt x="120170" y="100399"/>
                  </a:lnTo>
                  <a:lnTo>
                    <a:pt x="120407" y="100649"/>
                  </a:lnTo>
                  <a:lnTo>
                    <a:pt x="120644" y="100873"/>
                  </a:lnTo>
                  <a:lnTo>
                    <a:pt x="120894" y="101097"/>
                  </a:lnTo>
                  <a:lnTo>
                    <a:pt x="121158" y="101294"/>
                  </a:lnTo>
                  <a:lnTo>
                    <a:pt x="121434" y="101492"/>
                  </a:lnTo>
                  <a:lnTo>
                    <a:pt x="121711" y="101676"/>
                  </a:lnTo>
                  <a:lnTo>
                    <a:pt x="122013" y="101847"/>
                  </a:lnTo>
                  <a:lnTo>
                    <a:pt x="122303" y="101992"/>
                  </a:lnTo>
                  <a:lnTo>
                    <a:pt x="122619" y="102137"/>
                  </a:lnTo>
                  <a:lnTo>
                    <a:pt x="122935" y="102255"/>
                  </a:lnTo>
                  <a:lnTo>
                    <a:pt x="123251" y="102374"/>
                  </a:lnTo>
                  <a:lnTo>
                    <a:pt x="123593" y="102466"/>
                  </a:lnTo>
                  <a:lnTo>
                    <a:pt x="123922" y="102545"/>
                  </a:lnTo>
                  <a:lnTo>
                    <a:pt x="124264" y="102610"/>
                  </a:lnTo>
                  <a:lnTo>
                    <a:pt x="124620" y="102650"/>
                  </a:lnTo>
                  <a:lnTo>
                    <a:pt x="124962" y="102676"/>
                  </a:lnTo>
                  <a:lnTo>
                    <a:pt x="125330" y="102689"/>
                  </a:lnTo>
                  <a:lnTo>
                    <a:pt x="125633" y="102676"/>
                  </a:lnTo>
                  <a:lnTo>
                    <a:pt x="125923" y="102663"/>
                  </a:lnTo>
                  <a:lnTo>
                    <a:pt x="126226" y="102624"/>
                  </a:lnTo>
                  <a:lnTo>
                    <a:pt x="126515" y="102584"/>
                  </a:lnTo>
                  <a:lnTo>
                    <a:pt x="126805" y="102531"/>
                  </a:lnTo>
                  <a:lnTo>
                    <a:pt x="127094" y="102453"/>
                  </a:lnTo>
                  <a:lnTo>
                    <a:pt x="127371" y="102374"/>
                  </a:lnTo>
                  <a:lnTo>
                    <a:pt x="127647" y="102281"/>
                  </a:lnTo>
                  <a:lnTo>
                    <a:pt x="127924" y="102189"/>
                  </a:lnTo>
                  <a:lnTo>
                    <a:pt x="128187" y="102071"/>
                  </a:lnTo>
                  <a:lnTo>
                    <a:pt x="128437" y="101952"/>
                  </a:lnTo>
                  <a:lnTo>
                    <a:pt x="128687" y="101821"/>
                  </a:lnTo>
                  <a:lnTo>
                    <a:pt x="128937" y="101676"/>
                  </a:lnTo>
                  <a:lnTo>
                    <a:pt x="129174" y="101518"/>
                  </a:lnTo>
                  <a:lnTo>
                    <a:pt x="129411" y="101360"/>
                  </a:lnTo>
                  <a:lnTo>
                    <a:pt x="129635" y="101189"/>
                  </a:lnTo>
                  <a:lnTo>
                    <a:pt x="129859" y="101005"/>
                  </a:lnTo>
                  <a:lnTo>
                    <a:pt x="130069" y="100807"/>
                  </a:lnTo>
                  <a:lnTo>
                    <a:pt x="130267" y="100610"/>
                  </a:lnTo>
                  <a:lnTo>
                    <a:pt x="130464" y="100412"/>
                  </a:lnTo>
                  <a:lnTo>
                    <a:pt x="130662" y="100202"/>
                  </a:lnTo>
                  <a:lnTo>
                    <a:pt x="130833" y="99978"/>
                  </a:lnTo>
                  <a:lnTo>
                    <a:pt x="131004" y="99754"/>
                  </a:lnTo>
                  <a:lnTo>
                    <a:pt x="131162" y="99517"/>
                  </a:lnTo>
                  <a:lnTo>
                    <a:pt x="131320" y="99267"/>
                  </a:lnTo>
                  <a:lnTo>
                    <a:pt x="131451" y="99017"/>
                  </a:lnTo>
                  <a:lnTo>
                    <a:pt x="131583" y="98767"/>
                  </a:lnTo>
                  <a:lnTo>
                    <a:pt x="131702" y="98503"/>
                  </a:lnTo>
                  <a:lnTo>
                    <a:pt x="131820" y="98240"/>
                  </a:lnTo>
                  <a:lnTo>
                    <a:pt x="131912" y="97977"/>
                  </a:lnTo>
                  <a:lnTo>
                    <a:pt x="132004" y="97700"/>
                  </a:lnTo>
                  <a:lnTo>
                    <a:pt x="132083" y="97411"/>
                  </a:lnTo>
                  <a:lnTo>
                    <a:pt x="138336" y="97411"/>
                  </a:lnTo>
                  <a:lnTo>
                    <a:pt x="138757" y="97398"/>
                  </a:lnTo>
                  <a:lnTo>
                    <a:pt x="139178" y="97371"/>
                  </a:lnTo>
                  <a:lnTo>
                    <a:pt x="139587" y="97332"/>
                  </a:lnTo>
                  <a:lnTo>
                    <a:pt x="139981" y="97266"/>
                  </a:lnTo>
                  <a:lnTo>
                    <a:pt x="140376" y="97187"/>
                  </a:lnTo>
                  <a:lnTo>
                    <a:pt x="140771" y="97095"/>
                  </a:lnTo>
                  <a:lnTo>
                    <a:pt x="141153" y="96990"/>
                  </a:lnTo>
                  <a:lnTo>
                    <a:pt x="141522" y="96858"/>
                  </a:lnTo>
                  <a:lnTo>
                    <a:pt x="141877" y="96726"/>
                  </a:lnTo>
                  <a:lnTo>
                    <a:pt x="142232" y="96568"/>
                  </a:lnTo>
                  <a:lnTo>
                    <a:pt x="142575" y="96397"/>
                  </a:lnTo>
                  <a:lnTo>
                    <a:pt x="142904" y="96213"/>
                  </a:lnTo>
                  <a:lnTo>
                    <a:pt x="143233" y="96029"/>
                  </a:lnTo>
                  <a:lnTo>
                    <a:pt x="143536" y="95818"/>
                  </a:lnTo>
                  <a:lnTo>
                    <a:pt x="143838" y="95594"/>
                  </a:lnTo>
                  <a:lnTo>
                    <a:pt x="144115" y="95371"/>
                  </a:lnTo>
                  <a:lnTo>
                    <a:pt x="144391" y="95120"/>
                  </a:lnTo>
                  <a:lnTo>
                    <a:pt x="144641" y="94870"/>
                  </a:lnTo>
                  <a:lnTo>
                    <a:pt x="144891" y="94607"/>
                  </a:lnTo>
                  <a:lnTo>
                    <a:pt x="145115" y="94331"/>
                  </a:lnTo>
                  <a:lnTo>
                    <a:pt x="145326" y="94054"/>
                  </a:lnTo>
                  <a:lnTo>
                    <a:pt x="145523" y="93765"/>
                  </a:lnTo>
                  <a:lnTo>
                    <a:pt x="145708" y="93462"/>
                  </a:lnTo>
                  <a:lnTo>
                    <a:pt x="145879" y="93146"/>
                  </a:lnTo>
                  <a:lnTo>
                    <a:pt x="146023" y="92830"/>
                  </a:lnTo>
                  <a:lnTo>
                    <a:pt x="146155" y="92514"/>
                  </a:lnTo>
                  <a:lnTo>
                    <a:pt x="146260" y="92172"/>
                  </a:lnTo>
                  <a:lnTo>
                    <a:pt x="146353" y="91843"/>
                  </a:lnTo>
                  <a:lnTo>
                    <a:pt x="146418" y="91500"/>
                  </a:lnTo>
                  <a:lnTo>
                    <a:pt x="146471" y="91145"/>
                  </a:lnTo>
                  <a:lnTo>
                    <a:pt x="146511" y="90790"/>
                  </a:lnTo>
                  <a:lnTo>
                    <a:pt x="146524" y="90434"/>
                  </a:lnTo>
                  <a:lnTo>
                    <a:pt x="146524" y="70794"/>
                  </a:lnTo>
                  <a:lnTo>
                    <a:pt x="176984" y="70794"/>
                  </a:lnTo>
                  <a:lnTo>
                    <a:pt x="177063" y="71071"/>
                  </a:lnTo>
                  <a:lnTo>
                    <a:pt x="177155" y="71334"/>
                  </a:lnTo>
                  <a:lnTo>
                    <a:pt x="177260" y="71610"/>
                  </a:lnTo>
                  <a:lnTo>
                    <a:pt x="177366" y="71874"/>
                  </a:lnTo>
                  <a:lnTo>
                    <a:pt x="177484" y="72124"/>
                  </a:lnTo>
                  <a:lnTo>
                    <a:pt x="177629" y="72374"/>
                  </a:lnTo>
                  <a:lnTo>
                    <a:pt x="177761" y="72624"/>
                  </a:lnTo>
                  <a:lnTo>
                    <a:pt x="177919" y="72861"/>
                  </a:lnTo>
                  <a:lnTo>
                    <a:pt x="178077" y="73085"/>
                  </a:lnTo>
                  <a:lnTo>
                    <a:pt x="178248" y="73322"/>
                  </a:lnTo>
                  <a:lnTo>
                    <a:pt x="178419" y="73532"/>
                  </a:lnTo>
                  <a:lnTo>
                    <a:pt x="178616" y="73743"/>
                  </a:lnTo>
                  <a:lnTo>
                    <a:pt x="178801" y="73940"/>
                  </a:lnTo>
                  <a:lnTo>
                    <a:pt x="179011" y="74138"/>
                  </a:lnTo>
                  <a:lnTo>
                    <a:pt x="179222" y="74322"/>
                  </a:lnTo>
                  <a:lnTo>
                    <a:pt x="179432" y="74506"/>
                  </a:lnTo>
                  <a:lnTo>
                    <a:pt x="179669" y="74677"/>
                  </a:lnTo>
                  <a:lnTo>
                    <a:pt x="179893" y="74835"/>
                  </a:lnTo>
                  <a:lnTo>
                    <a:pt x="180130" y="74980"/>
                  </a:lnTo>
                  <a:lnTo>
                    <a:pt x="180380" y="75125"/>
                  </a:lnTo>
                  <a:lnTo>
                    <a:pt x="180630" y="75257"/>
                  </a:lnTo>
                  <a:lnTo>
                    <a:pt x="180880" y="75375"/>
                  </a:lnTo>
                  <a:lnTo>
                    <a:pt x="181144" y="75494"/>
                  </a:lnTo>
                  <a:lnTo>
                    <a:pt x="181420" y="75586"/>
                  </a:lnTo>
                  <a:lnTo>
                    <a:pt x="181697" y="75678"/>
                  </a:lnTo>
                  <a:lnTo>
                    <a:pt x="181973" y="75757"/>
                  </a:lnTo>
                  <a:lnTo>
                    <a:pt x="182249" y="75823"/>
                  </a:lnTo>
                  <a:lnTo>
                    <a:pt x="182539" y="75875"/>
                  </a:lnTo>
                  <a:lnTo>
                    <a:pt x="182829" y="75928"/>
                  </a:lnTo>
                  <a:lnTo>
                    <a:pt x="183118" y="75954"/>
                  </a:lnTo>
                  <a:lnTo>
                    <a:pt x="183421" y="75981"/>
                  </a:lnTo>
                  <a:lnTo>
                    <a:pt x="183724" y="75981"/>
                  </a:lnTo>
                  <a:lnTo>
                    <a:pt x="184079" y="75968"/>
                  </a:lnTo>
                  <a:lnTo>
                    <a:pt x="184435" y="75941"/>
                  </a:lnTo>
                  <a:lnTo>
                    <a:pt x="184777" y="75902"/>
                  </a:lnTo>
                  <a:lnTo>
                    <a:pt x="185119" y="75836"/>
                  </a:lnTo>
                  <a:lnTo>
                    <a:pt x="185461" y="75757"/>
                  </a:lnTo>
                  <a:lnTo>
                    <a:pt x="185790" y="75665"/>
                  </a:lnTo>
                  <a:lnTo>
                    <a:pt x="186106" y="75559"/>
                  </a:lnTo>
                  <a:lnTo>
                    <a:pt x="186435" y="75428"/>
                  </a:lnTo>
                  <a:lnTo>
                    <a:pt x="186738" y="75296"/>
                  </a:lnTo>
                  <a:lnTo>
                    <a:pt x="187041" y="75138"/>
                  </a:lnTo>
                  <a:lnTo>
                    <a:pt x="187330" y="74967"/>
                  </a:lnTo>
                  <a:lnTo>
                    <a:pt x="187607" y="74796"/>
                  </a:lnTo>
                  <a:lnTo>
                    <a:pt x="187883" y="74599"/>
                  </a:lnTo>
                  <a:lnTo>
                    <a:pt x="188147" y="74388"/>
                  </a:lnTo>
                  <a:lnTo>
                    <a:pt x="188397" y="74164"/>
                  </a:lnTo>
                  <a:lnTo>
                    <a:pt x="188647" y="73940"/>
                  </a:lnTo>
                  <a:lnTo>
                    <a:pt x="188871" y="73703"/>
                  </a:lnTo>
                  <a:lnTo>
                    <a:pt x="189094" y="73440"/>
                  </a:lnTo>
                  <a:lnTo>
                    <a:pt x="189305" y="73177"/>
                  </a:lnTo>
                  <a:lnTo>
                    <a:pt x="189489" y="72914"/>
                  </a:lnTo>
                  <a:lnTo>
                    <a:pt x="189674" y="72624"/>
                  </a:lnTo>
                  <a:lnTo>
                    <a:pt x="189845" y="72334"/>
                  </a:lnTo>
                  <a:lnTo>
                    <a:pt x="190003" y="72032"/>
                  </a:lnTo>
                  <a:lnTo>
                    <a:pt x="190134" y="71729"/>
                  </a:lnTo>
                  <a:lnTo>
                    <a:pt x="190266" y="71413"/>
                  </a:lnTo>
                  <a:lnTo>
                    <a:pt x="190371" y="71084"/>
                  </a:lnTo>
                  <a:lnTo>
                    <a:pt x="190463" y="70755"/>
                  </a:lnTo>
                  <a:lnTo>
                    <a:pt x="190542" y="70413"/>
                  </a:lnTo>
                  <a:lnTo>
                    <a:pt x="190608" y="70070"/>
                  </a:lnTo>
                  <a:lnTo>
                    <a:pt x="190648" y="69728"/>
                  </a:lnTo>
                  <a:lnTo>
                    <a:pt x="190674" y="69373"/>
                  </a:lnTo>
                  <a:lnTo>
                    <a:pt x="190687" y="69017"/>
                  </a:lnTo>
                  <a:lnTo>
                    <a:pt x="190674" y="68662"/>
                  </a:lnTo>
                  <a:lnTo>
                    <a:pt x="190648" y="68306"/>
                  </a:lnTo>
                  <a:lnTo>
                    <a:pt x="190608" y="67964"/>
                  </a:lnTo>
                  <a:lnTo>
                    <a:pt x="190542" y="67622"/>
                  </a:lnTo>
                  <a:lnTo>
                    <a:pt x="190463" y="67280"/>
                  </a:lnTo>
                  <a:lnTo>
                    <a:pt x="190371" y="66951"/>
                  </a:lnTo>
                  <a:lnTo>
                    <a:pt x="190266" y="66621"/>
                  </a:lnTo>
                  <a:lnTo>
                    <a:pt x="190134" y="66305"/>
                  </a:lnTo>
                  <a:lnTo>
                    <a:pt x="190003" y="66003"/>
                  </a:lnTo>
                  <a:lnTo>
                    <a:pt x="189845" y="65700"/>
                  </a:lnTo>
                  <a:lnTo>
                    <a:pt x="189674" y="65410"/>
                  </a:lnTo>
                  <a:lnTo>
                    <a:pt x="189489" y="65121"/>
                  </a:lnTo>
                  <a:lnTo>
                    <a:pt x="189305" y="64858"/>
                  </a:lnTo>
                  <a:lnTo>
                    <a:pt x="189094" y="64594"/>
                  </a:lnTo>
                  <a:lnTo>
                    <a:pt x="188871" y="64331"/>
                  </a:lnTo>
                  <a:lnTo>
                    <a:pt x="188647" y="64094"/>
                  </a:lnTo>
                  <a:lnTo>
                    <a:pt x="188397" y="63870"/>
                  </a:lnTo>
                  <a:lnTo>
                    <a:pt x="188147" y="63646"/>
                  </a:lnTo>
                  <a:lnTo>
                    <a:pt x="187883" y="63436"/>
                  </a:lnTo>
                  <a:lnTo>
                    <a:pt x="187607" y="63238"/>
                  </a:lnTo>
                  <a:lnTo>
                    <a:pt x="187330" y="63067"/>
                  </a:lnTo>
                  <a:lnTo>
                    <a:pt x="187041" y="62896"/>
                  </a:lnTo>
                  <a:lnTo>
                    <a:pt x="186738" y="62738"/>
                  </a:lnTo>
                  <a:lnTo>
                    <a:pt x="186435" y="62607"/>
                  </a:lnTo>
                  <a:lnTo>
                    <a:pt x="186106" y="62475"/>
                  </a:lnTo>
                  <a:lnTo>
                    <a:pt x="185790" y="62370"/>
                  </a:lnTo>
                  <a:lnTo>
                    <a:pt x="185461" y="62277"/>
                  </a:lnTo>
                  <a:lnTo>
                    <a:pt x="185119" y="62198"/>
                  </a:lnTo>
                  <a:lnTo>
                    <a:pt x="184777" y="62133"/>
                  </a:lnTo>
                  <a:lnTo>
                    <a:pt x="184435" y="62093"/>
                  </a:lnTo>
                  <a:lnTo>
                    <a:pt x="184079" y="62067"/>
                  </a:lnTo>
                  <a:lnTo>
                    <a:pt x="183724" y="62054"/>
                  </a:lnTo>
                  <a:lnTo>
                    <a:pt x="183421" y="62054"/>
                  </a:lnTo>
                  <a:lnTo>
                    <a:pt x="183118" y="62080"/>
                  </a:lnTo>
                  <a:lnTo>
                    <a:pt x="182829" y="62106"/>
                  </a:lnTo>
                  <a:lnTo>
                    <a:pt x="182539" y="62159"/>
                  </a:lnTo>
                  <a:lnTo>
                    <a:pt x="182249" y="62212"/>
                  </a:lnTo>
                  <a:lnTo>
                    <a:pt x="181973" y="62277"/>
                  </a:lnTo>
                  <a:lnTo>
                    <a:pt x="181697" y="62356"/>
                  </a:lnTo>
                  <a:lnTo>
                    <a:pt x="181420" y="62449"/>
                  </a:lnTo>
                  <a:lnTo>
                    <a:pt x="181144" y="62541"/>
                  </a:lnTo>
                  <a:lnTo>
                    <a:pt x="180880" y="62659"/>
                  </a:lnTo>
                  <a:lnTo>
                    <a:pt x="180630" y="62778"/>
                  </a:lnTo>
                  <a:lnTo>
                    <a:pt x="180380" y="62909"/>
                  </a:lnTo>
                  <a:lnTo>
                    <a:pt x="180130" y="63054"/>
                  </a:lnTo>
                  <a:lnTo>
                    <a:pt x="179893" y="63199"/>
                  </a:lnTo>
                  <a:lnTo>
                    <a:pt x="179669" y="63357"/>
                  </a:lnTo>
                  <a:lnTo>
                    <a:pt x="179432" y="63528"/>
                  </a:lnTo>
                  <a:lnTo>
                    <a:pt x="179222" y="63712"/>
                  </a:lnTo>
                  <a:lnTo>
                    <a:pt x="179011" y="63897"/>
                  </a:lnTo>
                  <a:lnTo>
                    <a:pt x="178801" y="64094"/>
                  </a:lnTo>
                  <a:lnTo>
                    <a:pt x="178616" y="64291"/>
                  </a:lnTo>
                  <a:lnTo>
                    <a:pt x="178419" y="64502"/>
                  </a:lnTo>
                  <a:lnTo>
                    <a:pt x="178248" y="64713"/>
                  </a:lnTo>
                  <a:lnTo>
                    <a:pt x="178077" y="64950"/>
                  </a:lnTo>
                  <a:lnTo>
                    <a:pt x="177919" y="65173"/>
                  </a:lnTo>
                  <a:lnTo>
                    <a:pt x="177761" y="65410"/>
                  </a:lnTo>
                  <a:lnTo>
                    <a:pt x="177629" y="65660"/>
                  </a:lnTo>
                  <a:lnTo>
                    <a:pt x="177484" y="65911"/>
                  </a:lnTo>
                  <a:lnTo>
                    <a:pt x="177366" y="66161"/>
                  </a:lnTo>
                  <a:lnTo>
                    <a:pt x="177260" y="66424"/>
                  </a:lnTo>
                  <a:lnTo>
                    <a:pt x="177155" y="66700"/>
                  </a:lnTo>
                  <a:lnTo>
                    <a:pt x="177063" y="66964"/>
                  </a:lnTo>
                  <a:lnTo>
                    <a:pt x="176984" y="67240"/>
                  </a:lnTo>
                  <a:lnTo>
                    <a:pt x="133689" y="67240"/>
                  </a:lnTo>
                  <a:lnTo>
                    <a:pt x="133518" y="67227"/>
                  </a:lnTo>
                  <a:lnTo>
                    <a:pt x="133347" y="67187"/>
                  </a:lnTo>
                  <a:lnTo>
                    <a:pt x="133189" y="67148"/>
                  </a:lnTo>
                  <a:lnTo>
                    <a:pt x="133018" y="67095"/>
                  </a:lnTo>
                  <a:lnTo>
                    <a:pt x="132860" y="67029"/>
                  </a:lnTo>
                  <a:lnTo>
                    <a:pt x="132702" y="66964"/>
                  </a:lnTo>
                  <a:lnTo>
                    <a:pt x="132544" y="66872"/>
                  </a:lnTo>
                  <a:lnTo>
                    <a:pt x="132399" y="66779"/>
                  </a:lnTo>
                  <a:lnTo>
                    <a:pt x="132241" y="66674"/>
                  </a:lnTo>
                  <a:lnTo>
                    <a:pt x="132097" y="66569"/>
                  </a:lnTo>
                  <a:lnTo>
                    <a:pt x="131965" y="66437"/>
                  </a:lnTo>
                  <a:lnTo>
                    <a:pt x="131833" y="66305"/>
                  </a:lnTo>
                  <a:lnTo>
                    <a:pt x="131702" y="66174"/>
                  </a:lnTo>
                  <a:lnTo>
                    <a:pt x="131570" y="66029"/>
                  </a:lnTo>
                  <a:lnTo>
                    <a:pt x="131451" y="65871"/>
                  </a:lnTo>
                  <a:lnTo>
                    <a:pt x="131333" y="65713"/>
                  </a:lnTo>
                  <a:lnTo>
                    <a:pt x="131228" y="65542"/>
                  </a:lnTo>
                  <a:lnTo>
                    <a:pt x="131122" y="65358"/>
                  </a:lnTo>
                  <a:lnTo>
                    <a:pt x="131030" y="65187"/>
                  </a:lnTo>
                  <a:lnTo>
                    <a:pt x="130938" y="64989"/>
                  </a:lnTo>
                  <a:lnTo>
                    <a:pt x="130859" y="64805"/>
                  </a:lnTo>
                  <a:lnTo>
                    <a:pt x="130780" y="64594"/>
                  </a:lnTo>
                  <a:lnTo>
                    <a:pt x="130701" y="64397"/>
                  </a:lnTo>
                  <a:lnTo>
                    <a:pt x="130649" y="64186"/>
                  </a:lnTo>
                  <a:lnTo>
                    <a:pt x="130596" y="63976"/>
                  </a:lnTo>
                  <a:lnTo>
                    <a:pt x="130543" y="63752"/>
                  </a:lnTo>
                  <a:lnTo>
                    <a:pt x="130504" y="63528"/>
                  </a:lnTo>
                  <a:lnTo>
                    <a:pt x="130477" y="63304"/>
                  </a:lnTo>
                  <a:lnTo>
                    <a:pt x="130451" y="63080"/>
                  </a:lnTo>
                  <a:lnTo>
                    <a:pt x="130438" y="62843"/>
                  </a:lnTo>
                  <a:lnTo>
                    <a:pt x="130438" y="62607"/>
                  </a:lnTo>
                  <a:lnTo>
                    <a:pt x="130438" y="37148"/>
                  </a:lnTo>
                  <a:lnTo>
                    <a:pt x="150249" y="37148"/>
                  </a:lnTo>
                  <a:lnTo>
                    <a:pt x="150420" y="37175"/>
                  </a:lnTo>
                  <a:lnTo>
                    <a:pt x="150591" y="37201"/>
                  </a:lnTo>
                  <a:lnTo>
                    <a:pt x="150762" y="37240"/>
                  </a:lnTo>
                  <a:lnTo>
                    <a:pt x="150920" y="37293"/>
                  </a:lnTo>
                  <a:lnTo>
                    <a:pt x="151091" y="37359"/>
                  </a:lnTo>
                  <a:lnTo>
                    <a:pt x="151249" y="37438"/>
                  </a:lnTo>
                  <a:lnTo>
                    <a:pt x="151394" y="37517"/>
                  </a:lnTo>
                  <a:lnTo>
                    <a:pt x="151552" y="37609"/>
                  </a:lnTo>
                  <a:lnTo>
                    <a:pt x="151697" y="37714"/>
                  </a:lnTo>
                  <a:lnTo>
                    <a:pt x="151842" y="37833"/>
                  </a:lnTo>
                  <a:lnTo>
                    <a:pt x="151987" y="37951"/>
                  </a:lnTo>
                  <a:lnTo>
                    <a:pt x="152118" y="38083"/>
                  </a:lnTo>
                  <a:lnTo>
                    <a:pt x="152250" y="38215"/>
                  </a:lnTo>
                  <a:lnTo>
                    <a:pt x="152368" y="38373"/>
                  </a:lnTo>
                  <a:lnTo>
                    <a:pt x="152500" y="38517"/>
                  </a:lnTo>
                  <a:lnTo>
                    <a:pt x="152605" y="38688"/>
                  </a:lnTo>
                  <a:lnTo>
                    <a:pt x="152711" y="38846"/>
                  </a:lnTo>
                  <a:lnTo>
                    <a:pt x="152816" y="39031"/>
                  </a:lnTo>
                  <a:lnTo>
                    <a:pt x="152921" y="39215"/>
                  </a:lnTo>
                  <a:lnTo>
                    <a:pt x="153013" y="39399"/>
                  </a:lnTo>
                  <a:lnTo>
                    <a:pt x="153092" y="39597"/>
                  </a:lnTo>
                  <a:lnTo>
                    <a:pt x="153171" y="39794"/>
                  </a:lnTo>
                  <a:lnTo>
                    <a:pt x="153237" y="39992"/>
                  </a:lnTo>
                  <a:lnTo>
                    <a:pt x="153303" y="40202"/>
                  </a:lnTo>
                  <a:lnTo>
                    <a:pt x="153356" y="40426"/>
                  </a:lnTo>
                  <a:lnTo>
                    <a:pt x="153408" y="40637"/>
                  </a:lnTo>
                  <a:lnTo>
                    <a:pt x="153448" y="40860"/>
                  </a:lnTo>
                  <a:lnTo>
                    <a:pt x="153474" y="41084"/>
                  </a:lnTo>
                  <a:lnTo>
                    <a:pt x="153500" y="41308"/>
                  </a:lnTo>
                  <a:lnTo>
                    <a:pt x="153513" y="41545"/>
                  </a:lnTo>
                  <a:lnTo>
                    <a:pt x="153513" y="41782"/>
                  </a:lnTo>
                  <a:lnTo>
                    <a:pt x="153513" y="44888"/>
                  </a:lnTo>
                  <a:lnTo>
                    <a:pt x="153211" y="44954"/>
                  </a:lnTo>
                  <a:lnTo>
                    <a:pt x="152921" y="45033"/>
                  </a:lnTo>
                  <a:lnTo>
                    <a:pt x="152632" y="45125"/>
                  </a:lnTo>
                  <a:lnTo>
                    <a:pt x="152355" y="45218"/>
                  </a:lnTo>
                  <a:lnTo>
                    <a:pt x="152079" y="45336"/>
                  </a:lnTo>
                  <a:lnTo>
                    <a:pt x="151815" y="45468"/>
                  </a:lnTo>
                  <a:lnTo>
                    <a:pt x="151552" y="45599"/>
                  </a:lnTo>
                  <a:lnTo>
                    <a:pt x="151289" y="45744"/>
                  </a:lnTo>
                  <a:lnTo>
                    <a:pt x="151039" y="45902"/>
                  </a:lnTo>
                  <a:lnTo>
                    <a:pt x="150802" y="46073"/>
                  </a:lnTo>
                  <a:lnTo>
                    <a:pt x="150565" y="46244"/>
                  </a:lnTo>
                  <a:lnTo>
                    <a:pt x="150341" y="46442"/>
                  </a:lnTo>
                  <a:lnTo>
                    <a:pt x="150117" y="46639"/>
                  </a:lnTo>
                  <a:lnTo>
                    <a:pt x="149907" y="46837"/>
                  </a:lnTo>
                  <a:lnTo>
                    <a:pt x="149709" y="47047"/>
                  </a:lnTo>
                  <a:lnTo>
                    <a:pt x="149525" y="47271"/>
                  </a:lnTo>
                  <a:lnTo>
                    <a:pt x="149341" y="47508"/>
                  </a:lnTo>
                  <a:lnTo>
                    <a:pt x="149156" y="47745"/>
                  </a:lnTo>
                  <a:lnTo>
                    <a:pt x="148998" y="47982"/>
                  </a:lnTo>
                  <a:lnTo>
                    <a:pt x="148840" y="48245"/>
                  </a:lnTo>
                  <a:lnTo>
                    <a:pt x="148709" y="48495"/>
                  </a:lnTo>
                  <a:lnTo>
                    <a:pt x="148577" y="48759"/>
                  </a:lnTo>
                  <a:lnTo>
                    <a:pt x="148446" y="49035"/>
                  </a:lnTo>
                  <a:lnTo>
                    <a:pt x="148340" y="49311"/>
                  </a:lnTo>
                  <a:lnTo>
                    <a:pt x="148248" y="49601"/>
                  </a:lnTo>
                  <a:lnTo>
                    <a:pt x="148156" y="49891"/>
                  </a:lnTo>
                  <a:lnTo>
                    <a:pt x="148090" y="50180"/>
                  </a:lnTo>
                  <a:lnTo>
                    <a:pt x="148024" y="50483"/>
                  </a:lnTo>
                  <a:lnTo>
                    <a:pt x="147972" y="50786"/>
                  </a:lnTo>
                  <a:lnTo>
                    <a:pt x="147945" y="51088"/>
                  </a:lnTo>
                  <a:lnTo>
                    <a:pt x="147919" y="51404"/>
                  </a:lnTo>
                  <a:lnTo>
                    <a:pt x="147919" y="51720"/>
                  </a:lnTo>
                  <a:lnTo>
                    <a:pt x="147919" y="52076"/>
                  </a:lnTo>
                  <a:lnTo>
                    <a:pt x="147945" y="52431"/>
                  </a:lnTo>
                  <a:lnTo>
                    <a:pt x="147998" y="52773"/>
                  </a:lnTo>
                  <a:lnTo>
                    <a:pt x="148064" y="53116"/>
                  </a:lnTo>
                  <a:lnTo>
                    <a:pt x="148130" y="53458"/>
                  </a:lnTo>
                  <a:lnTo>
                    <a:pt x="148235" y="53787"/>
                  </a:lnTo>
                  <a:lnTo>
                    <a:pt x="148340" y="54103"/>
                  </a:lnTo>
                  <a:lnTo>
                    <a:pt x="148459" y="54419"/>
                  </a:lnTo>
                  <a:lnTo>
                    <a:pt x="148604" y="54735"/>
                  </a:lnTo>
                  <a:lnTo>
                    <a:pt x="148761" y="55038"/>
                  </a:lnTo>
                  <a:lnTo>
                    <a:pt x="148919" y="55327"/>
                  </a:lnTo>
                  <a:lnTo>
                    <a:pt x="149104" y="55604"/>
                  </a:lnTo>
                  <a:lnTo>
                    <a:pt x="149301" y="55880"/>
                  </a:lnTo>
                  <a:lnTo>
                    <a:pt x="149512" y="56143"/>
                  </a:lnTo>
                  <a:lnTo>
                    <a:pt x="149722" y="56393"/>
                  </a:lnTo>
                  <a:lnTo>
                    <a:pt x="149959" y="56630"/>
                  </a:lnTo>
                  <a:lnTo>
                    <a:pt x="150196" y="56867"/>
                  </a:lnTo>
                  <a:lnTo>
                    <a:pt x="150446" y="57091"/>
                  </a:lnTo>
                  <a:lnTo>
                    <a:pt x="150710" y="57288"/>
                  </a:lnTo>
                  <a:lnTo>
                    <a:pt x="150986" y="57486"/>
                  </a:lnTo>
                  <a:lnTo>
                    <a:pt x="151276" y="57670"/>
                  </a:lnTo>
                  <a:lnTo>
                    <a:pt x="151565" y="57841"/>
                  </a:lnTo>
                  <a:lnTo>
                    <a:pt x="151868" y="57986"/>
                  </a:lnTo>
                  <a:lnTo>
                    <a:pt x="152171" y="58131"/>
                  </a:lnTo>
                  <a:lnTo>
                    <a:pt x="152487" y="58249"/>
                  </a:lnTo>
                  <a:lnTo>
                    <a:pt x="152816" y="58368"/>
                  </a:lnTo>
                  <a:lnTo>
                    <a:pt x="153145" y="58460"/>
                  </a:lnTo>
                  <a:lnTo>
                    <a:pt x="153474" y="58539"/>
                  </a:lnTo>
                  <a:lnTo>
                    <a:pt x="153816" y="58592"/>
                  </a:lnTo>
                  <a:lnTo>
                    <a:pt x="154172" y="58644"/>
                  </a:lnTo>
                  <a:lnTo>
                    <a:pt x="154527" y="58671"/>
                  </a:lnTo>
                  <a:lnTo>
                    <a:pt x="154882" y="58684"/>
                  </a:lnTo>
                  <a:lnTo>
                    <a:pt x="155238" y="58671"/>
                  </a:lnTo>
                  <a:lnTo>
                    <a:pt x="155593" y="58644"/>
                  </a:lnTo>
                  <a:lnTo>
                    <a:pt x="155936" y="58592"/>
                  </a:lnTo>
                  <a:lnTo>
                    <a:pt x="156278" y="58539"/>
                  </a:lnTo>
                  <a:lnTo>
                    <a:pt x="156620" y="58460"/>
                  </a:lnTo>
                  <a:lnTo>
                    <a:pt x="156949" y="58368"/>
                  </a:lnTo>
                  <a:lnTo>
                    <a:pt x="157278" y="58249"/>
                  </a:lnTo>
                  <a:lnTo>
                    <a:pt x="157594" y="58131"/>
                  </a:lnTo>
                  <a:lnTo>
                    <a:pt x="157897" y="57986"/>
                  </a:lnTo>
                  <a:lnTo>
                    <a:pt x="158200" y="57841"/>
                  </a:lnTo>
                  <a:lnTo>
                    <a:pt x="158489" y="57670"/>
                  </a:lnTo>
                  <a:lnTo>
                    <a:pt x="158766" y="57486"/>
                  </a:lnTo>
                  <a:lnTo>
                    <a:pt x="159042" y="57288"/>
                  </a:lnTo>
                  <a:lnTo>
                    <a:pt x="159305" y="57091"/>
                  </a:lnTo>
                  <a:lnTo>
                    <a:pt x="159556" y="56867"/>
                  </a:lnTo>
                  <a:lnTo>
                    <a:pt x="159806" y="56630"/>
                  </a:lnTo>
                  <a:lnTo>
                    <a:pt x="160029" y="56393"/>
                  </a:lnTo>
                  <a:lnTo>
                    <a:pt x="160253" y="56143"/>
                  </a:lnTo>
                  <a:lnTo>
                    <a:pt x="160464" y="55880"/>
                  </a:lnTo>
                  <a:lnTo>
                    <a:pt x="160648" y="55604"/>
                  </a:lnTo>
                  <a:lnTo>
                    <a:pt x="160832" y="55327"/>
                  </a:lnTo>
                  <a:lnTo>
                    <a:pt x="161004" y="55038"/>
                  </a:lnTo>
                  <a:lnTo>
                    <a:pt x="161161" y="54735"/>
                  </a:lnTo>
                  <a:lnTo>
                    <a:pt x="161293" y="54419"/>
                  </a:lnTo>
                  <a:lnTo>
                    <a:pt x="161425" y="54103"/>
                  </a:lnTo>
                  <a:lnTo>
                    <a:pt x="161530" y="53787"/>
                  </a:lnTo>
                  <a:lnTo>
                    <a:pt x="161622" y="53458"/>
                  </a:lnTo>
                  <a:lnTo>
                    <a:pt x="161701" y="53116"/>
                  </a:lnTo>
                  <a:lnTo>
                    <a:pt x="161767" y="52773"/>
                  </a:lnTo>
                  <a:lnTo>
                    <a:pt x="161806" y="52431"/>
                  </a:lnTo>
                  <a:lnTo>
                    <a:pt x="161833" y="52076"/>
                  </a:lnTo>
                  <a:lnTo>
                    <a:pt x="161846" y="51720"/>
                  </a:lnTo>
                  <a:lnTo>
                    <a:pt x="161833" y="51431"/>
                  </a:lnTo>
                  <a:lnTo>
                    <a:pt x="161820" y="51141"/>
                  </a:lnTo>
                  <a:lnTo>
                    <a:pt x="161793" y="50865"/>
                  </a:lnTo>
                  <a:lnTo>
                    <a:pt x="161754" y="50588"/>
                  </a:lnTo>
                  <a:lnTo>
                    <a:pt x="161701" y="50312"/>
                  </a:lnTo>
                  <a:lnTo>
                    <a:pt x="161635" y="50035"/>
                  </a:lnTo>
                  <a:lnTo>
                    <a:pt x="161570" y="49772"/>
                  </a:lnTo>
                  <a:lnTo>
                    <a:pt x="161491" y="49509"/>
                  </a:lnTo>
                  <a:lnTo>
                    <a:pt x="161398" y="49259"/>
                  </a:lnTo>
                  <a:lnTo>
                    <a:pt x="161293" y="48995"/>
                  </a:lnTo>
                  <a:lnTo>
                    <a:pt x="161188" y="48759"/>
                  </a:lnTo>
                  <a:lnTo>
                    <a:pt x="161056" y="48508"/>
                  </a:lnTo>
                  <a:lnTo>
                    <a:pt x="160938" y="48271"/>
                  </a:lnTo>
                  <a:lnTo>
                    <a:pt x="160793" y="48035"/>
                  </a:lnTo>
                  <a:lnTo>
                    <a:pt x="160648" y="47811"/>
                  </a:lnTo>
                  <a:lnTo>
                    <a:pt x="160490" y="47600"/>
                  </a:lnTo>
                  <a:lnTo>
                    <a:pt x="160332" y="47376"/>
                  </a:lnTo>
                  <a:lnTo>
                    <a:pt x="160161" y="47179"/>
                  </a:lnTo>
                  <a:lnTo>
                    <a:pt x="159977" y="46981"/>
                  </a:lnTo>
                  <a:lnTo>
                    <a:pt x="159792" y="46784"/>
                  </a:lnTo>
                  <a:lnTo>
                    <a:pt x="159595" y="46600"/>
                  </a:lnTo>
                  <a:lnTo>
                    <a:pt x="159398" y="46415"/>
                  </a:lnTo>
                  <a:lnTo>
                    <a:pt x="159187" y="46244"/>
                  </a:lnTo>
                  <a:lnTo>
                    <a:pt x="158976" y="46086"/>
                  </a:lnTo>
                  <a:lnTo>
                    <a:pt x="158753" y="45928"/>
                  </a:lnTo>
                  <a:lnTo>
                    <a:pt x="158529" y="45784"/>
                  </a:lnTo>
                  <a:lnTo>
                    <a:pt x="158292" y="45652"/>
                  </a:lnTo>
                  <a:lnTo>
                    <a:pt x="158055" y="45520"/>
                  </a:lnTo>
                  <a:lnTo>
                    <a:pt x="157818" y="45402"/>
                  </a:lnTo>
                  <a:lnTo>
                    <a:pt x="157568" y="45297"/>
                  </a:lnTo>
                  <a:lnTo>
                    <a:pt x="157318" y="45191"/>
                  </a:lnTo>
                  <a:lnTo>
                    <a:pt x="157054" y="45099"/>
                  </a:lnTo>
                  <a:lnTo>
                    <a:pt x="157054" y="41782"/>
                  </a:lnTo>
                  <a:lnTo>
                    <a:pt x="157041" y="41361"/>
                  </a:lnTo>
                  <a:lnTo>
                    <a:pt x="157015" y="40939"/>
                  </a:lnTo>
                  <a:lnTo>
                    <a:pt x="156975" y="40531"/>
                  </a:lnTo>
                  <a:lnTo>
                    <a:pt x="156910" y="40136"/>
                  </a:lnTo>
                  <a:lnTo>
                    <a:pt x="156831" y="39742"/>
                  </a:lnTo>
                  <a:lnTo>
                    <a:pt x="156739" y="39347"/>
                  </a:lnTo>
                  <a:lnTo>
                    <a:pt x="156633" y="38965"/>
                  </a:lnTo>
                  <a:lnTo>
                    <a:pt x="156502" y="38596"/>
                  </a:lnTo>
                  <a:lnTo>
                    <a:pt x="156370" y="38241"/>
                  </a:lnTo>
                  <a:lnTo>
                    <a:pt x="156212" y="37885"/>
                  </a:lnTo>
                  <a:lnTo>
                    <a:pt x="156041" y="37543"/>
                  </a:lnTo>
                  <a:lnTo>
                    <a:pt x="155857" y="37214"/>
                  </a:lnTo>
                  <a:lnTo>
                    <a:pt x="155672" y="36885"/>
                  </a:lnTo>
                  <a:lnTo>
                    <a:pt x="155462" y="36582"/>
                  </a:lnTo>
                  <a:lnTo>
                    <a:pt x="155238" y="36280"/>
                  </a:lnTo>
                  <a:lnTo>
                    <a:pt x="155014" y="36003"/>
                  </a:lnTo>
                  <a:lnTo>
                    <a:pt x="154764" y="35727"/>
                  </a:lnTo>
                  <a:lnTo>
                    <a:pt x="154514" y="35477"/>
                  </a:lnTo>
                  <a:lnTo>
                    <a:pt x="154251" y="35226"/>
                  </a:lnTo>
                  <a:lnTo>
                    <a:pt x="153974" y="35003"/>
                  </a:lnTo>
                  <a:lnTo>
                    <a:pt x="153698" y="34792"/>
                  </a:lnTo>
                  <a:lnTo>
                    <a:pt x="153408" y="34595"/>
                  </a:lnTo>
                  <a:lnTo>
                    <a:pt x="153105" y="34410"/>
                  </a:lnTo>
                  <a:lnTo>
                    <a:pt x="152790" y="34239"/>
                  </a:lnTo>
                  <a:lnTo>
                    <a:pt x="152474" y="34094"/>
                  </a:lnTo>
                  <a:lnTo>
                    <a:pt x="152158" y="33976"/>
                  </a:lnTo>
                  <a:lnTo>
                    <a:pt x="151815" y="33857"/>
                  </a:lnTo>
                  <a:lnTo>
                    <a:pt x="151486" y="33765"/>
                  </a:lnTo>
                  <a:lnTo>
                    <a:pt x="151144" y="33699"/>
                  </a:lnTo>
                  <a:lnTo>
                    <a:pt x="150789" y="33647"/>
                  </a:lnTo>
                  <a:lnTo>
                    <a:pt x="150433" y="33607"/>
                  </a:lnTo>
                  <a:lnTo>
                    <a:pt x="130438" y="33607"/>
                  </a:lnTo>
                  <a:lnTo>
                    <a:pt x="130438" y="10808"/>
                  </a:lnTo>
                  <a:lnTo>
                    <a:pt x="157107" y="10808"/>
                  </a:lnTo>
                  <a:lnTo>
                    <a:pt x="157186" y="11085"/>
                  </a:lnTo>
                  <a:lnTo>
                    <a:pt x="157278" y="11361"/>
                  </a:lnTo>
                  <a:lnTo>
                    <a:pt x="157384" y="11624"/>
                  </a:lnTo>
                  <a:lnTo>
                    <a:pt x="157489" y="11888"/>
                  </a:lnTo>
                  <a:lnTo>
                    <a:pt x="157621" y="12138"/>
                  </a:lnTo>
                  <a:lnTo>
                    <a:pt x="157752" y="12388"/>
                  </a:lnTo>
                  <a:lnTo>
                    <a:pt x="157884" y="12638"/>
                  </a:lnTo>
                  <a:lnTo>
                    <a:pt x="158042" y="12875"/>
                  </a:lnTo>
                  <a:lnTo>
                    <a:pt x="158200" y="13112"/>
                  </a:lnTo>
                  <a:lnTo>
                    <a:pt x="158371" y="13336"/>
                  </a:lnTo>
                  <a:lnTo>
                    <a:pt x="158542" y="13546"/>
                  </a:lnTo>
                  <a:lnTo>
                    <a:pt x="158739" y="13757"/>
                  </a:lnTo>
                  <a:lnTo>
                    <a:pt x="158924" y="13967"/>
                  </a:lnTo>
                  <a:lnTo>
                    <a:pt x="159134" y="14152"/>
                  </a:lnTo>
                  <a:lnTo>
                    <a:pt x="159345" y="14336"/>
                  </a:lnTo>
                  <a:lnTo>
                    <a:pt x="159556" y="14520"/>
                  </a:lnTo>
                  <a:lnTo>
                    <a:pt x="159792" y="14691"/>
                  </a:lnTo>
                  <a:lnTo>
                    <a:pt x="160016" y="14849"/>
                  </a:lnTo>
                  <a:lnTo>
                    <a:pt x="160253" y="14994"/>
                  </a:lnTo>
                  <a:lnTo>
                    <a:pt x="160503" y="15139"/>
                  </a:lnTo>
                  <a:lnTo>
                    <a:pt x="160753" y="15271"/>
                  </a:lnTo>
                  <a:lnTo>
                    <a:pt x="161017" y="15389"/>
                  </a:lnTo>
                  <a:lnTo>
                    <a:pt x="161267" y="15507"/>
                  </a:lnTo>
                  <a:lnTo>
                    <a:pt x="161543" y="15600"/>
                  </a:lnTo>
                  <a:lnTo>
                    <a:pt x="161820" y="15692"/>
                  </a:lnTo>
                  <a:lnTo>
                    <a:pt x="162096" y="15771"/>
                  </a:lnTo>
                  <a:lnTo>
                    <a:pt x="162373" y="15837"/>
                  </a:lnTo>
                  <a:lnTo>
                    <a:pt x="162662" y="15902"/>
                  </a:lnTo>
                  <a:lnTo>
                    <a:pt x="162952" y="15942"/>
                  </a:lnTo>
                  <a:lnTo>
                    <a:pt x="163241" y="15968"/>
                  </a:lnTo>
                  <a:lnTo>
                    <a:pt x="163544" y="15995"/>
                  </a:lnTo>
                  <a:lnTo>
                    <a:pt x="163847" y="15995"/>
                  </a:lnTo>
                  <a:lnTo>
                    <a:pt x="164202" y="15981"/>
                  </a:lnTo>
                  <a:lnTo>
                    <a:pt x="164558" y="15955"/>
                  </a:lnTo>
                  <a:lnTo>
                    <a:pt x="164900" y="15916"/>
                  </a:lnTo>
                  <a:lnTo>
                    <a:pt x="165242" y="15850"/>
                  </a:lnTo>
                  <a:lnTo>
                    <a:pt x="165584" y="15771"/>
                  </a:lnTo>
                  <a:lnTo>
                    <a:pt x="165913" y="15679"/>
                  </a:lnTo>
                  <a:lnTo>
                    <a:pt x="166243" y="15573"/>
                  </a:lnTo>
                  <a:lnTo>
                    <a:pt x="166559" y="15455"/>
                  </a:lnTo>
                  <a:lnTo>
                    <a:pt x="166861" y="15310"/>
                  </a:lnTo>
                  <a:lnTo>
                    <a:pt x="167164" y="15152"/>
                  </a:lnTo>
                  <a:lnTo>
                    <a:pt x="167454" y="14981"/>
                  </a:lnTo>
                  <a:lnTo>
                    <a:pt x="167730" y="14810"/>
                  </a:lnTo>
                  <a:lnTo>
                    <a:pt x="168006" y="14612"/>
                  </a:lnTo>
                  <a:lnTo>
                    <a:pt x="168270" y="14402"/>
                  </a:lnTo>
                  <a:lnTo>
                    <a:pt x="168520" y="14191"/>
                  </a:lnTo>
                  <a:lnTo>
                    <a:pt x="168770" y="13954"/>
                  </a:lnTo>
                  <a:lnTo>
                    <a:pt x="168994" y="13717"/>
                  </a:lnTo>
                  <a:lnTo>
                    <a:pt x="169218" y="13454"/>
                  </a:lnTo>
                  <a:lnTo>
                    <a:pt x="169428" y="13191"/>
                  </a:lnTo>
                  <a:lnTo>
                    <a:pt x="169612" y="12927"/>
                  </a:lnTo>
                  <a:lnTo>
                    <a:pt x="169797" y="12638"/>
                  </a:lnTo>
                  <a:lnTo>
                    <a:pt x="169968" y="12348"/>
                  </a:lnTo>
                  <a:lnTo>
                    <a:pt x="170126" y="12045"/>
                  </a:lnTo>
                  <a:lnTo>
                    <a:pt x="170257" y="11743"/>
                  </a:lnTo>
                  <a:lnTo>
                    <a:pt x="170389" y="11427"/>
                  </a:lnTo>
                  <a:lnTo>
                    <a:pt x="170494" y="11098"/>
                  </a:lnTo>
                  <a:lnTo>
                    <a:pt x="170587" y="10769"/>
                  </a:lnTo>
                  <a:lnTo>
                    <a:pt x="170666" y="10440"/>
                  </a:lnTo>
                  <a:lnTo>
                    <a:pt x="170731" y="10097"/>
                  </a:lnTo>
                  <a:lnTo>
                    <a:pt x="170771" y="9742"/>
                  </a:lnTo>
                  <a:lnTo>
                    <a:pt x="170797" y="9386"/>
                  </a:lnTo>
                  <a:lnTo>
                    <a:pt x="170810" y="9031"/>
                  </a:lnTo>
                  <a:lnTo>
                    <a:pt x="170797" y="8676"/>
                  </a:lnTo>
                  <a:lnTo>
                    <a:pt x="170771" y="8320"/>
                  </a:lnTo>
                  <a:lnTo>
                    <a:pt x="170731" y="7978"/>
                  </a:lnTo>
                  <a:lnTo>
                    <a:pt x="170666" y="7636"/>
                  </a:lnTo>
                  <a:lnTo>
                    <a:pt x="170587" y="7293"/>
                  </a:lnTo>
                  <a:lnTo>
                    <a:pt x="170494" y="6964"/>
                  </a:lnTo>
                  <a:lnTo>
                    <a:pt x="170389" y="6635"/>
                  </a:lnTo>
                  <a:lnTo>
                    <a:pt x="170257" y="6319"/>
                  </a:lnTo>
                  <a:lnTo>
                    <a:pt x="170126" y="6017"/>
                  </a:lnTo>
                  <a:lnTo>
                    <a:pt x="169968" y="5714"/>
                  </a:lnTo>
                  <a:lnTo>
                    <a:pt x="169797" y="5424"/>
                  </a:lnTo>
                  <a:lnTo>
                    <a:pt x="169612" y="5148"/>
                  </a:lnTo>
                  <a:lnTo>
                    <a:pt x="169428" y="4871"/>
                  </a:lnTo>
                  <a:lnTo>
                    <a:pt x="169218" y="4608"/>
                  </a:lnTo>
                  <a:lnTo>
                    <a:pt x="168994" y="4358"/>
                  </a:lnTo>
                  <a:lnTo>
                    <a:pt x="168770" y="4108"/>
                  </a:lnTo>
                  <a:lnTo>
                    <a:pt x="168520" y="3884"/>
                  </a:lnTo>
                  <a:lnTo>
                    <a:pt x="168270" y="3660"/>
                  </a:lnTo>
                  <a:lnTo>
                    <a:pt x="168006" y="3450"/>
                  </a:lnTo>
                  <a:lnTo>
                    <a:pt x="167730" y="3265"/>
                  </a:lnTo>
                  <a:lnTo>
                    <a:pt x="167454" y="3081"/>
                  </a:lnTo>
                  <a:lnTo>
                    <a:pt x="167164" y="2910"/>
                  </a:lnTo>
                  <a:lnTo>
                    <a:pt x="166861" y="2752"/>
                  </a:lnTo>
                  <a:lnTo>
                    <a:pt x="166559" y="2620"/>
                  </a:lnTo>
                  <a:lnTo>
                    <a:pt x="166243" y="2489"/>
                  </a:lnTo>
                  <a:lnTo>
                    <a:pt x="165913" y="2383"/>
                  </a:lnTo>
                  <a:lnTo>
                    <a:pt x="165584" y="2291"/>
                  </a:lnTo>
                  <a:lnTo>
                    <a:pt x="165242" y="2212"/>
                  </a:lnTo>
                  <a:lnTo>
                    <a:pt x="164900" y="2147"/>
                  </a:lnTo>
                  <a:lnTo>
                    <a:pt x="164558" y="2107"/>
                  </a:lnTo>
                  <a:lnTo>
                    <a:pt x="164202" y="2081"/>
                  </a:lnTo>
                  <a:lnTo>
                    <a:pt x="163847" y="2068"/>
                  </a:lnTo>
                  <a:lnTo>
                    <a:pt x="163544" y="2081"/>
                  </a:lnTo>
                  <a:lnTo>
                    <a:pt x="163241" y="2094"/>
                  </a:lnTo>
                  <a:lnTo>
                    <a:pt x="162952" y="2120"/>
                  </a:lnTo>
                  <a:lnTo>
                    <a:pt x="162662" y="2173"/>
                  </a:lnTo>
                  <a:lnTo>
                    <a:pt x="162373" y="2225"/>
                  </a:lnTo>
                  <a:lnTo>
                    <a:pt x="162096" y="2291"/>
                  </a:lnTo>
                  <a:lnTo>
                    <a:pt x="161820" y="2370"/>
                  </a:lnTo>
                  <a:lnTo>
                    <a:pt x="161543" y="2462"/>
                  </a:lnTo>
                  <a:lnTo>
                    <a:pt x="161267" y="2555"/>
                  </a:lnTo>
                  <a:lnTo>
                    <a:pt x="161017" y="2673"/>
                  </a:lnTo>
                  <a:lnTo>
                    <a:pt x="160753" y="2792"/>
                  </a:lnTo>
                  <a:lnTo>
                    <a:pt x="160503" y="2923"/>
                  </a:lnTo>
                  <a:lnTo>
                    <a:pt x="160253" y="3068"/>
                  </a:lnTo>
                  <a:lnTo>
                    <a:pt x="160016" y="3213"/>
                  </a:lnTo>
                  <a:lnTo>
                    <a:pt x="159792" y="3371"/>
                  </a:lnTo>
                  <a:lnTo>
                    <a:pt x="159556" y="3542"/>
                  </a:lnTo>
                  <a:lnTo>
                    <a:pt x="159345" y="3726"/>
                  </a:lnTo>
                  <a:lnTo>
                    <a:pt x="159134" y="3910"/>
                  </a:lnTo>
                  <a:lnTo>
                    <a:pt x="158924" y="4108"/>
                  </a:lnTo>
                  <a:lnTo>
                    <a:pt x="158739" y="4305"/>
                  </a:lnTo>
                  <a:lnTo>
                    <a:pt x="158542" y="4516"/>
                  </a:lnTo>
                  <a:lnTo>
                    <a:pt x="158371" y="4740"/>
                  </a:lnTo>
                  <a:lnTo>
                    <a:pt x="158200" y="4964"/>
                  </a:lnTo>
                  <a:lnTo>
                    <a:pt x="158042" y="5187"/>
                  </a:lnTo>
                  <a:lnTo>
                    <a:pt x="157884" y="5424"/>
                  </a:lnTo>
                  <a:lnTo>
                    <a:pt x="157752" y="5674"/>
                  </a:lnTo>
                  <a:lnTo>
                    <a:pt x="157621" y="5924"/>
                  </a:lnTo>
                  <a:lnTo>
                    <a:pt x="157489" y="6175"/>
                  </a:lnTo>
                  <a:lnTo>
                    <a:pt x="157384" y="6438"/>
                  </a:lnTo>
                  <a:lnTo>
                    <a:pt x="157278" y="6714"/>
                  </a:lnTo>
                  <a:lnTo>
                    <a:pt x="157186" y="6978"/>
                  </a:lnTo>
                  <a:lnTo>
                    <a:pt x="157107" y="7267"/>
                  </a:lnTo>
                  <a:lnTo>
                    <a:pt x="104651" y="7267"/>
                  </a:lnTo>
                  <a:lnTo>
                    <a:pt x="104243" y="7293"/>
                  </a:lnTo>
                  <a:lnTo>
                    <a:pt x="103835" y="7346"/>
                  </a:lnTo>
                  <a:lnTo>
                    <a:pt x="103426" y="7399"/>
                  </a:lnTo>
                  <a:lnTo>
                    <a:pt x="103032" y="7478"/>
                  </a:lnTo>
                  <a:lnTo>
                    <a:pt x="102650" y="7570"/>
                  </a:lnTo>
                  <a:lnTo>
                    <a:pt x="102268" y="7688"/>
                  </a:lnTo>
                  <a:lnTo>
                    <a:pt x="101899" y="7807"/>
                  </a:lnTo>
                  <a:lnTo>
                    <a:pt x="101531" y="7952"/>
                  </a:lnTo>
                  <a:lnTo>
                    <a:pt x="101175" y="8110"/>
                  </a:lnTo>
                  <a:lnTo>
                    <a:pt x="100833" y="8268"/>
                  </a:lnTo>
                  <a:lnTo>
                    <a:pt x="100504" y="8452"/>
                  </a:lnTo>
                  <a:lnTo>
                    <a:pt x="100188" y="8649"/>
                  </a:lnTo>
                  <a:lnTo>
                    <a:pt x="99872" y="8860"/>
                  </a:lnTo>
                  <a:lnTo>
                    <a:pt x="99583" y="9071"/>
                  </a:lnTo>
                  <a:lnTo>
                    <a:pt x="99293" y="9307"/>
                  </a:lnTo>
                  <a:lnTo>
                    <a:pt x="99030" y="9544"/>
                  </a:lnTo>
                  <a:lnTo>
                    <a:pt x="98767" y="9808"/>
                  </a:lnTo>
                  <a:lnTo>
                    <a:pt x="98530" y="10071"/>
                  </a:lnTo>
                  <a:lnTo>
                    <a:pt x="98293" y="10334"/>
                  </a:lnTo>
                  <a:lnTo>
                    <a:pt x="98082" y="10624"/>
                  </a:lnTo>
                  <a:lnTo>
                    <a:pt x="97885" y="10913"/>
                  </a:lnTo>
                  <a:lnTo>
                    <a:pt x="97700" y="11216"/>
                  </a:lnTo>
                  <a:lnTo>
                    <a:pt x="97542" y="11519"/>
                  </a:lnTo>
                  <a:lnTo>
                    <a:pt x="97398" y="11848"/>
                  </a:lnTo>
                  <a:lnTo>
                    <a:pt x="97266" y="12164"/>
                  </a:lnTo>
                  <a:lnTo>
                    <a:pt x="97161" y="12493"/>
                  </a:lnTo>
                  <a:lnTo>
                    <a:pt x="97068" y="12835"/>
                  </a:lnTo>
                  <a:lnTo>
                    <a:pt x="96989" y="13178"/>
                  </a:lnTo>
                  <a:lnTo>
                    <a:pt x="96937" y="13520"/>
                  </a:lnTo>
                  <a:lnTo>
                    <a:pt x="96911" y="13875"/>
                  </a:lnTo>
                  <a:lnTo>
                    <a:pt x="96897" y="14244"/>
                  </a:lnTo>
                  <a:lnTo>
                    <a:pt x="96897" y="21721"/>
                  </a:lnTo>
                  <a:lnTo>
                    <a:pt x="96897" y="28131"/>
                  </a:lnTo>
                  <a:lnTo>
                    <a:pt x="96897" y="35621"/>
                  </a:lnTo>
                  <a:lnTo>
                    <a:pt x="96884" y="35792"/>
                  </a:lnTo>
                  <a:lnTo>
                    <a:pt x="96871" y="35964"/>
                  </a:lnTo>
                  <a:lnTo>
                    <a:pt x="96845" y="36135"/>
                  </a:lnTo>
                  <a:lnTo>
                    <a:pt x="96805" y="36293"/>
                  </a:lnTo>
                  <a:lnTo>
                    <a:pt x="96753" y="36464"/>
                  </a:lnTo>
                  <a:lnTo>
                    <a:pt x="96687" y="36622"/>
                  </a:lnTo>
                  <a:lnTo>
                    <a:pt x="96608" y="36780"/>
                  </a:lnTo>
                  <a:lnTo>
                    <a:pt x="96529" y="36938"/>
                  </a:lnTo>
                  <a:lnTo>
                    <a:pt x="96437" y="37096"/>
                  </a:lnTo>
                  <a:lnTo>
                    <a:pt x="96331" y="37240"/>
                  </a:lnTo>
                  <a:lnTo>
                    <a:pt x="96213" y="37385"/>
                  </a:lnTo>
                  <a:lnTo>
                    <a:pt x="96094" y="37517"/>
                  </a:lnTo>
                  <a:lnTo>
                    <a:pt x="95963" y="37662"/>
                  </a:lnTo>
                  <a:lnTo>
                    <a:pt x="95818" y="37780"/>
                  </a:lnTo>
                  <a:lnTo>
                    <a:pt x="95673" y="37912"/>
                  </a:lnTo>
                  <a:lnTo>
                    <a:pt x="95515" y="38030"/>
                  </a:lnTo>
                  <a:lnTo>
                    <a:pt x="95357" y="38149"/>
                  </a:lnTo>
                  <a:lnTo>
                    <a:pt x="95186" y="38254"/>
                  </a:lnTo>
                  <a:lnTo>
                    <a:pt x="95015" y="38359"/>
                  </a:lnTo>
                  <a:lnTo>
                    <a:pt x="94831" y="38451"/>
                  </a:lnTo>
                  <a:lnTo>
                    <a:pt x="94646" y="38544"/>
                  </a:lnTo>
                  <a:lnTo>
                    <a:pt x="94449" y="38623"/>
                  </a:lnTo>
                  <a:lnTo>
                    <a:pt x="94251" y="38702"/>
                  </a:lnTo>
                  <a:lnTo>
                    <a:pt x="94041" y="38781"/>
                  </a:lnTo>
                  <a:lnTo>
                    <a:pt x="93830" y="38833"/>
                  </a:lnTo>
                  <a:lnTo>
                    <a:pt x="93620" y="38886"/>
                  </a:lnTo>
                  <a:lnTo>
                    <a:pt x="93409" y="38939"/>
                  </a:lnTo>
                  <a:lnTo>
                    <a:pt x="93185" y="38978"/>
                  </a:lnTo>
                  <a:lnTo>
                    <a:pt x="92961" y="39004"/>
                  </a:lnTo>
                  <a:lnTo>
                    <a:pt x="92725" y="39031"/>
                  </a:lnTo>
                  <a:lnTo>
                    <a:pt x="92501" y="39044"/>
                  </a:lnTo>
                  <a:lnTo>
                    <a:pt x="53708" y="39044"/>
                  </a:lnTo>
                  <a:lnTo>
                    <a:pt x="53708" y="12164"/>
                  </a:lnTo>
                  <a:lnTo>
                    <a:pt x="53708" y="11993"/>
                  </a:lnTo>
                  <a:lnTo>
                    <a:pt x="53734" y="11822"/>
                  </a:lnTo>
                  <a:lnTo>
                    <a:pt x="53761" y="11651"/>
                  </a:lnTo>
                  <a:lnTo>
                    <a:pt x="53800" y="11479"/>
                  </a:lnTo>
                  <a:lnTo>
                    <a:pt x="53853" y="11321"/>
                  </a:lnTo>
                  <a:lnTo>
                    <a:pt x="53919" y="11164"/>
                  </a:lnTo>
                  <a:lnTo>
                    <a:pt x="53998" y="11006"/>
                  </a:lnTo>
                  <a:lnTo>
                    <a:pt x="54077" y="10848"/>
                  </a:lnTo>
                  <a:lnTo>
                    <a:pt x="54169" y="10690"/>
                  </a:lnTo>
                  <a:lnTo>
                    <a:pt x="54274" y="10545"/>
                  </a:lnTo>
                  <a:lnTo>
                    <a:pt x="54392" y="10400"/>
                  </a:lnTo>
                  <a:lnTo>
                    <a:pt x="54511" y="10255"/>
                  </a:lnTo>
                  <a:lnTo>
                    <a:pt x="54643" y="10124"/>
                  </a:lnTo>
                  <a:lnTo>
                    <a:pt x="54787" y="9992"/>
                  </a:lnTo>
                  <a:lnTo>
                    <a:pt x="54932" y="9873"/>
                  </a:lnTo>
                  <a:lnTo>
                    <a:pt x="55077" y="9755"/>
                  </a:lnTo>
                  <a:lnTo>
                    <a:pt x="55248" y="9637"/>
                  </a:lnTo>
                  <a:lnTo>
                    <a:pt x="55419" y="9531"/>
                  </a:lnTo>
                  <a:lnTo>
                    <a:pt x="55590" y="9426"/>
                  </a:lnTo>
                  <a:lnTo>
                    <a:pt x="55775" y="9334"/>
                  </a:lnTo>
                  <a:lnTo>
                    <a:pt x="55959" y="9242"/>
                  </a:lnTo>
                  <a:lnTo>
                    <a:pt x="56156" y="9150"/>
                  </a:lnTo>
                  <a:lnTo>
                    <a:pt x="56354" y="9071"/>
                  </a:lnTo>
                  <a:lnTo>
                    <a:pt x="56551" y="9005"/>
                  </a:lnTo>
                  <a:lnTo>
                    <a:pt x="56762" y="8939"/>
                  </a:lnTo>
                  <a:lnTo>
                    <a:pt x="56986" y="8886"/>
                  </a:lnTo>
                  <a:lnTo>
                    <a:pt x="57196" y="8847"/>
                  </a:lnTo>
                  <a:lnTo>
                    <a:pt x="57420" y="8807"/>
                  </a:lnTo>
                  <a:lnTo>
                    <a:pt x="57644" y="8768"/>
                  </a:lnTo>
                  <a:lnTo>
                    <a:pt x="57881" y="8755"/>
                  </a:lnTo>
                  <a:lnTo>
                    <a:pt x="58105" y="8741"/>
                  </a:lnTo>
                  <a:lnTo>
                    <a:pt x="58342" y="8728"/>
                  </a:lnTo>
                  <a:lnTo>
                    <a:pt x="64699" y="8728"/>
                  </a:lnTo>
                  <a:lnTo>
                    <a:pt x="64778" y="9005"/>
                  </a:lnTo>
                  <a:lnTo>
                    <a:pt x="64871" y="9281"/>
                  </a:lnTo>
                  <a:lnTo>
                    <a:pt x="64976" y="9544"/>
                  </a:lnTo>
                  <a:lnTo>
                    <a:pt x="65081" y="9808"/>
                  </a:lnTo>
                  <a:lnTo>
                    <a:pt x="65213" y="10071"/>
                  </a:lnTo>
                  <a:lnTo>
                    <a:pt x="65344" y="10321"/>
                  </a:lnTo>
                  <a:lnTo>
                    <a:pt x="65489" y="10558"/>
                  </a:lnTo>
                  <a:lnTo>
                    <a:pt x="65634" y="10808"/>
                  </a:lnTo>
                  <a:lnTo>
                    <a:pt x="65792" y="11032"/>
                  </a:lnTo>
                  <a:lnTo>
                    <a:pt x="65963" y="11256"/>
                  </a:lnTo>
                  <a:lnTo>
                    <a:pt x="66147" y="11479"/>
                  </a:lnTo>
                  <a:lnTo>
                    <a:pt x="66332" y="11690"/>
                  </a:lnTo>
                  <a:lnTo>
                    <a:pt x="66529" y="11888"/>
                  </a:lnTo>
                  <a:lnTo>
                    <a:pt x="66727" y="12085"/>
                  </a:lnTo>
                  <a:lnTo>
                    <a:pt x="66937" y="12269"/>
                  </a:lnTo>
                  <a:lnTo>
                    <a:pt x="67161" y="12440"/>
                  </a:lnTo>
                  <a:lnTo>
                    <a:pt x="67385" y="12612"/>
                  </a:lnTo>
                  <a:lnTo>
                    <a:pt x="67609" y="12769"/>
                  </a:lnTo>
                  <a:lnTo>
                    <a:pt x="67859" y="12927"/>
                  </a:lnTo>
                  <a:lnTo>
                    <a:pt x="68096" y="13072"/>
                  </a:lnTo>
                  <a:lnTo>
                    <a:pt x="68346" y="13204"/>
                  </a:lnTo>
                  <a:lnTo>
                    <a:pt x="68609" y="13322"/>
                  </a:lnTo>
                  <a:lnTo>
                    <a:pt x="68872" y="13428"/>
                  </a:lnTo>
                  <a:lnTo>
                    <a:pt x="69136" y="13533"/>
                  </a:lnTo>
                  <a:lnTo>
                    <a:pt x="69412" y="13625"/>
                  </a:lnTo>
                  <a:lnTo>
                    <a:pt x="69688" y="13704"/>
                  </a:lnTo>
                  <a:lnTo>
                    <a:pt x="69965" y="13770"/>
                  </a:lnTo>
                  <a:lnTo>
                    <a:pt x="70254" y="13823"/>
                  </a:lnTo>
                  <a:lnTo>
                    <a:pt x="70544" y="13862"/>
                  </a:lnTo>
                  <a:lnTo>
                    <a:pt x="70847" y="13902"/>
                  </a:lnTo>
                  <a:lnTo>
                    <a:pt x="71136" y="13915"/>
                  </a:lnTo>
                  <a:lnTo>
                    <a:pt x="71439" y="13928"/>
                  </a:lnTo>
                  <a:lnTo>
                    <a:pt x="71795" y="13915"/>
                  </a:lnTo>
                  <a:lnTo>
                    <a:pt x="72150" y="13888"/>
                  </a:lnTo>
                  <a:lnTo>
                    <a:pt x="72505" y="13849"/>
                  </a:lnTo>
                  <a:lnTo>
                    <a:pt x="72848" y="13783"/>
                  </a:lnTo>
                  <a:lnTo>
                    <a:pt x="73177" y="13704"/>
                  </a:lnTo>
                  <a:lnTo>
                    <a:pt x="73506" y="13612"/>
                  </a:lnTo>
                  <a:lnTo>
                    <a:pt x="73835" y="13507"/>
                  </a:lnTo>
                  <a:lnTo>
                    <a:pt x="74151" y="13375"/>
                  </a:lnTo>
                  <a:lnTo>
                    <a:pt x="74454" y="13230"/>
                  </a:lnTo>
                  <a:lnTo>
                    <a:pt x="74756" y="13085"/>
                  </a:lnTo>
                  <a:lnTo>
                    <a:pt x="75046" y="12914"/>
                  </a:lnTo>
                  <a:lnTo>
                    <a:pt x="75336" y="12730"/>
                  </a:lnTo>
                  <a:lnTo>
                    <a:pt x="75599" y="12533"/>
                  </a:lnTo>
                  <a:lnTo>
                    <a:pt x="75862" y="12335"/>
                  </a:lnTo>
                  <a:lnTo>
                    <a:pt x="76125" y="12111"/>
                  </a:lnTo>
                  <a:lnTo>
                    <a:pt x="76362" y="11888"/>
                  </a:lnTo>
                  <a:lnTo>
                    <a:pt x="76586" y="11637"/>
                  </a:lnTo>
                  <a:lnTo>
                    <a:pt x="76810" y="11387"/>
                  </a:lnTo>
                  <a:lnTo>
                    <a:pt x="77020" y="11124"/>
                  </a:lnTo>
                  <a:lnTo>
                    <a:pt x="77218" y="10848"/>
                  </a:lnTo>
                  <a:lnTo>
                    <a:pt x="77389" y="10571"/>
                  </a:lnTo>
                  <a:lnTo>
                    <a:pt x="77560" y="10282"/>
                  </a:lnTo>
                  <a:lnTo>
                    <a:pt x="77718" y="9979"/>
                  </a:lnTo>
                  <a:lnTo>
                    <a:pt x="77850" y="9663"/>
                  </a:lnTo>
                  <a:lnTo>
                    <a:pt x="77981" y="9347"/>
                  </a:lnTo>
                  <a:lnTo>
                    <a:pt x="78087" y="9031"/>
                  </a:lnTo>
                  <a:lnTo>
                    <a:pt x="78179" y="8702"/>
                  </a:lnTo>
                  <a:lnTo>
                    <a:pt x="78258" y="8360"/>
                  </a:lnTo>
                  <a:lnTo>
                    <a:pt x="78324" y="8017"/>
                  </a:lnTo>
                  <a:lnTo>
                    <a:pt x="78363" y="7675"/>
                  </a:lnTo>
                  <a:lnTo>
                    <a:pt x="78389" y="7320"/>
                  </a:lnTo>
                  <a:lnTo>
                    <a:pt x="78403" y="6964"/>
                  </a:lnTo>
                  <a:lnTo>
                    <a:pt x="78389" y="6596"/>
                  </a:lnTo>
                  <a:lnTo>
                    <a:pt x="78363" y="6254"/>
                  </a:lnTo>
                  <a:lnTo>
                    <a:pt x="78324" y="5898"/>
                  </a:lnTo>
                  <a:lnTo>
                    <a:pt x="78258" y="5556"/>
                  </a:lnTo>
                  <a:lnTo>
                    <a:pt x="78179" y="5227"/>
                  </a:lnTo>
                  <a:lnTo>
                    <a:pt x="78087" y="4885"/>
                  </a:lnTo>
                  <a:lnTo>
                    <a:pt x="77981" y="4569"/>
                  </a:lnTo>
                  <a:lnTo>
                    <a:pt x="77850" y="4253"/>
                  </a:lnTo>
                  <a:lnTo>
                    <a:pt x="77718" y="3937"/>
                  </a:lnTo>
                  <a:lnTo>
                    <a:pt x="77560" y="3647"/>
                  </a:lnTo>
                  <a:lnTo>
                    <a:pt x="77389" y="3358"/>
                  </a:lnTo>
                  <a:lnTo>
                    <a:pt x="77218" y="3068"/>
                  </a:lnTo>
                  <a:lnTo>
                    <a:pt x="77020" y="2792"/>
                  </a:lnTo>
                  <a:lnTo>
                    <a:pt x="76810" y="2528"/>
                  </a:lnTo>
                  <a:lnTo>
                    <a:pt x="76586" y="2278"/>
                  </a:lnTo>
                  <a:lnTo>
                    <a:pt x="76362" y="2041"/>
                  </a:lnTo>
                  <a:lnTo>
                    <a:pt x="76125" y="1804"/>
                  </a:lnTo>
                  <a:lnTo>
                    <a:pt x="75862" y="1594"/>
                  </a:lnTo>
                  <a:lnTo>
                    <a:pt x="75599" y="1383"/>
                  </a:lnTo>
                  <a:lnTo>
                    <a:pt x="75336" y="1186"/>
                  </a:lnTo>
                  <a:lnTo>
                    <a:pt x="75046" y="1001"/>
                  </a:lnTo>
                  <a:lnTo>
                    <a:pt x="74756" y="843"/>
                  </a:lnTo>
                  <a:lnTo>
                    <a:pt x="74454" y="685"/>
                  </a:lnTo>
                  <a:lnTo>
                    <a:pt x="74151" y="541"/>
                  </a:lnTo>
                  <a:lnTo>
                    <a:pt x="73835" y="422"/>
                  </a:lnTo>
                  <a:lnTo>
                    <a:pt x="73506" y="304"/>
                  </a:lnTo>
                  <a:lnTo>
                    <a:pt x="73177" y="211"/>
                  </a:lnTo>
                  <a:lnTo>
                    <a:pt x="72848" y="132"/>
                  </a:lnTo>
                  <a:lnTo>
                    <a:pt x="72505" y="80"/>
                  </a:lnTo>
                  <a:lnTo>
                    <a:pt x="72150" y="27"/>
                  </a:lnTo>
                  <a:lnTo>
                    <a:pt x="71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2" name="Google Shape;852;p2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sp>
        <p:nvSpPr>
          <p:cNvPr id="853" name="Google Shape;853;p24"/>
          <p:cNvSpPr/>
          <p:nvPr/>
        </p:nvSpPr>
        <p:spPr>
          <a:xfrm>
            <a:off x="5648325" y="1752600"/>
            <a:ext cx="800100" cy="800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24"/>
          <p:cNvSpPr/>
          <p:nvPr/>
        </p:nvSpPr>
        <p:spPr>
          <a:xfrm>
            <a:off x="4848300" y="3096263"/>
            <a:ext cx="800100" cy="800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4"/>
          <p:cNvSpPr/>
          <p:nvPr/>
        </p:nvSpPr>
        <p:spPr>
          <a:xfrm>
            <a:off x="6448425" y="3086100"/>
            <a:ext cx="800100" cy="800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6" name="Google Shape;856;p24"/>
          <p:cNvCxnSpPr>
            <a:stCxn id="854" idx="0"/>
            <a:endCxn id="853" idx="3"/>
          </p:cNvCxnSpPr>
          <p:nvPr/>
        </p:nvCxnSpPr>
        <p:spPr>
          <a:xfrm rot="-5400000">
            <a:off x="5176650" y="2507363"/>
            <a:ext cx="660600" cy="517200"/>
          </a:xfrm>
          <a:prstGeom prst="bentConnector3">
            <a:avLst>
              <a:gd name="adj1" fmla="val 4114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57" name="Google Shape;857;p24"/>
          <p:cNvCxnSpPr>
            <a:stCxn id="855" idx="0"/>
            <a:endCxn id="853" idx="5"/>
          </p:cNvCxnSpPr>
          <p:nvPr/>
        </p:nvCxnSpPr>
        <p:spPr>
          <a:xfrm rot="5400000" flipH="1">
            <a:off x="6264525" y="2502150"/>
            <a:ext cx="650700" cy="517200"/>
          </a:xfrm>
          <a:prstGeom prst="bentConnector3">
            <a:avLst>
              <a:gd name="adj1" fmla="val 4098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58" name="Google Shape;858;p24"/>
          <p:cNvCxnSpPr>
            <a:stCxn id="859" idx="0"/>
            <a:endCxn id="854" idx="4"/>
          </p:cNvCxnSpPr>
          <p:nvPr/>
        </p:nvCxnSpPr>
        <p:spPr>
          <a:xfrm rot="10800000">
            <a:off x="5248350" y="3896400"/>
            <a:ext cx="0" cy="52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0" name="Google Shape;860;p24"/>
          <p:cNvCxnSpPr>
            <a:stCxn id="861" idx="0"/>
            <a:endCxn id="855" idx="4"/>
          </p:cNvCxnSpPr>
          <p:nvPr/>
        </p:nvCxnSpPr>
        <p:spPr>
          <a:xfrm rot="10800000">
            <a:off x="6848475" y="3886200"/>
            <a:ext cx="0" cy="53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862" name="Google Shape;862;p24"/>
          <p:cNvGrpSpPr/>
          <p:nvPr/>
        </p:nvGrpSpPr>
        <p:grpSpPr>
          <a:xfrm>
            <a:off x="4572000" y="906900"/>
            <a:ext cx="2952825" cy="3825000"/>
            <a:chOff x="4572000" y="906900"/>
            <a:chExt cx="2952825" cy="3825000"/>
          </a:xfrm>
        </p:grpSpPr>
        <p:grpSp>
          <p:nvGrpSpPr>
            <p:cNvPr id="863" name="Google Shape;863;p24"/>
            <p:cNvGrpSpPr/>
            <p:nvPr/>
          </p:nvGrpSpPr>
          <p:grpSpPr>
            <a:xfrm>
              <a:off x="4572000" y="4419600"/>
              <a:ext cx="2952825" cy="312300"/>
              <a:chOff x="4572000" y="4419600"/>
              <a:chExt cx="2952825" cy="312300"/>
            </a:xfrm>
          </p:grpSpPr>
          <p:sp>
            <p:nvSpPr>
              <p:cNvPr id="859" name="Google Shape;859;p24"/>
              <p:cNvSpPr txBox="1"/>
              <p:nvPr/>
            </p:nvSpPr>
            <p:spPr>
              <a:xfrm>
                <a:off x="4572000" y="4419600"/>
                <a:ext cx="1352700" cy="31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Input unit 1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61" name="Google Shape;861;p24"/>
              <p:cNvSpPr txBox="1"/>
              <p:nvPr/>
            </p:nvSpPr>
            <p:spPr>
              <a:xfrm>
                <a:off x="6172125" y="4419600"/>
                <a:ext cx="1352700" cy="31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Input unit 2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64" name="Google Shape;864;p24"/>
            <p:cNvSpPr txBox="1"/>
            <p:nvPr/>
          </p:nvSpPr>
          <p:spPr>
            <a:xfrm>
              <a:off x="5372025" y="906900"/>
              <a:ext cx="13527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Output unit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865" name="Google Shape;865;p24"/>
          <p:cNvCxnSpPr>
            <a:stCxn id="853" idx="0"/>
            <a:endCxn id="864" idx="2"/>
          </p:cNvCxnSpPr>
          <p:nvPr/>
        </p:nvCxnSpPr>
        <p:spPr>
          <a:xfrm rot="10800000">
            <a:off x="6048375" y="1219200"/>
            <a:ext cx="0" cy="53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866" name="Google Shape;866;p24"/>
          <p:cNvGrpSpPr/>
          <p:nvPr/>
        </p:nvGrpSpPr>
        <p:grpSpPr>
          <a:xfrm>
            <a:off x="457200" y="1028700"/>
            <a:ext cx="2909562" cy="1021200"/>
            <a:chOff x="737850" y="1035250"/>
            <a:chExt cx="2909562" cy="1021200"/>
          </a:xfrm>
        </p:grpSpPr>
        <p:sp>
          <p:nvSpPr>
            <p:cNvPr id="867" name="Google Shape;867;p24"/>
            <p:cNvSpPr/>
            <p:nvPr/>
          </p:nvSpPr>
          <p:spPr>
            <a:xfrm>
              <a:off x="737850" y="1035250"/>
              <a:ext cx="2628900" cy="1021200"/>
            </a:xfrm>
            <a:prstGeom prst="roundRect">
              <a:avLst>
                <a:gd name="adj" fmla="val 50000"/>
              </a:avLst>
            </a:prstGeom>
            <a:solidFill>
              <a:srgbClr val="E4EA2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4"/>
            <p:cNvSpPr/>
            <p:nvPr/>
          </p:nvSpPr>
          <p:spPr>
            <a:xfrm>
              <a:off x="3042912" y="1215313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69" name="Google Shape;869;p24"/>
          <p:cNvGrpSpPr/>
          <p:nvPr/>
        </p:nvGrpSpPr>
        <p:grpSpPr>
          <a:xfrm>
            <a:off x="781048" y="1175375"/>
            <a:ext cx="1981204" cy="671250"/>
            <a:chOff x="6053048" y="700371"/>
            <a:chExt cx="1981204" cy="671250"/>
          </a:xfrm>
        </p:grpSpPr>
        <p:sp>
          <p:nvSpPr>
            <p:cNvPr id="870" name="Google Shape;870;p24"/>
            <p:cNvSpPr txBox="1"/>
            <p:nvPr/>
          </p:nvSpPr>
          <p:spPr>
            <a:xfrm>
              <a:off x="6053052" y="7003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Neural network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71" name="Google Shape;871;p24"/>
            <p:cNvSpPr txBox="1"/>
            <p:nvPr/>
          </p:nvSpPr>
          <p:spPr>
            <a:xfrm>
              <a:off x="6053048" y="10398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Yes, Saturn is a gas giant that has rings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72" name="Google Shape;872;p24"/>
          <p:cNvSpPr/>
          <p:nvPr/>
        </p:nvSpPr>
        <p:spPr>
          <a:xfrm>
            <a:off x="2865500" y="1345145"/>
            <a:ext cx="398030" cy="331731"/>
          </a:xfrm>
          <a:custGeom>
            <a:avLst/>
            <a:gdLst/>
            <a:ahLst/>
            <a:cxnLst/>
            <a:rect l="l" t="t" r="r" b="b"/>
            <a:pathLst>
              <a:path w="11623" h="9687" extrusionOk="0">
                <a:moveTo>
                  <a:pt x="9169" y="0"/>
                </a:moveTo>
                <a:cubicBezTo>
                  <a:pt x="8728" y="0"/>
                  <a:pt x="8288" y="173"/>
                  <a:pt x="7954" y="518"/>
                </a:cubicBezTo>
                <a:cubicBezTo>
                  <a:pt x="7621" y="828"/>
                  <a:pt x="7430" y="1257"/>
                  <a:pt x="7430" y="1733"/>
                </a:cubicBezTo>
                <a:cubicBezTo>
                  <a:pt x="7430" y="1924"/>
                  <a:pt x="7478" y="2090"/>
                  <a:pt x="7526" y="2281"/>
                </a:cubicBezTo>
                <a:lnTo>
                  <a:pt x="3239" y="3710"/>
                </a:lnTo>
                <a:cubicBezTo>
                  <a:pt x="3191" y="3662"/>
                  <a:pt x="3167" y="3638"/>
                  <a:pt x="3144" y="3591"/>
                </a:cubicBezTo>
                <a:cubicBezTo>
                  <a:pt x="2798" y="3257"/>
                  <a:pt x="2352" y="3090"/>
                  <a:pt x="1908" y="3090"/>
                </a:cubicBezTo>
                <a:cubicBezTo>
                  <a:pt x="1465" y="3090"/>
                  <a:pt x="1024" y="3257"/>
                  <a:pt x="691" y="3591"/>
                </a:cubicBezTo>
                <a:cubicBezTo>
                  <a:pt x="0" y="4281"/>
                  <a:pt x="0" y="5353"/>
                  <a:pt x="691" y="6043"/>
                </a:cubicBezTo>
                <a:cubicBezTo>
                  <a:pt x="1024" y="6377"/>
                  <a:pt x="1465" y="6543"/>
                  <a:pt x="1908" y="6543"/>
                </a:cubicBezTo>
                <a:cubicBezTo>
                  <a:pt x="2352" y="6543"/>
                  <a:pt x="2798" y="6377"/>
                  <a:pt x="3144" y="6043"/>
                </a:cubicBezTo>
                <a:cubicBezTo>
                  <a:pt x="3167" y="5996"/>
                  <a:pt x="3191" y="5972"/>
                  <a:pt x="3215" y="5924"/>
                </a:cubicBezTo>
                <a:lnTo>
                  <a:pt x="7526" y="7377"/>
                </a:lnTo>
                <a:cubicBezTo>
                  <a:pt x="7478" y="7544"/>
                  <a:pt x="7430" y="7734"/>
                  <a:pt x="7430" y="7925"/>
                </a:cubicBezTo>
                <a:cubicBezTo>
                  <a:pt x="7430" y="8377"/>
                  <a:pt x="7621" y="8830"/>
                  <a:pt x="7954" y="9139"/>
                </a:cubicBezTo>
                <a:cubicBezTo>
                  <a:pt x="8334" y="9525"/>
                  <a:pt x="8758" y="9686"/>
                  <a:pt x="9165" y="9686"/>
                </a:cubicBezTo>
                <a:cubicBezTo>
                  <a:pt x="10490" y="9686"/>
                  <a:pt x="11623" y="7968"/>
                  <a:pt x="10383" y="6710"/>
                </a:cubicBezTo>
                <a:cubicBezTo>
                  <a:pt x="10050" y="6377"/>
                  <a:pt x="9609" y="6210"/>
                  <a:pt x="9169" y="6210"/>
                </a:cubicBezTo>
                <a:cubicBezTo>
                  <a:pt x="8728" y="6210"/>
                  <a:pt x="8288" y="6377"/>
                  <a:pt x="7954" y="6710"/>
                </a:cubicBezTo>
                <a:cubicBezTo>
                  <a:pt x="7907" y="6758"/>
                  <a:pt x="7883" y="6782"/>
                  <a:pt x="7859" y="6805"/>
                </a:cubicBezTo>
                <a:lnTo>
                  <a:pt x="3548" y="5377"/>
                </a:lnTo>
                <a:cubicBezTo>
                  <a:pt x="3596" y="5210"/>
                  <a:pt x="3644" y="5019"/>
                  <a:pt x="3644" y="4829"/>
                </a:cubicBezTo>
                <a:cubicBezTo>
                  <a:pt x="3644" y="4638"/>
                  <a:pt x="3596" y="4448"/>
                  <a:pt x="3548" y="4257"/>
                </a:cubicBezTo>
                <a:lnTo>
                  <a:pt x="7859" y="2828"/>
                </a:lnTo>
                <a:cubicBezTo>
                  <a:pt x="7883" y="2876"/>
                  <a:pt x="7907" y="2900"/>
                  <a:pt x="7954" y="2948"/>
                </a:cubicBezTo>
                <a:cubicBezTo>
                  <a:pt x="8300" y="3293"/>
                  <a:pt x="8727" y="3448"/>
                  <a:pt x="9149" y="3448"/>
                </a:cubicBezTo>
                <a:cubicBezTo>
                  <a:pt x="10034" y="3448"/>
                  <a:pt x="10891" y="2765"/>
                  <a:pt x="10907" y="1733"/>
                </a:cubicBezTo>
                <a:cubicBezTo>
                  <a:pt x="10907" y="1257"/>
                  <a:pt x="10717" y="828"/>
                  <a:pt x="10383" y="518"/>
                </a:cubicBezTo>
                <a:cubicBezTo>
                  <a:pt x="10050" y="173"/>
                  <a:pt x="9609" y="0"/>
                  <a:pt x="91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" name="Google Shape;873;p24"/>
          <p:cNvGrpSpPr/>
          <p:nvPr/>
        </p:nvGrpSpPr>
        <p:grpSpPr>
          <a:xfrm>
            <a:off x="4019550" y="1996500"/>
            <a:ext cx="4667250" cy="312300"/>
            <a:chOff x="4019550" y="1996500"/>
            <a:chExt cx="4667250" cy="312300"/>
          </a:xfrm>
        </p:grpSpPr>
        <p:sp>
          <p:nvSpPr>
            <p:cNvPr id="874" name="Google Shape;874;p24"/>
            <p:cNvSpPr txBox="1"/>
            <p:nvPr/>
          </p:nvSpPr>
          <p:spPr>
            <a:xfrm>
              <a:off x="7334100" y="1996500"/>
              <a:ext cx="13527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Output layer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5" name="Google Shape;875;p24"/>
            <p:cNvSpPr txBox="1"/>
            <p:nvPr/>
          </p:nvSpPr>
          <p:spPr>
            <a:xfrm>
              <a:off x="4019550" y="1996500"/>
              <a:ext cx="6630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76" name="Google Shape;876;p24"/>
          <p:cNvGrpSpPr/>
          <p:nvPr/>
        </p:nvGrpSpPr>
        <p:grpSpPr>
          <a:xfrm>
            <a:off x="4019550" y="3330000"/>
            <a:ext cx="4667250" cy="312300"/>
            <a:chOff x="4019550" y="3330000"/>
            <a:chExt cx="4667250" cy="312300"/>
          </a:xfrm>
        </p:grpSpPr>
        <p:sp>
          <p:nvSpPr>
            <p:cNvPr id="877" name="Google Shape;877;p24"/>
            <p:cNvSpPr txBox="1"/>
            <p:nvPr/>
          </p:nvSpPr>
          <p:spPr>
            <a:xfrm>
              <a:off x="7334100" y="3330000"/>
              <a:ext cx="13527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Input layer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8" name="Google Shape;878;p24"/>
            <p:cNvSpPr txBox="1"/>
            <p:nvPr/>
          </p:nvSpPr>
          <p:spPr>
            <a:xfrm>
              <a:off x="4019550" y="3330000"/>
              <a:ext cx="6630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2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sp>
        <p:nvSpPr>
          <p:cNvPr id="884" name="Google Shape;884;p25"/>
          <p:cNvSpPr/>
          <p:nvPr/>
        </p:nvSpPr>
        <p:spPr>
          <a:xfrm>
            <a:off x="457200" y="962025"/>
            <a:ext cx="1771800" cy="1752600"/>
          </a:xfrm>
          <a:prstGeom prst="roundRect">
            <a:avLst>
              <a:gd name="adj" fmla="val 15217"/>
            </a:avLst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" name="Google Shape;885;p25"/>
          <p:cNvGrpSpPr/>
          <p:nvPr/>
        </p:nvGrpSpPr>
        <p:grpSpPr>
          <a:xfrm>
            <a:off x="533400" y="962025"/>
            <a:ext cx="1633700" cy="1638422"/>
            <a:chOff x="533400" y="962025"/>
            <a:chExt cx="1633700" cy="1638422"/>
          </a:xfrm>
        </p:grpSpPr>
        <p:sp>
          <p:nvSpPr>
            <p:cNvPr id="886" name="Google Shape;886;p25"/>
            <p:cNvSpPr/>
            <p:nvPr/>
          </p:nvSpPr>
          <p:spPr>
            <a:xfrm>
              <a:off x="628650" y="1094550"/>
              <a:ext cx="924000" cy="295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1950s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87" name="Google Shape;887;p25"/>
            <p:cNvSpPr txBox="1"/>
            <p:nvPr/>
          </p:nvSpPr>
          <p:spPr>
            <a:xfrm>
              <a:off x="533400" y="1389750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Simple algorithms</a:t>
              </a:r>
              <a:endParaRPr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88" name="Google Shape;888;p25"/>
            <p:cNvSpPr txBox="1"/>
            <p:nvPr/>
          </p:nvSpPr>
          <p:spPr>
            <a:xfrm>
              <a:off x="533400" y="1995047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9" name="Google Shape;889;p25"/>
            <p:cNvSpPr txBox="1"/>
            <p:nvPr/>
          </p:nvSpPr>
          <p:spPr>
            <a:xfrm>
              <a:off x="1795400" y="962025"/>
              <a:ext cx="371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890" name="Google Shape;890;p25"/>
          <p:cNvSpPr/>
          <p:nvPr/>
        </p:nvSpPr>
        <p:spPr>
          <a:xfrm>
            <a:off x="2609800" y="962025"/>
            <a:ext cx="1771800" cy="1752600"/>
          </a:xfrm>
          <a:prstGeom prst="roundRect">
            <a:avLst>
              <a:gd name="adj" fmla="val 1521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1" name="Google Shape;891;p25"/>
          <p:cNvGrpSpPr/>
          <p:nvPr/>
        </p:nvGrpSpPr>
        <p:grpSpPr>
          <a:xfrm>
            <a:off x="2686000" y="962025"/>
            <a:ext cx="1633700" cy="1638422"/>
            <a:chOff x="2686000" y="962025"/>
            <a:chExt cx="1633700" cy="1638422"/>
          </a:xfrm>
        </p:grpSpPr>
        <p:sp>
          <p:nvSpPr>
            <p:cNvPr id="892" name="Google Shape;892;p25"/>
            <p:cNvSpPr/>
            <p:nvPr/>
          </p:nvSpPr>
          <p:spPr>
            <a:xfrm>
              <a:off x="2781250" y="1094550"/>
              <a:ext cx="924000" cy="2952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1960s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93" name="Google Shape;893;p25"/>
            <p:cNvSpPr txBox="1"/>
            <p:nvPr/>
          </p:nvSpPr>
          <p:spPr>
            <a:xfrm>
              <a:off x="2686000" y="1389750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Bayesian methods</a:t>
              </a:r>
              <a:endParaRPr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4" name="Google Shape;894;p25"/>
            <p:cNvSpPr txBox="1"/>
            <p:nvPr/>
          </p:nvSpPr>
          <p:spPr>
            <a:xfrm>
              <a:off x="2686000" y="1995047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5" name="Google Shape;895;p25"/>
            <p:cNvSpPr txBox="1"/>
            <p:nvPr/>
          </p:nvSpPr>
          <p:spPr>
            <a:xfrm>
              <a:off x="3948000" y="962025"/>
              <a:ext cx="371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896" name="Google Shape;896;p25"/>
          <p:cNvSpPr/>
          <p:nvPr/>
        </p:nvSpPr>
        <p:spPr>
          <a:xfrm>
            <a:off x="4762400" y="962025"/>
            <a:ext cx="1771800" cy="1752600"/>
          </a:xfrm>
          <a:prstGeom prst="roundRect">
            <a:avLst>
              <a:gd name="adj" fmla="val 1521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7" name="Google Shape;897;p25"/>
          <p:cNvGrpSpPr/>
          <p:nvPr/>
        </p:nvGrpSpPr>
        <p:grpSpPr>
          <a:xfrm>
            <a:off x="4838600" y="962025"/>
            <a:ext cx="1633700" cy="1638422"/>
            <a:chOff x="4838600" y="962025"/>
            <a:chExt cx="1633700" cy="1638422"/>
          </a:xfrm>
        </p:grpSpPr>
        <p:sp>
          <p:nvSpPr>
            <p:cNvPr id="898" name="Google Shape;898;p25"/>
            <p:cNvSpPr/>
            <p:nvPr/>
          </p:nvSpPr>
          <p:spPr>
            <a:xfrm>
              <a:off x="4933850" y="1094550"/>
              <a:ext cx="924000" cy="2952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1970s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99" name="Google Shape;899;p25"/>
            <p:cNvSpPr txBox="1"/>
            <p:nvPr/>
          </p:nvSpPr>
          <p:spPr>
            <a:xfrm>
              <a:off x="4838600" y="1389750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AI winter caused by pessimism</a:t>
              </a:r>
              <a:endParaRPr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0" name="Google Shape;900;p25"/>
            <p:cNvSpPr txBox="1"/>
            <p:nvPr/>
          </p:nvSpPr>
          <p:spPr>
            <a:xfrm>
              <a:off x="4838600" y="1995047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Venus has a beautiful name, but it’s very hot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1" name="Google Shape;901;p25"/>
            <p:cNvSpPr txBox="1"/>
            <p:nvPr/>
          </p:nvSpPr>
          <p:spPr>
            <a:xfrm>
              <a:off x="6100600" y="962025"/>
              <a:ext cx="371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902" name="Google Shape;902;p25"/>
          <p:cNvSpPr/>
          <p:nvPr/>
        </p:nvSpPr>
        <p:spPr>
          <a:xfrm>
            <a:off x="6915000" y="962025"/>
            <a:ext cx="1771800" cy="1752600"/>
          </a:xfrm>
          <a:prstGeom prst="roundRect">
            <a:avLst>
              <a:gd name="adj" fmla="val 15217"/>
            </a:avLst>
          </a:prstGeom>
          <a:solidFill>
            <a:srgbClr val="8027E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3" name="Google Shape;903;p25"/>
          <p:cNvGrpSpPr/>
          <p:nvPr/>
        </p:nvGrpSpPr>
        <p:grpSpPr>
          <a:xfrm>
            <a:off x="6991200" y="962025"/>
            <a:ext cx="1633700" cy="1638422"/>
            <a:chOff x="6991200" y="962025"/>
            <a:chExt cx="1633700" cy="1638422"/>
          </a:xfrm>
        </p:grpSpPr>
        <p:sp>
          <p:nvSpPr>
            <p:cNvPr id="904" name="Google Shape;904;p25"/>
            <p:cNvSpPr/>
            <p:nvPr/>
          </p:nvSpPr>
          <p:spPr>
            <a:xfrm>
              <a:off x="7086450" y="1094550"/>
              <a:ext cx="924000" cy="2952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1980s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05" name="Google Shape;905;p25"/>
            <p:cNvSpPr txBox="1"/>
            <p:nvPr/>
          </p:nvSpPr>
          <p:spPr>
            <a:xfrm>
              <a:off x="6991200" y="1389750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Resurgence in ML research</a:t>
              </a:r>
              <a:endParaRPr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6" name="Google Shape;906;p25"/>
            <p:cNvSpPr txBox="1"/>
            <p:nvPr/>
          </p:nvSpPr>
          <p:spPr>
            <a:xfrm>
              <a:off x="6991200" y="1995047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7" name="Google Shape;907;p25"/>
            <p:cNvSpPr txBox="1"/>
            <p:nvPr/>
          </p:nvSpPr>
          <p:spPr>
            <a:xfrm>
              <a:off x="8253200" y="962025"/>
              <a:ext cx="371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908" name="Google Shape;908;p25"/>
          <p:cNvCxnSpPr>
            <a:stCxn id="884" idx="3"/>
            <a:endCxn id="890" idx="1"/>
          </p:cNvCxnSpPr>
          <p:nvPr/>
        </p:nvCxnSpPr>
        <p:spPr>
          <a:xfrm>
            <a:off x="2229000" y="1838325"/>
            <a:ext cx="380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9" name="Google Shape;909;p25"/>
          <p:cNvCxnSpPr>
            <a:stCxn id="890" idx="3"/>
            <a:endCxn id="896" idx="1"/>
          </p:cNvCxnSpPr>
          <p:nvPr/>
        </p:nvCxnSpPr>
        <p:spPr>
          <a:xfrm>
            <a:off x="4381600" y="1838325"/>
            <a:ext cx="380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0" name="Google Shape;910;p25"/>
          <p:cNvCxnSpPr>
            <a:stCxn id="896" idx="3"/>
            <a:endCxn id="902" idx="1"/>
          </p:cNvCxnSpPr>
          <p:nvPr/>
        </p:nvCxnSpPr>
        <p:spPr>
          <a:xfrm>
            <a:off x="6534200" y="1838325"/>
            <a:ext cx="380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1" name="Google Shape;911;p25"/>
          <p:cNvSpPr/>
          <p:nvPr/>
        </p:nvSpPr>
        <p:spPr>
          <a:xfrm>
            <a:off x="1533450" y="3093700"/>
            <a:ext cx="1771800" cy="1752600"/>
          </a:xfrm>
          <a:prstGeom prst="roundRect">
            <a:avLst>
              <a:gd name="adj" fmla="val 15217"/>
            </a:avLst>
          </a:prstGeom>
          <a:solidFill>
            <a:srgbClr val="2776E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2" name="Google Shape;912;p25"/>
          <p:cNvGrpSpPr/>
          <p:nvPr/>
        </p:nvGrpSpPr>
        <p:grpSpPr>
          <a:xfrm>
            <a:off x="1609650" y="3093700"/>
            <a:ext cx="1633700" cy="1638422"/>
            <a:chOff x="1609650" y="3093700"/>
            <a:chExt cx="1633700" cy="1638422"/>
          </a:xfrm>
        </p:grpSpPr>
        <p:sp>
          <p:nvSpPr>
            <p:cNvPr id="913" name="Google Shape;913;p25"/>
            <p:cNvSpPr/>
            <p:nvPr/>
          </p:nvSpPr>
          <p:spPr>
            <a:xfrm>
              <a:off x="1704900" y="3226225"/>
              <a:ext cx="924000" cy="295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1990s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4" name="Google Shape;914;p25"/>
            <p:cNvSpPr txBox="1"/>
            <p:nvPr/>
          </p:nvSpPr>
          <p:spPr>
            <a:xfrm>
              <a:off x="1609650" y="3521425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Data-driven approach</a:t>
              </a:r>
              <a:endParaRPr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5" name="Google Shape;915;p25"/>
            <p:cNvSpPr txBox="1"/>
            <p:nvPr/>
          </p:nvSpPr>
          <p:spPr>
            <a:xfrm>
              <a:off x="1609650" y="4126722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Earth is the third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6" name="Google Shape;916;p25"/>
            <p:cNvSpPr txBox="1"/>
            <p:nvPr/>
          </p:nvSpPr>
          <p:spPr>
            <a:xfrm>
              <a:off x="2871650" y="3093700"/>
              <a:ext cx="371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917" name="Google Shape;917;p25"/>
          <p:cNvSpPr/>
          <p:nvPr/>
        </p:nvSpPr>
        <p:spPr>
          <a:xfrm>
            <a:off x="3686050" y="3093700"/>
            <a:ext cx="1771800" cy="1752600"/>
          </a:xfrm>
          <a:prstGeom prst="roundRect">
            <a:avLst>
              <a:gd name="adj" fmla="val 15217"/>
            </a:avLst>
          </a:prstGeom>
          <a:solidFill>
            <a:srgbClr val="26EAB8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" name="Google Shape;918;p25"/>
          <p:cNvGrpSpPr/>
          <p:nvPr/>
        </p:nvGrpSpPr>
        <p:grpSpPr>
          <a:xfrm>
            <a:off x="3762250" y="3093700"/>
            <a:ext cx="1633700" cy="1638425"/>
            <a:chOff x="3762250" y="3093700"/>
            <a:chExt cx="1633700" cy="1638425"/>
          </a:xfrm>
        </p:grpSpPr>
        <p:sp>
          <p:nvSpPr>
            <p:cNvPr id="919" name="Google Shape;919;p25"/>
            <p:cNvSpPr/>
            <p:nvPr/>
          </p:nvSpPr>
          <p:spPr>
            <a:xfrm>
              <a:off x="3857500" y="3226225"/>
              <a:ext cx="924000" cy="295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2000s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20" name="Google Shape;920;p25"/>
            <p:cNvSpPr txBox="1"/>
            <p:nvPr/>
          </p:nvSpPr>
          <p:spPr>
            <a:xfrm>
              <a:off x="3762250" y="3521425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Support-Vector Clustering</a:t>
              </a:r>
              <a:endParaRPr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21" name="Google Shape;921;p25"/>
            <p:cNvSpPr txBox="1"/>
            <p:nvPr/>
          </p:nvSpPr>
          <p:spPr>
            <a:xfrm>
              <a:off x="3762250" y="4126725"/>
              <a:ext cx="13959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2" name="Google Shape;922;p25"/>
            <p:cNvSpPr txBox="1"/>
            <p:nvPr/>
          </p:nvSpPr>
          <p:spPr>
            <a:xfrm>
              <a:off x="5024250" y="3093700"/>
              <a:ext cx="371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923" name="Google Shape;923;p25"/>
          <p:cNvSpPr/>
          <p:nvPr/>
        </p:nvSpPr>
        <p:spPr>
          <a:xfrm>
            <a:off x="5838650" y="3093700"/>
            <a:ext cx="1771800" cy="1752600"/>
          </a:xfrm>
          <a:prstGeom prst="roundRect">
            <a:avLst>
              <a:gd name="adj" fmla="val 15217"/>
            </a:avLst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4" name="Google Shape;924;p25"/>
          <p:cNvGrpSpPr/>
          <p:nvPr/>
        </p:nvGrpSpPr>
        <p:grpSpPr>
          <a:xfrm>
            <a:off x="5914850" y="3093700"/>
            <a:ext cx="1633700" cy="1638422"/>
            <a:chOff x="5914850" y="3093700"/>
            <a:chExt cx="1633700" cy="1638422"/>
          </a:xfrm>
        </p:grpSpPr>
        <p:sp>
          <p:nvSpPr>
            <p:cNvPr id="925" name="Google Shape;925;p25"/>
            <p:cNvSpPr/>
            <p:nvPr/>
          </p:nvSpPr>
          <p:spPr>
            <a:xfrm>
              <a:off x="6010100" y="3226225"/>
              <a:ext cx="924000" cy="295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2010s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26" name="Google Shape;926;p25"/>
            <p:cNvSpPr txBox="1"/>
            <p:nvPr/>
          </p:nvSpPr>
          <p:spPr>
            <a:xfrm>
              <a:off x="5914850" y="3521425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Deep learning popularity</a:t>
              </a:r>
              <a:endParaRPr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27" name="Google Shape;927;p25"/>
            <p:cNvSpPr txBox="1"/>
            <p:nvPr/>
          </p:nvSpPr>
          <p:spPr>
            <a:xfrm>
              <a:off x="5914850" y="4126722"/>
              <a:ext cx="1467000" cy="60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Venus has a beautiful name, but it’s very hot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8" name="Google Shape;928;p25"/>
            <p:cNvSpPr txBox="1"/>
            <p:nvPr/>
          </p:nvSpPr>
          <p:spPr>
            <a:xfrm>
              <a:off x="7176850" y="3093700"/>
              <a:ext cx="371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07</a:t>
              </a:r>
              <a:endParaRPr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929" name="Google Shape;929;p25"/>
          <p:cNvCxnSpPr>
            <a:stCxn id="911" idx="3"/>
            <a:endCxn id="917" idx="1"/>
          </p:cNvCxnSpPr>
          <p:nvPr/>
        </p:nvCxnSpPr>
        <p:spPr>
          <a:xfrm>
            <a:off x="3305250" y="3970000"/>
            <a:ext cx="380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0" name="Google Shape;930;p25"/>
          <p:cNvCxnSpPr>
            <a:stCxn id="917" idx="3"/>
            <a:endCxn id="923" idx="1"/>
          </p:cNvCxnSpPr>
          <p:nvPr/>
        </p:nvCxnSpPr>
        <p:spPr>
          <a:xfrm>
            <a:off x="5457850" y="3970000"/>
            <a:ext cx="380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1" name="Google Shape;931;p25"/>
          <p:cNvCxnSpPr>
            <a:stCxn id="902" idx="2"/>
            <a:endCxn id="911" idx="0"/>
          </p:cNvCxnSpPr>
          <p:nvPr/>
        </p:nvCxnSpPr>
        <p:spPr>
          <a:xfrm rot="5400000">
            <a:off x="4920600" y="213525"/>
            <a:ext cx="379200" cy="5381400"/>
          </a:xfrm>
          <a:prstGeom prst="bentConnector3">
            <a:avLst>
              <a:gd name="adj1" fmla="val 4998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937" name="Google Shape;937;p26"/>
          <p:cNvGrpSpPr/>
          <p:nvPr/>
        </p:nvGrpSpPr>
        <p:grpSpPr>
          <a:xfrm>
            <a:off x="5743674" y="1692888"/>
            <a:ext cx="2943318" cy="3039142"/>
            <a:chOff x="5449625" y="1389325"/>
            <a:chExt cx="3237261" cy="3342655"/>
          </a:xfrm>
        </p:grpSpPr>
        <p:sp>
          <p:nvSpPr>
            <p:cNvPr id="938" name="Google Shape;938;p26"/>
            <p:cNvSpPr/>
            <p:nvPr/>
          </p:nvSpPr>
          <p:spPr>
            <a:xfrm>
              <a:off x="6533088" y="4360137"/>
              <a:ext cx="1749195" cy="185374"/>
            </a:xfrm>
            <a:custGeom>
              <a:avLst/>
              <a:gdLst/>
              <a:ahLst/>
              <a:cxnLst/>
              <a:rect l="l" t="t" r="r" b="b"/>
              <a:pathLst>
                <a:path w="44472" h="4713" extrusionOk="0">
                  <a:moveTo>
                    <a:pt x="21091" y="0"/>
                  </a:moveTo>
                  <a:lnTo>
                    <a:pt x="19961" y="10"/>
                  </a:lnTo>
                  <a:lnTo>
                    <a:pt x="18850" y="29"/>
                  </a:lnTo>
                  <a:lnTo>
                    <a:pt x="17758" y="48"/>
                  </a:lnTo>
                  <a:lnTo>
                    <a:pt x="16676" y="77"/>
                  </a:lnTo>
                  <a:lnTo>
                    <a:pt x="15622" y="105"/>
                  </a:lnTo>
                  <a:lnTo>
                    <a:pt x="14587" y="144"/>
                  </a:lnTo>
                  <a:lnTo>
                    <a:pt x="13582" y="182"/>
                  </a:lnTo>
                  <a:lnTo>
                    <a:pt x="12595" y="230"/>
                  </a:lnTo>
                  <a:lnTo>
                    <a:pt x="11637" y="287"/>
                  </a:lnTo>
                  <a:lnTo>
                    <a:pt x="10708" y="335"/>
                  </a:lnTo>
                  <a:lnTo>
                    <a:pt x="9808" y="402"/>
                  </a:lnTo>
                  <a:lnTo>
                    <a:pt x="8936" y="469"/>
                  </a:lnTo>
                  <a:lnTo>
                    <a:pt x="8094" y="536"/>
                  </a:lnTo>
                  <a:lnTo>
                    <a:pt x="7289" y="613"/>
                  </a:lnTo>
                  <a:lnTo>
                    <a:pt x="6513" y="690"/>
                  </a:lnTo>
                  <a:lnTo>
                    <a:pt x="5776" y="776"/>
                  </a:lnTo>
                  <a:lnTo>
                    <a:pt x="5076" y="852"/>
                  </a:lnTo>
                  <a:lnTo>
                    <a:pt x="4416" y="948"/>
                  </a:lnTo>
                  <a:lnTo>
                    <a:pt x="3803" y="1034"/>
                  </a:lnTo>
                  <a:lnTo>
                    <a:pt x="3218" y="1130"/>
                  </a:lnTo>
                  <a:lnTo>
                    <a:pt x="2682" y="1236"/>
                  </a:lnTo>
                  <a:lnTo>
                    <a:pt x="2193" y="1331"/>
                  </a:lnTo>
                  <a:lnTo>
                    <a:pt x="1753" y="1437"/>
                  </a:lnTo>
                  <a:lnTo>
                    <a:pt x="1351" y="1542"/>
                  </a:lnTo>
                  <a:lnTo>
                    <a:pt x="1006" y="1657"/>
                  </a:lnTo>
                  <a:lnTo>
                    <a:pt x="699" y="1772"/>
                  </a:lnTo>
                  <a:lnTo>
                    <a:pt x="575" y="1829"/>
                  </a:lnTo>
                  <a:lnTo>
                    <a:pt x="450" y="1877"/>
                  </a:lnTo>
                  <a:lnTo>
                    <a:pt x="345" y="1944"/>
                  </a:lnTo>
                  <a:lnTo>
                    <a:pt x="259" y="2002"/>
                  </a:lnTo>
                  <a:lnTo>
                    <a:pt x="182" y="2059"/>
                  </a:lnTo>
                  <a:lnTo>
                    <a:pt x="115" y="2117"/>
                  </a:lnTo>
                  <a:lnTo>
                    <a:pt x="67" y="2174"/>
                  </a:lnTo>
                  <a:lnTo>
                    <a:pt x="29" y="2232"/>
                  </a:lnTo>
                  <a:lnTo>
                    <a:pt x="10" y="2299"/>
                  </a:lnTo>
                  <a:lnTo>
                    <a:pt x="0" y="2356"/>
                  </a:lnTo>
                  <a:lnTo>
                    <a:pt x="10" y="2423"/>
                  </a:lnTo>
                  <a:lnTo>
                    <a:pt x="29" y="2481"/>
                  </a:lnTo>
                  <a:lnTo>
                    <a:pt x="67" y="2538"/>
                  </a:lnTo>
                  <a:lnTo>
                    <a:pt x="115" y="2596"/>
                  </a:lnTo>
                  <a:lnTo>
                    <a:pt x="182" y="2663"/>
                  </a:lnTo>
                  <a:lnTo>
                    <a:pt x="259" y="2720"/>
                  </a:lnTo>
                  <a:lnTo>
                    <a:pt x="345" y="2778"/>
                  </a:lnTo>
                  <a:lnTo>
                    <a:pt x="450" y="2835"/>
                  </a:lnTo>
                  <a:lnTo>
                    <a:pt x="575" y="2893"/>
                  </a:lnTo>
                  <a:lnTo>
                    <a:pt x="699" y="2950"/>
                  </a:lnTo>
                  <a:lnTo>
                    <a:pt x="1006" y="3055"/>
                  </a:lnTo>
                  <a:lnTo>
                    <a:pt x="1351" y="3170"/>
                  </a:lnTo>
                  <a:lnTo>
                    <a:pt x="1753" y="3276"/>
                  </a:lnTo>
                  <a:lnTo>
                    <a:pt x="2193" y="3381"/>
                  </a:lnTo>
                  <a:lnTo>
                    <a:pt x="2682" y="3486"/>
                  </a:lnTo>
                  <a:lnTo>
                    <a:pt x="3218" y="3582"/>
                  </a:lnTo>
                  <a:lnTo>
                    <a:pt x="3803" y="3678"/>
                  </a:lnTo>
                  <a:lnTo>
                    <a:pt x="4416" y="3774"/>
                  </a:lnTo>
                  <a:lnTo>
                    <a:pt x="5076" y="3860"/>
                  </a:lnTo>
                  <a:lnTo>
                    <a:pt x="5776" y="3946"/>
                  </a:lnTo>
                  <a:lnTo>
                    <a:pt x="6513" y="4023"/>
                  </a:lnTo>
                  <a:lnTo>
                    <a:pt x="7289" y="4099"/>
                  </a:lnTo>
                  <a:lnTo>
                    <a:pt x="8094" y="4176"/>
                  </a:lnTo>
                  <a:lnTo>
                    <a:pt x="8936" y="4253"/>
                  </a:lnTo>
                  <a:lnTo>
                    <a:pt x="9808" y="4310"/>
                  </a:lnTo>
                  <a:lnTo>
                    <a:pt x="10708" y="4377"/>
                  </a:lnTo>
                  <a:lnTo>
                    <a:pt x="11637" y="4435"/>
                  </a:lnTo>
                  <a:lnTo>
                    <a:pt x="12595" y="4483"/>
                  </a:lnTo>
                  <a:lnTo>
                    <a:pt x="13582" y="4530"/>
                  </a:lnTo>
                  <a:lnTo>
                    <a:pt x="14587" y="4578"/>
                  </a:lnTo>
                  <a:lnTo>
                    <a:pt x="15622" y="4607"/>
                  </a:lnTo>
                  <a:lnTo>
                    <a:pt x="16676" y="4645"/>
                  </a:lnTo>
                  <a:lnTo>
                    <a:pt x="17758" y="4665"/>
                  </a:lnTo>
                  <a:lnTo>
                    <a:pt x="18850" y="4693"/>
                  </a:lnTo>
                  <a:lnTo>
                    <a:pt x="19961" y="4703"/>
                  </a:lnTo>
                  <a:lnTo>
                    <a:pt x="21091" y="4712"/>
                  </a:lnTo>
                  <a:lnTo>
                    <a:pt x="23380" y="4712"/>
                  </a:lnTo>
                  <a:lnTo>
                    <a:pt x="24510" y="4703"/>
                  </a:lnTo>
                  <a:lnTo>
                    <a:pt x="25621" y="4693"/>
                  </a:lnTo>
                  <a:lnTo>
                    <a:pt x="26713" y="4665"/>
                  </a:lnTo>
                  <a:lnTo>
                    <a:pt x="27796" y="4645"/>
                  </a:lnTo>
                  <a:lnTo>
                    <a:pt x="28849" y="4607"/>
                  </a:lnTo>
                  <a:lnTo>
                    <a:pt x="29884" y="4578"/>
                  </a:lnTo>
                  <a:lnTo>
                    <a:pt x="30889" y="4530"/>
                  </a:lnTo>
                  <a:lnTo>
                    <a:pt x="31876" y="4483"/>
                  </a:lnTo>
                  <a:lnTo>
                    <a:pt x="32834" y="4435"/>
                  </a:lnTo>
                  <a:lnTo>
                    <a:pt x="33763" y="4377"/>
                  </a:lnTo>
                  <a:lnTo>
                    <a:pt x="34663" y="4310"/>
                  </a:lnTo>
                  <a:lnTo>
                    <a:pt x="35535" y="4253"/>
                  </a:lnTo>
                  <a:lnTo>
                    <a:pt x="36378" y="4176"/>
                  </a:lnTo>
                  <a:lnTo>
                    <a:pt x="37182" y="4099"/>
                  </a:lnTo>
                  <a:lnTo>
                    <a:pt x="37958" y="4023"/>
                  </a:lnTo>
                  <a:lnTo>
                    <a:pt x="38696" y="3946"/>
                  </a:lnTo>
                  <a:lnTo>
                    <a:pt x="39395" y="3860"/>
                  </a:lnTo>
                  <a:lnTo>
                    <a:pt x="40056" y="3774"/>
                  </a:lnTo>
                  <a:lnTo>
                    <a:pt x="40669" y="3678"/>
                  </a:lnTo>
                  <a:lnTo>
                    <a:pt x="41253" y="3582"/>
                  </a:lnTo>
                  <a:lnTo>
                    <a:pt x="41789" y="3486"/>
                  </a:lnTo>
                  <a:lnTo>
                    <a:pt x="42278" y="3381"/>
                  </a:lnTo>
                  <a:lnTo>
                    <a:pt x="42718" y="3276"/>
                  </a:lnTo>
                  <a:lnTo>
                    <a:pt x="43121" y="3170"/>
                  </a:lnTo>
                  <a:lnTo>
                    <a:pt x="43465" y="3055"/>
                  </a:lnTo>
                  <a:lnTo>
                    <a:pt x="43772" y="2950"/>
                  </a:lnTo>
                  <a:lnTo>
                    <a:pt x="43896" y="2893"/>
                  </a:lnTo>
                  <a:lnTo>
                    <a:pt x="44021" y="2835"/>
                  </a:lnTo>
                  <a:lnTo>
                    <a:pt x="44126" y="2778"/>
                  </a:lnTo>
                  <a:lnTo>
                    <a:pt x="44213" y="2720"/>
                  </a:lnTo>
                  <a:lnTo>
                    <a:pt x="44289" y="2663"/>
                  </a:lnTo>
                  <a:lnTo>
                    <a:pt x="44356" y="2596"/>
                  </a:lnTo>
                  <a:lnTo>
                    <a:pt x="44404" y="2538"/>
                  </a:lnTo>
                  <a:lnTo>
                    <a:pt x="44442" y="2481"/>
                  </a:lnTo>
                  <a:lnTo>
                    <a:pt x="44462" y="2423"/>
                  </a:lnTo>
                  <a:lnTo>
                    <a:pt x="44471" y="2356"/>
                  </a:lnTo>
                  <a:lnTo>
                    <a:pt x="44462" y="2299"/>
                  </a:lnTo>
                  <a:lnTo>
                    <a:pt x="44442" y="2232"/>
                  </a:lnTo>
                  <a:lnTo>
                    <a:pt x="44404" y="2174"/>
                  </a:lnTo>
                  <a:lnTo>
                    <a:pt x="44356" y="2117"/>
                  </a:lnTo>
                  <a:lnTo>
                    <a:pt x="44289" y="2059"/>
                  </a:lnTo>
                  <a:lnTo>
                    <a:pt x="44213" y="2002"/>
                  </a:lnTo>
                  <a:lnTo>
                    <a:pt x="44126" y="1944"/>
                  </a:lnTo>
                  <a:lnTo>
                    <a:pt x="44021" y="1877"/>
                  </a:lnTo>
                  <a:lnTo>
                    <a:pt x="43896" y="1829"/>
                  </a:lnTo>
                  <a:lnTo>
                    <a:pt x="43772" y="1772"/>
                  </a:lnTo>
                  <a:lnTo>
                    <a:pt x="43465" y="1657"/>
                  </a:lnTo>
                  <a:lnTo>
                    <a:pt x="43121" y="1542"/>
                  </a:lnTo>
                  <a:lnTo>
                    <a:pt x="42718" y="1437"/>
                  </a:lnTo>
                  <a:lnTo>
                    <a:pt x="42278" y="1331"/>
                  </a:lnTo>
                  <a:lnTo>
                    <a:pt x="41789" y="1236"/>
                  </a:lnTo>
                  <a:lnTo>
                    <a:pt x="41253" y="1130"/>
                  </a:lnTo>
                  <a:lnTo>
                    <a:pt x="40669" y="1034"/>
                  </a:lnTo>
                  <a:lnTo>
                    <a:pt x="40056" y="948"/>
                  </a:lnTo>
                  <a:lnTo>
                    <a:pt x="39395" y="852"/>
                  </a:lnTo>
                  <a:lnTo>
                    <a:pt x="38696" y="776"/>
                  </a:lnTo>
                  <a:lnTo>
                    <a:pt x="37958" y="690"/>
                  </a:lnTo>
                  <a:lnTo>
                    <a:pt x="37182" y="613"/>
                  </a:lnTo>
                  <a:lnTo>
                    <a:pt x="36378" y="536"/>
                  </a:lnTo>
                  <a:lnTo>
                    <a:pt x="35535" y="469"/>
                  </a:lnTo>
                  <a:lnTo>
                    <a:pt x="34663" y="402"/>
                  </a:lnTo>
                  <a:lnTo>
                    <a:pt x="33763" y="335"/>
                  </a:lnTo>
                  <a:lnTo>
                    <a:pt x="32834" y="287"/>
                  </a:lnTo>
                  <a:lnTo>
                    <a:pt x="31876" y="230"/>
                  </a:lnTo>
                  <a:lnTo>
                    <a:pt x="30889" y="182"/>
                  </a:lnTo>
                  <a:lnTo>
                    <a:pt x="29884" y="144"/>
                  </a:lnTo>
                  <a:lnTo>
                    <a:pt x="28849" y="105"/>
                  </a:lnTo>
                  <a:lnTo>
                    <a:pt x="27796" y="77"/>
                  </a:lnTo>
                  <a:lnTo>
                    <a:pt x="26713" y="48"/>
                  </a:lnTo>
                  <a:lnTo>
                    <a:pt x="25621" y="29"/>
                  </a:lnTo>
                  <a:lnTo>
                    <a:pt x="24510" y="10"/>
                  </a:lnTo>
                  <a:lnTo>
                    <a:pt x="23380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>
              <a:off x="5449625" y="4579763"/>
              <a:ext cx="3237261" cy="152217"/>
            </a:xfrm>
            <a:custGeom>
              <a:avLst/>
              <a:gdLst/>
              <a:ahLst/>
              <a:cxnLst/>
              <a:rect l="l" t="t" r="r" b="b"/>
              <a:pathLst>
                <a:path w="82305" h="3870" extrusionOk="0">
                  <a:moveTo>
                    <a:pt x="41148" y="0"/>
                  </a:moveTo>
                  <a:lnTo>
                    <a:pt x="36943" y="10"/>
                  </a:lnTo>
                  <a:lnTo>
                    <a:pt x="32853" y="38"/>
                  </a:lnTo>
                  <a:lnTo>
                    <a:pt x="28907" y="86"/>
                  </a:lnTo>
                  <a:lnTo>
                    <a:pt x="25133" y="153"/>
                  </a:lnTo>
                  <a:lnTo>
                    <a:pt x="21532" y="230"/>
                  </a:lnTo>
                  <a:lnTo>
                    <a:pt x="18141" y="335"/>
                  </a:lnTo>
                  <a:lnTo>
                    <a:pt x="14971" y="441"/>
                  </a:lnTo>
                  <a:lnTo>
                    <a:pt x="13477" y="508"/>
                  </a:lnTo>
                  <a:lnTo>
                    <a:pt x="12050" y="565"/>
                  </a:lnTo>
                  <a:lnTo>
                    <a:pt x="10690" y="632"/>
                  </a:lnTo>
                  <a:lnTo>
                    <a:pt x="9397" y="709"/>
                  </a:lnTo>
                  <a:lnTo>
                    <a:pt x="8171" y="776"/>
                  </a:lnTo>
                  <a:lnTo>
                    <a:pt x="7021" y="853"/>
                  </a:lnTo>
                  <a:lnTo>
                    <a:pt x="5958" y="929"/>
                  </a:lnTo>
                  <a:lnTo>
                    <a:pt x="4962" y="1015"/>
                  </a:lnTo>
                  <a:lnTo>
                    <a:pt x="4052" y="1092"/>
                  </a:lnTo>
                  <a:lnTo>
                    <a:pt x="3228" y="1178"/>
                  </a:lnTo>
                  <a:lnTo>
                    <a:pt x="2491" y="1264"/>
                  </a:lnTo>
                  <a:lnTo>
                    <a:pt x="1849" y="1360"/>
                  </a:lnTo>
                  <a:lnTo>
                    <a:pt x="1294" y="1446"/>
                  </a:lnTo>
                  <a:lnTo>
                    <a:pt x="834" y="1542"/>
                  </a:lnTo>
                  <a:lnTo>
                    <a:pt x="642" y="1590"/>
                  </a:lnTo>
                  <a:lnTo>
                    <a:pt x="470" y="1638"/>
                  </a:lnTo>
                  <a:lnTo>
                    <a:pt x="326" y="1686"/>
                  </a:lnTo>
                  <a:lnTo>
                    <a:pt x="211" y="1734"/>
                  </a:lnTo>
                  <a:lnTo>
                    <a:pt x="115" y="1782"/>
                  </a:lnTo>
                  <a:lnTo>
                    <a:pt x="48" y="1829"/>
                  </a:lnTo>
                  <a:lnTo>
                    <a:pt x="10" y="1887"/>
                  </a:lnTo>
                  <a:lnTo>
                    <a:pt x="0" y="1906"/>
                  </a:lnTo>
                  <a:lnTo>
                    <a:pt x="0" y="1935"/>
                  </a:lnTo>
                  <a:lnTo>
                    <a:pt x="0" y="1954"/>
                  </a:lnTo>
                  <a:lnTo>
                    <a:pt x="10" y="1983"/>
                  </a:lnTo>
                  <a:lnTo>
                    <a:pt x="48" y="2031"/>
                  </a:lnTo>
                  <a:lnTo>
                    <a:pt x="115" y="2079"/>
                  </a:lnTo>
                  <a:lnTo>
                    <a:pt x="211" y="2126"/>
                  </a:lnTo>
                  <a:lnTo>
                    <a:pt x="326" y="2184"/>
                  </a:lnTo>
                  <a:lnTo>
                    <a:pt x="470" y="2232"/>
                  </a:lnTo>
                  <a:lnTo>
                    <a:pt x="642" y="2280"/>
                  </a:lnTo>
                  <a:lnTo>
                    <a:pt x="834" y="2318"/>
                  </a:lnTo>
                  <a:lnTo>
                    <a:pt x="1294" y="2414"/>
                  </a:lnTo>
                  <a:lnTo>
                    <a:pt x="1849" y="2510"/>
                  </a:lnTo>
                  <a:lnTo>
                    <a:pt x="2491" y="2596"/>
                  </a:lnTo>
                  <a:lnTo>
                    <a:pt x="3228" y="2682"/>
                  </a:lnTo>
                  <a:lnTo>
                    <a:pt x="4052" y="2768"/>
                  </a:lnTo>
                  <a:lnTo>
                    <a:pt x="4962" y="2854"/>
                  </a:lnTo>
                  <a:lnTo>
                    <a:pt x="5958" y="2931"/>
                  </a:lnTo>
                  <a:lnTo>
                    <a:pt x="7021" y="3017"/>
                  </a:lnTo>
                  <a:lnTo>
                    <a:pt x="8171" y="3094"/>
                  </a:lnTo>
                  <a:lnTo>
                    <a:pt x="9397" y="3161"/>
                  </a:lnTo>
                  <a:lnTo>
                    <a:pt x="10690" y="3228"/>
                  </a:lnTo>
                  <a:lnTo>
                    <a:pt x="12050" y="3295"/>
                  </a:lnTo>
                  <a:lnTo>
                    <a:pt x="13477" y="3362"/>
                  </a:lnTo>
                  <a:lnTo>
                    <a:pt x="14971" y="3419"/>
                  </a:lnTo>
                  <a:lnTo>
                    <a:pt x="18141" y="3534"/>
                  </a:lnTo>
                  <a:lnTo>
                    <a:pt x="21532" y="3630"/>
                  </a:lnTo>
                  <a:lnTo>
                    <a:pt x="25133" y="3716"/>
                  </a:lnTo>
                  <a:lnTo>
                    <a:pt x="28907" y="3774"/>
                  </a:lnTo>
                  <a:lnTo>
                    <a:pt x="32853" y="3822"/>
                  </a:lnTo>
                  <a:lnTo>
                    <a:pt x="36943" y="3860"/>
                  </a:lnTo>
                  <a:lnTo>
                    <a:pt x="41148" y="3870"/>
                  </a:lnTo>
                  <a:lnTo>
                    <a:pt x="45353" y="3860"/>
                  </a:lnTo>
                  <a:lnTo>
                    <a:pt x="49443" y="3822"/>
                  </a:lnTo>
                  <a:lnTo>
                    <a:pt x="53389" y="3774"/>
                  </a:lnTo>
                  <a:lnTo>
                    <a:pt x="57172" y="3716"/>
                  </a:lnTo>
                  <a:lnTo>
                    <a:pt x="60764" y="3630"/>
                  </a:lnTo>
                  <a:lnTo>
                    <a:pt x="64155" y="3534"/>
                  </a:lnTo>
                  <a:lnTo>
                    <a:pt x="67325" y="3419"/>
                  </a:lnTo>
                  <a:lnTo>
                    <a:pt x="68819" y="3362"/>
                  </a:lnTo>
                  <a:lnTo>
                    <a:pt x="70246" y="3295"/>
                  </a:lnTo>
                  <a:lnTo>
                    <a:pt x="71616" y="3228"/>
                  </a:lnTo>
                  <a:lnTo>
                    <a:pt x="72909" y="3161"/>
                  </a:lnTo>
                  <a:lnTo>
                    <a:pt x="74125" y="3094"/>
                  </a:lnTo>
                  <a:lnTo>
                    <a:pt x="75275" y="3017"/>
                  </a:lnTo>
                  <a:lnTo>
                    <a:pt x="76347" y="2931"/>
                  </a:lnTo>
                  <a:lnTo>
                    <a:pt x="77334" y="2854"/>
                  </a:lnTo>
                  <a:lnTo>
                    <a:pt x="78244" y="2768"/>
                  </a:lnTo>
                  <a:lnTo>
                    <a:pt x="79068" y="2682"/>
                  </a:lnTo>
                  <a:lnTo>
                    <a:pt x="79805" y="2596"/>
                  </a:lnTo>
                  <a:lnTo>
                    <a:pt x="80456" y="2510"/>
                  </a:lnTo>
                  <a:lnTo>
                    <a:pt x="81012" y="2414"/>
                  </a:lnTo>
                  <a:lnTo>
                    <a:pt x="81462" y="2318"/>
                  </a:lnTo>
                  <a:lnTo>
                    <a:pt x="81663" y="2280"/>
                  </a:lnTo>
                  <a:lnTo>
                    <a:pt x="81826" y="2232"/>
                  </a:lnTo>
                  <a:lnTo>
                    <a:pt x="81970" y="2184"/>
                  </a:lnTo>
                  <a:lnTo>
                    <a:pt x="82094" y="2126"/>
                  </a:lnTo>
                  <a:lnTo>
                    <a:pt x="82180" y="2079"/>
                  </a:lnTo>
                  <a:lnTo>
                    <a:pt x="82248" y="2031"/>
                  </a:lnTo>
                  <a:lnTo>
                    <a:pt x="82286" y="1983"/>
                  </a:lnTo>
                  <a:lnTo>
                    <a:pt x="82295" y="1954"/>
                  </a:lnTo>
                  <a:lnTo>
                    <a:pt x="82305" y="1935"/>
                  </a:lnTo>
                  <a:lnTo>
                    <a:pt x="82295" y="1906"/>
                  </a:lnTo>
                  <a:lnTo>
                    <a:pt x="82286" y="1887"/>
                  </a:lnTo>
                  <a:lnTo>
                    <a:pt x="82248" y="1829"/>
                  </a:lnTo>
                  <a:lnTo>
                    <a:pt x="82180" y="1782"/>
                  </a:lnTo>
                  <a:lnTo>
                    <a:pt x="82094" y="1734"/>
                  </a:lnTo>
                  <a:lnTo>
                    <a:pt x="81970" y="1686"/>
                  </a:lnTo>
                  <a:lnTo>
                    <a:pt x="81826" y="1638"/>
                  </a:lnTo>
                  <a:lnTo>
                    <a:pt x="81663" y="1590"/>
                  </a:lnTo>
                  <a:lnTo>
                    <a:pt x="81462" y="1542"/>
                  </a:lnTo>
                  <a:lnTo>
                    <a:pt x="81012" y="1446"/>
                  </a:lnTo>
                  <a:lnTo>
                    <a:pt x="80456" y="1360"/>
                  </a:lnTo>
                  <a:lnTo>
                    <a:pt x="79805" y="1264"/>
                  </a:lnTo>
                  <a:lnTo>
                    <a:pt x="79068" y="1178"/>
                  </a:lnTo>
                  <a:lnTo>
                    <a:pt x="78244" y="1092"/>
                  </a:lnTo>
                  <a:lnTo>
                    <a:pt x="77334" y="1015"/>
                  </a:lnTo>
                  <a:lnTo>
                    <a:pt x="76347" y="929"/>
                  </a:lnTo>
                  <a:lnTo>
                    <a:pt x="75275" y="853"/>
                  </a:lnTo>
                  <a:lnTo>
                    <a:pt x="74125" y="776"/>
                  </a:lnTo>
                  <a:lnTo>
                    <a:pt x="72909" y="709"/>
                  </a:lnTo>
                  <a:lnTo>
                    <a:pt x="71616" y="632"/>
                  </a:lnTo>
                  <a:lnTo>
                    <a:pt x="70246" y="565"/>
                  </a:lnTo>
                  <a:lnTo>
                    <a:pt x="68819" y="508"/>
                  </a:lnTo>
                  <a:lnTo>
                    <a:pt x="67325" y="441"/>
                  </a:lnTo>
                  <a:lnTo>
                    <a:pt x="64155" y="335"/>
                  </a:lnTo>
                  <a:lnTo>
                    <a:pt x="60764" y="230"/>
                  </a:lnTo>
                  <a:lnTo>
                    <a:pt x="57172" y="153"/>
                  </a:lnTo>
                  <a:lnTo>
                    <a:pt x="53389" y="86"/>
                  </a:lnTo>
                  <a:lnTo>
                    <a:pt x="49443" y="38"/>
                  </a:lnTo>
                  <a:lnTo>
                    <a:pt x="45353" y="10"/>
                  </a:lnTo>
                  <a:lnTo>
                    <a:pt x="41148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>
              <a:off x="8191774" y="3231092"/>
              <a:ext cx="378261" cy="86296"/>
            </a:xfrm>
            <a:custGeom>
              <a:avLst/>
              <a:gdLst/>
              <a:ahLst/>
              <a:cxnLst/>
              <a:rect l="l" t="t" r="r" b="b"/>
              <a:pathLst>
                <a:path w="9617" h="2194" extrusionOk="0">
                  <a:moveTo>
                    <a:pt x="4473" y="0"/>
                  </a:moveTo>
                  <a:lnTo>
                    <a:pt x="4186" y="10"/>
                  </a:lnTo>
                  <a:lnTo>
                    <a:pt x="3860" y="29"/>
                  </a:lnTo>
                  <a:lnTo>
                    <a:pt x="3075" y="77"/>
                  </a:lnTo>
                  <a:lnTo>
                    <a:pt x="2223" y="154"/>
                  </a:lnTo>
                  <a:lnTo>
                    <a:pt x="1389" y="240"/>
                  </a:lnTo>
                  <a:lnTo>
                    <a:pt x="680" y="307"/>
                  </a:lnTo>
                  <a:lnTo>
                    <a:pt x="0" y="384"/>
                  </a:lnTo>
                  <a:lnTo>
                    <a:pt x="1657" y="1322"/>
                  </a:lnTo>
                  <a:lnTo>
                    <a:pt x="2184" y="1466"/>
                  </a:lnTo>
                  <a:lnTo>
                    <a:pt x="2730" y="1590"/>
                  </a:lnTo>
                  <a:lnTo>
                    <a:pt x="3305" y="1705"/>
                  </a:lnTo>
                  <a:lnTo>
                    <a:pt x="3899" y="1811"/>
                  </a:lnTo>
                  <a:lnTo>
                    <a:pt x="4502" y="1897"/>
                  </a:lnTo>
                  <a:lnTo>
                    <a:pt x="5096" y="1973"/>
                  </a:lnTo>
                  <a:lnTo>
                    <a:pt x="5690" y="2041"/>
                  </a:lnTo>
                  <a:lnTo>
                    <a:pt x="6264" y="2098"/>
                  </a:lnTo>
                  <a:lnTo>
                    <a:pt x="6820" y="2136"/>
                  </a:lnTo>
                  <a:lnTo>
                    <a:pt x="7337" y="2165"/>
                  </a:lnTo>
                  <a:lnTo>
                    <a:pt x="7826" y="2184"/>
                  </a:lnTo>
                  <a:lnTo>
                    <a:pt x="8266" y="2194"/>
                  </a:lnTo>
                  <a:lnTo>
                    <a:pt x="8649" y="2184"/>
                  </a:lnTo>
                  <a:lnTo>
                    <a:pt x="8975" y="2165"/>
                  </a:lnTo>
                  <a:lnTo>
                    <a:pt x="9234" y="2127"/>
                  </a:lnTo>
                  <a:lnTo>
                    <a:pt x="9339" y="2108"/>
                  </a:lnTo>
                  <a:lnTo>
                    <a:pt x="9416" y="2088"/>
                  </a:lnTo>
                  <a:lnTo>
                    <a:pt x="9483" y="2060"/>
                  </a:lnTo>
                  <a:lnTo>
                    <a:pt x="9531" y="2031"/>
                  </a:lnTo>
                  <a:lnTo>
                    <a:pt x="9569" y="2002"/>
                  </a:lnTo>
                  <a:lnTo>
                    <a:pt x="9598" y="1983"/>
                  </a:lnTo>
                  <a:lnTo>
                    <a:pt x="9617" y="1954"/>
                  </a:lnTo>
                  <a:lnTo>
                    <a:pt x="9617" y="1926"/>
                  </a:lnTo>
                  <a:lnTo>
                    <a:pt x="9617" y="1897"/>
                  </a:lnTo>
                  <a:lnTo>
                    <a:pt x="9598" y="1868"/>
                  </a:lnTo>
                  <a:lnTo>
                    <a:pt x="9578" y="1839"/>
                  </a:lnTo>
                  <a:lnTo>
                    <a:pt x="9540" y="1811"/>
                  </a:lnTo>
                  <a:lnTo>
                    <a:pt x="9464" y="1753"/>
                  </a:lnTo>
                  <a:lnTo>
                    <a:pt x="9349" y="1696"/>
                  </a:lnTo>
                  <a:lnTo>
                    <a:pt x="9224" y="1638"/>
                  </a:lnTo>
                  <a:lnTo>
                    <a:pt x="8927" y="1523"/>
                  </a:lnTo>
                  <a:lnTo>
                    <a:pt x="8611" y="1408"/>
                  </a:lnTo>
                  <a:lnTo>
                    <a:pt x="8314" y="1313"/>
                  </a:lnTo>
                  <a:lnTo>
                    <a:pt x="8190" y="1255"/>
                  </a:lnTo>
                  <a:lnTo>
                    <a:pt x="8084" y="1217"/>
                  </a:lnTo>
                  <a:lnTo>
                    <a:pt x="7605" y="997"/>
                  </a:lnTo>
                  <a:lnTo>
                    <a:pt x="7107" y="786"/>
                  </a:lnTo>
                  <a:lnTo>
                    <a:pt x="6628" y="604"/>
                  </a:lnTo>
                  <a:lnTo>
                    <a:pt x="6169" y="431"/>
                  </a:lnTo>
                  <a:lnTo>
                    <a:pt x="5747" y="288"/>
                  </a:lnTo>
                  <a:lnTo>
                    <a:pt x="5364" y="173"/>
                  </a:lnTo>
                  <a:lnTo>
                    <a:pt x="5058" y="77"/>
                  </a:lnTo>
                  <a:lnTo>
                    <a:pt x="4828" y="20"/>
                  </a:lnTo>
                  <a:lnTo>
                    <a:pt x="4761" y="10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>
              <a:off x="8252423" y="3224681"/>
              <a:ext cx="342114" cy="102500"/>
            </a:xfrm>
            <a:custGeom>
              <a:avLst/>
              <a:gdLst/>
              <a:ahLst/>
              <a:cxnLst/>
              <a:rect l="l" t="t" r="r" b="b"/>
              <a:pathLst>
                <a:path w="8698" h="2606" extrusionOk="0">
                  <a:moveTo>
                    <a:pt x="2998" y="1"/>
                  </a:moveTo>
                  <a:lnTo>
                    <a:pt x="2797" y="10"/>
                  </a:lnTo>
                  <a:lnTo>
                    <a:pt x="2558" y="20"/>
                  </a:lnTo>
                  <a:lnTo>
                    <a:pt x="2021" y="68"/>
                  </a:lnTo>
                  <a:lnTo>
                    <a:pt x="1456" y="144"/>
                  </a:lnTo>
                  <a:lnTo>
                    <a:pt x="901" y="211"/>
                  </a:lnTo>
                  <a:lnTo>
                    <a:pt x="441" y="278"/>
                  </a:lnTo>
                  <a:lnTo>
                    <a:pt x="0" y="345"/>
                  </a:lnTo>
                  <a:lnTo>
                    <a:pt x="0" y="403"/>
                  </a:lnTo>
                  <a:lnTo>
                    <a:pt x="249" y="432"/>
                  </a:lnTo>
                  <a:lnTo>
                    <a:pt x="489" y="479"/>
                  </a:lnTo>
                  <a:lnTo>
                    <a:pt x="728" y="527"/>
                  </a:lnTo>
                  <a:lnTo>
                    <a:pt x="949" y="594"/>
                  </a:lnTo>
                  <a:lnTo>
                    <a:pt x="1169" y="661"/>
                  </a:lnTo>
                  <a:lnTo>
                    <a:pt x="1380" y="748"/>
                  </a:lnTo>
                  <a:lnTo>
                    <a:pt x="1571" y="843"/>
                  </a:lnTo>
                  <a:lnTo>
                    <a:pt x="1763" y="949"/>
                  </a:lnTo>
                  <a:lnTo>
                    <a:pt x="1945" y="1064"/>
                  </a:lnTo>
                  <a:lnTo>
                    <a:pt x="2117" y="1188"/>
                  </a:lnTo>
                  <a:lnTo>
                    <a:pt x="2270" y="1322"/>
                  </a:lnTo>
                  <a:lnTo>
                    <a:pt x="2424" y="1476"/>
                  </a:lnTo>
                  <a:lnTo>
                    <a:pt x="2558" y="1638"/>
                  </a:lnTo>
                  <a:lnTo>
                    <a:pt x="2692" y="1811"/>
                  </a:lnTo>
                  <a:lnTo>
                    <a:pt x="2807" y="2002"/>
                  </a:lnTo>
                  <a:lnTo>
                    <a:pt x="2912" y="2204"/>
                  </a:lnTo>
                  <a:lnTo>
                    <a:pt x="4205" y="2347"/>
                  </a:lnTo>
                  <a:lnTo>
                    <a:pt x="4770" y="2414"/>
                  </a:lnTo>
                  <a:lnTo>
                    <a:pt x="5335" y="2472"/>
                  </a:lnTo>
                  <a:lnTo>
                    <a:pt x="5747" y="2500"/>
                  </a:lnTo>
                  <a:lnTo>
                    <a:pt x="6207" y="2539"/>
                  </a:lnTo>
                  <a:lnTo>
                    <a:pt x="6686" y="2568"/>
                  </a:lnTo>
                  <a:lnTo>
                    <a:pt x="7155" y="2587"/>
                  </a:lnTo>
                  <a:lnTo>
                    <a:pt x="7586" y="2606"/>
                  </a:lnTo>
                  <a:lnTo>
                    <a:pt x="7950" y="2606"/>
                  </a:lnTo>
                  <a:lnTo>
                    <a:pt x="8218" y="2596"/>
                  </a:lnTo>
                  <a:lnTo>
                    <a:pt x="8314" y="2587"/>
                  </a:lnTo>
                  <a:lnTo>
                    <a:pt x="8381" y="2577"/>
                  </a:lnTo>
                  <a:lnTo>
                    <a:pt x="8506" y="2520"/>
                  </a:lnTo>
                  <a:lnTo>
                    <a:pt x="8602" y="2462"/>
                  </a:lnTo>
                  <a:lnTo>
                    <a:pt x="8640" y="2433"/>
                  </a:lnTo>
                  <a:lnTo>
                    <a:pt x="8659" y="2395"/>
                  </a:lnTo>
                  <a:lnTo>
                    <a:pt x="8678" y="2366"/>
                  </a:lnTo>
                  <a:lnTo>
                    <a:pt x="8697" y="2328"/>
                  </a:lnTo>
                  <a:lnTo>
                    <a:pt x="8697" y="2290"/>
                  </a:lnTo>
                  <a:lnTo>
                    <a:pt x="8697" y="2251"/>
                  </a:lnTo>
                  <a:lnTo>
                    <a:pt x="8678" y="2213"/>
                  </a:lnTo>
                  <a:lnTo>
                    <a:pt x="8659" y="2175"/>
                  </a:lnTo>
                  <a:lnTo>
                    <a:pt x="8592" y="2089"/>
                  </a:lnTo>
                  <a:lnTo>
                    <a:pt x="8496" y="1993"/>
                  </a:lnTo>
                  <a:lnTo>
                    <a:pt x="8362" y="1897"/>
                  </a:lnTo>
                  <a:lnTo>
                    <a:pt x="8199" y="1792"/>
                  </a:lnTo>
                  <a:lnTo>
                    <a:pt x="8008" y="1677"/>
                  </a:lnTo>
                  <a:lnTo>
                    <a:pt x="7778" y="1562"/>
                  </a:lnTo>
                  <a:lnTo>
                    <a:pt x="7519" y="1437"/>
                  </a:lnTo>
                  <a:lnTo>
                    <a:pt x="7232" y="1303"/>
                  </a:lnTo>
                  <a:lnTo>
                    <a:pt x="6906" y="1169"/>
                  </a:lnTo>
                  <a:lnTo>
                    <a:pt x="6542" y="1016"/>
                  </a:lnTo>
                  <a:lnTo>
                    <a:pt x="6063" y="834"/>
                  </a:lnTo>
                  <a:lnTo>
                    <a:pt x="5565" y="671"/>
                  </a:lnTo>
                  <a:lnTo>
                    <a:pt x="5086" y="518"/>
                  </a:lnTo>
                  <a:lnTo>
                    <a:pt x="4627" y="374"/>
                  </a:lnTo>
                  <a:lnTo>
                    <a:pt x="4205" y="259"/>
                  </a:lnTo>
                  <a:lnTo>
                    <a:pt x="3832" y="154"/>
                  </a:lnTo>
                  <a:lnTo>
                    <a:pt x="3286" y="20"/>
                  </a:lnTo>
                  <a:lnTo>
                    <a:pt x="3171" y="10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>
              <a:off x="7744222" y="3452213"/>
              <a:ext cx="62185" cy="898944"/>
            </a:xfrm>
            <a:custGeom>
              <a:avLst/>
              <a:gdLst/>
              <a:ahLst/>
              <a:cxnLst/>
              <a:rect l="l" t="t" r="r" b="b"/>
              <a:pathLst>
                <a:path w="1581" h="22855" extrusionOk="0">
                  <a:moveTo>
                    <a:pt x="1" y="1"/>
                  </a:moveTo>
                  <a:lnTo>
                    <a:pt x="1" y="22854"/>
                  </a:lnTo>
                  <a:lnTo>
                    <a:pt x="1581" y="22854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959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>
              <a:off x="7478656" y="4279862"/>
              <a:ext cx="592977" cy="160162"/>
            </a:xfrm>
            <a:custGeom>
              <a:avLst/>
              <a:gdLst/>
              <a:ahLst/>
              <a:cxnLst/>
              <a:rect l="l" t="t" r="r" b="b"/>
              <a:pathLst>
                <a:path w="15076" h="4072" extrusionOk="0">
                  <a:moveTo>
                    <a:pt x="4071" y="1"/>
                  </a:moveTo>
                  <a:lnTo>
                    <a:pt x="3860" y="10"/>
                  </a:lnTo>
                  <a:lnTo>
                    <a:pt x="3659" y="30"/>
                  </a:lnTo>
                  <a:lnTo>
                    <a:pt x="3458" y="49"/>
                  </a:lnTo>
                  <a:lnTo>
                    <a:pt x="3257" y="87"/>
                  </a:lnTo>
                  <a:lnTo>
                    <a:pt x="3055" y="135"/>
                  </a:lnTo>
                  <a:lnTo>
                    <a:pt x="2864" y="192"/>
                  </a:lnTo>
                  <a:lnTo>
                    <a:pt x="2672" y="250"/>
                  </a:lnTo>
                  <a:lnTo>
                    <a:pt x="2490" y="327"/>
                  </a:lnTo>
                  <a:lnTo>
                    <a:pt x="2308" y="403"/>
                  </a:lnTo>
                  <a:lnTo>
                    <a:pt x="2136" y="499"/>
                  </a:lnTo>
                  <a:lnTo>
                    <a:pt x="1964" y="595"/>
                  </a:lnTo>
                  <a:lnTo>
                    <a:pt x="1801" y="700"/>
                  </a:lnTo>
                  <a:lnTo>
                    <a:pt x="1638" y="815"/>
                  </a:lnTo>
                  <a:lnTo>
                    <a:pt x="1485" y="940"/>
                  </a:lnTo>
                  <a:lnTo>
                    <a:pt x="1341" y="1064"/>
                  </a:lnTo>
                  <a:lnTo>
                    <a:pt x="1197" y="1198"/>
                  </a:lnTo>
                  <a:lnTo>
                    <a:pt x="1063" y="1342"/>
                  </a:lnTo>
                  <a:lnTo>
                    <a:pt x="929" y="1485"/>
                  </a:lnTo>
                  <a:lnTo>
                    <a:pt x="814" y="1639"/>
                  </a:lnTo>
                  <a:lnTo>
                    <a:pt x="699" y="1802"/>
                  </a:lnTo>
                  <a:lnTo>
                    <a:pt x="594" y="1964"/>
                  </a:lnTo>
                  <a:lnTo>
                    <a:pt x="498" y="2137"/>
                  </a:lnTo>
                  <a:lnTo>
                    <a:pt x="402" y="2309"/>
                  </a:lnTo>
                  <a:lnTo>
                    <a:pt x="326" y="2491"/>
                  </a:lnTo>
                  <a:lnTo>
                    <a:pt x="249" y="2673"/>
                  </a:lnTo>
                  <a:lnTo>
                    <a:pt x="182" y="2865"/>
                  </a:lnTo>
                  <a:lnTo>
                    <a:pt x="134" y="3056"/>
                  </a:lnTo>
                  <a:lnTo>
                    <a:pt x="86" y="3257"/>
                  </a:lnTo>
                  <a:lnTo>
                    <a:pt x="48" y="3459"/>
                  </a:lnTo>
                  <a:lnTo>
                    <a:pt x="29" y="3660"/>
                  </a:lnTo>
                  <a:lnTo>
                    <a:pt x="10" y="3861"/>
                  </a:lnTo>
                  <a:lnTo>
                    <a:pt x="0" y="4072"/>
                  </a:lnTo>
                  <a:lnTo>
                    <a:pt x="1293" y="4072"/>
                  </a:lnTo>
                  <a:lnTo>
                    <a:pt x="1303" y="3928"/>
                  </a:lnTo>
                  <a:lnTo>
                    <a:pt x="1312" y="3794"/>
                  </a:lnTo>
                  <a:lnTo>
                    <a:pt x="1331" y="3650"/>
                  </a:lnTo>
                  <a:lnTo>
                    <a:pt x="1351" y="3516"/>
                  </a:lnTo>
                  <a:lnTo>
                    <a:pt x="1389" y="3382"/>
                  </a:lnTo>
                  <a:lnTo>
                    <a:pt x="1427" y="3248"/>
                  </a:lnTo>
                  <a:lnTo>
                    <a:pt x="1466" y="3123"/>
                  </a:lnTo>
                  <a:lnTo>
                    <a:pt x="1513" y="2999"/>
                  </a:lnTo>
                  <a:lnTo>
                    <a:pt x="1571" y="2874"/>
                  </a:lnTo>
                  <a:lnTo>
                    <a:pt x="1628" y="2750"/>
                  </a:lnTo>
                  <a:lnTo>
                    <a:pt x="1695" y="2635"/>
                  </a:lnTo>
                  <a:lnTo>
                    <a:pt x="1772" y="2520"/>
                  </a:lnTo>
                  <a:lnTo>
                    <a:pt x="1849" y="2415"/>
                  </a:lnTo>
                  <a:lnTo>
                    <a:pt x="1935" y="2309"/>
                  </a:lnTo>
                  <a:lnTo>
                    <a:pt x="2021" y="2213"/>
                  </a:lnTo>
                  <a:lnTo>
                    <a:pt x="2107" y="2108"/>
                  </a:lnTo>
                  <a:lnTo>
                    <a:pt x="2203" y="2022"/>
                  </a:lnTo>
                  <a:lnTo>
                    <a:pt x="2308" y="1936"/>
                  </a:lnTo>
                  <a:lnTo>
                    <a:pt x="2414" y="1849"/>
                  </a:lnTo>
                  <a:lnTo>
                    <a:pt x="2519" y="1773"/>
                  </a:lnTo>
                  <a:lnTo>
                    <a:pt x="2634" y="1706"/>
                  </a:lnTo>
                  <a:lnTo>
                    <a:pt x="2749" y="1639"/>
                  </a:lnTo>
                  <a:lnTo>
                    <a:pt x="2873" y="1572"/>
                  </a:lnTo>
                  <a:lnTo>
                    <a:pt x="2998" y="1514"/>
                  </a:lnTo>
                  <a:lnTo>
                    <a:pt x="3123" y="1466"/>
                  </a:lnTo>
                  <a:lnTo>
                    <a:pt x="3247" y="1428"/>
                  </a:lnTo>
                  <a:lnTo>
                    <a:pt x="3381" y="1390"/>
                  </a:lnTo>
                  <a:lnTo>
                    <a:pt x="3515" y="1351"/>
                  </a:lnTo>
                  <a:lnTo>
                    <a:pt x="3649" y="1332"/>
                  </a:lnTo>
                  <a:lnTo>
                    <a:pt x="3793" y="1313"/>
                  </a:lnTo>
                  <a:lnTo>
                    <a:pt x="3927" y="1304"/>
                  </a:lnTo>
                  <a:lnTo>
                    <a:pt x="11149" y="1304"/>
                  </a:lnTo>
                  <a:lnTo>
                    <a:pt x="11293" y="1313"/>
                  </a:lnTo>
                  <a:lnTo>
                    <a:pt x="11427" y="1332"/>
                  </a:lnTo>
                  <a:lnTo>
                    <a:pt x="11570" y="1351"/>
                  </a:lnTo>
                  <a:lnTo>
                    <a:pt x="11704" y="1390"/>
                  </a:lnTo>
                  <a:lnTo>
                    <a:pt x="11829" y="1428"/>
                  </a:lnTo>
                  <a:lnTo>
                    <a:pt x="11963" y="1466"/>
                  </a:lnTo>
                  <a:lnTo>
                    <a:pt x="12088" y="1514"/>
                  </a:lnTo>
                  <a:lnTo>
                    <a:pt x="12212" y="1572"/>
                  </a:lnTo>
                  <a:lnTo>
                    <a:pt x="12327" y="1639"/>
                  </a:lnTo>
                  <a:lnTo>
                    <a:pt x="12442" y="1706"/>
                  </a:lnTo>
                  <a:lnTo>
                    <a:pt x="12557" y="1773"/>
                  </a:lnTo>
                  <a:lnTo>
                    <a:pt x="12662" y="1849"/>
                  </a:lnTo>
                  <a:lnTo>
                    <a:pt x="12768" y="1936"/>
                  </a:lnTo>
                  <a:lnTo>
                    <a:pt x="12873" y="2022"/>
                  </a:lnTo>
                  <a:lnTo>
                    <a:pt x="12969" y="2108"/>
                  </a:lnTo>
                  <a:lnTo>
                    <a:pt x="13065" y="2213"/>
                  </a:lnTo>
                  <a:lnTo>
                    <a:pt x="13151" y="2309"/>
                  </a:lnTo>
                  <a:lnTo>
                    <a:pt x="13227" y="2415"/>
                  </a:lnTo>
                  <a:lnTo>
                    <a:pt x="13304" y="2520"/>
                  </a:lnTo>
                  <a:lnTo>
                    <a:pt x="13381" y="2635"/>
                  </a:lnTo>
                  <a:lnTo>
                    <a:pt x="13448" y="2750"/>
                  </a:lnTo>
                  <a:lnTo>
                    <a:pt x="13505" y="2874"/>
                  </a:lnTo>
                  <a:lnTo>
                    <a:pt x="13563" y="2999"/>
                  </a:lnTo>
                  <a:lnTo>
                    <a:pt x="13611" y="3123"/>
                  </a:lnTo>
                  <a:lnTo>
                    <a:pt x="13658" y="3248"/>
                  </a:lnTo>
                  <a:lnTo>
                    <a:pt x="13697" y="3382"/>
                  </a:lnTo>
                  <a:lnTo>
                    <a:pt x="13725" y="3516"/>
                  </a:lnTo>
                  <a:lnTo>
                    <a:pt x="13754" y="3650"/>
                  </a:lnTo>
                  <a:lnTo>
                    <a:pt x="13764" y="3794"/>
                  </a:lnTo>
                  <a:lnTo>
                    <a:pt x="13783" y="3928"/>
                  </a:lnTo>
                  <a:lnTo>
                    <a:pt x="13783" y="4072"/>
                  </a:lnTo>
                  <a:lnTo>
                    <a:pt x="15076" y="4072"/>
                  </a:lnTo>
                  <a:lnTo>
                    <a:pt x="15076" y="3861"/>
                  </a:lnTo>
                  <a:lnTo>
                    <a:pt x="15057" y="3660"/>
                  </a:lnTo>
                  <a:lnTo>
                    <a:pt x="15028" y="3459"/>
                  </a:lnTo>
                  <a:lnTo>
                    <a:pt x="14990" y="3257"/>
                  </a:lnTo>
                  <a:lnTo>
                    <a:pt x="14951" y="3056"/>
                  </a:lnTo>
                  <a:lnTo>
                    <a:pt x="14894" y="2865"/>
                  </a:lnTo>
                  <a:lnTo>
                    <a:pt x="14827" y="2673"/>
                  </a:lnTo>
                  <a:lnTo>
                    <a:pt x="14760" y="2491"/>
                  </a:lnTo>
                  <a:lnTo>
                    <a:pt x="14674" y="2309"/>
                  </a:lnTo>
                  <a:lnTo>
                    <a:pt x="14588" y="2137"/>
                  </a:lnTo>
                  <a:lnTo>
                    <a:pt x="14492" y="1964"/>
                  </a:lnTo>
                  <a:lnTo>
                    <a:pt x="14377" y="1802"/>
                  </a:lnTo>
                  <a:lnTo>
                    <a:pt x="14271" y="1639"/>
                  </a:lnTo>
                  <a:lnTo>
                    <a:pt x="14147" y="1485"/>
                  </a:lnTo>
                  <a:lnTo>
                    <a:pt x="14022" y="1342"/>
                  </a:lnTo>
                  <a:lnTo>
                    <a:pt x="13888" y="1198"/>
                  </a:lnTo>
                  <a:lnTo>
                    <a:pt x="13745" y="1064"/>
                  </a:lnTo>
                  <a:lnTo>
                    <a:pt x="13591" y="940"/>
                  </a:lnTo>
                  <a:lnTo>
                    <a:pt x="13438" y="815"/>
                  </a:lnTo>
                  <a:lnTo>
                    <a:pt x="13285" y="700"/>
                  </a:lnTo>
                  <a:lnTo>
                    <a:pt x="13112" y="595"/>
                  </a:lnTo>
                  <a:lnTo>
                    <a:pt x="12950" y="499"/>
                  </a:lnTo>
                  <a:lnTo>
                    <a:pt x="12768" y="403"/>
                  </a:lnTo>
                  <a:lnTo>
                    <a:pt x="12586" y="327"/>
                  </a:lnTo>
                  <a:lnTo>
                    <a:pt x="12404" y="250"/>
                  </a:lnTo>
                  <a:lnTo>
                    <a:pt x="12212" y="192"/>
                  </a:lnTo>
                  <a:lnTo>
                    <a:pt x="12021" y="135"/>
                  </a:lnTo>
                  <a:lnTo>
                    <a:pt x="11829" y="87"/>
                  </a:lnTo>
                  <a:lnTo>
                    <a:pt x="11628" y="49"/>
                  </a:lnTo>
                  <a:lnTo>
                    <a:pt x="11427" y="30"/>
                  </a:lnTo>
                  <a:lnTo>
                    <a:pt x="11216" y="10"/>
                  </a:lnTo>
                  <a:lnTo>
                    <a:pt x="110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>
              <a:off x="7708076" y="3426608"/>
              <a:ext cx="134517" cy="208738"/>
            </a:xfrm>
            <a:custGeom>
              <a:avLst/>
              <a:gdLst/>
              <a:ahLst/>
              <a:cxnLst/>
              <a:rect l="l" t="t" r="r" b="b"/>
              <a:pathLst>
                <a:path w="3420" h="5307" extrusionOk="0">
                  <a:moveTo>
                    <a:pt x="0" y="0"/>
                  </a:moveTo>
                  <a:lnTo>
                    <a:pt x="642" y="5307"/>
                  </a:lnTo>
                  <a:lnTo>
                    <a:pt x="2768" y="5307"/>
                  </a:lnTo>
                  <a:lnTo>
                    <a:pt x="3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7343002" y="3414179"/>
              <a:ext cx="864646" cy="71624"/>
            </a:xfrm>
            <a:custGeom>
              <a:avLst/>
              <a:gdLst/>
              <a:ahLst/>
              <a:cxnLst/>
              <a:rect l="l" t="t" r="r" b="b"/>
              <a:pathLst>
                <a:path w="21983" h="1821" extrusionOk="0">
                  <a:moveTo>
                    <a:pt x="1" y="0"/>
                  </a:moveTo>
                  <a:lnTo>
                    <a:pt x="1" y="1820"/>
                  </a:lnTo>
                  <a:lnTo>
                    <a:pt x="21983" y="1820"/>
                  </a:lnTo>
                  <a:lnTo>
                    <a:pt x="21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7311733" y="3305310"/>
              <a:ext cx="926831" cy="137152"/>
            </a:xfrm>
            <a:custGeom>
              <a:avLst/>
              <a:gdLst/>
              <a:ahLst/>
              <a:cxnLst/>
              <a:rect l="l" t="t" r="r" b="b"/>
              <a:pathLst>
                <a:path w="23564" h="3487" extrusionOk="0">
                  <a:moveTo>
                    <a:pt x="3181" y="0"/>
                  </a:moveTo>
                  <a:lnTo>
                    <a:pt x="3008" y="19"/>
                  </a:lnTo>
                  <a:lnTo>
                    <a:pt x="2846" y="39"/>
                  </a:lnTo>
                  <a:lnTo>
                    <a:pt x="2683" y="67"/>
                  </a:lnTo>
                  <a:lnTo>
                    <a:pt x="2520" y="106"/>
                  </a:lnTo>
                  <a:lnTo>
                    <a:pt x="2357" y="154"/>
                  </a:lnTo>
                  <a:lnTo>
                    <a:pt x="2204" y="201"/>
                  </a:lnTo>
                  <a:lnTo>
                    <a:pt x="2051" y="259"/>
                  </a:lnTo>
                  <a:lnTo>
                    <a:pt x="1897" y="326"/>
                  </a:lnTo>
                  <a:lnTo>
                    <a:pt x="1754" y="403"/>
                  </a:lnTo>
                  <a:lnTo>
                    <a:pt x="1620" y="489"/>
                  </a:lnTo>
                  <a:lnTo>
                    <a:pt x="1476" y="575"/>
                  </a:lnTo>
                  <a:lnTo>
                    <a:pt x="1351" y="661"/>
                  </a:lnTo>
                  <a:lnTo>
                    <a:pt x="1227" y="767"/>
                  </a:lnTo>
                  <a:lnTo>
                    <a:pt x="1102" y="872"/>
                  </a:lnTo>
                  <a:lnTo>
                    <a:pt x="988" y="977"/>
                  </a:lnTo>
                  <a:lnTo>
                    <a:pt x="873" y="1092"/>
                  </a:lnTo>
                  <a:lnTo>
                    <a:pt x="767" y="1217"/>
                  </a:lnTo>
                  <a:lnTo>
                    <a:pt x="671" y="1341"/>
                  </a:lnTo>
                  <a:lnTo>
                    <a:pt x="576" y="1475"/>
                  </a:lnTo>
                  <a:lnTo>
                    <a:pt x="489" y="1609"/>
                  </a:lnTo>
                  <a:lnTo>
                    <a:pt x="403" y="1753"/>
                  </a:lnTo>
                  <a:lnTo>
                    <a:pt x="336" y="1897"/>
                  </a:lnTo>
                  <a:lnTo>
                    <a:pt x="269" y="2050"/>
                  </a:lnTo>
                  <a:lnTo>
                    <a:pt x="202" y="2194"/>
                  </a:lnTo>
                  <a:lnTo>
                    <a:pt x="154" y="2357"/>
                  </a:lnTo>
                  <a:lnTo>
                    <a:pt x="106" y="2510"/>
                  </a:lnTo>
                  <a:lnTo>
                    <a:pt x="68" y="2673"/>
                  </a:lnTo>
                  <a:lnTo>
                    <a:pt x="39" y="2835"/>
                  </a:lnTo>
                  <a:lnTo>
                    <a:pt x="20" y="3008"/>
                  </a:lnTo>
                  <a:lnTo>
                    <a:pt x="11" y="3180"/>
                  </a:lnTo>
                  <a:lnTo>
                    <a:pt x="1" y="3353"/>
                  </a:lnTo>
                  <a:lnTo>
                    <a:pt x="1" y="3487"/>
                  </a:lnTo>
                  <a:lnTo>
                    <a:pt x="23563" y="3487"/>
                  </a:lnTo>
                  <a:lnTo>
                    <a:pt x="23563" y="3353"/>
                  </a:lnTo>
                  <a:lnTo>
                    <a:pt x="23563" y="3180"/>
                  </a:lnTo>
                  <a:lnTo>
                    <a:pt x="23544" y="3008"/>
                  </a:lnTo>
                  <a:lnTo>
                    <a:pt x="23525" y="2835"/>
                  </a:lnTo>
                  <a:lnTo>
                    <a:pt x="23496" y="2673"/>
                  </a:lnTo>
                  <a:lnTo>
                    <a:pt x="23458" y="2510"/>
                  </a:lnTo>
                  <a:lnTo>
                    <a:pt x="23419" y="2357"/>
                  </a:lnTo>
                  <a:lnTo>
                    <a:pt x="23362" y="2194"/>
                  </a:lnTo>
                  <a:lnTo>
                    <a:pt x="23304" y="2050"/>
                  </a:lnTo>
                  <a:lnTo>
                    <a:pt x="23237" y="1897"/>
                  </a:lnTo>
                  <a:lnTo>
                    <a:pt x="23161" y="1753"/>
                  </a:lnTo>
                  <a:lnTo>
                    <a:pt x="23084" y="1609"/>
                  </a:lnTo>
                  <a:lnTo>
                    <a:pt x="22998" y="1475"/>
                  </a:lnTo>
                  <a:lnTo>
                    <a:pt x="22902" y="1341"/>
                  </a:lnTo>
                  <a:lnTo>
                    <a:pt x="22797" y="1217"/>
                  </a:lnTo>
                  <a:lnTo>
                    <a:pt x="22691" y="1092"/>
                  </a:lnTo>
                  <a:lnTo>
                    <a:pt x="22586" y="977"/>
                  </a:lnTo>
                  <a:lnTo>
                    <a:pt x="22471" y="872"/>
                  </a:lnTo>
                  <a:lnTo>
                    <a:pt x="22347" y="767"/>
                  </a:lnTo>
                  <a:lnTo>
                    <a:pt x="22222" y="661"/>
                  </a:lnTo>
                  <a:lnTo>
                    <a:pt x="22088" y="575"/>
                  </a:lnTo>
                  <a:lnTo>
                    <a:pt x="21954" y="489"/>
                  </a:lnTo>
                  <a:lnTo>
                    <a:pt x="21810" y="403"/>
                  </a:lnTo>
                  <a:lnTo>
                    <a:pt x="21667" y="326"/>
                  </a:lnTo>
                  <a:lnTo>
                    <a:pt x="21523" y="259"/>
                  </a:lnTo>
                  <a:lnTo>
                    <a:pt x="21370" y="201"/>
                  </a:lnTo>
                  <a:lnTo>
                    <a:pt x="21207" y="154"/>
                  </a:lnTo>
                  <a:lnTo>
                    <a:pt x="21054" y="106"/>
                  </a:lnTo>
                  <a:lnTo>
                    <a:pt x="20891" y="67"/>
                  </a:lnTo>
                  <a:lnTo>
                    <a:pt x="20728" y="39"/>
                  </a:lnTo>
                  <a:lnTo>
                    <a:pt x="20556" y="19"/>
                  </a:lnTo>
                  <a:lnTo>
                    <a:pt x="203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6"/>
            <p:cNvSpPr/>
            <p:nvPr/>
          </p:nvSpPr>
          <p:spPr>
            <a:xfrm>
              <a:off x="7532147" y="1433376"/>
              <a:ext cx="1154684" cy="1453100"/>
            </a:xfrm>
            <a:custGeom>
              <a:avLst/>
              <a:gdLst/>
              <a:ahLst/>
              <a:cxnLst/>
              <a:rect l="l" t="t" r="r" b="b"/>
              <a:pathLst>
                <a:path w="29357" h="36944" extrusionOk="0">
                  <a:moveTo>
                    <a:pt x="4818" y="1"/>
                  </a:moveTo>
                  <a:lnTo>
                    <a:pt x="3276" y="6399"/>
                  </a:lnTo>
                  <a:lnTo>
                    <a:pt x="3391" y="6351"/>
                  </a:lnTo>
                  <a:lnTo>
                    <a:pt x="3707" y="6236"/>
                  </a:lnTo>
                  <a:lnTo>
                    <a:pt x="3927" y="6159"/>
                  </a:lnTo>
                  <a:lnTo>
                    <a:pt x="4176" y="6083"/>
                  </a:lnTo>
                  <a:lnTo>
                    <a:pt x="4454" y="6006"/>
                  </a:lnTo>
                  <a:lnTo>
                    <a:pt x="4751" y="5929"/>
                  </a:lnTo>
                  <a:lnTo>
                    <a:pt x="5048" y="5862"/>
                  </a:lnTo>
                  <a:lnTo>
                    <a:pt x="5364" y="5815"/>
                  </a:lnTo>
                  <a:lnTo>
                    <a:pt x="5670" y="5776"/>
                  </a:lnTo>
                  <a:lnTo>
                    <a:pt x="5824" y="5767"/>
                  </a:lnTo>
                  <a:lnTo>
                    <a:pt x="6111" y="5767"/>
                  </a:lnTo>
                  <a:lnTo>
                    <a:pt x="6255" y="5776"/>
                  </a:lnTo>
                  <a:lnTo>
                    <a:pt x="6389" y="5795"/>
                  </a:lnTo>
                  <a:lnTo>
                    <a:pt x="6523" y="5824"/>
                  </a:lnTo>
                  <a:lnTo>
                    <a:pt x="6647" y="5853"/>
                  </a:lnTo>
                  <a:lnTo>
                    <a:pt x="6762" y="5901"/>
                  </a:lnTo>
                  <a:lnTo>
                    <a:pt x="6868" y="5958"/>
                  </a:lnTo>
                  <a:lnTo>
                    <a:pt x="6963" y="6016"/>
                  </a:lnTo>
                  <a:lnTo>
                    <a:pt x="7059" y="6092"/>
                  </a:lnTo>
                  <a:lnTo>
                    <a:pt x="7145" y="6169"/>
                  </a:lnTo>
                  <a:lnTo>
                    <a:pt x="7318" y="6341"/>
                  </a:lnTo>
                  <a:lnTo>
                    <a:pt x="7471" y="6533"/>
                  </a:lnTo>
                  <a:lnTo>
                    <a:pt x="7615" y="6744"/>
                  </a:lnTo>
                  <a:lnTo>
                    <a:pt x="7739" y="6964"/>
                  </a:lnTo>
                  <a:lnTo>
                    <a:pt x="7854" y="7203"/>
                  </a:lnTo>
                  <a:lnTo>
                    <a:pt x="7940" y="7452"/>
                  </a:lnTo>
                  <a:lnTo>
                    <a:pt x="7979" y="7587"/>
                  </a:lnTo>
                  <a:lnTo>
                    <a:pt x="8017" y="7711"/>
                  </a:lnTo>
                  <a:lnTo>
                    <a:pt x="8036" y="7845"/>
                  </a:lnTo>
                  <a:lnTo>
                    <a:pt x="8065" y="7979"/>
                  </a:lnTo>
                  <a:lnTo>
                    <a:pt x="8074" y="8113"/>
                  </a:lnTo>
                  <a:lnTo>
                    <a:pt x="8084" y="8247"/>
                  </a:lnTo>
                  <a:lnTo>
                    <a:pt x="8084" y="8381"/>
                  </a:lnTo>
                  <a:lnTo>
                    <a:pt x="8084" y="8525"/>
                  </a:lnTo>
                  <a:lnTo>
                    <a:pt x="8065" y="8659"/>
                  </a:lnTo>
                  <a:lnTo>
                    <a:pt x="8046" y="8793"/>
                  </a:lnTo>
                  <a:lnTo>
                    <a:pt x="8027" y="8927"/>
                  </a:lnTo>
                  <a:lnTo>
                    <a:pt x="7988" y="9062"/>
                  </a:lnTo>
                  <a:lnTo>
                    <a:pt x="7950" y="9196"/>
                  </a:lnTo>
                  <a:lnTo>
                    <a:pt x="7893" y="9330"/>
                  </a:lnTo>
                  <a:lnTo>
                    <a:pt x="7835" y="9464"/>
                  </a:lnTo>
                  <a:lnTo>
                    <a:pt x="7768" y="9588"/>
                  </a:lnTo>
                  <a:lnTo>
                    <a:pt x="7691" y="9713"/>
                  </a:lnTo>
                  <a:lnTo>
                    <a:pt x="7605" y="9837"/>
                  </a:lnTo>
                  <a:lnTo>
                    <a:pt x="7270" y="10288"/>
                  </a:lnTo>
                  <a:lnTo>
                    <a:pt x="6839" y="10833"/>
                  </a:lnTo>
                  <a:lnTo>
                    <a:pt x="5757" y="12194"/>
                  </a:lnTo>
                  <a:lnTo>
                    <a:pt x="5134" y="12989"/>
                  </a:lnTo>
                  <a:lnTo>
                    <a:pt x="4492" y="13841"/>
                  </a:lnTo>
                  <a:lnTo>
                    <a:pt x="4167" y="14291"/>
                  </a:lnTo>
                  <a:lnTo>
                    <a:pt x="3831" y="14751"/>
                  </a:lnTo>
                  <a:lnTo>
                    <a:pt x="3506" y="15220"/>
                  </a:lnTo>
                  <a:lnTo>
                    <a:pt x="3180" y="15699"/>
                  </a:lnTo>
                  <a:lnTo>
                    <a:pt x="2864" y="16188"/>
                  </a:lnTo>
                  <a:lnTo>
                    <a:pt x="2548" y="16686"/>
                  </a:lnTo>
                  <a:lnTo>
                    <a:pt x="2241" y="17184"/>
                  </a:lnTo>
                  <a:lnTo>
                    <a:pt x="1945" y="17691"/>
                  </a:lnTo>
                  <a:lnTo>
                    <a:pt x="1667" y="18209"/>
                  </a:lnTo>
                  <a:lnTo>
                    <a:pt x="1399" y="18716"/>
                  </a:lnTo>
                  <a:lnTo>
                    <a:pt x="1150" y="19233"/>
                  </a:lnTo>
                  <a:lnTo>
                    <a:pt x="920" y="19751"/>
                  </a:lnTo>
                  <a:lnTo>
                    <a:pt x="709" y="20268"/>
                  </a:lnTo>
                  <a:lnTo>
                    <a:pt x="527" y="20776"/>
                  </a:lnTo>
                  <a:lnTo>
                    <a:pt x="441" y="21034"/>
                  </a:lnTo>
                  <a:lnTo>
                    <a:pt x="364" y="21283"/>
                  </a:lnTo>
                  <a:lnTo>
                    <a:pt x="297" y="21532"/>
                  </a:lnTo>
                  <a:lnTo>
                    <a:pt x="230" y="21791"/>
                  </a:lnTo>
                  <a:lnTo>
                    <a:pt x="173" y="22040"/>
                  </a:lnTo>
                  <a:lnTo>
                    <a:pt x="125" y="22289"/>
                  </a:lnTo>
                  <a:lnTo>
                    <a:pt x="86" y="22528"/>
                  </a:lnTo>
                  <a:lnTo>
                    <a:pt x="48" y="22777"/>
                  </a:lnTo>
                  <a:lnTo>
                    <a:pt x="29" y="23017"/>
                  </a:lnTo>
                  <a:lnTo>
                    <a:pt x="10" y="23256"/>
                  </a:lnTo>
                  <a:lnTo>
                    <a:pt x="0" y="23496"/>
                  </a:lnTo>
                  <a:lnTo>
                    <a:pt x="0" y="23735"/>
                  </a:lnTo>
                  <a:lnTo>
                    <a:pt x="10" y="23908"/>
                  </a:lnTo>
                  <a:lnTo>
                    <a:pt x="19" y="24080"/>
                  </a:lnTo>
                  <a:lnTo>
                    <a:pt x="48" y="24272"/>
                  </a:lnTo>
                  <a:lnTo>
                    <a:pt x="77" y="24473"/>
                  </a:lnTo>
                  <a:lnTo>
                    <a:pt x="153" y="24894"/>
                  </a:lnTo>
                  <a:lnTo>
                    <a:pt x="259" y="25344"/>
                  </a:lnTo>
                  <a:lnTo>
                    <a:pt x="402" y="25823"/>
                  </a:lnTo>
                  <a:lnTo>
                    <a:pt x="565" y="26321"/>
                  </a:lnTo>
                  <a:lnTo>
                    <a:pt x="766" y="26839"/>
                  </a:lnTo>
                  <a:lnTo>
                    <a:pt x="996" y="27384"/>
                  </a:lnTo>
                  <a:lnTo>
                    <a:pt x="1245" y="27930"/>
                  </a:lnTo>
                  <a:lnTo>
                    <a:pt x="1389" y="28218"/>
                  </a:lnTo>
                  <a:lnTo>
                    <a:pt x="1542" y="28496"/>
                  </a:lnTo>
                  <a:lnTo>
                    <a:pt x="1695" y="28783"/>
                  </a:lnTo>
                  <a:lnTo>
                    <a:pt x="1858" y="29070"/>
                  </a:lnTo>
                  <a:lnTo>
                    <a:pt x="2031" y="29348"/>
                  </a:lnTo>
                  <a:lnTo>
                    <a:pt x="2213" y="29635"/>
                  </a:lnTo>
                  <a:lnTo>
                    <a:pt x="2395" y="29923"/>
                  </a:lnTo>
                  <a:lnTo>
                    <a:pt x="2586" y="30210"/>
                  </a:lnTo>
                  <a:lnTo>
                    <a:pt x="2797" y="30497"/>
                  </a:lnTo>
                  <a:lnTo>
                    <a:pt x="3008" y="30785"/>
                  </a:lnTo>
                  <a:lnTo>
                    <a:pt x="3218" y="31072"/>
                  </a:lnTo>
                  <a:lnTo>
                    <a:pt x="3448" y="31350"/>
                  </a:lnTo>
                  <a:lnTo>
                    <a:pt x="3688" y="31628"/>
                  </a:lnTo>
                  <a:lnTo>
                    <a:pt x="3927" y="31905"/>
                  </a:lnTo>
                  <a:lnTo>
                    <a:pt x="4176" y="32183"/>
                  </a:lnTo>
                  <a:lnTo>
                    <a:pt x="4444" y="32451"/>
                  </a:lnTo>
                  <a:lnTo>
                    <a:pt x="4703" y="32719"/>
                  </a:lnTo>
                  <a:lnTo>
                    <a:pt x="4981" y="32978"/>
                  </a:lnTo>
                  <a:lnTo>
                    <a:pt x="5268" y="33237"/>
                  </a:lnTo>
                  <a:lnTo>
                    <a:pt x="5565" y="33495"/>
                  </a:lnTo>
                  <a:lnTo>
                    <a:pt x="5862" y="33735"/>
                  </a:lnTo>
                  <a:lnTo>
                    <a:pt x="6168" y="33984"/>
                  </a:lnTo>
                  <a:lnTo>
                    <a:pt x="6494" y="34214"/>
                  </a:lnTo>
                  <a:lnTo>
                    <a:pt x="6820" y="34444"/>
                  </a:lnTo>
                  <a:lnTo>
                    <a:pt x="7155" y="34664"/>
                  </a:lnTo>
                  <a:lnTo>
                    <a:pt x="7500" y="34875"/>
                  </a:lnTo>
                  <a:lnTo>
                    <a:pt x="7845" y="35076"/>
                  </a:lnTo>
                  <a:lnTo>
                    <a:pt x="8209" y="35277"/>
                  </a:lnTo>
                  <a:lnTo>
                    <a:pt x="8582" y="35468"/>
                  </a:lnTo>
                  <a:lnTo>
                    <a:pt x="8956" y="35641"/>
                  </a:lnTo>
                  <a:lnTo>
                    <a:pt x="9339" y="35813"/>
                  </a:lnTo>
                  <a:lnTo>
                    <a:pt x="9741" y="35966"/>
                  </a:lnTo>
                  <a:lnTo>
                    <a:pt x="10143" y="36120"/>
                  </a:lnTo>
                  <a:lnTo>
                    <a:pt x="10555" y="36254"/>
                  </a:lnTo>
                  <a:lnTo>
                    <a:pt x="10977" y="36388"/>
                  </a:lnTo>
                  <a:lnTo>
                    <a:pt x="11408" y="36503"/>
                  </a:lnTo>
                  <a:lnTo>
                    <a:pt x="11848" y="36599"/>
                  </a:lnTo>
                  <a:lnTo>
                    <a:pt x="12298" y="36694"/>
                  </a:lnTo>
                  <a:lnTo>
                    <a:pt x="12758" y="36771"/>
                  </a:lnTo>
                  <a:lnTo>
                    <a:pt x="13228" y="36828"/>
                  </a:lnTo>
                  <a:lnTo>
                    <a:pt x="13697" y="36886"/>
                  </a:lnTo>
                  <a:lnTo>
                    <a:pt x="14185" y="36915"/>
                  </a:lnTo>
                  <a:lnTo>
                    <a:pt x="14683" y="36943"/>
                  </a:lnTo>
                  <a:lnTo>
                    <a:pt x="15699" y="36943"/>
                  </a:lnTo>
                  <a:lnTo>
                    <a:pt x="16216" y="36915"/>
                  </a:lnTo>
                  <a:lnTo>
                    <a:pt x="16570" y="36886"/>
                  </a:lnTo>
                  <a:lnTo>
                    <a:pt x="16915" y="36857"/>
                  </a:lnTo>
                  <a:lnTo>
                    <a:pt x="17260" y="36819"/>
                  </a:lnTo>
                  <a:lnTo>
                    <a:pt x="17595" y="36771"/>
                  </a:lnTo>
                  <a:lnTo>
                    <a:pt x="17930" y="36723"/>
                  </a:lnTo>
                  <a:lnTo>
                    <a:pt x="18266" y="36666"/>
                  </a:lnTo>
                  <a:lnTo>
                    <a:pt x="18591" y="36599"/>
                  </a:lnTo>
                  <a:lnTo>
                    <a:pt x="18907" y="36532"/>
                  </a:lnTo>
                  <a:lnTo>
                    <a:pt x="19233" y="36455"/>
                  </a:lnTo>
                  <a:lnTo>
                    <a:pt x="19539" y="36369"/>
                  </a:lnTo>
                  <a:lnTo>
                    <a:pt x="19856" y="36283"/>
                  </a:lnTo>
                  <a:lnTo>
                    <a:pt x="20152" y="36187"/>
                  </a:lnTo>
                  <a:lnTo>
                    <a:pt x="20459" y="36081"/>
                  </a:lnTo>
                  <a:lnTo>
                    <a:pt x="20756" y="35976"/>
                  </a:lnTo>
                  <a:lnTo>
                    <a:pt x="21043" y="35861"/>
                  </a:lnTo>
                  <a:lnTo>
                    <a:pt x="21331" y="35746"/>
                  </a:lnTo>
                  <a:lnTo>
                    <a:pt x="21608" y="35622"/>
                  </a:lnTo>
                  <a:lnTo>
                    <a:pt x="21886" y="35497"/>
                  </a:lnTo>
                  <a:lnTo>
                    <a:pt x="22164" y="35363"/>
                  </a:lnTo>
                  <a:lnTo>
                    <a:pt x="22432" y="35229"/>
                  </a:lnTo>
                  <a:lnTo>
                    <a:pt x="22700" y="35085"/>
                  </a:lnTo>
                  <a:lnTo>
                    <a:pt x="22959" y="34932"/>
                  </a:lnTo>
                  <a:lnTo>
                    <a:pt x="23208" y="34788"/>
                  </a:lnTo>
                  <a:lnTo>
                    <a:pt x="23457" y="34626"/>
                  </a:lnTo>
                  <a:lnTo>
                    <a:pt x="23706" y="34463"/>
                  </a:lnTo>
                  <a:lnTo>
                    <a:pt x="23945" y="34300"/>
                  </a:lnTo>
                  <a:lnTo>
                    <a:pt x="24185" y="34127"/>
                  </a:lnTo>
                  <a:lnTo>
                    <a:pt x="24415" y="33955"/>
                  </a:lnTo>
                  <a:lnTo>
                    <a:pt x="24635" y="33773"/>
                  </a:lnTo>
                  <a:lnTo>
                    <a:pt x="24855" y="33591"/>
                  </a:lnTo>
                  <a:lnTo>
                    <a:pt x="25076" y="33409"/>
                  </a:lnTo>
                  <a:lnTo>
                    <a:pt x="25286" y="33218"/>
                  </a:lnTo>
                  <a:lnTo>
                    <a:pt x="25497" y="33026"/>
                  </a:lnTo>
                  <a:lnTo>
                    <a:pt x="25698" y="32825"/>
                  </a:lnTo>
                  <a:lnTo>
                    <a:pt x="25890" y="32624"/>
                  </a:lnTo>
                  <a:lnTo>
                    <a:pt x="26081" y="32423"/>
                  </a:lnTo>
                  <a:lnTo>
                    <a:pt x="26273" y="32212"/>
                  </a:lnTo>
                  <a:lnTo>
                    <a:pt x="26455" y="32001"/>
                  </a:lnTo>
                  <a:lnTo>
                    <a:pt x="26627" y="31790"/>
                  </a:lnTo>
                  <a:lnTo>
                    <a:pt x="26800" y="31570"/>
                  </a:lnTo>
                  <a:lnTo>
                    <a:pt x="26962" y="31350"/>
                  </a:lnTo>
                  <a:lnTo>
                    <a:pt x="27125" y="31130"/>
                  </a:lnTo>
                  <a:lnTo>
                    <a:pt x="27279" y="30909"/>
                  </a:lnTo>
                  <a:lnTo>
                    <a:pt x="27432" y="30679"/>
                  </a:lnTo>
                  <a:lnTo>
                    <a:pt x="27575" y="30449"/>
                  </a:lnTo>
                  <a:lnTo>
                    <a:pt x="27719" y="30220"/>
                  </a:lnTo>
                  <a:lnTo>
                    <a:pt x="27978" y="29741"/>
                  </a:lnTo>
                  <a:lnTo>
                    <a:pt x="28217" y="29262"/>
                  </a:lnTo>
                  <a:lnTo>
                    <a:pt x="28438" y="28773"/>
                  </a:lnTo>
                  <a:lnTo>
                    <a:pt x="28639" y="28285"/>
                  </a:lnTo>
                  <a:lnTo>
                    <a:pt x="28811" y="27787"/>
                  </a:lnTo>
                  <a:lnTo>
                    <a:pt x="28964" y="27279"/>
                  </a:lnTo>
                  <a:lnTo>
                    <a:pt x="29098" y="26771"/>
                  </a:lnTo>
                  <a:lnTo>
                    <a:pt x="29156" y="26513"/>
                  </a:lnTo>
                  <a:lnTo>
                    <a:pt x="29204" y="26264"/>
                  </a:lnTo>
                  <a:lnTo>
                    <a:pt x="29252" y="26005"/>
                  </a:lnTo>
                  <a:lnTo>
                    <a:pt x="29290" y="25747"/>
                  </a:lnTo>
                  <a:lnTo>
                    <a:pt x="29319" y="25536"/>
                  </a:lnTo>
                  <a:lnTo>
                    <a:pt x="29338" y="25325"/>
                  </a:lnTo>
                  <a:lnTo>
                    <a:pt x="29347" y="25105"/>
                  </a:lnTo>
                  <a:lnTo>
                    <a:pt x="29357" y="24885"/>
                  </a:lnTo>
                  <a:lnTo>
                    <a:pt x="29357" y="24664"/>
                  </a:lnTo>
                  <a:lnTo>
                    <a:pt x="29347" y="24444"/>
                  </a:lnTo>
                  <a:lnTo>
                    <a:pt x="29328" y="24214"/>
                  </a:lnTo>
                  <a:lnTo>
                    <a:pt x="29309" y="23994"/>
                  </a:lnTo>
                  <a:lnTo>
                    <a:pt x="29280" y="23764"/>
                  </a:lnTo>
                  <a:lnTo>
                    <a:pt x="29252" y="23524"/>
                  </a:lnTo>
                  <a:lnTo>
                    <a:pt x="29165" y="23055"/>
                  </a:lnTo>
                  <a:lnTo>
                    <a:pt x="29060" y="22586"/>
                  </a:lnTo>
                  <a:lnTo>
                    <a:pt x="28926" y="22097"/>
                  </a:lnTo>
                  <a:lnTo>
                    <a:pt x="28773" y="21609"/>
                  </a:lnTo>
                  <a:lnTo>
                    <a:pt x="28600" y="21111"/>
                  </a:lnTo>
                  <a:lnTo>
                    <a:pt x="28409" y="20613"/>
                  </a:lnTo>
                  <a:lnTo>
                    <a:pt x="28188" y="20105"/>
                  </a:lnTo>
                  <a:lnTo>
                    <a:pt x="27959" y="19597"/>
                  </a:lnTo>
                  <a:lnTo>
                    <a:pt x="27710" y="19080"/>
                  </a:lnTo>
                  <a:lnTo>
                    <a:pt x="27441" y="18563"/>
                  </a:lnTo>
                  <a:lnTo>
                    <a:pt x="27154" y="18046"/>
                  </a:lnTo>
                  <a:lnTo>
                    <a:pt x="26857" y="17519"/>
                  </a:lnTo>
                  <a:lnTo>
                    <a:pt x="26541" y="17002"/>
                  </a:lnTo>
                  <a:lnTo>
                    <a:pt x="26215" y="16475"/>
                  </a:lnTo>
                  <a:lnTo>
                    <a:pt x="25871" y="15948"/>
                  </a:lnTo>
                  <a:lnTo>
                    <a:pt x="25526" y="15431"/>
                  </a:lnTo>
                  <a:lnTo>
                    <a:pt x="25152" y="14904"/>
                  </a:lnTo>
                  <a:lnTo>
                    <a:pt x="24779" y="14387"/>
                  </a:lnTo>
                  <a:lnTo>
                    <a:pt x="24396" y="13860"/>
                  </a:lnTo>
                  <a:lnTo>
                    <a:pt x="24003" y="13353"/>
                  </a:lnTo>
                  <a:lnTo>
                    <a:pt x="23601" y="12835"/>
                  </a:lnTo>
                  <a:lnTo>
                    <a:pt x="23189" y="12328"/>
                  </a:lnTo>
                  <a:lnTo>
                    <a:pt x="22767" y="11820"/>
                  </a:lnTo>
                  <a:lnTo>
                    <a:pt x="22346" y="11312"/>
                  </a:lnTo>
                  <a:lnTo>
                    <a:pt x="21924" y="10824"/>
                  </a:lnTo>
                  <a:lnTo>
                    <a:pt x="21493" y="10326"/>
                  </a:lnTo>
                  <a:lnTo>
                    <a:pt x="21053" y="9847"/>
                  </a:lnTo>
                  <a:lnTo>
                    <a:pt x="20622" y="9368"/>
                  </a:lnTo>
                  <a:lnTo>
                    <a:pt x="20181" y="8899"/>
                  </a:lnTo>
                  <a:lnTo>
                    <a:pt x="19741" y="8439"/>
                  </a:lnTo>
                  <a:lnTo>
                    <a:pt x="19300" y="7989"/>
                  </a:lnTo>
                  <a:lnTo>
                    <a:pt x="18859" y="7539"/>
                  </a:lnTo>
                  <a:lnTo>
                    <a:pt x="18419" y="7108"/>
                  </a:lnTo>
                  <a:lnTo>
                    <a:pt x="17547" y="6265"/>
                  </a:lnTo>
                  <a:lnTo>
                    <a:pt x="16695" y="5479"/>
                  </a:lnTo>
                  <a:lnTo>
                    <a:pt x="15871" y="4732"/>
                  </a:lnTo>
                  <a:lnTo>
                    <a:pt x="15066" y="4052"/>
                  </a:lnTo>
                  <a:lnTo>
                    <a:pt x="14674" y="3727"/>
                  </a:lnTo>
                  <a:lnTo>
                    <a:pt x="14300" y="3420"/>
                  </a:lnTo>
                  <a:lnTo>
                    <a:pt x="13927" y="3133"/>
                  </a:lnTo>
                  <a:lnTo>
                    <a:pt x="13572" y="2855"/>
                  </a:lnTo>
                  <a:lnTo>
                    <a:pt x="13228" y="2596"/>
                  </a:lnTo>
                  <a:lnTo>
                    <a:pt x="12892" y="2357"/>
                  </a:lnTo>
                  <a:lnTo>
                    <a:pt x="12576" y="2137"/>
                  </a:lnTo>
                  <a:lnTo>
                    <a:pt x="12270" y="1926"/>
                  </a:lnTo>
                  <a:lnTo>
                    <a:pt x="11982" y="1744"/>
                  </a:lnTo>
                  <a:lnTo>
                    <a:pt x="11705" y="1581"/>
                  </a:lnTo>
                  <a:lnTo>
                    <a:pt x="11446" y="1437"/>
                  </a:lnTo>
                  <a:lnTo>
                    <a:pt x="11207" y="1313"/>
                  </a:lnTo>
                  <a:lnTo>
                    <a:pt x="10986" y="1207"/>
                  </a:lnTo>
                  <a:lnTo>
                    <a:pt x="10785" y="1131"/>
                  </a:lnTo>
                  <a:lnTo>
                    <a:pt x="10603" y="1073"/>
                  </a:lnTo>
                  <a:lnTo>
                    <a:pt x="10450" y="1035"/>
                  </a:lnTo>
                  <a:lnTo>
                    <a:pt x="10306" y="1025"/>
                  </a:lnTo>
                  <a:lnTo>
                    <a:pt x="10249" y="1025"/>
                  </a:lnTo>
                  <a:lnTo>
                    <a:pt x="10191" y="1035"/>
                  </a:lnTo>
                  <a:lnTo>
                    <a:pt x="9981" y="1083"/>
                  </a:lnTo>
                  <a:lnTo>
                    <a:pt x="9760" y="1112"/>
                  </a:lnTo>
                  <a:lnTo>
                    <a:pt x="9540" y="1131"/>
                  </a:lnTo>
                  <a:lnTo>
                    <a:pt x="9320" y="1140"/>
                  </a:lnTo>
                  <a:lnTo>
                    <a:pt x="9090" y="1140"/>
                  </a:lnTo>
                  <a:lnTo>
                    <a:pt x="8869" y="1131"/>
                  </a:lnTo>
                  <a:lnTo>
                    <a:pt x="8640" y="1121"/>
                  </a:lnTo>
                  <a:lnTo>
                    <a:pt x="8410" y="1093"/>
                  </a:lnTo>
                  <a:lnTo>
                    <a:pt x="8180" y="1064"/>
                  </a:lnTo>
                  <a:lnTo>
                    <a:pt x="7950" y="1025"/>
                  </a:lnTo>
                  <a:lnTo>
                    <a:pt x="7509" y="939"/>
                  </a:lnTo>
                  <a:lnTo>
                    <a:pt x="7078" y="834"/>
                  </a:lnTo>
                  <a:lnTo>
                    <a:pt x="6667" y="719"/>
                  </a:lnTo>
                  <a:lnTo>
                    <a:pt x="6283" y="594"/>
                  </a:lnTo>
                  <a:lnTo>
                    <a:pt x="5929" y="470"/>
                  </a:lnTo>
                  <a:lnTo>
                    <a:pt x="5613" y="345"/>
                  </a:lnTo>
                  <a:lnTo>
                    <a:pt x="5345" y="240"/>
                  </a:lnTo>
                  <a:lnTo>
                    <a:pt x="4962" y="68"/>
                  </a:lnTo>
                  <a:lnTo>
                    <a:pt x="48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6"/>
            <p:cNvSpPr/>
            <p:nvPr/>
          </p:nvSpPr>
          <p:spPr>
            <a:xfrm>
              <a:off x="7128685" y="1433376"/>
              <a:ext cx="722971" cy="837900"/>
            </a:xfrm>
            <a:custGeom>
              <a:avLst/>
              <a:gdLst/>
              <a:ahLst/>
              <a:cxnLst/>
              <a:rect l="l" t="t" r="r" b="b"/>
              <a:pathLst>
                <a:path w="18381" h="21303" extrusionOk="0">
                  <a:moveTo>
                    <a:pt x="11551" y="1"/>
                  </a:moveTo>
                  <a:lnTo>
                    <a:pt x="10919" y="403"/>
                  </a:lnTo>
                  <a:lnTo>
                    <a:pt x="10306" y="815"/>
                  </a:lnTo>
                  <a:lnTo>
                    <a:pt x="9703" y="1236"/>
                  </a:lnTo>
                  <a:lnTo>
                    <a:pt x="9118" y="1658"/>
                  </a:lnTo>
                  <a:lnTo>
                    <a:pt x="8553" y="2079"/>
                  </a:lnTo>
                  <a:lnTo>
                    <a:pt x="8007" y="2501"/>
                  </a:lnTo>
                  <a:lnTo>
                    <a:pt x="7471" y="2932"/>
                  </a:lnTo>
                  <a:lnTo>
                    <a:pt x="6954" y="3353"/>
                  </a:lnTo>
                  <a:lnTo>
                    <a:pt x="6456" y="3784"/>
                  </a:lnTo>
                  <a:lnTo>
                    <a:pt x="5977" y="4205"/>
                  </a:lnTo>
                  <a:lnTo>
                    <a:pt x="5507" y="4627"/>
                  </a:lnTo>
                  <a:lnTo>
                    <a:pt x="5067" y="5039"/>
                  </a:lnTo>
                  <a:lnTo>
                    <a:pt x="4636" y="5451"/>
                  </a:lnTo>
                  <a:lnTo>
                    <a:pt x="4224" y="5862"/>
                  </a:lnTo>
                  <a:lnTo>
                    <a:pt x="3831" y="6265"/>
                  </a:lnTo>
                  <a:lnTo>
                    <a:pt x="3458" y="6657"/>
                  </a:lnTo>
                  <a:lnTo>
                    <a:pt x="3103" y="7041"/>
                  </a:lnTo>
                  <a:lnTo>
                    <a:pt x="2768" y="7405"/>
                  </a:lnTo>
                  <a:lnTo>
                    <a:pt x="2442" y="7768"/>
                  </a:lnTo>
                  <a:lnTo>
                    <a:pt x="2146" y="8123"/>
                  </a:lnTo>
                  <a:lnTo>
                    <a:pt x="1868" y="8458"/>
                  </a:lnTo>
                  <a:lnTo>
                    <a:pt x="1600" y="8784"/>
                  </a:lnTo>
                  <a:lnTo>
                    <a:pt x="1360" y="9090"/>
                  </a:lnTo>
                  <a:lnTo>
                    <a:pt x="1130" y="9387"/>
                  </a:lnTo>
                  <a:lnTo>
                    <a:pt x="929" y="9665"/>
                  </a:lnTo>
                  <a:lnTo>
                    <a:pt x="747" y="9924"/>
                  </a:lnTo>
                  <a:lnTo>
                    <a:pt x="584" y="10173"/>
                  </a:lnTo>
                  <a:lnTo>
                    <a:pt x="441" y="10393"/>
                  </a:lnTo>
                  <a:lnTo>
                    <a:pt x="316" y="10594"/>
                  </a:lnTo>
                  <a:lnTo>
                    <a:pt x="211" y="10776"/>
                  </a:lnTo>
                  <a:lnTo>
                    <a:pt x="125" y="10929"/>
                  </a:lnTo>
                  <a:lnTo>
                    <a:pt x="57" y="11063"/>
                  </a:lnTo>
                  <a:lnTo>
                    <a:pt x="29" y="11159"/>
                  </a:lnTo>
                  <a:lnTo>
                    <a:pt x="10" y="11255"/>
                  </a:lnTo>
                  <a:lnTo>
                    <a:pt x="0" y="11351"/>
                  </a:lnTo>
                  <a:lnTo>
                    <a:pt x="0" y="11446"/>
                  </a:lnTo>
                  <a:lnTo>
                    <a:pt x="19" y="11542"/>
                  </a:lnTo>
                  <a:lnTo>
                    <a:pt x="48" y="11638"/>
                  </a:lnTo>
                  <a:lnTo>
                    <a:pt x="86" y="11734"/>
                  </a:lnTo>
                  <a:lnTo>
                    <a:pt x="144" y="11810"/>
                  </a:lnTo>
                  <a:lnTo>
                    <a:pt x="498" y="12299"/>
                  </a:lnTo>
                  <a:lnTo>
                    <a:pt x="862" y="12778"/>
                  </a:lnTo>
                  <a:lnTo>
                    <a:pt x="1226" y="13228"/>
                  </a:lnTo>
                  <a:lnTo>
                    <a:pt x="1580" y="13669"/>
                  </a:lnTo>
                  <a:lnTo>
                    <a:pt x="1944" y="14090"/>
                  </a:lnTo>
                  <a:lnTo>
                    <a:pt x="2308" y="14492"/>
                  </a:lnTo>
                  <a:lnTo>
                    <a:pt x="2672" y="14885"/>
                  </a:lnTo>
                  <a:lnTo>
                    <a:pt x="3027" y="15268"/>
                  </a:lnTo>
                  <a:lnTo>
                    <a:pt x="3391" y="15623"/>
                  </a:lnTo>
                  <a:lnTo>
                    <a:pt x="3745" y="15967"/>
                  </a:lnTo>
                  <a:lnTo>
                    <a:pt x="4109" y="16303"/>
                  </a:lnTo>
                  <a:lnTo>
                    <a:pt x="4463" y="16619"/>
                  </a:lnTo>
                  <a:lnTo>
                    <a:pt x="4818" y="16925"/>
                  </a:lnTo>
                  <a:lnTo>
                    <a:pt x="5172" y="17222"/>
                  </a:lnTo>
                  <a:lnTo>
                    <a:pt x="5517" y="17500"/>
                  </a:lnTo>
                  <a:lnTo>
                    <a:pt x="5871" y="17758"/>
                  </a:lnTo>
                  <a:lnTo>
                    <a:pt x="6216" y="18017"/>
                  </a:lnTo>
                  <a:lnTo>
                    <a:pt x="6561" y="18257"/>
                  </a:lnTo>
                  <a:lnTo>
                    <a:pt x="6896" y="18486"/>
                  </a:lnTo>
                  <a:lnTo>
                    <a:pt x="7241" y="18707"/>
                  </a:lnTo>
                  <a:lnTo>
                    <a:pt x="7576" y="18908"/>
                  </a:lnTo>
                  <a:lnTo>
                    <a:pt x="7902" y="19099"/>
                  </a:lnTo>
                  <a:lnTo>
                    <a:pt x="8228" y="19291"/>
                  </a:lnTo>
                  <a:lnTo>
                    <a:pt x="8553" y="19463"/>
                  </a:lnTo>
                  <a:lnTo>
                    <a:pt x="8879" y="19626"/>
                  </a:lnTo>
                  <a:lnTo>
                    <a:pt x="9195" y="19779"/>
                  </a:lnTo>
                  <a:lnTo>
                    <a:pt x="9501" y="19923"/>
                  </a:lnTo>
                  <a:lnTo>
                    <a:pt x="9808" y="20057"/>
                  </a:lnTo>
                  <a:lnTo>
                    <a:pt x="10114" y="20182"/>
                  </a:lnTo>
                  <a:lnTo>
                    <a:pt x="10411" y="20306"/>
                  </a:lnTo>
                  <a:lnTo>
                    <a:pt x="10699" y="20412"/>
                  </a:lnTo>
                  <a:lnTo>
                    <a:pt x="10986" y="20517"/>
                  </a:lnTo>
                  <a:lnTo>
                    <a:pt x="11542" y="20689"/>
                  </a:lnTo>
                  <a:lnTo>
                    <a:pt x="12068" y="20843"/>
                  </a:lnTo>
                  <a:lnTo>
                    <a:pt x="12576" y="20967"/>
                  </a:lnTo>
                  <a:lnTo>
                    <a:pt x="13055" y="21072"/>
                  </a:lnTo>
                  <a:lnTo>
                    <a:pt x="13505" y="21149"/>
                  </a:lnTo>
                  <a:lnTo>
                    <a:pt x="13917" y="21207"/>
                  </a:lnTo>
                  <a:lnTo>
                    <a:pt x="14310" y="21245"/>
                  </a:lnTo>
                  <a:lnTo>
                    <a:pt x="14664" y="21274"/>
                  </a:lnTo>
                  <a:lnTo>
                    <a:pt x="14980" y="21293"/>
                  </a:lnTo>
                  <a:lnTo>
                    <a:pt x="15258" y="21302"/>
                  </a:lnTo>
                  <a:lnTo>
                    <a:pt x="15497" y="21302"/>
                  </a:lnTo>
                  <a:lnTo>
                    <a:pt x="15699" y="21293"/>
                  </a:lnTo>
                  <a:lnTo>
                    <a:pt x="15976" y="21274"/>
                  </a:lnTo>
                  <a:lnTo>
                    <a:pt x="16072" y="21264"/>
                  </a:lnTo>
                  <a:lnTo>
                    <a:pt x="16369" y="21235"/>
                  </a:lnTo>
                  <a:lnTo>
                    <a:pt x="16647" y="21187"/>
                  </a:lnTo>
                  <a:lnTo>
                    <a:pt x="16905" y="21130"/>
                  </a:lnTo>
                  <a:lnTo>
                    <a:pt x="17135" y="21053"/>
                  </a:lnTo>
                  <a:lnTo>
                    <a:pt x="17356" y="20958"/>
                  </a:lnTo>
                  <a:lnTo>
                    <a:pt x="17547" y="20852"/>
                  </a:lnTo>
                  <a:lnTo>
                    <a:pt x="17719" y="20728"/>
                  </a:lnTo>
                  <a:lnTo>
                    <a:pt x="17873" y="20594"/>
                  </a:lnTo>
                  <a:lnTo>
                    <a:pt x="18007" y="20450"/>
                  </a:lnTo>
                  <a:lnTo>
                    <a:pt x="18122" y="20297"/>
                  </a:lnTo>
                  <a:lnTo>
                    <a:pt x="18218" y="20134"/>
                  </a:lnTo>
                  <a:lnTo>
                    <a:pt x="18285" y="19961"/>
                  </a:lnTo>
                  <a:lnTo>
                    <a:pt x="18342" y="19779"/>
                  </a:lnTo>
                  <a:lnTo>
                    <a:pt x="18371" y="19588"/>
                  </a:lnTo>
                  <a:lnTo>
                    <a:pt x="18380" y="19396"/>
                  </a:lnTo>
                  <a:lnTo>
                    <a:pt x="18371" y="19195"/>
                  </a:lnTo>
                  <a:lnTo>
                    <a:pt x="18342" y="18994"/>
                  </a:lnTo>
                  <a:lnTo>
                    <a:pt x="18294" y="18793"/>
                  </a:lnTo>
                  <a:lnTo>
                    <a:pt x="18227" y="18582"/>
                  </a:lnTo>
                  <a:lnTo>
                    <a:pt x="18141" y="18371"/>
                  </a:lnTo>
                  <a:lnTo>
                    <a:pt x="18026" y="18161"/>
                  </a:lnTo>
                  <a:lnTo>
                    <a:pt x="17901" y="17940"/>
                  </a:lnTo>
                  <a:lnTo>
                    <a:pt x="17748" y="17730"/>
                  </a:lnTo>
                  <a:lnTo>
                    <a:pt x="17585" y="17529"/>
                  </a:lnTo>
                  <a:lnTo>
                    <a:pt x="17394" y="17318"/>
                  </a:lnTo>
                  <a:lnTo>
                    <a:pt x="17183" y="17117"/>
                  </a:lnTo>
                  <a:lnTo>
                    <a:pt x="16963" y="16916"/>
                  </a:lnTo>
                  <a:lnTo>
                    <a:pt x="16714" y="16724"/>
                  </a:lnTo>
                  <a:lnTo>
                    <a:pt x="16446" y="16532"/>
                  </a:lnTo>
                  <a:lnTo>
                    <a:pt x="16158" y="16360"/>
                  </a:lnTo>
                  <a:lnTo>
                    <a:pt x="15852" y="16188"/>
                  </a:lnTo>
                  <a:lnTo>
                    <a:pt x="15526" y="16025"/>
                  </a:lnTo>
                  <a:lnTo>
                    <a:pt x="14817" y="15699"/>
                  </a:lnTo>
                  <a:lnTo>
                    <a:pt x="14022" y="15345"/>
                  </a:lnTo>
                  <a:lnTo>
                    <a:pt x="13179" y="14981"/>
                  </a:lnTo>
                  <a:lnTo>
                    <a:pt x="12289" y="14607"/>
                  </a:lnTo>
                  <a:lnTo>
                    <a:pt x="10459" y="13851"/>
                  </a:lnTo>
                  <a:lnTo>
                    <a:pt x="8659" y="13132"/>
                  </a:lnTo>
                  <a:lnTo>
                    <a:pt x="7021" y="12491"/>
                  </a:lnTo>
                  <a:lnTo>
                    <a:pt x="5689" y="11973"/>
                  </a:lnTo>
                  <a:lnTo>
                    <a:pt x="4463" y="11494"/>
                  </a:lnTo>
                  <a:lnTo>
                    <a:pt x="10804" y="2175"/>
                  </a:lnTo>
                  <a:lnTo>
                    <a:pt x="11015" y="1868"/>
                  </a:lnTo>
                  <a:lnTo>
                    <a:pt x="11216" y="1533"/>
                  </a:lnTo>
                  <a:lnTo>
                    <a:pt x="11408" y="1188"/>
                  </a:lnTo>
                  <a:lnTo>
                    <a:pt x="11494" y="1016"/>
                  </a:lnTo>
                  <a:lnTo>
                    <a:pt x="11561" y="853"/>
                  </a:lnTo>
                  <a:lnTo>
                    <a:pt x="11628" y="700"/>
                  </a:lnTo>
                  <a:lnTo>
                    <a:pt x="11666" y="556"/>
                  </a:lnTo>
                  <a:lnTo>
                    <a:pt x="11704" y="422"/>
                  </a:lnTo>
                  <a:lnTo>
                    <a:pt x="11714" y="298"/>
                  </a:lnTo>
                  <a:lnTo>
                    <a:pt x="11704" y="192"/>
                  </a:lnTo>
                  <a:lnTo>
                    <a:pt x="11695" y="144"/>
                  </a:lnTo>
                  <a:lnTo>
                    <a:pt x="11676" y="106"/>
                  </a:lnTo>
                  <a:lnTo>
                    <a:pt x="11657" y="68"/>
                  </a:lnTo>
                  <a:lnTo>
                    <a:pt x="11628" y="39"/>
                  </a:lnTo>
                  <a:lnTo>
                    <a:pt x="11590" y="20"/>
                  </a:lnTo>
                  <a:lnTo>
                    <a:pt x="11551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7365617" y="1934024"/>
              <a:ext cx="505226" cy="418222"/>
            </a:xfrm>
            <a:custGeom>
              <a:avLst/>
              <a:gdLst/>
              <a:ahLst/>
              <a:cxnLst/>
              <a:rect l="l" t="t" r="r" b="b"/>
              <a:pathLst>
                <a:path w="12845" h="10633" extrusionOk="0">
                  <a:moveTo>
                    <a:pt x="1619" y="1"/>
                  </a:moveTo>
                  <a:lnTo>
                    <a:pt x="1" y="6667"/>
                  </a:lnTo>
                  <a:lnTo>
                    <a:pt x="547" y="6964"/>
                  </a:lnTo>
                  <a:lnTo>
                    <a:pt x="1093" y="7242"/>
                  </a:lnTo>
                  <a:lnTo>
                    <a:pt x="1629" y="7510"/>
                  </a:lnTo>
                  <a:lnTo>
                    <a:pt x="2156" y="7759"/>
                  </a:lnTo>
                  <a:lnTo>
                    <a:pt x="2673" y="7999"/>
                  </a:lnTo>
                  <a:lnTo>
                    <a:pt x="3181" y="8229"/>
                  </a:lnTo>
                  <a:lnTo>
                    <a:pt x="3679" y="8439"/>
                  </a:lnTo>
                  <a:lnTo>
                    <a:pt x="4177" y="8640"/>
                  </a:lnTo>
                  <a:lnTo>
                    <a:pt x="4656" y="8832"/>
                  </a:lnTo>
                  <a:lnTo>
                    <a:pt x="5125" y="9014"/>
                  </a:lnTo>
                  <a:lnTo>
                    <a:pt x="5575" y="9177"/>
                  </a:lnTo>
                  <a:lnTo>
                    <a:pt x="6016" y="9330"/>
                  </a:lnTo>
                  <a:lnTo>
                    <a:pt x="6859" y="9608"/>
                  </a:lnTo>
                  <a:lnTo>
                    <a:pt x="7634" y="9857"/>
                  </a:lnTo>
                  <a:lnTo>
                    <a:pt x="8343" y="10058"/>
                  </a:lnTo>
                  <a:lnTo>
                    <a:pt x="8975" y="10221"/>
                  </a:lnTo>
                  <a:lnTo>
                    <a:pt x="9531" y="10355"/>
                  </a:lnTo>
                  <a:lnTo>
                    <a:pt x="10000" y="10460"/>
                  </a:lnTo>
                  <a:lnTo>
                    <a:pt x="10374" y="10537"/>
                  </a:lnTo>
                  <a:lnTo>
                    <a:pt x="10642" y="10594"/>
                  </a:lnTo>
                  <a:lnTo>
                    <a:pt x="10872" y="10633"/>
                  </a:lnTo>
                  <a:lnTo>
                    <a:pt x="11025" y="10614"/>
                  </a:lnTo>
                  <a:lnTo>
                    <a:pt x="11169" y="10594"/>
                  </a:lnTo>
                  <a:lnTo>
                    <a:pt x="11303" y="10566"/>
                  </a:lnTo>
                  <a:lnTo>
                    <a:pt x="11437" y="10527"/>
                  </a:lnTo>
                  <a:lnTo>
                    <a:pt x="11561" y="10489"/>
                  </a:lnTo>
                  <a:lnTo>
                    <a:pt x="11686" y="10441"/>
                  </a:lnTo>
                  <a:lnTo>
                    <a:pt x="11801" y="10384"/>
                  </a:lnTo>
                  <a:lnTo>
                    <a:pt x="11906" y="10326"/>
                  </a:lnTo>
                  <a:lnTo>
                    <a:pt x="12012" y="10259"/>
                  </a:lnTo>
                  <a:lnTo>
                    <a:pt x="12098" y="10182"/>
                  </a:lnTo>
                  <a:lnTo>
                    <a:pt x="12194" y="10106"/>
                  </a:lnTo>
                  <a:lnTo>
                    <a:pt x="12270" y="10020"/>
                  </a:lnTo>
                  <a:lnTo>
                    <a:pt x="12356" y="9933"/>
                  </a:lnTo>
                  <a:lnTo>
                    <a:pt x="12423" y="9838"/>
                  </a:lnTo>
                  <a:lnTo>
                    <a:pt x="12490" y="9742"/>
                  </a:lnTo>
                  <a:lnTo>
                    <a:pt x="12548" y="9637"/>
                  </a:lnTo>
                  <a:lnTo>
                    <a:pt x="12605" y="9531"/>
                  </a:lnTo>
                  <a:lnTo>
                    <a:pt x="12653" y="9416"/>
                  </a:lnTo>
                  <a:lnTo>
                    <a:pt x="12692" y="9301"/>
                  </a:lnTo>
                  <a:lnTo>
                    <a:pt x="12730" y="9177"/>
                  </a:lnTo>
                  <a:lnTo>
                    <a:pt x="12768" y="9052"/>
                  </a:lnTo>
                  <a:lnTo>
                    <a:pt x="12787" y="8928"/>
                  </a:lnTo>
                  <a:lnTo>
                    <a:pt x="12816" y="8794"/>
                  </a:lnTo>
                  <a:lnTo>
                    <a:pt x="12826" y="8660"/>
                  </a:lnTo>
                  <a:lnTo>
                    <a:pt x="12845" y="8391"/>
                  </a:lnTo>
                  <a:lnTo>
                    <a:pt x="12835" y="8104"/>
                  </a:lnTo>
                  <a:lnTo>
                    <a:pt x="12807" y="7817"/>
                  </a:lnTo>
                  <a:lnTo>
                    <a:pt x="12759" y="7520"/>
                  </a:lnTo>
                  <a:lnTo>
                    <a:pt x="12692" y="7213"/>
                  </a:lnTo>
                  <a:lnTo>
                    <a:pt x="12605" y="6916"/>
                  </a:lnTo>
                  <a:lnTo>
                    <a:pt x="12500" y="6610"/>
                  </a:lnTo>
                  <a:lnTo>
                    <a:pt x="12376" y="6303"/>
                  </a:lnTo>
                  <a:lnTo>
                    <a:pt x="12232" y="5997"/>
                  </a:lnTo>
                  <a:lnTo>
                    <a:pt x="12069" y="5700"/>
                  </a:lnTo>
                  <a:lnTo>
                    <a:pt x="11887" y="5413"/>
                  </a:lnTo>
                  <a:lnTo>
                    <a:pt x="11686" y="5125"/>
                  </a:lnTo>
                  <a:lnTo>
                    <a:pt x="11475" y="4847"/>
                  </a:lnTo>
                  <a:lnTo>
                    <a:pt x="11236" y="4579"/>
                  </a:lnTo>
                  <a:lnTo>
                    <a:pt x="10987" y="4321"/>
                  </a:lnTo>
                  <a:lnTo>
                    <a:pt x="10719" y="4081"/>
                  </a:lnTo>
                  <a:lnTo>
                    <a:pt x="10441" y="3861"/>
                  </a:lnTo>
                  <a:lnTo>
                    <a:pt x="10297" y="3756"/>
                  </a:lnTo>
                  <a:lnTo>
                    <a:pt x="10144" y="3650"/>
                  </a:lnTo>
                  <a:lnTo>
                    <a:pt x="9991" y="3554"/>
                  </a:lnTo>
                  <a:lnTo>
                    <a:pt x="9828" y="3459"/>
                  </a:lnTo>
                  <a:lnTo>
                    <a:pt x="9665" y="3372"/>
                  </a:lnTo>
                  <a:lnTo>
                    <a:pt x="9502" y="3296"/>
                  </a:lnTo>
                  <a:lnTo>
                    <a:pt x="8525" y="2846"/>
                  </a:lnTo>
                  <a:lnTo>
                    <a:pt x="7529" y="2405"/>
                  </a:lnTo>
                  <a:lnTo>
                    <a:pt x="6514" y="1964"/>
                  </a:lnTo>
                  <a:lnTo>
                    <a:pt x="5498" y="1543"/>
                  </a:lnTo>
                  <a:lnTo>
                    <a:pt x="4493" y="1131"/>
                  </a:lnTo>
                  <a:lnTo>
                    <a:pt x="3497" y="738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8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>
              <a:off x="7069137" y="2926707"/>
              <a:ext cx="1213132" cy="381643"/>
            </a:xfrm>
            <a:custGeom>
              <a:avLst/>
              <a:gdLst/>
              <a:ahLst/>
              <a:cxnLst/>
              <a:rect l="l" t="t" r="r" b="b"/>
              <a:pathLst>
                <a:path w="30843" h="9703" extrusionOk="0">
                  <a:moveTo>
                    <a:pt x="5479" y="0"/>
                  </a:moveTo>
                  <a:lnTo>
                    <a:pt x="5163" y="19"/>
                  </a:lnTo>
                  <a:lnTo>
                    <a:pt x="4857" y="39"/>
                  </a:lnTo>
                  <a:lnTo>
                    <a:pt x="4560" y="67"/>
                  </a:lnTo>
                  <a:lnTo>
                    <a:pt x="4282" y="106"/>
                  </a:lnTo>
                  <a:lnTo>
                    <a:pt x="4004" y="144"/>
                  </a:lnTo>
                  <a:lnTo>
                    <a:pt x="3736" y="201"/>
                  </a:lnTo>
                  <a:lnTo>
                    <a:pt x="3478" y="249"/>
                  </a:lnTo>
                  <a:lnTo>
                    <a:pt x="3228" y="316"/>
                  </a:lnTo>
                  <a:lnTo>
                    <a:pt x="2989" y="383"/>
                  </a:lnTo>
                  <a:lnTo>
                    <a:pt x="2759" y="460"/>
                  </a:lnTo>
                  <a:lnTo>
                    <a:pt x="2539" y="537"/>
                  </a:lnTo>
                  <a:lnTo>
                    <a:pt x="2328" y="623"/>
                  </a:lnTo>
                  <a:lnTo>
                    <a:pt x="2127" y="719"/>
                  </a:lnTo>
                  <a:lnTo>
                    <a:pt x="1935" y="824"/>
                  </a:lnTo>
                  <a:lnTo>
                    <a:pt x="1744" y="929"/>
                  </a:lnTo>
                  <a:lnTo>
                    <a:pt x="1571" y="1044"/>
                  </a:lnTo>
                  <a:lnTo>
                    <a:pt x="1409" y="1159"/>
                  </a:lnTo>
                  <a:lnTo>
                    <a:pt x="1255" y="1284"/>
                  </a:lnTo>
                  <a:lnTo>
                    <a:pt x="1112" y="1418"/>
                  </a:lnTo>
                  <a:lnTo>
                    <a:pt x="968" y="1552"/>
                  </a:lnTo>
                  <a:lnTo>
                    <a:pt x="844" y="1696"/>
                  </a:lnTo>
                  <a:lnTo>
                    <a:pt x="729" y="1849"/>
                  </a:lnTo>
                  <a:lnTo>
                    <a:pt x="614" y="2002"/>
                  </a:lnTo>
                  <a:lnTo>
                    <a:pt x="518" y="2165"/>
                  </a:lnTo>
                  <a:lnTo>
                    <a:pt x="422" y="2328"/>
                  </a:lnTo>
                  <a:lnTo>
                    <a:pt x="336" y="2500"/>
                  </a:lnTo>
                  <a:lnTo>
                    <a:pt x="269" y="2682"/>
                  </a:lnTo>
                  <a:lnTo>
                    <a:pt x="202" y="2864"/>
                  </a:lnTo>
                  <a:lnTo>
                    <a:pt x="144" y="3046"/>
                  </a:lnTo>
                  <a:lnTo>
                    <a:pt x="96" y="3247"/>
                  </a:lnTo>
                  <a:lnTo>
                    <a:pt x="68" y="3448"/>
                  </a:lnTo>
                  <a:lnTo>
                    <a:pt x="39" y="3650"/>
                  </a:lnTo>
                  <a:lnTo>
                    <a:pt x="20" y="3860"/>
                  </a:lnTo>
                  <a:lnTo>
                    <a:pt x="1" y="4081"/>
                  </a:lnTo>
                  <a:lnTo>
                    <a:pt x="1" y="4301"/>
                  </a:lnTo>
                  <a:lnTo>
                    <a:pt x="10" y="4531"/>
                  </a:lnTo>
                  <a:lnTo>
                    <a:pt x="29" y="4761"/>
                  </a:lnTo>
                  <a:lnTo>
                    <a:pt x="49" y="5000"/>
                  </a:lnTo>
                  <a:lnTo>
                    <a:pt x="87" y="5240"/>
                  </a:lnTo>
                  <a:lnTo>
                    <a:pt x="125" y="5489"/>
                  </a:lnTo>
                  <a:lnTo>
                    <a:pt x="183" y="5738"/>
                  </a:lnTo>
                  <a:lnTo>
                    <a:pt x="211" y="5881"/>
                  </a:lnTo>
                  <a:lnTo>
                    <a:pt x="259" y="6025"/>
                  </a:lnTo>
                  <a:lnTo>
                    <a:pt x="317" y="6159"/>
                  </a:lnTo>
                  <a:lnTo>
                    <a:pt x="384" y="6293"/>
                  </a:lnTo>
                  <a:lnTo>
                    <a:pt x="460" y="6418"/>
                  </a:lnTo>
                  <a:lnTo>
                    <a:pt x="547" y="6542"/>
                  </a:lnTo>
                  <a:lnTo>
                    <a:pt x="642" y="6667"/>
                  </a:lnTo>
                  <a:lnTo>
                    <a:pt x="738" y="6791"/>
                  </a:lnTo>
                  <a:lnTo>
                    <a:pt x="844" y="6906"/>
                  </a:lnTo>
                  <a:lnTo>
                    <a:pt x="968" y="7011"/>
                  </a:lnTo>
                  <a:lnTo>
                    <a:pt x="1093" y="7126"/>
                  </a:lnTo>
                  <a:lnTo>
                    <a:pt x="1217" y="7232"/>
                  </a:lnTo>
                  <a:lnTo>
                    <a:pt x="1351" y="7328"/>
                  </a:lnTo>
                  <a:lnTo>
                    <a:pt x="1495" y="7433"/>
                  </a:lnTo>
                  <a:lnTo>
                    <a:pt x="1801" y="7615"/>
                  </a:lnTo>
                  <a:lnTo>
                    <a:pt x="2127" y="7797"/>
                  </a:lnTo>
                  <a:lnTo>
                    <a:pt x="2462" y="7960"/>
                  </a:lnTo>
                  <a:lnTo>
                    <a:pt x="2817" y="8113"/>
                  </a:lnTo>
                  <a:lnTo>
                    <a:pt x="3190" y="8257"/>
                  </a:lnTo>
                  <a:lnTo>
                    <a:pt x="3564" y="8391"/>
                  </a:lnTo>
                  <a:lnTo>
                    <a:pt x="3947" y="8515"/>
                  </a:lnTo>
                  <a:lnTo>
                    <a:pt x="4330" y="8630"/>
                  </a:lnTo>
                  <a:lnTo>
                    <a:pt x="4713" y="8736"/>
                  </a:lnTo>
                  <a:lnTo>
                    <a:pt x="5106" y="8831"/>
                  </a:lnTo>
                  <a:lnTo>
                    <a:pt x="5479" y="8918"/>
                  </a:lnTo>
                  <a:lnTo>
                    <a:pt x="5853" y="8994"/>
                  </a:lnTo>
                  <a:lnTo>
                    <a:pt x="6217" y="9061"/>
                  </a:lnTo>
                  <a:lnTo>
                    <a:pt x="6897" y="9176"/>
                  </a:lnTo>
                  <a:lnTo>
                    <a:pt x="7510" y="9272"/>
                  </a:lnTo>
                  <a:lnTo>
                    <a:pt x="8018" y="9329"/>
                  </a:lnTo>
                  <a:lnTo>
                    <a:pt x="8410" y="9377"/>
                  </a:lnTo>
                  <a:lnTo>
                    <a:pt x="8755" y="9406"/>
                  </a:lnTo>
                  <a:lnTo>
                    <a:pt x="29884" y="9703"/>
                  </a:lnTo>
                  <a:lnTo>
                    <a:pt x="30028" y="9588"/>
                  </a:lnTo>
                  <a:lnTo>
                    <a:pt x="30153" y="9463"/>
                  </a:lnTo>
                  <a:lnTo>
                    <a:pt x="30267" y="9329"/>
                  </a:lnTo>
                  <a:lnTo>
                    <a:pt x="30363" y="9195"/>
                  </a:lnTo>
                  <a:lnTo>
                    <a:pt x="30449" y="9052"/>
                  </a:lnTo>
                  <a:lnTo>
                    <a:pt x="30516" y="8908"/>
                  </a:lnTo>
                  <a:lnTo>
                    <a:pt x="30574" y="8755"/>
                  </a:lnTo>
                  <a:lnTo>
                    <a:pt x="30631" y="8611"/>
                  </a:lnTo>
                  <a:lnTo>
                    <a:pt x="30670" y="8458"/>
                  </a:lnTo>
                  <a:lnTo>
                    <a:pt x="30708" y="8314"/>
                  </a:lnTo>
                  <a:lnTo>
                    <a:pt x="30766" y="8027"/>
                  </a:lnTo>
                  <a:lnTo>
                    <a:pt x="30842" y="7529"/>
                  </a:lnTo>
                  <a:lnTo>
                    <a:pt x="30660" y="7414"/>
                  </a:lnTo>
                  <a:lnTo>
                    <a:pt x="30421" y="7280"/>
                  </a:lnTo>
                  <a:lnTo>
                    <a:pt x="30076" y="7088"/>
                  </a:lnTo>
                  <a:lnTo>
                    <a:pt x="29616" y="6849"/>
                  </a:lnTo>
                  <a:lnTo>
                    <a:pt x="29041" y="6561"/>
                  </a:lnTo>
                  <a:lnTo>
                    <a:pt x="28342" y="6236"/>
                  </a:lnTo>
                  <a:lnTo>
                    <a:pt x="27509" y="5862"/>
                  </a:lnTo>
                  <a:lnTo>
                    <a:pt x="26542" y="5450"/>
                  </a:lnTo>
                  <a:lnTo>
                    <a:pt x="25431" y="5000"/>
                  </a:lnTo>
                  <a:lnTo>
                    <a:pt x="24827" y="4761"/>
                  </a:lnTo>
                  <a:lnTo>
                    <a:pt x="24176" y="4521"/>
                  </a:lnTo>
                  <a:lnTo>
                    <a:pt x="23486" y="4263"/>
                  </a:lnTo>
                  <a:lnTo>
                    <a:pt x="22758" y="4004"/>
                  </a:lnTo>
                  <a:lnTo>
                    <a:pt x="21992" y="3736"/>
                  </a:lnTo>
                  <a:lnTo>
                    <a:pt x="21187" y="3458"/>
                  </a:lnTo>
                  <a:lnTo>
                    <a:pt x="20335" y="3171"/>
                  </a:lnTo>
                  <a:lnTo>
                    <a:pt x="19444" y="2883"/>
                  </a:lnTo>
                  <a:lnTo>
                    <a:pt x="18506" y="2577"/>
                  </a:lnTo>
                  <a:lnTo>
                    <a:pt x="17529" y="2280"/>
                  </a:lnTo>
                  <a:lnTo>
                    <a:pt x="16504" y="1964"/>
                  </a:lnTo>
                  <a:lnTo>
                    <a:pt x="15431" y="1657"/>
                  </a:lnTo>
                  <a:lnTo>
                    <a:pt x="14358" y="1351"/>
                  </a:lnTo>
                  <a:lnTo>
                    <a:pt x="13324" y="1083"/>
                  </a:lnTo>
                  <a:lnTo>
                    <a:pt x="12328" y="843"/>
                  </a:lnTo>
                  <a:lnTo>
                    <a:pt x="11379" y="632"/>
                  </a:lnTo>
                  <a:lnTo>
                    <a:pt x="10460" y="450"/>
                  </a:lnTo>
                  <a:lnTo>
                    <a:pt x="9588" y="307"/>
                  </a:lnTo>
                  <a:lnTo>
                    <a:pt x="9167" y="240"/>
                  </a:lnTo>
                  <a:lnTo>
                    <a:pt x="8755" y="182"/>
                  </a:lnTo>
                  <a:lnTo>
                    <a:pt x="8353" y="134"/>
                  </a:lnTo>
                  <a:lnTo>
                    <a:pt x="7960" y="96"/>
                  </a:lnTo>
                  <a:lnTo>
                    <a:pt x="7577" y="58"/>
                  </a:lnTo>
                  <a:lnTo>
                    <a:pt x="7203" y="39"/>
                  </a:lnTo>
                  <a:lnTo>
                    <a:pt x="6839" y="10"/>
                  </a:lnTo>
                  <a:lnTo>
                    <a:pt x="648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>
              <a:off x="6683374" y="4178898"/>
              <a:ext cx="242642" cy="241148"/>
            </a:xfrm>
            <a:custGeom>
              <a:avLst/>
              <a:gdLst/>
              <a:ahLst/>
              <a:cxnLst/>
              <a:rect l="l" t="t" r="r" b="b"/>
              <a:pathLst>
                <a:path w="6169" h="6131" extrusionOk="0">
                  <a:moveTo>
                    <a:pt x="5173" y="1"/>
                  </a:moveTo>
                  <a:lnTo>
                    <a:pt x="4761" y="346"/>
                  </a:lnTo>
                  <a:lnTo>
                    <a:pt x="4330" y="719"/>
                  </a:lnTo>
                  <a:lnTo>
                    <a:pt x="3899" y="1122"/>
                  </a:lnTo>
                  <a:lnTo>
                    <a:pt x="3478" y="1543"/>
                  </a:lnTo>
                  <a:lnTo>
                    <a:pt x="3047" y="1974"/>
                  </a:lnTo>
                  <a:lnTo>
                    <a:pt x="2635" y="2415"/>
                  </a:lnTo>
                  <a:lnTo>
                    <a:pt x="2242" y="2855"/>
                  </a:lnTo>
                  <a:lnTo>
                    <a:pt x="1859" y="3286"/>
                  </a:lnTo>
                  <a:lnTo>
                    <a:pt x="1504" y="3717"/>
                  </a:lnTo>
                  <a:lnTo>
                    <a:pt x="1169" y="4120"/>
                  </a:lnTo>
                  <a:lnTo>
                    <a:pt x="872" y="4503"/>
                  </a:lnTo>
                  <a:lnTo>
                    <a:pt x="614" y="4857"/>
                  </a:lnTo>
                  <a:lnTo>
                    <a:pt x="393" y="5183"/>
                  </a:lnTo>
                  <a:lnTo>
                    <a:pt x="221" y="5451"/>
                  </a:lnTo>
                  <a:lnTo>
                    <a:pt x="96" y="5681"/>
                  </a:lnTo>
                  <a:lnTo>
                    <a:pt x="58" y="5777"/>
                  </a:lnTo>
                  <a:lnTo>
                    <a:pt x="29" y="5863"/>
                  </a:lnTo>
                  <a:lnTo>
                    <a:pt x="10" y="5930"/>
                  </a:lnTo>
                  <a:lnTo>
                    <a:pt x="1" y="5978"/>
                  </a:lnTo>
                  <a:lnTo>
                    <a:pt x="1" y="6026"/>
                  </a:lnTo>
                  <a:lnTo>
                    <a:pt x="10" y="6064"/>
                  </a:lnTo>
                  <a:lnTo>
                    <a:pt x="20" y="6093"/>
                  </a:lnTo>
                  <a:lnTo>
                    <a:pt x="39" y="6112"/>
                  </a:lnTo>
                  <a:lnTo>
                    <a:pt x="68" y="6131"/>
                  </a:lnTo>
                  <a:lnTo>
                    <a:pt x="135" y="6131"/>
                  </a:lnTo>
                  <a:lnTo>
                    <a:pt x="173" y="6121"/>
                  </a:lnTo>
                  <a:lnTo>
                    <a:pt x="269" y="6083"/>
                  </a:lnTo>
                  <a:lnTo>
                    <a:pt x="384" y="6035"/>
                  </a:lnTo>
                  <a:lnTo>
                    <a:pt x="508" y="5959"/>
                  </a:lnTo>
                  <a:lnTo>
                    <a:pt x="777" y="5786"/>
                  </a:lnTo>
                  <a:lnTo>
                    <a:pt x="1045" y="5595"/>
                  </a:lnTo>
                  <a:lnTo>
                    <a:pt x="1303" y="5422"/>
                  </a:lnTo>
                  <a:lnTo>
                    <a:pt x="1409" y="5346"/>
                  </a:lnTo>
                  <a:lnTo>
                    <a:pt x="1514" y="5288"/>
                  </a:lnTo>
                  <a:lnTo>
                    <a:pt x="1974" y="5020"/>
                  </a:lnTo>
                  <a:lnTo>
                    <a:pt x="2424" y="4742"/>
                  </a:lnTo>
                  <a:lnTo>
                    <a:pt x="2865" y="4464"/>
                  </a:lnTo>
                  <a:lnTo>
                    <a:pt x="3267" y="4187"/>
                  </a:lnTo>
                  <a:lnTo>
                    <a:pt x="3631" y="3928"/>
                  </a:lnTo>
                  <a:lnTo>
                    <a:pt x="3947" y="3689"/>
                  </a:lnTo>
                  <a:lnTo>
                    <a:pt x="4196" y="3487"/>
                  </a:lnTo>
                  <a:lnTo>
                    <a:pt x="4387" y="3334"/>
                  </a:lnTo>
                  <a:lnTo>
                    <a:pt x="4474" y="3248"/>
                  </a:lnTo>
                  <a:lnTo>
                    <a:pt x="4579" y="3123"/>
                  </a:lnTo>
                  <a:lnTo>
                    <a:pt x="4694" y="2951"/>
                  </a:lnTo>
                  <a:lnTo>
                    <a:pt x="4828" y="2759"/>
                  </a:lnTo>
                  <a:lnTo>
                    <a:pt x="5125" y="2309"/>
                  </a:lnTo>
                  <a:lnTo>
                    <a:pt x="5422" y="1830"/>
                  </a:lnTo>
                  <a:lnTo>
                    <a:pt x="5949" y="959"/>
                  </a:lnTo>
                  <a:lnTo>
                    <a:pt x="6169" y="576"/>
                  </a:lnTo>
                  <a:lnTo>
                    <a:pt x="5173" y="1"/>
                  </a:lnTo>
                  <a:close/>
                </a:path>
              </a:pathLst>
            </a:custGeom>
            <a:solidFill>
              <a:srgbClr val="EDC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>
              <a:off x="6660798" y="4200373"/>
              <a:ext cx="265219" cy="235877"/>
            </a:xfrm>
            <a:custGeom>
              <a:avLst/>
              <a:gdLst/>
              <a:ahLst/>
              <a:cxnLst/>
              <a:rect l="l" t="t" r="r" b="b"/>
              <a:pathLst>
                <a:path w="6743" h="5997" extrusionOk="0">
                  <a:moveTo>
                    <a:pt x="6695" y="1"/>
                  </a:moveTo>
                  <a:lnTo>
                    <a:pt x="6523" y="183"/>
                  </a:lnTo>
                  <a:lnTo>
                    <a:pt x="6350" y="355"/>
                  </a:lnTo>
                  <a:lnTo>
                    <a:pt x="6168" y="518"/>
                  </a:lnTo>
                  <a:lnTo>
                    <a:pt x="5986" y="662"/>
                  </a:lnTo>
                  <a:lnTo>
                    <a:pt x="5804" y="796"/>
                  </a:lnTo>
                  <a:lnTo>
                    <a:pt x="5613" y="911"/>
                  </a:lnTo>
                  <a:lnTo>
                    <a:pt x="5421" y="1026"/>
                  </a:lnTo>
                  <a:lnTo>
                    <a:pt x="5230" y="1112"/>
                  </a:lnTo>
                  <a:lnTo>
                    <a:pt x="5029" y="1189"/>
                  </a:lnTo>
                  <a:lnTo>
                    <a:pt x="4827" y="1256"/>
                  </a:lnTo>
                  <a:lnTo>
                    <a:pt x="4617" y="1304"/>
                  </a:lnTo>
                  <a:lnTo>
                    <a:pt x="4406" y="1342"/>
                  </a:lnTo>
                  <a:lnTo>
                    <a:pt x="4195" y="1351"/>
                  </a:lnTo>
                  <a:lnTo>
                    <a:pt x="3985" y="1351"/>
                  </a:lnTo>
                  <a:lnTo>
                    <a:pt x="3764" y="1342"/>
                  </a:lnTo>
                  <a:lnTo>
                    <a:pt x="3544" y="1304"/>
                  </a:lnTo>
                  <a:lnTo>
                    <a:pt x="2663" y="2280"/>
                  </a:lnTo>
                  <a:lnTo>
                    <a:pt x="2280" y="2692"/>
                  </a:lnTo>
                  <a:lnTo>
                    <a:pt x="1906" y="3123"/>
                  </a:lnTo>
                  <a:lnTo>
                    <a:pt x="1628" y="3439"/>
                  </a:lnTo>
                  <a:lnTo>
                    <a:pt x="1341" y="3794"/>
                  </a:lnTo>
                  <a:lnTo>
                    <a:pt x="1034" y="4167"/>
                  </a:lnTo>
                  <a:lnTo>
                    <a:pt x="747" y="4531"/>
                  </a:lnTo>
                  <a:lnTo>
                    <a:pt x="479" y="4867"/>
                  </a:lnTo>
                  <a:lnTo>
                    <a:pt x="268" y="5164"/>
                  </a:lnTo>
                  <a:lnTo>
                    <a:pt x="115" y="5393"/>
                  </a:lnTo>
                  <a:lnTo>
                    <a:pt x="67" y="5470"/>
                  </a:lnTo>
                  <a:lnTo>
                    <a:pt x="38" y="5527"/>
                  </a:lnTo>
                  <a:lnTo>
                    <a:pt x="10" y="5662"/>
                  </a:lnTo>
                  <a:lnTo>
                    <a:pt x="0" y="5777"/>
                  </a:lnTo>
                  <a:lnTo>
                    <a:pt x="10" y="5824"/>
                  </a:lnTo>
                  <a:lnTo>
                    <a:pt x="19" y="5863"/>
                  </a:lnTo>
                  <a:lnTo>
                    <a:pt x="38" y="5901"/>
                  </a:lnTo>
                  <a:lnTo>
                    <a:pt x="57" y="5930"/>
                  </a:lnTo>
                  <a:lnTo>
                    <a:pt x="86" y="5958"/>
                  </a:lnTo>
                  <a:lnTo>
                    <a:pt x="115" y="5968"/>
                  </a:lnTo>
                  <a:lnTo>
                    <a:pt x="163" y="5987"/>
                  </a:lnTo>
                  <a:lnTo>
                    <a:pt x="201" y="5997"/>
                  </a:lnTo>
                  <a:lnTo>
                    <a:pt x="316" y="5987"/>
                  </a:lnTo>
                  <a:lnTo>
                    <a:pt x="441" y="5968"/>
                  </a:lnTo>
                  <a:lnTo>
                    <a:pt x="603" y="5920"/>
                  </a:lnTo>
                  <a:lnTo>
                    <a:pt x="785" y="5844"/>
                  </a:lnTo>
                  <a:lnTo>
                    <a:pt x="987" y="5757"/>
                  </a:lnTo>
                  <a:lnTo>
                    <a:pt x="1216" y="5642"/>
                  </a:lnTo>
                  <a:lnTo>
                    <a:pt x="1465" y="5499"/>
                  </a:lnTo>
                  <a:lnTo>
                    <a:pt x="1743" y="5336"/>
                  </a:lnTo>
                  <a:lnTo>
                    <a:pt x="2050" y="5154"/>
                  </a:lnTo>
                  <a:lnTo>
                    <a:pt x="2375" y="4953"/>
                  </a:lnTo>
                  <a:lnTo>
                    <a:pt x="2806" y="4665"/>
                  </a:lnTo>
                  <a:lnTo>
                    <a:pt x="3228" y="4359"/>
                  </a:lnTo>
                  <a:lnTo>
                    <a:pt x="3640" y="4062"/>
                  </a:lnTo>
                  <a:lnTo>
                    <a:pt x="4013" y="3765"/>
                  </a:lnTo>
                  <a:lnTo>
                    <a:pt x="4358" y="3497"/>
                  </a:lnTo>
                  <a:lnTo>
                    <a:pt x="4655" y="3248"/>
                  </a:lnTo>
                  <a:lnTo>
                    <a:pt x="5086" y="2884"/>
                  </a:lnTo>
                  <a:lnTo>
                    <a:pt x="5172" y="2798"/>
                  </a:lnTo>
                  <a:lnTo>
                    <a:pt x="5268" y="2664"/>
                  </a:lnTo>
                  <a:lnTo>
                    <a:pt x="5383" y="2501"/>
                  </a:lnTo>
                  <a:lnTo>
                    <a:pt x="5507" y="2300"/>
                  </a:lnTo>
                  <a:lnTo>
                    <a:pt x="5785" y="1830"/>
                  </a:lnTo>
                  <a:lnTo>
                    <a:pt x="6063" y="1332"/>
                  </a:lnTo>
                  <a:lnTo>
                    <a:pt x="6322" y="844"/>
                  </a:lnTo>
                  <a:lnTo>
                    <a:pt x="6542" y="422"/>
                  </a:lnTo>
                  <a:lnTo>
                    <a:pt x="6743" y="30"/>
                  </a:lnTo>
                  <a:lnTo>
                    <a:pt x="66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>
              <a:off x="7608607" y="1993179"/>
              <a:ext cx="739176" cy="1192404"/>
            </a:xfrm>
            <a:custGeom>
              <a:avLst/>
              <a:gdLst/>
              <a:ahLst/>
              <a:cxnLst/>
              <a:rect l="l" t="t" r="r" b="b"/>
              <a:pathLst>
                <a:path w="18793" h="30316" extrusionOk="0">
                  <a:moveTo>
                    <a:pt x="9310" y="1"/>
                  </a:moveTo>
                  <a:lnTo>
                    <a:pt x="9081" y="10"/>
                  </a:lnTo>
                  <a:lnTo>
                    <a:pt x="8870" y="20"/>
                  </a:lnTo>
                  <a:lnTo>
                    <a:pt x="8669" y="49"/>
                  </a:lnTo>
                  <a:lnTo>
                    <a:pt x="8496" y="68"/>
                  </a:lnTo>
                  <a:lnTo>
                    <a:pt x="8190" y="125"/>
                  </a:lnTo>
                  <a:lnTo>
                    <a:pt x="7960" y="183"/>
                  </a:lnTo>
                  <a:lnTo>
                    <a:pt x="7816" y="231"/>
                  </a:lnTo>
                  <a:lnTo>
                    <a:pt x="7768" y="250"/>
                  </a:lnTo>
                  <a:lnTo>
                    <a:pt x="7653" y="355"/>
                  </a:lnTo>
                  <a:lnTo>
                    <a:pt x="7500" y="460"/>
                  </a:lnTo>
                  <a:lnTo>
                    <a:pt x="7318" y="566"/>
                  </a:lnTo>
                  <a:lnTo>
                    <a:pt x="7117" y="681"/>
                  </a:lnTo>
                  <a:lnTo>
                    <a:pt x="6887" y="796"/>
                  </a:lnTo>
                  <a:lnTo>
                    <a:pt x="6629" y="901"/>
                  </a:lnTo>
                  <a:lnTo>
                    <a:pt x="6351" y="1016"/>
                  </a:lnTo>
                  <a:lnTo>
                    <a:pt x="6044" y="1121"/>
                  </a:lnTo>
                  <a:lnTo>
                    <a:pt x="5719" y="1227"/>
                  </a:lnTo>
                  <a:lnTo>
                    <a:pt x="5383" y="1322"/>
                  </a:lnTo>
                  <a:lnTo>
                    <a:pt x="5019" y="1418"/>
                  </a:lnTo>
                  <a:lnTo>
                    <a:pt x="4646" y="1504"/>
                  </a:lnTo>
                  <a:lnTo>
                    <a:pt x="4253" y="1581"/>
                  </a:lnTo>
                  <a:lnTo>
                    <a:pt x="3851" y="1658"/>
                  </a:lnTo>
                  <a:lnTo>
                    <a:pt x="3439" y="1715"/>
                  </a:lnTo>
                  <a:lnTo>
                    <a:pt x="3008" y="1773"/>
                  </a:lnTo>
                  <a:lnTo>
                    <a:pt x="2807" y="1801"/>
                  </a:lnTo>
                  <a:lnTo>
                    <a:pt x="2615" y="1849"/>
                  </a:lnTo>
                  <a:lnTo>
                    <a:pt x="2520" y="1878"/>
                  </a:lnTo>
                  <a:lnTo>
                    <a:pt x="2433" y="1907"/>
                  </a:lnTo>
                  <a:lnTo>
                    <a:pt x="2357" y="1955"/>
                  </a:lnTo>
                  <a:lnTo>
                    <a:pt x="2280" y="1993"/>
                  </a:lnTo>
                  <a:lnTo>
                    <a:pt x="2203" y="2041"/>
                  </a:lnTo>
                  <a:lnTo>
                    <a:pt x="2136" y="2098"/>
                  </a:lnTo>
                  <a:lnTo>
                    <a:pt x="2069" y="2156"/>
                  </a:lnTo>
                  <a:lnTo>
                    <a:pt x="2002" y="2223"/>
                  </a:lnTo>
                  <a:lnTo>
                    <a:pt x="1945" y="2299"/>
                  </a:lnTo>
                  <a:lnTo>
                    <a:pt x="1887" y="2376"/>
                  </a:lnTo>
                  <a:lnTo>
                    <a:pt x="1840" y="2462"/>
                  </a:lnTo>
                  <a:lnTo>
                    <a:pt x="1782" y="2548"/>
                  </a:lnTo>
                  <a:lnTo>
                    <a:pt x="1696" y="2759"/>
                  </a:lnTo>
                  <a:lnTo>
                    <a:pt x="1619" y="2989"/>
                  </a:lnTo>
                  <a:lnTo>
                    <a:pt x="1552" y="3248"/>
                  </a:lnTo>
                  <a:lnTo>
                    <a:pt x="1495" y="3545"/>
                  </a:lnTo>
                  <a:lnTo>
                    <a:pt x="1447" y="3861"/>
                  </a:lnTo>
                  <a:lnTo>
                    <a:pt x="1418" y="4225"/>
                  </a:lnTo>
                  <a:lnTo>
                    <a:pt x="1389" y="4617"/>
                  </a:lnTo>
                  <a:lnTo>
                    <a:pt x="1370" y="5048"/>
                  </a:lnTo>
                  <a:lnTo>
                    <a:pt x="1361" y="5527"/>
                  </a:lnTo>
                  <a:lnTo>
                    <a:pt x="1361" y="6035"/>
                  </a:lnTo>
                  <a:lnTo>
                    <a:pt x="1370" y="6590"/>
                  </a:lnTo>
                  <a:lnTo>
                    <a:pt x="1380" y="7184"/>
                  </a:lnTo>
                  <a:lnTo>
                    <a:pt x="1418" y="8516"/>
                  </a:lnTo>
                  <a:lnTo>
                    <a:pt x="1476" y="10039"/>
                  </a:lnTo>
                  <a:lnTo>
                    <a:pt x="1638" y="13697"/>
                  </a:lnTo>
                  <a:lnTo>
                    <a:pt x="1725" y="15862"/>
                  </a:lnTo>
                  <a:lnTo>
                    <a:pt x="1820" y="18266"/>
                  </a:lnTo>
                  <a:lnTo>
                    <a:pt x="1820" y="18716"/>
                  </a:lnTo>
                  <a:lnTo>
                    <a:pt x="1811" y="19157"/>
                  </a:lnTo>
                  <a:lnTo>
                    <a:pt x="1782" y="19598"/>
                  </a:lnTo>
                  <a:lnTo>
                    <a:pt x="1744" y="20029"/>
                  </a:lnTo>
                  <a:lnTo>
                    <a:pt x="1686" y="20469"/>
                  </a:lnTo>
                  <a:lnTo>
                    <a:pt x="1619" y="20900"/>
                  </a:lnTo>
                  <a:lnTo>
                    <a:pt x="1543" y="21322"/>
                  </a:lnTo>
                  <a:lnTo>
                    <a:pt x="1456" y="21743"/>
                  </a:lnTo>
                  <a:lnTo>
                    <a:pt x="1361" y="22164"/>
                  </a:lnTo>
                  <a:lnTo>
                    <a:pt x="1265" y="22586"/>
                  </a:lnTo>
                  <a:lnTo>
                    <a:pt x="1054" y="23410"/>
                  </a:lnTo>
                  <a:lnTo>
                    <a:pt x="614" y="24990"/>
                  </a:lnTo>
                  <a:lnTo>
                    <a:pt x="412" y="25747"/>
                  </a:lnTo>
                  <a:lnTo>
                    <a:pt x="326" y="26120"/>
                  </a:lnTo>
                  <a:lnTo>
                    <a:pt x="240" y="26484"/>
                  </a:lnTo>
                  <a:lnTo>
                    <a:pt x="173" y="26848"/>
                  </a:lnTo>
                  <a:lnTo>
                    <a:pt x="106" y="27203"/>
                  </a:lnTo>
                  <a:lnTo>
                    <a:pt x="58" y="27547"/>
                  </a:lnTo>
                  <a:lnTo>
                    <a:pt x="29" y="27883"/>
                  </a:lnTo>
                  <a:lnTo>
                    <a:pt x="10" y="28218"/>
                  </a:lnTo>
                  <a:lnTo>
                    <a:pt x="1" y="28544"/>
                  </a:lnTo>
                  <a:lnTo>
                    <a:pt x="20" y="28860"/>
                  </a:lnTo>
                  <a:lnTo>
                    <a:pt x="58" y="29166"/>
                  </a:lnTo>
                  <a:lnTo>
                    <a:pt x="77" y="29319"/>
                  </a:lnTo>
                  <a:lnTo>
                    <a:pt x="115" y="29463"/>
                  </a:lnTo>
                  <a:lnTo>
                    <a:pt x="154" y="29616"/>
                  </a:lnTo>
                  <a:lnTo>
                    <a:pt x="192" y="29760"/>
                  </a:lnTo>
                  <a:lnTo>
                    <a:pt x="240" y="29904"/>
                  </a:lnTo>
                  <a:lnTo>
                    <a:pt x="297" y="30047"/>
                  </a:lnTo>
                  <a:lnTo>
                    <a:pt x="355" y="30181"/>
                  </a:lnTo>
                  <a:lnTo>
                    <a:pt x="422" y="30315"/>
                  </a:lnTo>
                  <a:lnTo>
                    <a:pt x="15881" y="27394"/>
                  </a:lnTo>
                  <a:lnTo>
                    <a:pt x="16015" y="27318"/>
                  </a:lnTo>
                  <a:lnTo>
                    <a:pt x="16149" y="27222"/>
                  </a:lnTo>
                  <a:lnTo>
                    <a:pt x="16283" y="27107"/>
                  </a:lnTo>
                  <a:lnTo>
                    <a:pt x="16417" y="26973"/>
                  </a:lnTo>
                  <a:lnTo>
                    <a:pt x="16551" y="26819"/>
                  </a:lnTo>
                  <a:lnTo>
                    <a:pt x="16676" y="26647"/>
                  </a:lnTo>
                  <a:lnTo>
                    <a:pt x="16800" y="26465"/>
                  </a:lnTo>
                  <a:lnTo>
                    <a:pt x="16925" y="26254"/>
                  </a:lnTo>
                  <a:lnTo>
                    <a:pt x="17040" y="26034"/>
                  </a:lnTo>
                  <a:lnTo>
                    <a:pt x="17155" y="25804"/>
                  </a:lnTo>
                  <a:lnTo>
                    <a:pt x="17270" y="25555"/>
                  </a:lnTo>
                  <a:lnTo>
                    <a:pt x="17385" y="25287"/>
                  </a:lnTo>
                  <a:lnTo>
                    <a:pt x="17490" y="25000"/>
                  </a:lnTo>
                  <a:lnTo>
                    <a:pt x="17595" y="24712"/>
                  </a:lnTo>
                  <a:lnTo>
                    <a:pt x="17701" y="24406"/>
                  </a:lnTo>
                  <a:lnTo>
                    <a:pt x="17797" y="24080"/>
                  </a:lnTo>
                  <a:lnTo>
                    <a:pt x="17892" y="23745"/>
                  </a:lnTo>
                  <a:lnTo>
                    <a:pt x="17979" y="23410"/>
                  </a:lnTo>
                  <a:lnTo>
                    <a:pt x="18065" y="23046"/>
                  </a:lnTo>
                  <a:lnTo>
                    <a:pt x="18151" y="22682"/>
                  </a:lnTo>
                  <a:lnTo>
                    <a:pt x="18228" y="22308"/>
                  </a:lnTo>
                  <a:lnTo>
                    <a:pt x="18295" y="21925"/>
                  </a:lnTo>
                  <a:lnTo>
                    <a:pt x="18371" y="21523"/>
                  </a:lnTo>
                  <a:lnTo>
                    <a:pt x="18429" y="21120"/>
                  </a:lnTo>
                  <a:lnTo>
                    <a:pt x="18496" y="20709"/>
                  </a:lnTo>
                  <a:lnTo>
                    <a:pt x="18544" y="20287"/>
                  </a:lnTo>
                  <a:lnTo>
                    <a:pt x="18592" y="19866"/>
                  </a:lnTo>
                  <a:lnTo>
                    <a:pt x="18639" y="19425"/>
                  </a:lnTo>
                  <a:lnTo>
                    <a:pt x="18678" y="18985"/>
                  </a:lnTo>
                  <a:lnTo>
                    <a:pt x="18716" y="18544"/>
                  </a:lnTo>
                  <a:lnTo>
                    <a:pt x="18745" y="18094"/>
                  </a:lnTo>
                  <a:lnTo>
                    <a:pt x="18764" y="17634"/>
                  </a:lnTo>
                  <a:lnTo>
                    <a:pt x="18783" y="17174"/>
                  </a:lnTo>
                  <a:lnTo>
                    <a:pt x="18793" y="16715"/>
                  </a:lnTo>
                  <a:lnTo>
                    <a:pt x="18793" y="16245"/>
                  </a:lnTo>
                  <a:lnTo>
                    <a:pt x="18793" y="15776"/>
                  </a:lnTo>
                  <a:lnTo>
                    <a:pt x="18783" y="15307"/>
                  </a:lnTo>
                  <a:lnTo>
                    <a:pt x="18774" y="14837"/>
                  </a:lnTo>
                  <a:lnTo>
                    <a:pt x="18754" y="14368"/>
                  </a:lnTo>
                  <a:lnTo>
                    <a:pt x="18726" y="13889"/>
                  </a:lnTo>
                  <a:lnTo>
                    <a:pt x="18687" y="13420"/>
                  </a:lnTo>
                  <a:lnTo>
                    <a:pt x="18649" y="12941"/>
                  </a:lnTo>
                  <a:lnTo>
                    <a:pt x="18592" y="12471"/>
                  </a:lnTo>
                  <a:lnTo>
                    <a:pt x="18534" y="12002"/>
                  </a:lnTo>
                  <a:lnTo>
                    <a:pt x="18477" y="11533"/>
                  </a:lnTo>
                  <a:lnTo>
                    <a:pt x="18400" y="11063"/>
                  </a:lnTo>
                  <a:lnTo>
                    <a:pt x="18323" y="10594"/>
                  </a:lnTo>
                  <a:lnTo>
                    <a:pt x="18237" y="10134"/>
                  </a:lnTo>
                  <a:lnTo>
                    <a:pt x="18141" y="9684"/>
                  </a:lnTo>
                  <a:lnTo>
                    <a:pt x="18036" y="9234"/>
                  </a:lnTo>
                  <a:lnTo>
                    <a:pt x="17921" y="8784"/>
                  </a:lnTo>
                  <a:lnTo>
                    <a:pt x="17806" y="8343"/>
                  </a:lnTo>
                  <a:lnTo>
                    <a:pt x="17672" y="7903"/>
                  </a:lnTo>
                  <a:lnTo>
                    <a:pt x="17538" y="7481"/>
                  </a:lnTo>
                  <a:lnTo>
                    <a:pt x="17394" y="7060"/>
                  </a:lnTo>
                  <a:lnTo>
                    <a:pt x="17231" y="6638"/>
                  </a:lnTo>
                  <a:lnTo>
                    <a:pt x="17069" y="6236"/>
                  </a:lnTo>
                  <a:lnTo>
                    <a:pt x="16896" y="5834"/>
                  </a:lnTo>
                  <a:lnTo>
                    <a:pt x="16714" y="5451"/>
                  </a:lnTo>
                  <a:lnTo>
                    <a:pt x="16523" y="5068"/>
                  </a:lnTo>
                  <a:lnTo>
                    <a:pt x="16322" y="4704"/>
                  </a:lnTo>
                  <a:lnTo>
                    <a:pt x="16101" y="4349"/>
                  </a:lnTo>
                  <a:lnTo>
                    <a:pt x="15881" y="3995"/>
                  </a:lnTo>
                  <a:lnTo>
                    <a:pt x="15651" y="3660"/>
                  </a:lnTo>
                  <a:lnTo>
                    <a:pt x="15479" y="3430"/>
                  </a:lnTo>
                  <a:lnTo>
                    <a:pt x="15306" y="3209"/>
                  </a:lnTo>
                  <a:lnTo>
                    <a:pt x="15134" y="2999"/>
                  </a:lnTo>
                  <a:lnTo>
                    <a:pt x="14961" y="2798"/>
                  </a:lnTo>
                  <a:lnTo>
                    <a:pt x="14789" y="2596"/>
                  </a:lnTo>
                  <a:lnTo>
                    <a:pt x="14617" y="2414"/>
                  </a:lnTo>
                  <a:lnTo>
                    <a:pt x="14444" y="2232"/>
                  </a:lnTo>
                  <a:lnTo>
                    <a:pt x="14272" y="2070"/>
                  </a:lnTo>
                  <a:lnTo>
                    <a:pt x="14099" y="1907"/>
                  </a:lnTo>
                  <a:lnTo>
                    <a:pt x="13927" y="1754"/>
                  </a:lnTo>
                  <a:lnTo>
                    <a:pt x="13745" y="1610"/>
                  </a:lnTo>
                  <a:lnTo>
                    <a:pt x="13573" y="1476"/>
                  </a:lnTo>
                  <a:lnTo>
                    <a:pt x="13228" y="1227"/>
                  </a:lnTo>
                  <a:lnTo>
                    <a:pt x="12893" y="1006"/>
                  </a:lnTo>
                  <a:lnTo>
                    <a:pt x="12548" y="805"/>
                  </a:lnTo>
                  <a:lnTo>
                    <a:pt x="12213" y="633"/>
                  </a:lnTo>
                  <a:lnTo>
                    <a:pt x="11887" y="489"/>
                  </a:lnTo>
                  <a:lnTo>
                    <a:pt x="11561" y="365"/>
                  </a:lnTo>
                  <a:lnTo>
                    <a:pt x="11245" y="259"/>
                  </a:lnTo>
                  <a:lnTo>
                    <a:pt x="10939" y="183"/>
                  </a:lnTo>
                  <a:lnTo>
                    <a:pt x="10642" y="116"/>
                  </a:lnTo>
                  <a:lnTo>
                    <a:pt x="10345" y="68"/>
                  </a:lnTo>
                  <a:lnTo>
                    <a:pt x="10067" y="29"/>
                  </a:lnTo>
                  <a:lnTo>
                    <a:pt x="9799" y="10"/>
                  </a:lnTo>
                  <a:lnTo>
                    <a:pt x="95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>
              <a:off x="7525342" y="3053669"/>
              <a:ext cx="716599" cy="360561"/>
            </a:xfrm>
            <a:custGeom>
              <a:avLst/>
              <a:gdLst/>
              <a:ahLst/>
              <a:cxnLst/>
              <a:rect l="l" t="t" r="r" b="b"/>
              <a:pathLst>
                <a:path w="18219" h="9167" extrusionOk="0">
                  <a:moveTo>
                    <a:pt x="1265" y="0"/>
                  </a:moveTo>
                  <a:lnTo>
                    <a:pt x="1208" y="163"/>
                  </a:lnTo>
                  <a:lnTo>
                    <a:pt x="1141" y="355"/>
                  </a:lnTo>
                  <a:lnTo>
                    <a:pt x="1016" y="805"/>
                  </a:lnTo>
                  <a:lnTo>
                    <a:pt x="882" y="1341"/>
                  </a:lnTo>
                  <a:lnTo>
                    <a:pt x="748" y="1954"/>
                  </a:lnTo>
                  <a:lnTo>
                    <a:pt x="623" y="2615"/>
                  </a:lnTo>
                  <a:lnTo>
                    <a:pt x="489" y="3314"/>
                  </a:lnTo>
                  <a:lnTo>
                    <a:pt x="374" y="4033"/>
                  </a:lnTo>
                  <a:lnTo>
                    <a:pt x="269" y="4770"/>
                  </a:lnTo>
                  <a:lnTo>
                    <a:pt x="173" y="5498"/>
                  </a:lnTo>
                  <a:lnTo>
                    <a:pt x="97" y="6207"/>
                  </a:lnTo>
                  <a:lnTo>
                    <a:pt x="39" y="6877"/>
                  </a:lnTo>
                  <a:lnTo>
                    <a:pt x="10" y="7490"/>
                  </a:lnTo>
                  <a:lnTo>
                    <a:pt x="1" y="7778"/>
                  </a:lnTo>
                  <a:lnTo>
                    <a:pt x="1" y="8046"/>
                  </a:lnTo>
                  <a:lnTo>
                    <a:pt x="10" y="8295"/>
                  </a:lnTo>
                  <a:lnTo>
                    <a:pt x="29" y="8525"/>
                  </a:lnTo>
                  <a:lnTo>
                    <a:pt x="49" y="8726"/>
                  </a:lnTo>
                  <a:lnTo>
                    <a:pt x="77" y="8898"/>
                  </a:lnTo>
                  <a:lnTo>
                    <a:pt x="125" y="9051"/>
                  </a:lnTo>
                  <a:lnTo>
                    <a:pt x="173" y="9166"/>
                  </a:lnTo>
                  <a:lnTo>
                    <a:pt x="10795" y="7318"/>
                  </a:lnTo>
                  <a:lnTo>
                    <a:pt x="11130" y="7251"/>
                  </a:lnTo>
                  <a:lnTo>
                    <a:pt x="11466" y="7174"/>
                  </a:lnTo>
                  <a:lnTo>
                    <a:pt x="11801" y="7078"/>
                  </a:lnTo>
                  <a:lnTo>
                    <a:pt x="12127" y="6983"/>
                  </a:lnTo>
                  <a:lnTo>
                    <a:pt x="12452" y="6868"/>
                  </a:lnTo>
                  <a:lnTo>
                    <a:pt x="12768" y="6743"/>
                  </a:lnTo>
                  <a:lnTo>
                    <a:pt x="13084" y="6609"/>
                  </a:lnTo>
                  <a:lnTo>
                    <a:pt x="13391" y="6456"/>
                  </a:lnTo>
                  <a:lnTo>
                    <a:pt x="13688" y="6303"/>
                  </a:lnTo>
                  <a:lnTo>
                    <a:pt x="13985" y="6130"/>
                  </a:lnTo>
                  <a:lnTo>
                    <a:pt x="14263" y="5958"/>
                  </a:lnTo>
                  <a:lnTo>
                    <a:pt x="14550" y="5766"/>
                  </a:lnTo>
                  <a:lnTo>
                    <a:pt x="14818" y="5575"/>
                  </a:lnTo>
                  <a:lnTo>
                    <a:pt x="15086" y="5364"/>
                  </a:lnTo>
                  <a:lnTo>
                    <a:pt x="15335" y="5144"/>
                  </a:lnTo>
                  <a:lnTo>
                    <a:pt x="15584" y="4923"/>
                  </a:lnTo>
                  <a:lnTo>
                    <a:pt x="15824" y="4693"/>
                  </a:lnTo>
                  <a:lnTo>
                    <a:pt x="16054" y="4444"/>
                  </a:lnTo>
                  <a:lnTo>
                    <a:pt x="16274" y="4195"/>
                  </a:lnTo>
                  <a:lnTo>
                    <a:pt x="16494" y="3937"/>
                  </a:lnTo>
                  <a:lnTo>
                    <a:pt x="16695" y="3669"/>
                  </a:lnTo>
                  <a:lnTo>
                    <a:pt x="16887" y="3400"/>
                  </a:lnTo>
                  <a:lnTo>
                    <a:pt x="17069" y="3113"/>
                  </a:lnTo>
                  <a:lnTo>
                    <a:pt x="17241" y="2826"/>
                  </a:lnTo>
                  <a:lnTo>
                    <a:pt x="17404" y="2529"/>
                  </a:lnTo>
                  <a:lnTo>
                    <a:pt x="17548" y="2222"/>
                  </a:lnTo>
                  <a:lnTo>
                    <a:pt x="17691" y="1916"/>
                  </a:lnTo>
                  <a:lnTo>
                    <a:pt x="17816" y="1600"/>
                  </a:lnTo>
                  <a:lnTo>
                    <a:pt x="17931" y="1284"/>
                  </a:lnTo>
                  <a:lnTo>
                    <a:pt x="18036" y="948"/>
                  </a:lnTo>
                  <a:lnTo>
                    <a:pt x="18123" y="623"/>
                  </a:lnTo>
                  <a:lnTo>
                    <a:pt x="18199" y="278"/>
                  </a:lnTo>
                  <a:lnTo>
                    <a:pt x="18218" y="211"/>
                  </a:lnTo>
                  <a:lnTo>
                    <a:pt x="17749" y="182"/>
                  </a:lnTo>
                  <a:lnTo>
                    <a:pt x="17136" y="163"/>
                  </a:lnTo>
                  <a:lnTo>
                    <a:pt x="15575" y="125"/>
                  </a:lnTo>
                  <a:lnTo>
                    <a:pt x="13611" y="86"/>
                  </a:lnTo>
                  <a:lnTo>
                    <a:pt x="11351" y="58"/>
                  </a:lnTo>
                  <a:lnTo>
                    <a:pt x="8889" y="29"/>
                  </a:lnTo>
                  <a:lnTo>
                    <a:pt x="6322" y="10"/>
                  </a:lnTo>
                  <a:lnTo>
                    <a:pt x="37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>
              <a:off x="7773602" y="1679393"/>
              <a:ext cx="218925" cy="431399"/>
            </a:xfrm>
            <a:custGeom>
              <a:avLst/>
              <a:gdLst/>
              <a:ahLst/>
              <a:cxnLst/>
              <a:rect l="l" t="t" r="r" b="b"/>
              <a:pathLst>
                <a:path w="5566" h="10968" extrusionOk="0">
                  <a:moveTo>
                    <a:pt x="2204" y="0"/>
                  </a:moveTo>
                  <a:lnTo>
                    <a:pt x="1" y="3314"/>
                  </a:lnTo>
                  <a:lnTo>
                    <a:pt x="96" y="3669"/>
                  </a:lnTo>
                  <a:lnTo>
                    <a:pt x="173" y="4004"/>
                  </a:lnTo>
                  <a:lnTo>
                    <a:pt x="250" y="4339"/>
                  </a:lnTo>
                  <a:lnTo>
                    <a:pt x="317" y="4665"/>
                  </a:lnTo>
                  <a:lnTo>
                    <a:pt x="374" y="4981"/>
                  </a:lnTo>
                  <a:lnTo>
                    <a:pt x="422" y="5297"/>
                  </a:lnTo>
                  <a:lnTo>
                    <a:pt x="499" y="5881"/>
                  </a:lnTo>
                  <a:lnTo>
                    <a:pt x="556" y="6437"/>
                  </a:lnTo>
                  <a:lnTo>
                    <a:pt x="585" y="6954"/>
                  </a:lnTo>
                  <a:lnTo>
                    <a:pt x="595" y="7433"/>
                  </a:lnTo>
                  <a:lnTo>
                    <a:pt x="595" y="7864"/>
                  </a:lnTo>
                  <a:lnTo>
                    <a:pt x="575" y="8247"/>
                  </a:lnTo>
                  <a:lnTo>
                    <a:pt x="556" y="8592"/>
                  </a:lnTo>
                  <a:lnTo>
                    <a:pt x="528" y="8889"/>
                  </a:lnTo>
                  <a:lnTo>
                    <a:pt x="499" y="9128"/>
                  </a:lnTo>
                  <a:lnTo>
                    <a:pt x="441" y="9463"/>
                  </a:lnTo>
                  <a:lnTo>
                    <a:pt x="413" y="9578"/>
                  </a:lnTo>
                  <a:lnTo>
                    <a:pt x="413" y="9770"/>
                  </a:lnTo>
                  <a:lnTo>
                    <a:pt x="422" y="9952"/>
                  </a:lnTo>
                  <a:lnTo>
                    <a:pt x="451" y="10115"/>
                  </a:lnTo>
                  <a:lnTo>
                    <a:pt x="489" y="10258"/>
                  </a:lnTo>
                  <a:lnTo>
                    <a:pt x="528" y="10392"/>
                  </a:lnTo>
                  <a:lnTo>
                    <a:pt x="585" y="10507"/>
                  </a:lnTo>
                  <a:lnTo>
                    <a:pt x="652" y="10603"/>
                  </a:lnTo>
                  <a:lnTo>
                    <a:pt x="729" y="10699"/>
                  </a:lnTo>
                  <a:lnTo>
                    <a:pt x="815" y="10766"/>
                  </a:lnTo>
                  <a:lnTo>
                    <a:pt x="911" y="10833"/>
                  </a:lnTo>
                  <a:lnTo>
                    <a:pt x="1006" y="10881"/>
                  </a:lnTo>
                  <a:lnTo>
                    <a:pt x="1112" y="10919"/>
                  </a:lnTo>
                  <a:lnTo>
                    <a:pt x="1227" y="10948"/>
                  </a:lnTo>
                  <a:lnTo>
                    <a:pt x="1351" y="10958"/>
                  </a:lnTo>
                  <a:lnTo>
                    <a:pt x="1476" y="10967"/>
                  </a:lnTo>
                  <a:lnTo>
                    <a:pt x="1610" y="10958"/>
                  </a:lnTo>
                  <a:lnTo>
                    <a:pt x="1744" y="10948"/>
                  </a:lnTo>
                  <a:lnTo>
                    <a:pt x="1888" y="10919"/>
                  </a:lnTo>
                  <a:lnTo>
                    <a:pt x="2031" y="10890"/>
                  </a:lnTo>
                  <a:lnTo>
                    <a:pt x="2175" y="10852"/>
                  </a:lnTo>
                  <a:lnTo>
                    <a:pt x="2328" y="10804"/>
                  </a:lnTo>
                  <a:lnTo>
                    <a:pt x="2481" y="10747"/>
                  </a:lnTo>
                  <a:lnTo>
                    <a:pt x="2788" y="10622"/>
                  </a:lnTo>
                  <a:lnTo>
                    <a:pt x="3094" y="10469"/>
                  </a:lnTo>
                  <a:lnTo>
                    <a:pt x="3401" y="10297"/>
                  </a:lnTo>
                  <a:lnTo>
                    <a:pt x="3707" y="10105"/>
                  </a:lnTo>
                  <a:lnTo>
                    <a:pt x="3995" y="9904"/>
                  </a:lnTo>
                  <a:lnTo>
                    <a:pt x="4177" y="9770"/>
                  </a:lnTo>
                  <a:lnTo>
                    <a:pt x="4349" y="9636"/>
                  </a:lnTo>
                  <a:lnTo>
                    <a:pt x="4512" y="9492"/>
                  </a:lnTo>
                  <a:lnTo>
                    <a:pt x="4656" y="9348"/>
                  </a:lnTo>
                  <a:lnTo>
                    <a:pt x="4799" y="9205"/>
                  </a:lnTo>
                  <a:lnTo>
                    <a:pt x="4924" y="9071"/>
                  </a:lnTo>
                  <a:lnTo>
                    <a:pt x="5154" y="8802"/>
                  </a:lnTo>
                  <a:lnTo>
                    <a:pt x="5336" y="8573"/>
                  </a:lnTo>
                  <a:lnTo>
                    <a:pt x="5460" y="8391"/>
                  </a:lnTo>
                  <a:lnTo>
                    <a:pt x="5566" y="8237"/>
                  </a:lnTo>
                  <a:lnTo>
                    <a:pt x="5336" y="7998"/>
                  </a:lnTo>
                  <a:lnTo>
                    <a:pt x="5115" y="7739"/>
                  </a:lnTo>
                  <a:lnTo>
                    <a:pt x="4895" y="7471"/>
                  </a:lnTo>
                  <a:lnTo>
                    <a:pt x="4694" y="7184"/>
                  </a:lnTo>
                  <a:lnTo>
                    <a:pt x="4502" y="6887"/>
                  </a:lnTo>
                  <a:lnTo>
                    <a:pt x="4311" y="6571"/>
                  </a:lnTo>
                  <a:lnTo>
                    <a:pt x="4138" y="6255"/>
                  </a:lnTo>
                  <a:lnTo>
                    <a:pt x="3966" y="5919"/>
                  </a:lnTo>
                  <a:lnTo>
                    <a:pt x="3813" y="5584"/>
                  </a:lnTo>
                  <a:lnTo>
                    <a:pt x="3660" y="5249"/>
                  </a:lnTo>
                  <a:lnTo>
                    <a:pt x="3516" y="4904"/>
                  </a:lnTo>
                  <a:lnTo>
                    <a:pt x="3382" y="4559"/>
                  </a:lnTo>
                  <a:lnTo>
                    <a:pt x="3257" y="4215"/>
                  </a:lnTo>
                  <a:lnTo>
                    <a:pt x="3142" y="3879"/>
                  </a:lnTo>
                  <a:lnTo>
                    <a:pt x="3037" y="3544"/>
                  </a:lnTo>
                  <a:lnTo>
                    <a:pt x="2932" y="3209"/>
                  </a:lnTo>
                  <a:lnTo>
                    <a:pt x="2750" y="2567"/>
                  </a:lnTo>
                  <a:lnTo>
                    <a:pt x="2596" y="1964"/>
                  </a:lnTo>
                  <a:lnTo>
                    <a:pt x="2472" y="1427"/>
                  </a:lnTo>
                  <a:lnTo>
                    <a:pt x="2376" y="948"/>
                  </a:lnTo>
                  <a:lnTo>
                    <a:pt x="2299" y="556"/>
                  </a:lnTo>
                  <a:lnTo>
                    <a:pt x="2242" y="259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>
              <a:off x="7603337" y="1639826"/>
              <a:ext cx="309350" cy="325516"/>
            </a:xfrm>
            <a:custGeom>
              <a:avLst/>
              <a:gdLst/>
              <a:ahLst/>
              <a:cxnLst/>
              <a:rect l="l" t="t" r="r" b="b"/>
              <a:pathLst>
                <a:path w="7865" h="8276" extrusionOk="0">
                  <a:moveTo>
                    <a:pt x="6169" y="0"/>
                  </a:moveTo>
                  <a:lnTo>
                    <a:pt x="6015" y="29"/>
                  </a:lnTo>
                  <a:lnTo>
                    <a:pt x="5853" y="58"/>
                  </a:lnTo>
                  <a:lnTo>
                    <a:pt x="5517" y="154"/>
                  </a:lnTo>
                  <a:lnTo>
                    <a:pt x="5335" y="192"/>
                  </a:lnTo>
                  <a:lnTo>
                    <a:pt x="5153" y="230"/>
                  </a:lnTo>
                  <a:lnTo>
                    <a:pt x="4962" y="259"/>
                  </a:lnTo>
                  <a:lnTo>
                    <a:pt x="4761" y="278"/>
                  </a:lnTo>
                  <a:lnTo>
                    <a:pt x="4358" y="297"/>
                  </a:lnTo>
                  <a:lnTo>
                    <a:pt x="3947" y="326"/>
                  </a:lnTo>
                  <a:lnTo>
                    <a:pt x="3535" y="364"/>
                  </a:lnTo>
                  <a:lnTo>
                    <a:pt x="3123" y="412"/>
                  </a:lnTo>
                  <a:lnTo>
                    <a:pt x="2721" y="470"/>
                  </a:lnTo>
                  <a:lnTo>
                    <a:pt x="2328" y="527"/>
                  </a:lnTo>
                  <a:lnTo>
                    <a:pt x="1590" y="652"/>
                  </a:lnTo>
                  <a:lnTo>
                    <a:pt x="949" y="767"/>
                  </a:lnTo>
                  <a:lnTo>
                    <a:pt x="451" y="872"/>
                  </a:lnTo>
                  <a:lnTo>
                    <a:pt x="0" y="968"/>
                  </a:lnTo>
                  <a:lnTo>
                    <a:pt x="144" y="1408"/>
                  </a:lnTo>
                  <a:lnTo>
                    <a:pt x="508" y="2510"/>
                  </a:lnTo>
                  <a:lnTo>
                    <a:pt x="738" y="3190"/>
                  </a:lnTo>
                  <a:lnTo>
                    <a:pt x="997" y="3908"/>
                  </a:lnTo>
                  <a:lnTo>
                    <a:pt x="1265" y="4617"/>
                  </a:lnTo>
                  <a:lnTo>
                    <a:pt x="1533" y="5268"/>
                  </a:lnTo>
                  <a:lnTo>
                    <a:pt x="1638" y="5508"/>
                  </a:lnTo>
                  <a:lnTo>
                    <a:pt x="1763" y="5757"/>
                  </a:lnTo>
                  <a:lnTo>
                    <a:pt x="1916" y="5996"/>
                  </a:lnTo>
                  <a:lnTo>
                    <a:pt x="2079" y="6255"/>
                  </a:lnTo>
                  <a:lnTo>
                    <a:pt x="2261" y="6494"/>
                  </a:lnTo>
                  <a:lnTo>
                    <a:pt x="2452" y="6743"/>
                  </a:lnTo>
                  <a:lnTo>
                    <a:pt x="2654" y="6983"/>
                  </a:lnTo>
                  <a:lnTo>
                    <a:pt x="2874" y="7203"/>
                  </a:lnTo>
                  <a:lnTo>
                    <a:pt x="3094" y="7414"/>
                  </a:lnTo>
                  <a:lnTo>
                    <a:pt x="3324" y="7615"/>
                  </a:lnTo>
                  <a:lnTo>
                    <a:pt x="3563" y="7787"/>
                  </a:lnTo>
                  <a:lnTo>
                    <a:pt x="3803" y="7941"/>
                  </a:lnTo>
                  <a:lnTo>
                    <a:pt x="3927" y="8008"/>
                  </a:lnTo>
                  <a:lnTo>
                    <a:pt x="4052" y="8075"/>
                  </a:lnTo>
                  <a:lnTo>
                    <a:pt x="4176" y="8123"/>
                  </a:lnTo>
                  <a:lnTo>
                    <a:pt x="4291" y="8171"/>
                  </a:lnTo>
                  <a:lnTo>
                    <a:pt x="4416" y="8209"/>
                  </a:lnTo>
                  <a:lnTo>
                    <a:pt x="4540" y="8238"/>
                  </a:lnTo>
                  <a:lnTo>
                    <a:pt x="4665" y="8257"/>
                  </a:lnTo>
                  <a:lnTo>
                    <a:pt x="4780" y="8276"/>
                  </a:lnTo>
                  <a:lnTo>
                    <a:pt x="4943" y="8276"/>
                  </a:lnTo>
                  <a:lnTo>
                    <a:pt x="5106" y="8257"/>
                  </a:lnTo>
                  <a:lnTo>
                    <a:pt x="5259" y="8218"/>
                  </a:lnTo>
                  <a:lnTo>
                    <a:pt x="5412" y="8171"/>
                  </a:lnTo>
                  <a:lnTo>
                    <a:pt x="5556" y="8113"/>
                  </a:lnTo>
                  <a:lnTo>
                    <a:pt x="5709" y="8036"/>
                  </a:lnTo>
                  <a:lnTo>
                    <a:pt x="5843" y="7950"/>
                  </a:lnTo>
                  <a:lnTo>
                    <a:pt x="5987" y="7855"/>
                  </a:lnTo>
                  <a:lnTo>
                    <a:pt x="6111" y="7749"/>
                  </a:lnTo>
                  <a:lnTo>
                    <a:pt x="6236" y="7634"/>
                  </a:lnTo>
                  <a:lnTo>
                    <a:pt x="6360" y="7519"/>
                  </a:lnTo>
                  <a:lnTo>
                    <a:pt x="6475" y="7395"/>
                  </a:lnTo>
                  <a:lnTo>
                    <a:pt x="6581" y="7280"/>
                  </a:lnTo>
                  <a:lnTo>
                    <a:pt x="6676" y="7155"/>
                  </a:lnTo>
                  <a:lnTo>
                    <a:pt x="6849" y="6906"/>
                  </a:lnTo>
                  <a:lnTo>
                    <a:pt x="7021" y="6629"/>
                  </a:lnTo>
                  <a:lnTo>
                    <a:pt x="7174" y="6360"/>
                  </a:lnTo>
                  <a:lnTo>
                    <a:pt x="7308" y="6083"/>
                  </a:lnTo>
                  <a:lnTo>
                    <a:pt x="7423" y="5814"/>
                  </a:lnTo>
                  <a:lnTo>
                    <a:pt x="7529" y="5556"/>
                  </a:lnTo>
                  <a:lnTo>
                    <a:pt x="7615" y="5288"/>
                  </a:lnTo>
                  <a:lnTo>
                    <a:pt x="7682" y="5029"/>
                  </a:lnTo>
                  <a:lnTo>
                    <a:pt x="7749" y="4780"/>
                  </a:lnTo>
                  <a:lnTo>
                    <a:pt x="7787" y="4531"/>
                  </a:lnTo>
                  <a:lnTo>
                    <a:pt x="7826" y="4282"/>
                  </a:lnTo>
                  <a:lnTo>
                    <a:pt x="7845" y="4042"/>
                  </a:lnTo>
                  <a:lnTo>
                    <a:pt x="7854" y="3813"/>
                  </a:lnTo>
                  <a:lnTo>
                    <a:pt x="7864" y="3583"/>
                  </a:lnTo>
                  <a:lnTo>
                    <a:pt x="7854" y="3372"/>
                  </a:lnTo>
                  <a:lnTo>
                    <a:pt x="7845" y="3161"/>
                  </a:lnTo>
                  <a:lnTo>
                    <a:pt x="7826" y="2960"/>
                  </a:lnTo>
                  <a:lnTo>
                    <a:pt x="7797" y="2759"/>
                  </a:lnTo>
                  <a:lnTo>
                    <a:pt x="7768" y="2577"/>
                  </a:lnTo>
                  <a:lnTo>
                    <a:pt x="7701" y="2242"/>
                  </a:lnTo>
                  <a:lnTo>
                    <a:pt x="7625" y="1945"/>
                  </a:lnTo>
                  <a:lnTo>
                    <a:pt x="7548" y="1686"/>
                  </a:lnTo>
                  <a:lnTo>
                    <a:pt x="7471" y="1485"/>
                  </a:lnTo>
                  <a:lnTo>
                    <a:pt x="7404" y="1341"/>
                  </a:lnTo>
                  <a:lnTo>
                    <a:pt x="7347" y="1217"/>
                  </a:lnTo>
                  <a:lnTo>
                    <a:pt x="7270" y="987"/>
                  </a:lnTo>
                  <a:lnTo>
                    <a:pt x="7194" y="776"/>
                  </a:lnTo>
                  <a:lnTo>
                    <a:pt x="7136" y="661"/>
                  </a:lnTo>
                  <a:lnTo>
                    <a:pt x="7079" y="546"/>
                  </a:lnTo>
                  <a:lnTo>
                    <a:pt x="7031" y="451"/>
                  </a:lnTo>
                  <a:lnTo>
                    <a:pt x="6964" y="364"/>
                  </a:lnTo>
                  <a:lnTo>
                    <a:pt x="6906" y="288"/>
                  </a:lnTo>
                  <a:lnTo>
                    <a:pt x="6849" y="221"/>
                  </a:lnTo>
                  <a:lnTo>
                    <a:pt x="6782" y="173"/>
                  </a:lnTo>
                  <a:lnTo>
                    <a:pt x="6724" y="125"/>
                  </a:lnTo>
                  <a:lnTo>
                    <a:pt x="6657" y="87"/>
                  </a:lnTo>
                  <a:lnTo>
                    <a:pt x="6590" y="48"/>
                  </a:lnTo>
                  <a:lnTo>
                    <a:pt x="6523" y="29"/>
                  </a:lnTo>
                  <a:lnTo>
                    <a:pt x="6456" y="10"/>
                  </a:lnTo>
                  <a:lnTo>
                    <a:pt x="6389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>
              <a:off x="7868902" y="1648479"/>
              <a:ext cx="64112" cy="110052"/>
            </a:xfrm>
            <a:custGeom>
              <a:avLst/>
              <a:gdLst/>
              <a:ahLst/>
              <a:cxnLst/>
              <a:rect l="l" t="t" r="r" b="b"/>
              <a:pathLst>
                <a:path w="1630" h="2798" extrusionOk="0">
                  <a:moveTo>
                    <a:pt x="624" y="1"/>
                  </a:moveTo>
                  <a:lnTo>
                    <a:pt x="547" y="10"/>
                  </a:lnTo>
                  <a:lnTo>
                    <a:pt x="470" y="29"/>
                  </a:lnTo>
                  <a:lnTo>
                    <a:pt x="394" y="68"/>
                  </a:lnTo>
                  <a:lnTo>
                    <a:pt x="327" y="116"/>
                  </a:lnTo>
                  <a:lnTo>
                    <a:pt x="269" y="173"/>
                  </a:lnTo>
                  <a:lnTo>
                    <a:pt x="212" y="240"/>
                  </a:lnTo>
                  <a:lnTo>
                    <a:pt x="164" y="326"/>
                  </a:lnTo>
                  <a:lnTo>
                    <a:pt x="116" y="422"/>
                  </a:lnTo>
                  <a:lnTo>
                    <a:pt x="78" y="518"/>
                  </a:lnTo>
                  <a:lnTo>
                    <a:pt x="49" y="623"/>
                  </a:lnTo>
                  <a:lnTo>
                    <a:pt x="20" y="738"/>
                  </a:lnTo>
                  <a:lnTo>
                    <a:pt x="11" y="863"/>
                  </a:lnTo>
                  <a:lnTo>
                    <a:pt x="1" y="997"/>
                  </a:lnTo>
                  <a:lnTo>
                    <a:pt x="1" y="1121"/>
                  </a:lnTo>
                  <a:lnTo>
                    <a:pt x="1" y="1265"/>
                  </a:lnTo>
                  <a:lnTo>
                    <a:pt x="20" y="1399"/>
                  </a:lnTo>
                  <a:lnTo>
                    <a:pt x="39" y="1543"/>
                  </a:lnTo>
                  <a:lnTo>
                    <a:pt x="68" y="1686"/>
                  </a:lnTo>
                  <a:lnTo>
                    <a:pt x="106" y="1821"/>
                  </a:lnTo>
                  <a:lnTo>
                    <a:pt x="154" y="1955"/>
                  </a:lnTo>
                  <a:lnTo>
                    <a:pt x="202" y="2079"/>
                  </a:lnTo>
                  <a:lnTo>
                    <a:pt x="260" y="2194"/>
                  </a:lnTo>
                  <a:lnTo>
                    <a:pt x="327" y="2299"/>
                  </a:lnTo>
                  <a:lnTo>
                    <a:pt x="384" y="2395"/>
                  </a:lnTo>
                  <a:lnTo>
                    <a:pt x="461" y="2491"/>
                  </a:lnTo>
                  <a:lnTo>
                    <a:pt x="528" y="2568"/>
                  </a:lnTo>
                  <a:lnTo>
                    <a:pt x="604" y="2635"/>
                  </a:lnTo>
                  <a:lnTo>
                    <a:pt x="681" y="2692"/>
                  </a:lnTo>
                  <a:lnTo>
                    <a:pt x="758" y="2740"/>
                  </a:lnTo>
                  <a:lnTo>
                    <a:pt x="844" y="2769"/>
                  </a:lnTo>
                  <a:lnTo>
                    <a:pt x="920" y="2798"/>
                  </a:lnTo>
                  <a:lnTo>
                    <a:pt x="997" y="2798"/>
                  </a:lnTo>
                  <a:lnTo>
                    <a:pt x="1083" y="2788"/>
                  </a:lnTo>
                  <a:lnTo>
                    <a:pt x="1160" y="2769"/>
                  </a:lnTo>
                  <a:lnTo>
                    <a:pt x="1237" y="2731"/>
                  </a:lnTo>
                  <a:lnTo>
                    <a:pt x="1304" y="2683"/>
                  </a:lnTo>
                  <a:lnTo>
                    <a:pt x="1361" y="2625"/>
                  </a:lnTo>
                  <a:lnTo>
                    <a:pt x="1419" y="2549"/>
                  </a:lnTo>
                  <a:lnTo>
                    <a:pt x="1466" y="2472"/>
                  </a:lnTo>
                  <a:lnTo>
                    <a:pt x="1514" y="2376"/>
                  </a:lnTo>
                  <a:lnTo>
                    <a:pt x="1553" y="2280"/>
                  </a:lnTo>
                  <a:lnTo>
                    <a:pt x="1581" y="2175"/>
                  </a:lnTo>
                  <a:lnTo>
                    <a:pt x="1601" y="2050"/>
                  </a:lnTo>
                  <a:lnTo>
                    <a:pt x="1620" y="1936"/>
                  </a:lnTo>
                  <a:lnTo>
                    <a:pt x="1629" y="1801"/>
                  </a:lnTo>
                  <a:lnTo>
                    <a:pt x="1629" y="1667"/>
                  </a:lnTo>
                  <a:lnTo>
                    <a:pt x="1629" y="1533"/>
                  </a:lnTo>
                  <a:lnTo>
                    <a:pt x="1610" y="1390"/>
                  </a:lnTo>
                  <a:lnTo>
                    <a:pt x="1591" y="1246"/>
                  </a:lnTo>
                  <a:lnTo>
                    <a:pt x="1553" y="1112"/>
                  </a:lnTo>
                  <a:lnTo>
                    <a:pt x="1514" y="968"/>
                  </a:lnTo>
                  <a:lnTo>
                    <a:pt x="1476" y="844"/>
                  </a:lnTo>
                  <a:lnTo>
                    <a:pt x="1419" y="719"/>
                  </a:lnTo>
                  <a:lnTo>
                    <a:pt x="1371" y="604"/>
                  </a:lnTo>
                  <a:lnTo>
                    <a:pt x="1304" y="499"/>
                  </a:lnTo>
                  <a:lnTo>
                    <a:pt x="1237" y="393"/>
                  </a:lnTo>
                  <a:lnTo>
                    <a:pt x="1169" y="307"/>
                  </a:lnTo>
                  <a:lnTo>
                    <a:pt x="1102" y="231"/>
                  </a:lnTo>
                  <a:lnTo>
                    <a:pt x="1026" y="164"/>
                  </a:lnTo>
                  <a:lnTo>
                    <a:pt x="949" y="106"/>
                  </a:lnTo>
                  <a:lnTo>
                    <a:pt x="873" y="58"/>
                  </a:lnTo>
                  <a:lnTo>
                    <a:pt x="786" y="20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6"/>
            <p:cNvSpPr/>
            <p:nvPr/>
          </p:nvSpPr>
          <p:spPr>
            <a:xfrm>
              <a:off x="7730652" y="1771311"/>
              <a:ext cx="42243" cy="79884"/>
            </a:xfrm>
            <a:custGeom>
              <a:avLst/>
              <a:gdLst/>
              <a:ahLst/>
              <a:cxnLst/>
              <a:rect l="l" t="t" r="r" b="b"/>
              <a:pathLst>
                <a:path w="1074" h="2031" extrusionOk="0">
                  <a:moveTo>
                    <a:pt x="1" y="0"/>
                  </a:moveTo>
                  <a:lnTo>
                    <a:pt x="77" y="211"/>
                  </a:lnTo>
                  <a:lnTo>
                    <a:pt x="144" y="422"/>
                  </a:lnTo>
                  <a:lnTo>
                    <a:pt x="192" y="632"/>
                  </a:lnTo>
                  <a:lnTo>
                    <a:pt x="231" y="843"/>
                  </a:lnTo>
                  <a:lnTo>
                    <a:pt x="259" y="1063"/>
                  </a:lnTo>
                  <a:lnTo>
                    <a:pt x="269" y="1274"/>
                  </a:lnTo>
                  <a:lnTo>
                    <a:pt x="279" y="1494"/>
                  </a:lnTo>
                  <a:lnTo>
                    <a:pt x="269" y="1705"/>
                  </a:lnTo>
                  <a:lnTo>
                    <a:pt x="298" y="1791"/>
                  </a:lnTo>
                  <a:lnTo>
                    <a:pt x="336" y="1868"/>
                  </a:lnTo>
                  <a:lnTo>
                    <a:pt x="394" y="1935"/>
                  </a:lnTo>
                  <a:lnTo>
                    <a:pt x="461" y="1983"/>
                  </a:lnTo>
                  <a:lnTo>
                    <a:pt x="537" y="2021"/>
                  </a:lnTo>
                  <a:lnTo>
                    <a:pt x="623" y="2031"/>
                  </a:lnTo>
                  <a:lnTo>
                    <a:pt x="710" y="2031"/>
                  </a:lnTo>
                  <a:lnTo>
                    <a:pt x="796" y="2012"/>
                  </a:lnTo>
                  <a:lnTo>
                    <a:pt x="882" y="1973"/>
                  </a:lnTo>
                  <a:lnTo>
                    <a:pt x="959" y="1916"/>
                  </a:lnTo>
                  <a:lnTo>
                    <a:pt x="1016" y="1849"/>
                  </a:lnTo>
                  <a:lnTo>
                    <a:pt x="1054" y="1772"/>
                  </a:lnTo>
                  <a:lnTo>
                    <a:pt x="1074" y="1686"/>
                  </a:lnTo>
                  <a:lnTo>
                    <a:pt x="1074" y="1590"/>
                  </a:lnTo>
                  <a:lnTo>
                    <a:pt x="1054" y="1504"/>
                  </a:lnTo>
                  <a:lnTo>
                    <a:pt x="1016" y="14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6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>
              <a:off x="7484280" y="1425864"/>
              <a:ext cx="326656" cy="355644"/>
            </a:xfrm>
            <a:custGeom>
              <a:avLst/>
              <a:gdLst/>
              <a:ahLst/>
              <a:cxnLst/>
              <a:rect l="l" t="t" r="r" b="b"/>
              <a:pathLst>
                <a:path w="8305" h="9042" extrusionOk="0">
                  <a:moveTo>
                    <a:pt x="4502" y="0"/>
                  </a:moveTo>
                  <a:lnTo>
                    <a:pt x="4225" y="29"/>
                  </a:lnTo>
                  <a:lnTo>
                    <a:pt x="3937" y="58"/>
                  </a:lnTo>
                  <a:lnTo>
                    <a:pt x="3640" y="115"/>
                  </a:lnTo>
                  <a:lnTo>
                    <a:pt x="3487" y="153"/>
                  </a:lnTo>
                  <a:lnTo>
                    <a:pt x="3343" y="192"/>
                  </a:lnTo>
                  <a:lnTo>
                    <a:pt x="3200" y="249"/>
                  </a:lnTo>
                  <a:lnTo>
                    <a:pt x="3056" y="307"/>
                  </a:lnTo>
                  <a:lnTo>
                    <a:pt x="2912" y="374"/>
                  </a:lnTo>
                  <a:lnTo>
                    <a:pt x="2769" y="450"/>
                  </a:lnTo>
                  <a:lnTo>
                    <a:pt x="2635" y="527"/>
                  </a:lnTo>
                  <a:lnTo>
                    <a:pt x="2501" y="623"/>
                  </a:lnTo>
                  <a:lnTo>
                    <a:pt x="2367" y="718"/>
                  </a:lnTo>
                  <a:lnTo>
                    <a:pt x="2232" y="824"/>
                  </a:lnTo>
                  <a:lnTo>
                    <a:pt x="2108" y="929"/>
                  </a:lnTo>
                  <a:lnTo>
                    <a:pt x="1983" y="1044"/>
                  </a:lnTo>
                  <a:lnTo>
                    <a:pt x="1859" y="1159"/>
                  </a:lnTo>
                  <a:lnTo>
                    <a:pt x="1734" y="1284"/>
                  </a:lnTo>
                  <a:lnTo>
                    <a:pt x="1504" y="1552"/>
                  </a:lnTo>
                  <a:lnTo>
                    <a:pt x="1284" y="1839"/>
                  </a:lnTo>
                  <a:lnTo>
                    <a:pt x="1083" y="2136"/>
                  </a:lnTo>
                  <a:lnTo>
                    <a:pt x="892" y="2452"/>
                  </a:lnTo>
                  <a:lnTo>
                    <a:pt x="719" y="2787"/>
                  </a:lnTo>
                  <a:lnTo>
                    <a:pt x="566" y="3123"/>
                  </a:lnTo>
                  <a:lnTo>
                    <a:pt x="422" y="3467"/>
                  </a:lnTo>
                  <a:lnTo>
                    <a:pt x="298" y="3822"/>
                  </a:lnTo>
                  <a:lnTo>
                    <a:pt x="202" y="4176"/>
                  </a:lnTo>
                  <a:lnTo>
                    <a:pt x="116" y="4531"/>
                  </a:lnTo>
                  <a:lnTo>
                    <a:pt x="58" y="4894"/>
                  </a:lnTo>
                  <a:lnTo>
                    <a:pt x="10" y="5249"/>
                  </a:lnTo>
                  <a:lnTo>
                    <a:pt x="1" y="5603"/>
                  </a:lnTo>
                  <a:lnTo>
                    <a:pt x="1" y="5776"/>
                  </a:lnTo>
                  <a:lnTo>
                    <a:pt x="1" y="5948"/>
                  </a:lnTo>
                  <a:lnTo>
                    <a:pt x="10" y="6120"/>
                  </a:lnTo>
                  <a:lnTo>
                    <a:pt x="29" y="6283"/>
                  </a:lnTo>
                  <a:lnTo>
                    <a:pt x="58" y="6446"/>
                  </a:lnTo>
                  <a:lnTo>
                    <a:pt x="87" y="6609"/>
                  </a:lnTo>
                  <a:lnTo>
                    <a:pt x="125" y="6772"/>
                  </a:lnTo>
                  <a:lnTo>
                    <a:pt x="173" y="6925"/>
                  </a:lnTo>
                  <a:lnTo>
                    <a:pt x="221" y="7078"/>
                  </a:lnTo>
                  <a:lnTo>
                    <a:pt x="279" y="7222"/>
                  </a:lnTo>
                  <a:lnTo>
                    <a:pt x="346" y="7366"/>
                  </a:lnTo>
                  <a:lnTo>
                    <a:pt x="413" y="7509"/>
                  </a:lnTo>
                  <a:lnTo>
                    <a:pt x="499" y="7643"/>
                  </a:lnTo>
                  <a:lnTo>
                    <a:pt x="585" y="7778"/>
                  </a:lnTo>
                  <a:lnTo>
                    <a:pt x="671" y="7902"/>
                  </a:lnTo>
                  <a:lnTo>
                    <a:pt x="777" y="8017"/>
                  </a:lnTo>
                  <a:lnTo>
                    <a:pt x="882" y="8132"/>
                  </a:lnTo>
                  <a:lnTo>
                    <a:pt x="1006" y="8237"/>
                  </a:lnTo>
                  <a:lnTo>
                    <a:pt x="1131" y="8343"/>
                  </a:lnTo>
                  <a:lnTo>
                    <a:pt x="1255" y="8438"/>
                  </a:lnTo>
                  <a:lnTo>
                    <a:pt x="1399" y="8525"/>
                  </a:lnTo>
                  <a:lnTo>
                    <a:pt x="1552" y="8601"/>
                  </a:lnTo>
                  <a:lnTo>
                    <a:pt x="1706" y="8678"/>
                  </a:lnTo>
                  <a:lnTo>
                    <a:pt x="1868" y="8745"/>
                  </a:lnTo>
                  <a:lnTo>
                    <a:pt x="2041" y="8802"/>
                  </a:lnTo>
                  <a:lnTo>
                    <a:pt x="2204" y="8860"/>
                  </a:lnTo>
                  <a:lnTo>
                    <a:pt x="2367" y="8908"/>
                  </a:lnTo>
                  <a:lnTo>
                    <a:pt x="2529" y="8946"/>
                  </a:lnTo>
                  <a:lnTo>
                    <a:pt x="2692" y="8975"/>
                  </a:lnTo>
                  <a:lnTo>
                    <a:pt x="2855" y="9004"/>
                  </a:lnTo>
                  <a:lnTo>
                    <a:pt x="3008" y="9023"/>
                  </a:lnTo>
                  <a:lnTo>
                    <a:pt x="3162" y="9032"/>
                  </a:lnTo>
                  <a:lnTo>
                    <a:pt x="3315" y="9042"/>
                  </a:lnTo>
                  <a:lnTo>
                    <a:pt x="3621" y="9042"/>
                  </a:lnTo>
                  <a:lnTo>
                    <a:pt x="3765" y="9032"/>
                  </a:lnTo>
                  <a:lnTo>
                    <a:pt x="4052" y="8994"/>
                  </a:lnTo>
                  <a:lnTo>
                    <a:pt x="4330" y="8936"/>
                  </a:lnTo>
                  <a:lnTo>
                    <a:pt x="4598" y="8860"/>
                  </a:lnTo>
                  <a:lnTo>
                    <a:pt x="4857" y="8754"/>
                  </a:lnTo>
                  <a:lnTo>
                    <a:pt x="5115" y="8640"/>
                  </a:lnTo>
                  <a:lnTo>
                    <a:pt x="5355" y="8505"/>
                  </a:lnTo>
                  <a:lnTo>
                    <a:pt x="5594" y="8362"/>
                  </a:lnTo>
                  <a:lnTo>
                    <a:pt x="5824" y="8189"/>
                  </a:lnTo>
                  <a:lnTo>
                    <a:pt x="6035" y="8007"/>
                  </a:lnTo>
                  <a:lnTo>
                    <a:pt x="6246" y="7816"/>
                  </a:lnTo>
                  <a:lnTo>
                    <a:pt x="6447" y="7605"/>
                  </a:lnTo>
                  <a:lnTo>
                    <a:pt x="6638" y="7394"/>
                  </a:lnTo>
                  <a:lnTo>
                    <a:pt x="6811" y="7165"/>
                  </a:lnTo>
                  <a:lnTo>
                    <a:pt x="6983" y="6925"/>
                  </a:lnTo>
                  <a:lnTo>
                    <a:pt x="7146" y="6676"/>
                  </a:lnTo>
                  <a:lnTo>
                    <a:pt x="7299" y="6417"/>
                  </a:lnTo>
                  <a:lnTo>
                    <a:pt x="7443" y="6149"/>
                  </a:lnTo>
                  <a:lnTo>
                    <a:pt x="7577" y="5881"/>
                  </a:lnTo>
                  <a:lnTo>
                    <a:pt x="7702" y="5613"/>
                  </a:lnTo>
                  <a:lnTo>
                    <a:pt x="7807" y="5335"/>
                  </a:lnTo>
                  <a:lnTo>
                    <a:pt x="7912" y="5048"/>
                  </a:lnTo>
                  <a:lnTo>
                    <a:pt x="8008" y="4770"/>
                  </a:lnTo>
                  <a:lnTo>
                    <a:pt x="8085" y="4483"/>
                  </a:lnTo>
                  <a:lnTo>
                    <a:pt x="8161" y="4195"/>
                  </a:lnTo>
                  <a:lnTo>
                    <a:pt x="8219" y="3908"/>
                  </a:lnTo>
                  <a:lnTo>
                    <a:pt x="8276" y="3630"/>
                  </a:lnTo>
                  <a:lnTo>
                    <a:pt x="8295" y="3458"/>
                  </a:lnTo>
                  <a:lnTo>
                    <a:pt x="8305" y="3285"/>
                  </a:lnTo>
                  <a:lnTo>
                    <a:pt x="8305" y="3103"/>
                  </a:lnTo>
                  <a:lnTo>
                    <a:pt x="8286" y="2921"/>
                  </a:lnTo>
                  <a:lnTo>
                    <a:pt x="8267" y="2749"/>
                  </a:lnTo>
                  <a:lnTo>
                    <a:pt x="8228" y="2567"/>
                  </a:lnTo>
                  <a:lnTo>
                    <a:pt x="8180" y="2395"/>
                  </a:lnTo>
                  <a:lnTo>
                    <a:pt x="8123" y="2213"/>
                  </a:lnTo>
                  <a:lnTo>
                    <a:pt x="8056" y="2040"/>
                  </a:lnTo>
                  <a:lnTo>
                    <a:pt x="7970" y="1868"/>
                  </a:lnTo>
                  <a:lnTo>
                    <a:pt x="7884" y="1705"/>
                  </a:lnTo>
                  <a:lnTo>
                    <a:pt x="7778" y="1542"/>
                  </a:lnTo>
                  <a:lnTo>
                    <a:pt x="7673" y="1379"/>
                  </a:lnTo>
                  <a:lnTo>
                    <a:pt x="7548" y="1226"/>
                  </a:lnTo>
                  <a:lnTo>
                    <a:pt x="7414" y="1073"/>
                  </a:lnTo>
                  <a:lnTo>
                    <a:pt x="7271" y="939"/>
                  </a:lnTo>
                  <a:lnTo>
                    <a:pt x="7117" y="805"/>
                  </a:lnTo>
                  <a:lnTo>
                    <a:pt x="6954" y="680"/>
                  </a:lnTo>
                  <a:lnTo>
                    <a:pt x="6772" y="556"/>
                  </a:lnTo>
                  <a:lnTo>
                    <a:pt x="6590" y="450"/>
                  </a:lnTo>
                  <a:lnTo>
                    <a:pt x="6399" y="354"/>
                  </a:lnTo>
                  <a:lnTo>
                    <a:pt x="6198" y="268"/>
                  </a:lnTo>
                  <a:lnTo>
                    <a:pt x="5977" y="192"/>
                  </a:lnTo>
                  <a:lnTo>
                    <a:pt x="5757" y="125"/>
                  </a:lnTo>
                  <a:lnTo>
                    <a:pt x="5527" y="77"/>
                  </a:lnTo>
                  <a:lnTo>
                    <a:pt x="5278" y="38"/>
                  </a:lnTo>
                  <a:lnTo>
                    <a:pt x="5029" y="10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>
              <a:off x="7748352" y="1861340"/>
              <a:ext cx="54672" cy="30168"/>
            </a:xfrm>
            <a:custGeom>
              <a:avLst/>
              <a:gdLst/>
              <a:ahLst/>
              <a:cxnLst/>
              <a:rect l="l" t="t" r="r" b="b"/>
              <a:pathLst>
                <a:path w="1390" h="767" extrusionOk="0">
                  <a:moveTo>
                    <a:pt x="796" y="0"/>
                  </a:moveTo>
                  <a:lnTo>
                    <a:pt x="700" y="10"/>
                  </a:lnTo>
                  <a:lnTo>
                    <a:pt x="595" y="29"/>
                  </a:lnTo>
                  <a:lnTo>
                    <a:pt x="489" y="58"/>
                  </a:lnTo>
                  <a:lnTo>
                    <a:pt x="394" y="115"/>
                  </a:lnTo>
                  <a:lnTo>
                    <a:pt x="298" y="173"/>
                  </a:lnTo>
                  <a:lnTo>
                    <a:pt x="221" y="249"/>
                  </a:lnTo>
                  <a:lnTo>
                    <a:pt x="145" y="326"/>
                  </a:lnTo>
                  <a:lnTo>
                    <a:pt x="87" y="422"/>
                  </a:lnTo>
                  <a:lnTo>
                    <a:pt x="39" y="518"/>
                  </a:lnTo>
                  <a:lnTo>
                    <a:pt x="1" y="633"/>
                  </a:lnTo>
                  <a:lnTo>
                    <a:pt x="1" y="671"/>
                  </a:lnTo>
                  <a:lnTo>
                    <a:pt x="20" y="709"/>
                  </a:lnTo>
                  <a:lnTo>
                    <a:pt x="49" y="747"/>
                  </a:lnTo>
                  <a:lnTo>
                    <a:pt x="87" y="767"/>
                  </a:lnTo>
                  <a:lnTo>
                    <a:pt x="116" y="767"/>
                  </a:lnTo>
                  <a:lnTo>
                    <a:pt x="145" y="757"/>
                  </a:lnTo>
                  <a:lnTo>
                    <a:pt x="183" y="747"/>
                  </a:lnTo>
                  <a:lnTo>
                    <a:pt x="202" y="719"/>
                  </a:lnTo>
                  <a:lnTo>
                    <a:pt x="221" y="680"/>
                  </a:lnTo>
                  <a:lnTo>
                    <a:pt x="250" y="604"/>
                  </a:lnTo>
                  <a:lnTo>
                    <a:pt x="279" y="527"/>
                  </a:lnTo>
                  <a:lnTo>
                    <a:pt x="327" y="460"/>
                  </a:lnTo>
                  <a:lnTo>
                    <a:pt x="375" y="403"/>
                  </a:lnTo>
                  <a:lnTo>
                    <a:pt x="442" y="345"/>
                  </a:lnTo>
                  <a:lnTo>
                    <a:pt x="499" y="307"/>
                  </a:lnTo>
                  <a:lnTo>
                    <a:pt x="576" y="269"/>
                  </a:lnTo>
                  <a:lnTo>
                    <a:pt x="652" y="240"/>
                  </a:lnTo>
                  <a:lnTo>
                    <a:pt x="729" y="230"/>
                  </a:lnTo>
                  <a:lnTo>
                    <a:pt x="806" y="221"/>
                  </a:lnTo>
                  <a:lnTo>
                    <a:pt x="873" y="230"/>
                  </a:lnTo>
                  <a:lnTo>
                    <a:pt x="949" y="240"/>
                  </a:lnTo>
                  <a:lnTo>
                    <a:pt x="1016" y="259"/>
                  </a:lnTo>
                  <a:lnTo>
                    <a:pt x="1083" y="288"/>
                  </a:lnTo>
                  <a:lnTo>
                    <a:pt x="1150" y="326"/>
                  </a:lnTo>
                  <a:lnTo>
                    <a:pt x="1208" y="374"/>
                  </a:lnTo>
                  <a:lnTo>
                    <a:pt x="1246" y="393"/>
                  </a:lnTo>
                  <a:lnTo>
                    <a:pt x="1284" y="403"/>
                  </a:lnTo>
                  <a:lnTo>
                    <a:pt x="1323" y="393"/>
                  </a:lnTo>
                  <a:lnTo>
                    <a:pt x="1361" y="364"/>
                  </a:lnTo>
                  <a:lnTo>
                    <a:pt x="1380" y="326"/>
                  </a:lnTo>
                  <a:lnTo>
                    <a:pt x="1390" y="288"/>
                  </a:lnTo>
                  <a:lnTo>
                    <a:pt x="1380" y="240"/>
                  </a:lnTo>
                  <a:lnTo>
                    <a:pt x="1351" y="211"/>
                  </a:lnTo>
                  <a:lnTo>
                    <a:pt x="1275" y="144"/>
                  </a:lnTo>
                  <a:lnTo>
                    <a:pt x="1189" y="96"/>
                  </a:lnTo>
                  <a:lnTo>
                    <a:pt x="1093" y="48"/>
                  </a:lnTo>
                  <a:lnTo>
                    <a:pt x="997" y="20"/>
                  </a:lnTo>
                  <a:lnTo>
                    <a:pt x="901" y="10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>
              <a:off x="7754763" y="1746060"/>
              <a:ext cx="51290" cy="29027"/>
            </a:xfrm>
            <a:custGeom>
              <a:avLst/>
              <a:gdLst/>
              <a:ahLst/>
              <a:cxnLst/>
              <a:rect l="l" t="t" r="r" b="b"/>
              <a:pathLst>
                <a:path w="1304" h="738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7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3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89"/>
                  </a:lnTo>
                  <a:lnTo>
                    <a:pt x="49" y="508"/>
                  </a:lnTo>
                  <a:lnTo>
                    <a:pt x="20" y="537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61"/>
                  </a:lnTo>
                  <a:lnTo>
                    <a:pt x="58" y="700"/>
                  </a:lnTo>
                  <a:lnTo>
                    <a:pt x="97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3" y="700"/>
                  </a:lnTo>
                  <a:lnTo>
                    <a:pt x="767" y="652"/>
                  </a:lnTo>
                  <a:lnTo>
                    <a:pt x="892" y="594"/>
                  </a:lnTo>
                  <a:lnTo>
                    <a:pt x="1007" y="518"/>
                  </a:lnTo>
                  <a:lnTo>
                    <a:pt x="1102" y="412"/>
                  </a:lnTo>
                  <a:lnTo>
                    <a:pt x="1198" y="29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>
              <a:off x="7744222" y="1708027"/>
              <a:ext cx="46373" cy="40316"/>
            </a:xfrm>
            <a:custGeom>
              <a:avLst/>
              <a:gdLst/>
              <a:ahLst/>
              <a:cxnLst/>
              <a:rect l="l" t="t" r="r" b="b"/>
              <a:pathLst>
                <a:path w="1179" h="1025" extrusionOk="0">
                  <a:moveTo>
                    <a:pt x="1035" y="0"/>
                  </a:moveTo>
                  <a:lnTo>
                    <a:pt x="997" y="19"/>
                  </a:lnTo>
                  <a:lnTo>
                    <a:pt x="39" y="833"/>
                  </a:lnTo>
                  <a:lnTo>
                    <a:pt x="10" y="862"/>
                  </a:lnTo>
                  <a:lnTo>
                    <a:pt x="1" y="910"/>
                  </a:lnTo>
                  <a:lnTo>
                    <a:pt x="1" y="948"/>
                  </a:lnTo>
                  <a:lnTo>
                    <a:pt x="29" y="987"/>
                  </a:lnTo>
                  <a:lnTo>
                    <a:pt x="68" y="1015"/>
                  </a:lnTo>
                  <a:lnTo>
                    <a:pt x="106" y="1025"/>
                  </a:lnTo>
                  <a:lnTo>
                    <a:pt x="144" y="1025"/>
                  </a:lnTo>
                  <a:lnTo>
                    <a:pt x="183" y="1006"/>
                  </a:lnTo>
                  <a:lnTo>
                    <a:pt x="1140" y="192"/>
                  </a:lnTo>
                  <a:lnTo>
                    <a:pt x="1169" y="163"/>
                  </a:lnTo>
                  <a:lnTo>
                    <a:pt x="1179" y="115"/>
                  </a:lnTo>
                  <a:lnTo>
                    <a:pt x="1179" y="77"/>
                  </a:lnTo>
                  <a:lnTo>
                    <a:pt x="1160" y="38"/>
                  </a:lnTo>
                  <a:lnTo>
                    <a:pt x="1121" y="10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>
              <a:off x="7671891" y="1787122"/>
              <a:ext cx="51290" cy="29067"/>
            </a:xfrm>
            <a:custGeom>
              <a:avLst/>
              <a:gdLst/>
              <a:ahLst/>
              <a:cxnLst/>
              <a:rect l="l" t="t" r="r" b="b"/>
              <a:pathLst>
                <a:path w="1304" h="739" extrusionOk="0">
                  <a:moveTo>
                    <a:pt x="1198" y="0"/>
                  </a:moveTo>
                  <a:lnTo>
                    <a:pt x="1160" y="10"/>
                  </a:lnTo>
                  <a:lnTo>
                    <a:pt x="1121" y="29"/>
                  </a:lnTo>
                  <a:lnTo>
                    <a:pt x="1093" y="58"/>
                  </a:lnTo>
                  <a:lnTo>
                    <a:pt x="1006" y="192"/>
                  </a:lnTo>
                  <a:lnTo>
                    <a:pt x="911" y="297"/>
                  </a:lnTo>
                  <a:lnTo>
                    <a:pt x="815" y="384"/>
                  </a:lnTo>
                  <a:lnTo>
                    <a:pt x="757" y="412"/>
                  </a:lnTo>
                  <a:lnTo>
                    <a:pt x="700" y="441"/>
                  </a:lnTo>
                  <a:lnTo>
                    <a:pt x="642" y="470"/>
                  </a:lnTo>
                  <a:lnTo>
                    <a:pt x="575" y="489"/>
                  </a:lnTo>
                  <a:lnTo>
                    <a:pt x="441" y="508"/>
                  </a:lnTo>
                  <a:lnTo>
                    <a:pt x="298" y="508"/>
                  </a:lnTo>
                  <a:lnTo>
                    <a:pt x="135" y="489"/>
                  </a:lnTo>
                  <a:lnTo>
                    <a:pt x="87" y="499"/>
                  </a:lnTo>
                  <a:lnTo>
                    <a:pt x="49" y="508"/>
                  </a:lnTo>
                  <a:lnTo>
                    <a:pt x="20" y="546"/>
                  </a:lnTo>
                  <a:lnTo>
                    <a:pt x="1" y="585"/>
                  </a:lnTo>
                  <a:lnTo>
                    <a:pt x="1" y="623"/>
                  </a:lnTo>
                  <a:lnTo>
                    <a:pt x="20" y="671"/>
                  </a:lnTo>
                  <a:lnTo>
                    <a:pt x="58" y="700"/>
                  </a:lnTo>
                  <a:lnTo>
                    <a:pt x="96" y="709"/>
                  </a:lnTo>
                  <a:lnTo>
                    <a:pt x="231" y="728"/>
                  </a:lnTo>
                  <a:lnTo>
                    <a:pt x="355" y="738"/>
                  </a:lnTo>
                  <a:lnTo>
                    <a:pt x="499" y="728"/>
                  </a:lnTo>
                  <a:lnTo>
                    <a:pt x="642" y="700"/>
                  </a:lnTo>
                  <a:lnTo>
                    <a:pt x="767" y="661"/>
                  </a:lnTo>
                  <a:lnTo>
                    <a:pt x="891" y="594"/>
                  </a:lnTo>
                  <a:lnTo>
                    <a:pt x="1006" y="518"/>
                  </a:lnTo>
                  <a:lnTo>
                    <a:pt x="1102" y="422"/>
                  </a:lnTo>
                  <a:lnTo>
                    <a:pt x="1198" y="307"/>
                  </a:lnTo>
                  <a:lnTo>
                    <a:pt x="1284" y="173"/>
                  </a:lnTo>
                  <a:lnTo>
                    <a:pt x="1303" y="125"/>
                  </a:lnTo>
                  <a:lnTo>
                    <a:pt x="1294" y="87"/>
                  </a:lnTo>
                  <a:lnTo>
                    <a:pt x="1275" y="48"/>
                  </a:lnTo>
                  <a:lnTo>
                    <a:pt x="1246" y="2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A569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>
              <a:off x="7651557" y="1763012"/>
              <a:ext cx="61831" cy="18132"/>
            </a:xfrm>
            <a:custGeom>
              <a:avLst/>
              <a:gdLst/>
              <a:ahLst/>
              <a:cxnLst/>
              <a:rect l="l" t="t" r="r" b="b"/>
              <a:pathLst>
                <a:path w="1572" h="461" extrusionOk="0">
                  <a:moveTo>
                    <a:pt x="1447" y="0"/>
                  </a:moveTo>
                  <a:lnTo>
                    <a:pt x="96" y="240"/>
                  </a:lnTo>
                  <a:lnTo>
                    <a:pt x="48" y="259"/>
                  </a:lnTo>
                  <a:lnTo>
                    <a:pt x="20" y="288"/>
                  </a:lnTo>
                  <a:lnTo>
                    <a:pt x="0" y="326"/>
                  </a:lnTo>
                  <a:lnTo>
                    <a:pt x="0" y="374"/>
                  </a:lnTo>
                  <a:lnTo>
                    <a:pt x="20" y="412"/>
                  </a:lnTo>
                  <a:lnTo>
                    <a:pt x="39" y="441"/>
                  </a:lnTo>
                  <a:lnTo>
                    <a:pt x="77" y="460"/>
                  </a:lnTo>
                  <a:lnTo>
                    <a:pt x="135" y="460"/>
                  </a:lnTo>
                  <a:lnTo>
                    <a:pt x="1485" y="221"/>
                  </a:lnTo>
                  <a:lnTo>
                    <a:pt x="1523" y="211"/>
                  </a:lnTo>
                  <a:lnTo>
                    <a:pt x="1552" y="182"/>
                  </a:lnTo>
                  <a:lnTo>
                    <a:pt x="1571" y="135"/>
                  </a:lnTo>
                  <a:lnTo>
                    <a:pt x="1571" y="96"/>
                  </a:lnTo>
                  <a:lnTo>
                    <a:pt x="1562" y="58"/>
                  </a:lnTo>
                  <a:lnTo>
                    <a:pt x="1533" y="20"/>
                  </a:lnTo>
                  <a:lnTo>
                    <a:pt x="1495" y="1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965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>
              <a:off x="6851005" y="3053669"/>
              <a:ext cx="875974" cy="1164871"/>
            </a:xfrm>
            <a:custGeom>
              <a:avLst/>
              <a:gdLst/>
              <a:ahLst/>
              <a:cxnLst/>
              <a:rect l="l" t="t" r="r" b="b"/>
              <a:pathLst>
                <a:path w="22271" h="29616" extrusionOk="0">
                  <a:moveTo>
                    <a:pt x="17807" y="0"/>
                  </a:moveTo>
                  <a:lnTo>
                    <a:pt x="17615" y="19"/>
                  </a:lnTo>
                  <a:lnTo>
                    <a:pt x="17424" y="48"/>
                  </a:lnTo>
                  <a:lnTo>
                    <a:pt x="17242" y="96"/>
                  </a:lnTo>
                  <a:lnTo>
                    <a:pt x="17050" y="144"/>
                  </a:lnTo>
                  <a:lnTo>
                    <a:pt x="16858" y="201"/>
                  </a:lnTo>
                  <a:lnTo>
                    <a:pt x="16676" y="278"/>
                  </a:lnTo>
                  <a:lnTo>
                    <a:pt x="16485" y="364"/>
                  </a:lnTo>
                  <a:lnTo>
                    <a:pt x="16303" y="450"/>
                  </a:lnTo>
                  <a:lnTo>
                    <a:pt x="16111" y="556"/>
                  </a:lnTo>
                  <a:lnTo>
                    <a:pt x="15929" y="671"/>
                  </a:lnTo>
                  <a:lnTo>
                    <a:pt x="15738" y="805"/>
                  </a:lnTo>
                  <a:lnTo>
                    <a:pt x="15546" y="939"/>
                  </a:lnTo>
                  <a:lnTo>
                    <a:pt x="15364" y="1082"/>
                  </a:lnTo>
                  <a:lnTo>
                    <a:pt x="15173" y="1245"/>
                  </a:lnTo>
                  <a:lnTo>
                    <a:pt x="14981" y="1408"/>
                  </a:lnTo>
                  <a:lnTo>
                    <a:pt x="14799" y="1590"/>
                  </a:lnTo>
                  <a:lnTo>
                    <a:pt x="14608" y="1782"/>
                  </a:lnTo>
                  <a:lnTo>
                    <a:pt x="14416" y="1983"/>
                  </a:lnTo>
                  <a:lnTo>
                    <a:pt x="14224" y="2184"/>
                  </a:lnTo>
                  <a:lnTo>
                    <a:pt x="14033" y="2404"/>
                  </a:lnTo>
                  <a:lnTo>
                    <a:pt x="13841" y="2644"/>
                  </a:lnTo>
                  <a:lnTo>
                    <a:pt x="13449" y="3132"/>
                  </a:lnTo>
                  <a:lnTo>
                    <a:pt x="13046" y="3659"/>
                  </a:lnTo>
                  <a:lnTo>
                    <a:pt x="12654" y="4234"/>
                  </a:lnTo>
                  <a:lnTo>
                    <a:pt x="12242" y="4847"/>
                  </a:lnTo>
                  <a:lnTo>
                    <a:pt x="11830" y="5498"/>
                  </a:lnTo>
                  <a:lnTo>
                    <a:pt x="11399" y="6188"/>
                  </a:lnTo>
                  <a:lnTo>
                    <a:pt x="10968" y="6925"/>
                  </a:lnTo>
                  <a:lnTo>
                    <a:pt x="10537" y="7691"/>
                  </a:lnTo>
                  <a:lnTo>
                    <a:pt x="10087" y="8496"/>
                  </a:lnTo>
                  <a:lnTo>
                    <a:pt x="9617" y="9348"/>
                  </a:lnTo>
                  <a:lnTo>
                    <a:pt x="9148" y="10230"/>
                  </a:lnTo>
                  <a:lnTo>
                    <a:pt x="8669" y="11149"/>
                  </a:lnTo>
                  <a:lnTo>
                    <a:pt x="7663" y="13113"/>
                  </a:lnTo>
                  <a:lnTo>
                    <a:pt x="6208" y="15976"/>
                  </a:lnTo>
                  <a:lnTo>
                    <a:pt x="4819" y="18764"/>
                  </a:lnTo>
                  <a:lnTo>
                    <a:pt x="3526" y="21369"/>
                  </a:lnTo>
                  <a:lnTo>
                    <a:pt x="2367" y="23716"/>
                  </a:lnTo>
                  <a:lnTo>
                    <a:pt x="652" y="27231"/>
                  </a:lnTo>
                  <a:lnTo>
                    <a:pt x="1" y="28572"/>
                  </a:lnTo>
                  <a:lnTo>
                    <a:pt x="365" y="28907"/>
                  </a:lnTo>
                  <a:lnTo>
                    <a:pt x="585" y="29079"/>
                  </a:lnTo>
                  <a:lnTo>
                    <a:pt x="700" y="29165"/>
                  </a:lnTo>
                  <a:lnTo>
                    <a:pt x="815" y="29252"/>
                  </a:lnTo>
                  <a:lnTo>
                    <a:pt x="949" y="29328"/>
                  </a:lnTo>
                  <a:lnTo>
                    <a:pt x="1083" y="29405"/>
                  </a:lnTo>
                  <a:lnTo>
                    <a:pt x="1217" y="29472"/>
                  </a:lnTo>
                  <a:lnTo>
                    <a:pt x="1371" y="29520"/>
                  </a:lnTo>
                  <a:lnTo>
                    <a:pt x="1524" y="29568"/>
                  </a:lnTo>
                  <a:lnTo>
                    <a:pt x="1696" y="29596"/>
                  </a:lnTo>
                  <a:lnTo>
                    <a:pt x="1869" y="29616"/>
                  </a:lnTo>
                  <a:lnTo>
                    <a:pt x="2051" y="29616"/>
                  </a:lnTo>
                  <a:lnTo>
                    <a:pt x="18333" y="11034"/>
                  </a:lnTo>
                  <a:lnTo>
                    <a:pt x="18410" y="10957"/>
                  </a:lnTo>
                  <a:lnTo>
                    <a:pt x="18621" y="10747"/>
                  </a:lnTo>
                  <a:lnTo>
                    <a:pt x="18937" y="10402"/>
                  </a:lnTo>
                  <a:lnTo>
                    <a:pt x="19339" y="9942"/>
                  </a:lnTo>
                  <a:lnTo>
                    <a:pt x="19559" y="9674"/>
                  </a:lnTo>
                  <a:lnTo>
                    <a:pt x="19789" y="9387"/>
                  </a:lnTo>
                  <a:lnTo>
                    <a:pt x="20029" y="9080"/>
                  </a:lnTo>
                  <a:lnTo>
                    <a:pt x="20268" y="8745"/>
                  </a:lnTo>
                  <a:lnTo>
                    <a:pt x="20517" y="8400"/>
                  </a:lnTo>
                  <a:lnTo>
                    <a:pt x="20757" y="8046"/>
                  </a:lnTo>
                  <a:lnTo>
                    <a:pt x="20987" y="7672"/>
                  </a:lnTo>
                  <a:lnTo>
                    <a:pt x="21216" y="7279"/>
                  </a:lnTo>
                  <a:lnTo>
                    <a:pt x="21427" y="6887"/>
                  </a:lnTo>
                  <a:lnTo>
                    <a:pt x="21619" y="6484"/>
                  </a:lnTo>
                  <a:lnTo>
                    <a:pt x="21801" y="6073"/>
                  </a:lnTo>
                  <a:lnTo>
                    <a:pt x="21877" y="5871"/>
                  </a:lnTo>
                  <a:lnTo>
                    <a:pt x="21954" y="5661"/>
                  </a:lnTo>
                  <a:lnTo>
                    <a:pt x="22021" y="5460"/>
                  </a:lnTo>
                  <a:lnTo>
                    <a:pt x="22078" y="5249"/>
                  </a:lnTo>
                  <a:lnTo>
                    <a:pt x="22126" y="5038"/>
                  </a:lnTo>
                  <a:lnTo>
                    <a:pt x="22174" y="4837"/>
                  </a:lnTo>
                  <a:lnTo>
                    <a:pt x="22213" y="4626"/>
                  </a:lnTo>
                  <a:lnTo>
                    <a:pt x="22241" y="4416"/>
                  </a:lnTo>
                  <a:lnTo>
                    <a:pt x="22260" y="4214"/>
                  </a:lnTo>
                  <a:lnTo>
                    <a:pt x="22270" y="4004"/>
                  </a:lnTo>
                  <a:lnTo>
                    <a:pt x="22270" y="3803"/>
                  </a:lnTo>
                  <a:lnTo>
                    <a:pt x="22251" y="3601"/>
                  </a:lnTo>
                  <a:lnTo>
                    <a:pt x="22232" y="3400"/>
                  </a:lnTo>
                  <a:lnTo>
                    <a:pt x="22203" y="3209"/>
                  </a:lnTo>
                  <a:lnTo>
                    <a:pt x="22155" y="3008"/>
                  </a:lnTo>
                  <a:lnTo>
                    <a:pt x="22098" y="2816"/>
                  </a:lnTo>
                  <a:lnTo>
                    <a:pt x="22031" y="2625"/>
                  </a:lnTo>
                  <a:lnTo>
                    <a:pt x="21944" y="2433"/>
                  </a:lnTo>
                  <a:lnTo>
                    <a:pt x="21849" y="2251"/>
                  </a:lnTo>
                  <a:lnTo>
                    <a:pt x="21743" y="2069"/>
                  </a:lnTo>
                  <a:lnTo>
                    <a:pt x="21619" y="1887"/>
                  </a:lnTo>
                  <a:lnTo>
                    <a:pt x="21485" y="1715"/>
                  </a:lnTo>
                  <a:lnTo>
                    <a:pt x="21331" y="1552"/>
                  </a:lnTo>
                  <a:lnTo>
                    <a:pt x="21159" y="1379"/>
                  </a:lnTo>
                  <a:lnTo>
                    <a:pt x="20977" y="1217"/>
                  </a:lnTo>
                  <a:lnTo>
                    <a:pt x="20785" y="1063"/>
                  </a:lnTo>
                  <a:lnTo>
                    <a:pt x="20575" y="910"/>
                  </a:lnTo>
                  <a:lnTo>
                    <a:pt x="20364" y="776"/>
                  </a:lnTo>
                  <a:lnTo>
                    <a:pt x="20163" y="651"/>
                  </a:lnTo>
                  <a:lnTo>
                    <a:pt x="19952" y="536"/>
                  </a:lnTo>
                  <a:lnTo>
                    <a:pt x="19751" y="431"/>
                  </a:lnTo>
                  <a:lnTo>
                    <a:pt x="19550" y="335"/>
                  </a:lnTo>
                  <a:lnTo>
                    <a:pt x="19358" y="259"/>
                  </a:lnTo>
                  <a:lnTo>
                    <a:pt x="19157" y="182"/>
                  </a:lnTo>
                  <a:lnTo>
                    <a:pt x="18966" y="125"/>
                  </a:lnTo>
                  <a:lnTo>
                    <a:pt x="18764" y="77"/>
                  </a:lnTo>
                  <a:lnTo>
                    <a:pt x="18573" y="38"/>
                  </a:lnTo>
                  <a:lnTo>
                    <a:pt x="18381" y="10"/>
                  </a:lnTo>
                  <a:lnTo>
                    <a:pt x="18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>
              <a:off x="7694507" y="1602894"/>
              <a:ext cx="201579" cy="123976"/>
            </a:xfrm>
            <a:custGeom>
              <a:avLst/>
              <a:gdLst/>
              <a:ahLst/>
              <a:cxnLst/>
              <a:rect l="l" t="t" r="r" b="b"/>
              <a:pathLst>
                <a:path w="5125" h="3152" extrusionOk="0">
                  <a:moveTo>
                    <a:pt x="3190" y="1"/>
                  </a:moveTo>
                  <a:lnTo>
                    <a:pt x="2998" y="10"/>
                  </a:lnTo>
                  <a:lnTo>
                    <a:pt x="2797" y="20"/>
                  </a:lnTo>
                  <a:lnTo>
                    <a:pt x="2596" y="39"/>
                  </a:lnTo>
                  <a:lnTo>
                    <a:pt x="2395" y="58"/>
                  </a:lnTo>
                  <a:lnTo>
                    <a:pt x="2203" y="87"/>
                  </a:lnTo>
                  <a:lnTo>
                    <a:pt x="2002" y="116"/>
                  </a:lnTo>
                  <a:lnTo>
                    <a:pt x="1820" y="154"/>
                  </a:lnTo>
                  <a:lnTo>
                    <a:pt x="1629" y="202"/>
                  </a:lnTo>
                  <a:lnTo>
                    <a:pt x="1456" y="250"/>
                  </a:lnTo>
                  <a:lnTo>
                    <a:pt x="1284" y="298"/>
                  </a:lnTo>
                  <a:lnTo>
                    <a:pt x="1121" y="355"/>
                  </a:lnTo>
                  <a:lnTo>
                    <a:pt x="977" y="413"/>
                  </a:lnTo>
                  <a:lnTo>
                    <a:pt x="834" y="480"/>
                  </a:lnTo>
                  <a:lnTo>
                    <a:pt x="709" y="547"/>
                  </a:lnTo>
                  <a:lnTo>
                    <a:pt x="604" y="614"/>
                  </a:lnTo>
                  <a:lnTo>
                    <a:pt x="422" y="757"/>
                  </a:lnTo>
                  <a:lnTo>
                    <a:pt x="269" y="872"/>
                  </a:lnTo>
                  <a:lnTo>
                    <a:pt x="163" y="978"/>
                  </a:lnTo>
                  <a:lnTo>
                    <a:pt x="87" y="1074"/>
                  </a:lnTo>
                  <a:lnTo>
                    <a:pt x="39" y="1150"/>
                  </a:lnTo>
                  <a:lnTo>
                    <a:pt x="10" y="1208"/>
                  </a:lnTo>
                  <a:lnTo>
                    <a:pt x="0" y="1265"/>
                  </a:lnTo>
                  <a:lnTo>
                    <a:pt x="19" y="1313"/>
                  </a:lnTo>
                  <a:lnTo>
                    <a:pt x="39" y="1342"/>
                  </a:lnTo>
                  <a:lnTo>
                    <a:pt x="77" y="1370"/>
                  </a:lnTo>
                  <a:lnTo>
                    <a:pt x="115" y="1390"/>
                  </a:lnTo>
                  <a:lnTo>
                    <a:pt x="154" y="1409"/>
                  </a:lnTo>
                  <a:lnTo>
                    <a:pt x="221" y="1428"/>
                  </a:lnTo>
                  <a:lnTo>
                    <a:pt x="259" y="1428"/>
                  </a:lnTo>
                  <a:lnTo>
                    <a:pt x="527" y="1409"/>
                  </a:lnTo>
                  <a:lnTo>
                    <a:pt x="1044" y="1409"/>
                  </a:lnTo>
                  <a:lnTo>
                    <a:pt x="1284" y="1428"/>
                  </a:lnTo>
                  <a:lnTo>
                    <a:pt x="1514" y="1457"/>
                  </a:lnTo>
                  <a:lnTo>
                    <a:pt x="1724" y="1495"/>
                  </a:lnTo>
                  <a:lnTo>
                    <a:pt x="1935" y="1533"/>
                  </a:lnTo>
                  <a:lnTo>
                    <a:pt x="2127" y="1591"/>
                  </a:lnTo>
                  <a:lnTo>
                    <a:pt x="2309" y="1648"/>
                  </a:lnTo>
                  <a:lnTo>
                    <a:pt x="2481" y="1715"/>
                  </a:lnTo>
                  <a:lnTo>
                    <a:pt x="2644" y="1782"/>
                  </a:lnTo>
                  <a:lnTo>
                    <a:pt x="2797" y="1859"/>
                  </a:lnTo>
                  <a:lnTo>
                    <a:pt x="2941" y="1936"/>
                  </a:lnTo>
                  <a:lnTo>
                    <a:pt x="3075" y="2022"/>
                  </a:lnTo>
                  <a:lnTo>
                    <a:pt x="3199" y="2108"/>
                  </a:lnTo>
                  <a:lnTo>
                    <a:pt x="3324" y="2194"/>
                  </a:lnTo>
                  <a:lnTo>
                    <a:pt x="3525" y="2367"/>
                  </a:lnTo>
                  <a:lnTo>
                    <a:pt x="3697" y="2539"/>
                  </a:lnTo>
                  <a:lnTo>
                    <a:pt x="3841" y="2702"/>
                  </a:lnTo>
                  <a:lnTo>
                    <a:pt x="3956" y="2845"/>
                  </a:lnTo>
                  <a:lnTo>
                    <a:pt x="4033" y="2970"/>
                  </a:lnTo>
                  <a:lnTo>
                    <a:pt x="4090" y="3066"/>
                  </a:lnTo>
                  <a:lnTo>
                    <a:pt x="4138" y="3152"/>
                  </a:lnTo>
                  <a:lnTo>
                    <a:pt x="4464" y="3123"/>
                  </a:lnTo>
                  <a:lnTo>
                    <a:pt x="4502" y="2750"/>
                  </a:lnTo>
                  <a:lnTo>
                    <a:pt x="4550" y="2434"/>
                  </a:lnTo>
                  <a:lnTo>
                    <a:pt x="4607" y="2156"/>
                  </a:lnTo>
                  <a:lnTo>
                    <a:pt x="4655" y="1926"/>
                  </a:lnTo>
                  <a:lnTo>
                    <a:pt x="4713" y="1734"/>
                  </a:lnTo>
                  <a:lnTo>
                    <a:pt x="4770" y="1572"/>
                  </a:lnTo>
                  <a:lnTo>
                    <a:pt x="4818" y="1447"/>
                  </a:lnTo>
                  <a:lnTo>
                    <a:pt x="4866" y="1342"/>
                  </a:lnTo>
                  <a:lnTo>
                    <a:pt x="4914" y="1265"/>
                  </a:lnTo>
                  <a:lnTo>
                    <a:pt x="4962" y="1217"/>
                  </a:lnTo>
                  <a:lnTo>
                    <a:pt x="5000" y="1179"/>
                  </a:lnTo>
                  <a:lnTo>
                    <a:pt x="5038" y="1150"/>
                  </a:lnTo>
                  <a:lnTo>
                    <a:pt x="5067" y="1141"/>
                  </a:lnTo>
                  <a:lnTo>
                    <a:pt x="5105" y="1141"/>
                  </a:lnTo>
                  <a:lnTo>
                    <a:pt x="5125" y="997"/>
                  </a:lnTo>
                  <a:lnTo>
                    <a:pt x="5125" y="872"/>
                  </a:lnTo>
                  <a:lnTo>
                    <a:pt x="5096" y="748"/>
                  </a:lnTo>
                  <a:lnTo>
                    <a:pt x="5048" y="643"/>
                  </a:lnTo>
                  <a:lnTo>
                    <a:pt x="4990" y="537"/>
                  </a:lnTo>
                  <a:lnTo>
                    <a:pt x="4904" y="451"/>
                  </a:lnTo>
                  <a:lnTo>
                    <a:pt x="4809" y="365"/>
                  </a:lnTo>
                  <a:lnTo>
                    <a:pt x="4694" y="298"/>
                  </a:lnTo>
                  <a:lnTo>
                    <a:pt x="4569" y="231"/>
                  </a:lnTo>
                  <a:lnTo>
                    <a:pt x="4425" y="173"/>
                  </a:lnTo>
                  <a:lnTo>
                    <a:pt x="4272" y="125"/>
                  </a:lnTo>
                  <a:lnTo>
                    <a:pt x="4109" y="87"/>
                  </a:lnTo>
                  <a:lnTo>
                    <a:pt x="3946" y="58"/>
                  </a:lnTo>
                  <a:lnTo>
                    <a:pt x="3765" y="30"/>
                  </a:lnTo>
                  <a:lnTo>
                    <a:pt x="3583" y="20"/>
                  </a:lnTo>
                  <a:lnTo>
                    <a:pt x="3391" y="10"/>
                  </a:lnTo>
                  <a:lnTo>
                    <a:pt x="31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>
              <a:off x="7778519" y="1446945"/>
              <a:ext cx="622397" cy="789679"/>
            </a:xfrm>
            <a:custGeom>
              <a:avLst/>
              <a:gdLst/>
              <a:ahLst/>
              <a:cxnLst/>
              <a:rect l="l" t="t" r="r" b="b"/>
              <a:pathLst>
                <a:path w="15824" h="20077" extrusionOk="0">
                  <a:moveTo>
                    <a:pt x="546" y="0"/>
                  </a:moveTo>
                  <a:lnTo>
                    <a:pt x="412" y="163"/>
                  </a:lnTo>
                  <a:lnTo>
                    <a:pt x="307" y="336"/>
                  </a:lnTo>
                  <a:lnTo>
                    <a:pt x="211" y="508"/>
                  </a:lnTo>
                  <a:lnTo>
                    <a:pt x="144" y="690"/>
                  </a:lnTo>
                  <a:lnTo>
                    <a:pt x="86" y="882"/>
                  </a:lnTo>
                  <a:lnTo>
                    <a:pt x="39" y="1073"/>
                  </a:lnTo>
                  <a:lnTo>
                    <a:pt x="19" y="1274"/>
                  </a:lnTo>
                  <a:lnTo>
                    <a:pt x="0" y="1475"/>
                  </a:lnTo>
                  <a:lnTo>
                    <a:pt x="11475" y="6629"/>
                  </a:lnTo>
                  <a:lnTo>
                    <a:pt x="10900" y="7328"/>
                  </a:lnTo>
                  <a:lnTo>
                    <a:pt x="10249" y="8123"/>
                  </a:lnTo>
                  <a:lnTo>
                    <a:pt x="9444" y="9148"/>
                  </a:lnTo>
                  <a:lnTo>
                    <a:pt x="8515" y="10345"/>
                  </a:lnTo>
                  <a:lnTo>
                    <a:pt x="8036" y="10987"/>
                  </a:lnTo>
                  <a:lnTo>
                    <a:pt x="7538" y="11657"/>
                  </a:lnTo>
                  <a:lnTo>
                    <a:pt x="7040" y="12337"/>
                  </a:lnTo>
                  <a:lnTo>
                    <a:pt x="6542" y="13036"/>
                  </a:lnTo>
                  <a:lnTo>
                    <a:pt x="6063" y="13735"/>
                  </a:lnTo>
                  <a:lnTo>
                    <a:pt x="5603" y="14425"/>
                  </a:lnTo>
                  <a:lnTo>
                    <a:pt x="5498" y="14597"/>
                  </a:lnTo>
                  <a:lnTo>
                    <a:pt x="5393" y="14770"/>
                  </a:lnTo>
                  <a:lnTo>
                    <a:pt x="5297" y="14942"/>
                  </a:lnTo>
                  <a:lnTo>
                    <a:pt x="5211" y="15115"/>
                  </a:lnTo>
                  <a:lnTo>
                    <a:pt x="5134" y="15278"/>
                  </a:lnTo>
                  <a:lnTo>
                    <a:pt x="5057" y="15450"/>
                  </a:lnTo>
                  <a:lnTo>
                    <a:pt x="4990" y="15613"/>
                  </a:lnTo>
                  <a:lnTo>
                    <a:pt x="4933" y="15776"/>
                  </a:lnTo>
                  <a:lnTo>
                    <a:pt x="4875" y="15938"/>
                  </a:lnTo>
                  <a:lnTo>
                    <a:pt x="4837" y="16101"/>
                  </a:lnTo>
                  <a:lnTo>
                    <a:pt x="4789" y="16264"/>
                  </a:lnTo>
                  <a:lnTo>
                    <a:pt x="4761" y="16417"/>
                  </a:lnTo>
                  <a:lnTo>
                    <a:pt x="4732" y="16580"/>
                  </a:lnTo>
                  <a:lnTo>
                    <a:pt x="4713" y="16733"/>
                  </a:lnTo>
                  <a:lnTo>
                    <a:pt x="4703" y="16887"/>
                  </a:lnTo>
                  <a:lnTo>
                    <a:pt x="4693" y="17030"/>
                  </a:lnTo>
                  <a:lnTo>
                    <a:pt x="4684" y="17184"/>
                  </a:lnTo>
                  <a:lnTo>
                    <a:pt x="4693" y="17327"/>
                  </a:lnTo>
                  <a:lnTo>
                    <a:pt x="4703" y="17471"/>
                  </a:lnTo>
                  <a:lnTo>
                    <a:pt x="4713" y="17605"/>
                  </a:lnTo>
                  <a:lnTo>
                    <a:pt x="4761" y="17883"/>
                  </a:lnTo>
                  <a:lnTo>
                    <a:pt x="4818" y="18141"/>
                  </a:lnTo>
                  <a:lnTo>
                    <a:pt x="4904" y="18381"/>
                  </a:lnTo>
                  <a:lnTo>
                    <a:pt x="5010" y="18620"/>
                  </a:lnTo>
                  <a:lnTo>
                    <a:pt x="5134" y="18841"/>
                  </a:lnTo>
                  <a:lnTo>
                    <a:pt x="5278" y="19042"/>
                  </a:lnTo>
                  <a:lnTo>
                    <a:pt x="5431" y="19233"/>
                  </a:lnTo>
                  <a:lnTo>
                    <a:pt x="5603" y="19396"/>
                  </a:lnTo>
                  <a:lnTo>
                    <a:pt x="5690" y="19482"/>
                  </a:lnTo>
                  <a:lnTo>
                    <a:pt x="5785" y="19549"/>
                  </a:lnTo>
                  <a:lnTo>
                    <a:pt x="5891" y="19626"/>
                  </a:lnTo>
                  <a:lnTo>
                    <a:pt x="5987" y="19693"/>
                  </a:lnTo>
                  <a:lnTo>
                    <a:pt x="6092" y="19751"/>
                  </a:lnTo>
                  <a:lnTo>
                    <a:pt x="6207" y="19808"/>
                  </a:lnTo>
                  <a:lnTo>
                    <a:pt x="6312" y="19856"/>
                  </a:lnTo>
                  <a:lnTo>
                    <a:pt x="6427" y="19904"/>
                  </a:lnTo>
                  <a:lnTo>
                    <a:pt x="6552" y="19942"/>
                  </a:lnTo>
                  <a:lnTo>
                    <a:pt x="6667" y="19980"/>
                  </a:lnTo>
                  <a:lnTo>
                    <a:pt x="6791" y="20009"/>
                  </a:lnTo>
                  <a:lnTo>
                    <a:pt x="6916" y="20028"/>
                  </a:lnTo>
                  <a:lnTo>
                    <a:pt x="7040" y="20047"/>
                  </a:lnTo>
                  <a:lnTo>
                    <a:pt x="7174" y="20067"/>
                  </a:lnTo>
                  <a:lnTo>
                    <a:pt x="7308" y="20067"/>
                  </a:lnTo>
                  <a:lnTo>
                    <a:pt x="7442" y="20076"/>
                  </a:lnTo>
                  <a:lnTo>
                    <a:pt x="7576" y="20067"/>
                  </a:lnTo>
                  <a:lnTo>
                    <a:pt x="7720" y="20057"/>
                  </a:lnTo>
                  <a:lnTo>
                    <a:pt x="7854" y="20038"/>
                  </a:lnTo>
                  <a:lnTo>
                    <a:pt x="7998" y="20019"/>
                  </a:lnTo>
                  <a:lnTo>
                    <a:pt x="8142" y="19990"/>
                  </a:lnTo>
                  <a:lnTo>
                    <a:pt x="8285" y="19952"/>
                  </a:lnTo>
                  <a:lnTo>
                    <a:pt x="8429" y="19904"/>
                  </a:lnTo>
                  <a:lnTo>
                    <a:pt x="8582" y="19856"/>
                  </a:lnTo>
                  <a:lnTo>
                    <a:pt x="8726" y="19798"/>
                  </a:lnTo>
                  <a:lnTo>
                    <a:pt x="8879" y="19741"/>
                  </a:lnTo>
                  <a:lnTo>
                    <a:pt x="9032" y="19664"/>
                  </a:lnTo>
                  <a:lnTo>
                    <a:pt x="9186" y="19588"/>
                  </a:lnTo>
                  <a:lnTo>
                    <a:pt x="9262" y="19530"/>
                  </a:lnTo>
                  <a:lnTo>
                    <a:pt x="9492" y="19348"/>
                  </a:lnTo>
                  <a:lnTo>
                    <a:pt x="9856" y="19042"/>
                  </a:lnTo>
                  <a:lnTo>
                    <a:pt x="10076" y="18841"/>
                  </a:lnTo>
                  <a:lnTo>
                    <a:pt x="10316" y="18611"/>
                  </a:lnTo>
                  <a:lnTo>
                    <a:pt x="10574" y="18352"/>
                  </a:lnTo>
                  <a:lnTo>
                    <a:pt x="10862" y="18065"/>
                  </a:lnTo>
                  <a:lnTo>
                    <a:pt x="11149" y="17749"/>
                  </a:lnTo>
                  <a:lnTo>
                    <a:pt x="11465" y="17404"/>
                  </a:lnTo>
                  <a:lnTo>
                    <a:pt x="11781" y="17030"/>
                  </a:lnTo>
                  <a:lnTo>
                    <a:pt x="12097" y="16618"/>
                  </a:lnTo>
                  <a:lnTo>
                    <a:pt x="12423" y="16187"/>
                  </a:lnTo>
                  <a:lnTo>
                    <a:pt x="12749" y="15718"/>
                  </a:lnTo>
                  <a:lnTo>
                    <a:pt x="13074" y="15230"/>
                  </a:lnTo>
                  <a:lnTo>
                    <a:pt x="13400" y="14703"/>
                  </a:lnTo>
                  <a:lnTo>
                    <a:pt x="13706" y="14157"/>
                  </a:lnTo>
                  <a:lnTo>
                    <a:pt x="13860" y="13870"/>
                  </a:lnTo>
                  <a:lnTo>
                    <a:pt x="14003" y="13573"/>
                  </a:lnTo>
                  <a:lnTo>
                    <a:pt x="14157" y="13276"/>
                  </a:lnTo>
                  <a:lnTo>
                    <a:pt x="14300" y="12969"/>
                  </a:lnTo>
                  <a:lnTo>
                    <a:pt x="14434" y="12653"/>
                  </a:lnTo>
                  <a:lnTo>
                    <a:pt x="14569" y="12327"/>
                  </a:lnTo>
                  <a:lnTo>
                    <a:pt x="14693" y="12002"/>
                  </a:lnTo>
                  <a:lnTo>
                    <a:pt x="14818" y="11667"/>
                  </a:lnTo>
                  <a:lnTo>
                    <a:pt x="14932" y="11322"/>
                  </a:lnTo>
                  <a:lnTo>
                    <a:pt x="15047" y="10967"/>
                  </a:lnTo>
                  <a:lnTo>
                    <a:pt x="15153" y="10613"/>
                  </a:lnTo>
                  <a:lnTo>
                    <a:pt x="15258" y="10249"/>
                  </a:lnTo>
                  <a:lnTo>
                    <a:pt x="15344" y="9875"/>
                  </a:lnTo>
                  <a:lnTo>
                    <a:pt x="15431" y="9492"/>
                  </a:lnTo>
                  <a:lnTo>
                    <a:pt x="15507" y="9109"/>
                  </a:lnTo>
                  <a:lnTo>
                    <a:pt x="15584" y="8717"/>
                  </a:lnTo>
                  <a:lnTo>
                    <a:pt x="15641" y="8314"/>
                  </a:lnTo>
                  <a:lnTo>
                    <a:pt x="15699" y="7912"/>
                  </a:lnTo>
                  <a:lnTo>
                    <a:pt x="15737" y="7500"/>
                  </a:lnTo>
                  <a:lnTo>
                    <a:pt x="15775" y="7079"/>
                  </a:lnTo>
                  <a:lnTo>
                    <a:pt x="15804" y="6648"/>
                  </a:lnTo>
                  <a:lnTo>
                    <a:pt x="15814" y="6217"/>
                  </a:lnTo>
                  <a:lnTo>
                    <a:pt x="15823" y="5776"/>
                  </a:lnTo>
                  <a:lnTo>
                    <a:pt x="15814" y="5326"/>
                  </a:lnTo>
                  <a:lnTo>
                    <a:pt x="15795" y="4866"/>
                  </a:lnTo>
                  <a:lnTo>
                    <a:pt x="15766" y="4406"/>
                  </a:lnTo>
                  <a:lnTo>
                    <a:pt x="15756" y="4291"/>
                  </a:lnTo>
                  <a:lnTo>
                    <a:pt x="15737" y="4186"/>
                  </a:lnTo>
                  <a:lnTo>
                    <a:pt x="15708" y="4081"/>
                  </a:lnTo>
                  <a:lnTo>
                    <a:pt x="15670" y="3975"/>
                  </a:lnTo>
                  <a:lnTo>
                    <a:pt x="15622" y="3880"/>
                  </a:lnTo>
                  <a:lnTo>
                    <a:pt x="15565" y="3793"/>
                  </a:lnTo>
                  <a:lnTo>
                    <a:pt x="15488" y="3717"/>
                  </a:lnTo>
                  <a:lnTo>
                    <a:pt x="15402" y="3650"/>
                  </a:lnTo>
                  <a:lnTo>
                    <a:pt x="15124" y="3458"/>
                  </a:lnTo>
                  <a:lnTo>
                    <a:pt x="14760" y="3238"/>
                  </a:lnTo>
                  <a:lnTo>
                    <a:pt x="14319" y="2979"/>
                  </a:lnTo>
                  <a:lnTo>
                    <a:pt x="13802" y="2711"/>
                  </a:lnTo>
                  <a:lnTo>
                    <a:pt x="13505" y="2567"/>
                  </a:lnTo>
                  <a:lnTo>
                    <a:pt x="13189" y="2414"/>
                  </a:lnTo>
                  <a:lnTo>
                    <a:pt x="12854" y="2270"/>
                  </a:lnTo>
                  <a:lnTo>
                    <a:pt x="12500" y="2117"/>
                  </a:lnTo>
                  <a:lnTo>
                    <a:pt x="12126" y="1964"/>
                  </a:lnTo>
                  <a:lnTo>
                    <a:pt x="11724" y="1811"/>
                  </a:lnTo>
                  <a:lnTo>
                    <a:pt x="11302" y="1667"/>
                  </a:lnTo>
                  <a:lnTo>
                    <a:pt x="10862" y="1514"/>
                  </a:lnTo>
                  <a:lnTo>
                    <a:pt x="10392" y="1370"/>
                  </a:lnTo>
                  <a:lnTo>
                    <a:pt x="9904" y="1226"/>
                  </a:lnTo>
                  <a:lnTo>
                    <a:pt x="9387" y="1083"/>
                  </a:lnTo>
                  <a:lnTo>
                    <a:pt x="8850" y="949"/>
                  </a:lnTo>
                  <a:lnTo>
                    <a:pt x="8295" y="824"/>
                  </a:lnTo>
                  <a:lnTo>
                    <a:pt x="7711" y="700"/>
                  </a:lnTo>
                  <a:lnTo>
                    <a:pt x="7107" y="585"/>
                  </a:lnTo>
                  <a:lnTo>
                    <a:pt x="6475" y="479"/>
                  </a:lnTo>
                  <a:lnTo>
                    <a:pt x="5824" y="374"/>
                  </a:lnTo>
                  <a:lnTo>
                    <a:pt x="5144" y="288"/>
                  </a:lnTo>
                  <a:lnTo>
                    <a:pt x="4435" y="211"/>
                  </a:lnTo>
                  <a:lnTo>
                    <a:pt x="3707" y="144"/>
                  </a:lnTo>
                  <a:lnTo>
                    <a:pt x="2960" y="87"/>
                  </a:lnTo>
                  <a:lnTo>
                    <a:pt x="2174" y="39"/>
                  </a:lnTo>
                  <a:lnTo>
                    <a:pt x="1370" y="1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>
              <a:off x="7951420" y="1776188"/>
              <a:ext cx="441586" cy="528983"/>
            </a:xfrm>
            <a:custGeom>
              <a:avLst/>
              <a:gdLst/>
              <a:ahLst/>
              <a:cxnLst/>
              <a:rect l="l" t="t" r="r" b="b"/>
              <a:pathLst>
                <a:path w="11227" h="13449" extrusionOk="0">
                  <a:moveTo>
                    <a:pt x="5067" y="1"/>
                  </a:moveTo>
                  <a:lnTo>
                    <a:pt x="4818" y="355"/>
                  </a:lnTo>
                  <a:lnTo>
                    <a:pt x="4445" y="891"/>
                  </a:lnTo>
                  <a:lnTo>
                    <a:pt x="3468" y="2367"/>
                  </a:lnTo>
                  <a:lnTo>
                    <a:pt x="2884" y="3219"/>
                  </a:lnTo>
                  <a:lnTo>
                    <a:pt x="2280" y="4100"/>
                  </a:lnTo>
                  <a:lnTo>
                    <a:pt x="1658" y="4962"/>
                  </a:lnTo>
                  <a:lnTo>
                    <a:pt x="1351" y="5374"/>
                  </a:lnTo>
                  <a:lnTo>
                    <a:pt x="1045" y="5776"/>
                  </a:lnTo>
                  <a:lnTo>
                    <a:pt x="901" y="5968"/>
                  </a:lnTo>
                  <a:lnTo>
                    <a:pt x="767" y="6169"/>
                  </a:lnTo>
                  <a:lnTo>
                    <a:pt x="652" y="6361"/>
                  </a:lnTo>
                  <a:lnTo>
                    <a:pt x="537" y="6562"/>
                  </a:lnTo>
                  <a:lnTo>
                    <a:pt x="441" y="6763"/>
                  </a:lnTo>
                  <a:lnTo>
                    <a:pt x="355" y="6964"/>
                  </a:lnTo>
                  <a:lnTo>
                    <a:pt x="269" y="7175"/>
                  </a:lnTo>
                  <a:lnTo>
                    <a:pt x="202" y="7376"/>
                  </a:lnTo>
                  <a:lnTo>
                    <a:pt x="144" y="7577"/>
                  </a:lnTo>
                  <a:lnTo>
                    <a:pt x="96" y="7778"/>
                  </a:lnTo>
                  <a:lnTo>
                    <a:pt x="58" y="7989"/>
                  </a:lnTo>
                  <a:lnTo>
                    <a:pt x="29" y="8190"/>
                  </a:lnTo>
                  <a:lnTo>
                    <a:pt x="10" y="8391"/>
                  </a:lnTo>
                  <a:lnTo>
                    <a:pt x="1" y="8592"/>
                  </a:lnTo>
                  <a:lnTo>
                    <a:pt x="1" y="8793"/>
                  </a:lnTo>
                  <a:lnTo>
                    <a:pt x="10" y="8995"/>
                  </a:lnTo>
                  <a:lnTo>
                    <a:pt x="20" y="9196"/>
                  </a:lnTo>
                  <a:lnTo>
                    <a:pt x="39" y="9387"/>
                  </a:lnTo>
                  <a:lnTo>
                    <a:pt x="77" y="9588"/>
                  </a:lnTo>
                  <a:lnTo>
                    <a:pt x="116" y="9780"/>
                  </a:lnTo>
                  <a:lnTo>
                    <a:pt x="154" y="9972"/>
                  </a:lnTo>
                  <a:lnTo>
                    <a:pt x="211" y="10154"/>
                  </a:lnTo>
                  <a:lnTo>
                    <a:pt x="269" y="10345"/>
                  </a:lnTo>
                  <a:lnTo>
                    <a:pt x="336" y="10527"/>
                  </a:lnTo>
                  <a:lnTo>
                    <a:pt x="412" y="10699"/>
                  </a:lnTo>
                  <a:lnTo>
                    <a:pt x="489" y="10881"/>
                  </a:lnTo>
                  <a:lnTo>
                    <a:pt x="575" y="11044"/>
                  </a:lnTo>
                  <a:lnTo>
                    <a:pt x="661" y="11217"/>
                  </a:lnTo>
                  <a:lnTo>
                    <a:pt x="757" y="11380"/>
                  </a:lnTo>
                  <a:lnTo>
                    <a:pt x="863" y="11533"/>
                  </a:lnTo>
                  <a:lnTo>
                    <a:pt x="968" y="11696"/>
                  </a:lnTo>
                  <a:lnTo>
                    <a:pt x="1083" y="11839"/>
                  </a:lnTo>
                  <a:lnTo>
                    <a:pt x="1198" y="11983"/>
                  </a:lnTo>
                  <a:lnTo>
                    <a:pt x="1313" y="12127"/>
                  </a:lnTo>
                  <a:lnTo>
                    <a:pt x="1437" y="12261"/>
                  </a:lnTo>
                  <a:lnTo>
                    <a:pt x="1571" y="12385"/>
                  </a:lnTo>
                  <a:lnTo>
                    <a:pt x="1705" y="12500"/>
                  </a:lnTo>
                  <a:lnTo>
                    <a:pt x="1840" y="12615"/>
                  </a:lnTo>
                  <a:lnTo>
                    <a:pt x="1983" y="12730"/>
                  </a:lnTo>
                  <a:lnTo>
                    <a:pt x="2127" y="12826"/>
                  </a:lnTo>
                  <a:lnTo>
                    <a:pt x="2271" y="12922"/>
                  </a:lnTo>
                  <a:lnTo>
                    <a:pt x="2414" y="13017"/>
                  </a:lnTo>
                  <a:lnTo>
                    <a:pt x="2568" y="13094"/>
                  </a:lnTo>
                  <a:lnTo>
                    <a:pt x="2721" y="13171"/>
                  </a:lnTo>
                  <a:lnTo>
                    <a:pt x="2874" y="13228"/>
                  </a:lnTo>
                  <a:lnTo>
                    <a:pt x="3037" y="13286"/>
                  </a:lnTo>
                  <a:lnTo>
                    <a:pt x="3190" y="13343"/>
                  </a:lnTo>
                  <a:lnTo>
                    <a:pt x="3353" y="13381"/>
                  </a:lnTo>
                  <a:lnTo>
                    <a:pt x="3516" y="13410"/>
                  </a:lnTo>
                  <a:lnTo>
                    <a:pt x="3679" y="13429"/>
                  </a:lnTo>
                  <a:lnTo>
                    <a:pt x="3841" y="13448"/>
                  </a:lnTo>
                  <a:lnTo>
                    <a:pt x="4167" y="13448"/>
                  </a:lnTo>
                  <a:lnTo>
                    <a:pt x="4330" y="13429"/>
                  </a:lnTo>
                  <a:lnTo>
                    <a:pt x="4493" y="13401"/>
                  </a:lnTo>
                  <a:lnTo>
                    <a:pt x="4656" y="13372"/>
                  </a:lnTo>
                  <a:lnTo>
                    <a:pt x="4818" y="13324"/>
                  </a:lnTo>
                  <a:lnTo>
                    <a:pt x="4981" y="13266"/>
                  </a:lnTo>
                  <a:lnTo>
                    <a:pt x="5144" y="13199"/>
                  </a:lnTo>
                  <a:lnTo>
                    <a:pt x="5297" y="13123"/>
                  </a:lnTo>
                  <a:lnTo>
                    <a:pt x="5460" y="13027"/>
                  </a:lnTo>
                  <a:lnTo>
                    <a:pt x="5613" y="12931"/>
                  </a:lnTo>
                  <a:lnTo>
                    <a:pt x="5767" y="12816"/>
                  </a:lnTo>
                  <a:lnTo>
                    <a:pt x="5920" y="12692"/>
                  </a:lnTo>
                  <a:lnTo>
                    <a:pt x="6111" y="12500"/>
                  </a:lnTo>
                  <a:lnTo>
                    <a:pt x="6332" y="12261"/>
                  </a:lnTo>
                  <a:lnTo>
                    <a:pt x="6619" y="11945"/>
                  </a:lnTo>
                  <a:lnTo>
                    <a:pt x="6964" y="11542"/>
                  </a:lnTo>
                  <a:lnTo>
                    <a:pt x="7357" y="11054"/>
                  </a:lnTo>
                  <a:lnTo>
                    <a:pt x="7567" y="10786"/>
                  </a:lnTo>
                  <a:lnTo>
                    <a:pt x="7778" y="10498"/>
                  </a:lnTo>
                  <a:lnTo>
                    <a:pt x="7998" y="10192"/>
                  </a:lnTo>
                  <a:lnTo>
                    <a:pt x="8228" y="9866"/>
                  </a:lnTo>
                  <a:lnTo>
                    <a:pt x="8458" y="9521"/>
                  </a:lnTo>
                  <a:lnTo>
                    <a:pt x="8688" y="9167"/>
                  </a:lnTo>
                  <a:lnTo>
                    <a:pt x="8918" y="8793"/>
                  </a:lnTo>
                  <a:lnTo>
                    <a:pt x="9148" y="8401"/>
                  </a:lnTo>
                  <a:lnTo>
                    <a:pt x="9368" y="7998"/>
                  </a:lnTo>
                  <a:lnTo>
                    <a:pt x="9588" y="7577"/>
                  </a:lnTo>
                  <a:lnTo>
                    <a:pt x="9809" y="7146"/>
                  </a:lnTo>
                  <a:lnTo>
                    <a:pt x="10010" y="6696"/>
                  </a:lnTo>
                  <a:lnTo>
                    <a:pt x="10211" y="6236"/>
                  </a:lnTo>
                  <a:lnTo>
                    <a:pt x="10402" y="5767"/>
                  </a:lnTo>
                  <a:lnTo>
                    <a:pt x="10575" y="5278"/>
                  </a:lnTo>
                  <a:lnTo>
                    <a:pt x="10738" y="4780"/>
                  </a:lnTo>
                  <a:lnTo>
                    <a:pt x="10891" y="4273"/>
                  </a:lnTo>
                  <a:lnTo>
                    <a:pt x="11015" y="3746"/>
                  </a:lnTo>
                  <a:lnTo>
                    <a:pt x="11130" y="3219"/>
                  </a:lnTo>
                  <a:lnTo>
                    <a:pt x="11226" y="2673"/>
                  </a:lnTo>
                  <a:lnTo>
                    <a:pt x="50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6"/>
            <p:cNvSpPr/>
            <p:nvPr/>
          </p:nvSpPr>
          <p:spPr>
            <a:xfrm>
              <a:off x="7534389" y="1389325"/>
              <a:ext cx="265652" cy="115677"/>
            </a:xfrm>
            <a:custGeom>
              <a:avLst/>
              <a:gdLst/>
              <a:ahLst/>
              <a:cxnLst/>
              <a:rect l="l" t="t" r="r" b="b"/>
              <a:pathLst>
                <a:path w="6754" h="2941" extrusionOk="0">
                  <a:moveTo>
                    <a:pt x="3123" y="0"/>
                  </a:moveTo>
                  <a:lnTo>
                    <a:pt x="2970" y="10"/>
                  </a:lnTo>
                  <a:lnTo>
                    <a:pt x="2817" y="38"/>
                  </a:lnTo>
                  <a:lnTo>
                    <a:pt x="2673" y="67"/>
                  </a:lnTo>
                  <a:lnTo>
                    <a:pt x="2520" y="115"/>
                  </a:lnTo>
                  <a:lnTo>
                    <a:pt x="2376" y="172"/>
                  </a:lnTo>
                  <a:lnTo>
                    <a:pt x="2242" y="239"/>
                  </a:lnTo>
                  <a:lnTo>
                    <a:pt x="2098" y="316"/>
                  </a:lnTo>
                  <a:lnTo>
                    <a:pt x="1974" y="402"/>
                  </a:lnTo>
                  <a:lnTo>
                    <a:pt x="1840" y="498"/>
                  </a:lnTo>
                  <a:lnTo>
                    <a:pt x="1533" y="651"/>
                  </a:lnTo>
                  <a:lnTo>
                    <a:pt x="1217" y="824"/>
                  </a:lnTo>
                  <a:lnTo>
                    <a:pt x="1035" y="929"/>
                  </a:lnTo>
                  <a:lnTo>
                    <a:pt x="853" y="1034"/>
                  </a:lnTo>
                  <a:lnTo>
                    <a:pt x="681" y="1159"/>
                  </a:lnTo>
                  <a:lnTo>
                    <a:pt x="508" y="1274"/>
                  </a:lnTo>
                  <a:lnTo>
                    <a:pt x="355" y="1398"/>
                  </a:lnTo>
                  <a:lnTo>
                    <a:pt x="221" y="1523"/>
                  </a:lnTo>
                  <a:lnTo>
                    <a:pt x="116" y="1647"/>
                  </a:lnTo>
                  <a:lnTo>
                    <a:pt x="68" y="1714"/>
                  </a:lnTo>
                  <a:lnTo>
                    <a:pt x="39" y="1772"/>
                  </a:lnTo>
                  <a:lnTo>
                    <a:pt x="20" y="1829"/>
                  </a:lnTo>
                  <a:lnTo>
                    <a:pt x="1" y="1887"/>
                  </a:lnTo>
                  <a:lnTo>
                    <a:pt x="1" y="1944"/>
                  </a:lnTo>
                  <a:lnTo>
                    <a:pt x="20" y="1992"/>
                  </a:lnTo>
                  <a:lnTo>
                    <a:pt x="3315" y="1992"/>
                  </a:lnTo>
                  <a:lnTo>
                    <a:pt x="6207" y="2940"/>
                  </a:lnTo>
                  <a:lnTo>
                    <a:pt x="6753" y="1465"/>
                  </a:lnTo>
                  <a:lnTo>
                    <a:pt x="4177" y="220"/>
                  </a:lnTo>
                  <a:lnTo>
                    <a:pt x="4033" y="153"/>
                  </a:lnTo>
                  <a:lnTo>
                    <a:pt x="3889" y="105"/>
                  </a:lnTo>
                  <a:lnTo>
                    <a:pt x="3736" y="57"/>
                  </a:lnTo>
                  <a:lnTo>
                    <a:pt x="3583" y="29"/>
                  </a:lnTo>
                  <a:lnTo>
                    <a:pt x="3430" y="10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6"/>
            <p:cNvSpPr/>
            <p:nvPr/>
          </p:nvSpPr>
          <p:spPr>
            <a:xfrm>
              <a:off x="6751575" y="2828733"/>
              <a:ext cx="442333" cy="90858"/>
            </a:xfrm>
            <a:custGeom>
              <a:avLst/>
              <a:gdLst/>
              <a:ahLst/>
              <a:cxnLst/>
              <a:rect l="l" t="t" r="r" b="b"/>
              <a:pathLst>
                <a:path w="11246" h="2310" extrusionOk="0">
                  <a:moveTo>
                    <a:pt x="2117" y="1"/>
                  </a:moveTo>
                  <a:lnTo>
                    <a:pt x="1897" y="20"/>
                  </a:lnTo>
                  <a:lnTo>
                    <a:pt x="1686" y="49"/>
                  </a:lnTo>
                  <a:lnTo>
                    <a:pt x="1485" y="97"/>
                  </a:lnTo>
                  <a:lnTo>
                    <a:pt x="1293" y="173"/>
                  </a:lnTo>
                  <a:lnTo>
                    <a:pt x="1111" y="260"/>
                  </a:lnTo>
                  <a:lnTo>
                    <a:pt x="939" y="365"/>
                  </a:lnTo>
                  <a:lnTo>
                    <a:pt x="776" y="489"/>
                  </a:lnTo>
                  <a:lnTo>
                    <a:pt x="623" y="624"/>
                  </a:lnTo>
                  <a:lnTo>
                    <a:pt x="489" y="777"/>
                  </a:lnTo>
                  <a:lnTo>
                    <a:pt x="364" y="940"/>
                  </a:lnTo>
                  <a:lnTo>
                    <a:pt x="259" y="1112"/>
                  </a:lnTo>
                  <a:lnTo>
                    <a:pt x="173" y="1294"/>
                  </a:lnTo>
                  <a:lnTo>
                    <a:pt x="96" y="1486"/>
                  </a:lnTo>
                  <a:lnTo>
                    <a:pt x="48" y="1687"/>
                  </a:lnTo>
                  <a:lnTo>
                    <a:pt x="20" y="1897"/>
                  </a:lnTo>
                  <a:lnTo>
                    <a:pt x="0" y="2118"/>
                  </a:lnTo>
                  <a:lnTo>
                    <a:pt x="0" y="2309"/>
                  </a:lnTo>
                  <a:lnTo>
                    <a:pt x="11245" y="2309"/>
                  </a:lnTo>
                  <a:lnTo>
                    <a:pt x="11245" y="2118"/>
                  </a:lnTo>
                  <a:lnTo>
                    <a:pt x="11235" y="1897"/>
                  </a:lnTo>
                  <a:lnTo>
                    <a:pt x="11207" y="1687"/>
                  </a:lnTo>
                  <a:lnTo>
                    <a:pt x="11149" y="1486"/>
                  </a:lnTo>
                  <a:lnTo>
                    <a:pt x="11082" y="1294"/>
                  </a:lnTo>
                  <a:lnTo>
                    <a:pt x="10986" y="1112"/>
                  </a:lnTo>
                  <a:lnTo>
                    <a:pt x="10881" y="940"/>
                  </a:lnTo>
                  <a:lnTo>
                    <a:pt x="10766" y="777"/>
                  </a:lnTo>
                  <a:lnTo>
                    <a:pt x="10622" y="624"/>
                  </a:lnTo>
                  <a:lnTo>
                    <a:pt x="10479" y="489"/>
                  </a:lnTo>
                  <a:lnTo>
                    <a:pt x="10316" y="365"/>
                  </a:lnTo>
                  <a:lnTo>
                    <a:pt x="10144" y="260"/>
                  </a:lnTo>
                  <a:lnTo>
                    <a:pt x="9952" y="173"/>
                  </a:lnTo>
                  <a:lnTo>
                    <a:pt x="9760" y="97"/>
                  </a:lnTo>
                  <a:lnTo>
                    <a:pt x="9559" y="49"/>
                  </a:lnTo>
                  <a:lnTo>
                    <a:pt x="9349" y="20"/>
                  </a:lnTo>
                  <a:lnTo>
                    <a:pt x="91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6"/>
            <p:cNvSpPr/>
            <p:nvPr/>
          </p:nvSpPr>
          <p:spPr>
            <a:xfrm>
              <a:off x="6644947" y="2603837"/>
              <a:ext cx="334208" cy="315761"/>
            </a:xfrm>
            <a:custGeom>
              <a:avLst/>
              <a:gdLst/>
              <a:ahLst/>
              <a:cxnLst/>
              <a:rect l="l" t="t" r="r" b="b"/>
              <a:pathLst>
                <a:path w="8497" h="8028" extrusionOk="0">
                  <a:moveTo>
                    <a:pt x="2041" y="1"/>
                  </a:moveTo>
                  <a:lnTo>
                    <a:pt x="1" y="8027"/>
                  </a:lnTo>
                  <a:lnTo>
                    <a:pt x="6456" y="8027"/>
                  </a:lnTo>
                  <a:lnTo>
                    <a:pt x="849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6143904" y="1766394"/>
              <a:ext cx="1389814" cy="897410"/>
            </a:xfrm>
            <a:custGeom>
              <a:avLst/>
              <a:gdLst/>
              <a:ahLst/>
              <a:cxnLst/>
              <a:rect l="l" t="t" r="r" b="b"/>
              <a:pathLst>
                <a:path w="35335" h="22816" extrusionOk="0">
                  <a:moveTo>
                    <a:pt x="1687" y="1"/>
                  </a:moveTo>
                  <a:lnTo>
                    <a:pt x="1514" y="10"/>
                  </a:lnTo>
                  <a:lnTo>
                    <a:pt x="1342" y="39"/>
                  </a:lnTo>
                  <a:lnTo>
                    <a:pt x="1179" y="77"/>
                  </a:lnTo>
                  <a:lnTo>
                    <a:pt x="1026" y="135"/>
                  </a:lnTo>
                  <a:lnTo>
                    <a:pt x="882" y="202"/>
                  </a:lnTo>
                  <a:lnTo>
                    <a:pt x="738" y="288"/>
                  </a:lnTo>
                  <a:lnTo>
                    <a:pt x="614" y="384"/>
                  </a:lnTo>
                  <a:lnTo>
                    <a:pt x="489" y="499"/>
                  </a:lnTo>
                  <a:lnTo>
                    <a:pt x="384" y="614"/>
                  </a:lnTo>
                  <a:lnTo>
                    <a:pt x="288" y="748"/>
                  </a:lnTo>
                  <a:lnTo>
                    <a:pt x="202" y="882"/>
                  </a:lnTo>
                  <a:lnTo>
                    <a:pt x="135" y="1026"/>
                  </a:lnTo>
                  <a:lnTo>
                    <a:pt x="78" y="1188"/>
                  </a:lnTo>
                  <a:lnTo>
                    <a:pt x="30" y="1342"/>
                  </a:lnTo>
                  <a:lnTo>
                    <a:pt x="10" y="1514"/>
                  </a:lnTo>
                  <a:lnTo>
                    <a:pt x="1" y="1686"/>
                  </a:lnTo>
                  <a:lnTo>
                    <a:pt x="2405" y="21130"/>
                  </a:lnTo>
                  <a:lnTo>
                    <a:pt x="2415" y="21302"/>
                  </a:lnTo>
                  <a:lnTo>
                    <a:pt x="2434" y="21475"/>
                  </a:lnTo>
                  <a:lnTo>
                    <a:pt x="2482" y="21638"/>
                  </a:lnTo>
                  <a:lnTo>
                    <a:pt x="2539" y="21791"/>
                  </a:lnTo>
                  <a:lnTo>
                    <a:pt x="2606" y="21935"/>
                  </a:lnTo>
                  <a:lnTo>
                    <a:pt x="2692" y="22078"/>
                  </a:lnTo>
                  <a:lnTo>
                    <a:pt x="2788" y="22203"/>
                  </a:lnTo>
                  <a:lnTo>
                    <a:pt x="2893" y="22327"/>
                  </a:lnTo>
                  <a:lnTo>
                    <a:pt x="3018" y="22433"/>
                  </a:lnTo>
                  <a:lnTo>
                    <a:pt x="3143" y="22528"/>
                  </a:lnTo>
                  <a:lnTo>
                    <a:pt x="3286" y="22615"/>
                  </a:lnTo>
                  <a:lnTo>
                    <a:pt x="3430" y="22682"/>
                  </a:lnTo>
                  <a:lnTo>
                    <a:pt x="3583" y="22739"/>
                  </a:lnTo>
                  <a:lnTo>
                    <a:pt x="3746" y="22787"/>
                  </a:lnTo>
                  <a:lnTo>
                    <a:pt x="3918" y="22806"/>
                  </a:lnTo>
                  <a:lnTo>
                    <a:pt x="4091" y="22816"/>
                  </a:lnTo>
                  <a:lnTo>
                    <a:pt x="33649" y="22816"/>
                  </a:lnTo>
                  <a:lnTo>
                    <a:pt x="33821" y="22806"/>
                  </a:lnTo>
                  <a:lnTo>
                    <a:pt x="33984" y="22787"/>
                  </a:lnTo>
                  <a:lnTo>
                    <a:pt x="34147" y="22739"/>
                  </a:lnTo>
                  <a:lnTo>
                    <a:pt x="34300" y="22682"/>
                  </a:lnTo>
                  <a:lnTo>
                    <a:pt x="34453" y="22615"/>
                  </a:lnTo>
                  <a:lnTo>
                    <a:pt x="34587" y="22528"/>
                  </a:lnTo>
                  <a:lnTo>
                    <a:pt x="34721" y="22433"/>
                  </a:lnTo>
                  <a:lnTo>
                    <a:pt x="34836" y="22327"/>
                  </a:lnTo>
                  <a:lnTo>
                    <a:pt x="34951" y="22203"/>
                  </a:lnTo>
                  <a:lnTo>
                    <a:pt x="35047" y="22078"/>
                  </a:lnTo>
                  <a:lnTo>
                    <a:pt x="35133" y="21935"/>
                  </a:lnTo>
                  <a:lnTo>
                    <a:pt x="35200" y="21791"/>
                  </a:lnTo>
                  <a:lnTo>
                    <a:pt x="35258" y="21638"/>
                  </a:lnTo>
                  <a:lnTo>
                    <a:pt x="35296" y="21475"/>
                  </a:lnTo>
                  <a:lnTo>
                    <a:pt x="35325" y="21302"/>
                  </a:lnTo>
                  <a:lnTo>
                    <a:pt x="35334" y="21130"/>
                  </a:lnTo>
                  <a:lnTo>
                    <a:pt x="32930" y="1686"/>
                  </a:lnTo>
                  <a:lnTo>
                    <a:pt x="32921" y="1514"/>
                  </a:lnTo>
                  <a:lnTo>
                    <a:pt x="32892" y="1342"/>
                  </a:lnTo>
                  <a:lnTo>
                    <a:pt x="32854" y="1188"/>
                  </a:lnTo>
                  <a:lnTo>
                    <a:pt x="32796" y="1026"/>
                  </a:lnTo>
                  <a:lnTo>
                    <a:pt x="32729" y="882"/>
                  </a:lnTo>
                  <a:lnTo>
                    <a:pt x="32643" y="748"/>
                  </a:lnTo>
                  <a:lnTo>
                    <a:pt x="32547" y="614"/>
                  </a:lnTo>
                  <a:lnTo>
                    <a:pt x="32432" y="499"/>
                  </a:lnTo>
                  <a:lnTo>
                    <a:pt x="32317" y="384"/>
                  </a:lnTo>
                  <a:lnTo>
                    <a:pt x="32183" y="288"/>
                  </a:lnTo>
                  <a:lnTo>
                    <a:pt x="32049" y="202"/>
                  </a:lnTo>
                  <a:lnTo>
                    <a:pt x="31896" y="135"/>
                  </a:lnTo>
                  <a:lnTo>
                    <a:pt x="31743" y="77"/>
                  </a:lnTo>
                  <a:lnTo>
                    <a:pt x="31580" y="39"/>
                  </a:lnTo>
                  <a:lnTo>
                    <a:pt x="31417" y="10"/>
                  </a:lnTo>
                  <a:lnTo>
                    <a:pt x="3124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5860993" y="3031447"/>
              <a:ext cx="2330490" cy="50503"/>
            </a:xfrm>
            <a:custGeom>
              <a:avLst/>
              <a:gdLst/>
              <a:ahLst/>
              <a:cxnLst/>
              <a:rect l="l" t="t" r="r" b="b"/>
              <a:pathLst>
                <a:path w="59251" h="1284" extrusionOk="0">
                  <a:moveTo>
                    <a:pt x="1" y="0"/>
                  </a:moveTo>
                  <a:lnTo>
                    <a:pt x="1" y="1283"/>
                  </a:lnTo>
                  <a:lnTo>
                    <a:pt x="59251" y="1283"/>
                  </a:lnTo>
                  <a:lnTo>
                    <a:pt x="59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5559242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11341" y="1"/>
                  </a:moveTo>
                  <a:lnTo>
                    <a:pt x="1" y="42298"/>
                  </a:lnTo>
                  <a:lnTo>
                    <a:pt x="1437" y="42298"/>
                  </a:lnTo>
                  <a:lnTo>
                    <a:pt x="15345" y="394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6"/>
            <p:cNvSpPr/>
            <p:nvPr/>
          </p:nvSpPr>
          <p:spPr>
            <a:xfrm>
              <a:off x="7855726" y="2992233"/>
              <a:ext cx="603557" cy="1663686"/>
            </a:xfrm>
            <a:custGeom>
              <a:avLst/>
              <a:gdLst/>
              <a:ahLst/>
              <a:cxnLst/>
              <a:rect l="l" t="t" r="r" b="b"/>
              <a:pathLst>
                <a:path w="15345" h="42298" extrusionOk="0">
                  <a:moveTo>
                    <a:pt x="4004" y="1"/>
                  </a:moveTo>
                  <a:lnTo>
                    <a:pt x="1" y="394"/>
                  </a:lnTo>
                  <a:lnTo>
                    <a:pt x="13908" y="42298"/>
                  </a:lnTo>
                  <a:lnTo>
                    <a:pt x="15345" y="42298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6"/>
            <p:cNvSpPr/>
            <p:nvPr/>
          </p:nvSpPr>
          <p:spPr>
            <a:xfrm>
              <a:off x="5745712" y="2913531"/>
              <a:ext cx="2567862" cy="129247"/>
            </a:xfrm>
            <a:custGeom>
              <a:avLst/>
              <a:gdLst/>
              <a:ahLst/>
              <a:cxnLst/>
              <a:rect l="l" t="t" r="r" b="b"/>
              <a:pathLst>
                <a:path w="65286" h="3286" extrusionOk="0">
                  <a:moveTo>
                    <a:pt x="1" y="0"/>
                  </a:moveTo>
                  <a:lnTo>
                    <a:pt x="1" y="3285"/>
                  </a:lnTo>
                  <a:lnTo>
                    <a:pt x="65285" y="3285"/>
                  </a:lnTo>
                  <a:lnTo>
                    <a:pt x="652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26"/>
          <p:cNvGrpSpPr/>
          <p:nvPr/>
        </p:nvGrpSpPr>
        <p:grpSpPr>
          <a:xfrm>
            <a:off x="457198" y="1157650"/>
            <a:ext cx="3396552" cy="671250"/>
            <a:chOff x="457198" y="1157650"/>
            <a:chExt cx="3396552" cy="671250"/>
          </a:xfrm>
        </p:grpSpPr>
        <p:sp>
          <p:nvSpPr>
            <p:cNvPr id="979" name="Google Shape;979;p26"/>
            <p:cNvSpPr/>
            <p:nvPr/>
          </p:nvSpPr>
          <p:spPr>
            <a:xfrm>
              <a:off x="3249250" y="1191038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0" name="Google Shape;980;p26"/>
            <p:cNvSpPr txBox="1"/>
            <p:nvPr/>
          </p:nvSpPr>
          <p:spPr>
            <a:xfrm>
              <a:off x="457201" y="1157650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Continuous improvement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1" name="Google Shape;981;p26"/>
            <p:cNvSpPr txBox="1"/>
            <p:nvPr/>
          </p:nvSpPr>
          <p:spPr>
            <a:xfrm>
              <a:off x="457198" y="1497100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82" name="Google Shape;982;p26"/>
          <p:cNvGrpSpPr/>
          <p:nvPr/>
        </p:nvGrpSpPr>
        <p:grpSpPr>
          <a:xfrm>
            <a:off x="457198" y="2123450"/>
            <a:ext cx="3396552" cy="671238"/>
            <a:chOff x="457198" y="2123450"/>
            <a:chExt cx="3396552" cy="671238"/>
          </a:xfrm>
        </p:grpSpPr>
        <p:sp>
          <p:nvSpPr>
            <p:cNvPr id="983" name="Google Shape;983;p26"/>
            <p:cNvSpPr/>
            <p:nvPr/>
          </p:nvSpPr>
          <p:spPr>
            <a:xfrm>
              <a:off x="3249250" y="2156825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4" name="Google Shape;984;p26"/>
            <p:cNvSpPr txBox="1"/>
            <p:nvPr/>
          </p:nvSpPr>
          <p:spPr>
            <a:xfrm>
              <a:off x="457200" y="2123450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 acquisition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5" name="Google Shape;985;p26"/>
            <p:cNvSpPr txBox="1"/>
            <p:nvPr/>
          </p:nvSpPr>
          <p:spPr>
            <a:xfrm>
              <a:off x="457198" y="246288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86" name="Google Shape;986;p26"/>
          <p:cNvGrpSpPr/>
          <p:nvPr/>
        </p:nvGrpSpPr>
        <p:grpSpPr>
          <a:xfrm>
            <a:off x="457198" y="3089247"/>
            <a:ext cx="3396552" cy="671228"/>
            <a:chOff x="457198" y="3089247"/>
            <a:chExt cx="3396552" cy="671228"/>
          </a:xfrm>
        </p:grpSpPr>
        <p:sp>
          <p:nvSpPr>
            <p:cNvPr id="987" name="Google Shape;987;p26"/>
            <p:cNvSpPr/>
            <p:nvPr/>
          </p:nvSpPr>
          <p:spPr>
            <a:xfrm>
              <a:off x="3249250" y="3122613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8" name="Google Shape;988;p26"/>
            <p:cNvSpPr txBox="1"/>
            <p:nvPr/>
          </p:nvSpPr>
          <p:spPr>
            <a:xfrm>
              <a:off x="457200" y="3089247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Patterns identification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9" name="Google Shape;989;p26"/>
            <p:cNvSpPr txBox="1"/>
            <p:nvPr/>
          </p:nvSpPr>
          <p:spPr>
            <a:xfrm>
              <a:off x="457198" y="342867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90" name="Google Shape;990;p26"/>
          <p:cNvGrpSpPr/>
          <p:nvPr/>
        </p:nvGrpSpPr>
        <p:grpSpPr>
          <a:xfrm>
            <a:off x="457198" y="4055025"/>
            <a:ext cx="3396552" cy="671238"/>
            <a:chOff x="457198" y="4055025"/>
            <a:chExt cx="3396552" cy="671238"/>
          </a:xfrm>
        </p:grpSpPr>
        <p:sp>
          <p:nvSpPr>
            <p:cNvPr id="991" name="Google Shape;991;p26"/>
            <p:cNvSpPr/>
            <p:nvPr/>
          </p:nvSpPr>
          <p:spPr>
            <a:xfrm>
              <a:off x="3249250" y="4088400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92" name="Google Shape;992;p26"/>
            <p:cNvSpPr txBox="1"/>
            <p:nvPr/>
          </p:nvSpPr>
          <p:spPr>
            <a:xfrm>
              <a:off x="457200" y="4055025"/>
              <a:ext cx="24987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Time and resources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93" name="Google Shape;993;p26"/>
            <p:cNvSpPr txBox="1"/>
            <p:nvPr/>
          </p:nvSpPr>
          <p:spPr>
            <a:xfrm>
              <a:off x="457198" y="43944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third planet from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94" name="Google Shape;994;p26"/>
          <p:cNvSpPr txBox="1"/>
          <p:nvPr/>
        </p:nvSpPr>
        <p:spPr>
          <a:xfrm>
            <a:off x="4572000" y="1055950"/>
            <a:ext cx="41148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Machine learning disadvantages</a:t>
            </a:r>
            <a:endParaRPr sz="21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95" name="Google Shape;995;p26"/>
          <p:cNvSpPr/>
          <p:nvPr/>
        </p:nvSpPr>
        <p:spPr>
          <a:xfrm>
            <a:off x="6906650" y="2375375"/>
            <a:ext cx="167400" cy="1674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6" name="Google Shape;996;p26"/>
          <p:cNvCxnSpPr>
            <a:stCxn id="995" idx="2"/>
            <a:endCxn id="979" idx="6"/>
          </p:cNvCxnSpPr>
          <p:nvPr/>
        </p:nvCxnSpPr>
        <p:spPr>
          <a:xfrm rot="10800000">
            <a:off x="3853850" y="1493375"/>
            <a:ext cx="3052800" cy="9657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7" name="Google Shape;997;p26"/>
          <p:cNvCxnSpPr>
            <a:stCxn id="995" idx="2"/>
            <a:endCxn id="983" idx="6"/>
          </p:cNvCxnSpPr>
          <p:nvPr/>
        </p:nvCxnSpPr>
        <p:spPr>
          <a:xfrm rot="10800000">
            <a:off x="3853850" y="2459075"/>
            <a:ext cx="3052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8" name="Google Shape;998;p26"/>
          <p:cNvCxnSpPr>
            <a:stCxn id="995" idx="2"/>
            <a:endCxn id="987" idx="6"/>
          </p:cNvCxnSpPr>
          <p:nvPr/>
        </p:nvCxnSpPr>
        <p:spPr>
          <a:xfrm flipH="1">
            <a:off x="3853850" y="2459075"/>
            <a:ext cx="3052800" cy="9657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9" name="Google Shape;999;p26"/>
          <p:cNvCxnSpPr>
            <a:stCxn id="995" idx="2"/>
            <a:endCxn id="991" idx="6"/>
          </p:cNvCxnSpPr>
          <p:nvPr/>
        </p:nvCxnSpPr>
        <p:spPr>
          <a:xfrm flipH="1">
            <a:off x="3853850" y="2459075"/>
            <a:ext cx="3052800" cy="19317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27"/>
          <p:cNvSpPr/>
          <p:nvPr/>
        </p:nvSpPr>
        <p:spPr>
          <a:xfrm>
            <a:off x="3604425" y="2394900"/>
            <a:ext cx="1939800" cy="1036500"/>
          </a:xfrm>
          <a:prstGeom prst="roundRect">
            <a:avLst>
              <a:gd name="adj" fmla="val 20803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sp>
        <p:nvSpPr>
          <p:cNvPr id="1006" name="Google Shape;1006;p27"/>
          <p:cNvSpPr/>
          <p:nvPr/>
        </p:nvSpPr>
        <p:spPr>
          <a:xfrm>
            <a:off x="2405025" y="1248677"/>
            <a:ext cx="671400" cy="671100"/>
          </a:xfrm>
          <a:prstGeom prst="ellipse">
            <a:avLst/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07" name="Google Shape;1007;p27"/>
          <p:cNvSpPr/>
          <p:nvPr/>
        </p:nvSpPr>
        <p:spPr>
          <a:xfrm>
            <a:off x="2404937" y="2577400"/>
            <a:ext cx="671400" cy="671400"/>
          </a:xfrm>
          <a:prstGeom prst="ellipse">
            <a:avLst/>
          </a:prstGeom>
          <a:solidFill>
            <a:srgbClr val="8027EA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08" name="Google Shape;1008;p27"/>
          <p:cNvSpPr/>
          <p:nvPr/>
        </p:nvSpPr>
        <p:spPr>
          <a:xfrm>
            <a:off x="2404937" y="3906187"/>
            <a:ext cx="671400" cy="671400"/>
          </a:xfrm>
          <a:prstGeom prst="ellipse">
            <a:avLst/>
          </a:prstGeom>
          <a:solidFill>
            <a:srgbClr val="2776E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09" name="Google Shape;1009;p27"/>
          <p:cNvSpPr/>
          <p:nvPr/>
        </p:nvSpPr>
        <p:spPr>
          <a:xfrm>
            <a:off x="6105650" y="3939646"/>
            <a:ext cx="604500" cy="604500"/>
          </a:xfrm>
          <a:prstGeom prst="ellipse">
            <a:avLst/>
          </a:prstGeom>
          <a:solidFill>
            <a:srgbClr val="26EAB8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0" name="Google Shape;1010;p27"/>
          <p:cNvSpPr/>
          <p:nvPr/>
        </p:nvSpPr>
        <p:spPr>
          <a:xfrm>
            <a:off x="6105650" y="2610850"/>
            <a:ext cx="604500" cy="604500"/>
          </a:xfrm>
          <a:prstGeom prst="ellipse">
            <a:avLst/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1" name="Google Shape;1011;p27"/>
          <p:cNvSpPr/>
          <p:nvPr/>
        </p:nvSpPr>
        <p:spPr>
          <a:xfrm>
            <a:off x="6105650" y="1282038"/>
            <a:ext cx="604500" cy="604500"/>
          </a:xfrm>
          <a:prstGeom prst="ellipse">
            <a:avLst/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12" name="Google Shape;1012;p27"/>
          <p:cNvSpPr txBox="1"/>
          <p:nvPr/>
        </p:nvSpPr>
        <p:spPr>
          <a:xfrm>
            <a:off x="3688425" y="2610850"/>
            <a:ext cx="1771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Opportunities of machine learning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013" name="Google Shape;1013;p27"/>
          <p:cNvCxnSpPr>
            <a:stCxn id="1006" idx="6"/>
            <a:endCxn id="1004" idx="0"/>
          </p:cNvCxnSpPr>
          <p:nvPr/>
        </p:nvCxnSpPr>
        <p:spPr>
          <a:xfrm>
            <a:off x="3076425" y="1584227"/>
            <a:ext cx="1497900" cy="8106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4" name="Google Shape;1014;p27"/>
          <p:cNvCxnSpPr>
            <a:stCxn id="1004" idx="0"/>
            <a:endCxn id="1011" idx="2"/>
          </p:cNvCxnSpPr>
          <p:nvPr/>
        </p:nvCxnSpPr>
        <p:spPr>
          <a:xfrm rot="-5400000">
            <a:off x="4934625" y="1224000"/>
            <a:ext cx="810600" cy="1531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5" name="Google Shape;1015;p27"/>
          <p:cNvCxnSpPr>
            <a:stCxn id="1004" idx="2"/>
            <a:endCxn id="1008" idx="6"/>
          </p:cNvCxnSpPr>
          <p:nvPr/>
        </p:nvCxnSpPr>
        <p:spPr>
          <a:xfrm rot="5400000">
            <a:off x="3420075" y="3087750"/>
            <a:ext cx="810600" cy="14979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27"/>
          <p:cNvCxnSpPr>
            <a:stCxn id="1004" idx="2"/>
            <a:endCxn id="1009" idx="2"/>
          </p:cNvCxnSpPr>
          <p:nvPr/>
        </p:nvCxnSpPr>
        <p:spPr>
          <a:xfrm rot="-5400000" flipH="1">
            <a:off x="4934625" y="3071100"/>
            <a:ext cx="810600" cy="1531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7" name="Google Shape;1017;p27"/>
          <p:cNvCxnSpPr>
            <a:stCxn id="1004" idx="1"/>
            <a:endCxn id="1007" idx="6"/>
          </p:cNvCxnSpPr>
          <p:nvPr/>
        </p:nvCxnSpPr>
        <p:spPr>
          <a:xfrm flipH="1">
            <a:off x="3076425" y="2913150"/>
            <a:ext cx="528000" cy="6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8" name="Google Shape;1018;p27"/>
          <p:cNvCxnSpPr>
            <a:stCxn id="1004" idx="3"/>
            <a:endCxn id="1010" idx="2"/>
          </p:cNvCxnSpPr>
          <p:nvPr/>
        </p:nvCxnSpPr>
        <p:spPr>
          <a:xfrm>
            <a:off x="5544225" y="2913150"/>
            <a:ext cx="561300" cy="6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19" name="Google Shape;1019;p27"/>
          <p:cNvGrpSpPr/>
          <p:nvPr/>
        </p:nvGrpSpPr>
        <p:grpSpPr>
          <a:xfrm>
            <a:off x="2561188" y="2734263"/>
            <a:ext cx="358853" cy="357415"/>
            <a:chOff x="7963176" y="2289963"/>
            <a:chExt cx="358853" cy="357415"/>
          </a:xfrm>
        </p:grpSpPr>
        <p:sp>
          <p:nvSpPr>
            <p:cNvPr id="1020" name="Google Shape;1020;p27"/>
            <p:cNvSpPr/>
            <p:nvPr/>
          </p:nvSpPr>
          <p:spPr>
            <a:xfrm>
              <a:off x="8018618" y="2519713"/>
              <a:ext cx="99516" cy="127665"/>
            </a:xfrm>
            <a:custGeom>
              <a:avLst/>
              <a:gdLst/>
              <a:ahLst/>
              <a:cxnLst/>
              <a:rect l="l" t="t" r="r" b="b"/>
              <a:pathLst>
                <a:path w="2906" h="3728" extrusionOk="0">
                  <a:moveTo>
                    <a:pt x="0" y="1"/>
                  </a:moveTo>
                  <a:lnTo>
                    <a:pt x="0" y="2334"/>
                  </a:lnTo>
                  <a:cubicBezTo>
                    <a:pt x="48" y="3263"/>
                    <a:pt x="757" y="3727"/>
                    <a:pt x="1462" y="3727"/>
                  </a:cubicBezTo>
                  <a:cubicBezTo>
                    <a:pt x="2168" y="3727"/>
                    <a:pt x="2870" y="3263"/>
                    <a:pt x="2906" y="2334"/>
                  </a:cubicBezTo>
                  <a:lnTo>
                    <a:pt x="2906" y="120"/>
                  </a:lnTo>
                  <a:lnTo>
                    <a:pt x="2644" y="48"/>
                  </a:lnTo>
                  <a:lnTo>
                    <a:pt x="524" y="48"/>
                  </a:lnTo>
                  <a:cubicBezTo>
                    <a:pt x="334" y="24"/>
                    <a:pt x="167" y="2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7"/>
            <p:cNvSpPr/>
            <p:nvPr/>
          </p:nvSpPr>
          <p:spPr>
            <a:xfrm>
              <a:off x="8291003" y="2384342"/>
              <a:ext cx="31026" cy="86469"/>
            </a:xfrm>
            <a:custGeom>
              <a:avLst/>
              <a:gdLst/>
              <a:ahLst/>
              <a:cxnLst/>
              <a:rect l="l" t="t" r="r" b="b"/>
              <a:pathLst>
                <a:path w="906" h="2525" extrusionOk="0">
                  <a:moveTo>
                    <a:pt x="0" y="0"/>
                  </a:moveTo>
                  <a:lnTo>
                    <a:pt x="0" y="2525"/>
                  </a:lnTo>
                  <a:cubicBezTo>
                    <a:pt x="548" y="2358"/>
                    <a:pt x="905" y="1834"/>
                    <a:pt x="905" y="1263"/>
                  </a:cubicBezTo>
                  <a:cubicBezTo>
                    <a:pt x="905" y="691"/>
                    <a:pt x="548" y="167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7"/>
            <p:cNvSpPr/>
            <p:nvPr/>
          </p:nvSpPr>
          <p:spPr>
            <a:xfrm>
              <a:off x="8078136" y="2341125"/>
              <a:ext cx="17979" cy="159856"/>
            </a:xfrm>
            <a:custGeom>
              <a:avLst/>
              <a:gdLst/>
              <a:ahLst/>
              <a:cxnLst/>
              <a:rect l="l" t="t" r="r" b="b"/>
              <a:pathLst>
                <a:path w="525" h="4668" extrusionOk="0">
                  <a:moveTo>
                    <a:pt x="1" y="0"/>
                  </a:moveTo>
                  <a:lnTo>
                    <a:pt x="1" y="4668"/>
                  </a:lnTo>
                  <a:lnTo>
                    <a:pt x="525" y="4668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7"/>
            <p:cNvSpPr/>
            <p:nvPr/>
          </p:nvSpPr>
          <p:spPr>
            <a:xfrm>
              <a:off x="7963176" y="2342735"/>
              <a:ext cx="56299" cy="156637"/>
            </a:xfrm>
            <a:custGeom>
              <a:avLst/>
              <a:gdLst/>
              <a:ahLst/>
              <a:cxnLst/>
              <a:rect l="l" t="t" r="r" b="b"/>
              <a:pathLst>
                <a:path w="1644" h="4574" extrusionOk="0">
                  <a:moveTo>
                    <a:pt x="1643" y="1"/>
                  </a:moveTo>
                  <a:cubicBezTo>
                    <a:pt x="1096" y="72"/>
                    <a:pt x="357" y="239"/>
                    <a:pt x="238" y="239"/>
                  </a:cubicBezTo>
                  <a:cubicBezTo>
                    <a:pt x="95" y="263"/>
                    <a:pt x="0" y="406"/>
                    <a:pt x="0" y="549"/>
                  </a:cubicBezTo>
                  <a:lnTo>
                    <a:pt x="0" y="4025"/>
                  </a:lnTo>
                  <a:cubicBezTo>
                    <a:pt x="0" y="4168"/>
                    <a:pt x="95" y="4287"/>
                    <a:pt x="238" y="4311"/>
                  </a:cubicBezTo>
                  <a:cubicBezTo>
                    <a:pt x="357" y="4335"/>
                    <a:pt x="1096" y="4478"/>
                    <a:pt x="1643" y="4573"/>
                  </a:cubicBezTo>
                  <a:lnTo>
                    <a:pt x="16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7"/>
            <p:cNvSpPr/>
            <p:nvPr/>
          </p:nvSpPr>
          <p:spPr>
            <a:xfrm>
              <a:off x="8040638" y="2341125"/>
              <a:ext cx="17157" cy="159856"/>
            </a:xfrm>
            <a:custGeom>
              <a:avLst/>
              <a:gdLst/>
              <a:ahLst/>
              <a:cxnLst/>
              <a:rect l="l" t="t" r="r" b="b"/>
              <a:pathLst>
                <a:path w="501" h="4668" extrusionOk="0">
                  <a:moveTo>
                    <a:pt x="0" y="0"/>
                  </a:moveTo>
                  <a:lnTo>
                    <a:pt x="0" y="4668"/>
                  </a:lnTo>
                  <a:lnTo>
                    <a:pt x="501" y="4668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7"/>
            <p:cNvSpPr/>
            <p:nvPr/>
          </p:nvSpPr>
          <p:spPr>
            <a:xfrm>
              <a:off x="8116491" y="2289963"/>
              <a:ext cx="154171" cy="261358"/>
            </a:xfrm>
            <a:custGeom>
              <a:avLst/>
              <a:gdLst/>
              <a:ahLst/>
              <a:cxnLst/>
              <a:rect l="l" t="t" r="r" b="b"/>
              <a:pathLst>
                <a:path w="4502" h="7632" extrusionOk="0">
                  <a:moveTo>
                    <a:pt x="4189" y="1"/>
                  </a:moveTo>
                  <a:cubicBezTo>
                    <a:pt x="4158" y="1"/>
                    <a:pt x="4127" y="6"/>
                    <a:pt x="4096" y="18"/>
                  </a:cubicBezTo>
                  <a:lnTo>
                    <a:pt x="4096" y="42"/>
                  </a:lnTo>
                  <a:lnTo>
                    <a:pt x="0" y="1447"/>
                  </a:lnTo>
                  <a:lnTo>
                    <a:pt x="0" y="6209"/>
                  </a:lnTo>
                  <a:lnTo>
                    <a:pt x="4096" y="7614"/>
                  </a:lnTo>
                  <a:cubicBezTo>
                    <a:pt x="4127" y="7626"/>
                    <a:pt x="4158" y="7631"/>
                    <a:pt x="4189" y="7631"/>
                  </a:cubicBezTo>
                  <a:cubicBezTo>
                    <a:pt x="4350" y="7631"/>
                    <a:pt x="4501" y="7485"/>
                    <a:pt x="4501" y="7305"/>
                  </a:cubicBezTo>
                  <a:lnTo>
                    <a:pt x="4501" y="327"/>
                  </a:lnTo>
                  <a:cubicBezTo>
                    <a:pt x="4501" y="147"/>
                    <a:pt x="4350" y="1"/>
                    <a:pt x="4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" name="Google Shape;1026;p27"/>
          <p:cNvGrpSpPr/>
          <p:nvPr/>
        </p:nvGrpSpPr>
        <p:grpSpPr>
          <a:xfrm>
            <a:off x="2643581" y="1400996"/>
            <a:ext cx="194135" cy="366593"/>
            <a:chOff x="1710518" y="2876101"/>
            <a:chExt cx="194135" cy="366593"/>
          </a:xfrm>
        </p:grpSpPr>
        <p:sp>
          <p:nvSpPr>
            <p:cNvPr id="1027" name="Google Shape;1027;p27"/>
            <p:cNvSpPr/>
            <p:nvPr/>
          </p:nvSpPr>
          <p:spPr>
            <a:xfrm>
              <a:off x="1736613" y="2941337"/>
              <a:ext cx="142733" cy="66915"/>
            </a:xfrm>
            <a:custGeom>
              <a:avLst/>
              <a:gdLst/>
              <a:ahLst/>
              <a:cxnLst/>
              <a:rect l="l" t="t" r="r" b="b"/>
              <a:pathLst>
                <a:path w="4168" h="1954" extrusionOk="0">
                  <a:moveTo>
                    <a:pt x="2105" y="665"/>
                  </a:moveTo>
                  <a:cubicBezTo>
                    <a:pt x="2260" y="665"/>
                    <a:pt x="2404" y="821"/>
                    <a:pt x="2382" y="977"/>
                  </a:cubicBezTo>
                  <a:cubicBezTo>
                    <a:pt x="2382" y="1167"/>
                    <a:pt x="2234" y="1294"/>
                    <a:pt x="2071" y="1294"/>
                  </a:cubicBezTo>
                  <a:cubicBezTo>
                    <a:pt x="1990" y="1294"/>
                    <a:pt x="1906" y="1263"/>
                    <a:pt x="1834" y="1191"/>
                  </a:cubicBezTo>
                  <a:cubicBezTo>
                    <a:pt x="1644" y="1001"/>
                    <a:pt x="1787" y="667"/>
                    <a:pt x="2072" y="667"/>
                  </a:cubicBezTo>
                  <a:cubicBezTo>
                    <a:pt x="2083" y="666"/>
                    <a:pt x="2094" y="665"/>
                    <a:pt x="2105" y="665"/>
                  </a:cubicBezTo>
                  <a:close/>
                  <a:moveTo>
                    <a:pt x="2072" y="1"/>
                  </a:moveTo>
                  <a:cubicBezTo>
                    <a:pt x="1191" y="1"/>
                    <a:pt x="381" y="620"/>
                    <a:pt x="0" y="977"/>
                  </a:cubicBezTo>
                  <a:cubicBezTo>
                    <a:pt x="381" y="1334"/>
                    <a:pt x="1191" y="1953"/>
                    <a:pt x="2072" y="1953"/>
                  </a:cubicBezTo>
                  <a:cubicBezTo>
                    <a:pt x="2668" y="1930"/>
                    <a:pt x="3215" y="1715"/>
                    <a:pt x="3692" y="1358"/>
                  </a:cubicBezTo>
                  <a:cubicBezTo>
                    <a:pt x="3858" y="1239"/>
                    <a:pt x="4001" y="1120"/>
                    <a:pt x="4168" y="977"/>
                  </a:cubicBezTo>
                  <a:cubicBezTo>
                    <a:pt x="3763" y="620"/>
                    <a:pt x="2977" y="1"/>
                    <a:pt x="2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7"/>
            <p:cNvSpPr/>
            <p:nvPr/>
          </p:nvSpPr>
          <p:spPr>
            <a:xfrm>
              <a:off x="1710518" y="2983733"/>
              <a:ext cx="194135" cy="258961"/>
            </a:xfrm>
            <a:custGeom>
              <a:avLst/>
              <a:gdLst/>
              <a:ahLst/>
              <a:cxnLst/>
              <a:rect l="l" t="t" r="r" b="b"/>
              <a:pathLst>
                <a:path w="5669" h="7562" extrusionOk="0">
                  <a:moveTo>
                    <a:pt x="0" y="1"/>
                  </a:moveTo>
                  <a:lnTo>
                    <a:pt x="0" y="1"/>
                  </a:lnTo>
                  <a:cubicBezTo>
                    <a:pt x="143" y="1335"/>
                    <a:pt x="1191" y="2406"/>
                    <a:pt x="2525" y="2573"/>
                  </a:cubicBezTo>
                  <a:lnTo>
                    <a:pt x="2525" y="3216"/>
                  </a:lnTo>
                  <a:lnTo>
                    <a:pt x="2215" y="3216"/>
                  </a:lnTo>
                  <a:cubicBezTo>
                    <a:pt x="2025" y="3216"/>
                    <a:pt x="1882" y="3359"/>
                    <a:pt x="1882" y="3525"/>
                  </a:cubicBezTo>
                  <a:lnTo>
                    <a:pt x="1882" y="6669"/>
                  </a:lnTo>
                  <a:cubicBezTo>
                    <a:pt x="1917" y="7264"/>
                    <a:pt x="2376" y="7562"/>
                    <a:pt x="2834" y="7562"/>
                  </a:cubicBezTo>
                  <a:cubicBezTo>
                    <a:pt x="3293" y="7562"/>
                    <a:pt x="3751" y="7264"/>
                    <a:pt x="3787" y="6669"/>
                  </a:cubicBezTo>
                  <a:lnTo>
                    <a:pt x="3787" y="3525"/>
                  </a:lnTo>
                  <a:cubicBezTo>
                    <a:pt x="3787" y="3359"/>
                    <a:pt x="3644" y="3216"/>
                    <a:pt x="3477" y="3216"/>
                  </a:cubicBezTo>
                  <a:lnTo>
                    <a:pt x="3168" y="3216"/>
                  </a:lnTo>
                  <a:lnTo>
                    <a:pt x="3168" y="2573"/>
                  </a:lnTo>
                  <a:cubicBezTo>
                    <a:pt x="4501" y="2406"/>
                    <a:pt x="5549" y="1335"/>
                    <a:pt x="5668" y="1"/>
                  </a:cubicBezTo>
                  <a:lnTo>
                    <a:pt x="5668" y="1"/>
                  </a:lnTo>
                  <a:cubicBezTo>
                    <a:pt x="5478" y="239"/>
                    <a:pt x="4311" y="1430"/>
                    <a:pt x="2858" y="1430"/>
                  </a:cubicBezTo>
                  <a:lnTo>
                    <a:pt x="2834" y="1430"/>
                  </a:lnTo>
                  <a:cubicBezTo>
                    <a:pt x="1382" y="1430"/>
                    <a:pt x="215" y="239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7"/>
            <p:cNvSpPr/>
            <p:nvPr/>
          </p:nvSpPr>
          <p:spPr>
            <a:xfrm>
              <a:off x="1710518" y="2876101"/>
              <a:ext cx="194135" cy="89722"/>
            </a:xfrm>
            <a:custGeom>
              <a:avLst/>
              <a:gdLst/>
              <a:ahLst/>
              <a:cxnLst/>
              <a:rect l="l" t="t" r="r" b="b"/>
              <a:pathLst>
                <a:path w="5669" h="2620" extrusionOk="0">
                  <a:moveTo>
                    <a:pt x="2834" y="0"/>
                  </a:moveTo>
                  <a:cubicBezTo>
                    <a:pt x="1358" y="0"/>
                    <a:pt x="119" y="1143"/>
                    <a:pt x="0" y="2620"/>
                  </a:cubicBezTo>
                  <a:cubicBezTo>
                    <a:pt x="215" y="2382"/>
                    <a:pt x="1382" y="1191"/>
                    <a:pt x="2834" y="1191"/>
                  </a:cubicBezTo>
                  <a:cubicBezTo>
                    <a:pt x="4287" y="1191"/>
                    <a:pt x="5454" y="2382"/>
                    <a:pt x="5668" y="2620"/>
                  </a:cubicBezTo>
                  <a:cubicBezTo>
                    <a:pt x="5549" y="1143"/>
                    <a:pt x="4311" y="0"/>
                    <a:pt x="28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27"/>
          <p:cNvGrpSpPr/>
          <p:nvPr/>
        </p:nvGrpSpPr>
        <p:grpSpPr>
          <a:xfrm>
            <a:off x="2556983" y="4058602"/>
            <a:ext cx="367302" cy="365289"/>
            <a:chOff x="828892" y="4635792"/>
            <a:chExt cx="367302" cy="365289"/>
          </a:xfrm>
        </p:grpSpPr>
        <p:sp>
          <p:nvSpPr>
            <p:cNvPr id="1031" name="Google Shape;1031;p27"/>
            <p:cNvSpPr/>
            <p:nvPr/>
          </p:nvSpPr>
          <p:spPr>
            <a:xfrm>
              <a:off x="881368" y="4654626"/>
              <a:ext cx="69775" cy="101746"/>
            </a:xfrm>
            <a:custGeom>
              <a:avLst/>
              <a:gdLst/>
              <a:ahLst/>
              <a:cxnLst/>
              <a:rect l="l" t="t" r="r" b="b"/>
              <a:pathLst>
                <a:path w="2045" h="2982" extrusionOk="0">
                  <a:moveTo>
                    <a:pt x="423" y="0"/>
                  </a:moveTo>
                  <a:cubicBezTo>
                    <a:pt x="208" y="0"/>
                    <a:pt x="1" y="220"/>
                    <a:pt x="129" y="461"/>
                  </a:cubicBezTo>
                  <a:lnTo>
                    <a:pt x="1344" y="2819"/>
                  </a:lnTo>
                  <a:cubicBezTo>
                    <a:pt x="1413" y="2934"/>
                    <a:pt x="1516" y="2982"/>
                    <a:pt x="1619" y="2982"/>
                  </a:cubicBezTo>
                  <a:cubicBezTo>
                    <a:pt x="1834" y="2982"/>
                    <a:pt x="2044" y="2767"/>
                    <a:pt x="1915" y="2509"/>
                  </a:cubicBezTo>
                  <a:lnTo>
                    <a:pt x="701" y="175"/>
                  </a:lnTo>
                  <a:cubicBezTo>
                    <a:pt x="631" y="51"/>
                    <a:pt x="526" y="0"/>
                    <a:pt x="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7"/>
            <p:cNvSpPr/>
            <p:nvPr/>
          </p:nvSpPr>
          <p:spPr>
            <a:xfrm>
              <a:off x="1001948" y="4635792"/>
              <a:ext cx="21154" cy="111777"/>
            </a:xfrm>
            <a:custGeom>
              <a:avLst/>
              <a:gdLst/>
              <a:ahLst/>
              <a:cxnLst/>
              <a:rect l="l" t="t" r="r" b="b"/>
              <a:pathLst>
                <a:path w="620" h="3276" extrusionOk="0">
                  <a:moveTo>
                    <a:pt x="310" y="1"/>
                  </a:moveTo>
                  <a:cubicBezTo>
                    <a:pt x="155" y="1"/>
                    <a:pt x="1" y="108"/>
                    <a:pt x="1" y="322"/>
                  </a:cubicBezTo>
                  <a:lnTo>
                    <a:pt x="1" y="2942"/>
                  </a:lnTo>
                  <a:cubicBezTo>
                    <a:pt x="1" y="3109"/>
                    <a:pt x="120" y="3251"/>
                    <a:pt x="286" y="3275"/>
                  </a:cubicBezTo>
                  <a:lnTo>
                    <a:pt x="310" y="3275"/>
                  </a:lnTo>
                  <a:cubicBezTo>
                    <a:pt x="477" y="3275"/>
                    <a:pt x="620" y="3132"/>
                    <a:pt x="620" y="2942"/>
                  </a:cubicBezTo>
                  <a:lnTo>
                    <a:pt x="620" y="322"/>
                  </a:lnTo>
                  <a:cubicBezTo>
                    <a:pt x="620" y="108"/>
                    <a:pt x="465" y="1"/>
                    <a:pt x="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7"/>
            <p:cNvSpPr/>
            <p:nvPr/>
          </p:nvSpPr>
          <p:spPr>
            <a:xfrm>
              <a:off x="1076705" y="4654626"/>
              <a:ext cx="67523" cy="101712"/>
            </a:xfrm>
            <a:custGeom>
              <a:avLst/>
              <a:gdLst/>
              <a:ahLst/>
              <a:cxnLst/>
              <a:rect l="l" t="t" r="r" b="b"/>
              <a:pathLst>
                <a:path w="1979" h="2981" extrusionOk="0">
                  <a:moveTo>
                    <a:pt x="1553" y="0"/>
                  </a:moveTo>
                  <a:cubicBezTo>
                    <a:pt x="1451" y="0"/>
                    <a:pt x="1348" y="51"/>
                    <a:pt x="1287" y="175"/>
                  </a:cubicBezTo>
                  <a:lnTo>
                    <a:pt x="72" y="2509"/>
                  </a:lnTo>
                  <a:cubicBezTo>
                    <a:pt x="1" y="2676"/>
                    <a:pt x="48" y="2842"/>
                    <a:pt x="191" y="2938"/>
                  </a:cubicBezTo>
                  <a:lnTo>
                    <a:pt x="215" y="2938"/>
                  </a:lnTo>
                  <a:cubicBezTo>
                    <a:pt x="260" y="2968"/>
                    <a:pt x="309" y="2981"/>
                    <a:pt x="358" y="2981"/>
                  </a:cubicBezTo>
                  <a:cubicBezTo>
                    <a:pt x="466" y="2981"/>
                    <a:pt x="571" y="2917"/>
                    <a:pt x="620" y="2819"/>
                  </a:cubicBezTo>
                  <a:lnTo>
                    <a:pt x="1834" y="461"/>
                  </a:lnTo>
                  <a:cubicBezTo>
                    <a:pt x="1979" y="220"/>
                    <a:pt x="1766" y="0"/>
                    <a:pt x="15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7"/>
            <p:cNvSpPr/>
            <p:nvPr/>
          </p:nvSpPr>
          <p:spPr>
            <a:xfrm>
              <a:off x="957251" y="4843412"/>
              <a:ext cx="96730" cy="82639"/>
            </a:xfrm>
            <a:custGeom>
              <a:avLst/>
              <a:gdLst/>
              <a:ahLst/>
              <a:cxnLst/>
              <a:rect l="l" t="t" r="r" b="b"/>
              <a:pathLst>
                <a:path w="2835" h="2422" extrusionOk="0">
                  <a:moveTo>
                    <a:pt x="1620" y="0"/>
                  </a:moveTo>
                  <a:cubicBezTo>
                    <a:pt x="549" y="0"/>
                    <a:pt x="1" y="1310"/>
                    <a:pt x="763" y="2072"/>
                  </a:cubicBezTo>
                  <a:cubicBezTo>
                    <a:pt x="1012" y="2314"/>
                    <a:pt x="1312" y="2421"/>
                    <a:pt x="1604" y="2421"/>
                  </a:cubicBezTo>
                  <a:cubicBezTo>
                    <a:pt x="2235" y="2421"/>
                    <a:pt x="2835" y="1923"/>
                    <a:pt x="2835" y="1191"/>
                  </a:cubicBezTo>
                  <a:cubicBezTo>
                    <a:pt x="2811" y="524"/>
                    <a:pt x="22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7"/>
            <p:cNvSpPr/>
            <p:nvPr/>
          </p:nvSpPr>
          <p:spPr>
            <a:xfrm>
              <a:off x="828892" y="4767836"/>
              <a:ext cx="367302" cy="233244"/>
            </a:xfrm>
            <a:custGeom>
              <a:avLst/>
              <a:gdLst/>
              <a:ahLst/>
              <a:cxnLst/>
              <a:rect l="l" t="t" r="r" b="b"/>
              <a:pathLst>
                <a:path w="10765" h="6836" extrusionOk="0">
                  <a:moveTo>
                    <a:pt x="5361" y="1575"/>
                  </a:moveTo>
                  <a:cubicBezTo>
                    <a:pt x="6309" y="1575"/>
                    <a:pt x="7216" y="2317"/>
                    <a:pt x="7216" y="3430"/>
                  </a:cubicBezTo>
                  <a:cubicBezTo>
                    <a:pt x="7216" y="4430"/>
                    <a:pt x="6406" y="5264"/>
                    <a:pt x="5382" y="5264"/>
                  </a:cubicBezTo>
                  <a:cubicBezTo>
                    <a:pt x="3739" y="5264"/>
                    <a:pt x="2929" y="3287"/>
                    <a:pt x="4072" y="2120"/>
                  </a:cubicBezTo>
                  <a:cubicBezTo>
                    <a:pt x="4449" y="1744"/>
                    <a:pt x="4910" y="1575"/>
                    <a:pt x="5361" y="1575"/>
                  </a:cubicBezTo>
                  <a:close/>
                  <a:moveTo>
                    <a:pt x="5382" y="1"/>
                  </a:moveTo>
                  <a:cubicBezTo>
                    <a:pt x="4001" y="1"/>
                    <a:pt x="2691" y="739"/>
                    <a:pt x="1619" y="1644"/>
                  </a:cubicBezTo>
                  <a:cubicBezTo>
                    <a:pt x="1048" y="2120"/>
                    <a:pt x="524" y="2644"/>
                    <a:pt x="95" y="3239"/>
                  </a:cubicBezTo>
                  <a:cubicBezTo>
                    <a:pt x="0" y="3335"/>
                    <a:pt x="0" y="3501"/>
                    <a:pt x="95" y="3597"/>
                  </a:cubicBezTo>
                  <a:cubicBezTo>
                    <a:pt x="524" y="4192"/>
                    <a:pt x="1048" y="4740"/>
                    <a:pt x="1619" y="5216"/>
                  </a:cubicBezTo>
                  <a:cubicBezTo>
                    <a:pt x="2691" y="6097"/>
                    <a:pt x="4001" y="6835"/>
                    <a:pt x="5382" y="6835"/>
                  </a:cubicBezTo>
                  <a:cubicBezTo>
                    <a:pt x="6763" y="6835"/>
                    <a:pt x="8097" y="6121"/>
                    <a:pt x="9145" y="5216"/>
                  </a:cubicBezTo>
                  <a:cubicBezTo>
                    <a:pt x="9716" y="4740"/>
                    <a:pt x="10240" y="4192"/>
                    <a:pt x="10693" y="3597"/>
                  </a:cubicBezTo>
                  <a:cubicBezTo>
                    <a:pt x="10764" y="3501"/>
                    <a:pt x="10764" y="3335"/>
                    <a:pt x="10693" y="3239"/>
                  </a:cubicBezTo>
                  <a:cubicBezTo>
                    <a:pt x="10240" y="2644"/>
                    <a:pt x="9716" y="2120"/>
                    <a:pt x="9145" y="1644"/>
                  </a:cubicBezTo>
                  <a:cubicBezTo>
                    <a:pt x="8097" y="739"/>
                    <a:pt x="6763" y="1"/>
                    <a:pt x="53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" name="Google Shape;1036;p27"/>
          <p:cNvGrpSpPr/>
          <p:nvPr/>
        </p:nvGrpSpPr>
        <p:grpSpPr>
          <a:xfrm>
            <a:off x="6280774" y="2733658"/>
            <a:ext cx="249578" cy="358888"/>
            <a:chOff x="5646262" y="2290545"/>
            <a:chExt cx="249578" cy="358888"/>
          </a:xfrm>
        </p:grpSpPr>
        <p:sp>
          <p:nvSpPr>
            <p:cNvPr id="1037" name="Google Shape;1037;p27"/>
            <p:cNvSpPr/>
            <p:nvPr/>
          </p:nvSpPr>
          <p:spPr>
            <a:xfrm>
              <a:off x="5646262" y="2290545"/>
              <a:ext cx="249578" cy="268344"/>
            </a:xfrm>
            <a:custGeom>
              <a:avLst/>
              <a:gdLst/>
              <a:ahLst/>
              <a:cxnLst/>
              <a:rect l="l" t="t" r="r" b="b"/>
              <a:pathLst>
                <a:path w="7288" h="7836" extrusionOk="0">
                  <a:moveTo>
                    <a:pt x="2167" y="3746"/>
                  </a:moveTo>
                  <a:cubicBezTo>
                    <a:pt x="2322" y="3746"/>
                    <a:pt x="2477" y="3847"/>
                    <a:pt x="2477" y="4049"/>
                  </a:cubicBezTo>
                  <a:lnTo>
                    <a:pt x="2477" y="6431"/>
                  </a:lnTo>
                  <a:cubicBezTo>
                    <a:pt x="2477" y="6633"/>
                    <a:pt x="2322" y="6734"/>
                    <a:pt x="2167" y="6734"/>
                  </a:cubicBezTo>
                  <a:cubicBezTo>
                    <a:pt x="2012" y="6734"/>
                    <a:pt x="1858" y="6633"/>
                    <a:pt x="1858" y="6431"/>
                  </a:cubicBezTo>
                  <a:lnTo>
                    <a:pt x="1858" y="4049"/>
                  </a:lnTo>
                  <a:cubicBezTo>
                    <a:pt x="1858" y="3847"/>
                    <a:pt x="2012" y="3746"/>
                    <a:pt x="2167" y="3746"/>
                  </a:cubicBezTo>
                  <a:close/>
                  <a:moveTo>
                    <a:pt x="3644" y="2174"/>
                  </a:moveTo>
                  <a:cubicBezTo>
                    <a:pt x="3798" y="2174"/>
                    <a:pt x="3953" y="2275"/>
                    <a:pt x="3953" y="2477"/>
                  </a:cubicBezTo>
                  <a:lnTo>
                    <a:pt x="3953" y="6431"/>
                  </a:lnTo>
                  <a:cubicBezTo>
                    <a:pt x="3953" y="6633"/>
                    <a:pt x="3798" y="6734"/>
                    <a:pt x="3644" y="6734"/>
                  </a:cubicBezTo>
                  <a:cubicBezTo>
                    <a:pt x="3489" y="6734"/>
                    <a:pt x="3334" y="6633"/>
                    <a:pt x="3334" y="6431"/>
                  </a:cubicBezTo>
                  <a:lnTo>
                    <a:pt x="3334" y="2477"/>
                  </a:lnTo>
                  <a:cubicBezTo>
                    <a:pt x="3334" y="2275"/>
                    <a:pt x="3489" y="2174"/>
                    <a:pt x="3644" y="2174"/>
                  </a:cubicBezTo>
                  <a:close/>
                  <a:moveTo>
                    <a:pt x="5144" y="4936"/>
                  </a:moveTo>
                  <a:cubicBezTo>
                    <a:pt x="5299" y="4936"/>
                    <a:pt x="5454" y="5037"/>
                    <a:pt x="5454" y="5240"/>
                  </a:cubicBezTo>
                  <a:lnTo>
                    <a:pt x="5454" y="6431"/>
                  </a:lnTo>
                  <a:cubicBezTo>
                    <a:pt x="5454" y="6633"/>
                    <a:pt x="5299" y="6734"/>
                    <a:pt x="5144" y="6734"/>
                  </a:cubicBezTo>
                  <a:cubicBezTo>
                    <a:pt x="4989" y="6734"/>
                    <a:pt x="4834" y="6633"/>
                    <a:pt x="4834" y="6431"/>
                  </a:cubicBezTo>
                  <a:lnTo>
                    <a:pt x="4834" y="5240"/>
                  </a:lnTo>
                  <a:cubicBezTo>
                    <a:pt x="4834" y="5037"/>
                    <a:pt x="4989" y="4936"/>
                    <a:pt x="5144" y="4936"/>
                  </a:cubicBezTo>
                  <a:close/>
                  <a:moveTo>
                    <a:pt x="1548" y="1"/>
                  </a:moveTo>
                  <a:cubicBezTo>
                    <a:pt x="691" y="1"/>
                    <a:pt x="0" y="691"/>
                    <a:pt x="0" y="1525"/>
                  </a:cubicBezTo>
                  <a:lnTo>
                    <a:pt x="0" y="7836"/>
                  </a:lnTo>
                  <a:lnTo>
                    <a:pt x="7287" y="7836"/>
                  </a:lnTo>
                  <a:lnTo>
                    <a:pt x="7287" y="1525"/>
                  </a:lnTo>
                  <a:cubicBezTo>
                    <a:pt x="7264" y="691"/>
                    <a:pt x="6597" y="1"/>
                    <a:pt x="5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7"/>
            <p:cNvSpPr/>
            <p:nvPr/>
          </p:nvSpPr>
          <p:spPr>
            <a:xfrm>
              <a:off x="5646262" y="2580053"/>
              <a:ext cx="249578" cy="69380"/>
            </a:xfrm>
            <a:custGeom>
              <a:avLst/>
              <a:gdLst/>
              <a:ahLst/>
              <a:cxnLst/>
              <a:rect l="l" t="t" r="r" b="b"/>
              <a:pathLst>
                <a:path w="7288" h="2026" extrusionOk="0">
                  <a:moveTo>
                    <a:pt x="3644" y="691"/>
                  </a:moveTo>
                  <a:cubicBezTo>
                    <a:pt x="3906" y="691"/>
                    <a:pt x="4049" y="1001"/>
                    <a:pt x="3858" y="1192"/>
                  </a:cubicBezTo>
                  <a:cubicBezTo>
                    <a:pt x="3797" y="1252"/>
                    <a:pt x="3725" y="1279"/>
                    <a:pt x="3654" y="1279"/>
                  </a:cubicBezTo>
                  <a:cubicBezTo>
                    <a:pt x="3502" y="1279"/>
                    <a:pt x="3358" y="1156"/>
                    <a:pt x="3358" y="977"/>
                  </a:cubicBezTo>
                  <a:cubicBezTo>
                    <a:pt x="3358" y="810"/>
                    <a:pt x="3477" y="691"/>
                    <a:pt x="3644" y="691"/>
                  </a:cubicBezTo>
                  <a:close/>
                  <a:moveTo>
                    <a:pt x="0" y="1"/>
                  </a:moveTo>
                  <a:lnTo>
                    <a:pt x="0" y="501"/>
                  </a:lnTo>
                  <a:cubicBezTo>
                    <a:pt x="0" y="1334"/>
                    <a:pt x="691" y="2025"/>
                    <a:pt x="1548" y="2025"/>
                  </a:cubicBezTo>
                  <a:lnTo>
                    <a:pt x="5763" y="2025"/>
                  </a:lnTo>
                  <a:cubicBezTo>
                    <a:pt x="6597" y="2025"/>
                    <a:pt x="7287" y="1334"/>
                    <a:pt x="7287" y="501"/>
                  </a:cubicBezTo>
                  <a:lnTo>
                    <a:pt x="72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27"/>
          <p:cNvGrpSpPr/>
          <p:nvPr/>
        </p:nvGrpSpPr>
        <p:grpSpPr>
          <a:xfrm>
            <a:off x="6222168" y="4093166"/>
            <a:ext cx="366770" cy="297474"/>
            <a:chOff x="831093" y="2905635"/>
            <a:chExt cx="366770" cy="297474"/>
          </a:xfrm>
        </p:grpSpPr>
        <p:sp>
          <p:nvSpPr>
            <p:cNvPr id="1040" name="Google Shape;1040;p27"/>
            <p:cNvSpPr/>
            <p:nvPr/>
          </p:nvSpPr>
          <p:spPr>
            <a:xfrm>
              <a:off x="831093" y="3009116"/>
              <a:ext cx="286079" cy="193993"/>
            </a:xfrm>
            <a:custGeom>
              <a:avLst/>
              <a:gdLst/>
              <a:ahLst/>
              <a:cxnLst/>
              <a:rect l="l" t="t" r="r" b="b"/>
              <a:pathLst>
                <a:path w="8360" h="5669" extrusionOk="0">
                  <a:moveTo>
                    <a:pt x="4177" y="1339"/>
                  </a:moveTo>
                  <a:cubicBezTo>
                    <a:pt x="4942" y="1339"/>
                    <a:pt x="5669" y="1935"/>
                    <a:pt x="5669" y="2835"/>
                  </a:cubicBezTo>
                  <a:cubicBezTo>
                    <a:pt x="5669" y="3644"/>
                    <a:pt x="5002" y="4311"/>
                    <a:pt x="4192" y="4311"/>
                  </a:cubicBezTo>
                  <a:cubicBezTo>
                    <a:pt x="2859" y="4311"/>
                    <a:pt x="2192" y="2716"/>
                    <a:pt x="3121" y="1787"/>
                  </a:cubicBezTo>
                  <a:cubicBezTo>
                    <a:pt x="3430" y="1477"/>
                    <a:pt x="3808" y="1339"/>
                    <a:pt x="4177" y="1339"/>
                  </a:cubicBezTo>
                  <a:close/>
                  <a:moveTo>
                    <a:pt x="1346" y="1305"/>
                  </a:moveTo>
                  <a:cubicBezTo>
                    <a:pt x="1519" y="1305"/>
                    <a:pt x="1692" y="1418"/>
                    <a:pt x="1668" y="1644"/>
                  </a:cubicBezTo>
                  <a:lnTo>
                    <a:pt x="1668" y="4002"/>
                  </a:lnTo>
                  <a:cubicBezTo>
                    <a:pt x="1692" y="4228"/>
                    <a:pt x="1519" y="4341"/>
                    <a:pt x="1346" y="4341"/>
                  </a:cubicBezTo>
                  <a:cubicBezTo>
                    <a:pt x="1174" y="4341"/>
                    <a:pt x="1001" y="4228"/>
                    <a:pt x="1025" y="4002"/>
                  </a:cubicBezTo>
                  <a:lnTo>
                    <a:pt x="1025" y="1644"/>
                  </a:lnTo>
                  <a:cubicBezTo>
                    <a:pt x="1001" y="1418"/>
                    <a:pt x="1174" y="1305"/>
                    <a:pt x="1346" y="1305"/>
                  </a:cubicBezTo>
                  <a:close/>
                  <a:moveTo>
                    <a:pt x="1293" y="0"/>
                  </a:moveTo>
                  <a:cubicBezTo>
                    <a:pt x="574" y="0"/>
                    <a:pt x="1" y="610"/>
                    <a:pt x="1" y="1334"/>
                  </a:cubicBezTo>
                  <a:lnTo>
                    <a:pt x="1" y="4359"/>
                  </a:lnTo>
                  <a:cubicBezTo>
                    <a:pt x="1" y="5073"/>
                    <a:pt x="596" y="5669"/>
                    <a:pt x="1335" y="5669"/>
                  </a:cubicBezTo>
                  <a:lnTo>
                    <a:pt x="7050" y="5669"/>
                  </a:lnTo>
                  <a:cubicBezTo>
                    <a:pt x="7764" y="5669"/>
                    <a:pt x="8360" y="5073"/>
                    <a:pt x="8360" y="4359"/>
                  </a:cubicBezTo>
                  <a:lnTo>
                    <a:pt x="8360" y="2620"/>
                  </a:lnTo>
                  <a:lnTo>
                    <a:pt x="8217" y="2620"/>
                  </a:lnTo>
                  <a:cubicBezTo>
                    <a:pt x="7907" y="2620"/>
                    <a:pt x="7622" y="2573"/>
                    <a:pt x="7336" y="2501"/>
                  </a:cubicBezTo>
                  <a:lnTo>
                    <a:pt x="7336" y="4002"/>
                  </a:lnTo>
                  <a:cubicBezTo>
                    <a:pt x="7360" y="4228"/>
                    <a:pt x="7193" y="4341"/>
                    <a:pt x="7023" y="4341"/>
                  </a:cubicBezTo>
                  <a:cubicBezTo>
                    <a:pt x="6854" y="4341"/>
                    <a:pt x="6681" y="4228"/>
                    <a:pt x="6693" y="4002"/>
                  </a:cubicBezTo>
                  <a:lnTo>
                    <a:pt x="6693" y="2239"/>
                  </a:lnTo>
                  <a:cubicBezTo>
                    <a:pt x="5859" y="1763"/>
                    <a:pt x="5264" y="930"/>
                    <a:pt x="5097" y="1"/>
                  </a:cubicBezTo>
                  <a:lnTo>
                    <a:pt x="1335" y="1"/>
                  </a:lnTo>
                  <a:cubicBezTo>
                    <a:pt x="1321" y="0"/>
                    <a:pt x="1307" y="0"/>
                    <a:pt x="1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7"/>
            <p:cNvSpPr/>
            <p:nvPr/>
          </p:nvSpPr>
          <p:spPr>
            <a:xfrm>
              <a:off x="996547" y="2905635"/>
              <a:ext cx="201316" cy="171819"/>
            </a:xfrm>
            <a:custGeom>
              <a:avLst/>
              <a:gdLst/>
              <a:ahLst/>
              <a:cxnLst/>
              <a:rect l="l" t="t" r="r" b="b"/>
              <a:pathLst>
                <a:path w="5883" h="5021" extrusionOk="0">
                  <a:moveTo>
                    <a:pt x="3370" y="882"/>
                  </a:moveTo>
                  <a:cubicBezTo>
                    <a:pt x="3519" y="882"/>
                    <a:pt x="3668" y="977"/>
                    <a:pt x="3692" y="1167"/>
                  </a:cubicBezTo>
                  <a:lnTo>
                    <a:pt x="3692" y="2191"/>
                  </a:lnTo>
                  <a:lnTo>
                    <a:pt x="4406" y="2191"/>
                  </a:lnTo>
                  <a:cubicBezTo>
                    <a:pt x="4421" y="2190"/>
                    <a:pt x="4435" y="2189"/>
                    <a:pt x="4448" y="2189"/>
                  </a:cubicBezTo>
                  <a:cubicBezTo>
                    <a:pt x="4844" y="2189"/>
                    <a:pt x="4844" y="2813"/>
                    <a:pt x="4448" y="2813"/>
                  </a:cubicBezTo>
                  <a:cubicBezTo>
                    <a:pt x="4435" y="2813"/>
                    <a:pt x="4421" y="2812"/>
                    <a:pt x="4406" y="2811"/>
                  </a:cubicBezTo>
                  <a:lnTo>
                    <a:pt x="3382" y="2811"/>
                  </a:lnTo>
                  <a:cubicBezTo>
                    <a:pt x="3191" y="2811"/>
                    <a:pt x="3049" y="2668"/>
                    <a:pt x="3049" y="2501"/>
                  </a:cubicBezTo>
                  <a:lnTo>
                    <a:pt x="3049" y="1167"/>
                  </a:lnTo>
                  <a:cubicBezTo>
                    <a:pt x="3072" y="977"/>
                    <a:pt x="3221" y="882"/>
                    <a:pt x="3370" y="882"/>
                  </a:cubicBezTo>
                  <a:close/>
                  <a:moveTo>
                    <a:pt x="3382" y="0"/>
                  </a:moveTo>
                  <a:cubicBezTo>
                    <a:pt x="1120" y="0"/>
                    <a:pt x="0" y="2691"/>
                    <a:pt x="1596" y="4287"/>
                  </a:cubicBezTo>
                  <a:cubicBezTo>
                    <a:pt x="2103" y="4794"/>
                    <a:pt x="2728" y="5021"/>
                    <a:pt x="3343" y="5021"/>
                  </a:cubicBezTo>
                  <a:cubicBezTo>
                    <a:pt x="4636" y="5021"/>
                    <a:pt x="5882" y="4018"/>
                    <a:pt x="5882" y="2501"/>
                  </a:cubicBezTo>
                  <a:cubicBezTo>
                    <a:pt x="5882" y="1120"/>
                    <a:pt x="4763" y="0"/>
                    <a:pt x="3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7"/>
            <p:cNvSpPr/>
            <p:nvPr/>
          </p:nvSpPr>
          <p:spPr>
            <a:xfrm>
              <a:off x="935430" y="3076769"/>
              <a:ext cx="69295" cy="58858"/>
            </a:xfrm>
            <a:custGeom>
              <a:avLst/>
              <a:gdLst/>
              <a:ahLst/>
              <a:cxnLst/>
              <a:rect l="l" t="t" r="r" b="b"/>
              <a:pathLst>
                <a:path w="2025" h="1720" extrusionOk="0">
                  <a:moveTo>
                    <a:pt x="1143" y="0"/>
                  </a:moveTo>
                  <a:cubicBezTo>
                    <a:pt x="381" y="0"/>
                    <a:pt x="0" y="929"/>
                    <a:pt x="548" y="1477"/>
                  </a:cubicBezTo>
                  <a:cubicBezTo>
                    <a:pt x="715" y="1644"/>
                    <a:pt x="926" y="1719"/>
                    <a:pt x="1135" y="1719"/>
                  </a:cubicBezTo>
                  <a:cubicBezTo>
                    <a:pt x="1583" y="1719"/>
                    <a:pt x="2024" y="1377"/>
                    <a:pt x="2024" y="858"/>
                  </a:cubicBezTo>
                  <a:cubicBezTo>
                    <a:pt x="2024" y="382"/>
                    <a:pt x="1620" y="0"/>
                    <a:pt x="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" name="Google Shape;1043;p27"/>
          <p:cNvGrpSpPr/>
          <p:nvPr/>
        </p:nvGrpSpPr>
        <p:grpSpPr>
          <a:xfrm>
            <a:off x="6268218" y="1400919"/>
            <a:ext cx="274684" cy="366770"/>
            <a:chOff x="876743" y="4633266"/>
            <a:chExt cx="274684" cy="366770"/>
          </a:xfrm>
        </p:grpSpPr>
        <p:sp>
          <p:nvSpPr>
            <p:cNvPr id="1044" name="Google Shape;1044;p27"/>
            <p:cNvSpPr/>
            <p:nvPr/>
          </p:nvSpPr>
          <p:spPr>
            <a:xfrm>
              <a:off x="985117" y="4826574"/>
              <a:ext cx="68508" cy="59372"/>
            </a:xfrm>
            <a:custGeom>
              <a:avLst/>
              <a:gdLst/>
              <a:ahLst/>
              <a:cxnLst/>
              <a:rect l="l" t="t" r="r" b="b"/>
              <a:pathLst>
                <a:path w="2002" h="1735" extrusionOk="0">
                  <a:moveTo>
                    <a:pt x="868" y="0"/>
                  </a:moveTo>
                  <a:cubicBezTo>
                    <a:pt x="425" y="0"/>
                    <a:pt x="1" y="346"/>
                    <a:pt x="1" y="877"/>
                  </a:cubicBezTo>
                  <a:cubicBezTo>
                    <a:pt x="1" y="1353"/>
                    <a:pt x="382" y="1734"/>
                    <a:pt x="858" y="1734"/>
                  </a:cubicBezTo>
                  <a:cubicBezTo>
                    <a:pt x="1620" y="1734"/>
                    <a:pt x="2001" y="806"/>
                    <a:pt x="1477" y="258"/>
                  </a:cubicBezTo>
                  <a:cubicBezTo>
                    <a:pt x="1300" y="80"/>
                    <a:pt x="1082" y="0"/>
                    <a:pt x="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7"/>
            <p:cNvSpPr/>
            <p:nvPr/>
          </p:nvSpPr>
          <p:spPr>
            <a:xfrm>
              <a:off x="979437" y="4907094"/>
              <a:ext cx="70117" cy="44862"/>
            </a:xfrm>
            <a:custGeom>
              <a:avLst/>
              <a:gdLst/>
              <a:ahLst/>
              <a:cxnLst/>
              <a:rect l="l" t="t" r="r" b="b"/>
              <a:pathLst>
                <a:path w="2049" h="1311" extrusionOk="0">
                  <a:moveTo>
                    <a:pt x="1024" y="1"/>
                  </a:moveTo>
                  <a:cubicBezTo>
                    <a:pt x="453" y="1"/>
                    <a:pt x="0" y="477"/>
                    <a:pt x="0" y="1048"/>
                  </a:cubicBezTo>
                  <a:lnTo>
                    <a:pt x="0" y="1310"/>
                  </a:lnTo>
                  <a:lnTo>
                    <a:pt x="2048" y="1310"/>
                  </a:lnTo>
                  <a:lnTo>
                    <a:pt x="2048" y="1048"/>
                  </a:lnTo>
                  <a:cubicBezTo>
                    <a:pt x="2048" y="477"/>
                    <a:pt x="1596" y="1"/>
                    <a:pt x="10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7"/>
            <p:cNvSpPr/>
            <p:nvPr/>
          </p:nvSpPr>
          <p:spPr>
            <a:xfrm>
              <a:off x="876743" y="4725146"/>
              <a:ext cx="274684" cy="274889"/>
            </a:xfrm>
            <a:custGeom>
              <a:avLst/>
              <a:gdLst/>
              <a:ahLst/>
              <a:cxnLst/>
              <a:rect l="l" t="t" r="r" b="b"/>
              <a:pathLst>
                <a:path w="8027" h="8033" extrusionOk="0">
                  <a:moveTo>
                    <a:pt x="4025" y="698"/>
                  </a:moveTo>
                  <a:lnTo>
                    <a:pt x="5002" y="1364"/>
                  </a:lnTo>
                  <a:lnTo>
                    <a:pt x="3049" y="1364"/>
                  </a:lnTo>
                  <a:lnTo>
                    <a:pt x="4025" y="698"/>
                  </a:lnTo>
                  <a:close/>
                  <a:moveTo>
                    <a:pt x="4049" y="2341"/>
                  </a:moveTo>
                  <a:cubicBezTo>
                    <a:pt x="5454" y="2341"/>
                    <a:pt x="6073" y="4103"/>
                    <a:pt x="5002" y="4984"/>
                  </a:cubicBezTo>
                  <a:cubicBezTo>
                    <a:pt x="5454" y="5294"/>
                    <a:pt x="5716" y="5818"/>
                    <a:pt x="5716" y="6365"/>
                  </a:cubicBezTo>
                  <a:lnTo>
                    <a:pt x="5716" y="6937"/>
                  </a:lnTo>
                  <a:lnTo>
                    <a:pt x="5692" y="6937"/>
                  </a:lnTo>
                  <a:cubicBezTo>
                    <a:pt x="5692" y="7104"/>
                    <a:pt x="5549" y="7246"/>
                    <a:pt x="5359" y="7246"/>
                  </a:cubicBezTo>
                  <a:lnTo>
                    <a:pt x="2692" y="7246"/>
                  </a:lnTo>
                  <a:cubicBezTo>
                    <a:pt x="2525" y="7246"/>
                    <a:pt x="2382" y="7104"/>
                    <a:pt x="2382" y="6937"/>
                  </a:cubicBezTo>
                  <a:lnTo>
                    <a:pt x="2382" y="6365"/>
                  </a:lnTo>
                  <a:cubicBezTo>
                    <a:pt x="2406" y="5818"/>
                    <a:pt x="2668" y="5294"/>
                    <a:pt x="3120" y="4984"/>
                  </a:cubicBezTo>
                  <a:cubicBezTo>
                    <a:pt x="2025" y="4103"/>
                    <a:pt x="2644" y="2341"/>
                    <a:pt x="4049" y="2341"/>
                  </a:cubicBezTo>
                  <a:close/>
                  <a:moveTo>
                    <a:pt x="4025" y="1"/>
                  </a:moveTo>
                  <a:cubicBezTo>
                    <a:pt x="3966" y="1"/>
                    <a:pt x="3906" y="19"/>
                    <a:pt x="3858" y="55"/>
                  </a:cubicBezTo>
                  <a:lnTo>
                    <a:pt x="1906" y="1364"/>
                  </a:lnTo>
                  <a:lnTo>
                    <a:pt x="1001" y="1364"/>
                  </a:lnTo>
                  <a:cubicBezTo>
                    <a:pt x="453" y="1364"/>
                    <a:pt x="1" y="1793"/>
                    <a:pt x="1" y="2341"/>
                  </a:cubicBezTo>
                  <a:lnTo>
                    <a:pt x="1" y="7056"/>
                  </a:lnTo>
                  <a:cubicBezTo>
                    <a:pt x="1" y="7580"/>
                    <a:pt x="453" y="8032"/>
                    <a:pt x="1001" y="8032"/>
                  </a:cubicBezTo>
                  <a:lnTo>
                    <a:pt x="7050" y="8032"/>
                  </a:lnTo>
                  <a:cubicBezTo>
                    <a:pt x="7597" y="8032"/>
                    <a:pt x="8026" y="7580"/>
                    <a:pt x="8026" y="7056"/>
                  </a:cubicBezTo>
                  <a:lnTo>
                    <a:pt x="8026" y="2341"/>
                  </a:lnTo>
                  <a:cubicBezTo>
                    <a:pt x="8026" y="1793"/>
                    <a:pt x="7597" y="1364"/>
                    <a:pt x="7050" y="1364"/>
                  </a:cubicBezTo>
                  <a:lnTo>
                    <a:pt x="6145" y="1364"/>
                  </a:lnTo>
                  <a:lnTo>
                    <a:pt x="4192" y="55"/>
                  </a:lnTo>
                  <a:cubicBezTo>
                    <a:pt x="4144" y="19"/>
                    <a:pt x="4085" y="1"/>
                    <a:pt x="40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7"/>
            <p:cNvSpPr/>
            <p:nvPr/>
          </p:nvSpPr>
          <p:spPr>
            <a:xfrm>
              <a:off x="897925" y="4633266"/>
              <a:ext cx="244536" cy="21251"/>
            </a:xfrm>
            <a:custGeom>
              <a:avLst/>
              <a:gdLst/>
              <a:ahLst/>
              <a:cxnLst/>
              <a:rect l="l" t="t" r="r" b="b"/>
              <a:pathLst>
                <a:path w="7146" h="621" extrusionOk="0">
                  <a:moveTo>
                    <a:pt x="382" y="1"/>
                  </a:moveTo>
                  <a:cubicBezTo>
                    <a:pt x="1" y="49"/>
                    <a:pt x="1" y="596"/>
                    <a:pt x="382" y="620"/>
                  </a:cubicBezTo>
                  <a:lnTo>
                    <a:pt x="6764" y="620"/>
                  </a:lnTo>
                  <a:cubicBezTo>
                    <a:pt x="7145" y="596"/>
                    <a:pt x="7145" y="49"/>
                    <a:pt x="67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7"/>
            <p:cNvSpPr/>
            <p:nvPr/>
          </p:nvSpPr>
          <p:spPr>
            <a:xfrm>
              <a:off x="932145" y="4679736"/>
              <a:ext cx="163845" cy="21216"/>
            </a:xfrm>
            <a:custGeom>
              <a:avLst/>
              <a:gdLst/>
              <a:ahLst/>
              <a:cxnLst/>
              <a:rect l="l" t="t" r="r" b="b"/>
              <a:pathLst>
                <a:path w="4788" h="620" extrusionOk="0">
                  <a:moveTo>
                    <a:pt x="382" y="0"/>
                  </a:moveTo>
                  <a:cubicBezTo>
                    <a:pt x="1" y="24"/>
                    <a:pt x="1" y="572"/>
                    <a:pt x="382" y="620"/>
                  </a:cubicBezTo>
                  <a:lnTo>
                    <a:pt x="4430" y="620"/>
                  </a:lnTo>
                  <a:cubicBezTo>
                    <a:pt x="4788" y="572"/>
                    <a:pt x="4788" y="24"/>
                    <a:pt x="44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27"/>
          <p:cNvGrpSpPr/>
          <p:nvPr/>
        </p:nvGrpSpPr>
        <p:grpSpPr>
          <a:xfrm>
            <a:off x="457198" y="923762"/>
            <a:ext cx="2860902" cy="996150"/>
            <a:chOff x="457198" y="923762"/>
            <a:chExt cx="2860902" cy="996150"/>
          </a:xfrm>
        </p:grpSpPr>
        <p:grpSp>
          <p:nvGrpSpPr>
            <p:cNvPr id="1050" name="Google Shape;1050;p27"/>
            <p:cNvGrpSpPr/>
            <p:nvPr/>
          </p:nvGrpSpPr>
          <p:grpSpPr>
            <a:xfrm>
              <a:off x="457198" y="1248663"/>
              <a:ext cx="1981204" cy="671250"/>
              <a:chOff x="6053048" y="700371"/>
              <a:chExt cx="1981204" cy="671250"/>
            </a:xfrm>
          </p:grpSpPr>
          <p:sp>
            <p:nvSpPr>
              <p:cNvPr id="1051" name="Google Shape;1051;p27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Image recognition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52" name="Google Shape;1052;p27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Earth is the planet where we live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53" name="Google Shape;1053;p27"/>
            <p:cNvSpPr/>
            <p:nvPr/>
          </p:nvSpPr>
          <p:spPr>
            <a:xfrm>
              <a:off x="2798500" y="923762"/>
              <a:ext cx="519600" cy="51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54" name="Google Shape;1054;p27"/>
          <p:cNvGrpSpPr/>
          <p:nvPr/>
        </p:nvGrpSpPr>
        <p:grpSpPr>
          <a:xfrm>
            <a:off x="457190" y="2258450"/>
            <a:ext cx="2860910" cy="990275"/>
            <a:chOff x="457190" y="2258450"/>
            <a:chExt cx="2860910" cy="990275"/>
          </a:xfrm>
        </p:grpSpPr>
        <p:grpSp>
          <p:nvGrpSpPr>
            <p:cNvPr id="1055" name="Google Shape;1055;p27"/>
            <p:cNvGrpSpPr/>
            <p:nvPr/>
          </p:nvGrpSpPr>
          <p:grpSpPr>
            <a:xfrm>
              <a:off x="457190" y="2577475"/>
              <a:ext cx="1981204" cy="671250"/>
              <a:chOff x="6053048" y="700371"/>
              <a:chExt cx="1981204" cy="671250"/>
            </a:xfrm>
          </p:grpSpPr>
          <p:sp>
            <p:nvSpPr>
              <p:cNvPr id="1056" name="Google Shape;1056;p27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Voice </a:t>
                </a: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recognition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57" name="Google Shape;1057;p27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it’s hot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58" name="Google Shape;1058;p27"/>
            <p:cNvSpPr/>
            <p:nvPr/>
          </p:nvSpPr>
          <p:spPr>
            <a:xfrm>
              <a:off x="2798500" y="2258450"/>
              <a:ext cx="519600" cy="519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59" name="Google Shape;1059;p27"/>
          <p:cNvGrpSpPr/>
          <p:nvPr/>
        </p:nvGrpSpPr>
        <p:grpSpPr>
          <a:xfrm>
            <a:off x="457190" y="3593825"/>
            <a:ext cx="2860910" cy="983696"/>
            <a:chOff x="457190" y="3593825"/>
            <a:chExt cx="2860910" cy="983696"/>
          </a:xfrm>
        </p:grpSpPr>
        <p:grpSp>
          <p:nvGrpSpPr>
            <p:cNvPr id="1060" name="Google Shape;1060;p27"/>
            <p:cNvGrpSpPr/>
            <p:nvPr/>
          </p:nvGrpSpPr>
          <p:grpSpPr>
            <a:xfrm>
              <a:off x="457190" y="3906271"/>
              <a:ext cx="1981204" cy="671250"/>
              <a:chOff x="6053048" y="700371"/>
              <a:chExt cx="1981204" cy="671250"/>
            </a:xfrm>
          </p:grpSpPr>
          <p:sp>
            <p:nvSpPr>
              <p:cNvPr id="1061" name="Google Shape;1061;p27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Optical </a:t>
                </a: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recognition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62" name="Google Shape;1062;p27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63" name="Google Shape;1063;p27"/>
            <p:cNvSpPr/>
            <p:nvPr/>
          </p:nvSpPr>
          <p:spPr>
            <a:xfrm>
              <a:off x="2798500" y="3593825"/>
              <a:ext cx="519600" cy="519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64" name="Google Shape;1064;p27"/>
          <p:cNvGrpSpPr/>
          <p:nvPr/>
        </p:nvGrpSpPr>
        <p:grpSpPr>
          <a:xfrm>
            <a:off x="5825888" y="923762"/>
            <a:ext cx="2860915" cy="996150"/>
            <a:chOff x="5825888" y="923762"/>
            <a:chExt cx="2860915" cy="996150"/>
          </a:xfrm>
        </p:grpSpPr>
        <p:grpSp>
          <p:nvGrpSpPr>
            <p:cNvPr id="1065" name="Google Shape;1065;p27"/>
            <p:cNvGrpSpPr/>
            <p:nvPr/>
          </p:nvGrpSpPr>
          <p:grpSpPr>
            <a:xfrm>
              <a:off x="6705598" y="1248663"/>
              <a:ext cx="1981204" cy="671250"/>
              <a:chOff x="6053048" y="700371"/>
              <a:chExt cx="1981204" cy="671250"/>
            </a:xfrm>
          </p:grpSpPr>
          <p:sp>
            <p:nvSpPr>
              <p:cNvPr id="1066" name="Google Shape;1066;p27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Customization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67" name="Google Shape;1067;p27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68" name="Google Shape;1068;p27"/>
            <p:cNvSpPr/>
            <p:nvPr/>
          </p:nvSpPr>
          <p:spPr>
            <a:xfrm>
              <a:off x="5825888" y="923762"/>
              <a:ext cx="519600" cy="519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69" name="Google Shape;1069;p27"/>
          <p:cNvGrpSpPr/>
          <p:nvPr/>
        </p:nvGrpSpPr>
        <p:grpSpPr>
          <a:xfrm>
            <a:off x="5825888" y="2258450"/>
            <a:ext cx="2860915" cy="990275"/>
            <a:chOff x="5825888" y="2258450"/>
            <a:chExt cx="2860915" cy="990275"/>
          </a:xfrm>
        </p:grpSpPr>
        <p:grpSp>
          <p:nvGrpSpPr>
            <p:cNvPr id="1070" name="Google Shape;1070;p27"/>
            <p:cNvGrpSpPr/>
            <p:nvPr/>
          </p:nvGrpSpPr>
          <p:grpSpPr>
            <a:xfrm>
              <a:off x="6705598" y="2577475"/>
              <a:ext cx="1981204" cy="671250"/>
              <a:chOff x="6053048" y="700371"/>
              <a:chExt cx="1981204" cy="671250"/>
            </a:xfrm>
          </p:grpSpPr>
          <p:sp>
            <p:nvSpPr>
              <p:cNvPr id="1071" name="Google Shape;1071;p27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Data analysis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72" name="Google Shape;1072;p27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Earth is the third planet from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73" name="Google Shape;1073;p27"/>
            <p:cNvSpPr/>
            <p:nvPr/>
          </p:nvSpPr>
          <p:spPr>
            <a:xfrm>
              <a:off x="5825888" y="2258450"/>
              <a:ext cx="519600" cy="519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74" name="Google Shape;1074;p27"/>
          <p:cNvGrpSpPr/>
          <p:nvPr/>
        </p:nvGrpSpPr>
        <p:grpSpPr>
          <a:xfrm>
            <a:off x="5825888" y="3593825"/>
            <a:ext cx="2860915" cy="983696"/>
            <a:chOff x="5825888" y="3593825"/>
            <a:chExt cx="2860915" cy="983696"/>
          </a:xfrm>
        </p:grpSpPr>
        <p:grpSp>
          <p:nvGrpSpPr>
            <p:cNvPr id="1075" name="Google Shape;1075;p27"/>
            <p:cNvGrpSpPr/>
            <p:nvPr/>
          </p:nvGrpSpPr>
          <p:grpSpPr>
            <a:xfrm>
              <a:off x="6705598" y="3906271"/>
              <a:ext cx="1981204" cy="671250"/>
              <a:chOff x="6053048" y="700371"/>
              <a:chExt cx="1981204" cy="671250"/>
            </a:xfrm>
          </p:grpSpPr>
          <p:sp>
            <p:nvSpPr>
              <p:cNvPr id="1076" name="Google Shape;1076;p27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Memory data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77" name="Google Shape;1077;p27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Pluto is considered a dwarf planet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78" name="Google Shape;1078;p27"/>
            <p:cNvSpPr/>
            <p:nvPr/>
          </p:nvSpPr>
          <p:spPr>
            <a:xfrm>
              <a:off x="5825888" y="3593825"/>
              <a:ext cx="519600" cy="51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28"/>
          <p:cNvSpPr/>
          <p:nvPr/>
        </p:nvSpPr>
        <p:spPr>
          <a:xfrm>
            <a:off x="6057925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28"/>
          <p:cNvSpPr/>
          <p:nvPr/>
        </p:nvSpPr>
        <p:spPr>
          <a:xfrm>
            <a:off x="457200" y="1198550"/>
            <a:ext cx="2628900" cy="10212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1086" name="Google Shape;1086;p28"/>
          <p:cNvGrpSpPr/>
          <p:nvPr/>
        </p:nvGrpSpPr>
        <p:grpSpPr>
          <a:xfrm>
            <a:off x="6381773" y="1373513"/>
            <a:ext cx="1981204" cy="671250"/>
            <a:chOff x="6053048" y="700371"/>
            <a:chExt cx="1981204" cy="671250"/>
          </a:xfrm>
        </p:grpSpPr>
        <p:sp>
          <p:nvSpPr>
            <p:cNvPr id="1087" name="Google Shape;1087;p28"/>
            <p:cNvSpPr txBox="1"/>
            <p:nvPr/>
          </p:nvSpPr>
          <p:spPr>
            <a:xfrm>
              <a:off x="6053052" y="7003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The model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8" name="Google Shape;1088;p28"/>
            <p:cNvSpPr txBox="1"/>
            <p:nvPr/>
          </p:nvSpPr>
          <p:spPr>
            <a:xfrm>
              <a:off x="6053048" y="10398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9" name="Google Shape;1089;p28"/>
          <p:cNvGrpSpPr/>
          <p:nvPr/>
        </p:nvGrpSpPr>
        <p:grpSpPr>
          <a:xfrm>
            <a:off x="781056" y="1373521"/>
            <a:ext cx="1981204" cy="671250"/>
            <a:chOff x="6053048" y="700371"/>
            <a:chExt cx="1981204" cy="671250"/>
          </a:xfrm>
        </p:grpSpPr>
        <p:sp>
          <p:nvSpPr>
            <p:cNvPr id="1090" name="Google Shape;1090;p28"/>
            <p:cNvSpPr txBox="1"/>
            <p:nvPr/>
          </p:nvSpPr>
          <p:spPr>
            <a:xfrm>
              <a:off x="6053052" y="70037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Machine learning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1" name="Google Shape;1091;p28"/>
            <p:cNvSpPr txBox="1"/>
            <p:nvPr/>
          </p:nvSpPr>
          <p:spPr>
            <a:xfrm>
              <a:off x="6053048" y="103982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2" name="Google Shape;1092;p28"/>
          <p:cNvGrpSpPr/>
          <p:nvPr/>
        </p:nvGrpSpPr>
        <p:grpSpPr>
          <a:xfrm>
            <a:off x="5601165" y="4055029"/>
            <a:ext cx="1981204" cy="671250"/>
            <a:chOff x="6381765" y="4055029"/>
            <a:chExt cx="1981204" cy="671250"/>
          </a:xfrm>
        </p:grpSpPr>
        <p:sp>
          <p:nvSpPr>
            <p:cNvPr id="1093" name="Google Shape;1093;p28"/>
            <p:cNvSpPr txBox="1"/>
            <p:nvPr/>
          </p:nvSpPr>
          <p:spPr>
            <a:xfrm>
              <a:off x="6381769" y="405502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Input 2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4" name="Google Shape;1094;p28"/>
            <p:cNvSpPr txBox="1"/>
            <p:nvPr/>
          </p:nvSpPr>
          <p:spPr>
            <a:xfrm>
              <a:off x="6381765" y="4394479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5" name="Google Shape;1095;p28"/>
          <p:cNvGrpSpPr/>
          <p:nvPr/>
        </p:nvGrpSpPr>
        <p:grpSpPr>
          <a:xfrm>
            <a:off x="1561648" y="4055013"/>
            <a:ext cx="1981204" cy="671250"/>
            <a:chOff x="781048" y="4055013"/>
            <a:chExt cx="1981204" cy="671250"/>
          </a:xfrm>
        </p:grpSpPr>
        <p:sp>
          <p:nvSpPr>
            <p:cNvPr id="1096" name="Google Shape;1096;p28"/>
            <p:cNvSpPr txBox="1"/>
            <p:nvPr/>
          </p:nvSpPr>
          <p:spPr>
            <a:xfrm>
              <a:off x="781052" y="405501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Input 1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7" name="Google Shape;1097;p28"/>
            <p:cNvSpPr txBox="1"/>
            <p:nvPr/>
          </p:nvSpPr>
          <p:spPr>
            <a:xfrm>
              <a:off x="781048" y="439446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third planet from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098" name="Google Shape;1098;p28"/>
          <p:cNvCxnSpPr>
            <a:stCxn id="1096" idx="1"/>
            <a:endCxn id="1099" idx="2"/>
          </p:cNvCxnSpPr>
          <p:nvPr/>
        </p:nvCxnSpPr>
        <p:spPr>
          <a:xfrm rot="10800000" flipH="1">
            <a:off x="1561652" y="2812713"/>
            <a:ext cx="1981200" cy="1408200"/>
          </a:xfrm>
          <a:prstGeom prst="curvedConnector3">
            <a:avLst>
              <a:gd name="adj1" fmla="val -1201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100" name="Google Shape;1100;p28"/>
          <p:cNvCxnSpPr>
            <a:stCxn id="1093" idx="3"/>
            <a:endCxn id="1101" idx="6"/>
          </p:cNvCxnSpPr>
          <p:nvPr/>
        </p:nvCxnSpPr>
        <p:spPr>
          <a:xfrm rot="10800000">
            <a:off x="5601169" y="2812729"/>
            <a:ext cx="1981200" cy="1408200"/>
          </a:xfrm>
          <a:prstGeom prst="curvedConnector3">
            <a:avLst>
              <a:gd name="adj1" fmla="val -1201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102" name="Google Shape;1102;p28"/>
          <p:cNvGrpSpPr/>
          <p:nvPr/>
        </p:nvGrpSpPr>
        <p:grpSpPr>
          <a:xfrm>
            <a:off x="3542850" y="1110125"/>
            <a:ext cx="2058325" cy="3621846"/>
            <a:chOff x="3542850" y="1110125"/>
            <a:chExt cx="2058325" cy="3621846"/>
          </a:xfrm>
        </p:grpSpPr>
        <p:grpSp>
          <p:nvGrpSpPr>
            <p:cNvPr id="1103" name="Google Shape;1103;p28"/>
            <p:cNvGrpSpPr/>
            <p:nvPr/>
          </p:nvGrpSpPr>
          <p:grpSpPr>
            <a:xfrm>
              <a:off x="3668838" y="1110125"/>
              <a:ext cx="1806332" cy="3621846"/>
              <a:chOff x="457200" y="1110125"/>
              <a:chExt cx="1806332" cy="3621846"/>
            </a:xfrm>
          </p:grpSpPr>
          <p:sp>
            <p:nvSpPr>
              <p:cNvPr id="1104" name="Google Shape;1104;p28"/>
              <p:cNvSpPr/>
              <p:nvPr/>
            </p:nvSpPr>
            <p:spPr>
              <a:xfrm>
                <a:off x="732798" y="1219887"/>
                <a:ext cx="1267116" cy="1408917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47841" extrusionOk="0">
                    <a:moveTo>
                      <a:pt x="1" y="1"/>
                    </a:moveTo>
                    <a:lnTo>
                      <a:pt x="1" y="43597"/>
                    </a:lnTo>
                    <a:lnTo>
                      <a:pt x="14" y="43814"/>
                    </a:lnTo>
                    <a:lnTo>
                      <a:pt x="28" y="44032"/>
                    </a:lnTo>
                    <a:lnTo>
                      <a:pt x="55" y="44250"/>
                    </a:lnTo>
                    <a:lnTo>
                      <a:pt x="96" y="44454"/>
                    </a:lnTo>
                    <a:lnTo>
                      <a:pt x="137" y="44658"/>
                    </a:lnTo>
                    <a:lnTo>
                      <a:pt x="191" y="44862"/>
                    </a:lnTo>
                    <a:lnTo>
                      <a:pt x="259" y="45052"/>
                    </a:lnTo>
                    <a:lnTo>
                      <a:pt x="341" y="45243"/>
                    </a:lnTo>
                    <a:lnTo>
                      <a:pt x="422" y="45433"/>
                    </a:lnTo>
                    <a:lnTo>
                      <a:pt x="517" y="45623"/>
                    </a:lnTo>
                    <a:lnTo>
                      <a:pt x="626" y="45800"/>
                    </a:lnTo>
                    <a:lnTo>
                      <a:pt x="735" y="45963"/>
                    </a:lnTo>
                    <a:lnTo>
                      <a:pt x="844" y="46140"/>
                    </a:lnTo>
                    <a:lnTo>
                      <a:pt x="980" y="46290"/>
                    </a:lnTo>
                    <a:lnTo>
                      <a:pt x="1102" y="46453"/>
                    </a:lnTo>
                    <a:lnTo>
                      <a:pt x="1252" y="46603"/>
                    </a:lnTo>
                    <a:lnTo>
                      <a:pt x="1402" y="46739"/>
                    </a:lnTo>
                    <a:lnTo>
                      <a:pt x="1551" y="46875"/>
                    </a:lnTo>
                    <a:lnTo>
                      <a:pt x="1715" y="46997"/>
                    </a:lnTo>
                    <a:lnTo>
                      <a:pt x="1878" y="47120"/>
                    </a:lnTo>
                    <a:lnTo>
                      <a:pt x="2055" y="47228"/>
                    </a:lnTo>
                    <a:lnTo>
                      <a:pt x="2231" y="47324"/>
                    </a:lnTo>
                    <a:lnTo>
                      <a:pt x="2408" y="47419"/>
                    </a:lnTo>
                    <a:lnTo>
                      <a:pt x="2599" y="47501"/>
                    </a:lnTo>
                    <a:lnTo>
                      <a:pt x="2789" y="47582"/>
                    </a:lnTo>
                    <a:lnTo>
                      <a:pt x="2993" y="47650"/>
                    </a:lnTo>
                    <a:lnTo>
                      <a:pt x="3184" y="47705"/>
                    </a:lnTo>
                    <a:lnTo>
                      <a:pt x="3401" y="47759"/>
                    </a:lnTo>
                    <a:lnTo>
                      <a:pt x="3605" y="47786"/>
                    </a:lnTo>
                    <a:lnTo>
                      <a:pt x="3809" y="47813"/>
                    </a:lnTo>
                    <a:lnTo>
                      <a:pt x="4027" y="47841"/>
                    </a:lnTo>
                    <a:lnTo>
                      <a:pt x="38999" y="47841"/>
                    </a:lnTo>
                    <a:lnTo>
                      <a:pt x="39217" y="47813"/>
                    </a:lnTo>
                    <a:lnTo>
                      <a:pt x="39421" y="47786"/>
                    </a:lnTo>
                    <a:lnTo>
                      <a:pt x="39625" y="47759"/>
                    </a:lnTo>
                    <a:lnTo>
                      <a:pt x="39843" y="47705"/>
                    </a:lnTo>
                    <a:lnTo>
                      <a:pt x="40033" y="47650"/>
                    </a:lnTo>
                    <a:lnTo>
                      <a:pt x="40237" y="47582"/>
                    </a:lnTo>
                    <a:lnTo>
                      <a:pt x="40428" y="47501"/>
                    </a:lnTo>
                    <a:lnTo>
                      <a:pt x="40618" y="47419"/>
                    </a:lnTo>
                    <a:lnTo>
                      <a:pt x="40795" y="47324"/>
                    </a:lnTo>
                    <a:lnTo>
                      <a:pt x="40972" y="47228"/>
                    </a:lnTo>
                    <a:lnTo>
                      <a:pt x="41148" y="47120"/>
                    </a:lnTo>
                    <a:lnTo>
                      <a:pt x="41312" y="46997"/>
                    </a:lnTo>
                    <a:lnTo>
                      <a:pt x="41475" y="46875"/>
                    </a:lnTo>
                    <a:lnTo>
                      <a:pt x="41625" y="46739"/>
                    </a:lnTo>
                    <a:lnTo>
                      <a:pt x="41774" y="46603"/>
                    </a:lnTo>
                    <a:lnTo>
                      <a:pt x="41924" y="46453"/>
                    </a:lnTo>
                    <a:lnTo>
                      <a:pt x="42046" y="46290"/>
                    </a:lnTo>
                    <a:lnTo>
                      <a:pt x="42182" y="46140"/>
                    </a:lnTo>
                    <a:lnTo>
                      <a:pt x="42291" y="45963"/>
                    </a:lnTo>
                    <a:lnTo>
                      <a:pt x="42400" y="45800"/>
                    </a:lnTo>
                    <a:lnTo>
                      <a:pt x="42509" y="45623"/>
                    </a:lnTo>
                    <a:lnTo>
                      <a:pt x="42604" y="45433"/>
                    </a:lnTo>
                    <a:lnTo>
                      <a:pt x="42686" y="45243"/>
                    </a:lnTo>
                    <a:lnTo>
                      <a:pt x="42767" y="45052"/>
                    </a:lnTo>
                    <a:lnTo>
                      <a:pt x="42835" y="44862"/>
                    </a:lnTo>
                    <a:lnTo>
                      <a:pt x="42890" y="44658"/>
                    </a:lnTo>
                    <a:lnTo>
                      <a:pt x="42930" y="44454"/>
                    </a:lnTo>
                    <a:lnTo>
                      <a:pt x="42971" y="44250"/>
                    </a:lnTo>
                    <a:lnTo>
                      <a:pt x="42998" y="44032"/>
                    </a:lnTo>
                    <a:lnTo>
                      <a:pt x="43012" y="43814"/>
                    </a:lnTo>
                    <a:lnTo>
                      <a:pt x="43026" y="43597"/>
                    </a:lnTo>
                    <a:lnTo>
                      <a:pt x="430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732798" y="1110125"/>
                <a:ext cx="1267116" cy="235571"/>
              </a:xfrm>
              <a:custGeom>
                <a:avLst/>
                <a:gdLst/>
                <a:ahLst/>
                <a:cxnLst/>
                <a:rect l="l" t="t" r="r" b="b"/>
                <a:pathLst>
                  <a:path w="43026" h="7999" extrusionOk="0">
                    <a:moveTo>
                      <a:pt x="2123" y="0"/>
                    </a:moveTo>
                    <a:lnTo>
                      <a:pt x="1905" y="14"/>
                    </a:lnTo>
                    <a:lnTo>
                      <a:pt x="1701" y="41"/>
                    </a:lnTo>
                    <a:lnTo>
                      <a:pt x="1497" y="96"/>
                    </a:lnTo>
                    <a:lnTo>
                      <a:pt x="1306" y="164"/>
                    </a:lnTo>
                    <a:lnTo>
                      <a:pt x="1116" y="259"/>
                    </a:lnTo>
                    <a:lnTo>
                      <a:pt x="939" y="354"/>
                    </a:lnTo>
                    <a:lnTo>
                      <a:pt x="776" y="477"/>
                    </a:lnTo>
                    <a:lnTo>
                      <a:pt x="626" y="613"/>
                    </a:lnTo>
                    <a:lnTo>
                      <a:pt x="490" y="776"/>
                    </a:lnTo>
                    <a:lnTo>
                      <a:pt x="368" y="939"/>
                    </a:lnTo>
                    <a:lnTo>
                      <a:pt x="259" y="1102"/>
                    </a:lnTo>
                    <a:lnTo>
                      <a:pt x="177" y="1293"/>
                    </a:lnTo>
                    <a:lnTo>
                      <a:pt x="96" y="1483"/>
                    </a:lnTo>
                    <a:lnTo>
                      <a:pt x="55" y="1687"/>
                    </a:lnTo>
                    <a:lnTo>
                      <a:pt x="14" y="1905"/>
                    </a:lnTo>
                    <a:lnTo>
                      <a:pt x="1" y="2122"/>
                    </a:lnTo>
                    <a:lnTo>
                      <a:pt x="1" y="7999"/>
                    </a:lnTo>
                    <a:lnTo>
                      <a:pt x="43026" y="7999"/>
                    </a:lnTo>
                    <a:lnTo>
                      <a:pt x="43026" y="2122"/>
                    </a:lnTo>
                    <a:lnTo>
                      <a:pt x="43012" y="1905"/>
                    </a:lnTo>
                    <a:lnTo>
                      <a:pt x="42971" y="1687"/>
                    </a:lnTo>
                    <a:lnTo>
                      <a:pt x="42930" y="1483"/>
                    </a:lnTo>
                    <a:lnTo>
                      <a:pt x="42849" y="1293"/>
                    </a:lnTo>
                    <a:lnTo>
                      <a:pt x="42767" y="1102"/>
                    </a:lnTo>
                    <a:lnTo>
                      <a:pt x="42658" y="939"/>
                    </a:lnTo>
                    <a:lnTo>
                      <a:pt x="42536" y="776"/>
                    </a:lnTo>
                    <a:lnTo>
                      <a:pt x="42400" y="613"/>
                    </a:lnTo>
                    <a:lnTo>
                      <a:pt x="42250" y="477"/>
                    </a:lnTo>
                    <a:lnTo>
                      <a:pt x="42087" y="354"/>
                    </a:lnTo>
                    <a:lnTo>
                      <a:pt x="41910" y="259"/>
                    </a:lnTo>
                    <a:lnTo>
                      <a:pt x="41720" y="164"/>
                    </a:lnTo>
                    <a:lnTo>
                      <a:pt x="41529" y="96"/>
                    </a:lnTo>
                    <a:lnTo>
                      <a:pt x="41325" y="41"/>
                    </a:lnTo>
                    <a:lnTo>
                      <a:pt x="41121" y="14"/>
                    </a:lnTo>
                    <a:lnTo>
                      <a:pt x="409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1610513" y="1175417"/>
                <a:ext cx="8257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2790" extrusionOk="0">
                    <a:moveTo>
                      <a:pt x="1266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7" y="232"/>
                    </a:lnTo>
                    <a:lnTo>
                      <a:pt x="518" y="314"/>
                    </a:lnTo>
                    <a:lnTo>
                      <a:pt x="409" y="409"/>
                    </a:lnTo>
                    <a:lnTo>
                      <a:pt x="327" y="504"/>
                    </a:lnTo>
                    <a:lnTo>
                      <a:pt x="246" y="613"/>
                    </a:lnTo>
                    <a:lnTo>
                      <a:pt x="178" y="735"/>
                    </a:lnTo>
                    <a:lnTo>
                      <a:pt x="110" y="858"/>
                    </a:lnTo>
                    <a:lnTo>
                      <a:pt x="69" y="980"/>
                    </a:lnTo>
                    <a:lnTo>
                      <a:pt x="28" y="1116"/>
                    </a:lnTo>
                    <a:lnTo>
                      <a:pt x="15" y="1252"/>
                    </a:lnTo>
                    <a:lnTo>
                      <a:pt x="1" y="1402"/>
                    </a:lnTo>
                    <a:lnTo>
                      <a:pt x="15" y="1538"/>
                    </a:lnTo>
                    <a:lnTo>
                      <a:pt x="28" y="1674"/>
                    </a:lnTo>
                    <a:lnTo>
                      <a:pt x="69" y="1810"/>
                    </a:lnTo>
                    <a:lnTo>
                      <a:pt x="110" y="1946"/>
                    </a:lnTo>
                    <a:lnTo>
                      <a:pt x="178" y="2068"/>
                    </a:lnTo>
                    <a:lnTo>
                      <a:pt x="246" y="2177"/>
                    </a:lnTo>
                    <a:lnTo>
                      <a:pt x="327" y="2286"/>
                    </a:lnTo>
                    <a:lnTo>
                      <a:pt x="409" y="2381"/>
                    </a:lnTo>
                    <a:lnTo>
                      <a:pt x="518" y="2476"/>
                    </a:lnTo>
                    <a:lnTo>
                      <a:pt x="627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66" y="2789"/>
                    </a:lnTo>
                    <a:lnTo>
                      <a:pt x="1552" y="2789"/>
                    </a:lnTo>
                    <a:lnTo>
                      <a:pt x="1688" y="2762"/>
                    </a:lnTo>
                    <a:lnTo>
                      <a:pt x="1824" y="2735"/>
                    </a:lnTo>
                    <a:lnTo>
                      <a:pt x="1946" y="2680"/>
                    </a:lnTo>
                    <a:lnTo>
                      <a:pt x="2069" y="2626"/>
                    </a:lnTo>
                    <a:lnTo>
                      <a:pt x="2191" y="2558"/>
                    </a:lnTo>
                    <a:lnTo>
                      <a:pt x="2286" y="2476"/>
                    </a:lnTo>
                    <a:lnTo>
                      <a:pt x="2395" y="2381"/>
                    </a:lnTo>
                    <a:lnTo>
                      <a:pt x="2477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789" y="1538"/>
                    </a:lnTo>
                    <a:lnTo>
                      <a:pt x="2803" y="1402"/>
                    </a:lnTo>
                    <a:lnTo>
                      <a:pt x="2789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7" y="504"/>
                    </a:lnTo>
                    <a:lnTo>
                      <a:pt x="2395" y="409"/>
                    </a:lnTo>
                    <a:lnTo>
                      <a:pt x="2286" y="314"/>
                    </a:lnTo>
                    <a:lnTo>
                      <a:pt x="2191" y="232"/>
                    </a:lnTo>
                    <a:lnTo>
                      <a:pt x="2069" y="164"/>
                    </a:lnTo>
                    <a:lnTo>
                      <a:pt x="1946" y="109"/>
                    </a:lnTo>
                    <a:lnTo>
                      <a:pt x="1824" y="55"/>
                    </a:lnTo>
                    <a:lnTo>
                      <a:pt x="1688" y="28"/>
                    </a:lnTo>
                    <a:lnTo>
                      <a:pt x="155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1743924" y="1175417"/>
                <a:ext cx="82548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790" extrusionOk="0">
                    <a:moveTo>
                      <a:pt x="1266" y="1"/>
                    </a:moveTo>
                    <a:lnTo>
                      <a:pt x="1130" y="28"/>
                    </a:lnTo>
                    <a:lnTo>
                      <a:pt x="994" y="55"/>
                    </a:lnTo>
                    <a:lnTo>
                      <a:pt x="858" y="109"/>
                    </a:lnTo>
                    <a:lnTo>
                      <a:pt x="735" y="164"/>
                    </a:lnTo>
                    <a:lnTo>
                      <a:pt x="626" y="232"/>
                    </a:lnTo>
                    <a:lnTo>
                      <a:pt x="517" y="314"/>
                    </a:lnTo>
                    <a:lnTo>
                      <a:pt x="422" y="409"/>
                    </a:lnTo>
                    <a:lnTo>
                      <a:pt x="327" y="504"/>
                    </a:lnTo>
                    <a:lnTo>
                      <a:pt x="245" y="613"/>
                    </a:lnTo>
                    <a:lnTo>
                      <a:pt x="177" y="735"/>
                    </a:lnTo>
                    <a:lnTo>
                      <a:pt x="123" y="858"/>
                    </a:lnTo>
                    <a:lnTo>
                      <a:pt x="69" y="980"/>
                    </a:lnTo>
                    <a:lnTo>
                      <a:pt x="41" y="1116"/>
                    </a:lnTo>
                    <a:lnTo>
                      <a:pt x="14" y="1252"/>
                    </a:lnTo>
                    <a:lnTo>
                      <a:pt x="1" y="1402"/>
                    </a:lnTo>
                    <a:lnTo>
                      <a:pt x="14" y="1538"/>
                    </a:lnTo>
                    <a:lnTo>
                      <a:pt x="41" y="1674"/>
                    </a:lnTo>
                    <a:lnTo>
                      <a:pt x="69" y="1810"/>
                    </a:lnTo>
                    <a:lnTo>
                      <a:pt x="123" y="1946"/>
                    </a:lnTo>
                    <a:lnTo>
                      <a:pt x="177" y="2068"/>
                    </a:lnTo>
                    <a:lnTo>
                      <a:pt x="245" y="2177"/>
                    </a:lnTo>
                    <a:lnTo>
                      <a:pt x="327" y="2286"/>
                    </a:lnTo>
                    <a:lnTo>
                      <a:pt x="422" y="2381"/>
                    </a:lnTo>
                    <a:lnTo>
                      <a:pt x="517" y="2476"/>
                    </a:lnTo>
                    <a:lnTo>
                      <a:pt x="626" y="2558"/>
                    </a:lnTo>
                    <a:lnTo>
                      <a:pt x="735" y="2626"/>
                    </a:lnTo>
                    <a:lnTo>
                      <a:pt x="858" y="2680"/>
                    </a:lnTo>
                    <a:lnTo>
                      <a:pt x="994" y="2735"/>
                    </a:lnTo>
                    <a:lnTo>
                      <a:pt x="1130" y="2762"/>
                    </a:lnTo>
                    <a:lnTo>
                      <a:pt x="1266" y="2789"/>
                    </a:lnTo>
                    <a:lnTo>
                      <a:pt x="1551" y="2789"/>
                    </a:lnTo>
                    <a:lnTo>
                      <a:pt x="1687" y="2762"/>
                    </a:lnTo>
                    <a:lnTo>
                      <a:pt x="1823" y="2735"/>
                    </a:lnTo>
                    <a:lnTo>
                      <a:pt x="1946" y="2680"/>
                    </a:lnTo>
                    <a:lnTo>
                      <a:pt x="2068" y="2626"/>
                    </a:lnTo>
                    <a:lnTo>
                      <a:pt x="2191" y="2558"/>
                    </a:lnTo>
                    <a:lnTo>
                      <a:pt x="2299" y="2476"/>
                    </a:lnTo>
                    <a:lnTo>
                      <a:pt x="2395" y="2381"/>
                    </a:lnTo>
                    <a:lnTo>
                      <a:pt x="2490" y="2286"/>
                    </a:lnTo>
                    <a:lnTo>
                      <a:pt x="2571" y="2177"/>
                    </a:lnTo>
                    <a:lnTo>
                      <a:pt x="2639" y="2068"/>
                    </a:lnTo>
                    <a:lnTo>
                      <a:pt x="2694" y="1946"/>
                    </a:lnTo>
                    <a:lnTo>
                      <a:pt x="2735" y="1810"/>
                    </a:lnTo>
                    <a:lnTo>
                      <a:pt x="2776" y="1674"/>
                    </a:lnTo>
                    <a:lnTo>
                      <a:pt x="2803" y="1538"/>
                    </a:lnTo>
                    <a:lnTo>
                      <a:pt x="2803" y="1402"/>
                    </a:lnTo>
                    <a:lnTo>
                      <a:pt x="2803" y="1252"/>
                    </a:lnTo>
                    <a:lnTo>
                      <a:pt x="2776" y="1116"/>
                    </a:lnTo>
                    <a:lnTo>
                      <a:pt x="2735" y="980"/>
                    </a:lnTo>
                    <a:lnTo>
                      <a:pt x="2694" y="858"/>
                    </a:lnTo>
                    <a:lnTo>
                      <a:pt x="2639" y="735"/>
                    </a:lnTo>
                    <a:lnTo>
                      <a:pt x="2571" y="613"/>
                    </a:lnTo>
                    <a:lnTo>
                      <a:pt x="2490" y="504"/>
                    </a:lnTo>
                    <a:lnTo>
                      <a:pt x="2395" y="409"/>
                    </a:lnTo>
                    <a:lnTo>
                      <a:pt x="2299" y="314"/>
                    </a:lnTo>
                    <a:lnTo>
                      <a:pt x="2191" y="232"/>
                    </a:lnTo>
                    <a:lnTo>
                      <a:pt x="2068" y="164"/>
                    </a:lnTo>
                    <a:lnTo>
                      <a:pt x="1946" y="109"/>
                    </a:lnTo>
                    <a:lnTo>
                      <a:pt x="1823" y="55"/>
                    </a:lnTo>
                    <a:lnTo>
                      <a:pt x="1687" y="28"/>
                    </a:lnTo>
                    <a:lnTo>
                      <a:pt x="15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1872123" y="1175417"/>
                <a:ext cx="82136" cy="82166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790" extrusionOk="0">
                    <a:moveTo>
                      <a:pt x="1252" y="1"/>
                    </a:moveTo>
                    <a:lnTo>
                      <a:pt x="1116" y="28"/>
                    </a:lnTo>
                    <a:lnTo>
                      <a:pt x="980" y="55"/>
                    </a:lnTo>
                    <a:lnTo>
                      <a:pt x="844" y="109"/>
                    </a:lnTo>
                    <a:lnTo>
                      <a:pt x="721" y="164"/>
                    </a:lnTo>
                    <a:lnTo>
                      <a:pt x="613" y="232"/>
                    </a:lnTo>
                    <a:lnTo>
                      <a:pt x="504" y="314"/>
                    </a:lnTo>
                    <a:lnTo>
                      <a:pt x="408" y="409"/>
                    </a:lnTo>
                    <a:lnTo>
                      <a:pt x="313" y="504"/>
                    </a:lnTo>
                    <a:lnTo>
                      <a:pt x="232" y="613"/>
                    </a:lnTo>
                    <a:lnTo>
                      <a:pt x="164" y="735"/>
                    </a:lnTo>
                    <a:lnTo>
                      <a:pt x="109" y="858"/>
                    </a:lnTo>
                    <a:lnTo>
                      <a:pt x="55" y="980"/>
                    </a:lnTo>
                    <a:lnTo>
                      <a:pt x="28" y="1116"/>
                    </a:lnTo>
                    <a:lnTo>
                      <a:pt x="0" y="1252"/>
                    </a:lnTo>
                    <a:lnTo>
                      <a:pt x="0" y="1402"/>
                    </a:lnTo>
                    <a:lnTo>
                      <a:pt x="0" y="1538"/>
                    </a:lnTo>
                    <a:lnTo>
                      <a:pt x="28" y="1674"/>
                    </a:lnTo>
                    <a:lnTo>
                      <a:pt x="55" y="1810"/>
                    </a:lnTo>
                    <a:lnTo>
                      <a:pt x="109" y="1946"/>
                    </a:lnTo>
                    <a:lnTo>
                      <a:pt x="164" y="2068"/>
                    </a:lnTo>
                    <a:lnTo>
                      <a:pt x="232" y="2177"/>
                    </a:lnTo>
                    <a:lnTo>
                      <a:pt x="313" y="2286"/>
                    </a:lnTo>
                    <a:lnTo>
                      <a:pt x="408" y="2381"/>
                    </a:lnTo>
                    <a:lnTo>
                      <a:pt x="504" y="2476"/>
                    </a:lnTo>
                    <a:lnTo>
                      <a:pt x="613" y="2558"/>
                    </a:lnTo>
                    <a:lnTo>
                      <a:pt x="721" y="2626"/>
                    </a:lnTo>
                    <a:lnTo>
                      <a:pt x="844" y="2680"/>
                    </a:lnTo>
                    <a:lnTo>
                      <a:pt x="980" y="2735"/>
                    </a:lnTo>
                    <a:lnTo>
                      <a:pt x="1116" y="2762"/>
                    </a:lnTo>
                    <a:lnTo>
                      <a:pt x="1252" y="2789"/>
                    </a:lnTo>
                    <a:lnTo>
                      <a:pt x="1538" y="2789"/>
                    </a:lnTo>
                    <a:lnTo>
                      <a:pt x="1674" y="2762"/>
                    </a:lnTo>
                    <a:lnTo>
                      <a:pt x="1810" y="2735"/>
                    </a:lnTo>
                    <a:lnTo>
                      <a:pt x="1932" y="2680"/>
                    </a:lnTo>
                    <a:lnTo>
                      <a:pt x="2054" y="2626"/>
                    </a:lnTo>
                    <a:lnTo>
                      <a:pt x="2177" y="2558"/>
                    </a:lnTo>
                    <a:lnTo>
                      <a:pt x="2286" y="2476"/>
                    </a:lnTo>
                    <a:lnTo>
                      <a:pt x="2381" y="2381"/>
                    </a:lnTo>
                    <a:lnTo>
                      <a:pt x="2476" y="2286"/>
                    </a:lnTo>
                    <a:lnTo>
                      <a:pt x="2558" y="2177"/>
                    </a:lnTo>
                    <a:lnTo>
                      <a:pt x="2626" y="2068"/>
                    </a:lnTo>
                    <a:lnTo>
                      <a:pt x="2680" y="1946"/>
                    </a:lnTo>
                    <a:lnTo>
                      <a:pt x="2735" y="1810"/>
                    </a:lnTo>
                    <a:lnTo>
                      <a:pt x="2762" y="1674"/>
                    </a:lnTo>
                    <a:lnTo>
                      <a:pt x="2789" y="1538"/>
                    </a:lnTo>
                    <a:lnTo>
                      <a:pt x="2789" y="1402"/>
                    </a:lnTo>
                    <a:lnTo>
                      <a:pt x="2789" y="1252"/>
                    </a:lnTo>
                    <a:lnTo>
                      <a:pt x="2762" y="1116"/>
                    </a:lnTo>
                    <a:lnTo>
                      <a:pt x="2735" y="980"/>
                    </a:lnTo>
                    <a:lnTo>
                      <a:pt x="2680" y="858"/>
                    </a:lnTo>
                    <a:lnTo>
                      <a:pt x="2626" y="735"/>
                    </a:lnTo>
                    <a:lnTo>
                      <a:pt x="2558" y="613"/>
                    </a:lnTo>
                    <a:lnTo>
                      <a:pt x="2476" y="504"/>
                    </a:lnTo>
                    <a:lnTo>
                      <a:pt x="2381" y="409"/>
                    </a:lnTo>
                    <a:lnTo>
                      <a:pt x="2286" y="314"/>
                    </a:lnTo>
                    <a:lnTo>
                      <a:pt x="2177" y="232"/>
                    </a:lnTo>
                    <a:lnTo>
                      <a:pt x="2054" y="164"/>
                    </a:lnTo>
                    <a:lnTo>
                      <a:pt x="1932" y="109"/>
                    </a:lnTo>
                    <a:lnTo>
                      <a:pt x="1810" y="55"/>
                    </a:lnTo>
                    <a:lnTo>
                      <a:pt x="1674" y="28"/>
                    </a:lnTo>
                    <a:lnTo>
                      <a:pt x="15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902669" y="2032308"/>
                <a:ext cx="937806" cy="4971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8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8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25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38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4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4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38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1"/>
                    </a:lnTo>
                    <a:lnTo>
                      <a:pt x="31830" y="925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1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8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902669" y="2156501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45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20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20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4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45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902669" y="2280693"/>
                <a:ext cx="937806" cy="49682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87" extrusionOk="0">
                    <a:moveTo>
                      <a:pt x="843" y="0"/>
                    </a:moveTo>
                    <a:lnTo>
                      <a:pt x="762" y="14"/>
                    </a:lnTo>
                    <a:lnTo>
                      <a:pt x="680" y="27"/>
                    </a:lnTo>
                    <a:lnTo>
                      <a:pt x="599" y="41"/>
                    </a:lnTo>
                    <a:lnTo>
                      <a:pt x="517" y="68"/>
                    </a:lnTo>
                    <a:lnTo>
                      <a:pt x="367" y="150"/>
                    </a:lnTo>
                    <a:lnTo>
                      <a:pt x="245" y="258"/>
                    </a:lnTo>
                    <a:lnTo>
                      <a:pt x="150" y="381"/>
                    </a:lnTo>
                    <a:lnTo>
                      <a:pt x="68" y="517"/>
                    </a:lnTo>
                    <a:lnTo>
                      <a:pt x="41" y="599"/>
                    </a:lnTo>
                    <a:lnTo>
                      <a:pt x="14" y="680"/>
                    </a:lnTo>
                    <a:lnTo>
                      <a:pt x="0" y="762"/>
                    </a:lnTo>
                    <a:lnTo>
                      <a:pt x="0" y="843"/>
                    </a:lnTo>
                    <a:lnTo>
                      <a:pt x="0" y="939"/>
                    </a:lnTo>
                    <a:lnTo>
                      <a:pt x="14" y="1020"/>
                    </a:lnTo>
                    <a:lnTo>
                      <a:pt x="41" y="1102"/>
                    </a:lnTo>
                    <a:lnTo>
                      <a:pt x="68" y="1170"/>
                    </a:lnTo>
                    <a:lnTo>
                      <a:pt x="150" y="1319"/>
                    </a:lnTo>
                    <a:lnTo>
                      <a:pt x="245" y="1442"/>
                    </a:lnTo>
                    <a:lnTo>
                      <a:pt x="367" y="1551"/>
                    </a:lnTo>
                    <a:lnTo>
                      <a:pt x="517" y="1619"/>
                    </a:lnTo>
                    <a:lnTo>
                      <a:pt x="599" y="1646"/>
                    </a:lnTo>
                    <a:lnTo>
                      <a:pt x="680" y="1673"/>
                    </a:lnTo>
                    <a:lnTo>
                      <a:pt x="762" y="1687"/>
                    </a:lnTo>
                    <a:lnTo>
                      <a:pt x="31082" y="1687"/>
                    </a:lnTo>
                    <a:lnTo>
                      <a:pt x="31164" y="1673"/>
                    </a:lnTo>
                    <a:lnTo>
                      <a:pt x="31245" y="1646"/>
                    </a:lnTo>
                    <a:lnTo>
                      <a:pt x="31327" y="1619"/>
                    </a:lnTo>
                    <a:lnTo>
                      <a:pt x="31463" y="1551"/>
                    </a:lnTo>
                    <a:lnTo>
                      <a:pt x="31585" y="1442"/>
                    </a:lnTo>
                    <a:lnTo>
                      <a:pt x="31694" y="1319"/>
                    </a:lnTo>
                    <a:lnTo>
                      <a:pt x="31776" y="1170"/>
                    </a:lnTo>
                    <a:lnTo>
                      <a:pt x="31803" y="1102"/>
                    </a:lnTo>
                    <a:lnTo>
                      <a:pt x="31817" y="1020"/>
                    </a:lnTo>
                    <a:lnTo>
                      <a:pt x="31830" y="939"/>
                    </a:lnTo>
                    <a:lnTo>
                      <a:pt x="31844" y="843"/>
                    </a:lnTo>
                    <a:lnTo>
                      <a:pt x="31830" y="762"/>
                    </a:lnTo>
                    <a:lnTo>
                      <a:pt x="31817" y="680"/>
                    </a:lnTo>
                    <a:lnTo>
                      <a:pt x="31803" y="599"/>
                    </a:lnTo>
                    <a:lnTo>
                      <a:pt x="31776" y="517"/>
                    </a:lnTo>
                    <a:lnTo>
                      <a:pt x="31694" y="381"/>
                    </a:lnTo>
                    <a:lnTo>
                      <a:pt x="31585" y="258"/>
                    </a:lnTo>
                    <a:lnTo>
                      <a:pt x="31463" y="150"/>
                    </a:lnTo>
                    <a:lnTo>
                      <a:pt x="31327" y="68"/>
                    </a:lnTo>
                    <a:lnTo>
                      <a:pt x="31245" y="41"/>
                    </a:lnTo>
                    <a:lnTo>
                      <a:pt x="31164" y="27"/>
                    </a:lnTo>
                    <a:lnTo>
                      <a:pt x="31082" y="14"/>
                    </a:lnTo>
                    <a:lnTo>
                      <a:pt x="3100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902669" y="2405269"/>
                <a:ext cx="937806" cy="49299"/>
              </a:xfrm>
              <a:custGeom>
                <a:avLst/>
                <a:gdLst/>
                <a:ahLst/>
                <a:cxnLst/>
                <a:rect l="l" t="t" r="r" b="b"/>
                <a:pathLst>
                  <a:path w="31844" h="1674" extrusionOk="0">
                    <a:moveTo>
                      <a:pt x="762" y="0"/>
                    </a:moveTo>
                    <a:lnTo>
                      <a:pt x="680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67" y="136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8" y="504"/>
                    </a:lnTo>
                    <a:lnTo>
                      <a:pt x="41" y="585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0" y="925"/>
                    </a:lnTo>
                    <a:lnTo>
                      <a:pt x="14" y="1007"/>
                    </a:lnTo>
                    <a:lnTo>
                      <a:pt x="41" y="1089"/>
                    </a:lnTo>
                    <a:lnTo>
                      <a:pt x="68" y="1170"/>
                    </a:lnTo>
                    <a:lnTo>
                      <a:pt x="150" y="1306"/>
                    </a:lnTo>
                    <a:lnTo>
                      <a:pt x="245" y="1429"/>
                    </a:lnTo>
                    <a:lnTo>
                      <a:pt x="367" y="1537"/>
                    </a:lnTo>
                    <a:lnTo>
                      <a:pt x="517" y="1605"/>
                    </a:lnTo>
                    <a:lnTo>
                      <a:pt x="599" y="1646"/>
                    </a:lnTo>
                    <a:lnTo>
                      <a:pt x="680" y="1660"/>
                    </a:lnTo>
                    <a:lnTo>
                      <a:pt x="762" y="1674"/>
                    </a:lnTo>
                    <a:lnTo>
                      <a:pt x="31082" y="1674"/>
                    </a:lnTo>
                    <a:lnTo>
                      <a:pt x="31164" y="1660"/>
                    </a:lnTo>
                    <a:lnTo>
                      <a:pt x="31245" y="1646"/>
                    </a:lnTo>
                    <a:lnTo>
                      <a:pt x="31327" y="1605"/>
                    </a:lnTo>
                    <a:lnTo>
                      <a:pt x="31463" y="1537"/>
                    </a:lnTo>
                    <a:lnTo>
                      <a:pt x="31585" y="1429"/>
                    </a:lnTo>
                    <a:lnTo>
                      <a:pt x="31694" y="1306"/>
                    </a:lnTo>
                    <a:lnTo>
                      <a:pt x="31776" y="1170"/>
                    </a:lnTo>
                    <a:lnTo>
                      <a:pt x="31803" y="1089"/>
                    </a:lnTo>
                    <a:lnTo>
                      <a:pt x="31817" y="1007"/>
                    </a:lnTo>
                    <a:lnTo>
                      <a:pt x="31830" y="925"/>
                    </a:lnTo>
                    <a:lnTo>
                      <a:pt x="31844" y="830"/>
                    </a:lnTo>
                    <a:lnTo>
                      <a:pt x="31830" y="749"/>
                    </a:lnTo>
                    <a:lnTo>
                      <a:pt x="31817" y="667"/>
                    </a:lnTo>
                    <a:lnTo>
                      <a:pt x="31803" y="585"/>
                    </a:lnTo>
                    <a:lnTo>
                      <a:pt x="31776" y="504"/>
                    </a:lnTo>
                    <a:lnTo>
                      <a:pt x="31694" y="368"/>
                    </a:lnTo>
                    <a:lnTo>
                      <a:pt x="31585" y="245"/>
                    </a:lnTo>
                    <a:lnTo>
                      <a:pt x="31463" y="136"/>
                    </a:lnTo>
                    <a:lnTo>
                      <a:pt x="31327" y="55"/>
                    </a:lnTo>
                    <a:lnTo>
                      <a:pt x="31245" y="28"/>
                    </a:lnTo>
                    <a:lnTo>
                      <a:pt x="31164" y="14"/>
                    </a:lnTo>
                    <a:lnTo>
                      <a:pt x="3108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1266796" y="1647744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1266796" y="1679373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1267620" y="1713830"/>
                <a:ext cx="209537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5" h="531" extrusionOk="0">
                    <a:moveTo>
                      <a:pt x="0" y="0"/>
                    </a:moveTo>
                    <a:lnTo>
                      <a:pt x="0" y="531"/>
                    </a:lnTo>
                    <a:lnTo>
                      <a:pt x="7114" y="531"/>
                    </a:lnTo>
                    <a:lnTo>
                      <a:pt x="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1266796" y="1747492"/>
                <a:ext cx="209566" cy="15638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1" extrusionOk="0">
                    <a:moveTo>
                      <a:pt x="1" y="0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1266796" y="1779122"/>
                <a:ext cx="209566" cy="15667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32" extrusionOk="0">
                    <a:moveTo>
                      <a:pt x="1" y="1"/>
                    </a:moveTo>
                    <a:lnTo>
                      <a:pt x="1" y="531"/>
                    </a:lnTo>
                    <a:lnTo>
                      <a:pt x="7115" y="531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1266796" y="1815170"/>
                <a:ext cx="209566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545" extrusionOk="0">
                    <a:moveTo>
                      <a:pt x="1" y="1"/>
                    </a:moveTo>
                    <a:lnTo>
                      <a:pt x="1" y="545"/>
                    </a:lnTo>
                    <a:lnTo>
                      <a:pt x="7115" y="545"/>
                    </a:lnTo>
                    <a:lnTo>
                      <a:pt x="7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913065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57" y="0"/>
                    </a:moveTo>
                    <a:lnTo>
                      <a:pt x="6408" y="14"/>
                    </a:lnTo>
                    <a:lnTo>
                      <a:pt x="6176" y="28"/>
                    </a:lnTo>
                    <a:lnTo>
                      <a:pt x="5959" y="41"/>
                    </a:lnTo>
                    <a:lnTo>
                      <a:pt x="5632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09" y="531"/>
                    </a:lnTo>
                    <a:lnTo>
                      <a:pt x="3823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47" y="2680"/>
                    </a:lnTo>
                    <a:lnTo>
                      <a:pt x="1293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49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50" y="4285"/>
                    </a:lnTo>
                    <a:lnTo>
                      <a:pt x="368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64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14" y="6190"/>
                    </a:lnTo>
                    <a:lnTo>
                      <a:pt x="1" y="6448"/>
                    </a:lnTo>
                    <a:lnTo>
                      <a:pt x="1" y="6720"/>
                    </a:lnTo>
                    <a:lnTo>
                      <a:pt x="1" y="7006"/>
                    </a:lnTo>
                    <a:lnTo>
                      <a:pt x="14" y="7278"/>
                    </a:lnTo>
                    <a:lnTo>
                      <a:pt x="42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27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22" y="9781"/>
                    </a:lnTo>
                    <a:lnTo>
                      <a:pt x="844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51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796" y="11304"/>
                    </a:lnTo>
                    <a:lnTo>
                      <a:pt x="1810" y="11318"/>
                    </a:lnTo>
                    <a:lnTo>
                      <a:pt x="2014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12" y="12270"/>
                    </a:lnTo>
                    <a:lnTo>
                      <a:pt x="3157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76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19" y="13413"/>
                    </a:lnTo>
                    <a:lnTo>
                      <a:pt x="7632" y="13385"/>
                    </a:lnTo>
                    <a:lnTo>
                      <a:pt x="7945" y="13331"/>
                    </a:lnTo>
                    <a:lnTo>
                      <a:pt x="8244" y="13263"/>
                    </a:lnTo>
                    <a:lnTo>
                      <a:pt x="8543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61" y="12297"/>
                    </a:lnTo>
                    <a:lnTo>
                      <a:pt x="10706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62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45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27" y="7006"/>
                    </a:lnTo>
                    <a:lnTo>
                      <a:pt x="13440" y="6720"/>
                    </a:lnTo>
                    <a:lnTo>
                      <a:pt x="13427" y="6448"/>
                    </a:lnTo>
                    <a:lnTo>
                      <a:pt x="13413" y="6190"/>
                    </a:lnTo>
                    <a:lnTo>
                      <a:pt x="13386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82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11" y="3007"/>
                    </a:lnTo>
                    <a:lnTo>
                      <a:pt x="12175" y="2816"/>
                    </a:lnTo>
                    <a:lnTo>
                      <a:pt x="12162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59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23" y="626"/>
                    </a:lnTo>
                    <a:lnTo>
                      <a:pt x="9237" y="490"/>
                    </a:lnTo>
                    <a:lnTo>
                      <a:pt x="8924" y="381"/>
                    </a:lnTo>
                    <a:lnTo>
                      <a:pt x="8625" y="273"/>
                    </a:lnTo>
                    <a:lnTo>
                      <a:pt x="8298" y="191"/>
                    </a:lnTo>
                    <a:lnTo>
                      <a:pt x="7986" y="123"/>
                    </a:lnTo>
                    <a:lnTo>
                      <a:pt x="7659" y="68"/>
                    </a:lnTo>
                    <a:lnTo>
                      <a:pt x="7319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1003596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66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18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56" y="735"/>
                    </a:lnTo>
                    <a:lnTo>
                      <a:pt x="1320" y="844"/>
                    </a:lnTo>
                    <a:lnTo>
                      <a:pt x="1198" y="953"/>
                    </a:lnTo>
                    <a:lnTo>
                      <a:pt x="1062" y="1075"/>
                    </a:lnTo>
                    <a:lnTo>
                      <a:pt x="940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55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10" y="2735"/>
                    </a:lnTo>
                    <a:lnTo>
                      <a:pt x="69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69" y="4380"/>
                    </a:lnTo>
                    <a:lnTo>
                      <a:pt x="110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55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40" y="6094"/>
                    </a:lnTo>
                    <a:lnTo>
                      <a:pt x="1062" y="6230"/>
                    </a:lnTo>
                    <a:lnTo>
                      <a:pt x="1198" y="6353"/>
                    </a:lnTo>
                    <a:lnTo>
                      <a:pt x="1320" y="6462"/>
                    </a:lnTo>
                    <a:lnTo>
                      <a:pt x="1456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18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66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21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74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57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43" y="5387"/>
                    </a:lnTo>
                    <a:lnTo>
                      <a:pt x="6925" y="5224"/>
                    </a:lnTo>
                    <a:lnTo>
                      <a:pt x="7006" y="5074"/>
                    </a:lnTo>
                    <a:lnTo>
                      <a:pt x="7061" y="4897"/>
                    </a:lnTo>
                    <a:lnTo>
                      <a:pt x="7129" y="4734"/>
                    </a:lnTo>
                    <a:lnTo>
                      <a:pt x="7170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65" y="4027"/>
                    </a:lnTo>
                    <a:lnTo>
                      <a:pt x="7278" y="3836"/>
                    </a:lnTo>
                    <a:lnTo>
                      <a:pt x="7292" y="3646"/>
                    </a:lnTo>
                    <a:lnTo>
                      <a:pt x="7278" y="3456"/>
                    </a:lnTo>
                    <a:lnTo>
                      <a:pt x="7265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70" y="2735"/>
                    </a:lnTo>
                    <a:lnTo>
                      <a:pt x="7129" y="2571"/>
                    </a:lnTo>
                    <a:lnTo>
                      <a:pt x="7061" y="2395"/>
                    </a:lnTo>
                    <a:lnTo>
                      <a:pt x="7006" y="2231"/>
                    </a:lnTo>
                    <a:lnTo>
                      <a:pt x="6925" y="2068"/>
                    </a:lnTo>
                    <a:lnTo>
                      <a:pt x="6843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57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74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21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104889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108" y="0"/>
                    </a:moveTo>
                    <a:lnTo>
                      <a:pt x="1891" y="14"/>
                    </a:lnTo>
                    <a:lnTo>
                      <a:pt x="1687" y="41"/>
                    </a:lnTo>
                    <a:lnTo>
                      <a:pt x="1483" y="95"/>
                    </a:lnTo>
                    <a:lnTo>
                      <a:pt x="1292" y="163"/>
                    </a:lnTo>
                    <a:lnTo>
                      <a:pt x="1102" y="245"/>
                    </a:lnTo>
                    <a:lnTo>
                      <a:pt x="925" y="354"/>
                    </a:lnTo>
                    <a:lnTo>
                      <a:pt x="775" y="476"/>
                    </a:lnTo>
                    <a:lnTo>
                      <a:pt x="626" y="612"/>
                    </a:lnTo>
                    <a:lnTo>
                      <a:pt x="490" y="762"/>
                    </a:lnTo>
                    <a:lnTo>
                      <a:pt x="367" y="925"/>
                    </a:lnTo>
                    <a:lnTo>
                      <a:pt x="259" y="1102"/>
                    </a:lnTo>
                    <a:lnTo>
                      <a:pt x="163" y="1279"/>
                    </a:lnTo>
                    <a:lnTo>
                      <a:pt x="95" y="1469"/>
                    </a:lnTo>
                    <a:lnTo>
                      <a:pt x="41" y="1673"/>
                    </a:lnTo>
                    <a:lnTo>
                      <a:pt x="14" y="1877"/>
                    </a:lnTo>
                    <a:lnTo>
                      <a:pt x="0" y="2095"/>
                    </a:lnTo>
                    <a:lnTo>
                      <a:pt x="14" y="2313"/>
                    </a:lnTo>
                    <a:lnTo>
                      <a:pt x="41" y="2517"/>
                    </a:lnTo>
                    <a:lnTo>
                      <a:pt x="95" y="2721"/>
                    </a:lnTo>
                    <a:lnTo>
                      <a:pt x="163" y="2911"/>
                    </a:lnTo>
                    <a:lnTo>
                      <a:pt x="259" y="3102"/>
                    </a:lnTo>
                    <a:lnTo>
                      <a:pt x="367" y="3278"/>
                    </a:lnTo>
                    <a:lnTo>
                      <a:pt x="490" y="3428"/>
                    </a:lnTo>
                    <a:lnTo>
                      <a:pt x="626" y="3578"/>
                    </a:lnTo>
                    <a:lnTo>
                      <a:pt x="775" y="3714"/>
                    </a:lnTo>
                    <a:lnTo>
                      <a:pt x="925" y="3836"/>
                    </a:lnTo>
                    <a:lnTo>
                      <a:pt x="1102" y="3945"/>
                    </a:lnTo>
                    <a:lnTo>
                      <a:pt x="1292" y="4040"/>
                    </a:lnTo>
                    <a:lnTo>
                      <a:pt x="1483" y="4108"/>
                    </a:lnTo>
                    <a:lnTo>
                      <a:pt x="1687" y="4163"/>
                    </a:lnTo>
                    <a:lnTo>
                      <a:pt x="1891" y="4190"/>
                    </a:lnTo>
                    <a:lnTo>
                      <a:pt x="2108" y="4203"/>
                    </a:lnTo>
                    <a:lnTo>
                      <a:pt x="2326" y="4190"/>
                    </a:lnTo>
                    <a:lnTo>
                      <a:pt x="2530" y="4163"/>
                    </a:lnTo>
                    <a:lnTo>
                      <a:pt x="2734" y="4108"/>
                    </a:lnTo>
                    <a:lnTo>
                      <a:pt x="2925" y="4040"/>
                    </a:lnTo>
                    <a:lnTo>
                      <a:pt x="3101" y="3945"/>
                    </a:lnTo>
                    <a:lnTo>
                      <a:pt x="3278" y="3836"/>
                    </a:lnTo>
                    <a:lnTo>
                      <a:pt x="3442" y="3714"/>
                    </a:lnTo>
                    <a:lnTo>
                      <a:pt x="3591" y="3578"/>
                    </a:lnTo>
                    <a:lnTo>
                      <a:pt x="3727" y="3428"/>
                    </a:lnTo>
                    <a:lnTo>
                      <a:pt x="3850" y="3278"/>
                    </a:lnTo>
                    <a:lnTo>
                      <a:pt x="3958" y="3102"/>
                    </a:lnTo>
                    <a:lnTo>
                      <a:pt x="4040" y="2911"/>
                    </a:lnTo>
                    <a:lnTo>
                      <a:pt x="4108" y="2721"/>
                    </a:lnTo>
                    <a:lnTo>
                      <a:pt x="4162" y="2517"/>
                    </a:lnTo>
                    <a:lnTo>
                      <a:pt x="4190" y="2313"/>
                    </a:lnTo>
                    <a:lnTo>
                      <a:pt x="4203" y="2095"/>
                    </a:lnTo>
                    <a:lnTo>
                      <a:pt x="4190" y="1877"/>
                    </a:lnTo>
                    <a:lnTo>
                      <a:pt x="4162" y="1673"/>
                    </a:lnTo>
                    <a:lnTo>
                      <a:pt x="4108" y="1469"/>
                    </a:lnTo>
                    <a:lnTo>
                      <a:pt x="4040" y="1279"/>
                    </a:lnTo>
                    <a:lnTo>
                      <a:pt x="3958" y="1102"/>
                    </a:lnTo>
                    <a:lnTo>
                      <a:pt x="3850" y="925"/>
                    </a:lnTo>
                    <a:lnTo>
                      <a:pt x="3727" y="762"/>
                    </a:lnTo>
                    <a:lnTo>
                      <a:pt x="3591" y="612"/>
                    </a:lnTo>
                    <a:lnTo>
                      <a:pt x="3442" y="476"/>
                    </a:lnTo>
                    <a:lnTo>
                      <a:pt x="3278" y="354"/>
                    </a:lnTo>
                    <a:lnTo>
                      <a:pt x="3101" y="245"/>
                    </a:lnTo>
                    <a:lnTo>
                      <a:pt x="2925" y="163"/>
                    </a:lnTo>
                    <a:lnTo>
                      <a:pt x="2734" y="95"/>
                    </a:lnTo>
                    <a:lnTo>
                      <a:pt x="2530" y="41"/>
                    </a:lnTo>
                    <a:lnTo>
                      <a:pt x="2326" y="14"/>
                    </a:lnTo>
                    <a:lnTo>
                      <a:pt x="21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1085734" y="1706615"/>
                <a:ext cx="50094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762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17" y="55"/>
                    </a:lnTo>
                    <a:lnTo>
                      <a:pt x="381" y="137"/>
                    </a:lnTo>
                    <a:lnTo>
                      <a:pt x="245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14" y="681"/>
                    </a:lnTo>
                    <a:lnTo>
                      <a:pt x="0" y="762"/>
                    </a:lnTo>
                    <a:lnTo>
                      <a:pt x="0" y="844"/>
                    </a:lnTo>
                    <a:lnTo>
                      <a:pt x="0" y="939"/>
                    </a:lnTo>
                    <a:lnTo>
                      <a:pt x="14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45" y="1456"/>
                    </a:lnTo>
                    <a:lnTo>
                      <a:pt x="381" y="1551"/>
                    </a:lnTo>
                    <a:lnTo>
                      <a:pt x="517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62" y="1701"/>
                    </a:lnTo>
                    <a:lnTo>
                      <a:pt x="939" y="1701"/>
                    </a:lnTo>
                    <a:lnTo>
                      <a:pt x="1021" y="1687"/>
                    </a:lnTo>
                    <a:lnTo>
                      <a:pt x="1102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01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02" y="28"/>
                    </a:lnTo>
                    <a:lnTo>
                      <a:pt x="1021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1434252" y="1530354"/>
                <a:ext cx="395837" cy="395808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13440" extrusionOk="0">
                    <a:moveTo>
                      <a:pt x="6571" y="0"/>
                    </a:moveTo>
                    <a:lnTo>
                      <a:pt x="6408" y="14"/>
                    </a:lnTo>
                    <a:lnTo>
                      <a:pt x="6190" y="28"/>
                    </a:lnTo>
                    <a:lnTo>
                      <a:pt x="5959" y="41"/>
                    </a:lnTo>
                    <a:lnTo>
                      <a:pt x="5646" y="96"/>
                    </a:lnTo>
                    <a:lnTo>
                      <a:pt x="5319" y="150"/>
                    </a:lnTo>
                    <a:lnTo>
                      <a:pt x="5007" y="218"/>
                    </a:lnTo>
                    <a:lnTo>
                      <a:pt x="4707" y="313"/>
                    </a:lnTo>
                    <a:lnTo>
                      <a:pt x="4408" y="409"/>
                    </a:lnTo>
                    <a:lnTo>
                      <a:pt x="4122" y="531"/>
                    </a:lnTo>
                    <a:lnTo>
                      <a:pt x="3837" y="653"/>
                    </a:lnTo>
                    <a:lnTo>
                      <a:pt x="3551" y="803"/>
                    </a:lnTo>
                    <a:lnTo>
                      <a:pt x="3279" y="953"/>
                    </a:lnTo>
                    <a:lnTo>
                      <a:pt x="3021" y="1116"/>
                    </a:lnTo>
                    <a:lnTo>
                      <a:pt x="2762" y="1293"/>
                    </a:lnTo>
                    <a:lnTo>
                      <a:pt x="2517" y="1483"/>
                    </a:lnTo>
                    <a:lnTo>
                      <a:pt x="2286" y="1674"/>
                    </a:lnTo>
                    <a:lnTo>
                      <a:pt x="2055" y="1891"/>
                    </a:lnTo>
                    <a:lnTo>
                      <a:pt x="1837" y="2109"/>
                    </a:lnTo>
                    <a:lnTo>
                      <a:pt x="1633" y="2340"/>
                    </a:lnTo>
                    <a:lnTo>
                      <a:pt x="1538" y="2449"/>
                    </a:lnTo>
                    <a:lnTo>
                      <a:pt x="1443" y="2558"/>
                    </a:lnTo>
                    <a:lnTo>
                      <a:pt x="1361" y="2667"/>
                    </a:lnTo>
                    <a:lnTo>
                      <a:pt x="1361" y="2680"/>
                    </a:lnTo>
                    <a:lnTo>
                      <a:pt x="1307" y="2748"/>
                    </a:lnTo>
                    <a:lnTo>
                      <a:pt x="1266" y="2803"/>
                    </a:lnTo>
                    <a:lnTo>
                      <a:pt x="1252" y="2816"/>
                    </a:lnTo>
                    <a:lnTo>
                      <a:pt x="1116" y="3007"/>
                    </a:lnTo>
                    <a:lnTo>
                      <a:pt x="994" y="3211"/>
                    </a:lnTo>
                    <a:lnTo>
                      <a:pt x="871" y="3415"/>
                    </a:lnTo>
                    <a:lnTo>
                      <a:pt x="763" y="3619"/>
                    </a:lnTo>
                    <a:lnTo>
                      <a:pt x="654" y="3836"/>
                    </a:lnTo>
                    <a:lnTo>
                      <a:pt x="545" y="4054"/>
                    </a:lnTo>
                    <a:lnTo>
                      <a:pt x="463" y="4285"/>
                    </a:lnTo>
                    <a:lnTo>
                      <a:pt x="382" y="4503"/>
                    </a:lnTo>
                    <a:lnTo>
                      <a:pt x="300" y="4734"/>
                    </a:lnTo>
                    <a:lnTo>
                      <a:pt x="232" y="4965"/>
                    </a:lnTo>
                    <a:lnTo>
                      <a:pt x="178" y="5210"/>
                    </a:lnTo>
                    <a:lnTo>
                      <a:pt x="123" y="5455"/>
                    </a:lnTo>
                    <a:lnTo>
                      <a:pt x="82" y="5700"/>
                    </a:lnTo>
                    <a:lnTo>
                      <a:pt x="42" y="5945"/>
                    </a:lnTo>
                    <a:lnTo>
                      <a:pt x="28" y="6190"/>
                    </a:lnTo>
                    <a:lnTo>
                      <a:pt x="14" y="6448"/>
                    </a:lnTo>
                    <a:lnTo>
                      <a:pt x="1" y="6720"/>
                    </a:lnTo>
                    <a:lnTo>
                      <a:pt x="14" y="7006"/>
                    </a:lnTo>
                    <a:lnTo>
                      <a:pt x="28" y="7278"/>
                    </a:lnTo>
                    <a:lnTo>
                      <a:pt x="55" y="7536"/>
                    </a:lnTo>
                    <a:lnTo>
                      <a:pt x="82" y="7808"/>
                    </a:lnTo>
                    <a:lnTo>
                      <a:pt x="137" y="8067"/>
                    </a:lnTo>
                    <a:lnTo>
                      <a:pt x="191" y="8325"/>
                    </a:lnTo>
                    <a:lnTo>
                      <a:pt x="259" y="8570"/>
                    </a:lnTo>
                    <a:lnTo>
                      <a:pt x="341" y="8829"/>
                    </a:lnTo>
                    <a:lnTo>
                      <a:pt x="422" y="9073"/>
                    </a:lnTo>
                    <a:lnTo>
                      <a:pt x="518" y="9305"/>
                    </a:lnTo>
                    <a:lnTo>
                      <a:pt x="613" y="9549"/>
                    </a:lnTo>
                    <a:lnTo>
                      <a:pt x="735" y="9781"/>
                    </a:lnTo>
                    <a:lnTo>
                      <a:pt x="858" y="9998"/>
                    </a:lnTo>
                    <a:lnTo>
                      <a:pt x="980" y="10216"/>
                    </a:lnTo>
                    <a:lnTo>
                      <a:pt x="1116" y="10434"/>
                    </a:lnTo>
                    <a:lnTo>
                      <a:pt x="1266" y="10638"/>
                    </a:lnTo>
                    <a:lnTo>
                      <a:pt x="1415" y="10842"/>
                    </a:lnTo>
                    <a:lnTo>
                      <a:pt x="1429" y="10869"/>
                    </a:lnTo>
                    <a:lnTo>
                      <a:pt x="1511" y="10964"/>
                    </a:lnTo>
                    <a:lnTo>
                      <a:pt x="1565" y="11032"/>
                    </a:lnTo>
                    <a:lnTo>
                      <a:pt x="1619" y="11100"/>
                    </a:lnTo>
                    <a:lnTo>
                      <a:pt x="1715" y="11209"/>
                    </a:lnTo>
                    <a:lnTo>
                      <a:pt x="1810" y="11304"/>
                    </a:lnTo>
                    <a:lnTo>
                      <a:pt x="1824" y="11318"/>
                    </a:lnTo>
                    <a:lnTo>
                      <a:pt x="2028" y="11522"/>
                    </a:lnTo>
                    <a:lnTo>
                      <a:pt x="2232" y="11726"/>
                    </a:lnTo>
                    <a:lnTo>
                      <a:pt x="2449" y="11916"/>
                    </a:lnTo>
                    <a:lnTo>
                      <a:pt x="2680" y="12093"/>
                    </a:lnTo>
                    <a:lnTo>
                      <a:pt x="2925" y="12270"/>
                    </a:lnTo>
                    <a:lnTo>
                      <a:pt x="3170" y="12433"/>
                    </a:lnTo>
                    <a:lnTo>
                      <a:pt x="3415" y="12583"/>
                    </a:lnTo>
                    <a:lnTo>
                      <a:pt x="3673" y="12719"/>
                    </a:lnTo>
                    <a:lnTo>
                      <a:pt x="3946" y="12841"/>
                    </a:lnTo>
                    <a:lnTo>
                      <a:pt x="4218" y="12964"/>
                    </a:lnTo>
                    <a:lnTo>
                      <a:pt x="4490" y="13059"/>
                    </a:lnTo>
                    <a:lnTo>
                      <a:pt x="4775" y="13154"/>
                    </a:lnTo>
                    <a:lnTo>
                      <a:pt x="5061" y="13236"/>
                    </a:lnTo>
                    <a:lnTo>
                      <a:pt x="5360" y="13304"/>
                    </a:lnTo>
                    <a:lnTo>
                      <a:pt x="5659" y="13358"/>
                    </a:lnTo>
                    <a:lnTo>
                      <a:pt x="5959" y="13399"/>
                    </a:lnTo>
                    <a:lnTo>
                      <a:pt x="6190" y="13426"/>
                    </a:lnTo>
                    <a:lnTo>
                      <a:pt x="6408" y="13440"/>
                    </a:lnTo>
                    <a:lnTo>
                      <a:pt x="6979" y="13440"/>
                    </a:lnTo>
                    <a:lnTo>
                      <a:pt x="7265" y="13426"/>
                    </a:lnTo>
                    <a:lnTo>
                      <a:pt x="7333" y="13413"/>
                    </a:lnTo>
                    <a:lnTo>
                      <a:pt x="7645" y="13385"/>
                    </a:lnTo>
                    <a:lnTo>
                      <a:pt x="7945" y="13331"/>
                    </a:lnTo>
                    <a:lnTo>
                      <a:pt x="8258" y="13263"/>
                    </a:lnTo>
                    <a:lnTo>
                      <a:pt x="8557" y="13195"/>
                    </a:lnTo>
                    <a:lnTo>
                      <a:pt x="8842" y="13100"/>
                    </a:lnTo>
                    <a:lnTo>
                      <a:pt x="9128" y="12991"/>
                    </a:lnTo>
                    <a:lnTo>
                      <a:pt x="9414" y="12882"/>
                    </a:lnTo>
                    <a:lnTo>
                      <a:pt x="9686" y="12760"/>
                    </a:lnTo>
                    <a:lnTo>
                      <a:pt x="9958" y="12610"/>
                    </a:lnTo>
                    <a:lnTo>
                      <a:pt x="10216" y="12460"/>
                    </a:lnTo>
                    <a:lnTo>
                      <a:pt x="10475" y="12297"/>
                    </a:lnTo>
                    <a:lnTo>
                      <a:pt x="10720" y="12134"/>
                    </a:lnTo>
                    <a:lnTo>
                      <a:pt x="10951" y="11944"/>
                    </a:lnTo>
                    <a:lnTo>
                      <a:pt x="11182" y="11753"/>
                    </a:lnTo>
                    <a:lnTo>
                      <a:pt x="11400" y="11549"/>
                    </a:lnTo>
                    <a:lnTo>
                      <a:pt x="11604" y="11331"/>
                    </a:lnTo>
                    <a:lnTo>
                      <a:pt x="11617" y="11318"/>
                    </a:lnTo>
                    <a:lnTo>
                      <a:pt x="11821" y="11100"/>
                    </a:lnTo>
                    <a:lnTo>
                      <a:pt x="11998" y="10883"/>
                    </a:lnTo>
                    <a:lnTo>
                      <a:pt x="12012" y="10869"/>
                    </a:lnTo>
                    <a:lnTo>
                      <a:pt x="12175" y="10665"/>
                    </a:lnTo>
                    <a:lnTo>
                      <a:pt x="12311" y="10447"/>
                    </a:lnTo>
                    <a:lnTo>
                      <a:pt x="12447" y="10230"/>
                    </a:lnTo>
                    <a:lnTo>
                      <a:pt x="12583" y="10012"/>
                    </a:lnTo>
                    <a:lnTo>
                      <a:pt x="12706" y="9781"/>
                    </a:lnTo>
                    <a:lnTo>
                      <a:pt x="12814" y="9549"/>
                    </a:lnTo>
                    <a:lnTo>
                      <a:pt x="12923" y="9318"/>
                    </a:lnTo>
                    <a:lnTo>
                      <a:pt x="13018" y="9073"/>
                    </a:lnTo>
                    <a:lnTo>
                      <a:pt x="13100" y="8829"/>
                    </a:lnTo>
                    <a:lnTo>
                      <a:pt x="13182" y="8584"/>
                    </a:lnTo>
                    <a:lnTo>
                      <a:pt x="13250" y="8325"/>
                    </a:lnTo>
                    <a:lnTo>
                      <a:pt x="13304" y="8067"/>
                    </a:lnTo>
                    <a:lnTo>
                      <a:pt x="13359" y="7808"/>
                    </a:lnTo>
                    <a:lnTo>
                      <a:pt x="13386" y="7550"/>
                    </a:lnTo>
                    <a:lnTo>
                      <a:pt x="13413" y="7278"/>
                    </a:lnTo>
                    <a:lnTo>
                      <a:pt x="13440" y="7006"/>
                    </a:lnTo>
                    <a:lnTo>
                      <a:pt x="13440" y="6720"/>
                    </a:lnTo>
                    <a:lnTo>
                      <a:pt x="13440" y="6448"/>
                    </a:lnTo>
                    <a:lnTo>
                      <a:pt x="13413" y="6190"/>
                    </a:lnTo>
                    <a:lnTo>
                      <a:pt x="13399" y="5945"/>
                    </a:lnTo>
                    <a:lnTo>
                      <a:pt x="13359" y="5700"/>
                    </a:lnTo>
                    <a:lnTo>
                      <a:pt x="13318" y="5455"/>
                    </a:lnTo>
                    <a:lnTo>
                      <a:pt x="13263" y="5210"/>
                    </a:lnTo>
                    <a:lnTo>
                      <a:pt x="13209" y="4965"/>
                    </a:lnTo>
                    <a:lnTo>
                      <a:pt x="13141" y="4734"/>
                    </a:lnTo>
                    <a:lnTo>
                      <a:pt x="13059" y="4503"/>
                    </a:lnTo>
                    <a:lnTo>
                      <a:pt x="12978" y="4285"/>
                    </a:lnTo>
                    <a:lnTo>
                      <a:pt x="12896" y="4054"/>
                    </a:lnTo>
                    <a:lnTo>
                      <a:pt x="12787" y="3836"/>
                    </a:lnTo>
                    <a:lnTo>
                      <a:pt x="12678" y="3619"/>
                    </a:lnTo>
                    <a:lnTo>
                      <a:pt x="12570" y="3415"/>
                    </a:lnTo>
                    <a:lnTo>
                      <a:pt x="12447" y="3211"/>
                    </a:lnTo>
                    <a:lnTo>
                      <a:pt x="12325" y="3007"/>
                    </a:lnTo>
                    <a:lnTo>
                      <a:pt x="12189" y="2816"/>
                    </a:lnTo>
                    <a:lnTo>
                      <a:pt x="12175" y="2789"/>
                    </a:lnTo>
                    <a:lnTo>
                      <a:pt x="11998" y="2571"/>
                    </a:lnTo>
                    <a:lnTo>
                      <a:pt x="11821" y="2340"/>
                    </a:lnTo>
                    <a:lnTo>
                      <a:pt x="11808" y="2327"/>
                    </a:lnTo>
                    <a:lnTo>
                      <a:pt x="11590" y="2095"/>
                    </a:lnTo>
                    <a:lnTo>
                      <a:pt x="11373" y="1878"/>
                    </a:lnTo>
                    <a:lnTo>
                      <a:pt x="11128" y="1660"/>
                    </a:lnTo>
                    <a:lnTo>
                      <a:pt x="10883" y="1456"/>
                    </a:lnTo>
                    <a:lnTo>
                      <a:pt x="10638" y="1266"/>
                    </a:lnTo>
                    <a:lnTo>
                      <a:pt x="10366" y="1089"/>
                    </a:lnTo>
                    <a:lnTo>
                      <a:pt x="10094" y="912"/>
                    </a:lnTo>
                    <a:lnTo>
                      <a:pt x="9822" y="762"/>
                    </a:lnTo>
                    <a:lnTo>
                      <a:pt x="9536" y="626"/>
                    </a:lnTo>
                    <a:lnTo>
                      <a:pt x="9237" y="490"/>
                    </a:lnTo>
                    <a:lnTo>
                      <a:pt x="8938" y="381"/>
                    </a:lnTo>
                    <a:lnTo>
                      <a:pt x="8625" y="273"/>
                    </a:lnTo>
                    <a:lnTo>
                      <a:pt x="8312" y="191"/>
                    </a:lnTo>
                    <a:lnTo>
                      <a:pt x="7985" y="123"/>
                    </a:lnTo>
                    <a:lnTo>
                      <a:pt x="7659" y="68"/>
                    </a:lnTo>
                    <a:lnTo>
                      <a:pt x="7333" y="28"/>
                    </a:lnTo>
                    <a:lnTo>
                      <a:pt x="7265" y="28"/>
                    </a:lnTo>
                    <a:lnTo>
                      <a:pt x="6979" y="14"/>
                    </a:lnTo>
                    <a:lnTo>
                      <a:pt x="67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1524783" y="1624095"/>
                <a:ext cx="214749" cy="214749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7292" extrusionOk="0">
                    <a:moveTo>
                      <a:pt x="3646" y="0"/>
                    </a:moveTo>
                    <a:lnTo>
                      <a:pt x="3456" y="14"/>
                    </a:lnTo>
                    <a:lnTo>
                      <a:pt x="3279" y="28"/>
                    </a:lnTo>
                    <a:lnTo>
                      <a:pt x="3089" y="41"/>
                    </a:lnTo>
                    <a:lnTo>
                      <a:pt x="2912" y="82"/>
                    </a:lnTo>
                    <a:lnTo>
                      <a:pt x="2735" y="123"/>
                    </a:lnTo>
                    <a:lnTo>
                      <a:pt x="2558" y="164"/>
                    </a:lnTo>
                    <a:lnTo>
                      <a:pt x="2395" y="232"/>
                    </a:lnTo>
                    <a:lnTo>
                      <a:pt x="2232" y="286"/>
                    </a:lnTo>
                    <a:lnTo>
                      <a:pt x="2069" y="368"/>
                    </a:lnTo>
                    <a:lnTo>
                      <a:pt x="1905" y="449"/>
                    </a:lnTo>
                    <a:lnTo>
                      <a:pt x="1756" y="531"/>
                    </a:lnTo>
                    <a:lnTo>
                      <a:pt x="1606" y="626"/>
                    </a:lnTo>
                    <a:lnTo>
                      <a:pt x="1470" y="735"/>
                    </a:lnTo>
                    <a:lnTo>
                      <a:pt x="1334" y="844"/>
                    </a:lnTo>
                    <a:lnTo>
                      <a:pt x="1198" y="953"/>
                    </a:lnTo>
                    <a:lnTo>
                      <a:pt x="1076" y="1075"/>
                    </a:lnTo>
                    <a:lnTo>
                      <a:pt x="953" y="1197"/>
                    </a:lnTo>
                    <a:lnTo>
                      <a:pt x="831" y="1334"/>
                    </a:lnTo>
                    <a:lnTo>
                      <a:pt x="722" y="1470"/>
                    </a:lnTo>
                    <a:lnTo>
                      <a:pt x="627" y="1606"/>
                    </a:lnTo>
                    <a:lnTo>
                      <a:pt x="531" y="1755"/>
                    </a:lnTo>
                    <a:lnTo>
                      <a:pt x="436" y="1918"/>
                    </a:lnTo>
                    <a:lnTo>
                      <a:pt x="368" y="2068"/>
                    </a:lnTo>
                    <a:lnTo>
                      <a:pt x="287" y="2231"/>
                    </a:lnTo>
                    <a:lnTo>
                      <a:pt x="219" y="2395"/>
                    </a:lnTo>
                    <a:lnTo>
                      <a:pt x="164" y="2571"/>
                    </a:lnTo>
                    <a:lnTo>
                      <a:pt x="123" y="2735"/>
                    </a:lnTo>
                    <a:lnTo>
                      <a:pt x="83" y="2911"/>
                    </a:lnTo>
                    <a:lnTo>
                      <a:pt x="42" y="3088"/>
                    </a:lnTo>
                    <a:lnTo>
                      <a:pt x="15" y="3279"/>
                    </a:lnTo>
                    <a:lnTo>
                      <a:pt x="1" y="3456"/>
                    </a:lnTo>
                    <a:lnTo>
                      <a:pt x="1" y="3646"/>
                    </a:lnTo>
                    <a:lnTo>
                      <a:pt x="1" y="3836"/>
                    </a:lnTo>
                    <a:lnTo>
                      <a:pt x="15" y="4027"/>
                    </a:lnTo>
                    <a:lnTo>
                      <a:pt x="42" y="4204"/>
                    </a:lnTo>
                    <a:lnTo>
                      <a:pt x="83" y="4380"/>
                    </a:lnTo>
                    <a:lnTo>
                      <a:pt x="123" y="4557"/>
                    </a:lnTo>
                    <a:lnTo>
                      <a:pt x="164" y="4734"/>
                    </a:lnTo>
                    <a:lnTo>
                      <a:pt x="219" y="4897"/>
                    </a:lnTo>
                    <a:lnTo>
                      <a:pt x="287" y="5074"/>
                    </a:lnTo>
                    <a:lnTo>
                      <a:pt x="368" y="5224"/>
                    </a:lnTo>
                    <a:lnTo>
                      <a:pt x="436" y="5387"/>
                    </a:lnTo>
                    <a:lnTo>
                      <a:pt x="531" y="5537"/>
                    </a:lnTo>
                    <a:lnTo>
                      <a:pt x="627" y="5686"/>
                    </a:lnTo>
                    <a:lnTo>
                      <a:pt x="722" y="5836"/>
                    </a:lnTo>
                    <a:lnTo>
                      <a:pt x="831" y="5972"/>
                    </a:lnTo>
                    <a:lnTo>
                      <a:pt x="953" y="6094"/>
                    </a:lnTo>
                    <a:lnTo>
                      <a:pt x="1076" y="6230"/>
                    </a:lnTo>
                    <a:lnTo>
                      <a:pt x="1198" y="6353"/>
                    </a:lnTo>
                    <a:lnTo>
                      <a:pt x="1334" y="6462"/>
                    </a:lnTo>
                    <a:lnTo>
                      <a:pt x="1470" y="6570"/>
                    </a:lnTo>
                    <a:lnTo>
                      <a:pt x="1606" y="6666"/>
                    </a:lnTo>
                    <a:lnTo>
                      <a:pt x="1756" y="6761"/>
                    </a:lnTo>
                    <a:lnTo>
                      <a:pt x="1905" y="6856"/>
                    </a:lnTo>
                    <a:lnTo>
                      <a:pt x="2069" y="6938"/>
                    </a:lnTo>
                    <a:lnTo>
                      <a:pt x="2232" y="7006"/>
                    </a:lnTo>
                    <a:lnTo>
                      <a:pt x="2395" y="7074"/>
                    </a:lnTo>
                    <a:lnTo>
                      <a:pt x="2558" y="7128"/>
                    </a:lnTo>
                    <a:lnTo>
                      <a:pt x="2735" y="7183"/>
                    </a:lnTo>
                    <a:lnTo>
                      <a:pt x="2912" y="7223"/>
                    </a:lnTo>
                    <a:lnTo>
                      <a:pt x="3089" y="7251"/>
                    </a:lnTo>
                    <a:lnTo>
                      <a:pt x="3279" y="7278"/>
                    </a:lnTo>
                    <a:lnTo>
                      <a:pt x="3456" y="7291"/>
                    </a:lnTo>
                    <a:lnTo>
                      <a:pt x="3837" y="7291"/>
                    </a:lnTo>
                    <a:lnTo>
                      <a:pt x="4014" y="7278"/>
                    </a:lnTo>
                    <a:lnTo>
                      <a:pt x="4204" y="7251"/>
                    </a:lnTo>
                    <a:lnTo>
                      <a:pt x="4381" y="7223"/>
                    </a:lnTo>
                    <a:lnTo>
                      <a:pt x="4558" y="7183"/>
                    </a:lnTo>
                    <a:lnTo>
                      <a:pt x="4735" y="7128"/>
                    </a:lnTo>
                    <a:lnTo>
                      <a:pt x="4898" y="7074"/>
                    </a:lnTo>
                    <a:lnTo>
                      <a:pt x="5061" y="7006"/>
                    </a:lnTo>
                    <a:lnTo>
                      <a:pt x="5224" y="6938"/>
                    </a:lnTo>
                    <a:lnTo>
                      <a:pt x="5388" y="6856"/>
                    </a:lnTo>
                    <a:lnTo>
                      <a:pt x="5537" y="6761"/>
                    </a:lnTo>
                    <a:lnTo>
                      <a:pt x="5687" y="6666"/>
                    </a:lnTo>
                    <a:lnTo>
                      <a:pt x="5823" y="6570"/>
                    </a:lnTo>
                    <a:lnTo>
                      <a:pt x="5959" y="6462"/>
                    </a:lnTo>
                    <a:lnTo>
                      <a:pt x="6095" y="6353"/>
                    </a:lnTo>
                    <a:lnTo>
                      <a:pt x="6217" y="6230"/>
                    </a:lnTo>
                    <a:lnTo>
                      <a:pt x="6340" y="6094"/>
                    </a:lnTo>
                    <a:lnTo>
                      <a:pt x="6462" y="5972"/>
                    </a:lnTo>
                    <a:lnTo>
                      <a:pt x="6571" y="5836"/>
                    </a:lnTo>
                    <a:lnTo>
                      <a:pt x="6666" y="5686"/>
                    </a:lnTo>
                    <a:lnTo>
                      <a:pt x="6761" y="5537"/>
                    </a:lnTo>
                    <a:lnTo>
                      <a:pt x="6857" y="5387"/>
                    </a:lnTo>
                    <a:lnTo>
                      <a:pt x="6938" y="5224"/>
                    </a:lnTo>
                    <a:lnTo>
                      <a:pt x="7006" y="5074"/>
                    </a:lnTo>
                    <a:lnTo>
                      <a:pt x="7074" y="4897"/>
                    </a:lnTo>
                    <a:lnTo>
                      <a:pt x="7129" y="4734"/>
                    </a:lnTo>
                    <a:lnTo>
                      <a:pt x="7183" y="4557"/>
                    </a:lnTo>
                    <a:lnTo>
                      <a:pt x="7210" y="4380"/>
                    </a:lnTo>
                    <a:lnTo>
                      <a:pt x="7251" y="4204"/>
                    </a:lnTo>
                    <a:lnTo>
                      <a:pt x="7278" y="4027"/>
                    </a:lnTo>
                    <a:lnTo>
                      <a:pt x="7292" y="3836"/>
                    </a:lnTo>
                    <a:lnTo>
                      <a:pt x="7292" y="3646"/>
                    </a:lnTo>
                    <a:lnTo>
                      <a:pt x="7292" y="3456"/>
                    </a:lnTo>
                    <a:lnTo>
                      <a:pt x="7278" y="3279"/>
                    </a:lnTo>
                    <a:lnTo>
                      <a:pt x="7251" y="3088"/>
                    </a:lnTo>
                    <a:lnTo>
                      <a:pt x="7210" y="2911"/>
                    </a:lnTo>
                    <a:lnTo>
                      <a:pt x="7183" y="2735"/>
                    </a:lnTo>
                    <a:lnTo>
                      <a:pt x="7129" y="2571"/>
                    </a:lnTo>
                    <a:lnTo>
                      <a:pt x="7074" y="2395"/>
                    </a:lnTo>
                    <a:lnTo>
                      <a:pt x="7006" y="2231"/>
                    </a:lnTo>
                    <a:lnTo>
                      <a:pt x="6938" y="2068"/>
                    </a:lnTo>
                    <a:lnTo>
                      <a:pt x="6857" y="1918"/>
                    </a:lnTo>
                    <a:lnTo>
                      <a:pt x="6761" y="1755"/>
                    </a:lnTo>
                    <a:lnTo>
                      <a:pt x="6666" y="1606"/>
                    </a:lnTo>
                    <a:lnTo>
                      <a:pt x="6571" y="1470"/>
                    </a:lnTo>
                    <a:lnTo>
                      <a:pt x="6462" y="1334"/>
                    </a:lnTo>
                    <a:lnTo>
                      <a:pt x="6340" y="1197"/>
                    </a:lnTo>
                    <a:lnTo>
                      <a:pt x="6217" y="1075"/>
                    </a:lnTo>
                    <a:lnTo>
                      <a:pt x="6095" y="953"/>
                    </a:lnTo>
                    <a:lnTo>
                      <a:pt x="5959" y="844"/>
                    </a:lnTo>
                    <a:lnTo>
                      <a:pt x="5823" y="735"/>
                    </a:lnTo>
                    <a:lnTo>
                      <a:pt x="5687" y="626"/>
                    </a:lnTo>
                    <a:lnTo>
                      <a:pt x="5537" y="531"/>
                    </a:lnTo>
                    <a:lnTo>
                      <a:pt x="5388" y="449"/>
                    </a:lnTo>
                    <a:lnTo>
                      <a:pt x="5224" y="368"/>
                    </a:lnTo>
                    <a:lnTo>
                      <a:pt x="5061" y="286"/>
                    </a:lnTo>
                    <a:lnTo>
                      <a:pt x="4898" y="232"/>
                    </a:lnTo>
                    <a:lnTo>
                      <a:pt x="4735" y="164"/>
                    </a:lnTo>
                    <a:lnTo>
                      <a:pt x="4558" y="123"/>
                    </a:lnTo>
                    <a:lnTo>
                      <a:pt x="4381" y="82"/>
                    </a:lnTo>
                    <a:lnTo>
                      <a:pt x="4204" y="41"/>
                    </a:lnTo>
                    <a:lnTo>
                      <a:pt x="4014" y="28"/>
                    </a:lnTo>
                    <a:lnTo>
                      <a:pt x="3837" y="14"/>
                    </a:lnTo>
                    <a:lnTo>
                      <a:pt x="3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1570461" y="1669773"/>
                <a:ext cx="123808" cy="123808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4204" extrusionOk="0">
                    <a:moveTo>
                      <a:pt x="2095" y="0"/>
                    </a:moveTo>
                    <a:lnTo>
                      <a:pt x="1878" y="14"/>
                    </a:lnTo>
                    <a:lnTo>
                      <a:pt x="1674" y="41"/>
                    </a:lnTo>
                    <a:lnTo>
                      <a:pt x="1470" y="95"/>
                    </a:lnTo>
                    <a:lnTo>
                      <a:pt x="1279" y="163"/>
                    </a:lnTo>
                    <a:lnTo>
                      <a:pt x="1089" y="245"/>
                    </a:lnTo>
                    <a:lnTo>
                      <a:pt x="926" y="354"/>
                    </a:lnTo>
                    <a:lnTo>
                      <a:pt x="762" y="476"/>
                    </a:lnTo>
                    <a:lnTo>
                      <a:pt x="613" y="612"/>
                    </a:lnTo>
                    <a:lnTo>
                      <a:pt x="477" y="762"/>
                    </a:lnTo>
                    <a:lnTo>
                      <a:pt x="354" y="925"/>
                    </a:lnTo>
                    <a:lnTo>
                      <a:pt x="245" y="1102"/>
                    </a:lnTo>
                    <a:lnTo>
                      <a:pt x="164" y="1279"/>
                    </a:lnTo>
                    <a:lnTo>
                      <a:pt x="82" y="1469"/>
                    </a:lnTo>
                    <a:lnTo>
                      <a:pt x="41" y="1673"/>
                    </a:lnTo>
                    <a:lnTo>
                      <a:pt x="1" y="1877"/>
                    </a:lnTo>
                    <a:lnTo>
                      <a:pt x="1" y="2095"/>
                    </a:lnTo>
                    <a:lnTo>
                      <a:pt x="1" y="2313"/>
                    </a:lnTo>
                    <a:lnTo>
                      <a:pt x="41" y="2517"/>
                    </a:lnTo>
                    <a:lnTo>
                      <a:pt x="82" y="2721"/>
                    </a:lnTo>
                    <a:lnTo>
                      <a:pt x="164" y="2911"/>
                    </a:lnTo>
                    <a:lnTo>
                      <a:pt x="245" y="3102"/>
                    </a:lnTo>
                    <a:lnTo>
                      <a:pt x="354" y="3278"/>
                    </a:lnTo>
                    <a:lnTo>
                      <a:pt x="477" y="3428"/>
                    </a:lnTo>
                    <a:lnTo>
                      <a:pt x="613" y="3578"/>
                    </a:lnTo>
                    <a:lnTo>
                      <a:pt x="762" y="3714"/>
                    </a:lnTo>
                    <a:lnTo>
                      <a:pt x="926" y="3836"/>
                    </a:lnTo>
                    <a:lnTo>
                      <a:pt x="1089" y="3945"/>
                    </a:lnTo>
                    <a:lnTo>
                      <a:pt x="1279" y="4040"/>
                    </a:lnTo>
                    <a:lnTo>
                      <a:pt x="1470" y="4108"/>
                    </a:lnTo>
                    <a:lnTo>
                      <a:pt x="1674" y="4163"/>
                    </a:lnTo>
                    <a:lnTo>
                      <a:pt x="1878" y="4190"/>
                    </a:lnTo>
                    <a:lnTo>
                      <a:pt x="2095" y="4203"/>
                    </a:lnTo>
                    <a:lnTo>
                      <a:pt x="2313" y="4190"/>
                    </a:lnTo>
                    <a:lnTo>
                      <a:pt x="2517" y="4163"/>
                    </a:lnTo>
                    <a:lnTo>
                      <a:pt x="2721" y="4108"/>
                    </a:lnTo>
                    <a:lnTo>
                      <a:pt x="2912" y="4040"/>
                    </a:lnTo>
                    <a:lnTo>
                      <a:pt x="3102" y="3945"/>
                    </a:lnTo>
                    <a:lnTo>
                      <a:pt x="3265" y="3836"/>
                    </a:lnTo>
                    <a:lnTo>
                      <a:pt x="3429" y="3714"/>
                    </a:lnTo>
                    <a:lnTo>
                      <a:pt x="3578" y="3578"/>
                    </a:lnTo>
                    <a:lnTo>
                      <a:pt x="3714" y="3428"/>
                    </a:lnTo>
                    <a:lnTo>
                      <a:pt x="3837" y="3278"/>
                    </a:lnTo>
                    <a:lnTo>
                      <a:pt x="3945" y="3102"/>
                    </a:lnTo>
                    <a:lnTo>
                      <a:pt x="4027" y="2911"/>
                    </a:lnTo>
                    <a:lnTo>
                      <a:pt x="4109" y="2721"/>
                    </a:lnTo>
                    <a:lnTo>
                      <a:pt x="4149" y="2517"/>
                    </a:lnTo>
                    <a:lnTo>
                      <a:pt x="4190" y="2313"/>
                    </a:lnTo>
                    <a:lnTo>
                      <a:pt x="4204" y="2095"/>
                    </a:lnTo>
                    <a:lnTo>
                      <a:pt x="4190" y="1877"/>
                    </a:lnTo>
                    <a:lnTo>
                      <a:pt x="4149" y="1673"/>
                    </a:lnTo>
                    <a:lnTo>
                      <a:pt x="4109" y="1469"/>
                    </a:lnTo>
                    <a:lnTo>
                      <a:pt x="4027" y="1279"/>
                    </a:lnTo>
                    <a:lnTo>
                      <a:pt x="3945" y="1102"/>
                    </a:lnTo>
                    <a:lnTo>
                      <a:pt x="3837" y="925"/>
                    </a:lnTo>
                    <a:lnTo>
                      <a:pt x="3714" y="762"/>
                    </a:lnTo>
                    <a:lnTo>
                      <a:pt x="3578" y="612"/>
                    </a:lnTo>
                    <a:lnTo>
                      <a:pt x="3429" y="476"/>
                    </a:lnTo>
                    <a:lnTo>
                      <a:pt x="3265" y="354"/>
                    </a:lnTo>
                    <a:lnTo>
                      <a:pt x="3102" y="245"/>
                    </a:lnTo>
                    <a:lnTo>
                      <a:pt x="2912" y="163"/>
                    </a:lnTo>
                    <a:lnTo>
                      <a:pt x="2721" y="95"/>
                    </a:lnTo>
                    <a:lnTo>
                      <a:pt x="2517" y="41"/>
                    </a:lnTo>
                    <a:lnTo>
                      <a:pt x="2313" y="14"/>
                    </a:lnTo>
                    <a:lnTo>
                      <a:pt x="20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1606920" y="1706615"/>
                <a:ext cx="50507" cy="50094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01" extrusionOk="0">
                    <a:moveTo>
                      <a:pt x="776" y="1"/>
                    </a:moveTo>
                    <a:lnTo>
                      <a:pt x="681" y="14"/>
                    </a:lnTo>
                    <a:lnTo>
                      <a:pt x="599" y="28"/>
                    </a:lnTo>
                    <a:lnTo>
                      <a:pt x="531" y="55"/>
                    </a:lnTo>
                    <a:lnTo>
                      <a:pt x="381" y="137"/>
                    </a:lnTo>
                    <a:lnTo>
                      <a:pt x="259" y="245"/>
                    </a:lnTo>
                    <a:lnTo>
                      <a:pt x="150" y="368"/>
                    </a:lnTo>
                    <a:lnTo>
                      <a:pt x="69" y="517"/>
                    </a:lnTo>
                    <a:lnTo>
                      <a:pt x="41" y="599"/>
                    </a:lnTo>
                    <a:lnTo>
                      <a:pt x="28" y="681"/>
                    </a:lnTo>
                    <a:lnTo>
                      <a:pt x="14" y="762"/>
                    </a:lnTo>
                    <a:lnTo>
                      <a:pt x="0" y="844"/>
                    </a:lnTo>
                    <a:lnTo>
                      <a:pt x="14" y="939"/>
                    </a:lnTo>
                    <a:lnTo>
                      <a:pt x="28" y="1021"/>
                    </a:lnTo>
                    <a:lnTo>
                      <a:pt x="41" y="1102"/>
                    </a:lnTo>
                    <a:lnTo>
                      <a:pt x="69" y="1184"/>
                    </a:lnTo>
                    <a:lnTo>
                      <a:pt x="150" y="1320"/>
                    </a:lnTo>
                    <a:lnTo>
                      <a:pt x="259" y="1456"/>
                    </a:lnTo>
                    <a:lnTo>
                      <a:pt x="381" y="1551"/>
                    </a:lnTo>
                    <a:lnTo>
                      <a:pt x="531" y="1633"/>
                    </a:lnTo>
                    <a:lnTo>
                      <a:pt x="599" y="1660"/>
                    </a:lnTo>
                    <a:lnTo>
                      <a:pt x="681" y="1687"/>
                    </a:lnTo>
                    <a:lnTo>
                      <a:pt x="776" y="1701"/>
                    </a:lnTo>
                    <a:lnTo>
                      <a:pt x="939" y="1701"/>
                    </a:lnTo>
                    <a:lnTo>
                      <a:pt x="1034" y="1687"/>
                    </a:lnTo>
                    <a:lnTo>
                      <a:pt x="1116" y="1660"/>
                    </a:lnTo>
                    <a:lnTo>
                      <a:pt x="1184" y="1633"/>
                    </a:lnTo>
                    <a:lnTo>
                      <a:pt x="1334" y="1551"/>
                    </a:lnTo>
                    <a:lnTo>
                      <a:pt x="1456" y="1456"/>
                    </a:lnTo>
                    <a:lnTo>
                      <a:pt x="1565" y="1320"/>
                    </a:lnTo>
                    <a:lnTo>
                      <a:pt x="1646" y="1184"/>
                    </a:lnTo>
                    <a:lnTo>
                      <a:pt x="1674" y="1102"/>
                    </a:lnTo>
                    <a:lnTo>
                      <a:pt x="1687" y="1021"/>
                    </a:lnTo>
                    <a:lnTo>
                      <a:pt x="1701" y="939"/>
                    </a:lnTo>
                    <a:lnTo>
                      <a:pt x="1714" y="844"/>
                    </a:lnTo>
                    <a:lnTo>
                      <a:pt x="1701" y="762"/>
                    </a:lnTo>
                    <a:lnTo>
                      <a:pt x="1687" y="681"/>
                    </a:lnTo>
                    <a:lnTo>
                      <a:pt x="1674" y="599"/>
                    </a:lnTo>
                    <a:lnTo>
                      <a:pt x="1646" y="517"/>
                    </a:lnTo>
                    <a:lnTo>
                      <a:pt x="1565" y="368"/>
                    </a:lnTo>
                    <a:lnTo>
                      <a:pt x="1456" y="245"/>
                    </a:lnTo>
                    <a:lnTo>
                      <a:pt x="1334" y="137"/>
                    </a:lnTo>
                    <a:lnTo>
                      <a:pt x="1184" y="55"/>
                    </a:lnTo>
                    <a:lnTo>
                      <a:pt x="1116" y="28"/>
                    </a:lnTo>
                    <a:lnTo>
                      <a:pt x="1034" y="14"/>
                    </a:lnTo>
                    <a:lnTo>
                      <a:pt x="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586989" y="4500406"/>
                <a:ext cx="1581170" cy="231565"/>
              </a:xfrm>
              <a:custGeom>
                <a:avLst/>
                <a:gdLst/>
                <a:ahLst/>
                <a:cxnLst/>
                <a:rect l="l" t="t" r="r" b="b"/>
                <a:pathLst>
                  <a:path w="53690" h="7863" extrusionOk="0">
                    <a:moveTo>
                      <a:pt x="26852" y="1"/>
                    </a:moveTo>
                    <a:lnTo>
                      <a:pt x="25464" y="14"/>
                    </a:lnTo>
                    <a:lnTo>
                      <a:pt x="24104" y="28"/>
                    </a:lnTo>
                    <a:lnTo>
                      <a:pt x="22757" y="55"/>
                    </a:lnTo>
                    <a:lnTo>
                      <a:pt x="21438" y="82"/>
                    </a:lnTo>
                    <a:lnTo>
                      <a:pt x="20146" y="123"/>
                    </a:lnTo>
                    <a:lnTo>
                      <a:pt x="18867" y="177"/>
                    </a:lnTo>
                    <a:lnTo>
                      <a:pt x="17616" y="245"/>
                    </a:lnTo>
                    <a:lnTo>
                      <a:pt x="16405" y="313"/>
                    </a:lnTo>
                    <a:lnTo>
                      <a:pt x="15208" y="395"/>
                    </a:lnTo>
                    <a:lnTo>
                      <a:pt x="14052" y="477"/>
                    </a:lnTo>
                    <a:lnTo>
                      <a:pt x="12923" y="572"/>
                    </a:lnTo>
                    <a:lnTo>
                      <a:pt x="11835" y="681"/>
                    </a:lnTo>
                    <a:lnTo>
                      <a:pt x="10787" y="790"/>
                    </a:lnTo>
                    <a:lnTo>
                      <a:pt x="9767" y="898"/>
                    </a:lnTo>
                    <a:lnTo>
                      <a:pt x="8801" y="1021"/>
                    </a:lnTo>
                    <a:lnTo>
                      <a:pt x="7863" y="1157"/>
                    </a:lnTo>
                    <a:lnTo>
                      <a:pt x="6978" y="1293"/>
                    </a:lnTo>
                    <a:lnTo>
                      <a:pt x="6135" y="1429"/>
                    </a:lnTo>
                    <a:lnTo>
                      <a:pt x="5332" y="1578"/>
                    </a:lnTo>
                    <a:lnTo>
                      <a:pt x="4584" y="1742"/>
                    </a:lnTo>
                    <a:lnTo>
                      <a:pt x="3891" y="1891"/>
                    </a:lnTo>
                    <a:lnTo>
                      <a:pt x="3251" y="2055"/>
                    </a:lnTo>
                    <a:lnTo>
                      <a:pt x="2653" y="2231"/>
                    </a:lnTo>
                    <a:lnTo>
                      <a:pt x="2109" y="2408"/>
                    </a:lnTo>
                    <a:lnTo>
                      <a:pt x="1633" y="2585"/>
                    </a:lnTo>
                    <a:lnTo>
                      <a:pt x="1211" y="2762"/>
                    </a:lnTo>
                    <a:lnTo>
                      <a:pt x="844" y="2952"/>
                    </a:lnTo>
                    <a:lnTo>
                      <a:pt x="694" y="3048"/>
                    </a:lnTo>
                    <a:lnTo>
                      <a:pt x="544" y="3143"/>
                    </a:lnTo>
                    <a:lnTo>
                      <a:pt x="422" y="3238"/>
                    </a:lnTo>
                    <a:lnTo>
                      <a:pt x="313" y="3333"/>
                    </a:lnTo>
                    <a:lnTo>
                      <a:pt x="218" y="3428"/>
                    </a:lnTo>
                    <a:lnTo>
                      <a:pt x="150" y="3537"/>
                    </a:lnTo>
                    <a:lnTo>
                      <a:pt x="82" y="3632"/>
                    </a:lnTo>
                    <a:lnTo>
                      <a:pt x="41" y="3728"/>
                    </a:lnTo>
                    <a:lnTo>
                      <a:pt x="14" y="3837"/>
                    </a:lnTo>
                    <a:lnTo>
                      <a:pt x="0" y="3932"/>
                    </a:lnTo>
                    <a:lnTo>
                      <a:pt x="14" y="4041"/>
                    </a:lnTo>
                    <a:lnTo>
                      <a:pt x="41" y="4136"/>
                    </a:lnTo>
                    <a:lnTo>
                      <a:pt x="82" y="4231"/>
                    </a:lnTo>
                    <a:lnTo>
                      <a:pt x="150" y="4340"/>
                    </a:lnTo>
                    <a:lnTo>
                      <a:pt x="218" y="4435"/>
                    </a:lnTo>
                    <a:lnTo>
                      <a:pt x="313" y="4530"/>
                    </a:lnTo>
                    <a:lnTo>
                      <a:pt x="422" y="4625"/>
                    </a:lnTo>
                    <a:lnTo>
                      <a:pt x="544" y="4721"/>
                    </a:lnTo>
                    <a:lnTo>
                      <a:pt x="694" y="4829"/>
                    </a:lnTo>
                    <a:lnTo>
                      <a:pt x="844" y="4911"/>
                    </a:lnTo>
                    <a:lnTo>
                      <a:pt x="1211" y="5102"/>
                    </a:lnTo>
                    <a:lnTo>
                      <a:pt x="1633" y="5292"/>
                    </a:lnTo>
                    <a:lnTo>
                      <a:pt x="2109" y="5469"/>
                    </a:lnTo>
                    <a:lnTo>
                      <a:pt x="2653" y="5646"/>
                    </a:lnTo>
                    <a:lnTo>
                      <a:pt x="3251" y="5809"/>
                    </a:lnTo>
                    <a:lnTo>
                      <a:pt x="3891" y="5972"/>
                    </a:lnTo>
                    <a:lnTo>
                      <a:pt x="4584" y="6135"/>
                    </a:lnTo>
                    <a:lnTo>
                      <a:pt x="5332" y="6285"/>
                    </a:lnTo>
                    <a:lnTo>
                      <a:pt x="6135" y="6435"/>
                    </a:lnTo>
                    <a:lnTo>
                      <a:pt x="6978" y="6584"/>
                    </a:lnTo>
                    <a:lnTo>
                      <a:pt x="7863" y="6720"/>
                    </a:lnTo>
                    <a:lnTo>
                      <a:pt x="8801" y="6843"/>
                    </a:lnTo>
                    <a:lnTo>
                      <a:pt x="9767" y="6965"/>
                    </a:lnTo>
                    <a:lnTo>
                      <a:pt x="10787" y="7088"/>
                    </a:lnTo>
                    <a:lnTo>
                      <a:pt x="11835" y="7196"/>
                    </a:lnTo>
                    <a:lnTo>
                      <a:pt x="12923" y="7292"/>
                    </a:lnTo>
                    <a:lnTo>
                      <a:pt x="14052" y="7387"/>
                    </a:lnTo>
                    <a:lnTo>
                      <a:pt x="15208" y="7482"/>
                    </a:lnTo>
                    <a:lnTo>
                      <a:pt x="16405" y="7564"/>
                    </a:lnTo>
                    <a:lnTo>
                      <a:pt x="17616" y="7632"/>
                    </a:lnTo>
                    <a:lnTo>
                      <a:pt x="18867" y="7686"/>
                    </a:lnTo>
                    <a:lnTo>
                      <a:pt x="20146" y="7740"/>
                    </a:lnTo>
                    <a:lnTo>
                      <a:pt x="21438" y="7781"/>
                    </a:lnTo>
                    <a:lnTo>
                      <a:pt x="22757" y="7822"/>
                    </a:lnTo>
                    <a:lnTo>
                      <a:pt x="24104" y="7849"/>
                    </a:lnTo>
                    <a:lnTo>
                      <a:pt x="25464" y="7863"/>
                    </a:lnTo>
                    <a:lnTo>
                      <a:pt x="28226" y="7863"/>
                    </a:lnTo>
                    <a:lnTo>
                      <a:pt x="29586" y="7849"/>
                    </a:lnTo>
                    <a:lnTo>
                      <a:pt x="30933" y="7822"/>
                    </a:lnTo>
                    <a:lnTo>
                      <a:pt x="32252" y="7781"/>
                    </a:lnTo>
                    <a:lnTo>
                      <a:pt x="33558" y="7740"/>
                    </a:lnTo>
                    <a:lnTo>
                      <a:pt x="34823" y="7686"/>
                    </a:lnTo>
                    <a:lnTo>
                      <a:pt x="36074" y="7632"/>
                    </a:lnTo>
                    <a:lnTo>
                      <a:pt x="37299" y="7564"/>
                    </a:lnTo>
                    <a:lnTo>
                      <a:pt x="38482" y="7482"/>
                    </a:lnTo>
                    <a:lnTo>
                      <a:pt x="39638" y="7387"/>
                    </a:lnTo>
                    <a:lnTo>
                      <a:pt x="40767" y="7292"/>
                    </a:lnTo>
                    <a:lnTo>
                      <a:pt x="41855" y="7196"/>
                    </a:lnTo>
                    <a:lnTo>
                      <a:pt x="42903" y="7088"/>
                    </a:lnTo>
                    <a:lnTo>
                      <a:pt x="43923" y="6965"/>
                    </a:lnTo>
                    <a:lnTo>
                      <a:pt x="44889" y="6843"/>
                    </a:lnTo>
                    <a:lnTo>
                      <a:pt x="45827" y="6720"/>
                    </a:lnTo>
                    <a:lnTo>
                      <a:pt x="46712" y="6584"/>
                    </a:lnTo>
                    <a:lnTo>
                      <a:pt x="47555" y="6435"/>
                    </a:lnTo>
                    <a:lnTo>
                      <a:pt x="48358" y="6285"/>
                    </a:lnTo>
                    <a:lnTo>
                      <a:pt x="49106" y="6135"/>
                    </a:lnTo>
                    <a:lnTo>
                      <a:pt x="49799" y="5972"/>
                    </a:lnTo>
                    <a:lnTo>
                      <a:pt x="50452" y="5809"/>
                    </a:lnTo>
                    <a:lnTo>
                      <a:pt x="51037" y="5646"/>
                    </a:lnTo>
                    <a:lnTo>
                      <a:pt x="51581" y="5469"/>
                    </a:lnTo>
                    <a:lnTo>
                      <a:pt x="52057" y="5292"/>
                    </a:lnTo>
                    <a:lnTo>
                      <a:pt x="52479" y="5102"/>
                    </a:lnTo>
                    <a:lnTo>
                      <a:pt x="52846" y="4911"/>
                    </a:lnTo>
                    <a:lnTo>
                      <a:pt x="52996" y="4829"/>
                    </a:lnTo>
                    <a:lnTo>
                      <a:pt x="53146" y="4721"/>
                    </a:lnTo>
                    <a:lnTo>
                      <a:pt x="53268" y="4625"/>
                    </a:lnTo>
                    <a:lnTo>
                      <a:pt x="53377" y="4530"/>
                    </a:lnTo>
                    <a:lnTo>
                      <a:pt x="53472" y="4435"/>
                    </a:lnTo>
                    <a:lnTo>
                      <a:pt x="53554" y="4340"/>
                    </a:lnTo>
                    <a:lnTo>
                      <a:pt x="53608" y="4231"/>
                    </a:lnTo>
                    <a:lnTo>
                      <a:pt x="53649" y="4136"/>
                    </a:lnTo>
                    <a:lnTo>
                      <a:pt x="53676" y="4041"/>
                    </a:lnTo>
                    <a:lnTo>
                      <a:pt x="53690" y="3932"/>
                    </a:lnTo>
                    <a:lnTo>
                      <a:pt x="53676" y="3837"/>
                    </a:lnTo>
                    <a:lnTo>
                      <a:pt x="53649" y="3728"/>
                    </a:lnTo>
                    <a:lnTo>
                      <a:pt x="53608" y="3632"/>
                    </a:lnTo>
                    <a:lnTo>
                      <a:pt x="53554" y="3537"/>
                    </a:lnTo>
                    <a:lnTo>
                      <a:pt x="53472" y="3428"/>
                    </a:lnTo>
                    <a:lnTo>
                      <a:pt x="53377" y="3333"/>
                    </a:lnTo>
                    <a:lnTo>
                      <a:pt x="53268" y="3238"/>
                    </a:lnTo>
                    <a:lnTo>
                      <a:pt x="53146" y="3143"/>
                    </a:lnTo>
                    <a:lnTo>
                      <a:pt x="52996" y="3048"/>
                    </a:lnTo>
                    <a:lnTo>
                      <a:pt x="52846" y="2952"/>
                    </a:lnTo>
                    <a:lnTo>
                      <a:pt x="52479" y="2762"/>
                    </a:lnTo>
                    <a:lnTo>
                      <a:pt x="52057" y="2585"/>
                    </a:lnTo>
                    <a:lnTo>
                      <a:pt x="51581" y="2408"/>
                    </a:lnTo>
                    <a:lnTo>
                      <a:pt x="51037" y="2231"/>
                    </a:lnTo>
                    <a:lnTo>
                      <a:pt x="50452" y="2055"/>
                    </a:lnTo>
                    <a:lnTo>
                      <a:pt x="49799" y="1891"/>
                    </a:lnTo>
                    <a:lnTo>
                      <a:pt x="49106" y="1742"/>
                    </a:lnTo>
                    <a:lnTo>
                      <a:pt x="48358" y="1578"/>
                    </a:lnTo>
                    <a:lnTo>
                      <a:pt x="47555" y="1429"/>
                    </a:lnTo>
                    <a:lnTo>
                      <a:pt x="46712" y="1293"/>
                    </a:lnTo>
                    <a:lnTo>
                      <a:pt x="45827" y="1157"/>
                    </a:lnTo>
                    <a:lnTo>
                      <a:pt x="44889" y="1021"/>
                    </a:lnTo>
                    <a:lnTo>
                      <a:pt x="43923" y="898"/>
                    </a:lnTo>
                    <a:lnTo>
                      <a:pt x="42903" y="790"/>
                    </a:lnTo>
                    <a:lnTo>
                      <a:pt x="41855" y="681"/>
                    </a:lnTo>
                    <a:lnTo>
                      <a:pt x="40767" y="572"/>
                    </a:lnTo>
                    <a:lnTo>
                      <a:pt x="39638" y="477"/>
                    </a:lnTo>
                    <a:lnTo>
                      <a:pt x="38482" y="395"/>
                    </a:lnTo>
                    <a:lnTo>
                      <a:pt x="37299" y="313"/>
                    </a:lnTo>
                    <a:lnTo>
                      <a:pt x="36074" y="245"/>
                    </a:lnTo>
                    <a:lnTo>
                      <a:pt x="34823" y="177"/>
                    </a:lnTo>
                    <a:lnTo>
                      <a:pt x="33558" y="123"/>
                    </a:lnTo>
                    <a:lnTo>
                      <a:pt x="32252" y="82"/>
                    </a:lnTo>
                    <a:lnTo>
                      <a:pt x="30933" y="55"/>
                    </a:lnTo>
                    <a:lnTo>
                      <a:pt x="29586" y="28"/>
                    </a:lnTo>
                    <a:lnTo>
                      <a:pt x="28226" y="14"/>
                    </a:lnTo>
                    <a:lnTo>
                      <a:pt x="26852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1289237" y="4091810"/>
                <a:ext cx="974294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83" h="17997" extrusionOk="0">
                    <a:moveTo>
                      <a:pt x="19616" y="0"/>
                    </a:moveTo>
                    <a:lnTo>
                      <a:pt x="18527" y="41"/>
                    </a:lnTo>
                    <a:lnTo>
                      <a:pt x="17453" y="82"/>
                    </a:lnTo>
                    <a:lnTo>
                      <a:pt x="16378" y="150"/>
                    </a:lnTo>
                    <a:lnTo>
                      <a:pt x="15317" y="245"/>
                    </a:lnTo>
                    <a:lnTo>
                      <a:pt x="14270" y="340"/>
                    </a:lnTo>
                    <a:lnTo>
                      <a:pt x="13236" y="463"/>
                    </a:lnTo>
                    <a:lnTo>
                      <a:pt x="12243" y="585"/>
                    </a:lnTo>
                    <a:lnTo>
                      <a:pt x="11277" y="707"/>
                    </a:lnTo>
                    <a:lnTo>
                      <a:pt x="10352" y="843"/>
                    </a:lnTo>
                    <a:lnTo>
                      <a:pt x="9468" y="979"/>
                    </a:lnTo>
                    <a:lnTo>
                      <a:pt x="8625" y="1115"/>
                    </a:lnTo>
                    <a:lnTo>
                      <a:pt x="7128" y="1387"/>
                    </a:lnTo>
                    <a:lnTo>
                      <a:pt x="5877" y="1632"/>
                    </a:lnTo>
                    <a:lnTo>
                      <a:pt x="4938" y="1823"/>
                    </a:lnTo>
                    <a:lnTo>
                      <a:pt x="4136" y="2000"/>
                    </a:lnTo>
                    <a:lnTo>
                      <a:pt x="3918" y="2054"/>
                    </a:lnTo>
                    <a:lnTo>
                      <a:pt x="3714" y="2136"/>
                    </a:lnTo>
                    <a:lnTo>
                      <a:pt x="3524" y="2217"/>
                    </a:lnTo>
                    <a:lnTo>
                      <a:pt x="3320" y="2299"/>
                    </a:lnTo>
                    <a:lnTo>
                      <a:pt x="3129" y="2408"/>
                    </a:lnTo>
                    <a:lnTo>
                      <a:pt x="2952" y="2516"/>
                    </a:lnTo>
                    <a:lnTo>
                      <a:pt x="2762" y="2639"/>
                    </a:lnTo>
                    <a:lnTo>
                      <a:pt x="2585" y="2761"/>
                    </a:lnTo>
                    <a:lnTo>
                      <a:pt x="2422" y="2897"/>
                    </a:lnTo>
                    <a:lnTo>
                      <a:pt x="2245" y="3033"/>
                    </a:lnTo>
                    <a:lnTo>
                      <a:pt x="2082" y="3197"/>
                    </a:lnTo>
                    <a:lnTo>
                      <a:pt x="1932" y="3346"/>
                    </a:lnTo>
                    <a:lnTo>
                      <a:pt x="1783" y="3509"/>
                    </a:lnTo>
                    <a:lnTo>
                      <a:pt x="1633" y="3686"/>
                    </a:lnTo>
                    <a:lnTo>
                      <a:pt x="1361" y="4040"/>
                    </a:lnTo>
                    <a:lnTo>
                      <a:pt x="1116" y="4421"/>
                    </a:lnTo>
                    <a:lnTo>
                      <a:pt x="885" y="4829"/>
                    </a:lnTo>
                    <a:lnTo>
                      <a:pt x="681" y="5237"/>
                    </a:lnTo>
                    <a:lnTo>
                      <a:pt x="504" y="5672"/>
                    </a:lnTo>
                    <a:lnTo>
                      <a:pt x="354" y="6108"/>
                    </a:lnTo>
                    <a:lnTo>
                      <a:pt x="218" y="6556"/>
                    </a:lnTo>
                    <a:lnTo>
                      <a:pt x="123" y="7019"/>
                    </a:lnTo>
                    <a:lnTo>
                      <a:pt x="55" y="7468"/>
                    </a:lnTo>
                    <a:lnTo>
                      <a:pt x="14" y="7930"/>
                    </a:lnTo>
                    <a:lnTo>
                      <a:pt x="1" y="8379"/>
                    </a:lnTo>
                    <a:lnTo>
                      <a:pt x="14" y="8828"/>
                    </a:lnTo>
                    <a:lnTo>
                      <a:pt x="55" y="9277"/>
                    </a:lnTo>
                    <a:lnTo>
                      <a:pt x="96" y="9495"/>
                    </a:lnTo>
                    <a:lnTo>
                      <a:pt x="137" y="9712"/>
                    </a:lnTo>
                    <a:lnTo>
                      <a:pt x="191" y="9916"/>
                    </a:lnTo>
                    <a:lnTo>
                      <a:pt x="245" y="10120"/>
                    </a:lnTo>
                    <a:lnTo>
                      <a:pt x="313" y="10324"/>
                    </a:lnTo>
                    <a:lnTo>
                      <a:pt x="395" y="10528"/>
                    </a:lnTo>
                    <a:lnTo>
                      <a:pt x="477" y="10719"/>
                    </a:lnTo>
                    <a:lnTo>
                      <a:pt x="572" y="10909"/>
                    </a:lnTo>
                    <a:lnTo>
                      <a:pt x="667" y="11086"/>
                    </a:lnTo>
                    <a:lnTo>
                      <a:pt x="776" y="11263"/>
                    </a:lnTo>
                    <a:lnTo>
                      <a:pt x="898" y="11440"/>
                    </a:lnTo>
                    <a:lnTo>
                      <a:pt x="1021" y="11603"/>
                    </a:lnTo>
                    <a:lnTo>
                      <a:pt x="1170" y="11766"/>
                    </a:lnTo>
                    <a:lnTo>
                      <a:pt x="1306" y="11916"/>
                    </a:lnTo>
                    <a:lnTo>
                      <a:pt x="1470" y="12052"/>
                    </a:lnTo>
                    <a:lnTo>
                      <a:pt x="1633" y="12188"/>
                    </a:lnTo>
                    <a:lnTo>
                      <a:pt x="1796" y="12324"/>
                    </a:lnTo>
                    <a:lnTo>
                      <a:pt x="1987" y="12446"/>
                    </a:lnTo>
                    <a:lnTo>
                      <a:pt x="2177" y="12555"/>
                    </a:lnTo>
                    <a:lnTo>
                      <a:pt x="2381" y="12650"/>
                    </a:lnTo>
                    <a:lnTo>
                      <a:pt x="2585" y="12746"/>
                    </a:lnTo>
                    <a:lnTo>
                      <a:pt x="2816" y="12827"/>
                    </a:lnTo>
                    <a:lnTo>
                      <a:pt x="3048" y="12895"/>
                    </a:lnTo>
                    <a:lnTo>
                      <a:pt x="3279" y="12963"/>
                    </a:lnTo>
                    <a:lnTo>
                      <a:pt x="3646" y="13031"/>
                    </a:lnTo>
                    <a:lnTo>
                      <a:pt x="3973" y="13072"/>
                    </a:lnTo>
                    <a:lnTo>
                      <a:pt x="4299" y="13113"/>
                    </a:lnTo>
                    <a:lnTo>
                      <a:pt x="4775" y="13126"/>
                    </a:lnTo>
                    <a:lnTo>
                      <a:pt x="5265" y="13126"/>
                    </a:lnTo>
                    <a:lnTo>
                      <a:pt x="5782" y="13099"/>
                    </a:lnTo>
                    <a:lnTo>
                      <a:pt x="6312" y="13058"/>
                    </a:lnTo>
                    <a:lnTo>
                      <a:pt x="6856" y="13004"/>
                    </a:lnTo>
                    <a:lnTo>
                      <a:pt x="7414" y="12922"/>
                    </a:lnTo>
                    <a:lnTo>
                      <a:pt x="7985" y="12827"/>
                    </a:lnTo>
                    <a:lnTo>
                      <a:pt x="8570" y="12718"/>
                    </a:lnTo>
                    <a:lnTo>
                      <a:pt x="9169" y="12596"/>
                    </a:lnTo>
                    <a:lnTo>
                      <a:pt x="9767" y="12460"/>
                    </a:lnTo>
                    <a:lnTo>
                      <a:pt x="10366" y="12310"/>
                    </a:lnTo>
                    <a:lnTo>
                      <a:pt x="10964" y="12161"/>
                    </a:lnTo>
                    <a:lnTo>
                      <a:pt x="12175" y="11821"/>
                    </a:lnTo>
                    <a:lnTo>
                      <a:pt x="13386" y="11453"/>
                    </a:lnTo>
                    <a:lnTo>
                      <a:pt x="11753" y="12378"/>
                    </a:lnTo>
                    <a:lnTo>
                      <a:pt x="10339" y="13154"/>
                    </a:lnTo>
                    <a:lnTo>
                      <a:pt x="9155" y="13779"/>
                    </a:lnTo>
                    <a:lnTo>
                      <a:pt x="8203" y="14283"/>
                    </a:lnTo>
                    <a:lnTo>
                      <a:pt x="7455" y="14664"/>
                    </a:lnTo>
                    <a:lnTo>
                      <a:pt x="6924" y="14936"/>
                    </a:lnTo>
                    <a:lnTo>
                      <a:pt x="6503" y="15126"/>
                    </a:lnTo>
                    <a:lnTo>
                      <a:pt x="6462" y="15725"/>
                    </a:lnTo>
                    <a:lnTo>
                      <a:pt x="6448" y="16010"/>
                    </a:lnTo>
                    <a:lnTo>
                      <a:pt x="6326" y="17996"/>
                    </a:lnTo>
                    <a:lnTo>
                      <a:pt x="7523" y="17833"/>
                    </a:lnTo>
                    <a:lnTo>
                      <a:pt x="8693" y="17656"/>
                    </a:lnTo>
                    <a:lnTo>
                      <a:pt x="9835" y="17479"/>
                    </a:lnTo>
                    <a:lnTo>
                      <a:pt x="10951" y="17302"/>
                    </a:lnTo>
                    <a:lnTo>
                      <a:pt x="12025" y="17098"/>
                    </a:lnTo>
                    <a:lnTo>
                      <a:pt x="13086" y="16908"/>
                    </a:lnTo>
                    <a:lnTo>
                      <a:pt x="14107" y="16704"/>
                    </a:lnTo>
                    <a:lnTo>
                      <a:pt x="15100" y="16486"/>
                    </a:lnTo>
                    <a:lnTo>
                      <a:pt x="16065" y="16269"/>
                    </a:lnTo>
                    <a:lnTo>
                      <a:pt x="16990" y="16051"/>
                    </a:lnTo>
                    <a:lnTo>
                      <a:pt x="17902" y="15820"/>
                    </a:lnTo>
                    <a:lnTo>
                      <a:pt x="18772" y="15575"/>
                    </a:lnTo>
                    <a:lnTo>
                      <a:pt x="19629" y="15344"/>
                    </a:lnTo>
                    <a:lnTo>
                      <a:pt x="20445" y="15099"/>
                    </a:lnTo>
                    <a:lnTo>
                      <a:pt x="21248" y="14840"/>
                    </a:lnTo>
                    <a:lnTo>
                      <a:pt x="22010" y="14596"/>
                    </a:lnTo>
                    <a:lnTo>
                      <a:pt x="22744" y="14337"/>
                    </a:lnTo>
                    <a:lnTo>
                      <a:pt x="23465" y="14065"/>
                    </a:lnTo>
                    <a:lnTo>
                      <a:pt x="24145" y="13807"/>
                    </a:lnTo>
                    <a:lnTo>
                      <a:pt x="24798" y="13535"/>
                    </a:lnTo>
                    <a:lnTo>
                      <a:pt x="25437" y="13262"/>
                    </a:lnTo>
                    <a:lnTo>
                      <a:pt x="26036" y="12990"/>
                    </a:lnTo>
                    <a:lnTo>
                      <a:pt x="26621" y="12705"/>
                    </a:lnTo>
                    <a:lnTo>
                      <a:pt x="27165" y="12433"/>
                    </a:lnTo>
                    <a:lnTo>
                      <a:pt x="27696" y="12147"/>
                    </a:lnTo>
                    <a:lnTo>
                      <a:pt x="28199" y="11861"/>
                    </a:lnTo>
                    <a:lnTo>
                      <a:pt x="28661" y="11576"/>
                    </a:lnTo>
                    <a:lnTo>
                      <a:pt x="29110" y="11277"/>
                    </a:lnTo>
                    <a:lnTo>
                      <a:pt x="29545" y="10991"/>
                    </a:lnTo>
                    <a:lnTo>
                      <a:pt x="29940" y="10692"/>
                    </a:lnTo>
                    <a:lnTo>
                      <a:pt x="30307" y="10406"/>
                    </a:lnTo>
                    <a:lnTo>
                      <a:pt x="30661" y="10107"/>
                    </a:lnTo>
                    <a:lnTo>
                      <a:pt x="30987" y="9821"/>
                    </a:lnTo>
                    <a:lnTo>
                      <a:pt x="31287" y="9522"/>
                    </a:lnTo>
                    <a:lnTo>
                      <a:pt x="31572" y="9223"/>
                    </a:lnTo>
                    <a:lnTo>
                      <a:pt x="31817" y="8937"/>
                    </a:lnTo>
                    <a:lnTo>
                      <a:pt x="32048" y="8638"/>
                    </a:lnTo>
                    <a:lnTo>
                      <a:pt x="32252" y="8352"/>
                    </a:lnTo>
                    <a:lnTo>
                      <a:pt x="32443" y="8053"/>
                    </a:lnTo>
                    <a:lnTo>
                      <a:pt x="32592" y="7767"/>
                    </a:lnTo>
                    <a:lnTo>
                      <a:pt x="32742" y="7481"/>
                    </a:lnTo>
                    <a:lnTo>
                      <a:pt x="32851" y="7182"/>
                    </a:lnTo>
                    <a:lnTo>
                      <a:pt x="32946" y="6897"/>
                    </a:lnTo>
                    <a:lnTo>
                      <a:pt x="33014" y="6624"/>
                    </a:lnTo>
                    <a:lnTo>
                      <a:pt x="33055" y="6339"/>
                    </a:lnTo>
                    <a:lnTo>
                      <a:pt x="33082" y="6053"/>
                    </a:lnTo>
                    <a:lnTo>
                      <a:pt x="33082" y="5781"/>
                    </a:lnTo>
                    <a:lnTo>
                      <a:pt x="33069" y="5509"/>
                    </a:lnTo>
                    <a:lnTo>
                      <a:pt x="33028" y="5237"/>
                    </a:lnTo>
                    <a:lnTo>
                      <a:pt x="32973" y="4979"/>
                    </a:lnTo>
                    <a:lnTo>
                      <a:pt x="32892" y="4706"/>
                    </a:lnTo>
                    <a:lnTo>
                      <a:pt x="32783" y="4448"/>
                    </a:lnTo>
                    <a:lnTo>
                      <a:pt x="32660" y="4203"/>
                    </a:lnTo>
                    <a:lnTo>
                      <a:pt x="32524" y="3945"/>
                    </a:lnTo>
                    <a:lnTo>
                      <a:pt x="32361" y="3700"/>
                    </a:lnTo>
                    <a:lnTo>
                      <a:pt x="32171" y="3469"/>
                    </a:lnTo>
                    <a:lnTo>
                      <a:pt x="31967" y="3224"/>
                    </a:lnTo>
                    <a:lnTo>
                      <a:pt x="31749" y="2993"/>
                    </a:lnTo>
                    <a:lnTo>
                      <a:pt x="31504" y="2775"/>
                    </a:lnTo>
                    <a:lnTo>
                      <a:pt x="31246" y="2557"/>
                    </a:lnTo>
                    <a:lnTo>
                      <a:pt x="30960" y="2340"/>
                    </a:lnTo>
                    <a:lnTo>
                      <a:pt x="30661" y="2136"/>
                    </a:lnTo>
                    <a:lnTo>
                      <a:pt x="30348" y="1945"/>
                    </a:lnTo>
                    <a:lnTo>
                      <a:pt x="30008" y="1755"/>
                    </a:lnTo>
                    <a:lnTo>
                      <a:pt x="29641" y="1564"/>
                    </a:lnTo>
                    <a:lnTo>
                      <a:pt x="29273" y="1387"/>
                    </a:lnTo>
                    <a:lnTo>
                      <a:pt x="28879" y="1224"/>
                    </a:lnTo>
                    <a:lnTo>
                      <a:pt x="28484" y="1075"/>
                    </a:lnTo>
                    <a:lnTo>
                      <a:pt x="28063" y="939"/>
                    </a:lnTo>
                    <a:lnTo>
                      <a:pt x="27641" y="816"/>
                    </a:lnTo>
                    <a:lnTo>
                      <a:pt x="27192" y="694"/>
                    </a:lnTo>
                    <a:lnTo>
                      <a:pt x="26743" y="585"/>
                    </a:lnTo>
                    <a:lnTo>
                      <a:pt x="26281" y="490"/>
                    </a:lnTo>
                    <a:lnTo>
                      <a:pt x="25805" y="408"/>
                    </a:lnTo>
                    <a:lnTo>
                      <a:pt x="25329" y="326"/>
                    </a:lnTo>
                    <a:lnTo>
                      <a:pt x="24839" y="258"/>
                    </a:lnTo>
                    <a:lnTo>
                      <a:pt x="24336" y="190"/>
                    </a:lnTo>
                    <a:lnTo>
                      <a:pt x="23832" y="150"/>
                    </a:lnTo>
                    <a:lnTo>
                      <a:pt x="23329" y="95"/>
                    </a:lnTo>
                    <a:lnTo>
                      <a:pt x="22812" y="68"/>
                    </a:lnTo>
                    <a:lnTo>
                      <a:pt x="21751" y="14"/>
                    </a:lnTo>
                    <a:lnTo>
                      <a:pt x="2069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1316067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4980" y="1"/>
                    </a:moveTo>
                    <a:lnTo>
                      <a:pt x="2381" y="518"/>
                    </a:lnTo>
                    <a:lnTo>
                      <a:pt x="2177" y="790"/>
                    </a:lnTo>
                    <a:lnTo>
                      <a:pt x="1661" y="1524"/>
                    </a:lnTo>
                    <a:lnTo>
                      <a:pt x="1293" y="2014"/>
                    </a:lnTo>
                    <a:lnTo>
                      <a:pt x="899" y="2531"/>
                    </a:lnTo>
                    <a:lnTo>
                      <a:pt x="463" y="3089"/>
                    </a:lnTo>
                    <a:lnTo>
                      <a:pt x="1" y="3646"/>
                    </a:lnTo>
                    <a:lnTo>
                      <a:pt x="4844" y="2939"/>
                    </a:lnTo>
                    <a:lnTo>
                      <a:pt x="4980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1429451" y="4518430"/>
                <a:ext cx="74155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4599" extrusionOk="0">
                    <a:moveTo>
                      <a:pt x="1850" y="1"/>
                    </a:moveTo>
                    <a:lnTo>
                      <a:pt x="1592" y="14"/>
                    </a:lnTo>
                    <a:lnTo>
                      <a:pt x="1320" y="28"/>
                    </a:lnTo>
                    <a:lnTo>
                      <a:pt x="1062" y="55"/>
                    </a:lnTo>
                    <a:lnTo>
                      <a:pt x="803" y="110"/>
                    </a:lnTo>
                    <a:lnTo>
                      <a:pt x="545" y="178"/>
                    </a:lnTo>
                    <a:lnTo>
                      <a:pt x="273" y="259"/>
                    </a:lnTo>
                    <a:lnTo>
                      <a:pt x="1" y="382"/>
                    </a:lnTo>
                    <a:lnTo>
                      <a:pt x="422" y="4544"/>
                    </a:lnTo>
                    <a:lnTo>
                      <a:pt x="694" y="4585"/>
                    </a:lnTo>
                    <a:lnTo>
                      <a:pt x="966" y="4598"/>
                    </a:lnTo>
                    <a:lnTo>
                      <a:pt x="1225" y="4598"/>
                    </a:lnTo>
                    <a:lnTo>
                      <a:pt x="1483" y="4558"/>
                    </a:lnTo>
                    <a:lnTo>
                      <a:pt x="1728" y="4517"/>
                    </a:lnTo>
                    <a:lnTo>
                      <a:pt x="1987" y="4435"/>
                    </a:lnTo>
                    <a:lnTo>
                      <a:pt x="2245" y="4340"/>
                    </a:lnTo>
                    <a:lnTo>
                      <a:pt x="2517" y="4231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rgbClr val="2A5B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1060495" y="4451135"/>
                <a:ext cx="355373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7" h="8693" extrusionOk="0">
                    <a:moveTo>
                      <a:pt x="9196" y="0"/>
                    </a:moveTo>
                    <a:lnTo>
                      <a:pt x="7740" y="1102"/>
                    </a:lnTo>
                    <a:lnTo>
                      <a:pt x="6258" y="2231"/>
                    </a:lnTo>
                    <a:lnTo>
                      <a:pt x="4544" y="3551"/>
                    </a:lnTo>
                    <a:lnTo>
                      <a:pt x="3687" y="4231"/>
                    </a:lnTo>
                    <a:lnTo>
                      <a:pt x="2843" y="4897"/>
                    </a:lnTo>
                    <a:lnTo>
                      <a:pt x="2068" y="5537"/>
                    </a:lnTo>
                    <a:lnTo>
                      <a:pt x="1374" y="6122"/>
                    </a:lnTo>
                    <a:lnTo>
                      <a:pt x="789" y="6639"/>
                    </a:lnTo>
                    <a:lnTo>
                      <a:pt x="558" y="6856"/>
                    </a:lnTo>
                    <a:lnTo>
                      <a:pt x="354" y="7060"/>
                    </a:lnTo>
                    <a:lnTo>
                      <a:pt x="191" y="7223"/>
                    </a:lnTo>
                    <a:lnTo>
                      <a:pt x="82" y="7373"/>
                    </a:lnTo>
                    <a:lnTo>
                      <a:pt x="14" y="7482"/>
                    </a:lnTo>
                    <a:lnTo>
                      <a:pt x="1" y="7523"/>
                    </a:lnTo>
                    <a:lnTo>
                      <a:pt x="1" y="7550"/>
                    </a:lnTo>
                    <a:lnTo>
                      <a:pt x="82" y="7795"/>
                    </a:lnTo>
                    <a:lnTo>
                      <a:pt x="137" y="7917"/>
                    </a:lnTo>
                    <a:lnTo>
                      <a:pt x="191" y="8053"/>
                    </a:lnTo>
                    <a:lnTo>
                      <a:pt x="259" y="8176"/>
                    </a:lnTo>
                    <a:lnTo>
                      <a:pt x="354" y="8298"/>
                    </a:lnTo>
                    <a:lnTo>
                      <a:pt x="449" y="8407"/>
                    </a:lnTo>
                    <a:lnTo>
                      <a:pt x="558" y="8502"/>
                    </a:lnTo>
                    <a:lnTo>
                      <a:pt x="681" y="8584"/>
                    </a:lnTo>
                    <a:lnTo>
                      <a:pt x="817" y="8638"/>
                    </a:lnTo>
                    <a:lnTo>
                      <a:pt x="966" y="8679"/>
                    </a:lnTo>
                    <a:lnTo>
                      <a:pt x="1130" y="8692"/>
                    </a:lnTo>
                    <a:lnTo>
                      <a:pt x="1320" y="8679"/>
                    </a:lnTo>
                    <a:lnTo>
                      <a:pt x="1510" y="8638"/>
                    </a:lnTo>
                    <a:lnTo>
                      <a:pt x="1742" y="8556"/>
                    </a:lnTo>
                    <a:lnTo>
                      <a:pt x="1973" y="8434"/>
                    </a:lnTo>
                    <a:lnTo>
                      <a:pt x="2191" y="8325"/>
                    </a:lnTo>
                    <a:lnTo>
                      <a:pt x="2449" y="8244"/>
                    </a:lnTo>
                    <a:lnTo>
                      <a:pt x="2748" y="8148"/>
                    </a:lnTo>
                    <a:lnTo>
                      <a:pt x="3102" y="8067"/>
                    </a:lnTo>
                    <a:lnTo>
                      <a:pt x="3469" y="7985"/>
                    </a:lnTo>
                    <a:lnTo>
                      <a:pt x="3877" y="7917"/>
                    </a:lnTo>
                    <a:lnTo>
                      <a:pt x="4748" y="7795"/>
                    </a:lnTo>
                    <a:lnTo>
                      <a:pt x="5346" y="7713"/>
                    </a:lnTo>
                    <a:lnTo>
                      <a:pt x="5591" y="7686"/>
                    </a:lnTo>
                    <a:lnTo>
                      <a:pt x="6244" y="7618"/>
                    </a:lnTo>
                    <a:lnTo>
                      <a:pt x="6639" y="7563"/>
                    </a:lnTo>
                    <a:lnTo>
                      <a:pt x="7183" y="7509"/>
                    </a:lnTo>
                    <a:lnTo>
                      <a:pt x="7958" y="7427"/>
                    </a:lnTo>
                    <a:lnTo>
                      <a:pt x="8597" y="7332"/>
                    </a:lnTo>
                    <a:lnTo>
                      <a:pt x="8856" y="7291"/>
                    </a:lnTo>
                    <a:lnTo>
                      <a:pt x="9060" y="7251"/>
                    </a:lnTo>
                    <a:lnTo>
                      <a:pt x="9209" y="7210"/>
                    </a:lnTo>
                    <a:lnTo>
                      <a:pt x="9305" y="7169"/>
                    </a:lnTo>
                    <a:lnTo>
                      <a:pt x="9386" y="7087"/>
                    </a:lnTo>
                    <a:lnTo>
                      <a:pt x="9454" y="7006"/>
                    </a:lnTo>
                    <a:lnTo>
                      <a:pt x="9509" y="6897"/>
                    </a:lnTo>
                    <a:lnTo>
                      <a:pt x="9563" y="6788"/>
                    </a:lnTo>
                    <a:lnTo>
                      <a:pt x="9604" y="6666"/>
                    </a:lnTo>
                    <a:lnTo>
                      <a:pt x="9631" y="6530"/>
                    </a:lnTo>
                    <a:lnTo>
                      <a:pt x="9672" y="6271"/>
                    </a:lnTo>
                    <a:lnTo>
                      <a:pt x="9686" y="6040"/>
                    </a:lnTo>
                    <a:lnTo>
                      <a:pt x="9686" y="5836"/>
                    </a:lnTo>
                    <a:lnTo>
                      <a:pt x="9686" y="5646"/>
                    </a:lnTo>
                    <a:lnTo>
                      <a:pt x="9903" y="5278"/>
                    </a:lnTo>
                    <a:lnTo>
                      <a:pt x="10121" y="4965"/>
                    </a:lnTo>
                    <a:lnTo>
                      <a:pt x="10352" y="4693"/>
                    </a:lnTo>
                    <a:lnTo>
                      <a:pt x="10570" y="4449"/>
                    </a:lnTo>
                    <a:lnTo>
                      <a:pt x="10801" y="4244"/>
                    </a:lnTo>
                    <a:lnTo>
                      <a:pt x="11005" y="4068"/>
                    </a:lnTo>
                    <a:lnTo>
                      <a:pt x="11209" y="3918"/>
                    </a:lnTo>
                    <a:lnTo>
                      <a:pt x="11413" y="3782"/>
                    </a:lnTo>
                    <a:lnTo>
                      <a:pt x="11740" y="3564"/>
                    </a:lnTo>
                    <a:lnTo>
                      <a:pt x="11862" y="3483"/>
                    </a:lnTo>
                    <a:lnTo>
                      <a:pt x="11957" y="3401"/>
                    </a:lnTo>
                    <a:lnTo>
                      <a:pt x="12039" y="3320"/>
                    </a:lnTo>
                    <a:lnTo>
                      <a:pt x="12052" y="3279"/>
                    </a:lnTo>
                    <a:lnTo>
                      <a:pt x="12066" y="3238"/>
                    </a:lnTo>
                    <a:lnTo>
                      <a:pt x="12066" y="3197"/>
                    </a:lnTo>
                    <a:lnTo>
                      <a:pt x="12066" y="3156"/>
                    </a:lnTo>
                    <a:lnTo>
                      <a:pt x="12039" y="3102"/>
                    </a:lnTo>
                    <a:lnTo>
                      <a:pt x="12012" y="3061"/>
                    </a:lnTo>
                    <a:lnTo>
                      <a:pt x="11876" y="2871"/>
                    </a:lnTo>
                    <a:lnTo>
                      <a:pt x="11712" y="2667"/>
                    </a:lnTo>
                    <a:lnTo>
                      <a:pt x="11304" y="2190"/>
                    </a:lnTo>
                    <a:lnTo>
                      <a:pt x="10842" y="1687"/>
                    </a:lnTo>
                    <a:lnTo>
                      <a:pt x="10366" y="1184"/>
                    </a:lnTo>
                    <a:lnTo>
                      <a:pt x="9550" y="354"/>
                    </a:lnTo>
                    <a:lnTo>
                      <a:pt x="9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478022" y="4091810"/>
                <a:ext cx="974677" cy="530012"/>
              </a:xfrm>
              <a:custGeom>
                <a:avLst/>
                <a:gdLst/>
                <a:ahLst/>
                <a:cxnLst/>
                <a:rect l="l" t="t" r="r" b="b"/>
                <a:pathLst>
                  <a:path w="33096" h="17997" extrusionOk="0">
                    <a:moveTo>
                      <a:pt x="12406" y="0"/>
                    </a:moveTo>
                    <a:lnTo>
                      <a:pt x="11331" y="14"/>
                    </a:lnTo>
                    <a:lnTo>
                      <a:pt x="10284" y="68"/>
                    </a:lnTo>
                    <a:lnTo>
                      <a:pt x="9767" y="95"/>
                    </a:lnTo>
                    <a:lnTo>
                      <a:pt x="9250" y="150"/>
                    </a:lnTo>
                    <a:lnTo>
                      <a:pt x="8747" y="190"/>
                    </a:lnTo>
                    <a:lnTo>
                      <a:pt x="8244" y="258"/>
                    </a:lnTo>
                    <a:lnTo>
                      <a:pt x="7754" y="326"/>
                    </a:lnTo>
                    <a:lnTo>
                      <a:pt x="7278" y="408"/>
                    </a:lnTo>
                    <a:lnTo>
                      <a:pt x="6802" y="490"/>
                    </a:lnTo>
                    <a:lnTo>
                      <a:pt x="6339" y="585"/>
                    </a:lnTo>
                    <a:lnTo>
                      <a:pt x="5890" y="694"/>
                    </a:lnTo>
                    <a:lnTo>
                      <a:pt x="5455" y="816"/>
                    </a:lnTo>
                    <a:lnTo>
                      <a:pt x="5020" y="939"/>
                    </a:lnTo>
                    <a:lnTo>
                      <a:pt x="4612" y="1075"/>
                    </a:lnTo>
                    <a:lnTo>
                      <a:pt x="4204" y="1224"/>
                    </a:lnTo>
                    <a:lnTo>
                      <a:pt x="3809" y="1387"/>
                    </a:lnTo>
                    <a:lnTo>
                      <a:pt x="3442" y="1564"/>
                    </a:lnTo>
                    <a:lnTo>
                      <a:pt x="3088" y="1755"/>
                    </a:lnTo>
                    <a:lnTo>
                      <a:pt x="2748" y="1945"/>
                    </a:lnTo>
                    <a:lnTo>
                      <a:pt x="2422" y="2136"/>
                    </a:lnTo>
                    <a:lnTo>
                      <a:pt x="2122" y="2340"/>
                    </a:lnTo>
                    <a:lnTo>
                      <a:pt x="1850" y="2557"/>
                    </a:lnTo>
                    <a:lnTo>
                      <a:pt x="1578" y="2775"/>
                    </a:lnTo>
                    <a:lnTo>
                      <a:pt x="1347" y="2993"/>
                    </a:lnTo>
                    <a:lnTo>
                      <a:pt x="1116" y="3224"/>
                    </a:lnTo>
                    <a:lnTo>
                      <a:pt x="912" y="3469"/>
                    </a:lnTo>
                    <a:lnTo>
                      <a:pt x="735" y="3700"/>
                    </a:lnTo>
                    <a:lnTo>
                      <a:pt x="572" y="3945"/>
                    </a:lnTo>
                    <a:lnTo>
                      <a:pt x="422" y="4203"/>
                    </a:lnTo>
                    <a:lnTo>
                      <a:pt x="300" y="4448"/>
                    </a:lnTo>
                    <a:lnTo>
                      <a:pt x="204" y="4706"/>
                    </a:lnTo>
                    <a:lnTo>
                      <a:pt x="123" y="4979"/>
                    </a:lnTo>
                    <a:lnTo>
                      <a:pt x="55" y="5237"/>
                    </a:lnTo>
                    <a:lnTo>
                      <a:pt x="14" y="5509"/>
                    </a:lnTo>
                    <a:lnTo>
                      <a:pt x="0" y="5781"/>
                    </a:lnTo>
                    <a:lnTo>
                      <a:pt x="0" y="6053"/>
                    </a:lnTo>
                    <a:lnTo>
                      <a:pt x="28" y="6339"/>
                    </a:lnTo>
                    <a:lnTo>
                      <a:pt x="82" y="6624"/>
                    </a:lnTo>
                    <a:lnTo>
                      <a:pt x="150" y="6897"/>
                    </a:lnTo>
                    <a:lnTo>
                      <a:pt x="232" y="7182"/>
                    </a:lnTo>
                    <a:lnTo>
                      <a:pt x="354" y="7481"/>
                    </a:lnTo>
                    <a:lnTo>
                      <a:pt x="490" y="7767"/>
                    </a:lnTo>
                    <a:lnTo>
                      <a:pt x="653" y="8053"/>
                    </a:lnTo>
                    <a:lnTo>
                      <a:pt x="830" y="8352"/>
                    </a:lnTo>
                    <a:lnTo>
                      <a:pt x="1034" y="8638"/>
                    </a:lnTo>
                    <a:lnTo>
                      <a:pt x="1265" y="8937"/>
                    </a:lnTo>
                    <a:lnTo>
                      <a:pt x="1524" y="9223"/>
                    </a:lnTo>
                    <a:lnTo>
                      <a:pt x="1796" y="9522"/>
                    </a:lnTo>
                    <a:lnTo>
                      <a:pt x="2095" y="9821"/>
                    </a:lnTo>
                    <a:lnTo>
                      <a:pt x="2422" y="10107"/>
                    </a:lnTo>
                    <a:lnTo>
                      <a:pt x="2775" y="10406"/>
                    </a:lnTo>
                    <a:lnTo>
                      <a:pt x="3143" y="10692"/>
                    </a:lnTo>
                    <a:lnTo>
                      <a:pt x="3551" y="10991"/>
                    </a:lnTo>
                    <a:lnTo>
                      <a:pt x="3972" y="11277"/>
                    </a:lnTo>
                    <a:lnTo>
                      <a:pt x="4421" y="11576"/>
                    </a:lnTo>
                    <a:lnTo>
                      <a:pt x="4897" y="11861"/>
                    </a:lnTo>
                    <a:lnTo>
                      <a:pt x="5401" y="12147"/>
                    </a:lnTo>
                    <a:lnTo>
                      <a:pt x="5917" y="12433"/>
                    </a:lnTo>
                    <a:lnTo>
                      <a:pt x="6475" y="12705"/>
                    </a:lnTo>
                    <a:lnTo>
                      <a:pt x="7046" y="12990"/>
                    </a:lnTo>
                    <a:lnTo>
                      <a:pt x="7659" y="13262"/>
                    </a:lnTo>
                    <a:lnTo>
                      <a:pt x="8284" y="13535"/>
                    </a:lnTo>
                    <a:lnTo>
                      <a:pt x="8937" y="13807"/>
                    </a:lnTo>
                    <a:lnTo>
                      <a:pt x="9631" y="14065"/>
                    </a:lnTo>
                    <a:lnTo>
                      <a:pt x="10338" y="14337"/>
                    </a:lnTo>
                    <a:lnTo>
                      <a:pt x="11073" y="14596"/>
                    </a:lnTo>
                    <a:lnTo>
                      <a:pt x="11848" y="14840"/>
                    </a:lnTo>
                    <a:lnTo>
                      <a:pt x="12637" y="15099"/>
                    </a:lnTo>
                    <a:lnTo>
                      <a:pt x="13453" y="15344"/>
                    </a:lnTo>
                    <a:lnTo>
                      <a:pt x="14310" y="15575"/>
                    </a:lnTo>
                    <a:lnTo>
                      <a:pt x="15181" y="15820"/>
                    </a:lnTo>
                    <a:lnTo>
                      <a:pt x="16092" y="16051"/>
                    </a:lnTo>
                    <a:lnTo>
                      <a:pt x="17031" y="16269"/>
                    </a:lnTo>
                    <a:lnTo>
                      <a:pt x="17997" y="16486"/>
                    </a:lnTo>
                    <a:lnTo>
                      <a:pt x="18990" y="16704"/>
                    </a:lnTo>
                    <a:lnTo>
                      <a:pt x="20010" y="16908"/>
                    </a:lnTo>
                    <a:lnTo>
                      <a:pt x="21057" y="17098"/>
                    </a:lnTo>
                    <a:lnTo>
                      <a:pt x="22132" y="17302"/>
                    </a:lnTo>
                    <a:lnTo>
                      <a:pt x="23247" y="17479"/>
                    </a:lnTo>
                    <a:lnTo>
                      <a:pt x="24390" y="17656"/>
                    </a:lnTo>
                    <a:lnTo>
                      <a:pt x="25560" y="17833"/>
                    </a:lnTo>
                    <a:lnTo>
                      <a:pt x="26757" y="17996"/>
                    </a:lnTo>
                    <a:lnTo>
                      <a:pt x="26757" y="17996"/>
                    </a:lnTo>
                    <a:lnTo>
                      <a:pt x="26634" y="16037"/>
                    </a:lnTo>
                    <a:lnTo>
                      <a:pt x="26621" y="15752"/>
                    </a:lnTo>
                    <a:lnTo>
                      <a:pt x="26580" y="15126"/>
                    </a:lnTo>
                    <a:lnTo>
                      <a:pt x="26158" y="14936"/>
                    </a:lnTo>
                    <a:lnTo>
                      <a:pt x="25628" y="14664"/>
                    </a:lnTo>
                    <a:lnTo>
                      <a:pt x="24893" y="14283"/>
                    </a:lnTo>
                    <a:lnTo>
                      <a:pt x="23927" y="13779"/>
                    </a:lnTo>
                    <a:lnTo>
                      <a:pt x="22744" y="13154"/>
                    </a:lnTo>
                    <a:lnTo>
                      <a:pt x="21343" y="12378"/>
                    </a:lnTo>
                    <a:lnTo>
                      <a:pt x="19711" y="11453"/>
                    </a:lnTo>
                    <a:lnTo>
                      <a:pt x="20894" y="11821"/>
                    </a:lnTo>
                    <a:lnTo>
                      <a:pt x="22105" y="12161"/>
                    </a:lnTo>
                    <a:lnTo>
                      <a:pt x="22703" y="12310"/>
                    </a:lnTo>
                    <a:lnTo>
                      <a:pt x="23302" y="12460"/>
                    </a:lnTo>
                    <a:lnTo>
                      <a:pt x="23900" y="12596"/>
                    </a:lnTo>
                    <a:lnTo>
                      <a:pt x="24485" y="12718"/>
                    </a:lnTo>
                    <a:lnTo>
                      <a:pt x="25056" y="12827"/>
                    </a:lnTo>
                    <a:lnTo>
                      <a:pt x="25628" y="12922"/>
                    </a:lnTo>
                    <a:lnTo>
                      <a:pt x="26185" y="12990"/>
                    </a:lnTo>
                    <a:lnTo>
                      <a:pt x="26729" y="13058"/>
                    </a:lnTo>
                    <a:lnTo>
                      <a:pt x="27260" y="13099"/>
                    </a:lnTo>
                    <a:lnTo>
                      <a:pt x="27777" y="13126"/>
                    </a:lnTo>
                    <a:lnTo>
                      <a:pt x="28267" y="13126"/>
                    </a:lnTo>
                    <a:lnTo>
                      <a:pt x="28729" y="13113"/>
                    </a:lnTo>
                    <a:lnTo>
                      <a:pt x="29069" y="13086"/>
                    </a:lnTo>
                    <a:lnTo>
                      <a:pt x="29396" y="13045"/>
                    </a:lnTo>
                    <a:lnTo>
                      <a:pt x="29600" y="13004"/>
                    </a:lnTo>
                    <a:lnTo>
                      <a:pt x="29804" y="12963"/>
                    </a:lnTo>
                    <a:lnTo>
                      <a:pt x="30049" y="12895"/>
                    </a:lnTo>
                    <a:lnTo>
                      <a:pt x="30280" y="12827"/>
                    </a:lnTo>
                    <a:lnTo>
                      <a:pt x="30497" y="12746"/>
                    </a:lnTo>
                    <a:lnTo>
                      <a:pt x="30715" y="12650"/>
                    </a:lnTo>
                    <a:lnTo>
                      <a:pt x="30905" y="12555"/>
                    </a:lnTo>
                    <a:lnTo>
                      <a:pt x="31110" y="12446"/>
                    </a:lnTo>
                    <a:lnTo>
                      <a:pt x="31286" y="12324"/>
                    </a:lnTo>
                    <a:lnTo>
                      <a:pt x="31463" y="12188"/>
                    </a:lnTo>
                    <a:lnTo>
                      <a:pt x="31626" y="12052"/>
                    </a:lnTo>
                    <a:lnTo>
                      <a:pt x="31776" y="11916"/>
                    </a:lnTo>
                    <a:lnTo>
                      <a:pt x="31926" y="11766"/>
                    </a:lnTo>
                    <a:lnTo>
                      <a:pt x="32062" y="11603"/>
                    </a:lnTo>
                    <a:lnTo>
                      <a:pt x="32184" y="11440"/>
                    </a:lnTo>
                    <a:lnTo>
                      <a:pt x="32307" y="11263"/>
                    </a:lnTo>
                    <a:lnTo>
                      <a:pt x="32415" y="11086"/>
                    </a:lnTo>
                    <a:lnTo>
                      <a:pt x="32524" y="10909"/>
                    </a:lnTo>
                    <a:lnTo>
                      <a:pt x="32606" y="10719"/>
                    </a:lnTo>
                    <a:lnTo>
                      <a:pt x="32701" y="10528"/>
                    </a:lnTo>
                    <a:lnTo>
                      <a:pt x="32769" y="10324"/>
                    </a:lnTo>
                    <a:lnTo>
                      <a:pt x="32837" y="10120"/>
                    </a:lnTo>
                    <a:lnTo>
                      <a:pt x="32905" y="9916"/>
                    </a:lnTo>
                    <a:lnTo>
                      <a:pt x="32946" y="9712"/>
                    </a:lnTo>
                    <a:lnTo>
                      <a:pt x="33000" y="9495"/>
                    </a:lnTo>
                    <a:lnTo>
                      <a:pt x="33027" y="9277"/>
                    </a:lnTo>
                    <a:lnTo>
                      <a:pt x="33082" y="8828"/>
                    </a:lnTo>
                    <a:lnTo>
                      <a:pt x="33095" y="8379"/>
                    </a:lnTo>
                    <a:lnTo>
                      <a:pt x="33082" y="7930"/>
                    </a:lnTo>
                    <a:lnTo>
                      <a:pt x="33041" y="7468"/>
                    </a:lnTo>
                    <a:lnTo>
                      <a:pt x="32959" y="7019"/>
                    </a:lnTo>
                    <a:lnTo>
                      <a:pt x="32864" y="6556"/>
                    </a:lnTo>
                    <a:lnTo>
                      <a:pt x="32742" y="6108"/>
                    </a:lnTo>
                    <a:lnTo>
                      <a:pt x="32592" y="5672"/>
                    </a:lnTo>
                    <a:lnTo>
                      <a:pt x="32415" y="5237"/>
                    </a:lnTo>
                    <a:lnTo>
                      <a:pt x="32211" y="4829"/>
                    </a:lnTo>
                    <a:lnTo>
                      <a:pt x="31980" y="4421"/>
                    </a:lnTo>
                    <a:lnTo>
                      <a:pt x="31722" y="4040"/>
                    </a:lnTo>
                    <a:lnTo>
                      <a:pt x="31450" y="3686"/>
                    </a:lnTo>
                    <a:lnTo>
                      <a:pt x="31314" y="3509"/>
                    </a:lnTo>
                    <a:lnTo>
                      <a:pt x="31150" y="3346"/>
                    </a:lnTo>
                    <a:lnTo>
                      <a:pt x="31001" y="3197"/>
                    </a:lnTo>
                    <a:lnTo>
                      <a:pt x="30837" y="3033"/>
                    </a:lnTo>
                    <a:lnTo>
                      <a:pt x="30674" y="2897"/>
                    </a:lnTo>
                    <a:lnTo>
                      <a:pt x="30497" y="2761"/>
                    </a:lnTo>
                    <a:lnTo>
                      <a:pt x="30321" y="2639"/>
                    </a:lnTo>
                    <a:lnTo>
                      <a:pt x="30144" y="2516"/>
                    </a:lnTo>
                    <a:lnTo>
                      <a:pt x="29953" y="2408"/>
                    </a:lnTo>
                    <a:lnTo>
                      <a:pt x="29763" y="2299"/>
                    </a:lnTo>
                    <a:lnTo>
                      <a:pt x="29572" y="2217"/>
                    </a:lnTo>
                    <a:lnTo>
                      <a:pt x="29368" y="2136"/>
                    </a:lnTo>
                    <a:lnTo>
                      <a:pt x="29164" y="2054"/>
                    </a:lnTo>
                    <a:lnTo>
                      <a:pt x="28960" y="2000"/>
                    </a:lnTo>
                    <a:lnTo>
                      <a:pt x="28144" y="1823"/>
                    </a:lnTo>
                    <a:lnTo>
                      <a:pt x="27206" y="1632"/>
                    </a:lnTo>
                    <a:lnTo>
                      <a:pt x="25968" y="1387"/>
                    </a:lnTo>
                    <a:lnTo>
                      <a:pt x="24458" y="1115"/>
                    </a:lnTo>
                    <a:lnTo>
                      <a:pt x="23628" y="979"/>
                    </a:lnTo>
                    <a:lnTo>
                      <a:pt x="22744" y="843"/>
                    </a:lnTo>
                    <a:lnTo>
                      <a:pt x="21819" y="707"/>
                    </a:lnTo>
                    <a:lnTo>
                      <a:pt x="20853" y="585"/>
                    </a:lnTo>
                    <a:lnTo>
                      <a:pt x="19847" y="463"/>
                    </a:lnTo>
                    <a:lnTo>
                      <a:pt x="18826" y="340"/>
                    </a:lnTo>
                    <a:lnTo>
                      <a:pt x="17779" y="245"/>
                    </a:lnTo>
                    <a:lnTo>
                      <a:pt x="16718" y="150"/>
                    </a:lnTo>
                    <a:lnTo>
                      <a:pt x="15643" y="82"/>
                    </a:lnTo>
                    <a:lnTo>
                      <a:pt x="14555" y="41"/>
                    </a:lnTo>
                    <a:lnTo>
                      <a:pt x="134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1278812" y="4540459"/>
                <a:ext cx="146661" cy="107404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647" extrusionOk="0">
                    <a:moveTo>
                      <a:pt x="1" y="1"/>
                    </a:moveTo>
                    <a:lnTo>
                      <a:pt x="151" y="2939"/>
                    </a:lnTo>
                    <a:lnTo>
                      <a:pt x="4980" y="3646"/>
                    </a:lnTo>
                    <a:lnTo>
                      <a:pt x="4980" y="3646"/>
                    </a:lnTo>
                    <a:lnTo>
                      <a:pt x="4531" y="3089"/>
                    </a:lnTo>
                    <a:lnTo>
                      <a:pt x="4082" y="2531"/>
                    </a:lnTo>
                    <a:lnTo>
                      <a:pt x="3687" y="2014"/>
                    </a:lnTo>
                    <a:lnTo>
                      <a:pt x="3334" y="1524"/>
                    </a:lnTo>
                    <a:lnTo>
                      <a:pt x="2803" y="790"/>
                    </a:lnTo>
                    <a:lnTo>
                      <a:pt x="2599" y="5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1238376" y="4518430"/>
                <a:ext cx="73713" cy="135441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599" extrusionOk="0">
                    <a:moveTo>
                      <a:pt x="381" y="1"/>
                    </a:moveTo>
                    <a:lnTo>
                      <a:pt x="0" y="4231"/>
                    </a:lnTo>
                    <a:lnTo>
                      <a:pt x="259" y="4340"/>
                    </a:lnTo>
                    <a:lnTo>
                      <a:pt x="517" y="4435"/>
                    </a:lnTo>
                    <a:lnTo>
                      <a:pt x="775" y="4517"/>
                    </a:lnTo>
                    <a:lnTo>
                      <a:pt x="1034" y="4558"/>
                    </a:lnTo>
                    <a:lnTo>
                      <a:pt x="1292" y="4598"/>
                    </a:lnTo>
                    <a:lnTo>
                      <a:pt x="1551" y="4598"/>
                    </a:lnTo>
                    <a:lnTo>
                      <a:pt x="1809" y="4585"/>
                    </a:lnTo>
                    <a:lnTo>
                      <a:pt x="2081" y="4544"/>
                    </a:lnTo>
                    <a:lnTo>
                      <a:pt x="2503" y="382"/>
                    </a:lnTo>
                    <a:lnTo>
                      <a:pt x="2231" y="259"/>
                    </a:lnTo>
                    <a:lnTo>
                      <a:pt x="1972" y="178"/>
                    </a:lnTo>
                    <a:lnTo>
                      <a:pt x="1700" y="110"/>
                    </a:lnTo>
                    <a:lnTo>
                      <a:pt x="1442" y="55"/>
                    </a:lnTo>
                    <a:lnTo>
                      <a:pt x="1184" y="28"/>
                    </a:lnTo>
                    <a:lnTo>
                      <a:pt x="925" y="14"/>
                    </a:lnTo>
                    <a:lnTo>
                      <a:pt x="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1325697" y="4451135"/>
                <a:ext cx="355344" cy="256009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8693" extrusionOk="0">
                    <a:moveTo>
                      <a:pt x="2871" y="0"/>
                    </a:moveTo>
                    <a:lnTo>
                      <a:pt x="2517" y="354"/>
                    </a:lnTo>
                    <a:lnTo>
                      <a:pt x="1701" y="1184"/>
                    </a:lnTo>
                    <a:lnTo>
                      <a:pt x="1238" y="1687"/>
                    </a:lnTo>
                    <a:lnTo>
                      <a:pt x="776" y="2190"/>
                    </a:lnTo>
                    <a:lnTo>
                      <a:pt x="368" y="2667"/>
                    </a:lnTo>
                    <a:lnTo>
                      <a:pt x="191" y="2871"/>
                    </a:lnTo>
                    <a:lnTo>
                      <a:pt x="55" y="3061"/>
                    </a:lnTo>
                    <a:lnTo>
                      <a:pt x="28" y="3102"/>
                    </a:lnTo>
                    <a:lnTo>
                      <a:pt x="14" y="3156"/>
                    </a:lnTo>
                    <a:lnTo>
                      <a:pt x="0" y="3197"/>
                    </a:lnTo>
                    <a:lnTo>
                      <a:pt x="0" y="3238"/>
                    </a:lnTo>
                    <a:lnTo>
                      <a:pt x="14" y="3279"/>
                    </a:lnTo>
                    <a:lnTo>
                      <a:pt x="41" y="3320"/>
                    </a:lnTo>
                    <a:lnTo>
                      <a:pt x="109" y="3401"/>
                    </a:lnTo>
                    <a:lnTo>
                      <a:pt x="204" y="3483"/>
                    </a:lnTo>
                    <a:lnTo>
                      <a:pt x="341" y="3564"/>
                    </a:lnTo>
                    <a:lnTo>
                      <a:pt x="667" y="3782"/>
                    </a:lnTo>
                    <a:lnTo>
                      <a:pt x="857" y="3918"/>
                    </a:lnTo>
                    <a:lnTo>
                      <a:pt x="1061" y="4068"/>
                    </a:lnTo>
                    <a:lnTo>
                      <a:pt x="1279" y="4244"/>
                    </a:lnTo>
                    <a:lnTo>
                      <a:pt x="1497" y="4449"/>
                    </a:lnTo>
                    <a:lnTo>
                      <a:pt x="1728" y="4693"/>
                    </a:lnTo>
                    <a:lnTo>
                      <a:pt x="1946" y="4965"/>
                    </a:lnTo>
                    <a:lnTo>
                      <a:pt x="2177" y="5278"/>
                    </a:lnTo>
                    <a:lnTo>
                      <a:pt x="2381" y="5646"/>
                    </a:lnTo>
                    <a:lnTo>
                      <a:pt x="2381" y="5836"/>
                    </a:lnTo>
                    <a:lnTo>
                      <a:pt x="2381" y="6040"/>
                    </a:lnTo>
                    <a:lnTo>
                      <a:pt x="2408" y="6271"/>
                    </a:lnTo>
                    <a:lnTo>
                      <a:pt x="2449" y="6530"/>
                    </a:lnTo>
                    <a:lnTo>
                      <a:pt x="2476" y="6666"/>
                    </a:lnTo>
                    <a:lnTo>
                      <a:pt x="2517" y="6788"/>
                    </a:lnTo>
                    <a:lnTo>
                      <a:pt x="2558" y="6897"/>
                    </a:lnTo>
                    <a:lnTo>
                      <a:pt x="2612" y="7006"/>
                    </a:lnTo>
                    <a:lnTo>
                      <a:pt x="2680" y="7087"/>
                    </a:lnTo>
                    <a:lnTo>
                      <a:pt x="2762" y="7169"/>
                    </a:lnTo>
                    <a:lnTo>
                      <a:pt x="2857" y="7210"/>
                    </a:lnTo>
                    <a:lnTo>
                      <a:pt x="3007" y="7251"/>
                    </a:lnTo>
                    <a:lnTo>
                      <a:pt x="3224" y="7291"/>
                    </a:lnTo>
                    <a:lnTo>
                      <a:pt x="3483" y="7332"/>
                    </a:lnTo>
                    <a:lnTo>
                      <a:pt x="4122" y="7427"/>
                    </a:lnTo>
                    <a:lnTo>
                      <a:pt x="4884" y="7509"/>
                    </a:lnTo>
                    <a:lnTo>
                      <a:pt x="5428" y="7563"/>
                    </a:lnTo>
                    <a:lnTo>
                      <a:pt x="5822" y="7618"/>
                    </a:lnTo>
                    <a:lnTo>
                      <a:pt x="6475" y="7686"/>
                    </a:lnTo>
                    <a:lnTo>
                      <a:pt x="6734" y="7713"/>
                    </a:lnTo>
                    <a:lnTo>
                      <a:pt x="7332" y="7795"/>
                    </a:lnTo>
                    <a:lnTo>
                      <a:pt x="8189" y="7917"/>
                    </a:lnTo>
                    <a:lnTo>
                      <a:pt x="8597" y="7985"/>
                    </a:lnTo>
                    <a:lnTo>
                      <a:pt x="8978" y="8067"/>
                    </a:lnTo>
                    <a:lnTo>
                      <a:pt x="9318" y="8148"/>
                    </a:lnTo>
                    <a:lnTo>
                      <a:pt x="9631" y="8244"/>
                    </a:lnTo>
                    <a:lnTo>
                      <a:pt x="9890" y="8325"/>
                    </a:lnTo>
                    <a:lnTo>
                      <a:pt x="10094" y="8434"/>
                    </a:lnTo>
                    <a:lnTo>
                      <a:pt x="10338" y="8556"/>
                    </a:lnTo>
                    <a:lnTo>
                      <a:pt x="10556" y="8638"/>
                    </a:lnTo>
                    <a:lnTo>
                      <a:pt x="10760" y="8679"/>
                    </a:lnTo>
                    <a:lnTo>
                      <a:pt x="10937" y="8692"/>
                    </a:lnTo>
                    <a:lnTo>
                      <a:pt x="11114" y="8679"/>
                    </a:lnTo>
                    <a:lnTo>
                      <a:pt x="11263" y="8638"/>
                    </a:lnTo>
                    <a:lnTo>
                      <a:pt x="11399" y="8584"/>
                    </a:lnTo>
                    <a:lnTo>
                      <a:pt x="11522" y="8502"/>
                    </a:lnTo>
                    <a:lnTo>
                      <a:pt x="11631" y="8407"/>
                    </a:lnTo>
                    <a:lnTo>
                      <a:pt x="11726" y="8298"/>
                    </a:lnTo>
                    <a:lnTo>
                      <a:pt x="11808" y="8176"/>
                    </a:lnTo>
                    <a:lnTo>
                      <a:pt x="11876" y="8053"/>
                    </a:lnTo>
                    <a:lnTo>
                      <a:pt x="11944" y="7917"/>
                    </a:lnTo>
                    <a:lnTo>
                      <a:pt x="11998" y="7795"/>
                    </a:lnTo>
                    <a:lnTo>
                      <a:pt x="12066" y="7550"/>
                    </a:lnTo>
                    <a:lnTo>
                      <a:pt x="12066" y="7523"/>
                    </a:lnTo>
                    <a:lnTo>
                      <a:pt x="12052" y="7482"/>
                    </a:lnTo>
                    <a:lnTo>
                      <a:pt x="11984" y="7373"/>
                    </a:lnTo>
                    <a:lnTo>
                      <a:pt x="11876" y="7223"/>
                    </a:lnTo>
                    <a:lnTo>
                      <a:pt x="11712" y="7060"/>
                    </a:lnTo>
                    <a:lnTo>
                      <a:pt x="11522" y="6856"/>
                    </a:lnTo>
                    <a:lnTo>
                      <a:pt x="11277" y="6639"/>
                    </a:lnTo>
                    <a:lnTo>
                      <a:pt x="10692" y="6122"/>
                    </a:lnTo>
                    <a:lnTo>
                      <a:pt x="9998" y="5537"/>
                    </a:lnTo>
                    <a:lnTo>
                      <a:pt x="9223" y="4897"/>
                    </a:lnTo>
                    <a:lnTo>
                      <a:pt x="8393" y="4231"/>
                    </a:lnTo>
                    <a:lnTo>
                      <a:pt x="7523" y="3551"/>
                    </a:lnTo>
                    <a:lnTo>
                      <a:pt x="5822" y="2231"/>
                    </a:lnTo>
                    <a:lnTo>
                      <a:pt x="4326" y="1102"/>
                    </a:lnTo>
                    <a:lnTo>
                      <a:pt x="28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1031250" y="3196456"/>
                <a:ext cx="642982" cy="1102461"/>
              </a:xfrm>
              <a:custGeom>
                <a:avLst/>
                <a:gdLst/>
                <a:ahLst/>
                <a:cxnLst/>
                <a:rect l="l" t="t" r="r" b="b"/>
                <a:pathLst>
                  <a:path w="21833" h="37435" extrusionOk="0">
                    <a:moveTo>
                      <a:pt x="7849" y="0"/>
                    </a:moveTo>
                    <a:lnTo>
                      <a:pt x="7618" y="68"/>
                    </a:lnTo>
                    <a:lnTo>
                      <a:pt x="6965" y="272"/>
                    </a:lnTo>
                    <a:lnTo>
                      <a:pt x="6026" y="572"/>
                    </a:lnTo>
                    <a:lnTo>
                      <a:pt x="5469" y="762"/>
                    </a:lnTo>
                    <a:lnTo>
                      <a:pt x="4884" y="980"/>
                    </a:lnTo>
                    <a:lnTo>
                      <a:pt x="4272" y="1211"/>
                    </a:lnTo>
                    <a:lnTo>
                      <a:pt x="3660" y="1456"/>
                    </a:lnTo>
                    <a:lnTo>
                      <a:pt x="3048" y="1714"/>
                    </a:lnTo>
                    <a:lnTo>
                      <a:pt x="2449" y="2000"/>
                    </a:lnTo>
                    <a:lnTo>
                      <a:pt x="1891" y="2286"/>
                    </a:lnTo>
                    <a:lnTo>
                      <a:pt x="1633" y="2435"/>
                    </a:lnTo>
                    <a:lnTo>
                      <a:pt x="1374" y="2585"/>
                    </a:lnTo>
                    <a:lnTo>
                      <a:pt x="1143" y="2734"/>
                    </a:lnTo>
                    <a:lnTo>
                      <a:pt x="926" y="2884"/>
                    </a:lnTo>
                    <a:lnTo>
                      <a:pt x="721" y="3034"/>
                    </a:lnTo>
                    <a:lnTo>
                      <a:pt x="545" y="3183"/>
                    </a:lnTo>
                    <a:lnTo>
                      <a:pt x="477" y="3251"/>
                    </a:lnTo>
                    <a:lnTo>
                      <a:pt x="422" y="3319"/>
                    </a:lnTo>
                    <a:lnTo>
                      <a:pt x="327" y="3483"/>
                    </a:lnTo>
                    <a:lnTo>
                      <a:pt x="245" y="3673"/>
                    </a:lnTo>
                    <a:lnTo>
                      <a:pt x="177" y="3904"/>
                    </a:lnTo>
                    <a:lnTo>
                      <a:pt x="109" y="4176"/>
                    </a:lnTo>
                    <a:lnTo>
                      <a:pt x="69" y="4476"/>
                    </a:lnTo>
                    <a:lnTo>
                      <a:pt x="41" y="4788"/>
                    </a:lnTo>
                    <a:lnTo>
                      <a:pt x="14" y="5142"/>
                    </a:lnTo>
                    <a:lnTo>
                      <a:pt x="1" y="5509"/>
                    </a:lnTo>
                    <a:lnTo>
                      <a:pt x="1" y="5917"/>
                    </a:lnTo>
                    <a:lnTo>
                      <a:pt x="14" y="6339"/>
                    </a:lnTo>
                    <a:lnTo>
                      <a:pt x="28" y="6774"/>
                    </a:lnTo>
                    <a:lnTo>
                      <a:pt x="82" y="7713"/>
                    </a:lnTo>
                    <a:lnTo>
                      <a:pt x="177" y="8706"/>
                    </a:lnTo>
                    <a:lnTo>
                      <a:pt x="286" y="9740"/>
                    </a:lnTo>
                    <a:lnTo>
                      <a:pt x="409" y="10814"/>
                    </a:lnTo>
                    <a:lnTo>
                      <a:pt x="558" y="11916"/>
                    </a:lnTo>
                    <a:lnTo>
                      <a:pt x="708" y="13018"/>
                    </a:lnTo>
                    <a:lnTo>
                      <a:pt x="1034" y="15181"/>
                    </a:lnTo>
                    <a:lnTo>
                      <a:pt x="1334" y="17221"/>
                    </a:lnTo>
                    <a:lnTo>
                      <a:pt x="1456" y="18051"/>
                    </a:lnTo>
                    <a:lnTo>
                      <a:pt x="1470" y="18092"/>
                    </a:lnTo>
                    <a:lnTo>
                      <a:pt x="1470" y="18105"/>
                    </a:lnTo>
                    <a:lnTo>
                      <a:pt x="1497" y="18282"/>
                    </a:lnTo>
                    <a:lnTo>
                      <a:pt x="1565" y="18826"/>
                    </a:lnTo>
                    <a:lnTo>
                      <a:pt x="1565" y="18867"/>
                    </a:lnTo>
                    <a:lnTo>
                      <a:pt x="1592" y="19071"/>
                    </a:lnTo>
                    <a:lnTo>
                      <a:pt x="1606" y="19180"/>
                    </a:lnTo>
                    <a:lnTo>
                      <a:pt x="1660" y="19765"/>
                    </a:lnTo>
                    <a:lnTo>
                      <a:pt x="1701" y="20309"/>
                    </a:lnTo>
                    <a:lnTo>
                      <a:pt x="1728" y="20799"/>
                    </a:lnTo>
                    <a:lnTo>
                      <a:pt x="1714" y="21248"/>
                    </a:lnTo>
                    <a:lnTo>
                      <a:pt x="1660" y="22635"/>
                    </a:lnTo>
                    <a:lnTo>
                      <a:pt x="1578" y="24240"/>
                    </a:lnTo>
                    <a:lnTo>
                      <a:pt x="1347" y="27926"/>
                    </a:lnTo>
                    <a:lnTo>
                      <a:pt x="1089" y="31898"/>
                    </a:lnTo>
                    <a:lnTo>
                      <a:pt x="830" y="35775"/>
                    </a:lnTo>
                    <a:lnTo>
                      <a:pt x="1510" y="35979"/>
                    </a:lnTo>
                    <a:lnTo>
                      <a:pt x="2191" y="36156"/>
                    </a:lnTo>
                    <a:lnTo>
                      <a:pt x="2871" y="36333"/>
                    </a:lnTo>
                    <a:lnTo>
                      <a:pt x="3551" y="36496"/>
                    </a:lnTo>
                    <a:lnTo>
                      <a:pt x="4217" y="36646"/>
                    </a:lnTo>
                    <a:lnTo>
                      <a:pt x="4897" y="36782"/>
                    </a:lnTo>
                    <a:lnTo>
                      <a:pt x="5564" y="36904"/>
                    </a:lnTo>
                    <a:lnTo>
                      <a:pt x="6231" y="37013"/>
                    </a:lnTo>
                    <a:lnTo>
                      <a:pt x="6897" y="37122"/>
                    </a:lnTo>
                    <a:lnTo>
                      <a:pt x="7564" y="37203"/>
                    </a:lnTo>
                    <a:lnTo>
                      <a:pt x="8230" y="37271"/>
                    </a:lnTo>
                    <a:lnTo>
                      <a:pt x="8897" y="37326"/>
                    </a:lnTo>
                    <a:lnTo>
                      <a:pt x="9563" y="37380"/>
                    </a:lnTo>
                    <a:lnTo>
                      <a:pt x="10216" y="37407"/>
                    </a:lnTo>
                    <a:lnTo>
                      <a:pt x="10883" y="37421"/>
                    </a:lnTo>
                    <a:lnTo>
                      <a:pt x="11536" y="37435"/>
                    </a:lnTo>
                    <a:lnTo>
                      <a:pt x="12188" y="37421"/>
                    </a:lnTo>
                    <a:lnTo>
                      <a:pt x="12841" y="37407"/>
                    </a:lnTo>
                    <a:lnTo>
                      <a:pt x="13494" y="37380"/>
                    </a:lnTo>
                    <a:lnTo>
                      <a:pt x="14147" y="37326"/>
                    </a:lnTo>
                    <a:lnTo>
                      <a:pt x="14800" y="37271"/>
                    </a:lnTo>
                    <a:lnTo>
                      <a:pt x="15440" y="37203"/>
                    </a:lnTo>
                    <a:lnTo>
                      <a:pt x="16092" y="37122"/>
                    </a:lnTo>
                    <a:lnTo>
                      <a:pt x="16732" y="37013"/>
                    </a:lnTo>
                    <a:lnTo>
                      <a:pt x="17371" y="36904"/>
                    </a:lnTo>
                    <a:lnTo>
                      <a:pt x="18010" y="36782"/>
                    </a:lnTo>
                    <a:lnTo>
                      <a:pt x="18650" y="36646"/>
                    </a:lnTo>
                    <a:lnTo>
                      <a:pt x="19289" y="36496"/>
                    </a:lnTo>
                    <a:lnTo>
                      <a:pt x="19928" y="36333"/>
                    </a:lnTo>
                    <a:lnTo>
                      <a:pt x="20568" y="36156"/>
                    </a:lnTo>
                    <a:lnTo>
                      <a:pt x="21193" y="35979"/>
                    </a:lnTo>
                    <a:lnTo>
                      <a:pt x="21833" y="35775"/>
                    </a:lnTo>
                    <a:lnTo>
                      <a:pt x="21724" y="34292"/>
                    </a:lnTo>
                    <a:lnTo>
                      <a:pt x="21588" y="32769"/>
                    </a:lnTo>
                    <a:lnTo>
                      <a:pt x="21316" y="29627"/>
                    </a:lnTo>
                    <a:lnTo>
                      <a:pt x="21180" y="28035"/>
                    </a:lnTo>
                    <a:lnTo>
                      <a:pt x="21057" y="26471"/>
                    </a:lnTo>
                    <a:lnTo>
                      <a:pt x="20949" y="24920"/>
                    </a:lnTo>
                    <a:lnTo>
                      <a:pt x="20853" y="23438"/>
                    </a:lnTo>
                    <a:lnTo>
                      <a:pt x="20799" y="22513"/>
                    </a:lnTo>
                    <a:lnTo>
                      <a:pt x="20772" y="21737"/>
                    </a:lnTo>
                    <a:lnTo>
                      <a:pt x="20745" y="20975"/>
                    </a:lnTo>
                    <a:lnTo>
                      <a:pt x="20731" y="20255"/>
                    </a:lnTo>
                    <a:lnTo>
                      <a:pt x="20731" y="19574"/>
                    </a:lnTo>
                    <a:lnTo>
                      <a:pt x="20758" y="18513"/>
                    </a:lnTo>
                    <a:lnTo>
                      <a:pt x="20799" y="17357"/>
                    </a:lnTo>
                    <a:lnTo>
                      <a:pt x="20867" y="16147"/>
                    </a:lnTo>
                    <a:lnTo>
                      <a:pt x="20935" y="14882"/>
                    </a:lnTo>
                    <a:lnTo>
                      <a:pt x="21112" y="12283"/>
                    </a:lnTo>
                    <a:lnTo>
                      <a:pt x="21193" y="10978"/>
                    </a:lnTo>
                    <a:lnTo>
                      <a:pt x="21261" y="9713"/>
                    </a:lnTo>
                    <a:lnTo>
                      <a:pt x="21316" y="8488"/>
                    </a:lnTo>
                    <a:lnTo>
                      <a:pt x="21357" y="7332"/>
                    </a:lnTo>
                    <a:lnTo>
                      <a:pt x="21370" y="6244"/>
                    </a:lnTo>
                    <a:lnTo>
                      <a:pt x="21357" y="5754"/>
                    </a:lnTo>
                    <a:lnTo>
                      <a:pt x="21343" y="5278"/>
                    </a:lnTo>
                    <a:lnTo>
                      <a:pt x="21316" y="4829"/>
                    </a:lnTo>
                    <a:lnTo>
                      <a:pt x="21289" y="4421"/>
                    </a:lnTo>
                    <a:lnTo>
                      <a:pt x="21248" y="4040"/>
                    </a:lnTo>
                    <a:lnTo>
                      <a:pt x="21193" y="3700"/>
                    </a:lnTo>
                    <a:lnTo>
                      <a:pt x="21125" y="3401"/>
                    </a:lnTo>
                    <a:lnTo>
                      <a:pt x="21044" y="3156"/>
                    </a:lnTo>
                    <a:lnTo>
                      <a:pt x="20949" y="2939"/>
                    </a:lnTo>
                    <a:lnTo>
                      <a:pt x="20908" y="2843"/>
                    </a:lnTo>
                    <a:lnTo>
                      <a:pt x="20853" y="2775"/>
                    </a:lnTo>
                    <a:lnTo>
                      <a:pt x="20717" y="2626"/>
                    </a:lnTo>
                    <a:lnTo>
                      <a:pt x="20568" y="2490"/>
                    </a:lnTo>
                    <a:lnTo>
                      <a:pt x="20377" y="2354"/>
                    </a:lnTo>
                    <a:lnTo>
                      <a:pt x="20173" y="2218"/>
                    </a:lnTo>
                    <a:lnTo>
                      <a:pt x="19942" y="2082"/>
                    </a:lnTo>
                    <a:lnTo>
                      <a:pt x="19684" y="1959"/>
                    </a:lnTo>
                    <a:lnTo>
                      <a:pt x="19411" y="1823"/>
                    </a:lnTo>
                    <a:lnTo>
                      <a:pt x="19126" y="1701"/>
                    </a:lnTo>
                    <a:lnTo>
                      <a:pt x="18514" y="1469"/>
                    </a:lnTo>
                    <a:lnTo>
                      <a:pt x="17861" y="1252"/>
                    </a:lnTo>
                    <a:lnTo>
                      <a:pt x="17194" y="1034"/>
                    </a:lnTo>
                    <a:lnTo>
                      <a:pt x="16528" y="844"/>
                    </a:lnTo>
                    <a:lnTo>
                      <a:pt x="15861" y="681"/>
                    </a:lnTo>
                    <a:lnTo>
                      <a:pt x="15235" y="531"/>
                    </a:lnTo>
                    <a:lnTo>
                      <a:pt x="14147" y="286"/>
                    </a:lnTo>
                    <a:lnTo>
                      <a:pt x="13386" y="123"/>
                    </a:lnTo>
                    <a:lnTo>
                      <a:pt x="13100" y="68"/>
                    </a:lnTo>
                    <a:lnTo>
                      <a:pt x="78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1193493" y="2748190"/>
                <a:ext cx="303276" cy="233568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7931" extrusionOk="0">
                    <a:moveTo>
                      <a:pt x="7074" y="0"/>
                    </a:moveTo>
                    <a:lnTo>
                      <a:pt x="6938" y="14"/>
                    </a:lnTo>
                    <a:lnTo>
                      <a:pt x="6802" y="41"/>
                    </a:lnTo>
                    <a:lnTo>
                      <a:pt x="6666" y="68"/>
                    </a:lnTo>
                    <a:lnTo>
                      <a:pt x="6543" y="109"/>
                    </a:lnTo>
                    <a:lnTo>
                      <a:pt x="6421" y="163"/>
                    </a:lnTo>
                    <a:lnTo>
                      <a:pt x="6299" y="231"/>
                    </a:lnTo>
                    <a:lnTo>
                      <a:pt x="6081" y="381"/>
                    </a:lnTo>
                    <a:lnTo>
                      <a:pt x="5850" y="544"/>
                    </a:lnTo>
                    <a:lnTo>
                      <a:pt x="5646" y="735"/>
                    </a:lnTo>
                    <a:lnTo>
                      <a:pt x="5224" y="1143"/>
                    </a:lnTo>
                    <a:lnTo>
                      <a:pt x="5020" y="1347"/>
                    </a:lnTo>
                    <a:lnTo>
                      <a:pt x="4802" y="1551"/>
                    </a:lnTo>
                    <a:lnTo>
                      <a:pt x="4585" y="1728"/>
                    </a:lnTo>
                    <a:lnTo>
                      <a:pt x="4353" y="1891"/>
                    </a:lnTo>
                    <a:lnTo>
                      <a:pt x="4231" y="1973"/>
                    </a:lnTo>
                    <a:lnTo>
                      <a:pt x="4109" y="2041"/>
                    </a:lnTo>
                    <a:lnTo>
                      <a:pt x="3973" y="2095"/>
                    </a:lnTo>
                    <a:lnTo>
                      <a:pt x="3837" y="2136"/>
                    </a:lnTo>
                    <a:lnTo>
                      <a:pt x="3578" y="2217"/>
                    </a:lnTo>
                    <a:lnTo>
                      <a:pt x="3333" y="2258"/>
                    </a:lnTo>
                    <a:lnTo>
                      <a:pt x="3102" y="2285"/>
                    </a:lnTo>
                    <a:lnTo>
                      <a:pt x="2884" y="2285"/>
                    </a:lnTo>
                    <a:lnTo>
                      <a:pt x="2694" y="2272"/>
                    </a:lnTo>
                    <a:lnTo>
                      <a:pt x="2503" y="2258"/>
                    </a:lnTo>
                    <a:lnTo>
                      <a:pt x="2163" y="2217"/>
                    </a:lnTo>
                    <a:lnTo>
                      <a:pt x="2000" y="2204"/>
                    </a:lnTo>
                    <a:lnTo>
                      <a:pt x="1851" y="2204"/>
                    </a:lnTo>
                    <a:lnTo>
                      <a:pt x="1715" y="2231"/>
                    </a:lnTo>
                    <a:lnTo>
                      <a:pt x="1578" y="2272"/>
                    </a:lnTo>
                    <a:lnTo>
                      <a:pt x="1442" y="2340"/>
                    </a:lnTo>
                    <a:lnTo>
                      <a:pt x="1320" y="2435"/>
                    </a:lnTo>
                    <a:lnTo>
                      <a:pt x="1198" y="2571"/>
                    </a:lnTo>
                    <a:lnTo>
                      <a:pt x="1062" y="2761"/>
                    </a:lnTo>
                    <a:lnTo>
                      <a:pt x="858" y="3129"/>
                    </a:lnTo>
                    <a:lnTo>
                      <a:pt x="708" y="3428"/>
                    </a:lnTo>
                    <a:lnTo>
                      <a:pt x="613" y="3700"/>
                    </a:lnTo>
                    <a:lnTo>
                      <a:pt x="531" y="3931"/>
                    </a:lnTo>
                    <a:lnTo>
                      <a:pt x="463" y="4149"/>
                    </a:lnTo>
                    <a:lnTo>
                      <a:pt x="381" y="4394"/>
                    </a:lnTo>
                    <a:lnTo>
                      <a:pt x="286" y="4652"/>
                    </a:lnTo>
                    <a:lnTo>
                      <a:pt x="123" y="4965"/>
                    </a:lnTo>
                    <a:lnTo>
                      <a:pt x="82" y="5060"/>
                    </a:lnTo>
                    <a:lnTo>
                      <a:pt x="55" y="5156"/>
                    </a:lnTo>
                    <a:lnTo>
                      <a:pt x="28" y="5251"/>
                    </a:lnTo>
                    <a:lnTo>
                      <a:pt x="14" y="5360"/>
                    </a:lnTo>
                    <a:lnTo>
                      <a:pt x="1" y="5577"/>
                    </a:lnTo>
                    <a:lnTo>
                      <a:pt x="14" y="5808"/>
                    </a:lnTo>
                    <a:lnTo>
                      <a:pt x="55" y="6053"/>
                    </a:lnTo>
                    <a:lnTo>
                      <a:pt x="96" y="6298"/>
                    </a:lnTo>
                    <a:lnTo>
                      <a:pt x="164" y="6543"/>
                    </a:lnTo>
                    <a:lnTo>
                      <a:pt x="245" y="6788"/>
                    </a:lnTo>
                    <a:lnTo>
                      <a:pt x="409" y="7237"/>
                    </a:lnTo>
                    <a:lnTo>
                      <a:pt x="558" y="7590"/>
                    </a:lnTo>
                    <a:lnTo>
                      <a:pt x="722" y="7930"/>
                    </a:lnTo>
                    <a:lnTo>
                      <a:pt x="9400" y="7930"/>
                    </a:lnTo>
                    <a:lnTo>
                      <a:pt x="9536" y="7686"/>
                    </a:lnTo>
                    <a:lnTo>
                      <a:pt x="9822" y="7073"/>
                    </a:lnTo>
                    <a:lnTo>
                      <a:pt x="9971" y="6720"/>
                    </a:lnTo>
                    <a:lnTo>
                      <a:pt x="10121" y="6353"/>
                    </a:lnTo>
                    <a:lnTo>
                      <a:pt x="10230" y="5999"/>
                    </a:lnTo>
                    <a:lnTo>
                      <a:pt x="10271" y="5836"/>
                    </a:lnTo>
                    <a:lnTo>
                      <a:pt x="10298" y="5700"/>
                    </a:lnTo>
                    <a:lnTo>
                      <a:pt x="10298" y="5564"/>
                    </a:lnTo>
                    <a:lnTo>
                      <a:pt x="10298" y="5428"/>
                    </a:lnTo>
                    <a:lnTo>
                      <a:pt x="10271" y="5292"/>
                    </a:lnTo>
                    <a:lnTo>
                      <a:pt x="10243" y="5142"/>
                    </a:lnTo>
                    <a:lnTo>
                      <a:pt x="10189" y="5006"/>
                    </a:lnTo>
                    <a:lnTo>
                      <a:pt x="10148" y="4870"/>
                    </a:lnTo>
                    <a:lnTo>
                      <a:pt x="10026" y="4611"/>
                    </a:lnTo>
                    <a:lnTo>
                      <a:pt x="9917" y="4394"/>
                    </a:lnTo>
                    <a:lnTo>
                      <a:pt x="9808" y="4217"/>
                    </a:lnTo>
                    <a:lnTo>
                      <a:pt x="9699" y="4054"/>
                    </a:lnTo>
                    <a:lnTo>
                      <a:pt x="9754" y="3999"/>
                    </a:lnTo>
                    <a:lnTo>
                      <a:pt x="9876" y="3850"/>
                    </a:lnTo>
                    <a:lnTo>
                      <a:pt x="10026" y="3632"/>
                    </a:lnTo>
                    <a:lnTo>
                      <a:pt x="10107" y="3496"/>
                    </a:lnTo>
                    <a:lnTo>
                      <a:pt x="10175" y="3360"/>
                    </a:lnTo>
                    <a:lnTo>
                      <a:pt x="10230" y="3210"/>
                    </a:lnTo>
                    <a:lnTo>
                      <a:pt x="10271" y="3061"/>
                    </a:lnTo>
                    <a:lnTo>
                      <a:pt x="10284" y="2911"/>
                    </a:lnTo>
                    <a:lnTo>
                      <a:pt x="10271" y="2761"/>
                    </a:lnTo>
                    <a:lnTo>
                      <a:pt x="10257" y="2693"/>
                    </a:lnTo>
                    <a:lnTo>
                      <a:pt x="10230" y="2625"/>
                    </a:lnTo>
                    <a:lnTo>
                      <a:pt x="10189" y="2557"/>
                    </a:lnTo>
                    <a:lnTo>
                      <a:pt x="10135" y="2489"/>
                    </a:lnTo>
                    <a:lnTo>
                      <a:pt x="10080" y="2421"/>
                    </a:lnTo>
                    <a:lnTo>
                      <a:pt x="10012" y="2367"/>
                    </a:lnTo>
                    <a:lnTo>
                      <a:pt x="9931" y="2313"/>
                    </a:lnTo>
                    <a:lnTo>
                      <a:pt x="9835" y="2258"/>
                    </a:lnTo>
                    <a:lnTo>
                      <a:pt x="9645" y="2177"/>
                    </a:lnTo>
                    <a:lnTo>
                      <a:pt x="9468" y="2122"/>
                    </a:lnTo>
                    <a:lnTo>
                      <a:pt x="9305" y="2081"/>
                    </a:lnTo>
                    <a:lnTo>
                      <a:pt x="9169" y="2068"/>
                    </a:lnTo>
                    <a:lnTo>
                      <a:pt x="9033" y="2081"/>
                    </a:lnTo>
                    <a:lnTo>
                      <a:pt x="8924" y="2109"/>
                    </a:lnTo>
                    <a:lnTo>
                      <a:pt x="8815" y="2136"/>
                    </a:lnTo>
                    <a:lnTo>
                      <a:pt x="8720" y="2177"/>
                    </a:lnTo>
                    <a:lnTo>
                      <a:pt x="8652" y="2231"/>
                    </a:lnTo>
                    <a:lnTo>
                      <a:pt x="8584" y="2285"/>
                    </a:lnTo>
                    <a:lnTo>
                      <a:pt x="8489" y="2394"/>
                    </a:lnTo>
                    <a:lnTo>
                      <a:pt x="8434" y="2476"/>
                    </a:lnTo>
                    <a:lnTo>
                      <a:pt x="8407" y="2503"/>
                    </a:lnTo>
                    <a:lnTo>
                      <a:pt x="8448" y="2421"/>
                    </a:lnTo>
                    <a:lnTo>
                      <a:pt x="8543" y="2204"/>
                    </a:lnTo>
                    <a:lnTo>
                      <a:pt x="8597" y="2041"/>
                    </a:lnTo>
                    <a:lnTo>
                      <a:pt x="8652" y="1877"/>
                    </a:lnTo>
                    <a:lnTo>
                      <a:pt x="8693" y="1687"/>
                    </a:lnTo>
                    <a:lnTo>
                      <a:pt x="8720" y="1496"/>
                    </a:lnTo>
                    <a:lnTo>
                      <a:pt x="8720" y="1292"/>
                    </a:lnTo>
                    <a:lnTo>
                      <a:pt x="8706" y="1075"/>
                    </a:lnTo>
                    <a:lnTo>
                      <a:pt x="8679" y="980"/>
                    </a:lnTo>
                    <a:lnTo>
                      <a:pt x="8652" y="871"/>
                    </a:lnTo>
                    <a:lnTo>
                      <a:pt x="8611" y="776"/>
                    </a:lnTo>
                    <a:lnTo>
                      <a:pt x="8557" y="680"/>
                    </a:lnTo>
                    <a:lnTo>
                      <a:pt x="8489" y="585"/>
                    </a:lnTo>
                    <a:lnTo>
                      <a:pt x="8421" y="503"/>
                    </a:lnTo>
                    <a:lnTo>
                      <a:pt x="8325" y="422"/>
                    </a:lnTo>
                    <a:lnTo>
                      <a:pt x="8230" y="340"/>
                    </a:lnTo>
                    <a:lnTo>
                      <a:pt x="8121" y="259"/>
                    </a:lnTo>
                    <a:lnTo>
                      <a:pt x="7999" y="191"/>
                    </a:lnTo>
                    <a:lnTo>
                      <a:pt x="7849" y="136"/>
                    </a:lnTo>
                    <a:lnTo>
                      <a:pt x="7686" y="82"/>
                    </a:lnTo>
                    <a:lnTo>
                      <a:pt x="7523" y="41"/>
                    </a:lnTo>
                    <a:lnTo>
                      <a:pt x="7373" y="14"/>
                    </a:lnTo>
                    <a:lnTo>
                      <a:pt x="7224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1185071" y="3003349"/>
                <a:ext cx="66528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3307" extrusionOk="0">
                    <a:moveTo>
                      <a:pt x="953" y="1"/>
                    </a:moveTo>
                    <a:lnTo>
                      <a:pt x="844" y="15"/>
                    </a:lnTo>
                    <a:lnTo>
                      <a:pt x="722" y="42"/>
                    </a:lnTo>
                    <a:lnTo>
                      <a:pt x="599" y="83"/>
                    </a:lnTo>
                    <a:lnTo>
                      <a:pt x="477" y="164"/>
                    </a:lnTo>
                    <a:lnTo>
                      <a:pt x="368" y="246"/>
                    </a:lnTo>
                    <a:lnTo>
                      <a:pt x="259" y="368"/>
                    </a:lnTo>
                    <a:lnTo>
                      <a:pt x="178" y="531"/>
                    </a:lnTo>
                    <a:lnTo>
                      <a:pt x="96" y="722"/>
                    </a:lnTo>
                    <a:lnTo>
                      <a:pt x="28" y="940"/>
                    </a:lnTo>
                    <a:lnTo>
                      <a:pt x="15" y="1076"/>
                    </a:lnTo>
                    <a:lnTo>
                      <a:pt x="1" y="1198"/>
                    </a:lnTo>
                    <a:lnTo>
                      <a:pt x="1" y="1320"/>
                    </a:lnTo>
                    <a:lnTo>
                      <a:pt x="1" y="1443"/>
                    </a:lnTo>
                    <a:lnTo>
                      <a:pt x="15" y="1565"/>
                    </a:lnTo>
                    <a:lnTo>
                      <a:pt x="42" y="1688"/>
                    </a:lnTo>
                    <a:lnTo>
                      <a:pt x="110" y="1919"/>
                    </a:lnTo>
                    <a:lnTo>
                      <a:pt x="205" y="2150"/>
                    </a:lnTo>
                    <a:lnTo>
                      <a:pt x="327" y="2368"/>
                    </a:lnTo>
                    <a:lnTo>
                      <a:pt x="463" y="2558"/>
                    </a:lnTo>
                    <a:lnTo>
                      <a:pt x="627" y="2749"/>
                    </a:lnTo>
                    <a:lnTo>
                      <a:pt x="803" y="2912"/>
                    </a:lnTo>
                    <a:lnTo>
                      <a:pt x="994" y="3048"/>
                    </a:lnTo>
                    <a:lnTo>
                      <a:pt x="1198" y="3157"/>
                    </a:lnTo>
                    <a:lnTo>
                      <a:pt x="1402" y="3238"/>
                    </a:lnTo>
                    <a:lnTo>
                      <a:pt x="1511" y="3266"/>
                    </a:lnTo>
                    <a:lnTo>
                      <a:pt x="1620" y="3279"/>
                    </a:lnTo>
                    <a:lnTo>
                      <a:pt x="1728" y="3293"/>
                    </a:lnTo>
                    <a:lnTo>
                      <a:pt x="1837" y="3306"/>
                    </a:lnTo>
                    <a:lnTo>
                      <a:pt x="1946" y="3293"/>
                    </a:lnTo>
                    <a:lnTo>
                      <a:pt x="2055" y="3279"/>
                    </a:lnTo>
                    <a:lnTo>
                      <a:pt x="2164" y="3252"/>
                    </a:lnTo>
                    <a:lnTo>
                      <a:pt x="2259" y="3211"/>
                    </a:lnTo>
                    <a:lnTo>
                      <a:pt x="2218" y="2803"/>
                    </a:lnTo>
                    <a:lnTo>
                      <a:pt x="2150" y="2368"/>
                    </a:lnTo>
                    <a:lnTo>
                      <a:pt x="2069" y="1851"/>
                    </a:lnTo>
                    <a:lnTo>
                      <a:pt x="1946" y="1320"/>
                    </a:lnTo>
                    <a:lnTo>
                      <a:pt x="1878" y="1048"/>
                    </a:lnTo>
                    <a:lnTo>
                      <a:pt x="1810" y="804"/>
                    </a:lnTo>
                    <a:lnTo>
                      <a:pt x="1728" y="572"/>
                    </a:lnTo>
                    <a:lnTo>
                      <a:pt x="1633" y="368"/>
                    </a:lnTo>
                    <a:lnTo>
                      <a:pt x="1538" y="205"/>
                    </a:lnTo>
                    <a:lnTo>
                      <a:pt x="1484" y="137"/>
                    </a:lnTo>
                    <a:lnTo>
                      <a:pt x="1429" y="83"/>
                    </a:lnTo>
                    <a:lnTo>
                      <a:pt x="1388" y="55"/>
                    </a:lnTo>
                    <a:lnTo>
                      <a:pt x="1252" y="28"/>
                    </a:lnTo>
                    <a:lnTo>
                      <a:pt x="1062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1209927" y="3027793"/>
                <a:ext cx="37667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92" extrusionOk="0">
                    <a:moveTo>
                      <a:pt x="109" y="1"/>
                    </a:moveTo>
                    <a:lnTo>
                      <a:pt x="55" y="14"/>
                    </a:lnTo>
                    <a:lnTo>
                      <a:pt x="14" y="55"/>
                    </a:lnTo>
                    <a:lnTo>
                      <a:pt x="0" y="110"/>
                    </a:lnTo>
                    <a:lnTo>
                      <a:pt x="0" y="164"/>
                    </a:lnTo>
                    <a:lnTo>
                      <a:pt x="14" y="218"/>
                    </a:lnTo>
                    <a:lnTo>
                      <a:pt x="55" y="259"/>
                    </a:lnTo>
                    <a:lnTo>
                      <a:pt x="177" y="368"/>
                    </a:lnTo>
                    <a:lnTo>
                      <a:pt x="313" y="477"/>
                    </a:lnTo>
                    <a:lnTo>
                      <a:pt x="463" y="654"/>
                    </a:lnTo>
                    <a:lnTo>
                      <a:pt x="612" y="858"/>
                    </a:lnTo>
                    <a:lnTo>
                      <a:pt x="694" y="980"/>
                    </a:lnTo>
                    <a:lnTo>
                      <a:pt x="776" y="1116"/>
                    </a:lnTo>
                    <a:lnTo>
                      <a:pt x="844" y="1266"/>
                    </a:lnTo>
                    <a:lnTo>
                      <a:pt x="898" y="1415"/>
                    </a:lnTo>
                    <a:lnTo>
                      <a:pt x="952" y="1579"/>
                    </a:lnTo>
                    <a:lnTo>
                      <a:pt x="993" y="1769"/>
                    </a:lnTo>
                    <a:lnTo>
                      <a:pt x="1007" y="1810"/>
                    </a:lnTo>
                    <a:lnTo>
                      <a:pt x="1034" y="1851"/>
                    </a:lnTo>
                    <a:lnTo>
                      <a:pt x="1075" y="1878"/>
                    </a:lnTo>
                    <a:lnTo>
                      <a:pt x="1129" y="1891"/>
                    </a:lnTo>
                    <a:lnTo>
                      <a:pt x="1157" y="1878"/>
                    </a:lnTo>
                    <a:lnTo>
                      <a:pt x="1211" y="1864"/>
                    </a:lnTo>
                    <a:lnTo>
                      <a:pt x="1252" y="1823"/>
                    </a:lnTo>
                    <a:lnTo>
                      <a:pt x="1279" y="1769"/>
                    </a:lnTo>
                    <a:lnTo>
                      <a:pt x="1279" y="1715"/>
                    </a:lnTo>
                    <a:lnTo>
                      <a:pt x="1238" y="1511"/>
                    </a:lnTo>
                    <a:lnTo>
                      <a:pt x="1184" y="1320"/>
                    </a:lnTo>
                    <a:lnTo>
                      <a:pt x="1116" y="1143"/>
                    </a:lnTo>
                    <a:lnTo>
                      <a:pt x="1034" y="980"/>
                    </a:lnTo>
                    <a:lnTo>
                      <a:pt x="952" y="830"/>
                    </a:lnTo>
                    <a:lnTo>
                      <a:pt x="871" y="694"/>
                    </a:lnTo>
                    <a:lnTo>
                      <a:pt x="776" y="572"/>
                    </a:lnTo>
                    <a:lnTo>
                      <a:pt x="694" y="463"/>
                    </a:lnTo>
                    <a:lnTo>
                      <a:pt x="517" y="273"/>
                    </a:lnTo>
                    <a:lnTo>
                      <a:pt x="381" y="137"/>
                    </a:lnTo>
                    <a:lnTo>
                      <a:pt x="218" y="14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1205509" y="3048232"/>
                <a:ext cx="32071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477" extrusionOk="0">
                    <a:moveTo>
                      <a:pt x="817" y="0"/>
                    </a:moveTo>
                    <a:lnTo>
                      <a:pt x="667" y="14"/>
                    </a:lnTo>
                    <a:lnTo>
                      <a:pt x="518" y="41"/>
                    </a:lnTo>
                    <a:lnTo>
                      <a:pt x="382" y="68"/>
                    </a:lnTo>
                    <a:lnTo>
                      <a:pt x="178" y="150"/>
                    </a:lnTo>
                    <a:lnTo>
                      <a:pt x="82" y="191"/>
                    </a:lnTo>
                    <a:lnTo>
                      <a:pt x="41" y="232"/>
                    </a:lnTo>
                    <a:lnTo>
                      <a:pt x="14" y="286"/>
                    </a:lnTo>
                    <a:lnTo>
                      <a:pt x="1" y="341"/>
                    </a:lnTo>
                    <a:lnTo>
                      <a:pt x="14" y="395"/>
                    </a:lnTo>
                    <a:lnTo>
                      <a:pt x="41" y="422"/>
                    </a:lnTo>
                    <a:lnTo>
                      <a:pt x="69" y="449"/>
                    </a:lnTo>
                    <a:lnTo>
                      <a:pt x="109" y="463"/>
                    </a:lnTo>
                    <a:lnTo>
                      <a:pt x="150" y="477"/>
                    </a:lnTo>
                    <a:lnTo>
                      <a:pt x="178" y="477"/>
                    </a:lnTo>
                    <a:lnTo>
                      <a:pt x="218" y="463"/>
                    </a:lnTo>
                    <a:lnTo>
                      <a:pt x="341" y="409"/>
                    </a:lnTo>
                    <a:lnTo>
                      <a:pt x="518" y="341"/>
                    </a:lnTo>
                    <a:lnTo>
                      <a:pt x="613" y="313"/>
                    </a:lnTo>
                    <a:lnTo>
                      <a:pt x="722" y="300"/>
                    </a:lnTo>
                    <a:lnTo>
                      <a:pt x="817" y="286"/>
                    </a:lnTo>
                    <a:lnTo>
                      <a:pt x="912" y="300"/>
                    </a:lnTo>
                    <a:lnTo>
                      <a:pt x="966" y="300"/>
                    </a:lnTo>
                    <a:lnTo>
                      <a:pt x="1021" y="272"/>
                    </a:lnTo>
                    <a:lnTo>
                      <a:pt x="1062" y="232"/>
                    </a:lnTo>
                    <a:lnTo>
                      <a:pt x="1089" y="177"/>
                    </a:lnTo>
                    <a:lnTo>
                      <a:pt x="1089" y="123"/>
                    </a:lnTo>
                    <a:lnTo>
                      <a:pt x="1062" y="68"/>
                    </a:lnTo>
                    <a:lnTo>
                      <a:pt x="1021" y="28"/>
                    </a:lnTo>
                    <a:lnTo>
                      <a:pt x="966" y="14"/>
                    </a:lnTo>
                    <a:lnTo>
                      <a:pt x="817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1437050" y="3003349"/>
                <a:ext cx="66940" cy="97391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3307" extrusionOk="0">
                    <a:moveTo>
                      <a:pt x="1198" y="1"/>
                    </a:moveTo>
                    <a:lnTo>
                      <a:pt x="1008" y="28"/>
                    </a:lnTo>
                    <a:lnTo>
                      <a:pt x="885" y="55"/>
                    </a:lnTo>
                    <a:lnTo>
                      <a:pt x="831" y="83"/>
                    </a:lnTo>
                    <a:lnTo>
                      <a:pt x="776" y="137"/>
                    </a:lnTo>
                    <a:lnTo>
                      <a:pt x="722" y="205"/>
                    </a:lnTo>
                    <a:lnTo>
                      <a:pt x="627" y="368"/>
                    </a:lnTo>
                    <a:lnTo>
                      <a:pt x="545" y="572"/>
                    </a:lnTo>
                    <a:lnTo>
                      <a:pt x="463" y="804"/>
                    </a:lnTo>
                    <a:lnTo>
                      <a:pt x="382" y="1048"/>
                    </a:lnTo>
                    <a:lnTo>
                      <a:pt x="314" y="1320"/>
                    </a:lnTo>
                    <a:lnTo>
                      <a:pt x="205" y="1851"/>
                    </a:lnTo>
                    <a:lnTo>
                      <a:pt x="110" y="2368"/>
                    </a:lnTo>
                    <a:lnTo>
                      <a:pt x="55" y="2803"/>
                    </a:lnTo>
                    <a:lnTo>
                      <a:pt x="1" y="3211"/>
                    </a:lnTo>
                    <a:lnTo>
                      <a:pt x="110" y="3252"/>
                    </a:lnTo>
                    <a:lnTo>
                      <a:pt x="219" y="3279"/>
                    </a:lnTo>
                    <a:lnTo>
                      <a:pt x="327" y="3293"/>
                    </a:lnTo>
                    <a:lnTo>
                      <a:pt x="436" y="3306"/>
                    </a:lnTo>
                    <a:lnTo>
                      <a:pt x="531" y="3293"/>
                    </a:lnTo>
                    <a:lnTo>
                      <a:pt x="640" y="3279"/>
                    </a:lnTo>
                    <a:lnTo>
                      <a:pt x="749" y="3266"/>
                    </a:lnTo>
                    <a:lnTo>
                      <a:pt x="858" y="3238"/>
                    </a:lnTo>
                    <a:lnTo>
                      <a:pt x="1076" y="3157"/>
                    </a:lnTo>
                    <a:lnTo>
                      <a:pt x="1266" y="3048"/>
                    </a:lnTo>
                    <a:lnTo>
                      <a:pt x="1456" y="2912"/>
                    </a:lnTo>
                    <a:lnTo>
                      <a:pt x="1647" y="2749"/>
                    </a:lnTo>
                    <a:lnTo>
                      <a:pt x="1797" y="2558"/>
                    </a:lnTo>
                    <a:lnTo>
                      <a:pt x="1946" y="2368"/>
                    </a:lnTo>
                    <a:lnTo>
                      <a:pt x="2069" y="2150"/>
                    </a:lnTo>
                    <a:lnTo>
                      <a:pt x="2164" y="1919"/>
                    </a:lnTo>
                    <a:lnTo>
                      <a:pt x="2232" y="1688"/>
                    </a:lnTo>
                    <a:lnTo>
                      <a:pt x="2245" y="1565"/>
                    </a:lnTo>
                    <a:lnTo>
                      <a:pt x="2259" y="1443"/>
                    </a:lnTo>
                    <a:lnTo>
                      <a:pt x="2273" y="1320"/>
                    </a:lnTo>
                    <a:lnTo>
                      <a:pt x="2273" y="1198"/>
                    </a:lnTo>
                    <a:lnTo>
                      <a:pt x="2259" y="1076"/>
                    </a:lnTo>
                    <a:lnTo>
                      <a:pt x="2232" y="940"/>
                    </a:lnTo>
                    <a:lnTo>
                      <a:pt x="2177" y="722"/>
                    </a:lnTo>
                    <a:lnTo>
                      <a:pt x="2096" y="531"/>
                    </a:lnTo>
                    <a:lnTo>
                      <a:pt x="2001" y="368"/>
                    </a:lnTo>
                    <a:lnTo>
                      <a:pt x="1892" y="246"/>
                    </a:lnTo>
                    <a:lnTo>
                      <a:pt x="1783" y="164"/>
                    </a:lnTo>
                    <a:lnTo>
                      <a:pt x="1661" y="83"/>
                    </a:lnTo>
                    <a:lnTo>
                      <a:pt x="1552" y="42"/>
                    </a:lnTo>
                    <a:lnTo>
                      <a:pt x="1429" y="15"/>
                    </a:lnTo>
                    <a:lnTo>
                      <a:pt x="1307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1441467" y="3027793"/>
                <a:ext cx="37696" cy="55719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892" extrusionOk="0">
                    <a:moveTo>
                      <a:pt x="1102" y="1"/>
                    </a:moveTo>
                    <a:lnTo>
                      <a:pt x="1048" y="14"/>
                    </a:lnTo>
                    <a:lnTo>
                      <a:pt x="898" y="137"/>
                    </a:lnTo>
                    <a:lnTo>
                      <a:pt x="749" y="273"/>
                    </a:lnTo>
                    <a:lnTo>
                      <a:pt x="586" y="463"/>
                    </a:lnTo>
                    <a:lnTo>
                      <a:pt x="490" y="572"/>
                    </a:lnTo>
                    <a:lnTo>
                      <a:pt x="409" y="694"/>
                    </a:lnTo>
                    <a:lnTo>
                      <a:pt x="313" y="830"/>
                    </a:lnTo>
                    <a:lnTo>
                      <a:pt x="232" y="980"/>
                    </a:lnTo>
                    <a:lnTo>
                      <a:pt x="164" y="1143"/>
                    </a:lnTo>
                    <a:lnTo>
                      <a:pt x="96" y="1320"/>
                    </a:lnTo>
                    <a:lnTo>
                      <a:pt x="41" y="1511"/>
                    </a:lnTo>
                    <a:lnTo>
                      <a:pt x="1" y="1715"/>
                    </a:lnTo>
                    <a:lnTo>
                      <a:pt x="1" y="1769"/>
                    </a:lnTo>
                    <a:lnTo>
                      <a:pt x="14" y="1823"/>
                    </a:lnTo>
                    <a:lnTo>
                      <a:pt x="55" y="1864"/>
                    </a:lnTo>
                    <a:lnTo>
                      <a:pt x="109" y="1878"/>
                    </a:lnTo>
                    <a:lnTo>
                      <a:pt x="137" y="1891"/>
                    </a:lnTo>
                    <a:lnTo>
                      <a:pt x="191" y="1878"/>
                    </a:lnTo>
                    <a:lnTo>
                      <a:pt x="232" y="1851"/>
                    </a:lnTo>
                    <a:lnTo>
                      <a:pt x="273" y="1810"/>
                    </a:lnTo>
                    <a:lnTo>
                      <a:pt x="286" y="1769"/>
                    </a:lnTo>
                    <a:lnTo>
                      <a:pt x="327" y="1579"/>
                    </a:lnTo>
                    <a:lnTo>
                      <a:pt x="368" y="1415"/>
                    </a:lnTo>
                    <a:lnTo>
                      <a:pt x="436" y="1266"/>
                    </a:lnTo>
                    <a:lnTo>
                      <a:pt x="504" y="1116"/>
                    </a:lnTo>
                    <a:lnTo>
                      <a:pt x="572" y="980"/>
                    </a:lnTo>
                    <a:lnTo>
                      <a:pt x="654" y="858"/>
                    </a:lnTo>
                    <a:lnTo>
                      <a:pt x="817" y="654"/>
                    </a:lnTo>
                    <a:lnTo>
                      <a:pt x="966" y="477"/>
                    </a:lnTo>
                    <a:lnTo>
                      <a:pt x="1089" y="368"/>
                    </a:lnTo>
                    <a:lnTo>
                      <a:pt x="1211" y="259"/>
                    </a:lnTo>
                    <a:lnTo>
                      <a:pt x="1252" y="218"/>
                    </a:lnTo>
                    <a:lnTo>
                      <a:pt x="1279" y="164"/>
                    </a:lnTo>
                    <a:lnTo>
                      <a:pt x="1279" y="110"/>
                    </a:lnTo>
                    <a:lnTo>
                      <a:pt x="1252" y="55"/>
                    </a:lnTo>
                    <a:lnTo>
                      <a:pt x="1211" y="14"/>
                    </a:lnTo>
                    <a:lnTo>
                      <a:pt x="1157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1451480" y="3048232"/>
                <a:ext cx="31688" cy="140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477" extrusionOk="0">
                    <a:moveTo>
                      <a:pt x="259" y="0"/>
                    </a:moveTo>
                    <a:lnTo>
                      <a:pt x="109" y="14"/>
                    </a:lnTo>
                    <a:lnTo>
                      <a:pt x="55" y="28"/>
                    </a:lnTo>
                    <a:lnTo>
                      <a:pt x="28" y="68"/>
                    </a:lnTo>
                    <a:lnTo>
                      <a:pt x="1" y="123"/>
                    </a:lnTo>
                    <a:lnTo>
                      <a:pt x="1" y="177"/>
                    </a:lnTo>
                    <a:lnTo>
                      <a:pt x="14" y="232"/>
                    </a:lnTo>
                    <a:lnTo>
                      <a:pt x="55" y="272"/>
                    </a:lnTo>
                    <a:lnTo>
                      <a:pt x="109" y="300"/>
                    </a:lnTo>
                    <a:lnTo>
                      <a:pt x="164" y="300"/>
                    </a:lnTo>
                    <a:lnTo>
                      <a:pt x="259" y="286"/>
                    </a:lnTo>
                    <a:lnTo>
                      <a:pt x="368" y="300"/>
                    </a:lnTo>
                    <a:lnTo>
                      <a:pt x="463" y="313"/>
                    </a:lnTo>
                    <a:lnTo>
                      <a:pt x="558" y="341"/>
                    </a:lnTo>
                    <a:lnTo>
                      <a:pt x="735" y="409"/>
                    </a:lnTo>
                    <a:lnTo>
                      <a:pt x="858" y="463"/>
                    </a:lnTo>
                    <a:lnTo>
                      <a:pt x="898" y="477"/>
                    </a:lnTo>
                    <a:lnTo>
                      <a:pt x="939" y="477"/>
                    </a:lnTo>
                    <a:lnTo>
                      <a:pt x="980" y="463"/>
                    </a:lnTo>
                    <a:lnTo>
                      <a:pt x="1007" y="449"/>
                    </a:lnTo>
                    <a:lnTo>
                      <a:pt x="1034" y="422"/>
                    </a:lnTo>
                    <a:lnTo>
                      <a:pt x="1062" y="395"/>
                    </a:lnTo>
                    <a:lnTo>
                      <a:pt x="1075" y="341"/>
                    </a:lnTo>
                    <a:lnTo>
                      <a:pt x="1075" y="286"/>
                    </a:lnTo>
                    <a:lnTo>
                      <a:pt x="1048" y="232"/>
                    </a:lnTo>
                    <a:lnTo>
                      <a:pt x="1007" y="191"/>
                    </a:lnTo>
                    <a:lnTo>
                      <a:pt x="912" y="150"/>
                    </a:lnTo>
                    <a:lnTo>
                      <a:pt x="694" y="68"/>
                    </a:lnTo>
                    <a:lnTo>
                      <a:pt x="558" y="41"/>
                    </a:lnTo>
                    <a:lnTo>
                      <a:pt x="409" y="14"/>
                    </a:lnTo>
                    <a:lnTo>
                      <a:pt x="259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1265206" y="3118736"/>
                <a:ext cx="163860" cy="141831"/>
              </a:xfrm>
              <a:custGeom>
                <a:avLst/>
                <a:gdLst/>
                <a:ahLst/>
                <a:cxnLst/>
                <a:rect l="l" t="t" r="r" b="b"/>
                <a:pathLst>
                  <a:path w="5564" h="4816" extrusionOk="0">
                    <a:moveTo>
                      <a:pt x="395" y="0"/>
                    </a:moveTo>
                    <a:lnTo>
                      <a:pt x="68" y="3279"/>
                    </a:lnTo>
                    <a:lnTo>
                      <a:pt x="0" y="3932"/>
                    </a:lnTo>
                    <a:lnTo>
                      <a:pt x="55" y="3972"/>
                    </a:lnTo>
                    <a:lnTo>
                      <a:pt x="191" y="4081"/>
                    </a:lnTo>
                    <a:lnTo>
                      <a:pt x="436" y="4217"/>
                    </a:lnTo>
                    <a:lnTo>
                      <a:pt x="749" y="4381"/>
                    </a:lnTo>
                    <a:lnTo>
                      <a:pt x="939" y="4462"/>
                    </a:lnTo>
                    <a:lnTo>
                      <a:pt x="1143" y="4544"/>
                    </a:lnTo>
                    <a:lnTo>
                      <a:pt x="1374" y="4612"/>
                    </a:lnTo>
                    <a:lnTo>
                      <a:pt x="1619" y="4680"/>
                    </a:lnTo>
                    <a:lnTo>
                      <a:pt x="1891" y="4734"/>
                    </a:lnTo>
                    <a:lnTo>
                      <a:pt x="2163" y="4775"/>
                    </a:lnTo>
                    <a:lnTo>
                      <a:pt x="2463" y="4802"/>
                    </a:lnTo>
                    <a:lnTo>
                      <a:pt x="2789" y="4816"/>
                    </a:lnTo>
                    <a:lnTo>
                      <a:pt x="3102" y="4802"/>
                    </a:lnTo>
                    <a:lnTo>
                      <a:pt x="3401" y="4775"/>
                    </a:lnTo>
                    <a:lnTo>
                      <a:pt x="3673" y="4734"/>
                    </a:lnTo>
                    <a:lnTo>
                      <a:pt x="3945" y="4680"/>
                    </a:lnTo>
                    <a:lnTo>
                      <a:pt x="4190" y="4612"/>
                    </a:lnTo>
                    <a:lnTo>
                      <a:pt x="4421" y="4544"/>
                    </a:lnTo>
                    <a:lnTo>
                      <a:pt x="4625" y="4462"/>
                    </a:lnTo>
                    <a:lnTo>
                      <a:pt x="4816" y="4381"/>
                    </a:lnTo>
                    <a:lnTo>
                      <a:pt x="5142" y="4217"/>
                    </a:lnTo>
                    <a:lnTo>
                      <a:pt x="5373" y="4081"/>
                    </a:lnTo>
                    <a:lnTo>
                      <a:pt x="5510" y="3972"/>
                    </a:lnTo>
                    <a:lnTo>
                      <a:pt x="5564" y="3932"/>
                    </a:lnTo>
                    <a:lnTo>
                      <a:pt x="5319" y="1905"/>
                    </a:lnTo>
                    <a:lnTo>
                      <a:pt x="5101" y="0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1267208" y="3118736"/>
                <a:ext cx="154671" cy="98981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3361" extrusionOk="0">
                    <a:moveTo>
                      <a:pt x="327" y="0"/>
                    </a:moveTo>
                    <a:lnTo>
                      <a:pt x="0" y="3279"/>
                    </a:lnTo>
                    <a:lnTo>
                      <a:pt x="585" y="3333"/>
                    </a:lnTo>
                    <a:lnTo>
                      <a:pt x="1129" y="3360"/>
                    </a:lnTo>
                    <a:lnTo>
                      <a:pt x="1633" y="3347"/>
                    </a:lnTo>
                    <a:lnTo>
                      <a:pt x="2095" y="3306"/>
                    </a:lnTo>
                    <a:lnTo>
                      <a:pt x="2531" y="3251"/>
                    </a:lnTo>
                    <a:lnTo>
                      <a:pt x="2925" y="3170"/>
                    </a:lnTo>
                    <a:lnTo>
                      <a:pt x="3292" y="3061"/>
                    </a:lnTo>
                    <a:lnTo>
                      <a:pt x="3632" y="2952"/>
                    </a:lnTo>
                    <a:lnTo>
                      <a:pt x="3932" y="2830"/>
                    </a:lnTo>
                    <a:lnTo>
                      <a:pt x="4204" y="2694"/>
                    </a:lnTo>
                    <a:lnTo>
                      <a:pt x="4449" y="2558"/>
                    </a:lnTo>
                    <a:lnTo>
                      <a:pt x="4653" y="2422"/>
                    </a:lnTo>
                    <a:lnTo>
                      <a:pt x="4843" y="2272"/>
                    </a:lnTo>
                    <a:lnTo>
                      <a:pt x="5006" y="2136"/>
                    </a:lnTo>
                    <a:lnTo>
                      <a:pt x="5142" y="2014"/>
                    </a:lnTo>
                    <a:lnTo>
                      <a:pt x="5251" y="1905"/>
                    </a:lnTo>
                    <a:lnTo>
                      <a:pt x="5033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1215140" y="2894795"/>
                <a:ext cx="255184" cy="304896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10353" extrusionOk="0">
                    <a:moveTo>
                      <a:pt x="4503" y="1"/>
                    </a:moveTo>
                    <a:lnTo>
                      <a:pt x="4190" y="14"/>
                    </a:lnTo>
                    <a:lnTo>
                      <a:pt x="3863" y="28"/>
                    </a:lnTo>
                    <a:lnTo>
                      <a:pt x="3537" y="69"/>
                    </a:lnTo>
                    <a:lnTo>
                      <a:pt x="3197" y="123"/>
                    </a:lnTo>
                    <a:lnTo>
                      <a:pt x="2870" y="191"/>
                    </a:lnTo>
                    <a:lnTo>
                      <a:pt x="2544" y="273"/>
                    </a:lnTo>
                    <a:lnTo>
                      <a:pt x="2204" y="382"/>
                    </a:lnTo>
                    <a:lnTo>
                      <a:pt x="1877" y="504"/>
                    </a:lnTo>
                    <a:lnTo>
                      <a:pt x="1551" y="654"/>
                    </a:lnTo>
                    <a:lnTo>
                      <a:pt x="1224" y="817"/>
                    </a:lnTo>
                    <a:lnTo>
                      <a:pt x="912" y="1007"/>
                    </a:lnTo>
                    <a:lnTo>
                      <a:pt x="599" y="1211"/>
                    </a:lnTo>
                    <a:lnTo>
                      <a:pt x="449" y="1334"/>
                    </a:lnTo>
                    <a:lnTo>
                      <a:pt x="313" y="1470"/>
                    </a:lnTo>
                    <a:lnTo>
                      <a:pt x="204" y="1619"/>
                    </a:lnTo>
                    <a:lnTo>
                      <a:pt x="123" y="1796"/>
                    </a:lnTo>
                    <a:lnTo>
                      <a:pt x="55" y="1959"/>
                    </a:lnTo>
                    <a:lnTo>
                      <a:pt x="14" y="2150"/>
                    </a:lnTo>
                    <a:lnTo>
                      <a:pt x="0" y="2340"/>
                    </a:lnTo>
                    <a:lnTo>
                      <a:pt x="14" y="2531"/>
                    </a:lnTo>
                    <a:lnTo>
                      <a:pt x="68" y="3048"/>
                    </a:lnTo>
                    <a:lnTo>
                      <a:pt x="163" y="3660"/>
                    </a:lnTo>
                    <a:lnTo>
                      <a:pt x="286" y="4353"/>
                    </a:lnTo>
                    <a:lnTo>
                      <a:pt x="435" y="5088"/>
                    </a:lnTo>
                    <a:lnTo>
                      <a:pt x="612" y="5768"/>
                    </a:lnTo>
                    <a:lnTo>
                      <a:pt x="721" y="6122"/>
                    </a:lnTo>
                    <a:lnTo>
                      <a:pt x="830" y="6475"/>
                    </a:lnTo>
                    <a:lnTo>
                      <a:pt x="939" y="6802"/>
                    </a:lnTo>
                    <a:lnTo>
                      <a:pt x="1075" y="7142"/>
                    </a:lnTo>
                    <a:lnTo>
                      <a:pt x="1211" y="7468"/>
                    </a:lnTo>
                    <a:lnTo>
                      <a:pt x="1347" y="7781"/>
                    </a:lnTo>
                    <a:lnTo>
                      <a:pt x="1510" y="8094"/>
                    </a:lnTo>
                    <a:lnTo>
                      <a:pt x="1687" y="8393"/>
                    </a:lnTo>
                    <a:lnTo>
                      <a:pt x="1864" y="8665"/>
                    </a:lnTo>
                    <a:lnTo>
                      <a:pt x="2054" y="8938"/>
                    </a:lnTo>
                    <a:lnTo>
                      <a:pt x="2258" y="9182"/>
                    </a:lnTo>
                    <a:lnTo>
                      <a:pt x="2476" y="9414"/>
                    </a:lnTo>
                    <a:lnTo>
                      <a:pt x="2707" y="9631"/>
                    </a:lnTo>
                    <a:lnTo>
                      <a:pt x="2952" y="9822"/>
                    </a:lnTo>
                    <a:lnTo>
                      <a:pt x="3210" y="9985"/>
                    </a:lnTo>
                    <a:lnTo>
                      <a:pt x="3482" y="10121"/>
                    </a:lnTo>
                    <a:lnTo>
                      <a:pt x="3618" y="10175"/>
                    </a:lnTo>
                    <a:lnTo>
                      <a:pt x="3768" y="10230"/>
                    </a:lnTo>
                    <a:lnTo>
                      <a:pt x="3918" y="10271"/>
                    </a:lnTo>
                    <a:lnTo>
                      <a:pt x="4067" y="10298"/>
                    </a:lnTo>
                    <a:lnTo>
                      <a:pt x="4244" y="10339"/>
                    </a:lnTo>
                    <a:lnTo>
                      <a:pt x="4421" y="10352"/>
                    </a:lnTo>
                    <a:lnTo>
                      <a:pt x="4598" y="10352"/>
                    </a:lnTo>
                    <a:lnTo>
                      <a:pt x="4775" y="10339"/>
                    </a:lnTo>
                    <a:lnTo>
                      <a:pt x="4938" y="10325"/>
                    </a:lnTo>
                    <a:lnTo>
                      <a:pt x="5101" y="10284"/>
                    </a:lnTo>
                    <a:lnTo>
                      <a:pt x="5251" y="10243"/>
                    </a:lnTo>
                    <a:lnTo>
                      <a:pt x="5414" y="10189"/>
                    </a:lnTo>
                    <a:lnTo>
                      <a:pt x="5564" y="10121"/>
                    </a:lnTo>
                    <a:lnTo>
                      <a:pt x="5700" y="10039"/>
                    </a:lnTo>
                    <a:lnTo>
                      <a:pt x="5849" y="9944"/>
                    </a:lnTo>
                    <a:lnTo>
                      <a:pt x="5985" y="9849"/>
                    </a:lnTo>
                    <a:lnTo>
                      <a:pt x="6121" y="9740"/>
                    </a:lnTo>
                    <a:lnTo>
                      <a:pt x="6257" y="9631"/>
                    </a:lnTo>
                    <a:lnTo>
                      <a:pt x="6380" y="9495"/>
                    </a:lnTo>
                    <a:lnTo>
                      <a:pt x="6502" y="9373"/>
                    </a:lnTo>
                    <a:lnTo>
                      <a:pt x="6733" y="9074"/>
                    </a:lnTo>
                    <a:lnTo>
                      <a:pt x="6951" y="8761"/>
                    </a:lnTo>
                    <a:lnTo>
                      <a:pt x="7155" y="8421"/>
                    </a:lnTo>
                    <a:lnTo>
                      <a:pt x="7346" y="8067"/>
                    </a:lnTo>
                    <a:lnTo>
                      <a:pt x="7522" y="7686"/>
                    </a:lnTo>
                    <a:lnTo>
                      <a:pt x="7686" y="7292"/>
                    </a:lnTo>
                    <a:lnTo>
                      <a:pt x="7835" y="6897"/>
                    </a:lnTo>
                    <a:lnTo>
                      <a:pt x="7985" y="6489"/>
                    </a:lnTo>
                    <a:lnTo>
                      <a:pt x="8080" y="6135"/>
                    </a:lnTo>
                    <a:lnTo>
                      <a:pt x="8175" y="5782"/>
                    </a:lnTo>
                    <a:lnTo>
                      <a:pt x="8271" y="5428"/>
                    </a:lnTo>
                    <a:lnTo>
                      <a:pt x="8339" y="5088"/>
                    </a:lnTo>
                    <a:lnTo>
                      <a:pt x="8447" y="4530"/>
                    </a:lnTo>
                    <a:lnTo>
                      <a:pt x="8543" y="4013"/>
                    </a:lnTo>
                    <a:lnTo>
                      <a:pt x="8597" y="3510"/>
                    </a:lnTo>
                    <a:lnTo>
                      <a:pt x="8638" y="3048"/>
                    </a:lnTo>
                    <a:lnTo>
                      <a:pt x="8665" y="2640"/>
                    </a:lnTo>
                    <a:lnTo>
                      <a:pt x="8665" y="2272"/>
                    </a:lnTo>
                    <a:lnTo>
                      <a:pt x="8651" y="1973"/>
                    </a:lnTo>
                    <a:lnTo>
                      <a:pt x="8624" y="1742"/>
                    </a:lnTo>
                    <a:lnTo>
                      <a:pt x="8583" y="1619"/>
                    </a:lnTo>
                    <a:lnTo>
                      <a:pt x="8515" y="1497"/>
                    </a:lnTo>
                    <a:lnTo>
                      <a:pt x="8434" y="1361"/>
                    </a:lnTo>
                    <a:lnTo>
                      <a:pt x="8325" y="1239"/>
                    </a:lnTo>
                    <a:lnTo>
                      <a:pt x="8203" y="1116"/>
                    </a:lnTo>
                    <a:lnTo>
                      <a:pt x="8053" y="994"/>
                    </a:lnTo>
                    <a:lnTo>
                      <a:pt x="7890" y="885"/>
                    </a:lnTo>
                    <a:lnTo>
                      <a:pt x="7699" y="776"/>
                    </a:lnTo>
                    <a:lnTo>
                      <a:pt x="7509" y="667"/>
                    </a:lnTo>
                    <a:lnTo>
                      <a:pt x="7291" y="558"/>
                    </a:lnTo>
                    <a:lnTo>
                      <a:pt x="7060" y="463"/>
                    </a:lnTo>
                    <a:lnTo>
                      <a:pt x="6815" y="368"/>
                    </a:lnTo>
                    <a:lnTo>
                      <a:pt x="6570" y="286"/>
                    </a:lnTo>
                    <a:lnTo>
                      <a:pt x="6298" y="218"/>
                    </a:lnTo>
                    <a:lnTo>
                      <a:pt x="6026" y="150"/>
                    </a:lnTo>
                    <a:lnTo>
                      <a:pt x="5740" y="96"/>
                    </a:lnTo>
                    <a:lnTo>
                      <a:pt x="5441" y="55"/>
                    </a:lnTo>
                    <a:lnTo>
                      <a:pt x="5128" y="28"/>
                    </a:lnTo>
                    <a:lnTo>
                      <a:pt x="4829" y="14"/>
                    </a:lnTo>
                    <a:lnTo>
                      <a:pt x="4503" y="1"/>
                    </a:lnTo>
                    <a:close/>
                  </a:path>
                </a:pathLst>
              </a:custGeom>
              <a:solidFill>
                <a:srgbClr val="FDBB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1245974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3" y="14"/>
                    </a:lnTo>
                    <a:lnTo>
                      <a:pt x="504" y="41"/>
                    </a:lnTo>
                    <a:lnTo>
                      <a:pt x="368" y="82"/>
                    </a:lnTo>
                    <a:lnTo>
                      <a:pt x="245" y="123"/>
                    </a:lnTo>
                    <a:lnTo>
                      <a:pt x="137" y="191"/>
                    </a:lnTo>
                    <a:lnTo>
                      <a:pt x="69" y="259"/>
                    </a:lnTo>
                    <a:lnTo>
                      <a:pt x="14" y="341"/>
                    </a:lnTo>
                    <a:lnTo>
                      <a:pt x="14" y="381"/>
                    </a:lnTo>
                    <a:lnTo>
                      <a:pt x="1" y="436"/>
                    </a:lnTo>
                    <a:lnTo>
                      <a:pt x="14" y="477"/>
                    </a:lnTo>
                    <a:lnTo>
                      <a:pt x="28" y="517"/>
                    </a:lnTo>
                    <a:lnTo>
                      <a:pt x="69" y="599"/>
                    </a:lnTo>
                    <a:lnTo>
                      <a:pt x="150" y="667"/>
                    </a:lnTo>
                    <a:lnTo>
                      <a:pt x="245" y="721"/>
                    </a:lnTo>
                    <a:lnTo>
                      <a:pt x="368" y="776"/>
                    </a:lnTo>
                    <a:lnTo>
                      <a:pt x="517" y="817"/>
                    </a:lnTo>
                    <a:lnTo>
                      <a:pt x="667" y="830"/>
                    </a:lnTo>
                    <a:lnTo>
                      <a:pt x="830" y="844"/>
                    </a:lnTo>
                    <a:lnTo>
                      <a:pt x="1007" y="830"/>
                    </a:lnTo>
                    <a:lnTo>
                      <a:pt x="1157" y="803"/>
                    </a:lnTo>
                    <a:lnTo>
                      <a:pt x="1293" y="762"/>
                    </a:lnTo>
                    <a:lnTo>
                      <a:pt x="1415" y="708"/>
                    </a:lnTo>
                    <a:lnTo>
                      <a:pt x="1510" y="640"/>
                    </a:lnTo>
                    <a:lnTo>
                      <a:pt x="1592" y="572"/>
                    </a:lnTo>
                    <a:lnTo>
                      <a:pt x="1633" y="490"/>
                    </a:lnTo>
                    <a:lnTo>
                      <a:pt x="1646" y="449"/>
                    </a:lnTo>
                    <a:lnTo>
                      <a:pt x="1646" y="409"/>
                    </a:lnTo>
                    <a:lnTo>
                      <a:pt x="1646" y="368"/>
                    </a:lnTo>
                    <a:lnTo>
                      <a:pt x="1633" y="327"/>
                    </a:lnTo>
                    <a:lnTo>
                      <a:pt x="1592" y="245"/>
                    </a:lnTo>
                    <a:lnTo>
                      <a:pt x="1510" y="177"/>
                    </a:lnTo>
                    <a:lnTo>
                      <a:pt x="1402" y="109"/>
                    </a:lnTo>
                    <a:lnTo>
                      <a:pt x="1279" y="69"/>
                    </a:lnTo>
                    <a:lnTo>
                      <a:pt x="1143" y="28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1397792" y="3062250"/>
                <a:ext cx="48504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844" extrusionOk="0">
                    <a:moveTo>
                      <a:pt x="817" y="1"/>
                    </a:moveTo>
                    <a:lnTo>
                      <a:pt x="654" y="14"/>
                    </a:lnTo>
                    <a:lnTo>
                      <a:pt x="491" y="41"/>
                    </a:lnTo>
                    <a:lnTo>
                      <a:pt x="355" y="82"/>
                    </a:lnTo>
                    <a:lnTo>
                      <a:pt x="232" y="123"/>
                    </a:lnTo>
                    <a:lnTo>
                      <a:pt x="137" y="191"/>
                    </a:lnTo>
                    <a:lnTo>
                      <a:pt x="55" y="259"/>
                    </a:lnTo>
                    <a:lnTo>
                      <a:pt x="15" y="341"/>
                    </a:lnTo>
                    <a:lnTo>
                      <a:pt x="1" y="381"/>
                    </a:lnTo>
                    <a:lnTo>
                      <a:pt x="1" y="436"/>
                    </a:lnTo>
                    <a:lnTo>
                      <a:pt x="1" y="477"/>
                    </a:lnTo>
                    <a:lnTo>
                      <a:pt x="15" y="517"/>
                    </a:lnTo>
                    <a:lnTo>
                      <a:pt x="55" y="599"/>
                    </a:lnTo>
                    <a:lnTo>
                      <a:pt x="137" y="667"/>
                    </a:lnTo>
                    <a:lnTo>
                      <a:pt x="246" y="721"/>
                    </a:lnTo>
                    <a:lnTo>
                      <a:pt x="368" y="776"/>
                    </a:lnTo>
                    <a:lnTo>
                      <a:pt x="504" y="817"/>
                    </a:lnTo>
                    <a:lnTo>
                      <a:pt x="654" y="830"/>
                    </a:lnTo>
                    <a:lnTo>
                      <a:pt x="831" y="844"/>
                    </a:lnTo>
                    <a:lnTo>
                      <a:pt x="994" y="830"/>
                    </a:lnTo>
                    <a:lnTo>
                      <a:pt x="1144" y="803"/>
                    </a:lnTo>
                    <a:lnTo>
                      <a:pt x="1280" y="762"/>
                    </a:lnTo>
                    <a:lnTo>
                      <a:pt x="1402" y="708"/>
                    </a:lnTo>
                    <a:lnTo>
                      <a:pt x="1511" y="640"/>
                    </a:lnTo>
                    <a:lnTo>
                      <a:pt x="1579" y="572"/>
                    </a:lnTo>
                    <a:lnTo>
                      <a:pt x="1633" y="490"/>
                    </a:lnTo>
                    <a:lnTo>
                      <a:pt x="1633" y="449"/>
                    </a:lnTo>
                    <a:lnTo>
                      <a:pt x="1647" y="409"/>
                    </a:lnTo>
                    <a:lnTo>
                      <a:pt x="1633" y="368"/>
                    </a:lnTo>
                    <a:lnTo>
                      <a:pt x="1620" y="327"/>
                    </a:lnTo>
                    <a:lnTo>
                      <a:pt x="1579" y="245"/>
                    </a:lnTo>
                    <a:lnTo>
                      <a:pt x="1497" y="177"/>
                    </a:lnTo>
                    <a:lnTo>
                      <a:pt x="1402" y="109"/>
                    </a:lnTo>
                    <a:lnTo>
                      <a:pt x="1280" y="69"/>
                    </a:lnTo>
                    <a:lnTo>
                      <a:pt x="1130" y="28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1295657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77" y="1"/>
                    </a:moveTo>
                    <a:lnTo>
                      <a:pt x="136" y="28"/>
                    </a:lnTo>
                    <a:lnTo>
                      <a:pt x="95" y="69"/>
                    </a:lnTo>
                    <a:lnTo>
                      <a:pt x="55" y="123"/>
                    </a:lnTo>
                    <a:lnTo>
                      <a:pt x="41" y="177"/>
                    </a:lnTo>
                    <a:lnTo>
                      <a:pt x="14" y="259"/>
                    </a:lnTo>
                    <a:lnTo>
                      <a:pt x="0" y="327"/>
                    </a:lnTo>
                    <a:lnTo>
                      <a:pt x="0" y="422"/>
                    </a:lnTo>
                    <a:lnTo>
                      <a:pt x="0" y="504"/>
                    </a:lnTo>
                    <a:lnTo>
                      <a:pt x="14" y="585"/>
                    </a:lnTo>
                    <a:lnTo>
                      <a:pt x="41" y="653"/>
                    </a:lnTo>
                    <a:lnTo>
                      <a:pt x="68" y="708"/>
                    </a:lnTo>
                    <a:lnTo>
                      <a:pt x="109" y="762"/>
                    </a:lnTo>
                    <a:lnTo>
                      <a:pt x="150" y="803"/>
                    </a:lnTo>
                    <a:lnTo>
                      <a:pt x="191" y="817"/>
                    </a:lnTo>
                    <a:lnTo>
                      <a:pt x="232" y="830"/>
                    </a:lnTo>
                    <a:lnTo>
                      <a:pt x="286" y="817"/>
                    </a:lnTo>
                    <a:lnTo>
                      <a:pt x="327" y="789"/>
                    </a:lnTo>
                    <a:lnTo>
                      <a:pt x="368" y="762"/>
                    </a:lnTo>
                    <a:lnTo>
                      <a:pt x="395" y="708"/>
                    </a:lnTo>
                    <a:lnTo>
                      <a:pt x="422" y="640"/>
                    </a:lnTo>
                    <a:lnTo>
                      <a:pt x="449" y="572"/>
                    </a:lnTo>
                    <a:lnTo>
                      <a:pt x="449" y="490"/>
                    </a:lnTo>
                    <a:lnTo>
                      <a:pt x="463" y="409"/>
                    </a:lnTo>
                    <a:lnTo>
                      <a:pt x="449" y="327"/>
                    </a:lnTo>
                    <a:lnTo>
                      <a:pt x="436" y="245"/>
                    </a:lnTo>
                    <a:lnTo>
                      <a:pt x="422" y="177"/>
                    </a:lnTo>
                    <a:lnTo>
                      <a:pt x="381" y="109"/>
                    </a:lnTo>
                    <a:lnTo>
                      <a:pt x="354" y="69"/>
                    </a:lnTo>
                    <a:lnTo>
                      <a:pt x="313" y="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1269623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1156" y="0"/>
                    </a:moveTo>
                    <a:lnTo>
                      <a:pt x="1034" y="14"/>
                    </a:lnTo>
                    <a:lnTo>
                      <a:pt x="911" y="27"/>
                    </a:lnTo>
                    <a:lnTo>
                      <a:pt x="789" y="55"/>
                    </a:lnTo>
                    <a:lnTo>
                      <a:pt x="680" y="95"/>
                    </a:lnTo>
                    <a:lnTo>
                      <a:pt x="571" y="136"/>
                    </a:lnTo>
                    <a:lnTo>
                      <a:pt x="476" y="191"/>
                    </a:lnTo>
                    <a:lnTo>
                      <a:pt x="299" y="299"/>
                    </a:lnTo>
                    <a:lnTo>
                      <a:pt x="150" y="422"/>
                    </a:lnTo>
                    <a:lnTo>
                      <a:pt x="41" y="544"/>
                    </a:lnTo>
                    <a:lnTo>
                      <a:pt x="27" y="585"/>
                    </a:lnTo>
                    <a:lnTo>
                      <a:pt x="14" y="612"/>
                    </a:lnTo>
                    <a:lnTo>
                      <a:pt x="0" y="694"/>
                    </a:lnTo>
                    <a:lnTo>
                      <a:pt x="27" y="762"/>
                    </a:lnTo>
                    <a:lnTo>
                      <a:pt x="55" y="803"/>
                    </a:lnTo>
                    <a:lnTo>
                      <a:pt x="82" y="830"/>
                    </a:lnTo>
                    <a:lnTo>
                      <a:pt x="123" y="857"/>
                    </a:lnTo>
                    <a:lnTo>
                      <a:pt x="163" y="871"/>
                    </a:lnTo>
                    <a:lnTo>
                      <a:pt x="218" y="871"/>
                    </a:lnTo>
                    <a:lnTo>
                      <a:pt x="272" y="857"/>
                    </a:lnTo>
                    <a:lnTo>
                      <a:pt x="313" y="830"/>
                    </a:lnTo>
                    <a:lnTo>
                      <a:pt x="354" y="789"/>
                    </a:lnTo>
                    <a:lnTo>
                      <a:pt x="449" y="694"/>
                    </a:lnTo>
                    <a:lnTo>
                      <a:pt x="558" y="599"/>
                    </a:lnTo>
                    <a:lnTo>
                      <a:pt x="707" y="517"/>
                    </a:lnTo>
                    <a:lnTo>
                      <a:pt x="789" y="476"/>
                    </a:lnTo>
                    <a:lnTo>
                      <a:pt x="871" y="449"/>
                    </a:lnTo>
                    <a:lnTo>
                      <a:pt x="966" y="422"/>
                    </a:lnTo>
                    <a:lnTo>
                      <a:pt x="1075" y="408"/>
                    </a:lnTo>
                    <a:lnTo>
                      <a:pt x="1184" y="408"/>
                    </a:lnTo>
                    <a:lnTo>
                      <a:pt x="1292" y="422"/>
                    </a:lnTo>
                    <a:lnTo>
                      <a:pt x="1415" y="449"/>
                    </a:lnTo>
                    <a:lnTo>
                      <a:pt x="1537" y="490"/>
                    </a:lnTo>
                    <a:lnTo>
                      <a:pt x="1605" y="517"/>
                    </a:lnTo>
                    <a:lnTo>
                      <a:pt x="1687" y="503"/>
                    </a:lnTo>
                    <a:lnTo>
                      <a:pt x="1755" y="463"/>
                    </a:lnTo>
                    <a:lnTo>
                      <a:pt x="1782" y="435"/>
                    </a:lnTo>
                    <a:lnTo>
                      <a:pt x="1796" y="408"/>
                    </a:lnTo>
                    <a:lnTo>
                      <a:pt x="1809" y="367"/>
                    </a:lnTo>
                    <a:lnTo>
                      <a:pt x="1823" y="327"/>
                    </a:lnTo>
                    <a:lnTo>
                      <a:pt x="1809" y="245"/>
                    </a:lnTo>
                    <a:lnTo>
                      <a:pt x="1768" y="177"/>
                    </a:lnTo>
                    <a:lnTo>
                      <a:pt x="1741" y="163"/>
                    </a:lnTo>
                    <a:lnTo>
                      <a:pt x="1700" y="136"/>
                    </a:lnTo>
                    <a:lnTo>
                      <a:pt x="1564" y="82"/>
                    </a:lnTo>
                    <a:lnTo>
                      <a:pt x="1428" y="41"/>
                    </a:lnTo>
                    <a:lnTo>
                      <a:pt x="1292" y="14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1389399" y="3024995"/>
                <a:ext cx="13635" cy="24473"/>
              </a:xfrm>
              <a:custGeom>
                <a:avLst/>
                <a:gdLst/>
                <a:ahLst/>
                <a:cxnLst/>
                <a:rect l="l" t="t" r="r" b="b"/>
                <a:pathLst>
                  <a:path w="463" h="831" extrusionOk="0">
                    <a:moveTo>
                      <a:pt x="191" y="1"/>
                    </a:moveTo>
                    <a:lnTo>
                      <a:pt x="150" y="28"/>
                    </a:lnTo>
                    <a:lnTo>
                      <a:pt x="109" y="69"/>
                    </a:lnTo>
                    <a:lnTo>
                      <a:pt x="82" y="109"/>
                    </a:lnTo>
                    <a:lnTo>
                      <a:pt x="41" y="177"/>
                    </a:lnTo>
                    <a:lnTo>
                      <a:pt x="27" y="245"/>
                    </a:lnTo>
                    <a:lnTo>
                      <a:pt x="14" y="327"/>
                    </a:lnTo>
                    <a:lnTo>
                      <a:pt x="0" y="409"/>
                    </a:lnTo>
                    <a:lnTo>
                      <a:pt x="0" y="490"/>
                    </a:lnTo>
                    <a:lnTo>
                      <a:pt x="14" y="572"/>
                    </a:lnTo>
                    <a:lnTo>
                      <a:pt x="41" y="640"/>
                    </a:lnTo>
                    <a:lnTo>
                      <a:pt x="68" y="708"/>
                    </a:lnTo>
                    <a:lnTo>
                      <a:pt x="95" y="762"/>
                    </a:lnTo>
                    <a:lnTo>
                      <a:pt x="136" y="789"/>
                    </a:lnTo>
                    <a:lnTo>
                      <a:pt x="177" y="817"/>
                    </a:lnTo>
                    <a:lnTo>
                      <a:pt x="232" y="830"/>
                    </a:lnTo>
                    <a:lnTo>
                      <a:pt x="272" y="817"/>
                    </a:lnTo>
                    <a:lnTo>
                      <a:pt x="313" y="803"/>
                    </a:lnTo>
                    <a:lnTo>
                      <a:pt x="354" y="762"/>
                    </a:lnTo>
                    <a:lnTo>
                      <a:pt x="395" y="708"/>
                    </a:lnTo>
                    <a:lnTo>
                      <a:pt x="422" y="653"/>
                    </a:lnTo>
                    <a:lnTo>
                      <a:pt x="436" y="585"/>
                    </a:lnTo>
                    <a:lnTo>
                      <a:pt x="463" y="504"/>
                    </a:lnTo>
                    <a:lnTo>
                      <a:pt x="463" y="422"/>
                    </a:lnTo>
                    <a:lnTo>
                      <a:pt x="463" y="327"/>
                    </a:lnTo>
                    <a:lnTo>
                      <a:pt x="449" y="259"/>
                    </a:lnTo>
                    <a:lnTo>
                      <a:pt x="422" y="177"/>
                    </a:lnTo>
                    <a:lnTo>
                      <a:pt x="395" y="123"/>
                    </a:lnTo>
                    <a:lnTo>
                      <a:pt x="368" y="69"/>
                    </a:lnTo>
                    <a:lnTo>
                      <a:pt x="327" y="2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1375380" y="2994161"/>
                <a:ext cx="53687" cy="2565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871" extrusionOk="0">
                    <a:moveTo>
                      <a:pt x="667" y="0"/>
                    </a:moveTo>
                    <a:lnTo>
                      <a:pt x="531" y="14"/>
                    </a:lnTo>
                    <a:lnTo>
                      <a:pt x="395" y="41"/>
                    </a:lnTo>
                    <a:lnTo>
                      <a:pt x="259" y="82"/>
                    </a:lnTo>
                    <a:lnTo>
                      <a:pt x="123" y="136"/>
                    </a:lnTo>
                    <a:lnTo>
                      <a:pt x="82" y="163"/>
                    </a:lnTo>
                    <a:lnTo>
                      <a:pt x="55" y="177"/>
                    </a:lnTo>
                    <a:lnTo>
                      <a:pt x="14" y="245"/>
                    </a:lnTo>
                    <a:lnTo>
                      <a:pt x="0" y="327"/>
                    </a:lnTo>
                    <a:lnTo>
                      <a:pt x="14" y="367"/>
                    </a:lnTo>
                    <a:lnTo>
                      <a:pt x="27" y="408"/>
                    </a:lnTo>
                    <a:lnTo>
                      <a:pt x="41" y="435"/>
                    </a:lnTo>
                    <a:lnTo>
                      <a:pt x="68" y="463"/>
                    </a:lnTo>
                    <a:lnTo>
                      <a:pt x="136" y="503"/>
                    </a:lnTo>
                    <a:lnTo>
                      <a:pt x="204" y="517"/>
                    </a:lnTo>
                    <a:lnTo>
                      <a:pt x="286" y="490"/>
                    </a:lnTo>
                    <a:lnTo>
                      <a:pt x="408" y="449"/>
                    </a:lnTo>
                    <a:lnTo>
                      <a:pt x="531" y="422"/>
                    </a:lnTo>
                    <a:lnTo>
                      <a:pt x="640" y="408"/>
                    </a:lnTo>
                    <a:lnTo>
                      <a:pt x="748" y="408"/>
                    </a:lnTo>
                    <a:lnTo>
                      <a:pt x="857" y="422"/>
                    </a:lnTo>
                    <a:lnTo>
                      <a:pt x="952" y="449"/>
                    </a:lnTo>
                    <a:lnTo>
                      <a:pt x="1034" y="476"/>
                    </a:lnTo>
                    <a:lnTo>
                      <a:pt x="1116" y="517"/>
                    </a:lnTo>
                    <a:lnTo>
                      <a:pt x="1265" y="599"/>
                    </a:lnTo>
                    <a:lnTo>
                      <a:pt x="1360" y="694"/>
                    </a:lnTo>
                    <a:lnTo>
                      <a:pt x="1469" y="789"/>
                    </a:lnTo>
                    <a:lnTo>
                      <a:pt x="1510" y="830"/>
                    </a:lnTo>
                    <a:lnTo>
                      <a:pt x="1551" y="857"/>
                    </a:lnTo>
                    <a:lnTo>
                      <a:pt x="1605" y="871"/>
                    </a:lnTo>
                    <a:lnTo>
                      <a:pt x="1660" y="871"/>
                    </a:lnTo>
                    <a:lnTo>
                      <a:pt x="1701" y="857"/>
                    </a:lnTo>
                    <a:lnTo>
                      <a:pt x="1741" y="830"/>
                    </a:lnTo>
                    <a:lnTo>
                      <a:pt x="1796" y="762"/>
                    </a:lnTo>
                    <a:lnTo>
                      <a:pt x="1823" y="694"/>
                    </a:lnTo>
                    <a:lnTo>
                      <a:pt x="1809" y="612"/>
                    </a:lnTo>
                    <a:lnTo>
                      <a:pt x="1796" y="585"/>
                    </a:lnTo>
                    <a:lnTo>
                      <a:pt x="1782" y="544"/>
                    </a:lnTo>
                    <a:lnTo>
                      <a:pt x="1673" y="422"/>
                    </a:lnTo>
                    <a:lnTo>
                      <a:pt x="1524" y="299"/>
                    </a:lnTo>
                    <a:lnTo>
                      <a:pt x="1347" y="191"/>
                    </a:lnTo>
                    <a:lnTo>
                      <a:pt x="1252" y="136"/>
                    </a:lnTo>
                    <a:lnTo>
                      <a:pt x="1143" y="95"/>
                    </a:lnTo>
                    <a:lnTo>
                      <a:pt x="1034" y="55"/>
                    </a:lnTo>
                    <a:lnTo>
                      <a:pt x="912" y="27"/>
                    </a:lnTo>
                    <a:lnTo>
                      <a:pt x="789" y="14"/>
                    </a:lnTo>
                    <a:lnTo>
                      <a:pt x="667" y="0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1301665" y="3114731"/>
                <a:ext cx="90971" cy="20851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708" extrusionOk="0">
                    <a:moveTo>
                      <a:pt x="109" y="0"/>
                    </a:moveTo>
                    <a:lnTo>
                      <a:pt x="55" y="28"/>
                    </a:lnTo>
                    <a:lnTo>
                      <a:pt x="28" y="55"/>
                    </a:lnTo>
                    <a:lnTo>
                      <a:pt x="0" y="109"/>
                    </a:lnTo>
                    <a:lnTo>
                      <a:pt x="0" y="164"/>
                    </a:lnTo>
                    <a:lnTo>
                      <a:pt x="28" y="205"/>
                    </a:lnTo>
                    <a:lnTo>
                      <a:pt x="55" y="245"/>
                    </a:lnTo>
                    <a:lnTo>
                      <a:pt x="191" y="327"/>
                    </a:lnTo>
                    <a:lnTo>
                      <a:pt x="327" y="395"/>
                    </a:lnTo>
                    <a:lnTo>
                      <a:pt x="504" y="477"/>
                    </a:lnTo>
                    <a:lnTo>
                      <a:pt x="721" y="558"/>
                    </a:lnTo>
                    <a:lnTo>
                      <a:pt x="966" y="626"/>
                    </a:lnTo>
                    <a:lnTo>
                      <a:pt x="1252" y="681"/>
                    </a:lnTo>
                    <a:lnTo>
                      <a:pt x="1388" y="694"/>
                    </a:lnTo>
                    <a:lnTo>
                      <a:pt x="1537" y="708"/>
                    </a:lnTo>
                    <a:lnTo>
                      <a:pt x="1592" y="708"/>
                    </a:lnTo>
                    <a:lnTo>
                      <a:pt x="1755" y="694"/>
                    </a:lnTo>
                    <a:lnTo>
                      <a:pt x="1905" y="681"/>
                    </a:lnTo>
                    <a:lnTo>
                      <a:pt x="2054" y="667"/>
                    </a:lnTo>
                    <a:lnTo>
                      <a:pt x="2190" y="640"/>
                    </a:lnTo>
                    <a:lnTo>
                      <a:pt x="2435" y="558"/>
                    </a:lnTo>
                    <a:lnTo>
                      <a:pt x="2639" y="477"/>
                    </a:lnTo>
                    <a:lnTo>
                      <a:pt x="2802" y="395"/>
                    </a:lnTo>
                    <a:lnTo>
                      <a:pt x="2938" y="313"/>
                    </a:lnTo>
                    <a:lnTo>
                      <a:pt x="3047" y="232"/>
                    </a:lnTo>
                    <a:lnTo>
                      <a:pt x="3074" y="191"/>
                    </a:lnTo>
                    <a:lnTo>
                      <a:pt x="3088" y="150"/>
                    </a:lnTo>
                    <a:lnTo>
                      <a:pt x="3088" y="96"/>
                    </a:lnTo>
                    <a:lnTo>
                      <a:pt x="3061" y="55"/>
                    </a:lnTo>
                    <a:lnTo>
                      <a:pt x="3020" y="14"/>
                    </a:lnTo>
                    <a:lnTo>
                      <a:pt x="2966" y="0"/>
                    </a:lnTo>
                    <a:lnTo>
                      <a:pt x="2911" y="14"/>
                    </a:lnTo>
                    <a:lnTo>
                      <a:pt x="2870" y="28"/>
                    </a:lnTo>
                    <a:lnTo>
                      <a:pt x="2775" y="96"/>
                    </a:lnTo>
                    <a:lnTo>
                      <a:pt x="2680" y="164"/>
                    </a:lnTo>
                    <a:lnTo>
                      <a:pt x="2530" y="232"/>
                    </a:lnTo>
                    <a:lnTo>
                      <a:pt x="2340" y="313"/>
                    </a:lnTo>
                    <a:lnTo>
                      <a:pt x="2122" y="381"/>
                    </a:lnTo>
                    <a:lnTo>
                      <a:pt x="1877" y="422"/>
                    </a:lnTo>
                    <a:lnTo>
                      <a:pt x="1728" y="436"/>
                    </a:lnTo>
                    <a:lnTo>
                      <a:pt x="1415" y="436"/>
                    </a:lnTo>
                    <a:lnTo>
                      <a:pt x="1279" y="422"/>
                    </a:lnTo>
                    <a:lnTo>
                      <a:pt x="1034" y="368"/>
                    </a:lnTo>
                    <a:lnTo>
                      <a:pt x="803" y="300"/>
                    </a:lnTo>
                    <a:lnTo>
                      <a:pt x="599" y="232"/>
                    </a:lnTo>
                    <a:lnTo>
                      <a:pt x="436" y="150"/>
                    </a:lnTo>
                    <a:lnTo>
                      <a:pt x="313" y="96"/>
                    </a:lnTo>
                    <a:lnTo>
                      <a:pt x="204" y="28"/>
                    </a:ln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1338920" y="3023788"/>
                <a:ext cx="25651" cy="7415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2518" extrusionOk="0">
                    <a:moveTo>
                      <a:pt x="408" y="1"/>
                    </a:moveTo>
                    <a:lnTo>
                      <a:pt x="368" y="14"/>
                    </a:lnTo>
                    <a:lnTo>
                      <a:pt x="327" y="55"/>
                    </a:lnTo>
                    <a:lnTo>
                      <a:pt x="300" y="96"/>
                    </a:lnTo>
                    <a:lnTo>
                      <a:pt x="300" y="150"/>
                    </a:lnTo>
                    <a:lnTo>
                      <a:pt x="504" y="1443"/>
                    </a:lnTo>
                    <a:lnTo>
                      <a:pt x="572" y="1946"/>
                    </a:lnTo>
                    <a:lnTo>
                      <a:pt x="599" y="2245"/>
                    </a:lnTo>
                    <a:lnTo>
                      <a:pt x="422" y="2245"/>
                    </a:lnTo>
                    <a:lnTo>
                      <a:pt x="300" y="2232"/>
                    </a:lnTo>
                    <a:lnTo>
                      <a:pt x="164" y="2204"/>
                    </a:lnTo>
                    <a:lnTo>
                      <a:pt x="109" y="2204"/>
                    </a:lnTo>
                    <a:lnTo>
                      <a:pt x="68" y="2218"/>
                    </a:lnTo>
                    <a:lnTo>
                      <a:pt x="28" y="2245"/>
                    </a:lnTo>
                    <a:lnTo>
                      <a:pt x="0" y="2300"/>
                    </a:lnTo>
                    <a:lnTo>
                      <a:pt x="0" y="2354"/>
                    </a:lnTo>
                    <a:lnTo>
                      <a:pt x="14" y="2395"/>
                    </a:lnTo>
                    <a:lnTo>
                      <a:pt x="55" y="2436"/>
                    </a:lnTo>
                    <a:lnTo>
                      <a:pt x="96" y="2463"/>
                    </a:lnTo>
                    <a:lnTo>
                      <a:pt x="286" y="2490"/>
                    </a:lnTo>
                    <a:lnTo>
                      <a:pt x="395" y="2504"/>
                    </a:lnTo>
                    <a:lnTo>
                      <a:pt x="517" y="2517"/>
                    </a:lnTo>
                    <a:lnTo>
                      <a:pt x="667" y="2504"/>
                    </a:lnTo>
                    <a:lnTo>
                      <a:pt x="721" y="2490"/>
                    </a:lnTo>
                    <a:lnTo>
                      <a:pt x="776" y="2463"/>
                    </a:lnTo>
                    <a:lnTo>
                      <a:pt x="817" y="2422"/>
                    </a:lnTo>
                    <a:lnTo>
                      <a:pt x="830" y="2395"/>
                    </a:lnTo>
                    <a:lnTo>
                      <a:pt x="857" y="2354"/>
                    </a:lnTo>
                    <a:lnTo>
                      <a:pt x="871" y="2313"/>
                    </a:lnTo>
                    <a:lnTo>
                      <a:pt x="857" y="2191"/>
                    </a:lnTo>
                    <a:lnTo>
                      <a:pt x="844" y="1959"/>
                    </a:lnTo>
                    <a:lnTo>
                      <a:pt x="748" y="1320"/>
                    </a:lnTo>
                    <a:lnTo>
                      <a:pt x="558" y="110"/>
                    </a:lnTo>
                    <a:lnTo>
                      <a:pt x="544" y="55"/>
                    </a:lnTo>
                    <a:lnTo>
                      <a:pt x="517" y="28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rgbClr val="FD96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1207129" y="2873561"/>
                <a:ext cx="266817" cy="174697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5932" extrusionOk="0">
                    <a:moveTo>
                      <a:pt x="4775" y="1"/>
                    </a:moveTo>
                    <a:lnTo>
                      <a:pt x="4489" y="14"/>
                    </a:lnTo>
                    <a:lnTo>
                      <a:pt x="4217" y="28"/>
                    </a:lnTo>
                    <a:lnTo>
                      <a:pt x="3931" y="55"/>
                    </a:lnTo>
                    <a:lnTo>
                      <a:pt x="3646" y="110"/>
                    </a:lnTo>
                    <a:lnTo>
                      <a:pt x="3346" y="164"/>
                    </a:lnTo>
                    <a:lnTo>
                      <a:pt x="3047" y="246"/>
                    </a:lnTo>
                    <a:lnTo>
                      <a:pt x="2748" y="341"/>
                    </a:lnTo>
                    <a:lnTo>
                      <a:pt x="2190" y="531"/>
                    </a:lnTo>
                    <a:lnTo>
                      <a:pt x="1700" y="735"/>
                    </a:lnTo>
                    <a:lnTo>
                      <a:pt x="1292" y="939"/>
                    </a:lnTo>
                    <a:lnTo>
                      <a:pt x="952" y="1130"/>
                    </a:lnTo>
                    <a:lnTo>
                      <a:pt x="680" y="1334"/>
                    </a:lnTo>
                    <a:lnTo>
                      <a:pt x="558" y="1429"/>
                    </a:lnTo>
                    <a:lnTo>
                      <a:pt x="449" y="1524"/>
                    </a:lnTo>
                    <a:lnTo>
                      <a:pt x="367" y="1619"/>
                    </a:lnTo>
                    <a:lnTo>
                      <a:pt x="286" y="1701"/>
                    </a:lnTo>
                    <a:lnTo>
                      <a:pt x="163" y="1891"/>
                    </a:lnTo>
                    <a:lnTo>
                      <a:pt x="68" y="2068"/>
                    </a:lnTo>
                    <a:lnTo>
                      <a:pt x="14" y="2232"/>
                    </a:lnTo>
                    <a:lnTo>
                      <a:pt x="0" y="2381"/>
                    </a:lnTo>
                    <a:lnTo>
                      <a:pt x="0" y="2531"/>
                    </a:lnTo>
                    <a:lnTo>
                      <a:pt x="14" y="2653"/>
                    </a:lnTo>
                    <a:lnTo>
                      <a:pt x="41" y="2776"/>
                    </a:lnTo>
                    <a:lnTo>
                      <a:pt x="95" y="2966"/>
                    </a:lnTo>
                    <a:lnTo>
                      <a:pt x="163" y="3211"/>
                    </a:lnTo>
                    <a:lnTo>
                      <a:pt x="245" y="3592"/>
                    </a:lnTo>
                    <a:lnTo>
                      <a:pt x="435" y="4571"/>
                    </a:lnTo>
                    <a:lnTo>
                      <a:pt x="531" y="5047"/>
                    </a:lnTo>
                    <a:lnTo>
                      <a:pt x="626" y="5469"/>
                    </a:lnTo>
                    <a:lnTo>
                      <a:pt x="680" y="5632"/>
                    </a:lnTo>
                    <a:lnTo>
                      <a:pt x="721" y="5768"/>
                    </a:lnTo>
                    <a:lnTo>
                      <a:pt x="762" y="5863"/>
                    </a:lnTo>
                    <a:lnTo>
                      <a:pt x="789" y="5891"/>
                    </a:lnTo>
                    <a:lnTo>
                      <a:pt x="816" y="5904"/>
                    </a:lnTo>
                    <a:lnTo>
                      <a:pt x="830" y="5891"/>
                    </a:lnTo>
                    <a:lnTo>
                      <a:pt x="857" y="5850"/>
                    </a:lnTo>
                    <a:lnTo>
                      <a:pt x="884" y="5714"/>
                    </a:lnTo>
                    <a:lnTo>
                      <a:pt x="925" y="5496"/>
                    </a:lnTo>
                    <a:lnTo>
                      <a:pt x="952" y="5238"/>
                    </a:lnTo>
                    <a:lnTo>
                      <a:pt x="993" y="4721"/>
                    </a:lnTo>
                    <a:lnTo>
                      <a:pt x="1034" y="4408"/>
                    </a:lnTo>
                    <a:lnTo>
                      <a:pt x="1143" y="3864"/>
                    </a:lnTo>
                    <a:lnTo>
                      <a:pt x="1197" y="3537"/>
                    </a:lnTo>
                    <a:lnTo>
                      <a:pt x="1211" y="3401"/>
                    </a:lnTo>
                    <a:lnTo>
                      <a:pt x="1197" y="3306"/>
                    </a:lnTo>
                    <a:lnTo>
                      <a:pt x="1197" y="3197"/>
                    </a:lnTo>
                    <a:lnTo>
                      <a:pt x="1184" y="3089"/>
                    </a:lnTo>
                    <a:lnTo>
                      <a:pt x="1197" y="2966"/>
                    </a:lnTo>
                    <a:lnTo>
                      <a:pt x="1211" y="2830"/>
                    </a:lnTo>
                    <a:lnTo>
                      <a:pt x="1252" y="2694"/>
                    </a:lnTo>
                    <a:lnTo>
                      <a:pt x="1320" y="2544"/>
                    </a:lnTo>
                    <a:lnTo>
                      <a:pt x="1401" y="2408"/>
                    </a:lnTo>
                    <a:lnTo>
                      <a:pt x="1510" y="2272"/>
                    </a:lnTo>
                    <a:lnTo>
                      <a:pt x="1673" y="2109"/>
                    </a:lnTo>
                    <a:lnTo>
                      <a:pt x="1768" y="2000"/>
                    </a:lnTo>
                    <a:lnTo>
                      <a:pt x="1877" y="1851"/>
                    </a:lnTo>
                    <a:lnTo>
                      <a:pt x="1932" y="1810"/>
                    </a:lnTo>
                    <a:lnTo>
                      <a:pt x="1986" y="1755"/>
                    </a:lnTo>
                    <a:lnTo>
                      <a:pt x="2217" y="1633"/>
                    </a:lnTo>
                    <a:lnTo>
                      <a:pt x="2340" y="1579"/>
                    </a:lnTo>
                    <a:lnTo>
                      <a:pt x="2489" y="1511"/>
                    </a:lnTo>
                    <a:lnTo>
                      <a:pt x="2666" y="1456"/>
                    </a:lnTo>
                    <a:lnTo>
                      <a:pt x="2857" y="1415"/>
                    </a:lnTo>
                    <a:lnTo>
                      <a:pt x="3306" y="1320"/>
                    </a:lnTo>
                    <a:lnTo>
                      <a:pt x="3782" y="1239"/>
                    </a:lnTo>
                    <a:lnTo>
                      <a:pt x="4285" y="1198"/>
                    </a:lnTo>
                    <a:lnTo>
                      <a:pt x="5033" y="1198"/>
                    </a:lnTo>
                    <a:lnTo>
                      <a:pt x="5278" y="1225"/>
                    </a:lnTo>
                    <a:lnTo>
                      <a:pt x="5496" y="1252"/>
                    </a:lnTo>
                    <a:lnTo>
                      <a:pt x="5700" y="1307"/>
                    </a:lnTo>
                    <a:lnTo>
                      <a:pt x="6978" y="1633"/>
                    </a:lnTo>
                    <a:lnTo>
                      <a:pt x="7427" y="1742"/>
                    </a:lnTo>
                    <a:lnTo>
                      <a:pt x="7808" y="1823"/>
                    </a:lnTo>
                    <a:lnTo>
                      <a:pt x="7890" y="1851"/>
                    </a:lnTo>
                    <a:lnTo>
                      <a:pt x="7971" y="1891"/>
                    </a:lnTo>
                    <a:lnTo>
                      <a:pt x="8026" y="1946"/>
                    </a:lnTo>
                    <a:lnTo>
                      <a:pt x="8080" y="2000"/>
                    </a:lnTo>
                    <a:lnTo>
                      <a:pt x="8134" y="2068"/>
                    </a:lnTo>
                    <a:lnTo>
                      <a:pt x="8162" y="2150"/>
                    </a:lnTo>
                    <a:lnTo>
                      <a:pt x="8230" y="2300"/>
                    </a:lnTo>
                    <a:lnTo>
                      <a:pt x="8257" y="2463"/>
                    </a:lnTo>
                    <a:lnTo>
                      <a:pt x="8284" y="2612"/>
                    </a:lnTo>
                    <a:lnTo>
                      <a:pt x="8311" y="2735"/>
                    </a:lnTo>
                    <a:lnTo>
                      <a:pt x="8352" y="2816"/>
                    </a:lnTo>
                    <a:lnTo>
                      <a:pt x="8366" y="2871"/>
                    </a:lnTo>
                    <a:lnTo>
                      <a:pt x="8379" y="2980"/>
                    </a:lnTo>
                    <a:lnTo>
                      <a:pt x="8393" y="3347"/>
                    </a:lnTo>
                    <a:lnTo>
                      <a:pt x="8420" y="4381"/>
                    </a:lnTo>
                    <a:lnTo>
                      <a:pt x="8434" y="4925"/>
                    </a:lnTo>
                    <a:lnTo>
                      <a:pt x="8475" y="5415"/>
                    </a:lnTo>
                    <a:lnTo>
                      <a:pt x="8488" y="5605"/>
                    </a:lnTo>
                    <a:lnTo>
                      <a:pt x="8515" y="5768"/>
                    </a:lnTo>
                    <a:lnTo>
                      <a:pt x="8556" y="5877"/>
                    </a:lnTo>
                    <a:lnTo>
                      <a:pt x="8570" y="5904"/>
                    </a:lnTo>
                    <a:lnTo>
                      <a:pt x="8597" y="5931"/>
                    </a:lnTo>
                    <a:lnTo>
                      <a:pt x="8611" y="5931"/>
                    </a:lnTo>
                    <a:lnTo>
                      <a:pt x="8638" y="5918"/>
                    </a:lnTo>
                    <a:lnTo>
                      <a:pt x="8692" y="5836"/>
                    </a:lnTo>
                    <a:lnTo>
                      <a:pt x="8733" y="5700"/>
                    </a:lnTo>
                    <a:lnTo>
                      <a:pt x="8787" y="5523"/>
                    </a:lnTo>
                    <a:lnTo>
                      <a:pt x="8842" y="5292"/>
                    </a:lnTo>
                    <a:lnTo>
                      <a:pt x="8896" y="5034"/>
                    </a:lnTo>
                    <a:lnTo>
                      <a:pt x="8978" y="4435"/>
                    </a:lnTo>
                    <a:lnTo>
                      <a:pt x="9005" y="4109"/>
                    </a:lnTo>
                    <a:lnTo>
                      <a:pt x="9032" y="3782"/>
                    </a:lnTo>
                    <a:lnTo>
                      <a:pt x="9046" y="3456"/>
                    </a:lnTo>
                    <a:lnTo>
                      <a:pt x="9059" y="3129"/>
                    </a:lnTo>
                    <a:lnTo>
                      <a:pt x="9046" y="2830"/>
                    </a:lnTo>
                    <a:lnTo>
                      <a:pt x="9032" y="2544"/>
                    </a:lnTo>
                    <a:lnTo>
                      <a:pt x="8991" y="2286"/>
                    </a:lnTo>
                    <a:lnTo>
                      <a:pt x="8937" y="2068"/>
                    </a:lnTo>
                    <a:lnTo>
                      <a:pt x="8910" y="1973"/>
                    </a:lnTo>
                    <a:lnTo>
                      <a:pt x="8855" y="1864"/>
                    </a:lnTo>
                    <a:lnTo>
                      <a:pt x="8787" y="1755"/>
                    </a:lnTo>
                    <a:lnTo>
                      <a:pt x="8719" y="1660"/>
                    </a:lnTo>
                    <a:lnTo>
                      <a:pt x="8624" y="1538"/>
                    </a:lnTo>
                    <a:lnTo>
                      <a:pt x="8529" y="1429"/>
                    </a:lnTo>
                    <a:lnTo>
                      <a:pt x="8420" y="1320"/>
                    </a:lnTo>
                    <a:lnTo>
                      <a:pt x="8298" y="1211"/>
                    </a:lnTo>
                    <a:lnTo>
                      <a:pt x="8012" y="994"/>
                    </a:lnTo>
                    <a:lnTo>
                      <a:pt x="7699" y="790"/>
                    </a:lnTo>
                    <a:lnTo>
                      <a:pt x="7522" y="681"/>
                    </a:lnTo>
                    <a:lnTo>
                      <a:pt x="7332" y="586"/>
                    </a:lnTo>
                    <a:lnTo>
                      <a:pt x="7141" y="504"/>
                    </a:lnTo>
                    <a:lnTo>
                      <a:pt x="6937" y="409"/>
                    </a:lnTo>
                    <a:lnTo>
                      <a:pt x="6733" y="341"/>
                    </a:lnTo>
                    <a:lnTo>
                      <a:pt x="6502" y="259"/>
                    </a:lnTo>
                    <a:lnTo>
                      <a:pt x="6284" y="205"/>
                    </a:lnTo>
                    <a:lnTo>
                      <a:pt x="6040" y="137"/>
                    </a:lnTo>
                    <a:lnTo>
                      <a:pt x="5808" y="96"/>
                    </a:lnTo>
                    <a:lnTo>
                      <a:pt x="5550" y="55"/>
                    </a:lnTo>
                    <a:lnTo>
                      <a:pt x="5305" y="28"/>
                    </a:lnTo>
                    <a:lnTo>
                      <a:pt x="5033" y="14"/>
                    </a:lnTo>
                    <a:lnTo>
                      <a:pt x="4775" y="1"/>
                    </a:lnTo>
                    <a:close/>
                  </a:path>
                </a:pathLst>
              </a:custGeom>
              <a:solidFill>
                <a:srgbClr val="0020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1257195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30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2" y="1932"/>
                    </a:lnTo>
                    <a:lnTo>
                      <a:pt x="232" y="1823"/>
                    </a:lnTo>
                    <a:lnTo>
                      <a:pt x="191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191" y="1184"/>
                    </a:lnTo>
                    <a:lnTo>
                      <a:pt x="232" y="1062"/>
                    </a:lnTo>
                    <a:lnTo>
                      <a:pt x="272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30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43" y="28"/>
                    </a:lnTo>
                    <a:lnTo>
                      <a:pt x="1007" y="55"/>
                    </a:lnTo>
                    <a:lnTo>
                      <a:pt x="871" y="109"/>
                    </a:lnTo>
                    <a:lnTo>
                      <a:pt x="749" y="164"/>
                    </a:lnTo>
                    <a:lnTo>
                      <a:pt x="626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64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64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26" y="2640"/>
                    </a:lnTo>
                    <a:lnTo>
                      <a:pt x="749" y="2708"/>
                    </a:lnTo>
                    <a:lnTo>
                      <a:pt x="871" y="2776"/>
                    </a:lnTo>
                    <a:lnTo>
                      <a:pt x="1007" y="2816"/>
                    </a:lnTo>
                    <a:lnTo>
                      <a:pt x="1143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22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2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71" y="1592"/>
                    </a:lnTo>
                    <a:lnTo>
                      <a:pt x="2884" y="1443"/>
                    </a:lnTo>
                    <a:lnTo>
                      <a:pt x="2871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2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22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1356944" y="2988536"/>
                <a:ext cx="84963" cy="84963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2885" extrusionOk="0">
                    <a:moveTo>
                      <a:pt x="1565" y="178"/>
                    </a:moveTo>
                    <a:lnTo>
                      <a:pt x="1701" y="205"/>
                    </a:lnTo>
                    <a:lnTo>
                      <a:pt x="1823" y="232"/>
                    </a:lnTo>
                    <a:lnTo>
                      <a:pt x="1932" y="273"/>
                    </a:lnTo>
                    <a:lnTo>
                      <a:pt x="2041" y="327"/>
                    </a:lnTo>
                    <a:lnTo>
                      <a:pt x="2150" y="395"/>
                    </a:lnTo>
                    <a:lnTo>
                      <a:pt x="2245" y="463"/>
                    </a:lnTo>
                    <a:lnTo>
                      <a:pt x="2340" y="545"/>
                    </a:lnTo>
                    <a:lnTo>
                      <a:pt x="2422" y="640"/>
                    </a:lnTo>
                    <a:lnTo>
                      <a:pt x="2490" y="735"/>
                    </a:lnTo>
                    <a:lnTo>
                      <a:pt x="2558" y="830"/>
                    </a:lnTo>
                    <a:lnTo>
                      <a:pt x="2612" y="953"/>
                    </a:lnTo>
                    <a:lnTo>
                      <a:pt x="2653" y="1062"/>
                    </a:lnTo>
                    <a:lnTo>
                      <a:pt x="2680" y="1184"/>
                    </a:lnTo>
                    <a:lnTo>
                      <a:pt x="2707" y="1307"/>
                    </a:lnTo>
                    <a:lnTo>
                      <a:pt x="2707" y="1443"/>
                    </a:lnTo>
                    <a:lnTo>
                      <a:pt x="2707" y="1565"/>
                    </a:lnTo>
                    <a:lnTo>
                      <a:pt x="2680" y="1701"/>
                    </a:lnTo>
                    <a:lnTo>
                      <a:pt x="2653" y="1823"/>
                    </a:lnTo>
                    <a:lnTo>
                      <a:pt x="2612" y="1932"/>
                    </a:lnTo>
                    <a:lnTo>
                      <a:pt x="2558" y="2041"/>
                    </a:lnTo>
                    <a:lnTo>
                      <a:pt x="2490" y="2150"/>
                    </a:lnTo>
                    <a:lnTo>
                      <a:pt x="2422" y="2245"/>
                    </a:lnTo>
                    <a:lnTo>
                      <a:pt x="2340" y="2340"/>
                    </a:lnTo>
                    <a:lnTo>
                      <a:pt x="2245" y="2422"/>
                    </a:lnTo>
                    <a:lnTo>
                      <a:pt x="2150" y="2490"/>
                    </a:lnTo>
                    <a:lnTo>
                      <a:pt x="2041" y="2558"/>
                    </a:lnTo>
                    <a:lnTo>
                      <a:pt x="1932" y="2612"/>
                    </a:lnTo>
                    <a:lnTo>
                      <a:pt x="1823" y="2653"/>
                    </a:lnTo>
                    <a:lnTo>
                      <a:pt x="1701" y="2680"/>
                    </a:lnTo>
                    <a:lnTo>
                      <a:pt x="1565" y="2708"/>
                    </a:lnTo>
                    <a:lnTo>
                      <a:pt x="1306" y="2708"/>
                    </a:lnTo>
                    <a:lnTo>
                      <a:pt x="1184" y="2680"/>
                    </a:lnTo>
                    <a:lnTo>
                      <a:pt x="1061" y="2653"/>
                    </a:lnTo>
                    <a:lnTo>
                      <a:pt x="953" y="2612"/>
                    </a:lnTo>
                    <a:lnTo>
                      <a:pt x="844" y="2558"/>
                    </a:lnTo>
                    <a:lnTo>
                      <a:pt x="735" y="2490"/>
                    </a:lnTo>
                    <a:lnTo>
                      <a:pt x="640" y="2422"/>
                    </a:lnTo>
                    <a:lnTo>
                      <a:pt x="545" y="2340"/>
                    </a:lnTo>
                    <a:lnTo>
                      <a:pt x="463" y="2245"/>
                    </a:lnTo>
                    <a:lnTo>
                      <a:pt x="395" y="2150"/>
                    </a:lnTo>
                    <a:lnTo>
                      <a:pt x="327" y="2041"/>
                    </a:lnTo>
                    <a:lnTo>
                      <a:pt x="273" y="1932"/>
                    </a:lnTo>
                    <a:lnTo>
                      <a:pt x="232" y="1823"/>
                    </a:lnTo>
                    <a:lnTo>
                      <a:pt x="205" y="1701"/>
                    </a:lnTo>
                    <a:lnTo>
                      <a:pt x="177" y="1565"/>
                    </a:lnTo>
                    <a:lnTo>
                      <a:pt x="177" y="1443"/>
                    </a:lnTo>
                    <a:lnTo>
                      <a:pt x="177" y="1307"/>
                    </a:lnTo>
                    <a:lnTo>
                      <a:pt x="205" y="1184"/>
                    </a:lnTo>
                    <a:lnTo>
                      <a:pt x="232" y="1062"/>
                    </a:lnTo>
                    <a:lnTo>
                      <a:pt x="273" y="953"/>
                    </a:lnTo>
                    <a:lnTo>
                      <a:pt x="327" y="830"/>
                    </a:lnTo>
                    <a:lnTo>
                      <a:pt x="395" y="735"/>
                    </a:lnTo>
                    <a:lnTo>
                      <a:pt x="463" y="640"/>
                    </a:lnTo>
                    <a:lnTo>
                      <a:pt x="545" y="545"/>
                    </a:lnTo>
                    <a:lnTo>
                      <a:pt x="640" y="463"/>
                    </a:lnTo>
                    <a:lnTo>
                      <a:pt x="735" y="395"/>
                    </a:lnTo>
                    <a:lnTo>
                      <a:pt x="844" y="327"/>
                    </a:lnTo>
                    <a:lnTo>
                      <a:pt x="953" y="273"/>
                    </a:lnTo>
                    <a:lnTo>
                      <a:pt x="1061" y="232"/>
                    </a:lnTo>
                    <a:lnTo>
                      <a:pt x="1184" y="205"/>
                    </a:lnTo>
                    <a:lnTo>
                      <a:pt x="1306" y="178"/>
                    </a:lnTo>
                    <a:close/>
                    <a:moveTo>
                      <a:pt x="1293" y="1"/>
                    </a:moveTo>
                    <a:lnTo>
                      <a:pt x="1157" y="28"/>
                    </a:lnTo>
                    <a:lnTo>
                      <a:pt x="1007" y="55"/>
                    </a:lnTo>
                    <a:lnTo>
                      <a:pt x="885" y="109"/>
                    </a:lnTo>
                    <a:lnTo>
                      <a:pt x="749" y="164"/>
                    </a:lnTo>
                    <a:lnTo>
                      <a:pt x="640" y="246"/>
                    </a:lnTo>
                    <a:lnTo>
                      <a:pt x="517" y="327"/>
                    </a:lnTo>
                    <a:lnTo>
                      <a:pt x="422" y="422"/>
                    </a:lnTo>
                    <a:lnTo>
                      <a:pt x="327" y="518"/>
                    </a:lnTo>
                    <a:lnTo>
                      <a:pt x="245" y="640"/>
                    </a:lnTo>
                    <a:lnTo>
                      <a:pt x="177" y="749"/>
                    </a:lnTo>
                    <a:lnTo>
                      <a:pt x="109" y="885"/>
                    </a:lnTo>
                    <a:lnTo>
                      <a:pt x="55" y="1007"/>
                    </a:lnTo>
                    <a:lnTo>
                      <a:pt x="28" y="1143"/>
                    </a:lnTo>
                    <a:lnTo>
                      <a:pt x="0" y="1293"/>
                    </a:lnTo>
                    <a:lnTo>
                      <a:pt x="0" y="1443"/>
                    </a:lnTo>
                    <a:lnTo>
                      <a:pt x="0" y="1592"/>
                    </a:lnTo>
                    <a:lnTo>
                      <a:pt x="28" y="1728"/>
                    </a:lnTo>
                    <a:lnTo>
                      <a:pt x="55" y="1864"/>
                    </a:lnTo>
                    <a:lnTo>
                      <a:pt x="109" y="2000"/>
                    </a:lnTo>
                    <a:lnTo>
                      <a:pt x="177" y="2123"/>
                    </a:lnTo>
                    <a:lnTo>
                      <a:pt x="245" y="2245"/>
                    </a:lnTo>
                    <a:lnTo>
                      <a:pt x="327" y="2354"/>
                    </a:lnTo>
                    <a:lnTo>
                      <a:pt x="422" y="2463"/>
                    </a:lnTo>
                    <a:lnTo>
                      <a:pt x="517" y="2558"/>
                    </a:lnTo>
                    <a:lnTo>
                      <a:pt x="640" y="2640"/>
                    </a:lnTo>
                    <a:lnTo>
                      <a:pt x="749" y="2708"/>
                    </a:lnTo>
                    <a:lnTo>
                      <a:pt x="885" y="2776"/>
                    </a:lnTo>
                    <a:lnTo>
                      <a:pt x="1007" y="2816"/>
                    </a:lnTo>
                    <a:lnTo>
                      <a:pt x="1157" y="2857"/>
                    </a:lnTo>
                    <a:lnTo>
                      <a:pt x="1293" y="2884"/>
                    </a:lnTo>
                    <a:lnTo>
                      <a:pt x="1592" y="2884"/>
                    </a:lnTo>
                    <a:lnTo>
                      <a:pt x="1728" y="2857"/>
                    </a:lnTo>
                    <a:lnTo>
                      <a:pt x="1864" y="2816"/>
                    </a:lnTo>
                    <a:lnTo>
                      <a:pt x="2000" y="2776"/>
                    </a:lnTo>
                    <a:lnTo>
                      <a:pt x="2136" y="2708"/>
                    </a:lnTo>
                    <a:lnTo>
                      <a:pt x="2245" y="2640"/>
                    </a:lnTo>
                    <a:lnTo>
                      <a:pt x="2354" y="2558"/>
                    </a:lnTo>
                    <a:lnTo>
                      <a:pt x="2463" y="2463"/>
                    </a:lnTo>
                    <a:lnTo>
                      <a:pt x="2558" y="2354"/>
                    </a:lnTo>
                    <a:lnTo>
                      <a:pt x="2639" y="2245"/>
                    </a:lnTo>
                    <a:lnTo>
                      <a:pt x="2707" y="2123"/>
                    </a:lnTo>
                    <a:lnTo>
                      <a:pt x="2775" y="2000"/>
                    </a:lnTo>
                    <a:lnTo>
                      <a:pt x="2816" y="1864"/>
                    </a:lnTo>
                    <a:lnTo>
                      <a:pt x="2857" y="1728"/>
                    </a:lnTo>
                    <a:lnTo>
                      <a:pt x="2884" y="1592"/>
                    </a:lnTo>
                    <a:lnTo>
                      <a:pt x="2884" y="1443"/>
                    </a:lnTo>
                    <a:lnTo>
                      <a:pt x="2884" y="1293"/>
                    </a:lnTo>
                    <a:lnTo>
                      <a:pt x="2857" y="1143"/>
                    </a:lnTo>
                    <a:lnTo>
                      <a:pt x="2816" y="1007"/>
                    </a:lnTo>
                    <a:lnTo>
                      <a:pt x="2775" y="885"/>
                    </a:lnTo>
                    <a:lnTo>
                      <a:pt x="2707" y="749"/>
                    </a:lnTo>
                    <a:lnTo>
                      <a:pt x="2639" y="640"/>
                    </a:lnTo>
                    <a:lnTo>
                      <a:pt x="2558" y="518"/>
                    </a:lnTo>
                    <a:lnTo>
                      <a:pt x="2463" y="422"/>
                    </a:lnTo>
                    <a:lnTo>
                      <a:pt x="2354" y="327"/>
                    </a:lnTo>
                    <a:lnTo>
                      <a:pt x="2245" y="246"/>
                    </a:lnTo>
                    <a:lnTo>
                      <a:pt x="2136" y="164"/>
                    </a:lnTo>
                    <a:lnTo>
                      <a:pt x="2000" y="109"/>
                    </a:lnTo>
                    <a:lnTo>
                      <a:pt x="1864" y="55"/>
                    </a:lnTo>
                    <a:lnTo>
                      <a:pt x="1728" y="28"/>
                    </a:lnTo>
                    <a:lnTo>
                      <a:pt x="1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1336918" y="3024995"/>
                <a:ext cx="25268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858" h="287" extrusionOk="0">
                    <a:moveTo>
                      <a:pt x="381" y="1"/>
                    </a:moveTo>
                    <a:lnTo>
                      <a:pt x="286" y="14"/>
                    </a:lnTo>
                    <a:lnTo>
                      <a:pt x="191" y="55"/>
                    </a:lnTo>
                    <a:lnTo>
                      <a:pt x="109" y="96"/>
                    </a:lnTo>
                    <a:lnTo>
                      <a:pt x="41" y="137"/>
                    </a:lnTo>
                    <a:lnTo>
                      <a:pt x="14" y="150"/>
                    </a:lnTo>
                    <a:lnTo>
                      <a:pt x="0" y="191"/>
                    </a:lnTo>
                    <a:lnTo>
                      <a:pt x="0" y="218"/>
                    </a:lnTo>
                    <a:lnTo>
                      <a:pt x="14" y="259"/>
                    </a:lnTo>
                    <a:lnTo>
                      <a:pt x="55" y="286"/>
                    </a:lnTo>
                    <a:lnTo>
                      <a:pt x="109" y="286"/>
                    </a:lnTo>
                    <a:lnTo>
                      <a:pt x="136" y="273"/>
                    </a:lnTo>
                    <a:lnTo>
                      <a:pt x="191" y="245"/>
                    </a:lnTo>
                    <a:lnTo>
                      <a:pt x="259" y="218"/>
                    </a:lnTo>
                    <a:lnTo>
                      <a:pt x="340" y="191"/>
                    </a:lnTo>
                    <a:lnTo>
                      <a:pt x="422" y="177"/>
                    </a:lnTo>
                    <a:lnTo>
                      <a:pt x="517" y="177"/>
                    </a:lnTo>
                    <a:lnTo>
                      <a:pt x="612" y="205"/>
                    </a:lnTo>
                    <a:lnTo>
                      <a:pt x="653" y="232"/>
                    </a:lnTo>
                    <a:lnTo>
                      <a:pt x="708" y="273"/>
                    </a:lnTo>
                    <a:lnTo>
                      <a:pt x="735" y="286"/>
                    </a:lnTo>
                    <a:lnTo>
                      <a:pt x="803" y="286"/>
                    </a:lnTo>
                    <a:lnTo>
                      <a:pt x="830" y="259"/>
                    </a:lnTo>
                    <a:lnTo>
                      <a:pt x="844" y="232"/>
                    </a:lnTo>
                    <a:lnTo>
                      <a:pt x="857" y="205"/>
                    </a:lnTo>
                    <a:lnTo>
                      <a:pt x="844" y="164"/>
                    </a:lnTo>
                    <a:lnTo>
                      <a:pt x="830" y="137"/>
                    </a:lnTo>
                    <a:lnTo>
                      <a:pt x="721" y="55"/>
                    </a:lnTo>
                    <a:lnTo>
                      <a:pt x="612" y="14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1436667" y="2998166"/>
                <a:ext cx="42496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898" extrusionOk="0">
                    <a:moveTo>
                      <a:pt x="1238" y="0"/>
                    </a:moveTo>
                    <a:lnTo>
                      <a:pt x="1116" y="14"/>
                    </a:lnTo>
                    <a:lnTo>
                      <a:pt x="980" y="41"/>
                    </a:lnTo>
                    <a:lnTo>
                      <a:pt x="871" y="95"/>
                    </a:lnTo>
                    <a:lnTo>
                      <a:pt x="749" y="150"/>
                    </a:lnTo>
                    <a:lnTo>
                      <a:pt x="640" y="204"/>
                    </a:lnTo>
                    <a:lnTo>
                      <a:pt x="436" y="340"/>
                    </a:lnTo>
                    <a:lnTo>
                      <a:pt x="272" y="490"/>
                    </a:lnTo>
                    <a:lnTo>
                      <a:pt x="150" y="612"/>
                    </a:lnTo>
                    <a:lnTo>
                      <a:pt x="28" y="762"/>
                    </a:lnTo>
                    <a:lnTo>
                      <a:pt x="0" y="789"/>
                    </a:lnTo>
                    <a:lnTo>
                      <a:pt x="0" y="816"/>
                    </a:lnTo>
                    <a:lnTo>
                      <a:pt x="14" y="857"/>
                    </a:lnTo>
                    <a:lnTo>
                      <a:pt x="41" y="884"/>
                    </a:lnTo>
                    <a:lnTo>
                      <a:pt x="68" y="898"/>
                    </a:lnTo>
                    <a:lnTo>
                      <a:pt x="123" y="898"/>
                    </a:lnTo>
                    <a:lnTo>
                      <a:pt x="164" y="871"/>
                    </a:lnTo>
                    <a:lnTo>
                      <a:pt x="259" y="748"/>
                    </a:lnTo>
                    <a:lnTo>
                      <a:pt x="381" y="626"/>
                    </a:lnTo>
                    <a:lnTo>
                      <a:pt x="531" y="503"/>
                    </a:lnTo>
                    <a:lnTo>
                      <a:pt x="708" y="367"/>
                    </a:lnTo>
                    <a:lnTo>
                      <a:pt x="803" y="313"/>
                    </a:lnTo>
                    <a:lnTo>
                      <a:pt x="912" y="259"/>
                    </a:lnTo>
                    <a:lnTo>
                      <a:pt x="1021" y="218"/>
                    </a:lnTo>
                    <a:lnTo>
                      <a:pt x="1129" y="191"/>
                    </a:lnTo>
                    <a:lnTo>
                      <a:pt x="1238" y="177"/>
                    </a:lnTo>
                    <a:lnTo>
                      <a:pt x="1388" y="177"/>
                    </a:lnTo>
                    <a:lnTo>
                      <a:pt x="1415" y="163"/>
                    </a:lnTo>
                    <a:lnTo>
                      <a:pt x="1442" y="136"/>
                    </a:lnTo>
                    <a:lnTo>
                      <a:pt x="1442" y="95"/>
                    </a:lnTo>
                    <a:lnTo>
                      <a:pt x="1442" y="68"/>
                    </a:lnTo>
                    <a:lnTo>
                      <a:pt x="1429" y="41"/>
                    </a:lnTo>
                    <a:lnTo>
                      <a:pt x="1401" y="14"/>
                    </a:lnTo>
                    <a:lnTo>
                      <a:pt x="13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1212312" y="2998166"/>
                <a:ext cx="50919" cy="2644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898" extrusionOk="0">
                    <a:moveTo>
                      <a:pt x="55" y="0"/>
                    </a:moveTo>
                    <a:lnTo>
                      <a:pt x="28" y="27"/>
                    </a:lnTo>
                    <a:lnTo>
                      <a:pt x="15" y="55"/>
                    </a:lnTo>
                    <a:lnTo>
                      <a:pt x="1" y="82"/>
                    </a:lnTo>
                    <a:lnTo>
                      <a:pt x="15" y="123"/>
                    </a:lnTo>
                    <a:lnTo>
                      <a:pt x="28" y="150"/>
                    </a:lnTo>
                    <a:lnTo>
                      <a:pt x="55" y="163"/>
                    </a:lnTo>
                    <a:lnTo>
                      <a:pt x="96" y="177"/>
                    </a:lnTo>
                    <a:lnTo>
                      <a:pt x="246" y="191"/>
                    </a:lnTo>
                    <a:lnTo>
                      <a:pt x="395" y="204"/>
                    </a:lnTo>
                    <a:lnTo>
                      <a:pt x="545" y="245"/>
                    </a:lnTo>
                    <a:lnTo>
                      <a:pt x="681" y="286"/>
                    </a:lnTo>
                    <a:lnTo>
                      <a:pt x="803" y="340"/>
                    </a:lnTo>
                    <a:lnTo>
                      <a:pt x="926" y="395"/>
                    </a:lnTo>
                    <a:lnTo>
                      <a:pt x="1144" y="517"/>
                    </a:lnTo>
                    <a:lnTo>
                      <a:pt x="1320" y="653"/>
                    </a:lnTo>
                    <a:lnTo>
                      <a:pt x="1456" y="762"/>
                    </a:lnTo>
                    <a:lnTo>
                      <a:pt x="1579" y="871"/>
                    </a:lnTo>
                    <a:lnTo>
                      <a:pt x="1606" y="898"/>
                    </a:lnTo>
                    <a:lnTo>
                      <a:pt x="1674" y="898"/>
                    </a:lnTo>
                    <a:lnTo>
                      <a:pt x="1701" y="871"/>
                    </a:lnTo>
                    <a:lnTo>
                      <a:pt x="1715" y="843"/>
                    </a:lnTo>
                    <a:lnTo>
                      <a:pt x="1728" y="816"/>
                    </a:lnTo>
                    <a:lnTo>
                      <a:pt x="1728" y="775"/>
                    </a:lnTo>
                    <a:lnTo>
                      <a:pt x="1701" y="748"/>
                    </a:lnTo>
                    <a:lnTo>
                      <a:pt x="1565" y="626"/>
                    </a:lnTo>
                    <a:lnTo>
                      <a:pt x="1416" y="503"/>
                    </a:lnTo>
                    <a:lnTo>
                      <a:pt x="1225" y="367"/>
                    </a:lnTo>
                    <a:lnTo>
                      <a:pt x="994" y="231"/>
                    </a:lnTo>
                    <a:lnTo>
                      <a:pt x="871" y="163"/>
                    </a:lnTo>
                    <a:lnTo>
                      <a:pt x="722" y="109"/>
                    </a:lnTo>
                    <a:lnTo>
                      <a:pt x="586" y="68"/>
                    </a:lnTo>
                    <a:lnTo>
                      <a:pt x="423" y="27"/>
                    </a:lnTo>
                    <a:lnTo>
                      <a:pt x="273" y="1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8"/>
              <p:cNvSpPr/>
              <p:nvPr/>
            </p:nvSpPr>
            <p:spPr>
              <a:xfrm>
                <a:off x="857786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8774" y="1"/>
                    </a:moveTo>
                    <a:lnTo>
                      <a:pt x="8597" y="15"/>
                    </a:lnTo>
                    <a:lnTo>
                      <a:pt x="8421" y="42"/>
                    </a:lnTo>
                    <a:lnTo>
                      <a:pt x="8257" y="69"/>
                    </a:lnTo>
                    <a:lnTo>
                      <a:pt x="8081" y="110"/>
                    </a:lnTo>
                    <a:lnTo>
                      <a:pt x="7917" y="151"/>
                    </a:lnTo>
                    <a:lnTo>
                      <a:pt x="7754" y="205"/>
                    </a:lnTo>
                    <a:lnTo>
                      <a:pt x="7591" y="273"/>
                    </a:lnTo>
                    <a:lnTo>
                      <a:pt x="7441" y="341"/>
                    </a:lnTo>
                    <a:lnTo>
                      <a:pt x="7278" y="423"/>
                    </a:lnTo>
                    <a:lnTo>
                      <a:pt x="7128" y="504"/>
                    </a:lnTo>
                    <a:lnTo>
                      <a:pt x="6992" y="599"/>
                    </a:lnTo>
                    <a:lnTo>
                      <a:pt x="6843" y="695"/>
                    </a:lnTo>
                    <a:lnTo>
                      <a:pt x="6707" y="804"/>
                    </a:lnTo>
                    <a:lnTo>
                      <a:pt x="6571" y="912"/>
                    </a:lnTo>
                    <a:lnTo>
                      <a:pt x="6448" y="1035"/>
                    </a:lnTo>
                    <a:lnTo>
                      <a:pt x="6326" y="1157"/>
                    </a:lnTo>
                    <a:lnTo>
                      <a:pt x="6203" y="1293"/>
                    </a:lnTo>
                    <a:lnTo>
                      <a:pt x="6095" y="1429"/>
                    </a:lnTo>
                    <a:lnTo>
                      <a:pt x="5986" y="1579"/>
                    </a:lnTo>
                    <a:lnTo>
                      <a:pt x="5891" y="1728"/>
                    </a:lnTo>
                    <a:lnTo>
                      <a:pt x="5809" y="1878"/>
                    </a:lnTo>
                    <a:lnTo>
                      <a:pt x="5727" y="2041"/>
                    </a:lnTo>
                    <a:lnTo>
                      <a:pt x="5646" y="2218"/>
                    </a:lnTo>
                    <a:lnTo>
                      <a:pt x="5428" y="2735"/>
                    </a:lnTo>
                    <a:lnTo>
                      <a:pt x="5224" y="3238"/>
                    </a:lnTo>
                    <a:lnTo>
                      <a:pt x="4830" y="4245"/>
                    </a:lnTo>
                    <a:lnTo>
                      <a:pt x="4435" y="5238"/>
                    </a:lnTo>
                    <a:lnTo>
                      <a:pt x="4054" y="6245"/>
                    </a:lnTo>
                    <a:lnTo>
                      <a:pt x="3687" y="7251"/>
                    </a:lnTo>
                    <a:lnTo>
                      <a:pt x="3320" y="8271"/>
                    </a:lnTo>
                    <a:lnTo>
                      <a:pt x="2966" y="9278"/>
                    </a:lnTo>
                    <a:lnTo>
                      <a:pt x="2612" y="10298"/>
                    </a:lnTo>
                    <a:lnTo>
                      <a:pt x="2272" y="11332"/>
                    </a:lnTo>
                    <a:lnTo>
                      <a:pt x="1946" y="12366"/>
                    </a:lnTo>
                    <a:lnTo>
                      <a:pt x="1633" y="13399"/>
                    </a:lnTo>
                    <a:lnTo>
                      <a:pt x="1334" y="14460"/>
                    </a:lnTo>
                    <a:lnTo>
                      <a:pt x="1034" y="15521"/>
                    </a:lnTo>
                    <a:lnTo>
                      <a:pt x="762" y="16596"/>
                    </a:lnTo>
                    <a:lnTo>
                      <a:pt x="518" y="17684"/>
                    </a:lnTo>
                    <a:lnTo>
                      <a:pt x="300" y="18800"/>
                    </a:lnTo>
                    <a:lnTo>
                      <a:pt x="191" y="19371"/>
                    </a:lnTo>
                    <a:lnTo>
                      <a:pt x="96" y="19942"/>
                    </a:lnTo>
                    <a:lnTo>
                      <a:pt x="55" y="20337"/>
                    </a:lnTo>
                    <a:lnTo>
                      <a:pt x="14" y="20745"/>
                    </a:lnTo>
                    <a:lnTo>
                      <a:pt x="1" y="21139"/>
                    </a:lnTo>
                    <a:lnTo>
                      <a:pt x="14" y="21534"/>
                    </a:lnTo>
                    <a:lnTo>
                      <a:pt x="28" y="21915"/>
                    </a:lnTo>
                    <a:lnTo>
                      <a:pt x="69" y="22309"/>
                    </a:lnTo>
                    <a:lnTo>
                      <a:pt x="123" y="22676"/>
                    </a:lnTo>
                    <a:lnTo>
                      <a:pt x="191" y="23057"/>
                    </a:lnTo>
                    <a:lnTo>
                      <a:pt x="273" y="23411"/>
                    </a:lnTo>
                    <a:lnTo>
                      <a:pt x="368" y="23765"/>
                    </a:lnTo>
                    <a:lnTo>
                      <a:pt x="477" y="24118"/>
                    </a:lnTo>
                    <a:lnTo>
                      <a:pt x="586" y="24445"/>
                    </a:lnTo>
                    <a:lnTo>
                      <a:pt x="722" y="24771"/>
                    </a:lnTo>
                    <a:lnTo>
                      <a:pt x="858" y="25098"/>
                    </a:lnTo>
                    <a:lnTo>
                      <a:pt x="994" y="25410"/>
                    </a:lnTo>
                    <a:lnTo>
                      <a:pt x="1143" y="25710"/>
                    </a:lnTo>
                    <a:lnTo>
                      <a:pt x="1293" y="26009"/>
                    </a:lnTo>
                    <a:lnTo>
                      <a:pt x="1456" y="26295"/>
                    </a:lnTo>
                    <a:lnTo>
                      <a:pt x="1796" y="26852"/>
                    </a:lnTo>
                    <a:lnTo>
                      <a:pt x="2150" y="27369"/>
                    </a:lnTo>
                    <a:lnTo>
                      <a:pt x="2517" y="27873"/>
                    </a:lnTo>
                    <a:lnTo>
                      <a:pt x="2898" y="28362"/>
                    </a:lnTo>
                    <a:lnTo>
                      <a:pt x="3292" y="28825"/>
                    </a:lnTo>
                    <a:lnTo>
                      <a:pt x="3687" y="29274"/>
                    </a:lnTo>
                    <a:lnTo>
                      <a:pt x="4095" y="29709"/>
                    </a:lnTo>
                    <a:lnTo>
                      <a:pt x="4517" y="30117"/>
                    </a:lnTo>
                    <a:lnTo>
                      <a:pt x="4938" y="30525"/>
                    </a:lnTo>
                    <a:lnTo>
                      <a:pt x="5360" y="30906"/>
                    </a:lnTo>
                    <a:lnTo>
                      <a:pt x="5795" y="31287"/>
                    </a:lnTo>
                    <a:lnTo>
                      <a:pt x="6231" y="31654"/>
                    </a:lnTo>
                    <a:lnTo>
                      <a:pt x="6666" y="32021"/>
                    </a:lnTo>
                    <a:lnTo>
                      <a:pt x="7115" y="32361"/>
                    </a:lnTo>
                    <a:lnTo>
                      <a:pt x="7564" y="32701"/>
                    </a:lnTo>
                    <a:lnTo>
                      <a:pt x="8026" y="33042"/>
                    </a:lnTo>
                    <a:lnTo>
                      <a:pt x="8489" y="33354"/>
                    </a:lnTo>
                    <a:lnTo>
                      <a:pt x="8951" y="33681"/>
                    </a:lnTo>
                    <a:lnTo>
                      <a:pt x="9427" y="33980"/>
                    </a:lnTo>
                    <a:lnTo>
                      <a:pt x="9903" y="34293"/>
                    </a:lnTo>
                    <a:lnTo>
                      <a:pt x="10148" y="34443"/>
                    </a:lnTo>
                    <a:lnTo>
                      <a:pt x="10434" y="34606"/>
                    </a:lnTo>
                    <a:lnTo>
                      <a:pt x="10624" y="34701"/>
                    </a:lnTo>
                    <a:lnTo>
                      <a:pt x="10828" y="34783"/>
                    </a:lnTo>
                    <a:lnTo>
                      <a:pt x="11032" y="34851"/>
                    </a:lnTo>
                    <a:lnTo>
                      <a:pt x="11250" y="34891"/>
                    </a:lnTo>
                    <a:lnTo>
                      <a:pt x="11454" y="34919"/>
                    </a:lnTo>
                    <a:lnTo>
                      <a:pt x="11672" y="34919"/>
                    </a:lnTo>
                    <a:lnTo>
                      <a:pt x="11876" y="34905"/>
                    </a:lnTo>
                    <a:lnTo>
                      <a:pt x="12093" y="34878"/>
                    </a:lnTo>
                    <a:lnTo>
                      <a:pt x="12297" y="34823"/>
                    </a:lnTo>
                    <a:lnTo>
                      <a:pt x="12501" y="34755"/>
                    </a:lnTo>
                    <a:lnTo>
                      <a:pt x="12692" y="34660"/>
                    </a:lnTo>
                    <a:lnTo>
                      <a:pt x="12869" y="34551"/>
                    </a:lnTo>
                    <a:lnTo>
                      <a:pt x="13046" y="34429"/>
                    </a:lnTo>
                    <a:lnTo>
                      <a:pt x="13222" y="34279"/>
                    </a:lnTo>
                    <a:lnTo>
                      <a:pt x="13372" y="34130"/>
                    </a:lnTo>
                    <a:lnTo>
                      <a:pt x="13508" y="33953"/>
                    </a:lnTo>
                    <a:lnTo>
                      <a:pt x="13644" y="33749"/>
                    </a:lnTo>
                    <a:lnTo>
                      <a:pt x="13739" y="33545"/>
                    </a:lnTo>
                    <a:lnTo>
                      <a:pt x="13821" y="33327"/>
                    </a:lnTo>
                    <a:lnTo>
                      <a:pt x="13889" y="33110"/>
                    </a:lnTo>
                    <a:lnTo>
                      <a:pt x="13930" y="32878"/>
                    </a:lnTo>
                    <a:lnTo>
                      <a:pt x="13943" y="32661"/>
                    </a:lnTo>
                    <a:lnTo>
                      <a:pt x="13930" y="32429"/>
                    </a:lnTo>
                    <a:lnTo>
                      <a:pt x="13916" y="32212"/>
                    </a:lnTo>
                    <a:lnTo>
                      <a:pt x="13862" y="31994"/>
                    </a:lnTo>
                    <a:lnTo>
                      <a:pt x="13794" y="31776"/>
                    </a:lnTo>
                    <a:lnTo>
                      <a:pt x="13712" y="31572"/>
                    </a:lnTo>
                    <a:lnTo>
                      <a:pt x="13603" y="31382"/>
                    </a:lnTo>
                    <a:lnTo>
                      <a:pt x="13467" y="31192"/>
                    </a:lnTo>
                    <a:lnTo>
                      <a:pt x="13318" y="31015"/>
                    </a:lnTo>
                    <a:lnTo>
                      <a:pt x="13154" y="30852"/>
                    </a:lnTo>
                    <a:lnTo>
                      <a:pt x="12964" y="30702"/>
                    </a:lnTo>
                    <a:lnTo>
                      <a:pt x="12855" y="30634"/>
                    </a:lnTo>
                    <a:lnTo>
                      <a:pt x="12501" y="30375"/>
                    </a:lnTo>
                    <a:lnTo>
                      <a:pt x="12121" y="30090"/>
                    </a:lnTo>
                    <a:lnTo>
                      <a:pt x="11740" y="29791"/>
                    </a:lnTo>
                    <a:lnTo>
                      <a:pt x="11359" y="29491"/>
                    </a:lnTo>
                    <a:lnTo>
                      <a:pt x="10624" y="28879"/>
                    </a:lnTo>
                    <a:lnTo>
                      <a:pt x="10257" y="28553"/>
                    </a:lnTo>
                    <a:lnTo>
                      <a:pt x="9903" y="28226"/>
                    </a:lnTo>
                    <a:lnTo>
                      <a:pt x="9550" y="27900"/>
                    </a:lnTo>
                    <a:lnTo>
                      <a:pt x="9210" y="27573"/>
                    </a:lnTo>
                    <a:lnTo>
                      <a:pt x="8883" y="27233"/>
                    </a:lnTo>
                    <a:lnTo>
                      <a:pt x="8557" y="26893"/>
                    </a:lnTo>
                    <a:lnTo>
                      <a:pt x="8257" y="26540"/>
                    </a:lnTo>
                    <a:lnTo>
                      <a:pt x="7958" y="26199"/>
                    </a:lnTo>
                    <a:lnTo>
                      <a:pt x="7672" y="25846"/>
                    </a:lnTo>
                    <a:lnTo>
                      <a:pt x="7400" y="25492"/>
                    </a:lnTo>
                    <a:lnTo>
                      <a:pt x="7142" y="25125"/>
                    </a:lnTo>
                    <a:lnTo>
                      <a:pt x="6897" y="24771"/>
                    </a:lnTo>
                    <a:lnTo>
                      <a:pt x="6679" y="24404"/>
                    </a:lnTo>
                    <a:lnTo>
                      <a:pt x="6475" y="24050"/>
                    </a:lnTo>
                    <a:lnTo>
                      <a:pt x="6299" y="23697"/>
                    </a:lnTo>
                    <a:lnTo>
                      <a:pt x="6135" y="23343"/>
                    </a:lnTo>
                    <a:lnTo>
                      <a:pt x="6013" y="23003"/>
                    </a:lnTo>
                    <a:lnTo>
                      <a:pt x="5904" y="22663"/>
                    </a:lnTo>
                    <a:lnTo>
                      <a:pt x="5836" y="22350"/>
                    </a:lnTo>
                    <a:lnTo>
                      <a:pt x="5782" y="22037"/>
                    </a:lnTo>
                    <a:lnTo>
                      <a:pt x="5768" y="21751"/>
                    </a:lnTo>
                    <a:lnTo>
                      <a:pt x="5768" y="21479"/>
                    </a:lnTo>
                    <a:lnTo>
                      <a:pt x="5795" y="21221"/>
                    </a:lnTo>
                    <a:lnTo>
                      <a:pt x="5850" y="20990"/>
                    </a:lnTo>
                    <a:lnTo>
                      <a:pt x="5959" y="20541"/>
                    </a:lnTo>
                    <a:lnTo>
                      <a:pt x="6081" y="20078"/>
                    </a:lnTo>
                    <a:lnTo>
                      <a:pt x="6339" y="19153"/>
                    </a:lnTo>
                    <a:lnTo>
                      <a:pt x="6625" y="18228"/>
                    </a:lnTo>
                    <a:lnTo>
                      <a:pt x="6938" y="17290"/>
                    </a:lnTo>
                    <a:lnTo>
                      <a:pt x="7264" y="16351"/>
                    </a:lnTo>
                    <a:lnTo>
                      <a:pt x="7618" y="15426"/>
                    </a:lnTo>
                    <a:lnTo>
                      <a:pt x="7985" y="14488"/>
                    </a:lnTo>
                    <a:lnTo>
                      <a:pt x="8366" y="13549"/>
                    </a:lnTo>
                    <a:lnTo>
                      <a:pt x="8747" y="12611"/>
                    </a:lnTo>
                    <a:lnTo>
                      <a:pt x="9142" y="11686"/>
                    </a:lnTo>
                    <a:lnTo>
                      <a:pt x="9550" y="10747"/>
                    </a:lnTo>
                    <a:lnTo>
                      <a:pt x="9971" y="9822"/>
                    </a:lnTo>
                    <a:lnTo>
                      <a:pt x="10393" y="8897"/>
                    </a:lnTo>
                    <a:lnTo>
                      <a:pt x="10828" y="7972"/>
                    </a:lnTo>
                    <a:lnTo>
                      <a:pt x="11264" y="7047"/>
                    </a:lnTo>
                    <a:lnTo>
                      <a:pt x="11712" y="6136"/>
                    </a:lnTo>
                    <a:lnTo>
                      <a:pt x="11944" y="5687"/>
                    </a:lnTo>
                    <a:lnTo>
                      <a:pt x="12161" y="5252"/>
                    </a:lnTo>
                    <a:lnTo>
                      <a:pt x="12175" y="5224"/>
                    </a:lnTo>
                    <a:lnTo>
                      <a:pt x="12284" y="4980"/>
                    </a:lnTo>
                    <a:lnTo>
                      <a:pt x="12352" y="4803"/>
                    </a:lnTo>
                    <a:lnTo>
                      <a:pt x="12406" y="4639"/>
                    </a:lnTo>
                    <a:lnTo>
                      <a:pt x="12461" y="4463"/>
                    </a:lnTo>
                    <a:lnTo>
                      <a:pt x="12501" y="4286"/>
                    </a:lnTo>
                    <a:lnTo>
                      <a:pt x="12529" y="4109"/>
                    </a:lnTo>
                    <a:lnTo>
                      <a:pt x="12542" y="3932"/>
                    </a:lnTo>
                    <a:lnTo>
                      <a:pt x="12556" y="3755"/>
                    </a:lnTo>
                    <a:lnTo>
                      <a:pt x="12569" y="3578"/>
                    </a:lnTo>
                    <a:lnTo>
                      <a:pt x="12556" y="3402"/>
                    </a:lnTo>
                    <a:lnTo>
                      <a:pt x="12542" y="3225"/>
                    </a:lnTo>
                    <a:lnTo>
                      <a:pt x="12529" y="3062"/>
                    </a:lnTo>
                    <a:lnTo>
                      <a:pt x="12488" y="2885"/>
                    </a:lnTo>
                    <a:lnTo>
                      <a:pt x="12461" y="2721"/>
                    </a:lnTo>
                    <a:lnTo>
                      <a:pt x="12406" y="2558"/>
                    </a:lnTo>
                    <a:lnTo>
                      <a:pt x="12352" y="2395"/>
                    </a:lnTo>
                    <a:lnTo>
                      <a:pt x="12297" y="2232"/>
                    </a:lnTo>
                    <a:lnTo>
                      <a:pt x="12216" y="2069"/>
                    </a:lnTo>
                    <a:lnTo>
                      <a:pt x="12148" y="1919"/>
                    </a:lnTo>
                    <a:lnTo>
                      <a:pt x="12066" y="1769"/>
                    </a:lnTo>
                    <a:lnTo>
                      <a:pt x="11971" y="1620"/>
                    </a:lnTo>
                    <a:lnTo>
                      <a:pt x="11876" y="1470"/>
                    </a:lnTo>
                    <a:lnTo>
                      <a:pt x="11767" y="1334"/>
                    </a:lnTo>
                    <a:lnTo>
                      <a:pt x="11658" y="1198"/>
                    </a:lnTo>
                    <a:lnTo>
                      <a:pt x="11536" y="1076"/>
                    </a:lnTo>
                    <a:lnTo>
                      <a:pt x="11413" y="953"/>
                    </a:lnTo>
                    <a:lnTo>
                      <a:pt x="11277" y="844"/>
                    </a:lnTo>
                    <a:lnTo>
                      <a:pt x="11141" y="722"/>
                    </a:lnTo>
                    <a:lnTo>
                      <a:pt x="10992" y="627"/>
                    </a:lnTo>
                    <a:lnTo>
                      <a:pt x="10842" y="531"/>
                    </a:lnTo>
                    <a:lnTo>
                      <a:pt x="10679" y="436"/>
                    </a:lnTo>
                    <a:lnTo>
                      <a:pt x="10515" y="355"/>
                    </a:lnTo>
                    <a:lnTo>
                      <a:pt x="10352" y="273"/>
                    </a:lnTo>
                    <a:lnTo>
                      <a:pt x="10175" y="205"/>
                    </a:lnTo>
                    <a:lnTo>
                      <a:pt x="9999" y="151"/>
                    </a:lnTo>
                    <a:lnTo>
                      <a:pt x="9822" y="110"/>
                    </a:lnTo>
                    <a:lnTo>
                      <a:pt x="9645" y="69"/>
                    </a:lnTo>
                    <a:lnTo>
                      <a:pt x="9482" y="42"/>
                    </a:lnTo>
                    <a:lnTo>
                      <a:pt x="9305" y="15"/>
                    </a:lnTo>
                    <a:lnTo>
                      <a:pt x="912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8"/>
              <p:cNvSpPr/>
              <p:nvPr/>
            </p:nvSpPr>
            <p:spPr>
              <a:xfrm>
                <a:off x="1444265" y="3259333"/>
                <a:ext cx="410651" cy="102836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34919" extrusionOk="0">
                    <a:moveTo>
                      <a:pt x="4898" y="1"/>
                    </a:moveTo>
                    <a:lnTo>
                      <a:pt x="4721" y="15"/>
                    </a:lnTo>
                    <a:lnTo>
                      <a:pt x="4544" y="28"/>
                    </a:lnTo>
                    <a:lnTo>
                      <a:pt x="4381" y="55"/>
                    </a:lnTo>
                    <a:lnTo>
                      <a:pt x="4204" y="83"/>
                    </a:lnTo>
                    <a:lnTo>
                      <a:pt x="4027" y="123"/>
                    </a:lnTo>
                    <a:lnTo>
                      <a:pt x="3850" y="178"/>
                    </a:lnTo>
                    <a:lnTo>
                      <a:pt x="3687" y="246"/>
                    </a:lnTo>
                    <a:lnTo>
                      <a:pt x="3510" y="314"/>
                    </a:lnTo>
                    <a:lnTo>
                      <a:pt x="3347" y="395"/>
                    </a:lnTo>
                    <a:lnTo>
                      <a:pt x="3184" y="477"/>
                    </a:lnTo>
                    <a:lnTo>
                      <a:pt x="3034" y="572"/>
                    </a:lnTo>
                    <a:lnTo>
                      <a:pt x="2885" y="681"/>
                    </a:lnTo>
                    <a:lnTo>
                      <a:pt x="2735" y="790"/>
                    </a:lnTo>
                    <a:lnTo>
                      <a:pt x="2599" y="899"/>
                    </a:lnTo>
                    <a:lnTo>
                      <a:pt x="2463" y="1021"/>
                    </a:lnTo>
                    <a:lnTo>
                      <a:pt x="2340" y="1144"/>
                    </a:lnTo>
                    <a:lnTo>
                      <a:pt x="2232" y="1280"/>
                    </a:lnTo>
                    <a:lnTo>
                      <a:pt x="2123" y="1416"/>
                    </a:lnTo>
                    <a:lnTo>
                      <a:pt x="2014" y="1552"/>
                    </a:lnTo>
                    <a:lnTo>
                      <a:pt x="1919" y="1701"/>
                    </a:lnTo>
                    <a:lnTo>
                      <a:pt x="1837" y="1851"/>
                    </a:lnTo>
                    <a:lnTo>
                      <a:pt x="1756" y="2001"/>
                    </a:lnTo>
                    <a:lnTo>
                      <a:pt x="1674" y="2164"/>
                    </a:lnTo>
                    <a:lnTo>
                      <a:pt x="1620" y="2313"/>
                    </a:lnTo>
                    <a:lnTo>
                      <a:pt x="1552" y="2477"/>
                    </a:lnTo>
                    <a:lnTo>
                      <a:pt x="1511" y="2653"/>
                    </a:lnTo>
                    <a:lnTo>
                      <a:pt x="1470" y="2817"/>
                    </a:lnTo>
                    <a:lnTo>
                      <a:pt x="1429" y="2980"/>
                    </a:lnTo>
                    <a:lnTo>
                      <a:pt x="1402" y="3157"/>
                    </a:lnTo>
                    <a:lnTo>
                      <a:pt x="1388" y="3334"/>
                    </a:lnTo>
                    <a:lnTo>
                      <a:pt x="1375" y="3497"/>
                    </a:lnTo>
                    <a:lnTo>
                      <a:pt x="1375" y="3674"/>
                    </a:lnTo>
                    <a:lnTo>
                      <a:pt x="1388" y="3850"/>
                    </a:lnTo>
                    <a:lnTo>
                      <a:pt x="1402" y="4027"/>
                    </a:lnTo>
                    <a:lnTo>
                      <a:pt x="1429" y="4204"/>
                    </a:lnTo>
                    <a:lnTo>
                      <a:pt x="1470" y="4381"/>
                    </a:lnTo>
                    <a:lnTo>
                      <a:pt x="1511" y="4544"/>
                    </a:lnTo>
                    <a:lnTo>
                      <a:pt x="1565" y="4721"/>
                    </a:lnTo>
                    <a:lnTo>
                      <a:pt x="1620" y="4884"/>
                    </a:lnTo>
                    <a:lnTo>
                      <a:pt x="1688" y="5061"/>
                    </a:lnTo>
                    <a:lnTo>
                      <a:pt x="1769" y="5224"/>
                    </a:lnTo>
                    <a:lnTo>
                      <a:pt x="1783" y="5252"/>
                    </a:lnTo>
                    <a:lnTo>
                      <a:pt x="2000" y="5687"/>
                    </a:lnTo>
                    <a:lnTo>
                      <a:pt x="2232" y="6136"/>
                    </a:lnTo>
                    <a:lnTo>
                      <a:pt x="2681" y="7047"/>
                    </a:lnTo>
                    <a:lnTo>
                      <a:pt x="3116" y="7972"/>
                    </a:lnTo>
                    <a:lnTo>
                      <a:pt x="3551" y="8897"/>
                    </a:lnTo>
                    <a:lnTo>
                      <a:pt x="3973" y="9822"/>
                    </a:lnTo>
                    <a:lnTo>
                      <a:pt x="4394" y="10747"/>
                    </a:lnTo>
                    <a:lnTo>
                      <a:pt x="4803" y="11686"/>
                    </a:lnTo>
                    <a:lnTo>
                      <a:pt x="5197" y="12611"/>
                    </a:lnTo>
                    <a:lnTo>
                      <a:pt x="5578" y="13549"/>
                    </a:lnTo>
                    <a:lnTo>
                      <a:pt x="5959" y="14488"/>
                    </a:lnTo>
                    <a:lnTo>
                      <a:pt x="6326" y="15426"/>
                    </a:lnTo>
                    <a:lnTo>
                      <a:pt x="6680" y="16351"/>
                    </a:lnTo>
                    <a:lnTo>
                      <a:pt x="7006" y="17290"/>
                    </a:lnTo>
                    <a:lnTo>
                      <a:pt x="7319" y="18228"/>
                    </a:lnTo>
                    <a:lnTo>
                      <a:pt x="7605" y="19153"/>
                    </a:lnTo>
                    <a:lnTo>
                      <a:pt x="7863" y="20078"/>
                    </a:lnTo>
                    <a:lnTo>
                      <a:pt x="7986" y="20541"/>
                    </a:lnTo>
                    <a:lnTo>
                      <a:pt x="8094" y="20990"/>
                    </a:lnTo>
                    <a:lnTo>
                      <a:pt x="8149" y="21221"/>
                    </a:lnTo>
                    <a:lnTo>
                      <a:pt x="8176" y="21479"/>
                    </a:lnTo>
                    <a:lnTo>
                      <a:pt x="8176" y="21751"/>
                    </a:lnTo>
                    <a:lnTo>
                      <a:pt x="8162" y="22037"/>
                    </a:lnTo>
                    <a:lnTo>
                      <a:pt x="8108" y="22350"/>
                    </a:lnTo>
                    <a:lnTo>
                      <a:pt x="8040" y="22663"/>
                    </a:lnTo>
                    <a:lnTo>
                      <a:pt x="7931" y="23003"/>
                    </a:lnTo>
                    <a:lnTo>
                      <a:pt x="7795" y="23343"/>
                    </a:lnTo>
                    <a:lnTo>
                      <a:pt x="7645" y="23697"/>
                    </a:lnTo>
                    <a:lnTo>
                      <a:pt x="7469" y="24050"/>
                    </a:lnTo>
                    <a:lnTo>
                      <a:pt x="7265" y="24404"/>
                    </a:lnTo>
                    <a:lnTo>
                      <a:pt x="7047" y="24771"/>
                    </a:lnTo>
                    <a:lnTo>
                      <a:pt x="6802" y="25125"/>
                    </a:lnTo>
                    <a:lnTo>
                      <a:pt x="6544" y="25492"/>
                    </a:lnTo>
                    <a:lnTo>
                      <a:pt x="6272" y="25846"/>
                    </a:lnTo>
                    <a:lnTo>
                      <a:pt x="5986" y="26199"/>
                    </a:lnTo>
                    <a:lnTo>
                      <a:pt x="5687" y="26540"/>
                    </a:lnTo>
                    <a:lnTo>
                      <a:pt x="5387" y="26893"/>
                    </a:lnTo>
                    <a:lnTo>
                      <a:pt x="5061" y="27233"/>
                    </a:lnTo>
                    <a:lnTo>
                      <a:pt x="4735" y="27573"/>
                    </a:lnTo>
                    <a:lnTo>
                      <a:pt x="4394" y="27900"/>
                    </a:lnTo>
                    <a:lnTo>
                      <a:pt x="4041" y="28226"/>
                    </a:lnTo>
                    <a:lnTo>
                      <a:pt x="3687" y="28553"/>
                    </a:lnTo>
                    <a:lnTo>
                      <a:pt x="3320" y="28879"/>
                    </a:lnTo>
                    <a:lnTo>
                      <a:pt x="2585" y="29491"/>
                    </a:lnTo>
                    <a:lnTo>
                      <a:pt x="2204" y="29791"/>
                    </a:lnTo>
                    <a:lnTo>
                      <a:pt x="1824" y="30090"/>
                    </a:lnTo>
                    <a:lnTo>
                      <a:pt x="1443" y="30375"/>
                    </a:lnTo>
                    <a:lnTo>
                      <a:pt x="1089" y="30634"/>
                    </a:lnTo>
                    <a:lnTo>
                      <a:pt x="967" y="30702"/>
                    </a:lnTo>
                    <a:lnTo>
                      <a:pt x="803" y="30838"/>
                    </a:lnTo>
                    <a:lnTo>
                      <a:pt x="640" y="31001"/>
                    </a:lnTo>
                    <a:lnTo>
                      <a:pt x="504" y="31164"/>
                    </a:lnTo>
                    <a:lnTo>
                      <a:pt x="368" y="31328"/>
                    </a:lnTo>
                    <a:lnTo>
                      <a:pt x="273" y="31518"/>
                    </a:lnTo>
                    <a:lnTo>
                      <a:pt x="178" y="31708"/>
                    </a:lnTo>
                    <a:lnTo>
                      <a:pt x="110" y="31913"/>
                    </a:lnTo>
                    <a:lnTo>
                      <a:pt x="55" y="32117"/>
                    </a:lnTo>
                    <a:lnTo>
                      <a:pt x="14" y="32321"/>
                    </a:lnTo>
                    <a:lnTo>
                      <a:pt x="1" y="32538"/>
                    </a:lnTo>
                    <a:lnTo>
                      <a:pt x="1" y="32742"/>
                    </a:lnTo>
                    <a:lnTo>
                      <a:pt x="28" y="32960"/>
                    </a:lnTo>
                    <a:lnTo>
                      <a:pt x="69" y="33164"/>
                    </a:lnTo>
                    <a:lnTo>
                      <a:pt x="137" y="33382"/>
                    </a:lnTo>
                    <a:lnTo>
                      <a:pt x="218" y="33586"/>
                    </a:lnTo>
                    <a:lnTo>
                      <a:pt x="327" y="33776"/>
                    </a:lnTo>
                    <a:lnTo>
                      <a:pt x="463" y="33980"/>
                    </a:lnTo>
                    <a:lnTo>
                      <a:pt x="599" y="34157"/>
                    </a:lnTo>
                    <a:lnTo>
                      <a:pt x="763" y="34320"/>
                    </a:lnTo>
                    <a:lnTo>
                      <a:pt x="939" y="34470"/>
                    </a:lnTo>
                    <a:lnTo>
                      <a:pt x="1130" y="34592"/>
                    </a:lnTo>
                    <a:lnTo>
                      <a:pt x="1334" y="34701"/>
                    </a:lnTo>
                    <a:lnTo>
                      <a:pt x="1538" y="34783"/>
                    </a:lnTo>
                    <a:lnTo>
                      <a:pt x="1756" y="34851"/>
                    </a:lnTo>
                    <a:lnTo>
                      <a:pt x="1973" y="34891"/>
                    </a:lnTo>
                    <a:lnTo>
                      <a:pt x="2191" y="34919"/>
                    </a:lnTo>
                    <a:lnTo>
                      <a:pt x="2422" y="34919"/>
                    </a:lnTo>
                    <a:lnTo>
                      <a:pt x="2640" y="34905"/>
                    </a:lnTo>
                    <a:lnTo>
                      <a:pt x="2871" y="34864"/>
                    </a:lnTo>
                    <a:lnTo>
                      <a:pt x="3089" y="34796"/>
                    </a:lnTo>
                    <a:lnTo>
                      <a:pt x="3306" y="34715"/>
                    </a:lnTo>
                    <a:lnTo>
                      <a:pt x="3510" y="34606"/>
                    </a:lnTo>
                    <a:lnTo>
                      <a:pt x="3796" y="34443"/>
                    </a:lnTo>
                    <a:lnTo>
                      <a:pt x="4041" y="34293"/>
                    </a:lnTo>
                    <a:lnTo>
                      <a:pt x="4517" y="33980"/>
                    </a:lnTo>
                    <a:lnTo>
                      <a:pt x="4993" y="33681"/>
                    </a:lnTo>
                    <a:lnTo>
                      <a:pt x="5455" y="33354"/>
                    </a:lnTo>
                    <a:lnTo>
                      <a:pt x="5918" y="33042"/>
                    </a:lnTo>
                    <a:lnTo>
                      <a:pt x="6380" y="32701"/>
                    </a:lnTo>
                    <a:lnTo>
                      <a:pt x="6829" y="32361"/>
                    </a:lnTo>
                    <a:lnTo>
                      <a:pt x="7278" y="32021"/>
                    </a:lnTo>
                    <a:lnTo>
                      <a:pt x="7714" y="31654"/>
                    </a:lnTo>
                    <a:lnTo>
                      <a:pt x="8149" y="31287"/>
                    </a:lnTo>
                    <a:lnTo>
                      <a:pt x="8584" y="30906"/>
                    </a:lnTo>
                    <a:lnTo>
                      <a:pt x="9006" y="30525"/>
                    </a:lnTo>
                    <a:lnTo>
                      <a:pt x="9427" y="30117"/>
                    </a:lnTo>
                    <a:lnTo>
                      <a:pt x="9849" y="29709"/>
                    </a:lnTo>
                    <a:lnTo>
                      <a:pt x="10257" y="29274"/>
                    </a:lnTo>
                    <a:lnTo>
                      <a:pt x="10652" y="28825"/>
                    </a:lnTo>
                    <a:lnTo>
                      <a:pt x="11046" y="28362"/>
                    </a:lnTo>
                    <a:lnTo>
                      <a:pt x="11427" y="27873"/>
                    </a:lnTo>
                    <a:lnTo>
                      <a:pt x="11794" y="27369"/>
                    </a:lnTo>
                    <a:lnTo>
                      <a:pt x="12148" y="26852"/>
                    </a:lnTo>
                    <a:lnTo>
                      <a:pt x="12488" y="26295"/>
                    </a:lnTo>
                    <a:lnTo>
                      <a:pt x="12638" y="26009"/>
                    </a:lnTo>
                    <a:lnTo>
                      <a:pt x="12801" y="25710"/>
                    </a:lnTo>
                    <a:lnTo>
                      <a:pt x="12951" y="25410"/>
                    </a:lnTo>
                    <a:lnTo>
                      <a:pt x="13087" y="25098"/>
                    </a:lnTo>
                    <a:lnTo>
                      <a:pt x="13223" y="24771"/>
                    </a:lnTo>
                    <a:lnTo>
                      <a:pt x="13345" y="24445"/>
                    </a:lnTo>
                    <a:lnTo>
                      <a:pt x="13467" y="24118"/>
                    </a:lnTo>
                    <a:lnTo>
                      <a:pt x="13576" y="23765"/>
                    </a:lnTo>
                    <a:lnTo>
                      <a:pt x="13671" y="23411"/>
                    </a:lnTo>
                    <a:lnTo>
                      <a:pt x="13753" y="23057"/>
                    </a:lnTo>
                    <a:lnTo>
                      <a:pt x="13821" y="22676"/>
                    </a:lnTo>
                    <a:lnTo>
                      <a:pt x="13875" y="22309"/>
                    </a:lnTo>
                    <a:lnTo>
                      <a:pt x="13916" y="21915"/>
                    </a:lnTo>
                    <a:lnTo>
                      <a:pt x="13930" y="21534"/>
                    </a:lnTo>
                    <a:lnTo>
                      <a:pt x="13944" y="21139"/>
                    </a:lnTo>
                    <a:lnTo>
                      <a:pt x="13930" y="20745"/>
                    </a:lnTo>
                    <a:lnTo>
                      <a:pt x="13889" y="20337"/>
                    </a:lnTo>
                    <a:lnTo>
                      <a:pt x="13848" y="19942"/>
                    </a:lnTo>
                    <a:lnTo>
                      <a:pt x="13753" y="19371"/>
                    </a:lnTo>
                    <a:lnTo>
                      <a:pt x="13644" y="18800"/>
                    </a:lnTo>
                    <a:lnTo>
                      <a:pt x="13427" y="17684"/>
                    </a:lnTo>
                    <a:lnTo>
                      <a:pt x="13182" y="16596"/>
                    </a:lnTo>
                    <a:lnTo>
                      <a:pt x="12910" y="15521"/>
                    </a:lnTo>
                    <a:lnTo>
                      <a:pt x="12610" y="14460"/>
                    </a:lnTo>
                    <a:lnTo>
                      <a:pt x="12311" y="13399"/>
                    </a:lnTo>
                    <a:lnTo>
                      <a:pt x="11998" y="12366"/>
                    </a:lnTo>
                    <a:lnTo>
                      <a:pt x="11672" y="11332"/>
                    </a:lnTo>
                    <a:lnTo>
                      <a:pt x="11332" y="10298"/>
                    </a:lnTo>
                    <a:lnTo>
                      <a:pt x="10978" y="9278"/>
                    </a:lnTo>
                    <a:lnTo>
                      <a:pt x="10624" y="8271"/>
                    </a:lnTo>
                    <a:lnTo>
                      <a:pt x="10257" y="7251"/>
                    </a:lnTo>
                    <a:lnTo>
                      <a:pt x="9890" y="6245"/>
                    </a:lnTo>
                    <a:lnTo>
                      <a:pt x="9509" y="5238"/>
                    </a:lnTo>
                    <a:lnTo>
                      <a:pt x="9115" y="4245"/>
                    </a:lnTo>
                    <a:lnTo>
                      <a:pt x="8720" y="3238"/>
                    </a:lnTo>
                    <a:lnTo>
                      <a:pt x="8516" y="2735"/>
                    </a:lnTo>
                    <a:lnTo>
                      <a:pt x="8298" y="2218"/>
                    </a:lnTo>
                    <a:lnTo>
                      <a:pt x="8190" y="1973"/>
                    </a:lnTo>
                    <a:lnTo>
                      <a:pt x="8094" y="1810"/>
                    </a:lnTo>
                    <a:lnTo>
                      <a:pt x="7999" y="1647"/>
                    </a:lnTo>
                    <a:lnTo>
                      <a:pt x="7904" y="1497"/>
                    </a:lnTo>
                    <a:lnTo>
                      <a:pt x="7795" y="1361"/>
                    </a:lnTo>
                    <a:lnTo>
                      <a:pt x="7673" y="1212"/>
                    </a:lnTo>
                    <a:lnTo>
                      <a:pt x="7550" y="1089"/>
                    </a:lnTo>
                    <a:lnTo>
                      <a:pt x="7428" y="967"/>
                    </a:lnTo>
                    <a:lnTo>
                      <a:pt x="7292" y="844"/>
                    </a:lnTo>
                    <a:lnTo>
                      <a:pt x="7156" y="736"/>
                    </a:lnTo>
                    <a:lnTo>
                      <a:pt x="7020" y="640"/>
                    </a:lnTo>
                    <a:lnTo>
                      <a:pt x="6870" y="545"/>
                    </a:lnTo>
                    <a:lnTo>
                      <a:pt x="6721" y="450"/>
                    </a:lnTo>
                    <a:lnTo>
                      <a:pt x="6571" y="368"/>
                    </a:lnTo>
                    <a:lnTo>
                      <a:pt x="6421" y="300"/>
                    </a:lnTo>
                    <a:lnTo>
                      <a:pt x="6258" y="232"/>
                    </a:lnTo>
                    <a:lnTo>
                      <a:pt x="6095" y="178"/>
                    </a:lnTo>
                    <a:lnTo>
                      <a:pt x="5932" y="123"/>
                    </a:lnTo>
                    <a:lnTo>
                      <a:pt x="5755" y="83"/>
                    </a:lnTo>
                    <a:lnTo>
                      <a:pt x="5592" y="55"/>
                    </a:lnTo>
                    <a:lnTo>
                      <a:pt x="5415" y="28"/>
                    </a:lnTo>
                    <a:lnTo>
                      <a:pt x="5251" y="15"/>
                    </a:lnTo>
                    <a:lnTo>
                      <a:pt x="507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967166" y="3914341"/>
                <a:ext cx="807224" cy="42705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14501" extrusionOk="0">
                    <a:moveTo>
                      <a:pt x="993" y="0"/>
                    </a:moveTo>
                    <a:lnTo>
                      <a:pt x="857" y="27"/>
                    </a:lnTo>
                    <a:lnTo>
                      <a:pt x="735" y="68"/>
                    </a:lnTo>
                    <a:lnTo>
                      <a:pt x="612" y="123"/>
                    </a:lnTo>
                    <a:lnTo>
                      <a:pt x="503" y="177"/>
                    </a:lnTo>
                    <a:lnTo>
                      <a:pt x="408" y="259"/>
                    </a:lnTo>
                    <a:lnTo>
                      <a:pt x="313" y="340"/>
                    </a:lnTo>
                    <a:lnTo>
                      <a:pt x="231" y="435"/>
                    </a:lnTo>
                    <a:lnTo>
                      <a:pt x="163" y="544"/>
                    </a:lnTo>
                    <a:lnTo>
                      <a:pt x="95" y="653"/>
                    </a:lnTo>
                    <a:lnTo>
                      <a:pt x="55" y="762"/>
                    </a:lnTo>
                    <a:lnTo>
                      <a:pt x="14" y="884"/>
                    </a:lnTo>
                    <a:lnTo>
                      <a:pt x="0" y="1020"/>
                    </a:lnTo>
                    <a:lnTo>
                      <a:pt x="0" y="1143"/>
                    </a:lnTo>
                    <a:lnTo>
                      <a:pt x="0" y="1279"/>
                    </a:lnTo>
                    <a:lnTo>
                      <a:pt x="27" y="1415"/>
                    </a:lnTo>
                    <a:lnTo>
                      <a:pt x="3265" y="13657"/>
                    </a:lnTo>
                    <a:lnTo>
                      <a:pt x="3333" y="13834"/>
                    </a:lnTo>
                    <a:lnTo>
                      <a:pt x="3428" y="13997"/>
                    </a:lnTo>
                    <a:lnTo>
                      <a:pt x="3537" y="14133"/>
                    </a:lnTo>
                    <a:lnTo>
                      <a:pt x="3673" y="14256"/>
                    </a:lnTo>
                    <a:lnTo>
                      <a:pt x="3822" y="14364"/>
                    </a:lnTo>
                    <a:lnTo>
                      <a:pt x="3986" y="14432"/>
                    </a:lnTo>
                    <a:lnTo>
                      <a:pt x="4176" y="14473"/>
                    </a:lnTo>
                    <a:lnTo>
                      <a:pt x="4367" y="14500"/>
                    </a:lnTo>
                    <a:lnTo>
                      <a:pt x="23043" y="14500"/>
                    </a:lnTo>
                    <a:lnTo>
                      <a:pt x="23233" y="14473"/>
                    </a:lnTo>
                    <a:lnTo>
                      <a:pt x="23410" y="14432"/>
                    </a:lnTo>
                    <a:lnTo>
                      <a:pt x="23573" y="14364"/>
                    </a:lnTo>
                    <a:lnTo>
                      <a:pt x="23737" y="14256"/>
                    </a:lnTo>
                    <a:lnTo>
                      <a:pt x="23873" y="14133"/>
                    </a:lnTo>
                    <a:lnTo>
                      <a:pt x="23982" y="13997"/>
                    </a:lnTo>
                    <a:lnTo>
                      <a:pt x="24077" y="13834"/>
                    </a:lnTo>
                    <a:lnTo>
                      <a:pt x="24131" y="13657"/>
                    </a:lnTo>
                    <a:lnTo>
                      <a:pt x="27369" y="1415"/>
                    </a:lnTo>
                    <a:lnTo>
                      <a:pt x="27396" y="1279"/>
                    </a:lnTo>
                    <a:lnTo>
                      <a:pt x="27409" y="1143"/>
                    </a:lnTo>
                    <a:lnTo>
                      <a:pt x="27396" y="1020"/>
                    </a:lnTo>
                    <a:lnTo>
                      <a:pt x="27382" y="884"/>
                    </a:lnTo>
                    <a:lnTo>
                      <a:pt x="27355" y="762"/>
                    </a:lnTo>
                    <a:lnTo>
                      <a:pt x="27301" y="653"/>
                    </a:lnTo>
                    <a:lnTo>
                      <a:pt x="27246" y="544"/>
                    </a:lnTo>
                    <a:lnTo>
                      <a:pt x="27178" y="435"/>
                    </a:lnTo>
                    <a:lnTo>
                      <a:pt x="27097" y="340"/>
                    </a:lnTo>
                    <a:lnTo>
                      <a:pt x="27001" y="259"/>
                    </a:lnTo>
                    <a:lnTo>
                      <a:pt x="26892" y="177"/>
                    </a:lnTo>
                    <a:lnTo>
                      <a:pt x="26784" y="123"/>
                    </a:lnTo>
                    <a:lnTo>
                      <a:pt x="26675" y="68"/>
                    </a:lnTo>
                    <a:lnTo>
                      <a:pt x="26539" y="27"/>
                    </a:lnTo>
                    <a:lnTo>
                      <a:pt x="2641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8"/>
              <p:cNvSpPr/>
              <p:nvPr/>
            </p:nvSpPr>
            <p:spPr>
              <a:xfrm>
                <a:off x="1732704" y="2931667"/>
                <a:ext cx="297268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094" h="10094" extrusionOk="0">
                    <a:moveTo>
                      <a:pt x="9808" y="0"/>
                    </a:moveTo>
                    <a:lnTo>
                      <a:pt x="9767" y="14"/>
                    </a:lnTo>
                    <a:lnTo>
                      <a:pt x="9727" y="27"/>
                    </a:lnTo>
                    <a:lnTo>
                      <a:pt x="9686" y="68"/>
                    </a:lnTo>
                    <a:lnTo>
                      <a:pt x="69" y="9685"/>
                    </a:lnTo>
                    <a:lnTo>
                      <a:pt x="28" y="9726"/>
                    </a:lnTo>
                    <a:lnTo>
                      <a:pt x="14" y="9767"/>
                    </a:lnTo>
                    <a:lnTo>
                      <a:pt x="1" y="9808"/>
                    </a:lnTo>
                    <a:lnTo>
                      <a:pt x="1" y="9848"/>
                    </a:lnTo>
                    <a:lnTo>
                      <a:pt x="1" y="9903"/>
                    </a:lnTo>
                    <a:lnTo>
                      <a:pt x="14" y="9944"/>
                    </a:lnTo>
                    <a:lnTo>
                      <a:pt x="28" y="9984"/>
                    </a:lnTo>
                    <a:lnTo>
                      <a:pt x="69" y="10025"/>
                    </a:lnTo>
                    <a:lnTo>
                      <a:pt x="96" y="10052"/>
                    </a:lnTo>
                    <a:lnTo>
                      <a:pt x="137" y="10066"/>
                    </a:lnTo>
                    <a:lnTo>
                      <a:pt x="191" y="10080"/>
                    </a:lnTo>
                    <a:lnTo>
                      <a:pt x="232" y="10093"/>
                    </a:lnTo>
                    <a:lnTo>
                      <a:pt x="273" y="10080"/>
                    </a:lnTo>
                    <a:lnTo>
                      <a:pt x="327" y="10066"/>
                    </a:lnTo>
                    <a:lnTo>
                      <a:pt x="368" y="10052"/>
                    </a:lnTo>
                    <a:lnTo>
                      <a:pt x="395" y="10025"/>
                    </a:lnTo>
                    <a:lnTo>
                      <a:pt x="10026" y="395"/>
                    </a:lnTo>
                    <a:lnTo>
                      <a:pt x="10053" y="367"/>
                    </a:lnTo>
                    <a:lnTo>
                      <a:pt x="10067" y="327"/>
                    </a:lnTo>
                    <a:lnTo>
                      <a:pt x="10080" y="272"/>
                    </a:lnTo>
                    <a:lnTo>
                      <a:pt x="10094" y="231"/>
                    </a:lnTo>
                    <a:lnTo>
                      <a:pt x="10080" y="191"/>
                    </a:lnTo>
                    <a:lnTo>
                      <a:pt x="10067" y="136"/>
                    </a:lnTo>
                    <a:lnTo>
                      <a:pt x="10053" y="95"/>
                    </a:lnTo>
                    <a:lnTo>
                      <a:pt x="10026" y="68"/>
                    </a:lnTo>
                    <a:lnTo>
                      <a:pt x="9985" y="27"/>
                    </a:lnTo>
                    <a:lnTo>
                      <a:pt x="9944" y="14"/>
                    </a:lnTo>
                    <a:lnTo>
                      <a:pt x="99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8"/>
              <p:cNvSpPr/>
              <p:nvPr/>
            </p:nvSpPr>
            <p:spPr>
              <a:xfrm>
                <a:off x="1833660" y="3070673"/>
                <a:ext cx="54512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51" h="1851" extrusionOk="0">
                    <a:moveTo>
                      <a:pt x="830" y="0"/>
                    </a:moveTo>
                    <a:lnTo>
                      <a:pt x="735" y="14"/>
                    </a:lnTo>
                    <a:lnTo>
                      <a:pt x="640" y="41"/>
                    </a:lnTo>
                    <a:lnTo>
                      <a:pt x="558" y="68"/>
                    </a:lnTo>
                    <a:lnTo>
                      <a:pt x="477" y="109"/>
                    </a:lnTo>
                    <a:lnTo>
                      <a:pt x="409" y="150"/>
                    </a:lnTo>
                    <a:lnTo>
                      <a:pt x="327" y="204"/>
                    </a:lnTo>
                    <a:lnTo>
                      <a:pt x="259" y="259"/>
                    </a:lnTo>
                    <a:lnTo>
                      <a:pt x="205" y="327"/>
                    </a:lnTo>
                    <a:lnTo>
                      <a:pt x="150" y="408"/>
                    </a:lnTo>
                    <a:lnTo>
                      <a:pt x="109" y="476"/>
                    </a:lnTo>
                    <a:lnTo>
                      <a:pt x="69" y="558"/>
                    </a:lnTo>
                    <a:lnTo>
                      <a:pt x="41" y="640"/>
                    </a:lnTo>
                    <a:lnTo>
                      <a:pt x="14" y="735"/>
                    </a:lnTo>
                    <a:lnTo>
                      <a:pt x="1" y="830"/>
                    </a:lnTo>
                    <a:lnTo>
                      <a:pt x="1" y="925"/>
                    </a:lnTo>
                    <a:lnTo>
                      <a:pt x="1" y="1020"/>
                    </a:lnTo>
                    <a:lnTo>
                      <a:pt x="14" y="1102"/>
                    </a:lnTo>
                    <a:lnTo>
                      <a:pt x="41" y="1197"/>
                    </a:lnTo>
                    <a:lnTo>
                      <a:pt x="69" y="1279"/>
                    </a:lnTo>
                    <a:lnTo>
                      <a:pt x="109" y="1360"/>
                    </a:lnTo>
                    <a:lnTo>
                      <a:pt x="150" y="1442"/>
                    </a:lnTo>
                    <a:lnTo>
                      <a:pt x="205" y="1510"/>
                    </a:lnTo>
                    <a:lnTo>
                      <a:pt x="259" y="1578"/>
                    </a:lnTo>
                    <a:lnTo>
                      <a:pt x="327" y="1632"/>
                    </a:lnTo>
                    <a:lnTo>
                      <a:pt x="409" y="1687"/>
                    </a:lnTo>
                    <a:lnTo>
                      <a:pt x="477" y="1728"/>
                    </a:lnTo>
                    <a:lnTo>
                      <a:pt x="558" y="1769"/>
                    </a:lnTo>
                    <a:lnTo>
                      <a:pt x="640" y="1809"/>
                    </a:lnTo>
                    <a:lnTo>
                      <a:pt x="735" y="1823"/>
                    </a:lnTo>
                    <a:lnTo>
                      <a:pt x="830" y="1837"/>
                    </a:lnTo>
                    <a:lnTo>
                      <a:pt x="926" y="1850"/>
                    </a:lnTo>
                    <a:lnTo>
                      <a:pt x="1021" y="1837"/>
                    </a:lnTo>
                    <a:lnTo>
                      <a:pt x="1102" y="1823"/>
                    </a:lnTo>
                    <a:lnTo>
                      <a:pt x="1198" y="1809"/>
                    </a:lnTo>
                    <a:lnTo>
                      <a:pt x="1279" y="1769"/>
                    </a:lnTo>
                    <a:lnTo>
                      <a:pt x="1361" y="1728"/>
                    </a:lnTo>
                    <a:lnTo>
                      <a:pt x="1442" y="1687"/>
                    </a:lnTo>
                    <a:lnTo>
                      <a:pt x="1510" y="1632"/>
                    </a:lnTo>
                    <a:lnTo>
                      <a:pt x="1578" y="1578"/>
                    </a:lnTo>
                    <a:lnTo>
                      <a:pt x="1633" y="1510"/>
                    </a:lnTo>
                    <a:lnTo>
                      <a:pt x="1687" y="1442"/>
                    </a:lnTo>
                    <a:lnTo>
                      <a:pt x="1728" y="1360"/>
                    </a:lnTo>
                    <a:lnTo>
                      <a:pt x="1769" y="1279"/>
                    </a:lnTo>
                    <a:lnTo>
                      <a:pt x="1810" y="1197"/>
                    </a:lnTo>
                    <a:lnTo>
                      <a:pt x="1823" y="1102"/>
                    </a:lnTo>
                    <a:lnTo>
                      <a:pt x="1837" y="1020"/>
                    </a:lnTo>
                    <a:lnTo>
                      <a:pt x="1851" y="925"/>
                    </a:lnTo>
                    <a:lnTo>
                      <a:pt x="1837" y="830"/>
                    </a:lnTo>
                    <a:lnTo>
                      <a:pt x="1823" y="735"/>
                    </a:lnTo>
                    <a:lnTo>
                      <a:pt x="1810" y="640"/>
                    </a:lnTo>
                    <a:lnTo>
                      <a:pt x="1769" y="558"/>
                    </a:lnTo>
                    <a:lnTo>
                      <a:pt x="1728" y="476"/>
                    </a:lnTo>
                    <a:lnTo>
                      <a:pt x="1687" y="408"/>
                    </a:lnTo>
                    <a:lnTo>
                      <a:pt x="1633" y="327"/>
                    </a:lnTo>
                    <a:lnTo>
                      <a:pt x="1578" y="259"/>
                    </a:lnTo>
                    <a:lnTo>
                      <a:pt x="1510" y="204"/>
                    </a:lnTo>
                    <a:lnTo>
                      <a:pt x="1442" y="150"/>
                    </a:lnTo>
                    <a:lnTo>
                      <a:pt x="1361" y="109"/>
                    </a:lnTo>
                    <a:lnTo>
                      <a:pt x="1279" y="68"/>
                    </a:lnTo>
                    <a:lnTo>
                      <a:pt x="1198" y="41"/>
                    </a:lnTo>
                    <a:lnTo>
                      <a:pt x="1102" y="14"/>
                    </a:lnTo>
                    <a:lnTo>
                      <a:pt x="10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8"/>
              <p:cNvSpPr/>
              <p:nvPr/>
            </p:nvSpPr>
            <p:spPr>
              <a:xfrm>
                <a:off x="1907787" y="2710523"/>
                <a:ext cx="330105" cy="330105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209" extrusionOk="0">
                    <a:moveTo>
                      <a:pt x="5604" y="1"/>
                    </a:moveTo>
                    <a:lnTo>
                      <a:pt x="5319" y="14"/>
                    </a:lnTo>
                    <a:lnTo>
                      <a:pt x="5033" y="28"/>
                    </a:lnTo>
                    <a:lnTo>
                      <a:pt x="4747" y="69"/>
                    </a:lnTo>
                    <a:lnTo>
                      <a:pt x="4475" y="109"/>
                    </a:lnTo>
                    <a:lnTo>
                      <a:pt x="4203" y="177"/>
                    </a:lnTo>
                    <a:lnTo>
                      <a:pt x="3945" y="259"/>
                    </a:lnTo>
                    <a:lnTo>
                      <a:pt x="3686" y="341"/>
                    </a:lnTo>
                    <a:lnTo>
                      <a:pt x="3428" y="436"/>
                    </a:lnTo>
                    <a:lnTo>
                      <a:pt x="3183" y="558"/>
                    </a:lnTo>
                    <a:lnTo>
                      <a:pt x="2938" y="681"/>
                    </a:lnTo>
                    <a:lnTo>
                      <a:pt x="2707" y="817"/>
                    </a:lnTo>
                    <a:lnTo>
                      <a:pt x="2476" y="953"/>
                    </a:lnTo>
                    <a:lnTo>
                      <a:pt x="2258" y="1116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46"/>
                    </a:lnTo>
                    <a:lnTo>
                      <a:pt x="1456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66" y="2476"/>
                    </a:lnTo>
                    <a:lnTo>
                      <a:pt x="816" y="2694"/>
                    </a:lnTo>
                    <a:lnTo>
                      <a:pt x="680" y="2939"/>
                    </a:lnTo>
                    <a:lnTo>
                      <a:pt x="558" y="3170"/>
                    </a:lnTo>
                    <a:lnTo>
                      <a:pt x="449" y="3428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22" y="4476"/>
                    </a:lnTo>
                    <a:lnTo>
                      <a:pt x="68" y="4748"/>
                    </a:lnTo>
                    <a:lnTo>
                      <a:pt x="41" y="5033"/>
                    </a:lnTo>
                    <a:lnTo>
                      <a:pt x="14" y="5319"/>
                    </a:lnTo>
                    <a:lnTo>
                      <a:pt x="0" y="5605"/>
                    </a:lnTo>
                    <a:lnTo>
                      <a:pt x="14" y="5890"/>
                    </a:lnTo>
                    <a:lnTo>
                      <a:pt x="41" y="6176"/>
                    </a:lnTo>
                    <a:lnTo>
                      <a:pt x="68" y="6462"/>
                    </a:lnTo>
                    <a:lnTo>
                      <a:pt x="122" y="6734"/>
                    </a:lnTo>
                    <a:lnTo>
                      <a:pt x="177" y="7006"/>
                    </a:lnTo>
                    <a:lnTo>
                      <a:pt x="258" y="7264"/>
                    </a:lnTo>
                    <a:lnTo>
                      <a:pt x="340" y="7523"/>
                    </a:lnTo>
                    <a:lnTo>
                      <a:pt x="449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66" y="8733"/>
                    </a:lnTo>
                    <a:lnTo>
                      <a:pt x="1115" y="8951"/>
                    </a:lnTo>
                    <a:lnTo>
                      <a:pt x="1279" y="9169"/>
                    </a:lnTo>
                    <a:lnTo>
                      <a:pt x="1456" y="9373"/>
                    </a:lnTo>
                    <a:lnTo>
                      <a:pt x="1646" y="9563"/>
                    </a:lnTo>
                    <a:lnTo>
                      <a:pt x="1836" y="9754"/>
                    </a:lnTo>
                    <a:lnTo>
                      <a:pt x="2040" y="9930"/>
                    </a:lnTo>
                    <a:lnTo>
                      <a:pt x="2258" y="10094"/>
                    </a:lnTo>
                    <a:lnTo>
                      <a:pt x="2476" y="10243"/>
                    </a:lnTo>
                    <a:lnTo>
                      <a:pt x="2707" y="10393"/>
                    </a:lnTo>
                    <a:lnTo>
                      <a:pt x="2938" y="10529"/>
                    </a:lnTo>
                    <a:lnTo>
                      <a:pt x="3183" y="10651"/>
                    </a:lnTo>
                    <a:lnTo>
                      <a:pt x="3428" y="10760"/>
                    </a:lnTo>
                    <a:lnTo>
                      <a:pt x="3686" y="10869"/>
                    </a:lnTo>
                    <a:lnTo>
                      <a:pt x="3945" y="10951"/>
                    </a:lnTo>
                    <a:lnTo>
                      <a:pt x="4203" y="11032"/>
                    </a:lnTo>
                    <a:lnTo>
                      <a:pt x="4475" y="11087"/>
                    </a:lnTo>
                    <a:lnTo>
                      <a:pt x="4747" y="11141"/>
                    </a:lnTo>
                    <a:lnTo>
                      <a:pt x="5033" y="11168"/>
                    </a:lnTo>
                    <a:lnTo>
                      <a:pt x="5319" y="11195"/>
                    </a:lnTo>
                    <a:lnTo>
                      <a:pt x="5604" y="11209"/>
                    </a:lnTo>
                    <a:lnTo>
                      <a:pt x="5890" y="11195"/>
                    </a:lnTo>
                    <a:lnTo>
                      <a:pt x="6176" y="11168"/>
                    </a:lnTo>
                    <a:lnTo>
                      <a:pt x="6461" y="11141"/>
                    </a:lnTo>
                    <a:lnTo>
                      <a:pt x="6733" y="11087"/>
                    </a:lnTo>
                    <a:lnTo>
                      <a:pt x="7005" y="11032"/>
                    </a:lnTo>
                    <a:lnTo>
                      <a:pt x="7277" y="10951"/>
                    </a:lnTo>
                    <a:lnTo>
                      <a:pt x="7536" y="10869"/>
                    </a:lnTo>
                    <a:lnTo>
                      <a:pt x="7781" y="10760"/>
                    </a:lnTo>
                    <a:lnTo>
                      <a:pt x="8039" y="10651"/>
                    </a:lnTo>
                    <a:lnTo>
                      <a:pt x="8270" y="10529"/>
                    </a:lnTo>
                    <a:lnTo>
                      <a:pt x="8515" y="10393"/>
                    </a:lnTo>
                    <a:lnTo>
                      <a:pt x="8733" y="10243"/>
                    </a:lnTo>
                    <a:lnTo>
                      <a:pt x="8951" y="10094"/>
                    </a:lnTo>
                    <a:lnTo>
                      <a:pt x="9168" y="9930"/>
                    </a:lnTo>
                    <a:lnTo>
                      <a:pt x="9372" y="9754"/>
                    </a:lnTo>
                    <a:lnTo>
                      <a:pt x="9563" y="9563"/>
                    </a:lnTo>
                    <a:lnTo>
                      <a:pt x="9753" y="9373"/>
                    </a:lnTo>
                    <a:lnTo>
                      <a:pt x="9930" y="9169"/>
                    </a:lnTo>
                    <a:lnTo>
                      <a:pt x="10093" y="8951"/>
                    </a:lnTo>
                    <a:lnTo>
                      <a:pt x="10256" y="8733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73" y="7781"/>
                    </a:lnTo>
                    <a:lnTo>
                      <a:pt x="10869" y="7523"/>
                    </a:lnTo>
                    <a:lnTo>
                      <a:pt x="10950" y="7264"/>
                    </a:lnTo>
                    <a:lnTo>
                      <a:pt x="11032" y="7006"/>
                    </a:lnTo>
                    <a:lnTo>
                      <a:pt x="11100" y="6734"/>
                    </a:lnTo>
                    <a:lnTo>
                      <a:pt x="11141" y="6462"/>
                    </a:lnTo>
                    <a:lnTo>
                      <a:pt x="11181" y="6176"/>
                    </a:lnTo>
                    <a:lnTo>
                      <a:pt x="11195" y="5890"/>
                    </a:lnTo>
                    <a:lnTo>
                      <a:pt x="11209" y="5605"/>
                    </a:lnTo>
                    <a:lnTo>
                      <a:pt x="11195" y="5319"/>
                    </a:lnTo>
                    <a:lnTo>
                      <a:pt x="11181" y="5033"/>
                    </a:lnTo>
                    <a:lnTo>
                      <a:pt x="11141" y="4748"/>
                    </a:lnTo>
                    <a:lnTo>
                      <a:pt x="11100" y="4476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9" y="3673"/>
                    </a:lnTo>
                    <a:lnTo>
                      <a:pt x="10773" y="3428"/>
                    </a:lnTo>
                    <a:lnTo>
                      <a:pt x="10651" y="3170"/>
                    </a:lnTo>
                    <a:lnTo>
                      <a:pt x="10528" y="2939"/>
                    </a:lnTo>
                    <a:lnTo>
                      <a:pt x="10392" y="2694"/>
                    </a:lnTo>
                    <a:lnTo>
                      <a:pt x="10256" y="2476"/>
                    </a:lnTo>
                    <a:lnTo>
                      <a:pt x="10093" y="2245"/>
                    </a:lnTo>
                    <a:lnTo>
                      <a:pt x="9930" y="2041"/>
                    </a:lnTo>
                    <a:lnTo>
                      <a:pt x="9753" y="1837"/>
                    </a:lnTo>
                    <a:lnTo>
                      <a:pt x="9563" y="1646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16"/>
                    </a:lnTo>
                    <a:lnTo>
                      <a:pt x="8733" y="953"/>
                    </a:lnTo>
                    <a:lnTo>
                      <a:pt x="8515" y="817"/>
                    </a:lnTo>
                    <a:lnTo>
                      <a:pt x="8270" y="681"/>
                    </a:lnTo>
                    <a:lnTo>
                      <a:pt x="8039" y="558"/>
                    </a:lnTo>
                    <a:lnTo>
                      <a:pt x="7781" y="436"/>
                    </a:lnTo>
                    <a:lnTo>
                      <a:pt x="7536" y="341"/>
                    </a:lnTo>
                    <a:lnTo>
                      <a:pt x="7277" y="259"/>
                    </a:lnTo>
                    <a:lnTo>
                      <a:pt x="7005" y="177"/>
                    </a:lnTo>
                    <a:lnTo>
                      <a:pt x="6733" y="109"/>
                    </a:lnTo>
                    <a:lnTo>
                      <a:pt x="6461" y="69"/>
                    </a:lnTo>
                    <a:lnTo>
                      <a:pt x="6176" y="28"/>
                    </a:lnTo>
                    <a:lnTo>
                      <a:pt x="5890" y="14"/>
                    </a:lnTo>
                    <a:lnTo>
                      <a:pt x="56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8"/>
              <p:cNvSpPr/>
              <p:nvPr/>
            </p:nvSpPr>
            <p:spPr>
              <a:xfrm>
                <a:off x="1974669" y="2779820"/>
                <a:ext cx="189923" cy="190306"/>
              </a:xfrm>
              <a:custGeom>
                <a:avLst/>
                <a:gdLst/>
                <a:ahLst/>
                <a:cxnLst/>
                <a:rect l="l" t="t" r="r" b="b"/>
                <a:pathLst>
                  <a:path w="6449" h="6462" extrusionOk="0">
                    <a:moveTo>
                      <a:pt x="3320" y="2272"/>
                    </a:moveTo>
                    <a:lnTo>
                      <a:pt x="3415" y="2300"/>
                    </a:lnTo>
                    <a:lnTo>
                      <a:pt x="3510" y="2313"/>
                    </a:lnTo>
                    <a:lnTo>
                      <a:pt x="3592" y="2354"/>
                    </a:lnTo>
                    <a:lnTo>
                      <a:pt x="3687" y="2395"/>
                    </a:lnTo>
                    <a:lnTo>
                      <a:pt x="3755" y="2436"/>
                    </a:lnTo>
                    <a:lnTo>
                      <a:pt x="3837" y="2490"/>
                    </a:lnTo>
                    <a:lnTo>
                      <a:pt x="3905" y="2558"/>
                    </a:lnTo>
                    <a:lnTo>
                      <a:pt x="3959" y="2626"/>
                    </a:lnTo>
                    <a:lnTo>
                      <a:pt x="4027" y="2694"/>
                    </a:lnTo>
                    <a:lnTo>
                      <a:pt x="4068" y="2776"/>
                    </a:lnTo>
                    <a:lnTo>
                      <a:pt x="4109" y="2857"/>
                    </a:lnTo>
                    <a:lnTo>
                      <a:pt x="4136" y="2953"/>
                    </a:lnTo>
                    <a:lnTo>
                      <a:pt x="4163" y="3034"/>
                    </a:lnTo>
                    <a:lnTo>
                      <a:pt x="4177" y="3129"/>
                    </a:lnTo>
                    <a:lnTo>
                      <a:pt x="4190" y="3238"/>
                    </a:lnTo>
                    <a:lnTo>
                      <a:pt x="4177" y="3333"/>
                    </a:lnTo>
                    <a:lnTo>
                      <a:pt x="4163" y="3429"/>
                    </a:lnTo>
                    <a:lnTo>
                      <a:pt x="4136" y="3524"/>
                    </a:lnTo>
                    <a:lnTo>
                      <a:pt x="4109" y="3605"/>
                    </a:lnTo>
                    <a:lnTo>
                      <a:pt x="4068" y="3687"/>
                    </a:lnTo>
                    <a:lnTo>
                      <a:pt x="4027" y="3769"/>
                    </a:lnTo>
                    <a:lnTo>
                      <a:pt x="3959" y="3837"/>
                    </a:lnTo>
                    <a:lnTo>
                      <a:pt x="3905" y="3905"/>
                    </a:lnTo>
                    <a:lnTo>
                      <a:pt x="3837" y="3973"/>
                    </a:lnTo>
                    <a:lnTo>
                      <a:pt x="3755" y="4027"/>
                    </a:lnTo>
                    <a:lnTo>
                      <a:pt x="3687" y="4082"/>
                    </a:lnTo>
                    <a:lnTo>
                      <a:pt x="3592" y="4122"/>
                    </a:lnTo>
                    <a:lnTo>
                      <a:pt x="3510" y="4150"/>
                    </a:lnTo>
                    <a:lnTo>
                      <a:pt x="3415" y="4177"/>
                    </a:lnTo>
                    <a:lnTo>
                      <a:pt x="3320" y="4190"/>
                    </a:lnTo>
                    <a:lnTo>
                      <a:pt x="3129" y="4190"/>
                    </a:lnTo>
                    <a:lnTo>
                      <a:pt x="3034" y="4177"/>
                    </a:lnTo>
                    <a:lnTo>
                      <a:pt x="2939" y="4150"/>
                    </a:lnTo>
                    <a:lnTo>
                      <a:pt x="2857" y="4122"/>
                    </a:lnTo>
                    <a:lnTo>
                      <a:pt x="2762" y="4082"/>
                    </a:lnTo>
                    <a:lnTo>
                      <a:pt x="2694" y="4027"/>
                    </a:lnTo>
                    <a:lnTo>
                      <a:pt x="2612" y="3973"/>
                    </a:lnTo>
                    <a:lnTo>
                      <a:pt x="2544" y="3905"/>
                    </a:lnTo>
                    <a:lnTo>
                      <a:pt x="2490" y="3837"/>
                    </a:lnTo>
                    <a:lnTo>
                      <a:pt x="2436" y="3769"/>
                    </a:lnTo>
                    <a:lnTo>
                      <a:pt x="2381" y="3687"/>
                    </a:lnTo>
                    <a:lnTo>
                      <a:pt x="2340" y="3605"/>
                    </a:lnTo>
                    <a:lnTo>
                      <a:pt x="2313" y="3524"/>
                    </a:lnTo>
                    <a:lnTo>
                      <a:pt x="2286" y="3429"/>
                    </a:lnTo>
                    <a:lnTo>
                      <a:pt x="2272" y="3333"/>
                    </a:lnTo>
                    <a:lnTo>
                      <a:pt x="2259" y="3238"/>
                    </a:lnTo>
                    <a:lnTo>
                      <a:pt x="2272" y="3129"/>
                    </a:lnTo>
                    <a:lnTo>
                      <a:pt x="2286" y="3034"/>
                    </a:lnTo>
                    <a:lnTo>
                      <a:pt x="2313" y="2953"/>
                    </a:lnTo>
                    <a:lnTo>
                      <a:pt x="2340" y="2857"/>
                    </a:lnTo>
                    <a:lnTo>
                      <a:pt x="2381" y="2776"/>
                    </a:lnTo>
                    <a:lnTo>
                      <a:pt x="2436" y="2694"/>
                    </a:lnTo>
                    <a:lnTo>
                      <a:pt x="2490" y="2626"/>
                    </a:lnTo>
                    <a:lnTo>
                      <a:pt x="2544" y="2558"/>
                    </a:lnTo>
                    <a:lnTo>
                      <a:pt x="2612" y="2490"/>
                    </a:lnTo>
                    <a:lnTo>
                      <a:pt x="2694" y="2436"/>
                    </a:lnTo>
                    <a:lnTo>
                      <a:pt x="2762" y="2395"/>
                    </a:lnTo>
                    <a:lnTo>
                      <a:pt x="2857" y="2354"/>
                    </a:lnTo>
                    <a:lnTo>
                      <a:pt x="2939" y="2313"/>
                    </a:lnTo>
                    <a:lnTo>
                      <a:pt x="3034" y="2300"/>
                    </a:lnTo>
                    <a:lnTo>
                      <a:pt x="3129" y="2272"/>
                    </a:lnTo>
                    <a:close/>
                    <a:moveTo>
                      <a:pt x="2612" y="1"/>
                    </a:moveTo>
                    <a:lnTo>
                      <a:pt x="2612" y="967"/>
                    </a:lnTo>
                    <a:lnTo>
                      <a:pt x="2436" y="1021"/>
                    </a:lnTo>
                    <a:lnTo>
                      <a:pt x="2245" y="1089"/>
                    </a:lnTo>
                    <a:lnTo>
                      <a:pt x="2082" y="1171"/>
                    </a:lnTo>
                    <a:lnTo>
                      <a:pt x="1919" y="1279"/>
                    </a:lnTo>
                    <a:lnTo>
                      <a:pt x="1225" y="586"/>
                    </a:lnTo>
                    <a:lnTo>
                      <a:pt x="490" y="1320"/>
                    </a:lnTo>
                    <a:lnTo>
                      <a:pt x="1198" y="2041"/>
                    </a:lnTo>
                    <a:lnTo>
                      <a:pt x="1130" y="2177"/>
                    </a:lnTo>
                    <a:lnTo>
                      <a:pt x="1062" y="2313"/>
                    </a:lnTo>
                    <a:lnTo>
                      <a:pt x="994" y="2463"/>
                    </a:lnTo>
                    <a:lnTo>
                      <a:pt x="953" y="2626"/>
                    </a:lnTo>
                    <a:lnTo>
                      <a:pt x="1" y="2626"/>
                    </a:lnTo>
                    <a:lnTo>
                      <a:pt x="1" y="3673"/>
                    </a:lnTo>
                    <a:lnTo>
                      <a:pt x="912" y="3673"/>
                    </a:lnTo>
                    <a:lnTo>
                      <a:pt x="953" y="3837"/>
                    </a:lnTo>
                    <a:lnTo>
                      <a:pt x="1007" y="4000"/>
                    </a:lnTo>
                    <a:lnTo>
                      <a:pt x="1062" y="4163"/>
                    </a:lnTo>
                    <a:lnTo>
                      <a:pt x="1143" y="4313"/>
                    </a:lnTo>
                    <a:lnTo>
                      <a:pt x="382" y="5074"/>
                    </a:lnTo>
                    <a:lnTo>
                      <a:pt x="1116" y="5823"/>
                    </a:lnTo>
                    <a:lnTo>
                      <a:pt x="1823" y="5115"/>
                    </a:lnTo>
                    <a:lnTo>
                      <a:pt x="2000" y="5238"/>
                    </a:lnTo>
                    <a:lnTo>
                      <a:pt x="2191" y="5347"/>
                    </a:lnTo>
                    <a:lnTo>
                      <a:pt x="2395" y="5442"/>
                    </a:lnTo>
                    <a:lnTo>
                      <a:pt x="2612" y="5510"/>
                    </a:lnTo>
                    <a:lnTo>
                      <a:pt x="2612" y="6462"/>
                    </a:lnTo>
                    <a:lnTo>
                      <a:pt x="3660" y="6462"/>
                    </a:lnTo>
                    <a:lnTo>
                      <a:pt x="3660" y="5551"/>
                    </a:lnTo>
                    <a:lnTo>
                      <a:pt x="3864" y="5496"/>
                    </a:lnTo>
                    <a:lnTo>
                      <a:pt x="4054" y="5428"/>
                    </a:lnTo>
                    <a:lnTo>
                      <a:pt x="4245" y="5360"/>
                    </a:lnTo>
                    <a:lnTo>
                      <a:pt x="4422" y="5251"/>
                    </a:lnTo>
                    <a:lnTo>
                      <a:pt x="5047" y="5891"/>
                    </a:lnTo>
                    <a:lnTo>
                      <a:pt x="5795" y="5143"/>
                    </a:lnTo>
                    <a:lnTo>
                      <a:pt x="5183" y="4544"/>
                    </a:lnTo>
                    <a:lnTo>
                      <a:pt x="5306" y="4340"/>
                    </a:lnTo>
                    <a:lnTo>
                      <a:pt x="5401" y="4122"/>
                    </a:lnTo>
                    <a:lnTo>
                      <a:pt x="5483" y="3905"/>
                    </a:lnTo>
                    <a:lnTo>
                      <a:pt x="5537" y="3673"/>
                    </a:lnTo>
                    <a:lnTo>
                      <a:pt x="6448" y="3673"/>
                    </a:lnTo>
                    <a:lnTo>
                      <a:pt x="6448" y="2626"/>
                    </a:lnTo>
                    <a:lnTo>
                      <a:pt x="5496" y="2626"/>
                    </a:lnTo>
                    <a:lnTo>
                      <a:pt x="5455" y="2463"/>
                    </a:lnTo>
                    <a:lnTo>
                      <a:pt x="5387" y="2313"/>
                    </a:lnTo>
                    <a:lnTo>
                      <a:pt x="5333" y="2177"/>
                    </a:lnTo>
                    <a:lnTo>
                      <a:pt x="5251" y="2041"/>
                    </a:lnTo>
                    <a:lnTo>
                      <a:pt x="5959" y="1320"/>
                    </a:lnTo>
                    <a:lnTo>
                      <a:pt x="5224" y="586"/>
                    </a:lnTo>
                    <a:lnTo>
                      <a:pt x="4530" y="1279"/>
                    </a:lnTo>
                    <a:lnTo>
                      <a:pt x="4326" y="1157"/>
                    </a:lnTo>
                    <a:lnTo>
                      <a:pt x="4122" y="1048"/>
                    </a:lnTo>
                    <a:lnTo>
                      <a:pt x="3891" y="980"/>
                    </a:lnTo>
                    <a:lnTo>
                      <a:pt x="3660" y="926"/>
                    </a:lnTo>
                    <a:lnTo>
                      <a:pt x="3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8"/>
              <p:cNvSpPr/>
              <p:nvPr/>
            </p:nvSpPr>
            <p:spPr>
              <a:xfrm>
                <a:off x="638262" y="2931667"/>
                <a:ext cx="297681" cy="297268"/>
              </a:xfrm>
              <a:custGeom>
                <a:avLst/>
                <a:gdLst/>
                <a:ahLst/>
                <a:cxnLst/>
                <a:rect l="l" t="t" r="r" b="b"/>
                <a:pathLst>
                  <a:path w="10108" h="10094" extrusionOk="0">
                    <a:moveTo>
                      <a:pt x="204" y="0"/>
                    </a:moveTo>
                    <a:lnTo>
                      <a:pt x="150" y="14"/>
                    </a:lnTo>
                    <a:lnTo>
                      <a:pt x="109" y="27"/>
                    </a:lnTo>
                    <a:lnTo>
                      <a:pt x="82" y="68"/>
                    </a:lnTo>
                    <a:lnTo>
                      <a:pt x="41" y="95"/>
                    </a:lnTo>
                    <a:lnTo>
                      <a:pt x="28" y="136"/>
                    </a:lnTo>
                    <a:lnTo>
                      <a:pt x="14" y="191"/>
                    </a:lnTo>
                    <a:lnTo>
                      <a:pt x="0" y="231"/>
                    </a:lnTo>
                    <a:lnTo>
                      <a:pt x="14" y="272"/>
                    </a:lnTo>
                    <a:lnTo>
                      <a:pt x="28" y="327"/>
                    </a:lnTo>
                    <a:lnTo>
                      <a:pt x="41" y="367"/>
                    </a:lnTo>
                    <a:lnTo>
                      <a:pt x="82" y="395"/>
                    </a:lnTo>
                    <a:lnTo>
                      <a:pt x="9699" y="10025"/>
                    </a:lnTo>
                    <a:lnTo>
                      <a:pt x="9740" y="10052"/>
                    </a:lnTo>
                    <a:lnTo>
                      <a:pt x="9781" y="10066"/>
                    </a:lnTo>
                    <a:lnTo>
                      <a:pt x="9821" y="10080"/>
                    </a:lnTo>
                    <a:lnTo>
                      <a:pt x="9862" y="10093"/>
                    </a:lnTo>
                    <a:lnTo>
                      <a:pt x="9903" y="10080"/>
                    </a:lnTo>
                    <a:lnTo>
                      <a:pt x="9957" y="10066"/>
                    </a:lnTo>
                    <a:lnTo>
                      <a:pt x="9998" y="10052"/>
                    </a:lnTo>
                    <a:lnTo>
                      <a:pt x="10026" y="10025"/>
                    </a:lnTo>
                    <a:lnTo>
                      <a:pt x="10066" y="9984"/>
                    </a:lnTo>
                    <a:lnTo>
                      <a:pt x="10080" y="9944"/>
                    </a:lnTo>
                    <a:lnTo>
                      <a:pt x="10094" y="9903"/>
                    </a:lnTo>
                    <a:lnTo>
                      <a:pt x="10107" y="9848"/>
                    </a:lnTo>
                    <a:lnTo>
                      <a:pt x="10094" y="9808"/>
                    </a:lnTo>
                    <a:lnTo>
                      <a:pt x="10080" y="9767"/>
                    </a:lnTo>
                    <a:lnTo>
                      <a:pt x="10066" y="9726"/>
                    </a:lnTo>
                    <a:lnTo>
                      <a:pt x="10026" y="9685"/>
                    </a:lnTo>
                    <a:lnTo>
                      <a:pt x="408" y="68"/>
                    </a:lnTo>
                    <a:lnTo>
                      <a:pt x="368" y="27"/>
                    </a:lnTo>
                    <a:lnTo>
                      <a:pt x="327" y="14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28"/>
              <p:cNvSpPr/>
              <p:nvPr/>
            </p:nvSpPr>
            <p:spPr>
              <a:xfrm>
                <a:off x="780066" y="3070673"/>
                <a:ext cx="54924" cy="5451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1851" extrusionOk="0">
                    <a:moveTo>
                      <a:pt x="844" y="0"/>
                    </a:moveTo>
                    <a:lnTo>
                      <a:pt x="749" y="14"/>
                    </a:lnTo>
                    <a:lnTo>
                      <a:pt x="654" y="41"/>
                    </a:lnTo>
                    <a:lnTo>
                      <a:pt x="572" y="68"/>
                    </a:lnTo>
                    <a:lnTo>
                      <a:pt x="490" y="109"/>
                    </a:lnTo>
                    <a:lnTo>
                      <a:pt x="409" y="150"/>
                    </a:lnTo>
                    <a:lnTo>
                      <a:pt x="341" y="204"/>
                    </a:lnTo>
                    <a:lnTo>
                      <a:pt x="273" y="259"/>
                    </a:lnTo>
                    <a:lnTo>
                      <a:pt x="218" y="327"/>
                    </a:lnTo>
                    <a:lnTo>
                      <a:pt x="164" y="408"/>
                    </a:lnTo>
                    <a:lnTo>
                      <a:pt x="123" y="476"/>
                    </a:lnTo>
                    <a:lnTo>
                      <a:pt x="82" y="558"/>
                    </a:lnTo>
                    <a:lnTo>
                      <a:pt x="55" y="640"/>
                    </a:lnTo>
                    <a:lnTo>
                      <a:pt x="28" y="735"/>
                    </a:lnTo>
                    <a:lnTo>
                      <a:pt x="14" y="830"/>
                    </a:lnTo>
                    <a:lnTo>
                      <a:pt x="1" y="925"/>
                    </a:lnTo>
                    <a:lnTo>
                      <a:pt x="14" y="1020"/>
                    </a:lnTo>
                    <a:lnTo>
                      <a:pt x="28" y="1102"/>
                    </a:lnTo>
                    <a:lnTo>
                      <a:pt x="55" y="1197"/>
                    </a:lnTo>
                    <a:lnTo>
                      <a:pt x="82" y="1279"/>
                    </a:lnTo>
                    <a:lnTo>
                      <a:pt x="123" y="1360"/>
                    </a:lnTo>
                    <a:lnTo>
                      <a:pt x="164" y="1442"/>
                    </a:lnTo>
                    <a:lnTo>
                      <a:pt x="218" y="1510"/>
                    </a:lnTo>
                    <a:lnTo>
                      <a:pt x="273" y="1578"/>
                    </a:lnTo>
                    <a:lnTo>
                      <a:pt x="341" y="1632"/>
                    </a:lnTo>
                    <a:lnTo>
                      <a:pt x="409" y="1687"/>
                    </a:lnTo>
                    <a:lnTo>
                      <a:pt x="490" y="1728"/>
                    </a:lnTo>
                    <a:lnTo>
                      <a:pt x="572" y="1769"/>
                    </a:lnTo>
                    <a:lnTo>
                      <a:pt x="654" y="1809"/>
                    </a:lnTo>
                    <a:lnTo>
                      <a:pt x="749" y="1823"/>
                    </a:lnTo>
                    <a:lnTo>
                      <a:pt x="844" y="1837"/>
                    </a:lnTo>
                    <a:lnTo>
                      <a:pt x="939" y="1850"/>
                    </a:lnTo>
                    <a:lnTo>
                      <a:pt x="1035" y="1837"/>
                    </a:lnTo>
                    <a:lnTo>
                      <a:pt x="1116" y="1823"/>
                    </a:lnTo>
                    <a:lnTo>
                      <a:pt x="1211" y="1809"/>
                    </a:lnTo>
                    <a:lnTo>
                      <a:pt x="1293" y="1769"/>
                    </a:lnTo>
                    <a:lnTo>
                      <a:pt x="1375" y="1728"/>
                    </a:lnTo>
                    <a:lnTo>
                      <a:pt x="1456" y="1687"/>
                    </a:lnTo>
                    <a:lnTo>
                      <a:pt x="1524" y="1632"/>
                    </a:lnTo>
                    <a:lnTo>
                      <a:pt x="1592" y="1578"/>
                    </a:lnTo>
                    <a:lnTo>
                      <a:pt x="1647" y="1510"/>
                    </a:lnTo>
                    <a:lnTo>
                      <a:pt x="1701" y="1442"/>
                    </a:lnTo>
                    <a:lnTo>
                      <a:pt x="1742" y="1360"/>
                    </a:lnTo>
                    <a:lnTo>
                      <a:pt x="1783" y="1279"/>
                    </a:lnTo>
                    <a:lnTo>
                      <a:pt x="1823" y="1197"/>
                    </a:lnTo>
                    <a:lnTo>
                      <a:pt x="1837" y="1102"/>
                    </a:lnTo>
                    <a:lnTo>
                      <a:pt x="1851" y="1020"/>
                    </a:lnTo>
                    <a:lnTo>
                      <a:pt x="1864" y="925"/>
                    </a:lnTo>
                    <a:lnTo>
                      <a:pt x="1851" y="830"/>
                    </a:lnTo>
                    <a:lnTo>
                      <a:pt x="1837" y="735"/>
                    </a:lnTo>
                    <a:lnTo>
                      <a:pt x="1823" y="640"/>
                    </a:lnTo>
                    <a:lnTo>
                      <a:pt x="1783" y="558"/>
                    </a:lnTo>
                    <a:lnTo>
                      <a:pt x="1742" y="476"/>
                    </a:lnTo>
                    <a:lnTo>
                      <a:pt x="1701" y="408"/>
                    </a:lnTo>
                    <a:lnTo>
                      <a:pt x="1647" y="327"/>
                    </a:lnTo>
                    <a:lnTo>
                      <a:pt x="1592" y="259"/>
                    </a:lnTo>
                    <a:lnTo>
                      <a:pt x="1524" y="204"/>
                    </a:lnTo>
                    <a:lnTo>
                      <a:pt x="1456" y="150"/>
                    </a:lnTo>
                    <a:lnTo>
                      <a:pt x="1375" y="109"/>
                    </a:lnTo>
                    <a:lnTo>
                      <a:pt x="1293" y="68"/>
                    </a:lnTo>
                    <a:lnTo>
                      <a:pt x="1211" y="41"/>
                    </a:lnTo>
                    <a:lnTo>
                      <a:pt x="1116" y="14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>
                <a:off x="457200" y="2719329"/>
                <a:ext cx="330105" cy="329722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1196" extrusionOk="0">
                    <a:moveTo>
                      <a:pt x="5319" y="1"/>
                    </a:moveTo>
                    <a:lnTo>
                      <a:pt x="5033" y="28"/>
                    </a:lnTo>
                    <a:lnTo>
                      <a:pt x="4747" y="55"/>
                    </a:lnTo>
                    <a:lnTo>
                      <a:pt x="4475" y="110"/>
                    </a:lnTo>
                    <a:lnTo>
                      <a:pt x="4203" y="178"/>
                    </a:lnTo>
                    <a:lnTo>
                      <a:pt x="3931" y="246"/>
                    </a:lnTo>
                    <a:lnTo>
                      <a:pt x="3673" y="341"/>
                    </a:lnTo>
                    <a:lnTo>
                      <a:pt x="3428" y="436"/>
                    </a:lnTo>
                    <a:lnTo>
                      <a:pt x="3169" y="545"/>
                    </a:lnTo>
                    <a:lnTo>
                      <a:pt x="2938" y="667"/>
                    </a:lnTo>
                    <a:lnTo>
                      <a:pt x="2693" y="803"/>
                    </a:lnTo>
                    <a:lnTo>
                      <a:pt x="2476" y="953"/>
                    </a:lnTo>
                    <a:lnTo>
                      <a:pt x="2244" y="1103"/>
                    </a:lnTo>
                    <a:lnTo>
                      <a:pt x="2040" y="1279"/>
                    </a:lnTo>
                    <a:lnTo>
                      <a:pt x="1836" y="1456"/>
                    </a:lnTo>
                    <a:lnTo>
                      <a:pt x="1646" y="1633"/>
                    </a:lnTo>
                    <a:lnTo>
                      <a:pt x="1455" y="1837"/>
                    </a:lnTo>
                    <a:lnTo>
                      <a:pt x="1279" y="2041"/>
                    </a:lnTo>
                    <a:lnTo>
                      <a:pt x="1115" y="2245"/>
                    </a:lnTo>
                    <a:lnTo>
                      <a:pt x="952" y="2463"/>
                    </a:lnTo>
                    <a:lnTo>
                      <a:pt x="816" y="2694"/>
                    </a:lnTo>
                    <a:lnTo>
                      <a:pt x="680" y="2925"/>
                    </a:lnTo>
                    <a:lnTo>
                      <a:pt x="558" y="3170"/>
                    </a:lnTo>
                    <a:lnTo>
                      <a:pt x="435" y="3415"/>
                    </a:lnTo>
                    <a:lnTo>
                      <a:pt x="340" y="3673"/>
                    </a:lnTo>
                    <a:lnTo>
                      <a:pt x="258" y="3932"/>
                    </a:lnTo>
                    <a:lnTo>
                      <a:pt x="177" y="4204"/>
                    </a:lnTo>
                    <a:lnTo>
                      <a:pt x="109" y="4462"/>
                    </a:lnTo>
                    <a:lnTo>
                      <a:pt x="68" y="4748"/>
                    </a:lnTo>
                    <a:lnTo>
                      <a:pt x="27" y="5020"/>
                    </a:lnTo>
                    <a:lnTo>
                      <a:pt x="14" y="5306"/>
                    </a:lnTo>
                    <a:lnTo>
                      <a:pt x="0" y="5591"/>
                    </a:lnTo>
                    <a:lnTo>
                      <a:pt x="14" y="5891"/>
                    </a:lnTo>
                    <a:lnTo>
                      <a:pt x="27" y="6176"/>
                    </a:lnTo>
                    <a:lnTo>
                      <a:pt x="68" y="6448"/>
                    </a:lnTo>
                    <a:lnTo>
                      <a:pt x="109" y="6720"/>
                    </a:lnTo>
                    <a:lnTo>
                      <a:pt x="177" y="6992"/>
                    </a:lnTo>
                    <a:lnTo>
                      <a:pt x="258" y="7265"/>
                    </a:lnTo>
                    <a:lnTo>
                      <a:pt x="340" y="7523"/>
                    </a:lnTo>
                    <a:lnTo>
                      <a:pt x="435" y="7781"/>
                    </a:lnTo>
                    <a:lnTo>
                      <a:pt x="558" y="8026"/>
                    </a:lnTo>
                    <a:lnTo>
                      <a:pt x="680" y="8271"/>
                    </a:lnTo>
                    <a:lnTo>
                      <a:pt x="816" y="8502"/>
                    </a:lnTo>
                    <a:lnTo>
                      <a:pt x="952" y="8734"/>
                    </a:lnTo>
                    <a:lnTo>
                      <a:pt x="1115" y="8951"/>
                    </a:lnTo>
                    <a:lnTo>
                      <a:pt x="1279" y="9155"/>
                    </a:lnTo>
                    <a:lnTo>
                      <a:pt x="1455" y="9359"/>
                    </a:lnTo>
                    <a:lnTo>
                      <a:pt x="1646" y="9563"/>
                    </a:lnTo>
                    <a:lnTo>
                      <a:pt x="1836" y="9740"/>
                    </a:lnTo>
                    <a:lnTo>
                      <a:pt x="2040" y="9917"/>
                    </a:lnTo>
                    <a:lnTo>
                      <a:pt x="2244" y="10080"/>
                    </a:lnTo>
                    <a:lnTo>
                      <a:pt x="2476" y="10243"/>
                    </a:lnTo>
                    <a:lnTo>
                      <a:pt x="2693" y="10393"/>
                    </a:lnTo>
                    <a:lnTo>
                      <a:pt x="2938" y="10516"/>
                    </a:lnTo>
                    <a:lnTo>
                      <a:pt x="3169" y="10652"/>
                    </a:lnTo>
                    <a:lnTo>
                      <a:pt x="3428" y="10760"/>
                    </a:lnTo>
                    <a:lnTo>
                      <a:pt x="3673" y="10856"/>
                    </a:lnTo>
                    <a:lnTo>
                      <a:pt x="3931" y="10951"/>
                    </a:lnTo>
                    <a:lnTo>
                      <a:pt x="4203" y="11019"/>
                    </a:lnTo>
                    <a:lnTo>
                      <a:pt x="4475" y="11087"/>
                    </a:lnTo>
                    <a:lnTo>
                      <a:pt x="4747" y="11128"/>
                    </a:lnTo>
                    <a:lnTo>
                      <a:pt x="5033" y="11168"/>
                    </a:lnTo>
                    <a:lnTo>
                      <a:pt x="5319" y="11196"/>
                    </a:lnTo>
                    <a:lnTo>
                      <a:pt x="5890" y="11196"/>
                    </a:lnTo>
                    <a:lnTo>
                      <a:pt x="6176" y="11168"/>
                    </a:lnTo>
                    <a:lnTo>
                      <a:pt x="6448" y="11128"/>
                    </a:lnTo>
                    <a:lnTo>
                      <a:pt x="6733" y="11087"/>
                    </a:lnTo>
                    <a:lnTo>
                      <a:pt x="7005" y="11019"/>
                    </a:lnTo>
                    <a:lnTo>
                      <a:pt x="7264" y="10951"/>
                    </a:lnTo>
                    <a:lnTo>
                      <a:pt x="7522" y="10856"/>
                    </a:lnTo>
                    <a:lnTo>
                      <a:pt x="7781" y="10760"/>
                    </a:lnTo>
                    <a:lnTo>
                      <a:pt x="8026" y="10652"/>
                    </a:lnTo>
                    <a:lnTo>
                      <a:pt x="8270" y="10516"/>
                    </a:lnTo>
                    <a:lnTo>
                      <a:pt x="8502" y="10393"/>
                    </a:lnTo>
                    <a:lnTo>
                      <a:pt x="8733" y="10243"/>
                    </a:lnTo>
                    <a:lnTo>
                      <a:pt x="8951" y="10080"/>
                    </a:lnTo>
                    <a:lnTo>
                      <a:pt x="9168" y="9917"/>
                    </a:lnTo>
                    <a:lnTo>
                      <a:pt x="9372" y="9740"/>
                    </a:lnTo>
                    <a:lnTo>
                      <a:pt x="9563" y="9563"/>
                    </a:lnTo>
                    <a:lnTo>
                      <a:pt x="9753" y="9359"/>
                    </a:lnTo>
                    <a:lnTo>
                      <a:pt x="9916" y="9155"/>
                    </a:lnTo>
                    <a:lnTo>
                      <a:pt x="10093" y="8951"/>
                    </a:lnTo>
                    <a:lnTo>
                      <a:pt x="10243" y="8734"/>
                    </a:lnTo>
                    <a:lnTo>
                      <a:pt x="10392" y="8502"/>
                    </a:lnTo>
                    <a:lnTo>
                      <a:pt x="10528" y="8271"/>
                    </a:lnTo>
                    <a:lnTo>
                      <a:pt x="10651" y="8026"/>
                    </a:lnTo>
                    <a:lnTo>
                      <a:pt x="10760" y="7781"/>
                    </a:lnTo>
                    <a:lnTo>
                      <a:pt x="10868" y="7523"/>
                    </a:lnTo>
                    <a:lnTo>
                      <a:pt x="10950" y="7265"/>
                    </a:lnTo>
                    <a:lnTo>
                      <a:pt x="11032" y="6992"/>
                    </a:lnTo>
                    <a:lnTo>
                      <a:pt x="11086" y="6720"/>
                    </a:lnTo>
                    <a:lnTo>
                      <a:pt x="11141" y="6448"/>
                    </a:lnTo>
                    <a:lnTo>
                      <a:pt x="11168" y="6176"/>
                    </a:lnTo>
                    <a:lnTo>
                      <a:pt x="11195" y="5891"/>
                    </a:lnTo>
                    <a:lnTo>
                      <a:pt x="11209" y="5591"/>
                    </a:lnTo>
                    <a:lnTo>
                      <a:pt x="11195" y="5306"/>
                    </a:lnTo>
                    <a:lnTo>
                      <a:pt x="11168" y="5020"/>
                    </a:lnTo>
                    <a:lnTo>
                      <a:pt x="11141" y="4748"/>
                    </a:lnTo>
                    <a:lnTo>
                      <a:pt x="11086" y="4462"/>
                    </a:lnTo>
                    <a:lnTo>
                      <a:pt x="11032" y="4204"/>
                    </a:lnTo>
                    <a:lnTo>
                      <a:pt x="10950" y="3932"/>
                    </a:lnTo>
                    <a:lnTo>
                      <a:pt x="10868" y="3673"/>
                    </a:lnTo>
                    <a:lnTo>
                      <a:pt x="10760" y="3415"/>
                    </a:lnTo>
                    <a:lnTo>
                      <a:pt x="10651" y="3170"/>
                    </a:lnTo>
                    <a:lnTo>
                      <a:pt x="10528" y="2925"/>
                    </a:lnTo>
                    <a:lnTo>
                      <a:pt x="10392" y="2694"/>
                    </a:lnTo>
                    <a:lnTo>
                      <a:pt x="10243" y="2463"/>
                    </a:lnTo>
                    <a:lnTo>
                      <a:pt x="10093" y="2245"/>
                    </a:lnTo>
                    <a:lnTo>
                      <a:pt x="9916" y="2041"/>
                    </a:lnTo>
                    <a:lnTo>
                      <a:pt x="9753" y="1837"/>
                    </a:lnTo>
                    <a:lnTo>
                      <a:pt x="9563" y="1633"/>
                    </a:lnTo>
                    <a:lnTo>
                      <a:pt x="9372" y="1456"/>
                    </a:lnTo>
                    <a:lnTo>
                      <a:pt x="9168" y="1279"/>
                    </a:lnTo>
                    <a:lnTo>
                      <a:pt x="8951" y="1103"/>
                    </a:lnTo>
                    <a:lnTo>
                      <a:pt x="8733" y="953"/>
                    </a:lnTo>
                    <a:lnTo>
                      <a:pt x="8502" y="803"/>
                    </a:lnTo>
                    <a:lnTo>
                      <a:pt x="8270" y="667"/>
                    </a:lnTo>
                    <a:lnTo>
                      <a:pt x="8026" y="545"/>
                    </a:lnTo>
                    <a:lnTo>
                      <a:pt x="7781" y="436"/>
                    </a:lnTo>
                    <a:lnTo>
                      <a:pt x="7522" y="341"/>
                    </a:lnTo>
                    <a:lnTo>
                      <a:pt x="7264" y="246"/>
                    </a:lnTo>
                    <a:lnTo>
                      <a:pt x="7005" y="178"/>
                    </a:lnTo>
                    <a:lnTo>
                      <a:pt x="6733" y="110"/>
                    </a:lnTo>
                    <a:lnTo>
                      <a:pt x="6448" y="55"/>
                    </a:lnTo>
                    <a:lnTo>
                      <a:pt x="6176" y="28"/>
                    </a:lnTo>
                    <a:lnTo>
                      <a:pt x="58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8"/>
              <p:cNvSpPr/>
              <p:nvPr/>
            </p:nvSpPr>
            <p:spPr>
              <a:xfrm>
                <a:off x="558952" y="2780233"/>
                <a:ext cx="121010" cy="207946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7061" extrusionOk="0">
                    <a:moveTo>
                      <a:pt x="3305" y="327"/>
                    </a:moveTo>
                    <a:lnTo>
                      <a:pt x="3401" y="354"/>
                    </a:lnTo>
                    <a:lnTo>
                      <a:pt x="3496" y="408"/>
                    </a:lnTo>
                    <a:lnTo>
                      <a:pt x="3578" y="504"/>
                    </a:lnTo>
                    <a:lnTo>
                      <a:pt x="3646" y="612"/>
                    </a:lnTo>
                    <a:lnTo>
                      <a:pt x="3700" y="762"/>
                    </a:lnTo>
                    <a:lnTo>
                      <a:pt x="3741" y="925"/>
                    </a:lnTo>
                    <a:lnTo>
                      <a:pt x="3768" y="1116"/>
                    </a:lnTo>
                    <a:lnTo>
                      <a:pt x="3782" y="1333"/>
                    </a:lnTo>
                    <a:lnTo>
                      <a:pt x="3782" y="1565"/>
                    </a:lnTo>
                    <a:lnTo>
                      <a:pt x="3754" y="1809"/>
                    </a:lnTo>
                    <a:lnTo>
                      <a:pt x="3727" y="2082"/>
                    </a:lnTo>
                    <a:lnTo>
                      <a:pt x="3673" y="2367"/>
                    </a:lnTo>
                    <a:lnTo>
                      <a:pt x="3605" y="2666"/>
                    </a:lnTo>
                    <a:lnTo>
                      <a:pt x="3523" y="2993"/>
                    </a:lnTo>
                    <a:lnTo>
                      <a:pt x="3414" y="3319"/>
                    </a:lnTo>
                    <a:lnTo>
                      <a:pt x="3292" y="3659"/>
                    </a:lnTo>
                    <a:lnTo>
                      <a:pt x="3156" y="4000"/>
                    </a:lnTo>
                    <a:lnTo>
                      <a:pt x="3006" y="4340"/>
                    </a:lnTo>
                    <a:lnTo>
                      <a:pt x="2843" y="4666"/>
                    </a:lnTo>
                    <a:lnTo>
                      <a:pt x="2680" y="4965"/>
                    </a:lnTo>
                    <a:lnTo>
                      <a:pt x="2517" y="5237"/>
                    </a:lnTo>
                    <a:lnTo>
                      <a:pt x="2340" y="5496"/>
                    </a:lnTo>
                    <a:lnTo>
                      <a:pt x="2163" y="5741"/>
                    </a:lnTo>
                    <a:lnTo>
                      <a:pt x="2000" y="5945"/>
                    </a:lnTo>
                    <a:lnTo>
                      <a:pt x="1823" y="6135"/>
                    </a:lnTo>
                    <a:lnTo>
                      <a:pt x="1660" y="6298"/>
                    </a:lnTo>
                    <a:lnTo>
                      <a:pt x="1496" y="6434"/>
                    </a:lnTo>
                    <a:lnTo>
                      <a:pt x="1347" y="6543"/>
                    </a:lnTo>
                    <a:lnTo>
                      <a:pt x="1197" y="6638"/>
                    </a:lnTo>
                    <a:lnTo>
                      <a:pt x="1047" y="6693"/>
                    </a:lnTo>
                    <a:lnTo>
                      <a:pt x="925" y="6720"/>
                    </a:lnTo>
                    <a:lnTo>
                      <a:pt x="803" y="6734"/>
                    </a:lnTo>
                    <a:lnTo>
                      <a:pt x="707" y="6706"/>
                    </a:lnTo>
                    <a:lnTo>
                      <a:pt x="612" y="6638"/>
                    </a:lnTo>
                    <a:lnTo>
                      <a:pt x="531" y="6557"/>
                    </a:lnTo>
                    <a:lnTo>
                      <a:pt x="463" y="6448"/>
                    </a:lnTo>
                    <a:lnTo>
                      <a:pt x="408" y="6298"/>
                    </a:lnTo>
                    <a:lnTo>
                      <a:pt x="367" y="6135"/>
                    </a:lnTo>
                    <a:lnTo>
                      <a:pt x="340" y="5945"/>
                    </a:lnTo>
                    <a:lnTo>
                      <a:pt x="327" y="5727"/>
                    </a:lnTo>
                    <a:lnTo>
                      <a:pt x="327" y="5496"/>
                    </a:lnTo>
                    <a:lnTo>
                      <a:pt x="354" y="5237"/>
                    </a:lnTo>
                    <a:lnTo>
                      <a:pt x="381" y="4979"/>
                    </a:lnTo>
                    <a:lnTo>
                      <a:pt x="435" y="4680"/>
                    </a:lnTo>
                    <a:lnTo>
                      <a:pt x="503" y="4380"/>
                    </a:lnTo>
                    <a:lnTo>
                      <a:pt x="585" y="4068"/>
                    </a:lnTo>
                    <a:lnTo>
                      <a:pt x="694" y="3741"/>
                    </a:lnTo>
                    <a:lnTo>
                      <a:pt x="816" y="3401"/>
                    </a:lnTo>
                    <a:lnTo>
                      <a:pt x="952" y="3061"/>
                    </a:lnTo>
                    <a:lnTo>
                      <a:pt x="1102" y="2721"/>
                    </a:lnTo>
                    <a:lnTo>
                      <a:pt x="1265" y="2394"/>
                    </a:lnTo>
                    <a:lnTo>
                      <a:pt x="1428" y="2095"/>
                    </a:lnTo>
                    <a:lnTo>
                      <a:pt x="1592" y="1809"/>
                    </a:lnTo>
                    <a:lnTo>
                      <a:pt x="1768" y="1565"/>
                    </a:lnTo>
                    <a:lnTo>
                      <a:pt x="1945" y="1320"/>
                    </a:lnTo>
                    <a:lnTo>
                      <a:pt x="2108" y="1116"/>
                    </a:lnTo>
                    <a:lnTo>
                      <a:pt x="2285" y="925"/>
                    </a:lnTo>
                    <a:lnTo>
                      <a:pt x="2449" y="762"/>
                    </a:lnTo>
                    <a:lnTo>
                      <a:pt x="2612" y="626"/>
                    </a:lnTo>
                    <a:lnTo>
                      <a:pt x="2761" y="504"/>
                    </a:lnTo>
                    <a:lnTo>
                      <a:pt x="2911" y="422"/>
                    </a:lnTo>
                    <a:lnTo>
                      <a:pt x="3061" y="368"/>
                    </a:lnTo>
                    <a:lnTo>
                      <a:pt x="3183" y="327"/>
                    </a:lnTo>
                    <a:close/>
                    <a:moveTo>
                      <a:pt x="3129" y="0"/>
                    </a:moveTo>
                    <a:lnTo>
                      <a:pt x="3033" y="28"/>
                    </a:lnTo>
                    <a:lnTo>
                      <a:pt x="2843" y="82"/>
                    </a:lnTo>
                    <a:lnTo>
                      <a:pt x="2653" y="177"/>
                    </a:lnTo>
                    <a:lnTo>
                      <a:pt x="2462" y="313"/>
                    </a:lnTo>
                    <a:lnTo>
                      <a:pt x="2258" y="476"/>
                    </a:lnTo>
                    <a:lnTo>
                      <a:pt x="2040" y="680"/>
                    </a:lnTo>
                    <a:lnTo>
                      <a:pt x="1850" y="898"/>
                    </a:lnTo>
                    <a:lnTo>
                      <a:pt x="1660" y="1129"/>
                    </a:lnTo>
                    <a:lnTo>
                      <a:pt x="1483" y="1388"/>
                    </a:lnTo>
                    <a:lnTo>
                      <a:pt x="1292" y="1673"/>
                    </a:lnTo>
                    <a:lnTo>
                      <a:pt x="1115" y="1959"/>
                    </a:lnTo>
                    <a:lnTo>
                      <a:pt x="952" y="2272"/>
                    </a:lnTo>
                    <a:lnTo>
                      <a:pt x="789" y="2598"/>
                    </a:lnTo>
                    <a:lnTo>
                      <a:pt x="639" y="2925"/>
                    </a:lnTo>
                    <a:lnTo>
                      <a:pt x="503" y="3265"/>
                    </a:lnTo>
                    <a:lnTo>
                      <a:pt x="381" y="3605"/>
                    </a:lnTo>
                    <a:lnTo>
                      <a:pt x="272" y="3945"/>
                    </a:lnTo>
                    <a:lnTo>
                      <a:pt x="190" y="4272"/>
                    </a:lnTo>
                    <a:lnTo>
                      <a:pt x="109" y="4598"/>
                    </a:lnTo>
                    <a:lnTo>
                      <a:pt x="54" y="4911"/>
                    </a:lnTo>
                    <a:lnTo>
                      <a:pt x="14" y="5210"/>
                    </a:lnTo>
                    <a:lnTo>
                      <a:pt x="0" y="5496"/>
                    </a:lnTo>
                    <a:lnTo>
                      <a:pt x="0" y="5781"/>
                    </a:lnTo>
                    <a:lnTo>
                      <a:pt x="14" y="6040"/>
                    </a:lnTo>
                    <a:lnTo>
                      <a:pt x="54" y="6285"/>
                    </a:lnTo>
                    <a:lnTo>
                      <a:pt x="122" y="6489"/>
                    </a:lnTo>
                    <a:lnTo>
                      <a:pt x="204" y="6666"/>
                    </a:lnTo>
                    <a:lnTo>
                      <a:pt x="245" y="6747"/>
                    </a:lnTo>
                    <a:lnTo>
                      <a:pt x="299" y="6815"/>
                    </a:lnTo>
                    <a:lnTo>
                      <a:pt x="367" y="6870"/>
                    </a:lnTo>
                    <a:lnTo>
                      <a:pt x="422" y="6924"/>
                    </a:lnTo>
                    <a:lnTo>
                      <a:pt x="490" y="6965"/>
                    </a:lnTo>
                    <a:lnTo>
                      <a:pt x="571" y="7006"/>
                    </a:lnTo>
                    <a:lnTo>
                      <a:pt x="653" y="7033"/>
                    </a:lnTo>
                    <a:lnTo>
                      <a:pt x="721" y="7060"/>
                    </a:lnTo>
                    <a:lnTo>
                      <a:pt x="979" y="7060"/>
                    </a:lnTo>
                    <a:lnTo>
                      <a:pt x="1075" y="7033"/>
                    </a:lnTo>
                    <a:lnTo>
                      <a:pt x="1252" y="6978"/>
                    </a:lnTo>
                    <a:lnTo>
                      <a:pt x="1456" y="6870"/>
                    </a:lnTo>
                    <a:lnTo>
                      <a:pt x="1646" y="6747"/>
                    </a:lnTo>
                    <a:lnTo>
                      <a:pt x="1850" y="6570"/>
                    </a:lnTo>
                    <a:lnTo>
                      <a:pt x="2054" y="6380"/>
                    </a:lnTo>
                    <a:lnTo>
                      <a:pt x="2258" y="6162"/>
                    </a:lnTo>
                    <a:lnTo>
                      <a:pt x="2449" y="5917"/>
                    </a:lnTo>
                    <a:lnTo>
                      <a:pt x="2625" y="5673"/>
                    </a:lnTo>
                    <a:lnTo>
                      <a:pt x="2816" y="5387"/>
                    </a:lnTo>
                    <a:lnTo>
                      <a:pt x="2993" y="5101"/>
                    </a:lnTo>
                    <a:lnTo>
                      <a:pt x="3156" y="4788"/>
                    </a:lnTo>
                    <a:lnTo>
                      <a:pt x="3319" y="4462"/>
                    </a:lnTo>
                    <a:lnTo>
                      <a:pt x="3469" y="4136"/>
                    </a:lnTo>
                    <a:lnTo>
                      <a:pt x="3605" y="3795"/>
                    </a:lnTo>
                    <a:lnTo>
                      <a:pt x="3727" y="3455"/>
                    </a:lnTo>
                    <a:lnTo>
                      <a:pt x="3836" y="3115"/>
                    </a:lnTo>
                    <a:lnTo>
                      <a:pt x="3918" y="2789"/>
                    </a:lnTo>
                    <a:lnTo>
                      <a:pt x="3999" y="2462"/>
                    </a:lnTo>
                    <a:lnTo>
                      <a:pt x="4054" y="2150"/>
                    </a:lnTo>
                    <a:lnTo>
                      <a:pt x="4094" y="1850"/>
                    </a:lnTo>
                    <a:lnTo>
                      <a:pt x="4108" y="1565"/>
                    </a:lnTo>
                    <a:lnTo>
                      <a:pt x="4108" y="1279"/>
                    </a:lnTo>
                    <a:lnTo>
                      <a:pt x="4094" y="1007"/>
                    </a:lnTo>
                    <a:lnTo>
                      <a:pt x="4054" y="776"/>
                    </a:lnTo>
                    <a:lnTo>
                      <a:pt x="3986" y="572"/>
                    </a:lnTo>
                    <a:lnTo>
                      <a:pt x="3904" y="395"/>
                    </a:lnTo>
                    <a:lnTo>
                      <a:pt x="3863" y="313"/>
                    </a:lnTo>
                    <a:lnTo>
                      <a:pt x="3809" y="245"/>
                    </a:lnTo>
                    <a:lnTo>
                      <a:pt x="3741" y="191"/>
                    </a:lnTo>
                    <a:lnTo>
                      <a:pt x="3686" y="136"/>
                    </a:lnTo>
                    <a:lnTo>
                      <a:pt x="3605" y="82"/>
                    </a:lnTo>
                    <a:lnTo>
                      <a:pt x="3537" y="55"/>
                    </a:lnTo>
                    <a:lnTo>
                      <a:pt x="3455" y="28"/>
                    </a:lnTo>
                    <a:lnTo>
                      <a:pt x="3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8"/>
              <p:cNvSpPr/>
              <p:nvPr/>
            </p:nvSpPr>
            <p:spPr>
              <a:xfrm>
                <a:off x="538513" y="2794663"/>
                <a:ext cx="161857" cy="17908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6081" extrusionOk="0">
                    <a:moveTo>
                      <a:pt x="871" y="327"/>
                    </a:moveTo>
                    <a:lnTo>
                      <a:pt x="993" y="340"/>
                    </a:lnTo>
                    <a:lnTo>
                      <a:pt x="1129" y="381"/>
                    </a:lnTo>
                    <a:lnTo>
                      <a:pt x="1279" y="422"/>
                    </a:lnTo>
                    <a:lnTo>
                      <a:pt x="1442" y="476"/>
                    </a:lnTo>
                    <a:lnTo>
                      <a:pt x="1728" y="626"/>
                    </a:lnTo>
                    <a:lnTo>
                      <a:pt x="1959" y="762"/>
                    </a:lnTo>
                    <a:lnTo>
                      <a:pt x="2204" y="911"/>
                    </a:lnTo>
                    <a:lnTo>
                      <a:pt x="2449" y="1102"/>
                    </a:lnTo>
                    <a:lnTo>
                      <a:pt x="2694" y="1292"/>
                    </a:lnTo>
                    <a:lnTo>
                      <a:pt x="2938" y="1510"/>
                    </a:lnTo>
                    <a:lnTo>
                      <a:pt x="3183" y="1741"/>
                    </a:lnTo>
                    <a:lnTo>
                      <a:pt x="3415" y="1986"/>
                    </a:lnTo>
                    <a:lnTo>
                      <a:pt x="3659" y="2258"/>
                    </a:lnTo>
                    <a:lnTo>
                      <a:pt x="3891" y="2544"/>
                    </a:lnTo>
                    <a:lnTo>
                      <a:pt x="4108" y="2829"/>
                    </a:lnTo>
                    <a:lnTo>
                      <a:pt x="4312" y="3101"/>
                    </a:lnTo>
                    <a:lnTo>
                      <a:pt x="4489" y="3373"/>
                    </a:lnTo>
                    <a:lnTo>
                      <a:pt x="4639" y="3646"/>
                    </a:lnTo>
                    <a:lnTo>
                      <a:pt x="4775" y="3904"/>
                    </a:lnTo>
                    <a:lnTo>
                      <a:pt x="4897" y="4149"/>
                    </a:lnTo>
                    <a:lnTo>
                      <a:pt x="4992" y="4380"/>
                    </a:lnTo>
                    <a:lnTo>
                      <a:pt x="5061" y="4611"/>
                    </a:lnTo>
                    <a:lnTo>
                      <a:pt x="5115" y="4815"/>
                    </a:lnTo>
                    <a:lnTo>
                      <a:pt x="5156" y="5006"/>
                    </a:lnTo>
                    <a:lnTo>
                      <a:pt x="5169" y="5169"/>
                    </a:lnTo>
                    <a:lnTo>
                      <a:pt x="5156" y="5319"/>
                    </a:lnTo>
                    <a:lnTo>
                      <a:pt x="5129" y="5455"/>
                    </a:lnTo>
                    <a:lnTo>
                      <a:pt x="5074" y="5563"/>
                    </a:lnTo>
                    <a:lnTo>
                      <a:pt x="5006" y="5645"/>
                    </a:lnTo>
                    <a:lnTo>
                      <a:pt x="4911" y="5700"/>
                    </a:lnTo>
                    <a:lnTo>
                      <a:pt x="4802" y="5740"/>
                    </a:lnTo>
                    <a:lnTo>
                      <a:pt x="4666" y="5754"/>
                    </a:lnTo>
                    <a:lnTo>
                      <a:pt x="4516" y="5740"/>
                    </a:lnTo>
                    <a:lnTo>
                      <a:pt x="4353" y="5700"/>
                    </a:lnTo>
                    <a:lnTo>
                      <a:pt x="4176" y="5645"/>
                    </a:lnTo>
                    <a:lnTo>
                      <a:pt x="3972" y="5563"/>
                    </a:lnTo>
                    <a:lnTo>
                      <a:pt x="3768" y="5455"/>
                    </a:lnTo>
                    <a:lnTo>
                      <a:pt x="3537" y="5319"/>
                    </a:lnTo>
                    <a:lnTo>
                      <a:pt x="3292" y="5155"/>
                    </a:lnTo>
                    <a:lnTo>
                      <a:pt x="3047" y="4979"/>
                    </a:lnTo>
                    <a:lnTo>
                      <a:pt x="2802" y="4788"/>
                    </a:lnTo>
                    <a:lnTo>
                      <a:pt x="2558" y="4570"/>
                    </a:lnTo>
                    <a:lnTo>
                      <a:pt x="2313" y="4339"/>
                    </a:lnTo>
                    <a:lnTo>
                      <a:pt x="2082" y="4081"/>
                    </a:lnTo>
                    <a:lnTo>
                      <a:pt x="1837" y="3822"/>
                    </a:lnTo>
                    <a:lnTo>
                      <a:pt x="1619" y="3550"/>
                    </a:lnTo>
                    <a:lnTo>
                      <a:pt x="1401" y="3278"/>
                    </a:lnTo>
                    <a:lnTo>
                      <a:pt x="1211" y="3006"/>
                    </a:lnTo>
                    <a:lnTo>
                      <a:pt x="1034" y="2734"/>
                    </a:lnTo>
                    <a:lnTo>
                      <a:pt x="871" y="2462"/>
                    </a:lnTo>
                    <a:lnTo>
                      <a:pt x="721" y="2204"/>
                    </a:lnTo>
                    <a:lnTo>
                      <a:pt x="599" y="1932"/>
                    </a:lnTo>
                    <a:lnTo>
                      <a:pt x="504" y="1687"/>
                    </a:lnTo>
                    <a:lnTo>
                      <a:pt x="422" y="1469"/>
                    </a:lnTo>
                    <a:lnTo>
                      <a:pt x="368" y="1251"/>
                    </a:lnTo>
                    <a:lnTo>
                      <a:pt x="340" y="1075"/>
                    </a:lnTo>
                    <a:lnTo>
                      <a:pt x="327" y="898"/>
                    </a:lnTo>
                    <a:lnTo>
                      <a:pt x="340" y="748"/>
                    </a:lnTo>
                    <a:lnTo>
                      <a:pt x="368" y="626"/>
                    </a:lnTo>
                    <a:lnTo>
                      <a:pt x="422" y="517"/>
                    </a:lnTo>
                    <a:lnTo>
                      <a:pt x="490" y="435"/>
                    </a:lnTo>
                    <a:lnTo>
                      <a:pt x="558" y="381"/>
                    </a:lnTo>
                    <a:lnTo>
                      <a:pt x="653" y="354"/>
                    </a:lnTo>
                    <a:lnTo>
                      <a:pt x="748" y="327"/>
                    </a:lnTo>
                    <a:close/>
                    <a:moveTo>
                      <a:pt x="735" y="0"/>
                    </a:moveTo>
                    <a:lnTo>
                      <a:pt x="653" y="14"/>
                    </a:lnTo>
                    <a:lnTo>
                      <a:pt x="558" y="27"/>
                    </a:lnTo>
                    <a:lnTo>
                      <a:pt x="476" y="54"/>
                    </a:lnTo>
                    <a:lnTo>
                      <a:pt x="408" y="95"/>
                    </a:lnTo>
                    <a:lnTo>
                      <a:pt x="340" y="136"/>
                    </a:lnTo>
                    <a:lnTo>
                      <a:pt x="272" y="177"/>
                    </a:lnTo>
                    <a:lnTo>
                      <a:pt x="218" y="245"/>
                    </a:lnTo>
                    <a:lnTo>
                      <a:pt x="164" y="299"/>
                    </a:lnTo>
                    <a:lnTo>
                      <a:pt x="109" y="367"/>
                    </a:lnTo>
                    <a:lnTo>
                      <a:pt x="82" y="449"/>
                    </a:lnTo>
                    <a:lnTo>
                      <a:pt x="41" y="531"/>
                    </a:lnTo>
                    <a:lnTo>
                      <a:pt x="28" y="626"/>
                    </a:lnTo>
                    <a:lnTo>
                      <a:pt x="0" y="816"/>
                    </a:lnTo>
                    <a:lnTo>
                      <a:pt x="0" y="1034"/>
                    </a:lnTo>
                    <a:lnTo>
                      <a:pt x="41" y="1265"/>
                    </a:lnTo>
                    <a:lnTo>
                      <a:pt x="96" y="1524"/>
                    </a:lnTo>
                    <a:lnTo>
                      <a:pt x="191" y="1796"/>
                    </a:lnTo>
                    <a:lnTo>
                      <a:pt x="300" y="2068"/>
                    </a:lnTo>
                    <a:lnTo>
                      <a:pt x="422" y="2340"/>
                    </a:lnTo>
                    <a:lnTo>
                      <a:pt x="572" y="2625"/>
                    </a:lnTo>
                    <a:lnTo>
                      <a:pt x="748" y="2911"/>
                    </a:lnTo>
                    <a:lnTo>
                      <a:pt x="925" y="3197"/>
                    </a:lnTo>
                    <a:lnTo>
                      <a:pt x="1129" y="3482"/>
                    </a:lnTo>
                    <a:lnTo>
                      <a:pt x="1347" y="3768"/>
                    </a:lnTo>
                    <a:lnTo>
                      <a:pt x="1592" y="4040"/>
                    </a:lnTo>
                    <a:lnTo>
                      <a:pt x="1837" y="4312"/>
                    </a:lnTo>
                    <a:lnTo>
                      <a:pt x="2082" y="4570"/>
                    </a:lnTo>
                    <a:lnTo>
                      <a:pt x="2340" y="4815"/>
                    </a:lnTo>
                    <a:lnTo>
                      <a:pt x="2598" y="5047"/>
                    </a:lnTo>
                    <a:lnTo>
                      <a:pt x="2857" y="5251"/>
                    </a:lnTo>
                    <a:lnTo>
                      <a:pt x="3115" y="5441"/>
                    </a:lnTo>
                    <a:lnTo>
                      <a:pt x="3360" y="5604"/>
                    </a:lnTo>
                    <a:lnTo>
                      <a:pt x="3619" y="5754"/>
                    </a:lnTo>
                    <a:lnTo>
                      <a:pt x="3918" y="5904"/>
                    </a:lnTo>
                    <a:lnTo>
                      <a:pt x="4122" y="5972"/>
                    </a:lnTo>
                    <a:lnTo>
                      <a:pt x="4326" y="6040"/>
                    </a:lnTo>
                    <a:lnTo>
                      <a:pt x="4503" y="6067"/>
                    </a:lnTo>
                    <a:lnTo>
                      <a:pt x="4680" y="6080"/>
                    </a:lnTo>
                    <a:lnTo>
                      <a:pt x="4843" y="6067"/>
                    </a:lnTo>
                    <a:lnTo>
                      <a:pt x="4979" y="6040"/>
                    </a:lnTo>
                    <a:lnTo>
                      <a:pt x="5115" y="5972"/>
                    </a:lnTo>
                    <a:lnTo>
                      <a:pt x="5224" y="5890"/>
                    </a:lnTo>
                    <a:lnTo>
                      <a:pt x="5278" y="5836"/>
                    </a:lnTo>
                    <a:lnTo>
                      <a:pt x="5333" y="5781"/>
                    </a:lnTo>
                    <a:lnTo>
                      <a:pt x="5387" y="5700"/>
                    </a:lnTo>
                    <a:lnTo>
                      <a:pt x="5414" y="5631"/>
                    </a:lnTo>
                    <a:lnTo>
                      <a:pt x="5441" y="5550"/>
                    </a:lnTo>
                    <a:lnTo>
                      <a:pt x="5469" y="5455"/>
                    </a:lnTo>
                    <a:lnTo>
                      <a:pt x="5496" y="5264"/>
                    </a:lnTo>
                    <a:lnTo>
                      <a:pt x="5496" y="5047"/>
                    </a:lnTo>
                    <a:lnTo>
                      <a:pt x="5455" y="4815"/>
                    </a:lnTo>
                    <a:lnTo>
                      <a:pt x="5401" y="4557"/>
                    </a:lnTo>
                    <a:lnTo>
                      <a:pt x="5305" y="4285"/>
                    </a:lnTo>
                    <a:lnTo>
                      <a:pt x="5197" y="4013"/>
                    </a:lnTo>
                    <a:lnTo>
                      <a:pt x="5074" y="3741"/>
                    </a:lnTo>
                    <a:lnTo>
                      <a:pt x="4924" y="3455"/>
                    </a:lnTo>
                    <a:lnTo>
                      <a:pt x="4748" y="3169"/>
                    </a:lnTo>
                    <a:lnTo>
                      <a:pt x="4571" y="2884"/>
                    </a:lnTo>
                    <a:lnTo>
                      <a:pt x="4367" y="2598"/>
                    </a:lnTo>
                    <a:lnTo>
                      <a:pt x="4136" y="2312"/>
                    </a:lnTo>
                    <a:lnTo>
                      <a:pt x="3904" y="2040"/>
                    </a:lnTo>
                    <a:lnTo>
                      <a:pt x="3659" y="1755"/>
                    </a:lnTo>
                    <a:lnTo>
                      <a:pt x="3415" y="1510"/>
                    </a:lnTo>
                    <a:lnTo>
                      <a:pt x="3156" y="1265"/>
                    </a:lnTo>
                    <a:lnTo>
                      <a:pt x="2898" y="1034"/>
                    </a:lnTo>
                    <a:lnTo>
                      <a:pt x="2639" y="830"/>
                    </a:lnTo>
                    <a:lnTo>
                      <a:pt x="2381" y="639"/>
                    </a:lnTo>
                    <a:lnTo>
                      <a:pt x="2136" y="476"/>
                    </a:lnTo>
                    <a:lnTo>
                      <a:pt x="1877" y="327"/>
                    </a:lnTo>
                    <a:lnTo>
                      <a:pt x="1619" y="204"/>
                    </a:lnTo>
                    <a:lnTo>
                      <a:pt x="1374" y="109"/>
                    </a:lnTo>
                    <a:lnTo>
                      <a:pt x="1143" y="4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>
                <a:off x="508061" y="2838721"/>
                <a:ext cx="222760" cy="90971"/>
              </a:xfrm>
              <a:custGeom>
                <a:avLst/>
                <a:gdLst/>
                <a:ahLst/>
                <a:cxnLst/>
                <a:rect l="l" t="t" r="r" b="b"/>
                <a:pathLst>
                  <a:path w="7564" h="3089" extrusionOk="0">
                    <a:moveTo>
                      <a:pt x="4068" y="327"/>
                    </a:moveTo>
                    <a:lnTo>
                      <a:pt x="4421" y="340"/>
                    </a:lnTo>
                    <a:lnTo>
                      <a:pt x="4748" y="354"/>
                    </a:lnTo>
                    <a:lnTo>
                      <a:pt x="5074" y="381"/>
                    </a:lnTo>
                    <a:lnTo>
                      <a:pt x="5387" y="422"/>
                    </a:lnTo>
                    <a:lnTo>
                      <a:pt x="5686" y="463"/>
                    </a:lnTo>
                    <a:lnTo>
                      <a:pt x="5972" y="531"/>
                    </a:lnTo>
                    <a:lnTo>
                      <a:pt x="6231" y="612"/>
                    </a:lnTo>
                    <a:lnTo>
                      <a:pt x="6530" y="721"/>
                    </a:lnTo>
                    <a:lnTo>
                      <a:pt x="6679" y="789"/>
                    </a:lnTo>
                    <a:lnTo>
                      <a:pt x="6815" y="871"/>
                    </a:lnTo>
                    <a:lnTo>
                      <a:pt x="6938" y="939"/>
                    </a:lnTo>
                    <a:lnTo>
                      <a:pt x="7033" y="1021"/>
                    </a:lnTo>
                    <a:lnTo>
                      <a:pt x="7115" y="1102"/>
                    </a:lnTo>
                    <a:lnTo>
                      <a:pt x="7169" y="1197"/>
                    </a:lnTo>
                    <a:lnTo>
                      <a:pt x="7210" y="1279"/>
                    </a:lnTo>
                    <a:lnTo>
                      <a:pt x="7224" y="1374"/>
                    </a:lnTo>
                    <a:lnTo>
                      <a:pt x="7210" y="1483"/>
                    </a:lnTo>
                    <a:lnTo>
                      <a:pt x="7169" y="1592"/>
                    </a:lnTo>
                    <a:lnTo>
                      <a:pt x="7101" y="1701"/>
                    </a:lnTo>
                    <a:lnTo>
                      <a:pt x="6992" y="1809"/>
                    </a:lnTo>
                    <a:lnTo>
                      <a:pt x="6856" y="1918"/>
                    </a:lnTo>
                    <a:lnTo>
                      <a:pt x="6707" y="2027"/>
                    </a:lnTo>
                    <a:lnTo>
                      <a:pt x="6516" y="2136"/>
                    </a:lnTo>
                    <a:lnTo>
                      <a:pt x="6312" y="2231"/>
                    </a:lnTo>
                    <a:lnTo>
                      <a:pt x="6067" y="2326"/>
                    </a:lnTo>
                    <a:lnTo>
                      <a:pt x="5809" y="2408"/>
                    </a:lnTo>
                    <a:lnTo>
                      <a:pt x="5537" y="2490"/>
                    </a:lnTo>
                    <a:lnTo>
                      <a:pt x="5238" y="2558"/>
                    </a:lnTo>
                    <a:lnTo>
                      <a:pt x="4911" y="2626"/>
                    </a:lnTo>
                    <a:lnTo>
                      <a:pt x="4571" y="2680"/>
                    </a:lnTo>
                    <a:lnTo>
                      <a:pt x="4217" y="2721"/>
                    </a:lnTo>
                    <a:lnTo>
                      <a:pt x="3836" y="2748"/>
                    </a:lnTo>
                    <a:lnTo>
                      <a:pt x="3143" y="2748"/>
                    </a:lnTo>
                    <a:lnTo>
                      <a:pt x="2816" y="2734"/>
                    </a:lnTo>
                    <a:lnTo>
                      <a:pt x="2490" y="2707"/>
                    </a:lnTo>
                    <a:lnTo>
                      <a:pt x="2177" y="2666"/>
                    </a:lnTo>
                    <a:lnTo>
                      <a:pt x="1878" y="2612"/>
                    </a:lnTo>
                    <a:lnTo>
                      <a:pt x="1592" y="2558"/>
                    </a:lnTo>
                    <a:lnTo>
                      <a:pt x="1334" y="2476"/>
                    </a:lnTo>
                    <a:lnTo>
                      <a:pt x="1116" y="2394"/>
                    </a:lnTo>
                    <a:lnTo>
                      <a:pt x="912" y="2313"/>
                    </a:lnTo>
                    <a:lnTo>
                      <a:pt x="749" y="2231"/>
                    </a:lnTo>
                    <a:lnTo>
                      <a:pt x="613" y="2136"/>
                    </a:lnTo>
                    <a:lnTo>
                      <a:pt x="490" y="2027"/>
                    </a:lnTo>
                    <a:lnTo>
                      <a:pt x="409" y="1932"/>
                    </a:lnTo>
                    <a:lnTo>
                      <a:pt x="354" y="1823"/>
                    </a:lnTo>
                    <a:lnTo>
                      <a:pt x="341" y="1714"/>
                    </a:lnTo>
                    <a:lnTo>
                      <a:pt x="354" y="1605"/>
                    </a:lnTo>
                    <a:lnTo>
                      <a:pt x="395" y="1497"/>
                    </a:lnTo>
                    <a:lnTo>
                      <a:pt x="463" y="1388"/>
                    </a:lnTo>
                    <a:lnTo>
                      <a:pt x="558" y="1279"/>
                    </a:lnTo>
                    <a:lnTo>
                      <a:pt x="694" y="1170"/>
                    </a:lnTo>
                    <a:lnTo>
                      <a:pt x="857" y="1061"/>
                    </a:lnTo>
                    <a:lnTo>
                      <a:pt x="1034" y="953"/>
                    </a:lnTo>
                    <a:lnTo>
                      <a:pt x="1252" y="857"/>
                    </a:lnTo>
                    <a:lnTo>
                      <a:pt x="1497" y="762"/>
                    </a:lnTo>
                    <a:lnTo>
                      <a:pt x="1769" y="667"/>
                    </a:lnTo>
                    <a:lnTo>
                      <a:pt x="2068" y="585"/>
                    </a:lnTo>
                    <a:lnTo>
                      <a:pt x="2367" y="517"/>
                    </a:lnTo>
                    <a:lnTo>
                      <a:pt x="2694" y="449"/>
                    </a:lnTo>
                    <a:lnTo>
                      <a:pt x="3034" y="408"/>
                    </a:lnTo>
                    <a:lnTo>
                      <a:pt x="3374" y="368"/>
                    </a:lnTo>
                    <a:lnTo>
                      <a:pt x="3728" y="340"/>
                    </a:lnTo>
                    <a:lnTo>
                      <a:pt x="4068" y="327"/>
                    </a:lnTo>
                    <a:close/>
                    <a:moveTo>
                      <a:pt x="4068" y="0"/>
                    </a:moveTo>
                    <a:lnTo>
                      <a:pt x="3700" y="14"/>
                    </a:lnTo>
                    <a:lnTo>
                      <a:pt x="3333" y="41"/>
                    </a:lnTo>
                    <a:lnTo>
                      <a:pt x="2980" y="68"/>
                    </a:lnTo>
                    <a:lnTo>
                      <a:pt x="2639" y="123"/>
                    </a:lnTo>
                    <a:lnTo>
                      <a:pt x="2299" y="191"/>
                    </a:lnTo>
                    <a:lnTo>
                      <a:pt x="1973" y="259"/>
                    </a:lnTo>
                    <a:lnTo>
                      <a:pt x="1674" y="354"/>
                    </a:lnTo>
                    <a:lnTo>
                      <a:pt x="1388" y="449"/>
                    </a:lnTo>
                    <a:lnTo>
                      <a:pt x="1116" y="558"/>
                    </a:lnTo>
                    <a:lnTo>
                      <a:pt x="857" y="680"/>
                    </a:lnTo>
                    <a:lnTo>
                      <a:pt x="626" y="816"/>
                    </a:lnTo>
                    <a:lnTo>
                      <a:pt x="436" y="953"/>
                    </a:lnTo>
                    <a:lnTo>
                      <a:pt x="273" y="1102"/>
                    </a:lnTo>
                    <a:lnTo>
                      <a:pt x="150" y="1252"/>
                    </a:lnTo>
                    <a:lnTo>
                      <a:pt x="109" y="1333"/>
                    </a:lnTo>
                    <a:lnTo>
                      <a:pt x="69" y="1401"/>
                    </a:lnTo>
                    <a:lnTo>
                      <a:pt x="41" y="1483"/>
                    </a:lnTo>
                    <a:lnTo>
                      <a:pt x="14" y="1565"/>
                    </a:lnTo>
                    <a:lnTo>
                      <a:pt x="1" y="1646"/>
                    </a:lnTo>
                    <a:lnTo>
                      <a:pt x="1" y="1728"/>
                    </a:lnTo>
                    <a:lnTo>
                      <a:pt x="28" y="1864"/>
                    </a:lnTo>
                    <a:lnTo>
                      <a:pt x="69" y="2000"/>
                    </a:lnTo>
                    <a:lnTo>
                      <a:pt x="150" y="2136"/>
                    </a:lnTo>
                    <a:lnTo>
                      <a:pt x="245" y="2258"/>
                    </a:lnTo>
                    <a:lnTo>
                      <a:pt x="381" y="2367"/>
                    </a:lnTo>
                    <a:lnTo>
                      <a:pt x="531" y="2476"/>
                    </a:lnTo>
                    <a:lnTo>
                      <a:pt x="708" y="2585"/>
                    </a:lnTo>
                    <a:lnTo>
                      <a:pt x="912" y="2680"/>
                    </a:lnTo>
                    <a:lnTo>
                      <a:pt x="1225" y="2789"/>
                    </a:lnTo>
                    <a:lnTo>
                      <a:pt x="1497" y="2870"/>
                    </a:lnTo>
                    <a:lnTo>
                      <a:pt x="1796" y="2938"/>
                    </a:lnTo>
                    <a:lnTo>
                      <a:pt x="2109" y="2993"/>
                    </a:lnTo>
                    <a:lnTo>
                      <a:pt x="2435" y="3034"/>
                    </a:lnTo>
                    <a:lnTo>
                      <a:pt x="2775" y="3074"/>
                    </a:lnTo>
                    <a:lnTo>
                      <a:pt x="3129" y="3088"/>
                    </a:lnTo>
                    <a:lnTo>
                      <a:pt x="3496" y="3088"/>
                    </a:lnTo>
                    <a:lnTo>
                      <a:pt x="3864" y="3074"/>
                    </a:lnTo>
                    <a:lnTo>
                      <a:pt x="4231" y="3047"/>
                    </a:lnTo>
                    <a:lnTo>
                      <a:pt x="4585" y="3006"/>
                    </a:lnTo>
                    <a:lnTo>
                      <a:pt x="4925" y="2966"/>
                    </a:lnTo>
                    <a:lnTo>
                      <a:pt x="5265" y="2898"/>
                    </a:lnTo>
                    <a:lnTo>
                      <a:pt x="5591" y="2830"/>
                    </a:lnTo>
                    <a:lnTo>
                      <a:pt x="5890" y="2734"/>
                    </a:lnTo>
                    <a:lnTo>
                      <a:pt x="6176" y="2639"/>
                    </a:lnTo>
                    <a:lnTo>
                      <a:pt x="6448" y="2530"/>
                    </a:lnTo>
                    <a:lnTo>
                      <a:pt x="6707" y="2408"/>
                    </a:lnTo>
                    <a:lnTo>
                      <a:pt x="6938" y="2272"/>
                    </a:lnTo>
                    <a:lnTo>
                      <a:pt x="7128" y="2136"/>
                    </a:lnTo>
                    <a:lnTo>
                      <a:pt x="7292" y="1986"/>
                    </a:lnTo>
                    <a:lnTo>
                      <a:pt x="7414" y="1837"/>
                    </a:lnTo>
                    <a:lnTo>
                      <a:pt x="7455" y="1755"/>
                    </a:lnTo>
                    <a:lnTo>
                      <a:pt x="7496" y="1673"/>
                    </a:lnTo>
                    <a:lnTo>
                      <a:pt x="7523" y="1592"/>
                    </a:lnTo>
                    <a:lnTo>
                      <a:pt x="7550" y="1510"/>
                    </a:lnTo>
                    <a:lnTo>
                      <a:pt x="7564" y="1429"/>
                    </a:lnTo>
                    <a:lnTo>
                      <a:pt x="7564" y="1347"/>
                    </a:lnTo>
                    <a:lnTo>
                      <a:pt x="7550" y="1265"/>
                    </a:lnTo>
                    <a:lnTo>
                      <a:pt x="7536" y="1197"/>
                    </a:lnTo>
                    <a:lnTo>
                      <a:pt x="7509" y="1116"/>
                    </a:lnTo>
                    <a:lnTo>
                      <a:pt x="7468" y="1034"/>
                    </a:lnTo>
                    <a:lnTo>
                      <a:pt x="7414" y="966"/>
                    </a:lnTo>
                    <a:lnTo>
                      <a:pt x="7360" y="884"/>
                    </a:lnTo>
                    <a:lnTo>
                      <a:pt x="7224" y="748"/>
                    </a:lnTo>
                    <a:lnTo>
                      <a:pt x="7060" y="612"/>
                    </a:lnTo>
                    <a:lnTo>
                      <a:pt x="6843" y="504"/>
                    </a:lnTo>
                    <a:lnTo>
                      <a:pt x="6611" y="395"/>
                    </a:lnTo>
                    <a:lnTo>
                      <a:pt x="6339" y="286"/>
                    </a:lnTo>
                    <a:lnTo>
                      <a:pt x="6054" y="204"/>
                    </a:lnTo>
                    <a:lnTo>
                      <a:pt x="5768" y="136"/>
                    </a:lnTo>
                    <a:lnTo>
                      <a:pt x="5455" y="82"/>
                    </a:lnTo>
                    <a:lnTo>
                      <a:pt x="5129" y="41"/>
                    </a:lnTo>
                    <a:lnTo>
                      <a:pt x="4789" y="14"/>
                    </a:lnTo>
                    <a:lnTo>
                      <a:pt x="44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8"/>
              <p:cNvSpPr/>
              <p:nvPr/>
            </p:nvSpPr>
            <p:spPr>
              <a:xfrm>
                <a:off x="594999" y="2859543"/>
                <a:ext cx="48887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661" extrusionOk="0">
                    <a:moveTo>
                      <a:pt x="830" y="1"/>
                    </a:moveTo>
                    <a:lnTo>
                      <a:pt x="667" y="28"/>
                    </a:lnTo>
                    <a:lnTo>
                      <a:pt x="517" y="69"/>
                    </a:lnTo>
                    <a:lnTo>
                      <a:pt x="381" y="137"/>
                    </a:lnTo>
                    <a:lnTo>
                      <a:pt x="259" y="246"/>
                    </a:lnTo>
                    <a:lnTo>
                      <a:pt x="191" y="300"/>
                    </a:lnTo>
                    <a:lnTo>
                      <a:pt x="150" y="368"/>
                    </a:lnTo>
                    <a:lnTo>
                      <a:pt x="109" y="436"/>
                    </a:lnTo>
                    <a:lnTo>
                      <a:pt x="68" y="504"/>
                    </a:lnTo>
                    <a:lnTo>
                      <a:pt x="41" y="586"/>
                    </a:lnTo>
                    <a:lnTo>
                      <a:pt x="14" y="667"/>
                    </a:lnTo>
                    <a:lnTo>
                      <a:pt x="0" y="749"/>
                    </a:lnTo>
                    <a:lnTo>
                      <a:pt x="0" y="830"/>
                    </a:lnTo>
                    <a:lnTo>
                      <a:pt x="14" y="994"/>
                    </a:lnTo>
                    <a:lnTo>
                      <a:pt x="55" y="1143"/>
                    </a:lnTo>
                    <a:lnTo>
                      <a:pt x="136" y="1293"/>
                    </a:lnTo>
                    <a:lnTo>
                      <a:pt x="232" y="1415"/>
                    </a:lnTo>
                    <a:lnTo>
                      <a:pt x="286" y="1470"/>
                    </a:lnTo>
                    <a:lnTo>
                      <a:pt x="354" y="1511"/>
                    </a:lnTo>
                    <a:lnTo>
                      <a:pt x="422" y="1565"/>
                    </a:lnTo>
                    <a:lnTo>
                      <a:pt x="504" y="1592"/>
                    </a:lnTo>
                    <a:lnTo>
                      <a:pt x="585" y="1633"/>
                    </a:lnTo>
                    <a:lnTo>
                      <a:pt x="667" y="1647"/>
                    </a:lnTo>
                    <a:lnTo>
                      <a:pt x="748" y="1660"/>
                    </a:lnTo>
                    <a:lnTo>
                      <a:pt x="830" y="1660"/>
                    </a:lnTo>
                    <a:lnTo>
                      <a:pt x="980" y="1647"/>
                    </a:lnTo>
                    <a:lnTo>
                      <a:pt x="1143" y="1606"/>
                    </a:lnTo>
                    <a:lnTo>
                      <a:pt x="1279" y="1538"/>
                    </a:lnTo>
                    <a:lnTo>
                      <a:pt x="1401" y="1429"/>
                    </a:lnTo>
                    <a:lnTo>
                      <a:pt x="1456" y="1375"/>
                    </a:lnTo>
                    <a:lnTo>
                      <a:pt x="1510" y="1307"/>
                    </a:lnTo>
                    <a:lnTo>
                      <a:pt x="1551" y="1238"/>
                    </a:lnTo>
                    <a:lnTo>
                      <a:pt x="1592" y="1157"/>
                    </a:lnTo>
                    <a:lnTo>
                      <a:pt x="1619" y="1075"/>
                    </a:lnTo>
                    <a:lnTo>
                      <a:pt x="1646" y="1007"/>
                    </a:lnTo>
                    <a:lnTo>
                      <a:pt x="1660" y="926"/>
                    </a:lnTo>
                    <a:lnTo>
                      <a:pt x="1660" y="844"/>
                    </a:lnTo>
                    <a:lnTo>
                      <a:pt x="1646" y="681"/>
                    </a:lnTo>
                    <a:lnTo>
                      <a:pt x="1592" y="531"/>
                    </a:lnTo>
                    <a:lnTo>
                      <a:pt x="1524" y="382"/>
                    </a:lnTo>
                    <a:lnTo>
                      <a:pt x="1429" y="259"/>
                    </a:lnTo>
                    <a:lnTo>
                      <a:pt x="1361" y="205"/>
                    </a:lnTo>
                    <a:lnTo>
                      <a:pt x="1306" y="150"/>
                    </a:lnTo>
                    <a:lnTo>
                      <a:pt x="1225" y="109"/>
                    </a:lnTo>
                    <a:lnTo>
                      <a:pt x="1157" y="69"/>
                    </a:lnTo>
                    <a:lnTo>
                      <a:pt x="1075" y="41"/>
                    </a:lnTo>
                    <a:lnTo>
                      <a:pt x="993" y="28"/>
                    </a:lnTo>
                    <a:lnTo>
                      <a:pt x="912" y="14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8"/>
              <p:cNvSpPr/>
              <p:nvPr/>
            </p:nvSpPr>
            <p:spPr>
              <a:xfrm>
                <a:off x="661086" y="2790658"/>
                <a:ext cx="28890" cy="28449"/>
              </a:xfrm>
              <a:custGeom>
                <a:avLst/>
                <a:gdLst/>
                <a:ahLst/>
                <a:cxnLst/>
                <a:rect l="l" t="t" r="r" b="b"/>
                <a:pathLst>
                  <a:path w="981" h="966" extrusionOk="0">
                    <a:moveTo>
                      <a:pt x="395" y="0"/>
                    </a:moveTo>
                    <a:lnTo>
                      <a:pt x="314" y="27"/>
                    </a:lnTo>
                    <a:lnTo>
                      <a:pt x="232" y="68"/>
                    </a:lnTo>
                    <a:lnTo>
                      <a:pt x="150" y="136"/>
                    </a:lnTo>
                    <a:lnTo>
                      <a:pt x="96" y="204"/>
                    </a:lnTo>
                    <a:lnTo>
                      <a:pt x="42" y="286"/>
                    </a:lnTo>
                    <a:lnTo>
                      <a:pt x="14" y="381"/>
                    </a:lnTo>
                    <a:lnTo>
                      <a:pt x="1" y="476"/>
                    </a:lnTo>
                    <a:lnTo>
                      <a:pt x="14" y="571"/>
                    </a:lnTo>
                    <a:lnTo>
                      <a:pt x="42" y="667"/>
                    </a:lnTo>
                    <a:lnTo>
                      <a:pt x="82" y="748"/>
                    </a:lnTo>
                    <a:lnTo>
                      <a:pt x="137" y="816"/>
                    </a:lnTo>
                    <a:lnTo>
                      <a:pt x="218" y="884"/>
                    </a:lnTo>
                    <a:lnTo>
                      <a:pt x="300" y="925"/>
                    </a:lnTo>
                    <a:lnTo>
                      <a:pt x="395" y="966"/>
                    </a:lnTo>
                    <a:lnTo>
                      <a:pt x="586" y="966"/>
                    </a:lnTo>
                    <a:lnTo>
                      <a:pt x="681" y="939"/>
                    </a:lnTo>
                    <a:lnTo>
                      <a:pt x="762" y="884"/>
                    </a:lnTo>
                    <a:lnTo>
                      <a:pt x="830" y="830"/>
                    </a:lnTo>
                    <a:lnTo>
                      <a:pt x="899" y="762"/>
                    </a:lnTo>
                    <a:lnTo>
                      <a:pt x="939" y="667"/>
                    </a:lnTo>
                    <a:lnTo>
                      <a:pt x="967" y="585"/>
                    </a:lnTo>
                    <a:lnTo>
                      <a:pt x="980" y="490"/>
                    </a:lnTo>
                    <a:lnTo>
                      <a:pt x="967" y="394"/>
                    </a:lnTo>
                    <a:lnTo>
                      <a:pt x="939" y="299"/>
                    </a:lnTo>
                    <a:lnTo>
                      <a:pt x="899" y="218"/>
                    </a:lnTo>
                    <a:lnTo>
                      <a:pt x="844" y="150"/>
                    </a:lnTo>
                    <a:lnTo>
                      <a:pt x="776" y="82"/>
                    </a:lnTo>
                    <a:lnTo>
                      <a:pt x="681" y="27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8"/>
              <p:cNvSpPr/>
              <p:nvPr/>
            </p:nvSpPr>
            <p:spPr>
              <a:xfrm>
                <a:off x="506471" y="2860750"/>
                <a:ext cx="28449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299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27" y="300"/>
                    </a:lnTo>
                    <a:lnTo>
                      <a:pt x="0" y="395"/>
                    </a:lnTo>
                    <a:lnTo>
                      <a:pt x="0" y="490"/>
                    </a:lnTo>
                    <a:lnTo>
                      <a:pt x="0" y="585"/>
                    </a:lnTo>
                    <a:lnTo>
                      <a:pt x="27" y="667"/>
                    </a:lnTo>
                    <a:lnTo>
                      <a:pt x="68" y="762"/>
                    </a:lnTo>
                    <a:lnTo>
                      <a:pt x="136" y="830"/>
                    </a:lnTo>
                    <a:lnTo>
                      <a:pt x="204" y="898"/>
                    </a:lnTo>
                    <a:lnTo>
                      <a:pt x="286" y="939"/>
                    </a:lnTo>
                    <a:lnTo>
                      <a:pt x="381" y="966"/>
                    </a:lnTo>
                    <a:lnTo>
                      <a:pt x="476" y="980"/>
                    </a:lnTo>
                    <a:lnTo>
                      <a:pt x="571" y="966"/>
                    </a:lnTo>
                    <a:lnTo>
                      <a:pt x="667" y="939"/>
                    </a:lnTo>
                    <a:lnTo>
                      <a:pt x="748" y="898"/>
                    </a:lnTo>
                    <a:lnTo>
                      <a:pt x="816" y="844"/>
                    </a:lnTo>
                    <a:lnTo>
                      <a:pt x="884" y="762"/>
                    </a:lnTo>
                    <a:lnTo>
                      <a:pt x="925" y="681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2"/>
                    </a:lnTo>
                    <a:lnTo>
                      <a:pt x="830" y="150"/>
                    </a:lnTo>
                    <a:lnTo>
                      <a:pt x="762" y="96"/>
                    </a:lnTo>
                    <a:lnTo>
                      <a:pt x="667" y="41"/>
                    </a:lnTo>
                    <a:lnTo>
                      <a:pt x="585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8"/>
              <p:cNvSpPr/>
              <p:nvPr/>
            </p:nvSpPr>
            <p:spPr>
              <a:xfrm>
                <a:off x="678315" y="2916441"/>
                <a:ext cx="28478" cy="28861"/>
              </a:xfrm>
              <a:custGeom>
                <a:avLst/>
                <a:gdLst/>
                <a:ahLst/>
                <a:cxnLst/>
                <a:rect l="l" t="t" r="r" b="b"/>
                <a:pathLst>
                  <a:path w="967" h="980" extrusionOk="0">
                    <a:moveTo>
                      <a:pt x="490" y="0"/>
                    </a:moveTo>
                    <a:lnTo>
                      <a:pt x="395" y="14"/>
                    </a:lnTo>
                    <a:lnTo>
                      <a:pt x="300" y="41"/>
                    </a:lnTo>
                    <a:lnTo>
                      <a:pt x="218" y="82"/>
                    </a:lnTo>
                    <a:lnTo>
                      <a:pt x="150" y="136"/>
                    </a:lnTo>
                    <a:lnTo>
                      <a:pt x="82" y="218"/>
                    </a:lnTo>
                    <a:lnTo>
                      <a:pt x="41" y="299"/>
                    </a:lnTo>
                    <a:lnTo>
                      <a:pt x="1" y="395"/>
                    </a:lnTo>
                    <a:lnTo>
                      <a:pt x="1" y="490"/>
                    </a:lnTo>
                    <a:lnTo>
                      <a:pt x="1" y="585"/>
                    </a:lnTo>
                    <a:lnTo>
                      <a:pt x="28" y="680"/>
                    </a:lnTo>
                    <a:lnTo>
                      <a:pt x="82" y="762"/>
                    </a:lnTo>
                    <a:lnTo>
                      <a:pt x="137" y="830"/>
                    </a:lnTo>
                    <a:lnTo>
                      <a:pt x="205" y="898"/>
                    </a:lnTo>
                    <a:lnTo>
                      <a:pt x="300" y="939"/>
                    </a:lnTo>
                    <a:lnTo>
                      <a:pt x="382" y="966"/>
                    </a:lnTo>
                    <a:lnTo>
                      <a:pt x="477" y="980"/>
                    </a:lnTo>
                    <a:lnTo>
                      <a:pt x="572" y="966"/>
                    </a:lnTo>
                    <a:lnTo>
                      <a:pt x="667" y="939"/>
                    </a:lnTo>
                    <a:lnTo>
                      <a:pt x="749" y="898"/>
                    </a:lnTo>
                    <a:lnTo>
                      <a:pt x="817" y="844"/>
                    </a:lnTo>
                    <a:lnTo>
                      <a:pt x="885" y="776"/>
                    </a:lnTo>
                    <a:lnTo>
                      <a:pt x="939" y="680"/>
                    </a:lnTo>
                    <a:lnTo>
                      <a:pt x="966" y="585"/>
                    </a:lnTo>
                    <a:lnTo>
                      <a:pt x="966" y="490"/>
                    </a:lnTo>
                    <a:lnTo>
                      <a:pt x="966" y="395"/>
                    </a:lnTo>
                    <a:lnTo>
                      <a:pt x="939" y="313"/>
                    </a:lnTo>
                    <a:lnTo>
                      <a:pt x="898" y="231"/>
                    </a:lnTo>
                    <a:lnTo>
                      <a:pt x="830" y="150"/>
                    </a:lnTo>
                    <a:lnTo>
                      <a:pt x="762" y="95"/>
                    </a:lnTo>
                    <a:lnTo>
                      <a:pt x="681" y="41"/>
                    </a:lnTo>
                    <a:lnTo>
                      <a:pt x="586" y="14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9" name="Google Shape;1099;p28"/>
            <p:cNvSpPr/>
            <p:nvPr/>
          </p:nvSpPr>
          <p:spPr>
            <a:xfrm>
              <a:off x="3542850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5475175" y="2749725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5160850" y="1646150"/>
              <a:ext cx="126000" cy="126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79" name="Google Shape;1179;p28"/>
          <p:cNvCxnSpPr>
            <a:stCxn id="1083" idx="1"/>
            <a:endCxn id="1178" idx="6"/>
          </p:cNvCxnSpPr>
          <p:nvPr/>
        </p:nvCxnSpPr>
        <p:spPr>
          <a:xfrm flipH="1">
            <a:off x="5286925" y="1709150"/>
            <a:ext cx="771000" cy="6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aphicFrame>
        <p:nvGraphicFramePr>
          <p:cNvPr id="1185" name="Google Shape;1185;p29"/>
          <p:cNvGraphicFramePr/>
          <p:nvPr/>
        </p:nvGraphicFramePr>
        <p:xfrm>
          <a:off x="457200" y="9222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{ABDADE54-F802-46B2-96A6-960D7DC5340C}</a:tableStyleId>
              </a:tblPr>
              <a:tblGrid>
                <a:gridCol w="44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  <a:endParaRPr b="1">
                        <a:solidFill>
                          <a:schemeClr val="accen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Supervised learning</a:t>
                      </a:r>
                      <a:endParaRPr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has a beautiful name, but it’s hot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  <a:endParaRPr b="1">
                        <a:solidFill>
                          <a:schemeClr val="accent4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Unsupervised learning</a:t>
                      </a:r>
                      <a:endParaRPr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Despite being red, Mars is a cold place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  <a:endParaRPr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Semi-supervised learning</a:t>
                      </a:r>
                      <a:endParaRPr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6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Earth is the third planet from the Sun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  <a:endParaRPr b="1">
                        <a:solidFill>
                          <a:schemeClr val="accent6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Reinforcement learning</a:t>
                      </a:r>
                      <a:endParaRPr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6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the closest planet to the Sun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4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3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05</a:t>
                      </a:r>
                      <a:endParaRPr b="1">
                        <a:solidFill>
                          <a:schemeClr val="accent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Dimensionality reduction</a:t>
                      </a:r>
                      <a:endParaRPr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6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Pluto is considered a dwarf planet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1186" name="Google Shape;1186;p29"/>
          <p:cNvGrpSpPr/>
          <p:nvPr/>
        </p:nvGrpSpPr>
        <p:grpSpPr>
          <a:xfrm>
            <a:off x="4572000" y="997018"/>
            <a:ext cx="4114785" cy="3734967"/>
            <a:chOff x="457200" y="997005"/>
            <a:chExt cx="4114785" cy="3734967"/>
          </a:xfrm>
        </p:grpSpPr>
        <p:sp>
          <p:nvSpPr>
            <p:cNvPr id="1187" name="Google Shape;1187;p29"/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9"/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9"/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9"/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9"/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9"/>
            <p:cNvSpPr/>
            <p:nvPr/>
          </p:nvSpPr>
          <p:spPr>
            <a:xfrm>
              <a:off x="1624966" y="2976245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9"/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9"/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9"/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9"/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9"/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9"/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9"/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9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9"/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9"/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9"/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9"/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9"/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9"/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9"/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9"/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9"/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9"/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9"/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9"/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9"/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>
          <a:extLst>
            <a:ext uri="{FF2B5EF4-FFF2-40B4-BE49-F238E27FC236}">
              <a16:creationId xmlns:a16="http://schemas.microsoft.com/office/drawing/2014/main" id="{955F0788-986F-D908-60E5-E0A2618DE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>
            <a:extLst>
              <a:ext uri="{FF2B5EF4-FFF2-40B4-BE49-F238E27FC236}">
                <a16:creationId xmlns:a16="http://schemas.microsoft.com/office/drawing/2014/main" id="{4176CB7C-D31F-3141-C616-D81670BF370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055160" y="1840732"/>
            <a:ext cx="3545700" cy="843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7" name="Google Shape;47;p15">
            <a:extLst>
              <a:ext uri="{FF2B5EF4-FFF2-40B4-BE49-F238E27FC236}">
                <a16:creationId xmlns:a16="http://schemas.microsoft.com/office/drawing/2014/main" id="{6E1C6B08-CFE2-1D81-1B26-208F3F5192A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105525" y="2598955"/>
            <a:ext cx="2495335" cy="9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 medical model training for privacy </a:t>
            </a:r>
            <a:r>
              <a:rPr lang="en-US" dirty="0" err="1"/>
              <a:t>presplatformervation</a:t>
            </a:r>
            <a:r>
              <a:rPr lang="en-US" dirty="0"/>
              <a:t>.</a:t>
            </a:r>
            <a:endParaRPr dirty="0"/>
          </a:p>
        </p:txBody>
      </p:sp>
      <p:grpSp>
        <p:nvGrpSpPr>
          <p:cNvPr id="48" name="Google Shape;48;p15">
            <a:extLst>
              <a:ext uri="{FF2B5EF4-FFF2-40B4-BE49-F238E27FC236}">
                <a16:creationId xmlns:a16="http://schemas.microsoft.com/office/drawing/2014/main" id="{A336FAAF-C151-CC13-A9C5-49BAF718BC41}"/>
              </a:ext>
            </a:extLst>
          </p:cNvPr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49" name="Google Shape;49;p15">
              <a:extLst>
                <a:ext uri="{FF2B5EF4-FFF2-40B4-BE49-F238E27FC236}">
                  <a16:creationId xmlns:a16="http://schemas.microsoft.com/office/drawing/2014/main" id="{D174BD6B-9F88-E78E-F840-530FB041A845}"/>
                </a:ext>
              </a:extLst>
            </p:cNvPr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>
              <a:extLst>
                <a:ext uri="{FF2B5EF4-FFF2-40B4-BE49-F238E27FC236}">
                  <a16:creationId xmlns:a16="http://schemas.microsoft.com/office/drawing/2014/main" id="{1EF9D421-1F53-B433-D113-F872EBF865F4}"/>
                </a:ext>
              </a:extLst>
            </p:cNvPr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>
                <a:extLst>
                  <a:ext uri="{FF2B5EF4-FFF2-40B4-BE49-F238E27FC236}">
                    <a16:creationId xmlns:a16="http://schemas.microsoft.com/office/drawing/2014/main" id="{AAD3FFCF-E8B0-AA40-48D8-1B05408E5CD8}"/>
                  </a:ext>
                </a:extLst>
              </p:cNvPr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>
                <a:extLst>
                  <a:ext uri="{FF2B5EF4-FFF2-40B4-BE49-F238E27FC236}">
                    <a16:creationId xmlns:a16="http://schemas.microsoft.com/office/drawing/2014/main" id="{B47F847F-EB8A-B068-540F-786585DAADE4}"/>
                  </a:ext>
                </a:extLst>
              </p:cNvPr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>
                <a:extLst>
                  <a:ext uri="{FF2B5EF4-FFF2-40B4-BE49-F238E27FC236}">
                    <a16:creationId xmlns:a16="http://schemas.microsoft.com/office/drawing/2014/main" id="{CD1DF37F-094C-A2A9-1484-681AB4000029}"/>
                  </a:ext>
                </a:extLst>
              </p:cNvPr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>
                <a:extLst>
                  <a:ext uri="{FF2B5EF4-FFF2-40B4-BE49-F238E27FC236}">
                    <a16:creationId xmlns:a16="http://schemas.microsoft.com/office/drawing/2014/main" id="{A13A78B1-F5C5-2F66-3430-BD137C2E9110}"/>
                  </a:ext>
                </a:extLst>
              </p:cNvPr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>
                <a:extLst>
                  <a:ext uri="{FF2B5EF4-FFF2-40B4-BE49-F238E27FC236}">
                    <a16:creationId xmlns:a16="http://schemas.microsoft.com/office/drawing/2014/main" id="{B7F450FD-4390-00E0-3005-0E660A071B40}"/>
                  </a:ext>
                </a:extLst>
              </p:cNvPr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>
                <a:extLst>
                  <a:ext uri="{FF2B5EF4-FFF2-40B4-BE49-F238E27FC236}">
                    <a16:creationId xmlns:a16="http://schemas.microsoft.com/office/drawing/2014/main" id="{ED36FFCC-3BA3-DC3B-A974-EA28632566BD}"/>
                  </a:ext>
                </a:extLst>
              </p:cNvPr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>
                <a:extLst>
                  <a:ext uri="{FF2B5EF4-FFF2-40B4-BE49-F238E27FC236}">
                    <a16:creationId xmlns:a16="http://schemas.microsoft.com/office/drawing/2014/main" id="{7CD0BF6F-A3E9-8468-423C-50B5DBDB7DA2}"/>
                  </a:ext>
                </a:extLst>
              </p:cNvPr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>
                <a:extLst>
                  <a:ext uri="{FF2B5EF4-FFF2-40B4-BE49-F238E27FC236}">
                    <a16:creationId xmlns:a16="http://schemas.microsoft.com/office/drawing/2014/main" id="{980AF304-673C-E7AF-5D2F-3FDC6EDA61BB}"/>
                  </a:ext>
                </a:extLst>
              </p:cNvPr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>
                <a:extLst>
                  <a:ext uri="{FF2B5EF4-FFF2-40B4-BE49-F238E27FC236}">
                    <a16:creationId xmlns:a16="http://schemas.microsoft.com/office/drawing/2014/main" id="{027E89D6-B9FA-715C-A801-62D5D6E143A5}"/>
                  </a:ext>
                </a:extLst>
              </p:cNvPr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>
                <a:extLst>
                  <a:ext uri="{FF2B5EF4-FFF2-40B4-BE49-F238E27FC236}">
                    <a16:creationId xmlns:a16="http://schemas.microsoft.com/office/drawing/2014/main" id="{9F6BF5AC-2DC5-D021-CFCB-4780108BE896}"/>
                  </a:ext>
                </a:extLst>
              </p:cNvPr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>
                <a:extLst>
                  <a:ext uri="{FF2B5EF4-FFF2-40B4-BE49-F238E27FC236}">
                    <a16:creationId xmlns:a16="http://schemas.microsoft.com/office/drawing/2014/main" id="{FD788261-F25F-F280-19A2-06EBE09CCDB6}"/>
                  </a:ext>
                </a:extLst>
              </p:cNvPr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>
                <a:extLst>
                  <a:ext uri="{FF2B5EF4-FFF2-40B4-BE49-F238E27FC236}">
                    <a16:creationId xmlns:a16="http://schemas.microsoft.com/office/drawing/2014/main" id="{670914A7-17BB-10D5-1A4D-A92E56312E87}"/>
                  </a:ext>
                </a:extLst>
              </p:cNvPr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>
                <a:extLst>
                  <a:ext uri="{FF2B5EF4-FFF2-40B4-BE49-F238E27FC236}">
                    <a16:creationId xmlns:a16="http://schemas.microsoft.com/office/drawing/2014/main" id="{7A6372B7-EB2E-B4D9-97ED-236B31C47EB9}"/>
                  </a:ext>
                </a:extLst>
              </p:cNvPr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>
                <a:extLst>
                  <a:ext uri="{FF2B5EF4-FFF2-40B4-BE49-F238E27FC236}">
                    <a16:creationId xmlns:a16="http://schemas.microsoft.com/office/drawing/2014/main" id="{CA94B9BE-69C7-B58C-A64E-BC0351E8751F}"/>
                  </a:ext>
                </a:extLst>
              </p:cNvPr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>
                <a:extLst>
                  <a:ext uri="{FF2B5EF4-FFF2-40B4-BE49-F238E27FC236}">
                    <a16:creationId xmlns:a16="http://schemas.microsoft.com/office/drawing/2014/main" id="{702881D1-5F0C-6CD4-8E2E-E1A274AC598D}"/>
                  </a:ext>
                </a:extLst>
              </p:cNvPr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>
                <a:extLst>
                  <a:ext uri="{FF2B5EF4-FFF2-40B4-BE49-F238E27FC236}">
                    <a16:creationId xmlns:a16="http://schemas.microsoft.com/office/drawing/2014/main" id="{167E5F98-20B9-1989-1327-5CBC76662D42}"/>
                  </a:ext>
                </a:extLst>
              </p:cNvPr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>
                <a:extLst>
                  <a:ext uri="{FF2B5EF4-FFF2-40B4-BE49-F238E27FC236}">
                    <a16:creationId xmlns:a16="http://schemas.microsoft.com/office/drawing/2014/main" id="{199624E9-87D2-C4DD-0AC1-EBC3AF510278}"/>
                  </a:ext>
                </a:extLst>
              </p:cNvPr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>
                <a:extLst>
                  <a:ext uri="{FF2B5EF4-FFF2-40B4-BE49-F238E27FC236}">
                    <a16:creationId xmlns:a16="http://schemas.microsoft.com/office/drawing/2014/main" id="{0C84B22F-90D0-7074-CBCF-8B34E08358EE}"/>
                  </a:ext>
                </a:extLst>
              </p:cNvPr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>
                <a:extLst>
                  <a:ext uri="{FF2B5EF4-FFF2-40B4-BE49-F238E27FC236}">
                    <a16:creationId xmlns:a16="http://schemas.microsoft.com/office/drawing/2014/main" id="{740F6940-1F03-536F-0CCB-E4E5D4800F6A}"/>
                  </a:ext>
                </a:extLst>
              </p:cNvPr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>
                <a:extLst>
                  <a:ext uri="{FF2B5EF4-FFF2-40B4-BE49-F238E27FC236}">
                    <a16:creationId xmlns:a16="http://schemas.microsoft.com/office/drawing/2014/main" id="{4EE654F2-778E-27F2-CF9F-A7CE5BF35C2C}"/>
                  </a:ext>
                </a:extLst>
              </p:cNvPr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>
                <a:extLst>
                  <a:ext uri="{FF2B5EF4-FFF2-40B4-BE49-F238E27FC236}">
                    <a16:creationId xmlns:a16="http://schemas.microsoft.com/office/drawing/2014/main" id="{5F4D0B67-A9E1-A2C0-DCFF-B92358AEB5CF}"/>
                  </a:ext>
                </a:extLst>
              </p:cNvPr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>
                <a:extLst>
                  <a:ext uri="{FF2B5EF4-FFF2-40B4-BE49-F238E27FC236}">
                    <a16:creationId xmlns:a16="http://schemas.microsoft.com/office/drawing/2014/main" id="{F7F60091-348B-602D-2268-82AC17C4E288}"/>
                  </a:ext>
                </a:extLst>
              </p:cNvPr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>
                <a:extLst>
                  <a:ext uri="{FF2B5EF4-FFF2-40B4-BE49-F238E27FC236}">
                    <a16:creationId xmlns:a16="http://schemas.microsoft.com/office/drawing/2014/main" id="{ACFC8508-3CE1-006D-46B2-8F09FFFCBB08}"/>
                  </a:ext>
                </a:extLst>
              </p:cNvPr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>
                <a:extLst>
                  <a:ext uri="{FF2B5EF4-FFF2-40B4-BE49-F238E27FC236}">
                    <a16:creationId xmlns:a16="http://schemas.microsoft.com/office/drawing/2014/main" id="{2D2BBB49-B80A-85B1-FEAC-1B3894B2EB7F}"/>
                  </a:ext>
                </a:extLst>
              </p:cNvPr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>
                <a:extLst>
                  <a:ext uri="{FF2B5EF4-FFF2-40B4-BE49-F238E27FC236}">
                    <a16:creationId xmlns:a16="http://schemas.microsoft.com/office/drawing/2014/main" id="{991112CC-A5F7-824D-E4A5-6300C76F8EDE}"/>
                  </a:ext>
                </a:extLst>
              </p:cNvPr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>
                <a:extLst>
                  <a:ext uri="{FF2B5EF4-FFF2-40B4-BE49-F238E27FC236}">
                    <a16:creationId xmlns:a16="http://schemas.microsoft.com/office/drawing/2014/main" id="{CF883E1E-60D6-1804-E7D7-ED12499DD686}"/>
                  </a:ext>
                </a:extLst>
              </p:cNvPr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>
                <a:extLst>
                  <a:ext uri="{FF2B5EF4-FFF2-40B4-BE49-F238E27FC236}">
                    <a16:creationId xmlns:a16="http://schemas.microsoft.com/office/drawing/2014/main" id="{DD85E8C4-FEDE-A780-A4EA-559731128002}"/>
                  </a:ext>
                </a:extLst>
              </p:cNvPr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>
                <a:extLst>
                  <a:ext uri="{FF2B5EF4-FFF2-40B4-BE49-F238E27FC236}">
                    <a16:creationId xmlns:a16="http://schemas.microsoft.com/office/drawing/2014/main" id="{AC9628E2-1E99-B349-A0A8-032953C7BDCF}"/>
                  </a:ext>
                </a:extLst>
              </p:cNvPr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>
                <a:extLst>
                  <a:ext uri="{FF2B5EF4-FFF2-40B4-BE49-F238E27FC236}">
                    <a16:creationId xmlns:a16="http://schemas.microsoft.com/office/drawing/2014/main" id="{2B7BDCC7-AA31-579B-5932-4188FB9AC841}"/>
                  </a:ext>
                </a:extLst>
              </p:cNvPr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>
                <a:extLst>
                  <a:ext uri="{FF2B5EF4-FFF2-40B4-BE49-F238E27FC236}">
                    <a16:creationId xmlns:a16="http://schemas.microsoft.com/office/drawing/2014/main" id="{376103C4-3D9F-AAA5-0DB4-31DAD5957762}"/>
                  </a:ext>
                </a:extLst>
              </p:cNvPr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>
                <a:extLst>
                  <a:ext uri="{FF2B5EF4-FFF2-40B4-BE49-F238E27FC236}">
                    <a16:creationId xmlns:a16="http://schemas.microsoft.com/office/drawing/2014/main" id="{1292D291-0F3B-F071-9988-70EEE1194DD2}"/>
                  </a:ext>
                </a:extLst>
              </p:cNvPr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>
                <a:extLst>
                  <a:ext uri="{FF2B5EF4-FFF2-40B4-BE49-F238E27FC236}">
                    <a16:creationId xmlns:a16="http://schemas.microsoft.com/office/drawing/2014/main" id="{2D6764D1-AFB0-D788-427A-8C1F8977AE56}"/>
                  </a:ext>
                </a:extLst>
              </p:cNvPr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>
                <a:extLst>
                  <a:ext uri="{FF2B5EF4-FFF2-40B4-BE49-F238E27FC236}">
                    <a16:creationId xmlns:a16="http://schemas.microsoft.com/office/drawing/2014/main" id="{73F93F5B-076A-22A0-7033-67379E94246C}"/>
                  </a:ext>
                </a:extLst>
              </p:cNvPr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>
                <a:extLst>
                  <a:ext uri="{FF2B5EF4-FFF2-40B4-BE49-F238E27FC236}">
                    <a16:creationId xmlns:a16="http://schemas.microsoft.com/office/drawing/2014/main" id="{DD5DE2B2-4701-7DBC-6E70-90C7DC049292}"/>
                  </a:ext>
                </a:extLst>
              </p:cNvPr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>
                <a:extLst>
                  <a:ext uri="{FF2B5EF4-FFF2-40B4-BE49-F238E27FC236}">
                    <a16:creationId xmlns:a16="http://schemas.microsoft.com/office/drawing/2014/main" id="{6D27226F-0D62-E65E-D15E-8089E6426BAC}"/>
                  </a:ext>
                </a:extLst>
              </p:cNvPr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>
                <a:extLst>
                  <a:ext uri="{FF2B5EF4-FFF2-40B4-BE49-F238E27FC236}">
                    <a16:creationId xmlns:a16="http://schemas.microsoft.com/office/drawing/2014/main" id="{EECCEB2C-C60C-6D91-844D-AF41D653EE49}"/>
                  </a:ext>
                </a:extLst>
              </p:cNvPr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>
                <a:extLst>
                  <a:ext uri="{FF2B5EF4-FFF2-40B4-BE49-F238E27FC236}">
                    <a16:creationId xmlns:a16="http://schemas.microsoft.com/office/drawing/2014/main" id="{A7D85BBD-DE95-9ADE-9805-5590C59E0406}"/>
                  </a:ext>
                </a:extLst>
              </p:cNvPr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>
                <a:extLst>
                  <a:ext uri="{FF2B5EF4-FFF2-40B4-BE49-F238E27FC236}">
                    <a16:creationId xmlns:a16="http://schemas.microsoft.com/office/drawing/2014/main" id="{4F3FC402-FB3F-191C-F82D-8EE3403E733A}"/>
                  </a:ext>
                </a:extLst>
              </p:cNvPr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>
                <a:extLst>
                  <a:ext uri="{FF2B5EF4-FFF2-40B4-BE49-F238E27FC236}">
                    <a16:creationId xmlns:a16="http://schemas.microsoft.com/office/drawing/2014/main" id="{05D5ECB8-686E-EA1B-1FBB-71A8A72DFA2F}"/>
                  </a:ext>
                </a:extLst>
              </p:cNvPr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>
                <a:extLst>
                  <a:ext uri="{FF2B5EF4-FFF2-40B4-BE49-F238E27FC236}">
                    <a16:creationId xmlns:a16="http://schemas.microsoft.com/office/drawing/2014/main" id="{7FB0C823-FA57-6C3C-553C-3842D9495289}"/>
                  </a:ext>
                </a:extLst>
              </p:cNvPr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>
                <a:extLst>
                  <a:ext uri="{FF2B5EF4-FFF2-40B4-BE49-F238E27FC236}">
                    <a16:creationId xmlns:a16="http://schemas.microsoft.com/office/drawing/2014/main" id="{67CE7BBF-C451-7B3B-8224-9B88153CBF41}"/>
                  </a:ext>
                </a:extLst>
              </p:cNvPr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>
                <a:extLst>
                  <a:ext uri="{FF2B5EF4-FFF2-40B4-BE49-F238E27FC236}">
                    <a16:creationId xmlns:a16="http://schemas.microsoft.com/office/drawing/2014/main" id="{C4221DF1-20CB-7959-5343-549972087C6C}"/>
                  </a:ext>
                </a:extLst>
              </p:cNvPr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>
                <a:extLst>
                  <a:ext uri="{FF2B5EF4-FFF2-40B4-BE49-F238E27FC236}">
                    <a16:creationId xmlns:a16="http://schemas.microsoft.com/office/drawing/2014/main" id="{46F82075-C848-F57A-2566-9458682AA31A}"/>
                  </a:ext>
                </a:extLst>
              </p:cNvPr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>
                <a:extLst>
                  <a:ext uri="{FF2B5EF4-FFF2-40B4-BE49-F238E27FC236}">
                    <a16:creationId xmlns:a16="http://schemas.microsoft.com/office/drawing/2014/main" id="{6C71D81C-B780-EAB8-9751-BD4208005984}"/>
                  </a:ext>
                </a:extLst>
              </p:cNvPr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>
                <a:extLst>
                  <a:ext uri="{FF2B5EF4-FFF2-40B4-BE49-F238E27FC236}">
                    <a16:creationId xmlns:a16="http://schemas.microsoft.com/office/drawing/2014/main" id="{BD76125C-A786-DF99-1EA7-22240497D5A4}"/>
                  </a:ext>
                </a:extLst>
              </p:cNvPr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>
                <a:extLst>
                  <a:ext uri="{FF2B5EF4-FFF2-40B4-BE49-F238E27FC236}">
                    <a16:creationId xmlns:a16="http://schemas.microsoft.com/office/drawing/2014/main" id="{E95B5559-6F4F-C077-A17B-0BDF57827B0D}"/>
                  </a:ext>
                </a:extLst>
              </p:cNvPr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>
                <a:extLst>
                  <a:ext uri="{FF2B5EF4-FFF2-40B4-BE49-F238E27FC236}">
                    <a16:creationId xmlns:a16="http://schemas.microsoft.com/office/drawing/2014/main" id="{CD239832-7482-43AD-2965-58F6FE878D49}"/>
                  </a:ext>
                </a:extLst>
              </p:cNvPr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>
                <a:extLst>
                  <a:ext uri="{FF2B5EF4-FFF2-40B4-BE49-F238E27FC236}">
                    <a16:creationId xmlns:a16="http://schemas.microsoft.com/office/drawing/2014/main" id="{5CAEABA4-A2D6-B29C-2FB3-297A90D2F82A}"/>
                  </a:ext>
                </a:extLst>
              </p:cNvPr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>
                <a:extLst>
                  <a:ext uri="{FF2B5EF4-FFF2-40B4-BE49-F238E27FC236}">
                    <a16:creationId xmlns:a16="http://schemas.microsoft.com/office/drawing/2014/main" id="{39FC6455-98D1-0DF0-3A01-6E46BF38BB7E}"/>
                  </a:ext>
                </a:extLst>
              </p:cNvPr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>
                <a:extLst>
                  <a:ext uri="{FF2B5EF4-FFF2-40B4-BE49-F238E27FC236}">
                    <a16:creationId xmlns:a16="http://schemas.microsoft.com/office/drawing/2014/main" id="{335B145D-4E30-469E-3120-EC671A430834}"/>
                  </a:ext>
                </a:extLst>
              </p:cNvPr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>
                <a:extLst>
                  <a:ext uri="{FF2B5EF4-FFF2-40B4-BE49-F238E27FC236}">
                    <a16:creationId xmlns:a16="http://schemas.microsoft.com/office/drawing/2014/main" id="{C527E9FA-B9F1-83DC-8F23-262D349E42A4}"/>
                  </a:ext>
                </a:extLst>
              </p:cNvPr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>
                <a:extLst>
                  <a:ext uri="{FF2B5EF4-FFF2-40B4-BE49-F238E27FC236}">
                    <a16:creationId xmlns:a16="http://schemas.microsoft.com/office/drawing/2014/main" id="{767ED43D-6CF2-4438-8FA3-CAA6AFA5DE47}"/>
                  </a:ext>
                </a:extLst>
              </p:cNvPr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>
                <a:extLst>
                  <a:ext uri="{FF2B5EF4-FFF2-40B4-BE49-F238E27FC236}">
                    <a16:creationId xmlns:a16="http://schemas.microsoft.com/office/drawing/2014/main" id="{C04AFBC6-EB75-16F2-761E-F47F14716F4C}"/>
                  </a:ext>
                </a:extLst>
              </p:cNvPr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>
                <a:extLst>
                  <a:ext uri="{FF2B5EF4-FFF2-40B4-BE49-F238E27FC236}">
                    <a16:creationId xmlns:a16="http://schemas.microsoft.com/office/drawing/2014/main" id="{40E96B95-E4D9-9A1D-C57B-0260854F5D24}"/>
                  </a:ext>
                </a:extLst>
              </p:cNvPr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>
                <a:extLst>
                  <a:ext uri="{FF2B5EF4-FFF2-40B4-BE49-F238E27FC236}">
                    <a16:creationId xmlns:a16="http://schemas.microsoft.com/office/drawing/2014/main" id="{93E32F7D-75CD-0979-129B-58E6142072B7}"/>
                  </a:ext>
                </a:extLst>
              </p:cNvPr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>
                <a:extLst>
                  <a:ext uri="{FF2B5EF4-FFF2-40B4-BE49-F238E27FC236}">
                    <a16:creationId xmlns:a16="http://schemas.microsoft.com/office/drawing/2014/main" id="{820FDA31-848F-0D35-34CD-F2A3387156B4}"/>
                  </a:ext>
                </a:extLst>
              </p:cNvPr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>
                <a:extLst>
                  <a:ext uri="{FF2B5EF4-FFF2-40B4-BE49-F238E27FC236}">
                    <a16:creationId xmlns:a16="http://schemas.microsoft.com/office/drawing/2014/main" id="{722A9796-3236-B1A7-BF9D-27D8EE36CE76}"/>
                  </a:ext>
                </a:extLst>
              </p:cNvPr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>
                <a:extLst>
                  <a:ext uri="{FF2B5EF4-FFF2-40B4-BE49-F238E27FC236}">
                    <a16:creationId xmlns:a16="http://schemas.microsoft.com/office/drawing/2014/main" id="{82C688A1-FE14-8DAA-BEC0-03BCAEB880AE}"/>
                  </a:ext>
                </a:extLst>
              </p:cNvPr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>
                <a:extLst>
                  <a:ext uri="{FF2B5EF4-FFF2-40B4-BE49-F238E27FC236}">
                    <a16:creationId xmlns:a16="http://schemas.microsoft.com/office/drawing/2014/main" id="{32A6D93A-461B-C6AF-46A9-E00820A078AD}"/>
                  </a:ext>
                </a:extLst>
              </p:cNvPr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>
                <a:extLst>
                  <a:ext uri="{FF2B5EF4-FFF2-40B4-BE49-F238E27FC236}">
                    <a16:creationId xmlns:a16="http://schemas.microsoft.com/office/drawing/2014/main" id="{7774F512-3FDB-D9F7-B92E-A29FEE55327E}"/>
                  </a:ext>
                </a:extLst>
              </p:cNvPr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>
                <a:extLst>
                  <a:ext uri="{FF2B5EF4-FFF2-40B4-BE49-F238E27FC236}">
                    <a16:creationId xmlns:a16="http://schemas.microsoft.com/office/drawing/2014/main" id="{3F4434E0-C9A7-01D8-8417-81155177C2BB}"/>
                  </a:ext>
                </a:extLst>
              </p:cNvPr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>
                <a:extLst>
                  <a:ext uri="{FF2B5EF4-FFF2-40B4-BE49-F238E27FC236}">
                    <a16:creationId xmlns:a16="http://schemas.microsoft.com/office/drawing/2014/main" id="{CEFD46BE-A14F-988E-A9E3-F4AC2A51785B}"/>
                  </a:ext>
                </a:extLst>
              </p:cNvPr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>
                <a:extLst>
                  <a:ext uri="{FF2B5EF4-FFF2-40B4-BE49-F238E27FC236}">
                    <a16:creationId xmlns:a16="http://schemas.microsoft.com/office/drawing/2014/main" id="{5926E4A9-970F-695A-D5A1-0345710930EF}"/>
                  </a:ext>
                </a:extLst>
              </p:cNvPr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>
                <a:extLst>
                  <a:ext uri="{FF2B5EF4-FFF2-40B4-BE49-F238E27FC236}">
                    <a16:creationId xmlns:a16="http://schemas.microsoft.com/office/drawing/2014/main" id="{E29204AD-D231-0671-FC28-3F9D34C5342F}"/>
                  </a:ext>
                </a:extLst>
              </p:cNvPr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>
                <a:extLst>
                  <a:ext uri="{FF2B5EF4-FFF2-40B4-BE49-F238E27FC236}">
                    <a16:creationId xmlns:a16="http://schemas.microsoft.com/office/drawing/2014/main" id="{4D3E51DF-EDBB-5641-7BF5-E65A6C728F57}"/>
                  </a:ext>
                </a:extLst>
              </p:cNvPr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>
                <a:extLst>
                  <a:ext uri="{FF2B5EF4-FFF2-40B4-BE49-F238E27FC236}">
                    <a16:creationId xmlns:a16="http://schemas.microsoft.com/office/drawing/2014/main" id="{73C51726-B232-8F9E-EB7F-E02ED5212C95}"/>
                  </a:ext>
                </a:extLst>
              </p:cNvPr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>
                <a:extLst>
                  <a:ext uri="{FF2B5EF4-FFF2-40B4-BE49-F238E27FC236}">
                    <a16:creationId xmlns:a16="http://schemas.microsoft.com/office/drawing/2014/main" id="{CC2B2638-1072-F3B7-464F-BE4F28B45F9E}"/>
                  </a:ext>
                </a:extLst>
              </p:cNvPr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>
                <a:extLst>
                  <a:ext uri="{FF2B5EF4-FFF2-40B4-BE49-F238E27FC236}">
                    <a16:creationId xmlns:a16="http://schemas.microsoft.com/office/drawing/2014/main" id="{CC40A600-B2C7-8DF9-BDA8-BB8EB6AE1DDD}"/>
                  </a:ext>
                </a:extLst>
              </p:cNvPr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>
                <a:extLst>
                  <a:ext uri="{FF2B5EF4-FFF2-40B4-BE49-F238E27FC236}">
                    <a16:creationId xmlns:a16="http://schemas.microsoft.com/office/drawing/2014/main" id="{42BA4E4D-F926-1004-5A6A-74ED4199CB82}"/>
                  </a:ext>
                </a:extLst>
              </p:cNvPr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>
                <a:extLst>
                  <a:ext uri="{FF2B5EF4-FFF2-40B4-BE49-F238E27FC236}">
                    <a16:creationId xmlns:a16="http://schemas.microsoft.com/office/drawing/2014/main" id="{E9567309-FFB6-D5FD-629A-0907C4D3DA83}"/>
                  </a:ext>
                </a:extLst>
              </p:cNvPr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>
                <a:extLst>
                  <a:ext uri="{FF2B5EF4-FFF2-40B4-BE49-F238E27FC236}">
                    <a16:creationId xmlns:a16="http://schemas.microsoft.com/office/drawing/2014/main" id="{C72C1563-6576-924A-1221-F55D58961891}"/>
                  </a:ext>
                </a:extLst>
              </p:cNvPr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>
                <a:extLst>
                  <a:ext uri="{FF2B5EF4-FFF2-40B4-BE49-F238E27FC236}">
                    <a16:creationId xmlns:a16="http://schemas.microsoft.com/office/drawing/2014/main" id="{AE4DE67A-941A-4B69-7C18-E9FABFE7505C}"/>
                  </a:ext>
                </a:extLst>
              </p:cNvPr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>
                <a:extLst>
                  <a:ext uri="{FF2B5EF4-FFF2-40B4-BE49-F238E27FC236}">
                    <a16:creationId xmlns:a16="http://schemas.microsoft.com/office/drawing/2014/main" id="{13500662-A400-9908-3536-1E6478D8BD7D}"/>
                  </a:ext>
                </a:extLst>
              </p:cNvPr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>
                <a:extLst>
                  <a:ext uri="{FF2B5EF4-FFF2-40B4-BE49-F238E27FC236}">
                    <a16:creationId xmlns:a16="http://schemas.microsoft.com/office/drawing/2014/main" id="{B5BA4560-E699-AD73-D930-96AC481C4982}"/>
                  </a:ext>
                </a:extLst>
              </p:cNvPr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>
                <a:extLst>
                  <a:ext uri="{FF2B5EF4-FFF2-40B4-BE49-F238E27FC236}">
                    <a16:creationId xmlns:a16="http://schemas.microsoft.com/office/drawing/2014/main" id="{8C8953A4-BD9D-AD19-A19E-E44938B55434}"/>
                  </a:ext>
                </a:extLst>
              </p:cNvPr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>
                <a:extLst>
                  <a:ext uri="{FF2B5EF4-FFF2-40B4-BE49-F238E27FC236}">
                    <a16:creationId xmlns:a16="http://schemas.microsoft.com/office/drawing/2014/main" id="{AD2C0961-02A2-BE59-E733-661914DFE537}"/>
                  </a:ext>
                </a:extLst>
              </p:cNvPr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>
                <a:extLst>
                  <a:ext uri="{FF2B5EF4-FFF2-40B4-BE49-F238E27FC236}">
                    <a16:creationId xmlns:a16="http://schemas.microsoft.com/office/drawing/2014/main" id="{31C9A2EB-C7C7-6F40-247B-18C6AD486850}"/>
                  </a:ext>
                </a:extLst>
              </p:cNvPr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>
                <a:extLst>
                  <a:ext uri="{FF2B5EF4-FFF2-40B4-BE49-F238E27FC236}">
                    <a16:creationId xmlns:a16="http://schemas.microsoft.com/office/drawing/2014/main" id="{AC784B40-FD7A-BD28-DF5E-F092F8D4AD81}"/>
                  </a:ext>
                </a:extLst>
              </p:cNvPr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>
                <a:extLst>
                  <a:ext uri="{FF2B5EF4-FFF2-40B4-BE49-F238E27FC236}">
                    <a16:creationId xmlns:a16="http://schemas.microsoft.com/office/drawing/2014/main" id="{0D1CF8EF-47E6-2190-80E3-7C80C028037A}"/>
                  </a:ext>
                </a:extLst>
              </p:cNvPr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>
                <a:extLst>
                  <a:ext uri="{FF2B5EF4-FFF2-40B4-BE49-F238E27FC236}">
                    <a16:creationId xmlns:a16="http://schemas.microsoft.com/office/drawing/2014/main" id="{E7B574DA-4B2E-4257-9EE8-5BB67D963E97}"/>
                  </a:ext>
                </a:extLst>
              </p:cNvPr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>
                <a:extLst>
                  <a:ext uri="{FF2B5EF4-FFF2-40B4-BE49-F238E27FC236}">
                    <a16:creationId xmlns:a16="http://schemas.microsoft.com/office/drawing/2014/main" id="{F706D93A-C76F-60C1-8AE3-0BC083140802}"/>
                  </a:ext>
                </a:extLst>
              </p:cNvPr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>
                <a:extLst>
                  <a:ext uri="{FF2B5EF4-FFF2-40B4-BE49-F238E27FC236}">
                    <a16:creationId xmlns:a16="http://schemas.microsoft.com/office/drawing/2014/main" id="{A42A0A74-FF12-208D-496E-EF351934537E}"/>
                  </a:ext>
                </a:extLst>
              </p:cNvPr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>
                <a:extLst>
                  <a:ext uri="{FF2B5EF4-FFF2-40B4-BE49-F238E27FC236}">
                    <a16:creationId xmlns:a16="http://schemas.microsoft.com/office/drawing/2014/main" id="{CE24480C-1B7A-55F3-3845-99B6055D42A6}"/>
                  </a:ext>
                </a:extLst>
              </p:cNvPr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>
                <a:extLst>
                  <a:ext uri="{FF2B5EF4-FFF2-40B4-BE49-F238E27FC236}">
                    <a16:creationId xmlns:a16="http://schemas.microsoft.com/office/drawing/2014/main" id="{B4873DD8-C3B9-47B1-81D5-8C5CAA2B6D32}"/>
                  </a:ext>
                </a:extLst>
              </p:cNvPr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>
                <a:extLst>
                  <a:ext uri="{FF2B5EF4-FFF2-40B4-BE49-F238E27FC236}">
                    <a16:creationId xmlns:a16="http://schemas.microsoft.com/office/drawing/2014/main" id="{148779A5-377E-9283-7496-03836F7819EC}"/>
                  </a:ext>
                </a:extLst>
              </p:cNvPr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>
                <a:extLst>
                  <a:ext uri="{FF2B5EF4-FFF2-40B4-BE49-F238E27FC236}">
                    <a16:creationId xmlns:a16="http://schemas.microsoft.com/office/drawing/2014/main" id="{9EEA4838-DF11-D211-F645-2ABFCDBCB6CC}"/>
                  </a:ext>
                </a:extLst>
              </p:cNvPr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>
                <a:extLst>
                  <a:ext uri="{FF2B5EF4-FFF2-40B4-BE49-F238E27FC236}">
                    <a16:creationId xmlns:a16="http://schemas.microsoft.com/office/drawing/2014/main" id="{8048757E-36A5-FFB9-B9EA-55B0E11E941A}"/>
                  </a:ext>
                </a:extLst>
              </p:cNvPr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>
                <a:extLst>
                  <a:ext uri="{FF2B5EF4-FFF2-40B4-BE49-F238E27FC236}">
                    <a16:creationId xmlns:a16="http://schemas.microsoft.com/office/drawing/2014/main" id="{E45A8D0C-C525-8BAA-D49E-B5636979C193}"/>
                  </a:ext>
                </a:extLst>
              </p:cNvPr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>
                <a:extLst>
                  <a:ext uri="{FF2B5EF4-FFF2-40B4-BE49-F238E27FC236}">
                    <a16:creationId xmlns:a16="http://schemas.microsoft.com/office/drawing/2014/main" id="{67DCD8FF-D75A-1B1D-32E5-BE476BAEB20A}"/>
                  </a:ext>
                </a:extLst>
              </p:cNvPr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>
                <a:extLst>
                  <a:ext uri="{FF2B5EF4-FFF2-40B4-BE49-F238E27FC236}">
                    <a16:creationId xmlns:a16="http://schemas.microsoft.com/office/drawing/2014/main" id="{04E67D09-6F2C-C88B-B2E3-B295A6965BCE}"/>
                  </a:ext>
                </a:extLst>
              </p:cNvPr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>
                <a:extLst>
                  <a:ext uri="{FF2B5EF4-FFF2-40B4-BE49-F238E27FC236}">
                    <a16:creationId xmlns:a16="http://schemas.microsoft.com/office/drawing/2014/main" id="{058EF631-2398-EB86-E456-844929761E17}"/>
                  </a:ext>
                </a:extLst>
              </p:cNvPr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>
                <a:extLst>
                  <a:ext uri="{FF2B5EF4-FFF2-40B4-BE49-F238E27FC236}">
                    <a16:creationId xmlns:a16="http://schemas.microsoft.com/office/drawing/2014/main" id="{124F5FEE-4DD3-37D9-F665-F9FB60C41648}"/>
                  </a:ext>
                </a:extLst>
              </p:cNvPr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>
                <a:extLst>
                  <a:ext uri="{FF2B5EF4-FFF2-40B4-BE49-F238E27FC236}">
                    <a16:creationId xmlns:a16="http://schemas.microsoft.com/office/drawing/2014/main" id="{D4FAF5A6-70CA-C804-E747-7AA1196A2668}"/>
                  </a:ext>
                </a:extLst>
              </p:cNvPr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>
                <a:extLst>
                  <a:ext uri="{FF2B5EF4-FFF2-40B4-BE49-F238E27FC236}">
                    <a16:creationId xmlns:a16="http://schemas.microsoft.com/office/drawing/2014/main" id="{DE2820B5-3F58-72D8-261F-1153462F20F5}"/>
                  </a:ext>
                </a:extLst>
              </p:cNvPr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>
                <a:extLst>
                  <a:ext uri="{FF2B5EF4-FFF2-40B4-BE49-F238E27FC236}">
                    <a16:creationId xmlns:a16="http://schemas.microsoft.com/office/drawing/2014/main" id="{E5CC4C2D-6D82-7BBD-00B7-DA73BCEAA615}"/>
                  </a:ext>
                </a:extLst>
              </p:cNvPr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>
                <a:extLst>
                  <a:ext uri="{FF2B5EF4-FFF2-40B4-BE49-F238E27FC236}">
                    <a16:creationId xmlns:a16="http://schemas.microsoft.com/office/drawing/2014/main" id="{57198CD1-6B36-3CC8-DBB9-89E48FEC39CA}"/>
                  </a:ext>
                </a:extLst>
              </p:cNvPr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>
                <a:extLst>
                  <a:ext uri="{FF2B5EF4-FFF2-40B4-BE49-F238E27FC236}">
                    <a16:creationId xmlns:a16="http://schemas.microsoft.com/office/drawing/2014/main" id="{A4D11DE5-5380-4BB4-6AA2-9275764B1B76}"/>
                  </a:ext>
                </a:extLst>
              </p:cNvPr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>
                <a:extLst>
                  <a:ext uri="{FF2B5EF4-FFF2-40B4-BE49-F238E27FC236}">
                    <a16:creationId xmlns:a16="http://schemas.microsoft.com/office/drawing/2014/main" id="{58E50B3C-534A-B3DE-FD32-A1772CE2A482}"/>
                  </a:ext>
                </a:extLst>
              </p:cNvPr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>
                <a:extLst>
                  <a:ext uri="{FF2B5EF4-FFF2-40B4-BE49-F238E27FC236}">
                    <a16:creationId xmlns:a16="http://schemas.microsoft.com/office/drawing/2014/main" id="{AE6FBF38-98A4-FB87-B533-E583325251D2}"/>
                  </a:ext>
                </a:extLst>
              </p:cNvPr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>
                <a:extLst>
                  <a:ext uri="{FF2B5EF4-FFF2-40B4-BE49-F238E27FC236}">
                    <a16:creationId xmlns:a16="http://schemas.microsoft.com/office/drawing/2014/main" id="{E40000C6-2C3D-B760-6533-49C04ED2C8DB}"/>
                  </a:ext>
                </a:extLst>
              </p:cNvPr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>
                <a:extLst>
                  <a:ext uri="{FF2B5EF4-FFF2-40B4-BE49-F238E27FC236}">
                    <a16:creationId xmlns:a16="http://schemas.microsoft.com/office/drawing/2014/main" id="{881483FC-218C-E9C5-8359-64099BC5A95C}"/>
                  </a:ext>
                </a:extLst>
              </p:cNvPr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>
                <a:extLst>
                  <a:ext uri="{FF2B5EF4-FFF2-40B4-BE49-F238E27FC236}">
                    <a16:creationId xmlns:a16="http://schemas.microsoft.com/office/drawing/2014/main" id="{7BBD9B56-8864-818A-065B-586E495C54F2}"/>
                  </a:ext>
                </a:extLst>
              </p:cNvPr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>
                <a:extLst>
                  <a:ext uri="{FF2B5EF4-FFF2-40B4-BE49-F238E27FC236}">
                    <a16:creationId xmlns:a16="http://schemas.microsoft.com/office/drawing/2014/main" id="{5827A8B4-0C46-19AC-64F5-D0AF157C0018}"/>
                  </a:ext>
                </a:extLst>
              </p:cNvPr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>
                <a:extLst>
                  <a:ext uri="{FF2B5EF4-FFF2-40B4-BE49-F238E27FC236}">
                    <a16:creationId xmlns:a16="http://schemas.microsoft.com/office/drawing/2014/main" id="{88073B04-5D34-4E45-374A-6298B8F4B79F}"/>
                  </a:ext>
                </a:extLst>
              </p:cNvPr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>
                <a:extLst>
                  <a:ext uri="{FF2B5EF4-FFF2-40B4-BE49-F238E27FC236}">
                    <a16:creationId xmlns:a16="http://schemas.microsoft.com/office/drawing/2014/main" id="{90E15967-0C4D-819B-611F-8E89C23A994C}"/>
                  </a:ext>
                </a:extLst>
              </p:cNvPr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>
                <a:extLst>
                  <a:ext uri="{FF2B5EF4-FFF2-40B4-BE49-F238E27FC236}">
                    <a16:creationId xmlns:a16="http://schemas.microsoft.com/office/drawing/2014/main" id="{FEF51CBD-B2DD-FE4E-F1CD-38F6952DC410}"/>
                  </a:ext>
                </a:extLst>
              </p:cNvPr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>
                <a:extLst>
                  <a:ext uri="{FF2B5EF4-FFF2-40B4-BE49-F238E27FC236}">
                    <a16:creationId xmlns:a16="http://schemas.microsoft.com/office/drawing/2014/main" id="{28FF6B9A-B5A0-FCBE-6EA0-4041C2FAE6DA}"/>
                  </a:ext>
                </a:extLst>
              </p:cNvPr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>
                <a:extLst>
                  <a:ext uri="{FF2B5EF4-FFF2-40B4-BE49-F238E27FC236}">
                    <a16:creationId xmlns:a16="http://schemas.microsoft.com/office/drawing/2014/main" id="{0B3A1FF7-B958-D241-7A4C-7E5BF086D075}"/>
                  </a:ext>
                </a:extLst>
              </p:cNvPr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>
                <a:extLst>
                  <a:ext uri="{FF2B5EF4-FFF2-40B4-BE49-F238E27FC236}">
                    <a16:creationId xmlns:a16="http://schemas.microsoft.com/office/drawing/2014/main" id="{9E5A4C2D-44CA-7059-CCF1-C2B4A2B9E9EA}"/>
                  </a:ext>
                </a:extLst>
              </p:cNvPr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>
                <a:extLst>
                  <a:ext uri="{FF2B5EF4-FFF2-40B4-BE49-F238E27FC236}">
                    <a16:creationId xmlns:a16="http://schemas.microsoft.com/office/drawing/2014/main" id="{4C958A4F-1A73-39D1-A2B6-26B186A045D2}"/>
                  </a:ext>
                </a:extLst>
              </p:cNvPr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>
                <a:extLst>
                  <a:ext uri="{FF2B5EF4-FFF2-40B4-BE49-F238E27FC236}">
                    <a16:creationId xmlns:a16="http://schemas.microsoft.com/office/drawing/2014/main" id="{62A8FEAC-C702-2E6B-AAD2-CE382B1EF65F}"/>
                  </a:ext>
                </a:extLst>
              </p:cNvPr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>
                <a:extLst>
                  <a:ext uri="{FF2B5EF4-FFF2-40B4-BE49-F238E27FC236}">
                    <a16:creationId xmlns:a16="http://schemas.microsoft.com/office/drawing/2014/main" id="{856C86D9-7213-DD1B-8CAC-88D045E3976F}"/>
                  </a:ext>
                </a:extLst>
              </p:cNvPr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>
                <a:extLst>
                  <a:ext uri="{FF2B5EF4-FFF2-40B4-BE49-F238E27FC236}">
                    <a16:creationId xmlns:a16="http://schemas.microsoft.com/office/drawing/2014/main" id="{B2BCC3AD-3A37-F53D-645A-8CCF9FFF4D7D}"/>
                  </a:ext>
                </a:extLst>
              </p:cNvPr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>
                <a:extLst>
                  <a:ext uri="{FF2B5EF4-FFF2-40B4-BE49-F238E27FC236}">
                    <a16:creationId xmlns:a16="http://schemas.microsoft.com/office/drawing/2014/main" id="{823B782B-9745-5E59-4B5A-2F6A1CE3D9BB}"/>
                  </a:ext>
                </a:extLst>
              </p:cNvPr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>
                <a:extLst>
                  <a:ext uri="{FF2B5EF4-FFF2-40B4-BE49-F238E27FC236}">
                    <a16:creationId xmlns:a16="http://schemas.microsoft.com/office/drawing/2014/main" id="{E1F081C8-C919-7B37-9BDA-FC817778AE25}"/>
                  </a:ext>
                </a:extLst>
              </p:cNvPr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>
                <a:extLst>
                  <a:ext uri="{FF2B5EF4-FFF2-40B4-BE49-F238E27FC236}">
                    <a16:creationId xmlns:a16="http://schemas.microsoft.com/office/drawing/2014/main" id="{0E5B4CFF-F4BC-FD55-18DE-E340623CDF3F}"/>
                  </a:ext>
                </a:extLst>
              </p:cNvPr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>
                <a:extLst>
                  <a:ext uri="{FF2B5EF4-FFF2-40B4-BE49-F238E27FC236}">
                    <a16:creationId xmlns:a16="http://schemas.microsoft.com/office/drawing/2014/main" id="{9C8515B4-3D94-D9E9-86D1-BC17D9487270}"/>
                  </a:ext>
                </a:extLst>
              </p:cNvPr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>
                <a:extLst>
                  <a:ext uri="{FF2B5EF4-FFF2-40B4-BE49-F238E27FC236}">
                    <a16:creationId xmlns:a16="http://schemas.microsoft.com/office/drawing/2014/main" id="{2B451754-A8FB-1B63-CBDC-12EC0036C8D1}"/>
                  </a:ext>
                </a:extLst>
              </p:cNvPr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>
                <a:extLst>
                  <a:ext uri="{FF2B5EF4-FFF2-40B4-BE49-F238E27FC236}">
                    <a16:creationId xmlns:a16="http://schemas.microsoft.com/office/drawing/2014/main" id="{1A7F7842-00D6-5E40-707A-F22C9AB04E22}"/>
                  </a:ext>
                </a:extLst>
              </p:cNvPr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>
                <a:extLst>
                  <a:ext uri="{FF2B5EF4-FFF2-40B4-BE49-F238E27FC236}">
                    <a16:creationId xmlns:a16="http://schemas.microsoft.com/office/drawing/2014/main" id="{9853AAF4-22AF-4EB1-12B7-81D5F86C075B}"/>
                  </a:ext>
                </a:extLst>
              </p:cNvPr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>
                <a:extLst>
                  <a:ext uri="{FF2B5EF4-FFF2-40B4-BE49-F238E27FC236}">
                    <a16:creationId xmlns:a16="http://schemas.microsoft.com/office/drawing/2014/main" id="{D9E79861-B284-0C74-2BC1-5BD8CF31BE42}"/>
                  </a:ext>
                </a:extLst>
              </p:cNvPr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>
                <a:extLst>
                  <a:ext uri="{FF2B5EF4-FFF2-40B4-BE49-F238E27FC236}">
                    <a16:creationId xmlns:a16="http://schemas.microsoft.com/office/drawing/2014/main" id="{DC1D4CFB-57C3-564A-0E16-FAD617DCD72C}"/>
                  </a:ext>
                </a:extLst>
              </p:cNvPr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>
                <a:extLst>
                  <a:ext uri="{FF2B5EF4-FFF2-40B4-BE49-F238E27FC236}">
                    <a16:creationId xmlns:a16="http://schemas.microsoft.com/office/drawing/2014/main" id="{B8E33BAF-57C2-C3D4-0244-86465DCAAA12}"/>
                  </a:ext>
                </a:extLst>
              </p:cNvPr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>
                <a:extLst>
                  <a:ext uri="{FF2B5EF4-FFF2-40B4-BE49-F238E27FC236}">
                    <a16:creationId xmlns:a16="http://schemas.microsoft.com/office/drawing/2014/main" id="{5D6DF6CF-9A14-15E6-1EDD-6549EFA442E0}"/>
                  </a:ext>
                </a:extLst>
              </p:cNvPr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>
                <a:extLst>
                  <a:ext uri="{FF2B5EF4-FFF2-40B4-BE49-F238E27FC236}">
                    <a16:creationId xmlns:a16="http://schemas.microsoft.com/office/drawing/2014/main" id="{34B83563-7C8D-583F-7B28-46F4D07E4C99}"/>
                  </a:ext>
                </a:extLst>
              </p:cNvPr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>
                <a:extLst>
                  <a:ext uri="{FF2B5EF4-FFF2-40B4-BE49-F238E27FC236}">
                    <a16:creationId xmlns:a16="http://schemas.microsoft.com/office/drawing/2014/main" id="{D1BD5D60-0507-0F98-ECEF-2FF18D2F7E2E}"/>
                  </a:ext>
                </a:extLst>
              </p:cNvPr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>
                <a:extLst>
                  <a:ext uri="{FF2B5EF4-FFF2-40B4-BE49-F238E27FC236}">
                    <a16:creationId xmlns:a16="http://schemas.microsoft.com/office/drawing/2014/main" id="{0A2F86E6-06C0-A726-2735-A6489AE53038}"/>
                  </a:ext>
                </a:extLst>
              </p:cNvPr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>
                <a:extLst>
                  <a:ext uri="{FF2B5EF4-FFF2-40B4-BE49-F238E27FC236}">
                    <a16:creationId xmlns:a16="http://schemas.microsoft.com/office/drawing/2014/main" id="{8825891D-8E6A-94D3-4AD7-35184E402E57}"/>
                  </a:ext>
                </a:extLst>
              </p:cNvPr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>
                <a:extLst>
                  <a:ext uri="{FF2B5EF4-FFF2-40B4-BE49-F238E27FC236}">
                    <a16:creationId xmlns:a16="http://schemas.microsoft.com/office/drawing/2014/main" id="{B377F1E9-0A21-68FE-A51F-7300F29946CB}"/>
                  </a:ext>
                </a:extLst>
              </p:cNvPr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>
                <a:extLst>
                  <a:ext uri="{FF2B5EF4-FFF2-40B4-BE49-F238E27FC236}">
                    <a16:creationId xmlns:a16="http://schemas.microsoft.com/office/drawing/2014/main" id="{96F79CED-DC5E-86EB-0455-ACFD56344F8B}"/>
                  </a:ext>
                </a:extLst>
              </p:cNvPr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>
                <a:extLst>
                  <a:ext uri="{FF2B5EF4-FFF2-40B4-BE49-F238E27FC236}">
                    <a16:creationId xmlns:a16="http://schemas.microsoft.com/office/drawing/2014/main" id="{2D44520E-1F2B-E539-AB3D-580C403051B4}"/>
                  </a:ext>
                </a:extLst>
              </p:cNvPr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>
                <a:extLst>
                  <a:ext uri="{FF2B5EF4-FFF2-40B4-BE49-F238E27FC236}">
                    <a16:creationId xmlns:a16="http://schemas.microsoft.com/office/drawing/2014/main" id="{863CB8E1-08D8-24F4-FF26-61B760017482}"/>
                  </a:ext>
                </a:extLst>
              </p:cNvPr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>
                <a:extLst>
                  <a:ext uri="{FF2B5EF4-FFF2-40B4-BE49-F238E27FC236}">
                    <a16:creationId xmlns:a16="http://schemas.microsoft.com/office/drawing/2014/main" id="{6DB1A154-AF22-15B9-6B17-AFD4B1C5F68A}"/>
                  </a:ext>
                </a:extLst>
              </p:cNvPr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>
                <a:extLst>
                  <a:ext uri="{FF2B5EF4-FFF2-40B4-BE49-F238E27FC236}">
                    <a16:creationId xmlns:a16="http://schemas.microsoft.com/office/drawing/2014/main" id="{897AE7AC-A477-260E-6706-818733924861}"/>
                  </a:ext>
                </a:extLst>
              </p:cNvPr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>
                <a:extLst>
                  <a:ext uri="{FF2B5EF4-FFF2-40B4-BE49-F238E27FC236}">
                    <a16:creationId xmlns:a16="http://schemas.microsoft.com/office/drawing/2014/main" id="{B580E959-F8ED-6E7B-9E10-42BF9BA36446}"/>
                  </a:ext>
                </a:extLst>
              </p:cNvPr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>
                <a:extLst>
                  <a:ext uri="{FF2B5EF4-FFF2-40B4-BE49-F238E27FC236}">
                    <a16:creationId xmlns:a16="http://schemas.microsoft.com/office/drawing/2014/main" id="{61ECDFF5-E97F-D468-E787-8E5EC85E9B40}"/>
                  </a:ext>
                </a:extLst>
              </p:cNvPr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>
                <a:extLst>
                  <a:ext uri="{FF2B5EF4-FFF2-40B4-BE49-F238E27FC236}">
                    <a16:creationId xmlns:a16="http://schemas.microsoft.com/office/drawing/2014/main" id="{4247F544-AF77-028D-EEF0-CC328EC74C2E}"/>
                  </a:ext>
                </a:extLst>
              </p:cNvPr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>
                <a:extLst>
                  <a:ext uri="{FF2B5EF4-FFF2-40B4-BE49-F238E27FC236}">
                    <a16:creationId xmlns:a16="http://schemas.microsoft.com/office/drawing/2014/main" id="{C42E151F-4743-D09D-D74E-411D07791F84}"/>
                  </a:ext>
                </a:extLst>
              </p:cNvPr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>
                <a:extLst>
                  <a:ext uri="{FF2B5EF4-FFF2-40B4-BE49-F238E27FC236}">
                    <a16:creationId xmlns:a16="http://schemas.microsoft.com/office/drawing/2014/main" id="{0AFBBC01-0F56-480E-4F22-BA1B3A62BB6E}"/>
                  </a:ext>
                </a:extLst>
              </p:cNvPr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>
                <a:extLst>
                  <a:ext uri="{FF2B5EF4-FFF2-40B4-BE49-F238E27FC236}">
                    <a16:creationId xmlns:a16="http://schemas.microsoft.com/office/drawing/2014/main" id="{0AB7650E-85AC-E0FE-E257-3FE92BDD6C5B}"/>
                  </a:ext>
                </a:extLst>
              </p:cNvPr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>
                <a:extLst>
                  <a:ext uri="{FF2B5EF4-FFF2-40B4-BE49-F238E27FC236}">
                    <a16:creationId xmlns:a16="http://schemas.microsoft.com/office/drawing/2014/main" id="{E6CB744B-81FB-041C-4590-AEB57AB58F64}"/>
                  </a:ext>
                </a:extLst>
              </p:cNvPr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>
                <a:extLst>
                  <a:ext uri="{FF2B5EF4-FFF2-40B4-BE49-F238E27FC236}">
                    <a16:creationId xmlns:a16="http://schemas.microsoft.com/office/drawing/2014/main" id="{C0AEEDCB-C86A-622C-1DC8-2D9F8D2CFA07}"/>
                  </a:ext>
                </a:extLst>
              </p:cNvPr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>
                <a:extLst>
                  <a:ext uri="{FF2B5EF4-FFF2-40B4-BE49-F238E27FC236}">
                    <a16:creationId xmlns:a16="http://schemas.microsoft.com/office/drawing/2014/main" id="{1A6DAE60-50EF-A691-8F1C-5E2F93EFEDFE}"/>
                  </a:ext>
                </a:extLst>
              </p:cNvPr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>
                <a:extLst>
                  <a:ext uri="{FF2B5EF4-FFF2-40B4-BE49-F238E27FC236}">
                    <a16:creationId xmlns:a16="http://schemas.microsoft.com/office/drawing/2014/main" id="{7588A9B4-F435-50A8-0B40-7419EA5405BF}"/>
                  </a:ext>
                </a:extLst>
              </p:cNvPr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>
                <a:extLst>
                  <a:ext uri="{FF2B5EF4-FFF2-40B4-BE49-F238E27FC236}">
                    <a16:creationId xmlns:a16="http://schemas.microsoft.com/office/drawing/2014/main" id="{F6A0D854-7DDA-92B1-351F-9B8BC2A1B2E5}"/>
                  </a:ext>
                </a:extLst>
              </p:cNvPr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>
                <a:extLst>
                  <a:ext uri="{FF2B5EF4-FFF2-40B4-BE49-F238E27FC236}">
                    <a16:creationId xmlns:a16="http://schemas.microsoft.com/office/drawing/2014/main" id="{9E4BAD82-882D-72E2-4D22-A9737A62DC98}"/>
                  </a:ext>
                </a:extLst>
              </p:cNvPr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>
                <a:extLst>
                  <a:ext uri="{FF2B5EF4-FFF2-40B4-BE49-F238E27FC236}">
                    <a16:creationId xmlns:a16="http://schemas.microsoft.com/office/drawing/2014/main" id="{D58D2629-AEB1-E0A1-B3E4-3A2D1F38DD86}"/>
                  </a:ext>
                </a:extLst>
              </p:cNvPr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>
                <a:extLst>
                  <a:ext uri="{FF2B5EF4-FFF2-40B4-BE49-F238E27FC236}">
                    <a16:creationId xmlns:a16="http://schemas.microsoft.com/office/drawing/2014/main" id="{E6C69FAC-DC5B-D52C-01AA-71A59DAAB2FD}"/>
                  </a:ext>
                </a:extLst>
              </p:cNvPr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>
                <a:extLst>
                  <a:ext uri="{FF2B5EF4-FFF2-40B4-BE49-F238E27FC236}">
                    <a16:creationId xmlns:a16="http://schemas.microsoft.com/office/drawing/2014/main" id="{614977CA-C4D1-A37E-71C2-28644A9BFE38}"/>
                  </a:ext>
                </a:extLst>
              </p:cNvPr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>
                <a:extLst>
                  <a:ext uri="{FF2B5EF4-FFF2-40B4-BE49-F238E27FC236}">
                    <a16:creationId xmlns:a16="http://schemas.microsoft.com/office/drawing/2014/main" id="{B09C8ADE-9665-5F21-31A2-8DBF905E9587}"/>
                  </a:ext>
                </a:extLst>
              </p:cNvPr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>
                <a:extLst>
                  <a:ext uri="{FF2B5EF4-FFF2-40B4-BE49-F238E27FC236}">
                    <a16:creationId xmlns:a16="http://schemas.microsoft.com/office/drawing/2014/main" id="{CFE63D52-A70C-C573-4C66-279FC4A60892}"/>
                  </a:ext>
                </a:extLst>
              </p:cNvPr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>
                <a:extLst>
                  <a:ext uri="{FF2B5EF4-FFF2-40B4-BE49-F238E27FC236}">
                    <a16:creationId xmlns:a16="http://schemas.microsoft.com/office/drawing/2014/main" id="{2CDCF251-9591-4010-5BAD-06F708DA37B6}"/>
                  </a:ext>
                </a:extLst>
              </p:cNvPr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>
                <a:extLst>
                  <a:ext uri="{FF2B5EF4-FFF2-40B4-BE49-F238E27FC236}">
                    <a16:creationId xmlns:a16="http://schemas.microsoft.com/office/drawing/2014/main" id="{BD28910E-ED46-754F-6AB4-67F3099FE7B8}"/>
                  </a:ext>
                </a:extLst>
              </p:cNvPr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>
                <a:extLst>
                  <a:ext uri="{FF2B5EF4-FFF2-40B4-BE49-F238E27FC236}">
                    <a16:creationId xmlns:a16="http://schemas.microsoft.com/office/drawing/2014/main" id="{A6F3F0FF-A8DB-E4A2-3C24-AEA9A22E6A8B}"/>
                  </a:ext>
                </a:extLst>
              </p:cNvPr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>
                <a:extLst>
                  <a:ext uri="{FF2B5EF4-FFF2-40B4-BE49-F238E27FC236}">
                    <a16:creationId xmlns:a16="http://schemas.microsoft.com/office/drawing/2014/main" id="{2F28E80F-CD96-AAA7-DAFA-EA5E12001D04}"/>
                  </a:ext>
                </a:extLst>
              </p:cNvPr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>
                <a:extLst>
                  <a:ext uri="{FF2B5EF4-FFF2-40B4-BE49-F238E27FC236}">
                    <a16:creationId xmlns:a16="http://schemas.microsoft.com/office/drawing/2014/main" id="{809CB769-102A-A189-B8C5-59B42C411C95}"/>
                  </a:ext>
                </a:extLst>
              </p:cNvPr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>
                <a:extLst>
                  <a:ext uri="{FF2B5EF4-FFF2-40B4-BE49-F238E27FC236}">
                    <a16:creationId xmlns:a16="http://schemas.microsoft.com/office/drawing/2014/main" id="{E77AB1D7-E7A6-597E-513F-C33D08BC5075}"/>
                  </a:ext>
                </a:extLst>
              </p:cNvPr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>
                <a:extLst>
                  <a:ext uri="{FF2B5EF4-FFF2-40B4-BE49-F238E27FC236}">
                    <a16:creationId xmlns:a16="http://schemas.microsoft.com/office/drawing/2014/main" id="{F15E2040-FDEB-A81F-37D5-EF6484716557}"/>
                  </a:ext>
                </a:extLst>
              </p:cNvPr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>
                <a:extLst>
                  <a:ext uri="{FF2B5EF4-FFF2-40B4-BE49-F238E27FC236}">
                    <a16:creationId xmlns:a16="http://schemas.microsoft.com/office/drawing/2014/main" id="{2FE006A1-3136-9CBC-3272-86817588ABBC}"/>
                  </a:ext>
                </a:extLst>
              </p:cNvPr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>
                <a:extLst>
                  <a:ext uri="{FF2B5EF4-FFF2-40B4-BE49-F238E27FC236}">
                    <a16:creationId xmlns:a16="http://schemas.microsoft.com/office/drawing/2014/main" id="{74752812-C4E3-6A92-C4F6-D1D58C3EFDD9}"/>
                  </a:ext>
                </a:extLst>
              </p:cNvPr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>
                <a:extLst>
                  <a:ext uri="{FF2B5EF4-FFF2-40B4-BE49-F238E27FC236}">
                    <a16:creationId xmlns:a16="http://schemas.microsoft.com/office/drawing/2014/main" id="{A03D08FB-3363-BD75-7106-01A0624C39B0}"/>
                  </a:ext>
                </a:extLst>
              </p:cNvPr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>
                <a:extLst>
                  <a:ext uri="{FF2B5EF4-FFF2-40B4-BE49-F238E27FC236}">
                    <a16:creationId xmlns:a16="http://schemas.microsoft.com/office/drawing/2014/main" id="{3A473DD4-1099-0FA7-256C-B308B385444D}"/>
                  </a:ext>
                </a:extLst>
              </p:cNvPr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>
                <a:extLst>
                  <a:ext uri="{FF2B5EF4-FFF2-40B4-BE49-F238E27FC236}">
                    <a16:creationId xmlns:a16="http://schemas.microsoft.com/office/drawing/2014/main" id="{6200D840-237E-DCB2-27A3-6CC5688F5D8D}"/>
                  </a:ext>
                </a:extLst>
              </p:cNvPr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>
                <a:extLst>
                  <a:ext uri="{FF2B5EF4-FFF2-40B4-BE49-F238E27FC236}">
                    <a16:creationId xmlns:a16="http://schemas.microsoft.com/office/drawing/2014/main" id="{484E5CF6-2993-2101-6EA5-28D2F4D22D99}"/>
                  </a:ext>
                </a:extLst>
              </p:cNvPr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>
                <a:extLst>
                  <a:ext uri="{FF2B5EF4-FFF2-40B4-BE49-F238E27FC236}">
                    <a16:creationId xmlns:a16="http://schemas.microsoft.com/office/drawing/2014/main" id="{E94F2C6B-CFC6-E1BA-E643-1DB513568D7D}"/>
                  </a:ext>
                </a:extLst>
              </p:cNvPr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>
                <a:extLst>
                  <a:ext uri="{FF2B5EF4-FFF2-40B4-BE49-F238E27FC236}">
                    <a16:creationId xmlns:a16="http://schemas.microsoft.com/office/drawing/2014/main" id="{FCDA50A6-E551-561E-8C50-D000051E666D}"/>
                  </a:ext>
                </a:extLst>
              </p:cNvPr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>
                <a:extLst>
                  <a:ext uri="{FF2B5EF4-FFF2-40B4-BE49-F238E27FC236}">
                    <a16:creationId xmlns:a16="http://schemas.microsoft.com/office/drawing/2014/main" id="{67846ACA-026B-B561-2C73-9C69B0FFBCC0}"/>
                  </a:ext>
                </a:extLst>
              </p:cNvPr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>
                <a:extLst>
                  <a:ext uri="{FF2B5EF4-FFF2-40B4-BE49-F238E27FC236}">
                    <a16:creationId xmlns:a16="http://schemas.microsoft.com/office/drawing/2014/main" id="{D5DF593E-A3E4-B389-CB46-B87E21257B28}"/>
                  </a:ext>
                </a:extLst>
              </p:cNvPr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>
                <a:extLst>
                  <a:ext uri="{FF2B5EF4-FFF2-40B4-BE49-F238E27FC236}">
                    <a16:creationId xmlns:a16="http://schemas.microsoft.com/office/drawing/2014/main" id="{0514E687-33C2-6464-E54F-1A4491C4AFCC}"/>
                  </a:ext>
                </a:extLst>
              </p:cNvPr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>
                <a:extLst>
                  <a:ext uri="{FF2B5EF4-FFF2-40B4-BE49-F238E27FC236}">
                    <a16:creationId xmlns:a16="http://schemas.microsoft.com/office/drawing/2014/main" id="{F32826F1-CAAA-C9C5-EADE-A01AF5FFC66C}"/>
                  </a:ext>
                </a:extLst>
              </p:cNvPr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>
                <a:extLst>
                  <a:ext uri="{FF2B5EF4-FFF2-40B4-BE49-F238E27FC236}">
                    <a16:creationId xmlns:a16="http://schemas.microsoft.com/office/drawing/2014/main" id="{22A85546-25F8-412D-19B2-A3AF3760662A}"/>
                  </a:ext>
                </a:extLst>
              </p:cNvPr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>
                <a:extLst>
                  <a:ext uri="{FF2B5EF4-FFF2-40B4-BE49-F238E27FC236}">
                    <a16:creationId xmlns:a16="http://schemas.microsoft.com/office/drawing/2014/main" id="{7781BCC9-4087-90DA-BC4F-43AAE2DDD006}"/>
                  </a:ext>
                </a:extLst>
              </p:cNvPr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>
                <a:extLst>
                  <a:ext uri="{FF2B5EF4-FFF2-40B4-BE49-F238E27FC236}">
                    <a16:creationId xmlns:a16="http://schemas.microsoft.com/office/drawing/2014/main" id="{41891C17-920B-D016-AD1D-DC5BF53444A1}"/>
                  </a:ext>
                </a:extLst>
              </p:cNvPr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>
                <a:extLst>
                  <a:ext uri="{FF2B5EF4-FFF2-40B4-BE49-F238E27FC236}">
                    <a16:creationId xmlns:a16="http://schemas.microsoft.com/office/drawing/2014/main" id="{CA20EC8E-3631-6EC2-BC79-9A482232D810}"/>
                  </a:ext>
                </a:extLst>
              </p:cNvPr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>
              <a:extLst>
                <a:ext uri="{FF2B5EF4-FFF2-40B4-BE49-F238E27FC236}">
                  <a16:creationId xmlns:a16="http://schemas.microsoft.com/office/drawing/2014/main" id="{838F2E40-7077-D4DD-A8B3-2B2A24904B88}"/>
                </a:ext>
              </a:extLst>
            </p:cNvPr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>
              <a:extLst>
                <a:ext uri="{FF2B5EF4-FFF2-40B4-BE49-F238E27FC236}">
                  <a16:creationId xmlns:a16="http://schemas.microsoft.com/office/drawing/2014/main" id="{F60D2C0B-7EEC-DF5C-6E9E-2DCBC133F3F2}"/>
                </a:ext>
              </a:extLst>
            </p:cNvPr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>
              <a:extLst>
                <a:ext uri="{FF2B5EF4-FFF2-40B4-BE49-F238E27FC236}">
                  <a16:creationId xmlns:a16="http://schemas.microsoft.com/office/drawing/2014/main" id="{5CB1392F-DDA4-A418-9592-22C564A34B9D}"/>
                </a:ext>
              </a:extLst>
            </p:cNvPr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>
              <a:extLst>
                <a:ext uri="{FF2B5EF4-FFF2-40B4-BE49-F238E27FC236}">
                  <a16:creationId xmlns:a16="http://schemas.microsoft.com/office/drawing/2014/main" id="{CB4D630A-8753-FD49-1D82-FC89C8940942}"/>
                </a:ext>
              </a:extLst>
            </p:cNvPr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>
              <a:extLst>
                <a:ext uri="{FF2B5EF4-FFF2-40B4-BE49-F238E27FC236}">
                  <a16:creationId xmlns:a16="http://schemas.microsoft.com/office/drawing/2014/main" id="{19313F7E-20A3-DB36-CF93-BD6ABA4C95A1}"/>
                </a:ext>
              </a:extLst>
            </p:cNvPr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>
              <a:extLst>
                <a:ext uri="{FF2B5EF4-FFF2-40B4-BE49-F238E27FC236}">
                  <a16:creationId xmlns:a16="http://schemas.microsoft.com/office/drawing/2014/main" id="{5EA8708B-9512-D27B-8CD4-309C9B550B72}"/>
                </a:ext>
              </a:extLst>
            </p:cNvPr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557752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1263" name="Google Shape;1263;p30"/>
          <p:cNvGrpSpPr/>
          <p:nvPr/>
        </p:nvGrpSpPr>
        <p:grpSpPr>
          <a:xfrm>
            <a:off x="457197" y="1512105"/>
            <a:ext cx="2381210" cy="824600"/>
            <a:chOff x="457200" y="959300"/>
            <a:chExt cx="2518200" cy="824600"/>
          </a:xfrm>
        </p:grpSpPr>
        <p:grpSp>
          <p:nvGrpSpPr>
            <p:cNvPr id="1264" name="Google Shape;1264;p30"/>
            <p:cNvGrpSpPr/>
            <p:nvPr/>
          </p:nvGrpSpPr>
          <p:grpSpPr>
            <a:xfrm>
              <a:off x="914400" y="959300"/>
              <a:ext cx="2061000" cy="824600"/>
              <a:chOff x="457200" y="959300"/>
              <a:chExt cx="2061000" cy="824600"/>
            </a:xfrm>
          </p:grpSpPr>
          <p:sp>
            <p:nvSpPr>
              <p:cNvPr id="1265" name="Google Shape;1265;p30"/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Active learning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266" name="Google Shape;1266;p30"/>
              <p:cNvSpPr txBox="1"/>
              <p:nvPr/>
            </p:nvSpPr>
            <p:spPr>
              <a:xfrm>
                <a:off x="457200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67" name="Google Shape;1267;p30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68" name="Google Shape;1268;p30"/>
          <p:cNvGrpSpPr/>
          <p:nvPr/>
        </p:nvGrpSpPr>
        <p:grpSpPr>
          <a:xfrm>
            <a:off x="6305606" y="1509839"/>
            <a:ext cx="2381197" cy="824600"/>
            <a:chOff x="6305606" y="1509839"/>
            <a:chExt cx="2381197" cy="824600"/>
          </a:xfrm>
        </p:grpSpPr>
        <p:grpSp>
          <p:nvGrpSpPr>
            <p:cNvPr id="1269" name="Google Shape;1269;p30"/>
            <p:cNvGrpSpPr/>
            <p:nvPr/>
          </p:nvGrpSpPr>
          <p:grpSpPr>
            <a:xfrm>
              <a:off x="6305606" y="1509839"/>
              <a:ext cx="1948882" cy="824600"/>
              <a:chOff x="457200" y="2087425"/>
              <a:chExt cx="2061000" cy="824600"/>
            </a:xfrm>
          </p:grpSpPr>
          <p:sp>
            <p:nvSpPr>
              <p:cNvPr id="1270" name="Google Shape;1270;p30"/>
              <p:cNvSpPr txBox="1"/>
              <p:nvPr/>
            </p:nvSpPr>
            <p:spPr>
              <a:xfrm>
                <a:off x="457200" y="2087425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Maturation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271" name="Google Shape;1271;p30"/>
              <p:cNvSpPr txBox="1"/>
              <p:nvPr/>
            </p:nvSpPr>
            <p:spPr>
              <a:xfrm>
                <a:off x="457200" y="2429025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72" name="Google Shape;1272;p30"/>
            <p:cNvSpPr txBox="1"/>
            <p:nvPr/>
          </p:nvSpPr>
          <p:spPr>
            <a:xfrm>
              <a:off x="8254503" y="1509839"/>
              <a:ext cx="43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73" name="Google Shape;1273;p30"/>
          <p:cNvGrpSpPr/>
          <p:nvPr/>
        </p:nvGrpSpPr>
        <p:grpSpPr>
          <a:xfrm>
            <a:off x="457197" y="2988260"/>
            <a:ext cx="2381210" cy="824600"/>
            <a:chOff x="457200" y="959300"/>
            <a:chExt cx="2518200" cy="824600"/>
          </a:xfrm>
        </p:grpSpPr>
        <p:grpSp>
          <p:nvGrpSpPr>
            <p:cNvPr id="1274" name="Google Shape;1274;p30"/>
            <p:cNvGrpSpPr/>
            <p:nvPr/>
          </p:nvGrpSpPr>
          <p:grpSpPr>
            <a:xfrm>
              <a:off x="914400" y="959300"/>
              <a:ext cx="2061000" cy="824600"/>
              <a:chOff x="457200" y="959300"/>
              <a:chExt cx="2061000" cy="824600"/>
            </a:xfrm>
          </p:grpSpPr>
          <p:sp>
            <p:nvSpPr>
              <p:cNvPr id="1275" name="Google Shape;1275;p30"/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Motor synergies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276" name="Google Shape;1276;p30"/>
              <p:cNvSpPr txBox="1"/>
              <p:nvPr/>
            </p:nvSpPr>
            <p:spPr>
              <a:xfrm>
                <a:off x="457200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Earth is the planet where we live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77" name="Google Shape;1277;p30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78" name="Google Shape;1278;p30"/>
          <p:cNvGrpSpPr/>
          <p:nvPr/>
        </p:nvGrpSpPr>
        <p:grpSpPr>
          <a:xfrm>
            <a:off x="6305606" y="2986010"/>
            <a:ext cx="2381197" cy="824600"/>
            <a:chOff x="6305606" y="2986010"/>
            <a:chExt cx="2381197" cy="824600"/>
          </a:xfrm>
        </p:grpSpPr>
        <p:grpSp>
          <p:nvGrpSpPr>
            <p:cNvPr id="1279" name="Google Shape;1279;p30"/>
            <p:cNvGrpSpPr/>
            <p:nvPr/>
          </p:nvGrpSpPr>
          <p:grpSpPr>
            <a:xfrm>
              <a:off x="6305606" y="2986010"/>
              <a:ext cx="1948882" cy="824600"/>
              <a:chOff x="457200" y="2087425"/>
              <a:chExt cx="2061000" cy="824600"/>
            </a:xfrm>
          </p:grpSpPr>
          <p:sp>
            <p:nvSpPr>
              <p:cNvPr id="1280" name="Google Shape;1280;p30"/>
              <p:cNvSpPr txBox="1"/>
              <p:nvPr/>
            </p:nvSpPr>
            <p:spPr>
              <a:xfrm>
                <a:off x="457200" y="2087425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Imitation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281" name="Google Shape;1281;p30"/>
              <p:cNvSpPr txBox="1"/>
              <p:nvPr/>
            </p:nvSpPr>
            <p:spPr>
              <a:xfrm>
                <a:off x="457200" y="2429025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82" name="Google Shape;1282;p30"/>
            <p:cNvSpPr txBox="1"/>
            <p:nvPr/>
          </p:nvSpPr>
          <p:spPr>
            <a:xfrm>
              <a:off x="8254503" y="2986010"/>
              <a:ext cx="43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283" name="Google Shape;1283;p30"/>
          <p:cNvSpPr/>
          <p:nvPr/>
        </p:nvSpPr>
        <p:spPr>
          <a:xfrm>
            <a:off x="2324100" y="1609725"/>
            <a:ext cx="162000" cy="162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30"/>
          <p:cNvSpPr/>
          <p:nvPr/>
        </p:nvSpPr>
        <p:spPr>
          <a:xfrm>
            <a:off x="2438400" y="3065925"/>
            <a:ext cx="162000" cy="162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30"/>
          <p:cNvSpPr/>
          <p:nvPr/>
        </p:nvSpPr>
        <p:spPr>
          <a:xfrm>
            <a:off x="7153275" y="3065925"/>
            <a:ext cx="162000" cy="162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30"/>
          <p:cNvSpPr/>
          <p:nvPr/>
        </p:nvSpPr>
        <p:spPr>
          <a:xfrm>
            <a:off x="6962700" y="1609725"/>
            <a:ext cx="162000" cy="162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7" name="Google Shape;1287;p30"/>
          <p:cNvGrpSpPr/>
          <p:nvPr/>
        </p:nvGrpSpPr>
        <p:grpSpPr>
          <a:xfrm>
            <a:off x="3229376" y="1038225"/>
            <a:ext cx="2990047" cy="3762375"/>
            <a:chOff x="3229376" y="1038225"/>
            <a:chExt cx="2990047" cy="3762375"/>
          </a:xfrm>
        </p:grpSpPr>
        <p:grpSp>
          <p:nvGrpSpPr>
            <p:cNvPr id="1288" name="Google Shape;1288;p30"/>
            <p:cNvGrpSpPr/>
            <p:nvPr/>
          </p:nvGrpSpPr>
          <p:grpSpPr>
            <a:xfrm>
              <a:off x="3229376" y="1122657"/>
              <a:ext cx="2990047" cy="3677943"/>
              <a:chOff x="3076803" y="1122657"/>
              <a:chExt cx="2990047" cy="3677943"/>
            </a:xfrm>
          </p:grpSpPr>
          <p:sp>
            <p:nvSpPr>
              <p:cNvPr id="1289" name="Google Shape;1289;p30"/>
              <p:cNvSpPr/>
              <p:nvPr/>
            </p:nvSpPr>
            <p:spPr>
              <a:xfrm>
                <a:off x="5028550" y="4610100"/>
                <a:ext cx="1038300" cy="1905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90" name="Google Shape;1290;p30"/>
              <p:cNvGrpSpPr/>
              <p:nvPr/>
            </p:nvGrpSpPr>
            <p:grpSpPr>
              <a:xfrm>
                <a:off x="3076803" y="1122657"/>
                <a:ext cx="2846761" cy="3609149"/>
                <a:chOff x="5746228" y="1003890"/>
                <a:chExt cx="2940565" cy="3728074"/>
              </a:xfrm>
            </p:grpSpPr>
            <p:grpSp>
              <p:nvGrpSpPr>
                <p:cNvPr id="1291" name="Google Shape;1291;p30"/>
                <p:cNvGrpSpPr/>
                <p:nvPr/>
              </p:nvGrpSpPr>
              <p:grpSpPr>
                <a:xfrm>
                  <a:off x="5746228" y="1003890"/>
                  <a:ext cx="1610200" cy="3314901"/>
                  <a:chOff x="6434938" y="1003850"/>
                  <a:chExt cx="1165376" cy="2399147"/>
                </a:xfrm>
              </p:grpSpPr>
              <p:sp>
                <p:nvSpPr>
                  <p:cNvPr id="1292" name="Google Shape;1292;p30"/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6079"/>
                        </a:lnTo>
                        <a:lnTo>
                          <a:pt x="14" y="76337"/>
                        </a:lnTo>
                        <a:lnTo>
                          <a:pt x="55" y="76582"/>
                        </a:lnTo>
                        <a:lnTo>
                          <a:pt x="109" y="76827"/>
                        </a:lnTo>
                        <a:lnTo>
                          <a:pt x="205" y="77058"/>
                        </a:lnTo>
                        <a:lnTo>
                          <a:pt x="313" y="77276"/>
                        </a:lnTo>
                        <a:lnTo>
                          <a:pt x="436" y="77494"/>
                        </a:lnTo>
                        <a:lnTo>
                          <a:pt x="572" y="77684"/>
                        </a:lnTo>
                        <a:lnTo>
                          <a:pt x="735" y="77861"/>
                        </a:lnTo>
                        <a:lnTo>
                          <a:pt x="926" y="78024"/>
                        </a:lnTo>
                        <a:lnTo>
                          <a:pt x="1116" y="78174"/>
                        </a:lnTo>
                        <a:lnTo>
                          <a:pt x="1320" y="78296"/>
                        </a:lnTo>
                        <a:lnTo>
                          <a:pt x="1551" y="78405"/>
                        </a:lnTo>
                        <a:lnTo>
                          <a:pt x="1782" y="78487"/>
                        </a:lnTo>
                        <a:lnTo>
                          <a:pt x="2014" y="78555"/>
                        </a:lnTo>
                        <a:lnTo>
                          <a:pt x="2272" y="78595"/>
                        </a:lnTo>
                        <a:lnTo>
                          <a:pt x="2531" y="78609"/>
                        </a:lnTo>
                        <a:lnTo>
                          <a:pt x="35667" y="78609"/>
                        </a:lnTo>
                        <a:lnTo>
                          <a:pt x="35925" y="78595"/>
                        </a:lnTo>
                        <a:lnTo>
                          <a:pt x="36170" y="78555"/>
                        </a:lnTo>
                        <a:lnTo>
                          <a:pt x="36415" y="78487"/>
                        </a:lnTo>
                        <a:lnTo>
                          <a:pt x="36646" y="78405"/>
                        </a:lnTo>
                        <a:lnTo>
                          <a:pt x="36864" y="78296"/>
                        </a:lnTo>
                        <a:lnTo>
                          <a:pt x="37081" y="78174"/>
                        </a:lnTo>
                        <a:lnTo>
                          <a:pt x="37272" y="78024"/>
                        </a:lnTo>
                        <a:lnTo>
                          <a:pt x="37449" y="77861"/>
                        </a:lnTo>
                        <a:lnTo>
                          <a:pt x="37612" y="77684"/>
                        </a:lnTo>
                        <a:lnTo>
                          <a:pt x="37761" y="77494"/>
                        </a:lnTo>
                        <a:lnTo>
                          <a:pt x="37884" y="77276"/>
                        </a:lnTo>
                        <a:lnTo>
                          <a:pt x="37993" y="77058"/>
                        </a:lnTo>
                        <a:lnTo>
                          <a:pt x="38074" y="76827"/>
                        </a:lnTo>
                        <a:lnTo>
                          <a:pt x="38142" y="76582"/>
                        </a:lnTo>
                        <a:lnTo>
                          <a:pt x="38183" y="76337"/>
                        </a:lnTo>
                        <a:lnTo>
                          <a:pt x="38183" y="76079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rgbClr val="EA4827">
                      <a:alpha val="1254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3" name="Google Shape;1293;p30"/>
                  <p:cNvSpPr/>
                  <p:nvPr/>
                </p:nvSpPr>
                <p:spPr>
                  <a:xfrm>
                    <a:off x="6434938" y="1003850"/>
                    <a:ext cx="1165376" cy="2399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8609" fill="none" extrusionOk="0">
                        <a:moveTo>
                          <a:pt x="38183" y="1891"/>
                        </a:moveTo>
                        <a:lnTo>
                          <a:pt x="38183" y="76079"/>
                        </a:lnTo>
                        <a:lnTo>
                          <a:pt x="38183" y="76079"/>
                        </a:lnTo>
                        <a:lnTo>
                          <a:pt x="38183" y="76337"/>
                        </a:lnTo>
                        <a:lnTo>
                          <a:pt x="38142" y="76582"/>
                        </a:lnTo>
                        <a:lnTo>
                          <a:pt x="38074" y="76827"/>
                        </a:lnTo>
                        <a:lnTo>
                          <a:pt x="37993" y="77058"/>
                        </a:lnTo>
                        <a:lnTo>
                          <a:pt x="37884" y="77276"/>
                        </a:lnTo>
                        <a:lnTo>
                          <a:pt x="37761" y="77494"/>
                        </a:lnTo>
                        <a:lnTo>
                          <a:pt x="37612" y="77684"/>
                        </a:lnTo>
                        <a:lnTo>
                          <a:pt x="37449" y="77861"/>
                        </a:lnTo>
                        <a:lnTo>
                          <a:pt x="37272" y="78024"/>
                        </a:lnTo>
                        <a:lnTo>
                          <a:pt x="37081" y="78174"/>
                        </a:lnTo>
                        <a:lnTo>
                          <a:pt x="36864" y="78296"/>
                        </a:lnTo>
                        <a:lnTo>
                          <a:pt x="36646" y="78405"/>
                        </a:lnTo>
                        <a:lnTo>
                          <a:pt x="36415" y="78487"/>
                        </a:lnTo>
                        <a:lnTo>
                          <a:pt x="36170" y="78555"/>
                        </a:lnTo>
                        <a:lnTo>
                          <a:pt x="35925" y="78595"/>
                        </a:lnTo>
                        <a:lnTo>
                          <a:pt x="35667" y="78609"/>
                        </a:lnTo>
                        <a:lnTo>
                          <a:pt x="2531" y="78609"/>
                        </a:lnTo>
                        <a:lnTo>
                          <a:pt x="2531" y="78609"/>
                        </a:lnTo>
                        <a:lnTo>
                          <a:pt x="2272" y="78595"/>
                        </a:lnTo>
                        <a:lnTo>
                          <a:pt x="2014" y="78555"/>
                        </a:lnTo>
                        <a:lnTo>
                          <a:pt x="1782" y="78487"/>
                        </a:lnTo>
                        <a:lnTo>
                          <a:pt x="1551" y="78405"/>
                        </a:lnTo>
                        <a:lnTo>
                          <a:pt x="1320" y="78296"/>
                        </a:lnTo>
                        <a:lnTo>
                          <a:pt x="1116" y="78174"/>
                        </a:lnTo>
                        <a:lnTo>
                          <a:pt x="926" y="78024"/>
                        </a:lnTo>
                        <a:lnTo>
                          <a:pt x="735" y="77861"/>
                        </a:lnTo>
                        <a:lnTo>
                          <a:pt x="572" y="77684"/>
                        </a:lnTo>
                        <a:lnTo>
                          <a:pt x="436" y="77494"/>
                        </a:lnTo>
                        <a:lnTo>
                          <a:pt x="313" y="77276"/>
                        </a:lnTo>
                        <a:lnTo>
                          <a:pt x="205" y="77058"/>
                        </a:lnTo>
                        <a:lnTo>
                          <a:pt x="109" y="76827"/>
                        </a:lnTo>
                        <a:lnTo>
                          <a:pt x="55" y="76582"/>
                        </a:lnTo>
                        <a:lnTo>
                          <a:pt x="14" y="76337"/>
                        </a:lnTo>
                        <a:lnTo>
                          <a:pt x="1" y="76079"/>
                        </a:lnTo>
                        <a:lnTo>
                          <a:pt x="1" y="1891"/>
                        </a:lnTo>
                        <a:lnTo>
                          <a:pt x="1" y="1891"/>
                        </a:lnTo>
                        <a:lnTo>
                          <a:pt x="14" y="1687"/>
                        </a:lnTo>
                        <a:lnTo>
                          <a:pt x="41" y="1510"/>
                        </a:lnTo>
                        <a:lnTo>
                          <a:pt x="82" y="1319"/>
                        </a:lnTo>
                        <a:lnTo>
                          <a:pt x="150" y="1156"/>
                        </a:lnTo>
                        <a:lnTo>
                          <a:pt x="232" y="993"/>
                        </a:lnTo>
                        <a:lnTo>
                          <a:pt x="327" y="830"/>
                        </a:lnTo>
                        <a:lnTo>
                          <a:pt x="436" y="694"/>
                        </a:lnTo>
                        <a:lnTo>
                          <a:pt x="558" y="558"/>
                        </a:lnTo>
                        <a:lnTo>
                          <a:pt x="681" y="435"/>
                        </a:lnTo>
                        <a:lnTo>
                          <a:pt x="830" y="326"/>
                        </a:lnTo>
                        <a:lnTo>
                          <a:pt x="994" y="231"/>
                        </a:lnTo>
                        <a:lnTo>
                          <a:pt x="1157" y="150"/>
                        </a:lnTo>
                        <a:lnTo>
                          <a:pt x="1320" y="82"/>
                        </a:lnTo>
                        <a:lnTo>
                          <a:pt x="1510" y="41"/>
                        </a:lnTo>
                        <a:lnTo>
                          <a:pt x="1687" y="14"/>
                        </a:lnTo>
                        <a:lnTo>
                          <a:pt x="1891" y="0"/>
                        </a:lnTo>
                        <a:lnTo>
                          <a:pt x="36306" y="0"/>
                        </a:lnTo>
                        <a:lnTo>
                          <a:pt x="36306" y="0"/>
                        </a:lnTo>
                        <a:lnTo>
                          <a:pt x="36496" y="14"/>
                        </a:lnTo>
                        <a:lnTo>
                          <a:pt x="36687" y="41"/>
                        </a:lnTo>
                        <a:lnTo>
                          <a:pt x="36864" y="82"/>
                        </a:lnTo>
                        <a:lnTo>
                          <a:pt x="37040" y="150"/>
                        </a:lnTo>
                        <a:lnTo>
                          <a:pt x="37204" y="231"/>
                        </a:lnTo>
                        <a:lnTo>
                          <a:pt x="37353" y="326"/>
                        </a:lnTo>
                        <a:lnTo>
                          <a:pt x="37503" y="435"/>
                        </a:lnTo>
                        <a:lnTo>
                          <a:pt x="37639" y="558"/>
                        </a:lnTo>
                        <a:lnTo>
                          <a:pt x="37761" y="694"/>
                        </a:lnTo>
                        <a:lnTo>
                          <a:pt x="37870" y="830"/>
                        </a:lnTo>
                        <a:lnTo>
                          <a:pt x="37965" y="993"/>
                        </a:lnTo>
                        <a:lnTo>
                          <a:pt x="38047" y="1156"/>
                        </a:lnTo>
                        <a:lnTo>
                          <a:pt x="38101" y="1319"/>
                        </a:lnTo>
                        <a:lnTo>
                          <a:pt x="38156" y="1510"/>
                        </a:lnTo>
                        <a:lnTo>
                          <a:pt x="38183" y="1687"/>
                        </a:lnTo>
                        <a:lnTo>
                          <a:pt x="38183" y="1891"/>
                        </a:lnTo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4" name="Google Shape;1294;p30"/>
                  <p:cNvSpPr/>
                  <p:nvPr/>
                </p:nvSpPr>
                <p:spPr>
                  <a:xfrm>
                    <a:off x="6603899" y="2229800"/>
                    <a:ext cx="827855" cy="514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7" extrusionOk="0">
                        <a:moveTo>
                          <a:pt x="844" y="0"/>
                        </a:moveTo>
                        <a:lnTo>
                          <a:pt x="749" y="14"/>
                        </a:lnTo>
                        <a:lnTo>
                          <a:pt x="667" y="27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59"/>
                        </a:lnTo>
                        <a:lnTo>
                          <a:pt x="150" y="381"/>
                        </a:lnTo>
                        <a:lnTo>
                          <a:pt x="69" y="517"/>
                        </a:lnTo>
                        <a:lnTo>
                          <a:pt x="42" y="599"/>
                        </a:lnTo>
                        <a:lnTo>
                          <a:pt x="14" y="680"/>
                        </a:lnTo>
                        <a:lnTo>
                          <a:pt x="1" y="762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20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20"/>
                        </a:lnTo>
                        <a:lnTo>
                          <a:pt x="246" y="1442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73"/>
                        </a:lnTo>
                        <a:lnTo>
                          <a:pt x="749" y="1673"/>
                        </a:lnTo>
                        <a:lnTo>
                          <a:pt x="844" y="1687"/>
                        </a:lnTo>
                        <a:lnTo>
                          <a:pt x="26281" y="1687"/>
                        </a:lnTo>
                        <a:lnTo>
                          <a:pt x="26363" y="1673"/>
                        </a:lnTo>
                        <a:lnTo>
                          <a:pt x="26444" y="1673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42"/>
                        </a:lnTo>
                        <a:lnTo>
                          <a:pt x="26975" y="1320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20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62"/>
                        </a:lnTo>
                        <a:lnTo>
                          <a:pt x="27097" y="680"/>
                        </a:lnTo>
                        <a:lnTo>
                          <a:pt x="27084" y="599"/>
                        </a:lnTo>
                        <a:lnTo>
                          <a:pt x="27056" y="517"/>
                        </a:lnTo>
                        <a:lnTo>
                          <a:pt x="26975" y="381"/>
                        </a:lnTo>
                        <a:lnTo>
                          <a:pt x="26866" y="259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27"/>
                        </a:lnTo>
                        <a:lnTo>
                          <a:pt x="26363" y="14"/>
                        </a:lnTo>
                        <a:lnTo>
                          <a:pt x="2628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5" name="Google Shape;1295;p30"/>
                  <p:cNvSpPr/>
                  <p:nvPr/>
                </p:nvSpPr>
                <p:spPr>
                  <a:xfrm>
                    <a:off x="6603899" y="2392536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28"/>
                        </a:lnTo>
                        <a:lnTo>
                          <a:pt x="518" y="55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04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57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24"/>
                        </a:lnTo>
                        <a:lnTo>
                          <a:pt x="518" y="1606"/>
                        </a:lnTo>
                        <a:lnTo>
                          <a:pt x="586" y="1633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33"/>
                        </a:lnTo>
                        <a:lnTo>
                          <a:pt x="26608" y="1606"/>
                        </a:lnTo>
                        <a:lnTo>
                          <a:pt x="26744" y="1524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57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4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55"/>
                        </a:lnTo>
                        <a:lnTo>
                          <a:pt x="26526" y="28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6" name="Google Shape;1296;p30"/>
                  <p:cNvSpPr/>
                  <p:nvPr/>
                </p:nvSpPr>
                <p:spPr>
                  <a:xfrm>
                    <a:off x="6603899" y="2554875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36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03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30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56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05"/>
                        </a:lnTo>
                        <a:lnTo>
                          <a:pt x="586" y="1632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32"/>
                        </a:lnTo>
                        <a:lnTo>
                          <a:pt x="26608" y="1605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56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30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03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36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7" name="Google Shape;1297;p30"/>
                  <p:cNvSpPr/>
                  <p:nvPr/>
                </p:nvSpPr>
                <p:spPr>
                  <a:xfrm>
                    <a:off x="6603899" y="2717183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1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9"/>
                        </a:lnTo>
                        <a:lnTo>
                          <a:pt x="368" y="137"/>
                        </a:lnTo>
                        <a:lnTo>
                          <a:pt x="246" y="245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86"/>
                        </a:lnTo>
                        <a:lnTo>
                          <a:pt x="14" y="667"/>
                        </a:lnTo>
                        <a:lnTo>
                          <a:pt x="1" y="749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9"/>
                        </a:lnTo>
                        <a:lnTo>
                          <a:pt x="368" y="1538"/>
                        </a:lnTo>
                        <a:lnTo>
                          <a:pt x="518" y="1606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06"/>
                        </a:lnTo>
                        <a:lnTo>
                          <a:pt x="26744" y="1538"/>
                        </a:lnTo>
                        <a:lnTo>
                          <a:pt x="26866" y="1429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49"/>
                        </a:lnTo>
                        <a:lnTo>
                          <a:pt x="27097" y="667"/>
                        </a:lnTo>
                        <a:lnTo>
                          <a:pt x="27084" y="586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5"/>
                        </a:lnTo>
                        <a:lnTo>
                          <a:pt x="26744" y="137"/>
                        </a:lnTo>
                        <a:lnTo>
                          <a:pt x="26608" y="69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8" name="Google Shape;1298;p30"/>
                  <p:cNvSpPr/>
                  <p:nvPr/>
                </p:nvSpPr>
                <p:spPr>
                  <a:xfrm>
                    <a:off x="6603899" y="2879522"/>
                    <a:ext cx="827855" cy="5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74" extrusionOk="0">
                        <a:moveTo>
                          <a:pt x="749" y="0"/>
                        </a:moveTo>
                        <a:lnTo>
                          <a:pt x="667" y="14"/>
                        </a:lnTo>
                        <a:lnTo>
                          <a:pt x="586" y="41"/>
                        </a:lnTo>
                        <a:lnTo>
                          <a:pt x="518" y="68"/>
                        </a:lnTo>
                        <a:lnTo>
                          <a:pt x="368" y="150"/>
                        </a:lnTo>
                        <a:lnTo>
                          <a:pt x="246" y="245"/>
                        </a:lnTo>
                        <a:lnTo>
                          <a:pt x="150" y="367"/>
                        </a:lnTo>
                        <a:lnTo>
                          <a:pt x="69" y="517"/>
                        </a:lnTo>
                        <a:lnTo>
                          <a:pt x="42" y="585"/>
                        </a:lnTo>
                        <a:lnTo>
                          <a:pt x="14" y="667"/>
                        </a:lnTo>
                        <a:lnTo>
                          <a:pt x="1" y="748"/>
                        </a:lnTo>
                        <a:lnTo>
                          <a:pt x="1" y="844"/>
                        </a:lnTo>
                        <a:lnTo>
                          <a:pt x="1" y="925"/>
                        </a:lnTo>
                        <a:lnTo>
                          <a:pt x="14" y="1007"/>
                        </a:lnTo>
                        <a:lnTo>
                          <a:pt x="42" y="1088"/>
                        </a:lnTo>
                        <a:lnTo>
                          <a:pt x="69" y="1170"/>
                        </a:lnTo>
                        <a:lnTo>
                          <a:pt x="150" y="1306"/>
                        </a:lnTo>
                        <a:lnTo>
                          <a:pt x="246" y="1428"/>
                        </a:lnTo>
                        <a:lnTo>
                          <a:pt x="368" y="1537"/>
                        </a:lnTo>
                        <a:lnTo>
                          <a:pt x="518" y="1619"/>
                        </a:lnTo>
                        <a:lnTo>
                          <a:pt x="586" y="1646"/>
                        </a:lnTo>
                        <a:lnTo>
                          <a:pt x="667" y="1660"/>
                        </a:lnTo>
                        <a:lnTo>
                          <a:pt x="749" y="1673"/>
                        </a:lnTo>
                        <a:lnTo>
                          <a:pt x="26363" y="1673"/>
                        </a:lnTo>
                        <a:lnTo>
                          <a:pt x="26444" y="1660"/>
                        </a:lnTo>
                        <a:lnTo>
                          <a:pt x="26526" y="1646"/>
                        </a:lnTo>
                        <a:lnTo>
                          <a:pt x="26608" y="1619"/>
                        </a:lnTo>
                        <a:lnTo>
                          <a:pt x="26744" y="1537"/>
                        </a:lnTo>
                        <a:lnTo>
                          <a:pt x="26866" y="1428"/>
                        </a:lnTo>
                        <a:lnTo>
                          <a:pt x="26975" y="1306"/>
                        </a:lnTo>
                        <a:lnTo>
                          <a:pt x="27056" y="1170"/>
                        </a:lnTo>
                        <a:lnTo>
                          <a:pt x="27084" y="1088"/>
                        </a:lnTo>
                        <a:lnTo>
                          <a:pt x="27097" y="1007"/>
                        </a:lnTo>
                        <a:lnTo>
                          <a:pt x="27111" y="925"/>
                        </a:lnTo>
                        <a:lnTo>
                          <a:pt x="27124" y="844"/>
                        </a:lnTo>
                        <a:lnTo>
                          <a:pt x="27111" y="748"/>
                        </a:lnTo>
                        <a:lnTo>
                          <a:pt x="27097" y="667"/>
                        </a:lnTo>
                        <a:lnTo>
                          <a:pt x="27084" y="585"/>
                        </a:lnTo>
                        <a:lnTo>
                          <a:pt x="27056" y="517"/>
                        </a:lnTo>
                        <a:lnTo>
                          <a:pt x="26975" y="367"/>
                        </a:lnTo>
                        <a:lnTo>
                          <a:pt x="26866" y="245"/>
                        </a:lnTo>
                        <a:lnTo>
                          <a:pt x="26744" y="150"/>
                        </a:lnTo>
                        <a:lnTo>
                          <a:pt x="26608" y="68"/>
                        </a:lnTo>
                        <a:lnTo>
                          <a:pt x="26526" y="41"/>
                        </a:lnTo>
                        <a:lnTo>
                          <a:pt x="26444" y="14"/>
                        </a:lnTo>
                        <a:lnTo>
                          <a:pt x="2636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9" name="Google Shape;1299;p30"/>
                  <p:cNvSpPr/>
                  <p:nvPr/>
                </p:nvSpPr>
                <p:spPr>
                  <a:xfrm>
                    <a:off x="6603899" y="3041830"/>
                    <a:ext cx="827855" cy="515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5" h="1688" extrusionOk="0">
                        <a:moveTo>
                          <a:pt x="844" y="1"/>
                        </a:moveTo>
                        <a:lnTo>
                          <a:pt x="749" y="14"/>
                        </a:lnTo>
                        <a:lnTo>
                          <a:pt x="667" y="28"/>
                        </a:lnTo>
                        <a:lnTo>
                          <a:pt x="586" y="42"/>
                        </a:lnTo>
                        <a:lnTo>
                          <a:pt x="518" y="69"/>
                        </a:lnTo>
                        <a:lnTo>
                          <a:pt x="368" y="150"/>
                        </a:lnTo>
                        <a:lnTo>
                          <a:pt x="246" y="246"/>
                        </a:lnTo>
                        <a:lnTo>
                          <a:pt x="150" y="368"/>
                        </a:lnTo>
                        <a:lnTo>
                          <a:pt x="69" y="518"/>
                        </a:lnTo>
                        <a:lnTo>
                          <a:pt x="42" y="599"/>
                        </a:lnTo>
                        <a:lnTo>
                          <a:pt x="14" y="681"/>
                        </a:lnTo>
                        <a:lnTo>
                          <a:pt x="1" y="763"/>
                        </a:lnTo>
                        <a:lnTo>
                          <a:pt x="1" y="844"/>
                        </a:lnTo>
                        <a:lnTo>
                          <a:pt x="1" y="926"/>
                        </a:lnTo>
                        <a:lnTo>
                          <a:pt x="14" y="1007"/>
                        </a:lnTo>
                        <a:lnTo>
                          <a:pt x="42" y="1089"/>
                        </a:lnTo>
                        <a:lnTo>
                          <a:pt x="69" y="1171"/>
                        </a:lnTo>
                        <a:lnTo>
                          <a:pt x="150" y="1307"/>
                        </a:lnTo>
                        <a:lnTo>
                          <a:pt x="246" y="1443"/>
                        </a:lnTo>
                        <a:lnTo>
                          <a:pt x="368" y="1538"/>
                        </a:lnTo>
                        <a:lnTo>
                          <a:pt x="518" y="1619"/>
                        </a:lnTo>
                        <a:lnTo>
                          <a:pt x="586" y="1647"/>
                        </a:lnTo>
                        <a:lnTo>
                          <a:pt x="667" y="1660"/>
                        </a:lnTo>
                        <a:lnTo>
                          <a:pt x="749" y="1674"/>
                        </a:lnTo>
                        <a:lnTo>
                          <a:pt x="844" y="1688"/>
                        </a:lnTo>
                        <a:lnTo>
                          <a:pt x="26281" y="1688"/>
                        </a:lnTo>
                        <a:lnTo>
                          <a:pt x="26363" y="1674"/>
                        </a:lnTo>
                        <a:lnTo>
                          <a:pt x="26444" y="1660"/>
                        </a:lnTo>
                        <a:lnTo>
                          <a:pt x="26526" y="1647"/>
                        </a:lnTo>
                        <a:lnTo>
                          <a:pt x="26608" y="1619"/>
                        </a:lnTo>
                        <a:lnTo>
                          <a:pt x="26744" y="1538"/>
                        </a:lnTo>
                        <a:lnTo>
                          <a:pt x="26866" y="1443"/>
                        </a:lnTo>
                        <a:lnTo>
                          <a:pt x="26975" y="1307"/>
                        </a:lnTo>
                        <a:lnTo>
                          <a:pt x="27056" y="1171"/>
                        </a:lnTo>
                        <a:lnTo>
                          <a:pt x="27084" y="1089"/>
                        </a:lnTo>
                        <a:lnTo>
                          <a:pt x="27097" y="1007"/>
                        </a:lnTo>
                        <a:lnTo>
                          <a:pt x="27111" y="926"/>
                        </a:lnTo>
                        <a:lnTo>
                          <a:pt x="27124" y="844"/>
                        </a:lnTo>
                        <a:lnTo>
                          <a:pt x="27111" y="763"/>
                        </a:lnTo>
                        <a:lnTo>
                          <a:pt x="27097" y="681"/>
                        </a:lnTo>
                        <a:lnTo>
                          <a:pt x="27084" y="599"/>
                        </a:lnTo>
                        <a:lnTo>
                          <a:pt x="27056" y="518"/>
                        </a:lnTo>
                        <a:lnTo>
                          <a:pt x="26975" y="368"/>
                        </a:lnTo>
                        <a:lnTo>
                          <a:pt x="26866" y="246"/>
                        </a:lnTo>
                        <a:lnTo>
                          <a:pt x="26744" y="150"/>
                        </a:lnTo>
                        <a:lnTo>
                          <a:pt x="26608" y="69"/>
                        </a:lnTo>
                        <a:lnTo>
                          <a:pt x="26526" y="42"/>
                        </a:lnTo>
                        <a:lnTo>
                          <a:pt x="26444" y="28"/>
                        </a:lnTo>
                        <a:lnTo>
                          <a:pt x="26363" y="14"/>
                        </a:lnTo>
                        <a:lnTo>
                          <a:pt x="2628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0" name="Google Shape;1300;p30"/>
                  <p:cNvSpPr/>
                  <p:nvPr/>
                </p:nvSpPr>
                <p:spPr>
                  <a:xfrm>
                    <a:off x="6434938" y="1003850"/>
                    <a:ext cx="1165376" cy="21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184" h="7115" extrusionOk="0">
                        <a:moveTo>
                          <a:pt x="1891" y="0"/>
                        </a:moveTo>
                        <a:lnTo>
                          <a:pt x="1687" y="14"/>
                        </a:lnTo>
                        <a:lnTo>
                          <a:pt x="1510" y="41"/>
                        </a:lnTo>
                        <a:lnTo>
                          <a:pt x="1320" y="82"/>
                        </a:lnTo>
                        <a:lnTo>
                          <a:pt x="1157" y="150"/>
                        </a:lnTo>
                        <a:lnTo>
                          <a:pt x="994" y="231"/>
                        </a:lnTo>
                        <a:lnTo>
                          <a:pt x="830" y="326"/>
                        </a:lnTo>
                        <a:lnTo>
                          <a:pt x="681" y="435"/>
                        </a:lnTo>
                        <a:lnTo>
                          <a:pt x="558" y="558"/>
                        </a:lnTo>
                        <a:lnTo>
                          <a:pt x="436" y="694"/>
                        </a:lnTo>
                        <a:lnTo>
                          <a:pt x="327" y="830"/>
                        </a:lnTo>
                        <a:lnTo>
                          <a:pt x="232" y="993"/>
                        </a:lnTo>
                        <a:lnTo>
                          <a:pt x="150" y="1156"/>
                        </a:lnTo>
                        <a:lnTo>
                          <a:pt x="82" y="1319"/>
                        </a:lnTo>
                        <a:lnTo>
                          <a:pt x="41" y="1510"/>
                        </a:lnTo>
                        <a:lnTo>
                          <a:pt x="14" y="1687"/>
                        </a:lnTo>
                        <a:lnTo>
                          <a:pt x="1" y="1891"/>
                        </a:lnTo>
                        <a:lnTo>
                          <a:pt x="1" y="7114"/>
                        </a:lnTo>
                        <a:lnTo>
                          <a:pt x="38183" y="7114"/>
                        </a:lnTo>
                        <a:lnTo>
                          <a:pt x="38183" y="1891"/>
                        </a:lnTo>
                        <a:lnTo>
                          <a:pt x="38183" y="1687"/>
                        </a:lnTo>
                        <a:lnTo>
                          <a:pt x="38156" y="1510"/>
                        </a:lnTo>
                        <a:lnTo>
                          <a:pt x="38101" y="1319"/>
                        </a:lnTo>
                        <a:lnTo>
                          <a:pt x="38047" y="1156"/>
                        </a:lnTo>
                        <a:lnTo>
                          <a:pt x="37965" y="993"/>
                        </a:lnTo>
                        <a:lnTo>
                          <a:pt x="37870" y="830"/>
                        </a:lnTo>
                        <a:lnTo>
                          <a:pt x="37761" y="694"/>
                        </a:lnTo>
                        <a:lnTo>
                          <a:pt x="37639" y="558"/>
                        </a:lnTo>
                        <a:lnTo>
                          <a:pt x="37503" y="435"/>
                        </a:lnTo>
                        <a:lnTo>
                          <a:pt x="37353" y="326"/>
                        </a:lnTo>
                        <a:lnTo>
                          <a:pt x="37204" y="231"/>
                        </a:lnTo>
                        <a:lnTo>
                          <a:pt x="37040" y="150"/>
                        </a:lnTo>
                        <a:lnTo>
                          <a:pt x="36864" y="82"/>
                        </a:lnTo>
                        <a:lnTo>
                          <a:pt x="36687" y="41"/>
                        </a:lnTo>
                        <a:lnTo>
                          <a:pt x="36496" y="14"/>
                        </a:lnTo>
                        <a:lnTo>
                          <a:pt x="3630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1" name="Google Shape;1301;p30"/>
                  <p:cNvSpPr/>
                  <p:nvPr/>
                </p:nvSpPr>
                <p:spPr>
                  <a:xfrm>
                    <a:off x="724241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32" y="2272"/>
                        </a:lnTo>
                        <a:lnTo>
                          <a:pt x="2027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81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81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27" y="286"/>
                        </a:lnTo>
                        <a:lnTo>
                          <a:pt x="1932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2" name="Google Shape;1302;p30"/>
                  <p:cNvSpPr/>
                  <p:nvPr/>
                </p:nvSpPr>
                <p:spPr>
                  <a:xfrm>
                    <a:off x="7365294" y="1064037"/>
                    <a:ext cx="7602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1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2" y="55"/>
                        </a:lnTo>
                        <a:lnTo>
                          <a:pt x="763" y="96"/>
                        </a:lnTo>
                        <a:lnTo>
                          <a:pt x="654" y="150"/>
                        </a:lnTo>
                        <a:lnTo>
                          <a:pt x="545" y="218"/>
                        </a:lnTo>
                        <a:lnTo>
                          <a:pt x="450" y="286"/>
                        </a:lnTo>
                        <a:lnTo>
                          <a:pt x="368" y="368"/>
                        </a:lnTo>
                        <a:lnTo>
                          <a:pt x="287" y="449"/>
                        </a:lnTo>
                        <a:lnTo>
                          <a:pt x="219" y="544"/>
                        </a:lnTo>
                        <a:lnTo>
                          <a:pt x="151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" y="1116"/>
                        </a:lnTo>
                        <a:lnTo>
                          <a:pt x="1" y="1238"/>
                        </a:lnTo>
                        <a:lnTo>
                          <a:pt x="1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1" y="1837"/>
                        </a:lnTo>
                        <a:lnTo>
                          <a:pt x="219" y="1932"/>
                        </a:lnTo>
                        <a:lnTo>
                          <a:pt x="287" y="2027"/>
                        </a:lnTo>
                        <a:lnTo>
                          <a:pt x="368" y="2122"/>
                        </a:lnTo>
                        <a:lnTo>
                          <a:pt x="450" y="2204"/>
                        </a:lnTo>
                        <a:lnTo>
                          <a:pt x="545" y="2272"/>
                        </a:lnTo>
                        <a:lnTo>
                          <a:pt x="654" y="2326"/>
                        </a:lnTo>
                        <a:lnTo>
                          <a:pt x="763" y="2381"/>
                        </a:lnTo>
                        <a:lnTo>
                          <a:pt x="872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5" y="2476"/>
                        </a:lnTo>
                        <a:lnTo>
                          <a:pt x="1497" y="2462"/>
                        </a:lnTo>
                        <a:lnTo>
                          <a:pt x="1606" y="2422"/>
                        </a:lnTo>
                        <a:lnTo>
                          <a:pt x="1729" y="2381"/>
                        </a:lnTo>
                        <a:lnTo>
                          <a:pt x="1837" y="2326"/>
                        </a:lnTo>
                        <a:lnTo>
                          <a:pt x="1933" y="2272"/>
                        </a:lnTo>
                        <a:lnTo>
                          <a:pt x="2028" y="2204"/>
                        </a:lnTo>
                        <a:lnTo>
                          <a:pt x="2123" y="2122"/>
                        </a:lnTo>
                        <a:lnTo>
                          <a:pt x="2205" y="2027"/>
                        </a:lnTo>
                        <a:lnTo>
                          <a:pt x="2273" y="1932"/>
                        </a:lnTo>
                        <a:lnTo>
                          <a:pt x="2327" y="1837"/>
                        </a:lnTo>
                        <a:lnTo>
                          <a:pt x="2381" y="1728"/>
                        </a:lnTo>
                        <a:lnTo>
                          <a:pt x="2422" y="1605"/>
                        </a:lnTo>
                        <a:lnTo>
                          <a:pt x="2463" y="1497"/>
                        </a:lnTo>
                        <a:lnTo>
                          <a:pt x="2477" y="1374"/>
                        </a:lnTo>
                        <a:lnTo>
                          <a:pt x="2490" y="1238"/>
                        </a:lnTo>
                        <a:lnTo>
                          <a:pt x="2477" y="1116"/>
                        </a:lnTo>
                        <a:lnTo>
                          <a:pt x="2463" y="993"/>
                        </a:lnTo>
                        <a:lnTo>
                          <a:pt x="2422" y="871"/>
                        </a:lnTo>
                        <a:lnTo>
                          <a:pt x="2381" y="762"/>
                        </a:lnTo>
                        <a:lnTo>
                          <a:pt x="2327" y="653"/>
                        </a:lnTo>
                        <a:lnTo>
                          <a:pt x="2273" y="544"/>
                        </a:lnTo>
                        <a:lnTo>
                          <a:pt x="2205" y="449"/>
                        </a:lnTo>
                        <a:lnTo>
                          <a:pt x="2123" y="368"/>
                        </a:lnTo>
                        <a:lnTo>
                          <a:pt x="2028" y="286"/>
                        </a:lnTo>
                        <a:lnTo>
                          <a:pt x="1933" y="218"/>
                        </a:lnTo>
                        <a:lnTo>
                          <a:pt x="1837" y="150"/>
                        </a:lnTo>
                        <a:lnTo>
                          <a:pt x="1729" y="96"/>
                        </a:lnTo>
                        <a:lnTo>
                          <a:pt x="1606" y="55"/>
                        </a:lnTo>
                        <a:lnTo>
                          <a:pt x="1497" y="28"/>
                        </a:lnTo>
                        <a:lnTo>
                          <a:pt x="1375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3" name="Google Shape;1303;p30"/>
                  <p:cNvSpPr/>
                  <p:nvPr/>
                </p:nvSpPr>
                <p:spPr>
                  <a:xfrm>
                    <a:off x="7482798" y="1064037"/>
                    <a:ext cx="75995" cy="75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0" h="2477" extrusionOk="0">
                        <a:moveTo>
                          <a:pt x="1116" y="0"/>
                        </a:moveTo>
                        <a:lnTo>
                          <a:pt x="994" y="28"/>
                        </a:lnTo>
                        <a:lnTo>
                          <a:pt x="871" y="55"/>
                        </a:lnTo>
                        <a:lnTo>
                          <a:pt x="762" y="96"/>
                        </a:lnTo>
                        <a:lnTo>
                          <a:pt x="653" y="150"/>
                        </a:lnTo>
                        <a:lnTo>
                          <a:pt x="545" y="218"/>
                        </a:lnTo>
                        <a:lnTo>
                          <a:pt x="449" y="286"/>
                        </a:lnTo>
                        <a:lnTo>
                          <a:pt x="368" y="368"/>
                        </a:lnTo>
                        <a:lnTo>
                          <a:pt x="286" y="449"/>
                        </a:lnTo>
                        <a:lnTo>
                          <a:pt x="218" y="544"/>
                        </a:lnTo>
                        <a:lnTo>
                          <a:pt x="150" y="653"/>
                        </a:lnTo>
                        <a:lnTo>
                          <a:pt x="96" y="762"/>
                        </a:lnTo>
                        <a:lnTo>
                          <a:pt x="55" y="871"/>
                        </a:lnTo>
                        <a:lnTo>
                          <a:pt x="28" y="993"/>
                        </a:lnTo>
                        <a:lnTo>
                          <a:pt x="14" y="1116"/>
                        </a:lnTo>
                        <a:lnTo>
                          <a:pt x="1" y="1238"/>
                        </a:lnTo>
                        <a:lnTo>
                          <a:pt x="14" y="1374"/>
                        </a:lnTo>
                        <a:lnTo>
                          <a:pt x="28" y="1497"/>
                        </a:lnTo>
                        <a:lnTo>
                          <a:pt x="55" y="1605"/>
                        </a:lnTo>
                        <a:lnTo>
                          <a:pt x="96" y="1728"/>
                        </a:lnTo>
                        <a:lnTo>
                          <a:pt x="150" y="1837"/>
                        </a:lnTo>
                        <a:lnTo>
                          <a:pt x="218" y="1932"/>
                        </a:lnTo>
                        <a:lnTo>
                          <a:pt x="286" y="2027"/>
                        </a:lnTo>
                        <a:lnTo>
                          <a:pt x="368" y="2122"/>
                        </a:lnTo>
                        <a:lnTo>
                          <a:pt x="449" y="2204"/>
                        </a:lnTo>
                        <a:lnTo>
                          <a:pt x="545" y="2272"/>
                        </a:lnTo>
                        <a:lnTo>
                          <a:pt x="653" y="2326"/>
                        </a:lnTo>
                        <a:lnTo>
                          <a:pt x="762" y="2381"/>
                        </a:lnTo>
                        <a:lnTo>
                          <a:pt x="871" y="2422"/>
                        </a:lnTo>
                        <a:lnTo>
                          <a:pt x="994" y="2462"/>
                        </a:lnTo>
                        <a:lnTo>
                          <a:pt x="1116" y="2476"/>
                        </a:lnTo>
                        <a:lnTo>
                          <a:pt x="1374" y="2476"/>
                        </a:lnTo>
                        <a:lnTo>
                          <a:pt x="1497" y="2462"/>
                        </a:lnTo>
                        <a:lnTo>
                          <a:pt x="1619" y="2422"/>
                        </a:lnTo>
                        <a:lnTo>
                          <a:pt x="1728" y="2381"/>
                        </a:lnTo>
                        <a:lnTo>
                          <a:pt x="1837" y="2326"/>
                        </a:lnTo>
                        <a:lnTo>
                          <a:pt x="1946" y="2272"/>
                        </a:lnTo>
                        <a:lnTo>
                          <a:pt x="2041" y="2204"/>
                        </a:lnTo>
                        <a:lnTo>
                          <a:pt x="2123" y="2122"/>
                        </a:lnTo>
                        <a:lnTo>
                          <a:pt x="2204" y="2027"/>
                        </a:lnTo>
                        <a:lnTo>
                          <a:pt x="2272" y="1932"/>
                        </a:lnTo>
                        <a:lnTo>
                          <a:pt x="2340" y="1837"/>
                        </a:lnTo>
                        <a:lnTo>
                          <a:pt x="2395" y="1728"/>
                        </a:lnTo>
                        <a:lnTo>
                          <a:pt x="2435" y="1605"/>
                        </a:lnTo>
                        <a:lnTo>
                          <a:pt x="2463" y="1497"/>
                        </a:lnTo>
                        <a:lnTo>
                          <a:pt x="2476" y="1374"/>
                        </a:lnTo>
                        <a:lnTo>
                          <a:pt x="2490" y="1238"/>
                        </a:lnTo>
                        <a:lnTo>
                          <a:pt x="2476" y="1116"/>
                        </a:lnTo>
                        <a:lnTo>
                          <a:pt x="2463" y="993"/>
                        </a:lnTo>
                        <a:lnTo>
                          <a:pt x="2435" y="871"/>
                        </a:lnTo>
                        <a:lnTo>
                          <a:pt x="2395" y="762"/>
                        </a:lnTo>
                        <a:lnTo>
                          <a:pt x="2340" y="653"/>
                        </a:lnTo>
                        <a:lnTo>
                          <a:pt x="2272" y="544"/>
                        </a:lnTo>
                        <a:lnTo>
                          <a:pt x="2204" y="449"/>
                        </a:lnTo>
                        <a:lnTo>
                          <a:pt x="2123" y="368"/>
                        </a:lnTo>
                        <a:lnTo>
                          <a:pt x="2041" y="286"/>
                        </a:lnTo>
                        <a:lnTo>
                          <a:pt x="1946" y="218"/>
                        </a:lnTo>
                        <a:lnTo>
                          <a:pt x="1837" y="150"/>
                        </a:lnTo>
                        <a:lnTo>
                          <a:pt x="1728" y="96"/>
                        </a:lnTo>
                        <a:lnTo>
                          <a:pt x="1619" y="55"/>
                        </a:lnTo>
                        <a:lnTo>
                          <a:pt x="1497" y="28"/>
                        </a:lnTo>
                        <a:lnTo>
                          <a:pt x="1374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4" name="Google Shape;1304;p30"/>
                  <p:cNvSpPr/>
                  <p:nvPr/>
                </p:nvSpPr>
                <p:spPr>
                  <a:xfrm>
                    <a:off x="6767062" y="1624486"/>
                    <a:ext cx="501108" cy="1640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19" h="5374" extrusionOk="0">
                        <a:moveTo>
                          <a:pt x="2599" y="1"/>
                        </a:moveTo>
                        <a:lnTo>
                          <a:pt x="2340" y="14"/>
                        </a:lnTo>
                        <a:lnTo>
                          <a:pt x="2082" y="55"/>
                        </a:lnTo>
                        <a:lnTo>
                          <a:pt x="1837" y="110"/>
                        </a:lnTo>
                        <a:lnTo>
                          <a:pt x="1592" y="205"/>
                        </a:lnTo>
                        <a:lnTo>
                          <a:pt x="1361" y="314"/>
                        </a:lnTo>
                        <a:lnTo>
                          <a:pt x="1157" y="450"/>
                        </a:lnTo>
                        <a:lnTo>
                          <a:pt x="953" y="599"/>
                        </a:lnTo>
                        <a:lnTo>
                          <a:pt x="762" y="763"/>
                        </a:lnTo>
                        <a:lnTo>
                          <a:pt x="599" y="953"/>
                        </a:lnTo>
                        <a:lnTo>
                          <a:pt x="450" y="1143"/>
                        </a:lnTo>
                        <a:lnTo>
                          <a:pt x="313" y="1361"/>
                        </a:lnTo>
                        <a:lnTo>
                          <a:pt x="205" y="1592"/>
                        </a:lnTo>
                        <a:lnTo>
                          <a:pt x="123" y="1824"/>
                        </a:lnTo>
                        <a:lnTo>
                          <a:pt x="55" y="2068"/>
                        </a:lnTo>
                        <a:lnTo>
                          <a:pt x="14" y="2327"/>
                        </a:lnTo>
                        <a:lnTo>
                          <a:pt x="1" y="2599"/>
                        </a:lnTo>
                        <a:lnTo>
                          <a:pt x="1" y="2776"/>
                        </a:lnTo>
                        <a:lnTo>
                          <a:pt x="14" y="3034"/>
                        </a:lnTo>
                        <a:lnTo>
                          <a:pt x="55" y="3293"/>
                        </a:lnTo>
                        <a:lnTo>
                          <a:pt x="123" y="3537"/>
                        </a:lnTo>
                        <a:lnTo>
                          <a:pt x="205" y="3782"/>
                        </a:lnTo>
                        <a:lnTo>
                          <a:pt x="313" y="4014"/>
                        </a:lnTo>
                        <a:lnTo>
                          <a:pt x="450" y="4218"/>
                        </a:lnTo>
                        <a:lnTo>
                          <a:pt x="599" y="4422"/>
                        </a:lnTo>
                        <a:lnTo>
                          <a:pt x="762" y="4612"/>
                        </a:lnTo>
                        <a:lnTo>
                          <a:pt x="953" y="4775"/>
                        </a:lnTo>
                        <a:lnTo>
                          <a:pt x="1157" y="4925"/>
                        </a:lnTo>
                        <a:lnTo>
                          <a:pt x="1361" y="5061"/>
                        </a:lnTo>
                        <a:lnTo>
                          <a:pt x="1592" y="5170"/>
                        </a:lnTo>
                        <a:lnTo>
                          <a:pt x="1837" y="5251"/>
                        </a:lnTo>
                        <a:lnTo>
                          <a:pt x="2082" y="5319"/>
                        </a:lnTo>
                        <a:lnTo>
                          <a:pt x="2340" y="5360"/>
                        </a:lnTo>
                        <a:lnTo>
                          <a:pt x="2599" y="5374"/>
                        </a:lnTo>
                        <a:lnTo>
                          <a:pt x="13821" y="5374"/>
                        </a:lnTo>
                        <a:lnTo>
                          <a:pt x="14093" y="5360"/>
                        </a:lnTo>
                        <a:lnTo>
                          <a:pt x="14351" y="5319"/>
                        </a:lnTo>
                        <a:lnTo>
                          <a:pt x="14596" y="5251"/>
                        </a:lnTo>
                        <a:lnTo>
                          <a:pt x="14827" y="5170"/>
                        </a:lnTo>
                        <a:lnTo>
                          <a:pt x="15059" y="5061"/>
                        </a:lnTo>
                        <a:lnTo>
                          <a:pt x="15276" y="4925"/>
                        </a:lnTo>
                        <a:lnTo>
                          <a:pt x="15480" y="4775"/>
                        </a:lnTo>
                        <a:lnTo>
                          <a:pt x="15657" y="4612"/>
                        </a:lnTo>
                        <a:lnTo>
                          <a:pt x="15834" y="4422"/>
                        </a:lnTo>
                        <a:lnTo>
                          <a:pt x="15984" y="4218"/>
                        </a:lnTo>
                        <a:lnTo>
                          <a:pt x="16106" y="4014"/>
                        </a:lnTo>
                        <a:lnTo>
                          <a:pt x="16215" y="3782"/>
                        </a:lnTo>
                        <a:lnTo>
                          <a:pt x="16310" y="3537"/>
                        </a:lnTo>
                        <a:lnTo>
                          <a:pt x="16365" y="3293"/>
                        </a:lnTo>
                        <a:lnTo>
                          <a:pt x="16405" y="3034"/>
                        </a:lnTo>
                        <a:lnTo>
                          <a:pt x="16419" y="2776"/>
                        </a:lnTo>
                        <a:lnTo>
                          <a:pt x="16419" y="2599"/>
                        </a:lnTo>
                        <a:lnTo>
                          <a:pt x="16405" y="2327"/>
                        </a:lnTo>
                        <a:lnTo>
                          <a:pt x="16365" y="2068"/>
                        </a:lnTo>
                        <a:lnTo>
                          <a:pt x="16310" y="1824"/>
                        </a:lnTo>
                        <a:lnTo>
                          <a:pt x="16215" y="1592"/>
                        </a:lnTo>
                        <a:lnTo>
                          <a:pt x="16106" y="1361"/>
                        </a:lnTo>
                        <a:lnTo>
                          <a:pt x="15984" y="1143"/>
                        </a:lnTo>
                        <a:lnTo>
                          <a:pt x="15834" y="953"/>
                        </a:lnTo>
                        <a:lnTo>
                          <a:pt x="15657" y="763"/>
                        </a:lnTo>
                        <a:lnTo>
                          <a:pt x="15480" y="599"/>
                        </a:lnTo>
                        <a:lnTo>
                          <a:pt x="15276" y="450"/>
                        </a:lnTo>
                        <a:lnTo>
                          <a:pt x="15059" y="314"/>
                        </a:lnTo>
                        <a:lnTo>
                          <a:pt x="14827" y="205"/>
                        </a:lnTo>
                        <a:lnTo>
                          <a:pt x="14596" y="110"/>
                        </a:lnTo>
                        <a:lnTo>
                          <a:pt x="14351" y="55"/>
                        </a:lnTo>
                        <a:lnTo>
                          <a:pt x="14093" y="14"/>
                        </a:lnTo>
                        <a:lnTo>
                          <a:pt x="13821" y="1"/>
                        </a:lnTo>
                        <a:close/>
                      </a:path>
                    </a:pathLst>
                  </a:custGeom>
                  <a:solidFill>
                    <a:srgbClr val="E3390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5" name="Google Shape;1305;p30"/>
                  <p:cNvSpPr/>
                  <p:nvPr/>
                </p:nvSpPr>
                <p:spPr>
                  <a:xfrm>
                    <a:off x="6661186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6" name="Google Shape;1306;p30"/>
                  <p:cNvSpPr/>
                  <p:nvPr/>
                </p:nvSpPr>
                <p:spPr>
                  <a:xfrm>
                    <a:off x="6640432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89" y="0"/>
                        </a:moveTo>
                        <a:lnTo>
                          <a:pt x="967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40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5" y="354"/>
                        </a:lnTo>
                        <a:lnTo>
                          <a:pt x="273" y="435"/>
                        </a:lnTo>
                        <a:lnTo>
                          <a:pt x="205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14" y="1075"/>
                        </a:lnTo>
                        <a:lnTo>
                          <a:pt x="1" y="1197"/>
                        </a:lnTo>
                        <a:lnTo>
                          <a:pt x="14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5" y="1877"/>
                        </a:lnTo>
                        <a:lnTo>
                          <a:pt x="273" y="1972"/>
                        </a:lnTo>
                        <a:lnTo>
                          <a:pt x="355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67" y="2380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34" y="2394"/>
                        </a:lnTo>
                        <a:lnTo>
                          <a:pt x="1456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83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72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408" y="1319"/>
                        </a:lnTo>
                        <a:lnTo>
                          <a:pt x="2408" y="1197"/>
                        </a:lnTo>
                        <a:lnTo>
                          <a:pt x="2408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72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5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83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56" y="27"/>
                        </a:lnTo>
                        <a:lnTo>
                          <a:pt x="1334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7" name="Google Shape;1307;p30"/>
                  <p:cNvSpPr/>
                  <p:nvPr/>
                </p:nvSpPr>
                <p:spPr>
                  <a:xfrm>
                    <a:off x="6661186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062" y="0"/>
                        </a:moveTo>
                        <a:lnTo>
                          <a:pt x="749" y="55"/>
                        </a:lnTo>
                        <a:lnTo>
                          <a:pt x="395" y="136"/>
                        </a:lnTo>
                        <a:lnTo>
                          <a:pt x="1" y="245"/>
                        </a:lnTo>
                        <a:lnTo>
                          <a:pt x="1" y="1102"/>
                        </a:lnTo>
                        <a:lnTo>
                          <a:pt x="1062" y="776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8" name="Google Shape;1308;p30"/>
                  <p:cNvSpPr/>
                  <p:nvPr/>
                </p:nvSpPr>
                <p:spPr>
                  <a:xfrm>
                    <a:off x="6564039" y="1694653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198" y="1"/>
                        </a:moveTo>
                        <a:lnTo>
                          <a:pt x="1089" y="14"/>
                        </a:lnTo>
                        <a:lnTo>
                          <a:pt x="967" y="28"/>
                        </a:lnTo>
                        <a:lnTo>
                          <a:pt x="872" y="55"/>
                        </a:lnTo>
                        <a:lnTo>
                          <a:pt x="763" y="82"/>
                        </a:lnTo>
                        <a:lnTo>
                          <a:pt x="667" y="123"/>
                        </a:lnTo>
                        <a:lnTo>
                          <a:pt x="586" y="177"/>
                        </a:lnTo>
                        <a:lnTo>
                          <a:pt x="504" y="232"/>
                        </a:lnTo>
                        <a:lnTo>
                          <a:pt x="423" y="300"/>
                        </a:lnTo>
                        <a:lnTo>
                          <a:pt x="341" y="368"/>
                        </a:lnTo>
                        <a:lnTo>
                          <a:pt x="273" y="436"/>
                        </a:lnTo>
                        <a:lnTo>
                          <a:pt x="219" y="517"/>
                        </a:lnTo>
                        <a:lnTo>
                          <a:pt x="164" y="613"/>
                        </a:lnTo>
                        <a:lnTo>
                          <a:pt x="110" y="694"/>
                        </a:lnTo>
                        <a:lnTo>
                          <a:pt x="69" y="790"/>
                        </a:lnTo>
                        <a:lnTo>
                          <a:pt x="42" y="898"/>
                        </a:lnTo>
                        <a:lnTo>
                          <a:pt x="15" y="994"/>
                        </a:lnTo>
                        <a:lnTo>
                          <a:pt x="1" y="1102"/>
                        </a:lnTo>
                        <a:lnTo>
                          <a:pt x="1" y="1211"/>
                        </a:lnTo>
                        <a:lnTo>
                          <a:pt x="1" y="1320"/>
                        </a:lnTo>
                        <a:lnTo>
                          <a:pt x="15" y="1429"/>
                        </a:lnTo>
                        <a:lnTo>
                          <a:pt x="42" y="1524"/>
                        </a:lnTo>
                        <a:lnTo>
                          <a:pt x="69" y="1633"/>
                        </a:lnTo>
                        <a:lnTo>
                          <a:pt x="110" y="1728"/>
                        </a:lnTo>
                        <a:lnTo>
                          <a:pt x="164" y="1810"/>
                        </a:lnTo>
                        <a:lnTo>
                          <a:pt x="219" y="1905"/>
                        </a:lnTo>
                        <a:lnTo>
                          <a:pt x="287" y="1987"/>
                        </a:lnTo>
                        <a:lnTo>
                          <a:pt x="355" y="2055"/>
                        </a:lnTo>
                        <a:lnTo>
                          <a:pt x="423" y="2123"/>
                        </a:lnTo>
                        <a:lnTo>
                          <a:pt x="504" y="2191"/>
                        </a:lnTo>
                        <a:lnTo>
                          <a:pt x="599" y="2245"/>
                        </a:lnTo>
                        <a:lnTo>
                          <a:pt x="681" y="2299"/>
                        </a:lnTo>
                        <a:lnTo>
                          <a:pt x="776" y="2340"/>
                        </a:lnTo>
                        <a:lnTo>
                          <a:pt x="885" y="2367"/>
                        </a:lnTo>
                        <a:lnTo>
                          <a:pt x="980" y="2395"/>
                        </a:lnTo>
                        <a:lnTo>
                          <a:pt x="1089" y="2408"/>
                        </a:lnTo>
                        <a:lnTo>
                          <a:pt x="1348" y="2408"/>
                        </a:lnTo>
                        <a:lnTo>
                          <a:pt x="1484" y="2381"/>
                        </a:lnTo>
                        <a:lnTo>
                          <a:pt x="1579" y="2354"/>
                        </a:lnTo>
                        <a:lnTo>
                          <a:pt x="1674" y="2313"/>
                        </a:lnTo>
                        <a:lnTo>
                          <a:pt x="1769" y="2272"/>
                        </a:lnTo>
                        <a:lnTo>
                          <a:pt x="1851" y="2218"/>
                        </a:lnTo>
                        <a:lnTo>
                          <a:pt x="2014" y="2109"/>
                        </a:lnTo>
                        <a:lnTo>
                          <a:pt x="2137" y="1959"/>
                        </a:lnTo>
                        <a:lnTo>
                          <a:pt x="2259" y="1796"/>
                        </a:lnTo>
                        <a:lnTo>
                          <a:pt x="2300" y="1701"/>
                        </a:lnTo>
                        <a:lnTo>
                          <a:pt x="2341" y="1619"/>
                        </a:lnTo>
                        <a:lnTo>
                          <a:pt x="2368" y="1524"/>
                        </a:lnTo>
                        <a:lnTo>
                          <a:pt x="2381" y="1415"/>
                        </a:lnTo>
                        <a:lnTo>
                          <a:pt x="2395" y="1320"/>
                        </a:lnTo>
                        <a:lnTo>
                          <a:pt x="2409" y="1211"/>
                        </a:lnTo>
                        <a:lnTo>
                          <a:pt x="2395" y="1102"/>
                        </a:lnTo>
                        <a:lnTo>
                          <a:pt x="2381" y="1007"/>
                        </a:lnTo>
                        <a:lnTo>
                          <a:pt x="2368" y="898"/>
                        </a:lnTo>
                        <a:lnTo>
                          <a:pt x="2341" y="803"/>
                        </a:lnTo>
                        <a:lnTo>
                          <a:pt x="2300" y="708"/>
                        </a:lnTo>
                        <a:lnTo>
                          <a:pt x="2259" y="626"/>
                        </a:lnTo>
                        <a:lnTo>
                          <a:pt x="2205" y="545"/>
                        </a:lnTo>
                        <a:lnTo>
                          <a:pt x="2137" y="463"/>
                        </a:lnTo>
                        <a:lnTo>
                          <a:pt x="2014" y="313"/>
                        </a:lnTo>
                        <a:lnTo>
                          <a:pt x="1851" y="191"/>
                        </a:lnTo>
                        <a:lnTo>
                          <a:pt x="1769" y="150"/>
                        </a:lnTo>
                        <a:lnTo>
                          <a:pt x="1674" y="109"/>
                        </a:lnTo>
                        <a:lnTo>
                          <a:pt x="1579" y="69"/>
                        </a:lnTo>
                        <a:lnTo>
                          <a:pt x="1484" y="41"/>
                        </a:lnTo>
                        <a:lnTo>
                          <a:pt x="1348" y="14"/>
                        </a:lnTo>
                        <a:lnTo>
                          <a:pt x="1198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9" name="Google Shape;1309;p30"/>
                  <p:cNvSpPr/>
                  <p:nvPr/>
                </p:nvSpPr>
                <p:spPr>
                  <a:xfrm>
                    <a:off x="6594346" y="1624486"/>
                    <a:ext cx="30516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9" h="7020" extrusionOk="0">
                        <a:moveTo>
                          <a:pt x="3320" y="1"/>
                        </a:moveTo>
                        <a:lnTo>
                          <a:pt x="3143" y="14"/>
                        </a:lnTo>
                        <a:lnTo>
                          <a:pt x="2966" y="42"/>
                        </a:lnTo>
                        <a:lnTo>
                          <a:pt x="2789" y="69"/>
                        </a:lnTo>
                        <a:lnTo>
                          <a:pt x="2545" y="137"/>
                        </a:lnTo>
                        <a:lnTo>
                          <a:pt x="2300" y="218"/>
                        </a:lnTo>
                        <a:lnTo>
                          <a:pt x="2055" y="314"/>
                        </a:lnTo>
                        <a:lnTo>
                          <a:pt x="1837" y="422"/>
                        </a:lnTo>
                        <a:lnTo>
                          <a:pt x="1620" y="558"/>
                        </a:lnTo>
                        <a:lnTo>
                          <a:pt x="1416" y="695"/>
                        </a:lnTo>
                        <a:lnTo>
                          <a:pt x="1212" y="858"/>
                        </a:lnTo>
                        <a:lnTo>
                          <a:pt x="1035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4" y="1687"/>
                        </a:lnTo>
                        <a:lnTo>
                          <a:pt x="423" y="1837"/>
                        </a:lnTo>
                        <a:lnTo>
                          <a:pt x="341" y="1987"/>
                        </a:lnTo>
                        <a:lnTo>
                          <a:pt x="273" y="2150"/>
                        </a:lnTo>
                        <a:lnTo>
                          <a:pt x="219" y="2300"/>
                        </a:lnTo>
                        <a:lnTo>
                          <a:pt x="164" y="2463"/>
                        </a:lnTo>
                        <a:lnTo>
                          <a:pt x="110" y="2640"/>
                        </a:lnTo>
                        <a:lnTo>
                          <a:pt x="69" y="2803"/>
                        </a:lnTo>
                        <a:lnTo>
                          <a:pt x="42" y="2980"/>
                        </a:lnTo>
                        <a:lnTo>
                          <a:pt x="15" y="3157"/>
                        </a:lnTo>
                        <a:lnTo>
                          <a:pt x="1" y="3333"/>
                        </a:lnTo>
                        <a:lnTo>
                          <a:pt x="1" y="3510"/>
                        </a:lnTo>
                        <a:lnTo>
                          <a:pt x="15" y="3823"/>
                        </a:lnTo>
                        <a:lnTo>
                          <a:pt x="55" y="4136"/>
                        </a:lnTo>
                        <a:lnTo>
                          <a:pt x="123" y="4449"/>
                        </a:lnTo>
                        <a:lnTo>
                          <a:pt x="219" y="4734"/>
                        </a:lnTo>
                        <a:lnTo>
                          <a:pt x="341" y="5020"/>
                        </a:lnTo>
                        <a:lnTo>
                          <a:pt x="491" y="5279"/>
                        </a:lnTo>
                        <a:lnTo>
                          <a:pt x="654" y="5537"/>
                        </a:lnTo>
                        <a:lnTo>
                          <a:pt x="831" y="5768"/>
                        </a:lnTo>
                        <a:lnTo>
                          <a:pt x="1035" y="5999"/>
                        </a:lnTo>
                        <a:lnTo>
                          <a:pt x="1266" y="6204"/>
                        </a:lnTo>
                        <a:lnTo>
                          <a:pt x="1497" y="6380"/>
                        </a:lnTo>
                        <a:lnTo>
                          <a:pt x="1756" y="6544"/>
                        </a:lnTo>
                        <a:lnTo>
                          <a:pt x="2028" y="6680"/>
                        </a:lnTo>
                        <a:lnTo>
                          <a:pt x="2300" y="6802"/>
                        </a:lnTo>
                        <a:lnTo>
                          <a:pt x="2599" y="6897"/>
                        </a:lnTo>
                        <a:lnTo>
                          <a:pt x="2898" y="6965"/>
                        </a:lnTo>
                        <a:lnTo>
                          <a:pt x="3198" y="7006"/>
                        </a:lnTo>
                        <a:lnTo>
                          <a:pt x="3510" y="7020"/>
                        </a:lnTo>
                        <a:lnTo>
                          <a:pt x="6666" y="7020"/>
                        </a:lnTo>
                        <a:lnTo>
                          <a:pt x="6843" y="7006"/>
                        </a:lnTo>
                        <a:lnTo>
                          <a:pt x="7020" y="6979"/>
                        </a:lnTo>
                        <a:lnTo>
                          <a:pt x="7197" y="6952"/>
                        </a:lnTo>
                        <a:lnTo>
                          <a:pt x="7360" y="6911"/>
                        </a:lnTo>
                        <a:lnTo>
                          <a:pt x="7537" y="6856"/>
                        </a:lnTo>
                        <a:lnTo>
                          <a:pt x="7700" y="6802"/>
                        </a:lnTo>
                        <a:lnTo>
                          <a:pt x="7850" y="6748"/>
                        </a:lnTo>
                        <a:lnTo>
                          <a:pt x="8013" y="6666"/>
                        </a:lnTo>
                        <a:lnTo>
                          <a:pt x="8163" y="6598"/>
                        </a:lnTo>
                        <a:lnTo>
                          <a:pt x="8312" y="6503"/>
                        </a:lnTo>
                        <a:lnTo>
                          <a:pt x="8448" y="6421"/>
                        </a:lnTo>
                        <a:lnTo>
                          <a:pt x="8720" y="6217"/>
                        </a:lnTo>
                        <a:lnTo>
                          <a:pt x="8965" y="5986"/>
                        </a:lnTo>
                        <a:lnTo>
                          <a:pt x="9196" y="5741"/>
                        </a:lnTo>
                        <a:lnTo>
                          <a:pt x="9400" y="5469"/>
                        </a:lnTo>
                        <a:lnTo>
                          <a:pt x="9496" y="5319"/>
                        </a:lnTo>
                        <a:lnTo>
                          <a:pt x="9577" y="5183"/>
                        </a:lnTo>
                        <a:lnTo>
                          <a:pt x="9659" y="5034"/>
                        </a:lnTo>
                        <a:lnTo>
                          <a:pt x="9727" y="4870"/>
                        </a:lnTo>
                        <a:lnTo>
                          <a:pt x="9781" y="4707"/>
                        </a:lnTo>
                        <a:lnTo>
                          <a:pt x="9849" y="4544"/>
                        </a:lnTo>
                        <a:lnTo>
                          <a:pt x="9890" y="4381"/>
                        </a:lnTo>
                        <a:lnTo>
                          <a:pt x="9931" y="4218"/>
                        </a:lnTo>
                        <a:lnTo>
                          <a:pt x="9958" y="4041"/>
                        </a:lnTo>
                        <a:lnTo>
                          <a:pt x="9985" y="3864"/>
                        </a:lnTo>
                        <a:lnTo>
                          <a:pt x="9999" y="3687"/>
                        </a:lnTo>
                        <a:lnTo>
                          <a:pt x="9999" y="3510"/>
                        </a:lnTo>
                        <a:lnTo>
                          <a:pt x="9999" y="3333"/>
                        </a:lnTo>
                        <a:lnTo>
                          <a:pt x="9985" y="3157"/>
                        </a:lnTo>
                        <a:lnTo>
                          <a:pt x="9958" y="2980"/>
                        </a:lnTo>
                        <a:lnTo>
                          <a:pt x="9931" y="2803"/>
                        </a:lnTo>
                        <a:lnTo>
                          <a:pt x="9890" y="2640"/>
                        </a:lnTo>
                        <a:lnTo>
                          <a:pt x="9849" y="2463"/>
                        </a:lnTo>
                        <a:lnTo>
                          <a:pt x="9781" y="2300"/>
                        </a:lnTo>
                        <a:lnTo>
                          <a:pt x="9727" y="2150"/>
                        </a:lnTo>
                        <a:lnTo>
                          <a:pt x="9659" y="1987"/>
                        </a:lnTo>
                        <a:lnTo>
                          <a:pt x="9577" y="1837"/>
                        </a:lnTo>
                        <a:lnTo>
                          <a:pt x="9496" y="1687"/>
                        </a:lnTo>
                        <a:lnTo>
                          <a:pt x="9400" y="1551"/>
                        </a:lnTo>
                        <a:lnTo>
                          <a:pt x="9196" y="1279"/>
                        </a:lnTo>
                        <a:lnTo>
                          <a:pt x="8965" y="1035"/>
                        </a:lnTo>
                        <a:lnTo>
                          <a:pt x="8720" y="803"/>
                        </a:lnTo>
                        <a:lnTo>
                          <a:pt x="8448" y="599"/>
                        </a:lnTo>
                        <a:lnTo>
                          <a:pt x="8312" y="504"/>
                        </a:lnTo>
                        <a:lnTo>
                          <a:pt x="8163" y="422"/>
                        </a:lnTo>
                        <a:lnTo>
                          <a:pt x="8013" y="341"/>
                        </a:lnTo>
                        <a:lnTo>
                          <a:pt x="7850" y="273"/>
                        </a:lnTo>
                        <a:lnTo>
                          <a:pt x="7700" y="218"/>
                        </a:lnTo>
                        <a:lnTo>
                          <a:pt x="7537" y="164"/>
                        </a:lnTo>
                        <a:lnTo>
                          <a:pt x="7360" y="110"/>
                        </a:lnTo>
                        <a:lnTo>
                          <a:pt x="7197" y="69"/>
                        </a:lnTo>
                        <a:lnTo>
                          <a:pt x="7020" y="42"/>
                        </a:lnTo>
                        <a:lnTo>
                          <a:pt x="6843" y="14"/>
                        </a:lnTo>
                        <a:lnTo>
                          <a:pt x="6666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0" name="Google Shape;1310;p30"/>
                  <p:cNvSpPr/>
                  <p:nvPr/>
                </p:nvSpPr>
                <p:spPr>
                  <a:xfrm>
                    <a:off x="6646262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1619" y="1"/>
                        </a:moveTo>
                        <a:lnTo>
                          <a:pt x="1442" y="14"/>
                        </a:lnTo>
                        <a:lnTo>
                          <a:pt x="1265" y="42"/>
                        </a:lnTo>
                        <a:lnTo>
                          <a:pt x="1088" y="69"/>
                        </a:lnTo>
                        <a:lnTo>
                          <a:pt x="912" y="286"/>
                        </a:lnTo>
                        <a:lnTo>
                          <a:pt x="721" y="558"/>
                        </a:lnTo>
                        <a:lnTo>
                          <a:pt x="612" y="722"/>
                        </a:lnTo>
                        <a:lnTo>
                          <a:pt x="517" y="899"/>
                        </a:lnTo>
                        <a:lnTo>
                          <a:pt x="422" y="1089"/>
                        </a:lnTo>
                        <a:lnTo>
                          <a:pt x="340" y="1293"/>
                        </a:lnTo>
                        <a:lnTo>
                          <a:pt x="245" y="1524"/>
                        </a:lnTo>
                        <a:lnTo>
                          <a:pt x="177" y="1756"/>
                        </a:lnTo>
                        <a:lnTo>
                          <a:pt x="109" y="2014"/>
                        </a:lnTo>
                        <a:lnTo>
                          <a:pt x="68" y="2286"/>
                        </a:lnTo>
                        <a:lnTo>
                          <a:pt x="27" y="2572"/>
                        </a:lnTo>
                        <a:lnTo>
                          <a:pt x="14" y="2871"/>
                        </a:lnTo>
                        <a:lnTo>
                          <a:pt x="0" y="3184"/>
                        </a:lnTo>
                        <a:lnTo>
                          <a:pt x="27" y="3510"/>
                        </a:lnTo>
                        <a:lnTo>
                          <a:pt x="55" y="3796"/>
                        </a:lnTo>
                        <a:lnTo>
                          <a:pt x="95" y="4068"/>
                        </a:lnTo>
                        <a:lnTo>
                          <a:pt x="136" y="4326"/>
                        </a:lnTo>
                        <a:lnTo>
                          <a:pt x="191" y="4585"/>
                        </a:lnTo>
                        <a:lnTo>
                          <a:pt x="259" y="4843"/>
                        </a:lnTo>
                        <a:lnTo>
                          <a:pt x="327" y="5088"/>
                        </a:lnTo>
                        <a:lnTo>
                          <a:pt x="476" y="5537"/>
                        </a:lnTo>
                        <a:lnTo>
                          <a:pt x="653" y="5959"/>
                        </a:lnTo>
                        <a:lnTo>
                          <a:pt x="830" y="6340"/>
                        </a:lnTo>
                        <a:lnTo>
                          <a:pt x="1020" y="6680"/>
                        </a:lnTo>
                        <a:lnTo>
                          <a:pt x="1197" y="6965"/>
                        </a:lnTo>
                        <a:lnTo>
                          <a:pt x="1497" y="7006"/>
                        </a:lnTo>
                        <a:lnTo>
                          <a:pt x="1809" y="7020"/>
                        </a:lnTo>
                        <a:lnTo>
                          <a:pt x="2979" y="7020"/>
                        </a:lnTo>
                        <a:lnTo>
                          <a:pt x="3006" y="6843"/>
                        </a:lnTo>
                        <a:lnTo>
                          <a:pt x="3047" y="6258"/>
                        </a:lnTo>
                        <a:lnTo>
                          <a:pt x="3115" y="5469"/>
                        </a:lnTo>
                        <a:lnTo>
                          <a:pt x="3170" y="4517"/>
                        </a:lnTo>
                        <a:lnTo>
                          <a:pt x="3197" y="4014"/>
                        </a:lnTo>
                        <a:lnTo>
                          <a:pt x="3210" y="3497"/>
                        </a:lnTo>
                        <a:lnTo>
                          <a:pt x="3210" y="2980"/>
                        </a:lnTo>
                        <a:lnTo>
                          <a:pt x="3210" y="2476"/>
                        </a:lnTo>
                        <a:lnTo>
                          <a:pt x="3183" y="1973"/>
                        </a:lnTo>
                        <a:lnTo>
                          <a:pt x="3142" y="1497"/>
                        </a:lnTo>
                        <a:lnTo>
                          <a:pt x="3074" y="1062"/>
                        </a:lnTo>
                        <a:lnTo>
                          <a:pt x="2993" y="654"/>
                        </a:lnTo>
                        <a:lnTo>
                          <a:pt x="2952" y="463"/>
                        </a:lnTo>
                        <a:lnTo>
                          <a:pt x="2884" y="300"/>
                        </a:lnTo>
                        <a:lnTo>
                          <a:pt x="2830" y="137"/>
                        </a:lnTo>
                        <a:lnTo>
                          <a:pt x="276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1" name="Google Shape;1311;p30"/>
                  <p:cNvSpPr/>
                  <p:nvPr/>
                </p:nvSpPr>
                <p:spPr>
                  <a:xfrm>
                    <a:off x="7352841" y="1439348"/>
                    <a:ext cx="32412" cy="2270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7441" extrusionOk="0">
                        <a:moveTo>
                          <a:pt x="1" y="0"/>
                        </a:moveTo>
                        <a:lnTo>
                          <a:pt x="1" y="7441"/>
                        </a:lnTo>
                        <a:lnTo>
                          <a:pt x="1062" y="7441"/>
                        </a:lnTo>
                        <a:lnTo>
                          <a:pt x="106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2" name="Google Shape;1312;p30"/>
                  <p:cNvSpPr/>
                  <p:nvPr/>
                </p:nvSpPr>
                <p:spPr>
                  <a:xfrm>
                    <a:off x="7332515" y="1402815"/>
                    <a:ext cx="73523" cy="73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8" extrusionOk="0">
                        <a:moveTo>
                          <a:pt x="1075" y="0"/>
                        </a:moveTo>
                        <a:lnTo>
                          <a:pt x="953" y="27"/>
                        </a:lnTo>
                        <a:lnTo>
                          <a:pt x="844" y="54"/>
                        </a:lnTo>
                        <a:lnTo>
                          <a:pt x="735" y="95"/>
                        </a:lnTo>
                        <a:lnTo>
                          <a:pt x="626" y="150"/>
                        </a:lnTo>
                        <a:lnTo>
                          <a:pt x="531" y="204"/>
                        </a:lnTo>
                        <a:lnTo>
                          <a:pt x="436" y="272"/>
                        </a:lnTo>
                        <a:lnTo>
                          <a:pt x="354" y="354"/>
                        </a:lnTo>
                        <a:lnTo>
                          <a:pt x="272" y="435"/>
                        </a:lnTo>
                        <a:lnTo>
                          <a:pt x="204" y="531"/>
                        </a:lnTo>
                        <a:lnTo>
                          <a:pt x="150" y="626"/>
                        </a:lnTo>
                        <a:lnTo>
                          <a:pt x="96" y="735"/>
                        </a:lnTo>
                        <a:lnTo>
                          <a:pt x="55" y="843"/>
                        </a:lnTo>
                        <a:lnTo>
                          <a:pt x="28" y="952"/>
                        </a:lnTo>
                        <a:lnTo>
                          <a:pt x="0" y="1075"/>
                        </a:lnTo>
                        <a:lnTo>
                          <a:pt x="0" y="1197"/>
                        </a:lnTo>
                        <a:lnTo>
                          <a:pt x="0" y="1319"/>
                        </a:lnTo>
                        <a:lnTo>
                          <a:pt x="28" y="1442"/>
                        </a:lnTo>
                        <a:lnTo>
                          <a:pt x="55" y="1564"/>
                        </a:lnTo>
                        <a:lnTo>
                          <a:pt x="96" y="1673"/>
                        </a:lnTo>
                        <a:lnTo>
                          <a:pt x="150" y="1768"/>
                        </a:lnTo>
                        <a:lnTo>
                          <a:pt x="204" y="1877"/>
                        </a:lnTo>
                        <a:lnTo>
                          <a:pt x="272" y="1972"/>
                        </a:lnTo>
                        <a:lnTo>
                          <a:pt x="354" y="2054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26" y="2258"/>
                        </a:lnTo>
                        <a:lnTo>
                          <a:pt x="735" y="2312"/>
                        </a:lnTo>
                        <a:lnTo>
                          <a:pt x="844" y="2353"/>
                        </a:lnTo>
                        <a:lnTo>
                          <a:pt x="953" y="2380"/>
                        </a:lnTo>
                        <a:lnTo>
                          <a:pt x="1075" y="2394"/>
                        </a:lnTo>
                        <a:lnTo>
                          <a:pt x="1197" y="2408"/>
                        </a:lnTo>
                        <a:lnTo>
                          <a:pt x="1320" y="2394"/>
                        </a:lnTo>
                        <a:lnTo>
                          <a:pt x="1442" y="2380"/>
                        </a:lnTo>
                        <a:lnTo>
                          <a:pt x="1565" y="2353"/>
                        </a:lnTo>
                        <a:lnTo>
                          <a:pt x="1674" y="2312"/>
                        </a:lnTo>
                        <a:lnTo>
                          <a:pt x="1769" y="2258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4" y="2054"/>
                        </a:lnTo>
                        <a:lnTo>
                          <a:pt x="2136" y="1972"/>
                        </a:lnTo>
                        <a:lnTo>
                          <a:pt x="2204" y="1877"/>
                        </a:lnTo>
                        <a:lnTo>
                          <a:pt x="2258" y="1768"/>
                        </a:lnTo>
                        <a:lnTo>
                          <a:pt x="2313" y="1673"/>
                        </a:lnTo>
                        <a:lnTo>
                          <a:pt x="2354" y="1564"/>
                        </a:lnTo>
                        <a:lnTo>
                          <a:pt x="2381" y="1442"/>
                        </a:lnTo>
                        <a:lnTo>
                          <a:pt x="2394" y="1319"/>
                        </a:lnTo>
                        <a:lnTo>
                          <a:pt x="2408" y="1197"/>
                        </a:lnTo>
                        <a:lnTo>
                          <a:pt x="2394" y="1075"/>
                        </a:lnTo>
                        <a:lnTo>
                          <a:pt x="2381" y="952"/>
                        </a:lnTo>
                        <a:lnTo>
                          <a:pt x="2354" y="843"/>
                        </a:lnTo>
                        <a:lnTo>
                          <a:pt x="2313" y="735"/>
                        </a:lnTo>
                        <a:lnTo>
                          <a:pt x="2258" y="626"/>
                        </a:lnTo>
                        <a:lnTo>
                          <a:pt x="2204" y="531"/>
                        </a:lnTo>
                        <a:lnTo>
                          <a:pt x="2136" y="435"/>
                        </a:lnTo>
                        <a:lnTo>
                          <a:pt x="2054" y="354"/>
                        </a:lnTo>
                        <a:lnTo>
                          <a:pt x="1973" y="272"/>
                        </a:lnTo>
                        <a:lnTo>
                          <a:pt x="1878" y="204"/>
                        </a:lnTo>
                        <a:lnTo>
                          <a:pt x="1769" y="150"/>
                        </a:lnTo>
                        <a:lnTo>
                          <a:pt x="1674" y="95"/>
                        </a:lnTo>
                        <a:lnTo>
                          <a:pt x="1565" y="54"/>
                        </a:lnTo>
                        <a:lnTo>
                          <a:pt x="1442" y="27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3" name="Google Shape;1313;p30"/>
                  <p:cNvSpPr/>
                  <p:nvPr/>
                </p:nvSpPr>
                <p:spPr>
                  <a:xfrm>
                    <a:off x="7352841" y="1602908"/>
                    <a:ext cx="32412" cy="33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103" extrusionOk="0">
                        <a:moveTo>
                          <a:pt x="1" y="0"/>
                        </a:moveTo>
                        <a:lnTo>
                          <a:pt x="1" y="776"/>
                        </a:lnTo>
                        <a:lnTo>
                          <a:pt x="1062" y="1102"/>
                        </a:lnTo>
                        <a:lnTo>
                          <a:pt x="1062" y="245"/>
                        </a:lnTo>
                        <a:lnTo>
                          <a:pt x="667" y="136"/>
                        </a:lnTo>
                        <a:lnTo>
                          <a:pt x="314" y="55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4" name="Google Shape;1314;p30"/>
                  <p:cNvSpPr/>
                  <p:nvPr/>
                </p:nvSpPr>
                <p:spPr>
                  <a:xfrm>
                    <a:off x="7408908" y="1694653"/>
                    <a:ext cx="73492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8" h="2409" extrusionOk="0">
                        <a:moveTo>
                          <a:pt x="1211" y="1"/>
                        </a:moveTo>
                        <a:lnTo>
                          <a:pt x="1088" y="14"/>
                        </a:lnTo>
                        <a:lnTo>
                          <a:pt x="966" y="28"/>
                        </a:lnTo>
                        <a:lnTo>
                          <a:pt x="844" y="55"/>
                        </a:lnTo>
                        <a:lnTo>
                          <a:pt x="735" y="96"/>
                        </a:lnTo>
                        <a:lnTo>
                          <a:pt x="640" y="150"/>
                        </a:lnTo>
                        <a:lnTo>
                          <a:pt x="531" y="218"/>
                        </a:lnTo>
                        <a:lnTo>
                          <a:pt x="436" y="286"/>
                        </a:lnTo>
                        <a:lnTo>
                          <a:pt x="354" y="354"/>
                        </a:lnTo>
                        <a:lnTo>
                          <a:pt x="272" y="449"/>
                        </a:lnTo>
                        <a:lnTo>
                          <a:pt x="204" y="531"/>
                        </a:lnTo>
                        <a:lnTo>
                          <a:pt x="150" y="640"/>
                        </a:lnTo>
                        <a:lnTo>
                          <a:pt x="95" y="735"/>
                        </a:lnTo>
                        <a:lnTo>
                          <a:pt x="55" y="858"/>
                        </a:lnTo>
                        <a:lnTo>
                          <a:pt x="27" y="966"/>
                        </a:lnTo>
                        <a:lnTo>
                          <a:pt x="14" y="1089"/>
                        </a:lnTo>
                        <a:lnTo>
                          <a:pt x="0" y="1211"/>
                        </a:lnTo>
                        <a:lnTo>
                          <a:pt x="14" y="1334"/>
                        </a:lnTo>
                        <a:lnTo>
                          <a:pt x="27" y="1456"/>
                        </a:lnTo>
                        <a:lnTo>
                          <a:pt x="55" y="1565"/>
                        </a:lnTo>
                        <a:lnTo>
                          <a:pt x="95" y="1674"/>
                        </a:lnTo>
                        <a:lnTo>
                          <a:pt x="150" y="1783"/>
                        </a:lnTo>
                        <a:lnTo>
                          <a:pt x="204" y="1878"/>
                        </a:lnTo>
                        <a:lnTo>
                          <a:pt x="272" y="1973"/>
                        </a:lnTo>
                        <a:lnTo>
                          <a:pt x="354" y="2055"/>
                        </a:lnTo>
                        <a:lnTo>
                          <a:pt x="436" y="2136"/>
                        </a:lnTo>
                        <a:lnTo>
                          <a:pt x="531" y="2204"/>
                        </a:lnTo>
                        <a:lnTo>
                          <a:pt x="640" y="2272"/>
                        </a:lnTo>
                        <a:lnTo>
                          <a:pt x="735" y="2313"/>
                        </a:lnTo>
                        <a:lnTo>
                          <a:pt x="844" y="2354"/>
                        </a:lnTo>
                        <a:lnTo>
                          <a:pt x="966" y="2395"/>
                        </a:lnTo>
                        <a:lnTo>
                          <a:pt x="1088" y="2408"/>
                        </a:lnTo>
                        <a:lnTo>
                          <a:pt x="1333" y="2408"/>
                        </a:lnTo>
                        <a:lnTo>
                          <a:pt x="1456" y="2395"/>
                        </a:lnTo>
                        <a:lnTo>
                          <a:pt x="1565" y="2354"/>
                        </a:lnTo>
                        <a:lnTo>
                          <a:pt x="1673" y="2313"/>
                        </a:lnTo>
                        <a:lnTo>
                          <a:pt x="1782" y="2272"/>
                        </a:lnTo>
                        <a:lnTo>
                          <a:pt x="1877" y="2204"/>
                        </a:lnTo>
                        <a:lnTo>
                          <a:pt x="1973" y="2136"/>
                        </a:lnTo>
                        <a:lnTo>
                          <a:pt x="2054" y="2055"/>
                        </a:lnTo>
                        <a:lnTo>
                          <a:pt x="2136" y="1973"/>
                        </a:lnTo>
                        <a:lnTo>
                          <a:pt x="2204" y="1878"/>
                        </a:lnTo>
                        <a:lnTo>
                          <a:pt x="2272" y="1783"/>
                        </a:lnTo>
                        <a:lnTo>
                          <a:pt x="2313" y="1674"/>
                        </a:lnTo>
                        <a:lnTo>
                          <a:pt x="2354" y="1565"/>
                        </a:lnTo>
                        <a:lnTo>
                          <a:pt x="2381" y="1456"/>
                        </a:lnTo>
                        <a:lnTo>
                          <a:pt x="2408" y="1334"/>
                        </a:lnTo>
                        <a:lnTo>
                          <a:pt x="2408" y="1211"/>
                        </a:lnTo>
                        <a:lnTo>
                          <a:pt x="2408" y="1089"/>
                        </a:lnTo>
                        <a:lnTo>
                          <a:pt x="2381" y="966"/>
                        </a:lnTo>
                        <a:lnTo>
                          <a:pt x="2354" y="858"/>
                        </a:lnTo>
                        <a:lnTo>
                          <a:pt x="2313" y="735"/>
                        </a:lnTo>
                        <a:lnTo>
                          <a:pt x="2272" y="640"/>
                        </a:lnTo>
                        <a:lnTo>
                          <a:pt x="2204" y="531"/>
                        </a:lnTo>
                        <a:lnTo>
                          <a:pt x="2136" y="449"/>
                        </a:lnTo>
                        <a:lnTo>
                          <a:pt x="2054" y="354"/>
                        </a:lnTo>
                        <a:lnTo>
                          <a:pt x="1973" y="286"/>
                        </a:lnTo>
                        <a:lnTo>
                          <a:pt x="1877" y="218"/>
                        </a:lnTo>
                        <a:lnTo>
                          <a:pt x="1782" y="150"/>
                        </a:lnTo>
                        <a:lnTo>
                          <a:pt x="1673" y="96"/>
                        </a:lnTo>
                        <a:lnTo>
                          <a:pt x="1565" y="55"/>
                        </a:lnTo>
                        <a:lnTo>
                          <a:pt x="1456" y="28"/>
                        </a:lnTo>
                        <a:lnTo>
                          <a:pt x="1333" y="14"/>
                        </a:lnTo>
                        <a:lnTo>
                          <a:pt x="1211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5" name="Google Shape;1315;p30"/>
                  <p:cNvSpPr/>
                  <p:nvPr/>
                </p:nvSpPr>
                <p:spPr>
                  <a:xfrm>
                    <a:off x="7146950" y="1624486"/>
                    <a:ext cx="305139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8" h="7020" extrusionOk="0">
                        <a:moveTo>
                          <a:pt x="3333" y="1"/>
                        </a:moveTo>
                        <a:lnTo>
                          <a:pt x="3156" y="14"/>
                        </a:lnTo>
                        <a:lnTo>
                          <a:pt x="2979" y="42"/>
                        </a:lnTo>
                        <a:lnTo>
                          <a:pt x="2802" y="69"/>
                        </a:lnTo>
                        <a:lnTo>
                          <a:pt x="2639" y="110"/>
                        </a:lnTo>
                        <a:lnTo>
                          <a:pt x="2462" y="164"/>
                        </a:lnTo>
                        <a:lnTo>
                          <a:pt x="2299" y="218"/>
                        </a:lnTo>
                        <a:lnTo>
                          <a:pt x="2149" y="273"/>
                        </a:lnTo>
                        <a:lnTo>
                          <a:pt x="1986" y="341"/>
                        </a:lnTo>
                        <a:lnTo>
                          <a:pt x="1836" y="422"/>
                        </a:lnTo>
                        <a:lnTo>
                          <a:pt x="1687" y="504"/>
                        </a:lnTo>
                        <a:lnTo>
                          <a:pt x="1551" y="599"/>
                        </a:lnTo>
                        <a:lnTo>
                          <a:pt x="1279" y="803"/>
                        </a:lnTo>
                        <a:lnTo>
                          <a:pt x="1034" y="1035"/>
                        </a:lnTo>
                        <a:lnTo>
                          <a:pt x="803" y="1279"/>
                        </a:lnTo>
                        <a:lnTo>
                          <a:pt x="599" y="1551"/>
                        </a:lnTo>
                        <a:lnTo>
                          <a:pt x="503" y="1687"/>
                        </a:lnTo>
                        <a:lnTo>
                          <a:pt x="422" y="1837"/>
                        </a:lnTo>
                        <a:lnTo>
                          <a:pt x="340" y="1987"/>
                        </a:lnTo>
                        <a:lnTo>
                          <a:pt x="272" y="2150"/>
                        </a:lnTo>
                        <a:lnTo>
                          <a:pt x="218" y="2300"/>
                        </a:lnTo>
                        <a:lnTo>
                          <a:pt x="163" y="2463"/>
                        </a:lnTo>
                        <a:lnTo>
                          <a:pt x="109" y="2640"/>
                        </a:lnTo>
                        <a:lnTo>
                          <a:pt x="68" y="2803"/>
                        </a:lnTo>
                        <a:lnTo>
                          <a:pt x="41" y="2980"/>
                        </a:lnTo>
                        <a:lnTo>
                          <a:pt x="14" y="3157"/>
                        </a:lnTo>
                        <a:lnTo>
                          <a:pt x="0" y="3333"/>
                        </a:lnTo>
                        <a:lnTo>
                          <a:pt x="0" y="3510"/>
                        </a:lnTo>
                        <a:lnTo>
                          <a:pt x="0" y="3687"/>
                        </a:lnTo>
                        <a:lnTo>
                          <a:pt x="14" y="3864"/>
                        </a:lnTo>
                        <a:lnTo>
                          <a:pt x="41" y="4041"/>
                        </a:lnTo>
                        <a:lnTo>
                          <a:pt x="68" y="4218"/>
                        </a:lnTo>
                        <a:lnTo>
                          <a:pt x="109" y="4381"/>
                        </a:lnTo>
                        <a:lnTo>
                          <a:pt x="163" y="4544"/>
                        </a:lnTo>
                        <a:lnTo>
                          <a:pt x="218" y="4707"/>
                        </a:lnTo>
                        <a:lnTo>
                          <a:pt x="272" y="4870"/>
                        </a:lnTo>
                        <a:lnTo>
                          <a:pt x="340" y="5034"/>
                        </a:lnTo>
                        <a:lnTo>
                          <a:pt x="422" y="5183"/>
                        </a:lnTo>
                        <a:lnTo>
                          <a:pt x="503" y="5319"/>
                        </a:lnTo>
                        <a:lnTo>
                          <a:pt x="599" y="5469"/>
                        </a:lnTo>
                        <a:lnTo>
                          <a:pt x="803" y="5741"/>
                        </a:lnTo>
                        <a:lnTo>
                          <a:pt x="1034" y="5986"/>
                        </a:lnTo>
                        <a:lnTo>
                          <a:pt x="1279" y="6217"/>
                        </a:lnTo>
                        <a:lnTo>
                          <a:pt x="1551" y="6421"/>
                        </a:lnTo>
                        <a:lnTo>
                          <a:pt x="1687" y="6503"/>
                        </a:lnTo>
                        <a:lnTo>
                          <a:pt x="1836" y="6598"/>
                        </a:lnTo>
                        <a:lnTo>
                          <a:pt x="1986" y="6666"/>
                        </a:lnTo>
                        <a:lnTo>
                          <a:pt x="2149" y="6748"/>
                        </a:lnTo>
                        <a:lnTo>
                          <a:pt x="2299" y="6802"/>
                        </a:lnTo>
                        <a:lnTo>
                          <a:pt x="2462" y="6856"/>
                        </a:lnTo>
                        <a:lnTo>
                          <a:pt x="2639" y="6911"/>
                        </a:lnTo>
                        <a:lnTo>
                          <a:pt x="2802" y="6952"/>
                        </a:lnTo>
                        <a:lnTo>
                          <a:pt x="2979" y="6979"/>
                        </a:lnTo>
                        <a:lnTo>
                          <a:pt x="3156" y="7006"/>
                        </a:lnTo>
                        <a:lnTo>
                          <a:pt x="3333" y="7020"/>
                        </a:lnTo>
                        <a:lnTo>
                          <a:pt x="6488" y="7020"/>
                        </a:lnTo>
                        <a:lnTo>
                          <a:pt x="6801" y="7006"/>
                        </a:lnTo>
                        <a:lnTo>
                          <a:pt x="7101" y="6965"/>
                        </a:lnTo>
                        <a:lnTo>
                          <a:pt x="7400" y="6897"/>
                        </a:lnTo>
                        <a:lnTo>
                          <a:pt x="7699" y="6802"/>
                        </a:lnTo>
                        <a:lnTo>
                          <a:pt x="7971" y="6680"/>
                        </a:lnTo>
                        <a:lnTo>
                          <a:pt x="8243" y="6544"/>
                        </a:lnTo>
                        <a:lnTo>
                          <a:pt x="8502" y="6380"/>
                        </a:lnTo>
                        <a:lnTo>
                          <a:pt x="8733" y="6204"/>
                        </a:lnTo>
                        <a:lnTo>
                          <a:pt x="8964" y="5999"/>
                        </a:lnTo>
                        <a:lnTo>
                          <a:pt x="9168" y="5768"/>
                        </a:lnTo>
                        <a:lnTo>
                          <a:pt x="9345" y="5537"/>
                        </a:lnTo>
                        <a:lnTo>
                          <a:pt x="9522" y="5279"/>
                        </a:lnTo>
                        <a:lnTo>
                          <a:pt x="9658" y="5020"/>
                        </a:lnTo>
                        <a:lnTo>
                          <a:pt x="9780" y="4734"/>
                        </a:lnTo>
                        <a:lnTo>
                          <a:pt x="9876" y="4449"/>
                        </a:lnTo>
                        <a:lnTo>
                          <a:pt x="9944" y="4136"/>
                        </a:lnTo>
                        <a:lnTo>
                          <a:pt x="9984" y="3823"/>
                        </a:lnTo>
                        <a:lnTo>
                          <a:pt x="9998" y="3510"/>
                        </a:lnTo>
                        <a:lnTo>
                          <a:pt x="9998" y="3333"/>
                        </a:lnTo>
                        <a:lnTo>
                          <a:pt x="9984" y="3157"/>
                        </a:lnTo>
                        <a:lnTo>
                          <a:pt x="9957" y="2980"/>
                        </a:lnTo>
                        <a:lnTo>
                          <a:pt x="9930" y="2803"/>
                        </a:lnTo>
                        <a:lnTo>
                          <a:pt x="9889" y="2640"/>
                        </a:lnTo>
                        <a:lnTo>
                          <a:pt x="9848" y="2463"/>
                        </a:lnTo>
                        <a:lnTo>
                          <a:pt x="9780" y="2300"/>
                        </a:lnTo>
                        <a:lnTo>
                          <a:pt x="9726" y="2150"/>
                        </a:lnTo>
                        <a:lnTo>
                          <a:pt x="9658" y="1987"/>
                        </a:lnTo>
                        <a:lnTo>
                          <a:pt x="9576" y="1837"/>
                        </a:lnTo>
                        <a:lnTo>
                          <a:pt x="9495" y="1687"/>
                        </a:lnTo>
                        <a:lnTo>
                          <a:pt x="9399" y="1551"/>
                        </a:lnTo>
                        <a:lnTo>
                          <a:pt x="9195" y="1279"/>
                        </a:lnTo>
                        <a:lnTo>
                          <a:pt x="8964" y="1035"/>
                        </a:lnTo>
                        <a:lnTo>
                          <a:pt x="8787" y="858"/>
                        </a:lnTo>
                        <a:lnTo>
                          <a:pt x="8583" y="695"/>
                        </a:lnTo>
                        <a:lnTo>
                          <a:pt x="8379" y="558"/>
                        </a:lnTo>
                        <a:lnTo>
                          <a:pt x="8162" y="422"/>
                        </a:lnTo>
                        <a:lnTo>
                          <a:pt x="7944" y="314"/>
                        </a:lnTo>
                        <a:lnTo>
                          <a:pt x="7699" y="218"/>
                        </a:lnTo>
                        <a:lnTo>
                          <a:pt x="7454" y="137"/>
                        </a:lnTo>
                        <a:lnTo>
                          <a:pt x="7209" y="69"/>
                        </a:lnTo>
                        <a:lnTo>
                          <a:pt x="7033" y="42"/>
                        </a:lnTo>
                        <a:lnTo>
                          <a:pt x="6856" y="14"/>
                        </a:lnTo>
                        <a:lnTo>
                          <a:pt x="667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6" name="Google Shape;1316;p30"/>
                  <p:cNvSpPr/>
                  <p:nvPr/>
                </p:nvSpPr>
                <p:spPr>
                  <a:xfrm>
                    <a:off x="7302208" y="1624486"/>
                    <a:ext cx="98000" cy="21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1" h="7020" extrusionOk="0">
                        <a:moveTo>
                          <a:pt x="449" y="1"/>
                        </a:moveTo>
                        <a:lnTo>
                          <a:pt x="381" y="137"/>
                        </a:lnTo>
                        <a:lnTo>
                          <a:pt x="327" y="300"/>
                        </a:lnTo>
                        <a:lnTo>
                          <a:pt x="259" y="463"/>
                        </a:lnTo>
                        <a:lnTo>
                          <a:pt x="218" y="654"/>
                        </a:lnTo>
                        <a:lnTo>
                          <a:pt x="136" y="1062"/>
                        </a:lnTo>
                        <a:lnTo>
                          <a:pt x="68" y="1497"/>
                        </a:lnTo>
                        <a:lnTo>
                          <a:pt x="28" y="1973"/>
                        </a:lnTo>
                        <a:lnTo>
                          <a:pt x="14" y="2476"/>
                        </a:lnTo>
                        <a:lnTo>
                          <a:pt x="0" y="2980"/>
                        </a:lnTo>
                        <a:lnTo>
                          <a:pt x="0" y="3497"/>
                        </a:lnTo>
                        <a:lnTo>
                          <a:pt x="14" y="4014"/>
                        </a:lnTo>
                        <a:lnTo>
                          <a:pt x="41" y="4517"/>
                        </a:lnTo>
                        <a:lnTo>
                          <a:pt x="96" y="5469"/>
                        </a:lnTo>
                        <a:lnTo>
                          <a:pt x="164" y="6258"/>
                        </a:lnTo>
                        <a:lnTo>
                          <a:pt x="204" y="6843"/>
                        </a:lnTo>
                        <a:lnTo>
                          <a:pt x="232" y="7020"/>
                        </a:lnTo>
                        <a:lnTo>
                          <a:pt x="1401" y="7020"/>
                        </a:lnTo>
                        <a:lnTo>
                          <a:pt x="1714" y="7006"/>
                        </a:lnTo>
                        <a:lnTo>
                          <a:pt x="2014" y="6965"/>
                        </a:lnTo>
                        <a:lnTo>
                          <a:pt x="2190" y="6680"/>
                        </a:lnTo>
                        <a:lnTo>
                          <a:pt x="2381" y="6340"/>
                        </a:lnTo>
                        <a:lnTo>
                          <a:pt x="2558" y="5959"/>
                        </a:lnTo>
                        <a:lnTo>
                          <a:pt x="2735" y="5537"/>
                        </a:lnTo>
                        <a:lnTo>
                          <a:pt x="2884" y="5088"/>
                        </a:lnTo>
                        <a:lnTo>
                          <a:pt x="2952" y="4843"/>
                        </a:lnTo>
                        <a:lnTo>
                          <a:pt x="3020" y="4585"/>
                        </a:lnTo>
                        <a:lnTo>
                          <a:pt x="3075" y="4326"/>
                        </a:lnTo>
                        <a:lnTo>
                          <a:pt x="3115" y="4068"/>
                        </a:lnTo>
                        <a:lnTo>
                          <a:pt x="3156" y="3796"/>
                        </a:lnTo>
                        <a:lnTo>
                          <a:pt x="3183" y="3510"/>
                        </a:lnTo>
                        <a:lnTo>
                          <a:pt x="3211" y="3184"/>
                        </a:lnTo>
                        <a:lnTo>
                          <a:pt x="3197" y="2871"/>
                        </a:lnTo>
                        <a:lnTo>
                          <a:pt x="3183" y="2572"/>
                        </a:lnTo>
                        <a:lnTo>
                          <a:pt x="3143" y="2286"/>
                        </a:lnTo>
                        <a:lnTo>
                          <a:pt x="3102" y="2014"/>
                        </a:lnTo>
                        <a:lnTo>
                          <a:pt x="3034" y="1756"/>
                        </a:lnTo>
                        <a:lnTo>
                          <a:pt x="2966" y="1524"/>
                        </a:lnTo>
                        <a:lnTo>
                          <a:pt x="2884" y="1293"/>
                        </a:lnTo>
                        <a:lnTo>
                          <a:pt x="2789" y="1089"/>
                        </a:lnTo>
                        <a:lnTo>
                          <a:pt x="2694" y="899"/>
                        </a:lnTo>
                        <a:lnTo>
                          <a:pt x="2598" y="722"/>
                        </a:lnTo>
                        <a:lnTo>
                          <a:pt x="2503" y="558"/>
                        </a:lnTo>
                        <a:lnTo>
                          <a:pt x="2299" y="286"/>
                        </a:lnTo>
                        <a:lnTo>
                          <a:pt x="2122" y="69"/>
                        </a:lnTo>
                        <a:lnTo>
                          <a:pt x="1946" y="42"/>
                        </a:lnTo>
                        <a:lnTo>
                          <a:pt x="1769" y="14"/>
                        </a:lnTo>
                        <a:lnTo>
                          <a:pt x="1592" y="1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7" name="Google Shape;1317;p30"/>
                  <p:cNvSpPr/>
                  <p:nvPr/>
                </p:nvSpPr>
                <p:spPr>
                  <a:xfrm>
                    <a:off x="6677392" y="1513238"/>
                    <a:ext cx="689172" cy="4201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81" h="13767" extrusionOk="0">
                        <a:moveTo>
                          <a:pt x="6530" y="0"/>
                        </a:moveTo>
                        <a:lnTo>
                          <a:pt x="6176" y="28"/>
                        </a:lnTo>
                        <a:lnTo>
                          <a:pt x="5836" y="82"/>
                        </a:lnTo>
                        <a:lnTo>
                          <a:pt x="5496" y="136"/>
                        </a:lnTo>
                        <a:lnTo>
                          <a:pt x="5169" y="218"/>
                        </a:lnTo>
                        <a:lnTo>
                          <a:pt x="4843" y="313"/>
                        </a:lnTo>
                        <a:lnTo>
                          <a:pt x="4517" y="422"/>
                        </a:lnTo>
                        <a:lnTo>
                          <a:pt x="4204" y="544"/>
                        </a:lnTo>
                        <a:lnTo>
                          <a:pt x="3904" y="680"/>
                        </a:lnTo>
                        <a:lnTo>
                          <a:pt x="3605" y="830"/>
                        </a:lnTo>
                        <a:lnTo>
                          <a:pt x="3320" y="993"/>
                        </a:lnTo>
                        <a:lnTo>
                          <a:pt x="3034" y="1170"/>
                        </a:lnTo>
                        <a:lnTo>
                          <a:pt x="2775" y="1374"/>
                        </a:lnTo>
                        <a:lnTo>
                          <a:pt x="2503" y="1578"/>
                        </a:lnTo>
                        <a:lnTo>
                          <a:pt x="2258" y="1796"/>
                        </a:lnTo>
                        <a:lnTo>
                          <a:pt x="2014" y="2013"/>
                        </a:lnTo>
                        <a:lnTo>
                          <a:pt x="1850" y="2190"/>
                        </a:lnTo>
                        <a:lnTo>
                          <a:pt x="1687" y="2381"/>
                        </a:lnTo>
                        <a:lnTo>
                          <a:pt x="1524" y="2558"/>
                        </a:lnTo>
                        <a:lnTo>
                          <a:pt x="1374" y="2748"/>
                        </a:lnTo>
                        <a:lnTo>
                          <a:pt x="1238" y="2952"/>
                        </a:lnTo>
                        <a:lnTo>
                          <a:pt x="1102" y="3156"/>
                        </a:lnTo>
                        <a:lnTo>
                          <a:pt x="966" y="3360"/>
                        </a:lnTo>
                        <a:lnTo>
                          <a:pt x="844" y="3578"/>
                        </a:lnTo>
                        <a:lnTo>
                          <a:pt x="653" y="3945"/>
                        </a:lnTo>
                        <a:lnTo>
                          <a:pt x="490" y="4340"/>
                        </a:lnTo>
                        <a:lnTo>
                          <a:pt x="341" y="4734"/>
                        </a:lnTo>
                        <a:lnTo>
                          <a:pt x="218" y="5142"/>
                        </a:lnTo>
                        <a:lnTo>
                          <a:pt x="123" y="5564"/>
                        </a:lnTo>
                        <a:lnTo>
                          <a:pt x="55" y="5999"/>
                        </a:lnTo>
                        <a:lnTo>
                          <a:pt x="14" y="6434"/>
                        </a:lnTo>
                        <a:lnTo>
                          <a:pt x="0" y="6883"/>
                        </a:lnTo>
                        <a:lnTo>
                          <a:pt x="0" y="7250"/>
                        </a:lnTo>
                        <a:lnTo>
                          <a:pt x="41" y="7631"/>
                        </a:lnTo>
                        <a:lnTo>
                          <a:pt x="82" y="7999"/>
                        </a:lnTo>
                        <a:lnTo>
                          <a:pt x="164" y="8352"/>
                        </a:lnTo>
                        <a:lnTo>
                          <a:pt x="232" y="8638"/>
                        </a:lnTo>
                        <a:lnTo>
                          <a:pt x="313" y="8924"/>
                        </a:lnTo>
                        <a:lnTo>
                          <a:pt x="409" y="9209"/>
                        </a:lnTo>
                        <a:lnTo>
                          <a:pt x="504" y="9481"/>
                        </a:lnTo>
                        <a:lnTo>
                          <a:pt x="626" y="9740"/>
                        </a:lnTo>
                        <a:lnTo>
                          <a:pt x="749" y="9998"/>
                        </a:lnTo>
                        <a:lnTo>
                          <a:pt x="885" y="10257"/>
                        </a:lnTo>
                        <a:lnTo>
                          <a:pt x="1034" y="10501"/>
                        </a:lnTo>
                        <a:lnTo>
                          <a:pt x="1197" y="10746"/>
                        </a:lnTo>
                        <a:lnTo>
                          <a:pt x="1361" y="10978"/>
                        </a:lnTo>
                        <a:lnTo>
                          <a:pt x="1538" y="11209"/>
                        </a:lnTo>
                        <a:lnTo>
                          <a:pt x="1714" y="11426"/>
                        </a:lnTo>
                        <a:lnTo>
                          <a:pt x="1918" y="11630"/>
                        </a:lnTo>
                        <a:lnTo>
                          <a:pt x="2122" y="11834"/>
                        </a:lnTo>
                        <a:lnTo>
                          <a:pt x="2327" y="12025"/>
                        </a:lnTo>
                        <a:lnTo>
                          <a:pt x="2544" y="12215"/>
                        </a:lnTo>
                        <a:lnTo>
                          <a:pt x="2775" y="12392"/>
                        </a:lnTo>
                        <a:lnTo>
                          <a:pt x="3007" y="12555"/>
                        </a:lnTo>
                        <a:lnTo>
                          <a:pt x="3251" y="12719"/>
                        </a:lnTo>
                        <a:lnTo>
                          <a:pt x="3496" y="12868"/>
                        </a:lnTo>
                        <a:lnTo>
                          <a:pt x="3741" y="13004"/>
                        </a:lnTo>
                        <a:lnTo>
                          <a:pt x="4000" y="13127"/>
                        </a:lnTo>
                        <a:lnTo>
                          <a:pt x="4272" y="13249"/>
                        </a:lnTo>
                        <a:lnTo>
                          <a:pt x="4544" y="13358"/>
                        </a:lnTo>
                        <a:lnTo>
                          <a:pt x="4816" y="13440"/>
                        </a:lnTo>
                        <a:lnTo>
                          <a:pt x="5101" y="13535"/>
                        </a:lnTo>
                        <a:lnTo>
                          <a:pt x="5387" y="13603"/>
                        </a:lnTo>
                        <a:lnTo>
                          <a:pt x="5673" y="13657"/>
                        </a:lnTo>
                        <a:lnTo>
                          <a:pt x="5972" y="13698"/>
                        </a:lnTo>
                        <a:lnTo>
                          <a:pt x="6271" y="13739"/>
                        </a:lnTo>
                        <a:lnTo>
                          <a:pt x="6571" y="13752"/>
                        </a:lnTo>
                        <a:lnTo>
                          <a:pt x="6883" y="13766"/>
                        </a:lnTo>
                        <a:lnTo>
                          <a:pt x="15698" y="13766"/>
                        </a:lnTo>
                        <a:lnTo>
                          <a:pt x="16052" y="13752"/>
                        </a:lnTo>
                        <a:lnTo>
                          <a:pt x="16405" y="13725"/>
                        </a:lnTo>
                        <a:lnTo>
                          <a:pt x="16745" y="13684"/>
                        </a:lnTo>
                        <a:lnTo>
                          <a:pt x="17085" y="13616"/>
                        </a:lnTo>
                        <a:lnTo>
                          <a:pt x="17412" y="13548"/>
                        </a:lnTo>
                        <a:lnTo>
                          <a:pt x="17738" y="13453"/>
                        </a:lnTo>
                        <a:lnTo>
                          <a:pt x="18065" y="13344"/>
                        </a:lnTo>
                        <a:lnTo>
                          <a:pt x="18378" y="13222"/>
                        </a:lnTo>
                        <a:lnTo>
                          <a:pt x="18677" y="13086"/>
                        </a:lnTo>
                        <a:lnTo>
                          <a:pt x="18976" y="12923"/>
                        </a:lnTo>
                        <a:lnTo>
                          <a:pt x="19262" y="12759"/>
                        </a:lnTo>
                        <a:lnTo>
                          <a:pt x="19547" y="12583"/>
                        </a:lnTo>
                        <a:lnTo>
                          <a:pt x="19819" y="12392"/>
                        </a:lnTo>
                        <a:lnTo>
                          <a:pt x="20078" y="12188"/>
                        </a:lnTo>
                        <a:lnTo>
                          <a:pt x="20323" y="11971"/>
                        </a:lnTo>
                        <a:lnTo>
                          <a:pt x="20568" y="11739"/>
                        </a:lnTo>
                        <a:lnTo>
                          <a:pt x="20731" y="11562"/>
                        </a:lnTo>
                        <a:lnTo>
                          <a:pt x="20894" y="11386"/>
                        </a:lnTo>
                        <a:lnTo>
                          <a:pt x="21044" y="11195"/>
                        </a:lnTo>
                        <a:lnTo>
                          <a:pt x="21193" y="11005"/>
                        </a:lnTo>
                        <a:lnTo>
                          <a:pt x="21343" y="10814"/>
                        </a:lnTo>
                        <a:lnTo>
                          <a:pt x="21479" y="10610"/>
                        </a:lnTo>
                        <a:lnTo>
                          <a:pt x="21601" y="10406"/>
                        </a:lnTo>
                        <a:lnTo>
                          <a:pt x="21724" y="10202"/>
                        </a:lnTo>
                        <a:lnTo>
                          <a:pt x="21846" y="9985"/>
                        </a:lnTo>
                        <a:lnTo>
                          <a:pt x="21955" y="9767"/>
                        </a:lnTo>
                        <a:lnTo>
                          <a:pt x="22050" y="9536"/>
                        </a:lnTo>
                        <a:lnTo>
                          <a:pt x="22146" y="9304"/>
                        </a:lnTo>
                        <a:lnTo>
                          <a:pt x="22227" y="9073"/>
                        </a:lnTo>
                        <a:lnTo>
                          <a:pt x="22295" y="8842"/>
                        </a:lnTo>
                        <a:lnTo>
                          <a:pt x="22363" y="8597"/>
                        </a:lnTo>
                        <a:lnTo>
                          <a:pt x="22418" y="8366"/>
                        </a:lnTo>
                        <a:lnTo>
                          <a:pt x="22431" y="8352"/>
                        </a:lnTo>
                        <a:lnTo>
                          <a:pt x="22499" y="7999"/>
                        </a:lnTo>
                        <a:lnTo>
                          <a:pt x="22540" y="7631"/>
                        </a:lnTo>
                        <a:lnTo>
                          <a:pt x="22581" y="7250"/>
                        </a:lnTo>
                        <a:lnTo>
                          <a:pt x="22581" y="6883"/>
                        </a:lnTo>
                        <a:lnTo>
                          <a:pt x="22567" y="6421"/>
                        </a:lnTo>
                        <a:lnTo>
                          <a:pt x="22526" y="5972"/>
                        </a:lnTo>
                        <a:lnTo>
                          <a:pt x="22458" y="5523"/>
                        </a:lnTo>
                        <a:lnTo>
                          <a:pt x="22350" y="5101"/>
                        </a:lnTo>
                        <a:lnTo>
                          <a:pt x="22227" y="4680"/>
                        </a:lnTo>
                        <a:lnTo>
                          <a:pt x="22064" y="4258"/>
                        </a:lnTo>
                        <a:lnTo>
                          <a:pt x="21887" y="3863"/>
                        </a:lnTo>
                        <a:lnTo>
                          <a:pt x="21683" y="3483"/>
                        </a:lnTo>
                        <a:lnTo>
                          <a:pt x="21452" y="3102"/>
                        </a:lnTo>
                        <a:lnTo>
                          <a:pt x="21193" y="2734"/>
                        </a:lnTo>
                        <a:lnTo>
                          <a:pt x="20908" y="2394"/>
                        </a:lnTo>
                        <a:lnTo>
                          <a:pt x="20608" y="2054"/>
                        </a:lnTo>
                        <a:lnTo>
                          <a:pt x="20282" y="1755"/>
                        </a:lnTo>
                        <a:lnTo>
                          <a:pt x="19942" y="1469"/>
                        </a:lnTo>
                        <a:lnTo>
                          <a:pt x="19588" y="1197"/>
                        </a:lnTo>
                        <a:lnTo>
                          <a:pt x="19207" y="966"/>
                        </a:lnTo>
                        <a:lnTo>
                          <a:pt x="18813" y="748"/>
                        </a:lnTo>
                        <a:lnTo>
                          <a:pt x="18405" y="544"/>
                        </a:lnTo>
                        <a:lnTo>
                          <a:pt x="17983" y="381"/>
                        </a:lnTo>
                        <a:lnTo>
                          <a:pt x="17548" y="245"/>
                        </a:lnTo>
                        <a:lnTo>
                          <a:pt x="17099" y="136"/>
                        </a:lnTo>
                        <a:lnTo>
                          <a:pt x="16650" y="55"/>
                        </a:lnTo>
                        <a:lnTo>
                          <a:pt x="16174" y="14"/>
                        </a:lnTo>
                        <a:lnTo>
                          <a:pt x="1594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8" name="Google Shape;1318;p30"/>
                  <p:cNvSpPr/>
                  <p:nvPr/>
                </p:nvSpPr>
                <p:spPr>
                  <a:xfrm>
                    <a:off x="6788243" y="1645667"/>
                    <a:ext cx="458777" cy="12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2" h="3987" extrusionOk="0">
                        <a:moveTo>
                          <a:pt x="1796" y="1"/>
                        </a:moveTo>
                        <a:lnTo>
                          <a:pt x="1592" y="41"/>
                        </a:lnTo>
                        <a:lnTo>
                          <a:pt x="1401" y="82"/>
                        </a:lnTo>
                        <a:lnTo>
                          <a:pt x="1225" y="150"/>
                        </a:lnTo>
                        <a:lnTo>
                          <a:pt x="1048" y="232"/>
                        </a:lnTo>
                        <a:lnTo>
                          <a:pt x="885" y="341"/>
                        </a:lnTo>
                        <a:lnTo>
                          <a:pt x="721" y="449"/>
                        </a:lnTo>
                        <a:lnTo>
                          <a:pt x="585" y="585"/>
                        </a:lnTo>
                        <a:lnTo>
                          <a:pt x="449" y="721"/>
                        </a:lnTo>
                        <a:lnTo>
                          <a:pt x="340" y="871"/>
                        </a:lnTo>
                        <a:lnTo>
                          <a:pt x="245" y="1034"/>
                        </a:lnTo>
                        <a:lnTo>
                          <a:pt x="150" y="1211"/>
                        </a:lnTo>
                        <a:lnTo>
                          <a:pt x="96" y="1402"/>
                        </a:lnTo>
                        <a:lnTo>
                          <a:pt x="41" y="1592"/>
                        </a:lnTo>
                        <a:lnTo>
                          <a:pt x="14" y="1782"/>
                        </a:lnTo>
                        <a:lnTo>
                          <a:pt x="0" y="1986"/>
                        </a:lnTo>
                        <a:lnTo>
                          <a:pt x="14" y="2191"/>
                        </a:lnTo>
                        <a:lnTo>
                          <a:pt x="41" y="2395"/>
                        </a:lnTo>
                        <a:lnTo>
                          <a:pt x="96" y="2585"/>
                        </a:lnTo>
                        <a:lnTo>
                          <a:pt x="150" y="2762"/>
                        </a:lnTo>
                        <a:lnTo>
                          <a:pt x="245" y="2939"/>
                        </a:lnTo>
                        <a:lnTo>
                          <a:pt x="340" y="3102"/>
                        </a:lnTo>
                        <a:lnTo>
                          <a:pt x="449" y="3252"/>
                        </a:lnTo>
                        <a:lnTo>
                          <a:pt x="585" y="3401"/>
                        </a:lnTo>
                        <a:lnTo>
                          <a:pt x="721" y="3524"/>
                        </a:lnTo>
                        <a:lnTo>
                          <a:pt x="885" y="3646"/>
                        </a:lnTo>
                        <a:lnTo>
                          <a:pt x="1048" y="3741"/>
                        </a:lnTo>
                        <a:lnTo>
                          <a:pt x="1225" y="3823"/>
                        </a:lnTo>
                        <a:lnTo>
                          <a:pt x="1401" y="3891"/>
                        </a:lnTo>
                        <a:lnTo>
                          <a:pt x="1592" y="3945"/>
                        </a:lnTo>
                        <a:lnTo>
                          <a:pt x="1796" y="3972"/>
                        </a:lnTo>
                        <a:lnTo>
                          <a:pt x="2000" y="3986"/>
                        </a:lnTo>
                        <a:lnTo>
                          <a:pt x="13045" y="3986"/>
                        </a:lnTo>
                        <a:lnTo>
                          <a:pt x="13249" y="3972"/>
                        </a:lnTo>
                        <a:lnTo>
                          <a:pt x="13440" y="3945"/>
                        </a:lnTo>
                        <a:lnTo>
                          <a:pt x="13630" y="3891"/>
                        </a:lnTo>
                        <a:lnTo>
                          <a:pt x="13821" y="3823"/>
                        </a:lnTo>
                        <a:lnTo>
                          <a:pt x="13997" y="3741"/>
                        </a:lnTo>
                        <a:lnTo>
                          <a:pt x="14161" y="3646"/>
                        </a:lnTo>
                        <a:lnTo>
                          <a:pt x="14310" y="3524"/>
                        </a:lnTo>
                        <a:lnTo>
                          <a:pt x="14446" y="3401"/>
                        </a:lnTo>
                        <a:lnTo>
                          <a:pt x="14582" y="3252"/>
                        </a:lnTo>
                        <a:lnTo>
                          <a:pt x="14691" y="3102"/>
                        </a:lnTo>
                        <a:lnTo>
                          <a:pt x="14800" y="2939"/>
                        </a:lnTo>
                        <a:lnTo>
                          <a:pt x="14882" y="2762"/>
                        </a:lnTo>
                        <a:lnTo>
                          <a:pt x="14950" y="2585"/>
                        </a:lnTo>
                        <a:lnTo>
                          <a:pt x="15004" y="2395"/>
                        </a:lnTo>
                        <a:lnTo>
                          <a:pt x="15031" y="2191"/>
                        </a:lnTo>
                        <a:lnTo>
                          <a:pt x="15031" y="1986"/>
                        </a:lnTo>
                        <a:lnTo>
                          <a:pt x="15031" y="1782"/>
                        </a:lnTo>
                        <a:lnTo>
                          <a:pt x="15004" y="1592"/>
                        </a:lnTo>
                        <a:lnTo>
                          <a:pt x="14950" y="1402"/>
                        </a:lnTo>
                        <a:lnTo>
                          <a:pt x="14882" y="1211"/>
                        </a:lnTo>
                        <a:lnTo>
                          <a:pt x="14800" y="1034"/>
                        </a:lnTo>
                        <a:lnTo>
                          <a:pt x="14691" y="871"/>
                        </a:lnTo>
                        <a:lnTo>
                          <a:pt x="14582" y="721"/>
                        </a:lnTo>
                        <a:lnTo>
                          <a:pt x="14446" y="585"/>
                        </a:lnTo>
                        <a:lnTo>
                          <a:pt x="14310" y="449"/>
                        </a:lnTo>
                        <a:lnTo>
                          <a:pt x="14161" y="341"/>
                        </a:lnTo>
                        <a:lnTo>
                          <a:pt x="13997" y="232"/>
                        </a:lnTo>
                        <a:lnTo>
                          <a:pt x="13821" y="150"/>
                        </a:lnTo>
                        <a:lnTo>
                          <a:pt x="13630" y="82"/>
                        </a:lnTo>
                        <a:lnTo>
                          <a:pt x="13440" y="41"/>
                        </a:lnTo>
                        <a:lnTo>
                          <a:pt x="13249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9" name="Google Shape;1319;p30"/>
                  <p:cNvSpPr/>
                  <p:nvPr/>
                </p:nvSpPr>
                <p:spPr>
                  <a:xfrm>
                    <a:off x="6836801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67" y="14"/>
                        </a:lnTo>
                        <a:lnTo>
                          <a:pt x="858" y="41"/>
                        </a:lnTo>
                        <a:lnTo>
                          <a:pt x="749" y="82"/>
                        </a:lnTo>
                        <a:lnTo>
                          <a:pt x="640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5" y="354"/>
                        </a:lnTo>
                        <a:lnTo>
                          <a:pt x="273" y="436"/>
                        </a:lnTo>
                        <a:lnTo>
                          <a:pt x="191" y="545"/>
                        </a:lnTo>
                        <a:lnTo>
                          <a:pt x="137" y="640"/>
                        </a:lnTo>
                        <a:lnTo>
                          <a:pt x="82" y="749"/>
                        </a:lnTo>
                        <a:lnTo>
                          <a:pt x="55" y="857"/>
                        </a:lnTo>
                        <a:lnTo>
                          <a:pt x="14" y="966"/>
                        </a:lnTo>
                        <a:lnTo>
                          <a:pt x="1" y="1089"/>
                        </a:lnTo>
                        <a:lnTo>
                          <a:pt x="1" y="1197"/>
                        </a:lnTo>
                        <a:lnTo>
                          <a:pt x="1" y="1320"/>
                        </a:lnTo>
                        <a:lnTo>
                          <a:pt x="14" y="1429"/>
                        </a:lnTo>
                        <a:lnTo>
                          <a:pt x="55" y="1538"/>
                        </a:lnTo>
                        <a:lnTo>
                          <a:pt x="82" y="1660"/>
                        </a:lnTo>
                        <a:lnTo>
                          <a:pt x="137" y="1755"/>
                        </a:lnTo>
                        <a:lnTo>
                          <a:pt x="191" y="1864"/>
                        </a:lnTo>
                        <a:lnTo>
                          <a:pt x="273" y="1959"/>
                        </a:lnTo>
                        <a:lnTo>
                          <a:pt x="355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40" y="2272"/>
                        </a:lnTo>
                        <a:lnTo>
                          <a:pt x="749" y="2313"/>
                        </a:lnTo>
                        <a:lnTo>
                          <a:pt x="858" y="2354"/>
                        </a:lnTo>
                        <a:lnTo>
                          <a:pt x="967" y="2381"/>
                        </a:lnTo>
                        <a:lnTo>
                          <a:pt x="1089" y="2394"/>
                        </a:lnTo>
                        <a:lnTo>
                          <a:pt x="1198" y="2408"/>
                        </a:lnTo>
                        <a:lnTo>
                          <a:pt x="1320" y="2394"/>
                        </a:lnTo>
                        <a:lnTo>
                          <a:pt x="1429" y="2381"/>
                        </a:lnTo>
                        <a:lnTo>
                          <a:pt x="1552" y="2354"/>
                        </a:lnTo>
                        <a:lnTo>
                          <a:pt x="1660" y="2313"/>
                        </a:lnTo>
                        <a:lnTo>
                          <a:pt x="1756" y="2272"/>
                        </a:lnTo>
                        <a:lnTo>
                          <a:pt x="1864" y="2204"/>
                        </a:lnTo>
                        <a:lnTo>
                          <a:pt x="1960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04" y="1864"/>
                        </a:lnTo>
                        <a:lnTo>
                          <a:pt x="2273" y="1755"/>
                        </a:lnTo>
                        <a:lnTo>
                          <a:pt x="2313" y="1660"/>
                        </a:lnTo>
                        <a:lnTo>
                          <a:pt x="2354" y="1538"/>
                        </a:lnTo>
                        <a:lnTo>
                          <a:pt x="2381" y="1429"/>
                        </a:lnTo>
                        <a:lnTo>
                          <a:pt x="2395" y="1320"/>
                        </a:lnTo>
                        <a:lnTo>
                          <a:pt x="2409" y="1197"/>
                        </a:lnTo>
                        <a:lnTo>
                          <a:pt x="2395" y="1089"/>
                        </a:lnTo>
                        <a:lnTo>
                          <a:pt x="2381" y="966"/>
                        </a:lnTo>
                        <a:lnTo>
                          <a:pt x="2354" y="857"/>
                        </a:lnTo>
                        <a:lnTo>
                          <a:pt x="2313" y="749"/>
                        </a:lnTo>
                        <a:lnTo>
                          <a:pt x="2273" y="640"/>
                        </a:lnTo>
                        <a:lnTo>
                          <a:pt x="2204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60" y="273"/>
                        </a:lnTo>
                        <a:lnTo>
                          <a:pt x="1864" y="191"/>
                        </a:lnTo>
                        <a:lnTo>
                          <a:pt x="1756" y="136"/>
                        </a:lnTo>
                        <a:lnTo>
                          <a:pt x="1660" y="82"/>
                        </a:lnTo>
                        <a:lnTo>
                          <a:pt x="1552" y="41"/>
                        </a:lnTo>
                        <a:lnTo>
                          <a:pt x="1429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0" name="Google Shape;1320;p30"/>
                  <p:cNvSpPr/>
                  <p:nvPr/>
                </p:nvSpPr>
                <p:spPr>
                  <a:xfrm>
                    <a:off x="6847605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1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286" y="1918"/>
                        </a:lnTo>
                        <a:lnTo>
                          <a:pt x="395" y="1959"/>
                        </a:lnTo>
                        <a:lnTo>
                          <a:pt x="504" y="2000"/>
                        </a:lnTo>
                        <a:lnTo>
                          <a:pt x="613" y="2027"/>
                        </a:lnTo>
                        <a:lnTo>
                          <a:pt x="735" y="2040"/>
                        </a:lnTo>
                        <a:lnTo>
                          <a:pt x="844" y="2054"/>
                        </a:lnTo>
                        <a:lnTo>
                          <a:pt x="966" y="2040"/>
                        </a:lnTo>
                        <a:lnTo>
                          <a:pt x="1075" y="2027"/>
                        </a:lnTo>
                        <a:lnTo>
                          <a:pt x="1198" y="2000"/>
                        </a:lnTo>
                        <a:lnTo>
                          <a:pt x="1306" y="1959"/>
                        </a:lnTo>
                        <a:lnTo>
                          <a:pt x="1402" y="1918"/>
                        </a:lnTo>
                        <a:lnTo>
                          <a:pt x="1510" y="1850"/>
                        </a:lnTo>
                        <a:lnTo>
                          <a:pt x="1606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50" y="1510"/>
                        </a:lnTo>
                        <a:lnTo>
                          <a:pt x="1919" y="1401"/>
                        </a:lnTo>
                        <a:lnTo>
                          <a:pt x="1959" y="1306"/>
                        </a:lnTo>
                        <a:lnTo>
                          <a:pt x="2000" y="1184"/>
                        </a:lnTo>
                        <a:lnTo>
                          <a:pt x="2027" y="1075"/>
                        </a:lnTo>
                        <a:lnTo>
                          <a:pt x="2041" y="966"/>
                        </a:lnTo>
                        <a:lnTo>
                          <a:pt x="2055" y="843"/>
                        </a:lnTo>
                        <a:lnTo>
                          <a:pt x="2041" y="735"/>
                        </a:lnTo>
                        <a:lnTo>
                          <a:pt x="2027" y="612"/>
                        </a:lnTo>
                        <a:lnTo>
                          <a:pt x="2000" y="503"/>
                        </a:lnTo>
                        <a:lnTo>
                          <a:pt x="1959" y="395"/>
                        </a:lnTo>
                        <a:lnTo>
                          <a:pt x="1919" y="286"/>
                        </a:lnTo>
                        <a:lnTo>
                          <a:pt x="1850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1" name="Google Shape;1321;p30"/>
                  <p:cNvSpPr/>
                  <p:nvPr/>
                </p:nvSpPr>
                <p:spPr>
                  <a:xfrm>
                    <a:off x="7133643" y="1669748"/>
                    <a:ext cx="73523" cy="73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9" h="2409" extrusionOk="0">
                        <a:moveTo>
                          <a:pt x="1089" y="0"/>
                        </a:moveTo>
                        <a:lnTo>
                          <a:pt x="980" y="14"/>
                        </a:lnTo>
                        <a:lnTo>
                          <a:pt x="871" y="41"/>
                        </a:lnTo>
                        <a:lnTo>
                          <a:pt x="762" y="82"/>
                        </a:lnTo>
                        <a:lnTo>
                          <a:pt x="654" y="136"/>
                        </a:lnTo>
                        <a:lnTo>
                          <a:pt x="545" y="191"/>
                        </a:lnTo>
                        <a:lnTo>
                          <a:pt x="450" y="273"/>
                        </a:lnTo>
                        <a:lnTo>
                          <a:pt x="354" y="354"/>
                        </a:lnTo>
                        <a:lnTo>
                          <a:pt x="273" y="436"/>
                        </a:lnTo>
                        <a:lnTo>
                          <a:pt x="205" y="545"/>
                        </a:lnTo>
                        <a:lnTo>
                          <a:pt x="150" y="640"/>
                        </a:lnTo>
                        <a:lnTo>
                          <a:pt x="96" y="749"/>
                        </a:lnTo>
                        <a:lnTo>
                          <a:pt x="55" y="857"/>
                        </a:lnTo>
                        <a:lnTo>
                          <a:pt x="28" y="966"/>
                        </a:lnTo>
                        <a:lnTo>
                          <a:pt x="14" y="1089"/>
                        </a:lnTo>
                        <a:lnTo>
                          <a:pt x="1" y="1197"/>
                        </a:lnTo>
                        <a:lnTo>
                          <a:pt x="14" y="1320"/>
                        </a:lnTo>
                        <a:lnTo>
                          <a:pt x="28" y="1429"/>
                        </a:lnTo>
                        <a:lnTo>
                          <a:pt x="55" y="1538"/>
                        </a:lnTo>
                        <a:lnTo>
                          <a:pt x="96" y="1660"/>
                        </a:lnTo>
                        <a:lnTo>
                          <a:pt x="150" y="1755"/>
                        </a:lnTo>
                        <a:lnTo>
                          <a:pt x="205" y="1864"/>
                        </a:lnTo>
                        <a:lnTo>
                          <a:pt x="273" y="1959"/>
                        </a:lnTo>
                        <a:lnTo>
                          <a:pt x="354" y="2054"/>
                        </a:lnTo>
                        <a:lnTo>
                          <a:pt x="450" y="2136"/>
                        </a:lnTo>
                        <a:lnTo>
                          <a:pt x="545" y="2204"/>
                        </a:lnTo>
                        <a:lnTo>
                          <a:pt x="654" y="2272"/>
                        </a:lnTo>
                        <a:lnTo>
                          <a:pt x="762" y="2313"/>
                        </a:lnTo>
                        <a:lnTo>
                          <a:pt x="871" y="2354"/>
                        </a:lnTo>
                        <a:lnTo>
                          <a:pt x="980" y="2381"/>
                        </a:lnTo>
                        <a:lnTo>
                          <a:pt x="1089" y="2394"/>
                        </a:lnTo>
                        <a:lnTo>
                          <a:pt x="1211" y="2408"/>
                        </a:lnTo>
                        <a:lnTo>
                          <a:pt x="1320" y="2394"/>
                        </a:lnTo>
                        <a:lnTo>
                          <a:pt x="1443" y="2381"/>
                        </a:lnTo>
                        <a:lnTo>
                          <a:pt x="1551" y="2354"/>
                        </a:lnTo>
                        <a:lnTo>
                          <a:pt x="1660" y="2313"/>
                        </a:lnTo>
                        <a:lnTo>
                          <a:pt x="1769" y="2272"/>
                        </a:lnTo>
                        <a:lnTo>
                          <a:pt x="1878" y="2204"/>
                        </a:lnTo>
                        <a:lnTo>
                          <a:pt x="1973" y="2136"/>
                        </a:lnTo>
                        <a:lnTo>
                          <a:pt x="2055" y="2054"/>
                        </a:lnTo>
                        <a:lnTo>
                          <a:pt x="2136" y="1959"/>
                        </a:lnTo>
                        <a:lnTo>
                          <a:pt x="2218" y="1864"/>
                        </a:lnTo>
                        <a:lnTo>
                          <a:pt x="2272" y="1755"/>
                        </a:lnTo>
                        <a:lnTo>
                          <a:pt x="2327" y="1660"/>
                        </a:lnTo>
                        <a:lnTo>
                          <a:pt x="2368" y="1538"/>
                        </a:lnTo>
                        <a:lnTo>
                          <a:pt x="2395" y="1429"/>
                        </a:lnTo>
                        <a:lnTo>
                          <a:pt x="2408" y="1320"/>
                        </a:lnTo>
                        <a:lnTo>
                          <a:pt x="2408" y="1197"/>
                        </a:lnTo>
                        <a:lnTo>
                          <a:pt x="2408" y="1089"/>
                        </a:lnTo>
                        <a:lnTo>
                          <a:pt x="2395" y="966"/>
                        </a:lnTo>
                        <a:lnTo>
                          <a:pt x="2368" y="857"/>
                        </a:lnTo>
                        <a:lnTo>
                          <a:pt x="2327" y="749"/>
                        </a:lnTo>
                        <a:lnTo>
                          <a:pt x="2272" y="640"/>
                        </a:lnTo>
                        <a:lnTo>
                          <a:pt x="2218" y="545"/>
                        </a:lnTo>
                        <a:lnTo>
                          <a:pt x="2136" y="436"/>
                        </a:lnTo>
                        <a:lnTo>
                          <a:pt x="2055" y="354"/>
                        </a:lnTo>
                        <a:lnTo>
                          <a:pt x="1973" y="273"/>
                        </a:lnTo>
                        <a:lnTo>
                          <a:pt x="1878" y="191"/>
                        </a:lnTo>
                        <a:lnTo>
                          <a:pt x="1769" y="136"/>
                        </a:lnTo>
                        <a:lnTo>
                          <a:pt x="1660" y="82"/>
                        </a:lnTo>
                        <a:lnTo>
                          <a:pt x="1551" y="41"/>
                        </a:lnTo>
                        <a:lnTo>
                          <a:pt x="1443" y="14"/>
                        </a:lnTo>
                        <a:lnTo>
                          <a:pt x="132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2" name="Google Shape;1322;p30"/>
                  <p:cNvSpPr/>
                  <p:nvPr/>
                </p:nvSpPr>
                <p:spPr>
                  <a:xfrm>
                    <a:off x="7144448" y="1680552"/>
                    <a:ext cx="62719" cy="627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5" h="2055" extrusionOk="0">
                        <a:moveTo>
                          <a:pt x="1701" y="0"/>
                        </a:moveTo>
                        <a:lnTo>
                          <a:pt x="0" y="1700"/>
                        </a:lnTo>
                        <a:lnTo>
                          <a:pt x="96" y="1782"/>
                        </a:lnTo>
                        <a:lnTo>
                          <a:pt x="191" y="1850"/>
                        </a:lnTo>
                        <a:lnTo>
                          <a:pt x="300" y="1918"/>
                        </a:lnTo>
                        <a:lnTo>
                          <a:pt x="408" y="1959"/>
                        </a:lnTo>
                        <a:lnTo>
                          <a:pt x="517" y="2000"/>
                        </a:lnTo>
                        <a:lnTo>
                          <a:pt x="626" y="2027"/>
                        </a:lnTo>
                        <a:lnTo>
                          <a:pt x="735" y="2040"/>
                        </a:lnTo>
                        <a:lnTo>
                          <a:pt x="857" y="2054"/>
                        </a:lnTo>
                        <a:lnTo>
                          <a:pt x="966" y="2040"/>
                        </a:lnTo>
                        <a:lnTo>
                          <a:pt x="1089" y="2027"/>
                        </a:lnTo>
                        <a:lnTo>
                          <a:pt x="1197" y="2000"/>
                        </a:lnTo>
                        <a:lnTo>
                          <a:pt x="1306" y="1959"/>
                        </a:lnTo>
                        <a:lnTo>
                          <a:pt x="1415" y="1918"/>
                        </a:lnTo>
                        <a:lnTo>
                          <a:pt x="1524" y="1850"/>
                        </a:lnTo>
                        <a:lnTo>
                          <a:pt x="1619" y="1782"/>
                        </a:lnTo>
                        <a:lnTo>
                          <a:pt x="1701" y="1700"/>
                        </a:lnTo>
                        <a:lnTo>
                          <a:pt x="1782" y="1605"/>
                        </a:lnTo>
                        <a:lnTo>
                          <a:pt x="1864" y="1510"/>
                        </a:lnTo>
                        <a:lnTo>
                          <a:pt x="1918" y="1401"/>
                        </a:lnTo>
                        <a:lnTo>
                          <a:pt x="1973" y="1306"/>
                        </a:lnTo>
                        <a:lnTo>
                          <a:pt x="2014" y="1184"/>
                        </a:lnTo>
                        <a:lnTo>
                          <a:pt x="2041" y="1075"/>
                        </a:lnTo>
                        <a:lnTo>
                          <a:pt x="2054" y="966"/>
                        </a:lnTo>
                        <a:lnTo>
                          <a:pt x="2054" y="843"/>
                        </a:lnTo>
                        <a:lnTo>
                          <a:pt x="2054" y="735"/>
                        </a:lnTo>
                        <a:lnTo>
                          <a:pt x="2041" y="612"/>
                        </a:lnTo>
                        <a:lnTo>
                          <a:pt x="2014" y="503"/>
                        </a:lnTo>
                        <a:lnTo>
                          <a:pt x="1973" y="395"/>
                        </a:lnTo>
                        <a:lnTo>
                          <a:pt x="1918" y="286"/>
                        </a:lnTo>
                        <a:lnTo>
                          <a:pt x="1864" y="191"/>
                        </a:lnTo>
                        <a:lnTo>
                          <a:pt x="1782" y="82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DFDFD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3" name="Google Shape;1323;p30"/>
                  <p:cNvSpPr/>
                  <p:nvPr/>
                </p:nvSpPr>
                <p:spPr>
                  <a:xfrm>
                    <a:off x="6869611" y="1812157"/>
                    <a:ext cx="287743" cy="66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28" h="2191" extrusionOk="0">
                        <a:moveTo>
                          <a:pt x="1061" y="0"/>
                        </a:moveTo>
                        <a:lnTo>
                          <a:pt x="953" y="14"/>
                        </a:lnTo>
                        <a:lnTo>
                          <a:pt x="844" y="27"/>
                        </a:lnTo>
                        <a:lnTo>
                          <a:pt x="749" y="55"/>
                        </a:lnTo>
                        <a:lnTo>
                          <a:pt x="653" y="95"/>
                        </a:lnTo>
                        <a:lnTo>
                          <a:pt x="558" y="136"/>
                        </a:lnTo>
                        <a:lnTo>
                          <a:pt x="463" y="191"/>
                        </a:lnTo>
                        <a:lnTo>
                          <a:pt x="381" y="245"/>
                        </a:lnTo>
                        <a:lnTo>
                          <a:pt x="313" y="313"/>
                        </a:lnTo>
                        <a:lnTo>
                          <a:pt x="245" y="395"/>
                        </a:lnTo>
                        <a:lnTo>
                          <a:pt x="177" y="476"/>
                        </a:lnTo>
                        <a:lnTo>
                          <a:pt x="136" y="558"/>
                        </a:lnTo>
                        <a:lnTo>
                          <a:pt x="82" y="653"/>
                        </a:lnTo>
                        <a:lnTo>
                          <a:pt x="55" y="748"/>
                        </a:lnTo>
                        <a:lnTo>
                          <a:pt x="28" y="857"/>
                        </a:lnTo>
                        <a:lnTo>
                          <a:pt x="14" y="952"/>
                        </a:lnTo>
                        <a:lnTo>
                          <a:pt x="0" y="1061"/>
                        </a:lnTo>
                        <a:lnTo>
                          <a:pt x="0" y="1129"/>
                        </a:lnTo>
                        <a:lnTo>
                          <a:pt x="14" y="1238"/>
                        </a:lnTo>
                        <a:lnTo>
                          <a:pt x="28" y="1347"/>
                        </a:lnTo>
                        <a:lnTo>
                          <a:pt x="55" y="1456"/>
                        </a:lnTo>
                        <a:lnTo>
                          <a:pt x="82" y="1551"/>
                        </a:lnTo>
                        <a:lnTo>
                          <a:pt x="136" y="1632"/>
                        </a:lnTo>
                        <a:lnTo>
                          <a:pt x="177" y="1728"/>
                        </a:lnTo>
                        <a:lnTo>
                          <a:pt x="245" y="1809"/>
                        </a:lnTo>
                        <a:lnTo>
                          <a:pt x="313" y="1877"/>
                        </a:lnTo>
                        <a:lnTo>
                          <a:pt x="381" y="1945"/>
                        </a:lnTo>
                        <a:lnTo>
                          <a:pt x="463" y="2013"/>
                        </a:lnTo>
                        <a:lnTo>
                          <a:pt x="558" y="2068"/>
                        </a:lnTo>
                        <a:lnTo>
                          <a:pt x="653" y="2109"/>
                        </a:lnTo>
                        <a:lnTo>
                          <a:pt x="749" y="2149"/>
                        </a:lnTo>
                        <a:lnTo>
                          <a:pt x="844" y="2177"/>
                        </a:lnTo>
                        <a:lnTo>
                          <a:pt x="953" y="2190"/>
                        </a:lnTo>
                        <a:lnTo>
                          <a:pt x="8475" y="2190"/>
                        </a:lnTo>
                        <a:lnTo>
                          <a:pt x="8584" y="2177"/>
                        </a:lnTo>
                        <a:lnTo>
                          <a:pt x="8679" y="2149"/>
                        </a:lnTo>
                        <a:lnTo>
                          <a:pt x="8774" y="2109"/>
                        </a:lnTo>
                        <a:lnTo>
                          <a:pt x="8869" y="2068"/>
                        </a:lnTo>
                        <a:lnTo>
                          <a:pt x="8951" y="2013"/>
                        </a:lnTo>
                        <a:lnTo>
                          <a:pt x="9033" y="1945"/>
                        </a:lnTo>
                        <a:lnTo>
                          <a:pt x="9114" y="1877"/>
                        </a:lnTo>
                        <a:lnTo>
                          <a:pt x="9182" y="1809"/>
                        </a:lnTo>
                        <a:lnTo>
                          <a:pt x="9237" y="1728"/>
                        </a:lnTo>
                        <a:lnTo>
                          <a:pt x="9291" y="1632"/>
                        </a:lnTo>
                        <a:lnTo>
                          <a:pt x="9345" y="1551"/>
                        </a:lnTo>
                        <a:lnTo>
                          <a:pt x="9373" y="1456"/>
                        </a:lnTo>
                        <a:lnTo>
                          <a:pt x="9400" y="1347"/>
                        </a:lnTo>
                        <a:lnTo>
                          <a:pt x="9413" y="1238"/>
                        </a:lnTo>
                        <a:lnTo>
                          <a:pt x="9427" y="1129"/>
                        </a:lnTo>
                        <a:lnTo>
                          <a:pt x="9427" y="1061"/>
                        </a:lnTo>
                        <a:lnTo>
                          <a:pt x="9413" y="952"/>
                        </a:lnTo>
                        <a:lnTo>
                          <a:pt x="9400" y="857"/>
                        </a:lnTo>
                        <a:lnTo>
                          <a:pt x="9373" y="748"/>
                        </a:lnTo>
                        <a:lnTo>
                          <a:pt x="9345" y="653"/>
                        </a:lnTo>
                        <a:lnTo>
                          <a:pt x="9291" y="558"/>
                        </a:lnTo>
                        <a:lnTo>
                          <a:pt x="9237" y="476"/>
                        </a:lnTo>
                        <a:lnTo>
                          <a:pt x="9182" y="395"/>
                        </a:lnTo>
                        <a:lnTo>
                          <a:pt x="9114" y="313"/>
                        </a:lnTo>
                        <a:lnTo>
                          <a:pt x="9033" y="245"/>
                        </a:lnTo>
                        <a:lnTo>
                          <a:pt x="8951" y="191"/>
                        </a:lnTo>
                        <a:lnTo>
                          <a:pt x="8869" y="136"/>
                        </a:lnTo>
                        <a:lnTo>
                          <a:pt x="8774" y="95"/>
                        </a:lnTo>
                        <a:lnTo>
                          <a:pt x="8679" y="55"/>
                        </a:lnTo>
                        <a:lnTo>
                          <a:pt x="8584" y="27"/>
                        </a:lnTo>
                        <a:lnTo>
                          <a:pt x="8475" y="14"/>
                        </a:lnTo>
                        <a:lnTo>
                          <a:pt x="8366" y="0"/>
                        </a:lnTo>
                        <a:close/>
                      </a:path>
                    </a:pathLst>
                  </a:custGeom>
                  <a:solidFill>
                    <a:srgbClr val="D5DB1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4" name="Google Shape;1324;p30"/>
                  <p:cNvSpPr/>
                  <p:nvPr/>
                </p:nvSpPr>
                <p:spPr>
                  <a:xfrm>
                    <a:off x="6892867" y="1828333"/>
                    <a:ext cx="240803" cy="349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0" h="1144" extrusionOk="0">
                        <a:moveTo>
                          <a:pt x="463" y="1"/>
                        </a:moveTo>
                        <a:lnTo>
                          <a:pt x="354" y="41"/>
                        </a:lnTo>
                        <a:lnTo>
                          <a:pt x="259" y="96"/>
                        </a:lnTo>
                        <a:lnTo>
                          <a:pt x="177" y="164"/>
                        </a:lnTo>
                        <a:lnTo>
                          <a:pt x="109" y="245"/>
                        </a:lnTo>
                        <a:lnTo>
                          <a:pt x="55" y="341"/>
                        </a:lnTo>
                        <a:lnTo>
                          <a:pt x="14" y="449"/>
                        </a:lnTo>
                        <a:lnTo>
                          <a:pt x="0" y="572"/>
                        </a:lnTo>
                        <a:lnTo>
                          <a:pt x="14" y="667"/>
                        </a:lnTo>
                        <a:lnTo>
                          <a:pt x="41" y="762"/>
                        </a:lnTo>
                        <a:lnTo>
                          <a:pt x="82" y="858"/>
                        </a:lnTo>
                        <a:lnTo>
                          <a:pt x="136" y="939"/>
                        </a:lnTo>
                        <a:lnTo>
                          <a:pt x="204" y="1007"/>
                        </a:lnTo>
                        <a:lnTo>
                          <a:pt x="286" y="1062"/>
                        </a:lnTo>
                        <a:lnTo>
                          <a:pt x="381" y="1102"/>
                        </a:lnTo>
                        <a:lnTo>
                          <a:pt x="476" y="1130"/>
                        </a:lnTo>
                        <a:lnTo>
                          <a:pt x="585" y="1143"/>
                        </a:lnTo>
                        <a:lnTo>
                          <a:pt x="7318" y="1143"/>
                        </a:lnTo>
                        <a:lnTo>
                          <a:pt x="7441" y="1130"/>
                        </a:lnTo>
                        <a:lnTo>
                          <a:pt x="7550" y="1102"/>
                        </a:lnTo>
                        <a:lnTo>
                          <a:pt x="7645" y="1048"/>
                        </a:lnTo>
                        <a:lnTo>
                          <a:pt x="7727" y="980"/>
                        </a:lnTo>
                        <a:lnTo>
                          <a:pt x="7781" y="912"/>
                        </a:lnTo>
                        <a:lnTo>
                          <a:pt x="7835" y="830"/>
                        </a:lnTo>
                        <a:lnTo>
                          <a:pt x="7863" y="762"/>
                        </a:lnTo>
                        <a:lnTo>
                          <a:pt x="7890" y="667"/>
                        </a:lnTo>
                        <a:lnTo>
                          <a:pt x="7890" y="572"/>
                        </a:lnTo>
                        <a:lnTo>
                          <a:pt x="7890" y="449"/>
                        </a:lnTo>
                        <a:lnTo>
                          <a:pt x="7849" y="341"/>
                        </a:lnTo>
                        <a:lnTo>
                          <a:pt x="7795" y="245"/>
                        </a:lnTo>
                        <a:lnTo>
                          <a:pt x="7727" y="164"/>
                        </a:lnTo>
                        <a:lnTo>
                          <a:pt x="7645" y="96"/>
                        </a:lnTo>
                        <a:lnTo>
                          <a:pt x="7550" y="41"/>
                        </a:lnTo>
                        <a:lnTo>
                          <a:pt x="744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5" name="Google Shape;1325;p30"/>
                  <p:cNvSpPr/>
                  <p:nvPr/>
                </p:nvSpPr>
                <p:spPr>
                  <a:xfrm>
                    <a:off x="6963430" y="1933384"/>
                    <a:ext cx="117105" cy="925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7" h="3034" extrusionOk="0">
                        <a:moveTo>
                          <a:pt x="1" y="0"/>
                        </a:moveTo>
                        <a:lnTo>
                          <a:pt x="1" y="1183"/>
                        </a:lnTo>
                        <a:lnTo>
                          <a:pt x="14" y="1374"/>
                        </a:lnTo>
                        <a:lnTo>
                          <a:pt x="41" y="1551"/>
                        </a:lnTo>
                        <a:lnTo>
                          <a:pt x="82" y="1728"/>
                        </a:lnTo>
                        <a:lnTo>
                          <a:pt x="150" y="1904"/>
                        </a:lnTo>
                        <a:lnTo>
                          <a:pt x="218" y="2068"/>
                        </a:lnTo>
                        <a:lnTo>
                          <a:pt x="314" y="2217"/>
                        </a:lnTo>
                        <a:lnTo>
                          <a:pt x="422" y="2367"/>
                        </a:lnTo>
                        <a:lnTo>
                          <a:pt x="545" y="2489"/>
                        </a:lnTo>
                        <a:lnTo>
                          <a:pt x="681" y="2612"/>
                        </a:lnTo>
                        <a:lnTo>
                          <a:pt x="817" y="2721"/>
                        </a:lnTo>
                        <a:lnTo>
                          <a:pt x="966" y="2816"/>
                        </a:lnTo>
                        <a:lnTo>
                          <a:pt x="1130" y="2897"/>
                        </a:lnTo>
                        <a:lnTo>
                          <a:pt x="1307" y="2952"/>
                        </a:lnTo>
                        <a:lnTo>
                          <a:pt x="1483" y="3006"/>
                        </a:lnTo>
                        <a:lnTo>
                          <a:pt x="1660" y="3033"/>
                        </a:lnTo>
                        <a:lnTo>
                          <a:pt x="2177" y="3033"/>
                        </a:lnTo>
                        <a:lnTo>
                          <a:pt x="2354" y="3006"/>
                        </a:lnTo>
                        <a:lnTo>
                          <a:pt x="2531" y="2952"/>
                        </a:lnTo>
                        <a:lnTo>
                          <a:pt x="2708" y="2897"/>
                        </a:lnTo>
                        <a:lnTo>
                          <a:pt x="2871" y="2816"/>
                        </a:lnTo>
                        <a:lnTo>
                          <a:pt x="3020" y="2721"/>
                        </a:lnTo>
                        <a:lnTo>
                          <a:pt x="3156" y="2612"/>
                        </a:lnTo>
                        <a:lnTo>
                          <a:pt x="3292" y="2489"/>
                        </a:lnTo>
                        <a:lnTo>
                          <a:pt x="3415" y="2367"/>
                        </a:lnTo>
                        <a:lnTo>
                          <a:pt x="3524" y="2217"/>
                        </a:lnTo>
                        <a:lnTo>
                          <a:pt x="3619" y="2068"/>
                        </a:lnTo>
                        <a:lnTo>
                          <a:pt x="3687" y="1904"/>
                        </a:lnTo>
                        <a:lnTo>
                          <a:pt x="3755" y="1728"/>
                        </a:lnTo>
                        <a:lnTo>
                          <a:pt x="3796" y="1551"/>
                        </a:lnTo>
                        <a:lnTo>
                          <a:pt x="3823" y="1374"/>
                        </a:lnTo>
                        <a:lnTo>
                          <a:pt x="3837" y="1183"/>
                        </a:lnTo>
                        <a:lnTo>
                          <a:pt x="3837" y="0"/>
                        </a:lnTo>
                        <a:close/>
                      </a:path>
                    </a:pathLst>
                  </a:custGeom>
                  <a:solidFill>
                    <a:srgbClr val="43434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26" name="Google Shape;1326;p30"/>
                <p:cNvSpPr/>
                <p:nvPr/>
              </p:nvSpPr>
              <p:spPr>
                <a:xfrm>
                  <a:off x="7354917" y="1780995"/>
                  <a:ext cx="769318" cy="5413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07" h="17739" extrusionOk="0">
                      <a:moveTo>
                        <a:pt x="21479" y="1"/>
                      </a:moveTo>
                      <a:lnTo>
                        <a:pt x="21303" y="15"/>
                      </a:lnTo>
                      <a:lnTo>
                        <a:pt x="21126" y="28"/>
                      </a:lnTo>
                      <a:lnTo>
                        <a:pt x="20949" y="42"/>
                      </a:lnTo>
                      <a:lnTo>
                        <a:pt x="20772" y="83"/>
                      </a:lnTo>
                      <a:lnTo>
                        <a:pt x="20595" y="110"/>
                      </a:lnTo>
                      <a:lnTo>
                        <a:pt x="20418" y="164"/>
                      </a:lnTo>
                      <a:lnTo>
                        <a:pt x="20255" y="219"/>
                      </a:lnTo>
                      <a:lnTo>
                        <a:pt x="20092" y="287"/>
                      </a:lnTo>
                      <a:lnTo>
                        <a:pt x="19915" y="355"/>
                      </a:lnTo>
                      <a:lnTo>
                        <a:pt x="19766" y="436"/>
                      </a:lnTo>
                      <a:lnTo>
                        <a:pt x="19602" y="518"/>
                      </a:lnTo>
                      <a:lnTo>
                        <a:pt x="19453" y="613"/>
                      </a:lnTo>
                      <a:lnTo>
                        <a:pt x="19303" y="722"/>
                      </a:lnTo>
                      <a:lnTo>
                        <a:pt x="19153" y="831"/>
                      </a:lnTo>
                      <a:lnTo>
                        <a:pt x="19017" y="953"/>
                      </a:lnTo>
                      <a:lnTo>
                        <a:pt x="18881" y="1076"/>
                      </a:lnTo>
                      <a:lnTo>
                        <a:pt x="18745" y="1212"/>
                      </a:lnTo>
                      <a:lnTo>
                        <a:pt x="18623" y="1361"/>
                      </a:lnTo>
                      <a:lnTo>
                        <a:pt x="18500" y="1511"/>
                      </a:lnTo>
                      <a:lnTo>
                        <a:pt x="18378" y="1701"/>
                      </a:lnTo>
                      <a:lnTo>
                        <a:pt x="18256" y="1905"/>
                      </a:lnTo>
                      <a:lnTo>
                        <a:pt x="12651" y="11890"/>
                      </a:lnTo>
                      <a:lnTo>
                        <a:pt x="12148" y="11849"/>
                      </a:lnTo>
                      <a:lnTo>
                        <a:pt x="11658" y="11794"/>
                      </a:lnTo>
                      <a:lnTo>
                        <a:pt x="11155" y="11740"/>
                      </a:lnTo>
                      <a:lnTo>
                        <a:pt x="10665" y="11672"/>
                      </a:lnTo>
                      <a:lnTo>
                        <a:pt x="10176" y="11590"/>
                      </a:lnTo>
                      <a:lnTo>
                        <a:pt x="9672" y="11509"/>
                      </a:lnTo>
                      <a:lnTo>
                        <a:pt x="9183" y="11413"/>
                      </a:lnTo>
                      <a:lnTo>
                        <a:pt x="8693" y="11305"/>
                      </a:lnTo>
                      <a:lnTo>
                        <a:pt x="7972" y="11128"/>
                      </a:lnTo>
                      <a:lnTo>
                        <a:pt x="7251" y="10937"/>
                      </a:lnTo>
                      <a:lnTo>
                        <a:pt x="6530" y="10720"/>
                      </a:lnTo>
                      <a:lnTo>
                        <a:pt x="5823" y="10488"/>
                      </a:lnTo>
                      <a:lnTo>
                        <a:pt x="5116" y="10230"/>
                      </a:lnTo>
                      <a:lnTo>
                        <a:pt x="4408" y="9972"/>
                      </a:lnTo>
                      <a:lnTo>
                        <a:pt x="3701" y="9686"/>
                      </a:lnTo>
                      <a:lnTo>
                        <a:pt x="3007" y="9387"/>
                      </a:lnTo>
                      <a:lnTo>
                        <a:pt x="2993" y="9373"/>
                      </a:lnTo>
                      <a:lnTo>
                        <a:pt x="2789" y="9291"/>
                      </a:lnTo>
                      <a:lnTo>
                        <a:pt x="2585" y="9237"/>
                      </a:lnTo>
                      <a:lnTo>
                        <a:pt x="2368" y="9210"/>
                      </a:lnTo>
                      <a:lnTo>
                        <a:pt x="2164" y="9196"/>
                      </a:lnTo>
                      <a:lnTo>
                        <a:pt x="1960" y="9196"/>
                      </a:lnTo>
                      <a:lnTo>
                        <a:pt x="1756" y="9223"/>
                      </a:lnTo>
                      <a:lnTo>
                        <a:pt x="1552" y="9278"/>
                      </a:lnTo>
                      <a:lnTo>
                        <a:pt x="1361" y="9332"/>
                      </a:lnTo>
                      <a:lnTo>
                        <a:pt x="1171" y="9414"/>
                      </a:lnTo>
                      <a:lnTo>
                        <a:pt x="994" y="9523"/>
                      </a:lnTo>
                      <a:lnTo>
                        <a:pt x="831" y="9632"/>
                      </a:lnTo>
                      <a:lnTo>
                        <a:pt x="667" y="9768"/>
                      </a:lnTo>
                      <a:lnTo>
                        <a:pt x="518" y="9917"/>
                      </a:lnTo>
                      <a:lnTo>
                        <a:pt x="395" y="10080"/>
                      </a:lnTo>
                      <a:lnTo>
                        <a:pt x="273" y="10271"/>
                      </a:lnTo>
                      <a:lnTo>
                        <a:pt x="178" y="10461"/>
                      </a:lnTo>
                      <a:lnTo>
                        <a:pt x="110" y="10652"/>
                      </a:lnTo>
                      <a:lnTo>
                        <a:pt x="55" y="10842"/>
                      </a:lnTo>
                      <a:lnTo>
                        <a:pt x="15" y="11033"/>
                      </a:lnTo>
                      <a:lnTo>
                        <a:pt x="1" y="11223"/>
                      </a:lnTo>
                      <a:lnTo>
                        <a:pt x="1" y="11427"/>
                      </a:lnTo>
                      <a:lnTo>
                        <a:pt x="15" y="11617"/>
                      </a:lnTo>
                      <a:lnTo>
                        <a:pt x="55" y="11794"/>
                      </a:lnTo>
                      <a:lnTo>
                        <a:pt x="96" y="11985"/>
                      </a:lnTo>
                      <a:lnTo>
                        <a:pt x="164" y="12162"/>
                      </a:lnTo>
                      <a:lnTo>
                        <a:pt x="246" y="12338"/>
                      </a:lnTo>
                      <a:lnTo>
                        <a:pt x="341" y="12502"/>
                      </a:lnTo>
                      <a:lnTo>
                        <a:pt x="463" y="12651"/>
                      </a:lnTo>
                      <a:lnTo>
                        <a:pt x="586" y="12801"/>
                      </a:lnTo>
                      <a:lnTo>
                        <a:pt x="722" y="12923"/>
                      </a:lnTo>
                      <a:lnTo>
                        <a:pt x="871" y="13046"/>
                      </a:lnTo>
                      <a:lnTo>
                        <a:pt x="1048" y="13155"/>
                      </a:lnTo>
                      <a:lnTo>
                        <a:pt x="1783" y="13590"/>
                      </a:lnTo>
                      <a:lnTo>
                        <a:pt x="2531" y="13998"/>
                      </a:lnTo>
                      <a:lnTo>
                        <a:pt x="3293" y="14392"/>
                      </a:lnTo>
                      <a:lnTo>
                        <a:pt x="4055" y="14773"/>
                      </a:lnTo>
                      <a:lnTo>
                        <a:pt x="4843" y="15127"/>
                      </a:lnTo>
                      <a:lnTo>
                        <a:pt x="5632" y="15481"/>
                      </a:lnTo>
                      <a:lnTo>
                        <a:pt x="6449" y="15807"/>
                      </a:lnTo>
                      <a:lnTo>
                        <a:pt x="7265" y="16106"/>
                      </a:lnTo>
                      <a:lnTo>
                        <a:pt x="8094" y="16392"/>
                      </a:lnTo>
                      <a:lnTo>
                        <a:pt x="8924" y="16650"/>
                      </a:lnTo>
                      <a:lnTo>
                        <a:pt x="9781" y="16882"/>
                      </a:lnTo>
                      <a:lnTo>
                        <a:pt x="10625" y="17099"/>
                      </a:lnTo>
                      <a:lnTo>
                        <a:pt x="11495" y="17290"/>
                      </a:lnTo>
                      <a:lnTo>
                        <a:pt x="12366" y="17453"/>
                      </a:lnTo>
                      <a:lnTo>
                        <a:pt x="13236" y="17603"/>
                      </a:lnTo>
                      <a:lnTo>
                        <a:pt x="14107" y="17711"/>
                      </a:lnTo>
                      <a:lnTo>
                        <a:pt x="14284" y="17725"/>
                      </a:lnTo>
                      <a:lnTo>
                        <a:pt x="14474" y="17739"/>
                      </a:lnTo>
                      <a:lnTo>
                        <a:pt x="14637" y="17725"/>
                      </a:lnTo>
                      <a:lnTo>
                        <a:pt x="14814" y="17698"/>
                      </a:lnTo>
                      <a:lnTo>
                        <a:pt x="14991" y="17671"/>
                      </a:lnTo>
                      <a:lnTo>
                        <a:pt x="15154" y="17630"/>
                      </a:lnTo>
                      <a:lnTo>
                        <a:pt x="15317" y="17575"/>
                      </a:lnTo>
                      <a:lnTo>
                        <a:pt x="15467" y="17507"/>
                      </a:lnTo>
                      <a:lnTo>
                        <a:pt x="15630" y="17439"/>
                      </a:lnTo>
                      <a:lnTo>
                        <a:pt x="15766" y="17358"/>
                      </a:lnTo>
                      <a:lnTo>
                        <a:pt x="15916" y="17263"/>
                      </a:lnTo>
                      <a:lnTo>
                        <a:pt x="16052" y="17167"/>
                      </a:lnTo>
                      <a:lnTo>
                        <a:pt x="16174" y="17058"/>
                      </a:lnTo>
                      <a:lnTo>
                        <a:pt x="16297" y="16936"/>
                      </a:lnTo>
                      <a:lnTo>
                        <a:pt x="16406" y="16814"/>
                      </a:lnTo>
                      <a:lnTo>
                        <a:pt x="16514" y="16678"/>
                      </a:lnTo>
                      <a:lnTo>
                        <a:pt x="16719" y="16406"/>
                      </a:lnTo>
                      <a:lnTo>
                        <a:pt x="24486" y="5932"/>
                      </a:lnTo>
                      <a:lnTo>
                        <a:pt x="24594" y="5782"/>
                      </a:lnTo>
                      <a:lnTo>
                        <a:pt x="24690" y="5619"/>
                      </a:lnTo>
                      <a:lnTo>
                        <a:pt x="24785" y="5456"/>
                      </a:lnTo>
                      <a:lnTo>
                        <a:pt x="24866" y="5292"/>
                      </a:lnTo>
                      <a:lnTo>
                        <a:pt x="24935" y="5115"/>
                      </a:lnTo>
                      <a:lnTo>
                        <a:pt x="25003" y="4952"/>
                      </a:lnTo>
                      <a:lnTo>
                        <a:pt x="25057" y="4775"/>
                      </a:lnTo>
                      <a:lnTo>
                        <a:pt x="25111" y="4599"/>
                      </a:lnTo>
                      <a:lnTo>
                        <a:pt x="25139" y="4422"/>
                      </a:lnTo>
                      <a:lnTo>
                        <a:pt x="25179" y="4245"/>
                      </a:lnTo>
                      <a:lnTo>
                        <a:pt x="25193" y="4068"/>
                      </a:lnTo>
                      <a:lnTo>
                        <a:pt x="25207" y="3891"/>
                      </a:lnTo>
                      <a:lnTo>
                        <a:pt x="25207" y="3714"/>
                      </a:lnTo>
                      <a:lnTo>
                        <a:pt x="25207" y="3538"/>
                      </a:lnTo>
                      <a:lnTo>
                        <a:pt x="25193" y="3361"/>
                      </a:lnTo>
                      <a:lnTo>
                        <a:pt x="25166" y="3184"/>
                      </a:lnTo>
                      <a:lnTo>
                        <a:pt x="25139" y="3007"/>
                      </a:lnTo>
                      <a:lnTo>
                        <a:pt x="25098" y="2830"/>
                      </a:lnTo>
                      <a:lnTo>
                        <a:pt x="25057" y="2653"/>
                      </a:lnTo>
                      <a:lnTo>
                        <a:pt x="25003" y="2490"/>
                      </a:lnTo>
                      <a:lnTo>
                        <a:pt x="24935" y="2313"/>
                      </a:lnTo>
                      <a:lnTo>
                        <a:pt x="24866" y="2150"/>
                      </a:lnTo>
                      <a:lnTo>
                        <a:pt x="24785" y="1987"/>
                      </a:lnTo>
                      <a:lnTo>
                        <a:pt x="24690" y="1837"/>
                      </a:lnTo>
                      <a:lnTo>
                        <a:pt x="24594" y="1674"/>
                      </a:lnTo>
                      <a:lnTo>
                        <a:pt x="24499" y="1524"/>
                      </a:lnTo>
                      <a:lnTo>
                        <a:pt x="24377" y="1388"/>
                      </a:lnTo>
                      <a:lnTo>
                        <a:pt x="24268" y="1239"/>
                      </a:lnTo>
                      <a:lnTo>
                        <a:pt x="24132" y="1103"/>
                      </a:lnTo>
                      <a:lnTo>
                        <a:pt x="23996" y="980"/>
                      </a:lnTo>
                      <a:lnTo>
                        <a:pt x="23860" y="858"/>
                      </a:lnTo>
                      <a:lnTo>
                        <a:pt x="23710" y="735"/>
                      </a:lnTo>
                      <a:lnTo>
                        <a:pt x="23547" y="627"/>
                      </a:lnTo>
                      <a:lnTo>
                        <a:pt x="23384" y="531"/>
                      </a:lnTo>
                      <a:lnTo>
                        <a:pt x="23221" y="436"/>
                      </a:lnTo>
                      <a:lnTo>
                        <a:pt x="23057" y="355"/>
                      </a:lnTo>
                      <a:lnTo>
                        <a:pt x="22894" y="273"/>
                      </a:lnTo>
                      <a:lnTo>
                        <a:pt x="22717" y="219"/>
                      </a:lnTo>
                      <a:lnTo>
                        <a:pt x="22540" y="164"/>
                      </a:lnTo>
                      <a:lnTo>
                        <a:pt x="22364" y="110"/>
                      </a:lnTo>
                      <a:lnTo>
                        <a:pt x="22187" y="69"/>
                      </a:lnTo>
                      <a:lnTo>
                        <a:pt x="22010" y="42"/>
                      </a:lnTo>
                      <a:lnTo>
                        <a:pt x="21833" y="28"/>
                      </a:lnTo>
                      <a:lnTo>
                        <a:pt x="21656" y="15"/>
                      </a:lnTo>
                      <a:lnTo>
                        <a:pt x="2147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" name="Google Shape;1327;p30"/>
                <p:cNvSpPr/>
                <p:nvPr/>
              </p:nvSpPr>
              <p:spPr>
                <a:xfrm>
                  <a:off x="7235765" y="1962837"/>
                  <a:ext cx="215105" cy="210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8" h="6911" extrusionOk="0">
                      <a:moveTo>
                        <a:pt x="55" y="1"/>
                      </a:moveTo>
                      <a:lnTo>
                        <a:pt x="15" y="28"/>
                      </a:lnTo>
                      <a:lnTo>
                        <a:pt x="1" y="55"/>
                      </a:lnTo>
                      <a:lnTo>
                        <a:pt x="1" y="96"/>
                      </a:lnTo>
                      <a:lnTo>
                        <a:pt x="15" y="150"/>
                      </a:lnTo>
                      <a:lnTo>
                        <a:pt x="42" y="218"/>
                      </a:lnTo>
                      <a:lnTo>
                        <a:pt x="96" y="286"/>
                      </a:lnTo>
                      <a:lnTo>
                        <a:pt x="219" y="450"/>
                      </a:lnTo>
                      <a:lnTo>
                        <a:pt x="395" y="627"/>
                      </a:lnTo>
                      <a:lnTo>
                        <a:pt x="599" y="831"/>
                      </a:lnTo>
                      <a:lnTo>
                        <a:pt x="1089" y="1266"/>
                      </a:lnTo>
                      <a:lnTo>
                        <a:pt x="1592" y="1688"/>
                      </a:lnTo>
                      <a:lnTo>
                        <a:pt x="2055" y="2041"/>
                      </a:lnTo>
                      <a:lnTo>
                        <a:pt x="2504" y="2395"/>
                      </a:lnTo>
                      <a:lnTo>
                        <a:pt x="2490" y="2408"/>
                      </a:lnTo>
                      <a:lnTo>
                        <a:pt x="2422" y="2422"/>
                      </a:lnTo>
                      <a:lnTo>
                        <a:pt x="2327" y="2476"/>
                      </a:lnTo>
                      <a:lnTo>
                        <a:pt x="2205" y="2572"/>
                      </a:lnTo>
                      <a:lnTo>
                        <a:pt x="2069" y="2721"/>
                      </a:lnTo>
                      <a:lnTo>
                        <a:pt x="1987" y="2830"/>
                      </a:lnTo>
                      <a:lnTo>
                        <a:pt x="1905" y="2953"/>
                      </a:lnTo>
                      <a:lnTo>
                        <a:pt x="1810" y="3089"/>
                      </a:lnTo>
                      <a:lnTo>
                        <a:pt x="1729" y="3252"/>
                      </a:lnTo>
                      <a:lnTo>
                        <a:pt x="1633" y="3442"/>
                      </a:lnTo>
                      <a:lnTo>
                        <a:pt x="1538" y="3646"/>
                      </a:lnTo>
                      <a:lnTo>
                        <a:pt x="1456" y="3878"/>
                      </a:lnTo>
                      <a:lnTo>
                        <a:pt x="1388" y="4095"/>
                      </a:lnTo>
                      <a:lnTo>
                        <a:pt x="1334" y="4326"/>
                      </a:lnTo>
                      <a:lnTo>
                        <a:pt x="1307" y="4558"/>
                      </a:lnTo>
                      <a:lnTo>
                        <a:pt x="1293" y="4775"/>
                      </a:lnTo>
                      <a:lnTo>
                        <a:pt x="1307" y="4979"/>
                      </a:lnTo>
                      <a:lnTo>
                        <a:pt x="1348" y="5183"/>
                      </a:lnTo>
                      <a:lnTo>
                        <a:pt x="1388" y="5374"/>
                      </a:lnTo>
                      <a:lnTo>
                        <a:pt x="1470" y="5537"/>
                      </a:lnTo>
                      <a:lnTo>
                        <a:pt x="1565" y="5700"/>
                      </a:lnTo>
                      <a:lnTo>
                        <a:pt x="1633" y="5768"/>
                      </a:lnTo>
                      <a:lnTo>
                        <a:pt x="1701" y="5823"/>
                      </a:lnTo>
                      <a:lnTo>
                        <a:pt x="1769" y="5877"/>
                      </a:lnTo>
                      <a:lnTo>
                        <a:pt x="1851" y="5932"/>
                      </a:lnTo>
                      <a:lnTo>
                        <a:pt x="1933" y="5972"/>
                      </a:lnTo>
                      <a:lnTo>
                        <a:pt x="2028" y="6013"/>
                      </a:lnTo>
                      <a:lnTo>
                        <a:pt x="2123" y="6040"/>
                      </a:lnTo>
                      <a:lnTo>
                        <a:pt x="2218" y="6054"/>
                      </a:lnTo>
                      <a:lnTo>
                        <a:pt x="2341" y="6068"/>
                      </a:lnTo>
                      <a:lnTo>
                        <a:pt x="2449" y="6081"/>
                      </a:lnTo>
                      <a:lnTo>
                        <a:pt x="2585" y="6068"/>
                      </a:lnTo>
                      <a:lnTo>
                        <a:pt x="2708" y="6054"/>
                      </a:lnTo>
                      <a:lnTo>
                        <a:pt x="2803" y="6040"/>
                      </a:lnTo>
                      <a:lnTo>
                        <a:pt x="2966" y="6163"/>
                      </a:lnTo>
                      <a:lnTo>
                        <a:pt x="3184" y="6312"/>
                      </a:lnTo>
                      <a:lnTo>
                        <a:pt x="3497" y="6489"/>
                      </a:lnTo>
                      <a:lnTo>
                        <a:pt x="3674" y="6584"/>
                      </a:lnTo>
                      <a:lnTo>
                        <a:pt x="3864" y="6666"/>
                      </a:lnTo>
                      <a:lnTo>
                        <a:pt x="4055" y="6748"/>
                      </a:lnTo>
                      <a:lnTo>
                        <a:pt x="4259" y="6816"/>
                      </a:lnTo>
                      <a:lnTo>
                        <a:pt x="4476" y="6870"/>
                      </a:lnTo>
                      <a:lnTo>
                        <a:pt x="4694" y="6911"/>
                      </a:lnTo>
                      <a:lnTo>
                        <a:pt x="4912" y="6911"/>
                      </a:lnTo>
                      <a:lnTo>
                        <a:pt x="5116" y="6897"/>
                      </a:lnTo>
                      <a:lnTo>
                        <a:pt x="5333" y="6857"/>
                      </a:lnTo>
                      <a:lnTo>
                        <a:pt x="5442" y="6829"/>
                      </a:lnTo>
                      <a:lnTo>
                        <a:pt x="5537" y="6788"/>
                      </a:lnTo>
                      <a:lnTo>
                        <a:pt x="5632" y="6734"/>
                      </a:lnTo>
                      <a:lnTo>
                        <a:pt x="5741" y="6680"/>
                      </a:lnTo>
                      <a:lnTo>
                        <a:pt x="5823" y="6612"/>
                      </a:lnTo>
                      <a:lnTo>
                        <a:pt x="5918" y="6530"/>
                      </a:lnTo>
                      <a:lnTo>
                        <a:pt x="6136" y="6299"/>
                      </a:lnTo>
                      <a:lnTo>
                        <a:pt x="6231" y="6176"/>
                      </a:lnTo>
                      <a:lnTo>
                        <a:pt x="6326" y="6054"/>
                      </a:lnTo>
                      <a:lnTo>
                        <a:pt x="6462" y="5850"/>
                      </a:lnTo>
                      <a:lnTo>
                        <a:pt x="6571" y="5646"/>
                      </a:lnTo>
                      <a:lnTo>
                        <a:pt x="6666" y="5455"/>
                      </a:lnTo>
                      <a:lnTo>
                        <a:pt x="6761" y="5265"/>
                      </a:lnTo>
                      <a:lnTo>
                        <a:pt x="6829" y="5061"/>
                      </a:lnTo>
                      <a:lnTo>
                        <a:pt x="6884" y="4884"/>
                      </a:lnTo>
                      <a:lnTo>
                        <a:pt x="6966" y="4530"/>
                      </a:lnTo>
                      <a:lnTo>
                        <a:pt x="7020" y="4245"/>
                      </a:lnTo>
                      <a:lnTo>
                        <a:pt x="7034" y="4014"/>
                      </a:lnTo>
                      <a:lnTo>
                        <a:pt x="7047" y="3810"/>
                      </a:lnTo>
                      <a:lnTo>
                        <a:pt x="7006" y="3701"/>
                      </a:lnTo>
                      <a:lnTo>
                        <a:pt x="6925" y="3415"/>
                      </a:lnTo>
                      <a:lnTo>
                        <a:pt x="6761" y="3021"/>
                      </a:lnTo>
                      <a:lnTo>
                        <a:pt x="6666" y="2789"/>
                      </a:lnTo>
                      <a:lnTo>
                        <a:pt x="6557" y="2558"/>
                      </a:lnTo>
                      <a:lnTo>
                        <a:pt x="6421" y="2327"/>
                      </a:lnTo>
                      <a:lnTo>
                        <a:pt x="6285" y="2096"/>
                      </a:lnTo>
                      <a:lnTo>
                        <a:pt x="6136" y="1864"/>
                      </a:lnTo>
                      <a:lnTo>
                        <a:pt x="5973" y="1660"/>
                      </a:lnTo>
                      <a:lnTo>
                        <a:pt x="5782" y="1484"/>
                      </a:lnTo>
                      <a:lnTo>
                        <a:pt x="5687" y="1415"/>
                      </a:lnTo>
                      <a:lnTo>
                        <a:pt x="5592" y="1347"/>
                      </a:lnTo>
                      <a:lnTo>
                        <a:pt x="5496" y="1293"/>
                      </a:lnTo>
                      <a:lnTo>
                        <a:pt x="5388" y="1239"/>
                      </a:lnTo>
                      <a:lnTo>
                        <a:pt x="5292" y="1211"/>
                      </a:lnTo>
                      <a:lnTo>
                        <a:pt x="5184" y="1184"/>
                      </a:lnTo>
                      <a:lnTo>
                        <a:pt x="4939" y="1157"/>
                      </a:lnTo>
                      <a:lnTo>
                        <a:pt x="4735" y="1171"/>
                      </a:lnTo>
                      <a:lnTo>
                        <a:pt x="4571" y="1198"/>
                      </a:lnTo>
                      <a:lnTo>
                        <a:pt x="4422" y="1239"/>
                      </a:lnTo>
                      <a:lnTo>
                        <a:pt x="4313" y="1293"/>
                      </a:lnTo>
                      <a:lnTo>
                        <a:pt x="4218" y="1361"/>
                      </a:lnTo>
                      <a:lnTo>
                        <a:pt x="4150" y="1429"/>
                      </a:lnTo>
                      <a:lnTo>
                        <a:pt x="4095" y="1511"/>
                      </a:lnTo>
                      <a:lnTo>
                        <a:pt x="4055" y="1620"/>
                      </a:lnTo>
                      <a:lnTo>
                        <a:pt x="4027" y="1715"/>
                      </a:lnTo>
                      <a:lnTo>
                        <a:pt x="4014" y="1796"/>
                      </a:lnTo>
                      <a:lnTo>
                        <a:pt x="3810" y="1674"/>
                      </a:lnTo>
                      <a:lnTo>
                        <a:pt x="2966" y="1225"/>
                      </a:lnTo>
                      <a:lnTo>
                        <a:pt x="2409" y="926"/>
                      </a:lnTo>
                      <a:lnTo>
                        <a:pt x="1810" y="640"/>
                      </a:lnTo>
                      <a:lnTo>
                        <a:pt x="1239" y="368"/>
                      </a:lnTo>
                      <a:lnTo>
                        <a:pt x="967" y="259"/>
                      </a:lnTo>
                      <a:lnTo>
                        <a:pt x="722" y="150"/>
                      </a:lnTo>
                      <a:lnTo>
                        <a:pt x="504" y="82"/>
                      </a:lnTo>
                      <a:lnTo>
                        <a:pt x="314" y="28"/>
                      </a:ln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" name="Google Shape;1328;p30"/>
                <p:cNvSpPr/>
                <p:nvPr/>
              </p:nvSpPr>
              <p:spPr>
                <a:xfrm>
                  <a:off x="7307610" y="2072863"/>
                  <a:ext cx="41110" cy="20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" h="668" extrusionOk="0">
                      <a:moveTo>
                        <a:pt x="123" y="1"/>
                      </a:moveTo>
                      <a:lnTo>
                        <a:pt x="68" y="14"/>
                      </a:lnTo>
                      <a:lnTo>
                        <a:pt x="27" y="41"/>
                      </a:lnTo>
                      <a:lnTo>
                        <a:pt x="14" y="96"/>
                      </a:lnTo>
                      <a:lnTo>
                        <a:pt x="0" y="137"/>
                      </a:lnTo>
                      <a:lnTo>
                        <a:pt x="27" y="191"/>
                      </a:lnTo>
                      <a:lnTo>
                        <a:pt x="55" y="232"/>
                      </a:lnTo>
                      <a:lnTo>
                        <a:pt x="191" y="327"/>
                      </a:lnTo>
                      <a:lnTo>
                        <a:pt x="313" y="409"/>
                      </a:lnTo>
                      <a:lnTo>
                        <a:pt x="544" y="531"/>
                      </a:lnTo>
                      <a:lnTo>
                        <a:pt x="735" y="613"/>
                      </a:lnTo>
                      <a:lnTo>
                        <a:pt x="912" y="653"/>
                      </a:lnTo>
                      <a:lnTo>
                        <a:pt x="1048" y="667"/>
                      </a:lnTo>
                      <a:lnTo>
                        <a:pt x="1252" y="667"/>
                      </a:lnTo>
                      <a:lnTo>
                        <a:pt x="1265" y="653"/>
                      </a:lnTo>
                      <a:lnTo>
                        <a:pt x="1306" y="626"/>
                      </a:lnTo>
                      <a:lnTo>
                        <a:pt x="1333" y="599"/>
                      </a:lnTo>
                      <a:lnTo>
                        <a:pt x="1347" y="558"/>
                      </a:lnTo>
                      <a:lnTo>
                        <a:pt x="1347" y="504"/>
                      </a:lnTo>
                      <a:lnTo>
                        <a:pt x="1320" y="463"/>
                      </a:lnTo>
                      <a:lnTo>
                        <a:pt x="1292" y="422"/>
                      </a:lnTo>
                      <a:lnTo>
                        <a:pt x="1238" y="409"/>
                      </a:lnTo>
                      <a:lnTo>
                        <a:pt x="1034" y="409"/>
                      </a:lnTo>
                      <a:lnTo>
                        <a:pt x="925" y="381"/>
                      </a:lnTo>
                      <a:lnTo>
                        <a:pt x="776" y="341"/>
                      </a:lnTo>
                      <a:lnTo>
                        <a:pt x="612" y="273"/>
                      </a:lnTo>
                      <a:lnTo>
                        <a:pt x="422" y="164"/>
                      </a:lnTo>
                      <a:lnTo>
                        <a:pt x="218" y="14"/>
                      </a:lnTo>
                      <a:lnTo>
                        <a:pt x="163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" name="Google Shape;1329;p30"/>
                <p:cNvSpPr/>
                <p:nvPr/>
              </p:nvSpPr>
              <p:spPr>
                <a:xfrm>
                  <a:off x="7296379" y="2103598"/>
                  <a:ext cx="46116" cy="20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" h="681" extrusionOk="0">
                      <a:moveTo>
                        <a:pt x="137" y="0"/>
                      </a:moveTo>
                      <a:lnTo>
                        <a:pt x="83" y="14"/>
                      </a:lnTo>
                      <a:lnTo>
                        <a:pt x="42" y="41"/>
                      </a:lnTo>
                      <a:lnTo>
                        <a:pt x="15" y="82"/>
                      </a:lnTo>
                      <a:lnTo>
                        <a:pt x="1" y="136"/>
                      </a:lnTo>
                      <a:lnTo>
                        <a:pt x="15" y="177"/>
                      </a:lnTo>
                      <a:lnTo>
                        <a:pt x="42" y="218"/>
                      </a:lnTo>
                      <a:lnTo>
                        <a:pt x="151" y="313"/>
                      </a:lnTo>
                      <a:lnTo>
                        <a:pt x="259" y="395"/>
                      </a:lnTo>
                      <a:lnTo>
                        <a:pt x="368" y="463"/>
                      </a:lnTo>
                      <a:lnTo>
                        <a:pt x="491" y="517"/>
                      </a:lnTo>
                      <a:lnTo>
                        <a:pt x="599" y="571"/>
                      </a:lnTo>
                      <a:lnTo>
                        <a:pt x="708" y="599"/>
                      </a:lnTo>
                      <a:lnTo>
                        <a:pt x="912" y="653"/>
                      </a:lnTo>
                      <a:lnTo>
                        <a:pt x="1103" y="680"/>
                      </a:lnTo>
                      <a:lnTo>
                        <a:pt x="1252" y="680"/>
                      </a:lnTo>
                      <a:lnTo>
                        <a:pt x="1402" y="667"/>
                      </a:lnTo>
                      <a:lnTo>
                        <a:pt x="1429" y="667"/>
                      </a:lnTo>
                      <a:lnTo>
                        <a:pt x="1470" y="639"/>
                      </a:lnTo>
                      <a:lnTo>
                        <a:pt x="1497" y="612"/>
                      </a:lnTo>
                      <a:lnTo>
                        <a:pt x="1511" y="571"/>
                      </a:lnTo>
                      <a:lnTo>
                        <a:pt x="1511" y="531"/>
                      </a:lnTo>
                      <a:lnTo>
                        <a:pt x="1497" y="476"/>
                      </a:lnTo>
                      <a:lnTo>
                        <a:pt x="1470" y="435"/>
                      </a:lnTo>
                      <a:lnTo>
                        <a:pt x="1416" y="422"/>
                      </a:lnTo>
                      <a:lnTo>
                        <a:pt x="1361" y="408"/>
                      </a:lnTo>
                      <a:lnTo>
                        <a:pt x="1252" y="422"/>
                      </a:lnTo>
                      <a:lnTo>
                        <a:pt x="1130" y="408"/>
                      </a:lnTo>
                      <a:lnTo>
                        <a:pt x="967" y="395"/>
                      </a:lnTo>
                      <a:lnTo>
                        <a:pt x="790" y="354"/>
                      </a:lnTo>
                      <a:lnTo>
                        <a:pt x="599" y="286"/>
                      </a:lnTo>
                      <a:lnTo>
                        <a:pt x="504" y="231"/>
                      </a:lnTo>
                      <a:lnTo>
                        <a:pt x="409" y="177"/>
                      </a:lnTo>
                      <a:lnTo>
                        <a:pt x="314" y="109"/>
                      </a:lnTo>
                      <a:lnTo>
                        <a:pt x="219" y="27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" name="Google Shape;1330;p30"/>
                <p:cNvSpPr/>
                <p:nvPr/>
              </p:nvSpPr>
              <p:spPr>
                <a:xfrm>
                  <a:off x="7347043" y="2008923"/>
                  <a:ext cx="68121" cy="55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2" h="1824" extrusionOk="0">
                      <a:moveTo>
                        <a:pt x="449" y="1"/>
                      </a:moveTo>
                      <a:lnTo>
                        <a:pt x="409" y="110"/>
                      </a:lnTo>
                      <a:lnTo>
                        <a:pt x="381" y="205"/>
                      </a:lnTo>
                      <a:lnTo>
                        <a:pt x="368" y="286"/>
                      </a:lnTo>
                      <a:lnTo>
                        <a:pt x="164" y="164"/>
                      </a:lnTo>
                      <a:lnTo>
                        <a:pt x="41" y="966"/>
                      </a:lnTo>
                      <a:lnTo>
                        <a:pt x="14" y="1143"/>
                      </a:lnTo>
                      <a:lnTo>
                        <a:pt x="0" y="1252"/>
                      </a:lnTo>
                      <a:lnTo>
                        <a:pt x="14" y="1375"/>
                      </a:lnTo>
                      <a:lnTo>
                        <a:pt x="28" y="1483"/>
                      </a:lnTo>
                      <a:lnTo>
                        <a:pt x="68" y="1606"/>
                      </a:lnTo>
                      <a:lnTo>
                        <a:pt x="96" y="1660"/>
                      </a:lnTo>
                      <a:lnTo>
                        <a:pt x="136" y="1701"/>
                      </a:lnTo>
                      <a:lnTo>
                        <a:pt x="177" y="1742"/>
                      </a:lnTo>
                      <a:lnTo>
                        <a:pt x="232" y="1783"/>
                      </a:lnTo>
                      <a:lnTo>
                        <a:pt x="286" y="1810"/>
                      </a:lnTo>
                      <a:lnTo>
                        <a:pt x="354" y="1823"/>
                      </a:lnTo>
                      <a:lnTo>
                        <a:pt x="490" y="1823"/>
                      </a:lnTo>
                      <a:lnTo>
                        <a:pt x="653" y="1796"/>
                      </a:lnTo>
                      <a:lnTo>
                        <a:pt x="817" y="1728"/>
                      </a:lnTo>
                      <a:lnTo>
                        <a:pt x="1034" y="1633"/>
                      </a:lnTo>
                      <a:lnTo>
                        <a:pt x="1238" y="1511"/>
                      </a:lnTo>
                      <a:lnTo>
                        <a:pt x="1456" y="1361"/>
                      </a:lnTo>
                      <a:lnTo>
                        <a:pt x="1646" y="1225"/>
                      </a:lnTo>
                      <a:lnTo>
                        <a:pt x="1986" y="953"/>
                      </a:lnTo>
                      <a:lnTo>
                        <a:pt x="2190" y="762"/>
                      </a:lnTo>
                      <a:lnTo>
                        <a:pt x="2218" y="722"/>
                      </a:lnTo>
                      <a:lnTo>
                        <a:pt x="2231" y="667"/>
                      </a:lnTo>
                      <a:lnTo>
                        <a:pt x="2231" y="626"/>
                      </a:lnTo>
                      <a:lnTo>
                        <a:pt x="2204" y="586"/>
                      </a:lnTo>
                      <a:lnTo>
                        <a:pt x="2163" y="545"/>
                      </a:lnTo>
                      <a:lnTo>
                        <a:pt x="2109" y="531"/>
                      </a:lnTo>
                      <a:lnTo>
                        <a:pt x="2054" y="545"/>
                      </a:lnTo>
                      <a:lnTo>
                        <a:pt x="2014" y="572"/>
                      </a:lnTo>
                      <a:lnTo>
                        <a:pt x="1810" y="762"/>
                      </a:lnTo>
                      <a:lnTo>
                        <a:pt x="1578" y="939"/>
                      </a:lnTo>
                      <a:lnTo>
                        <a:pt x="1334" y="1130"/>
                      </a:lnTo>
                      <a:lnTo>
                        <a:pt x="1089" y="1293"/>
                      </a:lnTo>
                      <a:lnTo>
                        <a:pt x="857" y="1429"/>
                      </a:lnTo>
                      <a:lnTo>
                        <a:pt x="653" y="1524"/>
                      </a:lnTo>
                      <a:lnTo>
                        <a:pt x="558" y="1551"/>
                      </a:lnTo>
                      <a:lnTo>
                        <a:pt x="477" y="1565"/>
                      </a:lnTo>
                      <a:lnTo>
                        <a:pt x="409" y="1565"/>
                      </a:lnTo>
                      <a:lnTo>
                        <a:pt x="354" y="1551"/>
                      </a:lnTo>
                      <a:lnTo>
                        <a:pt x="327" y="1524"/>
                      </a:lnTo>
                      <a:lnTo>
                        <a:pt x="300" y="1483"/>
                      </a:lnTo>
                      <a:lnTo>
                        <a:pt x="286" y="1429"/>
                      </a:lnTo>
                      <a:lnTo>
                        <a:pt x="273" y="1375"/>
                      </a:lnTo>
                      <a:lnTo>
                        <a:pt x="273" y="1211"/>
                      </a:lnTo>
                      <a:lnTo>
                        <a:pt x="300" y="1007"/>
                      </a:lnTo>
                      <a:lnTo>
                        <a:pt x="449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" name="Google Shape;1331;p30"/>
                <p:cNvSpPr/>
                <p:nvPr/>
              </p:nvSpPr>
              <p:spPr>
                <a:xfrm>
                  <a:off x="7318384" y="2042984"/>
                  <a:ext cx="30764" cy="107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8" h="3537" extrusionOk="0">
                      <a:moveTo>
                        <a:pt x="436" y="0"/>
                      </a:moveTo>
                      <a:lnTo>
                        <a:pt x="382" y="14"/>
                      </a:lnTo>
                      <a:lnTo>
                        <a:pt x="341" y="41"/>
                      </a:lnTo>
                      <a:lnTo>
                        <a:pt x="300" y="82"/>
                      </a:lnTo>
                      <a:lnTo>
                        <a:pt x="300" y="123"/>
                      </a:lnTo>
                      <a:lnTo>
                        <a:pt x="300" y="177"/>
                      </a:lnTo>
                      <a:lnTo>
                        <a:pt x="327" y="218"/>
                      </a:lnTo>
                      <a:lnTo>
                        <a:pt x="382" y="299"/>
                      </a:lnTo>
                      <a:lnTo>
                        <a:pt x="504" y="490"/>
                      </a:lnTo>
                      <a:lnTo>
                        <a:pt x="559" y="626"/>
                      </a:lnTo>
                      <a:lnTo>
                        <a:pt x="627" y="775"/>
                      </a:lnTo>
                      <a:lnTo>
                        <a:pt x="681" y="952"/>
                      </a:lnTo>
                      <a:lnTo>
                        <a:pt x="722" y="1156"/>
                      </a:lnTo>
                      <a:lnTo>
                        <a:pt x="749" y="1374"/>
                      </a:lnTo>
                      <a:lnTo>
                        <a:pt x="763" y="1619"/>
                      </a:lnTo>
                      <a:lnTo>
                        <a:pt x="735" y="1877"/>
                      </a:lnTo>
                      <a:lnTo>
                        <a:pt x="681" y="2163"/>
                      </a:lnTo>
                      <a:lnTo>
                        <a:pt x="627" y="2299"/>
                      </a:lnTo>
                      <a:lnTo>
                        <a:pt x="572" y="2462"/>
                      </a:lnTo>
                      <a:lnTo>
                        <a:pt x="518" y="2612"/>
                      </a:lnTo>
                      <a:lnTo>
                        <a:pt x="436" y="2761"/>
                      </a:lnTo>
                      <a:lnTo>
                        <a:pt x="355" y="2925"/>
                      </a:lnTo>
                      <a:lnTo>
                        <a:pt x="246" y="3088"/>
                      </a:lnTo>
                      <a:lnTo>
                        <a:pt x="137" y="3265"/>
                      </a:lnTo>
                      <a:lnTo>
                        <a:pt x="1" y="3428"/>
                      </a:lnTo>
                      <a:lnTo>
                        <a:pt x="1" y="3428"/>
                      </a:lnTo>
                      <a:lnTo>
                        <a:pt x="96" y="3414"/>
                      </a:lnTo>
                      <a:lnTo>
                        <a:pt x="259" y="3537"/>
                      </a:lnTo>
                      <a:lnTo>
                        <a:pt x="395" y="3346"/>
                      </a:lnTo>
                      <a:lnTo>
                        <a:pt x="504" y="3170"/>
                      </a:lnTo>
                      <a:lnTo>
                        <a:pt x="613" y="2993"/>
                      </a:lnTo>
                      <a:lnTo>
                        <a:pt x="708" y="2816"/>
                      </a:lnTo>
                      <a:lnTo>
                        <a:pt x="776" y="2639"/>
                      </a:lnTo>
                      <a:lnTo>
                        <a:pt x="844" y="2476"/>
                      </a:lnTo>
                      <a:lnTo>
                        <a:pt x="899" y="2313"/>
                      </a:lnTo>
                      <a:lnTo>
                        <a:pt x="939" y="2149"/>
                      </a:lnTo>
                      <a:lnTo>
                        <a:pt x="967" y="2000"/>
                      </a:lnTo>
                      <a:lnTo>
                        <a:pt x="994" y="1850"/>
                      </a:lnTo>
                      <a:lnTo>
                        <a:pt x="1007" y="1564"/>
                      </a:lnTo>
                      <a:lnTo>
                        <a:pt x="994" y="1292"/>
                      </a:lnTo>
                      <a:lnTo>
                        <a:pt x="967" y="1048"/>
                      </a:lnTo>
                      <a:lnTo>
                        <a:pt x="912" y="830"/>
                      </a:lnTo>
                      <a:lnTo>
                        <a:pt x="844" y="639"/>
                      </a:lnTo>
                      <a:lnTo>
                        <a:pt x="776" y="463"/>
                      </a:lnTo>
                      <a:lnTo>
                        <a:pt x="695" y="327"/>
                      </a:lnTo>
                      <a:lnTo>
                        <a:pt x="572" y="123"/>
                      </a:lnTo>
                      <a:lnTo>
                        <a:pt x="518" y="55"/>
                      </a:lnTo>
                      <a:lnTo>
                        <a:pt x="477" y="14"/>
                      </a:lnTo>
                      <a:lnTo>
                        <a:pt x="436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" name="Google Shape;1332;p30"/>
                <p:cNvSpPr/>
                <p:nvPr/>
              </p:nvSpPr>
              <p:spPr>
                <a:xfrm>
                  <a:off x="7901264" y="2839662"/>
                  <a:ext cx="445928" cy="1628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11" h="53350" extrusionOk="0">
                      <a:moveTo>
                        <a:pt x="1" y="0"/>
                      </a:moveTo>
                      <a:lnTo>
                        <a:pt x="9999" y="53064"/>
                      </a:lnTo>
                      <a:lnTo>
                        <a:pt x="14610" y="53349"/>
                      </a:lnTo>
                      <a:lnTo>
                        <a:pt x="11794" y="10814"/>
                      </a:lnTo>
                      <a:lnTo>
                        <a:pt x="10883" y="38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6E1C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3" name="Google Shape;1333;p30"/>
                <p:cNvSpPr/>
                <p:nvPr/>
              </p:nvSpPr>
              <p:spPr>
                <a:xfrm>
                  <a:off x="8219288" y="4449225"/>
                  <a:ext cx="127909" cy="14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4884" extrusionOk="0">
                      <a:moveTo>
                        <a:pt x="1" y="0"/>
                      </a:moveTo>
                      <a:lnTo>
                        <a:pt x="667" y="4788"/>
                      </a:lnTo>
                      <a:lnTo>
                        <a:pt x="1062" y="4843"/>
                      </a:lnTo>
                      <a:lnTo>
                        <a:pt x="1429" y="4870"/>
                      </a:lnTo>
                      <a:lnTo>
                        <a:pt x="1783" y="4884"/>
                      </a:lnTo>
                      <a:lnTo>
                        <a:pt x="2123" y="4884"/>
                      </a:lnTo>
                      <a:lnTo>
                        <a:pt x="2435" y="4856"/>
                      </a:lnTo>
                      <a:lnTo>
                        <a:pt x="2721" y="4816"/>
                      </a:lnTo>
                      <a:lnTo>
                        <a:pt x="2993" y="4775"/>
                      </a:lnTo>
                      <a:lnTo>
                        <a:pt x="3224" y="4720"/>
                      </a:lnTo>
                      <a:lnTo>
                        <a:pt x="3456" y="4652"/>
                      </a:lnTo>
                      <a:lnTo>
                        <a:pt x="3646" y="4598"/>
                      </a:lnTo>
                      <a:lnTo>
                        <a:pt x="3945" y="4476"/>
                      </a:lnTo>
                      <a:lnTo>
                        <a:pt x="4136" y="4394"/>
                      </a:lnTo>
                      <a:lnTo>
                        <a:pt x="4190" y="4353"/>
                      </a:lnTo>
                      <a:lnTo>
                        <a:pt x="3877" y="31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4" name="Google Shape;1334;p30"/>
                <p:cNvSpPr/>
                <p:nvPr/>
              </p:nvSpPr>
              <p:spPr>
                <a:xfrm>
                  <a:off x="8184006" y="4426396"/>
                  <a:ext cx="182693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6" h="2694" extrusionOk="0">
                      <a:moveTo>
                        <a:pt x="5890" y="0"/>
                      </a:moveTo>
                      <a:lnTo>
                        <a:pt x="123" y="218"/>
                      </a:lnTo>
                      <a:lnTo>
                        <a:pt x="82" y="367"/>
                      </a:lnTo>
                      <a:lnTo>
                        <a:pt x="55" y="531"/>
                      </a:lnTo>
                      <a:lnTo>
                        <a:pt x="14" y="844"/>
                      </a:lnTo>
                      <a:lnTo>
                        <a:pt x="0" y="1156"/>
                      </a:lnTo>
                      <a:lnTo>
                        <a:pt x="14" y="1469"/>
                      </a:lnTo>
                      <a:lnTo>
                        <a:pt x="68" y="1782"/>
                      </a:lnTo>
                      <a:lnTo>
                        <a:pt x="123" y="2081"/>
                      </a:lnTo>
                      <a:lnTo>
                        <a:pt x="204" y="2394"/>
                      </a:lnTo>
                      <a:lnTo>
                        <a:pt x="313" y="2694"/>
                      </a:lnTo>
                      <a:lnTo>
                        <a:pt x="5849" y="2435"/>
                      </a:lnTo>
                      <a:lnTo>
                        <a:pt x="5904" y="2122"/>
                      </a:lnTo>
                      <a:lnTo>
                        <a:pt x="5945" y="1823"/>
                      </a:lnTo>
                      <a:lnTo>
                        <a:pt x="5972" y="1524"/>
                      </a:lnTo>
                      <a:lnTo>
                        <a:pt x="5985" y="1211"/>
                      </a:lnTo>
                      <a:lnTo>
                        <a:pt x="5985" y="912"/>
                      </a:lnTo>
                      <a:lnTo>
                        <a:pt x="5972" y="599"/>
                      </a:lnTo>
                      <a:lnTo>
                        <a:pt x="5945" y="299"/>
                      </a:lnTo>
                      <a:lnTo>
                        <a:pt x="5890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" name="Google Shape;1335;p30"/>
                <p:cNvSpPr/>
                <p:nvPr/>
              </p:nvSpPr>
              <p:spPr>
                <a:xfrm>
                  <a:off x="793822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3" y="109"/>
                      </a:lnTo>
                      <a:lnTo>
                        <a:pt x="8149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6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4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8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1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7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8" y="5155"/>
                      </a:lnTo>
                      <a:lnTo>
                        <a:pt x="1" y="5319"/>
                      </a:lnTo>
                      <a:lnTo>
                        <a:pt x="1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32" y="6380"/>
                      </a:lnTo>
                      <a:lnTo>
                        <a:pt x="259" y="6407"/>
                      </a:lnTo>
                      <a:lnTo>
                        <a:pt x="300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5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50" y="6624"/>
                      </a:lnTo>
                      <a:lnTo>
                        <a:pt x="7088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1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9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4" y="1469"/>
                      </a:lnTo>
                      <a:lnTo>
                        <a:pt x="13753" y="1333"/>
                      </a:lnTo>
                      <a:lnTo>
                        <a:pt x="13726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5" y="775"/>
                      </a:lnTo>
                      <a:lnTo>
                        <a:pt x="13250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3" y="721"/>
                      </a:lnTo>
                      <a:lnTo>
                        <a:pt x="12488" y="748"/>
                      </a:lnTo>
                      <a:lnTo>
                        <a:pt x="12229" y="803"/>
                      </a:lnTo>
                      <a:lnTo>
                        <a:pt x="11699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7" y="1061"/>
                      </a:lnTo>
                      <a:lnTo>
                        <a:pt x="9931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3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6" y="82"/>
                      </a:lnTo>
                      <a:lnTo>
                        <a:pt x="8883" y="41"/>
                      </a:lnTo>
                      <a:lnTo>
                        <a:pt x="8761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rgbClr val="D53F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" name="Google Shape;1336;p30"/>
                <p:cNvSpPr/>
                <p:nvPr/>
              </p:nvSpPr>
              <p:spPr>
                <a:xfrm>
                  <a:off x="8091407" y="4584554"/>
                  <a:ext cx="66473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8" h="1783" extrusionOk="0">
                      <a:moveTo>
                        <a:pt x="627" y="1"/>
                      </a:moveTo>
                      <a:lnTo>
                        <a:pt x="504" y="14"/>
                      </a:lnTo>
                      <a:lnTo>
                        <a:pt x="382" y="28"/>
                      </a:lnTo>
                      <a:lnTo>
                        <a:pt x="273" y="69"/>
                      </a:lnTo>
                      <a:lnTo>
                        <a:pt x="178" y="110"/>
                      </a:lnTo>
                      <a:lnTo>
                        <a:pt x="96" y="150"/>
                      </a:lnTo>
                      <a:lnTo>
                        <a:pt x="42" y="218"/>
                      </a:lnTo>
                      <a:lnTo>
                        <a:pt x="15" y="300"/>
                      </a:lnTo>
                      <a:lnTo>
                        <a:pt x="1" y="409"/>
                      </a:lnTo>
                      <a:lnTo>
                        <a:pt x="151" y="395"/>
                      </a:lnTo>
                      <a:lnTo>
                        <a:pt x="327" y="422"/>
                      </a:lnTo>
                      <a:lnTo>
                        <a:pt x="518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1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3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7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6" y="1728"/>
                      </a:lnTo>
                      <a:lnTo>
                        <a:pt x="2137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7" y="899"/>
                      </a:lnTo>
                      <a:lnTo>
                        <a:pt x="1620" y="695"/>
                      </a:lnTo>
                      <a:lnTo>
                        <a:pt x="1416" y="477"/>
                      </a:lnTo>
                      <a:lnTo>
                        <a:pt x="1307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40" y="137"/>
                      </a:lnTo>
                      <a:lnTo>
                        <a:pt x="776" y="55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7" name="Google Shape;1337;p30"/>
                <p:cNvSpPr/>
                <p:nvPr/>
              </p:nvSpPr>
              <p:spPr>
                <a:xfrm>
                  <a:off x="8121714" y="4566699"/>
                  <a:ext cx="5817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6" h="1715" extrusionOk="0">
                      <a:moveTo>
                        <a:pt x="531" y="1"/>
                      </a:moveTo>
                      <a:lnTo>
                        <a:pt x="355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3" y="150"/>
                      </a:lnTo>
                      <a:lnTo>
                        <a:pt x="42" y="232"/>
                      </a:lnTo>
                      <a:lnTo>
                        <a:pt x="1" y="341"/>
                      </a:lnTo>
                      <a:lnTo>
                        <a:pt x="110" y="355"/>
                      </a:lnTo>
                      <a:lnTo>
                        <a:pt x="219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8" y="953"/>
                      </a:lnTo>
                      <a:lnTo>
                        <a:pt x="1157" y="1143"/>
                      </a:lnTo>
                      <a:lnTo>
                        <a:pt x="1280" y="1307"/>
                      </a:lnTo>
                      <a:lnTo>
                        <a:pt x="1375" y="1456"/>
                      </a:lnTo>
                      <a:lnTo>
                        <a:pt x="1456" y="1592"/>
                      </a:lnTo>
                      <a:lnTo>
                        <a:pt x="1484" y="1633"/>
                      </a:lnTo>
                      <a:lnTo>
                        <a:pt x="1524" y="1660"/>
                      </a:lnTo>
                      <a:lnTo>
                        <a:pt x="1552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8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4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2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2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8" y="613"/>
                      </a:lnTo>
                      <a:lnTo>
                        <a:pt x="1144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" name="Google Shape;1338;p30"/>
                <p:cNvSpPr/>
                <p:nvPr/>
              </p:nvSpPr>
              <p:spPr>
                <a:xfrm>
                  <a:off x="806650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7" y="55"/>
                      </a:lnTo>
                      <a:lnTo>
                        <a:pt x="69" y="109"/>
                      </a:lnTo>
                      <a:lnTo>
                        <a:pt x="28" y="177"/>
                      </a:lnTo>
                      <a:lnTo>
                        <a:pt x="1" y="259"/>
                      </a:lnTo>
                      <a:lnTo>
                        <a:pt x="1" y="368"/>
                      </a:lnTo>
                      <a:lnTo>
                        <a:pt x="137" y="381"/>
                      </a:lnTo>
                      <a:lnTo>
                        <a:pt x="273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7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1" y="1497"/>
                      </a:lnTo>
                      <a:lnTo>
                        <a:pt x="1592" y="1633"/>
                      </a:lnTo>
                      <a:lnTo>
                        <a:pt x="1620" y="1674"/>
                      </a:lnTo>
                      <a:lnTo>
                        <a:pt x="1647" y="1701"/>
                      </a:lnTo>
                      <a:lnTo>
                        <a:pt x="1688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4" y="1755"/>
                      </a:lnTo>
                      <a:lnTo>
                        <a:pt x="1864" y="1742"/>
                      </a:lnTo>
                      <a:lnTo>
                        <a:pt x="1919" y="1728"/>
                      </a:lnTo>
                      <a:lnTo>
                        <a:pt x="1946" y="1701"/>
                      </a:lnTo>
                      <a:lnTo>
                        <a:pt x="1987" y="1660"/>
                      </a:lnTo>
                      <a:lnTo>
                        <a:pt x="2014" y="1619"/>
                      </a:lnTo>
                      <a:lnTo>
                        <a:pt x="2028" y="1578"/>
                      </a:lnTo>
                      <a:lnTo>
                        <a:pt x="2028" y="1538"/>
                      </a:lnTo>
                      <a:lnTo>
                        <a:pt x="2028" y="1497"/>
                      </a:lnTo>
                      <a:lnTo>
                        <a:pt x="2028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7" y="871"/>
                      </a:lnTo>
                      <a:lnTo>
                        <a:pt x="1470" y="653"/>
                      </a:lnTo>
                      <a:lnTo>
                        <a:pt x="1266" y="449"/>
                      </a:lnTo>
                      <a:lnTo>
                        <a:pt x="1157" y="354"/>
                      </a:lnTo>
                      <a:lnTo>
                        <a:pt x="1035" y="259"/>
                      </a:lnTo>
                      <a:lnTo>
                        <a:pt x="926" y="177"/>
                      </a:lnTo>
                      <a:lnTo>
                        <a:pt x="790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9" name="Google Shape;1339;p30"/>
                <p:cNvSpPr/>
                <p:nvPr/>
              </p:nvSpPr>
              <p:spPr>
                <a:xfrm>
                  <a:off x="8136272" y="2809752"/>
                  <a:ext cx="508982" cy="1668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7" h="54684" extrusionOk="0">
                      <a:moveTo>
                        <a:pt x="11725" y="1"/>
                      </a:moveTo>
                      <a:lnTo>
                        <a:pt x="10080" y="327"/>
                      </a:lnTo>
                      <a:lnTo>
                        <a:pt x="10052" y="327"/>
                      </a:lnTo>
                      <a:lnTo>
                        <a:pt x="9563" y="450"/>
                      </a:lnTo>
                      <a:lnTo>
                        <a:pt x="9481" y="477"/>
                      </a:lnTo>
                      <a:lnTo>
                        <a:pt x="0" y="1552"/>
                      </a:lnTo>
                      <a:lnTo>
                        <a:pt x="2013" y="29763"/>
                      </a:lnTo>
                      <a:lnTo>
                        <a:pt x="12569" y="54683"/>
                      </a:lnTo>
                      <a:lnTo>
                        <a:pt x="16677" y="54493"/>
                      </a:lnTo>
                      <a:lnTo>
                        <a:pt x="16323" y="52357"/>
                      </a:lnTo>
                      <a:lnTo>
                        <a:pt x="15929" y="50072"/>
                      </a:lnTo>
                      <a:lnTo>
                        <a:pt x="15425" y="47311"/>
                      </a:lnTo>
                      <a:lnTo>
                        <a:pt x="14868" y="44304"/>
                      </a:lnTo>
                      <a:lnTo>
                        <a:pt x="14568" y="42795"/>
                      </a:lnTo>
                      <a:lnTo>
                        <a:pt x="14283" y="41312"/>
                      </a:lnTo>
                      <a:lnTo>
                        <a:pt x="13984" y="39897"/>
                      </a:lnTo>
                      <a:lnTo>
                        <a:pt x="13684" y="38591"/>
                      </a:lnTo>
                      <a:lnTo>
                        <a:pt x="13399" y="37394"/>
                      </a:lnTo>
                      <a:lnTo>
                        <a:pt x="13127" y="36374"/>
                      </a:lnTo>
                      <a:lnTo>
                        <a:pt x="12855" y="35436"/>
                      </a:lnTo>
                      <a:lnTo>
                        <a:pt x="12582" y="34538"/>
                      </a:lnTo>
                      <a:lnTo>
                        <a:pt x="12310" y="33654"/>
                      </a:lnTo>
                      <a:lnTo>
                        <a:pt x="12038" y="32810"/>
                      </a:lnTo>
                      <a:lnTo>
                        <a:pt x="11494" y="31246"/>
                      </a:lnTo>
                      <a:lnTo>
                        <a:pt x="11005" y="29872"/>
                      </a:lnTo>
                      <a:lnTo>
                        <a:pt x="10583" y="28743"/>
                      </a:lnTo>
                      <a:lnTo>
                        <a:pt x="10243" y="27873"/>
                      </a:lnTo>
                      <a:lnTo>
                        <a:pt x="9944" y="27138"/>
                      </a:lnTo>
                      <a:lnTo>
                        <a:pt x="10134" y="23710"/>
                      </a:lnTo>
                      <a:lnTo>
                        <a:pt x="10324" y="20078"/>
                      </a:lnTo>
                      <a:lnTo>
                        <a:pt x="10569" y="15739"/>
                      </a:lnTo>
                      <a:lnTo>
                        <a:pt x="10855" y="11114"/>
                      </a:lnTo>
                      <a:lnTo>
                        <a:pt x="11005" y="8843"/>
                      </a:lnTo>
                      <a:lnTo>
                        <a:pt x="11154" y="6666"/>
                      </a:lnTo>
                      <a:lnTo>
                        <a:pt x="11304" y="4639"/>
                      </a:lnTo>
                      <a:lnTo>
                        <a:pt x="11440" y="2817"/>
                      </a:lnTo>
                      <a:lnTo>
                        <a:pt x="11589" y="1252"/>
                      </a:lnTo>
                      <a:lnTo>
                        <a:pt x="11725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0" name="Google Shape;1340;p30"/>
                <p:cNvSpPr/>
                <p:nvPr/>
              </p:nvSpPr>
              <p:spPr>
                <a:xfrm>
                  <a:off x="8519853" y="4447974"/>
                  <a:ext cx="144085" cy="150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1" h="4925" extrusionOk="0">
                      <a:moveTo>
                        <a:pt x="1" y="1"/>
                      </a:moveTo>
                      <a:lnTo>
                        <a:pt x="1184" y="4829"/>
                      </a:lnTo>
                      <a:lnTo>
                        <a:pt x="1579" y="4884"/>
                      </a:lnTo>
                      <a:lnTo>
                        <a:pt x="1946" y="4911"/>
                      </a:lnTo>
                      <a:lnTo>
                        <a:pt x="2300" y="4925"/>
                      </a:lnTo>
                      <a:lnTo>
                        <a:pt x="2640" y="4925"/>
                      </a:lnTo>
                      <a:lnTo>
                        <a:pt x="2953" y="4897"/>
                      </a:lnTo>
                      <a:lnTo>
                        <a:pt x="3238" y="4857"/>
                      </a:lnTo>
                      <a:lnTo>
                        <a:pt x="3510" y="4816"/>
                      </a:lnTo>
                      <a:lnTo>
                        <a:pt x="3755" y="4761"/>
                      </a:lnTo>
                      <a:lnTo>
                        <a:pt x="3973" y="4693"/>
                      </a:lnTo>
                      <a:lnTo>
                        <a:pt x="4163" y="4639"/>
                      </a:lnTo>
                      <a:lnTo>
                        <a:pt x="4463" y="4517"/>
                      </a:lnTo>
                      <a:lnTo>
                        <a:pt x="4653" y="4435"/>
                      </a:lnTo>
                      <a:lnTo>
                        <a:pt x="4721" y="4394"/>
                      </a:lnTo>
                      <a:lnTo>
                        <a:pt x="3524" y="28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1" name="Google Shape;1341;p30"/>
                <p:cNvSpPr/>
                <p:nvPr/>
              </p:nvSpPr>
              <p:spPr>
                <a:xfrm>
                  <a:off x="8482100" y="4431798"/>
                  <a:ext cx="201371" cy="8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8" h="2694" extrusionOk="0">
                      <a:moveTo>
                        <a:pt x="6298" y="0"/>
                      </a:moveTo>
                      <a:lnTo>
                        <a:pt x="109" y="367"/>
                      </a:lnTo>
                      <a:lnTo>
                        <a:pt x="41" y="735"/>
                      </a:lnTo>
                      <a:lnTo>
                        <a:pt x="14" y="1061"/>
                      </a:lnTo>
                      <a:lnTo>
                        <a:pt x="0" y="1224"/>
                      </a:lnTo>
                      <a:lnTo>
                        <a:pt x="14" y="1374"/>
                      </a:lnTo>
                      <a:lnTo>
                        <a:pt x="27" y="1524"/>
                      </a:lnTo>
                      <a:lnTo>
                        <a:pt x="54" y="1673"/>
                      </a:lnTo>
                      <a:lnTo>
                        <a:pt x="82" y="1823"/>
                      </a:lnTo>
                      <a:lnTo>
                        <a:pt x="136" y="1959"/>
                      </a:lnTo>
                      <a:lnTo>
                        <a:pt x="204" y="2081"/>
                      </a:lnTo>
                      <a:lnTo>
                        <a:pt x="272" y="2217"/>
                      </a:lnTo>
                      <a:lnTo>
                        <a:pt x="354" y="2340"/>
                      </a:lnTo>
                      <a:lnTo>
                        <a:pt x="463" y="2462"/>
                      </a:lnTo>
                      <a:lnTo>
                        <a:pt x="585" y="2571"/>
                      </a:lnTo>
                      <a:lnTo>
                        <a:pt x="707" y="2693"/>
                      </a:lnTo>
                      <a:lnTo>
                        <a:pt x="6502" y="2353"/>
                      </a:lnTo>
                      <a:lnTo>
                        <a:pt x="6556" y="2054"/>
                      </a:lnTo>
                      <a:lnTo>
                        <a:pt x="6584" y="1755"/>
                      </a:lnTo>
                      <a:lnTo>
                        <a:pt x="6597" y="1456"/>
                      </a:lnTo>
                      <a:lnTo>
                        <a:pt x="6584" y="1156"/>
                      </a:lnTo>
                      <a:lnTo>
                        <a:pt x="6543" y="857"/>
                      </a:lnTo>
                      <a:lnTo>
                        <a:pt x="6488" y="571"/>
                      </a:lnTo>
                      <a:lnTo>
                        <a:pt x="6407" y="286"/>
                      </a:lnTo>
                      <a:lnTo>
                        <a:pt x="6298" y="0"/>
                      </a:lnTo>
                      <a:close/>
                    </a:path>
                  </a:pathLst>
                </a:custGeom>
                <a:solidFill>
                  <a:srgbClr val="5D10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2" name="Google Shape;1342;p30"/>
                <p:cNvSpPr/>
                <p:nvPr/>
              </p:nvSpPr>
              <p:spPr>
                <a:xfrm>
                  <a:off x="8262474" y="4528945"/>
                  <a:ext cx="424320" cy="203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3" h="6652" extrusionOk="0">
                      <a:moveTo>
                        <a:pt x="8638" y="0"/>
                      </a:moveTo>
                      <a:lnTo>
                        <a:pt x="8529" y="27"/>
                      </a:lnTo>
                      <a:lnTo>
                        <a:pt x="8352" y="109"/>
                      </a:lnTo>
                      <a:lnTo>
                        <a:pt x="8148" y="218"/>
                      </a:lnTo>
                      <a:lnTo>
                        <a:pt x="7890" y="367"/>
                      </a:lnTo>
                      <a:lnTo>
                        <a:pt x="7278" y="762"/>
                      </a:lnTo>
                      <a:lnTo>
                        <a:pt x="6543" y="1238"/>
                      </a:lnTo>
                      <a:lnTo>
                        <a:pt x="6013" y="1578"/>
                      </a:lnTo>
                      <a:lnTo>
                        <a:pt x="5645" y="1823"/>
                      </a:lnTo>
                      <a:lnTo>
                        <a:pt x="5020" y="2231"/>
                      </a:lnTo>
                      <a:lnTo>
                        <a:pt x="4775" y="2380"/>
                      </a:lnTo>
                      <a:lnTo>
                        <a:pt x="4203" y="2748"/>
                      </a:lnTo>
                      <a:lnTo>
                        <a:pt x="3360" y="3265"/>
                      </a:lnTo>
                      <a:lnTo>
                        <a:pt x="2952" y="3496"/>
                      </a:lnTo>
                      <a:lnTo>
                        <a:pt x="2571" y="3700"/>
                      </a:lnTo>
                      <a:lnTo>
                        <a:pt x="2204" y="3877"/>
                      </a:lnTo>
                      <a:lnTo>
                        <a:pt x="1877" y="4013"/>
                      </a:lnTo>
                      <a:lnTo>
                        <a:pt x="1578" y="4122"/>
                      </a:lnTo>
                      <a:lnTo>
                        <a:pt x="1442" y="4162"/>
                      </a:lnTo>
                      <a:lnTo>
                        <a:pt x="1320" y="4190"/>
                      </a:lnTo>
                      <a:lnTo>
                        <a:pt x="1020" y="4258"/>
                      </a:lnTo>
                      <a:lnTo>
                        <a:pt x="776" y="4339"/>
                      </a:lnTo>
                      <a:lnTo>
                        <a:pt x="667" y="4394"/>
                      </a:lnTo>
                      <a:lnTo>
                        <a:pt x="572" y="4448"/>
                      </a:lnTo>
                      <a:lnTo>
                        <a:pt x="476" y="4502"/>
                      </a:lnTo>
                      <a:lnTo>
                        <a:pt x="395" y="4570"/>
                      </a:lnTo>
                      <a:lnTo>
                        <a:pt x="327" y="4638"/>
                      </a:lnTo>
                      <a:lnTo>
                        <a:pt x="259" y="4707"/>
                      </a:lnTo>
                      <a:lnTo>
                        <a:pt x="150" y="4843"/>
                      </a:lnTo>
                      <a:lnTo>
                        <a:pt x="82" y="4992"/>
                      </a:lnTo>
                      <a:lnTo>
                        <a:pt x="27" y="5155"/>
                      </a:lnTo>
                      <a:lnTo>
                        <a:pt x="0" y="5319"/>
                      </a:lnTo>
                      <a:lnTo>
                        <a:pt x="0" y="5482"/>
                      </a:lnTo>
                      <a:lnTo>
                        <a:pt x="14" y="5645"/>
                      </a:lnTo>
                      <a:lnTo>
                        <a:pt x="41" y="5808"/>
                      </a:lnTo>
                      <a:lnTo>
                        <a:pt x="82" y="5958"/>
                      </a:lnTo>
                      <a:lnTo>
                        <a:pt x="123" y="6108"/>
                      </a:lnTo>
                      <a:lnTo>
                        <a:pt x="245" y="6380"/>
                      </a:lnTo>
                      <a:lnTo>
                        <a:pt x="259" y="6407"/>
                      </a:lnTo>
                      <a:lnTo>
                        <a:pt x="299" y="6434"/>
                      </a:lnTo>
                      <a:lnTo>
                        <a:pt x="436" y="6488"/>
                      </a:lnTo>
                      <a:lnTo>
                        <a:pt x="640" y="6529"/>
                      </a:lnTo>
                      <a:lnTo>
                        <a:pt x="898" y="6556"/>
                      </a:lnTo>
                      <a:lnTo>
                        <a:pt x="1224" y="6584"/>
                      </a:lnTo>
                      <a:lnTo>
                        <a:pt x="1592" y="6611"/>
                      </a:lnTo>
                      <a:lnTo>
                        <a:pt x="2476" y="6638"/>
                      </a:lnTo>
                      <a:lnTo>
                        <a:pt x="3496" y="6652"/>
                      </a:lnTo>
                      <a:lnTo>
                        <a:pt x="4639" y="6638"/>
                      </a:lnTo>
                      <a:lnTo>
                        <a:pt x="5849" y="6624"/>
                      </a:lnTo>
                      <a:lnTo>
                        <a:pt x="7087" y="6597"/>
                      </a:lnTo>
                      <a:lnTo>
                        <a:pt x="9536" y="6516"/>
                      </a:lnTo>
                      <a:lnTo>
                        <a:pt x="11644" y="6434"/>
                      </a:lnTo>
                      <a:lnTo>
                        <a:pt x="13712" y="6325"/>
                      </a:lnTo>
                      <a:lnTo>
                        <a:pt x="13766" y="5699"/>
                      </a:lnTo>
                      <a:lnTo>
                        <a:pt x="13820" y="5033"/>
                      </a:lnTo>
                      <a:lnTo>
                        <a:pt x="13875" y="4230"/>
                      </a:lnTo>
                      <a:lnTo>
                        <a:pt x="13902" y="3360"/>
                      </a:lnTo>
                      <a:lnTo>
                        <a:pt x="13902" y="2938"/>
                      </a:lnTo>
                      <a:lnTo>
                        <a:pt x="13888" y="2517"/>
                      </a:lnTo>
                      <a:lnTo>
                        <a:pt x="13875" y="2136"/>
                      </a:lnTo>
                      <a:lnTo>
                        <a:pt x="13834" y="1782"/>
                      </a:lnTo>
                      <a:lnTo>
                        <a:pt x="13793" y="1469"/>
                      </a:lnTo>
                      <a:lnTo>
                        <a:pt x="13752" y="1333"/>
                      </a:lnTo>
                      <a:lnTo>
                        <a:pt x="13725" y="1211"/>
                      </a:lnTo>
                      <a:lnTo>
                        <a:pt x="13671" y="1102"/>
                      </a:lnTo>
                      <a:lnTo>
                        <a:pt x="13630" y="1020"/>
                      </a:lnTo>
                      <a:lnTo>
                        <a:pt x="13562" y="939"/>
                      </a:lnTo>
                      <a:lnTo>
                        <a:pt x="13494" y="871"/>
                      </a:lnTo>
                      <a:lnTo>
                        <a:pt x="13426" y="816"/>
                      </a:lnTo>
                      <a:lnTo>
                        <a:pt x="13344" y="775"/>
                      </a:lnTo>
                      <a:lnTo>
                        <a:pt x="13249" y="748"/>
                      </a:lnTo>
                      <a:lnTo>
                        <a:pt x="13154" y="721"/>
                      </a:lnTo>
                      <a:lnTo>
                        <a:pt x="13059" y="707"/>
                      </a:lnTo>
                      <a:lnTo>
                        <a:pt x="12950" y="707"/>
                      </a:lnTo>
                      <a:lnTo>
                        <a:pt x="12732" y="721"/>
                      </a:lnTo>
                      <a:lnTo>
                        <a:pt x="12487" y="748"/>
                      </a:lnTo>
                      <a:lnTo>
                        <a:pt x="12229" y="803"/>
                      </a:lnTo>
                      <a:lnTo>
                        <a:pt x="11698" y="925"/>
                      </a:lnTo>
                      <a:lnTo>
                        <a:pt x="11413" y="993"/>
                      </a:lnTo>
                      <a:lnTo>
                        <a:pt x="11141" y="1047"/>
                      </a:lnTo>
                      <a:lnTo>
                        <a:pt x="10855" y="1088"/>
                      </a:lnTo>
                      <a:lnTo>
                        <a:pt x="10583" y="1102"/>
                      </a:lnTo>
                      <a:lnTo>
                        <a:pt x="10325" y="1102"/>
                      </a:lnTo>
                      <a:lnTo>
                        <a:pt x="10189" y="1088"/>
                      </a:lnTo>
                      <a:lnTo>
                        <a:pt x="10066" y="1061"/>
                      </a:lnTo>
                      <a:lnTo>
                        <a:pt x="9930" y="884"/>
                      </a:lnTo>
                      <a:lnTo>
                        <a:pt x="9781" y="721"/>
                      </a:lnTo>
                      <a:lnTo>
                        <a:pt x="9590" y="517"/>
                      </a:lnTo>
                      <a:lnTo>
                        <a:pt x="9372" y="326"/>
                      </a:lnTo>
                      <a:lnTo>
                        <a:pt x="9250" y="231"/>
                      </a:lnTo>
                      <a:lnTo>
                        <a:pt x="9128" y="150"/>
                      </a:lnTo>
                      <a:lnTo>
                        <a:pt x="9005" y="82"/>
                      </a:lnTo>
                      <a:lnTo>
                        <a:pt x="8883" y="41"/>
                      </a:lnTo>
                      <a:lnTo>
                        <a:pt x="8760" y="14"/>
                      </a:lnTo>
                      <a:lnTo>
                        <a:pt x="863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30"/>
                <p:cNvSpPr/>
                <p:nvPr/>
              </p:nvSpPr>
              <p:spPr>
                <a:xfrm>
                  <a:off x="8415657" y="4584554"/>
                  <a:ext cx="66442" cy="54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783" extrusionOk="0">
                      <a:moveTo>
                        <a:pt x="626" y="1"/>
                      </a:moveTo>
                      <a:lnTo>
                        <a:pt x="504" y="14"/>
                      </a:lnTo>
                      <a:lnTo>
                        <a:pt x="381" y="28"/>
                      </a:lnTo>
                      <a:lnTo>
                        <a:pt x="273" y="69"/>
                      </a:lnTo>
                      <a:lnTo>
                        <a:pt x="177" y="110"/>
                      </a:lnTo>
                      <a:lnTo>
                        <a:pt x="96" y="150"/>
                      </a:lnTo>
                      <a:lnTo>
                        <a:pt x="41" y="218"/>
                      </a:lnTo>
                      <a:lnTo>
                        <a:pt x="14" y="300"/>
                      </a:lnTo>
                      <a:lnTo>
                        <a:pt x="1" y="409"/>
                      </a:lnTo>
                      <a:lnTo>
                        <a:pt x="150" y="395"/>
                      </a:lnTo>
                      <a:lnTo>
                        <a:pt x="327" y="422"/>
                      </a:lnTo>
                      <a:lnTo>
                        <a:pt x="517" y="463"/>
                      </a:lnTo>
                      <a:lnTo>
                        <a:pt x="613" y="504"/>
                      </a:lnTo>
                      <a:lnTo>
                        <a:pt x="722" y="545"/>
                      </a:lnTo>
                      <a:lnTo>
                        <a:pt x="830" y="613"/>
                      </a:lnTo>
                      <a:lnTo>
                        <a:pt x="926" y="681"/>
                      </a:lnTo>
                      <a:lnTo>
                        <a:pt x="1116" y="844"/>
                      </a:lnTo>
                      <a:lnTo>
                        <a:pt x="1293" y="1035"/>
                      </a:lnTo>
                      <a:lnTo>
                        <a:pt x="1442" y="1211"/>
                      </a:lnTo>
                      <a:lnTo>
                        <a:pt x="1565" y="1388"/>
                      </a:lnTo>
                      <a:lnTo>
                        <a:pt x="1660" y="1524"/>
                      </a:lnTo>
                      <a:lnTo>
                        <a:pt x="1742" y="1660"/>
                      </a:lnTo>
                      <a:lnTo>
                        <a:pt x="1769" y="1701"/>
                      </a:lnTo>
                      <a:lnTo>
                        <a:pt x="1796" y="1728"/>
                      </a:lnTo>
                      <a:lnTo>
                        <a:pt x="1837" y="1755"/>
                      </a:lnTo>
                      <a:lnTo>
                        <a:pt x="1878" y="1769"/>
                      </a:lnTo>
                      <a:lnTo>
                        <a:pt x="1919" y="1783"/>
                      </a:lnTo>
                      <a:lnTo>
                        <a:pt x="1973" y="1783"/>
                      </a:lnTo>
                      <a:lnTo>
                        <a:pt x="2014" y="1769"/>
                      </a:lnTo>
                      <a:lnTo>
                        <a:pt x="2055" y="1755"/>
                      </a:lnTo>
                      <a:lnTo>
                        <a:pt x="2095" y="1728"/>
                      </a:lnTo>
                      <a:lnTo>
                        <a:pt x="2136" y="1687"/>
                      </a:lnTo>
                      <a:lnTo>
                        <a:pt x="2150" y="1660"/>
                      </a:lnTo>
                      <a:lnTo>
                        <a:pt x="2177" y="1606"/>
                      </a:lnTo>
                      <a:lnTo>
                        <a:pt x="2177" y="1565"/>
                      </a:lnTo>
                      <a:lnTo>
                        <a:pt x="2177" y="1524"/>
                      </a:lnTo>
                      <a:lnTo>
                        <a:pt x="2177" y="1483"/>
                      </a:lnTo>
                      <a:lnTo>
                        <a:pt x="2150" y="1429"/>
                      </a:lnTo>
                      <a:lnTo>
                        <a:pt x="2055" y="1266"/>
                      </a:lnTo>
                      <a:lnTo>
                        <a:pt x="1946" y="1103"/>
                      </a:lnTo>
                      <a:lnTo>
                        <a:pt x="1796" y="899"/>
                      </a:lnTo>
                      <a:lnTo>
                        <a:pt x="1619" y="695"/>
                      </a:lnTo>
                      <a:lnTo>
                        <a:pt x="1415" y="477"/>
                      </a:lnTo>
                      <a:lnTo>
                        <a:pt x="1306" y="382"/>
                      </a:lnTo>
                      <a:lnTo>
                        <a:pt x="1184" y="286"/>
                      </a:lnTo>
                      <a:lnTo>
                        <a:pt x="1062" y="205"/>
                      </a:lnTo>
                      <a:lnTo>
                        <a:pt x="939" y="137"/>
                      </a:lnTo>
                      <a:lnTo>
                        <a:pt x="776" y="55"/>
                      </a:lnTo>
                      <a:lnTo>
                        <a:pt x="62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30"/>
                <p:cNvSpPr/>
                <p:nvPr/>
              </p:nvSpPr>
              <p:spPr>
                <a:xfrm>
                  <a:off x="8445963" y="4566699"/>
                  <a:ext cx="58141" cy="52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" h="1715" extrusionOk="0">
                      <a:moveTo>
                        <a:pt x="531" y="1"/>
                      </a:moveTo>
                      <a:lnTo>
                        <a:pt x="354" y="14"/>
                      </a:lnTo>
                      <a:lnTo>
                        <a:pt x="273" y="28"/>
                      </a:lnTo>
                      <a:lnTo>
                        <a:pt x="205" y="55"/>
                      </a:lnTo>
                      <a:lnTo>
                        <a:pt x="137" y="82"/>
                      </a:lnTo>
                      <a:lnTo>
                        <a:pt x="82" y="150"/>
                      </a:lnTo>
                      <a:lnTo>
                        <a:pt x="41" y="232"/>
                      </a:lnTo>
                      <a:lnTo>
                        <a:pt x="1" y="341"/>
                      </a:lnTo>
                      <a:lnTo>
                        <a:pt x="109" y="355"/>
                      </a:lnTo>
                      <a:lnTo>
                        <a:pt x="218" y="382"/>
                      </a:lnTo>
                      <a:lnTo>
                        <a:pt x="327" y="423"/>
                      </a:lnTo>
                      <a:lnTo>
                        <a:pt x="436" y="477"/>
                      </a:lnTo>
                      <a:lnTo>
                        <a:pt x="545" y="545"/>
                      </a:lnTo>
                      <a:lnTo>
                        <a:pt x="654" y="613"/>
                      </a:lnTo>
                      <a:lnTo>
                        <a:pt x="844" y="776"/>
                      </a:lnTo>
                      <a:lnTo>
                        <a:pt x="1007" y="953"/>
                      </a:lnTo>
                      <a:lnTo>
                        <a:pt x="1157" y="1143"/>
                      </a:lnTo>
                      <a:lnTo>
                        <a:pt x="1279" y="1307"/>
                      </a:lnTo>
                      <a:lnTo>
                        <a:pt x="1374" y="1456"/>
                      </a:lnTo>
                      <a:lnTo>
                        <a:pt x="1456" y="1592"/>
                      </a:lnTo>
                      <a:lnTo>
                        <a:pt x="1483" y="1633"/>
                      </a:lnTo>
                      <a:lnTo>
                        <a:pt x="1524" y="1660"/>
                      </a:lnTo>
                      <a:lnTo>
                        <a:pt x="1551" y="1688"/>
                      </a:lnTo>
                      <a:lnTo>
                        <a:pt x="1592" y="1701"/>
                      </a:lnTo>
                      <a:lnTo>
                        <a:pt x="1647" y="1715"/>
                      </a:lnTo>
                      <a:lnTo>
                        <a:pt x="1687" y="1715"/>
                      </a:lnTo>
                      <a:lnTo>
                        <a:pt x="1742" y="1701"/>
                      </a:lnTo>
                      <a:lnTo>
                        <a:pt x="1783" y="1688"/>
                      </a:lnTo>
                      <a:lnTo>
                        <a:pt x="1823" y="1660"/>
                      </a:lnTo>
                      <a:lnTo>
                        <a:pt x="1851" y="1620"/>
                      </a:lnTo>
                      <a:lnTo>
                        <a:pt x="1878" y="1579"/>
                      </a:lnTo>
                      <a:lnTo>
                        <a:pt x="1891" y="1538"/>
                      </a:lnTo>
                      <a:lnTo>
                        <a:pt x="1905" y="1497"/>
                      </a:lnTo>
                      <a:lnTo>
                        <a:pt x="1905" y="1456"/>
                      </a:lnTo>
                      <a:lnTo>
                        <a:pt x="1891" y="1402"/>
                      </a:lnTo>
                      <a:lnTo>
                        <a:pt x="1878" y="1361"/>
                      </a:lnTo>
                      <a:lnTo>
                        <a:pt x="1769" y="1198"/>
                      </a:lnTo>
                      <a:lnTo>
                        <a:pt x="1660" y="1021"/>
                      </a:lnTo>
                      <a:lnTo>
                        <a:pt x="1524" y="831"/>
                      </a:lnTo>
                      <a:lnTo>
                        <a:pt x="1347" y="613"/>
                      </a:lnTo>
                      <a:lnTo>
                        <a:pt x="1143" y="409"/>
                      </a:lnTo>
                      <a:lnTo>
                        <a:pt x="1021" y="314"/>
                      </a:lnTo>
                      <a:lnTo>
                        <a:pt x="912" y="219"/>
                      </a:lnTo>
                      <a:lnTo>
                        <a:pt x="790" y="137"/>
                      </a:lnTo>
                      <a:lnTo>
                        <a:pt x="667" y="5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5" name="Google Shape;1345;p30"/>
                <p:cNvSpPr/>
                <p:nvPr/>
              </p:nvSpPr>
              <p:spPr>
                <a:xfrm>
                  <a:off x="8390752" y="4601584"/>
                  <a:ext cx="61895" cy="53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756" extrusionOk="0">
                      <a:moveTo>
                        <a:pt x="327" y="0"/>
                      </a:moveTo>
                      <a:lnTo>
                        <a:pt x="218" y="28"/>
                      </a:lnTo>
                      <a:lnTo>
                        <a:pt x="136" y="55"/>
                      </a:lnTo>
                      <a:lnTo>
                        <a:pt x="68" y="109"/>
                      </a:lnTo>
                      <a:lnTo>
                        <a:pt x="28" y="177"/>
                      </a:lnTo>
                      <a:lnTo>
                        <a:pt x="0" y="259"/>
                      </a:lnTo>
                      <a:lnTo>
                        <a:pt x="0" y="368"/>
                      </a:lnTo>
                      <a:lnTo>
                        <a:pt x="136" y="381"/>
                      </a:lnTo>
                      <a:lnTo>
                        <a:pt x="272" y="409"/>
                      </a:lnTo>
                      <a:lnTo>
                        <a:pt x="422" y="449"/>
                      </a:lnTo>
                      <a:lnTo>
                        <a:pt x="572" y="517"/>
                      </a:lnTo>
                      <a:lnTo>
                        <a:pt x="681" y="585"/>
                      </a:lnTo>
                      <a:lnTo>
                        <a:pt x="776" y="653"/>
                      </a:lnTo>
                      <a:lnTo>
                        <a:pt x="966" y="817"/>
                      </a:lnTo>
                      <a:lnTo>
                        <a:pt x="1143" y="993"/>
                      </a:lnTo>
                      <a:lnTo>
                        <a:pt x="1293" y="1184"/>
                      </a:lnTo>
                      <a:lnTo>
                        <a:pt x="1415" y="1347"/>
                      </a:lnTo>
                      <a:lnTo>
                        <a:pt x="1510" y="1497"/>
                      </a:lnTo>
                      <a:lnTo>
                        <a:pt x="1592" y="1633"/>
                      </a:lnTo>
                      <a:lnTo>
                        <a:pt x="1619" y="1674"/>
                      </a:lnTo>
                      <a:lnTo>
                        <a:pt x="1646" y="1701"/>
                      </a:lnTo>
                      <a:lnTo>
                        <a:pt x="1687" y="1728"/>
                      </a:lnTo>
                      <a:lnTo>
                        <a:pt x="1728" y="1742"/>
                      </a:lnTo>
                      <a:lnTo>
                        <a:pt x="1769" y="1755"/>
                      </a:lnTo>
                      <a:lnTo>
                        <a:pt x="1823" y="1755"/>
                      </a:lnTo>
                      <a:lnTo>
                        <a:pt x="1864" y="1742"/>
                      </a:lnTo>
                      <a:lnTo>
                        <a:pt x="1918" y="1728"/>
                      </a:lnTo>
                      <a:lnTo>
                        <a:pt x="1946" y="1701"/>
                      </a:lnTo>
                      <a:lnTo>
                        <a:pt x="1986" y="1660"/>
                      </a:lnTo>
                      <a:lnTo>
                        <a:pt x="2014" y="1619"/>
                      </a:lnTo>
                      <a:lnTo>
                        <a:pt x="2027" y="1578"/>
                      </a:lnTo>
                      <a:lnTo>
                        <a:pt x="2027" y="1538"/>
                      </a:lnTo>
                      <a:lnTo>
                        <a:pt x="2027" y="1497"/>
                      </a:lnTo>
                      <a:lnTo>
                        <a:pt x="2027" y="1442"/>
                      </a:lnTo>
                      <a:lnTo>
                        <a:pt x="2000" y="1402"/>
                      </a:lnTo>
                      <a:lnTo>
                        <a:pt x="1905" y="1238"/>
                      </a:lnTo>
                      <a:lnTo>
                        <a:pt x="1796" y="1061"/>
                      </a:lnTo>
                      <a:lnTo>
                        <a:pt x="1646" y="871"/>
                      </a:lnTo>
                      <a:lnTo>
                        <a:pt x="1470" y="653"/>
                      </a:lnTo>
                      <a:lnTo>
                        <a:pt x="1265" y="449"/>
                      </a:lnTo>
                      <a:lnTo>
                        <a:pt x="1157" y="354"/>
                      </a:lnTo>
                      <a:lnTo>
                        <a:pt x="1034" y="259"/>
                      </a:lnTo>
                      <a:lnTo>
                        <a:pt x="925" y="177"/>
                      </a:lnTo>
                      <a:lnTo>
                        <a:pt x="789" y="9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6" name="Google Shape;1346;p30"/>
                <p:cNvSpPr/>
                <p:nvPr/>
              </p:nvSpPr>
              <p:spPr>
                <a:xfrm>
                  <a:off x="7909169" y="1477529"/>
                  <a:ext cx="135783" cy="161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9" h="5292" extrusionOk="0">
                      <a:moveTo>
                        <a:pt x="218" y="0"/>
                      </a:moveTo>
                      <a:lnTo>
                        <a:pt x="109" y="14"/>
                      </a:lnTo>
                      <a:lnTo>
                        <a:pt x="0" y="28"/>
                      </a:lnTo>
                      <a:lnTo>
                        <a:pt x="68" y="164"/>
                      </a:lnTo>
                      <a:lnTo>
                        <a:pt x="218" y="517"/>
                      </a:lnTo>
                      <a:lnTo>
                        <a:pt x="313" y="762"/>
                      </a:lnTo>
                      <a:lnTo>
                        <a:pt x="422" y="1061"/>
                      </a:lnTo>
                      <a:lnTo>
                        <a:pt x="531" y="1388"/>
                      </a:lnTo>
                      <a:lnTo>
                        <a:pt x="640" y="1755"/>
                      </a:lnTo>
                      <a:lnTo>
                        <a:pt x="721" y="2150"/>
                      </a:lnTo>
                      <a:lnTo>
                        <a:pt x="803" y="2558"/>
                      </a:lnTo>
                      <a:lnTo>
                        <a:pt x="857" y="2979"/>
                      </a:lnTo>
                      <a:lnTo>
                        <a:pt x="885" y="3415"/>
                      </a:lnTo>
                      <a:lnTo>
                        <a:pt x="885" y="3646"/>
                      </a:lnTo>
                      <a:lnTo>
                        <a:pt x="885" y="3864"/>
                      </a:lnTo>
                      <a:lnTo>
                        <a:pt x="857" y="4081"/>
                      </a:lnTo>
                      <a:lnTo>
                        <a:pt x="844" y="4312"/>
                      </a:lnTo>
                      <a:lnTo>
                        <a:pt x="803" y="4530"/>
                      </a:lnTo>
                      <a:lnTo>
                        <a:pt x="749" y="4748"/>
                      </a:lnTo>
                      <a:lnTo>
                        <a:pt x="694" y="4965"/>
                      </a:lnTo>
                      <a:lnTo>
                        <a:pt x="613" y="5183"/>
                      </a:lnTo>
                      <a:lnTo>
                        <a:pt x="1089" y="5224"/>
                      </a:lnTo>
                      <a:lnTo>
                        <a:pt x="1578" y="5265"/>
                      </a:lnTo>
                      <a:lnTo>
                        <a:pt x="2054" y="5278"/>
                      </a:lnTo>
                      <a:lnTo>
                        <a:pt x="2530" y="5292"/>
                      </a:lnTo>
                      <a:lnTo>
                        <a:pt x="3020" y="5292"/>
                      </a:lnTo>
                      <a:lnTo>
                        <a:pt x="3496" y="5265"/>
                      </a:lnTo>
                      <a:lnTo>
                        <a:pt x="3972" y="5237"/>
                      </a:lnTo>
                      <a:lnTo>
                        <a:pt x="4448" y="5183"/>
                      </a:lnTo>
                      <a:lnTo>
                        <a:pt x="4394" y="4761"/>
                      </a:lnTo>
                      <a:lnTo>
                        <a:pt x="4326" y="4449"/>
                      </a:lnTo>
                      <a:lnTo>
                        <a:pt x="4258" y="4136"/>
                      </a:lnTo>
                      <a:lnTo>
                        <a:pt x="4163" y="3850"/>
                      </a:lnTo>
                      <a:lnTo>
                        <a:pt x="4068" y="3564"/>
                      </a:lnTo>
                      <a:lnTo>
                        <a:pt x="3972" y="3292"/>
                      </a:lnTo>
                      <a:lnTo>
                        <a:pt x="3850" y="3034"/>
                      </a:lnTo>
                      <a:lnTo>
                        <a:pt x="3728" y="2789"/>
                      </a:lnTo>
                      <a:lnTo>
                        <a:pt x="3592" y="2544"/>
                      </a:lnTo>
                      <a:lnTo>
                        <a:pt x="3455" y="2313"/>
                      </a:lnTo>
                      <a:lnTo>
                        <a:pt x="3319" y="2095"/>
                      </a:lnTo>
                      <a:lnTo>
                        <a:pt x="3170" y="1891"/>
                      </a:lnTo>
                      <a:lnTo>
                        <a:pt x="3020" y="1687"/>
                      </a:lnTo>
                      <a:lnTo>
                        <a:pt x="2857" y="1510"/>
                      </a:lnTo>
                      <a:lnTo>
                        <a:pt x="2694" y="1334"/>
                      </a:lnTo>
                      <a:lnTo>
                        <a:pt x="2530" y="1157"/>
                      </a:lnTo>
                      <a:lnTo>
                        <a:pt x="2367" y="1007"/>
                      </a:lnTo>
                      <a:lnTo>
                        <a:pt x="2190" y="857"/>
                      </a:lnTo>
                      <a:lnTo>
                        <a:pt x="2027" y="735"/>
                      </a:lnTo>
                      <a:lnTo>
                        <a:pt x="1864" y="613"/>
                      </a:lnTo>
                      <a:lnTo>
                        <a:pt x="1687" y="504"/>
                      </a:lnTo>
                      <a:lnTo>
                        <a:pt x="1524" y="395"/>
                      </a:lnTo>
                      <a:lnTo>
                        <a:pt x="1361" y="313"/>
                      </a:lnTo>
                      <a:lnTo>
                        <a:pt x="1197" y="232"/>
                      </a:lnTo>
                      <a:lnTo>
                        <a:pt x="1048" y="164"/>
                      </a:lnTo>
                      <a:lnTo>
                        <a:pt x="898" y="109"/>
                      </a:lnTo>
                      <a:lnTo>
                        <a:pt x="749" y="68"/>
                      </a:lnTo>
                      <a:lnTo>
                        <a:pt x="599" y="28"/>
                      </a:lnTo>
                      <a:lnTo>
                        <a:pt x="463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7" name="Google Shape;1347;p30"/>
                <p:cNvSpPr/>
                <p:nvPr/>
              </p:nvSpPr>
              <p:spPr>
                <a:xfrm>
                  <a:off x="7883440" y="1599581"/>
                  <a:ext cx="635213" cy="1326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3" h="43448" extrusionOk="0">
                      <a:moveTo>
                        <a:pt x="8502" y="1"/>
                      </a:moveTo>
                      <a:lnTo>
                        <a:pt x="8189" y="14"/>
                      </a:lnTo>
                      <a:lnTo>
                        <a:pt x="7862" y="28"/>
                      </a:lnTo>
                      <a:lnTo>
                        <a:pt x="7536" y="55"/>
                      </a:lnTo>
                      <a:lnTo>
                        <a:pt x="7223" y="109"/>
                      </a:lnTo>
                      <a:lnTo>
                        <a:pt x="6992" y="150"/>
                      </a:lnTo>
                      <a:lnTo>
                        <a:pt x="6774" y="218"/>
                      </a:lnTo>
                      <a:lnTo>
                        <a:pt x="6557" y="286"/>
                      </a:lnTo>
                      <a:lnTo>
                        <a:pt x="6325" y="381"/>
                      </a:lnTo>
                      <a:lnTo>
                        <a:pt x="6108" y="490"/>
                      </a:lnTo>
                      <a:lnTo>
                        <a:pt x="5876" y="613"/>
                      </a:lnTo>
                      <a:lnTo>
                        <a:pt x="5659" y="749"/>
                      </a:lnTo>
                      <a:lnTo>
                        <a:pt x="5427" y="898"/>
                      </a:lnTo>
                      <a:lnTo>
                        <a:pt x="5210" y="1062"/>
                      </a:lnTo>
                      <a:lnTo>
                        <a:pt x="4992" y="1225"/>
                      </a:lnTo>
                      <a:lnTo>
                        <a:pt x="4557" y="1579"/>
                      </a:lnTo>
                      <a:lnTo>
                        <a:pt x="4149" y="1959"/>
                      </a:lnTo>
                      <a:lnTo>
                        <a:pt x="3754" y="2367"/>
                      </a:lnTo>
                      <a:lnTo>
                        <a:pt x="3387" y="2789"/>
                      </a:lnTo>
                      <a:lnTo>
                        <a:pt x="3033" y="3197"/>
                      </a:lnTo>
                      <a:lnTo>
                        <a:pt x="2721" y="3619"/>
                      </a:lnTo>
                      <a:lnTo>
                        <a:pt x="2435" y="4027"/>
                      </a:lnTo>
                      <a:lnTo>
                        <a:pt x="2190" y="4408"/>
                      </a:lnTo>
                      <a:lnTo>
                        <a:pt x="1986" y="4762"/>
                      </a:lnTo>
                      <a:lnTo>
                        <a:pt x="1836" y="5074"/>
                      </a:lnTo>
                      <a:lnTo>
                        <a:pt x="1728" y="5360"/>
                      </a:lnTo>
                      <a:lnTo>
                        <a:pt x="1632" y="5700"/>
                      </a:lnTo>
                      <a:lnTo>
                        <a:pt x="1537" y="6054"/>
                      </a:lnTo>
                      <a:lnTo>
                        <a:pt x="1456" y="6421"/>
                      </a:lnTo>
                      <a:lnTo>
                        <a:pt x="1388" y="6843"/>
                      </a:lnTo>
                      <a:lnTo>
                        <a:pt x="1333" y="7319"/>
                      </a:lnTo>
                      <a:lnTo>
                        <a:pt x="1292" y="7876"/>
                      </a:lnTo>
                      <a:lnTo>
                        <a:pt x="1251" y="8543"/>
                      </a:lnTo>
                      <a:lnTo>
                        <a:pt x="1238" y="9332"/>
                      </a:lnTo>
                      <a:lnTo>
                        <a:pt x="1211" y="10447"/>
                      </a:lnTo>
                      <a:lnTo>
                        <a:pt x="1197" y="11522"/>
                      </a:lnTo>
                      <a:lnTo>
                        <a:pt x="1197" y="12597"/>
                      </a:lnTo>
                      <a:lnTo>
                        <a:pt x="1224" y="13671"/>
                      </a:lnTo>
                      <a:lnTo>
                        <a:pt x="1265" y="14746"/>
                      </a:lnTo>
                      <a:lnTo>
                        <a:pt x="1333" y="15820"/>
                      </a:lnTo>
                      <a:lnTo>
                        <a:pt x="1388" y="16378"/>
                      </a:lnTo>
                      <a:lnTo>
                        <a:pt x="1442" y="16936"/>
                      </a:lnTo>
                      <a:lnTo>
                        <a:pt x="1510" y="17507"/>
                      </a:lnTo>
                      <a:lnTo>
                        <a:pt x="1592" y="18078"/>
                      </a:lnTo>
                      <a:lnTo>
                        <a:pt x="1632" y="18364"/>
                      </a:lnTo>
                      <a:lnTo>
                        <a:pt x="1673" y="18663"/>
                      </a:lnTo>
                      <a:lnTo>
                        <a:pt x="1700" y="18963"/>
                      </a:lnTo>
                      <a:lnTo>
                        <a:pt x="1755" y="19629"/>
                      </a:lnTo>
                      <a:lnTo>
                        <a:pt x="1782" y="20364"/>
                      </a:lnTo>
                      <a:lnTo>
                        <a:pt x="1782" y="21139"/>
                      </a:lnTo>
                      <a:lnTo>
                        <a:pt x="1755" y="21982"/>
                      </a:lnTo>
                      <a:lnTo>
                        <a:pt x="1714" y="22853"/>
                      </a:lnTo>
                      <a:lnTo>
                        <a:pt x="1660" y="23778"/>
                      </a:lnTo>
                      <a:lnTo>
                        <a:pt x="1578" y="24716"/>
                      </a:lnTo>
                      <a:lnTo>
                        <a:pt x="1564" y="25016"/>
                      </a:lnTo>
                      <a:lnTo>
                        <a:pt x="1551" y="25165"/>
                      </a:lnTo>
                      <a:lnTo>
                        <a:pt x="1524" y="25465"/>
                      </a:lnTo>
                      <a:lnTo>
                        <a:pt x="1415" y="26621"/>
                      </a:lnTo>
                      <a:lnTo>
                        <a:pt x="1292" y="27818"/>
                      </a:lnTo>
                      <a:lnTo>
                        <a:pt x="1251" y="28199"/>
                      </a:lnTo>
                      <a:lnTo>
                        <a:pt x="1238" y="28294"/>
                      </a:lnTo>
                      <a:lnTo>
                        <a:pt x="1129" y="29232"/>
                      </a:lnTo>
                      <a:lnTo>
                        <a:pt x="1034" y="30049"/>
                      </a:lnTo>
                      <a:lnTo>
                        <a:pt x="979" y="30484"/>
                      </a:lnTo>
                      <a:lnTo>
                        <a:pt x="979" y="30606"/>
                      </a:lnTo>
                      <a:lnTo>
                        <a:pt x="857" y="31640"/>
                      </a:lnTo>
                      <a:lnTo>
                        <a:pt x="694" y="32987"/>
                      </a:lnTo>
                      <a:lnTo>
                        <a:pt x="571" y="34021"/>
                      </a:lnTo>
                      <a:lnTo>
                        <a:pt x="408" y="35462"/>
                      </a:lnTo>
                      <a:lnTo>
                        <a:pt x="259" y="36809"/>
                      </a:lnTo>
                      <a:lnTo>
                        <a:pt x="136" y="38074"/>
                      </a:lnTo>
                      <a:lnTo>
                        <a:pt x="54" y="39217"/>
                      </a:lnTo>
                      <a:lnTo>
                        <a:pt x="27" y="39734"/>
                      </a:lnTo>
                      <a:lnTo>
                        <a:pt x="14" y="40223"/>
                      </a:lnTo>
                      <a:lnTo>
                        <a:pt x="0" y="40672"/>
                      </a:lnTo>
                      <a:lnTo>
                        <a:pt x="14" y="41067"/>
                      </a:lnTo>
                      <a:lnTo>
                        <a:pt x="27" y="41434"/>
                      </a:lnTo>
                      <a:lnTo>
                        <a:pt x="68" y="41747"/>
                      </a:lnTo>
                      <a:lnTo>
                        <a:pt x="109" y="42005"/>
                      </a:lnTo>
                      <a:lnTo>
                        <a:pt x="177" y="42223"/>
                      </a:lnTo>
                      <a:lnTo>
                        <a:pt x="231" y="42345"/>
                      </a:lnTo>
                      <a:lnTo>
                        <a:pt x="299" y="42454"/>
                      </a:lnTo>
                      <a:lnTo>
                        <a:pt x="367" y="42563"/>
                      </a:lnTo>
                      <a:lnTo>
                        <a:pt x="463" y="42672"/>
                      </a:lnTo>
                      <a:lnTo>
                        <a:pt x="558" y="42767"/>
                      </a:lnTo>
                      <a:lnTo>
                        <a:pt x="680" y="42862"/>
                      </a:lnTo>
                      <a:lnTo>
                        <a:pt x="803" y="42944"/>
                      </a:lnTo>
                      <a:lnTo>
                        <a:pt x="925" y="43025"/>
                      </a:lnTo>
                      <a:lnTo>
                        <a:pt x="1075" y="43107"/>
                      </a:lnTo>
                      <a:lnTo>
                        <a:pt x="1238" y="43175"/>
                      </a:lnTo>
                      <a:lnTo>
                        <a:pt x="1401" y="43229"/>
                      </a:lnTo>
                      <a:lnTo>
                        <a:pt x="1578" y="43284"/>
                      </a:lnTo>
                      <a:lnTo>
                        <a:pt x="1768" y="43325"/>
                      </a:lnTo>
                      <a:lnTo>
                        <a:pt x="1972" y="43365"/>
                      </a:lnTo>
                      <a:lnTo>
                        <a:pt x="2190" y="43393"/>
                      </a:lnTo>
                      <a:lnTo>
                        <a:pt x="2408" y="43420"/>
                      </a:lnTo>
                      <a:lnTo>
                        <a:pt x="2639" y="43433"/>
                      </a:lnTo>
                      <a:lnTo>
                        <a:pt x="2884" y="43447"/>
                      </a:lnTo>
                      <a:lnTo>
                        <a:pt x="3142" y="43447"/>
                      </a:lnTo>
                      <a:lnTo>
                        <a:pt x="3414" y="43433"/>
                      </a:lnTo>
                      <a:lnTo>
                        <a:pt x="3972" y="43393"/>
                      </a:lnTo>
                      <a:lnTo>
                        <a:pt x="4584" y="43311"/>
                      </a:lnTo>
                      <a:lnTo>
                        <a:pt x="5223" y="43189"/>
                      </a:lnTo>
                      <a:lnTo>
                        <a:pt x="5917" y="43039"/>
                      </a:lnTo>
                      <a:lnTo>
                        <a:pt x="6652" y="42849"/>
                      </a:lnTo>
                      <a:lnTo>
                        <a:pt x="7413" y="42604"/>
                      </a:lnTo>
                      <a:lnTo>
                        <a:pt x="7822" y="42481"/>
                      </a:lnTo>
                      <a:lnTo>
                        <a:pt x="8243" y="42372"/>
                      </a:lnTo>
                      <a:lnTo>
                        <a:pt x="8665" y="42277"/>
                      </a:lnTo>
                      <a:lnTo>
                        <a:pt x="9114" y="42182"/>
                      </a:lnTo>
                      <a:lnTo>
                        <a:pt x="9563" y="42100"/>
                      </a:lnTo>
                      <a:lnTo>
                        <a:pt x="10012" y="42019"/>
                      </a:lnTo>
                      <a:lnTo>
                        <a:pt x="10950" y="41883"/>
                      </a:lnTo>
                      <a:lnTo>
                        <a:pt x="11902" y="41774"/>
                      </a:lnTo>
                      <a:lnTo>
                        <a:pt x="12855" y="41665"/>
                      </a:lnTo>
                      <a:lnTo>
                        <a:pt x="14718" y="41488"/>
                      </a:lnTo>
                      <a:lnTo>
                        <a:pt x="15616" y="41407"/>
                      </a:lnTo>
                      <a:lnTo>
                        <a:pt x="16459" y="41298"/>
                      </a:lnTo>
                      <a:lnTo>
                        <a:pt x="17248" y="41175"/>
                      </a:lnTo>
                      <a:lnTo>
                        <a:pt x="17629" y="41107"/>
                      </a:lnTo>
                      <a:lnTo>
                        <a:pt x="17969" y="41039"/>
                      </a:lnTo>
                      <a:lnTo>
                        <a:pt x="18309" y="40958"/>
                      </a:lnTo>
                      <a:lnTo>
                        <a:pt x="18622" y="40863"/>
                      </a:lnTo>
                      <a:lnTo>
                        <a:pt x="18908" y="40767"/>
                      </a:lnTo>
                      <a:lnTo>
                        <a:pt x="19166" y="40659"/>
                      </a:lnTo>
                      <a:lnTo>
                        <a:pt x="19411" y="40550"/>
                      </a:lnTo>
                      <a:lnTo>
                        <a:pt x="19615" y="40414"/>
                      </a:lnTo>
                      <a:lnTo>
                        <a:pt x="19805" y="40278"/>
                      </a:lnTo>
                      <a:lnTo>
                        <a:pt x="19955" y="40114"/>
                      </a:lnTo>
                      <a:lnTo>
                        <a:pt x="20037" y="40019"/>
                      </a:lnTo>
                      <a:lnTo>
                        <a:pt x="20105" y="39910"/>
                      </a:lnTo>
                      <a:lnTo>
                        <a:pt x="20254" y="39652"/>
                      </a:lnTo>
                      <a:lnTo>
                        <a:pt x="20390" y="39366"/>
                      </a:lnTo>
                      <a:lnTo>
                        <a:pt x="20499" y="39026"/>
                      </a:lnTo>
                      <a:lnTo>
                        <a:pt x="20608" y="38645"/>
                      </a:lnTo>
                      <a:lnTo>
                        <a:pt x="20690" y="38224"/>
                      </a:lnTo>
                      <a:lnTo>
                        <a:pt x="20744" y="37761"/>
                      </a:lnTo>
                      <a:lnTo>
                        <a:pt x="20785" y="37272"/>
                      </a:lnTo>
                      <a:lnTo>
                        <a:pt x="20812" y="36727"/>
                      </a:lnTo>
                      <a:lnTo>
                        <a:pt x="20798" y="36143"/>
                      </a:lnTo>
                      <a:lnTo>
                        <a:pt x="20771" y="35530"/>
                      </a:lnTo>
                      <a:lnTo>
                        <a:pt x="20717" y="34877"/>
                      </a:lnTo>
                      <a:lnTo>
                        <a:pt x="20622" y="34184"/>
                      </a:lnTo>
                      <a:lnTo>
                        <a:pt x="20499" y="33449"/>
                      </a:lnTo>
                      <a:lnTo>
                        <a:pt x="20350" y="32674"/>
                      </a:lnTo>
                      <a:lnTo>
                        <a:pt x="20173" y="31871"/>
                      </a:lnTo>
                      <a:lnTo>
                        <a:pt x="19914" y="30865"/>
                      </a:lnTo>
                      <a:lnTo>
                        <a:pt x="19588" y="29545"/>
                      </a:lnTo>
                      <a:lnTo>
                        <a:pt x="19343" y="28539"/>
                      </a:lnTo>
                      <a:lnTo>
                        <a:pt x="19030" y="27206"/>
                      </a:lnTo>
                      <a:lnTo>
                        <a:pt x="18880" y="26539"/>
                      </a:lnTo>
                      <a:lnTo>
                        <a:pt x="18799" y="26185"/>
                      </a:lnTo>
                      <a:lnTo>
                        <a:pt x="18704" y="25723"/>
                      </a:lnTo>
                      <a:lnTo>
                        <a:pt x="18568" y="25070"/>
                      </a:lnTo>
                      <a:lnTo>
                        <a:pt x="18445" y="24431"/>
                      </a:lnTo>
                      <a:lnTo>
                        <a:pt x="18336" y="23819"/>
                      </a:lnTo>
                      <a:lnTo>
                        <a:pt x="18241" y="23234"/>
                      </a:lnTo>
                      <a:lnTo>
                        <a:pt x="18146" y="22472"/>
                      </a:lnTo>
                      <a:lnTo>
                        <a:pt x="18078" y="21697"/>
                      </a:lnTo>
                      <a:lnTo>
                        <a:pt x="18051" y="20921"/>
                      </a:lnTo>
                      <a:lnTo>
                        <a:pt x="18037" y="20146"/>
                      </a:lnTo>
                      <a:lnTo>
                        <a:pt x="18037" y="19357"/>
                      </a:lnTo>
                      <a:lnTo>
                        <a:pt x="18051" y="18582"/>
                      </a:lnTo>
                      <a:lnTo>
                        <a:pt x="18092" y="17793"/>
                      </a:lnTo>
                      <a:lnTo>
                        <a:pt x="18132" y="17017"/>
                      </a:lnTo>
                      <a:lnTo>
                        <a:pt x="18132" y="17004"/>
                      </a:lnTo>
                      <a:lnTo>
                        <a:pt x="18268" y="15072"/>
                      </a:lnTo>
                      <a:lnTo>
                        <a:pt x="18336" y="14120"/>
                      </a:lnTo>
                      <a:lnTo>
                        <a:pt x="18391" y="13181"/>
                      </a:lnTo>
                      <a:lnTo>
                        <a:pt x="18432" y="12256"/>
                      </a:lnTo>
                      <a:lnTo>
                        <a:pt x="18445" y="11372"/>
                      </a:lnTo>
                      <a:lnTo>
                        <a:pt x="18445" y="10937"/>
                      </a:lnTo>
                      <a:lnTo>
                        <a:pt x="18432" y="10502"/>
                      </a:lnTo>
                      <a:lnTo>
                        <a:pt x="18418" y="10080"/>
                      </a:lnTo>
                      <a:lnTo>
                        <a:pt x="18391" y="9672"/>
                      </a:lnTo>
                      <a:lnTo>
                        <a:pt x="18391" y="9658"/>
                      </a:lnTo>
                      <a:lnTo>
                        <a:pt x="18350" y="9237"/>
                      </a:lnTo>
                      <a:lnTo>
                        <a:pt x="18296" y="8815"/>
                      </a:lnTo>
                      <a:lnTo>
                        <a:pt x="18228" y="8407"/>
                      </a:lnTo>
                      <a:lnTo>
                        <a:pt x="18146" y="7999"/>
                      </a:lnTo>
                      <a:lnTo>
                        <a:pt x="18037" y="7618"/>
                      </a:lnTo>
                      <a:lnTo>
                        <a:pt x="17928" y="7237"/>
                      </a:lnTo>
                      <a:lnTo>
                        <a:pt x="17792" y="6870"/>
                      </a:lnTo>
                      <a:lnTo>
                        <a:pt x="17643" y="6516"/>
                      </a:lnTo>
                      <a:lnTo>
                        <a:pt x="17534" y="6299"/>
                      </a:lnTo>
                      <a:lnTo>
                        <a:pt x="17425" y="6095"/>
                      </a:lnTo>
                      <a:lnTo>
                        <a:pt x="17167" y="5659"/>
                      </a:lnTo>
                      <a:lnTo>
                        <a:pt x="16894" y="5251"/>
                      </a:lnTo>
                      <a:lnTo>
                        <a:pt x="16582" y="4843"/>
                      </a:lnTo>
                      <a:lnTo>
                        <a:pt x="16269" y="4462"/>
                      </a:lnTo>
                      <a:lnTo>
                        <a:pt x="15915" y="4081"/>
                      </a:lnTo>
                      <a:lnTo>
                        <a:pt x="15561" y="3714"/>
                      </a:lnTo>
                      <a:lnTo>
                        <a:pt x="15194" y="3360"/>
                      </a:lnTo>
                      <a:lnTo>
                        <a:pt x="14813" y="3034"/>
                      </a:lnTo>
                      <a:lnTo>
                        <a:pt x="14432" y="2708"/>
                      </a:lnTo>
                      <a:lnTo>
                        <a:pt x="14038" y="2395"/>
                      </a:lnTo>
                      <a:lnTo>
                        <a:pt x="13657" y="2109"/>
                      </a:lnTo>
                      <a:lnTo>
                        <a:pt x="13263" y="1823"/>
                      </a:lnTo>
                      <a:lnTo>
                        <a:pt x="12882" y="1565"/>
                      </a:lnTo>
                      <a:lnTo>
                        <a:pt x="12514" y="1320"/>
                      </a:lnTo>
                      <a:lnTo>
                        <a:pt x="12147" y="1089"/>
                      </a:lnTo>
                      <a:lnTo>
                        <a:pt x="11875" y="912"/>
                      </a:lnTo>
                      <a:lnTo>
                        <a:pt x="11589" y="762"/>
                      </a:lnTo>
                      <a:lnTo>
                        <a:pt x="11304" y="626"/>
                      </a:lnTo>
                      <a:lnTo>
                        <a:pt x="11005" y="504"/>
                      </a:lnTo>
                      <a:lnTo>
                        <a:pt x="10705" y="395"/>
                      </a:lnTo>
                      <a:lnTo>
                        <a:pt x="10392" y="300"/>
                      </a:lnTo>
                      <a:lnTo>
                        <a:pt x="10093" y="205"/>
                      </a:lnTo>
                      <a:lnTo>
                        <a:pt x="9780" y="137"/>
                      </a:lnTo>
                      <a:lnTo>
                        <a:pt x="9467" y="82"/>
                      </a:lnTo>
                      <a:lnTo>
                        <a:pt x="9141" y="41"/>
                      </a:lnTo>
                      <a:lnTo>
                        <a:pt x="8828" y="14"/>
                      </a:lnTo>
                      <a:lnTo>
                        <a:pt x="8502" y="1"/>
                      </a:lnTo>
                      <a:close/>
                    </a:path>
                  </a:pathLst>
                </a:custGeom>
                <a:solidFill>
                  <a:srgbClr val="F3A6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8" name="Google Shape;1348;p30"/>
                <p:cNvSpPr/>
                <p:nvPr/>
              </p:nvSpPr>
              <p:spPr>
                <a:xfrm>
                  <a:off x="7981808" y="1452624"/>
                  <a:ext cx="226306" cy="26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5" h="8557" extrusionOk="0">
                      <a:moveTo>
                        <a:pt x="5047" y="0"/>
                      </a:moveTo>
                      <a:lnTo>
                        <a:pt x="1" y="3347"/>
                      </a:lnTo>
                      <a:lnTo>
                        <a:pt x="314" y="3972"/>
                      </a:lnTo>
                      <a:lnTo>
                        <a:pt x="355" y="4040"/>
                      </a:lnTo>
                      <a:lnTo>
                        <a:pt x="355" y="4054"/>
                      </a:lnTo>
                      <a:lnTo>
                        <a:pt x="599" y="4503"/>
                      </a:lnTo>
                      <a:lnTo>
                        <a:pt x="899" y="5033"/>
                      </a:lnTo>
                      <a:lnTo>
                        <a:pt x="1143" y="5455"/>
                      </a:lnTo>
                      <a:lnTo>
                        <a:pt x="1375" y="5849"/>
                      </a:lnTo>
                      <a:lnTo>
                        <a:pt x="1837" y="6570"/>
                      </a:lnTo>
                      <a:lnTo>
                        <a:pt x="2082" y="6924"/>
                      </a:lnTo>
                      <a:lnTo>
                        <a:pt x="2341" y="7278"/>
                      </a:lnTo>
                      <a:lnTo>
                        <a:pt x="2599" y="7631"/>
                      </a:lnTo>
                      <a:lnTo>
                        <a:pt x="2857" y="7958"/>
                      </a:lnTo>
                      <a:lnTo>
                        <a:pt x="3129" y="8271"/>
                      </a:lnTo>
                      <a:lnTo>
                        <a:pt x="3402" y="8556"/>
                      </a:lnTo>
                      <a:lnTo>
                        <a:pt x="3782" y="8407"/>
                      </a:lnTo>
                      <a:lnTo>
                        <a:pt x="4150" y="8257"/>
                      </a:lnTo>
                      <a:lnTo>
                        <a:pt x="4503" y="8094"/>
                      </a:lnTo>
                      <a:lnTo>
                        <a:pt x="4843" y="7917"/>
                      </a:lnTo>
                      <a:lnTo>
                        <a:pt x="5156" y="7740"/>
                      </a:lnTo>
                      <a:lnTo>
                        <a:pt x="5469" y="7563"/>
                      </a:lnTo>
                      <a:lnTo>
                        <a:pt x="5741" y="7373"/>
                      </a:lnTo>
                      <a:lnTo>
                        <a:pt x="6013" y="7182"/>
                      </a:lnTo>
                      <a:lnTo>
                        <a:pt x="6258" y="6978"/>
                      </a:lnTo>
                      <a:lnTo>
                        <a:pt x="6489" y="6774"/>
                      </a:lnTo>
                      <a:lnTo>
                        <a:pt x="6693" y="6557"/>
                      </a:lnTo>
                      <a:lnTo>
                        <a:pt x="6884" y="6326"/>
                      </a:lnTo>
                      <a:lnTo>
                        <a:pt x="7047" y="6094"/>
                      </a:lnTo>
                      <a:lnTo>
                        <a:pt x="7197" y="5849"/>
                      </a:lnTo>
                      <a:lnTo>
                        <a:pt x="7319" y="5605"/>
                      </a:lnTo>
                      <a:lnTo>
                        <a:pt x="7414" y="5346"/>
                      </a:lnTo>
                      <a:lnTo>
                        <a:pt x="7319" y="5224"/>
                      </a:lnTo>
                      <a:lnTo>
                        <a:pt x="7061" y="4884"/>
                      </a:lnTo>
                      <a:lnTo>
                        <a:pt x="6884" y="4639"/>
                      </a:lnTo>
                      <a:lnTo>
                        <a:pt x="6693" y="4353"/>
                      </a:lnTo>
                      <a:lnTo>
                        <a:pt x="6489" y="4013"/>
                      </a:lnTo>
                      <a:lnTo>
                        <a:pt x="6272" y="3659"/>
                      </a:lnTo>
                      <a:lnTo>
                        <a:pt x="6054" y="3265"/>
                      </a:lnTo>
                      <a:lnTo>
                        <a:pt x="5836" y="2843"/>
                      </a:lnTo>
                      <a:lnTo>
                        <a:pt x="5632" y="2394"/>
                      </a:lnTo>
                      <a:lnTo>
                        <a:pt x="5456" y="1945"/>
                      </a:lnTo>
                      <a:lnTo>
                        <a:pt x="5306" y="1469"/>
                      </a:lnTo>
                      <a:lnTo>
                        <a:pt x="5238" y="1225"/>
                      </a:lnTo>
                      <a:lnTo>
                        <a:pt x="5183" y="980"/>
                      </a:lnTo>
                      <a:lnTo>
                        <a:pt x="5129" y="735"/>
                      </a:lnTo>
                      <a:lnTo>
                        <a:pt x="5088" y="490"/>
                      </a:lnTo>
                      <a:lnTo>
                        <a:pt x="5061" y="245"/>
                      </a:lnTo>
                      <a:lnTo>
                        <a:pt x="5047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9" name="Google Shape;1349;p30"/>
                <p:cNvSpPr/>
                <p:nvPr/>
              </p:nvSpPr>
              <p:spPr>
                <a:xfrm>
                  <a:off x="7991361" y="1547696"/>
                  <a:ext cx="54020" cy="83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0" h="2735" extrusionOk="0">
                      <a:moveTo>
                        <a:pt x="1769" y="0"/>
                      </a:moveTo>
                      <a:lnTo>
                        <a:pt x="1" y="857"/>
                      </a:lnTo>
                      <a:lnTo>
                        <a:pt x="42" y="925"/>
                      </a:lnTo>
                      <a:lnTo>
                        <a:pt x="42" y="939"/>
                      </a:lnTo>
                      <a:lnTo>
                        <a:pt x="286" y="1388"/>
                      </a:lnTo>
                      <a:lnTo>
                        <a:pt x="586" y="1918"/>
                      </a:lnTo>
                      <a:lnTo>
                        <a:pt x="830" y="2340"/>
                      </a:lnTo>
                      <a:lnTo>
                        <a:pt x="1062" y="2734"/>
                      </a:lnTo>
                      <a:lnTo>
                        <a:pt x="1157" y="2530"/>
                      </a:lnTo>
                      <a:lnTo>
                        <a:pt x="1252" y="2326"/>
                      </a:lnTo>
                      <a:lnTo>
                        <a:pt x="1334" y="2095"/>
                      </a:lnTo>
                      <a:lnTo>
                        <a:pt x="1402" y="1877"/>
                      </a:lnTo>
                      <a:lnTo>
                        <a:pt x="1524" y="1429"/>
                      </a:lnTo>
                      <a:lnTo>
                        <a:pt x="1619" y="993"/>
                      </a:lnTo>
                      <a:lnTo>
                        <a:pt x="1687" y="612"/>
                      </a:lnTo>
                      <a:lnTo>
                        <a:pt x="1728" y="300"/>
                      </a:lnTo>
                      <a:lnTo>
                        <a:pt x="17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" name="Google Shape;1350;p30"/>
                <p:cNvSpPr/>
                <p:nvPr/>
              </p:nvSpPr>
              <p:spPr>
                <a:xfrm>
                  <a:off x="7843580" y="1269532"/>
                  <a:ext cx="367858" cy="34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3" h="11318" extrusionOk="0">
                      <a:moveTo>
                        <a:pt x="8570" y="1"/>
                      </a:moveTo>
                      <a:lnTo>
                        <a:pt x="8175" y="14"/>
                      </a:lnTo>
                      <a:lnTo>
                        <a:pt x="7781" y="41"/>
                      </a:lnTo>
                      <a:lnTo>
                        <a:pt x="7359" y="82"/>
                      </a:lnTo>
                      <a:lnTo>
                        <a:pt x="6924" y="150"/>
                      </a:lnTo>
                      <a:lnTo>
                        <a:pt x="6475" y="232"/>
                      </a:lnTo>
                      <a:lnTo>
                        <a:pt x="6026" y="327"/>
                      </a:lnTo>
                      <a:lnTo>
                        <a:pt x="5591" y="436"/>
                      </a:lnTo>
                      <a:lnTo>
                        <a:pt x="5142" y="545"/>
                      </a:lnTo>
                      <a:lnTo>
                        <a:pt x="4285" y="790"/>
                      </a:lnTo>
                      <a:lnTo>
                        <a:pt x="3510" y="1034"/>
                      </a:lnTo>
                      <a:lnTo>
                        <a:pt x="2830" y="1266"/>
                      </a:lnTo>
                      <a:lnTo>
                        <a:pt x="2680" y="1334"/>
                      </a:lnTo>
                      <a:lnTo>
                        <a:pt x="2530" y="1388"/>
                      </a:lnTo>
                      <a:lnTo>
                        <a:pt x="2394" y="1470"/>
                      </a:lnTo>
                      <a:lnTo>
                        <a:pt x="2258" y="1551"/>
                      </a:lnTo>
                      <a:lnTo>
                        <a:pt x="2136" y="1633"/>
                      </a:lnTo>
                      <a:lnTo>
                        <a:pt x="2013" y="1742"/>
                      </a:lnTo>
                      <a:lnTo>
                        <a:pt x="1891" y="1837"/>
                      </a:lnTo>
                      <a:lnTo>
                        <a:pt x="1796" y="1946"/>
                      </a:lnTo>
                      <a:lnTo>
                        <a:pt x="1687" y="2068"/>
                      </a:lnTo>
                      <a:lnTo>
                        <a:pt x="1592" y="2191"/>
                      </a:lnTo>
                      <a:lnTo>
                        <a:pt x="1510" y="2313"/>
                      </a:lnTo>
                      <a:lnTo>
                        <a:pt x="1428" y="2449"/>
                      </a:lnTo>
                      <a:lnTo>
                        <a:pt x="1360" y="2599"/>
                      </a:lnTo>
                      <a:lnTo>
                        <a:pt x="1292" y="2735"/>
                      </a:lnTo>
                      <a:lnTo>
                        <a:pt x="1252" y="2884"/>
                      </a:lnTo>
                      <a:lnTo>
                        <a:pt x="1211" y="3034"/>
                      </a:lnTo>
                      <a:lnTo>
                        <a:pt x="1143" y="3333"/>
                      </a:lnTo>
                      <a:lnTo>
                        <a:pt x="1075" y="3632"/>
                      </a:lnTo>
                      <a:lnTo>
                        <a:pt x="1034" y="3945"/>
                      </a:lnTo>
                      <a:lnTo>
                        <a:pt x="993" y="4272"/>
                      </a:lnTo>
                      <a:lnTo>
                        <a:pt x="925" y="4938"/>
                      </a:lnTo>
                      <a:lnTo>
                        <a:pt x="898" y="5618"/>
                      </a:lnTo>
                      <a:lnTo>
                        <a:pt x="14" y="7183"/>
                      </a:lnTo>
                      <a:lnTo>
                        <a:pt x="0" y="7210"/>
                      </a:lnTo>
                      <a:lnTo>
                        <a:pt x="0" y="7251"/>
                      </a:lnTo>
                      <a:lnTo>
                        <a:pt x="27" y="7292"/>
                      </a:lnTo>
                      <a:lnTo>
                        <a:pt x="68" y="7319"/>
                      </a:lnTo>
                      <a:lnTo>
                        <a:pt x="163" y="7387"/>
                      </a:lnTo>
                      <a:lnTo>
                        <a:pt x="313" y="7441"/>
                      </a:lnTo>
                      <a:lnTo>
                        <a:pt x="476" y="7496"/>
                      </a:lnTo>
                      <a:lnTo>
                        <a:pt x="640" y="7536"/>
                      </a:lnTo>
                      <a:lnTo>
                        <a:pt x="939" y="7604"/>
                      </a:lnTo>
                      <a:lnTo>
                        <a:pt x="980" y="8026"/>
                      </a:lnTo>
                      <a:lnTo>
                        <a:pt x="1129" y="9237"/>
                      </a:lnTo>
                      <a:lnTo>
                        <a:pt x="1238" y="9808"/>
                      </a:lnTo>
                      <a:lnTo>
                        <a:pt x="1292" y="10012"/>
                      </a:lnTo>
                      <a:lnTo>
                        <a:pt x="1347" y="10216"/>
                      </a:lnTo>
                      <a:lnTo>
                        <a:pt x="1401" y="10393"/>
                      </a:lnTo>
                      <a:lnTo>
                        <a:pt x="1469" y="10556"/>
                      </a:lnTo>
                      <a:lnTo>
                        <a:pt x="1537" y="10692"/>
                      </a:lnTo>
                      <a:lnTo>
                        <a:pt x="1619" y="10828"/>
                      </a:lnTo>
                      <a:lnTo>
                        <a:pt x="1687" y="10937"/>
                      </a:lnTo>
                      <a:lnTo>
                        <a:pt x="1782" y="11032"/>
                      </a:lnTo>
                      <a:lnTo>
                        <a:pt x="1864" y="11114"/>
                      </a:lnTo>
                      <a:lnTo>
                        <a:pt x="1959" y="11182"/>
                      </a:lnTo>
                      <a:lnTo>
                        <a:pt x="2068" y="11236"/>
                      </a:lnTo>
                      <a:lnTo>
                        <a:pt x="2163" y="11277"/>
                      </a:lnTo>
                      <a:lnTo>
                        <a:pt x="2272" y="11304"/>
                      </a:lnTo>
                      <a:lnTo>
                        <a:pt x="2394" y="11318"/>
                      </a:lnTo>
                      <a:lnTo>
                        <a:pt x="2517" y="11318"/>
                      </a:lnTo>
                      <a:lnTo>
                        <a:pt x="2639" y="11304"/>
                      </a:lnTo>
                      <a:lnTo>
                        <a:pt x="2762" y="11291"/>
                      </a:lnTo>
                      <a:lnTo>
                        <a:pt x="2911" y="11250"/>
                      </a:lnTo>
                      <a:lnTo>
                        <a:pt x="3265" y="11127"/>
                      </a:lnTo>
                      <a:lnTo>
                        <a:pt x="3700" y="10951"/>
                      </a:lnTo>
                      <a:lnTo>
                        <a:pt x="4190" y="10719"/>
                      </a:lnTo>
                      <a:lnTo>
                        <a:pt x="4734" y="10447"/>
                      </a:lnTo>
                      <a:lnTo>
                        <a:pt x="5332" y="10134"/>
                      </a:lnTo>
                      <a:lnTo>
                        <a:pt x="5945" y="9794"/>
                      </a:lnTo>
                      <a:lnTo>
                        <a:pt x="6584" y="9414"/>
                      </a:lnTo>
                      <a:lnTo>
                        <a:pt x="7237" y="9019"/>
                      </a:lnTo>
                      <a:lnTo>
                        <a:pt x="7876" y="8611"/>
                      </a:lnTo>
                      <a:lnTo>
                        <a:pt x="8515" y="8189"/>
                      </a:lnTo>
                      <a:lnTo>
                        <a:pt x="9128" y="7754"/>
                      </a:lnTo>
                      <a:lnTo>
                        <a:pt x="9699" y="7332"/>
                      </a:lnTo>
                      <a:lnTo>
                        <a:pt x="10243" y="6911"/>
                      </a:lnTo>
                      <a:lnTo>
                        <a:pt x="10719" y="6489"/>
                      </a:lnTo>
                      <a:lnTo>
                        <a:pt x="10937" y="6285"/>
                      </a:lnTo>
                      <a:lnTo>
                        <a:pt x="11127" y="6095"/>
                      </a:lnTo>
                      <a:lnTo>
                        <a:pt x="11304" y="5891"/>
                      </a:lnTo>
                      <a:lnTo>
                        <a:pt x="11467" y="5686"/>
                      </a:lnTo>
                      <a:lnTo>
                        <a:pt x="11603" y="5482"/>
                      </a:lnTo>
                      <a:lnTo>
                        <a:pt x="11726" y="5265"/>
                      </a:lnTo>
                      <a:lnTo>
                        <a:pt x="11821" y="5034"/>
                      </a:lnTo>
                      <a:lnTo>
                        <a:pt x="11902" y="4816"/>
                      </a:lnTo>
                      <a:lnTo>
                        <a:pt x="11970" y="4585"/>
                      </a:lnTo>
                      <a:lnTo>
                        <a:pt x="12011" y="4353"/>
                      </a:lnTo>
                      <a:lnTo>
                        <a:pt x="12039" y="4109"/>
                      </a:lnTo>
                      <a:lnTo>
                        <a:pt x="12052" y="3877"/>
                      </a:lnTo>
                      <a:lnTo>
                        <a:pt x="12052" y="3646"/>
                      </a:lnTo>
                      <a:lnTo>
                        <a:pt x="12039" y="3401"/>
                      </a:lnTo>
                      <a:lnTo>
                        <a:pt x="11998" y="3170"/>
                      </a:lnTo>
                      <a:lnTo>
                        <a:pt x="11957" y="2939"/>
                      </a:lnTo>
                      <a:lnTo>
                        <a:pt x="11889" y="2708"/>
                      </a:lnTo>
                      <a:lnTo>
                        <a:pt x="11821" y="2490"/>
                      </a:lnTo>
                      <a:lnTo>
                        <a:pt x="11739" y="2259"/>
                      </a:lnTo>
                      <a:lnTo>
                        <a:pt x="11630" y="2055"/>
                      </a:lnTo>
                      <a:lnTo>
                        <a:pt x="11522" y="1837"/>
                      </a:lnTo>
                      <a:lnTo>
                        <a:pt x="11399" y="1633"/>
                      </a:lnTo>
                      <a:lnTo>
                        <a:pt x="11263" y="1442"/>
                      </a:lnTo>
                      <a:lnTo>
                        <a:pt x="11127" y="1266"/>
                      </a:lnTo>
                      <a:lnTo>
                        <a:pt x="10978" y="1089"/>
                      </a:lnTo>
                      <a:lnTo>
                        <a:pt x="10814" y="926"/>
                      </a:lnTo>
                      <a:lnTo>
                        <a:pt x="10637" y="762"/>
                      </a:lnTo>
                      <a:lnTo>
                        <a:pt x="10461" y="626"/>
                      </a:lnTo>
                      <a:lnTo>
                        <a:pt x="10284" y="490"/>
                      </a:lnTo>
                      <a:lnTo>
                        <a:pt x="10080" y="381"/>
                      </a:lnTo>
                      <a:lnTo>
                        <a:pt x="9889" y="286"/>
                      </a:lnTo>
                      <a:lnTo>
                        <a:pt x="9672" y="191"/>
                      </a:lnTo>
                      <a:lnTo>
                        <a:pt x="9468" y="123"/>
                      </a:lnTo>
                      <a:lnTo>
                        <a:pt x="9250" y="69"/>
                      </a:lnTo>
                      <a:lnTo>
                        <a:pt x="9087" y="41"/>
                      </a:lnTo>
                      <a:lnTo>
                        <a:pt x="8924" y="28"/>
                      </a:lnTo>
                      <a:lnTo>
                        <a:pt x="8570" y="1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1351;p30"/>
                <p:cNvSpPr/>
                <p:nvPr/>
              </p:nvSpPr>
              <p:spPr>
                <a:xfrm>
                  <a:off x="7884661" y="1384106"/>
                  <a:ext cx="54417" cy="32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3" h="1062" extrusionOk="0">
                      <a:moveTo>
                        <a:pt x="463" y="1"/>
                      </a:moveTo>
                      <a:lnTo>
                        <a:pt x="314" y="15"/>
                      </a:lnTo>
                      <a:lnTo>
                        <a:pt x="150" y="42"/>
                      </a:lnTo>
                      <a:lnTo>
                        <a:pt x="123" y="55"/>
                      </a:lnTo>
                      <a:lnTo>
                        <a:pt x="82" y="83"/>
                      </a:lnTo>
                      <a:lnTo>
                        <a:pt x="28" y="137"/>
                      </a:lnTo>
                      <a:lnTo>
                        <a:pt x="14" y="219"/>
                      </a:lnTo>
                      <a:lnTo>
                        <a:pt x="1" y="259"/>
                      </a:lnTo>
                      <a:lnTo>
                        <a:pt x="14" y="300"/>
                      </a:lnTo>
                      <a:lnTo>
                        <a:pt x="28" y="341"/>
                      </a:lnTo>
                      <a:lnTo>
                        <a:pt x="55" y="368"/>
                      </a:lnTo>
                      <a:lnTo>
                        <a:pt x="110" y="423"/>
                      </a:lnTo>
                      <a:lnTo>
                        <a:pt x="178" y="450"/>
                      </a:lnTo>
                      <a:lnTo>
                        <a:pt x="219" y="450"/>
                      </a:lnTo>
                      <a:lnTo>
                        <a:pt x="259" y="436"/>
                      </a:lnTo>
                      <a:lnTo>
                        <a:pt x="395" y="409"/>
                      </a:lnTo>
                      <a:lnTo>
                        <a:pt x="640" y="409"/>
                      </a:lnTo>
                      <a:lnTo>
                        <a:pt x="749" y="436"/>
                      </a:lnTo>
                      <a:lnTo>
                        <a:pt x="844" y="463"/>
                      </a:lnTo>
                      <a:lnTo>
                        <a:pt x="939" y="504"/>
                      </a:lnTo>
                      <a:lnTo>
                        <a:pt x="1021" y="559"/>
                      </a:lnTo>
                      <a:lnTo>
                        <a:pt x="1103" y="613"/>
                      </a:lnTo>
                      <a:lnTo>
                        <a:pt x="1225" y="722"/>
                      </a:lnTo>
                      <a:lnTo>
                        <a:pt x="1320" y="831"/>
                      </a:lnTo>
                      <a:lnTo>
                        <a:pt x="1388" y="953"/>
                      </a:lnTo>
                      <a:lnTo>
                        <a:pt x="1429" y="1008"/>
                      </a:lnTo>
                      <a:lnTo>
                        <a:pt x="1470" y="1035"/>
                      </a:lnTo>
                      <a:lnTo>
                        <a:pt x="1524" y="1062"/>
                      </a:lnTo>
                      <a:lnTo>
                        <a:pt x="1633" y="1062"/>
                      </a:lnTo>
                      <a:lnTo>
                        <a:pt x="1674" y="1035"/>
                      </a:lnTo>
                      <a:lnTo>
                        <a:pt x="1701" y="1021"/>
                      </a:lnTo>
                      <a:lnTo>
                        <a:pt x="1728" y="980"/>
                      </a:lnTo>
                      <a:lnTo>
                        <a:pt x="1769" y="912"/>
                      </a:lnTo>
                      <a:lnTo>
                        <a:pt x="1783" y="844"/>
                      </a:lnTo>
                      <a:lnTo>
                        <a:pt x="1769" y="803"/>
                      </a:lnTo>
                      <a:lnTo>
                        <a:pt x="1756" y="763"/>
                      </a:lnTo>
                      <a:lnTo>
                        <a:pt x="1660" y="627"/>
                      </a:lnTo>
                      <a:lnTo>
                        <a:pt x="1538" y="477"/>
                      </a:lnTo>
                      <a:lnTo>
                        <a:pt x="1388" y="327"/>
                      </a:lnTo>
                      <a:lnTo>
                        <a:pt x="1293" y="259"/>
                      </a:lnTo>
                      <a:lnTo>
                        <a:pt x="1198" y="191"/>
                      </a:lnTo>
                      <a:lnTo>
                        <a:pt x="1089" y="137"/>
                      </a:lnTo>
                      <a:lnTo>
                        <a:pt x="980" y="83"/>
                      </a:lnTo>
                      <a:lnTo>
                        <a:pt x="858" y="42"/>
                      </a:lnTo>
                      <a:lnTo>
                        <a:pt x="735" y="15"/>
                      </a:lnTo>
                      <a:lnTo>
                        <a:pt x="599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2" name="Google Shape;1352;p30"/>
                <p:cNvSpPr/>
                <p:nvPr/>
              </p:nvSpPr>
              <p:spPr>
                <a:xfrm>
                  <a:off x="7872636" y="1372905"/>
                  <a:ext cx="49015" cy="109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6" h="3579" extrusionOk="0">
                      <a:moveTo>
                        <a:pt x="817" y="177"/>
                      </a:moveTo>
                      <a:lnTo>
                        <a:pt x="871" y="205"/>
                      </a:lnTo>
                      <a:lnTo>
                        <a:pt x="939" y="232"/>
                      </a:lnTo>
                      <a:lnTo>
                        <a:pt x="993" y="286"/>
                      </a:lnTo>
                      <a:lnTo>
                        <a:pt x="1048" y="354"/>
                      </a:lnTo>
                      <a:lnTo>
                        <a:pt x="1102" y="422"/>
                      </a:lnTo>
                      <a:lnTo>
                        <a:pt x="1197" y="613"/>
                      </a:lnTo>
                      <a:lnTo>
                        <a:pt x="1293" y="844"/>
                      </a:lnTo>
                      <a:lnTo>
                        <a:pt x="1361" y="1116"/>
                      </a:lnTo>
                      <a:lnTo>
                        <a:pt x="1415" y="1429"/>
                      </a:lnTo>
                      <a:lnTo>
                        <a:pt x="1442" y="1769"/>
                      </a:lnTo>
                      <a:lnTo>
                        <a:pt x="1429" y="2123"/>
                      </a:lnTo>
                      <a:lnTo>
                        <a:pt x="1401" y="2435"/>
                      </a:lnTo>
                      <a:lnTo>
                        <a:pt x="1347" y="2708"/>
                      </a:lnTo>
                      <a:lnTo>
                        <a:pt x="1265" y="2952"/>
                      </a:lnTo>
                      <a:lnTo>
                        <a:pt x="1170" y="3143"/>
                      </a:lnTo>
                      <a:lnTo>
                        <a:pt x="1129" y="3224"/>
                      </a:lnTo>
                      <a:lnTo>
                        <a:pt x="1075" y="3279"/>
                      </a:lnTo>
                      <a:lnTo>
                        <a:pt x="1021" y="3333"/>
                      </a:lnTo>
                      <a:lnTo>
                        <a:pt x="966" y="3374"/>
                      </a:lnTo>
                      <a:lnTo>
                        <a:pt x="912" y="3401"/>
                      </a:lnTo>
                      <a:lnTo>
                        <a:pt x="857" y="3415"/>
                      </a:lnTo>
                      <a:lnTo>
                        <a:pt x="803" y="3401"/>
                      </a:lnTo>
                      <a:lnTo>
                        <a:pt x="749" y="3388"/>
                      </a:lnTo>
                      <a:lnTo>
                        <a:pt x="694" y="3360"/>
                      </a:lnTo>
                      <a:lnTo>
                        <a:pt x="640" y="3306"/>
                      </a:lnTo>
                      <a:lnTo>
                        <a:pt x="585" y="3252"/>
                      </a:lnTo>
                      <a:lnTo>
                        <a:pt x="531" y="3184"/>
                      </a:lnTo>
                      <a:lnTo>
                        <a:pt x="436" y="3020"/>
                      </a:lnTo>
                      <a:lnTo>
                        <a:pt x="340" y="2816"/>
                      </a:lnTo>
                      <a:lnTo>
                        <a:pt x="272" y="2572"/>
                      </a:lnTo>
                      <a:lnTo>
                        <a:pt x="218" y="2286"/>
                      </a:lnTo>
                      <a:lnTo>
                        <a:pt x="191" y="1973"/>
                      </a:lnTo>
                      <a:lnTo>
                        <a:pt x="177" y="1810"/>
                      </a:lnTo>
                      <a:lnTo>
                        <a:pt x="177" y="1769"/>
                      </a:lnTo>
                      <a:lnTo>
                        <a:pt x="191" y="1429"/>
                      </a:lnTo>
                      <a:lnTo>
                        <a:pt x="218" y="1116"/>
                      </a:lnTo>
                      <a:lnTo>
                        <a:pt x="272" y="844"/>
                      </a:lnTo>
                      <a:lnTo>
                        <a:pt x="354" y="613"/>
                      </a:lnTo>
                      <a:lnTo>
                        <a:pt x="436" y="436"/>
                      </a:lnTo>
                      <a:lnTo>
                        <a:pt x="490" y="354"/>
                      </a:lnTo>
                      <a:lnTo>
                        <a:pt x="544" y="286"/>
                      </a:lnTo>
                      <a:lnTo>
                        <a:pt x="599" y="245"/>
                      </a:lnTo>
                      <a:lnTo>
                        <a:pt x="653" y="205"/>
                      </a:lnTo>
                      <a:lnTo>
                        <a:pt x="708" y="177"/>
                      </a:lnTo>
                      <a:close/>
                      <a:moveTo>
                        <a:pt x="762" y="1"/>
                      </a:moveTo>
                      <a:lnTo>
                        <a:pt x="681" y="14"/>
                      </a:lnTo>
                      <a:lnTo>
                        <a:pt x="599" y="41"/>
                      </a:lnTo>
                      <a:lnTo>
                        <a:pt x="531" y="82"/>
                      </a:lnTo>
                      <a:lnTo>
                        <a:pt x="449" y="137"/>
                      </a:lnTo>
                      <a:lnTo>
                        <a:pt x="395" y="218"/>
                      </a:lnTo>
                      <a:lnTo>
                        <a:pt x="327" y="300"/>
                      </a:lnTo>
                      <a:lnTo>
                        <a:pt x="272" y="395"/>
                      </a:lnTo>
                      <a:lnTo>
                        <a:pt x="218" y="504"/>
                      </a:lnTo>
                      <a:lnTo>
                        <a:pt x="164" y="626"/>
                      </a:lnTo>
                      <a:lnTo>
                        <a:pt x="123" y="762"/>
                      </a:lnTo>
                      <a:lnTo>
                        <a:pt x="55" y="1062"/>
                      </a:lnTo>
                      <a:lnTo>
                        <a:pt x="14" y="1388"/>
                      </a:lnTo>
                      <a:lnTo>
                        <a:pt x="0" y="1728"/>
                      </a:lnTo>
                      <a:lnTo>
                        <a:pt x="0" y="1810"/>
                      </a:lnTo>
                      <a:lnTo>
                        <a:pt x="14" y="1905"/>
                      </a:lnTo>
                      <a:lnTo>
                        <a:pt x="41" y="2259"/>
                      </a:lnTo>
                      <a:lnTo>
                        <a:pt x="96" y="2572"/>
                      </a:lnTo>
                      <a:lnTo>
                        <a:pt x="177" y="2857"/>
                      </a:lnTo>
                      <a:lnTo>
                        <a:pt x="232" y="2993"/>
                      </a:lnTo>
                      <a:lnTo>
                        <a:pt x="286" y="3102"/>
                      </a:lnTo>
                      <a:lnTo>
                        <a:pt x="340" y="3211"/>
                      </a:lnTo>
                      <a:lnTo>
                        <a:pt x="408" y="3306"/>
                      </a:lnTo>
                      <a:lnTo>
                        <a:pt x="476" y="3388"/>
                      </a:lnTo>
                      <a:lnTo>
                        <a:pt x="544" y="3456"/>
                      </a:lnTo>
                      <a:lnTo>
                        <a:pt x="626" y="3510"/>
                      </a:lnTo>
                      <a:lnTo>
                        <a:pt x="694" y="3551"/>
                      </a:lnTo>
                      <a:lnTo>
                        <a:pt x="776" y="3578"/>
                      </a:lnTo>
                      <a:lnTo>
                        <a:pt x="857" y="3578"/>
                      </a:lnTo>
                      <a:lnTo>
                        <a:pt x="939" y="3565"/>
                      </a:lnTo>
                      <a:lnTo>
                        <a:pt x="1021" y="3537"/>
                      </a:lnTo>
                      <a:lnTo>
                        <a:pt x="1102" y="3496"/>
                      </a:lnTo>
                      <a:lnTo>
                        <a:pt x="1170" y="3428"/>
                      </a:lnTo>
                      <a:lnTo>
                        <a:pt x="1238" y="3360"/>
                      </a:lnTo>
                      <a:lnTo>
                        <a:pt x="1306" y="3265"/>
                      </a:lnTo>
                      <a:lnTo>
                        <a:pt x="1361" y="3156"/>
                      </a:lnTo>
                      <a:lnTo>
                        <a:pt x="1415" y="3048"/>
                      </a:lnTo>
                      <a:lnTo>
                        <a:pt x="1456" y="2925"/>
                      </a:lnTo>
                      <a:lnTo>
                        <a:pt x="1497" y="2776"/>
                      </a:lnTo>
                      <a:lnTo>
                        <a:pt x="1537" y="2626"/>
                      </a:lnTo>
                      <a:lnTo>
                        <a:pt x="1565" y="2476"/>
                      </a:lnTo>
                      <a:lnTo>
                        <a:pt x="1592" y="2313"/>
                      </a:lnTo>
                      <a:lnTo>
                        <a:pt x="1605" y="2136"/>
                      </a:lnTo>
                      <a:lnTo>
                        <a:pt x="1605" y="1959"/>
                      </a:lnTo>
                      <a:lnTo>
                        <a:pt x="1605" y="1769"/>
                      </a:lnTo>
                      <a:lnTo>
                        <a:pt x="1605" y="1579"/>
                      </a:lnTo>
                      <a:lnTo>
                        <a:pt x="1578" y="1402"/>
                      </a:lnTo>
                      <a:lnTo>
                        <a:pt x="1565" y="1238"/>
                      </a:lnTo>
                      <a:lnTo>
                        <a:pt x="1524" y="1062"/>
                      </a:lnTo>
                      <a:lnTo>
                        <a:pt x="1483" y="912"/>
                      </a:lnTo>
                      <a:lnTo>
                        <a:pt x="1442" y="762"/>
                      </a:lnTo>
                      <a:lnTo>
                        <a:pt x="1401" y="626"/>
                      </a:lnTo>
                      <a:lnTo>
                        <a:pt x="1347" y="504"/>
                      </a:lnTo>
                      <a:lnTo>
                        <a:pt x="1279" y="395"/>
                      </a:lnTo>
                      <a:lnTo>
                        <a:pt x="1211" y="286"/>
                      </a:lnTo>
                      <a:lnTo>
                        <a:pt x="1143" y="205"/>
                      </a:lnTo>
                      <a:lnTo>
                        <a:pt x="1075" y="137"/>
                      </a:lnTo>
                      <a:lnTo>
                        <a:pt x="1007" y="69"/>
                      </a:lnTo>
                      <a:lnTo>
                        <a:pt x="925" y="28"/>
                      </a:lnTo>
                      <a:lnTo>
                        <a:pt x="844" y="14"/>
                      </a:lnTo>
                      <a:lnTo>
                        <a:pt x="76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3" name="Google Shape;1353;p30"/>
                <p:cNvSpPr/>
                <p:nvPr/>
              </p:nvSpPr>
              <p:spPr>
                <a:xfrm>
                  <a:off x="7866410" y="1425644"/>
                  <a:ext cx="12055" cy="7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" h="259" extrusionOk="0">
                      <a:moveTo>
                        <a:pt x="204" y="0"/>
                      </a:moveTo>
                      <a:lnTo>
                        <a:pt x="164" y="14"/>
                      </a:lnTo>
                      <a:lnTo>
                        <a:pt x="123" y="41"/>
                      </a:lnTo>
                      <a:lnTo>
                        <a:pt x="68" y="68"/>
                      </a:lnTo>
                      <a:lnTo>
                        <a:pt x="28" y="123"/>
                      </a:lnTo>
                      <a:lnTo>
                        <a:pt x="0" y="150"/>
                      </a:lnTo>
                      <a:lnTo>
                        <a:pt x="0" y="177"/>
                      </a:lnTo>
                      <a:lnTo>
                        <a:pt x="14" y="218"/>
                      </a:lnTo>
                      <a:lnTo>
                        <a:pt x="41" y="245"/>
                      </a:lnTo>
                      <a:lnTo>
                        <a:pt x="68" y="259"/>
                      </a:lnTo>
                      <a:lnTo>
                        <a:pt x="96" y="259"/>
                      </a:lnTo>
                      <a:lnTo>
                        <a:pt x="123" y="245"/>
                      </a:lnTo>
                      <a:lnTo>
                        <a:pt x="150" y="231"/>
                      </a:lnTo>
                      <a:lnTo>
                        <a:pt x="191" y="204"/>
                      </a:lnTo>
                      <a:lnTo>
                        <a:pt x="218" y="177"/>
                      </a:lnTo>
                      <a:lnTo>
                        <a:pt x="272" y="177"/>
                      </a:lnTo>
                      <a:lnTo>
                        <a:pt x="313" y="191"/>
                      </a:lnTo>
                      <a:lnTo>
                        <a:pt x="340" y="218"/>
                      </a:lnTo>
                      <a:lnTo>
                        <a:pt x="368" y="245"/>
                      </a:lnTo>
                      <a:lnTo>
                        <a:pt x="395" y="245"/>
                      </a:lnTo>
                      <a:lnTo>
                        <a:pt x="381" y="82"/>
                      </a:lnTo>
                      <a:lnTo>
                        <a:pt x="381" y="41"/>
                      </a:lnTo>
                      <a:lnTo>
                        <a:pt x="313" y="14"/>
                      </a:lnTo>
                      <a:lnTo>
                        <a:pt x="24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4" name="Google Shape;1354;p30"/>
                <p:cNvSpPr/>
                <p:nvPr/>
              </p:nvSpPr>
              <p:spPr>
                <a:xfrm>
                  <a:off x="7916219" y="1400312"/>
                  <a:ext cx="92628" cy="23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5" h="776" extrusionOk="0">
                      <a:moveTo>
                        <a:pt x="3034" y="0"/>
                      </a:moveTo>
                      <a:lnTo>
                        <a:pt x="82" y="613"/>
                      </a:lnTo>
                      <a:lnTo>
                        <a:pt x="55" y="626"/>
                      </a:lnTo>
                      <a:lnTo>
                        <a:pt x="28" y="640"/>
                      </a:lnTo>
                      <a:lnTo>
                        <a:pt x="1" y="667"/>
                      </a:lnTo>
                      <a:lnTo>
                        <a:pt x="1" y="694"/>
                      </a:lnTo>
                      <a:lnTo>
                        <a:pt x="14" y="735"/>
                      </a:lnTo>
                      <a:lnTo>
                        <a:pt x="28" y="762"/>
                      </a:lnTo>
                      <a:lnTo>
                        <a:pt x="55" y="776"/>
                      </a:lnTo>
                      <a:lnTo>
                        <a:pt x="96" y="776"/>
                      </a:lnTo>
                      <a:lnTo>
                        <a:pt x="2925" y="150"/>
                      </a:lnTo>
                      <a:lnTo>
                        <a:pt x="2939" y="109"/>
                      </a:lnTo>
                      <a:lnTo>
                        <a:pt x="2980" y="68"/>
                      </a:lnTo>
                      <a:lnTo>
                        <a:pt x="3007" y="41"/>
                      </a:lnTo>
                      <a:lnTo>
                        <a:pt x="30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5" name="Google Shape;1355;p30"/>
                <p:cNvSpPr/>
                <p:nvPr/>
              </p:nvSpPr>
              <p:spPr>
                <a:xfrm>
                  <a:off x="7883013" y="1518640"/>
                  <a:ext cx="39890" cy="22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735" extrusionOk="0">
                      <a:moveTo>
                        <a:pt x="1157" y="0"/>
                      </a:moveTo>
                      <a:lnTo>
                        <a:pt x="1116" y="14"/>
                      </a:lnTo>
                      <a:lnTo>
                        <a:pt x="1075" y="55"/>
                      </a:lnTo>
                      <a:lnTo>
                        <a:pt x="1007" y="136"/>
                      </a:lnTo>
                      <a:lnTo>
                        <a:pt x="925" y="218"/>
                      </a:lnTo>
                      <a:lnTo>
                        <a:pt x="817" y="299"/>
                      </a:lnTo>
                      <a:lnTo>
                        <a:pt x="681" y="381"/>
                      </a:lnTo>
                      <a:lnTo>
                        <a:pt x="613" y="422"/>
                      </a:lnTo>
                      <a:lnTo>
                        <a:pt x="531" y="449"/>
                      </a:lnTo>
                      <a:lnTo>
                        <a:pt x="449" y="463"/>
                      </a:lnTo>
                      <a:lnTo>
                        <a:pt x="354" y="476"/>
                      </a:lnTo>
                      <a:lnTo>
                        <a:pt x="259" y="476"/>
                      </a:lnTo>
                      <a:lnTo>
                        <a:pt x="150" y="463"/>
                      </a:lnTo>
                      <a:lnTo>
                        <a:pt x="96" y="463"/>
                      </a:lnTo>
                      <a:lnTo>
                        <a:pt x="55" y="490"/>
                      </a:lnTo>
                      <a:lnTo>
                        <a:pt x="14" y="517"/>
                      </a:lnTo>
                      <a:lnTo>
                        <a:pt x="0" y="571"/>
                      </a:lnTo>
                      <a:lnTo>
                        <a:pt x="0" y="612"/>
                      </a:lnTo>
                      <a:lnTo>
                        <a:pt x="14" y="667"/>
                      </a:lnTo>
                      <a:lnTo>
                        <a:pt x="55" y="694"/>
                      </a:lnTo>
                      <a:lnTo>
                        <a:pt x="109" y="721"/>
                      </a:lnTo>
                      <a:lnTo>
                        <a:pt x="204" y="735"/>
                      </a:lnTo>
                      <a:lnTo>
                        <a:pt x="409" y="735"/>
                      </a:lnTo>
                      <a:lnTo>
                        <a:pt x="517" y="707"/>
                      </a:lnTo>
                      <a:lnTo>
                        <a:pt x="613" y="694"/>
                      </a:lnTo>
                      <a:lnTo>
                        <a:pt x="708" y="653"/>
                      </a:lnTo>
                      <a:lnTo>
                        <a:pt x="885" y="571"/>
                      </a:lnTo>
                      <a:lnTo>
                        <a:pt x="1021" y="476"/>
                      </a:lnTo>
                      <a:lnTo>
                        <a:pt x="1129" y="381"/>
                      </a:lnTo>
                      <a:lnTo>
                        <a:pt x="1211" y="286"/>
                      </a:lnTo>
                      <a:lnTo>
                        <a:pt x="1293" y="191"/>
                      </a:lnTo>
                      <a:lnTo>
                        <a:pt x="1306" y="150"/>
                      </a:lnTo>
                      <a:lnTo>
                        <a:pt x="1306" y="95"/>
                      </a:lnTo>
                      <a:lnTo>
                        <a:pt x="1293" y="55"/>
                      </a:lnTo>
                      <a:lnTo>
                        <a:pt x="1252" y="14"/>
                      </a:lnTo>
                      <a:lnTo>
                        <a:pt x="1211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6" name="Google Shape;1356;p30"/>
                <p:cNvSpPr/>
                <p:nvPr/>
              </p:nvSpPr>
              <p:spPr>
                <a:xfrm>
                  <a:off x="7919973" y="1467579"/>
                  <a:ext cx="61864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116" extrusionOk="0">
                      <a:moveTo>
                        <a:pt x="1292" y="0"/>
                      </a:moveTo>
                      <a:lnTo>
                        <a:pt x="1102" y="14"/>
                      </a:lnTo>
                      <a:lnTo>
                        <a:pt x="898" y="41"/>
                      </a:lnTo>
                      <a:lnTo>
                        <a:pt x="694" y="109"/>
                      </a:lnTo>
                      <a:lnTo>
                        <a:pt x="503" y="177"/>
                      </a:lnTo>
                      <a:lnTo>
                        <a:pt x="354" y="258"/>
                      </a:lnTo>
                      <a:lnTo>
                        <a:pt x="218" y="354"/>
                      </a:lnTo>
                      <a:lnTo>
                        <a:pt x="109" y="463"/>
                      </a:lnTo>
                      <a:lnTo>
                        <a:pt x="41" y="571"/>
                      </a:lnTo>
                      <a:lnTo>
                        <a:pt x="14" y="626"/>
                      </a:lnTo>
                      <a:lnTo>
                        <a:pt x="0" y="680"/>
                      </a:lnTo>
                      <a:lnTo>
                        <a:pt x="0" y="735"/>
                      </a:lnTo>
                      <a:lnTo>
                        <a:pt x="0" y="789"/>
                      </a:lnTo>
                      <a:lnTo>
                        <a:pt x="27" y="843"/>
                      </a:lnTo>
                      <a:lnTo>
                        <a:pt x="54" y="884"/>
                      </a:lnTo>
                      <a:lnTo>
                        <a:pt x="82" y="939"/>
                      </a:lnTo>
                      <a:lnTo>
                        <a:pt x="136" y="966"/>
                      </a:lnTo>
                      <a:lnTo>
                        <a:pt x="245" y="1034"/>
                      </a:lnTo>
                      <a:lnTo>
                        <a:pt x="381" y="1088"/>
                      </a:lnTo>
                      <a:lnTo>
                        <a:pt x="544" y="1115"/>
                      </a:lnTo>
                      <a:lnTo>
                        <a:pt x="735" y="1115"/>
                      </a:lnTo>
                      <a:lnTo>
                        <a:pt x="925" y="1102"/>
                      </a:lnTo>
                      <a:lnTo>
                        <a:pt x="1129" y="1075"/>
                      </a:lnTo>
                      <a:lnTo>
                        <a:pt x="1333" y="1020"/>
                      </a:lnTo>
                      <a:lnTo>
                        <a:pt x="1510" y="939"/>
                      </a:lnTo>
                      <a:lnTo>
                        <a:pt x="1673" y="857"/>
                      </a:lnTo>
                      <a:lnTo>
                        <a:pt x="1809" y="762"/>
                      </a:lnTo>
                      <a:lnTo>
                        <a:pt x="1904" y="653"/>
                      </a:lnTo>
                      <a:lnTo>
                        <a:pt x="1986" y="544"/>
                      </a:lnTo>
                      <a:lnTo>
                        <a:pt x="2013" y="490"/>
                      </a:lnTo>
                      <a:lnTo>
                        <a:pt x="2013" y="435"/>
                      </a:lnTo>
                      <a:lnTo>
                        <a:pt x="2027" y="381"/>
                      </a:lnTo>
                      <a:lnTo>
                        <a:pt x="2013" y="326"/>
                      </a:lnTo>
                      <a:lnTo>
                        <a:pt x="2000" y="272"/>
                      </a:lnTo>
                      <a:lnTo>
                        <a:pt x="1972" y="231"/>
                      </a:lnTo>
                      <a:lnTo>
                        <a:pt x="1932" y="177"/>
                      </a:lnTo>
                      <a:lnTo>
                        <a:pt x="1891" y="150"/>
                      </a:lnTo>
                      <a:lnTo>
                        <a:pt x="1782" y="82"/>
                      </a:lnTo>
                      <a:lnTo>
                        <a:pt x="1632" y="27"/>
                      </a:lnTo>
                      <a:lnTo>
                        <a:pt x="1469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7" name="Google Shape;1357;p30"/>
                <p:cNvSpPr/>
                <p:nvPr/>
              </p:nvSpPr>
              <p:spPr>
                <a:xfrm>
                  <a:off x="7892963" y="1416488"/>
                  <a:ext cx="14558" cy="25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845" extrusionOk="0">
                      <a:moveTo>
                        <a:pt x="232" y="1"/>
                      </a:moveTo>
                      <a:lnTo>
                        <a:pt x="191" y="28"/>
                      </a:lnTo>
                      <a:lnTo>
                        <a:pt x="151" y="55"/>
                      </a:lnTo>
                      <a:lnTo>
                        <a:pt x="110" y="110"/>
                      </a:lnTo>
                      <a:lnTo>
                        <a:pt x="69" y="164"/>
                      </a:lnTo>
                      <a:lnTo>
                        <a:pt x="42" y="232"/>
                      </a:lnTo>
                      <a:lnTo>
                        <a:pt x="15" y="314"/>
                      </a:lnTo>
                      <a:lnTo>
                        <a:pt x="1" y="395"/>
                      </a:lnTo>
                      <a:lnTo>
                        <a:pt x="1" y="491"/>
                      </a:lnTo>
                      <a:lnTo>
                        <a:pt x="1" y="572"/>
                      </a:lnTo>
                      <a:lnTo>
                        <a:pt x="15" y="640"/>
                      </a:lnTo>
                      <a:lnTo>
                        <a:pt x="42" y="708"/>
                      </a:lnTo>
                      <a:lnTo>
                        <a:pt x="69" y="763"/>
                      </a:lnTo>
                      <a:lnTo>
                        <a:pt x="110" y="803"/>
                      </a:lnTo>
                      <a:lnTo>
                        <a:pt x="151" y="831"/>
                      </a:lnTo>
                      <a:lnTo>
                        <a:pt x="191" y="844"/>
                      </a:lnTo>
                      <a:lnTo>
                        <a:pt x="246" y="844"/>
                      </a:lnTo>
                      <a:lnTo>
                        <a:pt x="287" y="831"/>
                      </a:lnTo>
                      <a:lnTo>
                        <a:pt x="327" y="790"/>
                      </a:lnTo>
                      <a:lnTo>
                        <a:pt x="368" y="749"/>
                      </a:lnTo>
                      <a:lnTo>
                        <a:pt x="409" y="681"/>
                      </a:lnTo>
                      <a:lnTo>
                        <a:pt x="436" y="613"/>
                      </a:lnTo>
                      <a:lnTo>
                        <a:pt x="463" y="531"/>
                      </a:lnTo>
                      <a:lnTo>
                        <a:pt x="477" y="450"/>
                      </a:lnTo>
                      <a:lnTo>
                        <a:pt x="477" y="368"/>
                      </a:lnTo>
                      <a:lnTo>
                        <a:pt x="477" y="287"/>
                      </a:lnTo>
                      <a:lnTo>
                        <a:pt x="463" y="205"/>
                      </a:lnTo>
                      <a:lnTo>
                        <a:pt x="436" y="151"/>
                      </a:lnTo>
                      <a:lnTo>
                        <a:pt x="409" y="83"/>
                      </a:lnTo>
                      <a:lnTo>
                        <a:pt x="368" y="42"/>
                      </a:lnTo>
                      <a:lnTo>
                        <a:pt x="327" y="15"/>
                      </a:lnTo>
                      <a:lnTo>
                        <a:pt x="287" y="1"/>
                      </a:lnTo>
                      <a:close/>
                    </a:path>
                  </a:pathLst>
                </a:custGeom>
                <a:solidFill>
                  <a:srgbClr val="0020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8" name="Google Shape;1358;p30"/>
                <p:cNvSpPr/>
                <p:nvPr/>
              </p:nvSpPr>
              <p:spPr>
                <a:xfrm>
                  <a:off x="8025818" y="1402815"/>
                  <a:ext cx="36166" cy="56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5" h="1850" extrusionOk="0">
                      <a:moveTo>
                        <a:pt x="1062" y="0"/>
                      </a:moveTo>
                      <a:lnTo>
                        <a:pt x="1007" y="14"/>
                      </a:lnTo>
                      <a:lnTo>
                        <a:pt x="967" y="27"/>
                      </a:lnTo>
                      <a:lnTo>
                        <a:pt x="817" y="150"/>
                      </a:lnTo>
                      <a:lnTo>
                        <a:pt x="681" y="286"/>
                      </a:lnTo>
                      <a:lnTo>
                        <a:pt x="531" y="463"/>
                      </a:lnTo>
                      <a:lnTo>
                        <a:pt x="368" y="694"/>
                      </a:lnTo>
                      <a:lnTo>
                        <a:pt x="286" y="830"/>
                      </a:lnTo>
                      <a:lnTo>
                        <a:pt x="205" y="979"/>
                      </a:lnTo>
                      <a:lnTo>
                        <a:pt x="137" y="1143"/>
                      </a:lnTo>
                      <a:lnTo>
                        <a:pt x="82" y="1306"/>
                      </a:lnTo>
                      <a:lnTo>
                        <a:pt x="28" y="1496"/>
                      </a:lnTo>
                      <a:lnTo>
                        <a:pt x="1" y="1687"/>
                      </a:lnTo>
                      <a:lnTo>
                        <a:pt x="1" y="1741"/>
                      </a:lnTo>
                      <a:lnTo>
                        <a:pt x="14" y="1796"/>
                      </a:lnTo>
                      <a:lnTo>
                        <a:pt x="55" y="1823"/>
                      </a:lnTo>
                      <a:lnTo>
                        <a:pt x="110" y="1850"/>
                      </a:lnTo>
                      <a:lnTo>
                        <a:pt x="137" y="1850"/>
                      </a:lnTo>
                      <a:lnTo>
                        <a:pt x="191" y="1836"/>
                      </a:lnTo>
                      <a:lnTo>
                        <a:pt x="232" y="1809"/>
                      </a:lnTo>
                      <a:lnTo>
                        <a:pt x="259" y="1768"/>
                      </a:lnTo>
                      <a:lnTo>
                        <a:pt x="273" y="1728"/>
                      </a:lnTo>
                      <a:lnTo>
                        <a:pt x="314" y="1551"/>
                      </a:lnTo>
                      <a:lnTo>
                        <a:pt x="354" y="1387"/>
                      </a:lnTo>
                      <a:lnTo>
                        <a:pt x="409" y="1238"/>
                      </a:lnTo>
                      <a:lnTo>
                        <a:pt x="463" y="1102"/>
                      </a:lnTo>
                      <a:lnTo>
                        <a:pt x="531" y="966"/>
                      </a:lnTo>
                      <a:lnTo>
                        <a:pt x="599" y="843"/>
                      </a:lnTo>
                      <a:lnTo>
                        <a:pt x="749" y="639"/>
                      </a:lnTo>
                      <a:lnTo>
                        <a:pt x="885" y="476"/>
                      </a:lnTo>
                      <a:lnTo>
                        <a:pt x="1007" y="354"/>
                      </a:lnTo>
                      <a:lnTo>
                        <a:pt x="1130" y="258"/>
                      </a:lnTo>
                      <a:lnTo>
                        <a:pt x="1171" y="218"/>
                      </a:lnTo>
                      <a:lnTo>
                        <a:pt x="1184" y="163"/>
                      </a:lnTo>
                      <a:lnTo>
                        <a:pt x="1184" y="109"/>
                      </a:lnTo>
                      <a:lnTo>
                        <a:pt x="1157" y="68"/>
                      </a:lnTo>
                      <a:lnTo>
                        <a:pt x="1116" y="27"/>
                      </a:lnTo>
                      <a:lnTo>
                        <a:pt x="1062" y="0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9" name="Google Shape;1359;p30"/>
                <p:cNvSpPr/>
                <p:nvPr/>
              </p:nvSpPr>
              <p:spPr>
                <a:xfrm>
                  <a:off x="8034974" y="1423966"/>
                  <a:ext cx="31985" cy="13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437" extrusionOk="0">
                      <a:moveTo>
                        <a:pt x="258" y="1"/>
                      </a:moveTo>
                      <a:lnTo>
                        <a:pt x="109" y="14"/>
                      </a:lnTo>
                      <a:lnTo>
                        <a:pt x="54" y="28"/>
                      </a:lnTo>
                      <a:lnTo>
                        <a:pt x="27" y="69"/>
                      </a:lnTo>
                      <a:lnTo>
                        <a:pt x="0" y="123"/>
                      </a:lnTo>
                      <a:lnTo>
                        <a:pt x="0" y="178"/>
                      </a:lnTo>
                      <a:lnTo>
                        <a:pt x="27" y="232"/>
                      </a:lnTo>
                      <a:lnTo>
                        <a:pt x="68" y="273"/>
                      </a:lnTo>
                      <a:lnTo>
                        <a:pt x="109" y="286"/>
                      </a:lnTo>
                      <a:lnTo>
                        <a:pt x="177" y="286"/>
                      </a:lnTo>
                      <a:lnTo>
                        <a:pt x="258" y="273"/>
                      </a:lnTo>
                      <a:lnTo>
                        <a:pt x="354" y="286"/>
                      </a:lnTo>
                      <a:lnTo>
                        <a:pt x="449" y="300"/>
                      </a:lnTo>
                      <a:lnTo>
                        <a:pt x="544" y="314"/>
                      </a:lnTo>
                      <a:lnTo>
                        <a:pt x="721" y="368"/>
                      </a:lnTo>
                      <a:lnTo>
                        <a:pt x="843" y="422"/>
                      </a:lnTo>
                      <a:lnTo>
                        <a:pt x="871" y="436"/>
                      </a:lnTo>
                      <a:lnTo>
                        <a:pt x="911" y="436"/>
                      </a:lnTo>
                      <a:lnTo>
                        <a:pt x="952" y="422"/>
                      </a:lnTo>
                      <a:lnTo>
                        <a:pt x="979" y="409"/>
                      </a:lnTo>
                      <a:lnTo>
                        <a:pt x="1007" y="382"/>
                      </a:lnTo>
                      <a:lnTo>
                        <a:pt x="1034" y="354"/>
                      </a:lnTo>
                      <a:lnTo>
                        <a:pt x="1047" y="300"/>
                      </a:lnTo>
                      <a:lnTo>
                        <a:pt x="1034" y="246"/>
                      </a:lnTo>
                      <a:lnTo>
                        <a:pt x="1007" y="205"/>
                      </a:lnTo>
                      <a:lnTo>
                        <a:pt x="966" y="164"/>
                      </a:lnTo>
                      <a:lnTo>
                        <a:pt x="871" y="123"/>
                      </a:lnTo>
                      <a:lnTo>
                        <a:pt x="667" y="55"/>
                      </a:lnTo>
                      <a:lnTo>
                        <a:pt x="544" y="28"/>
                      </a:lnTo>
                      <a:lnTo>
                        <a:pt x="394" y="1"/>
                      </a:ln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0" name="Google Shape;1360;p30"/>
                <p:cNvSpPr/>
                <p:nvPr/>
              </p:nvSpPr>
              <p:spPr>
                <a:xfrm>
                  <a:off x="7878038" y="1195214"/>
                  <a:ext cx="420169" cy="418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67" h="13713" extrusionOk="0">
                      <a:moveTo>
                        <a:pt x="7726" y="1"/>
                      </a:moveTo>
                      <a:lnTo>
                        <a:pt x="7223" y="14"/>
                      </a:lnTo>
                      <a:lnTo>
                        <a:pt x="6693" y="69"/>
                      </a:lnTo>
                      <a:lnTo>
                        <a:pt x="6121" y="150"/>
                      </a:lnTo>
                      <a:lnTo>
                        <a:pt x="5523" y="259"/>
                      </a:lnTo>
                      <a:lnTo>
                        <a:pt x="4897" y="422"/>
                      </a:lnTo>
                      <a:lnTo>
                        <a:pt x="4285" y="599"/>
                      </a:lnTo>
                      <a:lnTo>
                        <a:pt x="3727" y="776"/>
                      </a:lnTo>
                      <a:lnTo>
                        <a:pt x="3210" y="967"/>
                      </a:lnTo>
                      <a:lnTo>
                        <a:pt x="2762" y="1157"/>
                      </a:lnTo>
                      <a:lnTo>
                        <a:pt x="2340" y="1347"/>
                      </a:lnTo>
                      <a:lnTo>
                        <a:pt x="1973" y="1538"/>
                      </a:lnTo>
                      <a:lnTo>
                        <a:pt x="1646" y="1728"/>
                      </a:lnTo>
                      <a:lnTo>
                        <a:pt x="1360" y="1919"/>
                      </a:lnTo>
                      <a:lnTo>
                        <a:pt x="1102" y="2109"/>
                      </a:lnTo>
                      <a:lnTo>
                        <a:pt x="884" y="2300"/>
                      </a:lnTo>
                      <a:lnTo>
                        <a:pt x="708" y="2490"/>
                      </a:lnTo>
                      <a:lnTo>
                        <a:pt x="544" y="2680"/>
                      </a:lnTo>
                      <a:lnTo>
                        <a:pt x="422" y="2871"/>
                      </a:lnTo>
                      <a:lnTo>
                        <a:pt x="313" y="3048"/>
                      </a:lnTo>
                      <a:lnTo>
                        <a:pt x="231" y="3238"/>
                      </a:lnTo>
                      <a:lnTo>
                        <a:pt x="163" y="3415"/>
                      </a:lnTo>
                      <a:lnTo>
                        <a:pt x="82" y="3701"/>
                      </a:lnTo>
                      <a:lnTo>
                        <a:pt x="27" y="3973"/>
                      </a:lnTo>
                      <a:lnTo>
                        <a:pt x="0" y="4218"/>
                      </a:lnTo>
                      <a:lnTo>
                        <a:pt x="0" y="4435"/>
                      </a:lnTo>
                      <a:lnTo>
                        <a:pt x="14" y="4626"/>
                      </a:lnTo>
                      <a:lnTo>
                        <a:pt x="68" y="4789"/>
                      </a:lnTo>
                      <a:lnTo>
                        <a:pt x="136" y="4925"/>
                      </a:lnTo>
                      <a:lnTo>
                        <a:pt x="177" y="4993"/>
                      </a:lnTo>
                      <a:lnTo>
                        <a:pt x="218" y="5047"/>
                      </a:lnTo>
                      <a:lnTo>
                        <a:pt x="381" y="5197"/>
                      </a:lnTo>
                      <a:lnTo>
                        <a:pt x="558" y="5347"/>
                      </a:lnTo>
                      <a:lnTo>
                        <a:pt x="762" y="5510"/>
                      </a:lnTo>
                      <a:lnTo>
                        <a:pt x="980" y="5659"/>
                      </a:lnTo>
                      <a:lnTo>
                        <a:pt x="1197" y="5823"/>
                      </a:lnTo>
                      <a:lnTo>
                        <a:pt x="1442" y="5972"/>
                      </a:lnTo>
                      <a:lnTo>
                        <a:pt x="1701" y="6122"/>
                      </a:lnTo>
                      <a:lnTo>
                        <a:pt x="1959" y="6258"/>
                      </a:lnTo>
                      <a:lnTo>
                        <a:pt x="2231" y="6380"/>
                      </a:lnTo>
                      <a:lnTo>
                        <a:pt x="2503" y="6503"/>
                      </a:lnTo>
                      <a:lnTo>
                        <a:pt x="2775" y="6612"/>
                      </a:lnTo>
                      <a:lnTo>
                        <a:pt x="3061" y="6693"/>
                      </a:lnTo>
                      <a:lnTo>
                        <a:pt x="3346" y="6761"/>
                      </a:lnTo>
                      <a:lnTo>
                        <a:pt x="3619" y="6816"/>
                      </a:lnTo>
                      <a:lnTo>
                        <a:pt x="3904" y="6856"/>
                      </a:lnTo>
                      <a:lnTo>
                        <a:pt x="4176" y="6870"/>
                      </a:lnTo>
                      <a:lnTo>
                        <a:pt x="4231" y="6788"/>
                      </a:lnTo>
                      <a:lnTo>
                        <a:pt x="4367" y="6612"/>
                      </a:lnTo>
                      <a:lnTo>
                        <a:pt x="4475" y="6489"/>
                      </a:lnTo>
                      <a:lnTo>
                        <a:pt x="4598" y="6367"/>
                      </a:lnTo>
                      <a:lnTo>
                        <a:pt x="4734" y="6244"/>
                      </a:lnTo>
                      <a:lnTo>
                        <a:pt x="4897" y="6122"/>
                      </a:lnTo>
                      <a:lnTo>
                        <a:pt x="5074" y="6013"/>
                      </a:lnTo>
                      <a:lnTo>
                        <a:pt x="5264" y="5931"/>
                      </a:lnTo>
                      <a:lnTo>
                        <a:pt x="5373" y="5904"/>
                      </a:lnTo>
                      <a:lnTo>
                        <a:pt x="5482" y="5877"/>
                      </a:lnTo>
                      <a:lnTo>
                        <a:pt x="5591" y="5863"/>
                      </a:lnTo>
                      <a:lnTo>
                        <a:pt x="5700" y="5850"/>
                      </a:lnTo>
                      <a:lnTo>
                        <a:pt x="5809" y="5850"/>
                      </a:lnTo>
                      <a:lnTo>
                        <a:pt x="5931" y="5863"/>
                      </a:lnTo>
                      <a:lnTo>
                        <a:pt x="6053" y="5891"/>
                      </a:lnTo>
                      <a:lnTo>
                        <a:pt x="6176" y="5931"/>
                      </a:lnTo>
                      <a:lnTo>
                        <a:pt x="6298" y="5972"/>
                      </a:lnTo>
                      <a:lnTo>
                        <a:pt x="6434" y="6040"/>
                      </a:lnTo>
                      <a:lnTo>
                        <a:pt x="6557" y="6122"/>
                      </a:lnTo>
                      <a:lnTo>
                        <a:pt x="6693" y="6217"/>
                      </a:lnTo>
                      <a:lnTo>
                        <a:pt x="6815" y="6326"/>
                      </a:lnTo>
                      <a:lnTo>
                        <a:pt x="6924" y="6435"/>
                      </a:lnTo>
                      <a:lnTo>
                        <a:pt x="7019" y="6557"/>
                      </a:lnTo>
                      <a:lnTo>
                        <a:pt x="7087" y="6693"/>
                      </a:lnTo>
                      <a:lnTo>
                        <a:pt x="7142" y="6829"/>
                      </a:lnTo>
                      <a:lnTo>
                        <a:pt x="7182" y="6965"/>
                      </a:lnTo>
                      <a:lnTo>
                        <a:pt x="7196" y="7115"/>
                      </a:lnTo>
                      <a:lnTo>
                        <a:pt x="7210" y="7265"/>
                      </a:lnTo>
                      <a:lnTo>
                        <a:pt x="7196" y="7401"/>
                      </a:lnTo>
                      <a:lnTo>
                        <a:pt x="7182" y="7564"/>
                      </a:lnTo>
                      <a:lnTo>
                        <a:pt x="7155" y="7713"/>
                      </a:lnTo>
                      <a:lnTo>
                        <a:pt x="7101" y="7863"/>
                      </a:lnTo>
                      <a:lnTo>
                        <a:pt x="7046" y="8013"/>
                      </a:lnTo>
                      <a:lnTo>
                        <a:pt x="6992" y="8162"/>
                      </a:lnTo>
                      <a:lnTo>
                        <a:pt x="6910" y="8298"/>
                      </a:lnTo>
                      <a:lnTo>
                        <a:pt x="6829" y="8448"/>
                      </a:lnTo>
                      <a:lnTo>
                        <a:pt x="6734" y="8584"/>
                      </a:lnTo>
                      <a:lnTo>
                        <a:pt x="6638" y="8720"/>
                      </a:lnTo>
                      <a:lnTo>
                        <a:pt x="6529" y="8842"/>
                      </a:lnTo>
                      <a:lnTo>
                        <a:pt x="6407" y="8965"/>
                      </a:lnTo>
                      <a:lnTo>
                        <a:pt x="6285" y="9074"/>
                      </a:lnTo>
                      <a:lnTo>
                        <a:pt x="6162" y="9182"/>
                      </a:lnTo>
                      <a:lnTo>
                        <a:pt x="6026" y="9278"/>
                      </a:lnTo>
                      <a:lnTo>
                        <a:pt x="5890" y="9359"/>
                      </a:lnTo>
                      <a:lnTo>
                        <a:pt x="5754" y="9427"/>
                      </a:lnTo>
                      <a:lnTo>
                        <a:pt x="5604" y="9495"/>
                      </a:lnTo>
                      <a:lnTo>
                        <a:pt x="5468" y="9550"/>
                      </a:lnTo>
                      <a:lnTo>
                        <a:pt x="5319" y="9577"/>
                      </a:lnTo>
                      <a:lnTo>
                        <a:pt x="5169" y="9604"/>
                      </a:lnTo>
                      <a:lnTo>
                        <a:pt x="5033" y="9618"/>
                      </a:lnTo>
                      <a:lnTo>
                        <a:pt x="4884" y="9604"/>
                      </a:lnTo>
                      <a:lnTo>
                        <a:pt x="4734" y="9577"/>
                      </a:lnTo>
                      <a:lnTo>
                        <a:pt x="4720" y="9659"/>
                      </a:lnTo>
                      <a:lnTo>
                        <a:pt x="4680" y="9890"/>
                      </a:lnTo>
                      <a:lnTo>
                        <a:pt x="4652" y="10053"/>
                      </a:lnTo>
                      <a:lnTo>
                        <a:pt x="4639" y="10243"/>
                      </a:lnTo>
                      <a:lnTo>
                        <a:pt x="4639" y="10448"/>
                      </a:lnTo>
                      <a:lnTo>
                        <a:pt x="4652" y="10692"/>
                      </a:lnTo>
                      <a:lnTo>
                        <a:pt x="4666" y="10937"/>
                      </a:lnTo>
                      <a:lnTo>
                        <a:pt x="4707" y="11209"/>
                      </a:lnTo>
                      <a:lnTo>
                        <a:pt x="4775" y="11481"/>
                      </a:lnTo>
                      <a:lnTo>
                        <a:pt x="4870" y="11767"/>
                      </a:lnTo>
                      <a:lnTo>
                        <a:pt x="4992" y="12053"/>
                      </a:lnTo>
                      <a:lnTo>
                        <a:pt x="5142" y="12352"/>
                      </a:lnTo>
                      <a:lnTo>
                        <a:pt x="5237" y="12488"/>
                      </a:lnTo>
                      <a:lnTo>
                        <a:pt x="5346" y="12638"/>
                      </a:lnTo>
                      <a:lnTo>
                        <a:pt x="5455" y="12787"/>
                      </a:lnTo>
                      <a:lnTo>
                        <a:pt x="5577" y="12923"/>
                      </a:lnTo>
                      <a:lnTo>
                        <a:pt x="5917" y="13086"/>
                      </a:lnTo>
                      <a:lnTo>
                        <a:pt x="6257" y="13236"/>
                      </a:lnTo>
                      <a:lnTo>
                        <a:pt x="6611" y="13358"/>
                      </a:lnTo>
                      <a:lnTo>
                        <a:pt x="6951" y="13454"/>
                      </a:lnTo>
                      <a:lnTo>
                        <a:pt x="7305" y="13535"/>
                      </a:lnTo>
                      <a:lnTo>
                        <a:pt x="7658" y="13603"/>
                      </a:lnTo>
                      <a:lnTo>
                        <a:pt x="8012" y="13658"/>
                      </a:lnTo>
                      <a:lnTo>
                        <a:pt x="8352" y="13685"/>
                      </a:lnTo>
                      <a:lnTo>
                        <a:pt x="8706" y="13699"/>
                      </a:lnTo>
                      <a:lnTo>
                        <a:pt x="9046" y="13712"/>
                      </a:lnTo>
                      <a:lnTo>
                        <a:pt x="9386" y="13699"/>
                      </a:lnTo>
                      <a:lnTo>
                        <a:pt x="9712" y="13685"/>
                      </a:lnTo>
                      <a:lnTo>
                        <a:pt x="10039" y="13658"/>
                      </a:lnTo>
                      <a:lnTo>
                        <a:pt x="10352" y="13617"/>
                      </a:lnTo>
                      <a:lnTo>
                        <a:pt x="10665" y="13576"/>
                      </a:lnTo>
                      <a:lnTo>
                        <a:pt x="10964" y="13522"/>
                      </a:lnTo>
                      <a:lnTo>
                        <a:pt x="11522" y="13413"/>
                      </a:lnTo>
                      <a:lnTo>
                        <a:pt x="12039" y="13277"/>
                      </a:lnTo>
                      <a:lnTo>
                        <a:pt x="12487" y="13141"/>
                      </a:lnTo>
                      <a:lnTo>
                        <a:pt x="12882" y="13018"/>
                      </a:lnTo>
                      <a:lnTo>
                        <a:pt x="13195" y="12896"/>
                      </a:lnTo>
                      <a:lnTo>
                        <a:pt x="13440" y="12801"/>
                      </a:lnTo>
                      <a:lnTo>
                        <a:pt x="13630" y="12719"/>
                      </a:lnTo>
                      <a:lnTo>
                        <a:pt x="13698" y="12189"/>
                      </a:lnTo>
                      <a:lnTo>
                        <a:pt x="13739" y="11658"/>
                      </a:lnTo>
                      <a:lnTo>
                        <a:pt x="13752" y="11141"/>
                      </a:lnTo>
                      <a:lnTo>
                        <a:pt x="13766" y="10638"/>
                      </a:lnTo>
                      <a:lnTo>
                        <a:pt x="13752" y="10148"/>
                      </a:lnTo>
                      <a:lnTo>
                        <a:pt x="13739" y="9672"/>
                      </a:lnTo>
                      <a:lnTo>
                        <a:pt x="13698" y="9237"/>
                      </a:lnTo>
                      <a:lnTo>
                        <a:pt x="13671" y="8815"/>
                      </a:lnTo>
                      <a:lnTo>
                        <a:pt x="13589" y="8094"/>
                      </a:lnTo>
                      <a:lnTo>
                        <a:pt x="13494" y="7523"/>
                      </a:lnTo>
                      <a:lnTo>
                        <a:pt x="13426" y="7128"/>
                      </a:lnTo>
                      <a:lnTo>
                        <a:pt x="13399" y="6965"/>
                      </a:lnTo>
                      <a:lnTo>
                        <a:pt x="13317" y="6285"/>
                      </a:lnTo>
                      <a:lnTo>
                        <a:pt x="13208" y="5591"/>
                      </a:lnTo>
                      <a:lnTo>
                        <a:pt x="13140" y="5251"/>
                      </a:lnTo>
                      <a:lnTo>
                        <a:pt x="13059" y="4898"/>
                      </a:lnTo>
                      <a:lnTo>
                        <a:pt x="12977" y="4544"/>
                      </a:lnTo>
                      <a:lnTo>
                        <a:pt x="12868" y="4190"/>
                      </a:lnTo>
                      <a:lnTo>
                        <a:pt x="12759" y="3850"/>
                      </a:lnTo>
                      <a:lnTo>
                        <a:pt x="12637" y="3510"/>
                      </a:lnTo>
                      <a:lnTo>
                        <a:pt x="12501" y="3170"/>
                      </a:lnTo>
                      <a:lnTo>
                        <a:pt x="12351" y="2857"/>
                      </a:lnTo>
                      <a:lnTo>
                        <a:pt x="12188" y="2531"/>
                      </a:lnTo>
                      <a:lnTo>
                        <a:pt x="11998" y="2232"/>
                      </a:lnTo>
                      <a:lnTo>
                        <a:pt x="11807" y="1946"/>
                      </a:lnTo>
                      <a:lnTo>
                        <a:pt x="11576" y="1660"/>
                      </a:lnTo>
                      <a:lnTo>
                        <a:pt x="11345" y="1402"/>
                      </a:lnTo>
                      <a:lnTo>
                        <a:pt x="11086" y="1157"/>
                      </a:lnTo>
                      <a:lnTo>
                        <a:pt x="10814" y="939"/>
                      </a:lnTo>
                      <a:lnTo>
                        <a:pt x="10501" y="735"/>
                      </a:lnTo>
                      <a:lnTo>
                        <a:pt x="10189" y="558"/>
                      </a:lnTo>
                      <a:lnTo>
                        <a:pt x="9835" y="395"/>
                      </a:lnTo>
                      <a:lnTo>
                        <a:pt x="9658" y="327"/>
                      </a:lnTo>
                      <a:lnTo>
                        <a:pt x="9468" y="259"/>
                      </a:lnTo>
                      <a:lnTo>
                        <a:pt x="9277" y="205"/>
                      </a:lnTo>
                      <a:lnTo>
                        <a:pt x="9073" y="150"/>
                      </a:lnTo>
                      <a:lnTo>
                        <a:pt x="8869" y="110"/>
                      </a:lnTo>
                      <a:lnTo>
                        <a:pt x="8651" y="69"/>
                      </a:lnTo>
                      <a:lnTo>
                        <a:pt x="8434" y="42"/>
                      </a:lnTo>
                      <a:lnTo>
                        <a:pt x="8203" y="28"/>
                      </a:lnTo>
                      <a:lnTo>
                        <a:pt x="7971" y="14"/>
                      </a:lnTo>
                      <a:lnTo>
                        <a:pt x="7726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1" name="Google Shape;1361;p30"/>
                <p:cNvSpPr/>
                <p:nvPr/>
              </p:nvSpPr>
              <p:spPr>
                <a:xfrm>
                  <a:off x="8019195" y="1470876"/>
                  <a:ext cx="27834" cy="27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899" extrusionOk="0">
                      <a:moveTo>
                        <a:pt x="367" y="1"/>
                      </a:moveTo>
                      <a:lnTo>
                        <a:pt x="272" y="28"/>
                      </a:lnTo>
                      <a:lnTo>
                        <a:pt x="204" y="69"/>
                      </a:lnTo>
                      <a:lnTo>
                        <a:pt x="136" y="123"/>
                      </a:lnTo>
                      <a:lnTo>
                        <a:pt x="82" y="191"/>
                      </a:lnTo>
                      <a:lnTo>
                        <a:pt x="41" y="273"/>
                      </a:lnTo>
                      <a:lnTo>
                        <a:pt x="14" y="355"/>
                      </a:lnTo>
                      <a:lnTo>
                        <a:pt x="0" y="450"/>
                      </a:lnTo>
                      <a:lnTo>
                        <a:pt x="14" y="545"/>
                      </a:lnTo>
                      <a:lnTo>
                        <a:pt x="41" y="627"/>
                      </a:lnTo>
                      <a:lnTo>
                        <a:pt x="82" y="708"/>
                      </a:lnTo>
                      <a:lnTo>
                        <a:pt x="136" y="776"/>
                      </a:lnTo>
                      <a:lnTo>
                        <a:pt x="204" y="831"/>
                      </a:lnTo>
                      <a:lnTo>
                        <a:pt x="272" y="871"/>
                      </a:lnTo>
                      <a:lnTo>
                        <a:pt x="367" y="899"/>
                      </a:lnTo>
                      <a:lnTo>
                        <a:pt x="544" y="899"/>
                      </a:lnTo>
                      <a:lnTo>
                        <a:pt x="626" y="871"/>
                      </a:lnTo>
                      <a:lnTo>
                        <a:pt x="707" y="831"/>
                      </a:lnTo>
                      <a:lnTo>
                        <a:pt x="775" y="776"/>
                      </a:lnTo>
                      <a:lnTo>
                        <a:pt x="830" y="708"/>
                      </a:lnTo>
                      <a:lnTo>
                        <a:pt x="871" y="627"/>
                      </a:lnTo>
                      <a:lnTo>
                        <a:pt x="898" y="545"/>
                      </a:lnTo>
                      <a:lnTo>
                        <a:pt x="911" y="450"/>
                      </a:lnTo>
                      <a:lnTo>
                        <a:pt x="898" y="355"/>
                      </a:lnTo>
                      <a:lnTo>
                        <a:pt x="871" y="273"/>
                      </a:lnTo>
                      <a:lnTo>
                        <a:pt x="830" y="191"/>
                      </a:lnTo>
                      <a:lnTo>
                        <a:pt x="775" y="123"/>
                      </a:lnTo>
                      <a:lnTo>
                        <a:pt x="707" y="69"/>
                      </a:lnTo>
                      <a:lnTo>
                        <a:pt x="626" y="28"/>
                      </a:lnTo>
                      <a:lnTo>
                        <a:pt x="54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2" name="Google Shape;1362;p30"/>
                <p:cNvSpPr/>
                <p:nvPr/>
              </p:nvSpPr>
              <p:spPr>
                <a:xfrm>
                  <a:off x="7661312" y="1715834"/>
                  <a:ext cx="823704" cy="814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89" h="26675" extrusionOk="0">
                      <a:moveTo>
                        <a:pt x="21207" y="0"/>
                      </a:moveTo>
                      <a:lnTo>
                        <a:pt x="20881" y="14"/>
                      </a:lnTo>
                      <a:lnTo>
                        <a:pt x="20717" y="41"/>
                      </a:lnTo>
                      <a:lnTo>
                        <a:pt x="20554" y="68"/>
                      </a:lnTo>
                      <a:lnTo>
                        <a:pt x="20391" y="96"/>
                      </a:lnTo>
                      <a:lnTo>
                        <a:pt x="20228" y="136"/>
                      </a:lnTo>
                      <a:lnTo>
                        <a:pt x="20065" y="191"/>
                      </a:lnTo>
                      <a:lnTo>
                        <a:pt x="19901" y="259"/>
                      </a:lnTo>
                      <a:lnTo>
                        <a:pt x="19752" y="327"/>
                      </a:lnTo>
                      <a:lnTo>
                        <a:pt x="19588" y="408"/>
                      </a:lnTo>
                      <a:lnTo>
                        <a:pt x="19452" y="490"/>
                      </a:lnTo>
                      <a:lnTo>
                        <a:pt x="19303" y="572"/>
                      </a:lnTo>
                      <a:lnTo>
                        <a:pt x="19167" y="667"/>
                      </a:lnTo>
                      <a:lnTo>
                        <a:pt x="19044" y="776"/>
                      </a:lnTo>
                      <a:lnTo>
                        <a:pt x="18799" y="993"/>
                      </a:lnTo>
                      <a:lnTo>
                        <a:pt x="18582" y="1238"/>
                      </a:lnTo>
                      <a:lnTo>
                        <a:pt x="18391" y="1497"/>
                      </a:lnTo>
                      <a:lnTo>
                        <a:pt x="18228" y="1769"/>
                      </a:lnTo>
                      <a:lnTo>
                        <a:pt x="18079" y="2068"/>
                      </a:lnTo>
                      <a:lnTo>
                        <a:pt x="17970" y="2367"/>
                      </a:lnTo>
                      <a:lnTo>
                        <a:pt x="17888" y="2680"/>
                      </a:lnTo>
                      <a:lnTo>
                        <a:pt x="17847" y="2993"/>
                      </a:lnTo>
                      <a:lnTo>
                        <a:pt x="17820" y="3319"/>
                      </a:lnTo>
                      <a:lnTo>
                        <a:pt x="17834" y="3646"/>
                      </a:lnTo>
                      <a:lnTo>
                        <a:pt x="17847" y="3809"/>
                      </a:lnTo>
                      <a:lnTo>
                        <a:pt x="17874" y="3972"/>
                      </a:lnTo>
                      <a:lnTo>
                        <a:pt x="17915" y="4149"/>
                      </a:lnTo>
                      <a:lnTo>
                        <a:pt x="17956" y="4312"/>
                      </a:lnTo>
                      <a:lnTo>
                        <a:pt x="18011" y="4462"/>
                      </a:lnTo>
                      <a:lnTo>
                        <a:pt x="18079" y="4625"/>
                      </a:lnTo>
                      <a:lnTo>
                        <a:pt x="18119" y="4734"/>
                      </a:lnTo>
                      <a:lnTo>
                        <a:pt x="18201" y="4938"/>
                      </a:lnTo>
                      <a:lnTo>
                        <a:pt x="18296" y="5196"/>
                      </a:lnTo>
                      <a:lnTo>
                        <a:pt x="18500" y="5727"/>
                      </a:lnTo>
                      <a:lnTo>
                        <a:pt x="18691" y="6271"/>
                      </a:lnTo>
                      <a:lnTo>
                        <a:pt x="18867" y="6815"/>
                      </a:lnTo>
                      <a:lnTo>
                        <a:pt x="19044" y="7373"/>
                      </a:lnTo>
                      <a:lnTo>
                        <a:pt x="19194" y="7944"/>
                      </a:lnTo>
                      <a:lnTo>
                        <a:pt x="19357" y="8502"/>
                      </a:lnTo>
                      <a:lnTo>
                        <a:pt x="19493" y="9073"/>
                      </a:lnTo>
                      <a:lnTo>
                        <a:pt x="19629" y="9631"/>
                      </a:lnTo>
                      <a:lnTo>
                        <a:pt x="19738" y="10202"/>
                      </a:lnTo>
                      <a:lnTo>
                        <a:pt x="19847" y="10774"/>
                      </a:lnTo>
                      <a:lnTo>
                        <a:pt x="19956" y="11331"/>
                      </a:lnTo>
                      <a:lnTo>
                        <a:pt x="20037" y="11903"/>
                      </a:lnTo>
                      <a:lnTo>
                        <a:pt x="20105" y="12474"/>
                      </a:lnTo>
                      <a:lnTo>
                        <a:pt x="20173" y="13032"/>
                      </a:lnTo>
                      <a:lnTo>
                        <a:pt x="20228" y="13603"/>
                      </a:lnTo>
                      <a:lnTo>
                        <a:pt x="20255" y="14161"/>
                      </a:lnTo>
                      <a:lnTo>
                        <a:pt x="20282" y="14718"/>
                      </a:lnTo>
                      <a:lnTo>
                        <a:pt x="20282" y="15262"/>
                      </a:lnTo>
                      <a:lnTo>
                        <a:pt x="20282" y="15820"/>
                      </a:lnTo>
                      <a:lnTo>
                        <a:pt x="20255" y="16364"/>
                      </a:lnTo>
                      <a:lnTo>
                        <a:pt x="20214" y="16895"/>
                      </a:lnTo>
                      <a:lnTo>
                        <a:pt x="20160" y="17425"/>
                      </a:lnTo>
                      <a:lnTo>
                        <a:pt x="20092" y="17956"/>
                      </a:lnTo>
                      <a:lnTo>
                        <a:pt x="19996" y="18432"/>
                      </a:lnTo>
                      <a:lnTo>
                        <a:pt x="19901" y="18908"/>
                      </a:lnTo>
                      <a:lnTo>
                        <a:pt x="19792" y="19384"/>
                      </a:lnTo>
                      <a:lnTo>
                        <a:pt x="19656" y="19833"/>
                      </a:lnTo>
                      <a:lnTo>
                        <a:pt x="19616" y="19942"/>
                      </a:lnTo>
                      <a:lnTo>
                        <a:pt x="19520" y="20268"/>
                      </a:lnTo>
                      <a:lnTo>
                        <a:pt x="19507" y="20268"/>
                      </a:lnTo>
                      <a:lnTo>
                        <a:pt x="16650" y="20663"/>
                      </a:lnTo>
                      <a:lnTo>
                        <a:pt x="14175" y="20975"/>
                      </a:lnTo>
                      <a:lnTo>
                        <a:pt x="11685" y="21288"/>
                      </a:lnTo>
                      <a:lnTo>
                        <a:pt x="9210" y="21601"/>
                      </a:lnTo>
                      <a:lnTo>
                        <a:pt x="6734" y="21887"/>
                      </a:lnTo>
                      <a:lnTo>
                        <a:pt x="4245" y="22159"/>
                      </a:lnTo>
                      <a:lnTo>
                        <a:pt x="1769" y="22404"/>
                      </a:lnTo>
                      <a:lnTo>
                        <a:pt x="1592" y="22431"/>
                      </a:lnTo>
                      <a:lnTo>
                        <a:pt x="1415" y="22472"/>
                      </a:lnTo>
                      <a:lnTo>
                        <a:pt x="1252" y="22526"/>
                      </a:lnTo>
                      <a:lnTo>
                        <a:pt x="1102" y="22594"/>
                      </a:lnTo>
                      <a:lnTo>
                        <a:pt x="953" y="22676"/>
                      </a:lnTo>
                      <a:lnTo>
                        <a:pt x="803" y="22771"/>
                      </a:lnTo>
                      <a:lnTo>
                        <a:pt x="681" y="22880"/>
                      </a:lnTo>
                      <a:lnTo>
                        <a:pt x="558" y="23002"/>
                      </a:lnTo>
                      <a:lnTo>
                        <a:pt x="436" y="23125"/>
                      </a:lnTo>
                      <a:lnTo>
                        <a:pt x="341" y="23261"/>
                      </a:lnTo>
                      <a:lnTo>
                        <a:pt x="245" y="23410"/>
                      </a:lnTo>
                      <a:lnTo>
                        <a:pt x="177" y="23560"/>
                      </a:lnTo>
                      <a:lnTo>
                        <a:pt x="109" y="23723"/>
                      </a:lnTo>
                      <a:lnTo>
                        <a:pt x="69" y="23900"/>
                      </a:lnTo>
                      <a:lnTo>
                        <a:pt x="28" y="24077"/>
                      </a:lnTo>
                      <a:lnTo>
                        <a:pt x="14" y="24254"/>
                      </a:lnTo>
                      <a:lnTo>
                        <a:pt x="1" y="24621"/>
                      </a:lnTo>
                      <a:lnTo>
                        <a:pt x="14" y="24920"/>
                      </a:lnTo>
                      <a:lnTo>
                        <a:pt x="28" y="25151"/>
                      </a:lnTo>
                      <a:lnTo>
                        <a:pt x="55" y="25260"/>
                      </a:lnTo>
                      <a:lnTo>
                        <a:pt x="82" y="25342"/>
                      </a:lnTo>
                      <a:lnTo>
                        <a:pt x="109" y="25410"/>
                      </a:lnTo>
                      <a:lnTo>
                        <a:pt x="150" y="25478"/>
                      </a:lnTo>
                      <a:lnTo>
                        <a:pt x="191" y="25532"/>
                      </a:lnTo>
                      <a:lnTo>
                        <a:pt x="245" y="25573"/>
                      </a:lnTo>
                      <a:lnTo>
                        <a:pt x="314" y="25614"/>
                      </a:lnTo>
                      <a:lnTo>
                        <a:pt x="382" y="25641"/>
                      </a:lnTo>
                      <a:lnTo>
                        <a:pt x="558" y="25682"/>
                      </a:lnTo>
                      <a:lnTo>
                        <a:pt x="1211" y="25723"/>
                      </a:lnTo>
                      <a:lnTo>
                        <a:pt x="1878" y="25764"/>
                      </a:lnTo>
                      <a:lnTo>
                        <a:pt x="3292" y="25886"/>
                      </a:lnTo>
                      <a:lnTo>
                        <a:pt x="4762" y="26022"/>
                      </a:lnTo>
                      <a:lnTo>
                        <a:pt x="6271" y="26158"/>
                      </a:lnTo>
                      <a:lnTo>
                        <a:pt x="7768" y="26308"/>
                      </a:lnTo>
                      <a:lnTo>
                        <a:pt x="9237" y="26430"/>
                      </a:lnTo>
                      <a:lnTo>
                        <a:pt x="9958" y="26484"/>
                      </a:lnTo>
                      <a:lnTo>
                        <a:pt x="10651" y="26525"/>
                      </a:lnTo>
                      <a:lnTo>
                        <a:pt x="11318" y="26552"/>
                      </a:lnTo>
                      <a:lnTo>
                        <a:pt x="11971" y="26566"/>
                      </a:lnTo>
                      <a:lnTo>
                        <a:pt x="14487" y="26607"/>
                      </a:lnTo>
                      <a:lnTo>
                        <a:pt x="17004" y="26648"/>
                      </a:lnTo>
                      <a:lnTo>
                        <a:pt x="19534" y="26661"/>
                      </a:lnTo>
                      <a:lnTo>
                        <a:pt x="22064" y="26675"/>
                      </a:lnTo>
                      <a:lnTo>
                        <a:pt x="22255" y="26675"/>
                      </a:lnTo>
                      <a:lnTo>
                        <a:pt x="22445" y="26648"/>
                      </a:lnTo>
                      <a:lnTo>
                        <a:pt x="22622" y="26620"/>
                      </a:lnTo>
                      <a:lnTo>
                        <a:pt x="22812" y="26580"/>
                      </a:lnTo>
                      <a:lnTo>
                        <a:pt x="22989" y="26525"/>
                      </a:lnTo>
                      <a:lnTo>
                        <a:pt x="23180" y="26457"/>
                      </a:lnTo>
                      <a:lnTo>
                        <a:pt x="23343" y="26376"/>
                      </a:lnTo>
                      <a:lnTo>
                        <a:pt x="23520" y="26294"/>
                      </a:lnTo>
                      <a:lnTo>
                        <a:pt x="23683" y="26185"/>
                      </a:lnTo>
                      <a:lnTo>
                        <a:pt x="23832" y="26076"/>
                      </a:lnTo>
                      <a:lnTo>
                        <a:pt x="23996" y="25954"/>
                      </a:lnTo>
                      <a:lnTo>
                        <a:pt x="24132" y="25832"/>
                      </a:lnTo>
                      <a:lnTo>
                        <a:pt x="24268" y="25682"/>
                      </a:lnTo>
                      <a:lnTo>
                        <a:pt x="24390" y="25532"/>
                      </a:lnTo>
                      <a:lnTo>
                        <a:pt x="24513" y="25369"/>
                      </a:lnTo>
                      <a:lnTo>
                        <a:pt x="24621" y="25192"/>
                      </a:lnTo>
                      <a:lnTo>
                        <a:pt x="24785" y="24907"/>
                      </a:lnTo>
                      <a:lnTo>
                        <a:pt x="24975" y="24553"/>
                      </a:lnTo>
                      <a:lnTo>
                        <a:pt x="25152" y="24186"/>
                      </a:lnTo>
                      <a:lnTo>
                        <a:pt x="25315" y="23832"/>
                      </a:lnTo>
                      <a:lnTo>
                        <a:pt x="25465" y="23465"/>
                      </a:lnTo>
                      <a:lnTo>
                        <a:pt x="25750" y="22730"/>
                      </a:lnTo>
                      <a:lnTo>
                        <a:pt x="25886" y="22349"/>
                      </a:lnTo>
                      <a:lnTo>
                        <a:pt x="26009" y="21982"/>
                      </a:lnTo>
                      <a:lnTo>
                        <a:pt x="26226" y="21234"/>
                      </a:lnTo>
                      <a:lnTo>
                        <a:pt x="26417" y="20486"/>
                      </a:lnTo>
                      <a:lnTo>
                        <a:pt x="26580" y="19738"/>
                      </a:lnTo>
                      <a:lnTo>
                        <a:pt x="26716" y="18989"/>
                      </a:lnTo>
                      <a:lnTo>
                        <a:pt x="26811" y="18241"/>
                      </a:lnTo>
                      <a:lnTo>
                        <a:pt x="26893" y="17493"/>
                      </a:lnTo>
                      <a:lnTo>
                        <a:pt x="26947" y="16745"/>
                      </a:lnTo>
                      <a:lnTo>
                        <a:pt x="26975" y="16011"/>
                      </a:lnTo>
                      <a:lnTo>
                        <a:pt x="26988" y="15276"/>
                      </a:lnTo>
                      <a:lnTo>
                        <a:pt x="26988" y="14541"/>
                      </a:lnTo>
                      <a:lnTo>
                        <a:pt x="26961" y="13820"/>
                      </a:lnTo>
                      <a:lnTo>
                        <a:pt x="26907" y="13100"/>
                      </a:lnTo>
                      <a:lnTo>
                        <a:pt x="26852" y="12379"/>
                      </a:lnTo>
                      <a:lnTo>
                        <a:pt x="26771" y="11671"/>
                      </a:lnTo>
                      <a:lnTo>
                        <a:pt x="26675" y="10964"/>
                      </a:lnTo>
                      <a:lnTo>
                        <a:pt x="26567" y="10257"/>
                      </a:lnTo>
                      <a:lnTo>
                        <a:pt x="26444" y="9563"/>
                      </a:lnTo>
                      <a:lnTo>
                        <a:pt x="26322" y="8869"/>
                      </a:lnTo>
                      <a:lnTo>
                        <a:pt x="26172" y="8175"/>
                      </a:lnTo>
                      <a:lnTo>
                        <a:pt x="26009" y="7495"/>
                      </a:lnTo>
                      <a:lnTo>
                        <a:pt x="25846" y="6815"/>
                      </a:lnTo>
                      <a:lnTo>
                        <a:pt x="25655" y="6135"/>
                      </a:lnTo>
                      <a:lnTo>
                        <a:pt x="25465" y="5469"/>
                      </a:lnTo>
                      <a:lnTo>
                        <a:pt x="25261" y="4802"/>
                      </a:lnTo>
                      <a:lnTo>
                        <a:pt x="25043" y="4135"/>
                      </a:lnTo>
                      <a:lnTo>
                        <a:pt x="24812" y="3469"/>
                      </a:lnTo>
                      <a:lnTo>
                        <a:pt x="24567" y="2789"/>
                      </a:lnTo>
                      <a:lnTo>
                        <a:pt x="24431" y="2449"/>
                      </a:lnTo>
                      <a:lnTo>
                        <a:pt x="24349" y="2272"/>
                      </a:lnTo>
                      <a:lnTo>
                        <a:pt x="24268" y="2054"/>
                      </a:lnTo>
                      <a:lnTo>
                        <a:pt x="24200" y="1905"/>
                      </a:lnTo>
                      <a:lnTo>
                        <a:pt x="24118" y="1755"/>
                      </a:lnTo>
                      <a:lnTo>
                        <a:pt x="24036" y="1605"/>
                      </a:lnTo>
                      <a:lnTo>
                        <a:pt x="23941" y="1469"/>
                      </a:lnTo>
                      <a:lnTo>
                        <a:pt x="23846" y="1333"/>
                      </a:lnTo>
                      <a:lnTo>
                        <a:pt x="23751" y="1211"/>
                      </a:lnTo>
                      <a:lnTo>
                        <a:pt x="23520" y="966"/>
                      </a:lnTo>
                      <a:lnTo>
                        <a:pt x="23288" y="748"/>
                      </a:lnTo>
                      <a:lnTo>
                        <a:pt x="23016" y="558"/>
                      </a:lnTo>
                      <a:lnTo>
                        <a:pt x="22744" y="395"/>
                      </a:lnTo>
                      <a:lnTo>
                        <a:pt x="22459" y="259"/>
                      </a:lnTo>
                      <a:lnTo>
                        <a:pt x="22159" y="150"/>
                      </a:lnTo>
                      <a:lnTo>
                        <a:pt x="21846" y="68"/>
                      </a:lnTo>
                      <a:lnTo>
                        <a:pt x="21534" y="28"/>
                      </a:lnTo>
                      <a:lnTo>
                        <a:pt x="2120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3" name="Google Shape;1363;p30"/>
                <p:cNvSpPr/>
                <p:nvPr/>
              </p:nvSpPr>
              <p:spPr>
                <a:xfrm>
                  <a:off x="7435888" y="2282112"/>
                  <a:ext cx="291893" cy="225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4" h="7373" extrusionOk="0">
                      <a:moveTo>
                        <a:pt x="6081" y="0"/>
                      </a:moveTo>
                      <a:lnTo>
                        <a:pt x="6040" y="41"/>
                      </a:lnTo>
                      <a:lnTo>
                        <a:pt x="6013" y="109"/>
                      </a:lnTo>
                      <a:lnTo>
                        <a:pt x="5999" y="204"/>
                      </a:lnTo>
                      <a:lnTo>
                        <a:pt x="5999" y="313"/>
                      </a:lnTo>
                      <a:lnTo>
                        <a:pt x="6026" y="435"/>
                      </a:lnTo>
                      <a:lnTo>
                        <a:pt x="6081" y="735"/>
                      </a:lnTo>
                      <a:lnTo>
                        <a:pt x="6162" y="1061"/>
                      </a:lnTo>
                      <a:lnTo>
                        <a:pt x="6271" y="1401"/>
                      </a:lnTo>
                      <a:lnTo>
                        <a:pt x="6366" y="1728"/>
                      </a:lnTo>
                      <a:lnTo>
                        <a:pt x="6462" y="1986"/>
                      </a:lnTo>
                      <a:lnTo>
                        <a:pt x="6530" y="2204"/>
                      </a:lnTo>
                      <a:lnTo>
                        <a:pt x="6557" y="2285"/>
                      </a:lnTo>
                      <a:lnTo>
                        <a:pt x="6557" y="2367"/>
                      </a:lnTo>
                      <a:lnTo>
                        <a:pt x="6557" y="2435"/>
                      </a:lnTo>
                      <a:lnTo>
                        <a:pt x="6543" y="2489"/>
                      </a:lnTo>
                      <a:lnTo>
                        <a:pt x="6502" y="2544"/>
                      </a:lnTo>
                      <a:lnTo>
                        <a:pt x="6448" y="2585"/>
                      </a:lnTo>
                      <a:lnTo>
                        <a:pt x="6380" y="2612"/>
                      </a:lnTo>
                      <a:lnTo>
                        <a:pt x="6285" y="2639"/>
                      </a:lnTo>
                      <a:lnTo>
                        <a:pt x="6162" y="2666"/>
                      </a:lnTo>
                      <a:lnTo>
                        <a:pt x="5822" y="2666"/>
                      </a:lnTo>
                      <a:lnTo>
                        <a:pt x="5578" y="2625"/>
                      </a:lnTo>
                      <a:lnTo>
                        <a:pt x="5292" y="2571"/>
                      </a:lnTo>
                      <a:lnTo>
                        <a:pt x="4965" y="2489"/>
                      </a:lnTo>
                      <a:lnTo>
                        <a:pt x="4231" y="2299"/>
                      </a:lnTo>
                      <a:lnTo>
                        <a:pt x="3442" y="2081"/>
                      </a:lnTo>
                      <a:lnTo>
                        <a:pt x="2639" y="1877"/>
                      </a:lnTo>
                      <a:lnTo>
                        <a:pt x="2258" y="1782"/>
                      </a:lnTo>
                      <a:lnTo>
                        <a:pt x="1905" y="1700"/>
                      </a:lnTo>
                      <a:lnTo>
                        <a:pt x="1565" y="1646"/>
                      </a:lnTo>
                      <a:lnTo>
                        <a:pt x="1265" y="1605"/>
                      </a:lnTo>
                      <a:lnTo>
                        <a:pt x="1021" y="1592"/>
                      </a:lnTo>
                      <a:lnTo>
                        <a:pt x="912" y="1605"/>
                      </a:lnTo>
                      <a:lnTo>
                        <a:pt x="817" y="1619"/>
                      </a:lnTo>
                      <a:lnTo>
                        <a:pt x="749" y="1632"/>
                      </a:lnTo>
                      <a:lnTo>
                        <a:pt x="694" y="1673"/>
                      </a:lnTo>
                      <a:lnTo>
                        <a:pt x="681" y="1714"/>
                      </a:lnTo>
                      <a:lnTo>
                        <a:pt x="694" y="1755"/>
                      </a:lnTo>
                      <a:lnTo>
                        <a:pt x="721" y="1809"/>
                      </a:lnTo>
                      <a:lnTo>
                        <a:pt x="776" y="1864"/>
                      </a:lnTo>
                      <a:lnTo>
                        <a:pt x="953" y="2000"/>
                      </a:lnTo>
                      <a:lnTo>
                        <a:pt x="1184" y="2136"/>
                      </a:lnTo>
                      <a:lnTo>
                        <a:pt x="1483" y="2299"/>
                      </a:lnTo>
                      <a:lnTo>
                        <a:pt x="1810" y="2462"/>
                      </a:lnTo>
                      <a:lnTo>
                        <a:pt x="2163" y="2625"/>
                      </a:lnTo>
                      <a:lnTo>
                        <a:pt x="2884" y="2952"/>
                      </a:lnTo>
                      <a:lnTo>
                        <a:pt x="3537" y="3224"/>
                      </a:lnTo>
                      <a:lnTo>
                        <a:pt x="4204" y="3482"/>
                      </a:lnTo>
                      <a:lnTo>
                        <a:pt x="3592" y="3374"/>
                      </a:lnTo>
                      <a:lnTo>
                        <a:pt x="2966" y="3265"/>
                      </a:lnTo>
                      <a:lnTo>
                        <a:pt x="2231" y="3142"/>
                      </a:lnTo>
                      <a:lnTo>
                        <a:pt x="1483" y="3047"/>
                      </a:lnTo>
                      <a:lnTo>
                        <a:pt x="1129" y="3020"/>
                      </a:lnTo>
                      <a:lnTo>
                        <a:pt x="803" y="3006"/>
                      </a:lnTo>
                      <a:lnTo>
                        <a:pt x="531" y="3006"/>
                      </a:lnTo>
                      <a:lnTo>
                        <a:pt x="286" y="3020"/>
                      </a:lnTo>
                      <a:lnTo>
                        <a:pt x="191" y="3047"/>
                      </a:lnTo>
                      <a:lnTo>
                        <a:pt x="123" y="3061"/>
                      </a:lnTo>
                      <a:lnTo>
                        <a:pt x="55" y="3102"/>
                      </a:lnTo>
                      <a:lnTo>
                        <a:pt x="14" y="3142"/>
                      </a:lnTo>
                      <a:lnTo>
                        <a:pt x="0" y="3183"/>
                      </a:lnTo>
                      <a:lnTo>
                        <a:pt x="0" y="3238"/>
                      </a:lnTo>
                      <a:lnTo>
                        <a:pt x="28" y="3306"/>
                      </a:lnTo>
                      <a:lnTo>
                        <a:pt x="68" y="3360"/>
                      </a:lnTo>
                      <a:lnTo>
                        <a:pt x="136" y="3414"/>
                      </a:lnTo>
                      <a:lnTo>
                        <a:pt x="218" y="3482"/>
                      </a:lnTo>
                      <a:lnTo>
                        <a:pt x="436" y="3618"/>
                      </a:lnTo>
                      <a:lnTo>
                        <a:pt x="708" y="3754"/>
                      </a:lnTo>
                      <a:lnTo>
                        <a:pt x="1021" y="3890"/>
                      </a:lnTo>
                      <a:lnTo>
                        <a:pt x="1361" y="4013"/>
                      </a:lnTo>
                      <a:lnTo>
                        <a:pt x="1728" y="4149"/>
                      </a:lnTo>
                      <a:lnTo>
                        <a:pt x="2449" y="4380"/>
                      </a:lnTo>
                      <a:lnTo>
                        <a:pt x="3088" y="4584"/>
                      </a:lnTo>
                      <a:lnTo>
                        <a:pt x="3714" y="4761"/>
                      </a:lnTo>
                      <a:lnTo>
                        <a:pt x="3714" y="4761"/>
                      </a:lnTo>
                      <a:lnTo>
                        <a:pt x="3183" y="4734"/>
                      </a:lnTo>
                      <a:lnTo>
                        <a:pt x="2639" y="4707"/>
                      </a:lnTo>
                      <a:lnTo>
                        <a:pt x="2014" y="4679"/>
                      </a:lnTo>
                      <a:lnTo>
                        <a:pt x="1388" y="4679"/>
                      </a:lnTo>
                      <a:lnTo>
                        <a:pt x="844" y="4693"/>
                      </a:lnTo>
                      <a:lnTo>
                        <a:pt x="626" y="4707"/>
                      </a:lnTo>
                      <a:lnTo>
                        <a:pt x="449" y="4734"/>
                      </a:lnTo>
                      <a:lnTo>
                        <a:pt x="340" y="4761"/>
                      </a:lnTo>
                      <a:lnTo>
                        <a:pt x="300" y="4788"/>
                      </a:lnTo>
                      <a:lnTo>
                        <a:pt x="286" y="4802"/>
                      </a:lnTo>
                      <a:lnTo>
                        <a:pt x="286" y="4856"/>
                      </a:lnTo>
                      <a:lnTo>
                        <a:pt x="313" y="4897"/>
                      </a:lnTo>
                      <a:lnTo>
                        <a:pt x="354" y="4951"/>
                      </a:lnTo>
                      <a:lnTo>
                        <a:pt x="409" y="5006"/>
                      </a:lnTo>
                      <a:lnTo>
                        <a:pt x="558" y="5101"/>
                      </a:lnTo>
                      <a:lnTo>
                        <a:pt x="762" y="5210"/>
                      </a:lnTo>
                      <a:lnTo>
                        <a:pt x="1007" y="5305"/>
                      </a:lnTo>
                      <a:lnTo>
                        <a:pt x="1279" y="5414"/>
                      </a:lnTo>
                      <a:lnTo>
                        <a:pt x="1878" y="5604"/>
                      </a:lnTo>
                      <a:lnTo>
                        <a:pt x="2476" y="5781"/>
                      </a:lnTo>
                      <a:lnTo>
                        <a:pt x="3007" y="5917"/>
                      </a:lnTo>
                      <a:lnTo>
                        <a:pt x="3524" y="6040"/>
                      </a:lnTo>
                      <a:lnTo>
                        <a:pt x="3170" y="6040"/>
                      </a:lnTo>
                      <a:lnTo>
                        <a:pt x="2803" y="6053"/>
                      </a:lnTo>
                      <a:lnTo>
                        <a:pt x="2381" y="6067"/>
                      </a:lnTo>
                      <a:lnTo>
                        <a:pt x="1973" y="6108"/>
                      </a:lnTo>
                      <a:lnTo>
                        <a:pt x="1796" y="6149"/>
                      </a:lnTo>
                      <a:lnTo>
                        <a:pt x="1633" y="6176"/>
                      </a:lnTo>
                      <a:lnTo>
                        <a:pt x="1497" y="6217"/>
                      </a:lnTo>
                      <a:lnTo>
                        <a:pt x="1402" y="6271"/>
                      </a:lnTo>
                      <a:lnTo>
                        <a:pt x="1374" y="6298"/>
                      </a:lnTo>
                      <a:lnTo>
                        <a:pt x="1361" y="6325"/>
                      </a:lnTo>
                      <a:lnTo>
                        <a:pt x="1347" y="6366"/>
                      </a:lnTo>
                      <a:lnTo>
                        <a:pt x="1361" y="6393"/>
                      </a:lnTo>
                      <a:lnTo>
                        <a:pt x="1388" y="6434"/>
                      </a:lnTo>
                      <a:lnTo>
                        <a:pt x="1442" y="6475"/>
                      </a:lnTo>
                      <a:lnTo>
                        <a:pt x="1606" y="6570"/>
                      </a:lnTo>
                      <a:lnTo>
                        <a:pt x="1864" y="6679"/>
                      </a:lnTo>
                      <a:lnTo>
                        <a:pt x="2190" y="6788"/>
                      </a:lnTo>
                      <a:lnTo>
                        <a:pt x="2585" y="6897"/>
                      </a:lnTo>
                      <a:lnTo>
                        <a:pt x="3034" y="6992"/>
                      </a:lnTo>
                      <a:lnTo>
                        <a:pt x="3537" y="7101"/>
                      </a:lnTo>
                      <a:lnTo>
                        <a:pt x="4081" y="7182"/>
                      </a:lnTo>
                      <a:lnTo>
                        <a:pt x="4653" y="7264"/>
                      </a:lnTo>
                      <a:lnTo>
                        <a:pt x="5251" y="7318"/>
                      </a:lnTo>
                      <a:lnTo>
                        <a:pt x="5850" y="7359"/>
                      </a:lnTo>
                      <a:lnTo>
                        <a:pt x="6462" y="7373"/>
                      </a:lnTo>
                      <a:lnTo>
                        <a:pt x="7074" y="7359"/>
                      </a:lnTo>
                      <a:lnTo>
                        <a:pt x="7373" y="7332"/>
                      </a:lnTo>
                      <a:lnTo>
                        <a:pt x="7672" y="7305"/>
                      </a:lnTo>
                      <a:lnTo>
                        <a:pt x="7958" y="7264"/>
                      </a:lnTo>
                      <a:lnTo>
                        <a:pt x="8244" y="7210"/>
                      </a:lnTo>
                      <a:lnTo>
                        <a:pt x="8516" y="7155"/>
                      </a:lnTo>
                      <a:lnTo>
                        <a:pt x="8788" y="7087"/>
                      </a:lnTo>
                      <a:lnTo>
                        <a:pt x="8883" y="7005"/>
                      </a:lnTo>
                      <a:lnTo>
                        <a:pt x="8992" y="6883"/>
                      </a:lnTo>
                      <a:lnTo>
                        <a:pt x="9101" y="6733"/>
                      </a:lnTo>
                      <a:lnTo>
                        <a:pt x="9196" y="6543"/>
                      </a:lnTo>
                      <a:lnTo>
                        <a:pt x="9291" y="6339"/>
                      </a:lnTo>
                      <a:lnTo>
                        <a:pt x="9386" y="6108"/>
                      </a:lnTo>
                      <a:lnTo>
                        <a:pt x="9454" y="5849"/>
                      </a:lnTo>
                      <a:lnTo>
                        <a:pt x="9509" y="5577"/>
                      </a:lnTo>
                      <a:lnTo>
                        <a:pt x="9549" y="5292"/>
                      </a:lnTo>
                      <a:lnTo>
                        <a:pt x="9563" y="5006"/>
                      </a:lnTo>
                      <a:lnTo>
                        <a:pt x="9536" y="4693"/>
                      </a:lnTo>
                      <a:lnTo>
                        <a:pt x="9509" y="4543"/>
                      </a:lnTo>
                      <a:lnTo>
                        <a:pt x="9481" y="4394"/>
                      </a:lnTo>
                      <a:lnTo>
                        <a:pt x="9441" y="4231"/>
                      </a:lnTo>
                      <a:lnTo>
                        <a:pt x="9400" y="4081"/>
                      </a:lnTo>
                      <a:lnTo>
                        <a:pt x="9332" y="3931"/>
                      </a:lnTo>
                      <a:lnTo>
                        <a:pt x="9264" y="3782"/>
                      </a:lnTo>
                      <a:lnTo>
                        <a:pt x="9182" y="3618"/>
                      </a:lnTo>
                      <a:lnTo>
                        <a:pt x="9087" y="3469"/>
                      </a:lnTo>
                      <a:lnTo>
                        <a:pt x="8992" y="3319"/>
                      </a:lnTo>
                      <a:lnTo>
                        <a:pt x="8869" y="3183"/>
                      </a:lnTo>
                      <a:lnTo>
                        <a:pt x="8461" y="2680"/>
                      </a:lnTo>
                      <a:lnTo>
                        <a:pt x="8148" y="2258"/>
                      </a:lnTo>
                      <a:lnTo>
                        <a:pt x="7890" y="1877"/>
                      </a:lnTo>
                      <a:lnTo>
                        <a:pt x="7672" y="1537"/>
                      </a:lnTo>
                      <a:lnTo>
                        <a:pt x="7455" y="1224"/>
                      </a:lnTo>
                      <a:lnTo>
                        <a:pt x="7223" y="925"/>
                      </a:lnTo>
                      <a:lnTo>
                        <a:pt x="7087" y="776"/>
                      </a:lnTo>
                      <a:lnTo>
                        <a:pt x="6951" y="612"/>
                      </a:lnTo>
                      <a:lnTo>
                        <a:pt x="6788" y="449"/>
                      </a:lnTo>
                      <a:lnTo>
                        <a:pt x="6611" y="286"/>
                      </a:lnTo>
                      <a:lnTo>
                        <a:pt x="6462" y="150"/>
                      </a:lnTo>
                      <a:lnTo>
                        <a:pt x="6326" y="68"/>
                      </a:lnTo>
                      <a:lnTo>
                        <a:pt x="6230" y="14"/>
                      </a:lnTo>
                      <a:lnTo>
                        <a:pt x="6149" y="0"/>
                      </a:lnTo>
                      <a:close/>
                    </a:path>
                  </a:pathLst>
                </a:custGeom>
                <a:solidFill>
                  <a:srgbClr val="FDBB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64" name="Google Shape;1364;p30"/>
            <p:cNvSpPr/>
            <p:nvPr/>
          </p:nvSpPr>
          <p:spPr>
            <a:xfrm>
              <a:off x="3924300" y="19241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>
              <a:off x="3924300" y="358027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>
              <a:off x="5781675" y="30659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>
              <a:off x="4714800" y="1038225"/>
              <a:ext cx="162000" cy="162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68" name="Google Shape;1368;p30"/>
          <p:cNvCxnSpPr>
            <a:stCxn id="1283" idx="6"/>
            <a:endCxn id="1364" idx="0"/>
          </p:cNvCxnSpPr>
          <p:nvPr/>
        </p:nvCxnSpPr>
        <p:spPr>
          <a:xfrm>
            <a:off x="2486100" y="1690725"/>
            <a:ext cx="1519200" cy="23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69" name="Google Shape;1369;p30"/>
          <p:cNvCxnSpPr>
            <a:stCxn id="1284" idx="6"/>
            <a:endCxn id="1365" idx="0"/>
          </p:cNvCxnSpPr>
          <p:nvPr/>
        </p:nvCxnSpPr>
        <p:spPr>
          <a:xfrm>
            <a:off x="2600400" y="3146925"/>
            <a:ext cx="1404900" cy="4335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70" name="Google Shape;1370;p30"/>
          <p:cNvCxnSpPr>
            <a:stCxn id="1286" idx="2"/>
            <a:endCxn id="1367" idx="6"/>
          </p:cNvCxnSpPr>
          <p:nvPr/>
        </p:nvCxnSpPr>
        <p:spPr>
          <a:xfrm rot="10800000">
            <a:off x="4876800" y="1119225"/>
            <a:ext cx="2085900" cy="571500"/>
          </a:xfrm>
          <a:prstGeom prst="bentConnector3">
            <a:avLst>
              <a:gd name="adj1" fmla="val 3424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71" name="Google Shape;1371;p30"/>
          <p:cNvCxnSpPr>
            <a:stCxn id="1285" idx="2"/>
            <a:endCxn id="1366" idx="6"/>
          </p:cNvCxnSpPr>
          <p:nvPr/>
        </p:nvCxnSpPr>
        <p:spPr>
          <a:xfrm flipH="1">
            <a:off x="5943675" y="3146925"/>
            <a:ext cx="12096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6" name="Google Shape;1376;p31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9760" y="1072925"/>
            <a:ext cx="5524481" cy="341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7" name="Google Shape;1377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1378" name="Google Shape;1378;p31"/>
          <p:cNvGrpSpPr/>
          <p:nvPr/>
        </p:nvGrpSpPr>
        <p:grpSpPr>
          <a:xfrm flipH="1">
            <a:off x="5324632" y="1737393"/>
            <a:ext cx="2564311" cy="2664201"/>
            <a:chOff x="457200" y="1322450"/>
            <a:chExt cx="3281689" cy="3409523"/>
          </a:xfrm>
        </p:grpSpPr>
        <p:sp>
          <p:nvSpPr>
            <p:cNvPr id="1379" name="Google Shape;1379;p31"/>
            <p:cNvSpPr/>
            <p:nvPr/>
          </p:nvSpPr>
          <p:spPr>
            <a:xfrm>
              <a:off x="2776429" y="4574428"/>
              <a:ext cx="750464" cy="76155"/>
            </a:xfrm>
            <a:custGeom>
              <a:avLst/>
              <a:gdLst/>
              <a:ahLst/>
              <a:cxnLst/>
              <a:rect l="l" t="t" r="r" b="b"/>
              <a:pathLst>
                <a:path w="23227" h="2357" extrusionOk="0">
                  <a:moveTo>
                    <a:pt x="11609" y="1"/>
                  </a:moveTo>
                  <a:lnTo>
                    <a:pt x="10421" y="10"/>
                  </a:lnTo>
                  <a:lnTo>
                    <a:pt x="9272" y="29"/>
                  </a:lnTo>
                  <a:lnTo>
                    <a:pt x="8161" y="58"/>
                  </a:lnTo>
                  <a:lnTo>
                    <a:pt x="7088" y="97"/>
                  </a:lnTo>
                  <a:lnTo>
                    <a:pt x="6073" y="144"/>
                  </a:lnTo>
                  <a:lnTo>
                    <a:pt x="5115" y="202"/>
                  </a:lnTo>
                  <a:lnTo>
                    <a:pt x="4224" y="269"/>
                  </a:lnTo>
                  <a:lnTo>
                    <a:pt x="3400" y="346"/>
                  </a:lnTo>
                  <a:lnTo>
                    <a:pt x="2653" y="432"/>
                  </a:lnTo>
                  <a:lnTo>
                    <a:pt x="1983" y="518"/>
                  </a:lnTo>
                  <a:lnTo>
                    <a:pt x="1398" y="614"/>
                  </a:lnTo>
                  <a:lnTo>
                    <a:pt x="1140" y="671"/>
                  </a:lnTo>
                  <a:lnTo>
                    <a:pt x="910" y="719"/>
                  </a:lnTo>
                  <a:lnTo>
                    <a:pt x="699" y="777"/>
                  </a:lnTo>
                  <a:lnTo>
                    <a:pt x="517" y="834"/>
                  </a:lnTo>
                  <a:lnTo>
                    <a:pt x="364" y="882"/>
                  </a:lnTo>
                  <a:lnTo>
                    <a:pt x="230" y="939"/>
                  </a:lnTo>
                  <a:lnTo>
                    <a:pt x="134" y="997"/>
                  </a:lnTo>
                  <a:lnTo>
                    <a:pt x="58" y="1064"/>
                  </a:lnTo>
                  <a:lnTo>
                    <a:pt x="29" y="1093"/>
                  </a:lnTo>
                  <a:lnTo>
                    <a:pt x="10" y="1121"/>
                  </a:lnTo>
                  <a:lnTo>
                    <a:pt x="0" y="1150"/>
                  </a:lnTo>
                  <a:lnTo>
                    <a:pt x="0" y="1179"/>
                  </a:lnTo>
                  <a:lnTo>
                    <a:pt x="0" y="1208"/>
                  </a:lnTo>
                  <a:lnTo>
                    <a:pt x="10" y="1236"/>
                  </a:lnTo>
                  <a:lnTo>
                    <a:pt x="29" y="1275"/>
                  </a:lnTo>
                  <a:lnTo>
                    <a:pt x="58" y="1303"/>
                  </a:lnTo>
                  <a:lnTo>
                    <a:pt x="134" y="1361"/>
                  </a:lnTo>
                  <a:lnTo>
                    <a:pt x="230" y="1418"/>
                  </a:lnTo>
                  <a:lnTo>
                    <a:pt x="364" y="1476"/>
                  </a:lnTo>
                  <a:lnTo>
                    <a:pt x="517" y="1533"/>
                  </a:lnTo>
                  <a:lnTo>
                    <a:pt x="699" y="1581"/>
                  </a:lnTo>
                  <a:lnTo>
                    <a:pt x="910" y="1639"/>
                  </a:lnTo>
                  <a:lnTo>
                    <a:pt x="1140" y="1686"/>
                  </a:lnTo>
                  <a:lnTo>
                    <a:pt x="1398" y="1744"/>
                  </a:lnTo>
                  <a:lnTo>
                    <a:pt x="1983" y="1840"/>
                  </a:lnTo>
                  <a:lnTo>
                    <a:pt x="2653" y="1926"/>
                  </a:lnTo>
                  <a:lnTo>
                    <a:pt x="3400" y="2012"/>
                  </a:lnTo>
                  <a:lnTo>
                    <a:pt x="4224" y="2089"/>
                  </a:lnTo>
                  <a:lnTo>
                    <a:pt x="5115" y="2156"/>
                  </a:lnTo>
                  <a:lnTo>
                    <a:pt x="6073" y="2213"/>
                  </a:lnTo>
                  <a:lnTo>
                    <a:pt x="7088" y="2261"/>
                  </a:lnTo>
                  <a:lnTo>
                    <a:pt x="8161" y="2299"/>
                  </a:lnTo>
                  <a:lnTo>
                    <a:pt x="9272" y="2328"/>
                  </a:lnTo>
                  <a:lnTo>
                    <a:pt x="10421" y="2347"/>
                  </a:lnTo>
                  <a:lnTo>
                    <a:pt x="11609" y="2357"/>
                  </a:lnTo>
                  <a:lnTo>
                    <a:pt x="12796" y="2347"/>
                  </a:lnTo>
                  <a:lnTo>
                    <a:pt x="13955" y="2328"/>
                  </a:lnTo>
                  <a:lnTo>
                    <a:pt x="15066" y="2299"/>
                  </a:lnTo>
                  <a:lnTo>
                    <a:pt x="16130" y="2261"/>
                  </a:lnTo>
                  <a:lnTo>
                    <a:pt x="17145" y="2213"/>
                  </a:lnTo>
                  <a:lnTo>
                    <a:pt x="18103" y="2156"/>
                  </a:lnTo>
                  <a:lnTo>
                    <a:pt x="19003" y="2089"/>
                  </a:lnTo>
                  <a:lnTo>
                    <a:pt x="19827" y="2012"/>
                  </a:lnTo>
                  <a:lnTo>
                    <a:pt x="20574" y="1926"/>
                  </a:lnTo>
                  <a:lnTo>
                    <a:pt x="21244" y="1840"/>
                  </a:lnTo>
                  <a:lnTo>
                    <a:pt x="21829" y="1744"/>
                  </a:lnTo>
                  <a:lnTo>
                    <a:pt x="22078" y="1686"/>
                  </a:lnTo>
                  <a:lnTo>
                    <a:pt x="22317" y="1639"/>
                  </a:lnTo>
                  <a:lnTo>
                    <a:pt x="22518" y="1581"/>
                  </a:lnTo>
                  <a:lnTo>
                    <a:pt x="22700" y="1533"/>
                  </a:lnTo>
                  <a:lnTo>
                    <a:pt x="22863" y="1476"/>
                  </a:lnTo>
                  <a:lnTo>
                    <a:pt x="22987" y="1418"/>
                  </a:lnTo>
                  <a:lnTo>
                    <a:pt x="23093" y="1361"/>
                  </a:lnTo>
                  <a:lnTo>
                    <a:pt x="23169" y="1303"/>
                  </a:lnTo>
                  <a:lnTo>
                    <a:pt x="23189" y="1275"/>
                  </a:lnTo>
                  <a:lnTo>
                    <a:pt x="23208" y="1236"/>
                  </a:lnTo>
                  <a:lnTo>
                    <a:pt x="23217" y="1208"/>
                  </a:lnTo>
                  <a:lnTo>
                    <a:pt x="23227" y="1179"/>
                  </a:lnTo>
                  <a:lnTo>
                    <a:pt x="23217" y="1150"/>
                  </a:lnTo>
                  <a:lnTo>
                    <a:pt x="23208" y="1121"/>
                  </a:lnTo>
                  <a:lnTo>
                    <a:pt x="23189" y="1093"/>
                  </a:lnTo>
                  <a:lnTo>
                    <a:pt x="23169" y="1064"/>
                  </a:lnTo>
                  <a:lnTo>
                    <a:pt x="23093" y="997"/>
                  </a:lnTo>
                  <a:lnTo>
                    <a:pt x="22987" y="939"/>
                  </a:lnTo>
                  <a:lnTo>
                    <a:pt x="22863" y="882"/>
                  </a:lnTo>
                  <a:lnTo>
                    <a:pt x="22700" y="834"/>
                  </a:lnTo>
                  <a:lnTo>
                    <a:pt x="22518" y="777"/>
                  </a:lnTo>
                  <a:lnTo>
                    <a:pt x="22317" y="719"/>
                  </a:lnTo>
                  <a:lnTo>
                    <a:pt x="22078" y="671"/>
                  </a:lnTo>
                  <a:lnTo>
                    <a:pt x="21829" y="614"/>
                  </a:lnTo>
                  <a:lnTo>
                    <a:pt x="21244" y="518"/>
                  </a:lnTo>
                  <a:lnTo>
                    <a:pt x="20574" y="432"/>
                  </a:lnTo>
                  <a:lnTo>
                    <a:pt x="19827" y="346"/>
                  </a:lnTo>
                  <a:lnTo>
                    <a:pt x="19003" y="269"/>
                  </a:lnTo>
                  <a:lnTo>
                    <a:pt x="18103" y="202"/>
                  </a:lnTo>
                  <a:lnTo>
                    <a:pt x="17145" y="144"/>
                  </a:lnTo>
                  <a:lnTo>
                    <a:pt x="16130" y="97"/>
                  </a:lnTo>
                  <a:lnTo>
                    <a:pt x="15066" y="58"/>
                  </a:lnTo>
                  <a:lnTo>
                    <a:pt x="13955" y="29"/>
                  </a:lnTo>
                  <a:lnTo>
                    <a:pt x="12796" y="10"/>
                  </a:lnTo>
                  <a:lnTo>
                    <a:pt x="11609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1"/>
            <p:cNvSpPr/>
            <p:nvPr/>
          </p:nvSpPr>
          <p:spPr>
            <a:xfrm>
              <a:off x="457200" y="4623960"/>
              <a:ext cx="2418856" cy="108012"/>
            </a:xfrm>
            <a:custGeom>
              <a:avLst/>
              <a:gdLst/>
              <a:ahLst/>
              <a:cxnLst/>
              <a:rect l="l" t="t" r="r" b="b"/>
              <a:pathLst>
                <a:path w="74864" h="3343" extrusionOk="0">
                  <a:moveTo>
                    <a:pt x="37432" y="0"/>
                  </a:moveTo>
                  <a:lnTo>
                    <a:pt x="33610" y="10"/>
                  </a:lnTo>
                  <a:lnTo>
                    <a:pt x="29894" y="29"/>
                  </a:lnTo>
                  <a:lnTo>
                    <a:pt x="26302" y="77"/>
                  </a:lnTo>
                  <a:lnTo>
                    <a:pt x="22864" y="134"/>
                  </a:lnTo>
                  <a:lnTo>
                    <a:pt x="19598" y="201"/>
                  </a:lnTo>
                  <a:lnTo>
                    <a:pt x="16504" y="288"/>
                  </a:lnTo>
                  <a:lnTo>
                    <a:pt x="13630" y="383"/>
                  </a:lnTo>
                  <a:lnTo>
                    <a:pt x="10968" y="489"/>
                  </a:lnTo>
                  <a:lnTo>
                    <a:pt x="8554" y="604"/>
                  </a:lnTo>
                  <a:lnTo>
                    <a:pt x="7443" y="671"/>
                  </a:lnTo>
                  <a:lnTo>
                    <a:pt x="6399" y="738"/>
                  </a:lnTo>
                  <a:lnTo>
                    <a:pt x="5422" y="805"/>
                  </a:lnTo>
                  <a:lnTo>
                    <a:pt x="4522" y="872"/>
                  </a:lnTo>
                  <a:lnTo>
                    <a:pt x="3698" y="948"/>
                  </a:lnTo>
                  <a:lnTo>
                    <a:pt x="2951" y="1025"/>
                  </a:lnTo>
                  <a:lnTo>
                    <a:pt x="2280" y="1102"/>
                  </a:lnTo>
                  <a:lnTo>
                    <a:pt x="1687" y="1178"/>
                  </a:lnTo>
                  <a:lnTo>
                    <a:pt x="1179" y="1255"/>
                  </a:lnTo>
                  <a:lnTo>
                    <a:pt x="767" y="1332"/>
                  </a:lnTo>
                  <a:lnTo>
                    <a:pt x="585" y="1379"/>
                  </a:lnTo>
                  <a:lnTo>
                    <a:pt x="432" y="1418"/>
                  </a:lnTo>
                  <a:lnTo>
                    <a:pt x="307" y="1456"/>
                  </a:lnTo>
                  <a:lnTo>
                    <a:pt x="202" y="1504"/>
                  </a:lnTo>
                  <a:lnTo>
                    <a:pt x="116" y="1542"/>
                  </a:lnTo>
                  <a:lnTo>
                    <a:pt x="58" y="1590"/>
                  </a:lnTo>
                  <a:lnTo>
                    <a:pt x="20" y="1629"/>
                  </a:lnTo>
                  <a:lnTo>
                    <a:pt x="10" y="1648"/>
                  </a:lnTo>
                  <a:lnTo>
                    <a:pt x="1" y="1676"/>
                  </a:lnTo>
                  <a:lnTo>
                    <a:pt x="10" y="1696"/>
                  </a:lnTo>
                  <a:lnTo>
                    <a:pt x="20" y="1715"/>
                  </a:lnTo>
                  <a:lnTo>
                    <a:pt x="58" y="1763"/>
                  </a:lnTo>
                  <a:lnTo>
                    <a:pt x="116" y="1801"/>
                  </a:lnTo>
                  <a:lnTo>
                    <a:pt x="202" y="1849"/>
                  </a:lnTo>
                  <a:lnTo>
                    <a:pt x="307" y="1887"/>
                  </a:lnTo>
                  <a:lnTo>
                    <a:pt x="432" y="1925"/>
                  </a:lnTo>
                  <a:lnTo>
                    <a:pt x="585" y="1973"/>
                  </a:lnTo>
                  <a:lnTo>
                    <a:pt x="767" y="2012"/>
                  </a:lnTo>
                  <a:lnTo>
                    <a:pt x="1179" y="2088"/>
                  </a:lnTo>
                  <a:lnTo>
                    <a:pt x="1687" y="2174"/>
                  </a:lnTo>
                  <a:lnTo>
                    <a:pt x="2280" y="2251"/>
                  </a:lnTo>
                  <a:lnTo>
                    <a:pt x="2951" y="2328"/>
                  </a:lnTo>
                  <a:lnTo>
                    <a:pt x="3698" y="2395"/>
                  </a:lnTo>
                  <a:lnTo>
                    <a:pt x="4522" y="2471"/>
                  </a:lnTo>
                  <a:lnTo>
                    <a:pt x="5422" y="2538"/>
                  </a:lnTo>
                  <a:lnTo>
                    <a:pt x="6399" y="2605"/>
                  </a:lnTo>
                  <a:lnTo>
                    <a:pt x="7443" y="2673"/>
                  </a:lnTo>
                  <a:lnTo>
                    <a:pt x="8554" y="2740"/>
                  </a:lnTo>
                  <a:lnTo>
                    <a:pt x="10968" y="2855"/>
                  </a:lnTo>
                  <a:lnTo>
                    <a:pt x="13630" y="2969"/>
                  </a:lnTo>
                  <a:lnTo>
                    <a:pt x="16504" y="3065"/>
                  </a:lnTo>
                  <a:lnTo>
                    <a:pt x="19598" y="3142"/>
                  </a:lnTo>
                  <a:lnTo>
                    <a:pt x="22864" y="3218"/>
                  </a:lnTo>
                  <a:lnTo>
                    <a:pt x="26302" y="3276"/>
                  </a:lnTo>
                  <a:lnTo>
                    <a:pt x="29894" y="3314"/>
                  </a:lnTo>
                  <a:lnTo>
                    <a:pt x="33610" y="3343"/>
                  </a:lnTo>
                  <a:lnTo>
                    <a:pt x="41263" y="3343"/>
                  </a:lnTo>
                  <a:lnTo>
                    <a:pt x="44980" y="3314"/>
                  </a:lnTo>
                  <a:lnTo>
                    <a:pt x="48562" y="3276"/>
                  </a:lnTo>
                  <a:lnTo>
                    <a:pt x="52000" y="3218"/>
                  </a:lnTo>
                  <a:lnTo>
                    <a:pt x="55276" y="3142"/>
                  </a:lnTo>
                  <a:lnTo>
                    <a:pt x="58360" y="3065"/>
                  </a:lnTo>
                  <a:lnTo>
                    <a:pt x="61243" y="2969"/>
                  </a:lnTo>
                  <a:lnTo>
                    <a:pt x="63906" y="2855"/>
                  </a:lnTo>
                  <a:lnTo>
                    <a:pt x="66320" y="2740"/>
                  </a:lnTo>
                  <a:lnTo>
                    <a:pt x="67431" y="2673"/>
                  </a:lnTo>
                  <a:lnTo>
                    <a:pt x="68475" y="2605"/>
                  </a:lnTo>
                  <a:lnTo>
                    <a:pt x="69442" y="2538"/>
                  </a:lnTo>
                  <a:lnTo>
                    <a:pt x="70342" y="2471"/>
                  </a:lnTo>
                  <a:lnTo>
                    <a:pt x="71176" y="2395"/>
                  </a:lnTo>
                  <a:lnTo>
                    <a:pt x="71923" y="2328"/>
                  </a:lnTo>
                  <a:lnTo>
                    <a:pt x="72593" y="2251"/>
                  </a:lnTo>
                  <a:lnTo>
                    <a:pt x="73177" y="2174"/>
                  </a:lnTo>
                  <a:lnTo>
                    <a:pt x="73685" y="2088"/>
                  </a:lnTo>
                  <a:lnTo>
                    <a:pt x="74107" y="2012"/>
                  </a:lnTo>
                  <a:lnTo>
                    <a:pt x="74279" y="1973"/>
                  </a:lnTo>
                  <a:lnTo>
                    <a:pt x="74432" y="1925"/>
                  </a:lnTo>
                  <a:lnTo>
                    <a:pt x="74566" y="1887"/>
                  </a:lnTo>
                  <a:lnTo>
                    <a:pt x="74672" y="1849"/>
                  </a:lnTo>
                  <a:lnTo>
                    <a:pt x="74758" y="1801"/>
                  </a:lnTo>
                  <a:lnTo>
                    <a:pt x="74815" y="1763"/>
                  </a:lnTo>
                  <a:lnTo>
                    <a:pt x="74854" y="1715"/>
                  </a:lnTo>
                  <a:lnTo>
                    <a:pt x="74863" y="1696"/>
                  </a:lnTo>
                  <a:lnTo>
                    <a:pt x="74863" y="1676"/>
                  </a:lnTo>
                  <a:lnTo>
                    <a:pt x="74863" y="1648"/>
                  </a:lnTo>
                  <a:lnTo>
                    <a:pt x="74854" y="1629"/>
                  </a:lnTo>
                  <a:lnTo>
                    <a:pt x="74815" y="1590"/>
                  </a:lnTo>
                  <a:lnTo>
                    <a:pt x="74758" y="1542"/>
                  </a:lnTo>
                  <a:lnTo>
                    <a:pt x="74672" y="1504"/>
                  </a:lnTo>
                  <a:lnTo>
                    <a:pt x="74566" y="1456"/>
                  </a:lnTo>
                  <a:lnTo>
                    <a:pt x="74432" y="1418"/>
                  </a:lnTo>
                  <a:lnTo>
                    <a:pt x="74279" y="1379"/>
                  </a:lnTo>
                  <a:lnTo>
                    <a:pt x="74107" y="1332"/>
                  </a:lnTo>
                  <a:lnTo>
                    <a:pt x="73685" y="1255"/>
                  </a:lnTo>
                  <a:lnTo>
                    <a:pt x="73177" y="1178"/>
                  </a:lnTo>
                  <a:lnTo>
                    <a:pt x="72593" y="1102"/>
                  </a:lnTo>
                  <a:lnTo>
                    <a:pt x="71923" y="1025"/>
                  </a:lnTo>
                  <a:lnTo>
                    <a:pt x="71176" y="948"/>
                  </a:lnTo>
                  <a:lnTo>
                    <a:pt x="70342" y="872"/>
                  </a:lnTo>
                  <a:lnTo>
                    <a:pt x="69442" y="805"/>
                  </a:lnTo>
                  <a:lnTo>
                    <a:pt x="68475" y="738"/>
                  </a:lnTo>
                  <a:lnTo>
                    <a:pt x="67431" y="671"/>
                  </a:lnTo>
                  <a:lnTo>
                    <a:pt x="66320" y="604"/>
                  </a:lnTo>
                  <a:lnTo>
                    <a:pt x="63906" y="489"/>
                  </a:lnTo>
                  <a:lnTo>
                    <a:pt x="61243" y="383"/>
                  </a:lnTo>
                  <a:lnTo>
                    <a:pt x="58360" y="288"/>
                  </a:lnTo>
                  <a:lnTo>
                    <a:pt x="55276" y="201"/>
                  </a:lnTo>
                  <a:lnTo>
                    <a:pt x="52000" y="134"/>
                  </a:lnTo>
                  <a:lnTo>
                    <a:pt x="48562" y="77"/>
                  </a:lnTo>
                  <a:lnTo>
                    <a:pt x="44980" y="29"/>
                  </a:lnTo>
                  <a:lnTo>
                    <a:pt x="41263" y="10"/>
                  </a:lnTo>
                  <a:lnTo>
                    <a:pt x="37432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1"/>
            <p:cNvSpPr/>
            <p:nvPr/>
          </p:nvSpPr>
          <p:spPr>
            <a:xfrm>
              <a:off x="3469009" y="1322450"/>
              <a:ext cx="113925" cy="200580"/>
            </a:xfrm>
            <a:custGeom>
              <a:avLst/>
              <a:gdLst/>
              <a:ahLst/>
              <a:cxnLst/>
              <a:rect l="l" t="t" r="r" b="b"/>
              <a:pathLst>
                <a:path w="3526" h="6208" extrusionOk="0">
                  <a:moveTo>
                    <a:pt x="1447" y="1"/>
                  </a:moveTo>
                  <a:lnTo>
                    <a:pt x="1390" y="10"/>
                  </a:lnTo>
                  <a:lnTo>
                    <a:pt x="1351" y="30"/>
                  </a:lnTo>
                  <a:lnTo>
                    <a:pt x="1303" y="68"/>
                  </a:lnTo>
                  <a:lnTo>
                    <a:pt x="1275" y="106"/>
                  </a:lnTo>
                  <a:lnTo>
                    <a:pt x="1236" y="164"/>
                  </a:lnTo>
                  <a:lnTo>
                    <a:pt x="1208" y="231"/>
                  </a:lnTo>
                  <a:lnTo>
                    <a:pt x="1179" y="298"/>
                  </a:lnTo>
                  <a:lnTo>
                    <a:pt x="1131" y="461"/>
                  </a:lnTo>
                  <a:lnTo>
                    <a:pt x="1093" y="623"/>
                  </a:lnTo>
                  <a:lnTo>
                    <a:pt x="1074" y="796"/>
                  </a:lnTo>
                  <a:lnTo>
                    <a:pt x="1064" y="959"/>
                  </a:lnTo>
                  <a:lnTo>
                    <a:pt x="1074" y="1131"/>
                  </a:lnTo>
                  <a:lnTo>
                    <a:pt x="1083" y="1294"/>
                  </a:lnTo>
                  <a:lnTo>
                    <a:pt x="1112" y="1457"/>
                  </a:lnTo>
                  <a:lnTo>
                    <a:pt x="1150" y="1620"/>
                  </a:lnTo>
                  <a:lnTo>
                    <a:pt x="1198" y="1782"/>
                  </a:lnTo>
                  <a:lnTo>
                    <a:pt x="1265" y="1984"/>
                  </a:lnTo>
                  <a:lnTo>
                    <a:pt x="1323" y="2204"/>
                  </a:lnTo>
                  <a:lnTo>
                    <a:pt x="1380" y="2424"/>
                  </a:lnTo>
                  <a:lnTo>
                    <a:pt x="1418" y="2635"/>
                  </a:lnTo>
                  <a:lnTo>
                    <a:pt x="1428" y="2826"/>
                  </a:lnTo>
                  <a:lnTo>
                    <a:pt x="1428" y="2922"/>
                  </a:lnTo>
                  <a:lnTo>
                    <a:pt x="1428" y="2999"/>
                  </a:lnTo>
                  <a:lnTo>
                    <a:pt x="1409" y="3075"/>
                  </a:lnTo>
                  <a:lnTo>
                    <a:pt x="1380" y="3133"/>
                  </a:lnTo>
                  <a:lnTo>
                    <a:pt x="1351" y="3190"/>
                  </a:lnTo>
                  <a:lnTo>
                    <a:pt x="1303" y="3229"/>
                  </a:lnTo>
                  <a:lnTo>
                    <a:pt x="1256" y="3248"/>
                  </a:lnTo>
                  <a:lnTo>
                    <a:pt x="1198" y="3248"/>
                  </a:lnTo>
                  <a:lnTo>
                    <a:pt x="1131" y="3229"/>
                  </a:lnTo>
                  <a:lnTo>
                    <a:pt x="1054" y="3200"/>
                  </a:lnTo>
                  <a:lnTo>
                    <a:pt x="978" y="3162"/>
                  </a:lnTo>
                  <a:lnTo>
                    <a:pt x="892" y="3104"/>
                  </a:lnTo>
                  <a:lnTo>
                    <a:pt x="738" y="2989"/>
                  </a:lnTo>
                  <a:lnTo>
                    <a:pt x="585" y="2865"/>
                  </a:lnTo>
                  <a:lnTo>
                    <a:pt x="461" y="2750"/>
                  </a:lnTo>
                  <a:lnTo>
                    <a:pt x="346" y="2635"/>
                  </a:lnTo>
                  <a:lnTo>
                    <a:pt x="298" y="2616"/>
                  </a:lnTo>
                  <a:lnTo>
                    <a:pt x="202" y="2577"/>
                  </a:lnTo>
                  <a:lnTo>
                    <a:pt x="145" y="2568"/>
                  </a:lnTo>
                  <a:lnTo>
                    <a:pt x="87" y="2558"/>
                  </a:lnTo>
                  <a:lnTo>
                    <a:pt x="39" y="2568"/>
                  </a:lnTo>
                  <a:lnTo>
                    <a:pt x="20" y="2587"/>
                  </a:lnTo>
                  <a:lnTo>
                    <a:pt x="1" y="2597"/>
                  </a:lnTo>
                  <a:lnTo>
                    <a:pt x="39" y="2874"/>
                  </a:lnTo>
                  <a:lnTo>
                    <a:pt x="68" y="3028"/>
                  </a:lnTo>
                  <a:lnTo>
                    <a:pt x="116" y="3171"/>
                  </a:lnTo>
                  <a:lnTo>
                    <a:pt x="183" y="3315"/>
                  </a:lnTo>
                  <a:lnTo>
                    <a:pt x="259" y="3449"/>
                  </a:lnTo>
                  <a:lnTo>
                    <a:pt x="355" y="3574"/>
                  </a:lnTo>
                  <a:lnTo>
                    <a:pt x="451" y="3688"/>
                  </a:lnTo>
                  <a:lnTo>
                    <a:pt x="576" y="3794"/>
                  </a:lnTo>
                  <a:lnTo>
                    <a:pt x="700" y="3880"/>
                  </a:lnTo>
                  <a:lnTo>
                    <a:pt x="710" y="3890"/>
                  </a:lnTo>
                  <a:lnTo>
                    <a:pt x="1198" y="4196"/>
                  </a:lnTo>
                  <a:lnTo>
                    <a:pt x="1370" y="4321"/>
                  </a:lnTo>
                  <a:lnTo>
                    <a:pt x="1524" y="4455"/>
                  </a:lnTo>
                  <a:lnTo>
                    <a:pt x="1677" y="4598"/>
                  </a:lnTo>
                  <a:lnTo>
                    <a:pt x="1802" y="4761"/>
                  </a:lnTo>
                  <a:lnTo>
                    <a:pt x="1926" y="4924"/>
                  </a:lnTo>
                  <a:lnTo>
                    <a:pt x="2031" y="5106"/>
                  </a:lnTo>
                  <a:lnTo>
                    <a:pt x="2118" y="5298"/>
                  </a:lnTo>
                  <a:lnTo>
                    <a:pt x="2185" y="5499"/>
                  </a:lnTo>
                  <a:lnTo>
                    <a:pt x="2405" y="6208"/>
                  </a:lnTo>
                  <a:lnTo>
                    <a:pt x="3526" y="6064"/>
                  </a:lnTo>
                  <a:lnTo>
                    <a:pt x="3353" y="4665"/>
                  </a:lnTo>
                  <a:lnTo>
                    <a:pt x="3344" y="4311"/>
                  </a:lnTo>
                  <a:lnTo>
                    <a:pt x="3315" y="3938"/>
                  </a:lnTo>
                  <a:lnTo>
                    <a:pt x="3286" y="3487"/>
                  </a:lnTo>
                  <a:lnTo>
                    <a:pt x="3238" y="2999"/>
                  </a:lnTo>
                  <a:lnTo>
                    <a:pt x="3181" y="2539"/>
                  </a:lnTo>
                  <a:lnTo>
                    <a:pt x="3142" y="2319"/>
                  </a:lnTo>
                  <a:lnTo>
                    <a:pt x="3095" y="2127"/>
                  </a:lnTo>
                  <a:lnTo>
                    <a:pt x="3047" y="1955"/>
                  </a:lnTo>
                  <a:lnTo>
                    <a:pt x="2999" y="1811"/>
                  </a:lnTo>
                  <a:lnTo>
                    <a:pt x="2884" y="1572"/>
                  </a:lnTo>
                  <a:lnTo>
                    <a:pt x="2721" y="1275"/>
                  </a:lnTo>
                  <a:lnTo>
                    <a:pt x="2529" y="959"/>
                  </a:lnTo>
                  <a:lnTo>
                    <a:pt x="2424" y="805"/>
                  </a:lnTo>
                  <a:lnTo>
                    <a:pt x="2319" y="643"/>
                  </a:lnTo>
                  <a:lnTo>
                    <a:pt x="2204" y="499"/>
                  </a:lnTo>
                  <a:lnTo>
                    <a:pt x="2089" y="365"/>
                  </a:lnTo>
                  <a:lnTo>
                    <a:pt x="1974" y="250"/>
                  </a:lnTo>
                  <a:lnTo>
                    <a:pt x="1849" y="145"/>
                  </a:lnTo>
                  <a:lnTo>
                    <a:pt x="1734" y="68"/>
                  </a:lnTo>
                  <a:lnTo>
                    <a:pt x="1677" y="39"/>
                  </a:lnTo>
                  <a:lnTo>
                    <a:pt x="1620" y="20"/>
                  </a:lnTo>
                  <a:lnTo>
                    <a:pt x="1562" y="10"/>
                  </a:lnTo>
                  <a:lnTo>
                    <a:pt x="1505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1"/>
            <p:cNvSpPr/>
            <p:nvPr/>
          </p:nvSpPr>
          <p:spPr>
            <a:xfrm>
              <a:off x="2254644" y="1641228"/>
              <a:ext cx="103392" cy="205524"/>
            </a:xfrm>
            <a:custGeom>
              <a:avLst/>
              <a:gdLst/>
              <a:ahLst/>
              <a:cxnLst/>
              <a:rect l="l" t="t" r="r" b="b"/>
              <a:pathLst>
                <a:path w="3200" h="6361" extrusionOk="0">
                  <a:moveTo>
                    <a:pt x="604" y="0"/>
                  </a:moveTo>
                  <a:lnTo>
                    <a:pt x="546" y="20"/>
                  </a:lnTo>
                  <a:lnTo>
                    <a:pt x="498" y="39"/>
                  </a:lnTo>
                  <a:lnTo>
                    <a:pt x="451" y="77"/>
                  </a:lnTo>
                  <a:lnTo>
                    <a:pt x="412" y="115"/>
                  </a:lnTo>
                  <a:lnTo>
                    <a:pt x="364" y="163"/>
                  </a:lnTo>
                  <a:lnTo>
                    <a:pt x="326" y="211"/>
                  </a:lnTo>
                  <a:lnTo>
                    <a:pt x="259" y="336"/>
                  </a:lnTo>
                  <a:lnTo>
                    <a:pt x="202" y="479"/>
                  </a:lnTo>
                  <a:lnTo>
                    <a:pt x="144" y="633"/>
                  </a:lnTo>
                  <a:lnTo>
                    <a:pt x="106" y="805"/>
                  </a:lnTo>
                  <a:lnTo>
                    <a:pt x="77" y="987"/>
                  </a:lnTo>
                  <a:lnTo>
                    <a:pt x="48" y="1178"/>
                  </a:lnTo>
                  <a:lnTo>
                    <a:pt x="29" y="1370"/>
                  </a:lnTo>
                  <a:lnTo>
                    <a:pt x="0" y="1734"/>
                  </a:lnTo>
                  <a:lnTo>
                    <a:pt x="0" y="2069"/>
                  </a:lnTo>
                  <a:lnTo>
                    <a:pt x="10" y="2337"/>
                  </a:lnTo>
                  <a:lnTo>
                    <a:pt x="20" y="2491"/>
                  </a:lnTo>
                  <a:lnTo>
                    <a:pt x="58" y="2663"/>
                  </a:lnTo>
                  <a:lnTo>
                    <a:pt x="115" y="2855"/>
                  </a:lnTo>
                  <a:lnTo>
                    <a:pt x="173" y="3065"/>
                  </a:lnTo>
                  <a:lnTo>
                    <a:pt x="336" y="3506"/>
                  </a:lnTo>
                  <a:lnTo>
                    <a:pt x="518" y="3956"/>
                  </a:lnTo>
                  <a:lnTo>
                    <a:pt x="690" y="4368"/>
                  </a:lnTo>
                  <a:lnTo>
                    <a:pt x="843" y="4713"/>
                  </a:lnTo>
                  <a:lnTo>
                    <a:pt x="997" y="5029"/>
                  </a:lnTo>
                  <a:lnTo>
                    <a:pt x="1485" y="6360"/>
                  </a:lnTo>
                  <a:lnTo>
                    <a:pt x="2548" y="5968"/>
                  </a:lnTo>
                  <a:lnTo>
                    <a:pt x="2414" y="5240"/>
                  </a:lnTo>
                  <a:lnTo>
                    <a:pt x="2385" y="5029"/>
                  </a:lnTo>
                  <a:lnTo>
                    <a:pt x="2376" y="4818"/>
                  </a:lnTo>
                  <a:lnTo>
                    <a:pt x="2385" y="4607"/>
                  </a:lnTo>
                  <a:lnTo>
                    <a:pt x="2414" y="4406"/>
                  </a:lnTo>
                  <a:lnTo>
                    <a:pt x="2462" y="4205"/>
                  </a:lnTo>
                  <a:lnTo>
                    <a:pt x="2519" y="4004"/>
                  </a:lnTo>
                  <a:lnTo>
                    <a:pt x="2606" y="3812"/>
                  </a:lnTo>
                  <a:lnTo>
                    <a:pt x="2701" y="3630"/>
                  </a:lnTo>
                  <a:lnTo>
                    <a:pt x="2989" y="3132"/>
                  </a:lnTo>
                  <a:lnTo>
                    <a:pt x="2998" y="3123"/>
                  </a:lnTo>
                  <a:lnTo>
                    <a:pt x="3065" y="2979"/>
                  </a:lnTo>
                  <a:lnTo>
                    <a:pt x="3123" y="2835"/>
                  </a:lnTo>
                  <a:lnTo>
                    <a:pt x="3161" y="2692"/>
                  </a:lnTo>
                  <a:lnTo>
                    <a:pt x="3190" y="2539"/>
                  </a:lnTo>
                  <a:lnTo>
                    <a:pt x="3199" y="2385"/>
                  </a:lnTo>
                  <a:lnTo>
                    <a:pt x="3190" y="2232"/>
                  </a:lnTo>
                  <a:lnTo>
                    <a:pt x="3161" y="2079"/>
                  </a:lnTo>
                  <a:lnTo>
                    <a:pt x="3123" y="1926"/>
                  </a:lnTo>
                  <a:lnTo>
                    <a:pt x="3027" y="1657"/>
                  </a:lnTo>
                  <a:lnTo>
                    <a:pt x="2979" y="1657"/>
                  </a:lnTo>
                  <a:lnTo>
                    <a:pt x="2931" y="1667"/>
                  </a:lnTo>
                  <a:lnTo>
                    <a:pt x="2883" y="1696"/>
                  </a:lnTo>
                  <a:lnTo>
                    <a:pt x="2836" y="1734"/>
                  </a:lnTo>
                  <a:lnTo>
                    <a:pt x="2768" y="1811"/>
                  </a:lnTo>
                  <a:lnTo>
                    <a:pt x="2740" y="1849"/>
                  </a:lnTo>
                  <a:lnTo>
                    <a:pt x="2692" y="2002"/>
                  </a:lnTo>
                  <a:lnTo>
                    <a:pt x="2634" y="2165"/>
                  </a:lnTo>
                  <a:lnTo>
                    <a:pt x="2558" y="2347"/>
                  </a:lnTo>
                  <a:lnTo>
                    <a:pt x="2462" y="2529"/>
                  </a:lnTo>
                  <a:lnTo>
                    <a:pt x="2414" y="2606"/>
                  </a:lnTo>
                  <a:lnTo>
                    <a:pt x="2366" y="2682"/>
                  </a:lnTo>
                  <a:lnTo>
                    <a:pt x="2318" y="2740"/>
                  </a:lnTo>
                  <a:lnTo>
                    <a:pt x="2261" y="2788"/>
                  </a:lnTo>
                  <a:lnTo>
                    <a:pt x="2213" y="2816"/>
                  </a:lnTo>
                  <a:lnTo>
                    <a:pt x="2155" y="2816"/>
                  </a:lnTo>
                  <a:lnTo>
                    <a:pt x="2098" y="2807"/>
                  </a:lnTo>
                  <a:lnTo>
                    <a:pt x="2050" y="2778"/>
                  </a:lnTo>
                  <a:lnTo>
                    <a:pt x="1993" y="2730"/>
                  </a:lnTo>
                  <a:lnTo>
                    <a:pt x="1945" y="2673"/>
                  </a:lnTo>
                  <a:lnTo>
                    <a:pt x="1906" y="2606"/>
                  </a:lnTo>
                  <a:lnTo>
                    <a:pt x="1859" y="2519"/>
                  </a:lnTo>
                  <a:lnTo>
                    <a:pt x="1791" y="2337"/>
                  </a:lnTo>
                  <a:lnTo>
                    <a:pt x="1724" y="2136"/>
                  </a:lnTo>
                  <a:lnTo>
                    <a:pt x="1667" y="1916"/>
                  </a:lnTo>
                  <a:lnTo>
                    <a:pt x="1629" y="1696"/>
                  </a:lnTo>
                  <a:lnTo>
                    <a:pt x="1590" y="1485"/>
                  </a:lnTo>
                  <a:lnTo>
                    <a:pt x="1562" y="1322"/>
                  </a:lnTo>
                  <a:lnTo>
                    <a:pt x="1514" y="1159"/>
                  </a:lnTo>
                  <a:lnTo>
                    <a:pt x="1466" y="996"/>
                  </a:lnTo>
                  <a:lnTo>
                    <a:pt x="1399" y="843"/>
                  </a:lnTo>
                  <a:lnTo>
                    <a:pt x="1332" y="700"/>
                  </a:lnTo>
                  <a:lnTo>
                    <a:pt x="1246" y="546"/>
                  </a:lnTo>
                  <a:lnTo>
                    <a:pt x="1150" y="412"/>
                  </a:lnTo>
                  <a:lnTo>
                    <a:pt x="1044" y="278"/>
                  </a:lnTo>
                  <a:lnTo>
                    <a:pt x="929" y="163"/>
                  </a:lnTo>
                  <a:lnTo>
                    <a:pt x="872" y="106"/>
                  </a:lnTo>
                  <a:lnTo>
                    <a:pt x="815" y="67"/>
                  </a:lnTo>
                  <a:lnTo>
                    <a:pt x="757" y="29"/>
                  </a:lnTo>
                  <a:lnTo>
                    <a:pt x="700" y="10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1"/>
            <p:cNvSpPr/>
            <p:nvPr/>
          </p:nvSpPr>
          <p:spPr>
            <a:xfrm>
              <a:off x="2172025" y="3395345"/>
              <a:ext cx="43037" cy="379416"/>
            </a:xfrm>
            <a:custGeom>
              <a:avLst/>
              <a:gdLst/>
              <a:ahLst/>
              <a:cxnLst/>
              <a:rect l="l" t="t" r="r" b="b"/>
              <a:pathLst>
                <a:path w="1332" h="11743" extrusionOk="0">
                  <a:moveTo>
                    <a:pt x="594" y="0"/>
                  </a:moveTo>
                  <a:lnTo>
                    <a:pt x="536" y="10"/>
                  </a:lnTo>
                  <a:lnTo>
                    <a:pt x="469" y="29"/>
                  </a:lnTo>
                  <a:lnTo>
                    <a:pt x="412" y="48"/>
                  </a:lnTo>
                  <a:lnTo>
                    <a:pt x="354" y="77"/>
                  </a:lnTo>
                  <a:lnTo>
                    <a:pt x="297" y="115"/>
                  </a:lnTo>
                  <a:lnTo>
                    <a:pt x="239" y="153"/>
                  </a:lnTo>
                  <a:lnTo>
                    <a:pt x="201" y="192"/>
                  </a:lnTo>
                  <a:lnTo>
                    <a:pt x="153" y="240"/>
                  </a:lnTo>
                  <a:lnTo>
                    <a:pt x="115" y="287"/>
                  </a:lnTo>
                  <a:lnTo>
                    <a:pt x="86" y="345"/>
                  </a:lnTo>
                  <a:lnTo>
                    <a:pt x="58" y="402"/>
                  </a:lnTo>
                  <a:lnTo>
                    <a:pt x="29" y="469"/>
                  </a:lnTo>
                  <a:lnTo>
                    <a:pt x="19" y="527"/>
                  </a:lnTo>
                  <a:lnTo>
                    <a:pt x="10" y="594"/>
                  </a:lnTo>
                  <a:lnTo>
                    <a:pt x="0" y="661"/>
                  </a:lnTo>
                  <a:lnTo>
                    <a:pt x="0" y="11072"/>
                  </a:lnTo>
                  <a:lnTo>
                    <a:pt x="10" y="11139"/>
                  </a:lnTo>
                  <a:lnTo>
                    <a:pt x="19" y="11207"/>
                  </a:lnTo>
                  <a:lnTo>
                    <a:pt x="29" y="11274"/>
                  </a:lnTo>
                  <a:lnTo>
                    <a:pt x="58" y="11331"/>
                  </a:lnTo>
                  <a:lnTo>
                    <a:pt x="86" y="11389"/>
                  </a:lnTo>
                  <a:lnTo>
                    <a:pt x="115" y="11446"/>
                  </a:lnTo>
                  <a:lnTo>
                    <a:pt x="153" y="11494"/>
                  </a:lnTo>
                  <a:lnTo>
                    <a:pt x="201" y="11542"/>
                  </a:lnTo>
                  <a:lnTo>
                    <a:pt x="239" y="11590"/>
                  </a:lnTo>
                  <a:lnTo>
                    <a:pt x="297" y="11628"/>
                  </a:lnTo>
                  <a:lnTo>
                    <a:pt x="354" y="11657"/>
                  </a:lnTo>
                  <a:lnTo>
                    <a:pt x="412" y="11685"/>
                  </a:lnTo>
                  <a:lnTo>
                    <a:pt x="469" y="11714"/>
                  </a:lnTo>
                  <a:lnTo>
                    <a:pt x="536" y="11724"/>
                  </a:lnTo>
                  <a:lnTo>
                    <a:pt x="594" y="11733"/>
                  </a:lnTo>
                  <a:lnTo>
                    <a:pt x="671" y="11743"/>
                  </a:lnTo>
                  <a:lnTo>
                    <a:pt x="738" y="11733"/>
                  </a:lnTo>
                  <a:lnTo>
                    <a:pt x="805" y="11724"/>
                  </a:lnTo>
                  <a:lnTo>
                    <a:pt x="862" y="11714"/>
                  </a:lnTo>
                  <a:lnTo>
                    <a:pt x="929" y="11685"/>
                  </a:lnTo>
                  <a:lnTo>
                    <a:pt x="987" y="11657"/>
                  </a:lnTo>
                  <a:lnTo>
                    <a:pt x="1034" y="11628"/>
                  </a:lnTo>
                  <a:lnTo>
                    <a:pt x="1092" y="11590"/>
                  </a:lnTo>
                  <a:lnTo>
                    <a:pt x="1140" y="11542"/>
                  </a:lnTo>
                  <a:lnTo>
                    <a:pt x="1178" y="11494"/>
                  </a:lnTo>
                  <a:lnTo>
                    <a:pt x="1216" y="11446"/>
                  </a:lnTo>
                  <a:lnTo>
                    <a:pt x="1245" y="11389"/>
                  </a:lnTo>
                  <a:lnTo>
                    <a:pt x="1274" y="11331"/>
                  </a:lnTo>
                  <a:lnTo>
                    <a:pt x="1303" y="11274"/>
                  </a:lnTo>
                  <a:lnTo>
                    <a:pt x="1312" y="11207"/>
                  </a:lnTo>
                  <a:lnTo>
                    <a:pt x="1322" y="11139"/>
                  </a:lnTo>
                  <a:lnTo>
                    <a:pt x="1331" y="11072"/>
                  </a:lnTo>
                  <a:lnTo>
                    <a:pt x="1331" y="661"/>
                  </a:lnTo>
                  <a:lnTo>
                    <a:pt x="1322" y="594"/>
                  </a:lnTo>
                  <a:lnTo>
                    <a:pt x="1312" y="527"/>
                  </a:lnTo>
                  <a:lnTo>
                    <a:pt x="1303" y="469"/>
                  </a:lnTo>
                  <a:lnTo>
                    <a:pt x="1274" y="402"/>
                  </a:lnTo>
                  <a:lnTo>
                    <a:pt x="1245" y="345"/>
                  </a:lnTo>
                  <a:lnTo>
                    <a:pt x="1216" y="287"/>
                  </a:lnTo>
                  <a:lnTo>
                    <a:pt x="1178" y="240"/>
                  </a:lnTo>
                  <a:lnTo>
                    <a:pt x="1140" y="192"/>
                  </a:lnTo>
                  <a:lnTo>
                    <a:pt x="1092" y="153"/>
                  </a:lnTo>
                  <a:lnTo>
                    <a:pt x="1034" y="115"/>
                  </a:lnTo>
                  <a:lnTo>
                    <a:pt x="987" y="77"/>
                  </a:lnTo>
                  <a:lnTo>
                    <a:pt x="929" y="48"/>
                  </a:lnTo>
                  <a:lnTo>
                    <a:pt x="862" y="29"/>
                  </a:lnTo>
                  <a:lnTo>
                    <a:pt x="805" y="10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96E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1"/>
            <p:cNvSpPr/>
            <p:nvPr/>
          </p:nvSpPr>
          <p:spPr>
            <a:xfrm>
              <a:off x="1896900" y="3021187"/>
              <a:ext cx="587073" cy="543454"/>
            </a:xfrm>
            <a:custGeom>
              <a:avLst/>
              <a:gdLst/>
              <a:ahLst/>
              <a:cxnLst/>
              <a:rect l="l" t="t" r="r" b="b"/>
              <a:pathLst>
                <a:path w="18170" h="16820" extrusionOk="0">
                  <a:moveTo>
                    <a:pt x="2912" y="0"/>
                  </a:moveTo>
                  <a:lnTo>
                    <a:pt x="2759" y="10"/>
                  </a:lnTo>
                  <a:lnTo>
                    <a:pt x="2615" y="19"/>
                  </a:lnTo>
                  <a:lnTo>
                    <a:pt x="2471" y="39"/>
                  </a:lnTo>
                  <a:lnTo>
                    <a:pt x="2328" y="58"/>
                  </a:lnTo>
                  <a:lnTo>
                    <a:pt x="2184" y="96"/>
                  </a:lnTo>
                  <a:lnTo>
                    <a:pt x="2050" y="134"/>
                  </a:lnTo>
                  <a:lnTo>
                    <a:pt x="1906" y="182"/>
                  </a:lnTo>
                  <a:lnTo>
                    <a:pt x="1782" y="230"/>
                  </a:lnTo>
                  <a:lnTo>
                    <a:pt x="1648" y="288"/>
                  </a:lnTo>
                  <a:lnTo>
                    <a:pt x="1523" y="355"/>
                  </a:lnTo>
                  <a:lnTo>
                    <a:pt x="1399" y="422"/>
                  </a:lnTo>
                  <a:lnTo>
                    <a:pt x="1284" y="498"/>
                  </a:lnTo>
                  <a:lnTo>
                    <a:pt x="1169" y="584"/>
                  </a:lnTo>
                  <a:lnTo>
                    <a:pt x="1063" y="671"/>
                  </a:lnTo>
                  <a:lnTo>
                    <a:pt x="958" y="757"/>
                  </a:lnTo>
                  <a:lnTo>
                    <a:pt x="853" y="853"/>
                  </a:lnTo>
                  <a:lnTo>
                    <a:pt x="757" y="958"/>
                  </a:lnTo>
                  <a:lnTo>
                    <a:pt x="661" y="1063"/>
                  </a:lnTo>
                  <a:lnTo>
                    <a:pt x="575" y="1169"/>
                  </a:lnTo>
                  <a:lnTo>
                    <a:pt x="498" y="1284"/>
                  </a:lnTo>
                  <a:lnTo>
                    <a:pt x="422" y="1408"/>
                  </a:lnTo>
                  <a:lnTo>
                    <a:pt x="355" y="1523"/>
                  </a:lnTo>
                  <a:lnTo>
                    <a:pt x="287" y="1648"/>
                  </a:lnTo>
                  <a:lnTo>
                    <a:pt x="230" y="1782"/>
                  </a:lnTo>
                  <a:lnTo>
                    <a:pt x="173" y="1916"/>
                  </a:lnTo>
                  <a:lnTo>
                    <a:pt x="134" y="2050"/>
                  </a:lnTo>
                  <a:lnTo>
                    <a:pt x="86" y="2184"/>
                  </a:lnTo>
                  <a:lnTo>
                    <a:pt x="58" y="2328"/>
                  </a:lnTo>
                  <a:lnTo>
                    <a:pt x="29" y="2471"/>
                  </a:lnTo>
                  <a:lnTo>
                    <a:pt x="10" y="2615"/>
                  </a:lnTo>
                  <a:lnTo>
                    <a:pt x="0" y="2768"/>
                  </a:lnTo>
                  <a:lnTo>
                    <a:pt x="0" y="2912"/>
                  </a:lnTo>
                  <a:lnTo>
                    <a:pt x="0" y="13908"/>
                  </a:lnTo>
                  <a:lnTo>
                    <a:pt x="0" y="14051"/>
                  </a:lnTo>
                  <a:lnTo>
                    <a:pt x="10" y="14205"/>
                  </a:lnTo>
                  <a:lnTo>
                    <a:pt x="29" y="14348"/>
                  </a:lnTo>
                  <a:lnTo>
                    <a:pt x="58" y="14492"/>
                  </a:lnTo>
                  <a:lnTo>
                    <a:pt x="86" y="14636"/>
                  </a:lnTo>
                  <a:lnTo>
                    <a:pt x="134" y="14770"/>
                  </a:lnTo>
                  <a:lnTo>
                    <a:pt x="173" y="14904"/>
                  </a:lnTo>
                  <a:lnTo>
                    <a:pt x="230" y="15038"/>
                  </a:lnTo>
                  <a:lnTo>
                    <a:pt x="287" y="15162"/>
                  </a:lnTo>
                  <a:lnTo>
                    <a:pt x="355" y="15296"/>
                  </a:lnTo>
                  <a:lnTo>
                    <a:pt x="422" y="15411"/>
                  </a:lnTo>
                  <a:lnTo>
                    <a:pt x="498" y="15536"/>
                  </a:lnTo>
                  <a:lnTo>
                    <a:pt x="575" y="15651"/>
                  </a:lnTo>
                  <a:lnTo>
                    <a:pt x="661" y="15756"/>
                  </a:lnTo>
                  <a:lnTo>
                    <a:pt x="757" y="15862"/>
                  </a:lnTo>
                  <a:lnTo>
                    <a:pt x="853" y="15967"/>
                  </a:lnTo>
                  <a:lnTo>
                    <a:pt x="958" y="16063"/>
                  </a:lnTo>
                  <a:lnTo>
                    <a:pt x="1063" y="16149"/>
                  </a:lnTo>
                  <a:lnTo>
                    <a:pt x="1169" y="16235"/>
                  </a:lnTo>
                  <a:lnTo>
                    <a:pt x="1284" y="16321"/>
                  </a:lnTo>
                  <a:lnTo>
                    <a:pt x="1399" y="16398"/>
                  </a:lnTo>
                  <a:lnTo>
                    <a:pt x="1523" y="16465"/>
                  </a:lnTo>
                  <a:lnTo>
                    <a:pt x="1648" y="16532"/>
                  </a:lnTo>
                  <a:lnTo>
                    <a:pt x="1782" y="16589"/>
                  </a:lnTo>
                  <a:lnTo>
                    <a:pt x="1906" y="16637"/>
                  </a:lnTo>
                  <a:lnTo>
                    <a:pt x="2050" y="16685"/>
                  </a:lnTo>
                  <a:lnTo>
                    <a:pt x="2184" y="16724"/>
                  </a:lnTo>
                  <a:lnTo>
                    <a:pt x="2328" y="16762"/>
                  </a:lnTo>
                  <a:lnTo>
                    <a:pt x="2471" y="16781"/>
                  </a:lnTo>
                  <a:lnTo>
                    <a:pt x="2615" y="16800"/>
                  </a:lnTo>
                  <a:lnTo>
                    <a:pt x="2759" y="16810"/>
                  </a:lnTo>
                  <a:lnTo>
                    <a:pt x="2912" y="16819"/>
                  </a:lnTo>
                  <a:lnTo>
                    <a:pt x="15258" y="16819"/>
                  </a:lnTo>
                  <a:lnTo>
                    <a:pt x="15411" y="16810"/>
                  </a:lnTo>
                  <a:lnTo>
                    <a:pt x="15555" y="16800"/>
                  </a:lnTo>
                  <a:lnTo>
                    <a:pt x="15708" y="16781"/>
                  </a:lnTo>
                  <a:lnTo>
                    <a:pt x="15842" y="16762"/>
                  </a:lnTo>
                  <a:lnTo>
                    <a:pt x="15986" y="16724"/>
                  </a:lnTo>
                  <a:lnTo>
                    <a:pt x="16130" y="16685"/>
                  </a:lnTo>
                  <a:lnTo>
                    <a:pt x="16264" y="16637"/>
                  </a:lnTo>
                  <a:lnTo>
                    <a:pt x="16398" y="16589"/>
                  </a:lnTo>
                  <a:lnTo>
                    <a:pt x="16522" y="16532"/>
                  </a:lnTo>
                  <a:lnTo>
                    <a:pt x="16647" y="16465"/>
                  </a:lnTo>
                  <a:lnTo>
                    <a:pt x="16771" y="16398"/>
                  </a:lnTo>
                  <a:lnTo>
                    <a:pt x="16886" y="16321"/>
                  </a:lnTo>
                  <a:lnTo>
                    <a:pt x="17001" y="16235"/>
                  </a:lnTo>
                  <a:lnTo>
                    <a:pt x="17116" y="16149"/>
                  </a:lnTo>
                  <a:lnTo>
                    <a:pt x="17222" y="16063"/>
                  </a:lnTo>
                  <a:lnTo>
                    <a:pt x="17317" y="15967"/>
                  </a:lnTo>
                  <a:lnTo>
                    <a:pt x="17413" y="15862"/>
                  </a:lnTo>
                  <a:lnTo>
                    <a:pt x="17509" y="15756"/>
                  </a:lnTo>
                  <a:lnTo>
                    <a:pt x="17595" y="15651"/>
                  </a:lnTo>
                  <a:lnTo>
                    <a:pt x="17672" y="15536"/>
                  </a:lnTo>
                  <a:lnTo>
                    <a:pt x="17748" y="15411"/>
                  </a:lnTo>
                  <a:lnTo>
                    <a:pt x="17825" y="15296"/>
                  </a:lnTo>
                  <a:lnTo>
                    <a:pt x="17882" y="15162"/>
                  </a:lnTo>
                  <a:lnTo>
                    <a:pt x="17940" y="15038"/>
                  </a:lnTo>
                  <a:lnTo>
                    <a:pt x="17997" y="14904"/>
                  </a:lnTo>
                  <a:lnTo>
                    <a:pt x="18045" y="14770"/>
                  </a:lnTo>
                  <a:lnTo>
                    <a:pt x="18084" y="14636"/>
                  </a:lnTo>
                  <a:lnTo>
                    <a:pt x="18112" y="14492"/>
                  </a:lnTo>
                  <a:lnTo>
                    <a:pt x="18141" y="14348"/>
                  </a:lnTo>
                  <a:lnTo>
                    <a:pt x="18160" y="14205"/>
                  </a:lnTo>
                  <a:lnTo>
                    <a:pt x="18170" y="14051"/>
                  </a:lnTo>
                  <a:lnTo>
                    <a:pt x="18170" y="13908"/>
                  </a:lnTo>
                  <a:lnTo>
                    <a:pt x="18170" y="2912"/>
                  </a:lnTo>
                  <a:lnTo>
                    <a:pt x="18170" y="2768"/>
                  </a:lnTo>
                  <a:lnTo>
                    <a:pt x="18160" y="2615"/>
                  </a:lnTo>
                  <a:lnTo>
                    <a:pt x="18141" y="2471"/>
                  </a:lnTo>
                  <a:lnTo>
                    <a:pt x="18112" y="2328"/>
                  </a:lnTo>
                  <a:lnTo>
                    <a:pt x="18084" y="2184"/>
                  </a:lnTo>
                  <a:lnTo>
                    <a:pt x="18045" y="2050"/>
                  </a:lnTo>
                  <a:lnTo>
                    <a:pt x="17997" y="1916"/>
                  </a:lnTo>
                  <a:lnTo>
                    <a:pt x="17940" y="1782"/>
                  </a:lnTo>
                  <a:lnTo>
                    <a:pt x="17882" y="1648"/>
                  </a:lnTo>
                  <a:lnTo>
                    <a:pt x="17825" y="1523"/>
                  </a:lnTo>
                  <a:lnTo>
                    <a:pt x="17748" y="1408"/>
                  </a:lnTo>
                  <a:lnTo>
                    <a:pt x="17672" y="1284"/>
                  </a:lnTo>
                  <a:lnTo>
                    <a:pt x="17595" y="1169"/>
                  </a:lnTo>
                  <a:lnTo>
                    <a:pt x="17509" y="1063"/>
                  </a:lnTo>
                  <a:lnTo>
                    <a:pt x="17413" y="958"/>
                  </a:lnTo>
                  <a:lnTo>
                    <a:pt x="17317" y="853"/>
                  </a:lnTo>
                  <a:lnTo>
                    <a:pt x="17222" y="757"/>
                  </a:lnTo>
                  <a:lnTo>
                    <a:pt x="17116" y="671"/>
                  </a:lnTo>
                  <a:lnTo>
                    <a:pt x="17001" y="584"/>
                  </a:lnTo>
                  <a:lnTo>
                    <a:pt x="16886" y="498"/>
                  </a:lnTo>
                  <a:lnTo>
                    <a:pt x="16771" y="422"/>
                  </a:lnTo>
                  <a:lnTo>
                    <a:pt x="16647" y="355"/>
                  </a:lnTo>
                  <a:lnTo>
                    <a:pt x="16522" y="288"/>
                  </a:lnTo>
                  <a:lnTo>
                    <a:pt x="16398" y="230"/>
                  </a:lnTo>
                  <a:lnTo>
                    <a:pt x="16264" y="182"/>
                  </a:lnTo>
                  <a:lnTo>
                    <a:pt x="16130" y="134"/>
                  </a:lnTo>
                  <a:lnTo>
                    <a:pt x="15986" y="96"/>
                  </a:lnTo>
                  <a:lnTo>
                    <a:pt x="15842" y="58"/>
                  </a:lnTo>
                  <a:lnTo>
                    <a:pt x="15708" y="39"/>
                  </a:lnTo>
                  <a:lnTo>
                    <a:pt x="15555" y="19"/>
                  </a:lnTo>
                  <a:lnTo>
                    <a:pt x="15411" y="10"/>
                  </a:lnTo>
                  <a:lnTo>
                    <a:pt x="15258" y="0"/>
                  </a:lnTo>
                  <a:close/>
                </a:path>
              </a:pathLst>
            </a:custGeom>
            <a:solidFill>
              <a:srgbClr val="D46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1"/>
            <p:cNvSpPr/>
            <p:nvPr/>
          </p:nvSpPr>
          <p:spPr>
            <a:xfrm>
              <a:off x="1899969" y="2961767"/>
              <a:ext cx="587105" cy="543454"/>
            </a:xfrm>
            <a:custGeom>
              <a:avLst/>
              <a:gdLst/>
              <a:ahLst/>
              <a:cxnLst/>
              <a:rect l="l" t="t" r="r" b="b"/>
              <a:pathLst>
                <a:path w="18171" h="16820" extrusionOk="0">
                  <a:moveTo>
                    <a:pt x="2913" y="0"/>
                  </a:moveTo>
                  <a:lnTo>
                    <a:pt x="2759" y="10"/>
                  </a:lnTo>
                  <a:lnTo>
                    <a:pt x="2616" y="19"/>
                  </a:lnTo>
                  <a:lnTo>
                    <a:pt x="2472" y="39"/>
                  </a:lnTo>
                  <a:lnTo>
                    <a:pt x="2328" y="58"/>
                  </a:lnTo>
                  <a:lnTo>
                    <a:pt x="2185" y="96"/>
                  </a:lnTo>
                  <a:lnTo>
                    <a:pt x="2051" y="134"/>
                  </a:lnTo>
                  <a:lnTo>
                    <a:pt x="1907" y="182"/>
                  </a:lnTo>
                  <a:lnTo>
                    <a:pt x="1782" y="230"/>
                  </a:lnTo>
                  <a:lnTo>
                    <a:pt x="1648" y="288"/>
                  </a:lnTo>
                  <a:lnTo>
                    <a:pt x="1524" y="355"/>
                  </a:lnTo>
                  <a:lnTo>
                    <a:pt x="1399" y="422"/>
                  </a:lnTo>
                  <a:lnTo>
                    <a:pt x="1284" y="498"/>
                  </a:lnTo>
                  <a:lnTo>
                    <a:pt x="1169" y="584"/>
                  </a:lnTo>
                  <a:lnTo>
                    <a:pt x="1064" y="671"/>
                  </a:lnTo>
                  <a:lnTo>
                    <a:pt x="959" y="757"/>
                  </a:lnTo>
                  <a:lnTo>
                    <a:pt x="853" y="853"/>
                  </a:lnTo>
                  <a:lnTo>
                    <a:pt x="758" y="958"/>
                  </a:lnTo>
                  <a:lnTo>
                    <a:pt x="662" y="1063"/>
                  </a:lnTo>
                  <a:lnTo>
                    <a:pt x="576" y="1169"/>
                  </a:lnTo>
                  <a:lnTo>
                    <a:pt x="499" y="1284"/>
                  </a:lnTo>
                  <a:lnTo>
                    <a:pt x="422" y="1408"/>
                  </a:lnTo>
                  <a:lnTo>
                    <a:pt x="355" y="1523"/>
                  </a:lnTo>
                  <a:lnTo>
                    <a:pt x="288" y="1648"/>
                  </a:lnTo>
                  <a:lnTo>
                    <a:pt x="231" y="1782"/>
                  </a:lnTo>
                  <a:lnTo>
                    <a:pt x="173" y="1916"/>
                  </a:lnTo>
                  <a:lnTo>
                    <a:pt x="135" y="2050"/>
                  </a:lnTo>
                  <a:lnTo>
                    <a:pt x="87" y="2184"/>
                  </a:lnTo>
                  <a:lnTo>
                    <a:pt x="58" y="2328"/>
                  </a:lnTo>
                  <a:lnTo>
                    <a:pt x="30" y="2471"/>
                  </a:lnTo>
                  <a:lnTo>
                    <a:pt x="10" y="2615"/>
                  </a:lnTo>
                  <a:lnTo>
                    <a:pt x="1" y="2768"/>
                  </a:lnTo>
                  <a:lnTo>
                    <a:pt x="1" y="2912"/>
                  </a:lnTo>
                  <a:lnTo>
                    <a:pt x="1" y="13908"/>
                  </a:lnTo>
                  <a:lnTo>
                    <a:pt x="1" y="14051"/>
                  </a:lnTo>
                  <a:lnTo>
                    <a:pt x="10" y="14205"/>
                  </a:lnTo>
                  <a:lnTo>
                    <a:pt x="30" y="14348"/>
                  </a:lnTo>
                  <a:lnTo>
                    <a:pt x="58" y="14492"/>
                  </a:lnTo>
                  <a:lnTo>
                    <a:pt x="87" y="14636"/>
                  </a:lnTo>
                  <a:lnTo>
                    <a:pt x="135" y="14770"/>
                  </a:lnTo>
                  <a:lnTo>
                    <a:pt x="173" y="14904"/>
                  </a:lnTo>
                  <a:lnTo>
                    <a:pt x="231" y="15038"/>
                  </a:lnTo>
                  <a:lnTo>
                    <a:pt x="288" y="15172"/>
                  </a:lnTo>
                  <a:lnTo>
                    <a:pt x="355" y="15296"/>
                  </a:lnTo>
                  <a:lnTo>
                    <a:pt x="422" y="15411"/>
                  </a:lnTo>
                  <a:lnTo>
                    <a:pt x="499" y="15536"/>
                  </a:lnTo>
                  <a:lnTo>
                    <a:pt x="576" y="15651"/>
                  </a:lnTo>
                  <a:lnTo>
                    <a:pt x="662" y="15756"/>
                  </a:lnTo>
                  <a:lnTo>
                    <a:pt x="758" y="15862"/>
                  </a:lnTo>
                  <a:lnTo>
                    <a:pt x="853" y="15967"/>
                  </a:lnTo>
                  <a:lnTo>
                    <a:pt x="959" y="16063"/>
                  </a:lnTo>
                  <a:lnTo>
                    <a:pt x="1064" y="16149"/>
                  </a:lnTo>
                  <a:lnTo>
                    <a:pt x="1169" y="16235"/>
                  </a:lnTo>
                  <a:lnTo>
                    <a:pt x="1284" y="16321"/>
                  </a:lnTo>
                  <a:lnTo>
                    <a:pt x="1399" y="16398"/>
                  </a:lnTo>
                  <a:lnTo>
                    <a:pt x="1524" y="16465"/>
                  </a:lnTo>
                  <a:lnTo>
                    <a:pt x="1648" y="16532"/>
                  </a:lnTo>
                  <a:lnTo>
                    <a:pt x="1782" y="16589"/>
                  </a:lnTo>
                  <a:lnTo>
                    <a:pt x="1907" y="16637"/>
                  </a:lnTo>
                  <a:lnTo>
                    <a:pt x="2051" y="16685"/>
                  </a:lnTo>
                  <a:lnTo>
                    <a:pt x="2185" y="16724"/>
                  </a:lnTo>
                  <a:lnTo>
                    <a:pt x="2328" y="16762"/>
                  </a:lnTo>
                  <a:lnTo>
                    <a:pt x="2472" y="16781"/>
                  </a:lnTo>
                  <a:lnTo>
                    <a:pt x="2616" y="16800"/>
                  </a:lnTo>
                  <a:lnTo>
                    <a:pt x="2759" y="16810"/>
                  </a:lnTo>
                  <a:lnTo>
                    <a:pt x="2913" y="16819"/>
                  </a:lnTo>
                  <a:lnTo>
                    <a:pt x="15259" y="16819"/>
                  </a:lnTo>
                  <a:lnTo>
                    <a:pt x="15412" y="16810"/>
                  </a:lnTo>
                  <a:lnTo>
                    <a:pt x="15556" y="16800"/>
                  </a:lnTo>
                  <a:lnTo>
                    <a:pt x="15709" y="16781"/>
                  </a:lnTo>
                  <a:lnTo>
                    <a:pt x="15843" y="16762"/>
                  </a:lnTo>
                  <a:lnTo>
                    <a:pt x="15987" y="16724"/>
                  </a:lnTo>
                  <a:lnTo>
                    <a:pt x="16130" y="16685"/>
                  </a:lnTo>
                  <a:lnTo>
                    <a:pt x="16264" y="16637"/>
                  </a:lnTo>
                  <a:lnTo>
                    <a:pt x="16399" y="16589"/>
                  </a:lnTo>
                  <a:lnTo>
                    <a:pt x="16523" y="16532"/>
                  </a:lnTo>
                  <a:lnTo>
                    <a:pt x="16648" y="16465"/>
                  </a:lnTo>
                  <a:lnTo>
                    <a:pt x="16772" y="16398"/>
                  </a:lnTo>
                  <a:lnTo>
                    <a:pt x="16887" y="16321"/>
                  </a:lnTo>
                  <a:lnTo>
                    <a:pt x="17002" y="16235"/>
                  </a:lnTo>
                  <a:lnTo>
                    <a:pt x="17117" y="16149"/>
                  </a:lnTo>
                  <a:lnTo>
                    <a:pt x="17222" y="16063"/>
                  </a:lnTo>
                  <a:lnTo>
                    <a:pt x="17318" y="15967"/>
                  </a:lnTo>
                  <a:lnTo>
                    <a:pt x="17414" y="15862"/>
                  </a:lnTo>
                  <a:lnTo>
                    <a:pt x="17510" y="15756"/>
                  </a:lnTo>
                  <a:lnTo>
                    <a:pt x="17596" y="15651"/>
                  </a:lnTo>
                  <a:lnTo>
                    <a:pt x="17672" y="15536"/>
                  </a:lnTo>
                  <a:lnTo>
                    <a:pt x="17749" y="15411"/>
                  </a:lnTo>
                  <a:lnTo>
                    <a:pt x="17826" y="15296"/>
                  </a:lnTo>
                  <a:lnTo>
                    <a:pt x="17883" y="15172"/>
                  </a:lnTo>
                  <a:lnTo>
                    <a:pt x="17941" y="15038"/>
                  </a:lnTo>
                  <a:lnTo>
                    <a:pt x="17998" y="14904"/>
                  </a:lnTo>
                  <a:lnTo>
                    <a:pt x="18046" y="14770"/>
                  </a:lnTo>
                  <a:lnTo>
                    <a:pt x="18084" y="14636"/>
                  </a:lnTo>
                  <a:lnTo>
                    <a:pt x="18113" y="14492"/>
                  </a:lnTo>
                  <a:lnTo>
                    <a:pt x="18142" y="14348"/>
                  </a:lnTo>
                  <a:lnTo>
                    <a:pt x="18161" y="14205"/>
                  </a:lnTo>
                  <a:lnTo>
                    <a:pt x="18171" y="14051"/>
                  </a:lnTo>
                  <a:lnTo>
                    <a:pt x="18171" y="13908"/>
                  </a:lnTo>
                  <a:lnTo>
                    <a:pt x="18171" y="2912"/>
                  </a:lnTo>
                  <a:lnTo>
                    <a:pt x="18171" y="2768"/>
                  </a:lnTo>
                  <a:lnTo>
                    <a:pt x="18161" y="2615"/>
                  </a:lnTo>
                  <a:lnTo>
                    <a:pt x="18142" y="2471"/>
                  </a:lnTo>
                  <a:lnTo>
                    <a:pt x="18113" y="2328"/>
                  </a:lnTo>
                  <a:lnTo>
                    <a:pt x="18084" y="2184"/>
                  </a:lnTo>
                  <a:lnTo>
                    <a:pt x="18046" y="2050"/>
                  </a:lnTo>
                  <a:lnTo>
                    <a:pt x="17998" y="1916"/>
                  </a:lnTo>
                  <a:lnTo>
                    <a:pt x="17941" y="1782"/>
                  </a:lnTo>
                  <a:lnTo>
                    <a:pt x="17883" y="1648"/>
                  </a:lnTo>
                  <a:lnTo>
                    <a:pt x="17826" y="1523"/>
                  </a:lnTo>
                  <a:lnTo>
                    <a:pt x="17749" y="1408"/>
                  </a:lnTo>
                  <a:lnTo>
                    <a:pt x="17672" y="1284"/>
                  </a:lnTo>
                  <a:lnTo>
                    <a:pt x="17596" y="1169"/>
                  </a:lnTo>
                  <a:lnTo>
                    <a:pt x="17510" y="1063"/>
                  </a:lnTo>
                  <a:lnTo>
                    <a:pt x="17414" y="958"/>
                  </a:lnTo>
                  <a:lnTo>
                    <a:pt x="17318" y="853"/>
                  </a:lnTo>
                  <a:lnTo>
                    <a:pt x="17222" y="757"/>
                  </a:lnTo>
                  <a:lnTo>
                    <a:pt x="17117" y="671"/>
                  </a:lnTo>
                  <a:lnTo>
                    <a:pt x="17002" y="584"/>
                  </a:lnTo>
                  <a:lnTo>
                    <a:pt x="16887" y="498"/>
                  </a:lnTo>
                  <a:lnTo>
                    <a:pt x="16772" y="422"/>
                  </a:lnTo>
                  <a:lnTo>
                    <a:pt x="16648" y="355"/>
                  </a:lnTo>
                  <a:lnTo>
                    <a:pt x="16523" y="288"/>
                  </a:lnTo>
                  <a:lnTo>
                    <a:pt x="16399" y="230"/>
                  </a:lnTo>
                  <a:lnTo>
                    <a:pt x="16264" y="182"/>
                  </a:lnTo>
                  <a:lnTo>
                    <a:pt x="16130" y="134"/>
                  </a:lnTo>
                  <a:lnTo>
                    <a:pt x="15987" y="96"/>
                  </a:lnTo>
                  <a:lnTo>
                    <a:pt x="15843" y="58"/>
                  </a:lnTo>
                  <a:lnTo>
                    <a:pt x="15709" y="39"/>
                  </a:lnTo>
                  <a:lnTo>
                    <a:pt x="15556" y="19"/>
                  </a:lnTo>
                  <a:lnTo>
                    <a:pt x="15412" y="10"/>
                  </a:lnTo>
                  <a:lnTo>
                    <a:pt x="152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1"/>
            <p:cNvSpPr/>
            <p:nvPr/>
          </p:nvSpPr>
          <p:spPr>
            <a:xfrm>
              <a:off x="1826624" y="3809116"/>
              <a:ext cx="727589" cy="48303"/>
            </a:xfrm>
            <a:custGeom>
              <a:avLst/>
              <a:gdLst/>
              <a:ahLst/>
              <a:cxnLst/>
              <a:rect l="l" t="t" r="r" b="b"/>
              <a:pathLst>
                <a:path w="22519" h="1495" extrusionOk="0">
                  <a:moveTo>
                    <a:pt x="1" y="0"/>
                  </a:moveTo>
                  <a:lnTo>
                    <a:pt x="1" y="450"/>
                  </a:lnTo>
                  <a:lnTo>
                    <a:pt x="10" y="556"/>
                  </a:lnTo>
                  <a:lnTo>
                    <a:pt x="20" y="661"/>
                  </a:lnTo>
                  <a:lnTo>
                    <a:pt x="49" y="757"/>
                  </a:lnTo>
                  <a:lnTo>
                    <a:pt x="87" y="853"/>
                  </a:lnTo>
                  <a:lnTo>
                    <a:pt x="125" y="948"/>
                  </a:lnTo>
                  <a:lnTo>
                    <a:pt x="183" y="1035"/>
                  </a:lnTo>
                  <a:lnTo>
                    <a:pt x="240" y="1111"/>
                  </a:lnTo>
                  <a:lnTo>
                    <a:pt x="307" y="1188"/>
                  </a:lnTo>
                  <a:lnTo>
                    <a:pt x="384" y="1255"/>
                  </a:lnTo>
                  <a:lnTo>
                    <a:pt x="461" y="1312"/>
                  </a:lnTo>
                  <a:lnTo>
                    <a:pt x="547" y="1370"/>
                  </a:lnTo>
                  <a:lnTo>
                    <a:pt x="633" y="1408"/>
                  </a:lnTo>
                  <a:lnTo>
                    <a:pt x="729" y="1446"/>
                  </a:lnTo>
                  <a:lnTo>
                    <a:pt x="834" y="1475"/>
                  </a:lnTo>
                  <a:lnTo>
                    <a:pt x="930" y="1485"/>
                  </a:lnTo>
                  <a:lnTo>
                    <a:pt x="1045" y="1494"/>
                  </a:lnTo>
                  <a:lnTo>
                    <a:pt x="21485" y="1494"/>
                  </a:lnTo>
                  <a:lnTo>
                    <a:pt x="21590" y="1485"/>
                  </a:lnTo>
                  <a:lnTo>
                    <a:pt x="21686" y="1475"/>
                  </a:lnTo>
                  <a:lnTo>
                    <a:pt x="21791" y="1446"/>
                  </a:lnTo>
                  <a:lnTo>
                    <a:pt x="21887" y="1408"/>
                  </a:lnTo>
                  <a:lnTo>
                    <a:pt x="21973" y="1370"/>
                  </a:lnTo>
                  <a:lnTo>
                    <a:pt x="22059" y="1312"/>
                  </a:lnTo>
                  <a:lnTo>
                    <a:pt x="22145" y="1255"/>
                  </a:lnTo>
                  <a:lnTo>
                    <a:pt x="22212" y="1188"/>
                  </a:lnTo>
                  <a:lnTo>
                    <a:pt x="22280" y="1111"/>
                  </a:lnTo>
                  <a:lnTo>
                    <a:pt x="22347" y="1035"/>
                  </a:lnTo>
                  <a:lnTo>
                    <a:pt x="22394" y="948"/>
                  </a:lnTo>
                  <a:lnTo>
                    <a:pt x="22442" y="853"/>
                  </a:lnTo>
                  <a:lnTo>
                    <a:pt x="22471" y="757"/>
                  </a:lnTo>
                  <a:lnTo>
                    <a:pt x="22500" y="661"/>
                  </a:lnTo>
                  <a:lnTo>
                    <a:pt x="22519" y="556"/>
                  </a:lnTo>
                  <a:lnTo>
                    <a:pt x="22519" y="450"/>
                  </a:lnTo>
                  <a:lnTo>
                    <a:pt x="22519" y="0"/>
                  </a:lnTo>
                  <a:close/>
                </a:path>
              </a:pathLst>
            </a:custGeom>
            <a:solidFill>
              <a:srgbClr val="696E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1"/>
            <p:cNvSpPr/>
            <p:nvPr/>
          </p:nvSpPr>
          <p:spPr>
            <a:xfrm>
              <a:off x="2165208" y="3829213"/>
              <a:ext cx="52342" cy="756700"/>
            </a:xfrm>
            <a:custGeom>
              <a:avLst/>
              <a:gdLst/>
              <a:ahLst/>
              <a:cxnLst/>
              <a:rect l="l" t="t" r="r" b="b"/>
              <a:pathLst>
                <a:path w="1620" h="23420" extrusionOk="0">
                  <a:moveTo>
                    <a:pt x="0" y="1"/>
                  </a:moveTo>
                  <a:lnTo>
                    <a:pt x="0" y="23419"/>
                  </a:lnTo>
                  <a:lnTo>
                    <a:pt x="1619" y="23419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rgbClr val="959D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1946723" y="4506963"/>
              <a:ext cx="494246" cy="132180"/>
            </a:xfrm>
            <a:custGeom>
              <a:avLst/>
              <a:gdLst/>
              <a:ahLst/>
              <a:cxnLst/>
              <a:rect l="l" t="t" r="r" b="b"/>
              <a:pathLst>
                <a:path w="15297" h="4091" extrusionOk="0">
                  <a:moveTo>
                    <a:pt x="3879" y="1"/>
                  </a:moveTo>
                  <a:lnTo>
                    <a:pt x="3678" y="20"/>
                  </a:lnTo>
                  <a:lnTo>
                    <a:pt x="3467" y="49"/>
                  </a:lnTo>
                  <a:lnTo>
                    <a:pt x="3266" y="87"/>
                  </a:lnTo>
                  <a:lnTo>
                    <a:pt x="3065" y="125"/>
                  </a:lnTo>
                  <a:lnTo>
                    <a:pt x="2874" y="183"/>
                  </a:lnTo>
                  <a:lnTo>
                    <a:pt x="2682" y="250"/>
                  </a:lnTo>
                  <a:lnTo>
                    <a:pt x="2500" y="326"/>
                  </a:lnTo>
                  <a:lnTo>
                    <a:pt x="2318" y="403"/>
                  </a:lnTo>
                  <a:lnTo>
                    <a:pt x="2146" y="499"/>
                  </a:lnTo>
                  <a:lnTo>
                    <a:pt x="1973" y="595"/>
                  </a:lnTo>
                  <a:lnTo>
                    <a:pt x="1801" y="700"/>
                  </a:lnTo>
                  <a:lnTo>
                    <a:pt x="1648" y="815"/>
                  </a:lnTo>
                  <a:lnTo>
                    <a:pt x="1485" y="939"/>
                  </a:lnTo>
                  <a:lnTo>
                    <a:pt x="1341" y="1064"/>
                  </a:lnTo>
                  <a:lnTo>
                    <a:pt x="1197" y="1198"/>
                  </a:lnTo>
                  <a:lnTo>
                    <a:pt x="1063" y="1342"/>
                  </a:lnTo>
                  <a:lnTo>
                    <a:pt x="929" y="1495"/>
                  </a:lnTo>
                  <a:lnTo>
                    <a:pt x="814" y="1648"/>
                  </a:lnTo>
                  <a:lnTo>
                    <a:pt x="699" y="1811"/>
                  </a:lnTo>
                  <a:lnTo>
                    <a:pt x="594" y="1974"/>
                  </a:lnTo>
                  <a:lnTo>
                    <a:pt x="489" y="2146"/>
                  </a:lnTo>
                  <a:lnTo>
                    <a:pt x="402" y="2319"/>
                  </a:lnTo>
                  <a:lnTo>
                    <a:pt x="316" y="2501"/>
                  </a:lnTo>
                  <a:lnTo>
                    <a:pt x="249" y="2692"/>
                  </a:lnTo>
                  <a:lnTo>
                    <a:pt x="182" y="2874"/>
                  </a:lnTo>
                  <a:lnTo>
                    <a:pt x="125" y="3075"/>
                  </a:lnTo>
                  <a:lnTo>
                    <a:pt x="77" y="3267"/>
                  </a:lnTo>
                  <a:lnTo>
                    <a:pt x="48" y="3468"/>
                  </a:lnTo>
                  <a:lnTo>
                    <a:pt x="19" y="3679"/>
                  </a:lnTo>
                  <a:lnTo>
                    <a:pt x="0" y="3880"/>
                  </a:lnTo>
                  <a:lnTo>
                    <a:pt x="0" y="4091"/>
                  </a:lnTo>
                  <a:lnTo>
                    <a:pt x="1169" y="4091"/>
                  </a:lnTo>
                  <a:lnTo>
                    <a:pt x="1178" y="3947"/>
                  </a:lnTo>
                  <a:lnTo>
                    <a:pt x="1188" y="3794"/>
                  </a:lnTo>
                  <a:lnTo>
                    <a:pt x="1207" y="3650"/>
                  </a:lnTo>
                  <a:lnTo>
                    <a:pt x="1236" y="3506"/>
                  </a:lnTo>
                  <a:lnTo>
                    <a:pt x="1264" y="3363"/>
                  </a:lnTo>
                  <a:lnTo>
                    <a:pt x="1303" y="3229"/>
                  </a:lnTo>
                  <a:lnTo>
                    <a:pt x="1351" y="3094"/>
                  </a:lnTo>
                  <a:lnTo>
                    <a:pt x="1399" y="2960"/>
                  </a:lnTo>
                  <a:lnTo>
                    <a:pt x="1466" y="2826"/>
                  </a:lnTo>
                  <a:lnTo>
                    <a:pt x="1523" y="2702"/>
                  </a:lnTo>
                  <a:lnTo>
                    <a:pt x="1600" y="2577"/>
                  </a:lnTo>
                  <a:lnTo>
                    <a:pt x="1676" y="2462"/>
                  </a:lnTo>
                  <a:lnTo>
                    <a:pt x="1753" y="2347"/>
                  </a:lnTo>
                  <a:lnTo>
                    <a:pt x="1839" y="2242"/>
                  </a:lnTo>
                  <a:lnTo>
                    <a:pt x="1935" y="2137"/>
                  </a:lnTo>
                  <a:lnTo>
                    <a:pt x="2031" y="2031"/>
                  </a:lnTo>
                  <a:lnTo>
                    <a:pt x="2127" y="1935"/>
                  </a:lnTo>
                  <a:lnTo>
                    <a:pt x="2232" y="1840"/>
                  </a:lnTo>
                  <a:lnTo>
                    <a:pt x="2347" y="1754"/>
                  </a:lnTo>
                  <a:lnTo>
                    <a:pt x="2462" y="1677"/>
                  </a:lnTo>
                  <a:lnTo>
                    <a:pt x="2577" y="1600"/>
                  </a:lnTo>
                  <a:lnTo>
                    <a:pt x="2701" y="1524"/>
                  </a:lnTo>
                  <a:lnTo>
                    <a:pt x="2826" y="1466"/>
                  </a:lnTo>
                  <a:lnTo>
                    <a:pt x="2960" y="1409"/>
                  </a:lnTo>
                  <a:lnTo>
                    <a:pt x="3094" y="1351"/>
                  </a:lnTo>
                  <a:lnTo>
                    <a:pt x="3228" y="1303"/>
                  </a:lnTo>
                  <a:lnTo>
                    <a:pt x="3362" y="1265"/>
                  </a:lnTo>
                  <a:lnTo>
                    <a:pt x="3506" y="1236"/>
                  </a:lnTo>
                  <a:lnTo>
                    <a:pt x="3649" y="1208"/>
                  </a:lnTo>
                  <a:lnTo>
                    <a:pt x="3793" y="1188"/>
                  </a:lnTo>
                  <a:lnTo>
                    <a:pt x="3946" y="1179"/>
                  </a:lnTo>
                  <a:lnTo>
                    <a:pt x="11350" y="1179"/>
                  </a:lnTo>
                  <a:lnTo>
                    <a:pt x="11494" y="1188"/>
                  </a:lnTo>
                  <a:lnTo>
                    <a:pt x="11638" y="1208"/>
                  </a:lnTo>
                  <a:lnTo>
                    <a:pt x="11781" y="1236"/>
                  </a:lnTo>
                  <a:lnTo>
                    <a:pt x="11925" y="1265"/>
                  </a:lnTo>
                  <a:lnTo>
                    <a:pt x="12069" y="1303"/>
                  </a:lnTo>
                  <a:lnTo>
                    <a:pt x="12203" y="1351"/>
                  </a:lnTo>
                  <a:lnTo>
                    <a:pt x="12337" y="1409"/>
                  </a:lnTo>
                  <a:lnTo>
                    <a:pt x="12461" y="1466"/>
                  </a:lnTo>
                  <a:lnTo>
                    <a:pt x="12586" y="1524"/>
                  </a:lnTo>
                  <a:lnTo>
                    <a:pt x="12710" y="1600"/>
                  </a:lnTo>
                  <a:lnTo>
                    <a:pt x="12825" y="1677"/>
                  </a:lnTo>
                  <a:lnTo>
                    <a:pt x="12940" y="1754"/>
                  </a:lnTo>
                  <a:lnTo>
                    <a:pt x="13055" y="1840"/>
                  </a:lnTo>
                  <a:lnTo>
                    <a:pt x="13160" y="1935"/>
                  </a:lnTo>
                  <a:lnTo>
                    <a:pt x="13256" y="2031"/>
                  </a:lnTo>
                  <a:lnTo>
                    <a:pt x="13362" y="2137"/>
                  </a:lnTo>
                  <a:lnTo>
                    <a:pt x="13448" y="2242"/>
                  </a:lnTo>
                  <a:lnTo>
                    <a:pt x="13534" y="2347"/>
                  </a:lnTo>
                  <a:lnTo>
                    <a:pt x="13620" y="2462"/>
                  </a:lnTo>
                  <a:lnTo>
                    <a:pt x="13697" y="2577"/>
                  </a:lnTo>
                  <a:lnTo>
                    <a:pt x="13764" y="2702"/>
                  </a:lnTo>
                  <a:lnTo>
                    <a:pt x="13831" y="2826"/>
                  </a:lnTo>
                  <a:lnTo>
                    <a:pt x="13888" y="2960"/>
                  </a:lnTo>
                  <a:lnTo>
                    <a:pt x="13936" y="3094"/>
                  </a:lnTo>
                  <a:lnTo>
                    <a:pt x="13984" y="3229"/>
                  </a:lnTo>
                  <a:lnTo>
                    <a:pt x="14023" y="3363"/>
                  </a:lnTo>
                  <a:lnTo>
                    <a:pt x="14061" y="3506"/>
                  </a:lnTo>
                  <a:lnTo>
                    <a:pt x="14080" y="3650"/>
                  </a:lnTo>
                  <a:lnTo>
                    <a:pt x="14099" y="3794"/>
                  </a:lnTo>
                  <a:lnTo>
                    <a:pt x="14109" y="3947"/>
                  </a:lnTo>
                  <a:lnTo>
                    <a:pt x="14118" y="4091"/>
                  </a:lnTo>
                  <a:lnTo>
                    <a:pt x="15296" y="4091"/>
                  </a:lnTo>
                  <a:lnTo>
                    <a:pt x="15287" y="3880"/>
                  </a:lnTo>
                  <a:lnTo>
                    <a:pt x="15268" y="3679"/>
                  </a:lnTo>
                  <a:lnTo>
                    <a:pt x="15249" y="3468"/>
                  </a:lnTo>
                  <a:lnTo>
                    <a:pt x="15210" y="3267"/>
                  </a:lnTo>
                  <a:lnTo>
                    <a:pt x="15162" y="3075"/>
                  </a:lnTo>
                  <a:lnTo>
                    <a:pt x="15105" y="2874"/>
                  </a:lnTo>
                  <a:lnTo>
                    <a:pt x="15047" y="2692"/>
                  </a:lnTo>
                  <a:lnTo>
                    <a:pt x="14971" y="2501"/>
                  </a:lnTo>
                  <a:lnTo>
                    <a:pt x="14885" y="2319"/>
                  </a:lnTo>
                  <a:lnTo>
                    <a:pt x="14798" y="2146"/>
                  </a:lnTo>
                  <a:lnTo>
                    <a:pt x="14703" y="1974"/>
                  </a:lnTo>
                  <a:lnTo>
                    <a:pt x="14588" y="1811"/>
                  </a:lnTo>
                  <a:lnTo>
                    <a:pt x="14473" y="1648"/>
                  </a:lnTo>
                  <a:lnTo>
                    <a:pt x="14358" y="1495"/>
                  </a:lnTo>
                  <a:lnTo>
                    <a:pt x="14224" y="1342"/>
                  </a:lnTo>
                  <a:lnTo>
                    <a:pt x="14090" y="1198"/>
                  </a:lnTo>
                  <a:lnTo>
                    <a:pt x="13946" y="1064"/>
                  </a:lnTo>
                  <a:lnTo>
                    <a:pt x="13802" y="939"/>
                  </a:lnTo>
                  <a:lnTo>
                    <a:pt x="13649" y="815"/>
                  </a:lnTo>
                  <a:lnTo>
                    <a:pt x="13486" y="700"/>
                  </a:lnTo>
                  <a:lnTo>
                    <a:pt x="13323" y="595"/>
                  </a:lnTo>
                  <a:lnTo>
                    <a:pt x="13151" y="499"/>
                  </a:lnTo>
                  <a:lnTo>
                    <a:pt x="12969" y="403"/>
                  </a:lnTo>
                  <a:lnTo>
                    <a:pt x="12787" y="326"/>
                  </a:lnTo>
                  <a:lnTo>
                    <a:pt x="12605" y="250"/>
                  </a:lnTo>
                  <a:lnTo>
                    <a:pt x="12413" y="183"/>
                  </a:lnTo>
                  <a:lnTo>
                    <a:pt x="12222" y="125"/>
                  </a:lnTo>
                  <a:lnTo>
                    <a:pt x="12021" y="87"/>
                  </a:lnTo>
                  <a:lnTo>
                    <a:pt x="11820" y="49"/>
                  </a:lnTo>
                  <a:lnTo>
                    <a:pt x="11618" y="20"/>
                  </a:lnTo>
                  <a:lnTo>
                    <a:pt x="11408" y="1"/>
                  </a:lnTo>
                  <a:close/>
                </a:path>
              </a:pathLst>
            </a:custGeom>
            <a:solidFill>
              <a:srgbClr val="696E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1"/>
            <p:cNvSpPr/>
            <p:nvPr/>
          </p:nvSpPr>
          <p:spPr>
            <a:xfrm>
              <a:off x="2131475" y="3821168"/>
              <a:ext cx="113279" cy="205201"/>
            </a:xfrm>
            <a:custGeom>
              <a:avLst/>
              <a:gdLst/>
              <a:ahLst/>
              <a:cxnLst/>
              <a:rect l="l" t="t" r="r" b="b"/>
              <a:pathLst>
                <a:path w="3506" h="6351" extrusionOk="0">
                  <a:moveTo>
                    <a:pt x="0" y="1"/>
                  </a:moveTo>
                  <a:lnTo>
                    <a:pt x="661" y="6351"/>
                  </a:lnTo>
                  <a:lnTo>
                    <a:pt x="2845" y="6351"/>
                  </a:lnTo>
                  <a:lnTo>
                    <a:pt x="3506" y="1"/>
                  </a:lnTo>
                  <a:close/>
                </a:path>
              </a:pathLst>
            </a:custGeom>
            <a:solidFill>
              <a:srgbClr val="696E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1"/>
            <p:cNvSpPr/>
            <p:nvPr/>
          </p:nvSpPr>
          <p:spPr>
            <a:xfrm>
              <a:off x="1801260" y="3705431"/>
              <a:ext cx="780190" cy="115767"/>
            </a:xfrm>
            <a:custGeom>
              <a:avLst/>
              <a:gdLst/>
              <a:ahLst/>
              <a:cxnLst/>
              <a:rect l="l" t="t" r="r" b="b"/>
              <a:pathLst>
                <a:path w="24147" h="3583" extrusionOk="0">
                  <a:moveTo>
                    <a:pt x="3171" y="0"/>
                  </a:moveTo>
                  <a:lnTo>
                    <a:pt x="3008" y="10"/>
                  </a:lnTo>
                  <a:lnTo>
                    <a:pt x="2855" y="20"/>
                  </a:lnTo>
                  <a:lnTo>
                    <a:pt x="2692" y="39"/>
                  </a:lnTo>
                  <a:lnTo>
                    <a:pt x="2539" y="67"/>
                  </a:lnTo>
                  <a:lnTo>
                    <a:pt x="2385" y="106"/>
                  </a:lnTo>
                  <a:lnTo>
                    <a:pt x="2232" y="144"/>
                  </a:lnTo>
                  <a:lnTo>
                    <a:pt x="2089" y="192"/>
                  </a:lnTo>
                  <a:lnTo>
                    <a:pt x="1945" y="249"/>
                  </a:lnTo>
                  <a:lnTo>
                    <a:pt x="1801" y="316"/>
                  </a:lnTo>
                  <a:lnTo>
                    <a:pt x="1667" y="384"/>
                  </a:lnTo>
                  <a:lnTo>
                    <a:pt x="1533" y="460"/>
                  </a:lnTo>
                  <a:lnTo>
                    <a:pt x="1399" y="546"/>
                  </a:lnTo>
                  <a:lnTo>
                    <a:pt x="1274" y="633"/>
                  </a:lnTo>
                  <a:lnTo>
                    <a:pt x="1159" y="728"/>
                  </a:lnTo>
                  <a:lnTo>
                    <a:pt x="1044" y="824"/>
                  </a:lnTo>
                  <a:lnTo>
                    <a:pt x="930" y="929"/>
                  </a:lnTo>
                  <a:lnTo>
                    <a:pt x="824" y="1044"/>
                  </a:lnTo>
                  <a:lnTo>
                    <a:pt x="728" y="1159"/>
                  </a:lnTo>
                  <a:lnTo>
                    <a:pt x="633" y="1274"/>
                  </a:lnTo>
                  <a:lnTo>
                    <a:pt x="546" y="1399"/>
                  </a:lnTo>
                  <a:lnTo>
                    <a:pt x="460" y="1533"/>
                  </a:lnTo>
                  <a:lnTo>
                    <a:pt x="384" y="1657"/>
                  </a:lnTo>
                  <a:lnTo>
                    <a:pt x="317" y="1801"/>
                  </a:lnTo>
                  <a:lnTo>
                    <a:pt x="250" y="1935"/>
                  </a:lnTo>
                  <a:lnTo>
                    <a:pt x="202" y="2079"/>
                  </a:lnTo>
                  <a:lnTo>
                    <a:pt x="144" y="2232"/>
                  </a:lnTo>
                  <a:lnTo>
                    <a:pt x="106" y="2376"/>
                  </a:lnTo>
                  <a:lnTo>
                    <a:pt x="68" y="2529"/>
                  </a:lnTo>
                  <a:lnTo>
                    <a:pt x="39" y="2692"/>
                  </a:lnTo>
                  <a:lnTo>
                    <a:pt x="20" y="2845"/>
                  </a:lnTo>
                  <a:lnTo>
                    <a:pt x="10" y="3008"/>
                  </a:lnTo>
                  <a:lnTo>
                    <a:pt x="0" y="3171"/>
                  </a:lnTo>
                  <a:lnTo>
                    <a:pt x="0" y="3583"/>
                  </a:lnTo>
                  <a:lnTo>
                    <a:pt x="24147" y="3583"/>
                  </a:lnTo>
                  <a:lnTo>
                    <a:pt x="24147" y="3171"/>
                  </a:lnTo>
                  <a:lnTo>
                    <a:pt x="24147" y="3008"/>
                  </a:lnTo>
                  <a:lnTo>
                    <a:pt x="24128" y="2845"/>
                  </a:lnTo>
                  <a:lnTo>
                    <a:pt x="24109" y="2692"/>
                  </a:lnTo>
                  <a:lnTo>
                    <a:pt x="24080" y="2529"/>
                  </a:lnTo>
                  <a:lnTo>
                    <a:pt x="24051" y="2376"/>
                  </a:lnTo>
                  <a:lnTo>
                    <a:pt x="24003" y="2232"/>
                  </a:lnTo>
                  <a:lnTo>
                    <a:pt x="23955" y="2079"/>
                  </a:lnTo>
                  <a:lnTo>
                    <a:pt x="23898" y="1935"/>
                  </a:lnTo>
                  <a:lnTo>
                    <a:pt x="23831" y="1801"/>
                  </a:lnTo>
                  <a:lnTo>
                    <a:pt x="23764" y="1657"/>
                  </a:lnTo>
                  <a:lnTo>
                    <a:pt x="23687" y="1533"/>
                  </a:lnTo>
                  <a:lnTo>
                    <a:pt x="23601" y="1399"/>
                  </a:lnTo>
                  <a:lnTo>
                    <a:pt x="23515" y="1274"/>
                  </a:lnTo>
                  <a:lnTo>
                    <a:pt x="23419" y="1159"/>
                  </a:lnTo>
                  <a:lnTo>
                    <a:pt x="23323" y="1044"/>
                  </a:lnTo>
                  <a:lnTo>
                    <a:pt x="23218" y="929"/>
                  </a:lnTo>
                  <a:lnTo>
                    <a:pt x="23112" y="824"/>
                  </a:lnTo>
                  <a:lnTo>
                    <a:pt x="22997" y="728"/>
                  </a:lnTo>
                  <a:lnTo>
                    <a:pt x="22873" y="633"/>
                  </a:lnTo>
                  <a:lnTo>
                    <a:pt x="22748" y="546"/>
                  </a:lnTo>
                  <a:lnTo>
                    <a:pt x="22624" y="460"/>
                  </a:lnTo>
                  <a:lnTo>
                    <a:pt x="22490" y="384"/>
                  </a:lnTo>
                  <a:lnTo>
                    <a:pt x="22346" y="316"/>
                  </a:lnTo>
                  <a:lnTo>
                    <a:pt x="22212" y="249"/>
                  </a:lnTo>
                  <a:lnTo>
                    <a:pt x="22068" y="192"/>
                  </a:lnTo>
                  <a:lnTo>
                    <a:pt x="21915" y="144"/>
                  </a:lnTo>
                  <a:lnTo>
                    <a:pt x="21771" y="106"/>
                  </a:lnTo>
                  <a:lnTo>
                    <a:pt x="21618" y="67"/>
                  </a:lnTo>
                  <a:lnTo>
                    <a:pt x="21455" y="39"/>
                  </a:lnTo>
                  <a:lnTo>
                    <a:pt x="21302" y="20"/>
                  </a:lnTo>
                  <a:lnTo>
                    <a:pt x="21139" y="10"/>
                  </a:lnTo>
                  <a:lnTo>
                    <a:pt x="209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1"/>
            <p:cNvSpPr/>
            <p:nvPr/>
          </p:nvSpPr>
          <p:spPr>
            <a:xfrm>
              <a:off x="2279717" y="1805851"/>
              <a:ext cx="732855" cy="701935"/>
            </a:xfrm>
            <a:custGeom>
              <a:avLst/>
              <a:gdLst/>
              <a:ahLst/>
              <a:cxnLst/>
              <a:rect l="l" t="t" r="r" b="b"/>
              <a:pathLst>
                <a:path w="22682" h="21725" extrusionOk="0">
                  <a:moveTo>
                    <a:pt x="1878" y="1"/>
                  </a:moveTo>
                  <a:lnTo>
                    <a:pt x="1609" y="30"/>
                  </a:lnTo>
                  <a:lnTo>
                    <a:pt x="1341" y="78"/>
                  </a:lnTo>
                  <a:lnTo>
                    <a:pt x="1217" y="106"/>
                  </a:lnTo>
                  <a:lnTo>
                    <a:pt x="1092" y="135"/>
                  </a:lnTo>
                  <a:lnTo>
                    <a:pt x="968" y="183"/>
                  </a:lnTo>
                  <a:lnTo>
                    <a:pt x="853" y="231"/>
                  </a:lnTo>
                  <a:lnTo>
                    <a:pt x="738" y="279"/>
                  </a:lnTo>
                  <a:lnTo>
                    <a:pt x="623" y="336"/>
                  </a:lnTo>
                  <a:lnTo>
                    <a:pt x="508" y="403"/>
                  </a:lnTo>
                  <a:lnTo>
                    <a:pt x="402" y="470"/>
                  </a:lnTo>
                  <a:lnTo>
                    <a:pt x="297" y="547"/>
                  </a:lnTo>
                  <a:lnTo>
                    <a:pt x="192" y="624"/>
                  </a:lnTo>
                  <a:lnTo>
                    <a:pt x="96" y="710"/>
                  </a:lnTo>
                  <a:lnTo>
                    <a:pt x="0" y="805"/>
                  </a:lnTo>
                  <a:lnTo>
                    <a:pt x="134" y="1390"/>
                  </a:lnTo>
                  <a:lnTo>
                    <a:pt x="307" y="2070"/>
                  </a:lnTo>
                  <a:lnTo>
                    <a:pt x="527" y="2961"/>
                  </a:lnTo>
                  <a:lnTo>
                    <a:pt x="805" y="4024"/>
                  </a:lnTo>
                  <a:lnTo>
                    <a:pt x="1140" y="5231"/>
                  </a:lnTo>
                  <a:lnTo>
                    <a:pt x="1514" y="6533"/>
                  </a:lnTo>
                  <a:lnTo>
                    <a:pt x="1715" y="7223"/>
                  </a:lnTo>
                  <a:lnTo>
                    <a:pt x="1935" y="7912"/>
                  </a:lnTo>
                  <a:lnTo>
                    <a:pt x="2155" y="8621"/>
                  </a:lnTo>
                  <a:lnTo>
                    <a:pt x="2395" y="9330"/>
                  </a:lnTo>
                  <a:lnTo>
                    <a:pt x="2634" y="10039"/>
                  </a:lnTo>
                  <a:lnTo>
                    <a:pt x="2883" y="10748"/>
                  </a:lnTo>
                  <a:lnTo>
                    <a:pt x="3142" y="11437"/>
                  </a:lnTo>
                  <a:lnTo>
                    <a:pt x="3400" y="12127"/>
                  </a:lnTo>
                  <a:lnTo>
                    <a:pt x="3678" y="12788"/>
                  </a:lnTo>
                  <a:lnTo>
                    <a:pt x="3946" y="13429"/>
                  </a:lnTo>
                  <a:lnTo>
                    <a:pt x="4234" y="14052"/>
                  </a:lnTo>
                  <a:lnTo>
                    <a:pt x="4521" y="14636"/>
                  </a:lnTo>
                  <a:lnTo>
                    <a:pt x="4808" y="15182"/>
                  </a:lnTo>
                  <a:lnTo>
                    <a:pt x="4952" y="15441"/>
                  </a:lnTo>
                  <a:lnTo>
                    <a:pt x="5105" y="15690"/>
                  </a:lnTo>
                  <a:lnTo>
                    <a:pt x="5249" y="15929"/>
                  </a:lnTo>
                  <a:lnTo>
                    <a:pt x="5402" y="16159"/>
                  </a:lnTo>
                  <a:lnTo>
                    <a:pt x="5556" y="16380"/>
                  </a:lnTo>
                  <a:lnTo>
                    <a:pt x="5699" y="16581"/>
                  </a:lnTo>
                  <a:lnTo>
                    <a:pt x="5852" y="16772"/>
                  </a:lnTo>
                  <a:lnTo>
                    <a:pt x="6006" y="16945"/>
                  </a:lnTo>
                  <a:lnTo>
                    <a:pt x="6159" y="17107"/>
                  </a:lnTo>
                  <a:lnTo>
                    <a:pt x="6312" y="17251"/>
                  </a:lnTo>
                  <a:lnTo>
                    <a:pt x="6456" y="17376"/>
                  </a:lnTo>
                  <a:lnTo>
                    <a:pt x="6609" y="17491"/>
                  </a:lnTo>
                  <a:lnTo>
                    <a:pt x="6772" y="17615"/>
                  </a:lnTo>
                  <a:lnTo>
                    <a:pt x="6954" y="17730"/>
                  </a:lnTo>
                  <a:lnTo>
                    <a:pt x="7145" y="17855"/>
                  </a:lnTo>
                  <a:lnTo>
                    <a:pt x="7347" y="17969"/>
                  </a:lnTo>
                  <a:lnTo>
                    <a:pt x="7557" y="18084"/>
                  </a:lnTo>
                  <a:lnTo>
                    <a:pt x="7778" y="18190"/>
                  </a:lnTo>
                  <a:lnTo>
                    <a:pt x="8247" y="18420"/>
                  </a:lnTo>
                  <a:lnTo>
                    <a:pt x="8755" y="18640"/>
                  </a:lnTo>
                  <a:lnTo>
                    <a:pt x="9291" y="18851"/>
                  </a:lnTo>
                  <a:lnTo>
                    <a:pt x="9846" y="19052"/>
                  </a:lnTo>
                  <a:lnTo>
                    <a:pt x="10440" y="19253"/>
                  </a:lnTo>
                  <a:lnTo>
                    <a:pt x="11044" y="19445"/>
                  </a:lnTo>
                  <a:lnTo>
                    <a:pt x="11657" y="19636"/>
                  </a:lnTo>
                  <a:lnTo>
                    <a:pt x="12289" y="19818"/>
                  </a:lnTo>
                  <a:lnTo>
                    <a:pt x="12921" y="19990"/>
                  </a:lnTo>
                  <a:lnTo>
                    <a:pt x="13563" y="20153"/>
                  </a:lnTo>
                  <a:lnTo>
                    <a:pt x="14205" y="20316"/>
                  </a:lnTo>
                  <a:lnTo>
                    <a:pt x="14837" y="20469"/>
                  </a:lnTo>
                  <a:lnTo>
                    <a:pt x="16072" y="20747"/>
                  </a:lnTo>
                  <a:lnTo>
                    <a:pt x="17250" y="20996"/>
                  </a:lnTo>
                  <a:lnTo>
                    <a:pt x="18333" y="21216"/>
                  </a:lnTo>
                  <a:lnTo>
                    <a:pt x="19281" y="21389"/>
                  </a:lnTo>
                  <a:lnTo>
                    <a:pt x="20076" y="21533"/>
                  </a:lnTo>
                  <a:lnTo>
                    <a:pt x="20689" y="21638"/>
                  </a:lnTo>
                  <a:lnTo>
                    <a:pt x="21206" y="21724"/>
                  </a:lnTo>
                  <a:lnTo>
                    <a:pt x="21292" y="21475"/>
                  </a:lnTo>
                  <a:lnTo>
                    <a:pt x="21388" y="21178"/>
                  </a:lnTo>
                  <a:lnTo>
                    <a:pt x="21503" y="20776"/>
                  </a:lnTo>
                  <a:lnTo>
                    <a:pt x="21647" y="20278"/>
                  </a:lnTo>
                  <a:lnTo>
                    <a:pt x="21800" y="19703"/>
                  </a:lnTo>
                  <a:lnTo>
                    <a:pt x="21953" y="19052"/>
                  </a:lnTo>
                  <a:lnTo>
                    <a:pt x="22116" y="18343"/>
                  </a:lnTo>
                  <a:lnTo>
                    <a:pt x="22269" y="17577"/>
                  </a:lnTo>
                  <a:lnTo>
                    <a:pt x="22336" y="17184"/>
                  </a:lnTo>
                  <a:lnTo>
                    <a:pt x="22403" y="16772"/>
                  </a:lnTo>
                  <a:lnTo>
                    <a:pt x="22461" y="16351"/>
                  </a:lnTo>
                  <a:lnTo>
                    <a:pt x="22518" y="15929"/>
                  </a:lnTo>
                  <a:lnTo>
                    <a:pt x="22566" y="15498"/>
                  </a:lnTo>
                  <a:lnTo>
                    <a:pt x="22614" y="15067"/>
                  </a:lnTo>
                  <a:lnTo>
                    <a:pt x="22643" y="14627"/>
                  </a:lnTo>
                  <a:lnTo>
                    <a:pt x="22662" y="14186"/>
                  </a:lnTo>
                  <a:lnTo>
                    <a:pt x="22681" y="13736"/>
                  </a:lnTo>
                  <a:lnTo>
                    <a:pt x="22681" y="13295"/>
                  </a:lnTo>
                  <a:lnTo>
                    <a:pt x="22672" y="12855"/>
                  </a:lnTo>
                  <a:lnTo>
                    <a:pt x="22652" y="12424"/>
                  </a:lnTo>
                  <a:lnTo>
                    <a:pt x="22614" y="11983"/>
                  </a:lnTo>
                  <a:lnTo>
                    <a:pt x="22566" y="11552"/>
                  </a:lnTo>
                  <a:lnTo>
                    <a:pt x="22145" y="11600"/>
                  </a:lnTo>
                  <a:lnTo>
                    <a:pt x="21024" y="11715"/>
                  </a:lnTo>
                  <a:lnTo>
                    <a:pt x="20248" y="11782"/>
                  </a:lnTo>
                  <a:lnTo>
                    <a:pt x="19377" y="11849"/>
                  </a:lnTo>
                  <a:lnTo>
                    <a:pt x="18428" y="11907"/>
                  </a:lnTo>
                  <a:lnTo>
                    <a:pt x="17413" y="11945"/>
                  </a:lnTo>
                  <a:lnTo>
                    <a:pt x="16379" y="11974"/>
                  </a:lnTo>
                  <a:lnTo>
                    <a:pt x="15852" y="11983"/>
                  </a:lnTo>
                  <a:lnTo>
                    <a:pt x="15325" y="11983"/>
                  </a:lnTo>
                  <a:lnTo>
                    <a:pt x="14808" y="11974"/>
                  </a:lnTo>
                  <a:lnTo>
                    <a:pt x="14300" y="11964"/>
                  </a:lnTo>
                  <a:lnTo>
                    <a:pt x="13793" y="11935"/>
                  </a:lnTo>
                  <a:lnTo>
                    <a:pt x="13304" y="11907"/>
                  </a:lnTo>
                  <a:lnTo>
                    <a:pt x="12835" y="11859"/>
                  </a:lnTo>
                  <a:lnTo>
                    <a:pt x="12385" y="11801"/>
                  </a:lnTo>
                  <a:lnTo>
                    <a:pt x="11954" y="11744"/>
                  </a:lnTo>
                  <a:lnTo>
                    <a:pt x="11551" y="11657"/>
                  </a:lnTo>
                  <a:lnTo>
                    <a:pt x="11178" y="11571"/>
                  </a:lnTo>
                  <a:lnTo>
                    <a:pt x="10996" y="11523"/>
                  </a:lnTo>
                  <a:lnTo>
                    <a:pt x="10833" y="11466"/>
                  </a:lnTo>
                  <a:lnTo>
                    <a:pt x="10670" y="11408"/>
                  </a:lnTo>
                  <a:lnTo>
                    <a:pt x="10527" y="11351"/>
                  </a:lnTo>
                  <a:lnTo>
                    <a:pt x="10383" y="11284"/>
                  </a:lnTo>
                  <a:lnTo>
                    <a:pt x="10249" y="11217"/>
                  </a:lnTo>
                  <a:lnTo>
                    <a:pt x="10115" y="11131"/>
                  </a:lnTo>
                  <a:lnTo>
                    <a:pt x="9961" y="11035"/>
                  </a:lnTo>
                  <a:lnTo>
                    <a:pt x="9818" y="10930"/>
                  </a:lnTo>
                  <a:lnTo>
                    <a:pt x="9665" y="10815"/>
                  </a:lnTo>
                  <a:lnTo>
                    <a:pt x="9348" y="10546"/>
                  </a:lnTo>
                  <a:lnTo>
                    <a:pt x="9023" y="10250"/>
                  </a:lnTo>
                  <a:lnTo>
                    <a:pt x="8697" y="9914"/>
                  </a:lnTo>
                  <a:lnTo>
                    <a:pt x="8362" y="9550"/>
                  </a:lnTo>
                  <a:lnTo>
                    <a:pt x="8017" y="9167"/>
                  </a:lnTo>
                  <a:lnTo>
                    <a:pt x="7672" y="8746"/>
                  </a:lnTo>
                  <a:lnTo>
                    <a:pt x="7318" y="8315"/>
                  </a:lnTo>
                  <a:lnTo>
                    <a:pt x="6973" y="7865"/>
                  </a:lnTo>
                  <a:lnTo>
                    <a:pt x="6628" y="7405"/>
                  </a:lnTo>
                  <a:lnTo>
                    <a:pt x="6274" y="6926"/>
                  </a:lnTo>
                  <a:lnTo>
                    <a:pt x="5929" y="6437"/>
                  </a:lnTo>
                  <a:lnTo>
                    <a:pt x="5594" y="5949"/>
                  </a:lnTo>
                  <a:lnTo>
                    <a:pt x="4933" y="4972"/>
                  </a:lnTo>
                  <a:lnTo>
                    <a:pt x="4310" y="4014"/>
                  </a:lnTo>
                  <a:lnTo>
                    <a:pt x="3736" y="3104"/>
                  </a:lnTo>
                  <a:lnTo>
                    <a:pt x="3209" y="2261"/>
                  </a:lnTo>
                  <a:lnTo>
                    <a:pt x="2759" y="1514"/>
                  </a:lnTo>
                  <a:lnTo>
                    <a:pt x="2117" y="413"/>
                  </a:lnTo>
                  <a:lnTo>
                    <a:pt x="18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1"/>
            <p:cNvSpPr/>
            <p:nvPr/>
          </p:nvSpPr>
          <p:spPr>
            <a:xfrm>
              <a:off x="2910712" y="4519952"/>
              <a:ext cx="99709" cy="108982"/>
            </a:xfrm>
            <a:custGeom>
              <a:avLst/>
              <a:gdLst/>
              <a:ahLst/>
              <a:cxnLst/>
              <a:rect l="l" t="t" r="r" b="b"/>
              <a:pathLst>
                <a:path w="3086" h="3373" extrusionOk="0">
                  <a:moveTo>
                    <a:pt x="1782" y="1"/>
                  </a:moveTo>
                  <a:lnTo>
                    <a:pt x="1390" y="997"/>
                  </a:lnTo>
                  <a:lnTo>
                    <a:pt x="1313" y="1083"/>
                  </a:lnTo>
                  <a:lnTo>
                    <a:pt x="1112" y="1284"/>
                  </a:lnTo>
                  <a:lnTo>
                    <a:pt x="834" y="1591"/>
                  </a:lnTo>
                  <a:lnTo>
                    <a:pt x="681" y="1763"/>
                  </a:lnTo>
                  <a:lnTo>
                    <a:pt x="528" y="1945"/>
                  </a:lnTo>
                  <a:lnTo>
                    <a:pt x="384" y="2137"/>
                  </a:lnTo>
                  <a:lnTo>
                    <a:pt x="250" y="2328"/>
                  </a:lnTo>
                  <a:lnTo>
                    <a:pt x="145" y="2520"/>
                  </a:lnTo>
                  <a:lnTo>
                    <a:pt x="97" y="2616"/>
                  </a:lnTo>
                  <a:lnTo>
                    <a:pt x="58" y="2702"/>
                  </a:lnTo>
                  <a:lnTo>
                    <a:pt x="30" y="2788"/>
                  </a:lnTo>
                  <a:lnTo>
                    <a:pt x="11" y="2874"/>
                  </a:lnTo>
                  <a:lnTo>
                    <a:pt x="1" y="2951"/>
                  </a:lnTo>
                  <a:lnTo>
                    <a:pt x="1" y="3028"/>
                  </a:lnTo>
                  <a:lnTo>
                    <a:pt x="11" y="3095"/>
                  </a:lnTo>
                  <a:lnTo>
                    <a:pt x="30" y="3152"/>
                  </a:lnTo>
                  <a:lnTo>
                    <a:pt x="68" y="3210"/>
                  </a:lnTo>
                  <a:lnTo>
                    <a:pt x="116" y="3258"/>
                  </a:lnTo>
                  <a:lnTo>
                    <a:pt x="164" y="3296"/>
                  </a:lnTo>
                  <a:lnTo>
                    <a:pt x="221" y="3325"/>
                  </a:lnTo>
                  <a:lnTo>
                    <a:pt x="288" y="3344"/>
                  </a:lnTo>
                  <a:lnTo>
                    <a:pt x="355" y="3363"/>
                  </a:lnTo>
                  <a:lnTo>
                    <a:pt x="432" y="3372"/>
                  </a:lnTo>
                  <a:lnTo>
                    <a:pt x="671" y="3372"/>
                  </a:lnTo>
                  <a:lnTo>
                    <a:pt x="844" y="3344"/>
                  </a:lnTo>
                  <a:lnTo>
                    <a:pt x="1035" y="3296"/>
                  </a:lnTo>
                  <a:lnTo>
                    <a:pt x="1227" y="3229"/>
                  </a:lnTo>
                  <a:lnTo>
                    <a:pt x="1419" y="3152"/>
                  </a:lnTo>
                  <a:lnTo>
                    <a:pt x="1620" y="3066"/>
                  </a:lnTo>
                  <a:lnTo>
                    <a:pt x="1821" y="2961"/>
                  </a:lnTo>
                  <a:lnTo>
                    <a:pt x="2012" y="2855"/>
                  </a:lnTo>
                  <a:lnTo>
                    <a:pt x="2194" y="2731"/>
                  </a:lnTo>
                  <a:lnTo>
                    <a:pt x="2367" y="2616"/>
                  </a:lnTo>
                  <a:lnTo>
                    <a:pt x="2530" y="2491"/>
                  </a:lnTo>
                  <a:lnTo>
                    <a:pt x="2673" y="2367"/>
                  </a:lnTo>
                  <a:lnTo>
                    <a:pt x="2798" y="2242"/>
                  </a:lnTo>
                  <a:lnTo>
                    <a:pt x="2865" y="2156"/>
                  </a:lnTo>
                  <a:lnTo>
                    <a:pt x="2932" y="2079"/>
                  </a:lnTo>
                  <a:lnTo>
                    <a:pt x="2980" y="1984"/>
                  </a:lnTo>
                  <a:lnTo>
                    <a:pt x="3018" y="1897"/>
                  </a:lnTo>
                  <a:lnTo>
                    <a:pt x="3047" y="1792"/>
                  </a:lnTo>
                  <a:lnTo>
                    <a:pt x="3076" y="1696"/>
                  </a:lnTo>
                  <a:lnTo>
                    <a:pt x="3085" y="1591"/>
                  </a:lnTo>
                  <a:lnTo>
                    <a:pt x="3085" y="1486"/>
                  </a:lnTo>
                  <a:lnTo>
                    <a:pt x="3056" y="87"/>
                  </a:lnTo>
                  <a:lnTo>
                    <a:pt x="1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1"/>
            <p:cNvSpPr/>
            <p:nvPr/>
          </p:nvSpPr>
          <p:spPr>
            <a:xfrm>
              <a:off x="3236307" y="4527093"/>
              <a:ext cx="119773" cy="96898"/>
            </a:xfrm>
            <a:custGeom>
              <a:avLst/>
              <a:gdLst/>
              <a:ahLst/>
              <a:cxnLst/>
              <a:rect l="l" t="t" r="r" b="b"/>
              <a:pathLst>
                <a:path w="3707" h="2999" extrusionOk="0">
                  <a:moveTo>
                    <a:pt x="1351" y="0"/>
                  </a:moveTo>
                  <a:lnTo>
                    <a:pt x="0" y="106"/>
                  </a:lnTo>
                  <a:lnTo>
                    <a:pt x="201" y="1686"/>
                  </a:lnTo>
                  <a:lnTo>
                    <a:pt x="240" y="1772"/>
                  </a:lnTo>
                  <a:lnTo>
                    <a:pt x="278" y="1858"/>
                  </a:lnTo>
                  <a:lnTo>
                    <a:pt x="316" y="1935"/>
                  </a:lnTo>
                  <a:lnTo>
                    <a:pt x="364" y="2012"/>
                  </a:lnTo>
                  <a:lnTo>
                    <a:pt x="422" y="2079"/>
                  </a:lnTo>
                  <a:lnTo>
                    <a:pt x="489" y="2146"/>
                  </a:lnTo>
                  <a:lnTo>
                    <a:pt x="556" y="2203"/>
                  </a:lnTo>
                  <a:lnTo>
                    <a:pt x="623" y="2261"/>
                  </a:lnTo>
                  <a:lnTo>
                    <a:pt x="766" y="2357"/>
                  </a:lnTo>
                  <a:lnTo>
                    <a:pt x="939" y="2452"/>
                  </a:lnTo>
                  <a:lnTo>
                    <a:pt x="1130" y="2538"/>
                  </a:lnTo>
                  <a:lnTo>
                    <a:pt x="1341" y="2634"/>
                  </a:lnTo>
                  <a:lnTo>
                    <a:pt x="1561" y="2711"/>
                  </a:lnTo>
                  <a:lnTo>
                    <a:pt x="1782" y="2788"/>
                  </a:lnTo>
                  <a:lnTo>
                    <a:pt x="2012" y="2855"/>
                  </a:lnTo>
                  <a:lnTo>
                    <a:pt x="2251" y="2912"/>
                  </a:lnTo>
                  <a:lnTo>
                    <a:pt x="2471" y="2960"/>
                  </a:lnTo>
                  <a:lnTo>
                    <a:pt x="2692" y="2989"/>
                  </a:lnTo>
                  <a:lnTo>
                    <a:pt x="2902" y="2998"/>
                  </a:lnTo>
                  <a:lnTo>
                    <a:pt x="3094" y="2998"/>
                  </a:lnTo>
                  <a:lnTo>
                    <a:pt x="3266" y="2970"/>
                  </a:lnTo>
                  <a:lnTo>
                    <a:pt x="3352" y="2950"/>
                  </a:lnTo>
                  <a:lnTo>
                    <a:pt x="3419" y="2931"/>
                  </a:lnTo>
                  <a:lnTo>
                    <a:pt x="3487" y="2902"/>
                  </a:lnTo>
                  <a:lnTo>
                    <a:pt x="3544" y="2864"/>
                  </a:lnTo>
                  <a:lnTo>
                    <a:pt x="3592" y="2826"/>
                  </a:lnTo>
                  <a:lnTo>
                    <a:pt x="3640" y="2778"/>
                  </a:lnTo>
                  <a:lnTo>
                    <a:pt x="3669" y="2720"/>
                  </a:lnTo>
                  <a:lnTo>
                    <a:pt x="3697" y="2663"/>
                  </a:lnTo>
                  <a:lnTo>
                    <a:pt x="3707" y="2606"/>
                  </a:lnTo>
                  <a:lnTo>
                    <a:pt x="3707" y="2548"/>
                  </a:lnTo>
                  <a:lnTo>
                    <a:pt x="3697" y="2481"/>
                  </a:lnTo>
                  <a:lnTo>
                    <a:pt x="3678" y="2414"/>
                  </a:lnTo>
                  <a:lnTo>
                    <a:pt x="3649" y="2347"/>
                  </a:lnTo>
                  <a:lnTo>
                    <a:pt x="3611" y="2280"/>
                  </a:lnTo>
                  <a:lnTo>
                    <a:pt x="3515" y="2146"/>
                  </a:lnTo>
                  <a:lnTo>
                    <a:pt x="3391" y="2012"/>
                  </a:lnTo>
                  <a:lnTo>
                    <a:pt x="3247" y="1868"/>
                  </a:lnTo>
                  <a:lnTo>
                    <a:pt x="3084" y="1724"/>
                  </a:lnTo>
                  <a:lnTo>
                    <a:pt x="2902" y="1581"/>
                  </a:lnTo>
                  <a:lnTo>
                    <a:pt x="2701" y="1447"/>
                  </a:lnTo>
                  <a:lnTo>
                    <a:pt x="2510" y="1312"/>
                  </a:lnTo>
                  <a:lnTo>
                    <a:pt x="2299" y="1178"/>
                  </a:lnTo>
                  <a:lnTo>
                    <a:pt x="1906" y="939"/>
                  </a:lnTo>
                  <a:lnTo>
                    <a:pt x="1542" y="728"/>
                  </a:lnTo>
                  <a:lnTo>
                    <a:pt x="135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1"/>
            <p:cNvSpPr/>
            <p:nvPr/>
          </p:nvSpPr>
          <p:spPr>
            <a:xfrm>
              <a:off x="2809515" y="3439578"/>
              <a:ext cx="237705" cy="1096181"/>
            </a:xfrm>
            <a:custGeom>
              <a:avLst/>
              <a:gdLst/>
              <a:ahLst/>
              <a:cxnLst/>
              <a:rect l="l" t="t" r="r" b="b"/>
              <a:pathLst>
                <a:path w="7357" h="33927" extrusionOk="0">
                  <a:moveTo>
                    <a:pt x="7357" y="1"/>
                  </a:moveTo>
                  <a:lnTo>
                    <a:pt x="1" y="710"/>
                  </a:lnTo>
                  <a:lnTo>
                    <a:pt x="4790" y="33764"/>
                  </a:lnTo>
                  <a:lnTo>
                    <a:pt x="4953" y="33831"/>
                  </a:lnTo>
                  <a:lnTo>
                    <a:pt x="5125" y="33888"/>
                  </a:lnTo>
                  <a:lnTo>
                    <a:pt x="5298" y="33917"/>
                  </a:lnTo>
                  <a:lnTo>
                    <a:pt x="5480" y="33926"/>
                  </a:lnTo>
                  <a:lnTo>
                    <a:pt x="5652" y="33907"/>
                  </a:lnTo>
                  <a:lnTo>
                    <a:pt x="5834" y="33879"/>
                  </a:lnTo>
                  <a:lnTo>
                    <a:pt x="6016" y="33831"/>
                  </a:lnTo>
                  <a:lnTo>
                    <a:pt x="6198" y="33764"/>
                  </a:lnTo>
                  <a:lnTo>
                    <a:pt x="735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1"/>
            <p:cNvSpPr/>
            <p:nvPr/>
          </p:nvSpPr>
          <p:spPr>
            <a:xfrm>
              <a:off x="3058663" y="3301547"/>
              <a:ext cx="274215" cy="1234210"/>
            </a:xfrm>
            <a:custGeom>
              <a:avLst/>
              <a:gdLst/>
              <a:ahLst/>
              <a:cxnLst/>
              <a:rect l="l" t="t" r="r" b="b"/>
              <a:pathLst>
                <a:path w="8487" h="38199" extrusionOk="0">
                  <a:moveTo>
                    <a:pt x="8486" y="1"/>
                  </a:moveTo>
                  <a:lnTo>
                    <a:pt x="0" y="1917"/>
                  </a:lnTo>
                  <a:lnTo>
                    <a:pt x="5498" y="38036"/>
                  </a:lnTo>
                  <a:lnTo>
                    <a:pt x="5728" y="38112"/>
                  </a:lnTo>
                  <a:lnTo>
                    <a:pt x="5939" y="38160"/>
                  </a:lnTo>
                  <a:lnTo>
                    <a:pt x="6034" y="38179"/>
                  </a:lnTo>
                  <a:lnTo>
                    <a:pt x="6130" y="38189"/>
                  </a:lnTo>
                  <a:lnTo>
                    <a:pt x="6216" y="38198"/>
                  </a:lnTo>
                  <a:lnTo>
                    <a:pt x="6303" y="38189"/>
                  </a:lnTo>
                  <a:lnTo>
                    <a:pt x="6389" y="38179"/>
                  </a:lnTo>
                  <a:lnTo>
                    <a:pt x="6465" y="38170"/>
                  </a:lnTo>
                  <a:lnTo>
                    <a:pt x="6542" y="38141"/>
                  </a:lnTo>
                  <a:lnTo>
                    <a:pt x="6609" y="38112"/>
                  </a:lnTo>
                  <a:lnTo>
                    <a:pt x="6676" y="38074"/>
                  </a:lnTo>
                  <a:lnTo>
                    <a:pt x="6734" y="38036"/>
                  </a:lnTo>
                  <a:lnTo>
                    <a:pt x="6791" y="37988"/>
                  </a:lnTo>
                  <a:lnTo>
                    <a:pt x="6849" y="37930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1"/>
            <p:cNvSpPr/>
            <p:nvPr/>
          </p:nvSpPr>
          <p:spPr>
            <a:xfrm>
              <a:off x="2701210" y="2163014"/>
              <a:ext cx="708720" cy="1512399"/>
            </a:xfrm>
            <a:custGeom>
              <a:avLst/>
              <a:gdLst/>
              <a:ahLst/>
              <a:cxnLst/>
              <a:rect l="l" t="t" r="r" b="b"/>
              <a:pathLst>
                <a:path w="21935" h="46809" extrusionOk="0">
                  <a:moveTo>
                    <a:pt x="11954" y="0"/>
                  </a:moveTo>
                  <a:lnTo>
                    <a:pt x="11580" y="19"/>
                  </a:lnTo>
                  <a:lnTo>
                    <a:pt x="11207" y="48"/>
                  </a:lnTo>
                  <a:lnTo>
                    <a:pt x="10833" y="86"/>
                  </a:lnTo>
                  <a:lnTo>
                    <a:pt x="10460" y="144"/>
                  </a:lnTo>
                  <a:lnTo>
                    <a:pt x="10096" y="220"/>
                  </a:lnTo>
                  <a:lnTo>
                    <a:pt x="9732" y="316"/>
                  </a:lnTo>
                  <a:lnTo>
                    <a:pt x="9378" y="422"/>
                  </a:lnTo>
                  <a:lnTo>
                    <a:pt x="9014" y="546"/>
                  </a:lnTo>
                  <a:lnTo>
                    <a:pt x="8669" y="690"/>
                  </a:lnTo>
                  <a:lnTo>
                    <a:pt x="8324" y="843"/>
                  </a:lnTo>
                  <a:lnTo>
                    <a:pt x="7989" y="1015"/>
                  </a:lnTo>
                  <a:lnTo>
                    <a:pt x="7653" y="1207"/>
                  </a:lnTo>
                  <a:lnTo>
                    <a:pt x="7328" y="1418"/>
                  </a:lnTo>
                  <a:lnTo>
                    <a:pt x="7012" y="1638"/>
                  </a:lnTo>
                  <a:lnTo>
                    <a:pt x="6705" y="1877"/>
                  </a:lnTo>
                  <a:lnTo>
                    <a:pt x="6408" y="2126"/>
                  </a:lnTo>
                  <a:lnTo>
                    <a:pt x="6111" y="2404"/>
                  </a:lnTo>
                  <a:lnTo>
                    <a:pt x="5834" y="2692"/>
                  </a:lnTo>
                  <a:lnTo>
                    <a:pt x="5565" y="2988"/>
                  </a:lnTo>
                  <a:lnTo>
                    <a:pt x="5307" y="3314"/>
                  </a:lnTo>
                  <a:lnTo>
                    <a:pt x="5058" y="3649"/>
                  </a:lnTo>
                  <a:lnTo>
                    <a:pt x="4828" y="4004"/>
                  </a:lnTo>
                  <a:lnTo>
                    <a:pt x="4608" y="4368"/>
                  </a:lnTo>
                  <a:lnTo>
                    <a:pt x="4397" y="4760"/>
                  </a:lnTo>
                  <a:lnTo>
                    <a:pt x="4205" y="5163"/>
                  </a:lnTo>
                  <a:lnTo>
                    <a:pt x="4023" y="5584"/>
                  </a:lnTo>
                  <a:lnTo>
                    <a:pt x="3851" y="6015"/>
                  </a:lnTo>
                  <a:lnTo>
                    <a:pt x="3707" y="6475"/>
                  </a:lnTo>
                  <a:lnTo>
                    <a:pt x="3573" y="6944"/>
                  </a:lnTo>
                  <a:lnTo>
                    <a:pt x="3458" y="7423"/>
                  </a:lnTo>
                  <a:lnTo>
                    <a:pt x="3353" y="7931"/>
                  </a:lnTo>
                  <a:lnTo>
                    <a:pt x="3248" y="8572"/>
                  </a:lnTo>
                  <a:lnTo>
                    <a:pt x="3133" y="9348"/>
                  </a:lnTo>
                  <a:lnTo>
                    <a:pt x="3018" y="10249"/>
                  </a:lnTo>
                  <a:lnTo>
                    <a:pt x="2903" y="11274"/>
                  </a:lnTo>
                  <a:lnTo>
                    <a:pt x="2769" y="12404"/>
                  </a:lnTo>
                  <a:lnTo>
                    <a:pt x="2644" y="13630"/>
                  </a:lnTo>
                  <a:lnTo>
                    <a:pt x="2376" y="16321"/>
                  </a:lnTo>
                  <a:lnTo>
                    <a:pt x="2098" y="19281"/>
                  </a:lnTo>
                  <a:lnTo>
                    <a:pt x="1811" y="22413"/>
                  </a:lnTo>
                  <a:lnTo>
                    <a:pt x="1543" y="25650"/>
                  </a:lnTo>
                  <a:lnTo>
                    <a:pt x="1265" y="28888"/>
                  </a:lnTo>
                  <a:lnTo>
                    <a:pt x="1016" y="32058"/>
                  </a:lnTo>
                  <a:lnTo>
                    <a:pt x="776" y="35075"/>
                  </a:lnTo>
                  <a:lnTo>
                    <a:pt x="365" y="40314"/>
                  </a:lnTo>
                  <a:lnTo>
                    <a:pt x="96" y="43944"/>
                  </a:lnTo>
                  <a:lnTo>
                    <a:pt x="1" y="45305"/>
                  </a:lnTo>
                  <a:lnTo>
                    <a:pt x="288" y="45458"/>
                  </a:lnTo>
                  <a:lnTo>
                    <a:pt x="585" y="45601"/>
                  </a:lnTo>
                  <a:lnTo>
                    <a:pt x="891" y="45736"/>
                  </a:lnTo>
                  <a:lnTo>
                    <a:pt x="1217" y="45870"/>
                  </a:lnTo>
                  <a:lnTo>
                    <a:pt x="1552" y="45985"/>
                  </a:lnTo>
                  <a:lnTo>
                    <a:pt x="1887" y="46090"/>
                  </a:lnTo>
                  <a:lnTo>
                    <a:pt x="2242" y="46186"/>
                  </a:lnTo>
                  <a:lnTo>
                    <a:pt x="2596" y="46282"/>
                  </a:lnTo>
                  <a:lnTo>
                    <a:pt x="2960" y="46368"/>
                  </a:lnTo>
                  <a:lnTo>
                    <a:pt x="3334" y="46435"/>
                  </a:lnTo>
                  <a:lnTo>
                    <a:pt x="3717" y="46502"/>
                  </a:lnTo>
                  <a:lnTo>
                    <a:pt x="4100" y="46569"/>
                  </a:lnTo>
                  <a:lnTo>
                    <a:pt x="4493" y="46617"/>
                  </a:lnTo>
                  <a:lnTo>
                    <a:pt x="4895" y="46665"/>
                  </a:lnTo>
                  <a:lnTo>
                    <a:pt x="5297" y="46703"/>
                  </a:lnTo>
                  <a:lnTo>
                    <a:pt x="5709" y="46741"/>
                  </a:lnTo>
                  <a:lnTo>
                    <a:pt x="6111" y="46760"/>
                  </a:lnTo>
                  <a:lnTo>
                    <a:pt x="6533" y="46789"/>
                  </a:lnTo>
                  <a:lnTo>
                    <a:pt x="7366" y="46808"/>
                  </a:lnTo>
                  <a:lnTo>
                    <a:pt x="8209" y="46808"/>
                  </a:lnTo>
                  <a:lnTo>
                    <a:pt x="9061" y="46799"/>
                  </a:lnTo>
                  <a:lnTo>
                    <a:pt x="9904" y="46760"/>
                  </a:lnTo>
                  <a:lnTo>
                    <a:pt x="10747" y="46713"/>
                  </a:lnTo>
                  <a:lnTo>
                    <a:pt x="11571" y="46655"/>
                  </a:lnTo>
                  <a:lnTo>
                    <a:pt x="12395" y="46578"/>
                  </a:lnTo>
                  <a:lnTo>
                    <a:pt x="13190" y="46492"/>
                  </a:lnTo>
                  <a:lnTo>
                    <a:pt x="13965" y="46406"/>
                  </a:lnTo>
                  <a:lnTo>
                    <a:pt x="14722" y="46301"/>
                  </a:lnTo>
                  <a:lnTo>
                    <a:pt x="15440" y="46205"/>
                  </a:lnTo>
                  <a:lnTo>
                    <a:pt x="16130" y="46100"/>
                  </a:lnTo>
                  <a:lnTo>
                    <a:pt x="16781" y="45994"/>
                  </a:lnTo>
                  <a:lnTo>
                    <a:pt x="17950" y="45783"/>
                  </a:lnTo>
                  <a:lnTo>
                    <a:pt x="18908" y="45601"/>
                  </a:lnTo>
                  <a:lnTo>
                    <a:pt x="19645" y="45448"/>
                  </a:lnTo>
                  <a:lnTo>
                    <a:pt x="20268" y="45305"/>
                  </a:lnTo>
                  <a:lnTo>
                    <a:pt x="21915" y="16139"/>
                  </a:lnTo>
                  <a:lnTo>
                    <a:pt x="21925" y="15574"/>
                  </a:lnTo>
                  <a:lnTo>
                    <a:pt x="21934" y="15028"/>
                  </a:lnTo>
                  <a:lnTo>
                    <a:pt x="21925" y="14482"/>
                  </a:lnTo>
                  <a:lnTo>
                    <a:pt x="21925" y="13955"/>
                  </a:lnTo>
                  <a:lnTo>
                    <a:pt x="21906" y="13429"/>
                  </a:lnTo>
                  <a:lnTo>
                    <a:pt x="21887" y="12921"/>
                  </a:lnTo>
                  <a:lnTo>
                    <a:pt x="21858" y="12432"/>
                  </a:lnTo>
                  <a:lnTo>
                    <a:pt x="21829" y="11944"/>
                  </a:lnTo>
                  <a:lnTo>
                    <a:pt x="21791" y="11465"/>
                  </a:lnTo>
                  <a:lnTo>
                    <a:pt x="21743" y="11005"/>
                  </a:lnTo>
                  <a:lnTo>
                    <a:pt x="21695" y="10546"/>
                  </a:lnTo>
                  <a:lnTo>
                    <a:pt x="21647" y="10105"/>
                  </a:lnTo>
                  <a:lnTo>
                    <a:pt x="21590" y="9674"/>
                  </a:lnTo>
                  <a:lnTo>
                    <a:pt x="21523" y="9253"/>
                  </a:lnTo>
                  <a:lnTo>
                    <a:pt x="21456" y="8841"/>
                  </a:lnTo>
                  <a:lnTo>
                    <a:pt x="21379" y="8438"/>
                  </a:lnTo>
                  <a:lnTo>
                    <a:pt x="21274" y="7940"/>
                  </a:lnTo>
                  <a:lnTo>
                    <a:pt x="21149" y="7452"/>
                  </a:lnTo>
                  <a:lnTo>
                    <a:pt x="21015" y="6973"/>
                  </a:lnTo>
                  <a:lnTo>
                    <a:pt x="20862" y="6523"/>
                  </a:lnTo>
                  <a:lnTo>
                    <a:pt x="20689" y="6082"/>
                  </a:lnTo>
                  <a:lnTo>
                    <a:pt x="20507" y="5651"/>
                  </a:lnTo>
                  <a:lnTo>
                    <a:pt x="20306" y="5239"/>
                  </a:lnTo>
                  <a:lnTo>
                    <a:pt x="20095" y="4847"/>
                  </a:lnTo>
                  <a:lnTo>
                    <a:pt x="19866" y="4463"/>
                  </a:lnTo>
                  <a:lnTo>
                    <a:pt x="19636" y="4100"/>
                  </a:lnTo>
                  <a:lnTo>
                    <a:pt x="19387" y="3745"/>
                  </a:lnTo>
                  <a:lnTo>
                    <a:pt x="19118" y="3410"/>
                  </a:lnTo>
                  <a:lnTo>
                    <a:pt x="18850" y="3094"/>
                  </a:lnTo>
                  <a:lnTo>
                    <a:pt x="18563" y="2787"/>
                  </a:lnTo>
                  <a:lnTo>
                    <a:pt x="18276" y="2500"/>
                  </a:lnTo>
                  <a:lnTo>
                    <a:pt x="17969" y="2232"/>
                  </a:lnTo>
                  <a:lnTo>
                    <a:pt x="17663" y="1973"/>
                  </a:lnTo>
                  <a:lnTo>
                    <a:pt x="17337" y="1734"/>
                  </a:lnTo>
                  <a:lnTo>
                    <a:pt x="17011" y="1504"/>
                  </a:lnTo>
                  <a:lnTo>
                    <a:pt x="16686" y="1293"/>
                  </a:lnTo>
                  <a:lnTo>
                    <a:pt x="16341" y="1102"/>
                  </a:lnTo>
                  <a:lnTo>
                    <a:pt x="15996" y="929"/>
                  </a:lnTo>
                  <a:lnTo>
                    <a:pt x="15642" y="766"/>
                  </a:lnTo>
                  <a:lnTo>
                    <a:pt x="15287" y="613"/>
                  </a:lnTo>
                  <a:lnTo>
                    <a:pt x="14923" y="479"/>
                  </a:lnTo>
                  <a:lnTo>
                    <a:pt x="14559" y="364"/>
                  </a:lnTo>
                  <a:lnTo>
                    <a:pt x="14195" y="268"/>
                  </a:lnTo>
                  <a:lnTo>
                    <a:pt x="13822" y="182"/>
                  </a:lnTo>
                  <a:lnTo>
                    <a:pt x="13448" y="115"/>
                  </a:lnTo>
                  <a:lnTo>
                    <a:pt x="13075" y="67"/>
                  </a:lnTo>
                  <a:lnTo>
                    <a:pt x="12701" y="29"/>
                  </a:lnTo>
                  <a:lnTo>
                    <a:pt x="12328" y="10"/>
                  </a:lnTo>
                  <a:lnTo>
                    <a:pt x="11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1"/>
            <p:cNvSpPr/>
            <p:nvPr/>
          </p:nvSpPr>
          <p:spPr>
            <a:xfrm>
              <a:off x="3205354" y="1483713"/>
              <a:ext cx="533535" cy="1294532"/>
            </a:xfrm>
            <a:custGeom>
              <a:avLst/>
              <a:gdLst/>
              <a:ahLst/>
              <a:cxnLst/>
              <a:rect l="l" t="t" r="r" b="b"/>
              <a:pathLst>
                <a:path w="16513" h="40066" extrusionOk="0">
                  <a:moveTo>
                    <a:pt x="11350" y="0"/>
                  </a:moveTo>
                  <a:lnTo>
                    <a:pt x="11197" y="10"/>
                  </a:lnTo>
                  <a:lnTo>
                    <a:pt x="11044" y="29"/>
                  </a:lnTo>
                  <a:lnTo>
                    <a:pt x="10900" y="48"/>
                  </a:lnTo>
                  <a:lnTo>
                    <a:pt x="10756" y="77"/>
                  </a:lnTo>
                  <a:lnTo>
                    <a:pt x="10613" y="115"/>
                  </a:lnTo>
                  <a:lnTo>
                    <a:pt x="10469" y="153"/>
                  </a:lnTo>
                  <a:lnTo>
                    <a:pt x="10335" y="201"/>
                  </a:lnTo>
                  <a:lnTo>
                    <a:pt x="10191" y="259"/>
                  </a:lnTo>
                  <a:lnTo>
                    <a:pt x="10067" y="326"/>
                  </a:lnTo>
                  <a:lnTo>
                    <a:pt x="9933" y="402"/>
                  </a:lnTo>
                  <a:lnTo>
                    <a:pt x="9808" y="479"/>
                  </a:lnTo>
                  <a:lnTo>
                    <a:pt x="9875" y="1054"/>
                  </a:lnTo>
                  <a:lnTo>
                    <a:pt x="9952" y="1724"/>
                  </a:lnTo>
                  <a:lnTo>
                    <a:pt x="10038" y="2596"/>
                  </a:lnTo>
                  <a:lnTo>
                    <a:pt x="10134" y="3649"/>
                  </a:lnTo>
                  <a:lnTo>
                    <a:pt x="10239" y="4837"/>
                  </a:lnTo>
                  <a:lnTo>
                    <a:pt x="10325" y="6140"/>
                  </a:lnTo>
                  <a:lnTo>
                    <a:pt x="10373" y="6820"/>
                  </a:lnTo>
                  <a:lnTo>
                    <a:pt x="10402" y="7509"/>
                  </a:lnTo>
                  <a:lnTo>
                    <a:pt x="10440" y="8218"/>
                  </a:lnTo>
                  <a:lnTo>
                    <a:pt x="10460" y="8927"/>
                  </a:lnTo>
                  <a:lnTo>
                    <a:pt x="10479" y="9636"/>
                  </a:lnTo>
                  <a:lnTo>
                    <a:pt x="10479" y="10344"/>
                  </a:lnTo>
                  <a:lnTo>
                    <a:pt x="10479" y="11044"/>
                  </a:lnTo>
                  <a:lnTo>
                    <a:pt x="10469" y="11733"/>
                  </a:lnTo>
                  <a:lnTo>
                    <a:pt x="10440" y="12404"/>
                  </a:lnTo>
                  <a:lnTo>
                    <a:pt x="10402" y="13055"/>
                  </a:lnTo>
                  <a:lnTo>
                    <a:pt x="10354" y="13687"/>
                  </a:lnTo>
                  <a:lnTo>
                    <a:pt x="10287" y="14291"/>
                  </a:lnTo>
                  <a:lnTo>
                    <a:pt x="10211" y="14856"/>
                  </a:lnTo>
                  <a:lnTo>
                    <a:pt x="10163" y="15134"/>
                  </a:lnTo>
                  <a:lnTo>
                    <a:pt x="10115" y="15392"/>
                  </a:lnTo>
                  <a:lnTo>
                    <a:pt x="10057" y="15641"/>
                  </a:lnTo>
                  <a:lnTo>
                    <a:pt x="10000" y="15890"/>
                  </a:lnTo>
                  <a:lnTo>
                    <a:pt x="9933" y="16120"/>
                  </a:lnTo>
                  <a:lnTo>
                    <a:pt x="9866" y="16331"/>
                  </a:lnTo>
                  <a:lnTo>
                    <a:pt x="9789" y="16542"/>
                  </a:lnTo>
                  <a:lnTo>
                    <a:pt x="9712" y="16733"/>
                  </a:lnTo>
                  <a:lnTo>
                    <a:pt x="9626" y="16915"/>
                  </a:lnTo>
                  <a:lnTo>
                    <a:pt x="9540" y="17078"/>
                  </a:lnTo>
                  <a:lnTo>
                    <a:pt x="9473" y="17183"/>
                  </a:lnTo>
                  <a:lnTo>
                    <a:pt x="9396" y="17289"/>
                  </a:lnTo>
                  <a:lnTo>
                    <a:pt x="9320" y="17394"/>
                  </a:lnTo>
                  <a:lnTo>
                    <a:pt x="9224" y="17499"/>
                  </a:lnTo>
                  <a:lnTo>
                    <a:pt x="9013" y="17720"/>
                  </a:lnTo>
                  <a:lnTo>
                    <a:pt x="8764" y="17930"/>
                  </a:lnTo>
                  <a:lnTo>
                    <a:pt x="8486" y="18151"/>
                  </a:lnTo>
                  <a:lnTo>
                    <a:pt x="8190" y="18371"/>
                  </a:lnTo>
                  <a:lnTo>
                    <a:pt x="7864" y="18591"/>
                  </a:lnTo>
                  <a:lnTo>
                    <a:pt x="7510" y="18812"/>
                  </a:lnTo>
                  <a:lnTo>
                    <a:pt x="7146" y="19032"/>
                  </a:lnTo>
                  <a:lnTo>
                    <a:pt x="6762" y="19243"/>
                  </a:lnTo>
                  <a:lnTo>
                    <a:pt x="6370" y="19463"/>
                  </a:lnTo>
                  <a:lnTo>
                    <a:pt x="5958" y="19674"/>
                  </a:lnTo>
                  <a:lnTo>
                    <a:pt x="5546" y="19875"/>
                  </a:lnTo>
                  <a:lnTo>
                    <a:pt x="5134" y="20085"/>
                  </a:lnTo>
                  <a:lnTo>
                    <a:pt x="4291" y="20469"/>
                  </a:lnTo>
                  <a:lnTo>
                    <a:pt x="3468" y="20833"/>
                  </a:lnTo>
                  <a:lnTo>
                    <a:pt x="2682" y="21168"/>
                  </a:lnTo>
                  <a:lnTo>
                    <a:pt x="1954" y="21465"/>
                  </a:lnTo>
                  <a:lnTo>
                    <a:pt x="1312" y="21723"/>
                  </a:lnTo>
                  <a:lnTo>
                    <a:pt x="364" y="22078"/>
                  </a:lnTo>
                  <a:lnTo>
                    <a:pt x="0" y="22212"/>
                  </a:lnTo>
                  <a:lnTo>
                    <a:pt x="2989" y="31148"/>
                  </a:lnTo>
                  <a:lnTo>
                    <a:pt x="5038" y="37288"/>
                  </a:lnTo>
                  <a:lnTo>
                    <a:pt x="5967" y="40065"/>
                  </a:lnTo>
                  <a:lnTo>
                    <a:pt x="6063" y="39443"/>
                  </a:lnTo>
                  <a:lnTo>
                    <a:pt x="6178" y="38830"/>
                  </a:lnTo>
                  <a:lnTo>
                    <a:pt x="6293" y="38207"/>
                  </a:lnTo>
                  <a:lnTo>
                    <a:pt x="6437" y="37594"/>
                  </a:lnTo>
                  <a:lnTo>
                    <a:pt x="6580" y="36972"/>
                  </a:lnTo>
                  <a:lnTo>
                    <a:pt x="6753" y="36359"/>
                  </a:lnTo>
                  <a:lnTo>
                    <a:pt x="6925" y="35746"/>
                  </a:lnTo>
                  <a:lnTo>
                    <a:pt x="7117" y="35142"/>
                  </a:lnTo>
                  <a:lnTo>
                    <a:pt x="7318" y="34529"/>
                  </a:lnTo>
                  <a:lnTo>
                    <a:pt x="7529" y="33926"/>
                  </a:lnTo>
                  <a:lnTo>
                    <a:pt x="7759" y="33332"/>
                  </a:lnTo>
                  <a:lnTo>
                    <a:pt x="7998" y="32729"/>
                  </a:lnTo>
                  <a:lnTo>
                    <a:pt x="8247" y="32135"/>
                  </a:lnTo>
                  <a:lnTo>
                    <a:pt x="8506" y="31550"/>
                  </a:lnTo>
                  <a:lnTo>
                    <a:pt x="8774" y="30966"/>
                  </a:lnTo>
                  <a:lnTo>
                    <a:pt x="9061" y="30382"/>
                  </a:lnTo>
                  <a:lnTo>
                    <a:pt x="9349" y="29807"/>
                  </a:lnTo>
                  <a:lnTo>
                    <a:pt x="9655" y="29233"/>
                  </a:lnTo>
                  <a:lnTo>
                    <a:pt x="9962" y="28667"/>
                  </a:lnTo>
                  <a:lnTo>
                    <a:pt x="10287" y="28102"/>
                  </a:lnTo>
                  <a:lnTo>
                    <a:pt x="10613" y="27547"/>
                  </a:lnTo>
                  <a:lnTo>
                    <a:pt x="10948" y="27001"/>
                  </a:lnTo>
                  <a:lnTo>
                    <a:pt x="11302" y="26455"/>
                  </a:lnTo>
                  <a:lnTo>
                    <a:pt x="11657" y="25918"/>
                  </a:lnTo>
                  <a:lnTo>
                    <a:pt x="12021" y="25392"/>
                  </a:lnTo>
                  <a:lnTo>
                    <a:pt x="12385" y="24865"/>
                  </a:lnTo>
                  <a:lnTo>
                    <a:pt x="12768" y="24357"/>
                  </a:lnTo>
                  <a:lnTo>
                    <a:pt x="13151" y="23840"/>
                  </a:lnTo>
                  <a:lnTo>
                    <a:pt x="13544" y="23342"/>
                  </a:lnTo>
                  <a:lnTo>
                    <a:pt x="13936" y="22853"/>
                  </a:lnTo>
                  <a:lnTo>
                    <a:pt x="14348" y="22365"/>
                  </a:lnTo>
                  <a:lnTo>
                    <a:pt x="14751" y="21886"/>
                  </a:lnTo>
                  <a:lnTo>
                    <a:pt x="15009" y="21589"/>
                  </a:lnTo>
                  <a:lnTo>
                    <a:pt x="15249" y="21292"/>
                  </a:lnTo>
                  <a:lnTo>
                    <a:pt x="15469" y="20995"/>
                  </a:lnTo>
                  <a:lnTo>
                    <a:pt x="15670" y="20708"/>
                  </a:lnTo>
                  <a:lnTo>
                    <a:pt x="15842" y="20421"/>
                  </a:lnTo>
                  <a:lnTo>
                    <a:pt x="15996" y="20152"/>
                  </a:lnTo>
                  <a:lnTo>
                    <a:pt x="16120" y="19875"/>
                  </a:lnTo>
                  <a:lnTo>
                    <a:pt x="16226" y="19616"/>
                  </a:lnTo>
                  <a:lnTo>
                    <a:pt x="16293" y="19386"/>
                  </a:lnTo>
                  <a:lnTo>
                    <a:pt x="16350" y="19147"/>
                  </a:lnTo>
                  <a:lnTo>
                    <a:pt x="16408" y="18888"/>
                  </a:lnTo>
                  <a:lnTo>
                    <a:pt x="16446" y="18620"/>
                  </a:lnTo>
                  <a:lnTo>
                    <a:pt x="16475" y="18333"/>
                  </a:lnTo>
                  <a:lnTo>
                    <a:pt x="16494" y="18045"/>
                  </a:lnTo>
                  <a:lnTo>
                    <a:pt x="16503" y="17739"/>
                  </a:lnTo>
                  <a:lnTo>
                    <a:pt x="16513" y="17423"/>
                  </a:lnTo>
                  <a:lnTo>
                    <a:pt x="16503" y="17097"/>
                  </a:lnTo>
                  <a:lnTo>
                    <a:pt x="16494" y="16752"/>
                  </a:lnTo>
                  <a:lnTo>
                    <a:pt x="16475" y="16407"/>
                  </a:lnTo>
                  <a:lnTo>
                    <a:pt x="16446" y="16053"/>
                  </a:lnTo>
                  <a:lnTo>
                    <a:pt x="16408" y="15699"/>
                  </a:lnTo>
                  <a:lnTo>
                    <a:pt x="16369" y="15325"/>
                  </a:lnTo>
                  <a:lnTo>
                    <a:pt x="16264" y="14568"/>
                  </a:lnTo>
                  <a:lnTo>
                    <a:pt x="16139" y="13783"/>
                  </a:lnTo>
                  <a:lnTo>
                    <a:pt x="15986" y="12988"/>
                  </a:lnTo>
                  <a:lnTo>
                    <a:pt x="15823" y="12174"/>
                  </a:lnTo>
                  <a:lnTo>
                    <a:pt x="15641" y="11350"/>
                  </a:lnTo>
                  <a:lnTo>
                    <a:pt x="15440" y="10526"/>
                  </a:lnTo>
                  <a:lnTo>
                    <a:pt x="15229" y="9703"/>
                  </a:lnTo>
                  <a:lnTo>
                    <a:pt x="15009" y="8879"/>
                  </a:lnTo>
                  <a:lnTo>
                    <a:pt x="14789" y="8065"/>
                  </a:lnTo>
                  <a:lnTo>
                    <a:pt x="14559" y="7270"/>
                  </a:lnTo>
                  <a:lnTo>
                    <a:pt x="14320" y="6484"/>
                  </a:lnTo>
                  <a:lnTo>
                    <a:pt x="14090" y="5728"/>
                  </a:lnTo>
                  <a:lnTo>
                    <a:pt x="13860" y="5000"/>
                  </a:lnTo>
                  <a:lnTo>
                    <a:pt x="13419" y="3640"/>
                  </a:lnTo>
                  <a:lnTo>
                    <a:pt x="13007" y="2452"/>
                  </a:lnTo>
                  <a:lnTo>
                    <a:pt x="12663" y="1456"/>
                  </a:lnTo>
                  <a:lnTo>
                    <a:pt x="12385" y="709"/>
                  </a:lnTo>
                  <a:lnTo>
                    <a:pt x="12145" y="58"/>
                  </a:lnTo>
                  <a:lnTo>
                    <a:pt x="11820" y="19"/>
                  </a:lnTo>
                  <a:lnTo>
                    <a:pt x="11666" y="10"/>
                  </a:lnTo>
                  <a:lnTo>
                    <a:pt x="115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1"/>
            <p:cNvSpPr/>
            <p:nvPr/>
          </p:nvSpPr>
          <p:spPr>
            <a:xfrm>
              <a:off x="1497346" y="3314859"/>
              <a:ext cx="329627" cy="67819"/>
            </a:xfrm>
            <a:custGeom>
              <a:avLst/>
              <a:gdLst/>
              <a:ahLst/>
              <a:cxnLst/>
              <a:rect l="l" t="t" r="r" b="b"/>
              <a:pathLst>
                <a:path w="10202" h="2099" extrusionOk="0">
                  <a:moveTo>
                    <a:pt x="1993" y="1"/>
                  </a:moveTo>
                  <a:lnTo>
                    <a:pt x="1792" y="20"/>
                  </a:lnTo>
                  <a:lnTo>
                    <a:pt x="1591" y="49"/>
                  </a:lnTo>
                  <a:lnTo>
                    <a:pt x="1399" y="97"/>
                  </a:lnTo>
                  <a:lnTo>
                    <a:pt x="1217" y="164"/>
                  </a:lnTo>
                  <a:lnTo>
                    <a:pt x="1045" y="250"/>
                  </a:lnTo>
                  <a:lnTo>
                    <a:pt x="872" y="346"/>
                  </a:lnTo>
                  <a:lnTo>
                    <a:pt x="719" y="461"/>
                  </a:lnTo>
                  <a:lnTo>
                    <a:pt x="585" y="595"/>
                  </a:lnTo>
                  <a:lnTo>
                    <a:pt x="451" y="729"/>
                  </a:lnTo>
                  <a:lnTo>
                    <a:pt x="336" y="882"/>
                  </a:lnTo>
                  <a:lnTo>
                    <a:pt x="240" y="1054"/>
                  </a:lnTo>
                  <a:lnTo>
                    <a:pt x="154" y="1227"/>
                  </a:lnTo>
                  <a:lnTo>
                    <a:pt x="87" y="1409"/>
                  </a:lnTo>
                  <a:lnTo>
                    <a:pt x="39" y="1600"/>
                  </a:lnTo>
                  <a:lnTo>
                    <a:pt x="10" y="1802"/>
                  </a:lnTo>
                  <a:lnTo>
                    <a:pt x="1" y="2003"/>
                  </a:lnTo>
                  <a:lnTo>
                    <a:pt x="1" y="2098"/>
                  </a:lnTo>
                  <a:lnTo>
                    <a:pt x="10201" y="2098"/>
                  </a:lnTo>
                  <a:lnTo>
                    <a:pt x="10201" y="2003"/>
                  </a:lnTo>
                  <a:lnTo>
                    <a:pt x="10192" y="1802"/>
                  </a:lnTo>
                  <a:lnTo>
                    <a:pt x="10163" y="1600"/>
                  </a:lnTo>
                  <a:lnTo>
                    <a:pt x="10115" y="1409"/>
                  </a:lnTo>
                  <a:lnTo>
                    <a:pt x="10048" y="1227"/>
                  </a:lnTo>
                  <a:lnTo>
                    <a:pt x="9962" y="1054"/>
                  </a:lnTo>
                  <a:lnTo>
                    <a:pt x="9866" y="882"/>
                  </a:lnTo>
                  <a:lnTo>
                    <a:pt x="9751" y="729"/>
                  </a:lnTo>
                  <a:lnTo>
                    <a:pt x="9617" y="595"/>
                  </a:lnTo>
                  <a:lnTo>
                    <a:pt x="9474" y="461"/>
                  </a:lnTo>
                  <a:lnTo>
                    <a:pt x="9320" y="346"/>
                  </a:lnTo>
                  <a:lnTo>
                    <a:pt x="9157" y="250"/>
                  </a:lnTo>
                  <a:lnTo>
                    <a:pt x="8985" y="164"/>
                  </a:lnTo>
                  <a:lnTo>
                    <a:pt x="8803" y="97"/>
                  </a:lnTo>
                  <a:lnTo>
                    <a:pt x="8612" y="49"/>
                  </a:lnTo>
                  <a:lnTo>
                    <a:pt x="8410" y="2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1"/>
            <p:cNvSpPr/>
            <p:nvPr/>
          </p:nvSpPr>
          <p:spPr>
            <a:xfrm>
              <a:off x="1417506" y="3147134"/>
              <a:ext cx="249466" cy="235540"/>
            </a:xfrm>
            <a:custGeom>
              <a:avLst/>
              <a:gdLst/>
              <a:ahLst/>
              <a:cxnLst/>
              <a:rect l="l" t="t" r="r" b="b"/>
              <a:pathLst>
                <a:path w="7721" h="7290" extrusionOk="0">
                  <a:moveTo>
                    <a:pt x="1849" y="0"/>
                  </a:moveTo>
                  <a:lnTo>
                    <a:pt x="1" y="7289"/>
                  </a:lnTo>
                  <a:lnTo>
                    <a:pt x="5872" y="7289"/>
                  </a:lnTo>
                  <a:lnTo>
                    <a:pt x="772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1"/>
            <p:cNvSpPr/>
            <p:nvPr/>
          </p:nvSpPr>
          <p:spPr>
            <a:xfrm>
              <a:off x="1043671" y="2522309"/>
              <a:ext cx="1036731" cy="669722"/>
            </a:xfrm>
            <a:custGeom>
              <a:avLst/>
              <a:gdLst/>
              <a:ahLst/>
              <a:cxnLst/>
              <a:rect l="l" t="t" r="r" b="b"/>
              <a:pathLst>
                <a:path w="32087" h="20728" extrusionOk="0">
                  <a:moveTo>
                    <a:pt x="1533" y="0"/>
                  </a:moveTo>
                  <a:lnTo>
                    <a:pt x="1370" y="10"/>
                  </a:lnTo>
                  <a:lnTo>
                    <a:pt x="1226" y="29"/>
                  </a:lnTo>
                  <a:lnTo>
                    <a:pt x="1073" y="67"/>
                  </a:lnTo>
                  <a:lnTo>
                    <a:pt x="939" y="125"/>
                  </a:lnTo>
                  <a:lnTo>
                    <a:pt x="805" y="182"/>
                  </a:lnTo>
                  <a:lnTo>
                    <a:pt x="671" y="259"/>
                  </a:lnTo>
                  <a:lnTo>
                    <a:pt x="556" y="345"/>
                  </a:lnTo>
                  <a:lnTo>
                    <a:pt x="450" y="450"/>
                  </a:lnTo>
                  <a:lnTo>
                    <a:pt x="345" y="556"/>
                  </a:lnTo>
                  <a:lnTo>
                    <a:pt x="259" y="671"/>
                  </a:lnTo>
                  <a:lnTo>
                    <a:pt x="182" y="805"/>
                  </a:lnTo>
                  <a:lnTo>
                    <a:pt x="125" y="939"/>
                  </a:lnTo>
                  <a:lnTo>
                    <a:pt x="67" y="1073"/>
                  </a:lnTo>
                  <a:lnTo>
                    <a:pt x="29" y="1226"/>
                  </a:lnTo>
                  <a:lnTo>
                    <a:pt x="10" y="1370"/>
                  </a:lnTo>
                  <a:lnTo>
                    <a:pt x="0" y="1533"/>
                  </a:lnTo>
                  <a:lnTo>
                    <a:pt x="2184" y="19195"/>
                  </a:lnTo>
                  <a:lnTo>
                    <a:pt x="2194" y="19348"/>
                  </a:lnTo>
                  <a:lnTo>
                    <a:pt x="2213" y="19501"/>
                  </a:lnTo>
                  <a:lnTo>
                    <a:pt x="2251" y="19645"/>
                  </a:lnTo>
                  <a:lnTo>
                    <a:pt x="2309" y="19789"/>
                  </a:lnTo>
                  <a:lnTo>
                    <a:pt x="2366" y="19923"/>
                  </a:lnTo>
                  <a:lnTo>
                    <a:pt x="2443" y="20047"/>
                  </a:lnTo>
                  <a:lnTo>
                    <a:pt x="2539" y="20162"/>
                  </a:lnTo>
                  <a:lnTo>
                    <a:pt x="2634" y="20277"/>
                  </a:lnTo>
                  <a:lnTo>
                    <a:pt x="2740" y="20373"/>
                  </a:lnTo>
                  <a:lnTo>
                    <a:pt x="2855" y="20459"/>
                  </a:lnTo>
                  <a:lnTo>
                    <a:pt x="2989" y="20536"/>
                  </a:lnTo>
                  <a:lnTo>
                    <a:pt x="3123" y="20603"/>
                  </a:lnTo>
                  <a:lnTo>
                    <a:pt x="3257" y="20651"/>
                  </a:lnTo>
                  <a:lnTo>
                    <a:pt x="3410" y="20689"/>
                  </a:lnTo>
                  <a:lnTo>
                    <a:pt x="3554" y="20718"/>
                  </a:lnTo>
                  <a:lnTo>
                    <a:pt x="3717" y="20727"/>
                  </a:lnTo>
                  <a:lnTo>
                    <a:pt x="30564" y="20727"/>
                  </a:lnTo>
                  <a:lnTo>
                    <a:pt x="30717" y="20718"/>
                  </a:lnTo>
                  <a:lnTo>
                    <a:pt x="30871" y="20689"/>
                  </a:lnTo>
                  <a:lnTo>
                    <a:pt x="31014" y="20651"/>
                  </a:lnTo>
                  <a:lnTo>
                    <a:pt x="31158" y="20603"/>
                  </a:lnTo>
                  <a:lnTo>
                    <a:pt x="31292" y="20536"/>
                  </a:lnTo>
                  <a:lnTo>
                    <a:pt x="31416" y="20459"/>
                  </a:lnTo>
                  <a:lnTo>
                    <a:pt x="31531" y="20373"/>
                  </a:lnTo>
                  <a:lnTo>
                    <a:pt x="31646" y="20277"/>
                  </a:lnTo>
                  <a:lnTo>
                    <a:pt x="31742" y="20162"/>
                  </a:lnTo>
                  <a:lnTo>
                    <a:pt x="31828" y="20047"/>
                  </a:lnTo>
                  <a:lnTo>
                    <a:pt x="31905" y="19923"/>
                  </a:lnTo>
                  <a:lnTo>
                    <a:pt x="31972" y="19789"/>
                  </a:lnTo>
                  <a:lnTo>
                    <a:pt x="32020" y="19645"/>
                  </a:lnTo>
                  <a:lnTo>
                    <a:pt x="32058" y="19501"/>
                  </a:lnTo>
                  <a:lnTo>
                    <a:pt x="32087" y="19348"/>
                  </a:lnTo>
                  <a:lnTo>
                    <a:pt x="32087" y="19195"/>
                  </a:lnTo>
                  <a:lnTo>
                    <a:pt x="29903" y="1533"/>
                  </a:lnTo>
                  <a:lnTo>
                    <a:pt x="29903" y="1370"/>
                  </a:lnTo>
                  <a:lnTo>
                    <a:pt x="29874" y="1226"/>
                  </a:lnTo>
                  <a:lnTo>
                    <a:pt x="29836" y="1073"/>
                  </a:lnTo>
                  <a:lnTo>
                    <a:pt x="29788" y="939"/>
                  </a:lnTo>
                  <a:lnTo>
                    <a:pt x="29721" y="805"/>
                  </a:lnTo>
                  <a:lnTo>
                    <a:pt x="29645" y="671"/>
                  </a:lnTo>
                  <a:lnTo>
                    <a:pt x="29558" y="556"/>
                  </a:lnTo>
                  <a:lnTo>
                    <a:pt x="29463" y="450"/>
                  </a:lnTo>
                  <a:lnTo>
                    <a:pt x="29348" y="345"/>
                  </a:lnTo>
                  <a:lnTo>
                    <a:pt x="29233" y="259"/>
                  </a:lnTo>
                  <a:lnTo>
                    <a:pt x="29108" y="182"/>
                  </a:lnTo>
                  <a:lnTo>
                    <a:pt x="28974" y="125"/>
                  </a:lnTo>
                  <a:lnTo>
                    <a:pt x="28830" y="67"/>
                  </a:lnTo>
                  <a:lnTo>
                    <a:pt x="28687" y="29"/>
                  </a:lnTo>
                  <a:lnTo>
                    <a:pt x="28533" y="10"/>
                  </a:lnTo>
                  <a:lnTo>
                    <a:pt x="2838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1"/>
            <p:cNvSpPr/>
            <p:nvPr/>
          </p:nvSpPr>
          <p:spPr>
            <a:xfrm>
              <a:off x="1463000" y="2794333"/>
              <a:ext cx="178610" cy="159708"/>
            </a:xfrm>
            <a:custGeom>
              <a:avLst/>
              <a:gdLst/>
              <a:ahLst/>
              <a:cxnLst/>
              <a:rect l="l" t="t" r="r" b="b"/>
              <a:pathLst>
                <a:path w="5528" h="4943" extrusionOk="0">
                  <a:moveTo>
                    <a:pt x="844" y="0"/>
                  </a:moveTo>
                  <a:lnTo>
                    <a:pt x="757" y="10"/>
                  </a:lnTo>
                  <a:lnTo>
                    <a:pt x="671" y="20"/>
                  </a:lnTo>
                  <a:lnTo>
                    <a:pt x="594" y="39"/>
                  </a:lnTo>
                  <a:lnTo>
                    <a:pt x="518" y="67"/>
                  </a:lnTo>
                  <a:lnTo>
                    <a:pt x="441" y="106"/>
                  </a:lnTo>
                  <a:lnTo>
                    <a:pt x="374" y="154"/>
                  </a:lnTo>
                  <a:lnTo>
                    <a:pt x="307" y="202"/>
                  </a:lnTo>
                  <a:lnTo>
                    <a:pt x="250" y="249"/>
                  </a:lnTo>
                  <a:lnTo>
                    <a:pt x="192" y="317"/>
                  </a:lnTo>
                  <a:lnTo>
                    <a:pt x="144" y="374"/>
                  </a:lnTo>
                  <a:lnTo>
                    <a:pt x="96" y="451"/>
                  </a:lnTo>
                  <a:lnTo>
                    <a:pt x="68" y="527"/>
                  </a:lnTo>
                  <a:lnTo>
                    <a:pt x="39" y="604"/>
                  </a:lnTo>
                  <a:lnTo>
                    <a:pt x="10" y="680"/>
                  </a:lnTo>
                  <a:lnTo>
                    <a:pt x="1" y="767"/>
                  </a:lnTo>
                  <a:lnTo>
                    <a:pt x="1" y="853"/>
                  </a:lnTo>
                  <a:lnTo>
                    <a:pt x="585" y="4100"/>
                  </a:lnTo>
                  <a:lnTo>
                    <a:pt x="585" y="4186"/>
                  </a:lnTo>
                  <a:lnTo>
                    <a:pt x="604" y="4263"/>
                  </a:lnTo>
                  <a:lnTo>
                    <a:pt x="623" y="4349"/>
                  </a:lnTo>
                  <a:lnTo>
                    <a:pt x="652" y="4426"/>
                  </a:lnTo>
                  <a:lnTo>
                    <a:pt x="690" y="4502"/>
                  </a:lnTo>
                  <a:lnTo>
                    <a:pt x="729" y="4569"/>
                  </a:lnTo>
                  <a:lnTo>
                    <a:pt x="776" y="4636"/>
                  </a:lnTo>
                  <a:lnTo>
                    <a:pt x="834" y="4694"/>
                  </a:lnTo>
                  <a:lnTo>
                    <a:pt x="891" y="4751"/>
                  </a:lnTo>
                  <a:lnTo>
                    <a:pt x="958" y="4799"/>
                  </a:lnTo>
                  <a:lnTo>
                    <a:pt x="1025" y="4847"/>
                  </a:lnTo>
                  <a:lnTo>
                    <a:pt x="1102" y="4876"/>
                  </a:lnTo>
                  <a:lnTo>
                    <a:pt x="1179" y="4904"/>
                  </a:lnTo>
                  <a:lnTo>
                    <a:pt x="1265" y="4933"/>
                  </a:lnTo>
                  <a:lnTo>
                    <a:pt x="1351" y="4943"/>
                  </a:lnTo>
                  <a:lnTo>
                    <a:pt x="4761" y="4943"/>
                  </a:lnTo>
                  <a:lnTo>
                    <a:pt x="4847" y="4933"/>
                  </a:lnTo>
                  <a:lnTo>
                    <a:pt x="4933" y="4904"/>
                  </a:lnTo>
                  <a:lnTo>
                    <a:pt x="5010" y="4876"/>
                  </a:lnTo>
                  <a:lnTo>
                    <a:pt x="5077" y="4847"/>
                  </a:lnTo>
                  <a:lnTo>
                    <a:pt x="5154" y="4799"/>
                  </a:lnTo>
                  <a:lnTo>
                    <a:pt x="5221" y="4751"/>
                  </a:lnTo>
                  <a:lnTo>
                    <a:pt x="5278" y="4694"/>
                  </a:lnTo>
                  <a:lnTo>
                    <a:pt x="5336" y="4636"/>
                  </a:lnTo>
                  <a:lnTo>
                    <a:pt x="5384" y="4569"/>
                  </a:lnTo>
                  <a:lnTo>
                    <a:pt x="5422" y="4502"/>
                  </a:lnTo>
                  <a:lnTo>
                    <a:pt x="5460" y="4426"/>
                  </a:lnTo>
                  <a:lnTo>
                    <a:pt x="5489" y="4349"/>
                  </a:lnTo>
                  <a:lnTo>
                    <a:pt x="5508" y="4263"/>
                  </a:lnTo>
                  <a:lnTo>
                    <a:pt x="5518" y="4186"/>
                  </a:lnTo>
                  <a:lnTo>
                    <a:pt x="5527" y="4100"/>
                  </a:lnTo>
                  <a:lnTo>
                    <a:pt x="4933" y="853"/>
                  </a:lnTo>
                  <a:lnTo>
                    <a:pt x="4933" y="767"/>
                  </a:lnTo>
                  <a:lnTo>
                    <a:pt x="4924" y="680"/>
                  </a:lnTo>
                  <a:lnTo>
                    <a:pt x="4895" y="604"/>
                  </a:lnTo>
                  <a:lnTo>
                    <a:pt x="4876" y="527"/>
                  </a:lnTo>
                  <a:lnTo>
                    <a:pt x="4838" y="451"/>
                  </a:lnTo>
                  <a:lnTo>
                    <a:pt x="4790" y="374"/>
                  </a:lnTo>
                  <a:lnTo>
                    <a:pt x="4742" y="317"/>
                  </a:lnTo>
                  <a:lnTo>
                    <a:pt x="4684" y="249"/>
                  </a:lnTo>
                  <a:lnTo>
                    <a:pt x="4627" y="202"/>
                  </a:lnTo>
                  <a:lnTo>
                    <a:pt x="4560" y="154"/>
                  </a:lnTo>
                  <a:lnTo>
                    <a:pt x="4493" y="106"/>
                  </a:lnTo>
                  <a:lnTo>
                    <a:pt x="4416" y="67"/>
                  </a:lnTo>
                  <a:lnTo>
                    <a:pt x="4340" y="39"/>
                  </a:lnTo>
                  <a:lnTo>
                    <a:pt x="4263" y="20"/>
                  </a:lnTo>
                  <a:lnTo>
                    <a:pt x="4177" y="10"/>
                  </a:lnTo>
                  <a:lnTo>
                    <a:pt x="40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1"/>
            <p:cNvSpPr/>
            <p:nvPr/>
          </p:nvSpPr>
          <p:spPr>
            <a:xfrm>
              <a:off x="832618" y="3466202"/>
              <a:ext cx="1738601" cy="37480"/>
            </a:xfrm>
            <a:custGeom>
              <a:avLst/>
              <a:gdLst/>
              <a:ahLst/>
              <a:cxnLst/>
              <a:rect l="l" t="t" r="r" b="b"/>
              <a:pathLst>
                <a:path w="53810" h="1160" extrusionOk="0">
                  <a:moveTo>
                    <a:pt x="0" y="1"/>
                  </a:moveTo>
                  <a:lnTo>
                    <a:pt x="0" y="1159"/>
                  </a:lnTo>
                  <a:lnTo>
                    <a:pt x="53810" y="1159"/>
                  </a:lnTo>
                  <a:lnTo>
                    <a:pt x="538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1"/>
            <p:cNvSpPr/>
            <p:nvPr/>
          </p:nvSpPr>
          <p:spPr>
            <a:xfrm>
              <a:off x="607315" y="3437123"/>
              <a:ext cx="450595" cy="1240995"/>
            </a:xfrm>
            <a:custGeom>
              <a:avLst/>
              <a:gdLst/>
              <a:ahLst/>
              <a:cxnLst/>
              <a:rect l="l" t="t" r="r" b="b"/>
              <a:pathLst>
                <a:path w="13946" h="38409" extrusionOk="0">
                  <a:moveTo>
                    <a:pt x="10306" y="0"/>
                  </a:moveTo>
                  <a:lnTo>
                    <a:pt x="0" y="38408"/>
                  </a:lnTo>
                  <a:lnTo>
                    <a:pt x="1312" y="38408"/>
                  </a:lnTo>
                  <a:lnTo>
                    <a:pt x="13946" y="345"/>
                  </a:lnTo>
                  <a:lnTo>
                    <a:pt x="103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1"/>
            <p:cNvSpPr/>
            <p:nvPr/>
          </p:nvSpPr>
          <p:spPr>
            <a:xfrm>
              <a:off x="2320881" y="3437123"/>
              <a:ext cx="450304" cy="1240995"/>
            </a:xfrm>
            <a:custGeom>
              <a:avLst/>
              <a:gdLst/>
              <a:ahLst/>
              <a:cxnLst/>
              <a:rect l="l" t="t" r="r" b="b"/>
              <a:pathLst>
                <a:path w="13937" h="38409" extrusionOk="0">
                  <a:moveTo>
                    <a:pt x="3640" y="0"/>
                  </a:moveTo>
                  <a:lnTo>
                    <a:pt x="0" y="345"/>
                  </a:lnTo>
                  <a:lnTo>
                    <a:pt x="12634" y="38408"/>
                  </a:lnTo>
                  <a:lnTo>
                    <a:pt x="13936" y="38408"/>
                  </a:lnTo>
                  <a:lnTo>
                    <a:pt x="36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1"/>
            <p:cNvSpPr/>
            <p:nvPr/>
          </p:nvSpPr>
          <p:spPr>
            <a:xfrm>
              <a:off x="746575" y="3378317"/>
              <a:ext cx="1915628" cy="96284"/>
            </a:xfrm>
            <a:custGeom>
              <a:avLst/>
              <a:gdLst/>
              <a:ahLst/>
              <a:cxnLst/>
              <a:rect l="l" t="t" r="r" b="b"/>
              <a:pathLst>
                <a:path w="59289" h="2980" extrusionOk="0">
                  <a:moveTo>
                    <a:pt x="0" y="0"/>
                  </a:moveTo>
                  <a:lnTo>
                    <a:pt x="0" y="2979"/>
                  </a:lnTo>
                  <a:lnTo>
                    <a:pt x="59289" y="2979"/>
                  </a:lnTo>
                  <a:lnTo>
                    <a:pt x="592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1"/>
            <p:cNvSpPr/>
            <p:nvPr/>
          </p:nvSpPr>
          <p:spPr>
            <a:xfrm>
              <a:off x="3101669" y="1759129"/>
              <a:ext cx="167463" cy="301775"/>
            </a:xfrm>
            <a:custGeom>
              <a:avLst/>
              <a:gdLst/>
              <a:ahLst/>
              <a:cxnLst/>
              <a:rect l="l" t="t" r="r" b="b"/>
              <a:pathLst>
                <a:path w="5183" h="9340" extrusionOk="0">
                  <a:moveTo>
                    <a:pt x="2223" y="1"/>
                  </a:moveTo>
                  <a:lnTo>
                    <a:pt x="2070" y="10"/>
                  </a:lnTo>
                  <a:lnTo>
                    <a:pt x="1926" y="29"/>
                  </a:lnTo>
                  <a:lnTo>
                    <a:pt x="1782" y="58"/>
                  </a:lnTo>
                  <a:lnTo>
                    <a:pt x="1648" y="96"/>
                  </a:lnTo>
                  <a:lnTo>
                    <a:pt x="1514" y="144"/>
                  </a:lnTo>
                  <a:lnTo>
                    <a:pt x="1389" y="202"/>
                  </a:lnTo>
                  <a:lnTo>
                    <a:pt x="1265" y="259"/>
                  </a:lnTo>
                  <a:lnTo>
                    <a:pt x="1150" y="336"/>
                  </a:lnTo>
                  <a:lnTo>
                    <a:pt x="1045" y="403"/>
                  </a:lnTo>
                  <a:lnTo>
                    <a:pt x="939" y="489"/>
                  </a:lnTo>
                  <a:lnTo>
                    <a:pt x="738" y="652"/>
                  </a:lnTo>
                  <a:lnTo>
                    <a:pt x="566" y="824"/>
                  </a:lnTo>
                  <a:lnTo>
                    <a:pt x="422" y="997"/>
                  </a:lnTo>
                  <a:lnTo>
                    <a:pt x="288" y="1160"/>
                  </a:lnTo>
                  <a:lnTo>
                    <a:pt x="192" y="1313"/>
                  </a:lnTo>
                  <a:lnTo>
                    <a:pt x="106" y="1437"/>
                  </a:lnTo>
                  <a:lnTo>
                    <a:pt x="49" y="1543"/>
                  </a:lnTo>
                  <a:lnTo>
                    <a:pt x="1" y="1629"/>
                  </a:lnTo>
                  <a:lnTo>
                    <a:pt x="2587" y="9339"/>
                  </a:lnTo>
                  <a:lnTo>
                    <a:pt x="2625" y="9330"/>
                  </a:lnTo>
                  <a:lnTo>
                    <a:pt x="2750" y="9282"/>
                  </a:lnTo>
                  <a:lnTo>
                    <a:pt x="2836" y="9234"/>
                  </a:lnTo>
                  <a:lnTo>
                    <a:pt x="2941" y="9176"/>
                  </a:lnTo>
                  <a:lnTo>
                    <a:pt x="3056" y="9090"/>
                  </a:lnTo>
                  <a:lnTo>
                    <a:pt x="3190" y="8985"/>
                  </a:lnTo>
                  <a:lnTo>
                    <a:pt x="3334" y="8851"/>
                  </a:lnTo>
                  <a:lnTo>
                    <a:pt x="3487" y="8688"/>
                  </a:lnTo>
                  <a:lnTo>
                    <a:pt x="3659" y="8496"/>
                  </a:lnTo>
                  <a:lnTo>
                    <a:pt x="3832" y="8267"/>
                  </a:lnTo>
                  <a:lnTo>
                    <a:pt x="4014" y="8008"/>
                  </a:lnTo>
                  <a:lnTo>
                    <a:pt x="4205" y="7701"/>
                  </a:lnTo>
                  <a:lnTo>
                    <a:pt x="4397" y="7357"/>
                  </a:lnTo>
                  <a:lnTo>
                    <a:pt x="4598" y="6964"/>
                  </a:lnTo>
                  <a:lnTo>
                    <a:pt x="4703" y="6734"/>
                  </a:lnTo>
                  <a:lnTo>
                    <a:pt x="4799" y="6485"/>
                  </a:lnTo>
                  <a:lnTo>
                    <a:pt x="4885" y="6246"/>
                  </a:lnTo>
                  <a:lnTo>
                    <a:pt x="4962" y="5987"/>
                  </a:lnTo>
                  <a:lnTo>
                    <a:pt x="5029" y="5728"/>
                  </a:lnTo>
                  <a:lnTo>
                    <a:pt x="5077" y="5470"/>
                  </a:lnTo>
                  <a:lnTo>
                    <a:pt x="5115" y="5211"/>
                  </a:lnTo>
                  <a:lnTo>
                    <a:pt x="5154" y="4943"/>
                  </a:lnTo>
                  <a:lnTo>
                    <a:pt x="5173" y="4684"/>
                  </a:lnTo>
                  <a:lnTo>
                    <a:pt x="5182" y="4416"/>
                  </a:lnTo>
                  <a:lnTo>
                    <a:pt x="5182" y="4148"/>
                  </a:lnTo>
                  <a:lnTo>
                    <a:pt x="5173" y="3889"/>
                  </a:lnTo>
                  <a:lnTo>
                    <a:pt x="5154" y="3631"/>
                  </a:lnTo>
                  <a:lnTo>
                    <a:pt x="5125" y="3372"/>
                  </a:lnTo>
                  <a:lnTo>
                    <a:pt x="5077" y="3114"/>
                  </a:lnTo>
                  <a:lnTo>
                    <a:pt x="5029" y="2864"/>
                  </a:lnTo>
                  <a:lnTo>
                    <a:pt x="4972" y="2625"/>
                  </a:lnTo>
                  <a:lnTo>
                    <a:pt x="4895" y="2386"/>
                  </a:lnTo>
                  <a:lnTo>
                    <a:pt x="4818" y="2146"/>
                  </a:lnTo>
                  <a:lnTo>
                    <a:pt x="4723" y="1926"/>
                  </a:lnTo>
                  <a:lnTo>
                    <a:pt x="4627" y="1706"/>
                  </a:lnTo>
                  <a:lnTo>
                    <a:pt x="4512" y="1504"/>
                  </a:lnTo>
                  <a:lnTo>
                    <a:pt x="4397" y="1303"/>
                  </a:lnTo>
                  <a:lnTo>
                    <a:pt x="4263" y="1121"/>
                  </a:lnTo>
                  <a:lnTo>
                    <a:pt x="4129" y="939"/>
                  </a:lnTo>
                  <a:lnTo>
                    <a:pt x="3976" y="776"/>
                  </a:lnTo>
                  <a:lnTo>
                    <a:pt x="3813" y="633"/>
                  </a:lnTo>
                  <a:lnTo>
                    <a:pt x="3650" y="499"/>
                  </a:lnTo>
                  <a:lnTo>
                    <a:pt x="3468" y="374"/>
                  </a:lnTo>
                  <a:lnTo>
                    <a:pt x="3286" y="269"/>
                  </a:lnTo>
                  <a:lnTo>
                    <a:pt x="3085" y="173"/>
                  </a:lnTo>
                  <a:lnTo>
                    <a:pt x="2884" y="106"/>
                  </a:lnTo>
                  <a:lnTo>
                    <a:pt x="2711" y="58"/>
                  </a:lnTo>
                  <a:lnTo>
                    <a:pt x="2539" y="20"/>
                  </a:lnTo>
                  <a:lnTo>
                    <a:pt x="2376" y="10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1"/>
            <p:cNvSpPr/>
            <p:nvPr/>
          </p:nvSpPr>
          <p:spPr>
            <a:xfrm>
              <a:off x="3034527" y="1952865"/>
              <a:ext cx="151986" cy="289078"/>
            </a:xfrm>
            <a:custGeom>
              <a:avLst/>
              <a:gdLst/>
              <a:ahLst/>
              <a:cxnLst/>
              <a:rect l="l" t="t" r="r" b="b"/>
              <a:pathLst>
                <a:path w="4704" h="8947" extrusionOk="0">
                  <a:moveTo>
                    <a:pt x="3563" y="1"/>
                  </a:moveTo>
                  <a:lnTo>
                    <a:pt x="3487" y="10"/>
                  </a:lnTo>
                  <a:lnTo>
                    <a:pt x="3410" y="29"/>
                  </a:lnTo>
                  <a:lnTo>
                    <a:pt x="3333" y="48"/>
                  </a:lnTo>
                  <a:lnTo>
                    <a:pt x="3257" y="77"/>
                  </a:lnTo>
                  <a:lnTo>
                    <a:pt x="3180" y="115"/>
                  </a:lnTo>
                  <a:lnTo>
                    <a:pt x="3103" y="163"/>
                  </a:lnTo>
                  <a:lnTo>
                    <a:pt x="3036" y="211"/>
                  </a:lnTo>
                  <a:lnTo>
                    <a:pt x="2960" y="269"/>
                  </a:lnTo>
                  <a:lnTo>
                    <a:pt x="1628" y="1447"/>
                  </a:lnTo>
                  <a:lnTo>
                    <a:pt x="1648" y="1533"/>
                  </a:lnTo>
                  <a:lnTo>
                    <a:pt x="1667" y="1648"/>
                  </a:lnTo>
                  <a:lnTo>
                    <a:pt x="1676" y="1801"/>
                  </a:lnTo>
                  <a:lnTo>
                    <a:pt x="1686" y="2002"/>
                  </a:lnTo>
                  <a:lnTo>
                    <a:pt x="1686" y="2242"/>
                  </a:lnTo>
                  <a:lnTo>
                    <a:pt x="1667" y="2520"/>
                  </a:lnTo>
                  <a:lnTo>
                    <a:pt x="1638" y="2836"/>
                  </a:lnTo>
                  <a:lnTo>
                    <a:pt x="1581" y="3200"/>
                  </a:lnTo>
                  <a:lnTo>
                    <a:pt x="1504" y="3592"/>
                  </a:lnTo>
                  <a:lnTo>
                    <a:pt x="1446" y="3803"/>
                  </a:lnTo>
                  <a:lnTo>
                    <a:pt x="1389" y="4023"/>
                  </a:lnTo>
                  <a:lnTo>
                    <a:pt x="1322" y="4253"/>
                  </a:lnTo>
                  <a:lnTo>
                    <a:pt x="1245" y="4493"/>
                  </a:lnTo>
                  <a:lnTo>
                    <a:pt x="1159" y="4732"/>
                  </a:lnTo>
                  <a:lnTo>
                    <a:pt x="1063" y="4991"/>
                  </a:lnTo>
                  <a:lnTo>
                    <a:pt x="948" y="5249"/>
                  </a:lnTo>
                  <a:lnTo>
                    <a:pt x="833" y="5527"/>
                  </a:lnTo>
                  <a:lnTo>
                    <a:pt x="699" y="5805"/>
                  </a:lnTo>
                  <a:lnTo>
                    <a:pt x="556" y="6092"/>
                  </a:lnTo>
                  <a:lnTo>
                    <a:pt x="402" y="6389"/>
                  </a:lnTo>
                  <a:lnTo>
                    <a:pt x="230" y="6686"/>
                  </a:lnTo>
                  <a:lnTo>
                    <a:pt x="182" y="6791"/>
                  </a:lnTo>
                  <a:lnTo>
                    <a:pt x="134" y="6887"/>
                  </a:lnTo>
                  <a:lnTo>
                    <a:pt x="96" y="6993"/>
                  </a:lnTo>
                  <a:lnTo>
                    <a:pt x="58" y="7107"/>
                  </a:lnTo>
                  <a:lnTo>
                    <a:pt x="38" y="7213"/>
                  </a:lnTo>
                  <a:lnTo>
                    <a:pt x="19" y="7328"/>
                  </a:lnTo>
                  <a:lnTo>
                    <a:pt x="10" y="7433"/>
                  </a:lnTo>
                  <a:lnTo>
                    <a:pt x="0" y="7548"/>
                  </a:lnTo>
                  <a:lnTo>
                    <a:pt x="10" y="7653"/>
                  </a:lnTo>
                  <a:lnTo>
                    <a:pt x="19" y="7768"/>
                  </a:lnTo>
                  <a:lnTo>
                    <a:pt x="38" y="7874"/>
                  </a:lnTo>
                  <a:lnTo>
                    <a:pt x="67" y="7979"/>
                  </a:lnTo>
                  <a:lnTo>
                    <a:pt x="106" y="8084"/>
                  </a:lnTo>
                  <a:lnTo>
                    <a:pt x="153" y="8190"/>
                  </a:lnTo>
                  <a:lnTo>
                    <a:pt x="201" y="8286"/>
                  </a:lnTo>
                  <a:lnTo>
                    <a:pt x="268" y="8381"/>
                  </a:lnTo>
                  <a:lnTo>
                    <a:pt x="355" y="8487"/>
                  </a:lnTo>
                  <a:lnTo>
                    <a:pt x="460" y="8592"/>
                  </a:lnTo>
                  <a:lnTo>
                    <a:pt x="594" y="8688"/>
                  </a:lnTo>
                  <a:lnTo>
                    <a:pt x="738" y="8774"/>
                  </a:lnTo>
                  <a:lnTo>
                    <a:pt x="901" y="8841"/>
                  </a:lnTo>
                  <a:lnTo>
                    <a:pt x="1083" y="8899"/>
                  </a:lnTo>
                  <a:lnTo>
                    <a:pt x="1284" y="8927"/>
                  </a:lnTo>
                  <a:lnTo>
                    <a:pt x="1389" y="8937"/>
                  </a:lnTo>
                  <a:lnTo>
                    <a:pt x="1494" y="8946"/>
                  </a:lnTo>
                  <a:lnTo>
                    <a:pt x="1609" y="8946"/>
                  </a:lnTo>
                  <a:lnTo>
                    <a:pt x="1724" y="8937"/>
                  </a:lnTo>
                  <a:lnTo>
                    <a:pt x="1849" y="8927"/>
                  </a:lnTo>
                  <a:lnTo>
                    <a:pt x="1973" y="8899"/>
                  </a:lnTo>
                  <a:lnTo>
                    <a:pt x="2098" y="8879"/>
                  </a:lnTo>
                  <a:lnTo>
                    <a:pt x="2232" y="8841"/>
                  </a:lnTo>
                  <a:lnTo>
                    <a:pt x="2366" y="8793"/>
                  </a:lnTo>
                  <a:lnTo>
                    <a:pt x="2500" y="8745"/>
                  </a:lnTo>
                  <a:lnTo>
                    <a:pt x="2634" y="8688"/>
                  </a:lnTo>
                  <a:lnTo>
                    <a:pt x="2778" y="8621"/>
                  </a:lnTo>
                  <a:lnTo>
                    <a:pt x="2922" y="8544"/>
                  </a:lnTo>
                  <a:lnTo>
                    <a:pt x="3075" y="8458"/>
                  </a:lnTo>
                  <a:lnTo>
                    <a:pt x="3218" y="8362"/>
                  </a:lnTo>
                  <a:lnTo>
                    <a:pt x="3372" y="8257"/>
                  </a:lnTo>
                  <a:lnTo>
                    <a:pt x="3525" y="8142"/>
                  </a:lnTo>
                  <a:lnTo>
                    <a:pt x="3678" y="8017"/>
                  </a:lnTo>
                  <a:lnTo>
                    <a:pt x="3764" y="7950"/>
                  </a:lnTo>
                  <a:lnTo>
                    <a:pt x="3831" y="7874"/>
                  </a:lnTo>
                  <a:lnTo>
                    <a:pt x="3975" y="7720"/>
                  </a:lnTo>
                  <a:lnTo>
                    <a:pt x="4090" y="7548"/>
                  </a:lnTo>
                  <a:lnTo>
                    <a:pt x="4186" y="7366"/>
                  </a:lnTo>
                  <a:lnTo>
                    <a:pt x="4272" y="7175"/>
                  </a:lnTo>
                  <a:lnTo>
                    <a:pt x="4329" y="6973"/>
                  </a:lnTo>
                  <a:lnTo>
                    <a:pt x="4368" y="6772"/>
                  </a:lnTo>
                  <a:lnTo>
                    <a:pt x="4377" y="6562"/>
                  </a:lnTo>
                  <a:lnTo>
                    <a:pt x="4387" y="6102"/>
                  </a:lnTo>
                  <a:lnTo>
                    <a:pt x="4387" y="5565"/>
                  </a:lnTo>
                  <a:lnTo>
                    <a:pt x="4387" y="4952"/>
                  </a:lnTo>
                  <a:lnTo>
                    <a:pt x="4397" y="4292"/>
                  </a:lnTo>
                  <a:lnTo>
                    <a:pt x="4435" y="3564"/>
                  </a:lnTo>
                  <a:lnTo>
                    <a:pt x="4454" y="3190"/>
                  </a:lnTo>
                  <a:lnTo>
                    <a:pt x="4483" y="2807"/>
                  </a:lnTo>
                  <a:lnTo>
                    <a:pt x="4521" y="2424"/>
                  </a:lnTo>
                  <a:lnTo>
                    <a:pt x="4569" y="2022"/>
                  </a:lnTo>
                  <a:lnTo>
                    <a:pt x="4617" y="1629"/>
                  </a:lnTo>
                  <a:lnTo>
                    <a:pt x="4684" y="1227"/>
                  </a:lnTo>
                  <a:lnTo>
                    <a:pt x="4693" y="1131"/>
                  </a:lnTo>
                  <a:lnTo>
                    <a:pt x="4703" y="1045"/>
                  </a:lnTo>
                  <a:lnTo>
                    <a:pt x="4693" y="958"/>
                  </a:lnTo>
                  <a:lnTo>
                    <a:pt x="4684" y="872"/>
                  </a:lnTo>
                  <a:lnTo>
                    <a:pt x="4674" y="796"/>
                  </a:lnTo>
                  <a:lnTo>
                    <a:pt x="4646" y="719"/>
                  </a:lnTo>
                  <a:lnTo>
                    <a:pt x="4617" y="642"/>
                  </a:lnTo>
                  <a:lnTo>
                    <a:pt x="4588" y="575"/>
                  </a:lnTo>
                  <a:lnTo>
                    <a:pt x="4550" y="499"/>
                  </a:lnTo>
                  <a:lnTo>
                    <a:pt x="4502" y="441"/>
                  </a:lnTo>
                  <a:lnTo>
                    <a:pt x="4454" y="374"/>
                  </a:lnTo>
                  <a:lnTo>
                    <a:pt x="4406" y="317"/>
                  </a:lnTo>
                  <a:lnTo>
                    <a:pt x="4291" y="221"/>
                  </a:lnTo>
                  <a:lnTo>
                    <a:pt x="4157" y="135"/>
                  </a:lnTo>
                  <a:lnTo>
                    <a:pt x="4023" y="68"/>
                  </a:lnTo>
                  <a:lnTo>
                    <a:pt x="3870" y="29"/>
                  </a:lnTo>
                  <a:lnTo>
                    <a:pt x="3803" y="10"/>
                  </a:lnTo>
                  <a:lnTo>
                    <a:pt x="3716" y="1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1"/>
            <p:cNvSpPr/>
            <p:nvPr/>
          </p:nvSpPr>
          <p:spPr>
            <a:xfrm>
              <a:off x="2978500" y="1785754"/>
              <a:ext cx="221614" cy="325588"/>
            </a:xfrm>
            <a:custGeom>
              <a:avLst/>
              <a:gdLst/>
              <a:ahLst/>
              <a:cxnLst/>
              <a:rect l="l" t="t" r="r" b="b"/>
              <a:pathLst>
                <a:path w="6859" h="10077" extrusionOk="0">
                  <a:moveTo>
                    <a:pt x="2817" y="0"/>
                  </a:moveTo>
                  <a:lnTo>
                    <a:pt x="2596" y="10"/>
                  </a:lnTo>
                  <a:lnTo>
                    <a:pt x="2376" y="20"/>
                  </a:lnTo>
                  <a:lnTo>
                    <a:pt x="2156" y="48"/>
                  </a:lnTo>
                  <a:lnTo>
                    <a:pt x="1935" y="77"/>
                  </a:lnTo>
                  <a:lnTo>
                    <a:pt x="1725" y="125"/>
                  </a:lnTo>
                  <a:lnTo>
                    <a:pt x="1523" y="182"/>
                  </a:lnTo>
                  <a:lnTo>
                    <a:pt x="1322" y="259"/>
                  </a:lnTo>
                  <a:lnTo>
                    <a:pt x="1131" y="345"/>
                  </a:lnTo>
                  <a:lnTo>
                    <a:pt x="958" y="451"/>
                  </a:lnTo>
                  <a:lnTo>
                    <a:pt x="786" y="575"/>
                  </a:lnTo>
                  <a:lnTo>
                    <a:pt x="709" y="642"/>
                  </a:lnTo>
                  <a:lnTo>
                    <a:pt x="633" y="719"/>
                  </a:lnTo>
                  <a:lnTo>
                    <a:pt x="556" y="795"/>
                  </a:lnTo>
                  <a:lnTo>
                    <a:pt x="489" y="882"/>
                  </a:lnTo>
                  <a:lnTo>
                    <a:pt x="422" y="968"/>
                  </a:lnTo>
                  <a:lnTo>
                    <a:pt x="365" y="1064"/>
                  </a:lnTo>
                  <a:lnTo>
                    <a:pt x="307" y="1159"/>
                  </a:lnTo>
                  <a:lnTo>
                    <a:pt x="250" y="1265"/>
                  </a:lnTo>
                  <a:lnTo>
                    <a:pt x="202" y="1380"/>
                  </a:lnTo>
                  <a:lnTo>
                    <a:pt x="154" y="1495"/>
                  </a:lnTo>
                  <a:lnTo>
                    <a:pt x="115" y="1619"/>
                  </a:lnTo>
                  <a:lnTo>
                    <a:pt x="87" y="1744"/>
                  </a:lnTo>
                  <a:lnTo>
                    <a:pt x="58" y="1878"/>
                  </a:lnTo>
                  <a:lnTo>
                    <a:pt x="29" y="2021"/>
                  </a:lnTo>
                  <a:lnTo>
                    <a:pt x="10" y="2165"/>
                  </a:lnTo>
                  <a:lnTo>
                    <a:pt x="1" y="2328"/>
                  </a:lnTo>
                  <a:lnTo>
                    <a:pt x="1" y="2634"/>
                  </a:lnTo>
                  <a:lnTo>
                    <a:pt x="10" y="2998"/>
                  </a:lnTo>
                  <a:lnTo>
                    <a:pt x="39" y="3468"/>
                  </a:lnTo>
                  <a:lnTo>
                    <a:pt x="68" y="4033"/>
                  </a:lnTo>
                  <a:lnTo>
                    <a:pt x="125" y="4655"/>
                  </a:lnTo>
                  <a:lnTo>
                    <a:pt x="192" y="5326"/>
                  </a:lnTo>
                  <a:lnTo>
                    <a:pt x="288" y="6025"/>
                  </a:lnTo>
                  <a:lnTo>
                    <a:pt x="336" y="6379"/>
                  </a:lnTo>
                  <a:lnTo>
                    <a:pt x="403" y="6734"/>
                  </a:lnTo>
                  <a:lnTo>
                    <a:pt x="470" y="7079"/>
                  </a:lnTo>
                  <a:lnTo>
                    <a:pt x="547" y="7414"/>
                  </a:lnTo>
                  <a:lnTo>
                    <a:pt x="633" y="7749"/>
                  </a:lnTo>
                  <a:lnTo>
                    <a:pt x="728" y="8065"/>
                  </a:lnTo>
                  <a:lnTo>
                    <a:pt x="824" y="8372"/>
                  </a:lnTo>
                  <a:lnTo>
                    <a:pt x="939" y="8659"/>
                  </a:lnTo>
                  <a:lnTo>
                    <a:pt x="1054" y="8927"/>
                  </a:lnTo>
                  <a:lnTo>
                    <a:pt x="1188" y="9176"/>
                  </a:lnTo>
                  <a:lnTo>
                    <a:pt x="1322" y="9396"/>
                  </a:lnTo>
                  <a:lnTo>
                    <a:pt x="1399" y="9492"/>
                  </a:lnTo>
                  <a:lnTo>
                    <a:pt x="1476" y="9588"/>
                  </a:lnTo>
                  <a:lnTo>
                    <a:pt x="1552" y="9674"/>
                  </a:lnTo>
                  <a:lnTo>
                    <a:pt x="1638" y="9751"/>
                  </a:lnTo>
                  <a:lnTo>
                    <a:pt x="1725" y="9827"/>
                  </a:lnTo>
                  <a:lnTo>
                    <a:pt x="1811" y="9885"/>
                  </a:lnTo>
                  <a:lnTo>
                    <a:pt x="1907" y="9933"/>
                  </a:lnTo>
                  <a:lnTo>
                    <a:pt x="1993" y="9981"/>
                  </a:lnTo>
                  <a:lnTo>
                    <a:pt x="2089" y="10019"/>
                  </a:lnTo>
                  <a:lnTo>
                    <a:pt x="2194" y="10038"/>
                  </a:lnTo>
                  <a:lnTo>
                    <a:pt x="2309" y="10057"/>
                  </a:lnTo>
                  <a:lnTo>
                    <a:pt x="2433" y="10067"/>
                  </a:lnTo>
                  <a:lnTo>
                    <a:pt x="2567" y="10077"/>
                  </a:lnTo>
                  <a:lnTo>
                    <a:pt x="2702" y="10077"/>
                  </a:lnTo>
                  <a:lnTo>
                    <a:pt x="2855" y="10067"/>
                  </a:lnTo>
                  <a:lnTo>
                    <a:pt x="2998" y="10048"/>
                  </a:lnTo>
                  <a:lnTo>
                    <a:pt x="3152" y="10019"/>
                  </a:lnTo>
                  <a:lnTo>
                    <a:pt x="3315" y="9990"/>
                  </a:lnTo>
                  <a:lnTo>
                    <a:pt x="3477" y="9942"/>
                  </a:lnTo>
                  <a:lnTo>
                    <a:pt x="3640" y="9885"/>
                  </a:lnTo>
                  <a:lnTo>
                    <a:pt x="3803" y="9827"/>
                  </a:lnTo>
                  <a:lnTo>
                    <a:pt x="3975" y="9751"/>
                  </a:lnTo>
                  <a:lnTo>
                    <a:pt x="4148" y="9665"/>
                  </a:lnTo>
                  <a:lnTo>
                    <a:pt x="4311" y="9559"/>
                  </a:lnTo>
                  <a:lnTo>
                    <a:pt x="4483" y="9454"/>
                  </a:lnTo>
                  <a:lnTo>
                    <a:pt x="4646" y="9329"/>
                  </a:lnTo>
                  <a:lnTo>
                    <a:pt x="4809" y="9186"/>
                  </a:lnTo>
                  <a:lnTo>
                    <a:pt x="4972" y="9033"/>
                  </a:lnTo>
                  <a:lnTo>
                    <a:pt x="5134" y="8870"/>
                  </a:lnTo>
                  <a:lnTo>
                    <a:pt x="5288" y="8688"/>
                  </a:lnTo>
                  <a:lnTo>
                    <a:pt x="5441" y="8496"/>
                  </a:lnTo>
                  <a:lnTo>
                    <a:pt x="5585" y="8285"/>
                  </a:lnTo>
                  <a:lnTo>
                    <a:pt x="5719" y="8056"/>
                  </a:lnTo>
                  <a:lnTo>
                    <a:pt x="5853" y="7816"/>
                  </a:lnTo>
                  <a:lnTo>
                    <a:pt x="5977" y="7548"/>
                  </a:lnTo>
                  <a:lnTo>
                    <a:pt x="6102" y="7270"/>
                  </a:lnTo>
                  <a:lnTo>
                    <a:pt x="6207" y="6973"/>
                  </a:lnTo>
                  <a:lnTo>
                    <a:pt x="6313" y="6667"/>
                  </a:lnTo>
                  <a:lnTo>
                    <a:pt x="6399" y="6331"/>
                  </a:lnTo>
                  <a:lnTo>
                    <a:pt x="6485" y="5977"/>
                  </a:lnTo>
                  <a:lnTo>
                    <a:pt x="6552" y="5604"/>
                  </a:lnTo>
                  <a:lnTo>
                    <a:pt x="6609" y="5211"/>
                  </a:lnTo>
                  <a:lnTo>
                    <a:pt x="6676" y="4904"/>
                  </a:lnTo>
                  <a:lnTo>
                    <a:pt x="6724" y="4607"/>
                  </a:lnTo>
                  <a:lnTo>
                    <a:pt x="6772" y="4320"/>
                  </a:lnTo>
                  <a:lnTo>
                    <a:pt x="6811" y="4042"/>
                  </a:lnTo>
                  <a:lnTo>
                    <a:pt x="6830" y="3774"/>
                  </a:lnTo>
                  <a:lnTo>
                    <a:pt x="6849" y="3516"/>
                  </a:lnTo>
                  <a:lnTo>
                    <a:pt x="6858" y="3266"/>
                  </a:lnTo>
                  <a:lnTo>
                    <a:pt x="6858" y="3027"/>
                  </a:lnTo>
                  <a:lnTo>
                    <a:pt x="6849" y="2807"/>
                  </a:lnTo>
                  <a:lnTo>
                    <a:pt x="6839" y="2586"/>
                  </a:lnTo>
                  <a:lnTo>
                    <a:pt x="6811" y="2376"/>
                  </a:lnTo>
                  <a:lnTo>
                    <a:pt x="6782" y="2175"/>
                  </a:lnTo>
                  <a:lnTo>
                    <a:pt x="6744" y="1993"/>
                  </a:lnTo>
                  <a:lnTo>
                    <a:pt x="6705" y="1811"/>
                  </a:lnTo>
                  <a:lnTo>
                    <a:pt x="6657" y="1638"/>
                  </a:lnTo>
                  <a:lnTo>
                    <a:pt x="6600" y="1485"/>
                  </a:lnTo>
                  <a:lnTo>
                    <a:pt x="6542" y="1332"/>
                  </a:lnTo>
                  <a:lnTo>
                    <a:pt x="6485" y="1188"/>
                  </a:lnTo>
                  <a:lnTo>
                    <a:pt x="6418" y="1064"/>
                  </a:lnTo>
                  <a:lnTo>
                    <a:pt x="6341" y="939"/>
                  </a:lnTo>
                  <a:lnTo>
                    <a:pt x="6265" y="834"/>
                  </a:lnTo>
                  <a:lnTo>
                    <a:pt x="6188" y="728"/>
                  </a:lnTo>
                  <a:lnTo>
                    <a:pt x="6111" y="633"/>
                  </a:lnTo>
                  <a:lnTo>
                    <a:pt x="6025" y="556"/>
                  </a:lnTo>
                  <a:lnTo>
                    <a:pt x="5939" y="479"/>
                  </a:lnTo>
                  <a:lnTo>
                    <a:pt x="5853" y="422"/>
                  </a:lnTo>
                  <a:lnTo>
                    <a:pt x="5757" y="364"/>
                  </a:lnTo>
                  <a:lnTo>
                    <a:pt x="5671" y="326"/>
                  </a:lnTo>
                  <a:lnTo>
                    <a:pt x="5575" y="288"/>
                  </a:lnTo>
                  <a:lnTo>
                    <a:pt x="5489" y="269"/>
                  </a:lnTo>
                  <a:lnTo>
                    <a:pt x="5393" y="249"/>
                  </a:lnTo>
                  <a:lnTo>
                    <a:pt x="5307" y="249"/>
                  </a:lnTo>
                  <a:lnTo>
                    <a:pt x="5087" y="230"/>
                  </a:lnTo>
                  <a:lnTo>
                    <a:pt x="4809" y="201"/>
                  </a:lnTo>
                  <a:lnTo>
                    <a:pt x="4100" y="96"/>
                  </a:lnTo>
                  <a:lnTo>
                    <a:pt x="3688" y="48"/>
                  </a:lnTo>
                  <a:lnTo>
                    <a:pt x="3257" y="20"/>
                  </a:lnTo>
                  <a:lnTo>
                    <a:pt x="3037" y="10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1"/>
            <p:cNvSpPr/>
            <p:nvPr/>
          </p:nvSpPr>
          <p:spPr>
            <a:xfrm>
              <a:off x="2988420" y="1885723"/>
              <a:ext cx="44265" cy="22294"/>
            </a:xfrm>
            <a:custGeom>
              <a:avLst/>
              <a:gdLst/>
              <a:ahLst/>
              <a:cxnLst/>
              <a:rect l="l" t="t" r="r" b="b"/>
              <a:pathLst>
                <a:path w="1370" h="690" extrusionOk="0">
                  <a:moveTo>
                    <a:pt x="747" y="0"/>
                  </a:moveTo>
                  <a:lnTo>
                    <a:pt x="651" y="19"/>
                  </a:lnTo>
                  <a:lnTo>
                    <a:pt x="546" y="58"/>
                  </a:lnTo>
                  <a:lnTo>
                    <a:pt x="460" y="96"/>
                  </a:lnTo>
                  <a:lnTo>
                    <a:pt x="364" y="144"/>
                  </a:lnTo>
                  <a:lnTo>
                    <a:pt x="278" y="201"/>
                  </a:lnTo>
                  <a:lnTo>
                    <a:pt x="201" y="278"/>
                  </a:lnTo>
                  <a:lnTo>
                    <a:pt x="134" y="354"/>
                  </a:lnTo>
                  <a:lnTo>
                    <a:pt x="77" y="450"/>
                  </a:lnTo>
                  <a:lnTo>
                    <a:pt x="29" y="556"/>
                  </a:lnTo>
                  <a:lnTo>
                    <a:pt x="0" y="671"/>
                  </a:lnTo>
                  <a:lnTo>
                    <a:pt x="125" y="690"/>
                  </a:lnTo>
                  <a:lnTo>
                    <a:pt x="326" y="690"/>
                  </a:lnTo>
                  <a:lnTo>
                    <a:pt x="421" y="680"/>
                  </a:lnTo>
                  <a:lnTo>
                    <a:pt x="594" y="651"/>
                  </a:lnTo>
                  <a:lnTo>
                    <a:pt x="747" y="604"/>
                  </a:lnTo>
                  <a:lnTo>
                    <a:pt x="900" y="536"/>
                  </a:lnTo>
                  <a:lnTo>
                    <a:pt x="1054" y="450"/>
                  </a:lnTo>
                  <a:lnTo>
                    <a:pt x="1207" y="335"/>
                  </a:lnTo>
                  <a:lnTo>
                    <a:pt x="1284" y="268"/>
                  </a:lnTo>
                  <a:lnTo>
                    <a:pt x="1370" y="172"/>
                  </a:lnTo>
                  <a:lnTo>
                    <a:pt x="1322" y="134"/>
                  </a:lnTo>
                  <a:lnTo>
                    <a:pt x="1264" y="105"/>
                  </a:lnTo>
                  <a:lnTo>
                    <a:pt x="1169" y="48"/>
                  </a:lnTo>
                  <a:lnTo>
                    <a:pt x="1063" y="19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5A2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1"/>
            <p:cNvSpPr/>
            <p:nvPr/>
          </p:nvSpPr>
          <p:spPr>
            <a:xfrm>
              <a:off x="3037306" y="1919455"/>
              <a:ext cx="31599" cy="81712"/>
            </a:xfrm>
            <a:custGeom>
              <a:avLst/>
              <a:gdLst/>
              <a:ahLst/>
              <a:cxnLst/>
              <a:rect l="l" t="t" r="r" b="b"/>
              <a:pathLst>
                <a:path w="978" h="2529" extrusionOk="0">
                  <a:moveTo>
                    <a:pt x="680" y="0"/>
                  </a:moveTo>
                  <a:lnTo>
                    <a:pt x="10" y="2031"/>
                  </a:lnTo>
                  <a:lnTo>
                    <a:pt x="0" y="2107"/>
                  </a:lnTo>
                  <a:lnTo>
                    <a:pt x="10" y="2174"/>
                  </a:lnTo>
                  <a:lnTo>
                    <a:pt x="29" y="2232"/>
                  </a:lnTo>
                  <a:lnTo>
                    <a:pt x="58" y="2289"/>
                  </a:lnTo>
                  <a:lnTo>
                    <a:pt x="87" y="2337"/>
                  </a:lnTo>
                  <a:lnTo>
                    <a:pt x="134" y="2375"/>
                  </a:lnTo>
                  <a:lnTo>
                    <a:pt x="173" y="2404"/>
                  </a:lnTo>
                  <a:lnTo>
                    <a:pt x="230" y="2433"/>
                  </a:lnTo>
                  <a:lnTo>
                    <a:pt x="336" y="2481"/>
                  </a:lnTo>
                  <a:lnTo>
                    <a:pt x="451" y="2510"/>
                  </a:lnTo>
                  <a:lnTo>
                    <a:pt x="556" y="2519"/>
                  </a:lnTo>
                  <a:lnTo>
                    <a:pt x="642" y="2529"/>
                  </a:lnTo>
                  <a:lnTo>
                    <a:pt x="719" y="2519"/>
                  </a:lnTo>
                  <a:lnTo>
                    <a:pt x="786" y="2490"/>
                  </a:lnTo>
                  <a:lnTo>
                    <a:pt x="843" y="2462"/>
                  </a:lnTo>
                  <a:lnTo>
                    <a:pt x="891" y="2414"/>
                  </a:lnTo>
                  <a:lnTo>
                    <a:pt x="929" y="2356"/>
                  </a:lnTo>
                  <a:lnTo>
                    <a:pt x="958" y="2289"/>
                  </a:lnTo>
                  <a:lnTo>
                    <a:pt x="977" y="2222"/>
                  </a:lnTo>
                  <a:lnTo>
                    <a:pt x="977" y="2146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1"/>
            <p:cNvSpPr/>
            <p:nvPr/>
          </p:nvSpPr>
          <p:spPr>
            <a:xfrm>
              <a:off x="3095174" y="1885723"/>
              <a:ext cx="46753" cy="22294"/>
            </a:xfrm>
            <a:custGeom>
              <a:avLst/>
              <a:gdLst/>
              <a:ahLst/>
              <a:cxnLst/>
              <a:rect l="l" t="t" r="r" b="b"/>
              <a:pathLst>
                <a:path w="1447" h="690" extrusionOk="0">
                  <a:moveTo>
                    <a:pt x="432" y="0"/>
                  </a:moveTo>
                  <a:lnTo>
                    <a:pt x="326" y="19"/>
                  </a:lnTo>
                  <a:lnTo>
                    <a:pt x="221" y="58"/>
                  </a:lnTo>
                  <a:lnTo>
                    <a:pt x="106" y="105"/>
                  </a:lnTo>
                  <a:lnTo>
                    <a:pt x="58" y="134"/>
                  </a:lnTo>
                  <a:lnTo>
                    <a:pt x="0" y="172"/>
                  </a:lnTo>
                  <a:lnTo>
                    <a:pt x="87" y="268"/>
                  </a:lnTo>
                  <a:lnTo>
                    <a:pt x="173" y="345"/>
                  </a:lnTo>
                  <a:lnTo>
                    <a:pt x="259" y="402"/>
                  </a:lnTo>
                  <a:lnTo>
                    <a:pt x="345" y="460"/>
                  </a:lnTo>
                  <a:lnTo>
                    <a:pt x="432" y="508"/>
                  </a:lnTo>
                  <a:lnTo>
                    <a:pt x="508" y="546"/>
                  </a:lnTo>
                  <a:lnTo>
                    <a:pt x="681" y="604"/>
                  </a:lnTo>
                  <a:lnTo>
                    <a:pt x="843" y="651"/>
                  </a:lnTo>
                  <a:lnTo>
                    <a:pt x="1025" y="671"/>
                  </a:lnTo>
                  <a:lnTo>
                    <a:pt x="1112" y="680"/>
                  </a:lnTo>
                  <a:lnTo>
                    <a:pt x="1217" y="680"/>
                  </a:lnTo>
                  <a:lnTo>
                    <a:pt x="1265" y="690"/>
                  </a:lnTo>
                  <a:lnTo>
                    <a:pt x="1294" y="680"/>
                  </a:lnTo>
                  <a:lnTo>
                    <a:pt x="1322" y="690"/>
                  </a:lnTo>
                  <a:lnTo>
                    <a:pt x="1447" y="680"/>
                  </a:lnTo>
                  <a:lnTo>
                    <a:pt x="1437" y="623"/>
                  </a:lnTo>
                  <a:lnTo>
                    <a:pt x="1418" y="556"/>
                  </a:lnTo>
                  <a:lnTo>
                    <a:pt x="1399" y="498"/>
                  </a:lnTo>
                  <a:lnTo>
                    <a:pt x="1370" y="441"/>
                  </a:lnTo>
                  <a:lnTo>
                    <a:pt x="1341" y="393"/>
                  </a:lnTo>
                  <a:lnTo>
                    <a:pt x="1303" y="345"/>
                  </a:lnTo>
                  <a:lnTo>
                    <a:pt x="1226" y="259"/>
                  </a:lnTo>
                  <a:lnTo>
                    <a:pt x="1140" y="192"/>
                  </a:lnTo>
                  <a:lnTo>
                    <a:pt x="1054" y="125"/>
                  </a:lnTo>
                  <a:lnTo>
                    <a:pt x="949" y="77"/>
                  </a:lnTo>
                  <a:lnTo>
                    <a:pt x="853" y="48"/>
                  </a:lnTo>
                  <a:lnTo>
                    <a:pt x="748" y="19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5A2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1"/>
            <p:cNvSpPr/>
            <p:nvPr/>
          </p:nvSpPr>
          <p:spPr>
            <a:xfrm>
              <a:off x="3015011" y="1923462"/>
              <a:ext cx="14895" cy="30662"/>
            </a:xfrm>
            <a:custGeom>
              <a:avLst/>
              <a:gdLst/>
              <a:ahLst/>
              <a:cxnLst/>
              <a:rect l="l" t="t" r="r" b="b"/>
              <a:pathLst>
                <a:path w="461" h="949" extrusionOk="0">
                  <a:moveTo>
                    <a:pt x="231" y="1"/>
                  </a:moveTo>
                  <a:lnTo>
                    <a:pt x="192" y="10"/>
                  </a:lnTo>
                  <a:lnTo>
                    <a:pt x="144" y="39"/>
                  </a:lnTo>
                  <a:lnTo>
                    <a:pt x="106" y="77"/>
                  </a:lnTo>
                  <a:lnTo>
                    <a:pt x="68" y="135"/>
                  </a:lnTo>
                  <a:lnTo>
                    <a:pt x="39" y="211"/>
                  </a:lnTo>
                  <a:lnTo>
                    <a:pt x="20" y="288"/>
                  </a:lnTo>
                  <a:lnTo>
                    <a:pt x="10" y="374"/>
                  </a:lnTo>
                  <a:lnTo>
                    <a:pt x="1" y="470"/>
                  </a:lnTo>
                  <a:lnTo>
                    <a:pt x="10" y="566"/>
                  </a:lnTo>
                  <a:lnTo>
                    <a:pt x="20" y="662"/>
                  </a:lnTo>
                  <a:lnTo>
                    <a:pt x="39" y="738"/>
                  </a:lnTo>
                  <a:lnTo>
                    <a:pt x="68" y="805"/>
                  </a:lnTo>
                  <a:lnTo>
                    <a:pt x="106" y="863"/>
                  </a:lnTo>
                  <a:lnTo>
                    <a:pt x="144" y="911"/>
                  </a:lnTo>
                  <a:lnTo>
                    <a:pt x="192" y="939"/>
                  </a:lnTo>
                  <a:lnTo>
                    <a:pt x="231" y="949"/>
                  </a:lnTo>
                  <a:lnTo>
                    <a:pt x="279" y="939"/>
                  </a:lnTo>
                  <a:lnTo>
                    <a:pt x="326" y="911"/>
                  </a:lnTo>
                  <a:lnTo>
                    <a:pt x="365" y="863"/>
                  </a:lnTo>
                  <a:lnTo>
                    <a:pt x="393" y="805"/>
                  </a:lnTo>
                  <a:lnTo>
                    <a:pt x="422" y="738"/>
                  </a:lnTo>
                  <a:lnTo>
                    <a:pt x="451" y="662"/>
                  </a:lnTo>
                  <a:lnTo>
                    <a:pt x="461" y="566"/>
                  </a:lnTo>
                  <a:lnTo>
                    <a:pt x="461" y="470"/>
                  </a:lnTo>
                  <a:lnTo>
                    <a:pt x="461" y="374"/>
                  </a:lnTo>
                  <a:lnTo>
                    <a:pt x="451" y="288"/>
                  </a:lnTo>
                  <a:lnTo>
                    <a:pt x="422" y="211"/>
                  </a:lnTo>
                  <a:lnTo>
                    <a:pt x="393" y="135"/>
                  </a:lnTo>
                  <a:lnTo>
                    <a:pt x="365" y="77"/>
                  </a:lnTo>
                  <a:lnTo>
                    <a:pt x="326" y="39"/>
                  </a:lnTo>
                  <a:lnTo>
                    <a:pt x="279" y="10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5A2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1"/>
            <p:cNvSpPr/>
            <p:nvPr/>
          </p:nvSpPr>
          <p:spPr>
            <a:xfrm>
              <a:off x="3094237" y="1923462"/>
              <a:ext cx="14895" cy="30662"/>
            </a:xfrm>
            <a:custGeom>
              <a:avLst/>
              <a:gdLst/>
              <a:ahLst/>
              <a:cxnLst/>
              <a:rect l="l" t="t" r="r" b="b"/>
              <a:pathLst>
                <a:path w="461" h="949" extrusionOk="0">
                  <a:moveTo>
                    <a:pt x="231" y="1"/>
                  </a:moveTo>
                  <a:lnTo>
                    <a:pt x="183" y="10"/>
                  </a:lnTo>
                  <a:lnTo>
                    <a:pt x="135" y="39"/>
                  </a:lnTo>
                  <a:lnTo>
                    <a:pt x="97" y="77"/>
                  </a:lnTo>
                  <a:lnTo>
                    <a:pt x="68" y="135"/>
                  </a:lnTo>
                  <a:lnTo>
                    <a:pt x="39" y="211"/>
                  </a:lnTo>
                  <a:lnTo>
                    <a:pt x="20" y="288"/>
                  </a:lnTo>
                  <a:lnTo>
                    <a:pt x="1" y="374"/>
                  </a:lnTo>
                  <a:lnTo>
                    <a:pt x="1" y="470"/>
                  </a:lnTo>
                  <a:lnTo>
                    <a:pt x="1" y="566"/>
                  </a:lnTo>
                  <a:lnTo>
                    <a:pt x="20" y="662"/>
                  </a:lnTo>
                  <a:lnTo>
                    <a:pt x="39" y="738"/>
                  </a:lnTo>
                  <a:lnTo>
                    <a:pt x="68" y="805"/>
                  </a:lnTo>
                  <a:lnTo>
                    <a:pt x="97" y="863"/>
                  </a:lnTo>
                  <a:lnTo>
                    <a:pt x="135" y="911"/>
                  </a:lnTo>
                  <a:lnTo>
                    <a:pt x="183" y="939"/>
                  </a:lnTo>
                  <a:lnTo>
                    <a:pt x="231" y="949"/>
                  </a:lnTo>
                  <a:lnTo>
                    <a:pt x="279" y="939"/>
                  </a:lnTo>
                  <a:lnTo>
                    <a:pt x="317" y="911"/>
                  </a:lnTo>
                  <a:lnTo>
                    <a:pt x="355" y="863"/>
                  </a:lnTo>
                  <a:lnTo>
                    <a:pt x="393" y="805"/>
                  </a:lnTo>
                  <a:lnTo>
                    <a:pt x="422" y="738"/>
                  </a:lnTo>
                  <a:lnTo>
                    <a:pt x="441" y="662"/>
                  </a:lnTo>
                  <a:lnTo>
                    <a:pt x="451" y="566"/>
                  </a:lnTo>
                  <a:lnTo>
                    <a:pt x="461" y="470"/>
                  </a:lnTo>
                  <a:lnTo>
                    <a:pt x="451" y="374"/>
                  </a:lnTo>
                  <a:lnTo>
                    <a:pt x="441" y="288"/>
                  </a:lnTo>
                  <a:lnTo>
                    <a:pt x="422" y="211"/>
                  </a:lnTo>
                  <a:lnTo>
                    <a:pt x="393" y="135"/>
                  </a:lnTo>
                  <a:lnTo>
                    <a:pt x="355" y="77"/>
                  </a:lnTo>
                  <a:lnTo>
                    <a:pt x="317" y="39"/>
                  </a:lnTo>
                  <a:lnTo>
                    <a:pt x="279" y="10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5A2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1"/>
            <p:cNvSpPr/>
            <p:nvPr/>
          </p:nvSpPr>
          <p:spPr>
            <a:xfrm>
              <a:off x="3029874" y="2017841"/>
              <a:ext cx="65331" cy="32536"/>
            </a:xfrm>
            <a:custGeom>
              <a:avLst/>
              <a:gdLst/>
              <a:ahLst/>
              <a:cxnLst/>
              <a:rect l="l" t="t" r="r" b="b"/>
              <a:pathLst>
                <a:path w="2022" h="1007" extrusionOk="0">
                  <a:moveTo>
                    <a:pt x="1" y="1"/>
                  </a:moveTo>
                  <a:lnTo>
                    <a:pt x="10" y="97"/>
                  </a:lnTo>
                  <a:lnTo>
                    <a:pt x="29" y="202"/>
                  </a:lnTo>
                  <a:lnTo>
                    <a:pt x="48" y="298"/>
                  </a:lnTo>
                  <a:lnTo>
                    <a:pt x="87" y="394"/>
                  </a:lnTo>
                  <a:lnTo>
                    <a:pt x="125" y="480"/>
                  </a:lnTo>
                  <a:lnTo>
                    <a:pt x="173" y="566"/>
                  </a:lnTo>
                  <a:lnTo>
                    <a:pt x="240" y="643"/>
                  </a:lnTo>
                  <a:lnTo>
                    <a:pt x="297" y="710"/>
                  </a:lnTo>
                  <a:lnTo>
                    <a:pt x="374" y="777"/>
                  </a:lnTo>
                  <a:lnTo>
                    <a:pt x="451" y="834"/>
                  </a:lnTo>
                  <a:lnTo>
                    <a:pt x="537" y="882"/>
                  </a:lnTo>
                  <a:lnTo>
                    <a:pt x="623" y="930"/>
                  </a:lnTo>
                  <a:lnTo>
                    <a:pt x="719" y="959"/>
                  </a:lnTo>
                  <a:lnTo>
                    <a:pt x="815" y="987"/>
                  </a:lnTo>
                  <a:lnTo>
                    <a:pt x="910" y="1007"/>
                  </a:lnTo>
                  <a:lnTo>
                    <a:pt x="1121" y="1007"/>
                  </a:lnTo>
                  <a:lnTo>
                    <a:pt x="1217" y="987"/>
                  </a:lnTo>
                  <a:lnTo>
                    <a:pt x="1313" y="959"/>
                  </a:lnTo>
                  <a:lnTo>
                    <a:pt x="1408" y="930"/>
                  </a:lnTo>
                  <a:lnTo>
                    <a:pt x="1495" y="882"/>
                  </a:lnTo>
                  <a:lnTo>
                    <a:pt x="1581" y="834"/>
                  </a:lnTo>
                  <a:lnTo>
                    <a:pt x="1658" y="777"/>
                  </a:lnTo>
                  <a:lnTo>
                    <a:pt x="1725" y="710"/>
                  </a:lnTo>
                  <a:lnTo>
                    <a:pt x="1792" y="643"/>
                  </a:lnTo>
                  <a:lnTo>
                    <a:pt x="1849" y="566"/>
                  </a:lnTo>
                  <a:lnTo>
                    <a:pt x="1907" y="480"/>
                  </a:lnTo>
                  <a:lnTo>
                    <a:pt x="1945" y="394"/>
                  </a:lnTo>
                  <a:lnTo>
                    <a:pt x="1983" y="298"/>
                  </a:lnTo>
                  <a:lnTo>
                    <a:pt x="2002" y="202"/>
                  </a:lnTo>
                  <a:lnTo>
                    <a:pt x="2021" y="97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9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1"/>
            <p:cNvSpPr/>
            <p:nvPr/>
          </p:nvSpPr>
          <p:spPr>
            <a:xfrm>
              <a:off x="2850388" y="1697868"/>
              <a:ext cx="342292" cy="214474"/>
            </a:xfrm>
            <a:custGeom>
              <a:avLst/>
              <a:gdLst/>
              <a:ahLst/>
              <a:cxnLst/>
              <a:rect l="l" t="t" r="r" b="b"/>
              <a:pathLst>
                <a:path w="10594" h="6638" extrusionOk="0">
                  <a:moveTo>
                    <a:pt x="3975" y="0"/>
                  </a:moveTo>
                  <a:lnTo>
                    <a:pt x="3630" y="19"/>
                  </a:lnTo>
                  <a:lnTo>
                    <a:pt x="3458" y="38"/>
                  </a:lnTo>
                  <a:lnTo>
                    <a:pt x="3295" y="58"/>
                  </a:lnTo>
                  <a:lnTo>
                    <a:pt x="3123" y="96"/>
                  </a:lnTo>
                  <a:lnTo>
                    <a:pt x="2950" y="125"/>
                  </a:lnTo>
                  <a:lnTo>
                    <a:pt x="2682" y="201"/>
                  </a:lnTo>
                  <a:lnTo>
                    <a:pt x="2414" y="297"/>
                  </a:lnTo>
                  <a:lnTo>
                    <a:pt x="2165" y="402"/>
                  </a:lnTo>
                  <a:lnTo>
                    <a:pt x="1916" y="527"/>
                  </a:lnTo>
                  <a:lnTo>
                    <a:pt x="1686" y="671"/>
                  </a:lnTo>
                  <a:lnTo>
                    <a:pt x="1466" y="833"/>
                  </a:lnTo>
                  <a:lnTo>
                    <a:pt x="1265" y="1006"/>
                  </a:lnTo>
                  <a:lnTo>
                    <a:pt x="1063" y="1188"/>
                  </a:lnTo>
                  <a:lnTo>
                    <a:pt x="891" y="1379"/>
                  </a:lnTo>
                  <a:lnTo>
                    <a:pt x="719" y="1581"/>
                  </a:lnTo>
                  <a:lnTo>
                    <a:pt x="575" y="1791"/>
                  </a:lnTo>
                  <a:lnTo>
                    <a:pt x="441" y="2012"/>
                  </a:lnTo>
                  <a:lnTo>
                    <a:pt x="326" y="2241"/>
                  </a:lnTo>
                  <a:lnTo>
                    <a:pt x="221" y="2471"/>
                  </a:lnTo>
                  <a:lnTo>
                    <a:pt x="144" y="2711"/>
                  </a:lnTo>
                  <a:lnTo>
                    <a:pt x="77" y="2950"/>
                  </a:lnTo>
                  <a:lnTo>
                    <a:pt x="29" y="3190"/>
                  </a:lnTo>
                  <a:lnTo>
                    <a:pt x="10" y="3439"/>
                  </a:lnTo>
                  <a:lnTo>
                    <a:pt x="0" y="3678"/>
                  </a:lnTo>
                  <a:lnTo>
                    <a:pt x="19" y="3918"/>
                  </a:lnTo>
                  <a:lnTo>
                    <a:pt x="58" y="4157"/>
                  </a:lnTo>
                  <a:lnTo>
                    <a:pt x="86" y="4282"/>
                  </a:lnTo>
                  <a:lnTo>
                    <a:pt x="125" y="4397"/>
                  </a:lnTo>
                  <a:lnTo>
                    <a:pt x="163" y="4511"/>
                  </a:lnTo>
                  <a:lnTo>
                    <a:pt x="201" y="4626"/>
                  </a:lnTo>
                  <a:lnTo>
                    <a:pt x="259" y="4741"/>
                  </a:lnTo>
                  <a:lnTo>
                    <a:pt x="316" y="4847"/>
                  </a:lnTo>
                  <a:lnTo>
                    <a:pt x="374" y="4962"/>
                  </a:lnTo>
                  <a:lnTo>
                    <a:pt x="441" y="5067"/>
                  </a:lnTo>
                  <a:lnTo>
                    <a:pt x="517" y="5172"/>
                  </a:lnTo>
                  <a:lnTo>
                    <a:pt x="604" y="5278"/>
                  </a:lnTo>
                  <a:lnTo>
                    <a:pt x="690" y="5383"/>
                  </a:lnTo>
                  <a:lnTo>
                    <a:pt x="786" y="5479"/>
                  </a:lnTo>
                  <a:lnTo>
                    <a:pt x="891" y="5575"/>
                  </a:lnTo>
                  <a:lnTo>
                    <a:pt x="996" y="5670"/>
                  </a:lnTo>
                  <a:lnTo>
                    <a:pt x="1111" y="5757"/>
                  </a:lnTo>
                  <a:lnTo>
                    <a:pt x="1236" y="5843"/>
                  </a:lnTo>
                  <a:lnTo>
                    <a:pt x="1360" y="5929"/>
                  </a:lnTo>
                  <a:lnTo>
                    <a:pt x="1494" y="6015"/>
                  </a:lnTo>
                  <a:lnTo>
                    <a:pt x="1638" y="6092"/>
                  </a:lnTo>
                  <a:lnTo>
                    <a:pt x="1791" y="6168"/>
                  </a:lnTo>
                  <a:lnTo>
                    <a:pt x="1945" y="6236"/>
                  </a:lnTo>
                  <a:lnTo>
                    <a:pt x="2107" y="6303"/>
                  </a:lnTo>
                  <a:lnTo>
                    <a:pt x="2318" y="6379"/>
                  </a:lnTo>
                  <a:lnTo>
                    <a:pt x="2519" y="6446"/>
                  </a:lnTo>
                  <a:lnTo>
                    <a:pt x="2730" y="6494"/>
                  </a:lnTo>
                  <a:lnTo>
                    <a:pt x="2931" y="6542"/>
                  </a:lnTo>
                  <a:lnTo>
                    <a:pt x="3142" y="6580"/>
                  </a:lnTo>
                  <a:lnTo>
                    <a:pt x="3343" y="6609"/>
                  </a:lnTo>
                  <a:lnTo>
                    <a:pt x="3544" y="6628"/>
                  </a:lnTo>
                  <a:lnTo>
                    <a:pt x="3745" y="6638"/>
                  </a:lnTo>
                  <a:lnTo>
                    <a:pt x="4138" y="6638"/>
                  </a:lnTo>
                  <a:lnTo>
                    <a:pt x="4339" y="6628"/>
                  </a:lnTo>
                  <a:lnTo>
                    <a:pt x="4531" y="6599"/>
                  </a:lnTo>
                  <a:lnTo>
                    <a:pt x="4732" y="6580"/>
                  </a:lnTo>
                  <a:lnTo>
                    <a:pt x="4923" y="6542"/>
                  </a:lnTo>
                  <a:lnTo>
                    <a:pt x="5115" y="6504"/>
                  </a:lnTo>
                  <a:lnTo>
                    <a:pt x="5297" y="6465"/>
                  </a:lnTo>
                  <a:lnTo>
                    <a:pt x="5488" y="6408"/>
                  </a:lnTo>
                  <a:lnTo>
                    <a:pt x="5670" y="6350"/>
                  </a:lnTo>
                  <a:lnTo>
                    <a:pt x="6034" y="6226"/>
                  </a:lnTo>
                  <a:lnTo>
                    <a:pt x="6389" y="6082"/>
                  </a:lnTo>
                  <a:lnTo>
                    <a:pt x="6734" y="5919"/>
                  </a:lnTo>
                  <a:lnTo>
                    <a:pt x="7069" y="5737"/>
                  </a:lnTo>
                  <a:lnTo>
                    <a:pt x="7395" y="5555"/>
                  </a:lnTo>
                  <a:lnTo>
                    <a:pt x="7711" y="5354"/>
                  </a:lnTo>
                  <a:lnTo>
                    <a:pt x="8008" y="5153"/>
                  </a:lnTo>
                  <a:lnTo>
                    <a:pt x="8295" y="4942"/>
                  </a:lnTo>
                  <a:lnTo>
                    <a:pt x="8573" y="4732"/>
                  </a:lnTo>
                  <a:lnTo>
                    <a:pt x="8831" y="4511"/>
                  </a:lnTo>
                  <a:lnTo>
                    <a:pt x="9080" y="4301"/>
                  </a:lnTo>
                  <a:lnTo>
                    <a:pt x="9301" y="4100"/>
                  </a:lnTo>
                  <a:lnTo>
                    <a:pt x="9521" y="3898"/>
                  </a:lnTo>
                  <a:lnTo>
                    <a:pt x="9894" y="3525"/>
                  </a:lnTo>
                  <a:lnTo>
                    <a:pt x="10191" y="3199"/>
                  </a:lnTo>
                  <a:lnTo>
                    <a:pt x="10412" y="2950"/>
                  </a:lnTo>
                  <a:lnTo>
                    <a:pt x="10594" y="2720"/>
                  </a:lnTo>
                  <a:lnTo>
                    <a:pt x="10412" y="2577"/>
                  </a:lnTo>
                  <a:lnTo>
                    <a:pt x="10201" y="2414"/>
                  </a:lnTo>
                  <a:lnTo>
                    <a:pt x="9914" y="2203"/>
                  </a:lnTo>
                  <a:lnTo>
                    <a:pt x="9550" y="1954"/>
                  </a:lnTo>
                  <a:lnTo>
                    <a:pt x="9128" y="1686"/>
                  </a:lnTo>
                  <a:lnTo>
                    <a:pt x="8659" y="1399"/>
                  </a:lnTo>
                  <a:lnTo>
                    <a:pt x="8400" y="1255"/>
                  </a:lnTo>
                  <a:lnTo>
                    <a:pt x="8132" y="1111"/>
                  </a:lnTo>
                  <a:lnTo>
                    <a:pt x="7854" y="977"/>
                  </a:lnTo>
                  <a:lnTo>
                    <a:pt x="7567" y="833"/>
                  </a:lnTo>
                  <a:lnTo>
                    <a:pt x="7260" y="709"/>
                  </a:lnTo>
                  <a:lnTo>
                    <a:pt x="6963" y="584"/>
                  </a:lnTo>
                  <a:lnTo>
                    <a:pt x="6647" y="469"/>
                  </a:lnTo>
                  <a:lnTo>
                    <a:pt x="6331" y="364"/>
                  </a:lnTo>
                  <a:lnTo>
                    <a:pt x="6006" y="268"/>
                  </a:lnTo>
                  <a:lnTo>
                    <a:pt x="5670" y="182"/>
                  </a:lnTo>
                  <a:lnTo>
                    <a:pt x="5335" y="115"/>
                  </a:lnTo>
                  <a:lnTo>
                    <a:pt x="5000" y="58"/>
                  </a:lnTo>
                  <a:lnTo>
                    <a:pt x="4655" y="19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1"/>
            <p:cNvSpPr/>
            <p:nvPr/>
          </p:nvSpPr>
          <p:spPr>
            <a:xfrm>
              <a:off x="3141895" y="1559514"/>
              <a:ext cx="319417" cy="231824"/>
            </a:xfrm>
            <a:custGeom>
              <a:avLst/>
              <a:gdLst/>
              <a:ahLst/>
              <a:cxnLst/>
              <a:rect l="l" t="t" r="r" b="b"/>
              <a:pathLst>
                <a:path w="9886" h="7175" extrusionOk="0">
                  <a:moveTo>
                    <a:pt x="6399" y="1"/>
                  </a:moveTo>
                  <a:lnTo>
                    <a:pt x="6121" y="10"/>
                  </a:lnTo>
                  <a:lnTo>
                    <a:pt x="5853" y="39"/>
                  </a:lnTo>
                  <a:lnTo>
                    <a:pt x="5566" y="77"/>
                  </a:lnTo>
                  <a:lnTo>
                    <a:pt x="5278" y="135"/>
                  </a:lnTo>
                  <a:lnTo>
                    <a:pt x="4991" y="202"/>
                  </a:lnTo>
                  <a:lnTo>
                    <a:pt x="4694" y="288"/>
                  </a:lnTo>
                  <a:lnTo>
                    <a:pt x="4388" y="393"/>
                  </a:lnTo>
                  <a:lnTo>
                    <a:pt x="4081" y="508"/>
                  </a:lnTo>
                  <a:lnTo>
                    <a:pt x="3822" y="623"/>
                  </a:lnTo>
                  <a:lnTo>
                    <a:pt x="3573" y="757"/>
                  </a:lnTo>
                  <a:lnTo>
                    <a:pt x="3324" y="911"/>
                  </a:lnTo>
                  <a:lnTo>
                    <a:pt x="3095" y="1073"/>
                  </a:lnTo>
                  <a:lnTo>
                    <a:pt x="2865" y="1255"/>
                  </a:lnTo>
                  <a:lnTo>
                    <a:pt x="2654" y="1437"/>
                  </a:lnTo>
                  <a:lnTo>
                    <a:pt x="2443" y="1639"/>
                  </a:lnTo>
                  <a:lnTo>
                    <a:pt x="2242" y="1840"/>
                  </a:lnTo>
                  <a:lnTo>
                    <a:pt x="2050" y="2060"/>
                  </a:lnTo>
                  <a:lnTo>
                    <a:pt x="1878" y="2271"/>
                  </a:lnTo>
                  <a:lnTo>
                    <a:pt x="1706" y="2501"/>
                  </a:lnTo>
                  <a:lnTo>
                    <a:pt x="1543" y="2721"/>
                  </a:lnTo>
                  <a:lnTo>
                    <a:pt x="1390" y="2951"/>
                  </a:lnTo>
                  <a:lnTo>
                    <a:pt x="1236" y="3181"/>
                  </a:lnTo>
                  <a:lnTo>
                    <a:pt x="1102" y="3411"/>
                  </a:lnTo>
                  <a:lnTo>
                    <a:pt x="978" y="3640"/>
                  </a:lnTo>
                  <a:lnTo>
                    <a:pt x="738" y="4081"/>
                  </a:lnTo>
                  <a:lnTo>
                    <a:pt x="537" y="4493"/>
                  </a:lnTo>
                  <a:lnTo>
                    <a:pt x="374" y="4876"/>
                  </a:lnTo>
                  <a:lnTo>
                    <a:pt x="240" y="5211"/>
                  </a:lnTo>
                  <a:lnTo>
                    <a:pt x="135" y="5489"/>
                  </a:lnTo>
                  <a:lnTo>
                    <a:pt x="58" y="5709"/>
                  </a:lnTo>
                  <a:lnTo>
                    <a:pt x="1" y="5891"/>
                  </a:lnTo>
                  <a:lnTo>
                    <a:pt x="461" y="6677"/>
                  </a:lnTo>
                  <a:lnTo>
                    <a:pt x="853" y="6763"/>
                  </a:lnTo>
                  <a:lnTo>
                    <a:pt x="1303" y="6859"/>
                  </a:lnTo>
                  <a:lnTo>
                    <a:pt x="1888" y="6954"/>
                  </a:lnTo>
                  <a:lnTo>
                    <a:pt x="2232" y="7002"/>
                  </a:lnTo>
                  <a:lnTo>
                    <a:pt x="2587" y="7050"/>
                  </a:lnTo>
                  <a:lnTo>
                    <a:pt x="2970" y="7089"/>
                  </a:lnTo>
                  <a:lnTo>
                    <a:pt x="3363" y="7127"/>
                  </a:lnTo>
                  <a:lnTo>
                    <a:pt x="3784" y="7156"/>
                  </a:lnTo>
                  <a:lnTo>
                    <a:pt x="4206" y="7175"/>
                  </a:lnTo>
                  <a:lnTo>
                    <a:pt x="5068" y="7175"/>
                  </a:lnTo>
                  <a:lnTo>
                    <a:pt x="5499" y="7156"/>
                  </a:lnTo>
                  <a:lnTo>
                    <a:pt x="5930" y="7117"/>
                  </a:lnTo>
                  <a:lnTo>
                    <a:pt x="6361" y="7060"/>
                  </a:lnTo>
                  <a:lnTo>
                    <a:pt x="6782" y="6983"/>
                  </a:lnTo>
                  <a:lnTo>
                    <a:pt x="6983" y="6935"/>
                  </a:lnTo>
                  <a:lnTo>
                    <a:pt x="7184" y="6887"/>
                  </a:lnTo>
                  <a:lnTo>
                    <a:pt x="7376" y="6830"/>
                  </a:lnTo>
                  <a:lnTo>
                    <a:pt x="7577" y="6763"/>
                  </a:lnTo>
                  <a:lnTo>
                    <a:pt x="7759" y="6696"/>
                  </a:lnTo>
                  <a:lnTo>
                    <a:pt x="7941" y="6619"/>
                  </a:lnTo>
                  <a:lnTo>
                    <a:pt x="8123" y="6543"/>
                  </a:lnTo>
                  <a:lnTo>
                    <a:pt x="8295" y="6447"/>
                  </a:lnTo>
                  <a:lnTo>
                    <a:pt x="8458" y="6351"/>
                  </a:lnTo>
                  <a:lnTo>
                    <a:pt x="8611" y="6246"/>
                  </a:lnTo>
                  <a:lnTo>
                    <a:pt x="8765" y="6131"/>
                  </a:lnTo>
                  <a:lnTo>
                    <a:pt x="8908" y="6016"/>
                  </a:lnTo>
                  <a:lnTo>
                    <a:pt x="9043" y="5891"/>
                  </a:lnTo>
                  <a:lnTo>
                    <a:pt x="9167" y="5748"/>
                  </a:lnTo>
                  <a:lnTo>
                    <a:pt x="9282" y="5604"/>
                  </a:lnTo>
                  <a:lnTo>
                    <a:pt x="9397" y="5451"/>
                  </a:lnTo>
                  <a:lnTo>
                    <a:pt x="9493" y="5288"/>
                  </a:lnTo>
                  <a:lnTo>
                    <a:pt x="9579" y="5115"/>
                  </a:lnTo>
                  <a:lnTo>
                    <a:pt x="9656" y="4943"/>
                  </a:lnTo>
                  <a:lnTo>
                    <a:pt x="9723" y="4751"/>
                  </a:lnTo>
                  <a:lnTo>
                    <a:pt x="9780" y="4550"/>
                  </a:lnTo>
                  <a:lnTo>
                    <a:pt x="9828" y="4340"/>
                  </a:lnTo>
                  <a:lnTo>
                    <a:pt x="9857" y="4119"/>
                  </a:lnTo>
                  <a:lnTo>
                    <a:pt x="9876" y="3889"/>
                  </a:lnTo>
                  <a:lnTo>
                    <a:pt x="9885" y="3583"/>
                  </a:lnTo>
                  <a:lnTo>
                    <a:pt x="9876" y="3286"/>
                  </a:lnTo>
                  <a:lnTo>
                    <a:pt x="9847" y="2999"/>
                  </a:lnTo>
                  <a:lnTo>
                    <a:pt x="9809" y="2731"/>
                  </a:lnTo>
                  <a:lnTo>
                    <a:pt x="9761" y="2472"/>
                  </a:lnTo>
                  <a:lnTo>
                    <a:pt x="9684" y="2223"/>
                  </a:lnTo>
                  <a:lnTo>
                    <a:pt x="9608" y="1983"/>
                  </a:lnTo>
                  <a:lnTo>
                    <a:pt x="9502" y="1763"/>
                  </a:lnTo>
                  <a:lnTo>
                    <a:pt x="9397" y="1552"/>
                  </a:lnTo>
                  <a:lnTo>
                    <a:pt x="9272" y="1361"/>
                  </a:lnTo>
                  <a:lnTo>
                    <a:pt x="9129" y="1169"/>
                  </a:lnTo>
                  <a:lnTo>
                    <a:pt x="8985" y="997"/>
                  </a:lnTo>
                  <a:lnTo>
                    <a:pt x="8822" y="844"/>
                  </a:lnTo>
                  <a:lnTo>
                    <a:pt x="8650" y="700"/>
                  </a:lnTo>
                  <a:lnTo>
                    <a:pt x="8468" y="566"/>
                  </a:lnTo>
                  <a:lnTo>
                    <a:pt x="8276" y="441"/>
                  </a:lnTo>
                  <a:lnTo>
                    <a:pt x="8066" y="346"/>
                  </a:lnTo>
                  <a:lnTo>
                    <a:pt x="7855" y="250"/>
                  </a:lnTo>
                  <a:lnTo>
                    <a:pt x="7635" y="173"/>
                  </a:lnTo>
                  <a:lnTo>
                    <a:pt x="7405" y="106"/>
                  </a:lnTo>
                  <a:lnTo>
                    <a:pt x="7165" y="58"/>
                  </a:lnTo>
                  <a:lnTo>
                    <a:pt x="6916" y="29"/>
                  </a:lnTo>
                  <a:lnTo>
                    <a:pt x="6658" y="10"/>
                  </a:lnTo>
                  <a:lnTo>
                    <a:pt x="63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1"/>
            <p:cNvSpPr/>
            <p:nvPr/>
          </p:nvSpPr>
          <p:spPr>
            <a:xfrm>
              <a:off x="3179343" y="1906757"/>
              <a:ext cx="53893" cy="86979"/>
            </a:xfrm>
            <a:custGeom>
              <a:avLst/>
              <a:gdLst/>
              <a:ahLst/>
              <a:cxnLst/>
              <a:rect l="l" t="t" r="r" b="b"/>
              <a:pathLst>
                <a:path w="1668" h="2692" extrusionOk="0">
                  <a:moveTo>
                    <a:pt x="1045" y="0"/>
                  </a:moveTo>
                  <a:lnTo>
                    <a:pt x="959" y="20"/>
                  </a:lnTo>
                  <a:lnTo>
                    <a:pt x="882" y="39"/>
                  </a:lnTo>
                  <a:lnTo>
                    <a:pt x="796" y="77"/>
                  </a:lnTo>
                  <a:lnTo>
                    <a:pt x="719" y="125"/>
                  </a:lnTo>
                  <a:lnTo>
                    <a:pt x="642" y="192"/>
                  </a:lnTo>
                  <a:lnTo>
                    <a:pt x="566" y="259"/>
                  </a:lnTo>
                  <a:lnTo>
                    <a:pt x="489" y="345"/>
                  </a:lnTo>
                  <a:lnTo>
                    <a:pt x="422" y="431"/>
                  </a:lnTo>
                  <a:lnTo>
                    <a:pt x="346" y="527"/>
                  </a:lnTo>
                  <a:lnTo>
                    <a:pt x="288" y="642"/>
                  </a:lnTo>
                  <a:lnTo>
                    <a:pt x="231" y="757"/>
                  </a:lnTo>
                  <a:lnTo>
                    <a:pt x="173" y="882"/>
                  </a:lnTo>
                  <a:lnTo>
                    <a:pt x="125" y="1006"/>
                  </a:lnTo>
                  <a:lnTo>
                    <a:pt x="87" y="1140"/>
                  </a:lnTo>
                  <a:lnTo>
                    <a:pt x="49" y="1274"/>
                  </a:lnTo>
                  <a:lnTo>
                    <a:pt x="29" y="1408"/>
                  </a:lnTo>
                  <a:lnTo>
                    <a:pt x="10" y="1542"/>
                  </a:lnTo>
                  <a:lnTo>
                    <a:pt x="1" y="1677"/>
                  </a:lnTo>
                  <a:lnTo>
                    <a:pt x="1" y="1801"/>
                  </a:lnTo>
                  <a:lnTo>
                    <a:pt x="10" y="1916"/>
                  </a:lnTo>
                  <a:lnTo>
                    <a:pt x="20" y="2031"/>
                  </a:lnTo>
                  <a:lnTo>
                    <a:pt x="49" y="2146"/>
                  </a:lnTo>
                  <a:lnTo>
                    <a:pt x="77" y="2242"/>
                  </a:lnTo>
                  <a:lnTo>
                    <a:pt x="116" y="2337"/>
                  </a:lnTo>
                  <a:lnTo>
                    <a:pt x="154" y="2424"/>
                  </a:lnTo>
                  <a:lnTo>
                    <a:pt x="202" y="2491"/>
                  </a:lnTo>
                  <a:lnTo>
                    <a:pt x="259" y="2558"/>
                  </a:lnTo>
                  <a:lnTo>
                    <a:pt x="326" y="2606"/>
                  </a:lnTo>
                  <a:lnTo>
                    <a:pt x="393" y="2654"/>
                  </a:lnTo>
                  <a:lnTo>
                    <a:pt x="470" y="2682"/>
                  </a:lnTo>
                  <a:lnTo>
                    <a:pt x="547" y="2692"/>
                  </a:lnTo>
                  <a:lnTo>
                    <a:pt x="623" y="2692"/>
                  </a:lnTo>
                  <a:lnTo>
                    <a:pt x="710" y="2682"/>
                  </a:lnTo>
                  <a:lnTo>
                    <a:pt x="786" y="2654"/>
                  </a:lnTo>
                  <a:lnTo>
                    <a:pt x="872" y="2615"/>
                  </a:lnTo>
                  <a:lnTo>
                    <a:pt x="949" y="2567"/>
                  </a:lnTo>
                  <a:lnTo>
                    <a:pt x="1026" y="2510"/>
                  </a:lnTo>
                  <a:lnTo>
                    <a:pt x="1102" y="2433"/>
                  </a:lnTo>
                  <a:lnTo>
                    <a:pt x="1179" y="2357"/>
                  </a:lnTo>
                  <a:lnTo>
                    <a:pt x="1255" y="2261"/>
                  </a:lnTo>
                  <a:lnTo>
                    <a:pt x="1323" y="2165"/>
                  </a:lnTo>
                  <a:lnTo>
                    <a:pt x="1380" y="2060"/>
                  </a:lnTo>
                  <a:lnTo>
                    <a:pt x="1437" y="1945"/>
                  </a:lnTo>
                  <a:lnTo>
                    <a:pt x="1495" y="1820"/>
                  </a:lnTo>
                  <a:lnTo>
                    <a:pt x="1543" y="1686"/>
                  </a:lnTo>
                  <a:lnTo>
                    <a:pt x="1581" y="1552"/>
                  </a:lnTo>
                  <a:lnTo>
                    <a:pt x="1619" y="1418"/>
                  </a:lnTo>
                  <a:lnTo>
                    <a:pt x="1648" y="1284"/>
                  </a:lnTo>
                  <a:lnTo>
                    <a:pt x="1658" y="1150"/>
                  </a:lnTo>
                  <a:lnTo>
                    <a:pt x="1667" y="1016"/>
                  </a:lnTo>
                  <a:lnTo>
                    <a:pt x="1667" y="891"/>
                  </a:lnTo>
                  <a:lnTo>
                    <a:pt x="1658" y="776"/>
                  </a:lnTo>
                  <a:lnTo>
                    <a:pt x="1648" y="661"/>
                  </a:lnTo>
                  <a:lnTo>
                    <a:pt x="1629" y="556"/>
                  </a:lnTo>
                  <a:lnTo>
                    <a:pt x="1591" y="451"/>
                  </a:lnTo>
                  <a:lnTo>
                    <a:pt x="1562" y="364"/>
                  </a:lnTo>
                  <a:lnTo>
                    <a:pt x="1514" y="278"/>
                  </a:lnTo>
                  <a:lnTo>
                    <a:pt x="1466" y="202"/>
                  </a:lnTo>
                  <a:lnTo>
                    <a:pt x="1409" y="134"/>
                  </a:lnTo>
                  <a:lnTo>
                    <a:pt x="1342" y="87"/>
                  </a:lnTo>
                  <a:lnTo>
                    <a:pt x="1275" y="48"/>
                  </a:lnTo>
                  <a:lnTo>
                    <a:pt x="1198" y="20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1"/>
            <p:cNvSpPr/>
            <p:nvPr/>
          </p:nvSpPr>
          <p:spPr>
            <a:xfrm>
              <a:off x="3133559" y="1768726"/>
              <a:ext cx="103683" cy="222842"/>
            </a:xfrm>
            <a:custGeom>
              <a:avLst/>
              <a:gdLst/>
              <a:ahLst/>
              <a:cxnLst/>
              <a:rect l="l" t="t" r="r" b="b"/>
              <a:pathLst>
                <a:path w="3209" h="6897" extrusionOk="0">
                  <a:moveTo>
                    <a:pt x="833" y="1"/>
                  </a:moveTo>
                  <a:lnTo>
                    <a:pt x="766" y="10"/>
                  </a:lnTo>
                  <a:lnTo>
                    <a:pt x="699" y="29"/>
                  </a:lnTo>
                  <a:lnTo>
                    <a:pt x="642" y="68"/>
                  </a:lnTo>
                  <a:lnTo>
                    <a:pt x="584" y="106"/>
                  </a:lnTo>
                  <a:lnTo>
                    <a:pt x="527" y="163"/>
                  </a:lnTo>
                  <a:lnTo>
                    <a:pt x="479" y="230"/>
                  </a:lnTo>
                  <a:lnTo>
                    <a:pt x="431" y="307"/>
                  </a:lnTo>
                  <a:lnTo>
                    <a:pt x="383" y="393"/>
                  </a:lnTo>
                  <a:lnTo>
                    <a:pt x="335" y="499"/>
                  </a:lnTo>
                  <a:lnTo>
                    <a:pt x="288" y="614"/>
                  </a:lnTo>
                  <a:lnTo>
                    <a:pt x="211" y="891"/>
                  </a:lnTo>
                  <a:lnTo>
                    <a:pt x="134" y="1227"/>
                  </a:lnTo>
                  <a:lnTo>
                    <a:pt x="67" y="1629"/>
                  </a:lnTo>
                  <a:lnTo>
                    <a:pt x="0" y="2089"/>
                  </a:lnTo>
                  <a:lnTo>
                    <a:pt x="144" y="2376"/>
                  </a:lnTo>
                  <a:lnTo>
                    <a:pt x="288" y="2692"/>
                  </a:lnTo>
                  <a:lnTo>
                    <a:pt x="450" y="3085"/>
                  </a:lnTo>
                  <a:lnTo>
                    <a:pt x="537" y="3315"/>
                  </a:lnTo>
                  <a:lnTo>
                    <a:pt x="613" y="3544"/>
                  </a:lnTo>
                  <a:lnTo>
                    <a:pt x="680" y="3793"/>
                  </a:lnTo>
                  <a:lnTo>
                    <a:pt x="747" y="4033"/>
                  </a:lnTo>
                  <a:lnTo>
                    <a:pt x="795" y="4292"/>
                  </a:lnTo>
                  <a:lnTo>
                    <a:pt x="833" y="4531"/>
                  </a:lnTo>
                  <a:lnTo>
                    <a:pt x="853" y="4780"/>
                  </a:lnTo>
                  <a:lnTo>
                    <a:pt x="862" y="5019"/>
                  </a:lnTo>
                  <a:lnTo>
                    <a:pt x="843" y="5451"/>
                  </a:lnTo>
                  <a:lnTo>
                    <a:pt x="843" y="5824"/>
                  </a:lnTo>
                  <a:lnTo>
                    <a:pt x="862" y="6150"/>
                  </a:lnTo>
                  <a:lnTo>
                    <a:pt x="891" y="6408"/>
                  </a:lnTo>
                  <a:lnTo>
                    <a:pt x="920" y="6523"/>
                  </a:lnTo>
                  <a:lnTo>
                    <a:pt x="939" y="6619"/>
                  </a:lnTo>
                  <a:lnTo>
                    <a:pt x="968" y="6696"/>
                  </a:lnTo>
                  <a:lnTo>
                    <a:pt x="996" y="6763"/>
                  </a:lnTo>
                  <a:lnTo>
                    <a:pt x="1035" y="6820"/>
                  </a:lnTo>
                  <a:lnTo>
                    <a:pt x="1073" y="6858"/>
                  </a:lnTo>
                  <a:lnTo>
                    <a:pt x="1111" y="6887"/>
                  </a:lnTo>
                  <a:lnTo>
                    <a:pt x="1150" y="6897"/>
                  </a:lnTo>
                  <a:lnTo>
                    <a:pt x="1178" y="6887"/>
                  </a:lnTo>
                  <a:lnTo>
                    <a:pt x="1197" y="6868"/>
                  </a:lnTo>
                  <a:lnTo>
                    <a:pt x="1226" y="6830"/>
                  </a:lnTo>
                  <a:lnTo>
                    <a:pt x="1245" y="6791"/>
                  </a:lnTo>
                  <a:lnTo>
                    <a:pt x="1293" y="6657"/>
                  </a:lnTo>
                  <a:lnTo>
                    <a:pt x="1351" y="6495"/>
                  </a:lnTo>
                  <a:lnTo>
                    <a:pt x="1485" y="6064"/>
                  </a:lnTo>
                  <a:lnTo>
                    <a:pt x="1561" y="5824"/>
                  </a:lnTo>
                  <a:lnTo>
                    <a:pt x="1648" y="5565"/>
                  </a:lnTo>
                  <a:lnTo>
                    <a:pt x="1743" y="5316"/>
                  </a:lnTo>
                  <a:lnTo>
                    <a:pt x="1858" y="5058"/>
                  </a:lnTo>
                  <a:lnTo>
                    <a:pt x="1973" y="4818"/>
                  </a:lnTo>
                  <a:lnTo>
                    <a:pt x="2040" y="4703"/>
                  </a:lnTo>
                  <a:lnTo>
                    <a:pt x="2117" y="4598"/>
                  </a:lnTo>
                  <a:lnTo>
                    <a:pt x="2194" y="4493"/>
                  </a:lnTo>
                  <a:lnTo>
                    <a:pt x="2270" y="4406"/>
                  </a:lnTo>
                  <a:lnTo>
                    <a:pt x="2356" y="4320"/>
                  </a:lnTo>
                  <a:lnTo>
                    <a:pt x="2443" y="4244"/>
                  </a:lnTo>
                  <a:lnTo>
                    <a:pt x="2538" y="4177"/>
                  </a:lnTo>
                  <a:lnTo>
                    <a:pt x="2634" y="4119"/>
                  </a:lnTo>
                  <a:lnTo>
                    <a:pt x="2740" y="4071"/>
                  </a:lnTo>
                  <a:lnTo>
                    <a:pt x="2845" y="4043"/>
                  </a:lnTo>
                  <a:lnTo>
                    <a:pt x="2874" y="4033"/>
                  </a:lnTo>
                  <a:lnTo>
                    <a:pt x="2902" y="4004"/>
                  </a:lnTo>
                  <a:lnTo>
                    <a:pt x="2931" y="3966"/>
                  </a:lnTo>
                  <a:lnTo>
                    <a:pt x="2960" y="3918"/>
                  </a:lnTo>
                  <a:lnTo>
                    <a:pt x="3017" y="3784"/>
                  </a:lnTo>
                  <a:lnTo>
                    <a:pt x="3075" y="3602"/>
                  </a:lnTo>
                  <a:lnTo>
                    <a:pt x="3123" y="3401"/>
                  </a:lnTo>
                  <a:lnTo>
                    <a:pt x="3171" y="3161"/>
                  </a:lnTo>
                  <a:lnTo>
                    <a:pt x="3199" y="2903"/>
                  </a:lnTo>
                  <a:lnTo>
                    <a:pt x="3209" y="2635"/>
                  </a:lnTo>
                  <a:lnTo>
                    <a:pt x="3199" y="2347"/>
                  </a:lnTo>
                  <a:lnTo>
                    <a:pt x="3180" y="2204"/>
                  </a:lnTo>
                  <a:lnTo>
                    <a:pt x="3161" y="2060"/>
                  </a:lnTo>
                  <a:lnTo>
                    <a:pt x="3132" y="1916"/>
                  </a:lnTo>
                  <a:lnTo>
                    <a:pt x="3094" y="1782"/>
                  </a:lnTo>
                  <a:lnTo>
                    <a:pt x="3056" y="1638"/>
                  </a:lnTo>
                  <a:lnTo>
                    <a:pt x="3008" y="1504"/>
                  </a:lnTo>
                  <a:lnTo>
                    <a:pt x="2950" y="1370"/>
                  </a:lnTo>
                  <a:lnTo>
                    <a:pt x="2874" y="1246"/>
                  </a:lnTo>
                  <a:lnTo>
                    <a:pt x="2797" y="1121"/>
                  </a:lnTo>
                  <a:lnTo>
                    <a:pt x="2711" y="1006"/>
                  </a:lnTo>
                  <a:lnTo>
                    <a:pt x="2615" y="891"/>
                  </a:lnTo>
                  <a:lnTo>
                    <a:pt x="2500" y="796"/>
                  </a:lnTo>
                  <a:lnTo>
                    <a:pt x="2385" y="700"/>
                  </a:lnTo>
                  <a:lnTo>
                    <a:pt x="2251" y="614"/>
                  </a:lnTo>
                  <a:lnTo>
                    <a:pt x="1743" y="326"/>
                  </a:lnTo>
                  <a:lnTo>
                    <a:pt x="1523" y="202"/>
                  </a:lnTo>
                  <a:lnTo>
                    <a:pt x="1332" y="106"/>
                  </a:lnTo>
                  <a:lnTo>
                    <a:pt x="1150" y="39"/>
                  </a:lnTo>
                  <a:lnTo>
                    <a:pt x="1063" y="20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9" name="Google Shape;1419;p31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20" name="Google Shape;1420;p31"/>
          <p:cNvGrpSpPr/>
          <p:nvPr/>
        </p:nvGrpSpPr>
        <p:grpSpPr>
          <a:xfrm>
            <a:off x="6454800" y="995163"/>
            <a:ext cx="2232000" cy="1399988"/>
            <a:chOff x="6454800" y="995163"/>
            <a:chExt cx="2232000" cy="1399988"/>
          </a:xfrm>
        </p:grpSpPr>
        <p:sp>
          <p:nvSpPr>
            <p:cNvPr id="1421" name="Google Shape;1421;p31"/>
            <p:cNvSpPr txBox="1"/>
            <p:nvPr/>
          </p:nvSpPr>
          <p:spPr>
            <a:xfrm>
              <a:off x="6454800" y="1333550"/>
              <a:ext cx="2232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Intrusion detection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22" name="Google Shape;1422;p31"/>
            <p:cNvSpPr txBox="1"/>
            <p:nvPr/>
          </p:nvSpPr>
          <p:spPr>
            <a:xfrm>
              <a:off x="7281540" y="1675150"/>
              <a:ext cx="14052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23" name="Google Shape;1423;p31"/>
            <p:cNvSpPr txBox="1"/>
            <p:nvPr/>
          </p:nvSpPr>
          <p:spPr>
            <a:xfrm>
              <a:off x="7281540" y="995163"/>
              <a:ext cx="1405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424" name="Google Shape;1424;p31"/>
          <p:cNvGrpSpPr/>
          <p:nvPr/>
        </p:nvGrpSpPr>
        <p:grpSpPr>
          <a:xfrm>
            <a:off x="457191" y="995163"/>
            <a:ext cx="2232008" cy="1399988"/>
            <a:chOff x="457191" y="995163"/>
            <a:chExt cx="2232008" cy="1399988"/>
          </a:xfrm>
        </p:grpSpPr>
        <p:sp>
          <p:nvSpPr>
            <p:cNvPr id="1425" name="Google Shape;1425;p31"/>
            <p:cNvSpPr txBox="1"/>
            <p:nvPr/>
          </p:nvSpPr>
          <p:spPr>
            <a:xfrm>
              <a:off x="457200" y="1333550"/>
              <a:ext cx="2232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 mining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26" name="Google Shape;1426;p31"/>
            <p:cNvSpPr txBox="1"/>
            <p:nvPr/>
          </p:nvSpPr>
          <p:spPr>
            <a:xfrm>
              <a:off x="457191" y="1675150"/>
              <a:ext cx="14052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third planet from the Sun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27" name="Google Shape;1427;p31"/>
            <p:cNvSpPr txBox="1"/>
            <p:nvPr/>
          </p:nvSpPr>
          <p:spPr>
            <a:xfrm>
              <a:off x="457191" y="995163"/>
              <a:ext cx="1405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45%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428" name="Google Shape;1428;p31"/>
          <p:cNvGrpSpPr/>
          <p:nvPr/>
        </p:nvGrpSpPr>
        <p:grpSpPr>
          <a:xfrm>
            <a:off x="457191" y="2789388"/>
            <a:ext cx="2232008" cy="1399988"/>
            <a:chOff x="457191" y="2789388"/>
            <a:chExt cx="2232008" cy="1399988"/>
          </a:xfrm>
        </p:grpSpPr>
        <p:sp>
          <p:nvSpPr>
            <p:cNvPr id="1429" name="Google Shape;1429;p31"/>
            <p:cNvSpPr txBox="1"/>
            <p:nvPr/>
          </p:nvSpPr>
          <p:spPr>
            <a:xfrm>
              <a:off x="457200" y="3127775"/>
              <a:ext cx="2232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Continuous production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30" name="Google Shape;1430;p31"/>
            <p:cNvSpPr txBox="1"/>
            <p:nvPr/>
          </p:nvSpPr>
          <p:spPr>
            <a:xfrm>
              <a:off x="457191" y="3469375"/>
              <a:ext cx="14052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1" name="Google Shape;1431;p31"/>
            <p:cNvSpPr txBox="1"/>
            <p:nvPr/>
          </p:nvSpPr>
          <p:spPr>
            <a:xfrm>
              <a:off x="457191" y="2789388"/>
              <a:ext cx="1405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35%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2"/>
          <p:cNvSpPr/>
          <p:nvPr/>
        </p:nvSpPr>
        <p:spPr>
          <a:xfrm>
            <a:off x="5683350" y="3550875"/>
            <a:ext cx="3000000" cy="1181100"/>
          </a:xfrm>
          <a:prstGeom prst="roundRect">
            <a:avLst>
              <a:gd name="adj" fmla="val 8324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32"/>
          <p:cNvSpPr/>
          <p:nvPr/>
        </p:nvSpPr>
        <p:spPr>
          <a:xfrm>
            <a:off x="5683350" y="1219200"/>
            <a:ext cx="3000000" cy="1181100"/>
          </a:xfrm>
          <a:prstGeom prst="roundRect">
            <a:avLst>
              <a:gd name="adj" fmla="val 10110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32"/>
          <p:cNvSpPr/>
          <p:nvPr/>
        </p:nvSpPr>
        <p:spPr>
          <a:xfrm>
            <a:off x="457200" y="2332700"/>
            <a:ext cx="4115100" cy="1285800"/>
          </a:xfrm>
          <a:prstGeom prst="roundRect">
            <a:avLst>
              <a:gd name="adj" fmla="val 707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1440" name="Google Shape;1440;p32"/>
          <p:cNvGrpSpPr/>
          <p:nvPr/>
        </p:nvGrpSpPr>
        <p:grpSpPr>
          <a:xfrm>
            <a:off x="457126" y="1219157"/>
            <a:ext cx="1222740" cy="2516543"/>
            <a:chOff x="-2050539" y="1195241"/>
            <a:chExt cx="1087557" cy="2238519"/>
          </a:xfrm>
        </p:grpSpPr>
        <p:sp>
          <p:nvSpPr>
            <p:cNvPr id="1441" name="Google Shape;1441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7058"/>
                  </a:lnTo>
                  <a:lnTo>
                    <a:pt x="15" y="77312"/>
                  </a:lnTo>
                  <a:lnTo>
                    <a:pt x="60" y="77566"/>
                  </a:lnTo>
                  <a:lnTo>
                    <a:pt x="120" y="77820"/>
                  </a:lnTo>
                  <a:lnTo>
                    <a:pt x="209" y="78044"/>
                  </a:lnTo>
                  <a:lnTo>
                    <a:pt x="314" y="78268"/>
                  </a:lnTo>
                  <a:lnTo>
                    <a:pt x="433" y="78477"/>
                  </a:lnTo>
                  <a:lnTo>
                    <a:pt x="583" y="78687"/>
                  </a:lnTo>
                  <a:lnTo>
                    <a:pt x="747" y="78866"/>
                  </a:lnTo>
                  <a:lnTo>
                    <a:pt x="941" y="79030"/>
                  </a:lnTo>
                  <a:lnTo>
                    <a:pt x="1136" y="79180"/>
                  </a:lnTo>
                  <a:lnTo>
                    <a:pt x="1345" y="79299"/>
                  </a:lnTo>
                  <a:lnTo>
                    <a:pt x="1569" y="79419"/>
                  </a:lnTo>
                  <a:lnTo>
                    <a:pt x="1808" y="79493"/>
                  </a:lnTo>
                  <a:lnTo>
                    <a:pt x="2047" y="79553"/>
                  </a:lnTo>
                  <a:lnTo>
                    <a:pt x="2301" y="79598"/>
                  </a:lnTo>
                  <a:lnTo>
                    <a:pt x="2555" y="79613"/>
                  </a:lnTo>
                  <a:lnTo>
                    <a:pt x="36124" y="79613"/>
                  </a:lnTo>
                  <a:lnTo>
                    <a:pt x="36378" y="79598"/>
                  </a:lnTo>
                  <a:lnTo>
                    <a:pt x="36632" y="79553"/>
                  </a:lnTo>
                  <a:lnTo>
                    <a:pt x="36886" y="79493"/>
                  </a:lnTo>
                  <a:lnTo>
                    <a:pt x="37110" y="79419"/>
                  </a:lnTo>
                  <a:lnTo>
                    <a:pt x="37334" y="79299"/>
                  </a:lnTo>
                  <a:lnTo>
                    <a:pt x="37558" y="79180"/>
                  </a:lnTo>
                  <a:lnTo>
                    <a:pt x="37753" y="79030"/>
                  </a:lnTo>
                  <a:lnTo>
                    <a:pt x="37932" y="78866"/>
                  </a:lnTo>
                  <a:lnTo>
                    <a:pt x="38096" y="78687"/>
                  </a:lnTo>
                  <a:lnTo>
                    <a:pt x="38246" y="78477"/>
                  </a:lnTo>
                  <a:lnTo>
                    <a:pt x="38365" y="78268"/>
                  </a:lnTo>
                  <a:lnTo>
                    <a:pt x="38485" y="78044"/>
                  </a:lnTo>
                  <a:lnTo>
                    <a:pt x="38559" y="77820"/>
                  </a:lnTo>
                  <a:lnTo>
                    <a:pt x="38634" y="77566"/>
                  </a:lnTo>
                  <a:lnTo>
                    <a:pt x="38664" y="77312"/>
                  </a:lnTo>
                  <a:lnTo>
                    <a:pt x="38679" y="77058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-2050539" y="1195241"/>
              <a:ext cx="1087557" cy="2238519"/>
            </a:xfrm>
            <a:custGeom>
              <a:avLst/>
              <a:gdLst/>
              <a:ahLst/>
              <a:cxnLst/>
              <a:rect l="l" t="t" r="r" b="b"/>
              <a:pathLst>
                <a:path w="38679" h="79613" fill="none" extrusionOk="0">
                  <a:moveTo>
                    <a:pt x="38679" y="1912"/>
                  </a:moveTo>
                  <a:lnTo>
                    <a:pt x="38679" y="77058"/>
                  </a:lnTo>
                  <a:lnTo>
                    <a:pt x="38679" y="77058"/>
                  </a:lnTo>
                  <a:lnTo>
                    <a:pt x="38664" y="77312"/>
                  </a:lnTo>
                  <a:lnTo>
                    <a:pt x="38634" y="77566"/>
                  </a:lnTo>
                  <a:lnTo>
                    <a:pt x="38559" y="77820"/>
                  </a:lnTo>
                  <a:lnTo>
                    <a:pt x="38485" y="78044"/>
                  </a:lnTo>
                  <a:lnTo>
                    <a:pt x="38365" y="78268"/>
                  </a:lnTo>
                  <a:lnTo>
                    <a:pt x="38246" y="78477"/>
                  </a:lnTo>
                  <a:lnTo>
                    <a:pt x="38096" y="78687"/>
                  </a:lnTo>
                  <a:lnTo>
                    <a:pt x="37932" y="78866"/>
                  </a:lnTo>
                  <a:lnTo>
                    <a:pt x="37753" y="79030"/>
                  </a:lnTo>
                  <a:lnTo>
                    <a:pt x="37558" y="79180"/>
                  </a:lnTo>
                  <a:lnTo>
                    <a:pt x="37334" y="79299"/>
                  </a:lnTo>
                  <a:lnTo>
                    <a:pt x="37110" y="79419"/>
                  </a:lnTo>
                  <a:lnTo>
                    <a:pt x="36886" y="79493"/>
                  </a:lnTo>
                  <a:lnTo>
                    <a:pt x="36632" y="79553"/>
                  </a:lnTo>
                  <a:lnTo>
                    <a:pt x="36378" y="79598"/>
                  </a:lnTo>
                  <a:lnTo>
                    <a:pt x="36124" y="79613"/>
                  </a:lnTo>
                  <a:lnTo>
                    <a:pt x="2555" y="79613"/>
                  </a:lnTo>
                  <a:lnTo>
                    <a:pt x="2555" y="79613"/>
                  </a:lnTo>
                  <a:lnTo>
                    <a:pt x="2301" y="79598"/>
                  </a:lnTo>
                  <a:lnTo>
                    <a:pt x="2047" y="79553"/>
                  </a:lnTo>
                  <a:lnTo>
                    <a:pt x="1808" y="79493"/>
                  </a:lnTo>
                  <a:lnTo>
                    <a:pt x="1569" y="79419"/>
                  </a:lnTo>
                  <a:lnTo>
                    <a:pt x="1345" y="79299"/>
                  </a:lnTo>
                  <a:lnTo>
                    <a:pt x="1136" y="79180"/>
                  </a:lnTo>
                  <a:lnTo>
                    <a:pt x="941" y="79030"/>
                  </a:lnTo>
                  <a:lnTo>
                    <a:pt x="747" y="78866"/>
                  </a:lnTo>
                  <a:lnTo>
                    <a:pt x="583" y="78687"/>
                  </a:lnTo>
                  <a:lnTo>
                    <a:pt x="433" y="78477"/>
                  </a:lnTo>
                  <a:lnTo>
                    <a:pt x="314" y="78268"/>
                  </a:lnTo>
                  <a:lnTo>
                    <a:pt x="209" y="78044"/>
                  </a:lnTo>
                  <a:lnTo>
                    <a:pt x="120" y="77820"/>
                  </a:lnTo>
                  <a:lnTo>
                    <a:pt x="60" y="77566"/>
                  </a:lnTo>
                  <a:lnTo>
                    <a:pt x="15" y="77312"/>
                  </a:lnTo>
                  <a:lnTo>
                    <a:pt x="0" y="77058"/>
                  </a:lnTo>
                  <a:lnTo>
                    <a:pt x="0" y="1912"/>
                  </a:lnTo>
                  <a:lnTo>
                    <a:pt x="0" y="1912"/>
                  </a:lnTo>
                  <a:lnTo>
                    <a:pt x="15" y="1718"/>
                  </a:lnTo>
                  <a:lnTo>
                    <a:pt x="45" y="1524"/>
                  </a:lnTo>
                  <a:lnTo>
                    <a:pt x="90" y="1345"/>
                  </a:lnTo>
                  <a:lnTo>
                    <a:pt x="150" y="1165"/>
                  </a:lnTo>
                  <a:lnTo>
                    <a:pt x="239" y="1001"/>
                  </a:lnTo>
                  <a:lnTo>
                    <a:pt x="329" y="852"/>
                  </a:lnTo>
                  <a:lnTo>
                    <a:pt x="433" y="702"/>
                  </a:lnTo>
                  <a:lnTo>
                    <a:pt x="568" y="568"/>
                  </a:lnTo>
                  <a:lnTo>
                    <a:pt x="702" y="448"/>
                  </a:lnTo>
                  <a:lnTo>
                    <a:pt x="837" y="329"/>
                  </a:lnTo>
                  <a:lnTo>
                    <a:pt x="1001" y="239"/>
                  </a:lnTo>
                  <a:lnTo>
                    <a:pt x="1165" y="150"/>
                  </a:lnTo>
                  <a:lnTo>
                    <a:pt x="1345" y="90"/>
                  </a:lnTo>
                  <a:lnTo>
                    <a:pt x="1524" y="45"/>
                  </a:lnTo>
                  <a:lnTo>
                    <a:pt x="1718" y="15"/>
                  </a:lnTo>
                  <a:lnTo>
                    <a:pt x="1912" y="0"/>
                  </a:lnTo>
                  <a:lnTo>
                    <a:pt x="36767" y="0"/>
                  </a:lnTo>
                  <a:lnTo>
                    <a:pt x="36767" y="0"/>
                  </a:lnTo>
                  <a:lnTo>
                    <a:pt x="36961" y="15"/>
                  </a:lnTo>
                  <a:lnTo>
                    <a:pt x="37155" y="45"/>
                  </a:lnTo>
                  <a:lnTo>
                    <a:pt x="37334" y="90"/>
                  </a:lnTo>
                  <a:lnTo>
                    <a:pt x="37514" y="150"/>
                  </a:lnTo>
                  <a:lnTo>
                    <a:pt x="37678" y="239"/>
                  </a:lnTo>
                  <a:lnTo>
                    <a:pt x="37842" y="329"/>
                  </a:lnTo>
                  <a:lnTo>
                    <a:pt x="37992" y="448"/>
                  </a:lnTo>
                  <a:lnTo>
                    <a:pt x="38126" y="568"/>
                  </a:lnTo>
                  <a:lnTo>
                    <a:pt x="38246" y="702"/>
                  </a:lnTo>
                  <a:lnTo>
                    <a:pt x="38350" y="852"/>
                  </a:lnTo>
                  <a:lnTo>
                    <a:pt x="38455" y="1001"/>
                  </a:lnTo>
                  <a:lnTo>
                    <a:pt x="38529" y="1165"/>
                  </a:lnTo>
                  <a:lnTo>
                    <a:pt x="38589" y="1345"/>
                  </a:lnTo>
                  <a:lnTo>
                    <a:pt x="38634" y="1524"/>
                  </a:lnTo>
                  <a:lnTo>
                    <a:pt x="38664" y="1718"/>
                  </a:lnTo>
                  <a:lnTo>
                    <a:pt x="38679" y="19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-2050539" y="1195241"/>
              <a:ext cx="1087557" cy="202474"/>
            </a:xfrm>
            <a:custGeom>
              <a:avLst/>
              <a:gdLst/>
              <a:ahLst/>
              <a:cxnLst/>
              <a:rect l="l" t="t" r="r" b="b"/>
              <a:pathLst>
                <a:path w="38679" h="7201" extrusionOk="0">
                  <a:moveTo>
                    <a:pt x="1912" y="0"/>
                  </a:moveTo>
                  <a:lnTo>
                    <a:pt x="1718" y="15"/>
                  </a:lnTo>
                  <a:lnTo>
                    <a:pt x="1524" y="45"/>
                  </a:lnTo>
                  <a:lnTo>
                    <a:pt x="1345" y="90"/>
                  </a:lnTo>
                  <a:lnTo>
                    <a:pt x="1165" y="150"/>
                  </a:lnTo>
                  <a:lnTo>
                    <a:pt x="1001" y="239"/>
                  </a:lnTo>
                  <a:lnTo>
                    <a:pt x="837" y="329"/>
                  </a:lnTo>
                  <a:lnTo>
                    <a:pt x="702" y="448"/>
                  </a:lnTo>
                  <a:lnTo>
                    <a:pt x="568" y="568"/>
                  </a:lnTo>
                  <a:lnTo>
                    <a:pt x="433" y="702"/>
                  </a:lnTo>
                  <a:lnTo>
                    <a:pt x="329" y="852"/>
                  </a:lnTo>
                  <a:lnTo>
                    <a:pt x="239" y="1001"/>
                  </a:lnTo>
                  <a:lnTo>
                    <a:pt x="150" y="1165"/>
                  </a:lnTo>
                  <a:lnTo>
                    <a:pt x="90" y="1345"/>
                  </a:lnTo>
                  <a:lnTo>
                    <a:pt x="45" y="1524"/>
                  </a:lnTo>
                  <a:lnTo>
                    <a:pt x="15" y="1718"/>
                  </a:lnTo>
                  <a:lnTo>
                    <a:pt x="0" y="1912"/>
                  </a:lnTo>
                  <a:lnTo>
                    <a:pt x="0" y="7201"/>
                  </a:lnTo>
                  <a:lnTo>
                    <a:pt x="38679" y="7201"/>
                  </a:lnTo>
                  <a:lnTo>
                    <a:pt x="38679" y="1912"/>
                  </a:lnTo>
                  <a:lnTo>
                    <a:pt x="38664" y="1718"/>
                  </a:lnTo>
                  <a:lnTo>
                    <a:pt x="38634" y="1524"/>
                  </a:lnTo>
                  <a:lnTo>
                    <a:pt x="38589" y="1345"/>
                  </a:lnTo>
                  <a:lnTo>
                    <a:pt x="38529" y="1165"/>
                  </a:lnTo>
                  <a:lnTo>
                    <a:pt x="38455" y="1001"/>
                  </a:lnTo>
                  <a:lnTo>
                    <a:pt x="38350" y="852"/>
                  </a:lnTo>
                  <a:lnTo>
                    <a:pt x="38246" y="702"/>
                  </a:lnTo>
                  <a:lnTo>
                    <a:pt x="38126" y="568"/>
                  </a:lnTo>
                  <a:lnTo>
                    <a:pt x="37992" y="448"/>
                  </a:lnTo>
                  <a:lnTo>
                    <a:pt x="37842" y="329"/>
                  </a:lnTo>
                  <a:lnTo>
                    <a:pt x="37678" y="239"/>
                  </a:lnTo>
                  <a:lnTo>
                    <a:pt x="37514" y="150"/>
                  </a:lnTo>
                  <a:lnTo>
                    <a:pt x="37334" y="90"/>
                  </a:lnTo>
                  <a:lnTo>
                    <a:pt x="37155" y="45"/>
                  </a:lnTo>
                  <a:lnTo>
                    <a:pt x="36961" y="15"/>
                  </a:lnTo>
                  <a:lnTo>
                    <a:pt x="36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-1296958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4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5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1" y="762"/>
                  </a:lnTo>
                  <a:lnTo>
                    <a:pt x="61" y="881"/>
                  </a:lnTo>
                  <a:lnTo>
                    <a:pt x="31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1" y="1509"/>
                  </a:lnTo>
                  <a:lnTo>
                    <a:pt x="61" y="1628"/>
                  </a:lnTo>
                  <a:lnTo>
                    <a:pt x="91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5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4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3" y="2226"/>
                  </a:lnTo>
                  <a:lnTo>
                    <a:pt x="2137" y="2151"/>
                  </a:lnTo>
                  <a:lnTo>
                    <a:pt x="2227" y="2062"/>
                  </a:lnTo>
                  <a:lnTo>
                    <a:pt x="2302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1" y="1389"/>
                  </a:lnTo>
                  <a:lnTo>
                    <a:pt x="2511" y="1255"/>
                  </a:lnTo>
                  <a:lnTo>
                    <a:pt x="2511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2" y="553"/>
                  </a:lnTo>
                  <a:lnTo>
                    <a:pt x="2227" y="463"/>
                  </a:lnTo>
                  <a:lnTo>
                    <a:pt x="2137" y="374"/>
                  </a:lnTo>
                  <a:lnTo>
                    <a:pt x="2063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-118226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1" y="30"/>
                  </a:lnTo>
                  <a:lnTo>
                    <a:pt x="882" y="60"/>
                  </a:lnTo>
                  <a:lnTo>
                    <a:pt x="762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45" y="881"/>
                  </a:lnTo>
                  <a:lnTo>
                    <a:pt x="15" y="1001"/>
                  </a:lnTo>
                  <a:lnTo>
                    <a:pt x="0" y="1120"/>
                  </a:lnTo>
                  <a:lnTo>
                    <a:pt x="0" y="1255"/>
                  </a:lnTo>
                  <a:lnTo>
                    <a:pt x="0" y="1389"/>
                  </a:lnTo>
                  <a:lnTo>
                    <a:pt x="15" y="1509"/>
                  </a:lnTo>
                  <a:lnTo>
                    <a:pt x="45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2" y="2420"/>
                  </a:lnTo>
                  <a:lnTo>
                    <a:pt x="882" y="2450"/>
                  </a:lnTo>
                  <a:lnTo>
                    <a:pt x="1001" y="2495"/>
                  </a:lnTo>
                  <a:lnTo>
                    <a:pt x="1121" y="2510"/>
                  </a:lnTo>
                  <a:lnTo>
                    <a:pt x="1375" y="2510"/>
                  </a:lnTo>
                  <a:lnTo>
                    <a:pt x="1509" y="2495"/>
                  </a:lnTo>
                  <a:lnTo>
                    <a:pt x="1629" y="2450"/>
                  </a:lnTo>
                  <a:lnTo>
                    <a:pt x="1748" y="2420"/>
                  </a:lnTo>
                  <a:lnTo>
                    <a:pt x="1853" y="2360"/>
                  </a:lnTo>
                  <a:lnTo>
                    <a:pt x="1957" y="2301"/>
                  </a:lnTo>
                  <a:lnTo>
                    <a:pt x="2047" y="2226"/>
                  </a:lnTo>
                  <a:lnTo>
                    <a:pt x="2137" y="2151"/>
                  </a:lnTo>
                  <a:lnTo>
                    <a:pt x="2226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06" y="1748"/>
                  </a:lnTo>
                  <a:lnTo>
                    <a:pt x="2450" y="1628"/>
                  </a:lnTo>
                  <a:lnTo>
                    <a:pt x="2480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0" y="1001"/>
                  </a:lnTo>
                  <a:lnTo>
                    <a:pt x="2450" y="881"/>
                  </a:lnTo>
                  <a:lnTo>
                    <a:pt x="2406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6" y="463"/>
                  </a:lnTo>
                  <a:lnTo>
                    <a:pt x="2137" y="374"/>
                  </a:lnTo>
                  <a:lnTo>
                    <a:pt x="2047" y="284"/>
                  </a:lnTo>
                  <a:lnTo>
                    <a:pt x="1957" y="209"/>
                  </a:lnTo>
                  <a:lnTo>
                    <a:pt x="1853" y="149"/>
                  </a:lnTo>
                  <a:lnTo>
                    <a:pt x="1748" y="105"/>
                  </a:lnTo>
                  <a:lnTo>
                    <a:pt x="1629" y="60"/>
                  </a:lnTo>
                  <a:lnTo>
                    <a:pt x="1509" y="30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-1072636" y="1251533"/>
              <a:ext cx="70603" cy="70575"/>
            </a:xfrm>
            <a:custGeom>
              <a:avLst/>
              <a:gdLst/>
              <a:ahLst/>
              <a:cxnLst/>
              <a:rect l="l" t="t" r="r" b="b"/>
              <a:pathLst>
                <a:path w="2511" h="2510" extrusionOk="0">
                  <a:moveTo>
                    <a:pt x="1121" y="0"/>
                  </a:moveTo>
                  <a:lnTo>
                    <a:pt x="1002" y="30"/>
                  </a:lnTo>
                  <a:lnTo>
                    <a:pt x="882" y="60"/>
                  </a:lnTo>
                  <a:lnTo>
                    <a:pt x="763" y="105"/>
                  </a:lnTo>
                  <a:lnTo>
                    <a:pt x="658" y="149"/>
                  </a:lnTo>
                  <a:lnTo>
                    <a:pt x="553" y="209"/>
                  </a:lnTo>
                  <a:lnTo>
                    <a:pt x="449" y="284"/>
                  </a:lnTo>
                  <a:lnTo>
                    <a:pt x="359" y="374"/>
                  </a:lnTo>
                  <a:lnTo>
                    <a:pt x="284" y="463"/>
                  </a:lnTo>
                  <a:lnTo>
                    <a:pt x="210" y="553"/>
                  </a:lnTo>
                  <a:lnTo>
                    <a:pt x="150" y="657"/>
                  </a:lnTo>
                  <a:lnTo>
                    <a:pt x="90" y="762"/>
                  </a:lnTo>
                  <a:lnTo>
                    <a:pt x="60" y="881"/>
                  </a:lnTo>
                  <a:lnTo>
                    <a:pt x="30" y="1001"/>
                  </a:lnTo>
                  <a:lnTo>
                    <a:pt x="1" y="1120"/>
                  </a:lnTo>
                  <a:lnTo>
                    <a:pt x="1" y="1255"/>
                  </a:lnTo>
                  <a:lnTo>
                    <a:pt x="1" y="1389"/>
                  </a:lnTo>
                  <a:lnTo>
                    <a:pt x="30" y="1509"/>
                  </a:lnTo>
                  <a:lnTo>
                    <a:pt x="60" y="1628"/>
                  </a:lnTo>
                  <a:lnTo>
                    <a:pt x="90" y="1748"/>
                  </a:lnTo>
                  <a:lnTo>
                    <a:pt x="150" y="1853"/>
                  </a:lnTo>
                  <a:lnTo>
                    <a:pt x="210" y="1957"/>
                  </a:lnTo>
                  <a:lnTo>
                    <a:pt x="284" y="2062"/>
                  </a:lnTo>
                  <a:lnTo>
                    <a:pt x="359" y="2151"/>
                  </a:lnTo>
                  <a:lnTo>
                    <a:pt x="449" y="2226"/>
                  </a:lnTo>
                  <a:lnTo>
                    <a:pt x="553" y="2301"/>
                  </a:lnTo>
                  <a:lnTo>
                    <a:pt x="658" y="2360"/>
                  </a:lnTo>
                  <a:lnTo>
                    <a:pt x="763" y="2420"/>
                  </a:lnTo>
                  <a:lnTo>
                    <a:pt x="882" y="2450"/>
                  </a:lnTo>
                  <a:lnTo>
                    <a:pt x="1002" y="2495"/>
                  </a:lnTo>
                  <a:lnTo>
                    <a:pt x="1121" y="2510"/>
                  </a:lnTo>
                  <a:lnTo>
                    <a:pt x="1390" y="2510"/>
                  </a:lnTo>
                  <a:lnTo>
                    <a:pt x="1510" y="2495"/>
                  </a:lnTo>
                  <a:lnTo>
                    <a:pt x="1629" y="2450"/>
                  </a:lnTo>
                  <a:lnTo>
                    <a:pt x="1749" y="2420"/>
                  </a:lnTo>
                  <a:lnTo>
                    <a:pt x="1853" y="2360"/>
                  </a:lnTo>
                  <a:lnTo>
                    <a:pt x="1958" y="2301"/>
                  </a:lnTo>
                  <a:lnTo>
                    <a:pt x="2062" y="2226"/>
                  </a:lnTo>
                  <a:lnTo>
                    <a:pt x="2152" y="2151"/>
                  </a:lnTo>
                  <a:lnTo>
                    <a:pt x="2227" y="2062"/>
                  </a:lnTo>
                  <a:lnTo>
                    <a:pt x="2301" y="1957"/>
                  </a:lnTo>
                  <a:lnTo>
                    <a:pt x="2361" y="1853"/>
                  </a:lnTo>
                  <a:lnTo>
                    <a:pt x="2421" y="1748"/>
                  </a:lnTo>
                  <a:lnTo>
                    <a:pt x="2451" y="1628"/>
                  </a:lnTo>
                  <a:lnTo>
                    <a:pt x="2481" y="1509"/>
                  </a:lnTo>
                  <a:lnTo>
                    <a:pt x="2510" y="1389"/>
                  </a:lnTo>
                  <a:lnTo>
                    <a:pt x="2510" y="1255"/>
                  </a:lnTo>
                  <a:lnTo>
                    <a:pt x="2510" y="1120"/>
                  </a:lnTo>
                  <a:lnTo>
                    <a:pt x="2481" y="1001"/>
                  </a:lnTo>
                  <a:lnTo>
                    <a:pt x="2451" y="881"/>
                  </a:lnTo>
                  <a:lnTo>
                    <a:pt x="2421" y="762"/>
                  </a:lnTo>
                  <a:lnTo>
                    <a:pt x="2361" y="657"/>
                  </a:lnTo>
                  <a:lnTo>
                    <a:pt x="2301" y="553"/>
                  </a:lnTo>
                  <a:lnTo>
                    <a:pt x="2227" y="463"/>
                  </a:lnTo>
                  <a:lnTo>
                    <a:pt x="2152" y="374"/>
                  </a:lnTo>
                  <a:lnTo>
                    <a:pt x="2062" y="284"/>
                  </a:lnTo>
                  <a:lnTo>
                    <a:pt x="1958" y="209"/>
                  </a:lnTo>
                  <a:lnTo>
                    <a:pt x="1853" y="149"/>
                  </a:lnTo>
                  <a:lnTo>
                    <a:pt x="1749" y="105"/>
                  </a:lnTo>
                  <a:lnTo>
                    <a:pt x="1629" y="60"/>
                  </a:lnTo>
                  <a:lnTo>
                    <a:pt x="1510" y="30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7" name="Google Shape;1447;p32"/>
            <p:cNvGrpSpPr/>
            <p:nvPr/>
          </p:nvGrpSpPr>
          <p:grpSpPr>
            <a:xfrm>
              <a:off x="-1837553" y="1587475"/>
              <a:ext cx="691023" cy="562245"/>
              <a:chOff x="-3597915" y="995403"/>
              <a:chExt cx="1552860" cy="1263472"/>
            </a:xfrm>
          </p:grpSpPr>
          <p:sp>
            <p:nvSpPr>
              <p:cNvPr id="1448" name="Google Shape;1448;p32"/>
              <p:cNvSpPr/>
              <p:nvPr/>
            </p:nvSpPr>
            <p:spPr>
              <a:xfrm>
                <a:off x="-3597915" y="995403"/>
                <a:ext cx="1552843" cy="922581"/>
              </a:xfrm>
              <a:custGeom>
                <a:avLst/>
                <a:gdLst/>
                <a:ahLst/>
                <a:cxnLst/>
                <a:rect l="l" t="t" r="r" b="b"/>
                <a:pathLst>
                  <a:path w="43937" h="26104" extrusionOk="0">
                    <a:moveTo>
                      <a:pt x="19778" y="1"/>
                    </a:moveTo>
                    <a:lnTo>
                      <a:pt x="19207" y="28"/>
                    </a:lnTo>
                    <a:lnTo>
                      <a:pt x="18636" y="69"/>
                    </a:lnTo>
                    <a:lnTo>
                      <a:pt x="18078" y="123"/>
                    </a:lnTo>
                    <a:lnTo>
                      <a:pt x="17507" y="191"/>
                    </a:lnTo>
                    <a:lnTo>
                      <a:pt x="16935" y="273"/>
                    </a:lnTo>
                    <a:lnTo>
                      <a:pt x="16214" y="409"/>
                    </a:lnTo>
                    <a:lnTo>
                      <a:pt x="15507" y="572"/>
                    </a:lnTo>
                    <a:lnTo>
                      <a:pt x="14800" y="762"/>
                    </a:lnTo>
                    <a:lnTo>
                      <a:pt x="14120" y="966"/>
                    </a:lnTo>
                    <a:lnTo>
                      <a:pt x="13439" y="1198"/>
                    </a:lnTo>
                    <a:lnTo>
                      <a:pt x="12759" y="1456"/>
                    </a:lnTo>
                    <a:lnTo>
                      <a:pt x="12106" y="1728"/>
                    </a:lnTo>
                    <a:lnTo>
                      <a:pt x="11467" y="2027"/>
                    </a:lnTo>
                    <a:lnTo>
                      <a:pt x="10937" y="2300"/>
                    </a:lnTo>
                    <a:lnTo>
                      <a:pt x="10433" y="2572"/>
                    </a:lnTo>
                    <a:lnTo>
                      <a:pt x="9930" y="2871"/>
                    </a:lnTo>
                    <a:lnTo>
                      <a:pt x="9427" y="3170"/>
                    </a:lnTo>
                    <a:lnTo>
                      <a:pt x="8991" y="3456"/>
                    </a:lnTo>
                    <a:lnTo>
                      <a:pt x="8556" y="3755"/>
                    </a:lnTo>
                    <a:lnTo>
                      <a:pt x="8121" y="4068"/>
                    </a:lnTo>
                    <a:lnTo>
                      <a:pt x="7713" y="4394"/>
                    </a:lnTo>
                    <a:lnTo>
                      <a:pt x="7209" y="4802"/>
                    </a:lnTo>
                    <a:lnTo>
                      <a:pt x="6720" y="5238"/>
                    </a:lnTo>
                    <a:lnTo>
                      <a:pt x="6257" y="5673"/>
                    </a:lnTo>
                    <a:lnTo>
                      <a:pt x="5795" y="6135"/>
                    </a:lnTo>
                    <a:lnTo>
                      <a:pt x="5523" y="6408"/>
                    </a:lnTo>
                    <a:lnTo>
                      <a:pt x="5264" y="6693"/>
                    </a:lnTo>
                    <a:lnTo>
                      <a:pt x="4761" y="7264"/>
                    </a:lnTo>
                    <a:lnTo>
                      <a:pt x="4394" y="7713"/>
                    </a:lnTo>
                    <a:lnTo>
                      <a:pt x="4040" y="8176"/>
                    </a:lnTo>
                    <a:lnTo>
                      <a:pt x="3700" y="8638"/>
                    </a:lnTo>
                    <a:lnTo>
                      <a:pt x="3373" y="9114"/>
                    </a:lnTo>
                    <a:lnTo>
                      <a:pt x="3061" y="9604"/>
                    </a:lnTo>
                    <a:lnTo>
                      <a:pt x="2761" y="10107"/>
                    </a:lnTo>
                    <a:lnTo>
                      <a:pt x="2476" y="10611"/>
                    </a:lnTo>
                    <a:lnTo>
                      <a:pt x="2217" y="11128"/>
                    </a:lnTo>
                    <a:lnTo>
                      <a:pt x="1932" y="11685"/>
                    </a:lnTo>
                    <a:lnTo>
                      <a:pt x="1673" y="12257"/>
                    </a:lnTo>
                    <a:lnTo>
                      <a:pt x="1510" y="12665"/>
                    </a:lnTo>
                    <a:lnTo>
                      <a:pt x="1347" y="13059"/>
                    </a:lnTo>
                    <a:lnTo>
                      <a:pt x="1197" y="13467"/>
                    </a:lnTo>
                    <a:lnTo>
                      <a:pt x="1047" y="13889"/>
                    </a:lnTo>
                    <a:lnTo>
                      <a:pt x="911" y="14297"/>
                    </a:lnTo>
                    <a:lnTo>
                      <a:pt x="789" y="14719"/>
                    </a:lnTo>
                    <a:lnTo>
                      <a:pt x="680" y="15140"/>
                    </a:lnTo>
                    <a:lnTo>
                      <a:pt x="571" y="15576"/>
                    </a:lnTo>
                    <a:lnTo>
                      <a:pt x="435" y="16133"/>
                    </a:lnTo>
                    <a:lnTo>
                      <a:pt x="326" y="16705"/>
                    </a:lnTo>
                    <a:lnTo>
                      <a:pt x="245" y="17222"/>
                    </a:lnTo>
                    <a:lnTo>
                      <a:pt x="163" y="17752"/>
                    </a:lnTo>
                    <a:lnTo>
                      <a:pt x="109" y="18269"/>
                    </a:lnTo>
                    <a:lnTo>
                      <a:pt x="68" y="18799"/>
                    </a:lnTo>
                    <a:lnTo>
                      <a:pt x="27" y="19357"/>
                    </a:lnTo>
                    <a:lnTo>
                      <a:pt x="14" y="19928"/>
                    </a:lnTo>
                    <a:lnTo>
                      <a:pt x="0" y="20336"/>
                    </a:lnTo>
                    <a:lnTo>
                      <a:pt x="0" y="22690"/>
                    </a:lnTo>
                    <a:lnTo>
                      <a:pt x="14" y="22867"/>
                    </a:lnTo>
                    <a:lnTo>
                      <a:pt x="27" y="23043"/>
                    </a:lnTo>
                    <a:lnTo>
                      <a:pt x="41" y="23207"/>
                    </a:lnTo>
                    <a:lnTo>
                      <a:pt x="82" y="23383"/>
                    </a:lnTo>
                    <a:lnTo>
                      <a:pt x="109" y="23547"/>
                    </a:lnTo>
                    <a:lnTo>
                      <a:pt x="163" y="23710"/>
                    </a:lnTo>
                    <a:lnTo>
                      <a:pt x="218" y="23860"/>
                    </a:lnTo>
                    <a:lnTo>
                      <a:pt x="272" y="24023"/>
                    </a:lnTo>
                    <a:lnTo>
                      <a:pt x="422" y="24322"/>
                    </a:lnTo>
                    <a:lnTo>
                      <a:pt x="585" y="24594"/>
                    </a:lnTo>
                    <a:lnTo>
                      <a:pt x="789" y="24866"/>
                    </a:lnTo>
                    <a:lnTo>
                      <a:pt x="1007" y="25097"/>
                    </a:lnTo>
                    <a:lnTo>
                      <a:pt x="1251" y="25329"/>
                    </a:lnTo>
                    <a:lnTo>
                      <a:pt x="1510" y="25519"/>
                    </a:lnTo>
                    <a:lnTo>
                      <a:pt x="1796" y="25696"/>
                    </a:lnTo>
                    <a:lnTo>
                      <a:pt x="2095" y="25832"/>
                    </a:lnTo>
                    <a:lnTo>
                      <a:pt x="2244" y="25900"/>
                    </a:lnTo>
                    <a:lnTo>
                      <a:pt x="2408" y="25954"/>
                    </a:lnTo>
                    <a:lnTo>
                      <a:pt x="2571" y="25995"/>
                    </a:lnTo>
                    <a:lnTo>
                      <a:pt x="2734" y="26036"/>
                    </a:lnTo>
                    <a:lnTo>
                      <a:pt x="2897" y="26063"/>
                    </a:lnTo>
                    <a:lnTo>
                      <a:pt x="3074" y="26090"/>
                    </a:lnTo>
                    <a:lnTo>
                      <a:pt x="3237" y="26104"/>
                    </a:lnTo>
                    <a:lnTo>
                      <a:pt x="43936" y="26104"/>
                    </a:lnTo>
                    <a:lnTo>
                      <a:pt x="43936" y="18772"/>
                    </a:lnTo>
                    <a:lnTo>
                      <a:pt x="43936" y="18459"/>
                    </a:lnTo>
                    <a:lnTo>
                      <a:pt x="43909" y="17888"/>
                    </a:lnTo>
                    <a:lnTo>
                      <a:pt x="43882" y="17317"/>
                    </a:lnTo>
                    <a:lnTo>
                      <a:pt x="43841" y="16922"/>
                    </a:lnTo>
                    <a:lnTo>
                      <a:pt x="43800" y="16528"/>
                    </a:lnTo>
                    <a:lnTo>
                      <a:pt x="43760" y="16133"/>
                    </a:lnTo>
                    <a:lnTo>
                      <a:pt x="43692" y="15752"/>
                    </a:lnTo>
                    <a:lnTo>
                      <a:pt x="43624" y="15358"/>
                    </a:lnTo>
                    <a:lnTo>
                      <a:pt x="43556" y="14977"/>
                    </a:lnTo>
                    <a:lnTo>
                      <a:pt x="43474" y="14596"/>
                    </a:lnTo>
                    <a:lnTo>
                      <a:pt x="43379" y="14215"/>
                    </a:lnTo>
                    <a:lnTo>
                      <a:pt x="43175" y="13467"/>
                    </a:lnTo>
                    <a:lnTo>
                      <a:pt x="42943" y="12733"/>
                    </a:lnTo>
                    <a:lnTo>
                      <a:pt x="42685" y="12012"/>
                    </a:lnTo>
                    <a:lnTo>
                      <a:pt x="42399" y="11318"/>
                    </a:lnTo>
                    <a:lnTo>
                      <a:pt x="42141" y="10733"/>
                    </a:lnTo>
                    <a:lnTo>
                      <a:pt x="41855" y="10175"/>
                    </a:lnTo>
                    <a:lnTo>
                      <a:pt x="41651" y="9795"/>
                    </a:lnTo>
                    <a:lnTo>
                      <a:pt x="41447" y="9414"/>
                    </a:lnTo>
                    <a:lnTo>
                      <a:pt x="41230" y="9046"/>
                    </a:lnTo>
                    <a:lnTo>
                      <a:pt x="40998" y="8679"/>
                    </a:lnTo>
                    <a:lnTo>
                      <a:pt x="40753" y="8312"/>
                    </a:lnTo>
                    <a:lnTo>
                      <a:pt x="40509" y="7958"/>
                    </a:lnTo>
                    <a:lnTo>
                      <a:pt x="40264" y="7605"/>
                    </a:lnTo>
                    <a:lnTo>
                      <a:pt x="40005" y="7264"/>
                    </a:lnTo>
                    <a:lnTo>
                      <a:pt x="39774" y="6979"/>
                    </a:lnTo>
                    <a:lnTo>
                      <a:pt x="39529" y="6693"/>
                    </a:lnTo>
                    <a:lnTo>
                      <a:pt x="39298" y="6408"/>
                    </a:lnTo>
                    <a:lnTo>
                      <a:pt x="39039" y="6135"/>
                    </a:lnTo>
                    <a:lnTo>
                      <a:pt x="38767" y="5836"/>
                    </a:lnTo>
                    <a:lnTo>
                      <a:pt x="38495" y="5551"/>
                    </a:lnTo>
                    <a:lnTo>
                      <a:pt x="38210" y="5278"/>
                    </a:lnTo>
                    <a:lnTo>
                      <a:pt x="37924" y="5006"/>
                    </a:lnTo>
                    <a:lnTo>
                      <a:pt x="37638" y="4734"/>
                    </a:lnTo>
                    <a:lnTo>
                      <a:pt x="37339" y="4476"/>
                    </a:lnTo>
                    <a:lnTo>
                      <a:pt x="37026" y="4217"/>
                    </a:lnTo>
                    <a:lnTo>
                      <a:pt x="36713" y="3973"/>
                    </a:lnTo>
                    <a:lnTo>
                      <a:pt x="36401" y="3728"/>
                    </a:lnTo>
                    <a:lnTo>
                      <a:pt x="36088" y="3497"/>
                    </a:lnTo>
                    <a:lnTo>
                      <a:pt x="35761" y="3265"/>
                    </a:lnTo>
                    <a:lnTo>
                      <a:pt x="35421" y="3048"/>
                    </a:lnTo>
                    <a:lnTo>
                      <a:pt x="35095" y="2830"/>
                    </a:lnTo>
                    <a:lnTo>
                      <a:pt x="34755" y="2626"/>
                    </a:lnTo>
                    <a:lnTo>
                      <a:pt x="34401" y="2422"/>
                    </a:lnTo>
                    <a:lnTo>
                      <a:pt x="34061" y="2232"/>
                    </a:lnTo>
                    <a:lnTo>
                      <a:pt x="33707" y="2041"/>
                    </a:lnTo>
                    <a:lnTo>
                      <a:pt x="33340" y="1864"/>
                    </a:lnTo>
                    <a:lnTo>
                      <a:pt x="32986" y="1687"/>
                    </a:lnTo>
                    <a:lnTo>
                      <a:pt x="32619" y="1524"/>
                    </a:lnTo>
                    <a:lnTo>
                      <a:pt x="32238" y="1375"/>
                    </a:lnTo>
                    <a:lnTo>
                      <a:pt x="31871" y="1225"/>
                    </a:lnTo>
                    <a:lnTo>
                      <a:pt x="31490" y="1089"/>
                    </a:lnTo>
                    <a:lnTo>
                      <a:pt x="31109" y="953"/>
                    </a:lnTo>
                    <a:lnTo>
                      <a:pt x="30715" y="830"/>
                    </a:lnTo>
                    <a:lnTo>
                      <a:pt x="30334" y="708"/>
                    </a:lnTo>
                    <a:lnTo>
                      <a:pt x="29939" y="599"/>
                    </a:lnTo>
                    <a:lnTo>
                      <a:pt x="29531" y="504"/>
                    </a:lnTo>
                    <a:lnTo>
                      <a:pt x="29137" y="409"/>
                    </a:lnTo>
                    <a:lnTo>
                      <a:pt x="28729" y="327"/>
                    </a:lnTo>
                    <a:lnTo>
                      <a:pt x="28321" y="259"/>
                    </a:lnTo>
                    <a:lnTo>
                      <a:pt x="27913" y="191"/>
                    </a:lnTo>
                    <a:lnTo>
                      <a:pt x="27355" y="123"/>
                    </a:lnTo>
                    <a:lnTo>
                      <a:pt x="26784" y="69"/>
                    </a:lnTo>
                    <a:lnTo>
                      <a:pt x="26389" y="42"/>
                    </a:lnTo>
                    <a:lnTo>
                      <a:pt x="25981" y="14"/>
                    </a:lnTo>
                    <a:lnTo>
                      <a:pt x="255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FF53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-3063318" y="1917960"/>
                <a:ext cx="1018253" cy="340914"/>
              </a:xfrm>
              <a:custGeom>
                <a:avLst/>
                <a:gdLst/>
                <a:ahLst/>
                <a:cxnLst/>
                <a:rect l="l" t="t" r="r" b="b"/>
                <a:pathLst>
                  <a:path w="28811" h="9646" extrusionOk="0">
                    <a:moveTo>
                      <a:pt x="0" y="1"/>
                    </a:moveTo>
                    <a:lnTo>
                      <a:pt x="14" y="395"/>
                    </a:lnTo>
                    <a:lnTo>
                      <a:pt x="68" y="790"/>
                    </a:lnTo>
                    <a:lnTo>
                      <a:pt x="136" y="1171"/>
                    </a:lnTo>
                    <a:lnTo>
                      <a:pt x="231" y="1538"/>
                    </a:lnTo>
                    <a:lnTo>
                      <a:pt x="367" y="1905"/>
                    </a:lnTo>
                    <a:lnTo>
                      <a:pt x="517" y="2245"/>
                    </a:lnTo>
                    <a:lnTo>
                      <a:pt x="694" y="2585"/>
                    </a:lnTo>
                    <a:lnTo>
                      <a:pt x="884" y="2912"/>
                    </a:lnTo>
                    <a:lnTo>
                      <a:pt x="1075" y="3157"/>
                    </a:lnTo>
                    <a:lnTo>
                      <a:pt x="1265" y="3415"/>
                    </a:lnTo>
                    <a:lnTo>
                      <a:pt x="1483" y="3646"/>
                    </a:lnTo>
                    <a:lnTo>
                      <a:pt x="1714" y="3864"/>
                    </a:lnTo>
                    <a:lnTo>
                      <a:pt x="1945" y="4068"/>
                    </a:lnTo>
                    <a:lnTo>
                      <a:pt x="2204" y="4259"/>
                    </a:lnTo>
                    <a:lnTo>
                      <a:pt x="2462" y="4435"/>
                    </a:lnTo>
                    <a:lnTo>
                      <a:pt x="2734" y="4599"/>
                    </a:lnTo>
                    <a:lnTo>
                      <a:pt x="3020" y="4735"/>
                    </a:lnTo>
                    <a:lnTo>
                      <a:pt x="3319" y="4871"/>
                    </a:lnTo>
                    <a:lnTo>
                      <a:pt x="3618" y="4979"/>
                    </a:lnTo>
                    <a:lnTo>
                      <a:pt x="3931" y="5061"/>
                    </a:lnTo>
                    <a:lnTo>
                      <a:pt x="4244" y="5143"/>
                    </a:lnTo>
                    <a:lnTo>
                      <a:pt x="4571" y="5184"/>
                    </a:lnTo>
                    <a:lnTo>
                      <a:pt x="4897" y="5224"/>
                    </a:lnTo>
                    <a:lnTo>
                      <a:pt x="5237" y="5238"/>
                    </a:lnTo>
                    <a:lnTo>
                      <a:pt x="9155" y="5238"/>
                    </a:lnTo>
                    <a:lnTo>
                      <a:pt x="9345" y="5428"/>
                    </a:lnTo>
                    <a:lnTo>
                      <a:pt x="10120" y="6217"/>
                    </a:lnTo>
                    <a:lnTo>
                      <a:pt x="10501" y="6598"/>
                    </a:lnTo>
                    <a:lnTo>
                      <a:pt x="10882" y="6979"/>
                    </a:lnTo>
                    <a:lnTo>
                      <a:pt x="11263" y="7333"/>
                    </a:lnTo>
                    <a:lnTo>
                      <a:pt x="11658" y="7686"/>
                    </a:lnTo>
                    <a:lnTo>
                      <a:pt x="12066" y="8013"/>
                    </a:lnTo>
                    <a:lnTo>
                      <a:pt x="12501" y="8326"/>
                    </a:lnTo>
                    <a:lnTo>
                      <a:pt x="12719" y="8475"/>
                    </a:lnTo>
                    <a:lnTo>
                      <a:pt x="12936" y="8611"/>
                    </a:lnTo>
                    <a:lnTo>
                      <a:pt x="13167" y="8734"/>
                    </a:lnTo>
                    <a:lnTo>
                      <a:pt x="13412" y="8870"/>
                    </a:lnTo>
                    <a:lnTo>
                      <a:pt x="13657" y="8979"/>
                    </a:lnTo>
                    <a:lnTo>
                      <a:pt x="13902" y="9087"/>
                    </a:lnTo>
                    <a:lnTo>
                      <a:pt x="14174" y="9183"/>
                    </a:lnTo>
                    <a:lnTo>
                      <a:pt x="14432" y="9278"/>
                    </a:lnTo>
                    <a:lnTo>
                      <a:pt x="14718" y="9359"/>
                    </a:lnTo>
                    <a:lnTo>
                      <a:pt x="15004" y="9428"/>
                    </a:lnTo>
                    <a:lnTo>
                      <a:pt x="15303" y="9496"/>
                    </a:lnTo>
                    <a:lnTo>
                      <a:pt x="15602" y="9550"/>
                    </a:lnTo>
                    <a:lnTo>
                      <a:pt x="15929" y="9591"/>
                    </a:lnTo>
                    <a:lnTo>
                      <a:pt x="16255" y="9618"/>
                    </a:lnTo>
                    <a:lnTo>
                      <a:pt x="16595" y="9632"/>
                    </a:lnTo>
                    <a:lnTo>
                      <a:pt x="16949" y="9645"/>
                    </a:lnTo>
                    <a:lnTo>
                      <a:pt x="17425" y="9632"/>
                    </a:lnTo>
                    <a:lnTo>
                      <a:pt x="17901" y="9591"/>
                    </a:lnTo>
                    <a:lnTo>
                      <a:pt x="18377" y="9536"/>
                    </a:lnTo>
                    <a:lnTo>
                      <a:pt x="18840" y="9455"/>
                    </a:lnTo>
                    <a:lnTo>
                      <a:pt x="19302" y="9346"/>
                    </a:lnTo>
                    <a:lnTo>
                      <a:pt x="19765" y="9223"/>
                    </a:lnTo>
                    <a:lnTo>
                      <a:pt x="20214" y="9074"/>
                    </a:lnTo>
                    <a:lnTo>
                      <a:pt x="20649" y="8897"/>
                    </a:lnTo>
                    <a:lnTo>
                      <a:pt x="21084" y="8707"/>
                    </a:lnTo>
                    <a:lnTo>
                      <a:pt x="21506" y="8503"/>
                    </a:lnTo>
                    <a:lnTo>
                      <a:pt x="21914" y="8271"/>
                    </a:lnTo>
                    <a:lnTo>
                      <a:pt x="22322" y="8013"/>
                    </a:lnTo>
                    <a:lnTo>
                      <a:pt x="22703" y="7741"/>
                    </a:lnTo>
                    <a:lnTo>
                      <a:pt x="23084" y="7442"/>
                    </a:lnTo>
                    <a:lnTo>
                      <a:pt x="23437" y="7142"/>
                    </a:lnTo>
                    <a:lnTo>
                      <a:pt x="23791" y="6802"/>
                    </a:lnTo>
                    <a:lnTo>
                      <a:pt x="27545" y="3048"/>
                    </a:lnTo>
                    <a:lnTo>
                      <a:pt x="27654" y="2912"/>
                    </a:lnTo>
                    <a:lnTo>
                      <a:pt x="27913" y="2531"/>
                    </a:lnTo>
                    <a:lnTo>
                      <a:pt x="28130" y="2177"/>
                    </a:lnTo>
                    <a:lnTo>
                      <a:pt x="28334" y="1837"/>
                    </a:lnTo>
                    <a:lnTo>
                      <a:pt x="28498" y="1484"/>
                    </a:lnTo>
                    <a:lnTo>
                      <a:pt x="28579" y="1307"/>
                    </a:lnTo>
                    <a:lnTo>
                      <a:pt x="28634" y="1130"/>
                    </a:lnTo>
                    <a:lnTo>
                      <a:pt x="28688" y="953"/>
                    </a:lnTo>
                    <a:lnTo>
                      <a:pt x="28729" y="776"/>
                    </a:lnTo>
                    <a:lnTo>
                      <a:pt x="28770" y="586"/>
                    </a:lnTo>
                    <a:lnTo>
                      <a:pt x="28797" y="395"/>
                    </a:lnTo>
                    <a:lnTo>
                      <a:pt x="28810" y="205"/>
                    </a:lnTo>
                    <a:lnTo>
                      <a:pt x="28810" y="1"/>
                    </a:lnTo>
                    <a:close/>
                  </a:path>
                </a:pathLst>
              </a:custGeom>
              <a:solidFill>
                <a:srgbClr val="E339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-2739789" y="2103051"/>
                <a:ext cx="573079" cy="155825"/>
              </a:xfrm>
              <a:custGeom>
                <a:avLst/>
                <a:gdLst/>
                <a:ahLst/>
                <a:cxnLst/>
                <a:rect l="l" t="t" r="r" b="b"/>
                <a:pathLst>
                  <a:path w="16215" h="4409" extrusionOk="0">
                    <a:moveTo>
                      <a:pt x="1" y="1"/>
                    </a:moveTo>
                    <a:lnTo>
                      <a:pt x="191" y="191"/>
                    </a:lnTo>
                    <a:lnTo>
                      <a:pt x="966" y="980"/>
                    </a:lnTo>
                    <a:lnTo>
                      <a:pt x="1347" y="1361"/>
                    </a:lnTo>
                    <a:lnTo>
                      <a:pt x="1728" y="1742"/>
                    </a:lnTo>
                    <a:lnTo>
                      <a:pt x="2109" y="2096"/>
                    </a:lnTo>
                    <a:lnTo>
                      <a:pt x="2504" y="2449"/>
                    </a:lnTo>
                    <a:lnTo>
                      <a:pt x="2912" y="2776"/>
                    </a:lnTo>
                    <a:lnTo>
                      <a:pt x="3347" y="3089"/>
                    </a:lnTo>
                    <a:lnTo>
                      <a:pt x="3565" y="3238"/>
                    </a:lnTo>
                    <a:lnTo>
                      <a:pt x="3782" y="3374"/>
                    </a:lnTo>
                    <a:lnTo>
                      <a:pt x="4013" y="3497"/>
                    </a:lnTo>
                    <a:lnTo>
                      <a:pt x="4258" y="3633"/>
                    </a:lnTo>
                    <a:lnTo>
                      <a:pt x="4503" y="3742"/>
                    </a:lnTo>
                    <a:lnTo>
                      <a:pt x="4748" y="3850"/>
                    </a:lnTo>
                    <a:lnTo>
                      <a:pt x="5020" y="3946"/>
                    </a:lnTo>
                    <a:lnTo>
                      <a:pt x="5278" y="4041"/>
                    </a:lnTo>
                    <a:lnTo>
                      <a:pt x="5564" y="4122"/>
                    </a:lnTo>
                    <a:lnTo>
                      <a:pt x="5850" y="4191"/>
                    </a:lnTo>
                    <a:lnTo>
                      <a:pt x="6149" y="4259"/>
                    </a:lnTo>
                    <a:lnTo>
                      <a:pt x="6448" y="4313"/>
                    </a:lnTo>
                    <a:lnTo>
                      <a:pt x="6775" y="4354"/>
                    </a:lnTo>
                    <a:lnTo>
                      <a:pt x="7101" y="4381"/>
                    </a:lnTo>
                    <a:lnTo>
                      <a:pt x="7441" y="4395"/>
                    </a:lnTo>
                    <a:lnTo>
                      <a:pt x="7795" y="4408"/>
                    </a:lnTo>
                    <a:lnTo>
                      <a:pt x="8271" y="4395"/>
                    </a:lnTo>
                    <a:lnTo>
                      <a:pt x="8747" y="4354"/>
                    </a:lnTo>
                    <a:lnTo>
                      <a:pt x="9223" y="4299"/>
                    </a:lnTo>
                    <a:lnTo>
                      <a:pt x="9686" y="4218"/>
                    </a:lnTo>
                    <a:lnTo>
                      <a:pt x="10148" y="4109"/>
                    </a:lnTo>
                    <a:lnTo>
                      <a:pt x="10611" y="3986"/>
                    </a:lnTo>
                    <a:lnTo>
                      <a:pt x="11060" y="3837"/>
                    </a:lnTo>
                    <a:lnTo>
                      <a:pt x="11495" y="3660"/>
                    </a:lnTo>
                    <a:lnTo>
                      <a:pt x="11930" y="3470"/>
                    </a:lnTo>
                    <a:lnTo>
                      <a:pt x="12352" y="3266"/>
                    </a:lnTo>
                    <a:lnTo>
                      <a:pt x="12760" y="3034"/>
                    </a:lnTo>
                    <a:lnTo>
                      <a:pt x="13168" y="2776"/>
                    </a:lnTo>
                    <a:lnTo>
                      <a:pt x="13549" y="2504"/>
                    </a:lnTo>
                    <a:lnTo>
                      <a:pt x="13930" y="2205"/>
                    </a:lnTo>
                    <a:lnTo>
                      <a:pt x="14283" y="1905"/>
                    </a:lnTo>
                    <a:lnTo>
                      <a:pt x="14637" y="1565"/>
                    </a:lnTo>
                    <a:lnTo>
                      <a:pt x="162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-3597456" y="1659815"/>
                <a:ext cx="235593" cy="13366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3782" extrusionOk="0">
                    <a:moveTo>
                      <a:pt x="55" y="0"/>
                    </a:moveTo>
                    <a:lnTo>
                      <a:pt x="14" y="558"/>
                    </a:lnTo>
                    <a:lnTo>
                      <a:pt x="1" y="1129"/>
                    </a:lnTo>
                    <a:lnTo>
                      <a:pt x="2884" y="1129"/>
                    </a:lnTo>
                    <a:lnTo>
                      <a:pt x="3156" y="1143"/>
                    </a:lnTo>
                    <a:lnTo>
                      <a:pt x="3415" y="1184"/>
                    </a:lnTo>
                    <a:lnTo>
                      <a:pt x="3673" y="1252"/>
                    </a:lnTo>
                    <a:lnTo>
                      <a:pt x="3918" y="1347"/>
                    </a:lnTo>
                    <a:lnTo>
                      <a:pt x="4149" y="1456"/>
                    </a:lnTo>
                    <a:lnTo>
                      <a:pt x="4367" y="1592"/>
                    </a:lnTo>
                    <a:lnTo>
                      <a:pt x="4571" y="1742"/>
                    </a:lnTo>
                    <a:lnTo>
                      <a:pt x="4762" y="1905"/>
                    </a:lnTo>
                    <a:lnTo>
                      <a:pt x="4925" y="2095"/>
                    </a:lnTo>
                    <a:lnTo>
                      <a:pt x="5074" y="2299"/>
                    </a:lnTo>
                    <a:lnTo>
                      <a:pt x="5210" y="2517"/>
                    </a:lnTo>
                    <a:lnTo>
                      <a:pt x="5319" y="2748"/>
                    </a:lnTo>
                    <a:lnTo>
                      <a:pt x="5414" y="2993"/>
                    </a:lnTo>
                    <a:lnTo>
                      <a:pt x="5482" y="3251"/>
                    </a:lnTo>
                    <a:lnTo>
                      <a:pt x="5523" y="3510"/>
                    </a:lnTo>
                    <a:lnTo>
                      <a:pt x="5537" y="3782"/>
                    </a:lnTo>
                    <a:lnTo>
                      <a:pt x="6666" y="3782"/>
                    </a:lnTo>
                    <a:lnTo>
                      <a:pt x="6666" y="3591"/>
                    </a:lnTo>
                    <a:lnTo>
                      <a:pt x="6652" y="3387"/>
                    </a:lnTo>
                    <a:lnTo>
                      <a:pt x="6625" y="3211"/>
                    </a:lnTo>
                    <a:lnTo>
                      <a:pt x="6598" y="3020"/>
                    </a:lnTo>
                    <a:lnTo>
                      <a:pt x="6543" y="2830"/>
                    </a:lnTo>
                    <a:lnTo>
                      <a:pt x="6503" y="2653"/>
                    </a:lnTo>
                    <a:lnTo>
                      <a:pt x="6435" y="2476"/>
                    </a:lnTo>
                    <a:lnTo>
                      <a:pt x="6367" y="2313"/>
                    </a:lnTo>
                    <a:lnTo>
                      <a:pt x="6299" y="2136"/>
                    </a:lnTo>
                    <a:lnTo>
                      <a:pt x="6217" y="1973"/>
                    </a:lnTo>
                    <a:lnTo>
                      <a:pt x="6122" y="1823"/>
                    </a:lnTo>
                    <a:lnTo>
                      <a:pt x="6027" y="1660"/>
                    </a:lnTo>
                    <a:lnTo>
                      <a:pt x="5918" y="1524"/>
                    </a:lnTo>
                    <a:lnTo>
                      <a:pt x="5809" y="1374"/>
                    </a:lnTo>
                    <a:lnTo>
                      <a:pt x="5686" y="1238"/>
                    </a:lnTo>
                    <a:lnTo>
                      <a:pt x="5564" y="1102"/>
                    </a:lnTo>
                    <a:lnTo>
                      <a:pt x="5428" y="980"/>
                    </a:lnTo>
                    <a:lnTo>
                      <a:pt x="5292" y="857"/>
                    </a:lnTo>
                    <a:lnTo>
                      <a:pt x="5142" y="749"/>
                    </a:lnTo>
                    <a:lnTo>
                      <a:pt x="4993" y="640"/>
                    </a:lnTo>
                    <a:lnTo>
                      <a:pt x="4843" y="545"/>
                    </a:lnTo>
                    <a:lnTo>
                      <a:pt x="4694" y="449"/>
                    </a:lnTo>
                    <a:lnTo>
                      <a:pt x="4530" y="368"/>
                    </a:lnTo>
                    <a:lnTo>
                      <a:pt x="4353" y="300"/>
                    </a:lnTo>
                    <a:lnTo>
                      <a:pt x="4190" y="232"/>
                    </a:lnTo>
                    <a:lnTo>
                      <a:pt x="4013" y="164"/>
                    </a:lnTo>
                    <a:lnTo>
                      <a:pt x="3823" y="109"/>
                    </a:lnTo>
                    <a:lnTo>
                      <a:pt x="3646" y="68"/>
                    </a:lnTo>
                    <a:lnTo>
                      <a:pt x="3456" y="41"/>
                    </a:lnTo>
                    <a:lnTo>
                      <a:pt x="3265" y="14"/>
                    </a:lnTo>
                    <a:lnTo>
                      <a:pt x="307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-3586393" y="1355018"/>
                <a:ext cx="411069" cy="230787"/>
              </a:xfrm>
              <a:custGeom>
                <a:avLst/>
                <a:gdLst/>
                <a:ahLst/>
                <a:cxnLst/>
                <a:rect l="l" t="t" r="r" b="b"/>
                <a:pathLst>
                  <a:path w="11631" h="6530" extrusionOk="0">
                    <a:moveTo>
                      <a:pt x="10502" y="0"/>
                    </a:moveTo>
                    <a:lnTo>
                      <a:pt x="10488" y="272"/>
                    </a:lnTo>
                    <a:lnTo>
                      <a:pt x="10474" y="558"/>
                    </a:lnTo>
                    <a:lnTo>
                      <a:pt x="10434" y="817"/>
                    </a:lnTo>
                    <a:lnTo>
                      <a:pt x="10393" y="1089"/>
                    </a:lnTo>
                    <a:lnTo>
                      <a:pt x="10325" y="1347"/>
                    </a:lnTo>
                    <a:lnTo>
                      <a:pt x="10257" y="1606"/>
                    </a:lnTo>
                    <a:lnTo>
                      <a:pt x="10175" y="1850"/>
                    </a:lnTo>
                    <a:lnTo>
                      <a:pt x="10080" y="2095"/>
                    </a:lnTo>
                    <a:lnTo>
                      <a:pt x="9971" y="2340"/>
                    </a:lnTo>
                    <a:lnTo>
                      <a:pt x="9849" y="2571"/>
                    </a:lnTo>
                    <a:lnTo>
                      <a:pt x="9713" y="2803"/>
                    </a:lnTo>
                    <a:lnTo>
                      <a:pt x="9577" y="3020"/>
                    </a:lnTo>
                    <a:lnTo>
                      <a:pt x="9427" y="3224"/>
                    </a:lnTo>
                    <a:lnTo>
                      <a:pt x="9264" y="3428"/>
                    </a:lnTo>
                    <a:lnTo>
                      <a:pt x="9101" y="3632"/>
                    </a:lnTo>
                    <a:lnTo>
                      <a:pt x="8910" y="3823"/>
                    </a:lnTo>
                    <a:lnTo>
                      <a:pt x="8733" y="4000"/>
                    </a:lnTo>
                    <a:lnTo>
                      <a:pt x="8529" y="4163"/>
                    </a:lnTo>
                    <a:lnTo>
                      <a:pt x="8325" y="4326"/>
                    </a:lnTo>
                    <a:lnTo>
                      <a:pt x="8121" y="4476"/>
                    </a:lnTo>
                    <a:lnTo>
                      <a:pt x="7904" y="4612"/>
                    </a:lnTo>
                    <a:lnTo>
                      <a:pt x="7672" y="4748"/>
                    </a:lnTo>
                    <a:lnTo>
                      <a:pt x="7441" y="4870"/>
                    </a:lnTo>
                    <a:lnTo>
                      <a:pt x="7196" y="4979"/>
                    </a:lnTo>
                    <a:lnTo>
                      <a:pt x="6951" y="5074"/>
                    </a:lnTo>
                    <a:lnTo>
                      <a:pt x="6707" y="5156"/>
                    </a:lnTo>
                    <a:lnTo>
                      <a:pt x="6448" y="5224"/>
                    </a:lnTo>
                    <a:lnTo>
                      <a:pt x="6190" y="5292"/>
                    </a:lnTo>
                    <a:lnTo>
                      <a:pt x="5918" y="5333"/>
                    </a:lnTo>
                    <a:lnTo>
                      <a:pt x="5646" y="5373"/>
                    </a:lnTo>
                    <a:lnTo>
                      <a:pt x="5373" y="5387"/>
                    </a:lnTo>
                    <a:lnTo>
                      <a:pt x="5101" y="5401"/>
                    </a:lnTo>
                    <a:lnTo>
                      <a:pt x="245" y="5401"/>
                    </a:lnTo>
                    <a:lnTo>
                      <a:pt x="109" y="5958"/>
                    </a:lnTo>
                    <a:lnTo>
                      <a:pt x="0" y="6530"/>
                    </a:lnTo>
                    <a:lnTo>
                      <a:pt x="5101" y="6530"/>
                    </a:lnTo>
                    <a:lnTo>
                      <a:pt x="5523" y="6516"/>
                    </a:lnTo>
                    <a:lnTo>
                      <a:pt x="5945" y="6475"/>
                    </a:lnTo>
                    <a:lnTo>
                      <a:pt x="6353" y="6407"/>
                    </a:lnTo>
                    <a:lnTo>
                      <a:pt x="6761" y="6326"/>
                    </a:lnTo>
                    <a:lnTo>
                      <a:pt x="7155" y="6203"/>
                    </a:lnTo>
                    <a:lnTo>
                      <a:pt x="7536" y="6067"/>
                    </a:lnTo>
                    <a:lnTo>
                      <a:pt x="7904" y="5904"/>
                    </a:lnTo>
                    <a:lnTo>
                      <a:pt x="8271" y="5713"/>
                    </a:lnTo>
                    <a:lnTo>
                      <a:pt x="8611" y="5509"/>
                    </a:lnTo>
                    <a:lnTo>
                      <a:pt x="8937" y="5278"/>
                    </a:lnTo>
                    <a:lnTo>
                      <a:pt x="9250" y="5033"/>
                    </a:lnTo>
                    <a:lnTo>
                      <a:pt x="9549" y="4775"/>
                    </a:lnTo>
                    <a:lnTo>
                      <a:pt x="9835" y="4489"/>
                    </a:lnTo>
                    <a:lnTo>
                      <a:pt x="10107" y="4190"/>
                    </a:lnTo>
                    <a:lnTo>
                      <a:pt x="10352" y="3877"/>
                    </a:lnTo>
                    <a:lnTo>
                      <a:pt x="10583" y="3551"/>
                    </a:lnTo>
                    <a:lnTo>
                      <a:pt x="10747" y="3279"/>
                    </a:lnTo>
                    <a:lnTo>
                      <a:pt x="10910" y="2993"/>
                    </a:lnTo>
                    <a:lnTo>
                      <a:pt x="11046" y="2707"/>
                    </a:lnTo>
                    <a:lnTo>
                      <a:pt x="11168" y="2422"/>
                    </a:lnTo>
                    <a:lnTo>
                      <a:pt x="11277" y="2136"/>
                    </a:lnTo>
                    <a:lnTo>
                      <a:pt x="11372" y="1850"/>
                    </a:lnTo>
                    <a:lnTo>
                      <a:pt x="11454" y="1551"/>
                    </a:lnTo>
                    <a:lnTo>
                      <a:pt x="11508" y="1252"/>
                    </a:lnTo>
                    <a:lnTo>
                      <a:pt x="11563" y="939"/>
                    </a:lnTo>
                    <a:lnTo>
                      <a:pt x="11603" y="640"/>
                    </a:lnTo>
                    <a:lnTo>
                      <a:pt x="11631" y="313"/>
                    </a:lnTo>
                    <a:lnTo>
                      <a:pt x="1163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-2484966" y="1641048"/>
                <a:ext cx="439908" cy="172648"/>
              </a:xfrm>
              <a:custGeom>
                <a:avLst/>
                <a:gdLst/>
                <a:ahLst/>
                <a:cxnLst/>
                <a:rect l="l" t="t" r="r" b="b"/>
                <a:pathLst>
                  <a:path w="12447" h="4885" extrusionOk="0">
                    <a:moveTo>
                      <a:pt x="0" y="1"/>
                    </a:moveTo>
                    <a:lnTo>
                      <a:pt x="14" y="246"/>
                    </a:lnTo>
                    <a:lnTo>
                      <a:pt x="27" y="491"/>
                    </a:lnTo>
                    <a:lnTo>
                      <a:pt x="54" y="735"/>
                    </a:lnTo>
                    <a:lnTo>
                      <a:pt x="109" y="980"/>
                    </a:lnTo>
                    <a:lnTo>
                      <a:pt x="150" y="1212"/>
                    </a:lnTo>
                    <a:lnTo>
                      <a:pt x="218" y="1443"/>
                    </a:lnTo>
                    <a:lnTo>
                      <a:pt x="299" y="1660"/>
                    </a:lnTo>
                    <a:lnTo>
                      <a:pt x="381" y="1878"/>
                    </a:lnTo>
                    <a:lnTo>
                      <a:pt x="476" y="2096"/>
                    </a:lnTo>
                    <a:lnTo>
                      <a:pt x="585" y="2300"/>
                    </a:lnTo>
                    <a:lnTo>
                      <a:pt x="694" y="2504"/>
                    </a:lnTo>
                    <a:lnTo>
                      <a:pt x="816" y="2708"/>
                    </a:lnTo>
                    <a:lnTo>
                      <a:pt x="952" y="2898"/>
                    </a:lnTo>
                    <a:lnTo>
                      <a:pt x="1102" y="3075"/>
                    </a:lnTo>
                    <a:lnTo>
                      <a:pt x="1251" y="3252"/>
                    </a:lnTo>
                    <a:lnTo>
                      <a:pt x="1401" y="3415"/>
                    </a:lnTo>
                    <a:lnTo>
                      <a:pt x="1564" y="3578"/>
                    </a:lnTo>
                    <a:lnTo>
                      <a:pt x="1741" y="3728"/>
                    </a:lnTo>
                    <a:lnTo>
                      <a:pt x="1918" y="3878"/>
                    </a:lnTo>
                    <a:lnTo>
                      <a:pt x="2108" y="4014"/>
                    </a:lnTo>
                    <a:lnTo>
                      <a:pt x="2312" y="4150"/>
                    </a:lnTo>
                    <a:lnTo>
                      <a:pt x="2503" y="4258"/>
                    </a:lnTo>
                    <a:lnTo>
                      <a:pt x="2707" y="4367"/>
                    </a:lnTo>
                    <a:lnTo>
                      <a:pt x="2925" y="4476"/>
                    </a:lnTo>
                    <a:lnTo>
                      <a:pt x="3142" y="4558"/>
                    </a:lnTo>
                    <a:lnTo>
                      <a:pt x="3360" y="4639"/>
                    </a:lnTo>
                    <a:lnTo>
                      <a:pt x="3591" y="4707"/>
                    </a:lnTo>
                    <a:lnTo>
                      <a:pt x="3822" y="4762"/>
                    </a:lnTo>
                    <a:lnTo>
                      <a:pt x="4054" y="4816"/>
                    </a:lnTo>
                    <a:lnTo>
                      <a:pt x="4298" y="4843"/>
                    </a:lnTo>
                    <a:lnTo>
                      <a:pt x="4543" y="4871"/>
                    </a:lnTo>
                    <a:lnTo>
                      <a:pt x="4788" y="4884"/>
                    </a:lnTo>
                    <a:lnTo>
                      <a:pt x="12446" y="4884"/>
                    </a:lnTo>
                    <a:lnTo>
                      <a:pt x="12446" y="3742"/>
                    </a:lnTo>
                    <a:lnTo>
                      <a:pt x="4693" y="3742"/>
                    </a:lnTo>
                    <a:lnTo>
                      <a:pt x="4503" y="3728"/>
                    </a:lnTo>
                    <a:lnTo>
                      <a:pt x="4312" y="3701"/>
                    </a:lnTo>
                    <a:lnTo>
                      <a:pt x="4122" y="3674"/>
                    </a:lnTo>
                    <a:lnTo>
                      <a:pt x="3945" y="3619"/>
                    </a:lnTo>
                    <a:lnTo>
                      <a:pt x="3768" y="3578"/>
                    </a:lnTo>
                    <a:lnTo>
                      <a:pt x="3591" y="3510"/>
                    </a:lnTo>
                    <a:lnTo>
                      <a:pt x="3428" y="3442"/>
                    </a:lnTo>
                    <a:lnTo>
                      <a:pt x="3265" y="3374"/>
                    </a:lnTo>
                    <a:lnTo>
                      <a:pt x="3101" y="3293"/>
                    </a:lnTo>
                    <a:lnTo>
                      <a:pt x="2938" y="3197"/>
                    </a:lnTo>
                    <a:lnTo>
                      <a:pt x="2789" y="3102"/>
                    </a:lnTo>
                    <a:lnTo>
                      <a:pt x="2639" y="2993"/>
                    </a:lnTo>
                    <a:lnTo>
                      <a:pt x="2503" y="2885"/>
                    </a:lnTo>
                    <a:lnTo>
                      <a:pt x="2367" y="2776"/>
                    </a:lnTo>
                    <a:lnTo>
                      <a:pt x="2231" y="2653"/>
                    </a:lnTo>
                    <a:lnTo>
                      <a:pt x="2108" y="2517"/>
                    </a:lnTo>
                    <a:lnTo>
                      <a:pt x="2000" y="2381"/>
                    </a:lnTo>
                    <a:lnTo>
                      <a:pt x="1891" y="2245"/>
                    </a:lnTo>
                    <a:lnTo>
                      <a:pt x="1782" y="2096"/>
                    </a:lnTo>
                    <a:lnTo>
                      <a:pt x="1687" y="1946"/>
                    </a:lnTo>
                    <a:lnTo>
                      <a:pt x="1592" y="1783"/>
                    </a:lnTo>
                    <a:lnTo>
                      <a:pt x="1510" y="1620"/>
                    </a:lnTo>
                    <a:lnTo>
                      <a:pt x="1442" y="1456"/>
                    </a:lnTo>
                    <a:lnTo>
                      <a:pt x="1374" y="1293"/>
                    </a:lnTo>
                    <a:lnTo>
                      <a:pt x="1306" y="1116"/>
                    </a:lnTo>
                    <a:lnTo>
                      <a:pt x="1265" y="939"/>
                    </a:lnTo>
                    <a:lnTo>
                      <a:pt x="1224" y="763"/>
                    </a:lnTo>
                    <a:lnTo>
                      <a:pt x="1183" y="572"/>
                    </a:lnTo>
                    <a:lnTo>
                      <a:pt x="1156" y="382"/>
                    </a:lnTo>
                    <a:lnTo>
                      <a:pt x="1143" y="191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-3538786" y="1388664"/>
                <a:ext cx="18993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374" h="1130" extrusionOk="0">
                    <a:moveTo>
                      <a:pt x="544" y="1"/>
                    </a:moveTo>
                    <a:lnTo>
                      <a:pt x="259" y="558"/>
                    </a:lnTo>
                    <a:lnTo>
                      <a:pt x="0" y="1130"/>
                    </a:lnTo>
                    <a:lnTo>
                      <a:pt x="5373" y="1130"/>
                    </a:lnTo>
                    <a:lnTo>
                      <a:pt x="53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-2663342" y="1212232"/>
                <a:ext cx="479350" cy="223117"/>
              </a:xfrm>
              <a:custGeom>
                <a:avLst/>
                <a:gdLst/>
                <a:ahLst/>
                <a:cxnLst/>
                <a:rect l="l" t="t" r="r" b="b"/>
                <a:pathLst>
                  <a:path w="13563" h="6313" extrusionOk="0">
                    <a:moveTo>
                      <a:pt x="5972" y="0"/>
                    </a:moveTo>
                    <a:lnTo>
                      <a:pt x="5618" y="41"/>
                    </a:lnTo>
                    <a:lnTo>
                      <a:pt x="5265" y="82"/>
                    </a:lnTo>
                    <a:lnTo>
                      <a:pt x="4925" y="150"/>
                    </a:lnTo>
                    <a:lnTo>
                      <a:pt x="4598" y="232"/>
                    </a:lnTo>
                    <a:lnTo>
                      <a:pt x="4272" y="341"/>
                    </a:lnTo>
                    <a:lnTo>
                      <a:pt x="3945" y="463"/>
                    </a:lnTo>
                    <a:lnTo>
                      <a:pt x="3632" y="599"/>
                    </a:lnTo>
                    <a:lnTo>
                      <a:pt x="3333" y="749"/>
                    </a:lnTo>
                    <a:lnTo>
                      <a:pt x="3047" y="925"/>
                    </a:lnTo>
                    <a:lnTo>
                      <a:pt x="2762" y="1102"/>
                    </a:lnTo>
                    <a:lnTo>
                      <a:pt x="2490" y="1293"/>
                    </a:lnTo>
                    <a:lnTo>
                      <a:pt x="2231" y="1510"/>
                    </a:lnTo>
                    <a:lnTo>
                      <a:pt x="1986" y="1742"/>
                    </a:lnTo>
                    <a:lnTo>
                      <a:pt x="1742" y="1973"/>
                    </a:lnTo>
                    <a:lnTo>
                      <a:pt x="1524" y="2218"/>
                    </a:lnTo>
                    <a:lnTo>
                      <a:pt x="1320" y="2463"/>
                    </a:lnTo>
                    <a:lnTo>
                      <a:pt x="1129" y="2721"/>
                    </a:lnTo>
                    <a:lnTo>
                      <a:pt x="966" y="2979"/>
                    </a:lnTo>
                    <a:lnTo>
                      <a:pt x="803" y="3251"/>
                    </a:lnTo>
                    <a:lnTo>
                      <a:pt x="626" y="3605"/>
                    </a:lnTo>
                    <a:lnTo>
                      <a:pt x="463" y="3959"/>
                    </a:lnTo>
                    <a:lnTo>
                      <a:pt x="327" y="4326"/>
                    </a:lnTo>
                    <a:lnTo>
                      <a:pt x="218" y="4707"/>
                    </a:lnTo>
                    <a:lnTo>
                      <a:pt x="123" y="5101"/>
                    </a:lnTo>
                    <a:lnTo>
                      <a:pt x="55" y="5496"/>
                    </a:lnTo>
                    <a:lnTo>
                      <a:pt x="14" y="5904"/>
                    </a:lnTo>
                    <a:lnTo>
                      <a:pt x="0" y="6312"/>
                    </a:lnTo>
                    <a:lnTo>
                      <a:pt x="1143" y="6312"/>
                    </a:lnTo>
                    <a:lnTo>
                      <a:pt x="1157" y="6054"/>
                    </a:lnTo>
                    <a:lnTo>
                      <a:pt x="1170" y="5782"/>
                    </a:lnTo>
                    <a:lnTo>
                      <a:pt x="1198" y="5523"/>
                    </a:lnTo>
                    <a:lnTo>
                      <a:pt x="1252" y="5265"/>
                    </a:lnTo>
                    <a:lnTo>
                      <a:pt x="1306" y="5020"/>
                    </a:lnTo>
                    <a:lnTo>
                      <a:pt x="1374" y="4775"/>
                    </a:lnTo>
                    <a:lnTo>
                      <a:pt x="1456" y="4530"/>
                    </a:lnTo>
                    <a:lnTo>
                      <a:pt x="1551" y="4299"/>
                    </a:lnTo>
                    <a:lnTo>
                      <a:pt x="1660" y="4068"/>
                    </a:lnTo>
                    <a:lnTo>
                      <a:pt x="1769" y="3850"/>
                    </a:lnTo>
                    <a:lnTo>
                      <a:pt x="1891" y="3632"/>
                    </a:lnTo>
                    <a:lnTo>
                      <a:pt x="2027" y="3415"/>
                    </a:lnTo>
                    <a:lnTo>
                      <a:pt x="2177" y="3211"/>
                    </a:lnTo>
                    <a:lnTo>
                      <a:pt x="2327" y="3020"/>
                    </a:lnTo>
                    <a:lnTo>
                      <a:pt x="2490" y="2830"/>
                    </a:lnTo>
                    <a:lnTo>
                      <a:pt x="2667" y="2653"/>
                    </a:lnTo>
                    <a:lnTo>
                      <a:pt x="2843" y="2476"/>
                    </a:lnTo>
                    <a:lnTo>
                      <a:pt x="3034" y="2313"/>
                    </a:lnTo>
                    <a:lnTo>
                      <a:pt x="3224" y="2163"/>
                    </a:lnTo>
                    <a:lnTo>
                      <a:pt x="3428" y="2014"/>
                    </a:lnTo>
                    <a:lnTo>
                      <a:pt x="3646" y="1878"/>
                    </a:lnTo>
                    <a:lnTo>
                      <a:pt x="3864" y="1755"/>
                    </a:lnTo>
                    <a:lnTo>
                      <a:pt x="4081" y="1646"/>
                    </a:lnTo>
                    <a:lnTo>
                      <a:pt x="4313" y="1538"/>
                    </a:lnTo>
                    <a:lnTo>
                      <a:pt x="4544" y="1442"/>
                    </a:lnTo>
                    <a:lnTo>
                      <a:pt x="4789" y="1361"/>
                    </a:lnTo>
                    <a:lnTo>
                      <a:pt x="5033" y="1293"/>
                    </a:lnTo>
                    <a:lnTo>
                      <a:pt x="5292" y="1238"/>
                    </a:lnTo>
                    <a:lnTo>
                      <a:pt x="5537" y="1197"/>
                    </a:lnTo>
                    <a:lnTo>
                      <a:pt x="5795" y="1157"/>
                    </a:lnTo>
                    <a:lnTo>
                      <a:pt x="6067" y="1143"/>
                    </a:lnTo>
                    <a:lnTo>
                      <a:pt x="6326" y="1129"/>
                    </a:lnTo>
                    <a:lnTo>
                      <a:pt x="13562" y="1129"/>
                    </a:lnTo>
                    <a:lnTo>
                      <a:pt x="13331" y="844"/>
                    </a:lnTo>
                    <a:lnTo>
                      <a:pt x="13086" y="558"/>
                    </a:lnTo>
                    <a:lnTo>
                      <a:pt x="12855" y="273"/>
                    </a:lnTo>
                    <a:lnTo>
                      <a:pt x="1259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-2390742" y="1355018"/>
                <a:ext cx="291364" cy="40432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144" extrusionOk="0">
                    <a:moveTo>
                      <a:pt x="0" y="0"/>
                    </a:moveTo>
                    <a:lnTo>
                      <a:pt x="0" y="1143"/>
                    </a:lnTo>
                    <a:lnTo>
                      <a:pt x="8243" y="1143"/>
                    </a:lnTo>
                    <a:lnTo>
                      <a:pt x="7985" y="558"/>
                    </a:lnTo>
                    <a:lnTo>
                      <a:pt x="769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-3103715" y="1620867"/>
                <a:ext cx="144728" cy="297124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8407" extrusionOk="0">
                    <a:moveTo>
                      <a:pt x="4095" y="1"/>
                    </a:moveTo>
                    <a:lnTo>
                      <a:pt x="3755" y="28"/>
                    </a:lnTo>
                    <a:lnTo>
                      <a:pt x="3428" y="69"/>
                    </a:lnTo>
                    <a:lnTo>
                      <a:pt x="3102" y="123"/>
                    </a:lnTo>
                    <a:lnTo>
                      <a:pt x="2789" y="218"/>
                    </a:lnTo>
                    <a:lnTo>
                      <a:pt x="2490" y="341"/>
                    </a:lnTo>
                    <a:lnTo>
                      <a:pt x="2204" y="477"/>
                    </a:lnTo>
                    <a:lnTo>
                      <a:pt x="1932" y="626"/>
                    </a:lnTo>
                    <a:lnTo>
                      <a:pt x="1660" y="817"/>
                    </a:lnTo>
                    <a:lnTo>
                      <a:pt x="1415" y="1007"/>
                    </a:lnTo>
                    <a:lnTo>
                      <a:pt x="1184" y="1225"/>
                    </a:lnTo>
                    <a:lnTo>
                      <a:pt x="966" y="1470"/>
                    </a:lnTo>
                    <a:lnTo>
                      <a:pt x="776" y="1715"/>
                    </a:lnTo>
                    <a:lnTo>
                      <a:pt x="599" y="1973"/>
                    </a:lnTo>
                    <a:lnTo>
                      <a:pt x="449" y="2259"/>
                    </a:lnTo>
                    <a:lnTo>
                      <a:pt x="313" y="2544"/>
                    </a:lnTo>
                    <a:lnTo>
                      <a:pt x="205" y="2857"/>
                    </a:lnTo>
                    <a:lnTo>
                      <a:pt x="123" y="3116"/>
                    </a:lnTo>
                    <a:lnTo>
                      <a:pt x="68" y="3401"/>
                    </a:lnTo>
                    <a:lnTo>
                      <a:pt x="28" y="3687"/>
                    </a:lnTo>
                    <a:lnTo>
                      <a:pt x="14" y="3973"/>
                    </a:lnTo>
                    <a:lnTo>
                      <a:pt x="0" y="4095"/>
                    </a:lnTo>
                    <a:lnTo>
                      <a:pt x="0" y="8407"/>
                    </a:lnTo>
                    <a:lnTo>
                      <a:pt x="1143" y="8407"/>
                    </a:lnTo>
                    <a:lnTo>
                      <a:pt x="1143" y="4095"/>
                    </a:lnTo>
                    <a:lnTo>
                      <a:pt x="1157" y="3796"/>
                    </a:lnTo>
                    <a:lnTo>
                      <a:pt x="1198" y="3496"/>
                    </a:lnTo>
                    <a:lnTo>
                      <a:pt x="1279" y="3224"/>
                    </a:lnTo>
                    <a:lnTo>
                      <a:pt x="1374" y="2952"/>
                    </a:lnTo>
                    <a:lnTo>
                      <a:pt x="1497" y="2694"/>
                    </a:lnTo>
                    <a:lnTo>
                      <a:pt x="1646" y="2449"/>
                    </a:lnTo>
                    <a:lnTo>
                      <a:pt x="1823" y="2218"/>
                    </a:lnTo>
                    <a:lnTo>
                      <a:pt x="2014" y="2014"/>
                    </a:lnTo>
                    <a:lnTo>
                      <a:pt x="2218" y="1823"/>
                    </a:lnTo>
                    <a:lnTo>
                      <a:pt x="2449" y="1647"/>
                    </a:lnTo>
                    <a:lnTo>
                      <a:pt x="2694" y="1497"/>
                    </a:lnTo>
                    <a:lnTo>
                      <a:pt x="2952" y="1374"/>
                    </a:lnTo>
                    <a:lnTo>
                      <a:pt x="3224" y="1279"/>
                    </a:lnTo>
                    <a:lnTo>
                      <a:pt x="3496" y="1198"/>
                    </a:lnTo>
                    <a:lnTo>
                      <a:pt x="3796" y="1157"/>
                    </a:lnTo>
                    <a:lnTo>
                      <a:pt x="4095" y="1143"/>
                    </a:lnTo>
                    <a:lnTo>
                      <a:pt x="409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-2999383" y="999750"/>
                <a:ext cx="163000" cy="267331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7564" extrusionOk="0">
                    <a:moveTo>
                      <a:pt x="1143" y="0"/>
                    </a:moveTo>
                    <a:lnTo>
                      <a:pt x="572" y="68"/>
                    </a:lnTo>
                    <a:lnTo>
                      <a:pt x="0" y="150"/>
                    </a:lnTo>
                    <a:lnTo>
                      <a:pt x="0" y="2952"/>
                    </a:lnTo>
                    <a:lnTo>
                      <a:pt x="14" y="3183"/>
                    </a:lnTo>
                    <a:lnTo>
                      <a:pt x="27" y="3428"/>
                    </a:lnTo>
                    <a:lnTo>
                      <a:pt x="55" y="3659"/>
                    </a:lnTo>
                    <a:lnTo>
                      <a:pt x="95" y="3877"/>
                    </a:lnTo>
                    <a:lnTo>
                      <a:pt x="150" y="4108"/>
                    </a:lnTo>
                    <a:lnTo>
                      <a:pt x="204" y="4326"/>
                    </a:lnTo>
                    <a:lnTo>
                      <a:pt x="286" y="4530"/>
                    </a:lnTo>
                    <a:lnTo>
                      <a:pt x="368" y="4747"/>
                    </a:lnTo>
                    <a:lnTo>
                      <a:pt x="463" y="4951"/>
                    </a:lnTo>
                    <a:lnTo>
                      <a:pt x="558" y="5142"/>
                    </a:lnTo>
                    <a:lnTo>
                      <a:pt x="667" y="5346"/>
                    </a:lnTo>
                    <a:lnTo>
                      <a:pt x="789" y="5523"/>
                    </a:lnTo>
                    <a:lnTo>
                      <a:pt x="925" y="5713"/>
                    </a:lnTo>
                    <a:lnTo>
                      <a:pt x="1061" y="5890"/>
                    </a:lnTo>
                    <a:lnTo>
                      <a:pt x="1197" y="6053"/>
                    </a:lnTo>
                    <a:lnTo>
                      <a:pt x="1361" y="6216"/>
                    </a:lnTo>
                    <a:lnTo>
                      <a:pt x="1510" y="6366"/>
                    </a:lnTo>
                    <a:lnTo>
                      <a:pt x="1687" y="6516"/>
                    </a:lnTo>
                    <a:lnTo>
                      <a:pt x="1864" y="6652"/>
                    </a:lnTo>
                    <a:lnTo>
                      <a:pt x="2041" y="6774"/>
                    </a:lnTo>
                    <a:lnTo>
                      <a:pt x="2231" y="6897"/>
                    </a:lnTo>
                    <a:lnTo>
                      <a:pt x="2422" y="7005"/>
                    </a:lnTo>
                    <a:lnTo>
                      <a:pt x="2612" y="7114"/>
                    </a:lnTo>
                    <a:lnTo>
                      <a:pt x="2816" y="7196"/>
                    </a:lnTo>
                    <a:lnTo>
                      <a:pt x="3034" y="7277"/>
                    </a:lnTo>
                    <a:lnTo>
                      <a:pt x="3251" y="7359"/>
                    </a:lnTo>
                    <a:lnTo>
                      <a:pt x="3469" y="7414"/>
                    </a:lnTo>
                    <a:lnTo>
                      <a:pt x="3687" y="7468"/>
                    </a:lnTo>
                    <a:lnTo>
                      <a:pt x="3918" y="7509"/>
                    </a:lnTo>
                    <a:lnTo>
                      <a:pt x="4149" y="7536"/>
                    </a:lnTo>
                    <a:lnTo>
                      <a:pt x="4380" y="7563"/>
                    </a:lnTo>
                    <a:lnTo>
                      <a:pt x="4612" y="7563"/>
                    </a:lnTo>
                    <a:lnTo>
                      <a:pt x="4612" y="6434"/>
                    </a:lnTo>
                    <a:lnTo>
                      <a:pt x="4435" y="6421"/>
                    </a:lnTo>
                    <a:lnTo>
                      <a:pt x="4258" y="6407"/>
                    </a:lnTo>
                    <a:lnTo>
                      <a:pt x="4081" y="6393"/>
                    </a:lnTo>
                    <a:lnTo>
                      <a:pt x="3918" y="6353"/>
                    </a:lnTo>
                    <a:lnTo>
                      <a:pt x="3755" y="6312"/>
                    </a:lnTo>
                    <a:lnTo>
                      <a:pt x="3578" y="6271"/>
                    </a:lnTo>
                    <a:lnTo>
                      <a:pt x="3428" y="6216"/>
                    </a:lnTo>
                    <a:lnTo>
                      <a:pt x="3265" y="6148"/>
                    </a:lnTo>
                    <a:lnTo>
                      <a:pt x="3115" y="6080"/>
                    </a:lnTo>
                    <a:lnTo>
                      <a:pt x="2966" y="6012"/>
                    </a:lnTo>
                    <a:lnTo>
                      <a:pt x="2666" y="5836"/>
                    </a:lnTo>
                    <a:lnTo>
                      <a:pt x="2408" y="5632"/>
                    </a:lnTo>
                    <a:lnTo>
                      <a:pt x="2163" y="5414"/>
                    </a:lnTo>
                    <a:lnTo>
                      <a:pt x="1932" y="5169"/>
                    </a:lnTo>
                    <a:lnTo>
                      <a:pt x="1728" y="4897"/>
                    </a:lnTo>
                    <a:lnTo>
                      <a:pt x="1565" y="4611"/>
                    </a:lnTo>
                    <a:lnTo>
                      <a:pt x="1483" y="4462"/>
                    </a:lnTo>
                    <a:lnTo>
                      <a:pt x="1415" y="4299"/>
                    </a:lnTo>
                    <a:lnTo>
                      <a:pt x="1347" y="4149"/>
                    </a:lnTo>
                    <a:lnTo>
                      <a:pt x="1293" y="3986"/>
                    </a:lnTo>
                    <a:lnTo>
                      <a:pt x="1252" y="3822"/>
                    </a:lnTo>
                    <a:lnTo>
                      <a:pt x="1211" y="3646"/>
                    </a:lnTo>
                    <a:lnTo>
                      <a:pt x="1184" y="3482"/>
                    </a:lnTo>
                    <a:lnTo>
                      <a:pt x="1156" y="3306"/>
                    </a:lnTo>
                    <a:lnTo>
                      <a:pt x="1143" y="3129"/>
                    </a:lnTo>
                    <a:lnTo>
                      <a:pt x="1143" y="295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-2773435" y="997807"/>
                <a:ext cx="162045" cy="151973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4300" extrusionOk="0">
                    <a:moveTo>
                      <a:pt x="3456" y="1"/>
                    </a:moveTo>
                    <a:lnTo>
                      <a:pt x="3415" y="327"/>
                    </a:lnTo>
                    <a:lnTo>
                      <a:pt x="3333" y="640"/>
                    </a:lnTo>
                    <a:lnTo>
                      <a:pt x="3238" y="953"/>
                    </a:lnTo>
                    <a:lnTo>
                      <a:pt x="3102" y="1239"/>
                    </a:lnTo>
                    <a:lnTo>
                      <a:pt x="2952" y="1511"/>
                    </a:lnTo>
                    <a:lnTo>
                      <a:pt x="2775" y="1783"/>
                    </a:lnTo>
                    <a:lnTo>
                      <a:pt x="2571" y="2014"/>
                    </a:lnTo>
                    <a:lnTo>
                      <a:pt x="2340" y="2245"/>
                    </a:lnTo>
                    <a:lnTo>
                      <a:pt x="2109" y="2449"/>
                    </a:lnTo>
                    <a:lnTo>
                      <a:pt x="1850" y="2626"/>
                    </a:lnTo>
                    <a:lnTo>
                      <a:pt x="1565" y="2776"/>
                    </a:lnTo>
                    <a:lnTo>
                      <a:pt x="1279" y="2912"/>
                    </a:lnTo>
                    <a:lnTo>
                      <a:pt x="980" y="3020"/>
                    </a:lnTo>
                    <a:lnTo>
                      <a:pt x="653" y="3102"/>
                    </a:lnTo>
                    <a:lnTo>
                      <a:pt x="327" y="3143"/>
                    </a:lnTo>
                    <a:lnTo>
                      <a:pt x="0" y="3157"/>
                    </a:lnTo>
                    <a:lnTo>
                      <a:pt x="0" y="4299"/>
                    </a:lnTo>
                    <a:lnTo>
                      <a:pt x="218" y="4286"/>
                    </a:lnTo>
                    <a:lnTo>
                      <a:pt x="436" y="4272"/>
                    </a:lnTo>
                    <a:lnTo>
                      <a:pt x="653" y="4245"/>
                    </a:lnTo>
                    <a:lnTo>
                      <a:pt x="871" y="4218"/>
                    </a:lnTo>
                    <a:lnTo>
                      <a:pt x="1089" y="4163"/>
                    </a:lnTo>
                    <a:lnTo>
                      <a:pt x="1293" y="4109"/>
                    </a:lnTo>
                    <a:lnTo>
                      <a:pt x="1497" y="4041"/>
                    </a:lnTo>
                    <a:lnTo>
                      <a:pt x="1701" y="3973"/>
                    </a:lnTo>
                    <a:lnTo>
                      <a:pt x="1891" y="3891"/>
                    </a:lnTo>
                    <a:lnTo>
                      <a:pt x="2082" y="3796"/>
                    </a:lnTo>
                    <a:lnTo>
                      <a:pt x="2259" y="3701"/>
                    </a:lnTo>
                    <a:lnTo>
                      <a:pt x="2449" y="3592"/>
                    </a:lnTo>
                    <a:lnTo>
                      <a:pt x="2626" y="3483"/>
                    </a:lnTo>
                    <a:lnTo>
                      <a:pt x="2789" y="3347"/>
                    </a:lnTo>
                    <a:lnTo>
                      <a:pt x="2952" y="3225"/>
                    </a:lnTo>
                    <a:lnTo>
                      <a:pt x="3102" y="3089"/>
                    </a:lnTo>
                    <a:lnTo>
                      <a:pt x="3265" y="2939"/>
                    </a:lnTo>
                    <a:lnTo>
                      <a:pt x="3401" y="2789"/>
                    </a:lnTo>
                    <a:lnTo>
                      <a:pt x="3537" y="2640"/>
                    </a:lnTo>
                    <a:lnTo>
                      <a:pt x="3673" y="2476"/>
                    </a:lnTo>
                    <a:lnTo>
                      <a:pt x="3796" y="2300"/>
                    </a:lnTo>
                    <a:lnTo>
                      <a:pt x="3904" y="2123"/>
                    </a:lnTo>
                    <a:lnTo>
                      <a:pt x="4013" y="1946"/>
                    </a:lnTo>
                    <a:lnTo>
                      <a:pt x="4108" y="1755"/>
                    </a:lnTo>
                    <a:lnTo>
                      <a:pt x="4204" y="1565"/>
                    </a:lnTo>
                    <a:lnTo>
                      <a:pt x="4285" y="1375"/>
                    </a:lnTo>
                    <a:lnTo>
                      <a:pt x="4367" y="1184"/>
                    </a:lnTo>
                    <a:lnTo>
                      <a:pt x="4421" y="980"/>
                    </a:lnTo>
                    <a:lnTo>
                      <a:pt x="4476" y="762"/>
                    </a:lnTo>
                    <a:lnTo>
                      <a:pt x="4530" y="558"/>
                    </a:lnTo>
                    <a:lnTo>
                      <a:pt x="4557" y="341"/>
                    </a:lnTo>
                    <a:lnTo>
                      <a:pt x="4585" y="123"/>
                    </a:lnTo>
                    <a:lnTo>
                      <a:pt x="4027" y="55"/>
                    </a:lnTo>
                    <a:lnTo>
                      <a:pt x="345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-3429683" y="1212232"/>
                <a:ext cx="410114" cy="177914"/>
              </a:xfrm>
              <a:custGeom>
                <a:avLst/>
                <a:gdLst/>
                <a:ahLst/>
                <a:cxnLst/>
                <a:rect l="l" t="t" r="r" b="b"/>
                <a:pathLst>
                  <a:path w="11604" h="5034" extrusionOk="0">
                    <a:moveTo>
                      <a:pt x="1035" y="0"/>
                    </a:moveTo>
                    <a:lnTo>
                      <a:pt x="763" y="273"/>
                    </a:lnTo>
                    <a:lnTo>
                      <a:pt x="504" y="558"/>
                    </a:lnTo>
                    <a:lnTo>
                      <a:pt x="1" y="1129"/>
                    </a:lnTo>
                    <a:lnTo>
                      <a:pt x="6571" y="1129"/>
                    </a:lnTo>
                    <a:lnTo>
                      <a:pt x="6761" y="1143"/>
                    </a:lnTo>
                    <a:lnTo>
                      <a:pt x="6965" y="1157"/>
                    </a:lnTo>
                    <a:lnTo>
                      <a:pt x="7156" y="1170"/>
                    </a:lnTo>
                    <a:lnTo>
                      <a:pt x="7346" y="1211"/>
                    </a:lnTo>
                    <a:lnTo>
                      <a:pt x="7537" y="1252"/>
                    </a:lnTo>
                    <a:lnTo>
                      <a:pt x="7727" y="1306"/>
                    </a:lnTo>
                    <a:lnTo>
                      <a:pt x="7904" y="1374"/>
                    </a:lnTo>
                    <a:lnTo>
                      <a:pt x="8081" y="1442"/>
                    </a:lnTo>
                    <a:lnTo>
                      <a:pt x="8258" y="1510"/>
                    </a:lnTo>
                    <a:lnTo>
                      <a:pt x="8421" y="1606"/>
                    </a:lnTo>
                    <a:lnTo>
                      <a:pt x="8584" y="1701"/>
                    </a:lnTo>
                    <a:lnTo>
                      <a:pt x="8747" y="1796"/>
                    </a:lnTo>
                    <a:lnTo>
                      <a:pt x="8897" y="1905"/>
                    </a:lnTo>
                    <a:lnTo>
                      <a:pt x="9047" y="2027"/>
                    </a:lnTo>
                    <a:lnTo>
                      <a:pt x="9196" y="2150"/>
                    </a:lnTo>
                    <a:lnTo>
                      <a:pt x="9332" y="2272"/>
                    </a:lnTo>
                    <a:lnTo>
                      <a:pt x="9455" y="2408"/>
                    </a:lnTo>
                    <a:lnTo>
                      <a:pt x="9577" y="2558"/>
                    </a:lnTo>
                    <a:lnTo>
                      <a:pt x="9700" y="2707"/>
                    </a:lnTo>
                    <a:lnTo>
                      <a:pt x="9808" y="2857"/>
                    </a:lnTo>
                    <a:lnTo>
                      <a:pt x="9904" y="3007"/>
                    </a:lnTo>
                    <a:lnTo>
                      <a:pt x="9999" y="3170"/>
                    </a:lnTo>
                    <a:lnTo>
                      <a:pt x="10094" y="3347"/>
                    </a:lnTo>
                    <a:lnTo>
                      <a:pt x="10162" y="3524"/>
                    </a:lnTo>
                    <a:lnTo>
                      <a:pt x="10230" y="3700"/>
                    </a:lnTo>
                    <a:lnTo>
                      <a:pt x="10298" y="3877"/>
                    </a:lnTo>
                    <a:lnTo>
                      <a:pt x="10353" y="4054"/>
                    </a:lnTo>
                    <a:lnTo>
                      <a:pt x="10393" y="4244"/>
                    </a:lnTo>
                    <a:lnTo>
                      <a:pt x="10434" y="4435"/>
                    </a:lnTo>
                    <a:lnTo>
                      <a:pt x="10448" y="4639"/>
                    </a:lnTo>
                    <a:lnTo>
                      <a:pt x="10475" y="4829"/>
                    </a:lnTo>
                    <a:lnTo>
                      <a:pt x="10475" y="5033"/>
                    </a:lnTo>
                    <a:lnTo>
                      <a:pt x="11604" y="5033"/>
                    </a:lnTo>
                    <a:lnTo>
                      <a:pt x="11604" y="4775"/>
                    </a:lnTo>
                    <a:lnTo>
                      <a:pt x="11590" y="4516"/>
                    </a:lnTo>
                    <a:lnTo>
                      <a:pt x="11550" y="4272"/>
                    </a:lnTo>
                    <a:lnTo>
                      <a:pt x="11509" y="4027"/>
                    </a:lnTo>
                    <a:lnTo>
                      <a:pt x="11454" y="3782"/>
                    </a:lnTo>
                    <a:lnTo>
                      <a:pt x="11386" y="3537"/>
                    </a:lnTo>
                    <a:lnTo>
                      <a:pt x="11305" y="3306"/>
                    </a:lnTo>
                    <a:lnTo>
                      <a:pt x="11209" y="3075"/>
                    </a:lnTo>
                    <a:lnTo>
                      <a:pt x="11114" y="2857"/>
                    </a:lnTo>
                    <a:lnTo>
                      <a:pt x="11005" y="2639"/>
                    </a:lnTo>
                    <a:lnTo>
                      <a:pt x="10883" y="2422"/>
                    </a:lnTo>
                    <a:lnTo>
                      <a:pt x="10747" y="2218"/>
                    </a:lnTo>
                    <a:lnTo>
                      <a:pt x="10611" y="2027"/>
                    </a:lnTo>
                    <a:lnTo>
                      <a:pt x="10461" y="1837"/>
                    </a:lnTo>
                    <a:lnTo>
                      <a:pt x="10298" y="1646"/>
                    </a:lnTo>
                    <a:lnTo>
                      <a:pt x="10135" y="1470"/>
                    </a:lnTo>
                    <a:lnTo>
                      <a:pt x="9958" y="1306"/>
                    </a:lnTo>
                    <a:lnTo>
                      <a:pt x="9768" y="1143"/>
                    </a:lnTo>
                    <a:lnTo>
                      <a:pt x="9577" y="993"/>
                    </a:lnTo>
                    <a:lnTo>
                      <a:pt x="9387" y="857"/>
                    </a:lnTo>
                    <a:lnTo>
                      <a:pt x="9183" y="721"/>
                    </a:lnTo>
                    <a:lnTo>
                      <a:pt x="8965" y="599"/>
                    </a:lnTo>
                    <a:lnTo>
                      <a:pt x="8747" y="490"/>
                    </a:lnTo>
                    <a:lnTo>
                      <a:pt x="8530" y="395"/>
                    </a:lnTo>
                    <a:lnTo>
                      <a:pt x="8299" y="300"/>
                    </a:lnTo>
                    <a:lnTo>
                      <a:pt x="8067" y="218"/>
                    </a:lnTo>
                    <a:lnTo>
                      <a:pt x="7822" y="150"/>
                    </a:lnTo>
                    <a:lnTo>
                      <a:pt x="7578" y="96"/>
                    </a:lnTo>
                    <a:lnTo>
                      <a:pt x="7333" y="55"/>
                    </a:lnTo>
                    <a:lnTo>
                      <a:pt x="7074" y="28"/>
                    </a:lnTo>
                    <a:lnTo>
                      <a:pt x="682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-2735936" y="1199261"/>
                <a:ext cx="135609" cy="131757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3728" extrusionOk="0">
                    <a:moveTo>
                      <a:pt x="0" y="0"/>
                    </a:moveTo>
                    <a:lnTo>
                      <a:pt x="14" y="191"/>
                    </a:lnTo>
                    <a:lnTo>
                      <a:pt x="28" y="381"/>
                    </a:lnTo>
                    <a:lnTo>
                      <a:pt x="41" y="571"/>
                    </a:lnTo>
                    <a:lnTo>
                      <a:pt x="82" y="748"/>
                    </a:lnTo>
                    <a:lnTo>
                      <a:pt x="123" y="939"/>
                    </a:lnTo>
                    <a:lnTo>
                      <a:pt x="177" y="1116"/>
                    </a:lnTo>
                    <a:lnTo>
                      <a:pt x="232" y="1279"/>
                    </a:lnTo>
                    <a:lnTo>
                      <a:pt x="300" y="1456"/>
                    </a:lnTo>
                    <a:lnTo>
                      <a:pt x="368" y="1619"/>
                    </a:lnTo>
                    <a:lnTo>
                      <a:pt x="449" y="1782"/>
                    </a:lnTo>
                    <a:lnTo>
                      <a:pt x="545" y="1932"/>
                    </a:lnTo>
                    <a:lnTo>
                      <a:pt x="640" y="2081"/>
                    </a:lnTo>
                    <a:lnTo>
                      <a:pt x="749" y="2231"/>
                    </a:lnTo>
                    <a:lnTo>
                      <a:pt x="857" y="2381"/>
                    </a:lnTo>
                    <a:lnTo>
                      <a:pt x="980" y="2517"/>
                    </a:lnTo>
                    <a:lnTo>
                      <a:pt x="1102" y="2639"/>
                    </a:lnTo>
                    <a:lnTo>
                      <a:pt x="1225" y="2761"/>
                    </a:lnTo>
                    <a:lnTo>
                      <a:pt x="1361" y="2884"/>
                    </a:lnTo>
                    <a:lnTo>
                      <a:pt x="1497" y="2993"/>
                    </a:lnTo>
                    <a:lnTo>
                      <a:pt x="1646" y="3102"/>
                    </a:lnTo>
                    <a:lnTo>
                      <a:pt x="1796" y="3197"/>
                    </a:lnTo>
                    <a:lnTo>
                      <a:pt x="1959" y="3278"/>
                    </a:lnTo>
                    <a:lnTo>
                      <a:pt x="2122" y="3360"/>
                    </a:lnTo>
                    <a:lnTo>
                      <a:pt x="2286" y="3442"/>
                    </a:lnTo>
                    <a:lnTo>
                      <a:pt x="2449" y="3510"/>
                    </a:lnTo>
                    <a:lnTo>
                      <a:pt x="2626" y="3564"/>
                    </a:lnTo>
                    <a:lnTo>
                      <a:pt x="2803" y="3618"/>
                    </a:lnTo>
                    <a:lnTo>
                      <a:pt x="2979" y="3659"/>
                    </a:lnTo>
                    <a:lnTo>
                      <a:pt x="3170" y="3686"/>
                    </a:lnTo>
                    <a:lnTo>
                      <a:pt x="3347" y="3714"/>
                    </a:lnTo>
                    <a:lnTo>
                      <a:pt x="3537" y="3727"/>
                    </a:lnTo>
                    <a:lnTo>
                      <a:pt x="3836" y="3727"/>
                    </a:lnTo>
                    <a:lnTo>
                      <a:pt x="3836" y="2598"/>
                    </a:lnTo>
                    <a:lnTo>
                      <a:pt x="3728" y="2598"/>
                    </a:lnTo>
                    <a:lnTo>
                      <a:pt x="3469" y="2585"/>
                    </a:lnTo>
                    <a:lnTo>
                      <a:pt x="3211" y="2544"/>
                    </a:lnTo>
                    <a:lnTo>
                      <a:pt x="2966" y="2476"/>
                    </a:lnTo>
                    <a:lnTo>
                      <a:pt x="2721" y="2394"/>
                    </a:lnTo>
                    <a:lnTo>
                      <a:pt x="2503" y="2285"/>
                    </a:lnTo>
                    <a:lnTo>
                      <a:pt x="2286" y="2149"/>
                    </a:lnTo>
                    <a:lnTo>
                      <a:pt x="2082" y="2000"/>
                    </a:lnTo>
                    <a:lnTo>
                      <a:pt x="1905" y="1837"/>
                    </a:lnTo>
                    <a:lnTo>
                      <a:pt x="1728" y="1646"/>
                    </a:lnTo>
                    <a:lnTo>
                      <a:pt x="1578" y="1456"/>
                    </a:lnTo>
                    <a:lnTo>
                      <a:pt x="1456" y="1238"/>
                    </a:lnTo>
                    <a:lnTo>
                      <a:pt x="1347" y="1007"/>
                    </a:lnTo>
                    <a:lnTo>
                      <a:pt x="1252" y="776"/>
                    </a:lnTo>
                    <a:lnTo>
                      <a:pt x="1198" y="531"/>
                    </a:lnTo>
                    <a:lnTo>
                      <a:pt x="1157" y="272"/>
                    </a:lnTo>
                    <a:lnTo>
                      <a:pt x="114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-3195076" y="1579056"/>
                <a:ext cx="113980" cy="184134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5210" extrusionOk="0">
                    <a:moveTo>
                      <a:pt x="1" y="0"/>
                    </a:moveTo>
                    <a:lnTo>
                      <a:pt x="1" y="2000"/>
                    </a:lnTo>
                    <a:lnTo>
                      <a:pt x="15" y="2163"/>
                    </a:lnTo>
                    <a:lnTo>
                      <a:pt x="28" y="2326"/>
                    </a:lnTo>
                    <a:lnTo>
                      <a:pt x="42" y="2489"/>
                    </a:lnTo>
                    <a:lnTo>
                      <a:pt x="69" y="2653"/>
                    </a:lnTo>
                    <a:lnTo>
                      <a:pt x="151" y="2952"/>
                    </a:lnTo>
                    <a:lnTo>
                      <a:pt x="259" y="3251"/>
                    </a:lnTo>
                    <a:lnTo>
                      <a:pt x="395" y="3537"/>
                    </a:lnTo>
                    <a:lnTo>
                      <a:pt x="559" y="3795"/>
                    </a:lnTo>
                    <a:lnTo>
                      <a:pt x="736" y="4040"/>
                    </a:lnTo>
                    <a:lnTo>
                      <a:pt x="953" y="4271"/>
                    </a:lnTo>
                    <a:lnTo>
                      <a:pt x="1171" y="4475"/>
                    </a:lnTo>
                    <a:lnTo>
                      <a:pt x="1429" y="4666"/>
                    </a:lnTo>
                    <a:lnTo>
                      <a:pt x="1688" y="4829"/>
                    </a:lnTo>
                    <a:lnTo>
                      <a:pt x="1973" y="4965"/>
                    </a:lnTo>
                    <a:lnTo>
                      <a:pt x="2259" y="5074"/>
                    </a:lnTo>
                    <a:lnTo>
                      <a:pt x="2572" y="5142"/>
                    </a:lnTo>
                    <a:lnTo>
                      <a:pt x="2735" y="5183"/>
                    </a:lnTo>
                    <a:lnTo>
                      <a:pt x="2885" y="5196"/>
                    </a:lnTo>
                    <a:lnTo>
                      <a:pt x="3048" y="5210"/>
                    </a:lnTo>
                    <a:lnTo>
                      <a:pt x="3225" y="5210"/>
                    </a:lnTo>
                    <a:lnTo>
                      <a:pt x="3225" y="4081"/>
                    </a:lnTo>
                    <a:lnTo>
                      <a:pt x="3007" y="4067"/>
                    </a:lnTo>
                    <a:lnTo>
                      <a:pt x="2803" y="4040"/>
                    </a:lnTo>
                    <a:lnTo>
                      <a:pt x="2599" y="3986"/>
                    </a:lnTo>
                    <a:lnTo>
                      <a:pt x="2409" y="3918"/>
                    </a:lnTo>
                    <a:lnTo>
                      <a:pt x="2232" y="3822"/>
                    </a:lnTo>
                    <a:lnTo>
                      <a:pt x="2055" y="3727"/>
                    </a:lnTo>
                    <a:lnTo>
                      <a:pt x="1892" y="3605"/>
                    </a:lnTo>
                    <a:lnTo>
                      <a:pt x="1756" y="3469"/>
                    </a:lnTo>
                    <a:lnTo>
                      <a:pt x="1620" y="3319"/>
                    </a:lnTo>
                    <a:lnTo>
                      <a:pt x="1497" y="3156"/>
                    </a:lnTo>
                    <a:lnTo>
                      <a:pt x="1388" y="2993"/>
                    </a:lnTo>
                    <a:lnTo>
                      <a:pt x="1307" y="2802"/>
                    </a:lnTo>
                    <a:lnTo>
                      <a:pt x="1239" y="2612"/>
                    </a:lnTo>
                    <a:lnTo>
                      <a:pt x="1184" y="2421"/>
                    </a:lnTo>
                    <a:lnTo>
                      <a:pt x="1157" y="2217"/>
                    </a:lnTo>
                    <a:lnTo>
                      <a:pt x="1144" y="2000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-2841223" y="1661264"/>
                <a:ext cx="185619" cy="441817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12501" extrusionOk="0">
                    <a:moveTo>
                      <a:pt x="1" y="0"/>
                    </a:moveTo>
                    <a:lnTo>
                      <a:pt x="1" y="2245"/>
                    </a:lnTo>
                    <a:lnTo>
                      <a:pt x="14" y="2517"/>
                    </a:lnTo>
                    <a:lnTo>
                      <a:pt x="55" y="2775"/>
                    </a:lnTo>
                    <a:lnTo>
                      <a:pt x="109" y="3034"/>
                    </a:lnTo>
                    <a:lnTo>
                      <a:pt x="205" y="3265"/>
                    </a:lnTo>
                    <a:lnTo>
                      <a:pt x="313" y="3496"/>
                    </a:lnTo>
                    <a:lnTo>
                      <a:pt x="449" y="3714"/>
                    </a:lnTo>
                    <a:lnTo>
                      <a:pt x="599" y="3918"/>
                    </a:lnTo>
                    <a:lnTo>
                      <a:pt x="762" y="4108"/>
                    </a:lnTo>
                    <a:lnTo>
                      <a:pt x="953" y="4271"/>
                    </a:lnTo>
                    <a:lnTo>
                      <a:pt x="1157" y="4435"/>
                    </a:lnTo>
                    <a:lnTo>
                      <a:pt x="1374" y="4557"/>
                    </a:lnTo>
                    <a:lnTo>
                      <a:pt x="1606" y="4666"/>
                    </a:lnTo>
                    <a:lnTo>
                      <a:pt x="1850" y="4761"/>
                    </a:lnTo>
                    <a:lnTo>
                      <a:pt x="2095" y="4829"/>
                    </a:lnTo>
                    <a:lnTo>
                      <a:pt x="2354" y="4870"/>
                    </a:lnTo>
                    <a:lnTo>
                      <a:pt x="2626" y="4884"/>
                    </a:lnTo>
                    <a:lnTo>
                      <a:pt x="2775" y="4884"/>
                    </a:lnTo>
                    <a:lnTo>
                      <a:pt x="2925" y="4911"/>
                    </a:lnTo>
                    <a:lnTo>
                      <a:pt x="3075" y="4952"/>
                    </a:lnTo>
                    <a:lnTo>
                      <a:pt x="3211" y="4992"/>
                    </a:lnTo>
                    <a:lnTo>
                      <a:pt x="3333" y="5060"/>
                    </a:lnTo>
                    <a:lnTo>
                      <a:pt x="3456" y="5128"/>
                    </a:lnTo>
                    <a:lnTo>
                      <a:pt x="3578" y="5224"/>
                    </a:lnTo>
                    <a:lnTo>
                      <a:pt x="3687" y="5319"/>
                    </a:lnTo>
                    <a:lnTo>
                      <a:pt x="3782" y="5428"/>
                    </a:lnTo>
                    <a:lnTo>
                      <a:pt x="3864" y="5536"/>
                    </a:lnTo>
                    <a:lnTo>
                      <a:pt x="3945" y="5659"/>
                    </a:lnTo>
                    <a:lnTo>
                      <a:pt x="4000" y="5795"/>
                    </a:lnTo>
                    <a:lnTo>
                      <a:pt x="4054" y="5931"/>
                    </a:lnTo>
                    <a:lnTo>
                      <a:pt x="4095" y="6067"/>
                    </a:lnTo>
                    <a:lnTo>
                      <a:pt x="4109" y="6217"/>
                    </a:lnTo>
                    <a:lnTo>
                      <a:pt x="4122" y="6366"/>
                    </a:lnTo>
                    <a:lnTo>
                      <a:pt x="4122" y="12501"/>
                    </a:lnTo>
                    <a:lnTo>
                      <a:pt x="5251" y="12501"/>
                    </a:lnTo>
                    <a:lnTo>
                      <a:pt x="5251" y="6366"/>
                    </a:lnTo>
                    <a:lnTo>
                      <a:pt x="5238" y="6108"/>
                    </a:lnTo>
                    <a:lnTo>
                      <a:pt x="5197" y="5836"/>
                    </a:lnTo>
                    <a:lnTo>
                      <a:pt x="5142" y="5591"/>
                    </a:lnTo>
                    <a:lnTo>
                      <a:pt x="5047" y="5346"/>
                    </a:lnTo>
                    <a:lnTo>
                      <a:pt x="4938" y="5115"/>
                    </a:lnTo>
                    <a:lnTo>
                      <a:pt x="4802" y="4897"/>
                    </a:lnTo>
                    <a:lnTo>
                      <a:pt x="4653" y="4693"/>
                    </a:lnTo>
                    <a:lnTo>
                      <a:pt x="4489" y="4516"/>
                    </a:lnTo>
                    <a:lnTo>
                      <a:pt x="4299" y="4339"/>
                    </a:lnTo>
                    <a:lnTo>
                      <a:pt x="4095" y="4190"/>
                    </a:lnTo>
                    <a:lnTo>
                      <a:pt x="3877" y="4054"/>
                    </a:lnTo>
                    <a:lnTo>
                      <a:pt x="3646" y="3945"/>
                    </a:lnTo>
                    <a:lnTo>
                      <a:pt x="3401" y="3863"/>
                    </a:lnTo>
                    <a:lnTo>
                      <a:pt x="3156" y="3795"/>
                    </a:lnTo>
                    <a:lnTo>
                      <a:pt x="2898" y="3755"/>
                    </a:lnTo>
                    <a:lnTo>
                      <a:pt x="2626" y="3741"/>
                    </a:lnTo>
                    <a:lnTo>
                      <a:pt x="2476" y="3727"/>
                    </a:lnTo>
                    <a:lnTo>
                      <a:pt x="2327" y="3714"/>
                    </a:lnTo>
                    <a:lnTo>
                      <a:pt x="2177" y="3673"/>
                    </a:lnTo>
                    <a:lnTo>
                      <a:pt x="2041" y="3618"/>
                    </a:lnTo>
                    <a:lnTo>
                      <a:pt x="1918" y="3564"/>
                    </a:lnTo>
                    <a:lnTo>
                      <a:pt x="1796" y="3482"/>
                    </a:lnTo>
                    <a:lnTo>
                      <a:pt x="1674" y="3401"/>
                    </a:lnTo>
                    <a:lnTo>
                      <a:pt x="1565" y="3306"/>
                    </a:lnTo>
                    <a:lnTo>
                      <a:pt x="1470" y="3197"/>
                    </a:lnTo>
                    <a:lnTo>
                      <a:pt x="1388" y="3088"/>
                    </a:lnTo>
                    <a:lnTo>
                      <a:pt x="1306" y="2966"/>
                    </a:lnTo>
                    <a:lnTo>
                      <a:pt x="1252" y="2830"/>
                    </a:lnTo>
                    <a:lnTo>
                      <a:pt x="1198" y="2694"/>
                    </a:lnTo>
                    <a:lnTo>
                      <a:pt x="1157" y="2544"/>
                    </a:lnTo>
                    <a:lnTo>
                      <a:pt x="1143" y="2394"/>
                    </a:lnTo>
                    <a:lnTo>
                      <a:pt x="1130" y="2245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-2675359" y="1846814"/>
                <a:ext cx="133665" cy="155790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4408" extrusionOk="0">
                    <a:moveTo>
                      <a:pt x="2639" y="1"/>
                    </a:moveTo>
                    <a:lnTo>
                      <a:pt x="2639" y="627"/>
                    </a:lnTo>
                    <a:lnTo>
                      <a:pt x="2626" y="899"/>
                    </a:lnTo>
                    <a:lnTo>
                      <a:pt x="2599" y="1157"/>
                    </a:lnTo>
                    <a:lnTo>
                      <a:pt x="2530" y="1415"/>
                    </a:lnTo>
                    <a:lnTo>
                      <a:pt x="2435" y="1647"/>
                    </a:lnTo>
                    <a:lnTo>
                      <a:pt x="2326" y="1892"/>
                    </a:lnTo>
                    <a:lnTo>
                      <a:pt x="2190" y="2109"/>
                    </a:lnTo>
                    <a:lnTo>
                      <a:pt x="2041" y="2313"/>
                    </a:lnTo>
                    <a:lnTo>
                      <a:pt x="1864" y="2490"/>
                    </a:lnTo>
                    <a:lnTo>
                      <a:pt x="1674" y="2667"/>
                    </a:lnTo>
                    <a:lnTo>
                      <a:pt x="1469" y="2817"/>
                    </a:lnTo>
                    <a:lnTo>
                      <a:pt x="1252" y="2953"/>
                    </a:lnTo>
                    <a:lnTo>
                      <a:pt x="1021" y="3061"/>
                    </a:lnTo>
                    <a:lnTo>
                      <a:pt x="776" y="3157"/>
                    </a:lnTo>
                    <a:lnTo>
                      <a:pt x="531" y="3225"/>
                    </a:lnTo>
                    <a:lnTo>
                      <a:pt x="259" y="3265"/>
                    </a:lnTo>
                    <a:lnTo>
                      <a:pt x="0" y="3279"/>
                    </a:lnTo>
                    <a:lnTo>
                      <a:pt x="0" y="4408"/>
                    </a:lnTo>
                    <a:lnTo>
                      <a:pt x="191" y="4408"/>
                    </a:lnTo>
                    <a:lnTo>
                      <a:pt x="381" y="4394"/>
                    </a:lnTo>
                    <a:lnTo>
                      <a:pt x="572" y="4367"/>
                    </a:lnTo>
                    <a:lnTo>
                      <a:pt x="762" y="4326"/>
                    </a:lnTo>
                    <a:lnTo>
                      <a:pt x="939" y="4286"/>
                    </a:lnTo>
                    <a:lnTo>
                      <a:pt x="1116" y="4245"/>
                    </a:lnTo>
                    <a:lnTo>
                      <a:pt x="1293" y="4177"/>
                    </a:lnTo>
                    <a:lnTo>
                      <a:pt x="1469" y="4109"/>
                    </a:lnTo>
                    <a:lnTo>
                      <a:pt x="1633" y="4041"/>
                    </a:lnTo>
                    <a:lnTo>
                      <a:pt x="1796" y="3946"/>
                    </a:lnTo>
                    <a:lnTo>
                      <a:pt x="1959" y="3864"/>
                    </a:lnTo>
                    <a:lnTo>
                      <a:pt x="2109" y="3769"/>
                    </a:lnTo>
                    <a:lnTo>
                      <a:pt x="2258" y="3660"/>
                    </a:lnTo>
                    <a:lnTo>
                      <a:pt x="2408" y="3537"/>
                    </a:lnTo>
                    <a:lnTo>
                      <a:pt x="2544" y="3429"/>
                    </a:lnTo>
                    <a:lnTo>
                      <a:pt x="2667" y="3293"/>
                    </a:lnTo>
                    <a:lnTo>
                      <a:pt x="2803" y="3170"/>
                    </a:lnTo>
                    <a:lnTo>
                      <a:pt x="2911" y="3034"/>
                    </a:lnTo>
                    <a:lnTo>
                      <a:pt x="3034" y="2885"/>
                    </a:lnTo>
                    <a:lnTo>
                      <a:pt x="3129" y="2735"/>
                    </a:lnTo>
                    <a:lnTo>
                      <a:pt x="3238" y="2585"/>
                    </a:lnTo>
                    <a:lnTo>
                      <a:pt x="3319" y="2422"/>
                    </a:lnTo>
                    <a:lnTo>
                      <a:pt x="3415" y="2259"/>
                    </a:lnTo>
                    <a:lnTo>
                      <a:pt x="3483" y="2096"/>
                    </a:lnTo>
                    <a:lnTo>
                      <a:pt x="3551" y="1919"/>
                    </a:lnTo>
                    <a:lnTo>
                      <a:pt x="3605" y="1742"/>
                    </a:lnTo>
                    <a:lnTo>
                      <a:pt x="3660" y="1565"/>
                    </a:lnTo>
                    <a:lnTo>
                      <a:pt x="3700" y="1388"/>
                    </a:lnTo>
                    <a:lnTo>
                      <a:pt x="3741" y="1198"/>
                    </a:lnTo>
                    <a:lnTo>
                      <a:pt x="3768" y="1007"/>
                    </a:lnTo>
                    <a:lnTo>
                      <a:pt x="3782" y="817"/>
                    </a:lnTo>
                    <a:lnTo>
                      <a:pt x="3782" y="627"/>
                    </a:lnTo>
                    <a:lnTo>
                      <a:pt x="378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-3223421" y="1440583"/>
                <a:ext cx="503383" cy="187068"/>
              </a:xfrm>
              <a:custGeom>
                <a:avLst/>
                <a:gdLst/>
                <a:ahLst/>
                <a:cxnLst/>
                <a:rect l="l" t="t" r="r" b="b"/>
                <a:pathLst>
                  <a:path w="14243" h="5293" extrusionOk="0">
                    <a:moveTo>
                      <a:pt x="0" y="1"/>
                    </a:moveTo>
                    <a:lnTo>
                      <a:pt x="0" y="1130"/>
                    </a:lnTo>
                    <a:lnTo>
                      <a:pt x="8937" y="1130"/>
                    </a:lnTo>
                    <a:lnTo>
                      <a:pt x="9155" y="1143"/>
                    </a:lnTo>
                    <a:lnTo>
                      <a:pt x="9373" y="1157"/>
                    </a:lnTo>
                    <a:lnTo>
                      <a:pt x="9577" y="1184"/>
                    </a:lnTo>
                    <a:lnTo>
                      <a:pt x="9781" y="1211"/>
                    </a:lnTo>
                    <a:lnTo>
                      <a:pt x="9985" y="1266"/>
                    </a:lnTo>
                    <a:lnTo>
                      <a:pt x="10175" y="1320"/>
                    </a:lnTo>
                    <a:lnTo>
                      <a:pt x="10379" y="1388"/>
                    </a:lnTo>
                    <a:lnTo>
                      <a:pt x="10570" y="1456"/>
                    </a:lnTo>
                    <a:lnTo>
                      <a:pt x="10746" y="1538"/>
                    </a:lnTo>
                    <a:lnTo>
                      <a:pt x="10923" y="1633"/>
                    </a:lnTo>
                    <a:lnTo>
                      <a:pt x="11100" y="1742"/>
                    </a:lnTo>
                    <a:lnTo>
                      <a:pt x="11277" y="1837"/>
                    </a:lnTo>
                    <a:lnTo>
                      <a:pt x="11440" y="1959"/>
                    </a:lnTo>
                    <a:lnTo>
                      <a:pt x="11590" y="2082"/>
                    </a:lnTo>
                    <a:lnTo>
                      <a:pt x="11739" y="2218"/>
                    </a:lnTo>
                    <a:lnTo>
                      <a:pt x="11889" y="2354"/>
                    </a:lnTo>
                    <a:lnTo>
                      <a:pt x="12025" y="2504"/>
                    </a:lnTo>
                    <a:lnTo>
                      <a:pt x="12161" y="2653"/>
                    </a:lnTo>
                    <a:lnTo>
                      <a:pt x="12284" y="2803"/>
                    </a:lnTo>
                    <a:lnTo>
                      <a:pt x="12392" y="2966"/>
                    </a:lnTo>
                    <a:lnTo>
                      <a:pt x="12501" y="3143"/>
                    </a:lnTo>
                    <a:lnTo>
                      <a:pt x="12610" y="3320"/>
                    </a:lnTo>
                    <a:lnTo>
                      <a:pt x="12705" y="3497"/>
                    </a:lnTo>
                    <a:lnTo>
                      <a:pt x="12787" y="3673"/>
                    </a:lnTo>
                    <a:lnTo>
                      <a:pt x="12855" y="3864"/>
                    </a:lnTo>
                    <a:lnTo>
                      <a:pt x="12923" y="4054"/>
                    </a:lnTo>
                    <a:lnTo>
                      <a:pt x="12977" y="4258"/>
                    </a:lnTo>
                    <a:lnTo>
                      <a:pt x="13032" y="4462"/>
                    </a:lnTo>
                    <a:lnTo>
                      <a:pt x="13059" y="4666"/>
                    </a:lnTo>
                    <a:lnTo>
                      <a:pt x="13086" y="4870"/>
                    </a:lnTo>
                    <a:lnTo>
                      <a:pt x="13100" y="5088"/>
                    </a:lnTo>
                    <a:lnTo>
                      <a:pt x="13113" y="5292"/>
                    </a:lnTo>
                    <a:lnTo>
                      <a:pt x="14242" y="5292"/>
                    </a:lnTo>
                    <a:lnTo>
                      <a:pt x="14242" y="5020"/>
                    </a:lnTo>
                    <a:lnTo>
                      <a:pt x="14215" y="4762"/>
                    </a:lnTo>
                    <a:lnTo>
                      <a:pt x="14188" y="4489"/>
                    </a:lnTo>
                    <a:lnTo>
                      <a:pt x="14134" y="4231"/>
                    </a:lnTo>
                    <a:lnTo>
                      <a:pt x="14079" y="3973"/>
                    </a:lnTo>
                    <a:lnTo>
                      <a:pt x="14011" y="3728"/>
                    </a:lnTo>
                    <a:lnTo>
                      <a:pt x="13930" y="3483"/>
                    </a:lnTo>
                    <a:lnTo>
                      <a:pt x="13834" y="3238"/>
                    </a:lnTo>
                    <a:lnTo>
                      <a:pt x="13725" y="3007"/>
                    </a:lnTo>
                    <a:lnTo>
                      <a:pt x="13603" y="2776"/>
                    </a:lnTo>
                    <a:lnTo>
                      <a:pt x="13481" y="2544"/>
                    </a:lnTo>
                    <a:lnTo>
                      <a:pt x="13345" y="2340"/>
                    </a:lnTo>
                    <a:lnTo>
                      <a:pt x="13195" y="2123"/>
                    </a:lnTo>
                    <a:lnTo>
                      <a:pt x="13032" y="1932"/>
                    </a:lnTo>
                    <a:lnTo>
                      <a:pt x="12869" y="1728"/>
                    </a:lnTo>
                    <a:lnTo>
                      <a:pt x="12692" y="1551"/>
                    </a:lnTo>
                    <a:lnTo>
                      <a:pt x="12501" y="1375"/>
                    </a:lnTo>
                    <a:lnTo>
                      <a:pt x="12311" y="1211"/>
                    </a:lnTo>
                    <a:lnTo>
                      <a:pt x="12120" y="1048"/>
                    </a:lnTo>
                    <a:lnTo>
                      <a:pt x="11903" y="898"/>
                    </a:lnTo>
                    <a:lnTo>
                      <a:pt x="11685" y="762"/>
                    </a:lnTo>
                    <a:lnTo>
                      <a:pt x="11467" y="640"/>
                    </a:lnTo>
                    <a:lnTo>
                      <a:pt x="11236" y="518"/>
                    </a:lnTo>
                    <a:lnTo>
                      <a:pt x="11005" y="409"/>
                    </a:lnTo>
                    <a:lnTo>
                      <a:pt x="10760" y="314"/>
                    </a:lnTo>
                    <a:lnTo>
                      <a:pt x="10515" y="232"/>
                    </a:lnTo>
                    <a:lnTo>
                      <a:pt x="10270" y="164"/>
                    </a:lnTo>
                    <a:lnTo>
                      <a:pt x="10012" y="96"/>
                    </a:lnTo>
                    <a:lnTo>
                      <a:pt x="9754" y="55"/>
                    </a:lnTo>
                    <a:lnTo>
                      <a:pt x="9481" y="28"/>
                    </a:lnTo>
                    <a:lnTo>
                      <a:pt x="920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-2773435" y="1400221"/>
                <a:ext cx="298573" cy="147131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4163" extrusionOk="0">
                    <a:moveTo>
                      <a:pt x="7319" y="0"/>
                    </a:moveTo>
                    <a:lnTo>
                      <a:pt x="7305" y="313"/>
                    </a:lnTo>
                    <a:lnTo>
                      <a:pt x="7251" y="612"/>
                    </a:lnTo>
                    <a:lnTo>
                      <a:pt x="7183" y="898"/>
                    </a:lnTo>
                    <a:lnTo>
                      <a:pt x="7074" y="1183"/>
                    </a:lnTo>
                    <a:lnTo>
                      <a:pt x="6951" y="1442"/>
                    </a:lnTo>
                    <a:lnTo>
                      <a:pt x="6802" y="1687"/>
                    </a:lnTo>
                    <a:lnTo>
                      <a:pt x="6625" y="1932"/>
                    </a:lnTo>
                    <a:lnTo>
                      <a:pt x="6421" y="2136"/>
                    </a:lnTo>
                    <a:lnTo>
                      <a:pt x="6217" y="2340"/>
                    </a:lnTo>
                    <a:lnTo>
                      <a:pt x="5986" y="2517"/>
                    </a:lnTo>
                    <a:lnTo>
                      <a:pt x="5727" y="2666"/>
                    </a:lnTo>
                    <a:lnTo>
                      <a:pt x="5469" y="2789"/>
                    </a:lnTo>
                    <a:lnTo>
                      <a:pt x="5183" y="2897"/>
                    </a:lnTo>
                    <a:lnTo>
                      <a:pt x="4897" y="2965"/>
                    </a:lnTo>
                    <a:lnTo>
                      <a:pt x="4598" y="3006"/>
                    </a:lnTo>
                    <a:lnTo>
                      <a:pt x="4285" y="3033"/>
                    </a:lnTo>
                    <a:lnTo>
                      <a:pt x="0" y="3033"/>
                    </a:lnTo>
                    <a:lnTo>
                      <a:pt x="0" y="4162"/>
                    </a:lnTo>
                    <a:lnTo>
                      <a:pt x="4503" y="4162"/>
                    </a:lnTo>
                    <a:lnTo>
                      <a:pt x="4707" y="4149"/>
                    </a:lnTo>
                    <a:lnTo>
                      <a:pt x="4925" y="4122"/>
                    </a:lnTo>
                    <a:lnTo>
                      <a:pt x="5129" y="4081"/>
                    </a:lnTo>
                    <a:lnTo>
                      <a:pt x="5333" y="4026"/>
                    </a:lnTo>
                    <a:lnTo>
                      <a:pt x="5523" y="3972"/>
                    </a:lnTo>
                    <a:lnTo>
                      <a:pt x="5714" y="3918"/>
                    </a:lnTo>
                    <a:lnTo>
                      <a:pt x="5904" y="3836"/>
                    </a:lnTo>
                    <a:lnTo>
                      <a:pt x="6094" y="3754"/>
                    </a:lnTo>
                    <a:lnTo>
                      <a:pt x="6271" y="3659"/>
                    </a:lnTo>
                    <a:lnTo>
                      <a:pt x="6448" y="3564"/>
                    </a:lnTo>
                    <a:lnTo>
                      <a:pt x="6611" y="3455"/>
                    </a:lnTo>
                    <a:lnTo>
                      <a:pt x="6775" y="3333"/>
                    </a:lnTo>
                    <a:lnTo>
                      <a:pt x="6938" y="3210"/>
                    </a:lnTo>
                    <a:lnTo>
                      <a:pt x="7087" y="3088"/>
                    </a:lnTo>
                    <a:lnTo>
                      <a:pt x="7237" y="2938"/>
                    </a:lnTo>
                    <a:lnTo>
                      <a:pt x="7373" y="2802"/>
                    </a:lnTo>
                    <a:lnTo>
                      <a:pt x="7496" y="2653"/>
                    </a:lnTo>
                    <a:lnTo>
                      <a:pt x="7618" y="2489"/>
                    </a:lnTo>
                    <a:lnTo>
                      <a:pt x="7740" y="2326"/>
                    </a:lnTo>
                    <a:lnTo>
                      <a:pt x="7849" y="2163"/>
                    </a:lnTo>
                    <a:lnTo>
                      <a:pt x="7944" y="1986"/>
                    </a:lnTo>
                    <a:lnTo>
                      <a:pt x="8040" y="1809"/>
                    </a:lnTo>
                    <a:lnTo>
                      <a:pt x="8121" y="1619"/>
                    </a:lnTo>
                    <a:lnTo>
                      <a:pt x="8203" y="1428"/>
                    </a:lnTo>
                    <a:lnTo>
                      <a:pt x="8257" y="1238"/>
                    </a:lnTo>
                    <a:lnTo>
                      <a:pt x="8325" y="1034"/>
                    </a:lnTo>
                    <a:lnTo>
                      <a:pt x="8366" y="843"/>
                    </a:lnTo>
                    <a:lnTo>
                      <a:pt x="8407" y="639"/>
                    </a:lnTo>
                    <a:lnTo>
                      <a:pt x="8434" y="422"/>
                    </a:lnTo>
                    <a:lnTo>
                      <a:pt x="8448" y="218"/>
                    </a:lnTo>
                    <a:lnTo>
                      <a:pt x="844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-2315744" y="1793447"/>
                <a:ext cx="140416" cy="163989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4640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0" y="871"/>
                    </a:lnTo>
                    <a:lnTo>
                      <a:pt x="14" y="1076"/>
                    </a:lnTo>
                    <a:lnTo>
                      <a:pt x="41" y="1266"/>
                    </a:lnTo>
                    <a:lnTo>
                      <a:pt x="82" y="1470"/>
                    </a:lnTo>
                    <a:lnTo>
                      <a:pt x="123" y="1660"/>
                    </a:lnTo>
                    <a:lnTo>
                      <a:pt x="177" y="1851"/>
                    </a:lnTo>
                    <a:lnTo>
                      <a:pt x="245" y="2028"/>
                    </a:lnTo>
                    <a:lnTo>
                      <a:pt x="313" y="2205"/>
                    </a:lnTo>
                    <a:lnTo>
                      <a:pt x="395" y="2381"/>
                    </a:lnTo>
                    <a:lnTo>
                      <a:pt x="476" y="2558"/>
                    </a:lnTo>
                    <a:lnTo>
                      <a:pt x="571" y="2721"/>
                    </a:lnTo>
                    <a:lnTo>
                      <a:pt x="680" y="2885"/>
                    </a:lnTo>
                    <a:lnTo>
                      <a:pt x="789" y="3048"/>
                    </a:lnTo>
                    <a:lnTo>
                      <a:pt x="912" y="3197"/>
                    </a:lnTo>
                    <a:lnTo>
                      <a:pt x="1034" y="3334"/>
                    </a:lnTo>
                    <a:lnTo>
                      <a:pt x="1170" y="3470"/>
                    </a:lnTo>
                    <a:lnTo>
                      <a:pt x="1306" y="3606"/>
                    </a:lnTo>
                    <a:lnTo>
                      <a:pt x="1442" y="3728"/>
                    </a:lnTo>
                    <a:lnTo>
                      <a:pt x="1605" y="3850"/>
                    </a:lnTo>
                    <a:lnTo>
                      <a:pt x="1755" y="3959"/>
                    </a:lnTo>
                    <a:lnTo>
                      <a:pt x="1918" y="4068"/>
                    </a:lnTo>
                    <a:lnTo>
                      <a:pt x="2081" y="4163"/>
                    </a:lnTo>
                    <a:lnTo>
                      <a:pt x="2258" y="4245"/>
                    </a:lnTo>
                    <a:lnTo>
                      <a:pt x="2435" y="4327"/>
                    </a:lnTo>
                    <a:lnTo>
                      <a:pt x="2612" y="4395"/>
                    </a:lnTo>
                    <a:lnTo>
                      <a:pt x="2789" y="4463"/>
                    </a:lnTo>
                    <a:lnTo>
                      <a:pt x="2979" y="4517"/>
                    </a:lnTo>
                    <a:lnTo>
                      <a:pt x="3170" y="4558"/>
                    </a:lnTo>
                    <a:lnTo>
                      <a:pt x="3374" y="4599"/>
                    </a:lnTo>
                    <a:lnTo>
                      <a:pt x="3564" y="4626"/>
                    </a:lnTo>
                    <a:lnTo>
                      <a:pt x="3768" y="4639"/>
                    </a:lnTo>
                    <a:lnTo>
                      <a:pt x="3972" y="4639"/>
                    </a:lnTo>
                    <a:lnTo>
                      <a:pt x="3972" y="3510"/>
                    </a:lnTo>
                    <a:lnTo>
                      <a:pt x="3686" y="3497"/>
                    </a:lnTo>
                    <a:lnTo>
                      <a:pt x="3401" y="3442"/>
                    </a:lnTo>
                    <a:lnTo>
                      <a:pt x="3129" y="3374"/>
                    </a:lnTo>
                    <a:lnTo>
                      <a:pt x="2870" y="3279"/>
                    </a:lnTo>
                    <a:lnTo>
                      <a:pt x="2625" y="3157"/>
                    </a:lnTo>
                    <a:lnTo>
                      <a:pt x="2394" y="3021"/>
                    </a:lnTo>
                    <a:lnTo>
                      <a:pt x="2177" y="2857"/>
                    </a:lnTo>
                    <a:lnTo>
                      <a:pt x="1973" y="2667"/>
                    </a:lnTo>
                    <a:lnTo>
                      <a:pt x="1782" y="2477"/>
                    </a:lnTo>
                    <a:lnTo>
                      <a:pt x="1619" y="2245"/>
                    </a:lnTo>
                    <a:lnTo>
                      <a:pt x="1483" y="2014"/>
                    </a:lnTo>
                    <a:lnTo>
                      <a:pt x="1360" y="1769"/>
                    </a:lnTo>
                    <a:lnTo>
                      <a:pt x="1265" y="1511"/>
                    </a:lnTo>
                    <a:lnTo>
                      <a:pt x="1197" y="1239"/>
                    </a:lnTo>
                    <a:lnTo>
                      <a:pt x="1156" y="953"/>
                    </a:lnTo>
                    <a:lnTo>
                      <a:pt x="1129" y="667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-2357590" y="1375198"/>
                <a:ext cx="175511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3973" extrusionOk="0">
                    <a:moveTo>
                      <a:pt x="3837" y="1"/>
                    </a:moveTo>
                    <a:lnTo>
                      <a:pt x="3823" y="286"/>
                    </a:lnTo>
                    <a:lnTo>
                      <a:pt x="3782" y="572"/>
                    </a:lnTo>
                    <a:lnTo>
                      <a:pt x="3701" y="844"/>
                    </a:lnTo>
                    <a:lnTo>
                      <a:pt x="3605" y="1103"/>
                    </a:lnTo>
                    <a:lnTo>
                      <a:pt x="3497" y="1347"/>
                    </a:lnTo>
                    <a:lnTo>
                      <a:pt x="3347" y="1579"/>
                    </a:lnTo>
                    <a:lnTo>
                      <a:pt x="3184" y="1810"/>
                    </a:lnTo>
                    <a:lnTo>
                      <a:pt x="3007" y="2000"/>
                    </a:lnTo>
                    <a:lnTo>
                      <a:pt x="2803" y="2191"/>
                    </a:lnTo>
                    <a:lnTo>
                      <a:pt x="2585" y="2354"/>
                    </a:lnTo>
                    <a:lnTo>
                      <a:pt x="2340" y="2490"/>
                    </a:lnTo>
                    <a:lnTo>
                      <a:pt x="2096" y="2612"/>
                    </a:lnTo>
                    <a:lnTo>
                      <a:pt x="1837" y="2708"/>
                    </a:lnTo>
                    <a:lnTo>
                      <a:pt x="1565" y="2776"/>
                    </a:lnTo>
                    <a:lnTo>
                      <a:pt x="1279" y="2830"/>
                    </a:lnTo>
                    <a:lnTo>
                      <a:pt x="994" y="2844"/>
                    </a:lnTo>
                    <a:lnTo>
                      <a:pt x="1" y="2844"/>
                    </a:lnTo>
                    <a:lnTo>
                      <a:pt x="1" y="3973"/>
                    </a:lnTo>
                    <a:lnTo>
                      <a:pt x="1198" y="3973"/>
                    </a:lnTo>
                    <a:lnTo>
                      <a:pt x="1402" y="3959"/>
                    </a:lnTo>
                    <a:lnTo>
                      <a:pt x="1606" y="3932"/>
                    </a:lnTo>
                    <a:lnTo>
                      <a:pt x="1796" y="3891"/>
                    </a:lnTo>
                    <a:lnTo>
                      <a:pt x="1987" y="3850"/>
                    </a:lnTo>
                    <a:lnTo>
                      <a:pt x="2177" y="3796"/>
                    </a:lnTo>
                    <a:lnTo>
                      <a:pt x="2354" y="3728"/>
                    </a:lnTo>
                    <a:lnTo>
                      <a:pt x="2544" y="3660"/>
                    </a:lnTo>
                    <a:lnTo>
                      <a:pt x="2721" y="3578"/>
                    </a:lnTo>
                    <a:lnTo>
                      <a:pt x="2884" y="3497"/>
                    </a:lnTo>
                    <a:lnTo>
                      <a:pt x="3061" y="3401"/>
                    </a:lnTo>
                    <a:lnTo>
                      <a:pt x="3211" y="3293"/>
                    </a:lnTo>
                    <a:lnTo>
                      <a:pt x="3374" y="3184"/>
                    </a:lnTo>
                    <a:lnTo>
                      <a:pt x="3524" y="3061"/>
                    </a:lnTo>
                    <a:lnTo>
                      <a:pt x="3673" y="2939"/>
                    </a:lnTo>
                    <a:lnTo>
                      <a:pt x="3809" y="2803"/>
                    </a:lnTo>
                    <a:lnTo>
                      <a:pt x="3932" y="2667"/>
                    </a:lnTo>
                    <a:lnTo>
                      <a:pt x="4068" y="2531"/>
                    </a:lnTo>
                    <a:lnTo>
                      <a:pt x="4177" y="2381"/>
                    </a:lnTo>
                    <a:lnTo>
                      <a:pt x="4286" y="2218"/>
                    </a:lnTo>
                    <a:lnTo>
                      <a:pt x="4394" y="2055"/>
                    </a:lnTo>
                    <a:lnTo>
                      <a:pt x="4490" y="1891"/>
                    </a:lnTo>
                    <a:lnTo>
                      <a:pt x="4585" y="1715"/>
                    </a:lnTo>
                    <a:lnTo>
                      <a:pt x="4653" y="1551"/>
                    </a:lnTo>
                    <a:lnTo>
                      <a:pt x="4734" y="1361"/>
                    </a:lnTo>
                    <a:lnTo>
                      <a:pt x="4789" y="1184"/>
                    </a:lnTo>
                    <a:lnTo>
                      <a:pt x="4843" y="994"/>
                    </a:lnTo>
                    <a:lnTo>
                      <a:pt x="4884" y="803"/>
                    </a:lnTo>
                    <a:lnTo>
                      <a:pt x="4925" y="599"/>
                    </a:lnTo>
                    <a:lnTo>
                      <a:pt x="4952" y="409"/>
                    </a:lnTo>
                    <a:lnTo>
                      <a:pt x="4966" y="205"/>
                    </a:lnTo>
                    <a:lnTo>
                      <a:pt x="496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-2248946" y="1607896"/>
                <a:ext cx="203891" cy="3993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1130" extrusionOk="0">
                    <a:moveTo>
                      <a:pt x="1" y="0"/>
                    </a:moveTo>
                    <a:lnTo>
                      <a:pt x="1" y="1129"/>
                    </a:lnTo>
                    <a:lnTo>
                      <a:pt x="5768" y="1129"/>
                    </a:lnTo>
                    <a:lnTo>
                      <a:pt x="5741" y="558"/>
                    </a:lnTo>
                    <a:lnTo>
                      <a:pt x="571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-3264773" y="1067043"/>
                <a:ext cx="197140" cy="102423"/>
              </a:xfrm>
              <a:custGeom>
                <a:avLst/>
                <a:gdLst/>
                <a:ahLst/>
                <a:cxnLst/>
                <a:rect l="l" t="t" r="r" b="b"/>
                <a:pathLst>
                  <a:path w="5578" h="2898" extrusionOk="0">
                    <a:moveTo>
                      <a:pt x="2041" y="0"/>
                    </a:moveTo>
                    <a:lnTo>
                      <a:pt x="1511" y="273"/>
                    </a:lnTo>
                    <a:lnTo>
                      <a:pt x="1007" y="545"/>
                    </a:lnTo>
                    <a:lnTo>
                      <a:pt x="504" y="844"/>
                    </a:lnTo>
                    <a:lnTo>
                      <a:pt x="1" y="1143"/>
                    </a:lnTo>
                    <a:lnTo>
                      <a:pt x="2694" y="1143"/>
                    </a:lnTo>
                    <a:lnTo>
                      <a:pt x="2871" y="1157"/>
                    </a:lnTo>
                    <a:lnTo>
                      <a:pt x="3048" y="1184"/>
                    </a:lnTo>
                    <a:lnTo>
                      <a:pt x="3211" y="1225"/>
                    </a:lnTo>
                    <a:lnTo>
                      <a:pt x="3374" y="1279"/>
                    </a:lnTo>
                    <a:lnTo>
                      <a:pt x="3524" y="1361"/>
                    </a:lnTo>
                    <a:lnTo>
                      <a:pt x="3673" y="1442"/>
                    </a:lnTo>
                    <a:lnTo>
                      <a:pt x="3796" y="1538"/>
                    </a:lnTo>
                    <a:lnTo>
                      <a:pt x="3932" y="1660"/>
                    </a:lnTo>
                    <a:lnTo>
                      <a:pt x="4041" y="1782"/>
                    </a:lnTo>
                    <a:lnTo>
                      <a:pt x="4136" y="1918"/>
                    </a:lnTo>
                    <a:lnTo>
                      <a:pt x="4231" y="2054"/>
                    </a:lnTo>
                    <a:lnTo>
                      <a:pt x="4299" y="2218"/>
                    </a:lnTo>
                    <a:lnTo>
                      <a:pt x="4353" y="2367"/>
                    </a:lnTo>
                    <a:lnTo>
                      <a:pt x="4408" y="2544"/>
                    </a:lnTo>
                    <a:lnTo>
                      <a:pt x="4435" y="2721"/>
                    </a:lnTo>
                    <a:lnTo>
                      <a:pt x="4435" y="2898"/>
                    </a:lnTo>
                    <a:lnTo>
                      <a:pt x="5578" y="2898"/>
                    </a:lnTo>
                    <a:lnTo>
                      <a:pt x="5564" y="2599"/>
                    </a:lnTo>
                    <a:lnTo>
                      <a:pt x="5510" y="2313"/>
                    </a:lnTo>
                    <a:lnTo>
                      <a:pt x="5442" y="2041"/>
                    </a:lnTo>
                    <a:lnTo>
                      <a:pt x="5346" y="1769"/>
                    </a:lnTo>
                    <a:lnTo>
                      <a:pt x="5224" y="1524"/>
                    </a:lnTo>
                    <a:lnTo>
                      <a:pt x="5074" y="1279"/>
                    </a:lnTo>
                    <a:lnTo>
                      <a:pt x="4911" y="1061"/>
                    </a:lnTo>
                    <a:lnTo>
                      <a:pt x="4734" y="857"/>
                    </a:lnTo>
                    <a:lnTo>
                      <a:pt x="4517" y="667"/>
                    </a:lnTo>
                    <a:lnTo>
                      <a:pt x="4299" y="504"/>
                    </a:lnTo>
                    <a:lnTo>
                      <a:pt x="4068" y="354"/>
                    </a:lnTo>
                    <a:lnTo>
                      <a:pt x="3809" y="232"/>
                    </a:lnTo>
                    <a:lnTo>
                      <a:pt x="3551" y="137"/>
                    </a:lnTo>
                    <a:lnTo>
                      <a:pt x="3265" y="69"/>
                    </a:lnTo>
                    <a:lnTo>
                      <a:pt x="2980" y="28"/>
                    </a:lnTo>
                    <a:lnTo>
                      <a:pt x="269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-3479658" y="1917960"/>
                <a:ext cx="40396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6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6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29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-3402751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55" y="3524"/>
                    </a:lnTo>
                    <a:lnTo>
                      <a:pt x="109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68" y="3823"/>
                    </a:lnTo>
                    <a:lnTo>
                      <a:pt x="477" y="3850"/>
                    </a:lnTo>
                    <a:lnTo>
                      <a:pt x="586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17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102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-3325350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64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6" y="3864"/>
                    </a:lnTo>
                    <a:lnTo>
                      <a:pt x="694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34" y="3606"/>
                    </a:lnTo>
                    <a:lnTo>
                      <a:pt x="1089" y="3510"/>
                    </a:lnTo>
                    <a:lnTo>
                      <a:pt x="1116" y="3415"/>
                    </a:lnTo>
                    <a:lnTo>
                      <a:pt x="1130" y="3306"/>
                    </a:lnTo>
                    <a:lnTo>
                      <a:pt x="113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-3248409" y="1917960"/>
                <a:ext cx="39937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3865" extrusionOk="0">
                    <a:moveTo>
                      <a:pt x="0" y="1"/>
                    </a:moveTo>
                    <a:lnTo>
                      <a:pt x="0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5" y="3619"/>
                    </a:lnTo>
                    <a:lnTo>
                      <a:pt x="163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7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79" y="3687"/>
                    </a:lnTo>
                    <a:lnTo>
                      <a:pt x="1048" y="3606"/>
                    </a:lnTo>
                    <a:lnTo>
                      <a:pt x="1088" y="3510"/>
                    </a:lnTo>
                    <a:lnTo>
                      <a:pt x="1129" y="3415"/>
                    </a:lnTo>
                    <a:lnTo>
                      <a:pt x="1129" y="3306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-3171503" y="1917960"/>
                <a:ext cx="40432" cy="136599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865" extrusionOk="0">
                    <a:moveTo>
                      <a:pt x="1" y="1"/>
                    </a:moveTo>
                    <a:lnTo>
                      <a:pt x="1" y="3306"/>
                    </a:lnTo>
                    <a:lnTo>
                      <a:pt x="14" y="3415"/>
                    </a:lnTo>
                    <a:lnTo>
                      <a:pt x="41" y="3524"/>
                    </a:lnTo>
                    <a:lnTo>
                      <a:pt x="96" y="3619"/>
                    </a:lnTo>
                    <a:lnTo>
                      <a:pt x="177" y="3714"/>
                    </a:lnTo>
                    <a:lnTo>
                      <a:pt x="259" y="3782"/>
                    </a:lnTo>
                    <a:lnTo>
                      <a:pt x="354" y="3823"/>
                    </a:lnTo>
                    <a:lnTo>
                      <a:pt x="463" y="3850"/>
                    </a:lnTo>
                    <a:lnTo>
                      <a:pt x="585" y="3864"/>
                    </a:lnTo>
                    <a:lnTo>
                      <a:pt x="599" y="3864"/>
                    </a:lnTo>
                    <a:lnTo>
                      <a:pt x="708" y="3850"/>
                    </a:lnTo>
                    <a:lnTo>
                      <a:pt x="803" y="3810"/>
                    </a:lnTo>
                    <a:lnTo>
                      <a:pt x="898" y="3755"/>
                    </a:lnTo>
                    <a:lnTo>
                      <a:pt x="980" y="3687"/>
                    </a:lnTo>
                    <a:lnTo>
                      <a:pt x="1048" y="3606"/>
                    </a:lnTo>
                    <a:lnTo>
                      <a:pt x="1089" y="3510"/>
                    </a:lnTo>
                    <a:lnTo>
                      <a:pt x="1130" y="3415"/>
                    </a:lnTo>
                    <a:lnTo>
                      <a:pt x="1143" y="3306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7" name="Google Shape;1477;p32"/>
            <p:cNvSpPr/>
            <p:nvPr/>
          </p:nvSpPr>
          <p:spPr>
            <a:xfrm>
              <a:off x="-1893024" y="2339485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3"/>
                  </a:lnTo>
                  <a:lnTo>
                    <a:pt x="1" y="852"/>
                  </a:lnTo>
                  <a:lnTo>
                    <a:pt x="30" y="1016"/>
                  </a:lnTo>
                  <a:lnTo>
                    <a:pt x="75" y="1181"/>
                  </a:lnTo>
                  <a:lnTo>
                    <a:pt x="150" y="1315"/>
                  </a:lnTo>
                  <a:lnTo>
                    <a:pt x="255" y="1450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689"/>
                  </a:lnTo>
                  <a:lnTo>
                    <a:pt x="26623" y="1689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50"/>
                  </a:lnTo>
                  <a:lnTo>
                    <a:pt x="27325" y="1315"/>
                  </a:lnTo>
                  <a:lnTo>
                    <a:pt x="27400" y="1181"/>
                  </a:lnTo>
                  <a:lnTo>
                    <a:pt x="27460" y="1016"/>
                  </a:lnTo>
                  <a:lnTo>
                    <a:pt x="27475" y="852"/>
                  </a:lnTo>
                  <a:lnTo>
                    <a:pt x="27460" y="673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-1893024" y="2490701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31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89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65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65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89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31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-1893024" y="264233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2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89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89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2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-1893024" y="2793977"/>
              <a:ext cx="772528" cy="47940"/>
            </a:xfrm>
            <a:custGeom>
              <a:avLst/>
              <a:gdLst/>
              <a:ahLst/>
              <a:cxnLst/>
              <a:rect l="l" t="t" r="r" b="b"/>
              <a:pathLst>
                <a:path w="27475" h="1705" extrusionOk="0">
                  <a:moveTo>
                    <a:pt x="852" y="1"/>
                  </a:moveTo>
                  <a:lnTo>
                    <a:pt x="688" y="16"/>
                  </a:lnTo>
                  <a:lnTo>
                    <a:pt x="523" y="61"/>
                  </a:lnTo>
                  <a:lnTo>
                    <a:pt x="389" y="150"/>
                  </a:lnTo>
                  <a:lnTo>
                    <a:pt x="255" y="255"/>
                  </a:lnTo>
                  <a:lnTo>
                    <a:pt x="150" y="374"/>
                  </a:lnTo>
                  <a:lnTo>
                    <a:pt x="75" y="524"/>
                  </a:lnTo>
                  <a:lnTo>
                    <a:pt x="30" y="673"/>
                  </a:lnTo>
                  <a:lnTo>
                    <a:pt x="1" y="853"/>
                  </a:lnTo>
                  <a:lnTo>
                    <a:pt x="30" y="1017"/>
                  </a:lnTo>
                  <a:lnTo>
                    <a:pt x="75" y="1181"/>
                  </a:lnTo>
                  <a:lnTo>
                    <a:pt x="150" y="1331"/>
                  </a:lnTo>
                  <a:lnTo>
                    <a:pt x="255" y="1450"/>
                  </a:lnTo>
                  <a:lnTo>
                    <a:pt x="389" y="1555"/>
                  </a:lnTo>
                  <a:lnTo>
                    <a:pt x="523" y="1629"/>
                  </a:lnTo>
                  <a:lnTo>
                    <a:pt x="688" y="1674"/>
                  </a:lnTo>
                  <a:lnTo>
                    <a:pt x="852" y="1704"/>
                  </a:lnTo>
                  <a:lnTo>
                    <a:pt x="26623" y="1704"/>
                  </a:lnTo>
                  <a:lnTo>
                    <a:pt x="26787" y="1674"/>
                  </a:lnTo>
                  <a:lnTo>
                    <a:pt x="26952" y="1629"/>
                  </a:lnTo>
                  <a:lnTo>
                    <a:pt x="27101" y="1555"/>
                  </a:lnTo>
                  <a:lnTo>
                    <a:pt x="27221" y="1450"/>
                  </a:lnTo>
                  <a:lnTo>
                    <a:pt x="27325" y="1331"/>
                  </a:lnTo>
                  <a:lnTo>
                    <a:pt x="27400" y="1181"/>
                  </a:lnTo>
                  <a:lnTo>
                    <a:pt x="27460" y="1017"/>
                  </a:lnTo>
                  <a:lnTo>
                    <a:pt x="27475" y="853"/>
                  </a:lnTo>
                  <a:lnTo>
                    <a:pt x="27460" y="673"/>
                  </a:lnTo>
                  <a:lnTo>
                    <a:pt x="27400" y="524"/>
                  </a:lnTo>
                  <a:lnTo>
                    <a:pt x="27325" y="374"/>
                  </a:lnTo>
                  <a:lnTo>
                    <a:pt x="27221" y="255"/>
                  </a:lnTo>
                  <a:lnTo>
                    <a:pt x="27101" y="150"/>
                  </a:lnTo>
                  <a:lnTo>
                    <a:pt x="26952" y="61"/>
                  </a:lnTo>
                  <a:lnTo>
                    <a:pt x="26787" y="16"/>
                  </a:lnTo>
                  <a:lnTo>
                    <a:pt x="266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-1893024" y="2945643"/>
              <a:ext cx="772528" cy="47490"/>
            </a:xfrm>
            <a:custGeom>
              <a:avLst/>
              <a:gdLst/>
              <a:ahLst/>
              <a:cxnLst/>
              <a:rect l="l" t="t" r="r" b="b"/>
              <a:pathLst>
                <a:path w="27475" h="1689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60"/>
                  </a:lnTo>
                  <a:lnTo>
                    <a:pt x="389" y="135"/>
                  </a:lnTo>
                  <a:lnTo>
                    <a:pt x="255" y="239"/>
                  </a:lnTo>
                  <a:lnTo>
                    <a:pt x="150" y="374"/>
                  </a:lnTo>
                  <a:lnTo>
                    <a:pt x="75" y="508"/>
                  </a:lnTo>
                  <a:lnTo>
                    <a:pt x="30" y="672"/>
                  </a:lnTo>
                  <a:lnTo>
                    <a:pt x="1" y="837"/>
                  </a:lnTo>
                  <a:lnTo>
                    <a:pt x="30" y="1016"/>
                  </a:lnTo>
                  <a:lnTo>
                    <a:pt x="75" y="1180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29"/>
                  </a:lnTo>
                  <a:lnTo>
                    <a:pt x="688" y="1673"/>
                  </a:lnTo>
                  <a:lnTo>
                    <a:pt x="852" y="1688"/>
                  </a:lnTo>
                  <a:lnTo>
                    <a:pt x="26623" y="1688"/>
                  </a:lnTo>
                  <a:lnTo>
                    <a:pt x="26787" y="1673"/>
                  </a:lnTo>
                  <a:lnTo>
                    <a:pt x="26952" y="1629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15"/>
                  </a:lnTo>
                  <a:lnTo>
                    <a:pt x="27400" y="1180"/>
                  </a:lnTo>
                  <a:lnTo>
                    <a:pt x="27460" y="1016"/>
                  </a:lnTo>
                  <a:lnTo>
                    <a:pt x="27475" y="837"/>
                  </a:lnTo>
                  <a:lnTo>
                    <a:pt x="27460" y="672"/>
                  </a:lnTo>
                  <a:lnTo>
                    <a:pt x="27400" y="508"/>
                  </a:lnTo>
                  <a:lnTo>
                    <a:pt x="27325" y="374"/>
                  </a:lnTo>
                  <a:lnTo>
                    <a:pt x="27221" y="239"/>
                  </a:lnTo>
                  <a:lnTo>
                    <a:pt x="27101" y="135"/>
                  </a:lnTo>
                  <a:lnTo>
                    <a:pt x="26952" y="60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-1893024" y="3096859"/>
              <a:ext cx="772528" cy="47912"/>
            </a:xfrm>
            <a:custGeom>
              <a:avLst/>
              <a:gdLst/>
              <a:ahLst/>
              <a:cxnLst/>
              <a:rect l="l" t="t" r="r" b="b"/>
              <a:pathLst>
                <a:path w="27475" h="1704" extrusionOk="0">
                  <a:moveTo>
                    <a:pt x="852" y="0"/>
                  </a:moveTo>
                  <a:lnTo>
                    <a:pt x="688" y="15"/>
                  </a:lnTo>
                  <a:lnTo>
                    <a:pt x="523" y="75"/>
                  </a:lnTo>
                  <a:lnTo>
                    <a:pt x="389" y="150"/>
                  </a:lnTo>
                  <a:lnTo>
                    <a:pt x="255" y="254"/>
                  </a:lnTo>
                  <a:lnTo>
                    <a:pt x="150" y="374"/>
                  </a:lnTo>
                  <a:lnTo>
                    <a:pt x="75" y="523"/>
                  </a:lnTo>
                  <a:lnTo>
                    <a:pt x="30" y="688"/>
                  </a:lnTo>
                  <a:lnTo>
                    <a:pt x="1" y="852"/>
                  </a:lnTo>
                  <a:lnTo>
                    <a:pt x="30" y="1031"/>
                  </a:lnTo>
                  <a:lnTo>
                    <a:pt x="75" y="1181"/>
                  </a:lnTo>
                  <a:lnTo>
                    <a:pt x="150" y="1330"/>
                  </a:lnTo>
                  <a:lnTo>
                    <a:pt x="255" y="1449"/>
                  </a:lnTo>
                  <a:lnTo>
                    <a:pt x="389" y="1554"/>
                  </a:lnTo>
                  <a:lnTo>
                    <a:pt x="523" y="1644"/>
                  </a:lnTo>
                  <a:lnTo>
                    <a:pt x="688" y="1689"/>
                  </a:lnTo>
                  <a:lnTo>
                    <a:pt x="852" y="1703"/>
                  </a:lnTo>
                  <a:lnTo>
                    <a:pt x="26623" y="1703"/>
                  </a:lnTo>
                  <a:lnTo>
                    <a:pt x="26787" y="1689"/>
                  </a:lnTo>
                  <a:lnTo>
                    <a:pt x="26952" y="1644"/>
                  </a:lnTo>
                  <a:lnTo>
                    <a:pt x="27101" y="1554"/>
                  </a:lnTo>
                  <a:lnTo>
                    <a:pt x="27221" y="1449"/>
                  </a:lnTo>
                  <a:lnTo>
                    <a:pt x="27325" y="1330"/>
                  </a:lnTo>
                  <a:lnTo>
                    <a:pt x="27400" y="1181"/>
                  </a:lnTo>
                  <a:lnTo>
                    <a:pt x="27460" y="1031"/>
                  </a:lnTo>
                  <a:lnTo>
                    <a:pt x="27475" y="852"/>
                  </a:lnTo>
                  <a:lnTo>
                    <a:pt x="27460" y="688"/>
                  </a:lnTo>
                  <a:lnTo>
                    <a:pt x="27400" y="523"/>
                  </a:lnTo>
                  <a:lnTo>
                    <a:pt x="27325" y="374"/>
                  </a:lnTo>
                  <a:lnTo>
                    <a:pt x="27221" y="254"/>
                  </a:lnTo>
                  <a:lnTo>
                    <a:pt x="27101" y="150"/>
                  </a:lnTo>
                  <a:lnTo>
                    <a:pt x="26952" y="75"/>
                  </a:lnTo>
                  <a:lnTo>
                    <a:pt x="26787" y="15"/>
                  </a:lnTo>
                  <a:lnTo>
                    <a:pt x="26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" name="Google Shape;1483;p32"/>
          <p:cNvGrpSpPr/>
          <p:nvPr/>
        </p:nvGrpSpPr>
        <p:grpSpPr>
          <a:xfrm>
            <a:off x="457228" y="2075312"/>
            <a:ext cx="2588083" cy="2656316"/>
            <a:chOff x="-2362222" y="2639837"/>
            <a:chExt cx="2038181" cy="2091917"/>
          </a:xfrm>
        </p:grpSpPr>
        <p:sp>
          <p:nvSpPr>
            <p:cNvPr id="1484" name="Google Shape;1484;p32"/>
            <p:cNvSpPr/>
            <p:nvPr/>
          </p:nvSpPr>
          <p:spPr>
            <a:xfrm>
              <a:off x="-2362222" y="4609077"/>
              <a:ext cx="2038181" cy="122677"/>
            </a:xfrm>
            <a:custGeom>
              <a:avLst/>
              <a:gdLst/>
              <a:ahLst/>
              <a:cxnLst/>
              <a:rect l="l" t="t" r="r" b="b"/>
              <a:pathLst>
                <a:path w="72488" h="4363" extrusionOk="0">
                  <a:moveTo>
                    <a:pt x="36244" y="1"/>
                  </a:moveTo>
                  <a:lnTo>
                    <a:pt x="32538" y="16"/>
                  </a:lnTo>
                  <a:lnTo>
                    <a:pt x="28938" y="45"/>
                  </a:lnTo>
                  <a:lnTo>
                    <a:pt x="25472" y="105"/>
                  </a:lnTo>
                  <a:lnTo>
                    <a:pt x="22141" y="180"/>
                  </a:lnTo>
                  <a:lnTo>
                    <a:pt x="18973" y="270"/>
                  </a:lnTo>
                  <a:lnTo>
                    <a:pt x="15985" y="374"/>
                  </a:lnTo>
                  <a:lnTo>
                    <a:pt x="13192" y="509"/>
                  </a:lnTo>
                  <a:lnTo>
                    <a:pt x="10622" y="643"/>
                  </a:lnTo>
                  <a:lnTo>
                    <a:pt x="8277" y="792"/>
                  </a:lnTo>
                  <a:lnTo>
                    <a:pt x="6185" y="972"/>
                  </a:lnTo>
                  <a:lnTo>
                    <a:pt x="5244" y="1061"/>
                  </a:lnTo>
                  <a:lnTo>
                    <a:pt x="4377" y="1151"/>
                  </a:lnTo>
                  <a:lnTo>
                    <a:pt x="3571" y="1241"/>
                  </a:lnTo>
                  <a:lnTo>
                    <a:pt x="2853" y="1330"/>
                  </a:lnTo>
                  <a:lnTo>
                    <a:pt x="2196" y="1435"/>
                  </a:lnTo>
                  <a:lnTo>
                    <a:pt x="1628" y="1539"/>
                  </a:lnTo>
                  <a:lnTo>
                    <a:pt x="1150" y="1644"/>
                  </a:lnTo>
                  <a:lnTo>
                    <a:pt x="732" y="1749"/>
                  </a:lnTo>
                  <a:lnTo>
                    <a:pt x="418" y="1853"/>
                  </a:lnTo>
                  <a:lnTo>
                    <a:pt x="299" y="1913"/>
                  </a:lnTo>
                  <a:lnTo>
                    <a:pt x="194" y="1958"/>
                  </a:lnTo>
                  <a:lnTo>
                    <a:pt x="105" y="2018"/>
                  </a:lnTo>
                  <a:lnTo>
                    <a:pt x="45" y="2077"/>
                  </a:lnTo>
                  <a:lnTo>
                    <a:pt x="15" y="2122"/>
                  </a:lnTo>
                  <a:lnTo>
                    <a:pt x="0" y="2182"/>
                  </a:lnTo>
                  <a:lnTo>
                    <a:pt x="15" y="2242"/>
                  </a:lnTo>
                  <a:lnTo>
                    <a:pt x="45" y="2301"/>
                  </a:lnTo>
                  <a:lnTo>
                    <a:pt x="105" y="2346"/>
                  </a:lnTo>
                  <a:lnTo>
                    <a:pt x="194" y="2406"/>
                  </a:lnTo>
                  <a:lnTo>
                    <a:pt x="299" y="2466"/>
                  </a:lnTo>
                  <a:lnTo>
                    <a:pt x="418" y="2511"/>
                  </a:lnTo>
                  <a:lnTo>
                    <a:pt x="732" y="2630"/>
                  </a:lnTo>
                  <a:lnTo>
                    <a:pt x="1150" y="2735"/>
                  </a:lnTo>
                  <a:lnTo>
                    <a:pt x="1628" y="2839"/>
                  </a:lnTo>
                  <a:lnTo>
                    <a:pt x="2196" y="2929"/>
                  </a:lnTo>
                  <a:lnTo>
                    <a:pt x="2853" y="3033"/>
                  </a:lnTo>
                  <a:lnTo>
                    <a:pt x="3571" y="3123"/>
                  </a:lnTo>
                  <a:lnTo>
                    <a:pt x="4377" y="3228"/>
                  </a:lnTo>
                  <a:lnTo>
                    <a:pt x="5244" y="3317"/>
                  </a:lnTo>
                  <a:lnTo>
                    <a:pt x="6185" y="3407"/>
                  </a:lnTo>
                  <a:lnTo>
                    <a:pt x="8277" y="3571"/>
                  </a:lnTo>
                  <a:lnTo>
                    <a:pt x="10622" y="3721"/>
                  </a:lnTo>
                  <a:lnTo>
                    <a:pt x="13192" y="3870"/>
                  </a:lnTo>
                  <a:lnTo>
                    <a:pt x="15985" y="3990"/>
                  </a:lnTo>
                  <a:lnTo>
                    <a:pt x="18973" y="4094"/>
                  </a:lnTo>
                  <a:lnTo>
                    <a:pt x="22141" y="4184"/>
                  </a:lnTo>
                  <a:lnTo>
                    <a:pt x="25472" y="4258"/>
                  </a:lnTo>
                  <a:lnTo>
                    <a:pt x="28938" y="4318"/>
                  </a:lnTo>
                  <a:lnTo>
                    <a:pt x="32538" y="4348"/>
                  </a:lnTo>
                  <a:lnTo>
                    <a:pt x="36244" y="4363"/>
                  </a:lnTo>
                  <a:lnTo>
                    <a:pt x="39949" y="4348"/>
                  </a:lnTo>
                  <a:lnTo>
                    <a:pt x="43549" y="4318"/>
                  </a:lnTo>
                  <a:lnTo>
                    <a:pt x="47015" y="4258"/>
                  </a:lnTo>
                  <a:lnTo>
                    <a:pt x="50347" y="4184"/>
                  </a:lnTo>
                  <a:lnTo>
                    <a:pt x="53514" y="4094"/>
                  </a:lnTo>
                  <a:lnTo>
                    <a:pt x="56502" y="3990"/>
                  </a:lnTo>
                  <a:lnTo>
                    <a:pt x="59295" y="3870"/>
                  </a:lnTo>
                  <a:lnTo>
                    <a:pt x="61865" y="3721"/>
                  </a:lnTo>
                  <a:lnTo>
                    <a:pt x="64210" y="3571"/>
                  </a:lnTo>
                  <a:lnTo>
                    <a:pt x="66302" y="3407"/>
                  </a:lnTo>
                  <a:lnTo>
                    <a:pt x="67243" y="3317"/>
                  </a:lnTo>
                  <a:lnTo>
                    <a:pt x="68110" y="3228"/>
                  </a:lnTo>
                  <a:lnTo>
                    <a:pt x="68916" y="3123"/>
                  </a:lnTo>
                  <a:lnTo>
                    <a:pt x="69634" y="3033"/>
                  </a:lnTo>
                  <a:lnTo>
                    <a:pt x="70291" y="2929"/>
                  </a:lnTo>
                  <a:lnTo>
                    <a:pt x="70859" y="2839"/>
                  </a:lnTo>
                  <a:lnTo>
                    <a:pt x="71352" y="2735"/>
                  </a:lnTo>
                  <a:lnTo>
                    <a:pt x="71755" y="2630"/>
                  </a:lnTo>
                  <a:lnTo>
                    <a:pt x="72069" y="2511"/>
                  </a:lnTo>
                  <a:lnTo>
                    <a:pt x="72188" y="2466"/>
                  </a:lnTo>
                  <a:lnTo>
                    <a:pt x="72293" y="2406"/>
                  </a:lnTo>
                  <a:lnTo>
                    <a:pt x="72382" y="2346"/>
                  </a:lnTo>
                  <a:lnTo>
                    <a:pt x="72442" y="2301"/>
                  </a:lnTo>
                  <a:lnTo>
                    <a:pt x="72472" y="2242"/>
                  </a:lnTo>
                  <a:lnTo>
                    <a:pt x="72487" y="2182"/>
                  </a:lnTo>
                  <a:lnTo>
                    <a:pt x="72472" y="2122"/>
                  </a:lnTo>
                  <a:lnTo>
                    <a:pt x="72442" y="2077"/>
                  </a:lnTo>
                  <a:lnTo>
                    <a:pt x="72382" y="2018"/>
                  </a:lnTo>
                  <a:lnTo>
                    <a:pt x="72293" y="1958"/>
                  </a:lnTo>
                  <a:lnTo>
                    <a:pt x="72188" y="1913"/>
                  </a:lnTo>
                  <a:lnTo>
                    <a:pt x="72069" y="1853"/>
                  </a:lnTo>
                  <a:lnTo>
                    <a:pt x="71755" y="1749"/>
                  </a:lnTo>
                  <a:lnTo>
                    <a:pt x="71352" y="1644"/>
                  </a:lnTo>
                  <a:lnTo>
                    <a:pt x="70859" y="1539"/>
                  </a:lnTo>
                  <a:lnTo>
                    <a:pt x="70291" y="1435"/>
                  </a:lnTo>
                  <a:lnTo>
                    <a:pt x="69634" y="1330"/>
                  </a:lnTo>
                  <a:lnTo>
                    <a:pt x="68916" y="1241"/>
                  </a:lnTo>
                  <a:lnTo>
                    <a:pt x="68110" y="1151"/>
                  </a:lnTo>
                  <a:lnTo>
                    <a:pt x="67243" y="1061"/>
                  </a:lnTo>
                  <a:lnTo>
                    <a:pt x="66302" y="972"/>
                  </a:lnTo>
                  <a:lnTo>
                    <a:pt x="64210" y="792"/>
                  </a:lnTo>
                  <a:lnTo>
                    <a:pt x="61865" y="643"/>
                  </a:lnTo>
                  <a:lnTo>
                    <a:pt x="59295" y="509"/>
                  </a:lnTo>
                  <a:lnTo>
                    <a:pt x="56502" y="374"/>
                  </a:lnTo>
                  <a:lnTo>
                    <a:pt x="53514" y="270"/>
                  </a:lnTo>
                  <a:lnTo>
                    <a:pt x="50347" y="180"/>
                  </a:lnTo>
                  <a:lnTo>
                    <a:pt x="47015" y="105"/>
                  </a:lnTo>
                  <a:lnTo>
                    <a:pt x="43549" y="45"/>
                  </a:lnTo>
                  <a:lnTo>
                    <a:pt x="39949" y="16"/>
                  </a:lnTo>
                  <a:lnTo>
                    <a:pt x="362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-1460771" y="3049397"/>
              <a:ext cx="729255" cy="492759"/>
            </a:xfrm>
            <a:custGeom>
              <a:avLst/>
              <a:gdLst/>
              <a:ahLst/>
              <a:cxnLst/>
              <a:rect l="l" t="t" r="r" b="b"/>
              <a:pathLst>
                <a:path w="25936" h="17525" extrusionOk="0">
                  <a:moveTo>
                    <a:pt x="3735" y="0"/>
                  </a:moveTo>
                  <a:lnTo>
                    <a:pt x="3377" y="30"/>
                  </a:lnTo>
                  <a:lnTo>
                    <a:pt x="3018" y="75"/>
                  </a:lnTo>
                  <a:lnTo>
                    <a:pt x="2660" y="165"/>
                  </a:lnTo>
                  <a:lnTo>
                    <a:pt x="2480" y="224"/>
                  </a:lnTo>
                  <a:lnTo>
                    <a:pt x="2316" y="299"/>
                  </a:lnTo>
                  <a:lnTo>
                    <a:pt x="2152" y="374"/>
                  </a:lnTo>
                  <a:lnTo>
                    <a:pt x="1972" y="448"/>
                  </a:lnTo>
                  <a:lnTo>
                    <a:pt x="1808" y="538"/>
                  </a:lnTo>
                  <a:lnTo>
                    <a:pt x="1659" y="643"/>
                  </a:lnTo>
                  <a:lnTo>
                    <a:pt x="1494" y="762"/>
                  </a:lnTo>
                  <a:lnTo>
                    <a:pt x="1345" y="882"/>
                  </a:lnTo>
                  <a:lnTo>
                    <a:pt x="1196" y="1001"/>
                  </a:lnTo>
                  <a:lnTo>
                    <a:pt x="1061" y="1136"/>
                  </a:lnTo>
                  <a:lnTo>
                    <a:pt x="942" y="1285"/>
                  </a:lnTo>
                  <a:lnTo>
                    <a:pt x="807" y="1419"/>
                  </a:lnTo>
                  <a:lnTo>
                    <a:pt x="703" y="1569"/>
                  </a:lnTo>
                  <a:lnTo>
                    <a:pt x="598" y="1733"/>
                  </a:lnTo>
                  <a:lnTo>
                    <a:pt x="493" y="1883"/>
                  </a:lnTo>
                  <a:lnTo>
                    <a:pt x="404" y="2047"/>
                  </a:lnTo>
                  <a:lnTo>
                    <a:pt x="254" y="2376"/>
                  </a:lnTo>
                  <a:lnTo>
                    <a:pt x="135" y="2719"/>
                  </a:lnTo>
                  <a:lnTo>
                    <a:pt x="60" y="3078"/>
                  </a:lnTo>
                  <a:lnTo>
                    <a:pt x="15" y="3436"/>
                  </a:lnTo>
                  <a:lnTo>
                    <a:pt x="0" y="3795"/>
                  </a:lnTo>
                  <a:lnTo>
                    <a:pt x="15" y="4153"/>
                  </a:lnTo>
                  <a:lnTo>
                    <a:pt x="60" y="4512"/>
                  </a:lnTo>
                  <a:lnTo>
                    <a:pt x="150" y="4870"/>
                  </a:lnTo>
                  <a:lnTo>
                    <a:pt x="210" y="5035"/>
                  </a:lnTo>
                  <a:lnTo>
                    <a:pt x="284" y="5214"/>
                  </a:lnTo>
                  <a:lnTo>
                    <a:pt x="359" y="5378"/>
                  </a:lnTo>
                  <a:lnTo>
                    <a:pt x="434" y="5558"/>
                  </a:lnTo>
                  <a:lnTo>
                    <a:pt x="538" y="5707"/>
                  </a:lnTo>
                  <a:lnTo>
                    <a:pt x="628" y="5871"/>
                  </a:lnTo>
                  <a:lnTo>
                    <a:pt x="747" y="6036"/>
                  </a:lnTo>
                  <a:lnTo>
                    <a:pt x="867" y="6185"/>
                  </a:lnTo>
                  <a:lnTo>
                    <a:pt x="9323" y="16314"/>
                  </a:lnTo>
                  <a:lnTo>
                    <a:pt x="9547" y="16583"/>
                  </a:lnTo>
                  <a:lnTo>
                    <a:pt x="9651" y="16718"/>
                  </a:lnTo>
                  <a:lnTo>
                    <a:pt x="9771" y="16837"/>
                  </a:lnTo>
                  <a:lnTo>
                    <a:pt x="9905" y="16942"/>
                  </a:lnTo>
                  <a:lnTo>
                    <a:pt x="10040" y="17046"/>
                  </a:lnTo>
                  <a:lnTo>
                    <a:pt x="10189" y="17136"/>
                  </a:lnTo>
                  <a:lnTo>
                    <a:pt x="10339" y="17225"/>
                  </a:lnTo>
                  <a:lnTo>
                    <a:pt x="10488" y="17300"/>
                  </a:lnTo>
                  <a:lnTo>
                    <a:pt x="10652" y="17360"/>
                  </a:lnTo>
                  <a:lnTo>
                    <a:pt x="10802" y="17420"/>
                  </a:lnTo>
                  <a:lnTo>
                    <a:pt x="10981" y="17465"/>
                  </a:lnTo>
                  <a:lnTo>
                    <a:pt x="11145" y="17494"/>
                  </a:lnTo>
                  <a:lnTo>
                    <a:pt x="11325" y="17524"/>
                  </a:lnTo>
                  <a:lnTo>
                    <a:pt x="11668" y="17524"/>
                  </a:lnTo>
                  <a:lnTo>
                    <a:pt x="11848" y="17509"/>
                  </a:lnTo>
                  <a:lnTo>
                    <a:pt x="12027" y="17494"/>
                  </a:lnTo>
                  <a:lnTo>
                    <a:pt x="12908" y="17315"/>
                  </a:lnTo>
                  <a:lnTo>
                    <a:pt x="13790" y="17121"/>
                  </a:lnTo>
                  <a:lnTo>
                    <a:pt x="14656" y="16912"/>
                  </a:lnTo>
                  <a:lnTo>
                    <a:pt x="15523" y="16658"/>
                  </a:lnTo>
                  <a:lnTo>
                    <a:pt x="16374" y="16404"/>
                  </a:lnTo>
                  <a:lnTo>
                    <a:pt x="17211" y="16105"/>
                  </a:lnTo>
                  <a:lnTo>
                    <a:pt x="18047" y="15791"/>
                  </a:lnTo>
                  <a:lnTo>
                    <a:pt x="18869" y="15463"/>
                  </a:lnTo>
                  <a:lnTo>
                    <a:pt x="19676" y="15104"/>
                  </a:lnTo>
                  <a:lnTo>
                    <a:pt x="20468" y="14731"/>
                  </a:lnTo>
                  <a:lnTo>
                    <a:pt x="21259" y="14342"/>
                  </a:lnTo>
                  <a:lnTo>
                    <a:pt x="22021" y="13924"/>
                  </a:lnTo>
                  <a:lnTo>
                    <a:pt x="22783" y="13506"/>
                  </a:lnTo>
                  <a:lnTo>
                    <a:pt x="23530" y="13057"/>
                  </a:lnTo>
                  <a:lnTo>
                    <a:pt x="24262" y="12594"/>
                  </a:lnTo>
                  <a:lnTo>
                    <a:pt x="24979" y="12131"/>
                  </a:lnTo>
                  <a:lnTo>
                    <a:pt x="25144" y="12012"/>
                  </a:lnTo>
                  <a:lnTo>
                    <a:pt x="25293" y="11877"/>
                  </a:lnTo>
                  <a:lnTo>
                    <a:pt x="25428" y="11728"/>
                  </a:lnTo>
                  <a:lnTo>
                    <a:pt x="25547" y="11578"/>
                  </a:lnTo>
                  <a:lnTo>
                    <a:pt x="25652" y="11414"/>
                  </a:lnTo>
                  <a:lnTo>
                    <a:pt x="25741" y="11250"/>
                  </a:lnTo>
                  <a:lnTo>
                    <a:pt x="25816" y="11070"/>
                  </a:lnTo>
                  <a:lnTo>
                    <a:pt x="25861" y="10876"/>
                  </a:lnTo>
                  <a:lnTo>
                    <a:pt x="25906" y="10697"/>
                  </a:lnTo>
                  <a:lnTo>
                    <a:pt x="25936" y="10503"/>
                  </a:lnTo>
                  <a:lnTo>
                    <a:pt x="25936" y="10308"/>
                  </a:lnTo>
                  <a:lnTo>
                    <a:pt x="25921" y="10114"/>
                  </a:lnTo>
                  <a:lnTo>
                    <a:pt x="25906" y="9920"/>
                  </a:lnTo>
                  <a:lnTo>
                    <a:pt x="25846" y="9726"/>
                  </a:lnTo>
                  <a:lnTo>
                    <a:pt x="25786" y="9532"/>
                  </a:lnTo>
                  <a:lnTo>
                    <a:pt x="25697" y="9352"/>
                  </a:lnTo>
                  <a:lnTo>
                    <a:pt x="25592" y="9158"/>
                  </a:lnTo>
                  <a:lnTo>
                    <a:pt x="25458" y="8979"/>
                  </a:lnTo>
                  <a:lnTo>
                    <a:pt x="25323" y="8815"/>
                  </a:lnTo>
                  <a:lnTo>
                    <a:pt x="25159" y="8680"/>
                  </a:lnTo>
                  <a:lnTo>
                    <a:pt x="24994" y="8546"/>
                  </a:lnTo>
                  <a:lnTo>
                    <a:pt x="24815" y="8441"/>
                  </a:lnTo>
                  <a:lnTo>
                    <a:pt x="24636" y="8351"/>
                  </a:lnTo>
                  <a:lnTo>
                    <a:pt x="24442" y="8277"/>
                  </a:lnTo>
                  <a:lnTo>
                    <a:pt x="24247" y="8232"/>
                  </a:lnTo>
                  <a:lnTo>
                    <a:pt x="24038" y="8187"/>
                  </a:lnTo>
                  <a:lnTo>
                    <a:pt x="23829" y="8172"/>
                  </a:lnTo>
                  <a:lnTo>
                    <a:pt x="23620" y="8187"/>
                  </a:lnTo>
                  <a:lnTo>
                    <a:pt x="23411" y="8202"/>
                  </a:lnTo>
                  <a:lnTo>
                    <a:pt x="23202" y="8247"/>
                  </a:lnTo>
                  <a:lnTo>
                    <a:pt x="22992" y="8322"/>
                  </a:lnTo>
                  <a:lnTo>
                    <a:pt x="22798" y="8411"/>
                  </a:lnTo>
                  <a:lnTo>
                    <a:pt x="22783" y="8411"/>
                  </a:lnTo>
                  <a:lnTo>
                    <a:pt x="22096" y="8770"/>
                  </a:lnTo>
                  <a:lnTo>
                    <a:pt x="21394" y="9098"/>
                  </a:lnTo>
                  <a:lnTo>
                    <a:pt x="20692" y="9412"/>
                  </a:lnTo>
                  <a:lnTo>
                    <a:pt x="19990" y="9696"/>
                  </a:lnTo>
                  <a:lnTo>
                    <a:pt x="19287" y="9980"/>
                  </a:lnTo>
                  <a:lnTo>
                    <a:pt x="18570" y="10234"/>
                  </a:lnTo>
                  <a:lnTo>
                    <a:pt x="17868" y="10473"/>
                  </a:lnTo>
                  <a:lnTo>
                    <a:pt x="17151" y="10682"/>
                  </a:lnTo>
                  <a:lnTo>
                    <a:pt x="16658" y="10831"/>
                  </a:lnTo>
                  <a:lnTo>
                    <a:pt x="16165" y="10951"/>
                  </a:lnTo>
                  <a:lnTo>
                    <a:pt x="15657" y="11070"/>
                  </a:lnTo>
                  <a:lnTo>
                    <a:pt x="15164" y="11175"/>
                  </a:lnTo>
                  <a:lnTo>
                    <a:pt x="14671" y="11280"/>
                  </a:lnTo>
                  <a:lnTo>
                    <a:pt x="14178" y="11369"/>
                  </a:lnTo>
                  <a:lnTo>
                    <a:pt x="13670" y="11444"/>
                  </a:lnTo>
                  <a:lnTo>
                    <a:pt x="13177" y="11519"/>
                  </a:lnTo>
                  <a:lnTo>
                    <a:pt x="6932" y="1748"/>
                  </a:lnTo>
                  <a:lnTo>
                    <a:pt x="6798" y="1554"/>
                  </a:lnTo>
                  <a:lnTo>
                    <a:pt x="6649" y="1360"/>
                  </a:lnTo>
                  <a:lnTo>
                    <a:pt x="6529" y="1210"/>
                  </a:lnTo>
                  <a:lnTo>
                    <a:pt x="6395" y="1076"/>
                  </a:lnTo>
                  <a:lnTo>
                    <a:pt x="6245" y="941"/>
                  </a:lnTo>
                  <a:lnTo>
                    <a:pt x="6111" y="822"/>
                  </a:lnTo>
                  <a:lnTo>
                    <a:pt x="5961" y="717"/>
                  </a:lnTo>
                  <a:lnTo>
                    <a:pt x="5797" y="613"/>
                  </a:lnTo>
                  <a:lnTo>
                    <a:pt x="5648" y="508"/>
                  </a:lnTo>
                  <a:lnTo>
                    <a:pt x="5483" y="419"/>
                  </a:lnTo>
                  <a:lnTo>
                    <a:pt x="5155" y="269"/>
                  </a:lnTo>
                  <a:lnTo>
                    <a:pt x="4811" y="150"/>
                  </a:lnTo>
                  <a:lnTo>
                    <a:pt x="4452" y="75"/>
                  </a:lnTo>
                  <a:lnTo>
                    <a:pt x="4094" y="15"/>
                  </a:lnTo>
                  <a:lnTo>
                    <a:pt x="3735" y="0"/>
                  </a:lnTo>
                  <a:close/>
                </a:path>
              </a:pathLst>
            </a:custGeom>
            <a:solidFill>
              <a:srgbClr val="0A58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-1796411" y="2946065"/>
              <a:ext cx="561647" cy="1207703"/>
            </a:xfrm>
            <a:custGeom>
              <a:avLst/>
              <a:gdLst/>
              <a:ahLst/>
              <a:cxnLst/>
              <a:rect l="l" t="t" r="r" b="b"/>
              <a:pathLst>
                <a:path w="19975" h="42952" extrusionOk="0">
                  <a:moveTo>
                    <a:pt x="10160" y="0"/>
                  </a:moveTo>
                  <a:lnTo>
                    <a:pt x="9801" y="164"/>
                  </a:lnTo>
                  <a:lnTo>
                    <a:pt x="9383" y="344"/>
                  </a:lnTo>
                  <a:lnTo>
                    <a:pt x="8860" y="598"/>
                  </a:lnTo>
                  <a:lnTo>
                    <a:pt x="8217" y="896"/>
                  </a:lnTo>
                  <a:lnTo>
                    <a:pt x="7515" y="1255"/>
                  </a:lnTo>
                  <a:lnTo>
                    <a:pt x="6753" y="1673"/>
                  </a:lnTo>
                  <a:lnTo>
                    <a:pt x="5962" y="2136"/>
                  </a:lnTo>
                  <a:lnTo>
                    <a:pt x="5155" y="2629"/>
                  </a:lnTo>
                  <a:lnTo>
                    <a:pt x="4766" y="2883"/>
                  </a:lnTo>
                  <a:lnTo>
                    <a:pt x="4378" y="3152"/>
                  </a:lnTo>
                  <a:lnTo>
                    <a:pt x="4004" y="3436"/>
                  </a:lnTo>
                  <a:lnTo>
                    <a:pt x="3631" y="3720"/>
                  </a:lnTo>
                  <a:lnTo>
                    <a:pt x="3287" y="4019"/>
                  </a:lnTo>
                  <a:lnTo>
                    <a:pt x="2959" y="4303"/>
                  </a:lnTo>
                  <a:lnTo>
                    <a:pt x="2645" y="4616"/>
                  </a:lnTo>
                  <a:lnTo>
                    <a:pt x="2361" y="4915"/>
                  </a:lnTo>
                  <a:lnTo>
                    <a:pt x="2107" y="5229"/>
                  </a:lnTo>
                  <a:lnTo>
                    <a:pt x="1883" y="5543"/>
                  </a:lnTo>
                  <a:lnTo>
                    <a:pt x="1689" y="5856"/>
                  </a:lnTo>
                  <a:lnTo>
                    <a:pt x="1525" y="6170"/>
                  </a:lnTo>
                  <a:lnTo>
                    <a:pt x="1465" y="6334"/>
                  </a:lnTo>
                  <a:lnTo>
                    <a:pt x="1405" y="6499"/>
                  </a:lnTo>
                  <a:lnTo>
                    <a:pt x="1360" y="6648"/>
                  </a:lnTo>
                  <a:lnTo>
                    <a:pt x="1330" y="6812"/>
                  </a:lnTo>
                  <a:lnTo>
                    <a:pt x="1256" y="7320"/>
                  </a:lnTo>
                  <a:lnTo>
                    <a:pt x="1166" y="8052"/>
                  </a:lnTo>
                  <a:lnTo>
                    <a:pt x="1076" y="8994"/>
                  </a:lnTo>
                  <a:lnTo>
                    <a:pt x="972" y="10099"/>
                  </a:lnTo>
                  <a:lnTo>
                    <a:pt x="867" y="11384"/>
                  </a:lnTo>
                  <a:lnTo>
                    <a:pt x="763" y="12818"/>
                  </a:lnTo>
                  <a:lnTo>
                    <a:pt x="643" y="14372"/>
                  </a:lnTo>
                  <a:lnTo>
                    <a:pt x="538" y="16030"/>
                  </a:lnTo>
                  <a:lnTo>
                    <a:pt x="524" y="16299"/>
                  </a:lnTo>
                  <a:lnTo>
                    <a:pt x="479" y="17091"/>
                  </a:lnTo>
                  <a:lnTo>
                    <a:pt x="449" y="17405"/>
                  </a:lnTo>
                  <a:lnTo>
                    <a:pt x="434" y="17748"/>
                  </a:lnTo>
                  <a:lnTo>
                    <a:pt x="404" y="18181"/>
                  </a:lnTo>
                  <a:lnTo>
                    <a:pt x="389" y="18525"/>
                  </a:lnTo>
                  <a:lnTo>
                    <a:pt x="374" y="18839"/>
                  </a:lnTo>
                  <a:lnTo>
                    <a:pt x="344" y="19571"/>
                  </a:lnTo>
                  <a:lnTo>
                    <a:pt x="329" y="19840"/>
                  </a:lnTo>
                  <a:lnTo>
                    <a:pt x="180" y="22962"/>
                  </a:lnTo>
                  <a:lnTo>
                    <a:pt x="165" y="23575"/>
                  </a:lnTo>
                  <a:lnTo>
                    <a:pt x="75" y="26040"/>
                  </a:lnTo>
                  <a:lnTo>
                    <a:pt x="45" y="27399"/>
                  </a:lnTo>
                  <a:lnTo>
                    <a:pt x="45" y="27489"/>
                  </a:lnTo>
                  <a:lnTo>
                    <a:pt x="45" y="27713"/>
                  </a:lnTo>
                  <a:lnTo>
                    <a:pt x="16" y="28908"/>
                  </a:lnTo>
                  <a:lnTo>
                    <a:pt x="16" y="29864"/>
                  </a:lnTo>
                  <a:lnTo>
                    <a:pt x="1" y="31015"/>
                  </a:lnTo>
                  <a:lnTo>
                    <a:pt x="1" y="31283"/>
                  </a:lnTo>
                  <a:lnTo>
                    <a:pt x="16" y="32553"/>
                  </a:lnTo>
                  <a:lnTo>
                    <a:pt x="31" y="33793"/>
                  </a:lnTo>
                  <a:lnTo>
                    <a:pt x="45" y="34391"/>
                  </a:lnTo>
                  <a:lnTo>
                    <a:pt x="105" y="35974"/>
                  </a:lnTo>
                  <a:lnTo>
                    <a:pt x="150" y="36736"/>
                  </a:lnTo>
                  <a:lnTo>
                    <a:pt x="195" y="37453"/>
                  </a:lnTo>
                  <a:lnTo>
                    <a:pt x="255" y="38126"/>
                  </a:lnTo>
                  <a:lnTo>
                    <a:pt x="314" y="38768"/>
                  </a:lnTo>
                  <a:lnTo>
                    <a:pt x="389" y="39381"/>
                  </a:lnTo>
                  <a:lnTo>
                    <a:pt x="479" y="39933"/>
                  </a:lnTo>
                  <a:lnTo>
                    <a:pt x="568" y="40441"/>
                  </a:lnTo>
                  <a:lnTo>
                    <a:pt x="658" y="40905"/>
                  </a:lnTo>
                  <a:lnTo>
                    <a:pt x="778" y="41323"/>
                  </a:lnTo>
                  <a:lnTo>
                    <a:pt x="897" y="41696"/>
                  </a:lnTo>
                  <a:lnTo>
                    <a:pt x="1017" y="41995"/>
                  </a:lnTo>
                  <a:lnTo>
                    <a:pt x="1091" y="42130"/>
                  </a:lnTo>
                  <a:lnTo>
                    <a:pt x="1166" y="42249"/>
                  </a:lnTo>
                  <a:lnTo>
                    <a:pt x="1241" y="42354"/>
                  </a:lnTo>
                  <a:lnTo>
                    <a:pt x="1315" y="42443"/>
                  </a:lnTo>
                  <a:lnTo>
                    <a:pt x="1390" y="42503"/>
                  </a:lnTo>
                  <a:lnTo>
                    <a:pt x="1480" y="42563"/>
                  </a:lnTo>
                  <a:lnTo>
                    <a:pt x="1614" y="42637"/>
                  </a:lnTo>
                  <a:lnTo>
                    <a:pt x="1764" y="42697"/>
                  </a:lnTo>
                  <a:lnTo>
                    <a:pt x="1943" y="42757"/>
                  </a:lnTo>
                  <a:lnTo>
                    <a:pt x="2122" y="42802"/>
                  </a:lnTo>
                  <a:lnTo>
                    <a:pt x="2316" y="42847"/>
                  </a:lnTo>
                  <a:lnTo>
                    <a:pt x="2525" y="42877"/>
                  </a:lnTo>
                  <a:lnTo>
                    <a:pt x="2989" y="42921"/>
                  </a:lnTo>
                  <a:lnTo>
                    <a:pt x="3482" y="42951"/>
                  </a:lnTo>
                  <a:lnTo>
                    <a:pt x="4019" y="42936"/>
                  </a:lnTo>
                  <a:lnTo>
                    <a:pt x="4587" y="42906"/>
                  </a:lnTo>
                  <a:lnTo>
                    <a:pt x="5185" y="42862"/>
                  </a:lnTo>
                  <a:lnTo>
                    <a:pt x="5827" y="42787"/>
                  </a:lnTo>
                  <a:lnTo>
                    <a:pt x="6484" y="42682"/>
                  </a:lnTo>
                  <a:lnTo>
                    <a:pt x="7157" y="42578"/>
                  </a:lnTo>
                  <a:lnTo>
                    <a:pt x="7844" y="42443"/>
                  </a:lnTo>
                  <a:lnTo>
                    <a:pt x="8561" y="42309"/>
                  </a:lnTo>
                  <a:lnTo>
                    <a:pt x="9263" y="42159"/>
                  </a:lnTo>
                  <a:lnTo>
                    <a:pt x="9995" y="41995"/>
                  </a:lnTo>
                  <a:lnTo>
                    <a:pt x="10712" y="41816"/>
                  </a:lnTo>
                  <a:lnTo>
                    <a:pt x="12147" y="41442"/>
                  </a:lnTo>
                  <a:lnTo>
                    <a:pt x="13536" y="41054"/>
                  </a:lnTo>
                  <a:lnTo>
                    <a:pt x="14851" y="40665"/>
                  </a:lnTo>
                  <a:lnTo>
                    <a:pt x="16061" y="40277"/>
                  </a:lnTo>
                  <a:lnTo>
                    <a:pt x="17136" y="39918"/>
                  </a:lnTo>
                  <a:lnTo>
                    <a:pt x="18048" y="39575"/>
                  </a:lnTo>
                  <a:lnTo>
                    <a:pt x="18765" y="39291"/>
                  </a:lnTo>
                  <a:lnTo>
                    <a:pt x="19034" y="39172"/>
                  </a:lnTo>
                  <a:lnTo>
                    <a:pt x="19258" y="39067"/>
                  </a:lnTo>
                  <a:lnTo>
                    <a:pt x="19452" y="38947"/>
                  </a:lnTo>
                  <a:lnTo>
                    <a:pt x="19631" y="38828"/>
                  </a:lnTo>
                  <a:lnTo>
                    <a:pt x="19751" y="38693"/>
                  </a:lnTo>
                  <a:lnTo>
                    <a:pt x="19811" y="38619"/>
                  </a:lnTo>
                  <a:lnTo>
                    <a:pt x="19855" y="38544"/>
                  </a:lnTo>
                  <a:lnTo>
                    <a:pt x="19885" y="38454"/>
                  </a:lnTo>
                  <a:lnTo>
                    <a:pt x="19915" y="38365"/>
                  </a:lnTo>
                  <a:lnTo>
                    <a:pt x="19960" y="38156"/>
                  </a:lnTo>
                  <a:lnTo>
                    <a:pt x="19975" y="37902"/>
                  </a:lnTo>
                  <a:lnTo>
                    <a:pt x="19960" y="37618"/>
                  </a:lnTo>
                  <a:lnTo>
                    <a:pt x="19930" y="37274"/>
                  </a:lnTo>
                  <a:lnTo>
                    <a:pt x="19885" y="36871"/>
                  </a:lnTo>
                  <a:lnTo>
                    <a:pt x="19766" y="35855"/>
                  </a:lnTo>
                  <a:lnTo>
                    <a:pt x="19601" y="34540"/>
                  </a:lnTo>
                  <a:lnTo>
                    <a:pt x="19512" y="33748"/>
                  </a:lnTo>
                  <a:lnTo>
                    <a:pt x="19407" y="32852"/>
                  </a:lnTo>
                  <a:lnTo>
                    <a:pt x="19318" y="31776"/>
                  </a:lnTo>
                  <a:lnTo>
                    <a:pt x="19273" y="31388"/>
                  </a:lnTo>
                  <a:lnTo>
                    <a:pt x="19258" y="31239"/>
                  </a:lnTo>
                  <a:lnTo>
                    <a:pt x="19198" y="30581"/>
                  </a:lnTo>
                  <a:lnTo>
                    <a:pt x="19183" y="30312"/>
                  </a:lnTo>
                  <a:lnTo>
                    <a:pt x="19123" y="29700"/>
                  </a:lnTo>
                  <a:lnTo>
                    <a:pt x="19093" y="29371"/>
                  </a:lnTo>
                  <a:lnTo>
                    <a:pt x="19004" y="28101"/>
                  </a:lnTo>
                  <a:lnTo>
                    <a:pt x="18974" y="27773"/>
                  </a:lnTo>
                  <a:lnTo>
                    <a:pt x="18959" y="27459"/>
                  </a:lnTo>
                  <a:lnTo>
                    <a:pt x="18944" y="27130"/>
                  </a:lnTo>
                  <a:lnTo>
                    <a:pt x="18929" y="27100"/>
                  </a:lnTo>
                  <a:lnTo>
                    <a:pt x="18914" y="26548"/>
                  </a:lnTo>
                  <a:lnTo>
                    <a:pt x="18884" y="25636"/>
                  </a:lnTo>
                  <a:lnTo>
                    <a:pt x="18869" y="24785"/>
                  </a:lnTo>
                  <a:lnTo>
                    <a:pt x="18884" y="24262"/>
                  </a:lnTo>
                  <a:lnTo>
                    <a:pt x="18884" y="24098"/>
                  </a:lnTo>
                  <a:lnTo>
                    <a:pt x="18899" y="23231"/>
                  </a:lnTo>
                  <a:lnTo>
                    <a:pt x="18884" y="22275"/>
                  </a:lnTo>
                  <a:lnTo>
                    <a:pt x="18869" y="21886"/>
                  </a:lnTo>
                  <a:lnTo>
                    <a:pt x="18854" y="21513"/>
                  </a:lnTo>
                  <a:lnTo>
                    <a:pt x="18854" y="21095"/>
                  </a:lnTo>
                  <a:lnTo>
                    <a:pt x="18795" y="19646"/>
                  </a:lnTo>
                  <a:lnTo>
                    <a:pt x="18780" y="19317"/>
                  </a:lnTo>
                  <a:lnTo>
                    <a:pt x="18750" y="18450"/>
                  </a:lnTo>
                  <a:lnTo>
                    <a:pt x="18735" y="18137"/>
                  </a:lnTo>
                  <a:lnTo>
                    <a:pt x="18690" y="17061"/>
                  </a:lnTo>
                  <a:lnTo>
                    <a:pt x="18675" y="16717"/>
                  </a:lnTo>
                  <a:lnTo>
                    <a:pt x="18660" y="16404"/>
                  </a:lnTo>
                  <a:lnTo>
                    <a:pt x="18660" y="16060"/>
                  </a:lnTo>
                  <a:lnTo>
                    <a:pt x="18645" y="16030"/>
                  </a:lnTo>
                  <a:lnTo>
                    <a:pt x="18630" y="15343"/>
                  </a:lnTo>
                  <a:lnTo>
                    <a:pt x="18615" y="14357"/>
                  </a:lnTo>
                  <a:lnTo>
                    <a:pt x="18600" y="13356"/>
                  </a:lnTo>
                  <a:lnTo>
                    <a:pt x="18600" y="12669"/>
                  </a:lnTo>
                  <a:lnTo>
                    <a:pt x="18615" y="11653"/>
                  </a:lnTo>
                  <a:lnTo>
                    <a:pt x="18645" y="10652"/>
                  </a:lnTo>
                  <a:lnTo>
                    <a:pt x="18705" y="9681"/>
                  </a:lnTo>
                  <a:lnTo>
                    <a:pt x="18780" y="8755"/>
                  </a:lnTo>
                  <a:lnTo>
                    <a:pt x="18810" y="8441"/>
                  </a:lnTo>
                  <a:lnTo>
                    <a:pt x="18825" y="8127"/>
                  </a:lnTo>
                  <a:lnTo>
                    <a:pt x="18825" y="7813"/>
                  </a:lnTo>
                  <a:lnTo>
                    <a:pt x="18810" y="7515"/>
                  </a:lnTo>
                  <a:lnTo>
                    <a:pt x="18780" y="7201"/>
                  </a:lnTo>
                  <a:lnTo>
                    <a:pt x="18735" y="6902"/>
                  </a:lnTo>
                  <a:lnTo>
                    <a:pt x="18690" y="6603"/>
                  </a:lnTo>
                  <a:lnTo>
                    <a:pt x="18615" y="6305"/>
                  </a:lnTo>
                  <a:lnTo>
                    <a:pt x="18541" y="6021"/>
                  </a:lnTo>
                  <a:lnTo>
                    <a:pt x="18451" y="5722"/>
                  </a:lnTo>
                  <a:lnTo>
                    <a:pt x="18347" y="5453"/>
                  </a:lnTo>
                  <a:lnTo>
                    <a:pt x="18242" y="5169"/>
                  </a:lnTo>
                  <a:lnTo>
                    <a:pt x="18107" y="4900"/>
                  </a:lnTo>
                  <a:lnTo>
                    <a:pt x="17973" y="4631"/>
                  </a:lnTo>
                  <a:lnTo>
                    <a:pt x="17824" y="4377"/>
                  </a:lnTo>
                  <a:lnTo>
                    <a:pt x="17674" y="4123"/>
                  </a:lnTo>
                  <a:lnTo>
                    <a:pt x="17510" y="3869"/>
                  </a:lnTo>
                  <a:lnTo>
                    <a:pt x="17331" y="3630"/>
                  </a:lnTo>
                  <a:lnTo>
                    <a:pt x="17136" y="3406"/>
                  </a:lnTo>
                  <a:lnTo>
                    <a:pt x="16942" y="3167"/>
                  </a:lnTo>
                  <a:lnTo>
                    <a:pt x="16733" y="2958"/>
                  </a:lnTo>
                  <a:lnTo>
                    <a:pt x="16509" y="2749"/>
                  </a:lnTo>
                  <a:lnTo>
                    <a:pt x="16285" y="2555"/>
                  </a:lnTo>
                  <a:lnTo>
                    <a:pt x="16061" y="2361"/>
                  </a:lnTo>
                  <a:lnTo>
                    <a:pt x="15807" y="2181"/>
                  </a:lnTo>
                  <a:lnTo>
                    <a:pt x="15553" y="2017"/>
                  </a:lnTo>
                  <a:lnTo>
                    <a:pt x="15299" y="1853"/>
                  </a:lnTo>
                  <a:lnTo>
                    <a:pt x="15030" y="1703"/>
                  </a:lnTo>
                  <a:lnTo>
                    <a:pt x="14761" y="1569"/>
                  </a:lnTo>
                  <a:lnTo>
                    <a:pt x="14477" y="1434"/>
                  </a:lnTo>
                  <a:lnTo>
                    <a:pt x="14178" y="1315"/>
                  </a:lnTo>
                  <a:lnTo>
                    <a:pt x="13880" y="1210"/>
                  </a:lnTo>
                  <a:lnTo>
                    <a:pt x="101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-1507812" y="2639837"/>
              <a:ext cx="362547" cy="154168"/>
            </a:xfrm>
            <a:custGeom>
              <a:avLst/>
              <a:gdLst/>
              <a:ahLst/>
              <a:cxnLst/>
              <a:rect l="l" t="t" r="r" b="b"/>
              <a:pathLst>
                <a:path w="12894" h="5483" extrusionOk="0">
                  <a:moveTo>
                    <a:pt x="4766" y="0"/>
                  </a:moveTo>
                  <a:lnTo>
                    <a:pt x="4258" y="15"/>
                  </a:lnTo>
                  <a:lnTo>
                    <a:pt x="3765" y="60"/>
                  </a:lnTo>
                  <a:lnTo>
                    <a:pt x="3287" y="135"/>
                  </a:lnTo>
                  <a:lnTo>
                    <a:pt x="3063" y="194"/>
                  </a:lnTo>
                  <a:lnTo>
                    <a:pt x="2839" y="254"/>
                  </a:lnTo>
                  <a:lnTo>
                    <a:pt x="2615" y="314"/>
                  </a:lnTo>
                  <a:lnTo>
                    <a:pt x="2405" y="404"/>
                  </a:lnTo>
                  <a:lnTo>
                    <a:pt x="2196" y="478"/>
                  </a:lnTo>
                  <a:lnTo>
                    <a:pt x="1987" y="583"/>
                  </a:lnTo>
                  <a:lnTo>
                    <a:pt x="1808" y="687"/>
                  </a:lnTo>
                  <a:lnTo>
                    <a:pt x="1614" y="807"/>
                  </a:lnTo>
                  <a:lnTo>
                    <a:pt x="1449" y="941"/>
                  </a:lnTo>
                  <a:lnTo>
                    <a:pt x="1285" y="1076"/>
                  </a:lnTo>
                  <a:lnTo>
                    <a:pt x="1136" y="1225"/>
                  </a:lnTo>
                  <a:lnTo>
                    <a:pt x="1001" y="1390"/>
                  </a:lnTo>
                  <a:lnTo>
                    <a:pt x="867" y="1569"/>
                  </a:lnTo>
                  <a:lnTo>
                    <a:pt x="747" y="1733"/>
                  </a:lnTo>
                  <a:lnTo>
                    <a:pt x="643" y="1912"/>
                  </a:lnTo>
                  <a:lnTo>
                    <a:pt x="538" y="2092"/>
                  </a:lnTo>
                  <a:lnTo>
                    <a:pt x="374" y="2435"/>
                  </a:lnTo>
                  <a:lnTo>
                    <a:pt x="254" y="2794"/>
                  </a:lnTo>
                  <a:lnTo>
                    <a:pt x="150" y="3137"/>
                  </a:lnTo>
                  <a:lnTo>
                    <a:pt x="75" y="3481"/>
                  </a:lnTo>
                  <a:lnTo>
                    <a:pt x="30" y="3810"/>
                  </a:lnTo>
                  <a:lnTo>
                    <a:pt x="0" y="4109"/>
                  </a:lnTo>
                  <a:lnTo>
                    <a:pt x="0" y="4407"/>
                  </a:lnTo>
                  <a:lnTo>
                    <a:pt x="0" y="4661"/>
                  </a:lnTo>
                  <a:lnTo>
                    <a:pt x="15" y="4900"/>
                  </a:lnTo>
                  <a:lnTo>
                    <a:pt x="30" y="5095"/>
                  </a:lnTo>
                  <a:lnTo>
                    <a:pt x="75" y="5378"/>
                  </a:lnTo>
                  <a:lnTo>
                    <a:pt x="90" y="5483"/>
                  </a:lnTo>
                  <a:lnTo>
                    <a:pt x="10323" y="4168"/>
                  </a:lnTo>
                  <a:lnTo>
                    <a:pt x="10383" y="4168"/>
                  </a:lnTo>
                  <a:lnTo>
                    <a:pt x="10548" y="4138"/>
                  </a:lnTo>
                  <a:lnTo>
                    <a:pt x="10667" y="4109"/>
                  </a:lnTo>
                  <a:lnTo>
                    <a:pt x="10802" y="4079"/>
                  </a:lnTo>
                  <a:lnTo>
                    <a:pt x="10951" y="4004"/>
                  </a:lnTo>
                  <a:lnTo>
                    <a:pt x="11115" y="3929"/>
                  </a:lnTo>
                  <a:lnTo>
                    <a:pt x="11295" y="3810"/>
                  </a:lnTo>
                  <a:lnTo>
                    <a:pt x="11474" y="3675"/>
                  </a:lnTo>
                  <a:lnTo>
                    <a:pt x="11668" y="3496"/>
                  </a:lnTo>
                  <a:lnTo>
                    <a:pt x="11862" y="3287"/>
                  </a:lnTo>
                  <a:lnTo>
                    <a:pt x="12071" y="3033"/>
                  </a:lnTo>
                  <a:lnTo>
                    <a:pt x="12266" y="2734"/>
                  </a:lnTo>
                  <a:lnTo>
                    <a:pt x="12460" y="2376"/>
                  </a:lnTo>
                  <a:lnTo>
                    <a:pt x="12654" y="1987"/>
                  </a:lnTo>
                  <a:lnTo>
                    <a:pt x="12744" y="1748"/>
                  </a:lnTo>
                  <a:lnTo>
                    <a:pt x="12818" y="1524"/>
                  </a:lnTo>
                  <a:lnTo>
                    <a:pt x="12863" y="1330"/>
                  </a:lnTo>
                  <a:lnTo>
                    <a:pt x="12893" y="1165"/>
                  </a:lnTo>
                  <a:lnTo>
                    <a:pt x="12893" y="1016"/>
                  </a:lnTo>
                  <a:lnTo>
                    <a:pt x="12878" y="897"/>
                  </a:lnTo>
                  <a:lnTo>
                    <a:pt x="12833" y="777"/>
                  </a:lnTo>
                  <a:lnTo>
                    <a:pt x="12774" y="687"/>
                  </a:lnTo>
                  <a:lnTo>
                    <a:pt x="12699" y="613"/>
                  </a:lnTo>
                  <a:lnTo>
                    <a:pt x="12594" y="553"/>
                  </a:lnTo>
                  <a:lnTo>
                    <a:pt x="12490" y="493"/>
                  </a:lnTo>
                  <a:lnTo>
                    <a:pt x="12355" y="463"/>
                  </a:lnTo>
                  <a:lnTo>
                    <a:pt x="12221" y="433"/>
                  </a:lnTo>
                  <a:lnTo>
                    <a:pt x="12056" y="418"/>
                  </a:lnTo>
                  <a:lnTo>
                    <a:pt x="11713" y="418"/>
                  </a:lnTo>
                  <a:lnTo>
                    <a:pt x="11324" y="433"/>
                  </a:lnTo>
                  <a:lnTo>
                    <a:pt x="10906" y="463"/>
                  </a:lnTo>
                  <a:lnTo>
                    <a:pt x="10473" y="508"/>
                  </a:lnTo>
                  <a:lnTo>
                    <a:pt x="10010" y="538"/>
                  </a:lnTo>
                  <a:lnTo>
                    <a:pt x="9547" y="553"/>
                  </a:lnTo>
                  <a:lnTo>
                    <a:pt x="9069" y="553"/>
                  </a:lnTo>
                  <a:lnTo>
                    <a:pt x="8844" y="538"/>
                  </a:lnTo>
                  <a:lnTo>
                    <a:pt x="8620" y="508"/>
                  </a:lnTo>
                  <a:lnTo>
                    <a:pt x="8396" y="478"/>
                  </a:lnTo>
                  <a:lnTo>
                    <a:pt x="8172" y="433"/>
                  </a:lnTo>
                  <a:lnTo>
                    <a:pt x="7739" y="329"/>
                  </a:lnTo>
                  <a:lnTo>
                    <a:pt x="7261" y="224"/>
                  </a:lnTo>
                  <a:lnTo>
                    <a:pt x="6783" y="150"/>
                  </a:lnTo>
                  <a:lnTo>
                    <a:pt x="6290" y="75"/>
                  </a:lnTo>
                  <a:lnTo>
                    <a:pt x="5782" y="30"/>
                  </a:lnTo>
                  <a:lnTo>
                    <a:pt x="5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-1527157" y="2833060"/>
              <a:ext cx="200843" cy="225587"/>
            </a:xfrm>
            <a:custGeom>
              <a:avLst/>
              <a:gdLst/>
              <a:ahLst/>
              <a:cxnLst/>
              <a:rect l="l" t="t" r="r" b="b"/>
              <a:pathLst>
                <a:path w="7143" h="8023" extrusionOk="0">
                  <a:moveTo>
                    <a:pt x="2810" y="0"/>
                  </a:moveTo>
                  <a:lnTo>
                    <a:pt x="2720" y="359"/>
                  </a:lnTo>
                  <a:lnTo>
                    <a:pt x="2600" y="702"/>
                  </a:lnTo>
                  <a:lnTo>
                    <a:pt x="2466" y="1046"/>
                  </a:lnTo>
                  <a:lnTo>
                    <a:pt x="2302" y="1375"/>
                  </a:lnTo>
                  <a:lnTo>
                    <a:pt x="2137" y="1703"/>
                  </a:lnTo>
                  <a:lnTo>
                    <a:pt x="1943" y="2017"/>
                  </a:lnTo>
                  <a:lnTo>
                    <a:pt x="1749" y="2316"/>
                  </a:lnTo>
                  <a:lnTo>
                    <a:pt x="1555" y="2615"/>
                  </a:lnTo>
                  <a:lnTo>
                    <a:pt x="1346" y="2899"/>
                  </a:lnTo>
                  <a:lnTo>
                    <a:pt x="1136" y="3168"/>
                  </a:lnTo>
                  <a:lnTo>
                    <a:pt x="718" y="3646"/>
                  </a:lnTo>
                  <a:lnTo>
                    <a:pt x="330" y="4049"/>
                  </a:lnTo>
                  <a:lnTo>
                    <a:pt x="1" y="4393"/>
                  </a:lnTo>
                  <a:lnTo>
                    <a:pt x="240" y="4691"/>
                  </a:lnTo>
                  <a:lnTo>
                    <a:pt x="494" y="5020"/>
                  </a:lnTo>
                  <a:lnTo>
                    <a:pt x="808" y="5394"/>
                  </a:lnTo>
                  <a:lnTo>
                    <a:pt x="1106" y="5722"/>
                  </a:lnTo>
                  <a:lnTo>
                    <a:pt x="1450" y="6066"/>
                  </a:lnTo>
                  <a:lnTo>
                    <a:pt x="1853" y="6469"/>
                  </a:lnTo>
                  <a:lnTo>
                    <a:pt x="2317" y="6917"/>
                  </a:lnTo>
                  <a:lnTo>
                    <a:pt x="2810" y="7351"/>
                  </a:lnTo>
                  <a:lnTo>
                    <a:pt x="3273" y="7724"/>
                  </a:lnTo>
                  <a:lnTo>
                    <a:pt x="3482" y="7888"/>
                  </a:lnTo>
                  <a:lnTo>
                    <a:pt x="3676" y="8023"/>
                  </a:lnTo>
                  <a:lnTo>
                    <a:pt x="4124" y="7620"/>
                  </a:lnTo>
                  <a:lnTo>
                    <a:pt x="4543" y="7201"/>
                  </a:lnTo>
                  <a:lnTo>
                    <a:pt x="4961" y="6783"/>
                  </a:lnTo>
                  <a:lnTo>
                    <a:pt x="5349" y="6350"/>
                  </a:lnTo>
                  <a:lnTo>
                    <a:pt x="5648" y="6006"/>
                  </a:lnTo>
                  <a:lnTo>
                    <a:pt x="5962" y="5647"/>
                  </a:lnTo>
                  <a:lnTo>
                    <a:pt x="6350" y="5184"/>
                  </a:lnTo>
                  <a:lnTo>
                    <a:pt x="6664" y="4781"/>
                  </a:lnTo>
                  <a:lnTo>
                    <a:pt x="6679" y="4766"/>
                  </a:lnTo>
                  <a:lnTo>
                    <a:pt x="6724" y="4706"/>
                  </a:lnTo>
                  <a:lnTo>
                    <a:pt x="7142" y="4154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-1383054" y="2933018"/>
              <a:ext cx="44960" cy="78588"/>
            </a:xfrm>
            <a:custGeom>
              <a:avLst/>
              <a:gdLst/>
              <a:ahLst/>
              <a:cxnLst/>
              <a:rect l="l" t="t" r="r" b="b"/>
              <a:pathLst>
                <a:path w="1599" h="2795" extrusionOk="0">
                  <a:moveTo>
                    <a:pt x="30" y="1"/>
                  </a:moveTo>
                  <a:lnTo>
                    <a:pt x="15" y="300"/>
                  </a:lnTo>
                  <a:lnTo>
                    <a:pt x="0" y="613"/>
                  </a:lnTo>
                  <a:lnTo>
                    <a:pt x="0" y="1002"/>
                  </a:lnTo>
                  <a:lnTo>
                    <a:pt x="15" y="1435"/>
                  </a:lnTo>
                  <a:lnTo>
                    <a:pt x="45" y="1898"/>
                  </a:lnTo>
                  <a:lnTo>
                    <a:pt x="75" y="2122"/>
                  </a:lnTo>
                  <a:lnTo>
                    <a:pt x="120" y="2361"/>
                  </a:lnTo>
                  <a:lnTo>
                    <a:pt x="165" y="2585"/>
                  </a:lnTo>
                  <a:lnTo>
                    <a:pt x="224" y="2795"/>
                  </a:lnTo>
                  <a:lnTo>
                    <a:pt x="523" y="2451"/>
                  </a:lnTo>
                  <a:lnTo>
                    <a:pt x="837" y="2092"/>
                  </a:lnTo>
                  <a:lnTo>
                    <a:pt x="1225" y="1629"/>
                  </a:lnTo>
                  <a:lnTo>
                    <a:pt x="1539" y="1226"/>
                  </a:lnTo>
                  <a:lnTo>
                    <a:pt x="1554" y="1211"/>
                  </a:lnTo>
                  <a:lnTo>
                    <a:pt x="1599" y="115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-1506575" y="2672172"/>
              <a:ext cx="314663" cy="342387"/>
            </a:xfrm>
            <a:custGeom>
              <a:avLst/>
              <a:gdLst/>
              <a:ahLst/>
              <a:cxnLst/>
              <a:rect l="l" t="t" r="r" b="b"/>
              <a:pathLst>
                <a:path w="11191" h="12177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556" y="7874"/>
                  </a:lnTo>
                  <a:lnTo>
                    <a:pt x="2959" y="8262"/>
                  </a:lnTo>
                  <a:lnTo>
                    <a:pt x="3362" y="8665"/>
                  </a:lnTo>
                  <a:lnTo>
                    <a:pt x="3796" y="9054"/>
                  </a:lnTo>
                  <a:lnTo>
                    <a:pt x="4632" y="9801"/>
                  </a:lnTo>
                  <a:lnTo>
                    <a:pt x="5469" y="10488"/>
                  </a:lnTo>
                  <a:lnTo>
                    <a:pt x="6231" y="11086"/>
                  </a:lnTo>
                  <a:lnTo>
                    <a:pt x="6589" y="11340"/>
                  </a:lnTo>
                  <a:lnTo>
                    <a:pt x="6918" y="11579"/>
                  </a:lnTo>
                  <a:lnTo>
                    <a:pt x="7217" y="11773"/>
                  </a:lnTo>
                  <a:lnTo>
                    <a:pt x="7486" y="11922"/>
                  </a:lnTo>
                  <a:lnTo>
                    <a:pt x="7710" y="12042"/>
                  </a:lnTo>
                  <a:lnTo>
                    <a:pt x="7904" y="12116"/>
                  </a:lnTo>
                  <a:lnTo>
                    <a:pt x="8024" y="12146"/>
                  </a:lnTo>
                  <a:lnTo>
                    <a:pt x="8143" y="12176"/>
                  </a:lnTo>
                  <a:lnTo>
                    <a:pt x="8367" y="12176"/>
                  </a:lnTo>
                  <a:lnTo>
                    <a:pt x="8472" y="12146"/>
                  </a:lnTo>
                  <a:lnTo>
                    <a:pt x="8576" y="12116"/>
                  </a:lnTo>
                  <a:lnTo>
                    <a:pt x="8681" y="12072"/>
                  </a:lnTo>
                  <a:lnTo>
                    <a:pt x="8785" y="11997"/>
                  </a:lnTo>
                  <a:lnTo>
                    <a:pt x="8890" y="11922"/>
                  </a:lnTo>
                  <a:lnTo>
                    <a:pt x="8980" y="11833"/>
                  </a:lnTo>
                  <a:lnTo>
                    <a:pt x="9084" y="11713"/>
                  </a:lnTo>
                  <a:lnTo>
                    <a:pt x="9174" y="11594"/>
                  </a:lnTo>
                  <a:lnTo>
                    <a:pt x="9264" y="11444"/>
                  </a:lnTo>
                  <a:lnTo>
                    <a:pt x="9353" y="11280"/>
                  </a:lnTo>
                  <a:lnTo>
                    <a:pt x="9443" y="11101"/>
                  </a:lnTo>
                  <a:lnTo>
                    <a:pt x="9532" y="10906"/>
                  </a:lnTo>
                  <a:lnTo>
                    <a:pt x="9727" y="10369"/>
                  </a:lnTo>
                  <a:lnTo>
                    <a:pt x="10100" y="9218"/>
                  </a:lnTo>
                  <a:lnTo>
                    <a:pt x="10205" y="8800"/>
                  </a:lnTo>
                  <a:lnTo>
                    <a:pt x="10518" y="8800"/>
                  </a:lnTo>
                  <a:lnTo>
                    <a:pt x="10683" y="8785"/>
                  </a:lnTo>
                  <a:lnTo>
                    <a:pt x="10847" y="8755"/>
                  </a:lnTo>
                  <a:lnTo>
                    <a:pt x="10997" y="8725"/>
                  </a:lnTo>
                  <a:lnTo>
                    <a:pt x="11116" y="8680"/>
                  </a:lnTo>
                  <a:lnTo>
                    <a:pt x="11161" y="8665"/>
                  </a:lnTo>
                  <a:lnTo>
                    <a:pt x="11176" y="8636"/>
                  </a:lnTo>
                  <a:lnTo>
                    <a:pt x="11191" y="8591"/>
                  </a:lnTo>
                  <a:lnTo>
                    <a:pt x="11191" y="8561"/>
                  </a:lnTo>
                  <a:lnTo>
                    <a:pt x="10608" y="6888"/>
                  </a:lnTo>
                  <a:lnTo>
                    <a:pt x="10698" y="6215"/>
                  </a:lnTo>
                  <a:lnTo>
                    <a:pt x="10743" y="5558"/>
                  </a:lnTo>
                  <a:lnTo>
                    <a:pt x="10758" y="5229"/>
                  </a:lnTo>
                  <a:lnTo>
                    <a:pt x="10772" y="4916"/>
                  </a:lnTo>
                  <a:lnTo>
                    <a:pt x="10772" y="4617"/>
                  </a:lnTo>
                  <a:lnTo>
                    <a:pt x="10758" y="4318"/>
                  </a:lnTo>
                  <a:lnTo>
                    <a:pt x="10743" y="4124"/>
                  </a:lnTo>
                  <a:lnTo>
                    <a:pt x="10698" y="3915"/>
                  </a:lnTo>
                  <a:lnTo>
                    <a:pt x="10653" y="3735"/>
                  </a:lnTo>
                  <a:lnTo>
                    <a:pt x="10578" y="3541"/>
                  </a:lnTo>
                  <a:lnTo>
                    <a:pt x="10489" y="3362"/>
                  </a:lnTo>
                  <a:lnTo>
                    <a:pt x="10384" y="3168"/>
                  </a:lnTo>
                  <a:lnTo>
                    <a:pt x="10279" y="3003"/>
                  </a:lnTo>
                  <a:lnTo>
                    <a:pt x="10145" y="2839"/>
                  </a:lnTo>
                  <a:lnTo>
                    <a:pt x="9996" y="2690"/>
                  </a:lnTo>
                  <a:lnTo>
                    <a:pt x="9846" y="2555"/>
                  </a:lnTo>
                  <a:lnTo>
                    <a:pt x="9667" y="242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-1271737" y="2927142"/>
              <a:ext cx="31098" cy="27752"/>
            </a:xfrm>
            <a:custGeom>
              <a:avLst/>
              <a:gdLst/>
              <a:ahLst/>
              <a:cxnLst/>
              <a:rect l="l" t="t" r="r" b="b"/>
              <a:pathLst>
                <a:path w="1106" h="987" extrusionOk="0">
                  <a:moveTo>
                    <a:pt x="90" y="1"/>
                  </a:moveTo>
                  <a:lnTo>
                    <a:pt x="45" y="31"/>
                  </a:lnTo>
                  <a:lnTo>
                    <a:pt x="15" y="61"/>
                  </a:lnTo>
                  <a:lnTo>
                    <a:pt x="0" y="105"/>
                  </a:lnTo>
                  <a:lnTo>
                    <a:pt x="0" y="165"/>
                  </a:lnTo>
                  <a:lnTo>
                    <a:pt x="60" y="285"/>
                  </a:lnTo>
                  <a:lnTo>
                    <a:pt x="120" y="404"/>
                  </a:lnTo>
                  <a:lnTo>
                    <a:pt x="209" y="539"/>
                  </a:lnTo>
                  <a:lnTo>
                    <a:pt x="329" y="673"/>
                  </a:lnTo>
                  <a:lnTo>
                    <a:pt x="404" y="733"/>
                  </a:lnTo>
                  <a:lnTo>
                    <a:pt x="478" y="793"/>
                  </a:lnTo>
                  <a:lnTo>
                    <a:pt x="568" y="852"/>
                  </a:lnTo>
                  <a:lnTo>
                    <a:pt x="673" y="912"/>
                  </a:lnTo>
                  <a:lnTo>
                    <a:pt x="777" y="942"/>
                  </a:lnTo>
                  <a:lnTo>
                    <a:pt x="897" y="972"/>
                  </a:lnTo>
                  <a:lnTo>
                    <a:pt x="971" y="987"/>
                  </a:lnTo>
                  <a:lnTo>
                    <a:pt x="1016" y="987"/>
                  </a:lnTo>
                  <a:lnTo>
                    <a:pt x="1061" y="957"/>
                  </a:lnTo>
                  <a:lnTo>
                    <a:pt x="1091" y="927"/>
                  </a:lnTo>
                  <a:lnTo>
                    <a:pt x="1106" y="867"/>
                  </a:lnTo>
                  <a:lnTo>
                    <a:pt x="1106" y="822"/>
                  </a:lnTo>
                  <a:lnTo>
                    <a:pt x="1091" y="778"/>
                  </a:lnTo>
                  <a:lnTo>
                    <a:pt x="1046" y="748"/>
                  </a:lnTo>
                  <a:lnTo>
                    <a:pt x="1001" y="733"/>
                  </a:lnTo>
                  <a:lnTo>
                    <a:pt x="897" y="718"/>
                  </a:lnTo>
                  <a:lnTo>
                    <a:pt x="807" y="688"/>
                  </a:lnTo>
                  <a:lnTo>
                    <a:pt x="717" y="658"/>
                  </a:lnTo>
                  <a:lnTo>
                    <a:pt x="643" y="613"/>
                  </a:lnTo>
                  <a:lnTo>
                    <a:pt x="508" y="494"/>
                  </a:lnTo>
                  <a:lnTo>
                    <a:pt x="419" y="389"/>
                  </a:lnTo>
                  <a:lnTo>
                    <a:pt x="344" y="270"/>
                  </a:lnTo>
                  <a:lnTo>
                    <a:pt x="284" y="180"/>
                  </a:lnTo>
                  <a:lnTo>
                    <a:pt x="254" y="75"/>
                  </a:lnTo>
                  <a:lnTo>
                    <a:pt x="224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-1314166" y="2856567"/>
              <a:ext cx="53789" cy="35316"/>
            </a:xfrm>
            <a:custGeom>
              <a:avLst/>
              <a:gdLst/>
              <a:ahLst/>
              <a:cxnLst/>
              <a:rect l="l" t="t" r="r" b="b"/>
              <a:pathLst>
                <a:path w="1913" h="1256" extrusionOk="0">
                  <a:moveTo>
                    <a:pt x="434" y="1"/>
                  </a:moveTo>
                  <a:lnTo>
                    <a:pt x="299" y="31"/>
                  </a:lnTo>
                  <a:lnTo>
                    <a:pt x="165" y="76"/>
                  </a:lnTo>
                  <a:lnTo>
                    <a:pt x="120" y="106"/>
                  </a:lnTo>
                  <a:lnTo>
                    <a:pt x="75" y="135"/>
                  </a:lnTo>
                  <a:lnTo>
                    <a:pt x="45" y="180"/>
                  </a:lnTo>
                  <a:lnTo>
                    <a:pt x="15" y="225"/>
                  </a:lnTo>
                  <a:lnTo>
                    <a:pt x="0" y="270"/>
                  </a:lnTo>
                  <a:lnTo>
                    <a:pt x="0" y="330"/>
                  </a:lnTo>
                  <a:lnTo>
                    <a:pt x="0" y="389"/>
                  </a:lnTo>
                  <a:lnTo>
                    <a:pt x="15" y="449"/>
                  </a:lnTo>
                  <a:lnTo>
                    <a:pt x="60" y="569"/>
                  </a:lnTo>
                  <a:lnTo>
                    <a:pt x="150" y="688"/>
                  </a:lnTo>
                  <a:lnTo>
                    <a:pt x="254" y="808"/>
                  </a:lnTo>
                  <a:lnTo>
                    <a:pt x="404" y="912"/>
                  </a:lnTo>
                  <a:lnTo>
                    <a:pt x="568" y="1017"/>
                  </a:lnTo>
                  <a:lnTo>
                    <a:pt x="747" y="1106"/>
                  </a:lnTo>
                  <a:lnTo>
                    <a:pt x="942" y="1181"/>
                  </a:lnTo>
                  <a:lnTo>
                    <a:pt x="1136" y="1226"/>
                  </a:lnTo>
                  <a:lnTo>
                    <a:pt x="1315" y="1256"/>
                  </a:lnTo>
                  <a:lnTo>
                    <a:pt x="1479" y="1256"/>
                  </a:lnTo>
                  <a:lnTo>
                    <a:pt x="1614" y="1226"/>
                  </a:lnTo>
                  <a:lnTo>
                    <a:pt x="1733" y="1181"/>
                  </a:lnTo>
                  <a:lnTo>
                    <a:pt x="1793" y="1151"/>
                  </a:lnTo>
                  <a:lnTo>
                    <a:pt x="1838" y="1121"/>
                  </a:lnTo>
                  <a:lnTo>
                    <a:pt x="1868" y="1077"/>
                  </a:lnTo>
                  <a:lnTo>
                    <a:pt x="1898" y="1032"/>
                  </a:lnTo>
                  <a:lnTo>
                    <a:pt x="1913" y="987"/>
                  </a:lnTo>
                  <a:lnTo>
                    <a:pt x="1913" y="927"/>
                  </a:lnTo>
                  <a:lnTo>
                    <a:pt x="1913" y="867"/>
                  </a:lnTo>
                  <a:lnTo>
                    <a:pt x="1898" y="808"/>
                  </a:lnTo>
                  <a:lnTo>
                    <a:pt x="1853" y="703"/>
                  </a:lnTo>
                  <a:lnTo>
                    <a:pt x="1763" y="569"/>
                  </a:lnTo>
                  <a:lnTo>
                    <a:pt x="1659" y="464"/>
                  </a:lnTo>
                  <a:lnTo>
                    <a:pt x="1509" y="345"/>
                  </a:lnTo>
                  <a:lnTo>
                    <a:pt x="1345" y="240"/>
                  </a:lnTo>
                  <a:lnTo>
                    <a:pt x="1166" y="150"/>
                  </a:lnTo>
                  <a:lnTo>
                    <a:pt x="971" y="76"/>
                  </a:lnTo>
                  <a:lnTo>
                    <a:pt x="777" y="31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-1239401" y="2838937"/>
              <a:ext cx="13047" cy="23562"/>
            </a:xfrm>
            <a:custGeom>
              <a:avLst/>
              <a:gdLst/>
              <a:ahLst/>
              <a:cxnLst/>
              <a:rect l="l" t="t" r="r" b="b"/>
              <a:pathLst>
                <a:path w="464" h="838" extrusionOk="0">
                  <a:moveTo>
                    <a:pt x="210" y="0"/>
                  </a:moveTo>
                  <a:lnTo>
                    <a:pt x="165" y="15"/>
                  </a:lnTo>
                  <a:lnTo>
                    <a:pt x="120" y="60"/>
                  </a:lnTo>
                  <a:lnTo>
                    <a:pt x="90" y="105"/>
                  </a:lnTo>
                  <a:lnTo>
                    <a:pt x="45" y="165"/>
                  </a:lnTo>
                  <a:lnTo>
                    <a:pt x="30" y="240"/>
                  </a:lnTo>
                  <a:lnTo>
                    <a:pt x="1" y="314"/>
                  </a:lnTo>
                  <a:lnTo>
                    <a:pt x="1" y="404"/>
                  </a:lnTo>
                  <a:lnTo>
                    <a:pt x="1" y="479"/>
                  </a:lnTo>
                  <a:lnTo>
                    <a:pt x="1" y="568"/>
                  </a:lnTo>
                  <a:lnTo>
                    <a:pt x="16" y="643"/>
                  </a:lnTo>
                  <a:lnTo>
                    <a:pt x="45" y="703"/>
                  </a:lnTo>
                  <a:lnTo>
                    <a:pt x="75" y="747"/>
                  </a:lnTo>
                  <a:lnTo>
                    <a:pt x="105" y="792"/>
                  </a:lnTo>
                  <a:lnTo>
                    <a:pt x="150" y="822"/>
                  </a:lnTo>
                  <a:lnTo>
                    <a:pt x="195" y="837"/>
                  </a:lnTo>
                  <a:lnTo>
                    <a:pt x="255" y="837"/>
                  </a:lnTo>
                  <a:lnTo>
                    <a:pt x="299" y="807"/>
                  </a:lnTo>
                  <a:lnTo>
                    <a:pt x="329" y="777"/>
                  </a:lnTo>
                  <a:lnTo>
                    <a:pt x="374" y="718"/>
                  </a:lnTo>
                  <a:lnTo>
                    <a:pt x="404" y="658"/>
                  </a:lnTo>
                  <a:lnTo>
                    <a:pt x="434" y="598"/>
                  </a:lnTo>
                  <a:lnTo>
                    <a:pt x="449" y="508"/>
                  </a:lnTo>
                  <a:lnTo>
                    <a:pt x="464" y="434"/>
                  </a:lnTo>
                  <a:lnTo>
                    <a:pt x="464" y="344"/>
                  </a:lnTo>
                  <a:lnTo>
                    <a:pt x="449" y="269"/>
                  </a:lnTo>
                  <a:lnTo>
                    <a:pt x="434" y="195"/>
                  </a:lnTo>
                  <a:lnTo>
                    <a:pt x="419" y="135"/>
                  </a:lnTo>
                  <a:lnTo>
                    <a:pt x="389" y="75"/>
                  </a:lnTo>
                  <a:lnTo>
                    <a:pt x="344" y="30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-1264595" y="2809104"/>
              <a:ext cx="51680" cy="24828"/>
            </a:xfrm>
            <a:custGeom>
              <a:avLst/>
              <a:gdLst/>
              <a:ahLst/>
              <a:cxnLst/>
              <a:rect l="l" t="t" r="r" b="b"/>
              <a:pathLst>
                <a:path w="1838" h="883" extrusionOk="0">
                  <a:moveTo>
                    <a:pt x="1046" y="1"/>
                  </a:moveTo>
                  <a:lnTo>
                    <a:pt x="912" y="31"/>
                  </a:lnTo>
                  <a:lnTo>
                    <a:pt x="792" y="46"/>
                  </a:lnTo>
                  <a:lnTo>
                    <a:pt x="687" y="90"/>
                  </a:lnTo>
                  <a:lnTo>
                    <a:pt x="583" y="135"/>
                  </a:lnTo>
                  <a:lnTo>
                    <a:pt x="478" y="195"/>
                  </a:lnTo>
                  <a:lnTo>
                    <a:pt x="299" y="300"/>
                  </a:lnTo>
                  <a:lnTo>
                    <a:pt x="150" y="434"/>
                  </a:lnTo>
                  <a:lnTo>
                    <a:pt x="45" y="554"/>
                  </a:lnTo>
                  <a:lnTo>
                    <a:pt x="0" y="628"/>
                  </a:lnTo>
                  <a:lnTo>
                    <a:pt x="0" y="703"/>
                  </a:lnTo>
                  <a:lnTo>
                    <a:pt x="30" y="778"/>
                  </a:lnTo>
                  <a:lnTo>
                    <a:pt x="75" y="837"/>
                  </a:lnTo>
                  <a:lnTo>
                    <a:pt x="120" y="852"/>
                  </a:lnTo>
                  <a:lnTo>
                    <a:pt x="165" y="867"/>
                  </a:lnTo>
                  <a:lnTo>
                    <a:pt x="209" y="882"/>
                  </a:lnTo>
                  <a:lnTo>
                    <a:pt x="269" y="867"/>
                  </a:lnTo>
                  <a:lnTo>
                    <a:pt x="314" y="837"/>
                  </a:lnTo>
                  <a:lnTo>
                    <a:pt x="359" y="808"/>
                  </a:lnTo>
                  <a:lnTo>
                    <a:pt x="463" y="703"/>
                  </a:lnTo>
                  <a:lnTo>
                    <a:pt x="568" y="613"/>
                  </a:lnTo>
                  <a:lnTo>
                    <a:pt x="702" y="524"/>
                  </a:lnTo>
                  <a:lnTo>
                    <a:pt x="792" y="479"/>
                  </a:lnTo>
                  <a:lnTo>
                    <a:pt x="882" y="449"/>
                  </a:lnTo>
                  <a:lnTo>
                    <a:pt x="971" y="419"/>
                  </a:lnTo>
                  <a:lnTo>
                    <a:pt x="1076" y="404"/>
                  </a:lnTo>
                  <a:lnTo>
                    <a:pt x="1195" y="404"/>
                  </a:lnTo>
                  <a:lnTo>
                    <a:pt x="1300" y="419"/>
                  </a:lnTo>
                  <a:lnTo>
                    <a:pt x="1419" y="449"/>
                  </a:lnTo>
                  <a:lnTo>
                    <a:pt x="1554" y="494"/>
                  </a:lnTo>
                  <a:lnTo>
                    <a:pt x="1629" y="524"/>
                  </a:lnTo>
                  <a:lnTo>
                    <a:pt x="1703" y="509"/>
                  </a:lnTo>
                  <a:lnTo>
                    <a:pt x="1778" y="464"/>
                  </a:lnTo>
                  <a:lnTo>
                    <a:pt x="1823" y="404"/>
                  </a:lnTo>
                  <a:lnTo>
                    <a:pt x="1838" y="329"/>
                  </a:lnTo>
                  <a:lnTo>
                    <a:pt x="1823" y="255"/>
                  </a:lnTo>
                  <a:lnTo>
                    <a:pt x="1793" y="180"/>
                  </a:lnTo>
                  <a:lnTo>
                    <a:pt x="1718" y="135"/>
                  </a:lnTo>
                  <a:lnTo>
                    <a:pt x="1584" y="75"/>
                  </a:lnTo>
                  <a:lnTo>
                    <a:pt x="1434" y="31"/>
                  </a:lnTo>
                  <a:lnTo>
                    <a:pt x="1300" y="16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-1374647" y="2801119"/>
              <a:ext cx="25221" cy="55082"/>
            </a:xfrm>
            <a:custGeom>
              <a:avLst/>
              <a:gdLst/>
              <a:ahLst/>
              <a:cxnLst/>
              <a:rect l="l" t="t" r="r" b="b"/>
              <a:pathLst>
                <a:path w="897" h="1959" extrusionOk="0">
                  <a:moveTo>
                    <a:pt x="149" y="1"/>
                  </a:moveTo>
                  <a:lnTo>
                    <a:pt x="90" y="16"/>
                  </a:lnTo>
                  <a:lnTo>
                    <a:pt x="45" y="46"/>
                  </a:lnTo>
                  <a:lnTo>
                    <a:pt x="15" y="91"/>
                  </a:lnTo>
                  <a:lnTo>
                    <a:pt x="0" y="135"/>
                  </a:lnTo>
                  <a:lnTo>
                    <a:pt x="15" y="195"/>
                  </a:lnTo>
                  <a:lnTo>
                    <a:pt x="45" y="240"/>
                  </a:lnTo>
                  <a:lnTo>
                    <a:pt x="134" y="359"/>
                  </a:lnTo>
                  <a:lnTo>
                    <a:pt x="239" y="494"/>
                  </a:lnTo>
                  <a:lnTo>
                    <a:pt x="344" y="673"/>
                  </a:lnTo>
                  <a:lnTo>
                    <a:pt x="448" y="897"/>
                  </a:lnTo>
                  <a:lnTo>
                    <a:pt x="493" y="1032"/>
                  </a:lnTo>
                  <a:lnTo>
                    <a:pt x="538" y="1166"/>
                  </a:lnTo>
                  <a:lnTo>
                    <a:pt x="568" y="1316"/>
                  </a:lnTo>
                  <a:lnTo>
                    <a:pt x="598" y="1480"/>
                  </a:lnTo>
                  <a:lnTo>
                    <a:pt x="613" y="1644"/>
                  </a:lnTo>
                  <a:lnTo>
                    <a:pt x="613" y="1824"/>
                  </a:lnTo>
                  <a:lnTo>
                    <a:pt x="627" y="1868"/>
                  </a:lnTo>
                  <a:lnTo>
                    <a:pt x="642" y="1913"/>
                  </a:lnTo>
                  <a:lnTo>
                    <a:pt x="672" y="1943"/>
                  </a:lnTo>
                  <a:lnTo>
                    <a:pt x="717" y="1958"/>
                  </a:lnTo>
                  <a:lnTo>
                    <a:pt x="807" y="1958"/>
                  </a:lnTo>
                  <a:lnTo>
                    <a:pt x="852" y="1928"/>
                  </a:lnTo>
                  <a:lnTo>
                    <a:pt x="881" y="1883"/>
                  </a:lnTo>
                  <a:lnTo>
                    <a:pt x="896" y="1824"/>
                  </a:lnTo>
                  <a:lnTo>
                    <a:pt x="896" y="1629"/>
                  </a:lnTo>
                  <a:lnTo>
                    <a:pt x="881" y="1435"/>
                  </a:lnTo>
                  <a:lnTo>
                    <a:pt x="852" y="1271"/>
                  </a:lnTo>
                  <a:lnTo>
                    <a:pt x="807" y="1106"/>
                  </a:lnTo>
                  <a:lnTo>
                    <a:pt x="762" y="942"/>
                  </a:lnTo>
                  <a:lnTo>
                    <a:pt x="717" y="793"/>
                  </a:lnTo>
                  <a:lnTo>
                    <a:pt x="598" y="539"/>
                  </a:lnTo>
                  <a:lnTo>
                    <a:pt x="463" y="330"/>
                  </a:lnTo>
                  <a:lnTo>
                    <a:pt x="359" y="180"/>
                  </a:lnTo>
                  <a:lnTo>
                    <a:pt x="239" y="46"/>
                  </a:lnTo>
                  <a:lnTo>
                    <a:pt x="194" y="16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-1383054" y="2821701"/>
              <a:ext cx="29439" cy="9701"/>
            </a:xfrm>
            <a:custGeom>
              <a:avLst/>
              <a:gdLst/>
              <a:ahLst/>
              <a:cxnLst/>
              <a:rect l="l" t="t" r="r" b="b"/>
              <a:pathLst>
                <a:path w="1047" h="345" extrusionOk="0">
                  <a:moveTo>
                    <a:pt x="538" y="1"/>
                  </a:moveTo>
                  <a:lnTo>
                    <a:pt x="404" y="16"/>
                  </a:lnTo>
                  <a:lnTo>
                    <a:pt x="194" y="46"/>
                  </a:lnTo>
                  <a:lnTo>
                    <a:pt x="105" y="61"/>
                  </a:lnTo>
                  <a:lnTo>
                    <a:pt x="45" y="91"/>
                  </a:lnTo>
                  <a:lnTo>
                    <a:pt x="15" y="135"/>
                  </a:lnTo>
                  <a:lnTo>
                    <a:pt x="0" y="180"/>
                  </a:lnTo>
                  <a:lnTo>
                    <a:pt x="0" y="240"/>
                  </a:lnTo>
                  <a:lnTo>
                    <a:pt x="15" y="270"/>
                  </a:lnTo>
                  <a:lnTo>
                    <a:pt x="45" y="300"/>
                  </a:lnTo>
                  <a:lnTo>
                    <a:pt x="75" y="330"/>
                  </a:lnTo>
                  <a:lnTo>
                    <a:pt x="105" y="330"/>
                  </a:lnTo>
                  <a:lnTo>
                    <a:pt x="135" y="345"/>
                  </a:lnTo>
                  <a:lnTo>
                    <a:pt x="180" y="330"/>
                  </a:lnTo>
                  <a:lnTo>
                    <a:pt x="299" y="300"/>
                  </a:lnTo>
                  <a:lnTo>
                    <a:pt x="478" y="285"/>
                  </a:lnTo>
                  <a:lnTo>
                    <a:pt x="673" y="285"/>
                  </a:lnTo>
                  <a:lnTo>
                    <a:pt x="762" y="300"/>
                  </a:lnTo>
                  <a:lnTo>
                    <a:pt x="852" y="330"/>
                  </a:lnTo>
                  <a:lnTo>
                    <a:pt x="956" y="330"/>
                  </a:lnTo>
                  <a:lnTo>
                    <a:pt x="1001" y="300"/>
                  </a:lnTo>
                  <a:lnTo>
                    <a:pt x="1031" y="255"/>
                  </a:lnTo>
                  <a:lnTo>
                    <a:pt x="1046" y="195"/>
                  </a:lnTo>
                  <a:lnTo>
                    <a:pt x="1031" y="135"/>
                  </a:lnTo>
                  <a:lnTo>
                    <a:pt x="1001" y="91"/>
                  </a:lnTo>
                  <a:lnTo>
                    <a:pt x="956" y="61"/>
                  </a:lnTo>
                  <a:lnTo>
                    <a:pt x="822" y="1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-1506575" y="2672172"/>
              <a:ext cx="289048" cy="210488"/>
            </a:xfrm>
            <a:custGeom>
              <a:avLst/>
              <a:gdLst/>
              <a:ahLst/>
              <a:cxnLst/>
              <a:rect l="l" t="t" r="r" b="b"/>
              <a:pathLst>
                <a:path w="10280" h="7486" extrusionOk="0">
                  <a:moveTo>
                    <a:pt x="3437" y="1"/>
                  </a:moveTo>
                  <a:lnTo>
                    <a:pt x="3228" y="15"/>
                  </a:lnTo>
                  <a:lnTo>
                    <a:pt x="3004" y="45"/>
                  </a:lnTo>
                  <a:lnTo>
                    <a:pt x="2780" y="105"/>
                  </a:lnTo>
                  <a:lnTo>
                    <a:pt x="2571" y="165"/>
                  </a:lnTo>
                  <a:lnTo>
                    <a:pt x="2361" y="240"/>
                  </a:lnTo>
                  <a:lnTo>
                    <a:pt x="2167" y="329"/>
                  </a:lnTo>
                  <a:lnTo>
                    <a:pt x="1958" y="434"/>
                  </a:lnTo>
                  <a:lnTo>
                    <a:pt x="1764" y="553"/>
                  </a:lnTo>
                  <a:lnTo>
                    <a:pt x="1585" y="688"/>
                  </a:lnTo>
                  <a:lnTo>
                    <a:pt x="1405" y="837"/>
                  </a:lnTo>
                  <a:lnTo>
                    <a:pt x="1226" y="987"/>
                  </a:lnTo>
                  <a:lnTo>
                    <a:pt x="1062" y="1151"/>
                  </a:lnTo>
                  <a:lnTo>
                    <a:pt x="912" y="1330"/>
                  </a:lnTo>
                  <a:lnTo>
                    <a:pt x="763" y="1509"/>
                  </a:lnTo>
                  <a:lnTo>
                    <a:pt x="628" y="1704"/>
                  </a:lnTo>
                  <a:lnTo>
                    <a:pt x="509" y="1898"/>
                  </a:lnTo>
                  <a:lnTo>
                    <a:pt x="404" y="2107"/>
                  </a:lnTo>
                  <a:lnTo>
                    <a:pt x="300" y="2316"/>
                  </a:lnTo>
                  <a:lnTo>
                    <a:pt x="210" y="2540"/>
                  </a:lnTo>
                  <a:lnTo>
                    <a:pt x="135" y="2764"/>
                  </a:lnTo>
                  <a:lnTo>
                    <a:pt x="76" y="2988"/>
                  </a:lnTo>
                  <a:lnTo>
                    <a:pt x="31" y="3213"/>
                  </a:lnTo>
                  <a:lnTo>
                    <a:pt x="16" y="3452"/>
                  </a:lnTo>
                  <a:lnTo>
                    <a:pt x="1" y="3691"/>
                  </a:lnTo>
                  <a:lnTo>
                    <a:pt x="1" y="3915"/>
                  </a:lnTo>
                  <a:lnTo>
                    <a:pt x="16" y="4154"/>
                  </a:lnTo>
                  <a:lnTo>
                    <a:pt x="61" y="4393"/>
                  </a:lnTo>
                  <a:lnTo>
                    <a:pt x="121" y="4632"/>
                  </a:lnTo>
                  <a:lnTo>
                    <a:pt x="195" y="4856"/>
                  </a:lnTo>
                  <a:lnTo>
                    <a:pt x="300" y="5095"/>
                  </a:lnTo>
                  <a:lnTo>
                    <a:pt x="404" y="5319"/>
                  </a:lnTo>
                  <a:lnTo>
                    <a:pt x="554" y="5543"/>
                  </a:lnTo>
                  <a:lnTo>
                    <a:pt x="867" y="5991"/>
                  </a:lnTo>
                  <a:lnTo>
                    <a:pt x="1256" y="6469"/>
                  </a:lnTo>
                  <a:lnTo>
                    <a:pt x="1689" y="6962"/>
                  </a:lnTo>
                  <a:lnTo>
                    <a:pt x="2167" y="7470"/>
                  </a:lnTo>
                  <a:lnTo>
                    <a:pt x="2257" y="7485"/>
                  </a:lnTo>
                  <a:lnTo>
                    <a:pt x="2361" y="7485"/>
                  </a:lnTo>
                  <a:lnTo>
                    <a:pt x="2466" y="7470"/>
                  </a:lnTo>
                  <a:lnTo>
                    <a:pt x="2571" y="7455"/>
                  </a:lnTo>
                  <a:lnTo>
                    <a:pt x="2675" y="7425"/>
                  </a:lnTo>
                  <a:lnTo>
                    <a:pt x="2795" y="7381"/>
                  </a:lnTo>
                  <a:lnTo>
                    <a:pt x="2899" y="7321"/>
                  </a:lnTo>
                  <a:lnTo>
                    <a:pt x="3019" y="7261"/>
                  </a:lnTo>
                  <a:lnTo>
                    <a:pt x="3123" y="7186"/>
                  </a:lnTo>
                  <a:lnTo>
                    <a:pt x="3228" y="7097"/>
                  </a:lnTo>
                  <a:lnTo>
                    <a:pt x="3333" y="6992"/>
                  </a:lnTo>
                  <a:lnTo>
                    <a:pt x="3437" y="6888"/>
                  </a:lnTo>
                  <a:lnTo>
                    <a:pt x="3542" y="6768"/>
                  </a:lnTo>
                  <a:lnTo>
                    <a:pt x="3631" y="6634"/>
                  </a:lnTo>
                  <a:lnTo>
                    <a:pt x="3721" y="6499"/>
                  </a:lnTo>
                  <a:lnTo>
                    <a:pt x="3811" y="6350"/>
                  </a:lnTo>
                  <a:lnTo>
                    <a:pt x="3721" y="6185"/>
                  </a:lnTo>
                  <a:lnTo>
                    <a:pt x="3646" y="6006"/>
                  </a:lnTo>
                  <a:lnTo>
                    <a:pt x="3587" y="5827"/>
                  </a:lnTo>
                  <a:lnTo>
                    <a:pt x="3542" y="5663"/>
                  </a:lnTo>
                  <a:lnTo>
                    <a:pt x="3497" y="5483"/>
                  </a:lnTo>
                  <a:lnTo>
                    <a:pt x="3467" y="5304"/>
                  </a:lnTo>
                  <a:lnTo>
                    <a:pt x="3467" y="5125"/>
                  </a:lnTo>
                  <a:lnTo>
                    <a:pt x="3467" y="4960"/>
                  </a:lnTo>
                  <a:lnTo>
                    <a:pt x="3497" y="4796"/>
                  </a:lnTo>
                  <a:lnTo>
                    <a:pt x="3542" y="4632"/>
                  </a:lnTo>
                  <a:lnTo>
                    <a:pt x="3587" y="4482"/>
                  </a:lnTo>
                  <a:lnTo>
                    <a:pt x="3676" y="4333"/>
                  </a:lnTo>
                  <a:lnTo>
                    <a:pt x="3766" y="4199"/>
                  </a:lnTo>
                  <a:lnTo>
                    <a:pt x="3885" y="4079"/>
                  </a:lnTo>
                  <a:lnTo>
                    <a:pt x="4020" y="3974"/>
                  </a:lnTo>
                  <a:lnTo>
                    <a:pt x="4184" y="3870"/>
                  </a:lnTo>
                  <a:lnTo>
                    <a:pt x="4319" y="3795"/>
                  </a:lnTo>
                  <a:lnTo>
                    <a:pt x="4468" y="3750"/>
                  </a:lnTo>
                  <a:lnTo>
                    <a:pt x="4602" y="3706"/>
                  </a:lnTo>
                  <a:lnTo>
                    <a:pt x="4737" y="3676"/>
                  </a:lnTo>
                  <a:lnTo>
                    <a:pt x="4856" y="3661"/>
                  </a:lnTo>
                  <a:lnTo>
                    <a:pt x="4976" y="3661"/>
                  </a:lnTo>
                  <a:lnTo>
                    <a:pt x="5095" y="3676"/>
                  </a:lnTo>
                  <a:lnTo>
                    <a:pt x="5215" y="3691"/>
                  </a:lnTo>
                  <a:lnTo>
                    <a:pt x="5319" y="3720"/>
                  </a:lnTo>
                  <a:lnTo>
                    <a:pt x="5424" y="3750"/>
                  </a:lnTo>
                  <a:lnTo>
                    <a:pt x="5618" y="3855"/>
                  </a:lnTo>
                  <a:lnTo>
                    <a:pt x="5783" y="3959"/>
                  </a:lnTo>
                  <a:lnTo>
                    <a:pt x="5947" y="4094"/>
                  </a:lnTo>
                  <a:lnTo>
                    <a:pt x="6081" y="4243"/>
                  </a:lnTo>
                  <a:lnTo>
                    <a:pt x="6201" y="4393"/>
                  </a:lnTo>
                  <a:lnTo>
                    <a:pt x="6291" y="4527"/>
                  </a:lnTo>
                  <a:lnTo>
                    <a:pt x="6380" y="4662"/>
                  </a:lnTo>
                  <a:lnTo>
                    <a:pt x="6485" y="4871"/>
                  </a:lnTo>
                  <a:lnTo>
                    <a:pt x="6515" y="4945"/>
                  </a:lnTo>
                  <a:lnTo>
                    <a:pt x="6739" y="4975"/>
                  </a:lnTo>
                  <a:lnTo>
                    <a:pt x="6963" y="4990"/>
                  </a:lnTo>
                  <a:lnTo>
                    <a:pt x="7067" y="4527"/>
                  </a:lnTo>
                  <a:lnTo>
                    <a:pt x="7172" y="4079"/>
                  </a:lnTo>
                  <a:lnTo>
                    <a:pt x="7277" y="3646"/>
                  </a:lnTo>
                  <a:lnTo>
                    <a:pt x="7366" y="3198"/>
                  </a:lnTo>
                  <a:lnTo>
                    <a:pt x="7546" y="3198"/>
                  </a:lnTo>
                  <a:lnTo>
                    <a:pt x="7740" y="3168"/>
                  </a:lnTo>
                  <a:lnTo>
                    <a:pt x="7934" y="3108"/>
                  </a:lnTo>
                  <a:lnTo>
                    <a:pt x="8128" y="3018"/>
                  </a:lnTo>
                  <a:lnTo>
                    <a:pt x="8322" y="2899"/>
                  </a:lnTo>
                  <a:lnTo>
                    <a:pt x="8502" y="2764"/>
                  </a:lnTo>
                  <a:lnTo>
                    <a:pt x="8681" y="2615"/>
                  </a:lnTo>
                  <a:lnTo>
                    <a:pt x="8845" y="2451"/>
                  </a:lnTo>
                  <a:lnTo>
                    <a:pt x="9547" y="2764"/>
                  </a:lnTo>
                  <a:lnTo>
                    <a:pt x="9906" y="2914"/>
                  </a:lnTo>
                  <a:lnTo>
                    <a:pt x="10100" y="2973"/>
                  </a:lnTo>
                  <a:lnTo>
                    <a:pt x="10279" y="3018"/>
                  </a:lnTo>
                  <a:lnTo>
                    <a:pt x="10115" y="2809"/>
                  </a:lnTo>
                  <a:lnTo>
                    <a:pt x="9921" y="2615"/>
                  </a:lnTo>
                  <a:lnTo>
                    <a:pt x="9712" y="2451"/>
                  </a:lnTo>
                  <a:lnTo>
                    <a:pt x="9488" y="2316"/>
                  </a:lnTo>
                  <a:lnTo>
                    <a:pt x="8860" y="1958"/>
                  </a:lnTo>
                  <a:lnTo>
                    <a:pt x="8143" y="1584"/>
                  </a:lnTo>
                  <a:lnTo>
                    <a:pt x="7351" y="1196"/>
                  </a:lnTo>
                  <a:lnTo>
                    <a:pt x="6948" y="1001"/>
                  </a:lnTo>
                  <a:lnTo>
                    <a:pt x="6530" y="822"/>
                  </a:lnTo>
                  <a:lnTo>
                    <a:pt x="6111" y="658"/>
                  </a:lnTo>
                  <a:lnTo>
                    <a:pt x="5693" y="494"/>
                  </a:lnTo>
                  <a:lnTo>
                    <a:pt x="5290" y="359"/>
                  </a:lnTo>
                  <a:lnTo>
                    <a:pt x="4886" y="240"/>
                  </a:lnTo>
                  <a:lnTo>
                    <a:pt x="4498" y="135"/>
                  </a:lnTo>
                  <a:lnTo>
                    <a:pt x="4124" y="60"/>
                  </a:lnTo>
                  <a:lnTo>
                    <a:pt x="3766" y="15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-1254950" y="2797773"/>
              <a:ext cx="50865" cy="99592"/>
            </a:xfrm>
            <a:custGeom>
              <a:avLst/>
              <a:gdLst/>
              <a:ahLst/>
              <a:cxnLst/>
              <a:rect l="l" t="t" r="r" b="b"/>
              <a:pathLst>
                <a:path w="1809" h="3542" extrusionOk="0">
                  <a:moveTo>
                    <a:pt x="1301" y="180"/>
                  </a:moveTo>
                  <a:lnTo>
                    <a:pt x="1360" y="210"/>
                  </a:lnTo>
                  <a:lnTo>
                    <a:pt x="1405" y="239"/>
                  </a:lnTo>
                  <a:lnTo>
                    <a:pt x="1450" y="284"/>
                  </a:lnTo>
                  <a:lnTo>
                    <a:pt x="1495" y="344"/>
                  </a:lnTo>
                  <a:lnTo>
                    <a:pt x="1540" y="419"/>
                  </a:lnTo>
                  <a:lnTo>
                    <a:pt x="1569" y="508"/>
                  </a:lnTo>
                  <a:lnTo>
                    <a:pt x="1614" y="718"/>
                  </a:lnTo>
                  <a:lnTo>
                    <a:pt x="1644" y="957"/>
                  </a:lnTo>
                  <a:lnTo>
                    <a:pt x="1629" y="1240"/>
                  </a:lnTo>
                  <a:lnTo>
                    <a:pt x="1599" y="1554"/>
                  </a:lnTo>
                  <a:lnTo>
                    <a:pt x="1540" y="1883"/>
                  </a:lnTo>
                  <a:lnTo>
                    <a:pt x="1525" y="1928"/>
                  </a:lnTo>
                  <a:lnTo>
                    <a:pt x="1480" y="2092"/>
                  </a:lnTo>
                  <a:lnTo>
                    <a:pt x="1375" y="2391"/>
                  </a:lnTo>
                  <a:lnTo>
                    <a:pt x="1271" y="2660"/>
                  </a:lnTo>
                  <a:lnTo>
                    <a:pt x="1136" y="2884"/>
                  </a:lnTo>
                  <a:lnTo>
                    <a:pt x="1002" y="3078"/>
                  </a:lnTo>
                  <a:lnTo>
                    <a:pt x="882" y="3212"/>
                  </a:lnTo>
                  <a:lnTo>
                    <a:pt x="748" y="3317"/>
                  </a:lnTo>
                  <a:lnTo>
                    <a:pt x="688" y="3347"/>
                  </a:lnTo>
                  <a:lnTo>
                    <a:pt x="628" y="3362"/>
                  </a:lnTo>
                  <a:lnTo>
                    <a:pt x="569" y="3377"/>
                  </a:lnTo>
                  <a:lnTo>
                    <a:pt x="509" y="3362"/>
                  </a:lnTo>
                  <a:lnTo>
                    <a:pt x="464" y="3347"/>
                  </a:lnTo>
                  <a:lnTo>
                    <a:pt x="404" y="3302"/>
                  </a:lnTo>
                  <a:lnTo>
                    <a:pt x="359" y="3257"/>
                  </a:lnTo>
                  <a:lnTo>
                    <a:pt x="315" y="3197"/>
                  </a:lnTo>
                  <a:lnTo>
                    <a:pt x="285" y="3123"/>
                  </a:lnTo>
                  <a:lnTo>
                    <a:pt x="255" y="3033"/>
                  </a:lnTo>
                  <a:lnTo>
                    <a:pt x="195" y="2824"/>
                  </a:lnTo>
                  <a:lnTo>
                    <a:pt x="180" y="2570"/>
                  </a:lnTo>
                  <a:lnTo>
                    <a:pt x="180" y="2271"/>
                  </a:lnTo>
                  <a:lnTo>
                    <a:pt x="225" y="1957"/>
                  </a:lnTo>
                  <a:lnTo>
                    <a:pt x="285" y="1614"/>
                  </a:lnTo>
                  <a:lnTo>
                    <a:pt x="389" y="1285"/>
                  </a:lnTo>
                  <a:lnTo>
                    <a:pt x="509" y="986"/>
                  </a:lnTo>
                  <a:lnTo>
                    <a:pt x="628" y="732"/>
                  </a:lnTo>
                  <a:lnTo>
                    <a:pt x="778" y="523"/>
                  </a:lnTo>
                  <a:lnTo>
                    <a:pt x="912" y="359"/>
                  </a:lnTo>
                  <a:lnTo>
                    <a:pt x="987" y="299"/>
                  </a:lnTo>
                  <a:lnTo>
                    <a:pt x="1047" y="239"/>
                  </a:lnTo>
                  <a:lnTo>
                    <a:pt x="1121" y="210"/>
                  </a:lnTo>
                  <a:lnTo>
                    <a:pt x="1181" y="180"/>
                  </a:lnTo>
                  <a:close/>
                  <a:moveTo>
                    <a:pt x="1256" y="0"/>
                  </a:moveTo>
                  <a:lnTo>
                    <a:pt x="1181" y="15"/>
                  </a:lnTo>
                  <a:lnTo>
                    <a:pt x="1091" y="30"/>
                  </a:lnTo>
                  <a:lnTo>
                    <a:pt x="1002" y="75"/>
                  </a:lnTo>
                  <a:lnTo>
                    <a:pt x="912" y="135"/>
                  </a:lnTo>
                  <a:lnTo>
                    <a:pt x="823" y="195"/>
                  </a:lnTo>
                  <a:lnTo>
                    <a:pt x="748" y="284"/>
                  </a:lnTo>
                  <a:lnTo>
                    <a:pt x="658" y="389"/>
                  </a:lnTo>
                  <a:lnTo>
                    <a:pt x="583" y="493"/>
                  </a:lnTo>
                  <a:lnTo>
                    <a:pt x="494" y="628"/>
                  </a:lnTo>
                  <a:lnTo>
                    <a:pt x="359" y="897"/>
                  </a:lnTo>
                  <a:lnTo>
                    <a:pt x="225" y="1225"/>
                  </a:lnTo>
                  <a:lnTo>
                    <a:pt x="120" y="1584"/>
                  </a:lnTo>
                  <a:lnTo>
                    <a:pt x="46" y="1943"/>
                  </a:lnTo>
                  <a:lnTo>
                    <a:pt x="1" y="2286"/>
                  </a:lnTo>
                  <a:lnTo>
                    <a:pt x="1" y="2600"/>
                  </a:lnTo>
                  <a:lnTo>
                    <a:pt x="16" y="2749"/>
                  </a:lnTo>
                  <a:lnTo>
                    <a:pt x="31" y="2884"/>
                  </a:lnTo>
                  <a:lnTo>
                    <a:pt x="61" y="3018"/>
                  </a:lnTo>
                  <a:lnTo>
                    <a:pt x="105" y="3123"/>
                  </a:lnTo>
                  <a:lnTo>
                    <a:pt x="135" y="3227"/>
                  </a:lnTo>
                  <a:lnTo>
                    <a:pt x="195" y="3317"/>
                  </a:lnTo>
                  <a:lnTo>
                    <a:pt x="255" y="3392"/>
                  </a:lnTo>
                  <a:lnTo>
                    <a:pt x="315" y="3451"/>
                  </a:lnTo>
                  <a:lnTo>
                    <a:pt x="389" y="3511"/>
                  </a:lnTo>
                  <a:lnTo>
                    <a:pt x="464" y="3526"/>
                  </a:lnTo>
                  <a:lnTo>
                    <a:pt x="554" y="3541"/>
                  </a:lnTo>
                  <a:lnTo>
                    <a:pt x="628" y="3541"/>
                  </a:lnTo>
                  <a:lnTo>
                    <a:pt x="718" y="3511"/>
                  </a:lnTo>
                  <a:lnTo>
                    <a:pt x="808" y="3481"/>
                  </a:lnTo>
                  <a:lnTo>
                    <a:pt x="882" y="3422"/>
                  </a:lnTo>
                  <a:lnTo>
                    <a:pt x="972" y="3362"/>
                  </a:lnTo>
                  <a:lnTo>
                    <a:pt x="1047" y="3287"/>
                  </a:lnTo>
                  <a:lnTo>
                    <a:pt x="1136" y="3183"/>
                  </a:lnTo>
                  <a:lnTo>
                    <a:pt x="1286" y="2973"/>
                  </a:lnTo>
                  <a:lnTo>
                    <a:pt x="1435" y="2704"/>
                  </a:lnTo>
                  <a:lnTo>
                    <a:pt x="1569" y="2406"/>
                  </a:lnTo>
                  <a:lnTo>
                    <a:pt x="1674" y="2062"/>
                  </a:lnTo>
                  <a:lnTo>
                    <a:pt x="1689" y="1972"/>
                  </a:lnTo>
                  <a:lnTo>
                    <a:pt x="1719" y="1898"/>
                  </a:lnTo>
                  <a:lnTo>
                    <a:pt x="1779" y="1539"/>
                  </a:lnTo>
                  <a:lnTo>
                    <a:pt x="1809" y="1211"/>
                  </a:lnTo>
                  <a:lnTo>
                    <a:pt x="1809" y="912"/>
                  </a:lnTo>
                  <a:lnTo>
                    <a:pt x="1779" y="643"/>
                  </a:lnTo>
                  <a:lnTo>
                    <a:pt x="1749" y="508"/>
                  </a:lnTo>
                  <a:lnTo>
                    <a:pt x="1704" y="404"/>
                  </a:lnTo>
                  <a:lnTo>
                    <a:pt x="1659" y="299"/>
                  </a:lnTo>
                  <a:lnTo>
                    <a:pt x="1614" y="225"/>
                  </a:lnTo>
                  <a:lnTo>
                    <a:pt x="1555" y="150"/>
                  </a:lnTo>
                  <a:lnTo>
                    <a:pt x="1495" y="90"/>
                  </a:lnTo>
                  <a:lnTo>
                    <a:pt x="1420" y="45"/>
                  </a:lnTo>
                  <a:lnTo>
                    <a:pt x="1345" y="15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-1213364" y="2850268"/>
              <a:ext cx="11388" cy="8435"/>
            </a:xfrm>
            <a:custGeom>
              <a:avLst/>
              <a:gdLst/>
              <a:ahLst/>
              <a:cxnLst/>
              <a:rect l="l" t="t" r="r" b="b"/>
              <a:pathLst>
                <a:path w="405" h="300" extrusionOk="0">
                  <a:moveTo>
                    <a:pt x="120" y="1"/>
                  </a:moveTo>
                  <a:lnTo>
                    <a:pt x="61" y="16"/>
                  </a:lnTo>
                  <a:lnTo>
                    <a:pt x="46" y="61"/>
                  </a:lnTo>
                  <a:lnTo>
                    <a:pt x="1" y="225"/>
                  </a:lnTo>
                  <a:lnTo>
                    <a:pt x="31" y="225"/>
                  </a:lnTo>
                  <a:lnTo>
                    <a:pt x="61" y="210"/>
                  </a:lnTo>
                  <a:lnTo>
                    <a:pt x="90" y="195"/>
                  </a:lnTo>
                  <a:lnTo>
                    <a:pt x="135" y="180"/>
                  </a:lnTo>
                  <a:lnTo>
                    <a:pt x="165" y="180"/>
                  </a:lnTo>
                  <a:lnTo>
                    <a:pt x="195" y="195"/>
                  </a:lnTo>
                  <a:lnTo>
                    <a:pt x="210" y="225"/>
                  </a:lnTo>
                  <a:lnTo>
                    <a:pt x="240" y="255"/>
                  </a:lnTo>
                  <a:lnTo>
                    <a:pt x="255" y="285"/>
                  </a:lnTo>
                  <a:lnTo>
                    <a:pt x="285" y="300"/>
                  </a:lnTo>
                  <a:lnTo>
                    <a:pt x="359" y="300"/>
                  </a:lnTo>
                  <a:lnTo>
                    <a:pt x="389" y="270"/>
                  </a:lnTo>
                  <a:lnTo>
                    <a:pt x="404" y="240"/>
                  </a:lnTo>
                  <a:lnTo>
                    <a:pt x="404" y="210"/>
                  </a:lnTo>
                  <a:lnTo>
                    <a:pt x="389" y="180"/>
                  </a:lnTo>
                  <a:lnTo>
                    <a:pt x="359" y="120"/>
                  </a:lnTo>
                  <a:lnTo>
                    <a:pt x="315" y="76"/>
                  </a:lnTo>
                  <a:lnTo>
                    <a:pt x="270" y="46"/>
                  </a:lnTo>
                  <a:lnTo>
                    <a:pt x="240" y="31"/>
                  </a:lnTo>
                  <a:lnTo>
                    <a:pt x="210" y="16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-1310820" y="2817933"/>
              <a:ext cx="65148" cy="22297"/>
            </a:xfrm>
            <a:custGeom>
              <a:avLst/>
              <a:gdLst/>
              <a:ahLst/>
              <a:cxnLst/>
              <a:rect l="l" t="t" r="r" b="b"/>
              <a:pathLst>
                <a:path w="2317" h="793" extrusionOk="0">
                  <a:moveTo>
                    <a:pt x="1" y="1"/>
                  </a:moveTo>
                  <a:lnTo>
                    <a:pt x="1" y="180"/>
                  </a:lnTo>
                  <a:lnTo>
                    <a:pt x="2212" y="792"/>
                  </a:lnTo>
                  <a:lnTo>
                    <a:pt x="2257" y="792"/>
                  </a:lnTo>
                  <a:lnTo>
                    <a:pt x="2287" y="777"/>
                  </a:lnTo>
                  <a:lnTo>
                    <a:pt x="2302" y="762"/>
                  </a:lnTo>
                  <a:lnTo>
                    <a:pt x="2316" y="733"/>
                  </a:lnTo>
                  <a:lnTo>
                    <a:pt x="2316" y="703"/>
                  </a:lnTo>
                  <a:lnTo>
                    <a:pt x="2316" y="673"/>
                  </a:lnTo>
                  <a:lnTo>
                    <a:pt x="2287" y="643"/>
                  </a:lnTo>
                  <a:lnTo>
                    <a:pt x="2257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-1845561" y="4073494"/>
              <a:ext cx="930464" cy="580148"/>
            </a:xfrm>
            <a:custGeom>
              <a:avLst/>
              <a:gdLst/>
              <a:ahLst/>
              <a:cxnLst/>
              <a:rect l="l" t="t" r="r" b="b"/>
              <a:pathLst>
                <a:path w="33092" h="20633" extrusionOk="0">
                  <a:moveTo>
                    <a:pt x="18317" y="1"/>
                  </a:moveTo>
                  <a:lnTo>
                    <a:pt x="7441" y="4781"/>
                  </a:lnTo>
                  <a:lnTo>
                    <a:pt x="7560" y="5020"/>
                  </a:lnTo>
                  <a:lnTo>
                    <a:pt x="7725" y="5289"/>
                  </a:lnTo>
                  <a:lnTo>
                    <a:pt x="7964" y="5663"/>
                  </a:lnTo>
                  <a:lnTo>
                    <a:pt x="8277" y="6111"/>
                  </a:lnTo>
                  <a:lnTo>
                    <a:pt x="8471" y="6365"/>
                  </a:lnTo>
                  <a:lnTo>
                    <a:pt x="8696" y="6634"/>
                  </a:lnTo>
                  <a:lnTo>
                    <a:pt x="8935" y="6918"/>
                  </a:lnTo>
                  <a:lnTo>
                    <a:pt x="9189" y="7217"/>
                  </a:lnTo>
                  <a:lnTo>
                    <a:pt x="9487" y="7530"/>
                  </a:lnTo>
                  <a:lnTo>
                    <a:pt x="9801" y="7844"/>
                  </a:lnTo>
                  <a:lnTo>
                    <a:pt x="10160" y="8173"/>
                  </a:lnTo>
                  <a:lnTo>
                    <a:pt x="10533" y="8501"/>
                  </a:lnTo>
                  <a:lnTo>
                    <a:pt x="10937" y="8845"/>
                  </a:lnTo>
                  <a:lnTo>
                    <a:pt x="11370" y="9189"/>
                  </a:lnTo>
                  <a:lnTo>
                    <a:pt x="11848" y="9532"/>
                  </a:lnTo>
                  <a:lnTo>
                    <a:pt x="12341" y="9876"/>
                  </a:lnTo>
                  <a:lnTo>
                    <a:pt x="12879" y="10234"/>
                  </a:lnTo>
                  <a:lnTo>
                    <a:pt x="13446" y="10578"/>
                  </a:lnTo>
                  <a:lnTo>
                    <a:pt x="14059" y="10922"/>
                  </a:lnTo>
                  <a:lnTo>
                    <a:pt x="14686" y="11265"/>
                  </a:lnTo>
                  <a:lnTo>
                    <a:pt x="15374" y="11594"/>
                  </a:lnTo>
                  <a:lnTo>
                    <a:pt x="16091" y="11923"/>
                  </a:lnTo>
                  <a:lnTo>
                    <a:pt x="16838" y="12236"/>
                  </a:lnTo>
                  <a:lnTo>
                    <a:pt x="17629" y="12550"/>
                  </a:lnTo>
                  <a:lnTo>
                    <a:pt x="18466" y="12849"/>
                  </a:lnTo>
                  <a:lnTo>
                    <a:pt x="19333" y="13133"/>
                  </a:lnTo>
                  <a:lnTo>
                    <a:pt x="19228" y="13103"/>
                  </a:lnTo>
                  <a:lnTo>
                    <a:pt x="18899" y="12998"/>
                  </a:lnTo>
                  <a:lnTo>
                    <a:pt x="18660" y="12938"/>
                  </a:lnTo>
                  <a:lnTo>
                    <a:pt x="18362" y="12879"/>
                  </a:lnTo>
                  <a:lnTo>
                    <a:pt x="18003" y="12819"/>
                  </a:lnTo>
                  <a:lnTo>
                    <a:pt x="17585" y="12759"/>
                  </a:lnTo>
                  <a:lnTo>
                    <a:pt x="17122" y="12714"/>
                  </a:lnTo>
                  <a:lnTo>
                    <a:pt x="16599" y="12684"/>
                  </a:lnTo>
                  <a:lnTo>
                    <a:pt x="16016" y="12655"/>
                  </a:lnTo>
                  <a:lnTo>
                    <a:pt x="15374" y="12655"/>
                  </a:lnTo>
                  <a:lnTo>
                    <a:pt x="14671" y="12684"/>
                  </a:lnTo>
                  <a:lnTo>
                    <a:pt x="13924" y="12729"/>
                  </a:lnTo>
                  <a:lnTo>
                    <a:pt x="13103" y="12804"/>
                  </a:lnTo>
                  <a:lnTo>
                    <a:pt x="12236" y="12923"/>
                  </a:lnTo>
                  <a:lnTo>
                    <a:pt x="11310" y="13073"/>
                  </a:lnTo>
                  <a:lnTo>
                    <a:pt x="10339" y="13267"/>
                  </a:lnTo>
                  <a:lnTo>
                    <a:pt x="9323" y="13491"/>
                  </a:lnTo>
                  <a:lnTo>
                    <a:pt x="8307" y="13745"/>
                  </a:lnTo>
                  <a:lnTo>
                    <a:pt x="7276" y="14014"/>
                  </a:lnTo>
                  <a:lnTo>
                    <a:pt x="6260" y="14298"/>
                  </a:lnTo>
                  <a:lnTo>
                    <a:pt x="5274" y="14582"/>
                  </a:lnTo>
                  <a:lnTo>
                    <a:pt x="4318" y="14866"/>
                  </a:lnTo>
                  <a:lnTo>
                    <a:pt x="2600" y="15403"/>
                  </a:lnTo>
                  <a:lnTo>
                    <a:pt x="1241" y="15852"/>
                  </a:lnTo>
                  <a:lnTo>
                    <a:pt x="1" y="16285"/>
                  </a:lnTo>
                  <a:lnTo>
                    <a:pt x="105" y="19796"/>
                  </a:lnTo>
                  <a:lnTo>
                    <a:pt x="29880" y="20632"/>
                  </a:lnTo>
                  <a:lnTo>
                    <a:pt x="30104" y="20617"/>
                  </a:lnTo>
                  <a:lnTo>
                    <a:pt x="30313" y="20602"/>
                  </a:lnTo>
                  <a:lnTo>
                    <a:pt x="30522" y="20572"/>
                  </a:lnTo>
                  <a:lnTo>
                    <a:pt x="30717" y="20528"/>
                  </a:lnTo>
                  <a:lnTo>
                    <a:pt x="30926" y="20468"/>
                  </a:lnTo>
                  <a:lnTo>
                    <a:pt x="31105" y="20408"/>
                  </a:lnTo>
                  <a:lnTo>
                    <a:pt x="31299" y="20319"/>
                  </a:lnTo>
                  <a:lnTo>
                    <a:pt x="31478" y="20229"/>
                  </a:lnTo>
                  <a:lnTo>
                    <a:pt x="31643" y="20124"/>
                  </a:lnTo>
                  <a:lnTo>
                    <a:pt x="31807" y="20020"/>
                  </a:lnTo>
                  <a:lnTo>
                    <a:pt x="31957" y="19885"/>
                  </a:lnTo>
                  <a:lnTo>
                    <a:pt x="32106" y="19766"/>
                  </a:lnTo>
                  <a:lnTo>
                    <a:pt x="32240" y="19616"/>
                  </a:lnTo>
                  <a:lnTo>
                    <a:pt x="32375" y="19467"/>
                  </a:lnTo>
                  <a:lnTo>
                    <a:pt x="32479" y="19318"/>
                  </a:lnTo>
                  <a:lnTo>
                    <a:pt x="32599" y="19153"/>
                  </a:lnTo>
                  <a:lnTo>
                    <a:pt x="32689" y="18989"/>
                  </a:lnTo>
                  <a:lnTo>
                    <a:pt x="32778" y="18825"/>
                  </a:lnTo>
                  <a:lnTo>
                    <a:pt x="32868" y="18645"/>
                  </a:lnTo>
                  <a:lnTo>
                    <a:pt x="32928" y="18451"/>
                  </a:lnTo>
                  <a:lnTo>
                    <a:pt x="32987" y="18272"/>
                  </a:lnTo>
                  <a:lnTo>
                    <a:pt x="33032" y="18078"/>
                  </a:lnTo>
                  <a:lnTo>
                    <a:pt x="33062" y="17883"/>
                  </a:lnTo>
                  <a:lnTo>
                    <a:pt x="33092" y="17689"/>
                  </a:lnTo>
                  <a:lnTo>
                    <a:pt x="33092" y="17495"/>
                  </a:lnTo>
                  <a:lnTo>
                    <a:pt x="33092" y="17286"/>
                  </a:lnTo>
                  <a:lnTo>
                    <a:pt x="33077" y="17092"/>
                  </a:lnTo>
                  <a:lnTo>
                    <a:pt x="33047" y="16882"/>
                  </a:lnTo>
                  <a:lnTo>
                    <a:pt x="33002" y="16673"/>
                  </a:lnTo>
                  <a:lnTo>
                    <a:pt x="32943" y="16479"/>
                  </a:lnTo>
                  <a:lnTo>
                    <a:pt x="32868" y="16270"/>
                  </a:lnTo>
                  <a:lnTo>
                    <a:pt x="32778" y="16076"/>
                  </a:lnTo>
                  <a:lnTo>
                    <a:pt x="32524" y="15568"/>
                  </a:lnTo>
                  <a:lnTo>
                    <a:pt x="32225" y="15045"/>
                  </a:lnTo>
                  <a:lnTo>
                    <a:pt x="31912" y="14507"/>
                  </a:lnTo>
                  <a:lnTo>
                    <a:pt x="31553" y="13969"/>
                  </a:lnTo>
                  <a:lnTo>
                    <a:pt x="31180" y="13416"/>
                  </a:lnTo>
                  <a:lnTo>
                    <a:pt x="30791" y="12849"/>
                  </a:lnTo>
                  <a:lnTo>
                    <a:pt x="30373" y="12281"/>
                  </a:lnTo>
                  <a:lnTo>
                    <a:pt x="29925" y="11698"/>
                  </a:lnTo>
                  <a:lnTo>
                    <a:pt x="29462" y="11116"/>
                  </a:lnTo>
                  <a:lnTo>
                    <a:pt x="28984" y="10533"/>
                  </a:lnTo>
                  <a:lnTo>
                    <a:pt x="28506" y="9950"/>
                  </a:lnTo>
                  <a:lnTo>
                    <a:pt x="27998" y="9368"/>
                  </a:lnTo>
                  <a:lnTo>
                    <a:pt x="26967" y="8203"/>
                  </a:lnTo>
                  <a:lnTo>
                    <a:pt x="25891" y="7052"/>
                  </a:lnTo>
                  <a:lnTo>
                    <a:pt x="24830" y="5947"/>
                  </a:lnTo>
                  <a:lnTo>
                    <a:pt x="23755" y="4871"/>
                  </a:lnTo>
                  <a:lnTo>
                    <a:pt x="22709" y="3855"/>
                  </a:lnTo>
                  <a:lnTo>
                    <a:pt x="21693" y="2914"/>
                  </a:lnTo>
                  <a:lnTo>
                    <a:pt x="20737" y="2033"/>
                  </a:lnTo>
                  <a:lnTo>
                    <a:pt x="19841" y="1256"/>
                  </a:lnTo>
                  <a:lnTo>
                    <a:pt x="19034" y="583"/>
                  </a:lnTo>
                  <a:lnTo>
                    <a:pt x="18317" y="1"/>
                  </a:lnTo>
                  <a:close/>
                </a:path>
              </a:pathLst>
            </a:custGeom>
            <a:solidFill>
              <a:srgbClr val="6C1B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-1989636" y="4530938"/>
              <a:ext cx="144102" cy="100436"/>
            </a:xfrm>
            <a:custGeom>
              <a:avLst/>
              <a:gdLst/>
              <a:ahLst/>
              <a:cxnLst/>
              <a:rect l="l" t="t" r="r" b="b"/>
              <a:pathLst>
                <a:path w="5125" h="3572" extrusionOk="0">
                  <a:moveTo>
                    <a:pt x="5125" y="1"/>
                  </a:moveTo>
                  <a:lnTo>
                    <a:pt x="2480" y="464"/>
                  </a:lnTo>
                  <a:lnTo>
                    <a:pt x="2271" y="748"/>
                  </a:lnTo>
                  <a:lnTo>
                    <a:pt x="1718" y="1480"/>
                  </a:lnTo>
                  <a:lnTo>
                    <a:pt x="1345" y="1958"/>
                  </a:lnTo>
                  <a:lnTo>
                    <a:pt x="927" y="2481"/>
                  </a:lnTo>
                  <a:lnTo>
                    <a:pt x="479" y="3034"/>
                  </a:lnTo>
                  <a:lnTo>
                    <a:pt x="0" y="3571"/>
                  </a:lnTo>
                  <a:lnTo>
                    <a:pt x="4916" y="2989"/>
                  </a:lnTo>
                  <a:lnTo>
                    <a:pt x="5125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-1876209" y="4511622"/>
              <a:ext cx="67229" cy="128581"/>
            </a:xfrm>
            <a:custGeom>
              <a:avLst/>
              <a:gdLst/>
              <a:ahLst/>
              <a:cxnLst/>
              <a:rect l="l" t="t" r="r" b="b"/>
              <a:pathLst>
                <a:path w="2391" h="4573" extrusionOk="0">
                  <a:moveTo>
                    <a:pt x="1330" y="1"/>
                  </a:moveTo>
                  <a:lnTo>
                    <a:pt x="1061" y="16"/>
                  </a:lnTo>
                  <a:lnTo>
                    <a:pt x="777" y="31"/>
                  </a:lnTo>
                  <a:lnTo>
                    <a:pt x="508" y="90"/>
                  </a:lnTo>
                  <a:lnTo>
                    <a:pt x="209" y="150"/>
                  </a:lnTo>
                  <a:lnTo>
                    <a:pt x="0" y="4393"/>
                  </a:lnTo>
                  <a:lnTo>
                    <a:pt x="269" y="4483"/>
                  </a:lnTo>
                  <a:lnTo>
                    <a:pt x="538" y="4542"/>
                  </a:lnTo>
                  <a:lnTo>
                    <a:pt x="792" y="4572"/>
                  </a:lnTo>
                  <a:lnTo>
                    <a:pt x="1061" y="4572"/>
                  </a:lnTo>
                  <a:lnTo>
                    <a:pt x="1315" y="4557"/>
                  </a:lnTo>
                  <a:lnTo>
                    <a:pt x="1584" y="4527"/>
                  </a:lnTo>
                  <a:lnTo>
                    <a:pt x="1868" y="4468"/>
                  </a:lnTo>
                  <a:lnTo>
                    <a:pt x="2151" y="4393"/>
                  </a:lnTo>
                  <a:lnTo>
                    <a:pt x="2390" y="105"/>
                  </a:lnTo>
                  <a:lnTo>
                    <a:pt x="2122" y="60"/>
                  </a:lnTo>
                  <a:lnTo>
                    <a:pt x="1853" y="3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-2237465" y="4441890"/>
              <a:ext cx="346576" cy="242401"/>
            </a:xfrm>
            <a:custGeom>
              <a:avLst/>
              <a:gdLst/>
              <a:ahLst/>
              <a:cxnLst/>
              <a:rect l="l" t="t" r="r" b="b"/>
              <a:pathLst>
                <a:path w="12326" h="8621" extrusionOk="0">
                  <a:moveTo>
                    <a:pt x="9502" y="1"/>
                  </a:moveTo>
                  <a:lnTo>
                    <a:pt x="7993" y="1076"/>
                  </a:lnTo>
                  <a:lnTo>
                    <a:pt x="6454" y="2197"/>
                  </a:lnTo>
                  <a:lnTo>
                    <a:pt x="4691" y="3482"/>
                  </a:lnTo>
                  <a:lnTo>
                    <a:pt x="3810" y="4154"/>
                  </a:lnTo>
                  <a:lnTo>
                    <a:pt x="2943" y="4811"/>
                  </a:lnTo>
                  <a:lnTo>
                    <a:pt x="2136" y="5439"/>
                  </a:lnTo>
                  <a:lnTo>
                    <a:pt x="1419" y="6006"/>
                  </a:lnTo>
                  <a:lnTo>
                    <a:pt x="822" y="6514"/>
                  </a:lnTo>
                  <a:lnTo>
                    <a:pt x="374" y="6933"/>
                  </a:lnTo>
                  <a:lnTo>
                    <a:pt x="209" y="7112"/>
                  </a:lnTo>
                  <a:lnTo>
                    <a:pt x="90" y="7246"/>
                  </a:lnTo>
                  <a:lnTo>
                    <a:pt x="15" y="7351"/>
                  </a:lnTo>
                  <a:lnTo>
                    <a:pt x="0" y="7396"/>
                  </a:lnTo>
                  <a:lnTo>
                    <a:pt x="0" y="7426"/>
                  </a:lnTo>
                  <a:lnTo>
                    <a:pt x="75" y="7680"/>
                  </a:lnTo>
                  <a:lnTo>
                    <a:pt x="120" y="7814"/>
                  </a:lnTo>
                  <a:lnTo>
                    <a:pt x="179" y="7934"/>
                  </a:lnTo>
                  <a:lnTo>
                    <a:pt x="254" y="8068"/>
                  </a:lnTo>
                  <a:lnTo>
                    <a:pt x="329" y="8188"/>
                  </a:lnTo>
                  <a:lnTo>
                    <a:pt x="433" y="8307"/>
                  </a:lnTo>
                  <a:lnTo>
                    <a:pt x="538" y="8397"/>
                  </a:lnTo>
                  <a:lnTo>
                    <a:pt x="657" y="8486"/>
                  </a:lnTo>
                  <a:lnTo>
                    <a:pt x="792" y="8561"/>
                  </a:lnTo>
                  <a:lnTo>
                    <a:pt x="941" y="8591"/>
                  </a:lnTo>
                  <a:lnTo>
                    <a:pt x="1121" y="8621"/>
                  </a:lnTo>
                  <a:lnTo>
                    <a:pt x="1300" y="8606"/>
                  </a:lnTo>
                  <a:lnTo>
                    <a:pt x="1509" y="8561"/>
                  </a:lnTo>
                  <a:lnTo>
                    <a:pt x="1733" y="8486"/>
                  </a:lnTo>
                  <a:lnTo>
                    <a:pt x="1972" y="8367"/>
                  </a:lnTo>
                  <a:lnTo>
                    <a:pt x="2196" y="8277"/>
                  </a:lnTo>
                  <a:lnTo>
                    <a:pt x="2465" y="8188"/>
                  </a:lnTo>
                  <a:lnTo>
                    <a:pt x="2764" y="8098"/>
                  </a:lnTo>
                  <a:lnTo>
                    <a:pt x="3122" y="8023"/>
                  </a:lnTo>
                  <a:lnTo>
                    <a:pt x="3511" y="7964"/>
                  </a:lnTo>
                  <a:lnTo>
                    <a:pt x="3914" y="7889"/>
                  </a:lnTo>
                  <a:lnTo>
                    <a:pt x="4796" y="7784"/>
                  </a:lnTo>
                  <a:lnTo>
                    <a:pt x="5408" y="7724"/>
                  </a:lnTo>
                  <a:lnTo>
                    <a:pt x="5662" y="7695"/>
                  </a:lnTo>
                  <a:lnTo>
                    <a:pt x="6320" y="7635"/>
                  </a:lnTo>
                  <a:lnTo>
                    <a:pt x="6723" y="7605"/>
                  </a:lnTo>
                  <a:lnTo>
                    <a:pt x="7276" y="7560"/>
                  </a:lnTo>
                  <a:lnTo>
                    <a:pt x="8053" y="7485"/>
                  </a:lnTo>
                  <a:lnTo>
                    <a:pt x="8710" y="7411"/>
                  </a:lnTo>
                  <a:lnTo>
                    <a:pt x="8964" y="7381"/>
                  </a:lnTo>
                  <a:lnTo>
                    <a:pt x="9173" y="7336"/>
                  </a:lnTo>
                  <a:lnTo>
                    <a:pt x="9337" y="7306"/>
                  </a:lnTo>
                  <a:lnTo>
                    <a:pt x="9427" y="7261"/>
                  </a:lnTo>
                  <a:lnTo>
                    <a:pt x="9517" y="7187"/>
                  </a:lnTo>
                  <a:lnTo>
                    <a:pt x="9591" y="7097"/>
                  </a:lnTo>
                  <a:lnTo>
                    <a:pt x="9651" y="6992"/>
                  </a:lnTo>
                  <a:lnTo>
                    <a:pt x="9696" y="6873"/>
                  </a:lnTo>
                  <a:lnTo>
                    <a:pt x="9741" y="6753"/>
                  </a:lnTo>
                  <a:lnTo>
                    <a:pt x="9771" y="6634"/>
                  </a:lnTo>
                  <a:lnTo>
                    <a:pt x="9815" y="6365"/>
                  </a:lnTo>
                  <a:lnTo>
                    <a:pt x="9845" y="6126"/>
                  </a:lnTo>
                  <a:lnTo>
                    <a:pt x="9845" y="5917"/>
                  </a:lnTo>
                  <a:lnTo>
                    <a:pt x="9845" y="5723"/>
                  </a:lnTo>
                  <a:lnTo>
                    <a:pt x="10069" y="5364"/>
                  </a:lnTo>
                  <a:lnTo>
                    <a:pt x="10308" y="5050"/>
                  </a:lnTo>
                  <a:lnTo>
                    <a:pt x="10547" y="4781"/>
                  </a:lnTo>
                  <a:lnTo>
                    <a:pt x="10772" y="4542"/>
                  </a:lnTo>
                  <a:lnTo>
                    <a:pt x="11011" y="4333"/>
                  </a:lnTo>
                  <a:lnTo>
                    <a:pt x="11235" y="4154"/>
                  </a:lnTo>
                  <a:lnTo>
                    <a:pt x="11444" y="4005"/>
                  </a:lnTo>
                  <a:lnTo>
                    <a:pt x="11638" y="3885"/>
                  </a:lnTo>
                  <a:lnTo>
                    <a:pt x="11967" y="3676"/>
                  </a:lnTo>
                  <a:lnTo>
                    <a:pt x="12101" y="3586"/>
                  </a:lnTo>
                  <a:lnTo>
                    <a:pt x="12206" y="3512"/>
                  </a:lnTo>
                  <a:lnTo>
                    <a:pt x="12280" y="3437"/>
                  </a:lnTo>
                  <a:lnTo>
                    <a:pt x="12310" y="3392"/>
                  </a:lnTo>
                  <a:lnTo>
                    <a:pt x="12310" y="3347"/>
                  </a:lnTo>
                  <a:lnTo>
                    <a:pt x="12325" y="3302"/>
                  </a:lnTo>
                  <a:lnTo>
                    <a:pt x="12310" y="3258"/>
                  </a:lnTo>
                  <a:lnTo>
                    <a:pt x="12265" y="3168"/>
                  </a:lnTo>
                  <a:lnTo>
                    <a:pt x="12131" y="2974"/>
                  </a:lnTo>
                  <a:lnTo>
                    <a:pt x="11967" y="2765"/>
                  </a:lnTo>
                  <a:lnTo>
                    <a:pt x="11563" y="2272"/>
                  </a:lnTo>
                  <a:lnTo>
                    <a:pt x="11115" y="1749"/>
                  </a:lnTo>
                  <a:lnTo>
                    <a:pt x="10637" y="1226"/>
                  </a:lnTo>
                  <a:lnTo>
                    <a:pt x="9845" y="359"/>
                  </a:lnTo>
                  <a:lnTo>
                    <a:pt x="95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-2078263" y="4599826"/>
              <a:ext cx="27752" cy="61802"/>
            </a:xfrm>
            <a:custGeom>
              <a:avLst/>
              <a:gdLst/>
              <a:ahLst/>
              <a:cxnLst/>
              <a:rect l="l" t="t" r="r" b="b"/>
              <a:pathLst>
                <a:path w="987" h="2198" extrusionOk="0">
                  <a:moveTo>
                    <a:pt x="702" y="1"/>
                  </a:moveTo>
                  <a:lnTo>
                    <a:pt x="613" y="31"/>
                  </a:lnTo>
                  <a:lnTo>
                    <a:pt x="553" y="91"/>
                  </a:lnTo>
                  <a:lnTo>
                    <a:pt x="523" y="165"/>
                  </a:lnTo>
                  <a:lnTo>
                    <a:pt x="523" y="240"/>
                  </a:lnTo>
                  <a:lnTo>
                    <a:pt x="538" y="374"/>
                  </a:lnTo>
                  <a:lnTo>
                    <a:pt x="553" y="539"/>
                  </a:lnTo>
                  <a:lnTo>
                    <a:pt x="553" y="718"/>
                  </a:lnTo>
                  <a:lnTo>
                    <a:pt x="553" y="927"/>
                  </a:lnTo>
                  <a:lnTo>
                    <a:pt x="538" y="1151"/>
                  </a:lnTo>
                  <a:lnTo>
                    <a:pt x="493" y="1375"/>
                  </a:lnTo>
                  <a:lnTo>
                    <a:pt x="463" y="1480"/>
                  </a:lnTo>
                  <a:lnTo>
                    <a:pt x="418" y="1585"/>
                  </a:lnTo>
                  <a:lnTo>
                    <a:pt x="329" y="1749"/>
                  </a:lnTo>
                  <a:lnTo>
                    <a:pt x="224" y="1898"/>
                  </a:lnTo>
                  <a:lnTo>
                    <a:pt x="105" y="2003"/>
                  </a:lnTo>
                  <a:lnTo>
                    <a:pt x="0" y="2078"/>
                  </a:lnTo>
                  <a:lnTo>
                    <a:pt x="60" y="2152"/>
                  </a:lnTo>
                  <a:lnTo>
                    <a:pt x="135" y="2182"/>
                  </a:lnTo>
                  <a:lnTo>
                    <a:pt x="209" y="2197"/>
                  </a:lnTo>
                  <a:lnTo>
                    <a:pt x="284" y="2197"/>
                  </a:lnTo>
                  <a:lnTo>
                    <a:pt x="374" y="2167"/>
                  </a:lnTo>
                  <a:lnTo>
                    <a:pt x="463" y="2137"/>
                  </a:lnTo>
                  <a:lnTo>
                    <a:pt x="658" y="2018"/>
                  </a:lnTo>
                  <a:lnTo>
                    <a:pt x="732" y="1898"/>
                  </a:lnTo>
                  <a:lnTo>
                    <a:pt x="807" y="1749"/>
                  </a:lnTo>
                  <a:lnTo>
                    <a:pt x="852" y="1629"/>
                  </a:lnTo>
                  <a:lnTo>
                    <a:pt x="897" y="1510"/>
                  </a:lnTo>
                  <a:lnTo>
                    <a:pt x="956" y="1241"/>
                  </a:lnTo>
                  <a:lnTo>
                    <a:pt x="971" y="987"/>
                  </a:lnTo>
                  <a:lnTo>
                    <a:pt x="986" y="733"/>
                  </a:lnTo>
                  <a:lnTo>
                    <a:pt x="971" y="524"/>
                  </a:lnTo>
                  <a:lnTo>
                    <a:pt x="956" y="345"/>
                  </a:lnTo>
                  <a:lnTo>
                    <a:pt x="941" y="165"/>
                  </a:lnTo>
                  <a:lnTo>
                    <a:pt x="911" y="91"/>
                  </a:lnTo>
                  <a:lnTo>
                    <a:pt x="852" y="31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-2048458" y="4601513"/>
              <a:ext cx="22297" cy="57163"/>
            </a:xfrm>
            <a:custGeom>
              <a:avLst/>
              <a:gdLst/>
              <a:ahLst/>
              <a:cxnLst/>
              <a:rect l="l" t="t" r="r" b="b"/>
              <a:pathLst>
                <a:path w="793" h="2033" extrusionOk="0">
                  <a:moveTo>
                    <a:pt x="509" y="1"/>
                  </a:moveTo>
                  <a:lnTo>
                    <a:pt x="464" y="16"/>
                  </a:lnTo>
                  <a:lnTo>
                    <a:pt x="419" y="31"/>
                  </a:lnTo>
                  <a:lnTo>
                    <a:pt x="359" y="90"/>
                  </a:lnTo>
                  <a:lnTo>
                    <a:pt x="330" y="165"/>
                  </a:lnTo>
                  <a:lnTo>
                    <a:pt x="330" y="240"/>
                  </a:lnTo>
                  <a:lnTo>
                    <a:pt x="345" y="389"/>
                  </a:lnTo>
                  <a:lnTo>
                    <a:pt x="359" y="539"/>
                  </a:lnTo>
                  <a:lnTo>
                    <a:pt x="359" y="718"/>
                  </a:lnTo>
                  <a:lnTo>
                    <a:pt x="359" y="942"/>
                  </a:lnTo>
                  <a:lnTo>
                    <a:pt x="345" y="1166"/>
                  </a:lnTo>
                  <a:lnTo>
                    <a:pt x="300" y="1375"/>
                  </a:lnTo>
                  <a:lnTo>
                    <a:pt x="270" y="1495"/>
                  </a:lnTo>
                  <a:lnTo>
                    <a:pt x="225" y="1584"/>
                  </a:lnTo>
                  <a:lnTo>
                    <a:pt x="180" y="1689"/>
                  </a:lnTo>
                  <a:lnTo>
                    <a:pt x="120" y="1779"/>
                  </a:lnTo>
                  <a:lnTo>
                    <a:pt x="61" y="1853"/>
                  </a:lnTo>
                  <a:lnTo>
                    <a:pt x="1" y="1928"/>
                  </a:lnTo>
                  <a:lnTo>
                    <a:pt x="76" y="1988"/>
                  </a:lnTo>
                  <a:lnTo>
                    <a:pt x="150" y="2018"/>
                  </a:lnTo>
                  <a:lnTo>
                    <a:pt x="225" y="2033"/>
                  </a:lnTo>
                  <a:lnTo>
                    <a:pt x="300" y="2018"/>
                  </a:lnTo>
                  <a:lnTo>
                    <a:pt x="359" y="2003"/>
                  </a:lnTo>
                  <a:lnTo>
                    <a:pt x="434" y="1958"/>
                  </a:lnTo>
                  <a:lnTo>
                    <a:pt x="554" y="1883"/>
                  </a:lnTo>
                  <a:lnTo>
                    <a:pt x="613" y="1764"/>
                  </a:lnTo>
                  <a:lnTo>
                    <a:pt x="658" y="1644"/>
                  </a:lnTo>
                  <a:lnTo>
                    <a:pt x="703" y="1510"/>
                  </a:lnTo>
                  <a:lnTo>
                    <a:pt x="748" y="1256"/>
                  </a:lnTo>
                  <a:lnTo>
                    <a:pt x="778" y="987"/>
                  </a:lnTo>
                  <a:lnTo>
                    <a:pt x="793" y="748"/>
                  </a:lnTo>
                  <a:lnTo>
                    <a:pt x="778" y="524"/>
                  </a:lnTo>
                  <a:lnTo>
                    <a:pt x="763" y="344"/>
                  </a:lnTo>
                  <a:lnTo>
                    <a:pt x="748" y="180"/>
                  </a:lnTo>
                  <a:lnTo>
                    <a:pt x="718" y="90"/>
                  </a:lnTo>
                  <a:lnTo>
                    <a:pt x="658" y="31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-2102640" y="4604466"/>
              <a:ext cx="24828" cy="60509"/>
            </a:xfrm>
            <a:custGeom>
              <a:avLst/>
              <a:gdLst/>
              <a:ahLst/>
              <a:cxnLst/>
              <a:rect l="l" t="t" r="r" b="b"/>
              <a:pathLst>
                <a:path w="883" h="2152" extrusionOk="0">
                  <a:moveTo>
                    <a:pt x="553" y="0"/>
                  </a:moveTo>
                  <a:lnTo>
                    <a:pt x="509" y="30"/>
                  </a:lnTo>
                  <a:lnTo>
                    <a:pt x="449" y="90"/>
                  </a:lnTo>
                  <a:lnTo>
                    <a:pt x="419" y="150"/>
                  </a:lnTo>
                  <a:lnTo>
                    <a:pt x="419" y="239"/>
                  </a:lnTo>
                  <a:lnTo>
                    <a:pt x="434" y="374"/>
                  </a:lnTo>
                  <a:lnTo>
                    <a:pt x="449" y="523"/>
                  </a:lnTo>
                  <a:lnTo>
                    <a:pt x="464" y="717"/>
                  </a:lnTo>
                  <a:lnTo>
                    <a:pt x="449" y="927"/>
                  </a:lnTo>
                  <a:lnTo>
                    <a:pt x="434" y="1151"/>
                  </a:lnTo>
                  <a:lnTo>
                    <a:pt x="389" y="1375"/>
                  </a:lnTo>
                  <a:lnTo>
                    <a:pt x="359" y="1479"/>
                  </a:lnTo>
                  <a:lnTo>
                    <a:pt x="314" y="1584"/>
                  </a:lnTo>
                  <a:lnTo>
                    <a:pt x="255" y="1718"/>
                  </a:lnTo>
                  <a:lnTo>
                    <a:pt x="165" y="1823"/>
                  </a:lnTo>
                  <a:lnTo>
                    <a:pt x="90" y="1928"/>
                  </a:lnTo>
                  <a:lnTo>
                    <a:pt x="1" y="2002"/>
                  </a:lnTo>
                  <a:lnTo>
                    <a:pt x="60" y="2077"/>
                  </a:lnTo>
                  <a:lnTo>
                    <a:pt x="120" y="2122"/>
                  </a:lnTo>
                  <a:lnTo>
                    <a:pt x="195" y="2152"/>
                  </a:lnTo>
                  <a:lnTo>
                    <a:pt x="270" y="2152"/>
                  </a:lnTo>
                  <a:lnTo>
                    <a:pt x="344" y="2122"/>
                  </a:lnTo>
                  <a:lnTo>
                    <a:pt x="434" y="2077"/>
                  </a:lnTo>
                  <a:lnTo>
                    <a:pt x="524" y="2017"/>
                  </a:lnTo>
                  <a:lnTo>
                    <a:pt x="613" y="1942"/>
                  </a:lnTo>
                  <a:lnTo>
                    <a:pt x="703" y="1748"/>
                  </a:lnTo>
                  <a:lnTo>
                    <a:pt x="748" y="1629"/>
                  </a:lnTo>
                  <a:lnTo>
                    <a:pt x="792" y="1509"/>
                  </a:lnTo>
                  <a:lnTo>
                    <a:pt x="852" y="1240"/>
                  </a:lnTo>
                  <a:lnTo>
                    <a:pt x="882" y="986"/>
                  </a:lnTo>
                  <a:lnTo>
                    <a:pt x="882" y="732"/>
                  </a:lnTo>
                  <a:lnTo>
                    <a:pt x="867" y="523"/>
                  </a:lnTo>
                  <a:lnTo>
                    <a:pt x="867" y="344"/>
                  </a:lnTo>
                  <a:lnTo>
                    <a:pt x="837" y="165"/>
                  </a:lnTo>
                  <a:lnTo>
                    <a:pt x="807" y="90"/>
                  </a:lnTo>
                  <a:lnTo>
                    <a:pt x="748" y="30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-1755669" y="3757621"/>
              <a:ext cx="969548" cy="699845"/>
            </a:xfrm>
            <a:custGeom>
              <a:avLst/>
              <a:gdLst/>
              <a:ahLst/>
              <a:cxnLst/>
              <a:rect l="l" t="t" r="r" b="b"/>
              <a:pathLst>
                <a:path w="34482" h="24890" extrusionOk="0">
                  <a:moveTo>
                    <a:pt x="25383" y="0"/>
                  </a:moveTo>
                  <a:lnTo>
                    <a:pt x="25069" y="15"/>
                  </a:lnTo>
                  <a:lnTo>
                    <a:pt x="24741" y="60"/>
                  </a:lnTo>
                  <a:lnTo>
                    <a:pt x="24397" y="105"/>
                  </a:lnTo>
                  <a:lnTo>
                    <a:pt x="24039" y="180"/>
                  </a:lnTo>
                  <a:lnTo>
                    <a:pt x="23665" y="254"/>
                  </a:lnTo>
                  <a:lnTo>
                    <a:pt x="23292" y="359"/>
                  </a:lnTo>
                  <a:lnTo>
                    <a:pt x="22903" y="478"/>
                  </a:lnTo>
                  <a:lnTo>
                    <a:pt x="22500" y="598"/>
                  </a:lnTo>
                  <a:lnTo>
                    <a:pt x="21663" y="882"/>
                  </a:lnTo>
                  <a:lnTo>
                    <a:pt x="20797" y="1225"/>
                  </a:lnTo>
                  <a:lnTo>
                    <a:pt x="19915" y="1599"/>
                  </a:lnTo>
                  <a:lnTo>
                    <a:pt x="19004" y="2017"/>
                  </a:lnTo>
                  <a:lnTo>
                    <a:pt x="18078" y="2465"/>
                  </a:lnTo>
                  <a:lnTo>
                    <a:pt x="17151" y="2928"/>
                  </a:lnTo>
                  <a:lnTo>
                    <a:pt x="16225" y="3421"/>
                  </a:lnTo>
                  <a:lnTo>
                    <a:pt x="15299" y="3914"/>
                  </a:lnTo>
                  <a:lnTo>
                    <a:pt x="14373" y="4437"/>
                  </a:lnTo>
                  <a:lnTo>
                    <a:pt x="13476" y="4945"/>
                  </a:lnTo>
                  <a:lnTo>
                    <a:pt x="12595" y="5468"/>
                  </a:lnTo>
                  <a:lnTo>
                    <a:pt x="11743" y="5976"/>
                  </a:lnTo>
                  <a:lnTo>
                    <a:pt x="10160" y="6962"/>
                  </a:lnTo>
                  <a:lnTo>
                    <a:pt x="8740" y="7858"/>
                  </a:lnTo>
                  <a:lnTo>
                    <a:pt x="7560" y="8620"/>
                  </a:lnTo>
                  <a:lnTo>
                    <a:pt x="6664" y="9233"/>
                  </a:lnTo>
                  <a:lnTo>
                    <a:pt x="5887" y="9756"/>
                  </a:lnTo>
                  <a:lnTo>
                    <a:pt x="16" y="13700"/>
                  </a:lnTo>
                  <a:lnTo>
                    <a:pt x="16" y="13864"/>
                  </a:lnTo>
                  <a:lnTo>
                    <a:pt x="1" y="14058"/>
                  </a:lnTo>
                  <a:lnTo>
                    <a:pt x="1" y="14312"/>
                  </a:lnTo>
                  <a:lnTo>
                    <a:pt x="16" y="14626"/>
                  </a:lnTo>
                  <a:lnTo>
                    <a:pt x="61" y="14970"/>
                  </a:lnTo>
                  <a:lnTo>
                    <a:pt x="120" y="15373"/>
                  </a:lnTo>
                  <a:lnTo>
                    <a:pt x="210" y="15791"/>
                  </a:lnTo>
                  <a:lnTo>
                    <a:pt x="329" y="16240"/>
                  </a:lnTo>
                  <a:lnTo>
                    <a:pt x="404" y="16464"/>
                  </a:lnTo>
                  <a:lnTo>
                    <a:pt x="494" y="16688"/>
                  </a:lnTo>
                  <a:lnTo>
                    <a:pt x="598" y="16912"/>
                  </a:lnTo>
                  <a:lnTo>
                    <a:pt x="718" y="17151"/>
                  </a:lnTo>
                  <a:lnTo>
                    <a:pt x="837" y="17375"/>
                  </a:lnTo>
                  <a:lnTo>
                    <a:pt x="987" y="17599"/>
                  </a:lnTo>
                  <a:lnTo>
                    <a:pt x="1151" y="17823"/>
                  </a:lnTo>
                  <a:lnTo>
                    <a:pt x="1315" y="18047"/>
                  </a:lnTo>
                  <a:lnTo>
                    <a:pt x="1510" y="18256"/>
                  </a:lnTo>
                  <a:lnTo>
                    <a:pt x="1719" y="18466"/>
                  </a:lnTo>
                  <a:lnTo>
                    <a:pt x="1943" y="18660"/>
                  </a:lnTo>
                  <a:lnTo>
                    <a:pt x="2182" y="18854"/>
                  </a:lnTo>
                  <a:lnTo>
                    <a:pt x="2451" y="19033"/>
                  </a:lnTo>
                  <a:lnTo>
                    <a:pt x="2735" y="19212"/>
                  </a:lnTo>
                  <a:lnTo>
                    <a:pt x="3004" y="19362"/>
                  </a:lnTo>
                  <a:lnTo>
                    <a:pt x="3302" y="19496"/>
                  </a:lnTo>
                  <a:lnTo>
                    <a:pt x="3631" y="19631"/>
                  </a:lnTo>
                  <a:lnTo>
                    <a:pt x="3990" y="19750"/>
                  </a:lnTo>
                  <a:lnTo>
                    <a:pt x="4363" y="19855"/>
                  </a:lnTo>
                  <a:lnTo>
                    <a:pt x="4767" y="19945"/>
                  </a:lnTo>
                  <a:lnTo>
                    <a:pt x="5155" y="20019"/>
                  </a:lnTo>
                  <a:lnTo>
                    <a:pt x="5558" y="20064"/>
                  </a:lnTo>
                  <a:lnTo>
                    <a:pt x="5962" y="20094"/>
                  </a:lnTo>
                  <a:lnTo>
                    <a:pt x="6365" y="20109"/>
                  </a:lnTo>
                  <a:lnTo>
                    <a:pt x="6768" y="20109"/>
                  </a:lnTo>
                  <a:lnTo>
                    <a:pt x="7172" y="20094"/>
                  </a:lnTo>
                  <a:lnTo>
                    <a:pt x="7575" y="20049"/>
                  </a:lnTo>
                  <a:lnTo>
                    <a:pt x="7964" y="20004"/>
                  </a:lnTo>
                  <a:lnTo>
                    <a:pt x="8367" y="19930"/>
                  </a:lnTo>
                  <a:lnTo>
                    <a:pt x="8770" y="19855"/>
                  </a:lnTo>
                  <a:lnTo>
                    <a:pt x="9174" y="19750"/>
                  </a:lnTo>
                  <a:lnTo>
                    <a:pt x="9577" y="19646"/>
                  </a:lnTo>
                  <a:lnTo>
                    <a:pt x="9980" y="19526"/>
                  </a:lnTo>
                  <a:lnTo>
                    <a:pt x="10369" y="19392"/>
                  </a:lnTo>
                  <a:lnTo>
                    <a:pt x="10772" y="19242"/>
                  </a:lnTo>
                  <a:lnTo>
                    <a:pt x="11161" y="19093"/>
                  </a:lnTo>
                  <a:lnTo>
                    <a:pt x="11549" y="18929"/>
                  </a:lnTo>
                  <a:lnTo>
                    <a:pt x="11938" y="18749"/>
                  </a:lnTo>
                  <a:lnTo>
                    <a:pt x="12326" y="18570"/>
                  </a:lnTo>
                  <a:lnTo>
                    <a:pt x="12714" y="18376"/>
                  </a:lnTo>
                  <a:lnTo>
                    <a:pt x="13476" y="17958"/>
                  </a:lnTo>
                  <a:lnTo>
                    <a:pt x="14208" y="17524"/>
                  </a:lnTo>
                  <a:lnTo>
                    <a:pt x="14940" y="17061"/>
                  </a:lnTo>
                  <a:lnTo>
                    <a:pt x="15643" y="16583"/>
                  </a:lnTo>
                  <a:lnTo>
                    <a:pt x="16330" y="16075"/>
                  </a:lnTo>
                  <a:lnTo>
                    <a:pt x="16987" y="15582"/>
                  </a:lnTo>
                  <a:lnTo>
                    <a:pt x="17630" y="15059"/>
                  </a:lnTo>
                  <a:lnTo>
                    <a:pt x="18242" y="14551"/>
                  </a:lnTo>
                  <a:lnTo>
                    <a:pt x="18825" y="14043"/>
                  </a:lnTo>
                  <a:lnTo>
                    <a:pt x="19377" y="13550"/>
                  </a:lnTo>
                  <a:lnTo>
                    <a:pt x="19900" y="13072"/>
                  </a:lnTo>
                  <a:lnTo>
                    <a:pt x="20378" y="12594"/>
                  </a:lnTo>
                  <a:lnTo>
                    <a:pt x="21230" y="11743"/>
                  </a:lnTo>
                  <a:lnTo>
                    <a:pt x="21932" y="11011"/>
                  </a:lnTo>
                  <a:lnTo>
                    <a:pt x="22440" y="10443"/>
                  </a:lnTo>
                  <a:lnTo>
                    <a:pt x="22873" y="9950"/>
                  </a:lnTo>
                  <a:lnTo>
                    <a:pt x="22903" y="10264"/>
                  </a:lnTo>
                  <a:lnTo>
                    <a:pt x="22963" y="10622"/>
                  </a:lnTo>
                  <a:lnTo>
                    <a:pt x="23053" y="10996"/>
                  </a:lnTo>
                  <a:lnTo>
                    <a:pt x="23172" y="11384"/>
                  </a:lnTo>
                  <a:lnTo>
                    <a:pt x="23322" y="11788"/>
                  </a:lnTo>
                  <a:lnTo>
                    <a:pt x="23486" y="12221"/>
                  </a:lnTo>
                  <a:lnTo>
                    <a:pt x="23680" y="12654"/>
                  </a:lnTo>
                  <a:lnTo>
                    <a:pt x="23904" y="13117"/>
                  </a:lnTo>
                  <a:lnTo>
                    <a:pt x="24143" y="13580"/>
                  </a:lnTo>
                  <a:lnTo>
                    <a:pt x="24397" y="14073"/>
                  </a:lnTo>
                  <a:lnTo>
                    <a:pt x="24950" y="15059"/>
                  </a:lnTo>
                  <a:lnTo>
                    <a:pt x="25548" y="16075"/>
                  </a:lnTo>
                  <a:lnTo>
                    <a:pt x="26190" y="17121"/>
                  </a:lnTo>
                  <a:lnTo>
                    <a:pt x="27505" y="19227"/>
                  </a:lnTo>
                  <a:lnTo>
                    <a:pt x="28147" y="20258"/>
                  </a:lnTo>
                  <a:lnTo>
                    <a:pt x="28775" y="21274"/>
                  </a:lnTo>
                  <a:lnTo>
                    <a:pt x="29342" y="22260"/>
                  </a:lnTo>
                  <a:lnTo>
                    <a:pt x="29865" y="23201"/>
                  </a:lnTo>
                  <a:lnTo>
                    <a:pt x="30104" y="23650"/>
                  </a:lnTo>
                  <a:lnTo>
                    <a:pt x="30328" y="24083"/>
                  </a:lnTo>
                  <a:lnTo>
                    <a:pt x="30522" y="24501"/>
                  </a:lnTo>
                  <a:lnTo>
                    <a:pt x="30687" y="24889"/>
                  </a:lnTo>
                  <a:lnTo>
                    <a:pt x="31643" y="24845"/>
                  </a:lnTo>
                  <a:lnTo>
                    <a:pt x="32016" y="24830"/>
                  </a:lnTo>
                  <a:lnTo>
                    <a:pt x="34481" y="24695"/>
                  </a:lnTo>
                  <a:lnTo>
                    <a:pt x="34466" y="24486"/>
                  </a:lnTo>
                  <a:lnTo>
                    <a:pt x="34437" y="24172"/>
                  </a:lnTo>
                  <a:lnTo>
                    <a:pt x="34392" y="23784"/>
                  </a:lnTo>
                  <a:lnTo>
                    <a:pt x="34317" y="23291"/>
                  </a:lnTo>
                  <a:lnTo>
                    <a:pt x="34093" y="22081"/>
                  </a:lnTo>
                  <a:lnTo>
                    <a:pt x="33809" y="20617"/>
                  </a:lnTo>
                  <a:lnTo>
                    <a:pt x="33451" y="18929"/>
                  </a:lnTo>
                  <a:lnTo>
                    <a:pt x="33032" y="17076"/>
                  </a:lnTo>
                  <a:lnTo>
                    <a:pt x="32569" y="15104"/>
                  </a:lnTo>
                  <a:lnTo>
                    <a:pt x="32061" y="13072"/>
                  </a:lnTo>
                  <a:lnTo>
                    <a:pt x="31508" y="11026"/>
                  </a:lnTo>
                  <a:lnTo>
                    <a:pt x="31225" y="10010"/>
                  </a:lnTo>
                  <a:lnTo>
                    <a:pt x="30926" y="9009"/>
                  </a:lnTo>
                  <a:lnTo>
                    <a:pt x="30642" y="8038"/>
                  </a:lnTo>
                  <a:lnTo>
                    <a:pt x="30328" y="7097"/>
                  </a:lnTo>
                  <a:lnTo>
                    <a:pt x="30029" y="6185"/>
                  </a:lnTo>
                  <a:lnTo>
                    <a:pt x="29716" y="5304"/>
                  </a:lnTo>
                  <a:lnTo>
                    <a:pt x="29417" y="4482"/>
                  </a:lnTo>
                  <a:lnTo>
                    <a:pt x="29103" y="3705"/>
                  </a:lnTo>
                  <a:lnTo>
                    <a:pt x="28804" y="3003"/>
                  </a:lnTo>
                  <a:lnTo>
                    <a:pt x="28491" y="2346"/>
                  </a:lnTo>
                  <a:lnTo>
                    <a:pt x="28192" y="1778"/>
                  </a:lnTo>
                  <a:lnTo>
                    <a:pt x="28042" y="1524"/>
                  </a:lnTo>
                  <a:lnTo>
                    <a:pt x="27893" y="1285"/>
                  </a:lnTo>
                  <a:lnTo>
                    <a:pt x="27744" y="1061"/>
                  </a:lnTo>
                  <a:lnTo>
                    <a:pt x="27594" y="867"/>
                  </a:lnTo>
                  <a:lnTo>
                    <a:pt x="27445" y="702"/>
                  </a:lnTo>
                  <a:lnTo>
                    <a:pt x="27310" y="553"/>
                  </a:lnTo>
                  <a:lnTo>
                    <a:pt x="27131" y="404"/>
                  </a:lnTo>
                  <a:lnTo>
                    <a:pt x="26937" y="284"/>
                  </a:lnTo>
                  <a:lnTo>
                    <a:pt x="26728" y="194"/>
                  </a:lnTo>
                  <a:lnTo>
                    <a:pt x="26489" y="105"/>
                  </a:lnTo>
                  <a:lnTo>
                    <a:pt x="26250" y="60"/>
                  </a:lnTo>
                  <a:lnTo>
                    <a:pt x="25981" y="15"/>
                  </a:lnTo>
                  <a:lnTo>
                    <a:pt x="256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-884023" y="4442734"/>
              <a:ext cx="123520" cy="121861"/>
            </a:xfrm>
            <a:custGeom>
              <a:avLst/>
              <a:gdLst/>
              <a:ahLst/>
              <a:cxnLst/>
              <a:rect l="l" t="t" r="r" b="b"/>
              <a:pathLst>
                <a:path w="4393" h="4334" extrusionOk="0">
                  <a:moveTo>
                    <a:pt x="3198" y="1"/>
                  </a:moveTo>
                  <a:lnTo>
                    <a:pt x="1" y="255"/>
                  </a:lnTo>
                  <a:lnTo>
                    <a:pt x="957" y="4124"/>
                  </a:lnTo>
                  <a:lnTo>
                    <a:pt x="1211" y="4184"/>
                  </a:lnTo>
                  <a:lnTo>
                    <a:pt x="1509" y="4243"/>
                  </a:lnTo>
                  <a:lnTo>
                    <a:pt x="1913" y="4288"/>
                  </a:lnTo>
                  <a:lnTo>
                    <a:pt x="2421" y="4318"/>
                  </a:lnTo>
                  <a:lnTo>
                    <a:pt x="2705" y="4333"/>
                  </a:lnTo>
                  <a:lnTo>
                    <a:pt x="3003" y="4318"/>
                  </a:lnTo>
                  <a:lnTo>
                    <a:pt x="3332" y="4303"/>
                  </a:lnTo>
                  <a:lnTo>
                    <a:pt x="3661" y="4288"/>
                  </a:lnTo>
                  <a:lnTo>
                    <a:pt x="4019" y="4243"/>
                  </a:lnTo>
                  <a:lnTo>
                    <a:pt x="4393" y="418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-918467" y="4407868"/>
              <a:ext cx="163841" cy="97905"/>
            </a:xfrm>
            <a:custGeom>
              <a:avLst/>
              <a:gdLst/>
              <a:ahLst/>
              <a:cxnLst/>
              <a:rect l="l" t="t" r="r" b="b"/>
              <a:pathLst>
                <a:path w="5827" h="3482" extrusionOk="0">
                  <a:moveTo>
                    <a:pt x="5349" y="1"/>
                  </a:moveTo>
                  <a:lnTo>
                    <a:pt x="0" y="1256"/>
                  </a:lnTo>
                  <a:lnTo>
                    <a:pt x="45" y="1539"/>
                  </a:lnTo>
                  <a:lnTo>
                    <a:pt x="90" y="1838"/>
                  </a:lnTo>
                  <a:lnTo>
                    <a:pt x="150" y="2122"/>
                  </a:lnTo>
                  <a:lnTo>
                    <a:pt x="225" y="2391"/>
                  </a:lnTo>
                  <a:lnTo>
                    <a:pt x="314" y="2675"/>
                  </a:lnTo>
                  <a:lnTo>
                    <a:pt x="419" y="2944"/>
                  </a:lnTo>
                  <a:lnTo>
                    <a:pt x="523" y="3213"/>
                  </a:lnTo>
                  <a:lnTo>
                    <a:pt x="658" y="3482"/>
                  </a:lnTo>
                  <a:lnTo>
                    <a:pt x="5812" y="2316"/>
                  </a:lnTo>
                  <a:lnTo>
                    <a:pt x="5827" y="2017"/>
                  </a:lnTo>
                  <a:lnTo>
                    <a:pt x="5827" y="1719"/>
                  </a:lnTo>
                  <a:lnTo>
                    <a:pt x="5797" y="1420"/>
                  </a:lnTo>
                  <a:lnTo>
                    <a:pt x="5767" y="1121"/>
                  </a:lnTo>
                  <a:lnTo>
                    <a:pt x="5707" y="837"/>
                  </a:lnTo>
                  <a:lnTo>
                    <a:pt x="5618" y="553"/>
                  </a:lnTo>
                  <a:lnTo>
                    <a:pt x="5498" y="270"/>
                  </a:lnTo>
                  <a:lnTo>
                    <a:pt x="5349" y="1"/>
                  </a:lnTo>
                  <a:close/>
                </a:path>
              </a:pathLst>
            </a:custGeom>
            <a:solidFill>
              <a:srgbClr val="4C0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-905870" y="4511622"/>
              <a:ext cx="371376" cy="177731"/>
            </a:xfrm>
            <a:custGeom>
              <a:avLst/>
              <a:gdLst/>
              <a:ahLst/>
              <a:cxnLst/>
              <a:rect l="l" t="t" r="r" b="b"/>
              <a:pathLst>
                <a:path w="13208" h="6321" extrusionOk="0">
                  <a:moveTo>
                    <a:pt x="4886" y="1"/>
                  </a:moveTo>
                  <a:lnTo>
                    <a:pt x="4766" y="31"/>
                  </a:lnTo>
                  <a:lnTo>
                    <a:pt x="4647" y="75"/>
                  </a:lnTo>
                  <a:lnTo>
                    <a:pt x="4527" y="135"/>
                  </a:lnTo>
                  <a:lnTo>
                    <a:pt x="4408" y="210"/>
                  </a:lnTo>
                  <a:lnTo>
                    <a:pt x="4303" y="299"/>
                  </a:lnTo>
                  <a:lnTo>
                    <a:pt x="4094" y="494"/>
                  </a:lnTo>
                  <a:lnTo>
                    <a:pt x="3915" y="673"/>
                  </a:lnTo>
                  <a:lnTo>
                    <a:pt x="3765" y="837"/>
                  </a:lnTo>
                  <a:lnTo>
                    <a:pt x="3646" y="1002"/>
                  </a:lnTo>
                  <a:lnTo>
                    <a:pt x="3526" y="1032"/>
                  </a:lnTo>
                  <a:lnTo>
                    <a:pt x="3407" y="1046"/>
                  </a:lnTo>
                  <a:lnTo>
                    <a:pt x="3153" y="1046"/>
                  </a:lnTo>
                  <a:lnTo>
                    <a:pt x="2884" y="1032"/>
                  </a:lnTo>
                  <a:lnTo>
                    <a:pt x="2630" y="987"/>
                  </a:lnTo>
                  <a:lnTo>
                    <a:pt x="2361" y="942"/>
                  </a:lnTo>
                  <a:lnTo>
                    <a:pt x="2092" y="867"/>
                  </a:lnTo>
                  <a:lnTo>
                    <a:pt x="1584" y="763"/>
                  </a:lnTo>
                  <a:lnTo>
                    <a:pt x="1345" y="703"/>
                  </a:lnTo>
                  <a:lnTo>
                    <a:pt x="1106" y="673"/>
                  </a:lnTo>
                  <a:lnTo>
                    <a:pt x="897" y="673"/>
                  </a:lnTo>
                  <a:lnTo>
                    <a:pt x="703" y="688"/>
                  </a:lnTo>
                  <a:lnTo>
                    <a:pt x="613" y="703"/>
                  </a:lnTo>
                  <a:lnTo>
                    <a:pt x="524" y="733"/>
                  </a:lnTo>
                  <a:lnTo>
                    <a:pt x="449" y="778"/>
                  </a:lnTo>
                  <a:lnTo>
                    <a:pt x="374" y="822"/>
                  </a:lnTo>
                  <a:lnTo>
                    <a:pt x="314" y="882"/>
                  </a:lnTo>
                  <a:lnTo>
                    <a:pt x="255" y="957"/>
                  </a:lnTo>
                  <a:lnTo>
                    <a:pt x="210" y="1046"/>
                  </a:lnTo>
                  <a:lnTo>
                    <a:pt x="165" y="1151"/>
                  </a:lnTo>
                  <a:lnTo>
                    <a:pt x="105" y="1390"/>
                  </a:lnTo>
                  <a:lnTo>
                    <a:pt x="60" y="1689"/>
                  </a:lnTo>
                  <a:lnTo>
                    <a:pt x="31" y="2018"/>
                  </a:lnTo>
                  <a:lnTo>
                    <a:pt x="1" y="2391"/>
                  </a:lnTo>
                  <a:lnTo>
                    <a:pt x="1" y="2779"/>
                  </a:lnTo>
                  <a:lnTo>
                    <a:pt x="1" y="3198"/>
                  </a:lnTo>
                  <a:lnTo>
                    <a:pt x="31" y="4019"/>
                  </a:lnTo>
                  <a:lnTo>
                    <a:pt x="75" y="4781"/>
                  </a:lnTo>
                  <a:lnTo>
                    <a:pt x="120" y="5424"/>
                  </a:lnTo>
                  <a:lnTo>
                    <a:pt x="180" y="6021"/>
                  </a:lnTo>
                  <a:lnTo>
                    <a:pt x="2137" y="6111"/>
                  </a:lnTo>
                  <a:lnTo>
                    <a:pt x="4154" y="6186"/>
                  </a:lnTo>
                  <a:lnTo>
                    <a:pt x="6469" y="6260"/>
                  </a:lnTo>
                  <a:lnTo>
                    <a:pt x="7665" y="6290"/>
                  </a:lnTo>
                  <a:lnTo>
                    <a:pt x="8815" y="6320"/>
                  </a:lnTo>
                  <a:lnTo>
                    <a:pt x="9891" y="6320"/>
                  </a:lnTo>
                  <a:lnTo>
                    <a:pt x="10862" y="6305"/>
                  </a:lnTo>
                  <a:lnTo>
                    <a:pt x="11698" y="6275"/>
                  </a:lnTo>
                  <a:lnTo>
                    <a:pt x="12057" y="6260"/>
                  </a:lnTo>
                  <a:lnTo>
                    <a:pt x="12356" y="6230"/>
                  </a:lnTo>
                  <a:lnTo>
                    <a:pt x="12610" y="6201"/>
                  </a:lnTo>
                  <a:lnTo>
                    <a:pt x="12804" y="6156"/>
                  </a:lnTo>
                  <a:lnTo>
                    <a:pt x="12923" y="6111"/>
                  </a:lnTo>
                  <a:lnTo>
                    <a:pt x="12968" y="6081"/>
                  </a:lnTo>
                  <a:lnTo>
                    <a:pt x="12983" y="6066"/>
                  </a:lnTo>
                  <a:lnTo>
                    <a:pt x="13088" y="5812"/>
                  </a:lnTo>
                  <a:lnTo>
                    <a:pt x="13133" y="5663"/>
                  </a:lnTo>
                  <a:lnTo>
                    <a:pt x="13177" y="5513"/>
                  </a:lnTo>
                  <a:lnTo>
                    <a:pt x="13207" y="5364"/>
                  </a:lnTo>
                  <a:lnTo>
                    <a:pt x="13207" y="5215"/>
                  </a:lnTo>
                  <a:lnTo>
                    <a:pt x="13207" y="5050"/>
                  </a:lnTo>
                  <a:lnTo>
                    <a:pt x="13192" y="4901"/>
                  </a:lnTo>
                  <a:lnTo>
                    <a:pt x="13148" y="4751"/>
                  </a:lnTo>
                  <a:lnTo>
                    <a:pt x="13073" y="4602"/>
                  </a:lnTo>
                  <a:lnTo>
                    <a:pt x="12968" y="4468"/>
                  </a:lnTo>
                  <a:lnTo>
                    <a:pt x="12834" y="4333"/>
                  </a:lnTo>
                  <a:lnTo>
                    <a:pt x="12684" y="4229"/>
                  </a:lnTo>
                  <a:lnTo>
                    <a:pt x="12475" y="4124"/>
                  </a:lnTo>
                  <a:lnTo>
                    <a:pt x="12236" y="4049"/>
                  </a:lnTo>
                  <a:lnTo>
                    <a:pt x="11952" y="3975"/>
                  </a:lnTo>
                  <a:lnTo>
                    <a:pt x="11713" y="3915"/>
                  </a:lnTo>
                  <a:lnTo>
                    <a:pt x="11429" y="3810"/>
                  </a:lnTo>
                  <a:lnTo>
                    <a:pt x="11116" y="3676"/>
                  </a:lnTo>
                  <a:lnTo>
                    <a:pt x="10772" y="3511"/>
                  </a:lnTo>
                  <a:lnTo>
                    <a:pt x="10414" y="3317"/>
                  </a:lnTo>
                  <a:lnTo>
                    <a:pt x="10025" y="3093"/>
                  </a:lnTo>
                  <a:lnTo>
                    <a:pt x="9218" y="2615"/>
                  </a:lnTo>
                  <a:lnTo>
                    <a:pt x="8666" y="2257"/>
                  </a:lnTo>
                  <a:lnTo>
                    <a:pt x="8442" y="2122"/>
                  </a:lnTo>
                  <a:lnTo>
                    <a:pt x="7844" y="1734"/>
                  </a:lnTo>
                  <a:lnTo>
                    <a:pt x="7485" y="1495"/>
                  </a:lnTo>
                  <a:lnTo>
                    <a:pt x="6992" y="1166"/>
                  </a:lnTo>
                  <a:lnTo>
                    <a:pt x="6305" y="718"/>
                  </a:lnTo>
                  <a:lnTo>
                    <a:pt x="5708" y="344"/>
                  </a:lnTo>
                  <a:lnTo>
                    <a:pt x="5469" y="210"/>
                  </a:lnTo>
                  <a:lnTo>
                    <a:pt x="5274" y="90"/>
                  </a:lnTo>
                  <a:lnTo>
                    <a:pt x="5110" y="31"/>
                  </a:lnTo>
                  <a:lnTo>
                    <a:pt x="50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-726929" y="4560349"/>
              <a:ext cx="58428" cy="47490"/>
            </a:xfrm>
            <a:custGeom>
              <a:avLst/>
              <a:gdLst/>
              <a:ahLst/>
              <a:cxnLst/>
              <a:rect l="l" t="t" r="r" b="b"/>
              <a:pathLst>
                <a:path w="2078" h="1689" extrusionOk="0">
                  <a:moveTo>
                    <a:pt x="1480" y="1"/>
                  </a:moveTo>
                  <a:lnTo>
                    <a:pt x="1345" y="45"/>
                  </a:lnTo>
                  <a:lnTo>
                    <a:pt x="1181" y="120"/>
                  </a:lnTo>
                  <a:lnTo>
                    <a:pt x="1062" y="195"/>
                  </a:lnTo>
                  <a:lnTo>
                    <a:pt x="942" y="270"/>
                  </a:lnTo>
                  <a:lnTo>
                    <a:pt x="733" y="449"/>
                  </a:lnTo>
                  <a:lnTo>
                    <a:pt x="539" y="658"/>
                  </a:lnTo>
                  <a:lnTo>
                    <a:pt x="374" y="852"/>
                  </a:lnTo>
                  <a:lnTo>
                    <a:pt x="240" y="1046"/>
                  </a:lnTo>
                  <a:lnTo>
                    <a:pt x="135" y="1196"/>
                  </a:lnTo>
                  <a:lnTo>
                    <a:pt x="31" y="1360"/>
                  </a:lnTo>
                  <a:lnTo>
                    <a:pt x="16" y="1405"/>
                  </a:lnTo>
                  <a:lnTo>
                    <a:pt x="1" y="1450"/>
                  </a:lnTo>
                  <a:lnTo>
                    <a:pt x="16" y="1525"/>
                  </a:lnTo>
                  <a:lnTo>
                    <a:pt x="46" y="1599"/>
                  </a:lnTo>
                  <a:lnTo>
                    <a:pt x="76" y="1644"/>
                  </a:lnTo>
                  <a:lnTo>
                    <a:pt x="120" y="1659"/>
                  </a:lnTo>
                  <a:lnTo>
                    <a:pt x="165" y="1689"/>
                  </a:lnTo>
                  <a:lnTo>
                    <a:pt x="255" y="1689"/>
                  </a:lnTo>
                  <a:lnTo>
                    <a:pt x="300" y="1674"/>
                  </a:lnTo>
                  <a:lnTo>
                    <a:pt x="374" y="1644"/>
                  </a:lnTo>
                  <a:lnTo>
                    <a:pt x="419" y="1569"/>
                  </a:lnTo>
                  <a:lnTo>
                    <a:pt x="509" y="1450"/>
                  </a:lnTo>
                  <a:lnTo>
                    <a:pt x="599" y="1315"/>
                  </a:lnTo>
                  <a:lnTo>
                    <a:pt x="718" y="1151"/>
                  </a:lnTo>
                  <a:lnTo>
                    <a:pt x="852" y="972"/>
                  </a:lnTo>
                  <a:lnTo>
                    <a:pt x="1017" y="807"/>
                  </a:lnTo>
                  <a:lnTo>
                    <a:pt x="1196" y="643"/>
                  </a:lnTo>
                  <a:lnTo>
                    <a:pt x="1301" y="583"/>
                  </a:lnTo>
                  <a:lnTo>
                    <a:pt x="1390" y="524"/>
                  </a:lnTo>
                  <a:lnTo>
                    <a:pt x="1585" y="434"/>
                  </a:lnTo>
                  <a:lnTo>
                    <a:pt x="1764" y="389"/>
                  </a:lnTo>
                  <a:lnTo>
                    <a:pt x="1928" y="374"/>
                  </a:lnTo>
                  <a:lnTo>
                    <a:pt x="2078" y="389"/>
                  </a:lnTo>
                  <a:lnTo>
                    <a:pt x="2078" y="285"/>
                  </a:lnTo>
                  <a:lnTo>
                    <a:pt x="2033" y="210"/>
                  </a:lnTo>
                  <a:lnTo>
                    <a:pt x="1988" y="150"/>
                  </a:lnTo>
                  <a:lnTo>
                    <a:pt x="1913" y="90"/>
                  </a:lnTo>
                  <a:lnTo>
                    <a:pt x="1824" y="60"/>
                  </a:lnTo>
                  <a:lnTo>
                    <a:pt x="1719" y="31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-745824" y="4544379"/>
              <a:ext cx="50443" cy="45832"/>
            </a:xfrm>
            <a:custGeom>
              <a:avLst/>
              <a:gdLst/>
              <a:ahLst/>
              <a:cxnLst/>
              <a:rect l="l" t="t" r="r" b="b"/>
              <a:pathLst>
                <a:path w="1794" h="1630" extrusionOk="0">
                  <a:moveTo>
                    <a:pt x="1300" y="1"/>
                  </a:moveTo>
                  <a:lnTo>
                    <a:pt x="1181" y="61"/>
                  </a:lnTo>
                  <a:lnTo>
                    <a:pt x="1061" y="135"/>
                  </a:lnTo>
                  <a:lnTo>
                    <a:pt x="942" y="210"/>
                  </a:lnTo>
                  <a:lnTo>
                    <a:pt x="718" y="404"/>
                  </a:lnTo>
                  <a:lnTo>
                    <a:pt x="524" y="599"/>
                  </a:lnTo>
                  <a:lnTo>
                    <a:pt x="359" y="793"/>
                  </a:lnTo>
                  <a:lnTo>
                    <a:pt x="225" y="987"/>
                  </a:lnTo>
                  <a:lnTo>
                    <a:pt x="120" y="1136"/>
                  </a:lnTo>
                  <a:lnTo>
                    <a:pt x="31" y="1301"/>
                  </a:lnTo>
                  <a:lnTo>
                    <a:pt x="1" y="1346"/>
                  </a:lnTo>
                  <a:lnTo>
                    <a:pt x="1" y="1390"/>
                  </a:lnTo>
                  <a:lnTo>
                    <a:pt x="1" y="1480"/>
                  </a:lnTo>
                  <a:lnTo>
                    <a:pt x="45" y="1555"/>
                  </a:lnTo>
                  <a:lnTo>
                    <a:pt x="75" y="1585"/>
                  </a:lnTo>
                  <a:lnTo>
                    <a:pt x="120" y="1614"/>
                  </a:lnTo>
                  <a:lnTo>
                    <a:pt x="150" y="1629"/>
                  </a:lnTo>
                  <a:lnTo>
                    <a:pt x="284" y="1629"/>
                  </a:lnTo>
                  <a:lnTo>
                    <a:pt x="359" y="1585"/>
                  </a:lnTo>
                  <a:lnTo>
                    <a:pt x="419" y="1525"/>
                  </a:lnTo>
                  <a:lnTo>
                    <a:pt x="494" y="1390"/>
                  </a:lnTo>
                  <a:lnTo>
                    <a:pt x="583" y="1256"/>
                  </a:lnTo>
                  <a:lnTo>
                    <a:pt x="703" y="1092"/>
                  </a:lnTo>
                  <a:lnTo>
                    <a:pt x="852" y="912"/>
                  </a:lnTo>
                  <a:lnTo>
                    <a:pt x="1017" y="748"/>
                  </a:lnTo>
                  <a:lnTo>
                    <a:pt x="1196" y="584"/>
                  </a:lnTo>
                  <a:lnTo>
                    <a:pt x="1285" y="524"/>
                  </a:lnTo>
                  <a:lnTo>
                    <a:pt x="1390" y="464"/>
                  </a:lnTo>
                  <a:lnTo>
                    <a:pt x="1495" y="404"/>
                  </a:lnTo>
                  <a:lnTo>
                    <a:pt x="1599" y="374"/>
                  </a:lnTo>
                  <a:lnTo>
                    <a:pt x="1704" y="345"/>
                  </a:lnTo>
                  <a:lnTo>
                    <a:pt x="1793" y="330"/>
                  </a:lnTo>
                  <a:lnTo>
                    <a:pt x="1778" y="225"/>
                  </a:lnTo>
                  <a:lnTo>
                    <a:pt x="1734" y="150"/>
                  </a:lnTo>
                  <a:lnTo>
                    <a:pt x="1674" y="91"/>
                  </a:lnTo>
                  <a:lnTo>
                    <a:pt x="1614" y="61"/>
                  </a:lnTo>
                  <a:lnTo>
                    <a:pt x="1539" y="31"/>
                  </a:lnTo>
                  <a:lnTo>
                    <a:pt x="1465" y="1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-700864" y="4575055"/>
              <a:ext cx="54211" cy="47069"/>
            </a:xfrm>
            <a:custGeom>
              <a:avLst/>
              <a:gdLst/>
              <a:ahLst/>
              <a:cxnLst/>
              <a:rect l="l" t="t" r="r" b="b"/>
              <a:pathLst>
                <a:path w="1928" h="1674" extrusionOk="0">
                  <a:moveTo>
                    <a:pt x="1375" y="1"/>
                  </a:moveTo>
                  <a:lnTo>
                    <a:pt x="1180" y="105"/>
                  </a:lnTo>
                  <a:lnTo>
                    <a:pt x="1061" y="165"/>
                  </a:lnTo>
                  <a:lnTo>
                    <a:pt x="941" y="255"/>
                  </a:lnTo>
                  <a:lnTo>
                    <a:pt x="717" y="434"/>
                  </a:lnTo>
                  <a:lnTo>
                    <a:pt x="523" y="628"/>
                  </a:lnTo>
                  <a:lnTo>
                    <a:pt x="359" y="837"/>
                  </a:lnTo>
                  <a:lnTo>
                    <a:pt x="224" y="1016"/>
                  </a:lnTo>
                  <a:lnTo>
                    <a:pt x="120" y="1181"/>
                  </a:lnTo>
                  <a:lnTo>
                    <a:pt x="15" y="1330"/>
                  </a:lnTo>
                  <a:lnTo>
                    <a:pt x="0" y="1375"/>
                  </a:lnTo>
                  <a:lnTo>
                    <a:pt x="0" y="1420"/>
                  </a:lnTo>
                  <a:lnTo>
                    <a:pt x="0" y="1509"/>
                  </a:lnTo>
                  <a:lnTo>
                    <a:pt x="45" y="1584"/>
                  </a:lnTo>
                  <a:lnTo>
                    <a:pt x="75" y="1614"/>
                  </a:lnTo>
                  <a:lnTo>
                    <a:pt x="105" y="1644"/>
                  </a:lnTo>
                  <a:lnTo>
                    <a:pt x="150" y="1659"/>
                  </a:lnTo>
                  <a:lnTo>
                    <a:pt x="194" y="1674"/>
                  </a:lnTo>
                  <a:lnTo>
                    <a:pt x="284" y="1659"/>
                  </a:lnTo>
                  <a:lnTo>
                    <a:pt x="359" y="1614"/>
                  </a:lnTo>
                  <a:lnTo>
                    <a:pt x="418" y="1554"/>
                  </a:lnTo>
                  <a:lnTo>
                    <a:pt x="493" y="1420"/>
                  </a:lnTo>
                  <a:lnTo>
                    <a:pt x="583" y="1285"/>
                  </a:lnTo>
                  <a:lnTo>
                    <a:pt x="702" y="1121"/>
                  </a:lnTo>
                  <a:lnTo>
                    <a:pt x="837" y="957"/>
                  </a:lnTo>
                  <a:lnTo>
                    <a:pt x="1001" y="777"/>
                  </a:lnTo>
                  <a:lnTo>
                    <a:pt x="1195" y="628"/>
                  </a:lnTo>
                  <a:lnTo>
                    <a:pt x="1285" y="553"/>
                  </a:lnTo>
                  <a:lnTo>
                    <a:pt x="1390" y="494"/>
                  </a:lnTo>
                  <a:lnTo>
                    <a:pt x="1524" y="434"/>
                  </a:lnTo>
                  <a:lnTo>
                    <a:pt x="1673" y="389"/>
                  </a:lnTo>
                  <a:lnTo>
                    <a:pt x="1808" y="359"/>
                  </a:lnTo>
                  <a:lnTo>
                    <a:pt x="1927" y="359"/>
                  </a:lnTo>
                  <a:lnTo>
                    <a:pt x="1927" y="255"/>
                  </a:lnTo>
                  <a:lnTo>
                    <a:pt x="1898" y="180"/>
                  </a:lnTo>
                  <a:lnTo>
                    <a:pt x="1853" y="105"/>
                  </a:lnTo>
                  <a:lnTo>
                    <a:pt x="1793" y="60"/>
                  </a:lnTo>
                  <a:lnTo>
                    <a:pt x="1718" y="30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-765563" y="2987229"/>
              <a:ext cx="62618" cy="161732"/>
            </a:xfrm>
            <a:custGeom>
              <a:avLst/>
              <a:gdLst/>
              <a:ahLst/>
              <a:cxnLst/>
              <a:rect l="l" t="t" r="r" b="b"/>
              <a:pathLst>
                <a:path w="2227" h="5752" extrusionOk="0">
                  <a:moveTo>
                    <a:pt x="927" y="0"/>
                  </a:moveTo>
                  <a:lnTo>
                    <a:pt x="822" y="15"/>
                  </a:lnTo>
                  <a:lnTo>
                    <a:pt x="733" y="30"/>
                  </a:lnTo>
                  <a:lnTo>
                    <a:pt x="628" y="60"/>
                  </a:lnTo>
                  <a:lnTo>
                    <a:pt x="538" y="105"/>
                  </a:lnTo>
                  <a:lnTo>
                    <a:pt x="464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4" y="344"/>
                  </a:lnTo>
                  <a:lnTo>
                    <a:pt x="195" y="418"/>
                  </a:lnTo>
                  <a:lnTo>
                    <a:pt x="135" y="493"/>
                  </a:lnTo>
                  <a:lnTo>
                    <a:pt x="90" y="568"/>
                  </a:lnTo>
                  <a:lnTo>
                    <a:pt x="60" y="657"/>
                  </a:lnTo>
                  <a:lnTo>
                    <a:pt x="30" y="762"/>
                  </a:lnTo>
                  <a:lnTo>
                    <a:pt x="15" y="852"/>
                  </a:lnTo>
                  <a:lnTo>
                    <a:pt x="0" y="956"/>
                  </a:lnTo>
                  <a:lnTo>
                    <a:pt x="0" y="1046"/>
                  </a:lnTo>
                  <a:lnTo>
                    <a:pt x="269" y="4826"/>
                  </a:lnTo>
                  <a:lnTo>
                    <a:pt x="284" y="4930"/>
                  </a:lnTo>
                  <a:lnTo>
                    <a:pt x="299" y="5020"/>
                  </a:lnTo>
                  <a:lnTo>
                    <a:pt x="329" y="5124"/>
                  </a:lnTo>
                  <a:lnTo>
                    <a:pt x="374" y="5214"/>
                  </a:lnTo>
                  <a:lnTo>
                    <a:pt x="419" y="5289"/>
                  </a:lnTo>
                  <a:lnTo>
                    <a:pt x="464" y="5363"/>
                  </a:lnTo>
                  <a:lnTo>
                    <a:pt x="538" y="5438"/>
                  </a:lnTo>
                  <a:lnTo>
                    <a:pt x="598" y="5498"/>
                  </a:lnTo>
                  <a:lnTo>
                    <a:pt x="673" y="5558"/>
                  </a:lnTo>
                  <a:lnTo>
                    <a:pt x="747" y="5617"/>
                  </a:lnTo>
                  <a:lnTo>
                    <a:pt x="837" y="5662"/>
                  </a:lnTo>
                  <a:lnTo>
                    <a:pt x="927" y="5692"/>
                  </a:lnTo>
                  <a:lnTo>
                    <a:pt x="1016" y="5722"/>
                  </a:lnTo>
                  <a:lnTo>
                    <a:pt x="1121" y="5737"/>
                  </a:lnTo>
                  <a:lnTo>
                    <a:pt x="1211" y="5752"/>
                  </a:lnTo>
                  <a:lnTo>
                    <a:pt x="1315" y="5752"/>
                  </a:lnTo>
                  <a:lnTo>
                    <a:pt x="1420" y="5737"/>
                  </a:lnTo>
                  <a:lnTo>
                    <a:pt x="1509" y="5707"/>
                  </a:lnTo>
                  <a:lnTo>
                    <a:pt x="1599" y="5677"/>
                  </a:lnTo>
                  <a:lnTo>
                    <a:pt x="1689" y="5647"/>
                  </a:lnTo>
                  <a:lnTo>
                    <a:pt x="1778" y="5588"/>
                  </a:lnTo>
                  <a:lnTo>
                    <a:pt x="1853" y="5543"/>
                  </a:lnTo>
                  <a:lnTo>
                    <a:pt x="1928" y="5483"/>
                  </a:lnTo>
                  <a:lnTo>
                    <a:pt x="1987" y="5408"/>
                  </a:lnTo>
                  <a:lnTo>
                    <a:pt x="2047" y="5334"/>
                  </a:lnTo>
                  <a:lnTo>
                    <a:pt x="2092" y="5259"/>
                  </a:lnTo>
                  <a:lnTo>
                    <a:pt x="2137" y="5169"/>
                  </a:lnTo>
                  <a:lnTo>
                    <a:pt x="2182" y="5080"/>
                  </a:lnTo>
                  <a:lnTo>
                    <a:pt x="2197" y="4990"/>
                  </a:lnTo>
                  <a:lnTo>
                    <a:pt x="2226" y="4900"/>
                  </a:lnTo>
                  <a:lnTo>
                    <a:pt x="2226" y="4796"/>
                  </a:lnTo>
                  <a:lnTo>
                    <a:pt x="2226" y="4691"/>
                  </a:lnTo>
                  <a:lnTo>
                    <a:pt x="1973" y="911"/>
                  </a:lnTo>
                  <a:lnTo>
                    <a:pt x="1943" y="777"/>
                  </a:lnTo>
                  <a:lnTo>
                    <a:pt x="1913" y="643"/>
                  </a:lnTo>
                  <a:lnTo>
                    <a:pt x="1853" y="508"/>
                  </a:lnTo>
                  <a:lnTo>
                    <a:pt x="1778" y="404"/>
                  </a:lnTo>
                  <a:lnTo>
                    <a:pt x="1689" y="299"/>
                  </a:lnTo>
                  <a:lnTo>
                    <a:pt x="1599" y="209"/>
                  </a:lnTo>
                  <a:lnTo>
                    <a:pt x="1479" y="135"/>
                  </a:lnTo>
                  <a:lnTo>
                    <a:pt x="1360" y="75"/>
                  </a:lnTo>
                  <a:lnTo>
                    <a:pt x="1255" y="30"/>
                  </a:lnTo>
                  <a:lnTo>
                    <a:pt x="1151" y="15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-711802" y="2966225"/>
              <a:ext cx="134880" cy="168874"/>
            </a:xfrm>
            <a:custGeom>
              <a:avLst/>
              <a:gdLst/>
              <a:ahLst/>
              <a:cxnLst/>
              <a:rect l="l" t="t" r="r" b="b"/>
              <a:pathLst>
                <a:path w="4797" h="6006" extrusionOk="0">
                  <a:moveTo>
                    <a:pt x="3855" y="0"/>
                  </a:moveTo>
                  <a:lnTo>
                    <a:pt x="3691" y="15"/>
                  </a:lnTo>
                  <a:lnTo>
                    <a:pt x="3526" y="45"/>
                  </a:lnTo>
                  <a:lnTo>
                    <a:pt x="3377" y="105"/>
                  </a:lnTo>
                  <a:lnTo>
                    <a:pt x="3243" y="179"/>
                  </a:lnTo>
                  <a:lnTo>
                    <a:pt x="3108" y="284"/>
                  </a:lnTo>
                  <a:lnTo>
                    <a:pt x="3004" y="418"/>
                  </a:lnTo>
                  <a:lnTo>
                    <a:pt x="180" y="4467"/>
                  </a:lnTo>
                  <a:lnTo>
                    <a:pt x="135" y="4557"/>
                  </a:lnTo>
                  <a:lnTo>
                    <a:pt x="90" y="4646"/>
                  </a:lnTo>
                  <a:lnTo>
                    <a:pt x="46" y="4736"/>
                  </a:lnTo>
                  <a:lnTo>
                    <a:pt x="31" y="4826"/>
                  </a:lnTo>
                  <a:lnTo>
                    <a:pt x="16" y="4915"/>
                  </a:lnTo>
                  <a:lnTo>
                    <a:pt x="1" y="5020"/>
                  </a:lnTo>
                  <a:lnTo>
                    <a:pt x="16" y="5109"/>
                  </a:lnTo>
                  <a:lnTo>
                    <a:pt x="16" y="5199"/>
                  </a:lnTo>
                  <a:lnTo>
                    <a:pt x="46" y="5289"/>
                  </a:lnTo>
                  <a:lnTo>
                    <a:pt x="75" y="5378"/>
                  </a:lnTo>
                  <a:lnTo>
                    <a:pt x="105" y="5468"/>
                  </a:lnTo>
                  <a:lnTo>
                    <a:pt x="150" y="5558"/>
                  </a:lnTo>
                  <a:lnTo>
                    <a:pt x="210" y="5632"/>
                  </a:lnTo>
                  <a:lnTo>
                    <a:pt x="270" y="5707"/>
                  </a:lnTo>
                  <a:lnTo>
                    <a:pt x="344" y="5767"/>
                  </a:lnTo>
                  <a:lnTo>
                    <a:pt x="434" y="5842"/>
                  </a:lnTo>
                  <a:lnTo>
                    <a:pt x="509" y="5886"/>
                  </a:lnTo>
                  <a:lnTo>
                    <a:pt x="598" y="5931"/>
                  </a:lnTo>
                  <a:lnTo>
                    <a:pt x="688" y="5961"/>
                  </a:lnTo>
                  <a:lnTo>
                    <a:pt x="793" y="5991"/>
                  </a:lnTo>
                  <a:lnTo>
                    <a:pt x="882" y="6006"/>
                  </a:lnTo>
                  <a:lnTo>
                    <a:pt x="1061" y="6006"/>
                  </a:lnTo>
                  <a:lnTo>
                    <a:pt x="1166" y="5991"/>
                  </a:lnTo>
                  <a:lnTo>
                    <a:pt x="1256" y="5976"/>
                  </a:lnTo>
                  <a:lnTo>
                    <a:pt x="1345" y="5946"/>
                  </a:lnTo>
                  <a:lnTo>
                    <a:pt x="1435" y="5901"/>
                  </a:lnTo>
                  <a:lnTo>
                    <a:pt x="1510" y="5856"/>
                  </a:lnTo>
                  <a:lnTo>
                    <a:pt x="1599" y="5812"/>
                  </a:lnTo>
                  <a:lnTo>
                    <a:pt x="1659" y="5737"/>
                  </a:lnTo>
                  <a:lnTo>
                    <a:pt x="1734" y="5677"/>
                  </a:lnTo>
                  <a:lnTo>
                    <a:pt x="1794" y="5588"/>
                  </a:lnTo>
                  <a:lnTo>
                    <a:pt x="4617" y="1554"/>
                  </a:lnTo>
                  <a:lnTo>
                    <a:pt x="4662" y="1464"/>
                  </a:lnTo>
                  <a:lnTo>
                    <a:pt x="4707" y="1375"/>
                  </a:lnTo>
                  <a:lnTo>
                    <a:pt x="4752" y="1285"/>
                  </a:lnTo>
                  <a:lnTo>
                    <a:pt x="4766" y="1195"/>
                  </a:lnTo>
                  <a:lnTo>
                    <a:pt x="4781" y="1091"/>
                  </a:lnTo>
                  <a:lnTo>
                    <a:pt x="4796" y="1001"/>
                  </a:lnTo>
                  <a:lnTo>
                    <a:pt x="4781" y="911"/>
                  </a:lnTo>
                  <a:lnTo>
                    <a:pt x="4781" y="807"/>
                  </a:lnTo>
                  <a:lnTo>
                    <a:pt x="4752" y="717"/>
                  </a:lnTo>
                  <a:lnTo>
                    <a:pt x="4722" y="628"/>
                  </a:lnTo>
                  <a:lnTo>
                    <a:pt x="4692" y="538"/>
                  </a:lnTo>
                  <a:lnTo>
                    <a:pt x="4647" y="463"/>
                  </a:lnTo>
                  <a:lnTo>
                    <a:pt x="4587" y="389"/>
                  </a:lnTo>
                  <a:lnTo>
                    <a:pt x="4527" y="314"/>
                  </a:lnTo>
                  <a:lnTo>
                    <a:pt x="4453" y="239"/>
                  </a:lnTo>
                  <a:lnTo>
                    <a:pt x="4363" y="179"/>
                  </a:lnTo>
                  <a:lnTo>
                    <a:pt x="4273" y="120"/>
                  </a:lnTo>
                  <a:lnTo>
                    <a:pt x="4184" y="75"/>
                  </a:lnTo>
                  <a:lnTo>
                    <a:pt x="4020" y="30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-639118" y="2997295"/>
              <a:ext cx="137382" cy="166793"/>
            </a:xfrm>
            <a:custGeom>
              <a:avLst/>
              <a:gdLst/>
              <a:ahLst/>
              <a:cxnLst/>
              <a:rect l="l" t="t" r="r" b="b"/>
              <a:pathLst>
                <a:path w="4886" h="5932" extrusionOk="0">
                  <a:moveTo>
                    <a:pt x="3959" y="1"/>
                  </a:moveTo>
                  <a:lnTo>
                    <a:pt x="3795" y="16"/>
                  </a:lnTo>
                  <a:lnTo>
                    <a:pt x="3646" y="46"/>
                  </a:lnTo>
                  <a:lnTo>
                    <a:pt x="3496" y="90"/>
                  </a:lnTo>
                  <a:lnTo>
                    <a:pt x="3347" y="165"/>
                  </a:lnTo>
                  <a:lnTo>
                    <a:pt x="3227" y="270"/>
                  </a:lnTo>
                  <a:lnTo>
                    <a:pt x="3108" y="404"/>
                  </a:lnTo>
                  <a:lnTo>
                    <a:pt x="180" y="4363"/>
                  </a:lnTo>
                  <a:lnTo>
                    <a:pt x="135" y="4453"/>
                  </a:lnTo>
                  <a:lnTo>
                    <a:pt x="90" y="4542"/>
                  </a:lnTo>
                  <a:lnTo>
                    <a:pt x="45" y="4632"/>
                  </a:lnTo>
                  <a:lnTo>
                    <a:pt x="15" y="4722"/>
                  </a:lnTo>
                  <a:lnTo>
                    <a:pt x="0" y="4811"/>
                  </a:lnTo>
                  <a:lnTo>
                    <a:pt x="0" y="4901"/>
                  </a:lnTo>
                  <a:lnTo>
                    <a:pt x="0" y="5005"/>
                  </a:lnTo>
                  <a:lnTo>
                    <a:pt x="0" y="5095"/>
                  </a:lnTo>
                  <a:lnTo>
                    <a:pt x="15" y="5185"/>
                  </a:lnTo>
                  <a:lnTo>
                    <a:pt x="45" y="5274"/>
                  </a:lnTo>
                  <a:lnTo>
                    <a:pt x="90" y="5364"/>
                  </a:lnTo>
                  <a:lnTo>
                    <a:pt x="135" y="5454"/>
                  </a:lnTo>
                  <a:lnTo>
                    <a:pt x="180" y="5528"/>
                  </a:lnTo>
                  <a:lnTo>
                    <a:pt x="239" y="5603"/>
                  </a:lnTo>
                  <a:lnTo>
                    <a:pt x="314" y="5678"/>
                  </a:lnTo>
                  <a:lnTo>
                    <a:pt x="389" y="5737"/>
                  </a:lnTo>
                  <a:lnTo>
                    <a:pt x="478" y="5797"/>
                  </a:lnTo>
                  <a:lnTo>
                    <a:pt x="568" y="5842"/>
                  </a:lnTo>
                  <a:lnTo>
                    <a:pt x="658" y="5872"/>
                  </a:lnTo>
                  <a:lnTo>
                    <a:pt x="747" y="5902"/>
                  </a:lnTo>
                  <a:lnTo>
                    <a:pt x="837" y="5917"/>
                  </a:lnTo>
                  <a:lnTo>
                    <a:pt x="927" y="5932"/>
                  </a:lnTo>
                  <a:lnTo>
                    <a:pt x="1031" y="5932"/>
                  </a:lnTo>
                  <a:lnTo>
                    <a:pt x="1121" y="5917"/>
                  </a:lnTo>
                  <a:lnTo>
                    <a:pt x="1210" y="5902"/>
                  </a:lnTo>
                  <a:lnTo>
                    <a:pt x="1300" y="5872"/>
                  </a:lnTo>
                  <a:lnTo>
                    <a:pt x="1390" y="5842"/>
                  </a:lnTo>
                  <a:lnTo>
                    <a:pt x="1479" y="5797"/>
                  </a:lnTo>
                  <a:lnTo>
                    <a:pt x="1554" y="5737"/>
                  </a:lnTo>
                  <a:lnTo>
                    <a:pt x="1629" y="5678"/>
                  </a:lnTo>
                  <a:lnTo>
                    <a:pt x="1703" y="5618"/>
                  </a:lnTo>
                  <a:lnTo>
                    <a:pt x="1763" y="5528"/>
                  </a:lnTo>
                  <a:lnTo>
                    <a:pt x="4691" y="1569"/>
                  </a:lnTo>
                  <a:lnTo>
                    <a:pt x="4751" y="1480"/>
                  </a:lnTo>
                  <a:lnTo>
                    <a:pt x="4796" y="1405"/>
                  </a:lnTo>
                  <a:lnTo>
                    <a:pt x="4841" y="1315"/>
                  </a:lnTo>
                  <a:lnTo>
                    <a:pt x="4856" y="1211"/>
                  </a:lnTo>
                  <a:lnTo>
                    <a:pt x="4886" y="1121"/>
                  </a:lnTo>
                  <a:lnTo>
                    <a:pt x="4886" y="1032"/>
                  </a:lnTo>
                  <a:lnTo>
                    <a:pt x="4886" y="927"/>
                  </a:lnTo>
                  <a:lnTo>
                    <a:pt x="4871" y="837"/>
                  </a:lnTo>
                  <a:lnTo>
                    <a:pt x="4856" y="748"/>
                  </a:lnTo>
                  <a:lnTo>
                    <a:pt x="4826" y="658"/>
                  </a:lnTo>
                  <a:lnTo>
                    <a:pt x="4796" y="568"/>
                  </a:lnTo>
                  <a:lnTo>
                    <a:pt x="4751" y="479"/>
                  </a:lnTo>
                  <a:lnTo>
                    <a:pt x="4691" y="404"/>
                  </a:lnTo>
                  <a:lnTo>
                    <a:pt x="4632" y="329"/>
                  </a:lnTo>
                  <a:lnTo>
                    <a:pt x="4572" y="255"/>
                  </a:lnTo>
                  <a:lnTo>
                    <a:pt x="4482" y="195"/>
                  </a:lnTo>
                  <a:lnTo>
                    <a:pt x="4378" y="120"/>
                  </a:lnTo>
                  <a:lnTo>
                    <a:pt x="4273" y="75"/>
                  </a:lnTo>
                  <a:lnTo>
                    <a:pt x="4124" y="31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-598797" y="3059885"/>
              <a:ext cx="141178" cy="164291"/>
            </a:xfrm>
            <a:custGeom>
              <a:avLst/>
              <a:gdLst/>
              <a:ahLst/>
              <a:cxnLst/>
              <a:rect l="l" t="t" r="r" b="b"/>
              <a:pathLst>
                <a:path w="5021" h="5843" extrusionOk="0">
                  <a:moveTo>
                    <a:pt x="3945" y="1"/>
                  </a:moveTo>
                  <a:lnTo>
                    <a:pt x="3780" y="31"/>
                  </a:lnTo>
                  <a:lnTo>
                    <a:pt x="3631" y="90"/>
                  </a:lnTo>
                  <a:lnTo>
                    <a:pt x="3496" y="165"/>
                  </a:lnTo>
                  <a:lnTo>
                    <a:pt x="3377" y="255"/>
                  </a:lnTo>
                  <a:lnTo>
                    <a:pt x="3257" y="374"/>
                  </a:lnTo>
                  <a:lnTo>
                    <a:pt x="210" y="4244"/>
                  </a:lnTo>
                  <a:lnTo>
                    <a:pt x="150" y="4333"/>
                  </a:lnTo>
                  <a:lnTo>
                    <a:pt x="105" y="4408"/>
                  </a:lnTo>
                  <a:lnTo>
                    <a:pt x="60" y="4497"/>
                  </a:lnTo>
                  <a:lnTo>
                    <a:pt x="30" y="4587"/>
                  </a:lnTo>
                  <a:lnTo>
                    <a:pt x="15" y="4692"/>
                  </a:lnTo>
                  <a:lnTo>
                    <a:pt x="1" y="4781"/>
                  </a:lnTo>
                  <a:lnTo>
                    <a:pt x="1" y="4871"/>
                  </a:lnTo>
                  <a:lnTo>
                    <a:pt x="1" y="4976"/>
                  </a:lnTo>
                  <a:lnTo>
                    <a:pt x="15" y="5065"/>
                  </a:lnTo>
                  <a:lnTo>
                    <a:pt x="45" y="5155"/>
                  </a:lnTo>
                  <a:lnTo>
                    <a:pt x="75" y="5244"/>
                  </a:lnTo>
                  <a:lnTo>
                    <a:pt x="120" y="5334"/>
                  </a:lnTo>
                  <a:lnTo>
                    <a:pt x="165" y="5409"/>
                  </a:lnTo>
                  <a:lnTo>
                    <a:pt x="225" y="5483"/>
                  </a:lnTo>
                  <a:lnTo>
                    <a:pt x="299" y="5558"/>
                  </a:lnTo>
                  <a:lnTo>
                    <a:pt x="374" y="5633"/>
                  </a:lnTo>
                  <a:lnTo>
                    <a:pt x="449" y="5693"/>
                  </a:lnTo>
                  <a:lnTo>
                    <a:pt x="538" y="5737"/>
                  </a:lnTo>
                  <a:lnTo>
                    <a:pt x="628" y="5767"/>
                  </a:lnTo>
                  <a:lnTo>
                    <a:pt x="718" y="5797"/>
                  </a:lnTo>
                  <a:lnTo>
                    <a:pt x="807" y="5827"/>
                  </a:lnTo>
                  <a:lnTo>
                    <a:pt x="897" y="5842"/>
                  </a:lnTo>
                  <a:lnTo>
                    <a:pt x="1001" y="5842"/>
                  </a:lnTo>
                  <a:lnTo>
                    <a:pt x="1091" y="5827"/>
                  </a:lnTo>
                  <a:lnTo>
                    <a:pt x="1181" y="5812"/>
                  </a:lnTo>
                  <a:lnTo>
                    <a:pt x="1270" y="5797"/>
                  </a:lnTo>
                  <a:lnTo>
                    <a:pt x="1360" y="5752"/>
                  </a:lnTo>
                  <a:lnTo>
                    <a:pt x="1450" y="5723"/>
                  </a:lnTo>
                  <a:lnTo>
                    <a:pt x="1539" y="5663"/>
                  </a:lnTo>
                  <a:lnTo>
                    <a:pt x="1614" y="5603"/>
                  </a:lnTo>
                  <a:lnTo>
                    <a:pt x="1689" y="5543"/>
                  </a:lnTo>
                  <a:lnTo>
                    <a:pt x="1748" y="5469"/>
                  </a:lnTo>
                  <a:lnTo>
                    <a:pt x="4796" y="1599"/>
                  </a:lnTo>
                  <a:lnTo>
                    <a:pt x="4856" y="1510"/>
                  </a:lnTo>
                  <a:lnTo>
                    <a:pt x="4916" y="1420"/>
                  </a:lnTo>
                  <a:lnTo>
                    <a:pt x="4946" y="1345"/>
                  </a:lnTo>
                  <a:lnTo>
                    <a:pt x="4975" y="1241"/>
                  </a:lnTo>
                  <a:lnTo>
                    <a:pt x="5005" y="1151"/>
                  </a:lnTo>
                  <a:lnTo>
                    <a:pt x="5005" y="1061"/>
                  </a:lnTo>
                  <a:lnTo>
                    <a:pt x="5020" y="972"/>
                  </a:lnTo>
                  <a:lnTo>
                    <a:pt x="5005" y="867"/>
                  </a:lnTo>
                  <a:lnTo>
                    <a:pt x="4990" y="778"/>
                  </a:lnTo>
                  <a:lnTo>
                    <a:pt x="4960" y="688"/>
                  </a:lnTo>
                  <a:lnTo>
                    <a:pt x="4931" y="598"/>
                  </a:lnTo>
                  <a:lnTo>
                    <a:pt x="4886" y="509"/>
                  </a:lnTo>
                  <a:lnTo>
                    <a:pt x="4841" y="434"/>
                  </a:lnTo>
                  <a:lnTo>
                    <a:pt x="4781" y="359"/>
                  </a:lnTo>
                  <a:lnTo>
                    <a:pt x="4721" y="285"/>
                  </a:lnTo>
                  <a:lnTo>
                    <a:pt x="4632" y="210"/>
                  </a:lnTo>
                  <a:lnTo>
                    <a:pt x="4527" y="135"/>
                  </a:lnTo>
                  <a:lnTo>
                    <a:pt x="4393" y="75"/>
                  </a:lnTo>
                  <a:lnTo>
                    <a:pt x="4243" y="31"/>
                  </a:lnTo>
                  <a:lnTo>
                    <a:pt x="40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-1202427" y="3395524"/>
              <a:ext cx="431013" cy="371770"/>
            </a:xfrm>
            <a:custGeom>
              <a:avLst/>
              <a:gdLst/>
              <a:ahLst/>
              <a:cxnLst/>
              <a:rect l="l" t="t" r="r" b="b"/>
              <a:pathLst>
                <a:path w="15329" h="13222" extrusionOk="0">
                  <a:moveTo>
                    <a:pt x="8949" y="0"/>
                  </a:moveTo>
                  <a:lnTo>
                    <a:pt x="8830" y="15"/>
                  </a:lnTo>
                  <a:lnTo>
                    <a:pt x="8725" y="45"/>
                  </a:lnTo>
                  <a:lnTo>
                    <a:pt x="8620" y="105"/>
                  </a:lnTo>
                  <a:lnTo>
                    <a:pt x="8516" y="165"/>
                  </a:lnTo>
                  <a:lnTo>
                    <a:pt x="8426" y="239"/>
                  </a:lnTo>
                  <a:lnTo>
                    <a:pt x="8337" y="344"/>
                  </a:lnTo>
                  <a:lnTo>
                    <a:pt x="5289" y="4437"/>
                  </a:lnTo>
                  <a:lnTo>
                    <a:pt x="4049" y="6096"/>
                  </a:lnTo>
                  <a:lnTo>
                    <a:pt x="0" y="11549"/>
                  </a:lnTo>
                  <a:lnTo>
                    <a:pt x="299" y="11773"/>
                  </a:lnTo>
                  <a:lnTo>
                    <a:pt x="628" y="11967"/>
                  </a:lnTo>
                  <a:lnTo>
                    <a:pt x="956" y="12161"/>
                  </a:lnTo>
                  <a:lnTo>
                    <a:pt x="1285" y="12340"/>
                  </a:lnTo>
                  <a:lnTo>
                    <a:pt x="1614" y="12490"/>
                  </a:lnTo>
                  <a:lnTo>
                    <a:pt x="1957" y="12639"/>
                  </a:lnTo>
                  <a:lnTo>
                    <a:pt x="2301" y="12759"/>
                  </a:lnTo>
                  <a:lnTo>
                    <a:pt x="2645" y="12878"/>
                  </a:lnTo>
                  <a:lnTo>
                    <a:pt x="3003" y="12968"/>
                  </a:lnTo>
                  <a:lnTo>
                    <a:pt x="3347" y="13058"/>
                  </a:lnTo>
                  <a:lnTo>
                    <a:pt x="3705" y="13117"/>
                  </a:lnTo>
                  <a:lnTo>
                    <a:pt x="4064" y="13162"/>
                  </a:lnTo>
                  <a:lnTo>
                    <a:pt x="4422" y="13207"/>
                  </a:lnTo>
                  <a:lnTo>
                    <a:pt x="4781" y="13222"/>
                  </a:lnTo>
                  <a:lnTo>
                    <a:pt x="5498" y="13222"/>
                  </a:lnTo>
                  <a:lnTo>
                    <a:pt x="5857" y="13192"/>
                  </a:lnTo>
                  <a:lnTo>
                    <a:pt x="6200" y="13147"/>
                  </a:lnTo>
                  <a:lnTo>
                    <a:pt x="6559" y="13087"/>
                  </a:lnTo>
                  <a:lnTo>
                    <a:pt x="6902" y="13028"/>
                  </a:lnTo>
                  <a:lnTo>
                    <a:pt x="7261" y="12938"/>
                  </a:lnTo>
                  <a:lnTo>
                    <a:pt x="7605" y="12833"/>
                  </a:lnTo>
                  <a:lnTo>
                    <a:pt x="7933" y="12729"/>
                  </a:lnTo>
                  <a:lnTo>
                    <a:pt x="8277" y="12594"/>
                  </a:lnTo>
                  <a:lnTo>
                    <a:pt x="8605" y="12460"/>
                  </a:lnTo>
                  <a:lnTo>
                    <a:pt x="8934" y="12296"/>
                  </a:lnTo>
                  <a:lnTo>
                    <a:pt x="9248" y="12131"/>
                  </a:lnTo>
                  <a:lnTo>
                    <a:pt x="9562" y="11937"/>
                  </a:lnTo>
                  <a:lnTo>
                    <a:pt x="9860" y="11743"/>
                  </a:lnTo>
                  <a:lnTo>
                    <a:pt x="10159" y="11534"/>
                  </a:lnTo>
                  <a:lnTo>
                    <a:pt x="10443" y="11310"/>
                  </a:lnTo>
                  <a:lnTo>
                    <a:pt x="10727" y="11071"/>
                  </a:lnTo>
                  <a:lnTo>
                    <a:pt x="11041" y="10772"/>
                  </a:lnTo>
                  <a:lnTo>
                    <a:pt x="11325" y="10473"/>
                  </a:lnTo>
                  <a:lnTo>
                    <a:pt x="11608" y="10144"/>
                  </a:lnTo>
                  <a:lnTo>
                    <a:pt x="11877" y="9801"/>
                  </a:lnTo>
                  <a:lnTo>
                    <a:pt x="12968" y="8337"/>
                  </a:lnTo>
                  <a:lnTo>
                    <a:pt x="15164" y="5394"/>
                  </a:lnTo>
                  <a:lnTo>
                    <a:pt x="15224" y="5289"/>
                  </a:lnTo>
                  <a:lnTo>
                    <a:pt x="15284" y="5169"/>
                  </a:lnTo>
                  <a:lnTo>
                    <a:pt x="15313" y="5065"/>
                  </a:lnTo>
                  <a:lnTo>
                    <a:pt x="15328" y="4945"/>
                  </a:lnTo>
                  <a:lnTo>
                    <a:pt x="15328" y="4826"/>
                  </a:lnTo>
                  <a:lnTo>
                    <a:pt x="15313" y="4721"/>
                  </a:lnTo>
                  <a:lnTo>
                    <a:pt x="15284" y="4602"/>
                  </a:lnTo>
                  <a:lnTo>
                    <a:pt x="15239" y="4497"/>
                  </a:lnTo>
                  <a:lnTo>
                    <a:pt x="15179" y="4408"/>
                  </a:lnTo>
                  <a:lnTo>
                    <a:pt x="15119" y="4318"/>
                  </a:lnTo>
                  <a:lnTo>
                    <a:pt x="15030" y="4228"/>
                  </a:lnTo>
                  <a:lnTo>
                    <a:pt x="14940" y="4154"/>
                  </a:lnTo>
                  <a:lnTo>
                    <a:pt x="14835" y="4109"/>
                  </a:lnTo>
                  <a:lnTo>
                    <a:pt x="14731" y="4064"/>
                  </a:lnTo>
                  <a:lnTo>
                    <a:pt x="14596" y="4034"/>
                  </a:lnTo>
                  <a:lnTo>
                    <a:pt x="14477" y="4019"/>
                  </a:lnTo>
                  <a:lnTo>
                    <a:pt x="14029" y="4004"/>
                  </a:lnTo>
                  <a:lnTo>
                    <a:pt x="13610" y="3959"/>
                  </a:lnTo>
                  <a:lnTo>
                    <a:pt x="13222" y="3885"/>
                  </a:lnTo>
                  <a:lnTo>
                    <a:pt x="12833" y="3795"/>
                  </a:lnTo>
                  <a:lnTo>
                    <a:pt x="12475" y="3661"/>
                  </a:lnTo>
                  <a:lnTo>
                    <a:pt x="12146" y="3511"/>
                  </a:lnTo>
                  <a:lnTo>
                    <a:pt x="11818" y="3347"/>
                  </a:lnTo>
                  <a:lnTo>
                    <a:pt x="11519" y="3138"/>
                  </a:lnTo>
                  <a:lnTo>
                    <a:pt x="11250" y="2914"/>
                  </a:lnTo>
                  <a:lnTo>
                    <a:pt x="10981" y="2660"/>
                  </a:lnTo>
                  <a:lnTo>
                    <a:pt x="10742" y="2376"/>
                  </a:lnTo>
                  <a:lnTo>
                    <a:pt x="10518" y="2077"/>
                  </a:lnTo>
                  <a:lnTo>
                    <a:pt x="10324" y="1748"/>
                  </a:lnTo>
                  <a:lnTo>
                    <a:pt x="10144" y="1390"/>
                  </a:lnTo>
                  <a:lnTo>
                    <a:pt x="9980" y="1001"/>
                  </a:lnTo>
                  <a:lnTo>
                    <a:pt x="9845" y="598"/>
                  </a:lnTo>
                  <a:lnTo>
                    <a:pt x="9801" y="478"/>
                  </a:lnTo>
                  <a:lnTo>
                    <a:pt x="9741" y="359"/>
                  </a:lnTo>
                  <a:lnTo>
                    <a:pt x="9666" y="269"/>
                  </a:lnTo>
                  <a:lnTo>
                    <a:pt x="9577" y="195"/>
                  </a:lnTo>
                  <a:lnTo>
                    <a:pt x="9487" y="120"/>
                  </a:lnTo>
                  <a:lnTo>
                    <a:pt x="9382" y="75"/>
                  </a:lnTo>
                  <a:lnTo>
                    <a:pt x="9278" y="30"/>
                  </a:lnTo>
                  <a:lnTo>
                    <a:pt x="91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-844545" y="3068292"/>
              <a:ext cx="304597" cy="316744"/>
            </a:xfrm>
            <a:custGeom>
              <a:avLst/>
              <a:gdLst/>
              <a:ahLst/>
              <a:cxnLst/>
              <a:rect l="l" t="t" r="r" b="b"/>
              <a:pathLst>
                <a:path w="10833" h="11265" extrusionOk="0">
                  <a:moveTo>
                    <a:pt x="6559" y="0"/>
                  </a:moveTo>
                  <a:lnTo>
                    <a:pt x="6365" y="15"/>
                  </a:lnTo>
                  <a:lnTo>
                    <a:pt x="6156" y="30"/>
                  </a:lnTo>
                  <a:lnTo>
                    <a:pt x="5947" y="45"/>
                  </a:lnTo>
                  <a:lnTo>
                    <a:pt x="5753" y="90"/>
                  </a:lnTo>
                  <a:lnTo>
                    <a:pt x="5543" y="135"/>
                  </a:lnTo>
                  <a:lnTo>
                    <a:pt x="5349" y="195"/>
                  </a:lnTo>
                  <a:lnTo>
                    <a:pt x="5155" y="254"/>
                  </a:lnTo>
                  <a:lnTo>
                    <a:pt x="4961" y="329"/>
                  </a:lnTo>
                  <a:lnTo>
                    <a:pt x="4767" y="404"/>
                  </a:lnTo>
                  <a:lnTo>
                    <a:pt x="4587" y="508"/>
                  </a:lnTo>
                  <a:lnTo>
                    <a:pt x="4408" y="598"/>
                  </a:lnTo>
                  <a:lnTo>
                    <a:pt x="4229" y="718"/>
                  </a:lnTo>
                  <a:lnTo>
                    <a:pt x="4064" y="837"/>
                  </a:lnTo>
                  <a:lnTo>
                    <a:pt x="3900" y="972"/>
                  </a:lnTo>
                  <a:lnTo>
                    <a:pt x="3736" y="1106"/>
                  </a:lnTo>
                  <a:lnTo>
                    <a:pt x="3571" y="1255"/>
                  </a:lnTo>
                  <a:lnTo>
                    <a:pt x="3437" y="1405"/>
                  </a:lnTo>
                  <a:lnTo>
                    <a:pt x="3288" y="1584"/>
                  </a:lnTo>
                  <a:lnTo>
                    <a:pt x="3153" y="1748"/>
                  </a:lnTo>
                  <a:lnTo>
                    <a:pt x="165" y="5872"/>
                  </a:lnTo>
                  <a:lnTo>
                    <a:pt x="90" y="5976"/>
                  </a:lnTo>
                  <a:lnTo>
                    <a:pt x="46" y="6081"/>
                  </a:lnTo>
                  <a:lnTo>
                    <a:pt x="16" y="6185"/>
                  </a:lnTo>
                  <a:lnTo>
                    <a:pt x="1" y="6290"/>
                  </a:lnTo>
                  <a:lnTo>
                    <a:pt x="1" y="6410"/>
                  </a:lnTo>
                  <a:lnTo>
                    <a:pt x="16" y="6514"/>
                  </a:lnTo>
                  <a:lnTo>
                    <a:pt x="46" y="6619"/>
                  </a:lnTo>
                  <a:lnTo>
                    <a:pt x="90" y="6708"/>
                  </a:lnTo>
                  <a:lnTo>
                    <a:pt x="150" y="6798"/>
                  </a:lnTo>
                  <a:lnTo>
                    <a:pt x="225" y="6888"/>
                  </a:lnTo>
                  <a:lnTo>
                    <a:pt x="300" y="6962"/>
                  </a:lnTo>
                  <a:lnTo>
                    <a:pt x="389" y="7022"/>
                  </a:lnTo>
                  <a:lnTo>
                    <a:pt x="494" y="7067"/>
                  </a:lnTo>
                  <a:lnTo>
                    <a:pt x="598" y="7112"/>
                  </a:lnTo>
                  <a:lnTo>
                    <a:pt x="703" y="7127"/>
                  </a:lnTo>
                  <a:lnTo>
                    <a:pt x="1301" y="7127"/>
                  </a:lnTo>
                  <a:lnTo>
                    <a:pt x="1734" y="7142"/>
                  </a:lnTo>
                  <a:lnTo>
                    <a:pt x="2152" y="7201"/>
                  </a:lnTo>
                  <a:lnTo>
                    <a:pt x="2556" y="7291"/>
                  </a:lnTo>
                  <a:lnTo>
                    <a:pt x="2929" y="7396"/>
                  </a:lnTo>
                  <a:lnTo>
                    <a:pt x="3108" y="7470"/>
                  </a:lnTo>
                  <a:lnTo>
                    <a:pt x="3273" y="7545"/>
                  </a:lnTo>
                  <a:lnTo>
                    <a:pt x="3452" y="7635"/>
                  </a:lnTo>
                  <a:lnTo>
                    <a:pt x="3601" y="7724"/>
                  </a:lnTo>
                  <a:lnTo>
                    <a:pt x="3766" y="7829"/>
                  </a:lnTo>
                  <a:lnTo>
                    <a:pt x="3915" y="7933"/>
                  </a:lnTo>
                  <a:lnTo>
                    <a:pt x="4064" y="8038"/>
                  </a:lnTo>
                  <a:lnTo>
                    <a:pt x="4199" y="8172"/>
                  </a:lnTo>
                  <a:lnTo>
                    <a:pt x="4333" y="8292"/>
                  </a:lnTo>
                  <a:lnTo>
                    <a:pt x="4453" y="8441"/>
                  </a:lnTo>
                  <a:lnTo>
                    <a:pt x="4587" y="8576"/>
                  </a:lnTo>
                  <a:lnTo>
                    <a:pt x="4692" y="8725"/>
                  </a:lnTo>
                  <a:lnTo>
                    <a:pt x="4916" y="9054"/>
                  </a:lnTo>
                  <a:lnTo>
                    <a:pt x="5110" y="9412"/>
                  </a:lnTo>
                  <a:lnTo>
                    <a:pt x="5275" y="9801"/>
                  </a:lnTo>
                  <a:lnTo>
                    <a:pt x="5424" y="10219"/>
                  </a:lnTo>
                  <a:lnTo>
                    <a:pt x="5558" y="10667"/>
                  </a:lnTo>
                  <a:lnTo>
                    <a:pt x="5603" y="10787"/>
                  </a:lnTo>
                  <a:lnTo>
                    <a:pt x="5648" y="10891"/>
                  </a:lnTo>
                  <a:lnTo>
                    <a:pt x="5708" y="10981"/>
                  </a:lnTo>
                  <a:lnTo>
                    <a:pt x="5782" y="11071"/>
                  </a:lnTo>
                  <a:lnTo>
                    <a:pt x="5872" y="11130"/>
                  </a:lnTo>
                  <a:lnTo>
                    <a:pt x="5962" y="11190"/>
                  </a:lnTo>
                  <a:lnTo>
                    <a:pt x="6066" y="11235"/>
                  </a:lnTo>
                  <a:lnTo>
                    <a:pt x="6171" y="11250"/>
                  </a:lnTo>
                  <a:lnTo>
                    <a:pt x="6275" y="11265"/>
                  </a:lnTo>
                  <a:lnTo>
                    <a:pt x="6380" y="11265"/>
                  </a:lnTo>
                  <a:lnTo>
                    <a:pt x="6485" y="11250"/>
                  </a:lnTo>
                  <a:lnTo>
                    <a:pt x="6589" y="11220"/>
                  </a:lnTo>
                  <a:lnTo>
                    <a:pt x="6694" y="11175"/>
                  </a:lnTo>
                  <a:lnTo>
                    <a:pt x="6798" y="11115"/>
                  </a:lnTo>
                  <a:lnTo>
                    <a:pt x="6888" y="11041"/>
                  </a:lnTo>
                  <a:lnTo>
                    <a:pt x="6963" y="10951"/>
                  </a:lnTo>
                  <a:lnTo>
                    <a:pt x="10025" y="6753"/>
                  </a:lnTo>
                  <a:lnTo>
                    <a:pt x="10145" y="6574"/>
                  </a:lnTo>
                  <a:lnTo>
                    <a:pt x="10249" y="6395"/>
                  </a:lnTo>
                  <a:lnTo>
                    <a:pt x="10354" y="6200"/>
                  </a:lnTo>
                  <a:lnTo>
                    <a:pt x="10459" y="6006"/>
                  </a:lnTo>
                  <a:lnTo>
                    <a:pt x="10533" y="5827"/>
                  </a:lnTo>
                  <a:lnTo>
                    <a:pt x="10608" y="5618"/>
                  </a:lnTo>
                  <a:lnTo>
                    <a:pt x="10668" y="5424"/>
                  </a:lnTo>
                  <a:lnTo>
                    <a:pt x="10727" y="5229"/>
                  </a:lnTo>
                  <a:lnTo>
                    <a:pt x="10757" y="5020"/>
                  </a:lnTo>
                  <a:lnTo>
                    <a:pt x="10802" y="4826"/>
                  </a:lnTo>
                  <a:lnTo>
                    <a:pt x="10817" y="4617"/>
                  </a:lnTo>
                  <a:lnTo>
                    <a:pt x="10832" y="4423"/>
                  </a:lnTo>
                  <a:lnTo>
                    <a:pt x="10832" y="4213"/>
                  </a:lnTo>
                  <a:lnTo>
                    <a:pt x="10832" y="4019"/>
                  </a:lnTo>
                  <a:lnTo>
                    <a:pt x="10817" y="3810"/>
                  </a:lnTo>
                  <a:lnTo>
                    <a:pt x="10787" y="3616"/>
                  </a:lnTo>
                  <a:lnTo>
                    <a:pt x="10757" y="3407"/>
                  </a:lnTo>
                  <a:lnTo>
                    <a:pt x="10713" y="3212"/>
                  </a:lnTo>
                  <a:lnTo>
                    <a:pt x="10653" y="3018"/>
                  </a:lnTo>
                  <a:lnTo>
                    <a:pt x="10593" y="2824"/>
                  </a:lnTo>
                  <a:lnTo>
                    <a:pt x="10518" y="2645"/>
                  </a:lnTo>
                  <a:lnTo>
                    <a:pt x="10429" y="2451"/>
                  </a:lnTo>
                  <a:lnTo>
                    <a:pt x="10339" y="2271"/>
                  </a:lnTo>
                  <a:lnTo>
                    <a:pt x="10249" y="2092"/>
                  </a:lnTo>
                  <a:lnTo>
                    <a:pt x="10130" y="1913"/>
                  </a:lnTo>
                  <a:lnTo>
                    <a:pt x="10010" y="1748"/>
                  </a:lnTo>
                  <a:lnTo>
                    <a:pt x="9891" y="1584"/>
                  </a:lnTo>
                  <a:lnTo>
                    <a:pt x="9756" y="1420"/>
                  </a:lnTo>
                  <a:lnTo>
                    <a:pt x="9607" y="1270"/>
                  </a:lnTo>
                  <a:lnTo>
                    <a:pt x="9458" y="1121"/>
                  </a:lnTo>
                  <a:lnTo>
                    <a:pt x="9293" y="972"/>
                  </a:lnTo>
                  <a:lnTo>
                    <a:pt x="9129" y="852"/>
                  </a:lnTo>
                  <a:lnTo>
                    <a:pt x="8950" y="718"/>
                  </a:lnTo>
                  <a:lnTo>
                    <a:pt x="8755" y="598"/>
                  </a:lnTo>
                  <a:lnTo>
                    <a:pt x="8576" y="493"/>
                  </a:lnTo>
                  <a:lnTo>
                    <a:pt x="8382" y="404"/>
                  </a:lnTo>
                  <a:lnTo>
                    <a:pt x="8188" y="314"/>
                  </a:lnTo>
                  <a:lnTo>
                    <a:pt x="7994" y="240"/>
                  </a:lnTo>
                  <a:lnTo>
                    <a:pt x="7784" y="180"/>
                  </a:lnTo>
                  <a:lnTo>
                    <a:pt x="7590" y="120"/>
                  </a:lnTo>
                  <a:lnTo>
                    <a:pt x="7381" y="75"/>
                  </a:lnTo>
                  <a:lnTo>
                    <a:pt x="7172" y="45"/>
                  </a:lnTo>
                  <a:lnTo>
                    <a:pt x="6978" y="15"/>
                  </a:lnTo>
                  <a:lnTo>
                    <a:pt x="6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-926874" y="3266970"/>
              <a:ext cx="240320" cy="240320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64" y="1"/>
                  </a:moveTo>
                  <a:lnTo>
                    <a:pt x="3855" y="16"/>
                  </a:lnTo>
                  <a:lnTo>
                    <a:pt x="3646" y="46"/>
                  </a:lnTo>
                  <a:lnTo>
                    <a:pt x="3452" y="76"/>
                  </a:lnTo>
                  <a:lnTo>
                    <a:pt x="3243" y="120"/>
                  </a:lnTo>
                  <a:lnTo>
                    <a:pt x="3048" y="180"/>
                  </a:lnTo>
                  <a:lnTo>
                    <a:pt x="2854" y="240"/>
                  </a:lnTo>
                  <a:lnTo>
                    <a:pt x="2660" y="315"/>
                  </a:lnTo>
                  <a:lnTo>
                    <a:pt x="2466" y="404"/>
                  </a:lnTo>
                  <a:lnTo>
                    <a:pt x="2286" y="494"/>
                  </a:lnTo>
                  <a:lnTo>
                    <a:pt x="2107" y="584"/>
                  </a:lnTo>
                  <a:lnTo>
                    <a:pt x="1928" y="703"/>
                  </a:lnTo>
                  <a:lnTo>
                    <a:pt x="1749" y="823"/>
                  </a:lnTo>
                  <a:lnTo>
                    <a:pt x="1584" y="942"/>
                  </a:lnTo>
                  <a:lnTo>
                    <a:pt x="1420" y="1091"/>
                  </a:lnTo>
                  <a:lnTo>
                    <a:pt x="1271" y="1226"/>
                  </a:lnTo>
                  <a:lnTo>
                    <a:pt x="1121" y="1390"/>
                  </a:lnTo>
                  <a:lnTo>
                    <a:pt x="972" y="1555"/>
                  </a:lnTo>
                  <a:lnTo>
                    <a:pt x="837" y="1719"/>
                  </a:lnTo>
                  <a:lnTo>
                    <a:pt x="718" y="1898"/>
                  </a:lnTo>
                  <a:lnTo>
                    <a:pt x="598" y="2092"/>
                  </a:lnTo>
                  <a:lnTo>
                    <a:pt x="494" y="2272"/>
                  </a:lnTo>
                  <a:lnTo>
                    <a:pt x="389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65" y="3063"/>
                  </a:lnTo>
                  <a:lnTo>
                    <a:pt x="120" y="3258"/>
                  </a:lnTo>
                  <a:lnTo>
                    <a:pt x="75" y="3467"/>
                  </a:lnTo>
                  <a:lnTo>
                    <a:pt x="31" y="3661"/>
                  </a:lnTo>
                  <a:lnTo>
                    <a:pt x="16" y="3870"/>
                  </a:lnTo>
                  <a:lnTo>
                    <a:pt x="1" y="4079"/>
                  </a:lnTo>
                  <a:lnTo>
                    <a:pt x="1" y="4289"/>
                  </a:lnTo>
                  <a:lnTo>
                    <a:pt x="1" y="4483"/>
                  </a:lnTo>
                  <a:lnTo>
                    <a:pt x="16" y="4692"/>
                  </a:lnTo>
                  <a:lnTo>
                    <a:pt x="45" y="4901"/>
                  </a:lnTo>
                  <a:lnTo>
                    <a:pt x="75" y="5095"/>
                  </a:lnTo>
                  <a:lnTo>
                    <a:pt x="120" y="5304"/>
                  </a:lnTo>
                  <a:lnTo>
                    <a:pt x="165" y="5499"/>
                  </a:lnTo>
                  <a:lnTo>
                    <a:pt x="240" y="5693"/>
                  </a:lnTo>
                  <a:lnTo>
                    <a:pt x="314" y="5887"/>
                  </a:lnTo>
                  <a:lnTo>
                    <a:pt x="389" y="6081"/>
                  </a:lnTo>
                  <a:lnTo>
                    <a:pt x="479" y="6261"/>
                  </a:lnTo>
                  <a:lnTo>
                    <a:pt x="583" y="6440"/>
                  </a:lnTo>
                  <a:lnTo>
                    <a:pt x="688" y="6619"/>
                  </a:lnTo>
                  <a:lnTo>
                    <a:pt x="807" y="6798"/>
                  </a:lnTo>
                  <a:lnTo>
                    <a:pt x="942" y="6963"/>
                  </a:lnTo>
                  <a:lnTo>
                    <a:pt x="1076" y="7127"/>
                  </a:lnTo>
                  <a:lnTo>
                    <a:pt x="1226" y="7276"/>
                  </a:lnTo>
                  <a:lnTo>
                    <a:pt x="1375" y="7426"/>
                  </a:lnTo>
                  <a:lnTo>
                    <a:pt x="1539" y="7575"/>
                  </a:lnTo>
                  <a:lnTo>
                    <a:pt x="1719" y="7710"/>
                  </a:lnTo>
                  <a:lnTo>
                    <a:pt x="1898" y="7829"/>
                  </a:lnTo>
                  <a:lnTo>
                    <a:pt x="2077" y="7949"/>
                  </a:lnTo>
                  <a:lnTo>
                    <a:pt x="2271" y="8053"/>
                  </a:lnTo>
                  <a:lnTo>
                    <a:pt x="2466" y="8158"/>
                  </a:lnTo>
                  <a:lnTo>
                    <a:pt x="2660" y="8233"/>
                  </a:lnTo>
                  <a:lnTo>
                    <a:pt x="2854" y="8307"/>
                  </a:lnTo>
                  <a:lnTo>
                    <a:pt x="3048" y="8382"/>
                  </a:lnTo>
                  <a:lnTo>
                    <a:pt x="3257" y="8427"/>
                  </a:lnTo>
                  <a:lnTo>
                    <a:pt x="3452" y="8472"/>
                  </a:lnTo>
                  <a:lnTo>
                    <a:pt x="3661" y="8516"/>
                  </a:lnTo>
                  <a:lnTo>
                    <a:pt x="3870" y="8531"/>
                  </a:lnTo>
                  <a:lnTo>
                    <a:pt x="4064" y="8546"/>
                  </a:lnTo>
                  <a:lnTo>
                    <a:pt x="4483" y="8546"/>
                  </a:lnTo>
                  <a:lnTo>
                    <a:pt x="4677" y="8531"/>
                  </a:lnTo>
                  <a:lnTo>
                    <a:pt x="4886" y="8501"/>
                  </a:lnTo>
                  <a:lnTo>
                    <a:pt x="5095" y="8472"/>
                  </a:lnTo>
                  <a:lnTo>
                    <a:pt x="5289" y="8427"/>
                  </a:lnTo>
                  <a:lnTo>
                    <a:pt x="5484" y="8382"/>
                  </a:lnTo>
                  <a:lnTo>
                    <a:pt x="5678" y="8307"/>
                  </a:lnTo>
                  <a:lnTo>
                    <a:pt x="5872" y="8233"/>
                  </a:lnTo>
                  <a:lnTo>
                    <a:pt x="6066" y="8158"/>
                  </a:lnTo>
                  <a:lnTo>
                    <a:pt x="6245" y="8068"/>
                  </a:lnTo>
                  <a:lnTo>
                    <a:pt x="6440" y="7964"/>
                  </a:lnTo>
                  <a:lnTo>
                    <a:pt x="6604" y="7859"/>
                  </a:lnTo>
                  <a:lnTo>
                    <a:pt x="6783" y="7740"/>
                  </a:lnTo>
                  <a:lnTo>
                    <a:pt x="6948" y="7605"/>
                  </a:lnTo>
                  <a:lnTo>
                    <a:pt x="7112" y="7471"/>
                  </a:lnTo>
                  <a:lnTo>
                    <a:pt x="7261" y="7321"/>
                  </a:lnTo>
                  <a:lnTo>
                    <a:pt x="7426" y="7172"/>
                  </a:lnTo>
                  <a:lnTo>
                    <a:pt x="7560" y="7008"/>
                  </a:lnTo>
                  <a:lnTo>
                    <a:pt x="7695" y="6828"/>
                  </a:lnTo>
                  <a:lnTo>
                    <a:pt x="7829" y="6649"/>
                  </a:lnTo>
                  <a:lnTo>
                    <a:pt x="7934" y="6470"/>
                  </a:lnTo>
                  <a:lnTo>
                    <a:pt x="8053" y="6275"/>
                  </a:lnTo>
                  <a:lnTo>
                    <a:pt x="8143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9"/>
                  </a:lnTo>
                  <a:lnTo>
                    <a:pt x="8427" y="5289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77"/>
                  </a:lnTo>
                  <a:lnTo>
                    <a:pt x="8546" y="4483"/>
                  </a:lnTo>
                  <a:lnTo>
                    <a:pt x="8546" y="4274"/>
                  </a:lnTo>
                  <a:lnTo>
                    <a:pt x="8531" y="4064"/>
                  </a:lnTo>
                  <a:lnTo>
                    <a:pt x="8516" y="3855"/>
                  </a:lnTo>
                  <a:lnTo>
                    <a:pt x="8501" y="3661"/>
                  </a:lnTo>
                  <a:lnTo>
                    <a:pt x="8456" y="3452"/>
                  </a:lnTo>
                  <a:lnTo>
                    <a:pt x="8427" y="3258"/>
                  </a:lnTo>
                  <a:lnTo>
                    <a:pt x="8367" y="3063"/>
                  </a:lnTo>
                  <a:lnTo>
                    <a:pt x="8307" y="2869"/>
                  </a:lnTo>
                  <a:lnTo>
                    <a:pt x="8232" y="2675"/>
                  </a:lnTo>
                  <a:lnTo>
                    <a:pt x="8143" y="2481"/>
                  </a:lnTo>
                  <a:lnTo>
                    <a:pt x="8053" y="2287"/>
                  </a:lnTo>
                  <a:lnTo>
                    <a:pt x="7949" y="2107"/>
                  </a:lnTo>
                  <a:lnTo>
                    <a:pt x="7844" y="1928"/>
                  </a:lnTo>
                  <a:lnTo>
                    <a:pt x="7724" y="1764"/>
                  </a:lnTo>
                  <a:lnTo>
                    <a:pt x="7605" y="1599"/>
                  </a:lnTo>
                  <a:lnTo>
                    <a:pt x="7456" y="1435"/>
                  </a:lnTo>
                  <a:lnTo>
                    <a:pt x="7321" y="1271"/>
                  </a:lnTo>
                  <a:lnTo>
                    <a:pt x="7157" y="1121"/>
                  </a:lnTo>
                  <a:lnTo>
                    <a:pt x="6992" y="987"/>
                  </a:lnTo>
                  <a:lnTo>
                    <a:pt x="6828" y="852"/>
                  </a:lnTo>
                  <a:lnTo>
                    <a:pt x="6649" y="718"/>
                  </a:lnTo>
                  <a:lnTo>
                    <a:pt x="6455" y="598"/>
                  </a:lnTo>
                  <a:lnTo>
                    <a:pt x="6275" y="494"/>
                  </a:lnTo>
                  <a:lnTo>
                    <a:pt x="6081" y="404"/>
                  </a:lnTo>
                  <a:lnTo>
                    <a:pt x="5887" y="315"/>
                  </a:lnTo>
                  <a:lnTo>
                    <a:pt x="5693" y="240"/>
                  </a:lnTo>
                  <a:lnTo>
                    <a:pt x="5484" y="180"/>
                  </a:lnTo>
                  <a:lnTo>
                    <a:pt x="5289" y="120"/>
                  </a:lnTo>
                  <a:lnTo>
                    <a:pt x="5080" y="76"/>
                  </a:lnTo>
                  <a:lnTo>
                    <a:pt x="4886" y="46"/>
                  </a:lnTo>
                  <a:lnTo>
                    <a:pt x="4677" y="16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-871848" y="3322418"/>
              <a:ext cx="129847" cy="129847"/>
            </a:xfrm>
            <a:custGeom>
              <a:avLst/>
              <a:gdLst/>
              <a:ahLst/>
              <a:cxnLst/>
              <a:rect l="l" t="t" r="r" b="b"/>
              <a:pathLst>
                <a:path w="4618" h="4618" extrusionOk="0">
                  <a:moveTo>
                    <a:pt x="2197" y="1"/>
                  </a:moveTo>
                  <a:lnTo>
                    <a:pt x="1973" y="16"/>
                  </a:lnTo>
                  <a:lnTo>
                    <a:pt x="1764" y="61"/>
                  </a:lnTo>
                  <a:lnTo>
                    <a:pt x="1554" y="135"/>
                  </a:lnTo>
                  <a:lnTo>
                    <a:pt x="1345" y="210"/>
                  </a:lnTo>
                  <a:lnTo>
                    <a:pt x="1136" y="315"/>
                  </a:lnTo>
                  <a:lnTo>
                    <a:pt x="957" y="434"/>
                  </a:lnTo>
                  <a:lnTo>
                    <a:pt x="778" y="584"/>
                  </a:lnTo>
                  <a:lnTo>
                    <a:pt x="613" y="748"/>
                  </a:lnTo>
                  <a:lnTo>
                    <a:pt x="464" y="927"/>
                  </a:lnTo>
                  <a:lnTo>
                    <a:pt x="329" y="1121"/>
                  </a:lnTo>
                  <a:lnTo>
                    <a:pt x="225" y="1331"/>
                  </a:lnTo>
                  <a:lnTo>
                    <a:pt x="135" y="1540"/>
                  </a:lnTo>
                  <a:lnTo>
                    <a:pt x="75" y="1749"/>
                  </a:lnTo>
                  <a:lnTo>
                    <a:pt x="31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31" y="2645"/>
                  </a:lnTo>
                  <a:lnTo>
                    <a:pt x="75" y="2854"/>
                  </a:lnTo>
                  <a:lnTo>
                    <a:pt x="135" y="3063"/>
                  </a:lnTo>
                  <a:lnTo>
                    <a:pt x="225" y="3273"/>
                  </a:lnTo>
                  <a:lnTo>
                    <a:pt x="329" y="3482"/>
                  </a:lnTo>
                  <a:lnTo>
                    <a:pt x="449" y="3661"/>
                  </a:lnTo>
                  <a:lnTo>
                    <a:pt x="583" y="3840"/>
                  </a:lnTo>
                  <a:lnTo>
                    <a:pt x="748" y="4005"/>
                  </a:lnTo>
                  <a:lnTo>
                    <a:pt x="927" y="4154"/>
                  </a:lnTo>
                  <a:lnTo>
                    <a:pt x="1136" y="4289"/>
                  </a:lnTo>
                  <a:lnTo>
                    <a:pt x="1330" y="4393"/>
                  </a:lnTo>
                  <a:lnTo>
                    <a:pt x="1540" y="4483"/>
                  </a:lnTo>
                  <a:lnTo>
                    <a:pt x="1764" y="4543"/>
                  </a:lnTo>
                  <a:lnTo>
                    <a:pt x="1988" y="4587"/>
                  </a:lnTo>
                  <a:lnTo>
                    <a:pt x="2197" y="4617"/>
                  </a:lnTo>
                  <a:lnTo>
                    <a:pt x="2421" y="4602"/>
                  </a:lnTo>
                  <a:lnTo>
                    <a:pt x="2645" y="4587"/>
                  </a:lnTo>
                  <a:lnTo>
                    <a:pt x="2869" y="4543"/>
                  </a:lnTo>
                  <a:lnTo>
                    <a:pt x="3078" y="4483"/>
                  </a:lnTo>
                  <a:lnTo>
                    <a:pt x="3287" y="4393"/>
                  </a:lnTo>
                  <a:lnTo>
                    <a:pt x="3482" y="4289"/>
                  </a:lnTo>
                  <a:lnTo>
                    <a:pt x="3676" y="4169"/>
                  </a:lnTo>
                  <a:lnTo>
                    <a:pt x="3840" y="4035"/>
                  </a:lnTo>
                  <a:lnTo>
                    <a:pt x="4020" y="3870"/>
                  </a:lnTo>
                  <a:lnTo>
                    <a:pt x="4169" y="3691"/>
                  </a:lnTo>
                  <a:lnTo>
                    <a:pt x="4288" y="3482"/>
                  </a:lnTo>
                  <a:lnTo>
                    <a:pt x="4408" y="3288"/>
                  </a:lnTo>
                  <a:lnTo>
                    <a:pt x="4483" y="3078"/>
                  </a:lnTo>
                  <a:lnTo>
                    <a:pt x="4557" y="2854"/>
                  </a:lnTo>
                  <a:lnTo>
                    <a:pt x="4602" y="2630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49"/>
                  </a:lnTo>
                  <a:lnTo>
                    <a:pt x="4483" y="1540"/>
                  </a:lnTo>
                  <a:lnTo>
                    <a:pt x="4408" y="1331"/>
                  </a:lnTo>
                  <a:lnTo>
                    <a:pt x="4303" y="1136"/>
                  </a:lnTo>
                  <a:lnTo>
                    <a:pt x="4184" y="942"/>
                  </a:lnTo>
                  <a:lnTo>
                    <a:pt x="4034" y="763"/>
                  </a:lnTo>
                  <a:lnTo>
                    <a:pt x="3870" y="598"/>
                  </a:lnTo>
                  <a:lnTo>
                    <a:pt x="3691" y="449"/>
                  </a:lnTo>
                  <a:lnTo>
                    <a:pt x="3497" y="330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1"/>
                  </a:lnTo>
                  <a:lnTo>
                    <a:pt x="2645" y="16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-1215445" y="3622770"/>
              <a:ext cx="240714" cy="240714"/>
            </a:xfrm>
            <a:custGeom>
              <a:avLst/>
              <a:gdLst/>
              <a:ahLst/>
              <a:cxnLst/>
              <a:rect l="l" t="t" r="r" b="b"/>
              <a:pathLst>
                <a:path w="8561" h="8561" extrusionOk="0">
                  <a:moveTo>
                    <a:pt x="4273" y="1"/>
                  </a:moveTo>
                  <a:lnTo>
                    <a:pt x="4079" y="16"/>
                  </a:lnTo>
                  <a:lnTo>
                    <a:pt x="3870" y="31"/>
                  </a:lnTo>
                  <a:lnTo>
                    <a:pt x="3660" y="45"/>
                  </a:lnTo>
                  <a:lnTo>
                    <a:pt x="3466" y="90"/>
                  </a:lnTo>
                  <a:lnTo>
                    <a:pt x="3257" y="135"/>
                  </a:lnTo>
                  <a:lnTo>
                    <a:pt x="3063" y="180"/>
                  </a:lnTo>
                  <a:lnTo>
                    <a:pt x="2869" y="240"/>
                  </a:lnTo>
                  <a:lnTo>
                    <a:pt x="2674" y="314"/>
                  </a:lnTo>
                  <a:lnTo>
                    <a:pt x="2480" y="404"/>
                  </a:lnTo>
                  <a:lnTo>
                    <a:pt x="2301" y="494"/>
                  </a:lnTo>
                  <a:lnTo>
                    <a:pt x="2122" y="598"/>
                  </a:lnTo>
                  <a:lnTo>
                    <a:pt x="1942" y="703"/>
                  </a:lnTo>
                  <a:lnTo>
                    <a:pt x="1763" y="822"/>
                  </a:lnTo>
                  <a:lnTo>
                    <a:pt x="1599" y="957"/>
                  </a:lnTo>
                  <a:lnTo>
                    <a:pt x="1434" y="1091"/>
                  </a:lnTo>
                  <a:lnTo>
                    <a:pt x="1285" y="1241"/>
                  </a:lnTo>
                  <a:lnTo>
                    <a:pt x="1136" y="1390"/>
                  </a:lnTo>
                  <a:lnTo>
                    <a:pt x="986" y="1554"/>
                  </a:lnTo>
                  <a:lnTo>
                    <a:pt x="852" y="1734"/>
                  </a:lnTo>
                  <a:lnTo>
                    <a:pt x="732" y="1913"/>
                  </a:lnTo>
                  <a:lnTo>
                    <a:pt x="613" y="2092"/>
                  </a:lnTo>
                  <a:lnTo>
                    <a:pt x="508" y="2271"/>
                  </a:lnTo>
                  <a:lnTo>
                    <a:pt x="404" y="2466"/>
                  </a:lnTo>
                  <a:lnTo>
                    <a:pt x="329" y="2660"/>
                  </a:lnTo>
                  <a:lnTo>
                    <a:pt x="254" y="2854"/>
                  </a:lnTo>
                  <a:lnTo>
                    <a:pt x="179" y="3063"/>
                  </a:lnTo>
                  <a:lnTo>
                    <a:pt x="135" y="3257"/>
                  </a:lnTo>
                  <a:lnTo>
                    <a:pt x="90" y="3467"/>
                  </a:lnTo>
                  <a:lnTo>
                    <a:pt x="45" y="3676"/>
                  </a:lnTo>
                  <a:lnTo>
                    <a:pt x="30" y="3870"/>
                  </a:lnTo>
                  <a:lnTo>
                    <a:pt x="15" y="4079"/>
                  </a:lnTo>
                  <a:lnTo>
                    <a:pt x="0" y="4288"/>
                  </a:lnTo>
                  <a:lnTo>
                    <a:pt x="15" y="4497"/>
                  </a:lnTo>
                  <a:lnTo>
                    <a:pt x="30" y="4692"/>
                  </a:lnTo>
                  <a:lnTo>
                    <a:pt x="60" y="4901"/>
                  </a:lnTo>
                  <a:lnTo>
                    <a:pt x="90" y="5095"/>
                  </a:lnTo>
                  <a:lnTo>
                    <a:pt x="135" y="5304"/>
                  </a:lnTo>
                  <a:lnTo>
                    <a:pt x="179" y="5498"/>
                  </a:lnTo>
                  <a:lnTo>
                    <a:pt x="254" y="5693"/>
                  </a:lnTo>
                  <a:lnTo>
                    <a:pt x="314" y="5887"/>
                  </a:lnTo>
                  <a:lnTo>
                    <a:pt x="404" y="6081"/>
                  </a:lnTo>
                  <a:lnTo>
                    <a:pt x="493" y="6260"/>
                  </a:lnTo>
                  <a:lnTo>
                    <a:pt x="598" y="6440"/>
                  </a:lnTo>
                  <a:lnTo>
                    <a:pt x="702" y="6619"/>
                  </a:lnTo>
                  <a:lnTo>
                    <a:pt x="822" y="6798"/>
                  </a:lnTo>
                  <a:lnTo>
                    <a:pt x="956" y="6962"/>
                  </a:lnTo>
                  <a:lnTo>
                    <a:pt x="1091" y="7127"/>
                  </a:lnTo>
                  <a:lnTo>
                    <a:pt x="1240" y="7276"/>
                  </a:lnTo>
                  <a:lnTo>
                    <a:pt x="1390" y="7426"/>
                  </a:lnTo>
                  <a:lnTo>
                    <a:pt x="1554" y="7575"/>
                  </a:lnTo>
                  <a:lnTo>
                    <a:pt x="1733" y="7709"/>
                  </a:lnTo>
                  <a:lnTo>
                    <a:pt x="1912" y="7829"/>
                  </a:lnTo>
                  <a:lnTo>
                    <a:pt x="2092" y="7948"/>
                  </a:lnTo>
                  <a:lnTo>
                    <a:pt x="2286" y="8053"/>
                  </a:lnTo>
                  <a:lnTo>
                    <a:pt x="2465" y="8158"/>
                  </a:lnTo>
                  <a:lnTo>
                    <a:pt x="2659" y="8232"/>
                  </a:lnTo>
                  <a:lnTo>
                    <a:pt x="2869" y="8307"/>
                  </a:lnTo>
                  <a:lnTo>
                    <a:pt x="3063" y="8382"/>
                  </a:lnTo>
                  <a:lnTo>
                    <a:pt x="3272" y="8427"/>
                  </a:lnTo>
                  <a:lnTo>
                    <a:pt x="3466" y="8471"/>
                  </a:lnTo>
                  <a:lnTo>
                    <a:pt x="3675" y="8516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288" y="8561"/>
                  </a:lnTo>
                  <a:lnTo>
                    <a:pt x="4497" y="8546"/>
                  </a:lnTo>
                  <a:lnTo>
                    <a:pt x="4691" y="8531"/>
                  </a:lnTo>
                  <a:lnTo>
                    <a:pt x="4900" y="8516"/>
                  </a:lnTo>
                  <a:lnTo>
                    <a:pt x="5109" y="8471"/>
                  </a:lnTo>
                  <a:lnTo>
                    <a:pt x="5304" y="8427"/>
                  </a:lnTo>
                  <a:lnTo>
                    <a:pt x="5498" y="8382"/>
                  </a:lnTo>
                  <a:lnTo>
                    <a:pt x="5692" y="8307"/>
                  </a:lnTo>
                  <a:lnTo>
                    <a:pt x="5886" y="8247"/>
                  </a:lnTo>
                  <a:lnTo>
                    <a:pt x="6081" y="8158"/>
                  </a:lnTo>
                  <a:lnTo>
                    <a:pt x="6260" y="8068"/>
                  </a:lnTo>
                  <a:lnTo>
                    <a:pt x="6454" y="7963"/>
                  </a:lnTo>
                  <a:lnTo>
                    <a:pt x="6618" y="7859"/>
                  </a:lnTo>
                  <a:lnTo>
                    <a:pt x="6798" y="7739"/>
                  </a:lnTo>
                  <a:lnTo>
                    <a:pt x="6962" y="7605"/>
                  </a:lnTo>
                  <a:lnTo>
                    <a:pt x="7126" y="7470"/>
                  </a:lnTo>
                  <a:lnTo>
                    <a:pt x="7276" y="7321"/>
                  </a:lnTo>
                  <a:lnTo>
                    <a:pt x="7425" y="7172"/>
                  </a:lnTo>
                  <a:lnTo>
                    <a:pt x="7575" y="7007"/>
                  </a:lnTo>
                  <a:lnTo>
                    <a:pt x="7709" y="6828"/>
                  </a:lnTo>
                  <a:lnTo>
                    <a:pt x="7843" y="6649"/>
                  </a:lnTo>
                  <a:lnTo>
                    <a:pt x="7948" y="6469"/>
                  </a:lnTo>
                  <a:lnTo>
                    <a:pt x="8068" y="6275"/>
                  </a:lnTo>
                  <a:lnTo>
                    <a:pt x="8157" y="6096"/>
                  </a:lnTo>
                  <a:lnTo>
                    <a:pt x="8247" y="5902"/>
                  </a:lnTo>
                  <a:lnTo>
                    <a:pt x="8322" y="5693"/>
                  </a:lnTo>
                  <a:lnTo>
                    <a:pt x="8381" y="5498"/>
                  </a:lnTo>
                  <a:lnTo>
                    <a:pt x="8441" y="5304"/>
                  </a:lnTo>
                  <a:lnTo>
                    <a:pt x="8486" y="5095"/>
                  </a:lnTo>
                  <a:lnTo>
                    <a:pt x="8516" y="4886"/>
                  </a:lnTo>
                  <a:lnTo>
                    <a:pt x="8546" y="4692"/>
                  </a:lnTo>
                  <a:lnTo>
                    <a:pt x="8546" y="4483"/>
                  </a:lnTo>
                  <a:lnTo>
                    <a:pt x="8561" y="4273"/>
                  </a:lnTo>
                  <a:lnTo>
                    <a:pt x="8546" y="4064"/>
                  </a:lnTo>
                  <a:lnTo>
                    <a:pt x="8531" y="3870"/>
                  </a:lnTo>
                  <a:lnTo>
                    <a:pt x="8516" y="3661"/>
                  </a:lnTo>
                  <a:lnTo>
                    <a:pt x="8471" y="3452"/>
                  </a:lnTo>
                  <a:lnTo>
                    <a:pt x="8426" y="3257"/>
                  </a:lnTo>
                  <a:lnTo>
                    <a:pt x="8381" y="3063"/>
                  </a:lnTo>
                  <a:lnTo>
                    <a:pt x="8322" y="2869"/>
                  </a:lnTo>
                  <a:lnTo>
                    <a:pt x="8247" y="2675"/>
                  </a:lnTo>
                  <a:lnTo>
                    <a:pt x="8157" y="2481"/>
                  </a:lnTo>
                  <a:lnTo>
                    <a:pt x="8068" y="2301"/>
                  </a:lnTo>
                  <a:lnTo>
                    <a:pt x="7963" y="2107"/>
                  </a:lnTo>
                  <a:lnTo>
                    <a:pt x="7858" y="1943"/>
                  </a:lnTo>
                  <a:lnTo>
                    <a:pt x="7739" y="1764"/>
                  </a:lnTo>
                  <a:lnTo>
                    <a:pt x="7604" y="1599"/>
                  </a:lnTo>
                  <a:lnTo>
                    <a:pt x="7470" y="1435"/>
                  </a:lnTo>
                  <a:lnTo>
                    <a:pt x="7321" y="1285"/>
                  </a:lnTo>
                  <a:lnTo>
                    <a:pt x="7171" y="1136"/>
                  </a:lnTo>
                  <a:lnTo>
                    <a:pt x="7007" y="987"/>
                  </a:lnTo>
                  <a:lnTo>
                    <a:pt x="6842" y="852"/>
                  </a:lnTo>
                  <a:lnTo>
                    <a:pt x="6648" y="718"/>
                  </a:lnTo>
                  <a:lnTo>
                    <a:pt x="6469" y="613"/>
                  </a:lnTo>
                  <a:lnTo>
                    <a:pt x="6290" y="509"/>
                  </a:lnTo>
                  <a:lnTo>
                    <a:pt x="6096" y="404"/>
                  </a:lnTo>
                  <a:lnTo>
                    <a:pt x="5901" y="314"/>
                  </a:lnTo>
                  <a:lnTo>
                    <a:pt x="5707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0" y="45"/>
                  </a:lnTo>
                  <a:lnTo>
                    <a:pt x="4691" y="31"/>
                  </a:lnTo>
                  <a:lnTo>
                    <a:pt x="4482" y="16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-1159997" y="3678218"/>
              <a:ext cx="129818" cy="129818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196" y="1"/>
                  </a:moveTo>
                  <a:lnTo>
                    <a:pt x="1972" y="31"/>
                  </a:lnTo>
                  <a:lnTo>
                    <a:pt x="1763" y="75"/>
                  </a:lnTo>
                  <a:lnTo>
                    <a:pt x="1539" y="135"/>
                  </a:lnTo>
                  <a:lnTo>
                    <a:pt x="1345" y="210"/>
                  </a:lnTo>
                  <a:lnTo>
                    <a:pt x="1136" y="314"/>
                  </a:lnTo>
                  <a:lnTo>
                    <a:pt x="956" y="449"/>
                  </a:lnTo>
                  <a:lnTo>
                    <a:pt x="777" y="583"/>
                  </a:lnTo>
                  <a:lnTo>
                    <a:pt x="613" y="748"/>
                  </a:lnTo>
                  <a:lnTo>
                    <a:pt x="463" y="927"/>
                  </a:lnTo>
                  <a:lnTo>
                    <a:pt x="329" y="1121"/>
                  </a:lnTo>
                  <a:lnTo>
                    <a:pt x="224" y="1330"/>
                  </a:lnTo>
                  <a:lnTo>
                    <a:pt x="135" y="1539"/>
                  </a:lnTo>
                  <a:lnTo>
                    <a:pt x="75" y="1764"/>
                  </a:lnTo>
                  <a:lnTo>
                    <a:pt x="30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54"/>
                  </a:lnTo>
                  <a:lnTo>
                    <a:pt x="135" y="3078"/>
                  </a:lnTo>
                  <a:lnTo>
                    <a:pt x="224" y="3272"/>
                  </a:lnTo>
                  <a:lnTo>
                    <a:pt x="314" y="3482"/>
                  </a:lnTo>
                  <a:lnTo>
                    <a:pt x="448" y="3661"/>
                  </a:lnTo>
                  <a:lnTo>
                    <a:pt x="583" y="3840"/>
                  </a:lnTo>
                  <a:lnTo>
                    <a:pt x="747" y="4004"/>
                  </a:lnTo>
                  <a:lnTo>
                    <a:pt x="926" y="4154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63" y="4542"/>
                  </a:lnTo>
                  <a:lnTo>
                    <a:pt x="1987" y="4587"/>
                  </a:lnTo>
                  <a:lnTo>
                    <a:pt x="2196" y="4617"/>
                  </a:lnTo>
                  <a:lnTo>
                    <a:pt x="2420" y="4617"/>
                  </a:lnTo>
                  <a:lnTo>
                    <a:pt x="2644" y="4587"/>
                  </a:lnTo>
                  <a:lnTo>
                    <a:pt x="2869" y="4542"/>
                  </a:lnTo>
                  <a:lnTo>
                    <a:pt x="3078" y="4483"/>
                  </a:lnTo>
                  <a:lnTo>
                    <a:pt x="3287" y="4408"/>
                  </a:lnTo>
                  <a:lnTo>
                    <a:pt x="3481" y="4303"/>
                  </a:lnTo>
                  <a:lnTo>
                    <a:pt x="3675" y="4169"/>
                  </a:lnTo>
                  <a:lnTo>
                    <a:pt x="3840" y="4034"/>
                  </a:lnTo>
                  <a:lnTo>
                    <a:pt x="4004" y="3870"/>
                  </a:lnTo>
                  <a:lnTo>
                    <a:pt x="4168" y="3691"/>
                  </a:lnTo>
                  <a:lnTo>
                    <a:pt x="4288" y="3497"/>
                  </a:lnTo>
                  <a:lnTo>
                    <a:pt x="4407" y="3287"/>
                  </a:lnTo>
                  <a:lnTo>
                    <a:pt x="4482" y="3078"/>
                  </a:lnTo>
                  <a:lnTo>
                    <a:pt x="4557" y="2854"/>
                  </a:lnTo>
                  <a:lnTo>
                    <a:pt x="4587" y="2645"/>
                  </a:lnTo>
                  <a:lnTo>
                    <a:pt x="4617" y="2421"/>
                  </a:lnTo>
                  <a:lnTo>
                    <a:pt x="4617" y="2197"/>
                  </a:lnTo>
                  <a:lnTo>
                    <a:pt x="4587" y="1973"/>
                  </a:lnTo>
                  <a:lnTo>
                    <a:pt x="4557" y="1764"/>
                  </a:lnTo>
                  <a:lnTo>
                    <a:pt x="4482" y="1539"/>
                  </a:lnTo>
                  <a:lnTo>
                    <a:pt x="4407" y="1330"/>
                  </a:lnTo>
                  <a:lnTo>
                    <a:pt x="4303" y="1136"/>
                  </a:lnTo>
                  <a:lnTo>
                    <a:pt x="4183" y="957"/>
                  </a:lnTo>
                  <a:lnTo>
                    <a:pt x="4034" y="778"/>
                  </a:lnTo>
                  <a:lnTo>
                    <a:pt x="3870" y="613"/>
                  </a:lnTo>
                  <a:lnTo>
                    <a:pt x="3690" y="464"/>
                  </a:lnTo>
                  <a:lnTo>
                    <a:pt x="3496" y="329"/>
                  </a:lnTo>
                  <a:lnTo>
                    <a:pt x="3287" y="210"/>
                  </a:lnTo>
                  <a:lnTo>
                    <a:pt x="3078" y="135"/>
                  </a:lnTo>
                  <a:lnTo>
                    <a:pt x="2854" y="60"/>
                  </a:lnTo>
                  <a:lnTo>
                    <a:pt x="2644" y="31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-820589" y="3348483"/>
              <a:ext cx="139913" cy="171404"/>
            </a:xfrm>
            <a:custGeom>
              <a:avLst/>
              <a:gdLst/>
              <a:ahLst/>
              <a:cxnLst/>
              <a:rect l="l" t="t" r="r" b="b"/>
              <a:pathLst>
                <a:path w="4976" h="6096" extrusionOk="0">
                  <a:moveTo>
                    <a:pt x="4632" y="0"/>
                  </a:moveTo>
                  <a:lnTo>
                    <a:pt x="3765" y="1434"/>
                  </a:lnTo>
                  <a:lnTo>
                    <a:pt x="3287" y="1210"/>
                  </a:lnTo>
                  <a:lnTo>
                    <a:pt x="3033" y="1106"/>
                  </a:lnTo>
                  <a:lnTo>
                    <a:pt x="2749" y="1016"/>
                  </a:lnTo>
                  <a:lnTo>
                    <a:pt x="2480" y="941"/>
                  </a:lnTo>
                  <a:lnTo>
                    <a:pt x="2211" y="882"/>
                  </a:lnTo>
                  <a:lnTo>
                    <a:pt x="1957" y="837"/>
                  </a:lnTo>
                  <a:lnTo>
                    <a:pt x="1704" y="837"/>
                  </a:lnTo>
                  <a:lnTo>
                    <a:pt x="1629" y="852"/>
                  </a:lnTo>
                  <a:lnTo>
                    <a:pt x="1569" y="867"/>
                  </a:lnTo>
                  <a:lnTo>
                    <a:pt x="1524" y="897"/>
                  </a:lnTo>
                  <a:lnTo>
                    <a:pt x="1509" y="926"/>
                  </a:lnTo>
                  <a:lnTo>
                    <a:pt x="1494" y="971"/>
                  </a:lnTo>
                  <a:lnTo>
                    <a:pt x="1509" y="1016"/>
                  </a:lnTo>
                  <a:lnTo>
                    <a:pt x="1524" y="1076"/>
                  </a:lnTo>
                  <a:lnTo>
                    <a:pt x="1554" y="1136"/>
                  </a:lnTo>
                  <a:lnTo>
                    <a:pt x="1659" y="1270"/>
                  </a:lnTo>
                  <a:lnTo>
                    <a:pt x="1793" y="1419"/>
                  </a:lnTo>
                  <a:lnTo>
                    <a:pt x="1957" y="1584"/>
                  </a:lnTo>
                  <a:lnTo>
                    <a:pt x="2152" y="1748"/>
                  </a:lnTo>
                  <a:lnTo>
                    <a:pt x="2555" y="2077"/>
                  </a:lnTo>
                  <a:lnTo>
                    <a:pt x="2943" y="2361"/>
                  </a:lnTo>
                  <a:lnTo>
                    <a:pt x="3407" y="2674"/>
                  </a:lnTo>
                  <a:lnTo>
                    <a:pt x="3407" y="2674"/>
                  </a:lnTo>
                  <a:lnTo>
                    <a:pt x="2914" y="2405"/>
                  </a:lnTo>
                  <a:lnTo>
                    <a:pt x="2450" y="2181"/>
                  </a:lnTo>
                  <a:lnTo>
                    <a:pt x="1928" y="1942"/>
                  </a:lnTo>
                  <a:lnTo>
                    <a:pt x="1659" y="1823"/>
                  </a:lnTo>
                  <a:lnTo>
                    <a:pt x="1390" y="1718"/>
                  </a:lnTo>
                  <a:lnTo>
                    <a:pt x="1136" y="1629"/>
                  </a:lnTo>
                  <a:lnTo>
                    <a:pt x="882" y="1569"/>
                  </a:lnTo>
                  <a:lnTo>
                    <a:pt x="658" y="1524"/>
                  </a:lnTo>
                  <a:lnTo>
                    <a:pt x="464" y="1509"/>
                  </a:lnTo>
                  <a:lnTo>
                    <a:pt x="374" y="1524"/>
                  </a:lnTo>
                  <a:lnTo>
                    <a:pt x="299" y="1539"/>
                  </a:lnTo>
                  <a:lnTo>
                    <a:pt x="239" y="1569"/>
                  </a:lnTo>
                  <a:lnTo>
                    <a:pt x="180" y="1599"/>
                  </a:lnTo>
                  <a:lnTo>
                    <a:pt x="135" y="1643"/>
                  </a:lnTo>
                  <a:lnTo>
                    <a:pt x="120" y="1703"/>
                  </a:lnTo>
                  <a:lnTo>
                    <a:pt x="120" y="1763"/>
                  </a:lnTo>
                  <a:lnTo>
                    <a:pt x="135" y="1823"/>
                  </a:lnTo>
                  <a:lnTo>
                    <a:pt x="165" y="1897"/>
                  </a:lnTo>
                  <a:lnTo>
                    <a:pt x="210" y="1972"/>
                  </a:lnTo>
                  <a:lnTo>
                    <a:pt x="344" y="2122"/>
                  </a:lnTo>
                  <a:lnTo>
                    <a:pt x="523" y="2286"/>
                  </a:lnTo>
                  <a:lnTo>
                    <a:pt x="747" y="2465"/>
                  </a:lnTo>
                  <a:lnTo>
                    <a:pt x="986" y="2644"/>
                  </a:lnTo>
                  <a:lnTo>
                    <a:pt x="1240" y="2824"/>
                  </a:lnTo>
                  <a:lnTo>
                    <a:pt x="1763" y="3152"/>
                  </a:lnTo>
                  <a:lnTo>
                    <a:pt x="2241" y="3436"/>
                  </a:lnTo>
                  <a:lnTo>
                    <a:pt x="2719" y="3690"/>
                  </a:lnTo>
                  <a:lnTo>
                    <a:pt x="2376" y="3556"/>
                  </a:lnTo>
                  <a:lnTo>
                    <a:pt x="2017" y="3421"/>
                  </a:lnTo>
                  <a:lnTo>
                    <a:pt x="1584" y="3272"/>
                  </a:lnTo>
                  <a:lnTo>
                    <a:pt x="1136" y="3137"/>
                  </a:lnTo>
                  <a:lnTo>
                    <a:pt x="927" y="3093"/>
                  </a:lnTo>
                  <a:lnTo>
                    <a:pt x="717" y="3048"/>
                  </a:lnTo>
                  <a:lnTo>
                    <a:pt x="538" y="3018"/>
                  </a:lnTo>
                  <a:lnTo>
                    <a:pt x="374" y="3018"/>
                  </a:lnTo>
                  <a:lnTo>
                    <a:pt x="239" y="3033"/>
                  </a:lnTo>
                  <a:lnTo>
                    <a:pt x="180" y="3048"/>
                  </a:lnTo>
                  <a:lnTo>
                    <a:pt x="135" y="3078"/>
                  </a:lnTo>
                  <a:lnTo>
                    <a:pt x="105" y="3108"/>
                  </a:lnTo>
                  <a:lnTo>
                    <a:pt x="90" y="3152"/>
                  </a:lnTo>
                  <a:lnTo>
                    <a:pt x="75" y="3197"/>
                  </a:lnTo>
                  <a:lnTo>
                    <a:pt x="90" y="3242"/>
                  </a:lnTo>
                  <a:lnTo>
                    <a:pt x="150" y="3347"/>
                  </a:lnTo>
                  <a:lnTo>
                    <a:pt x="269" y="3481"/>
                  </a:lnTo>
                  <a:lnTo>
                    <a:pt x="404" y="3616"/>
                  </a:lnTo>
                  <a:lnTo>
                    <a:pt x="583" y="3750"/>
                  </a:lnTo>
                  <a:lnTo>
                    <a:pt x="971" y="4049"/>
                  </a:lnTo>
                  <a:lnTo>
                    <a:pt x="1390" y="4333"/>
                  </a:lnTo>
                  <a:lnTo>
                    <a:pt x="1763" y="4572"/>
                  </a:lnTo>
                  <a:lnTo>
                    <a:pt x="2137" y="4811"/>
                  </a:lnTo>
                  <a:lnTo>
                    <a:pt x="2137" y="4811"/>
                  </a:lnTo>
                  <a:lnTo>
                    <a:pt x="1823" y="4691"/>
                  </a:lnTo>
                  <a:lnTo>
                    <a:pt x="1509" y="4587"/>
                  </a:lnTo>
                  <a:lnTo>
                    <a:pt x="1136" y="4482"/>
                  </a:lnTo>
                  <a:lnTo>
                    <a:pt x="747" y="4392"/>
                  </a:lnTo>
                  <a:lnTo>
                    <a:pt x="568" y="4377"/>
                  </a:lnTo>
                  <a:lnTo>
                    <a:pt x="404" y="4362"/>
                  </a:lnTo>
                  <a:lnTo>
                    <a:pt x="269" y="4377"/>
                  </a:lnTo>
                  <a:lnTo>
                    <a:pt x="150" y="4407"/>
                  </a:lnTo>
                  <a:lnTo>
                    <a:pt x="90" y="4437"/>
                  </a:lnTo>
                  <a:lnTo>
                    <a:pt x="60" y="4467"/>
                  </a:lnTo>
                  <a:lnTo>
                    <a:pt x="30" y="4497"/>
                  </a:lnTo>
                  <a:lnTo>
                    <a:pt x="0" y="4557"/>
                  </a:lnTo>
                  <a:lnTo>
                    <a:pt x="0" y="4602"/>
                  </a:lnTo>
                  <a:lnTo>
                    <a:pt x="0" y="4646"/>
                  </a:lnTo>
                  <a:lnTo>
                    <a:pt x="15" y="4706"/>
                  </a:lnTo>
                  <a:lnTo>
                    <a:pt x="30" y="4751"/>
                  </a:lnTo>
                  <a:lnTo>
                    <a:pt x="120" y="4870"/>
                  </a:lnTo>
                  <a:lnTo>
                    <a:pt x="224" y="4975"/>
                  </a:lnTo>
                  <a:lnTo>
                    <a:pt x="374" y="5080"/>
                  </a:lnTo>
                  <a:lnTo>
                    <a:pt x="538" y="5199"/>
                  </a:lnTo>
                  <a:lnTo>
                    <a:pt x="717" y="5304"/>
                  </a:lnTo>
                  <a:lnTo>
                    <a:pt x="927" y="5408"/>
                  </a:lnTo>
                  <a:lnTo>
                    <a:pt x="1360" y="5602"/>
                  </a:lnTo>
                  <a:lnTo>
                    <a:pt x="1808" y="5782"/>
                  </a:lnTo>
                  <a:lnTo>
                    <a:pt x="2226" y="5946"/>
                  </a:lnTo>
                  <a:lnTo>
                    <a:pt x="2585" y="6051"/>
                  </a:lnTo>
                  <a:lnTo>
                    <a:pt x="2719" y="6081"/>
                  </a:lnTo>
                  <a:lnTo>
                    <a:pt x="2839" y="6095"/>
                  </a:lnTo>
                  <a:lnTo>
                    <a:pt x="2958" y="6066"/>
                  </a:lnTo>
                  <a:lnTo>
                    <a:pt x="3048" y="6021"/>
                  </a:lnTo>
                  <a:lnTo>
                    <a:pt x="3123" y="5961"/>
                  </a:lnTo>
                  <a:lnTo>
                    <a:pt x="3197" y="5871"/>
                  </a:lnTo>
                  <a:lnTo>
                    <a:pt x="3257" y="5797"/>
                  </a:lnTo>
                  <a:lnTo>
                    <a:pt x="3302" y="5692"/>
                  </a:lnTo>
                  <a:lnTo>
                    <a:pt x="3362" y="5498"/>
                  </a:lnTo>
                  <a:lnTo>
                    <a:pt x="3392" y="5319"/>
                  </a:lnTo>
                  <a:lnTo>
                    <a:pt x="3407" y="5139"/>
                  </a:lnTo>
                  <a:lnTo>
                    <a:pt x="3481" y="5035"/>
                  </a:lnTo>
                  <a:lnTo>
                    <a:pt x="3646" y="4751"/>
                  </a:lnTo>
                  <a:lnTo>
                    <a:pt x="3720" y="4587"/>
                  </a:lnTo>
                  <a:lnTo>
                    <a:pt x="3795" y="4407"/>
                  </a:lnTo>
                  <a:lnTo>
                    <a:pt x="3840" y="4243"/>
                  </a:lnTo>
                  <a:lnTo>
                    <a:pt x="3855" y="4168"/>
                  </a:lnTo>
                  <a:lnTo>
                    <a:pt x="3870" y="4109"/>
                  </a:lnTo>
                  <a:lnTo>
                    <a:pt x="3930" y="4049"/>
                  </a:lnTo>
                  <a:lnTo>
                    <a:pt x="3989" y="3974"/>
                  </a:lnTo>
                  <a:lnTo>
                    <a:pt x="4079" y="3869"/>
                  </a:lnTo>
                  <a:lnTo>
                    <a:pt x="4154" y="3750"/>
                  </a:lnTo>
                  <a:lnTo>
                    <a:pt x="4243" y="3616"/>
                  </a:lnTo>
                  <a:lnTo>
                    <a:pt x="4303" y="3451"/>
                  </a:lnTo>
                  <a:lnTo>
                    <a:pt x="4348" y="3272"/>
                  </a:lnTo>
                  <a:lnTo>
                    <a:pt x="4467" y="3137"/>
                  </a:lnTo>
                  <a:lnTo>
                    <a:pt x="4587" y="2988"/>
                  </a:lnTo>
                  <a:lnTo>
                    <a:pt x="4691" y="2809"/>
                  </a:lnTo>
                  <a:lnTo>
                    <a:pt x="4736" y="2704"/>
                  </a:lnTo>
                  <a:lnTo>
                    <a:pt x="4781" y="2600"/>
                  </a:lnTo>
                  <a:lnTo>
                    <a:pt x="4811" y="2495"/>
                  </a:lnTo>
                  <a:lnTo>
                    <a:pt x="4826" y="2376"/>
                  </a:lnTo>
                  <a:lnTo>
                    <a:pt x="4811" y="2271"/>
                  </a:lnTo>
                  <a:lnTo>
                    <a:pt x="4781" y="2151"/>
                  </a:lnTo>
                  <a:lnTo>
                    <a:pt x="4721" y="2047"/>
                  </a:lnTo>
                  <a:lnTo>
                    <a:pt x="4647" y="1942"/>
                  </a:lnTo>
                  <a:lnTo>
                    <a:pt x="4676" y="1897"/>
                  </a:lnTo>
                  <a:lnTo>
                    <a:pt x="4751" y="1763"/>
                  </a:lnTo>
                  <a:lnTo>
                    <a:pt x="4841" y="1554"/>
                  </a:lnTo>
                  <a:lnTo>
                    <a:pt x="4886" y="1434"/>
                  </a:lnTo>
                  <a:lnTo>
                    <a:pt x="4916" y="1300"/>
                  </a:lnTo>
                  <a:lnTo>
                    <a:pt x="4945" y="1150"/>
                  </a:lnTo>
                  <a:lnTo>
                    <a:pt x="4975" y="1001"/>
                  </a:lnTo>
                  <a:lnTo>
                    <a:pt x="4975" y="837"/>
                  </a:lnTo>
                  <a:lnTo>
                    <a:pt x="4960" y="672"/>
                  </a:lnTo>
                  <a:lnTo>
                    <a:pt x="4916" y="508"/>
                  </a:lnTo>
                  <a:lnTo>
                    <a:pt x="4856" y="329"/>
                  </a:lnTo>
                  <a:lnTo>
                    <a:pt x="4766" y="164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-1829168" y="3041411"/>
              <a:ext cx="719583" cy="785125"/>
            </a:xfrm>
            <a:custGeom>
              <a:avLst/>
              <a:gdLst/>
              <a:ahLst/>
              <a:cxnLst/>
              <a:rect l="l" t="t" r="r" b="b"/>
              <a:pathLst>
                <a:path w="25592" h="27923" extrusionOk="0">
                  <a:moveTo>
                    <a:pt x="5827" y="0"/>
                  </a:moveTo>
                  <a:lnTo>
                    <a:pt x="5528" y="15"/>
                  </a:lnTo>
                  <a:lnTo>
                    <a:pt x="5229" y="60"/>
                  </a:lnTo>
                  <a:lnTo>
                    <a:pt x="4930" y="135"/>
                  </a:lnTo>
                  <a:lnTo>
                    <a:pt x="4647" y="239"/>
                  </a:lnTo>
                  <a:lnTo>
                    <a:pt x="4363" y="359"/>
                  </a:lnTo>
                  <a:lnTo>
                    <a:pt x="4094" y="508"/>
                  </a:lnTo>
                  <a:lnTo>
                    <a:pt x="3855" y="688"/>
                  </a:lnTo>
                  <a:lnTo>
                    <a:pt x="3616" y="897"/>
                  </a:lnTo>
                  <a:lnTo>
                    <a:pt x="3407" y="1121"/>
                  </a:lnTo>
                  <a:lnTo>
                    <a:pt x="3212" y="1375"/>
                  </a:lnTo>
                  <a:lnTo>
                    <a:pt x="3048" y="1644"/>
                  </a:lnTo>
                  <a:lnTo>
                    <a:pt x="2899" y="1928"/>
                  </a:lnTo>
                  <a:lnTo>
                    <a:pt x="2824" y="2137"/>
                  </a:lnTo>
                  <a:lnTo>
                    <a:pt x="2749" y="2301"/>
                  </a:lnTo>
                  <a:lnTo>
                    <a:pt x="2615" y="2630"/>
                  </a:lnTo>
                  <a:lnTo>
                    <a:pt x="2361" y="3287"/>
                  </a:lnTo>
                  <a:lnTo>
                    <a:pt x="2122" y="3929"/>
                  </a:lnTo>
                  <a:lnTo>
                    <a:pt x="1913" y="4587"/>
                  </a:lnTo>
                  <a:lnTo>
                    <a:pt x="1689" y="5229"/>
                  </a:lnTo>
                  <a:lnTo>
                    <a:pt x="1494" y="5887"/>
                  </a:lnTo>
                  <a:lnTo>
                    <a:pt x="1315" y="6544"/>
                  </a:lnTo>
                  <a:lnTo>
                    <a:pt x="1136" y="7201"/>
                  </a:lnTo>
                  <a:lnTo>
                    <a:pt x="957" y="7873"/>
                  </a:lnTo>
                  <a:lnTo>
                    <a:pt x="807" y="8546"/>
                  </a:lnTo>
                  <a:lnTo>
                    <a:pt x="658" y="9218"/>
                  </a:lnTo>
                  <a:lnTo>
                    <a:pt x="538" y="9890"/>
                  </a:lnTo>
                  <a:lnTo>
                    <a:pt x="419" y="10578"/>
                  </a:lnTo>
                  <a:lnTo>
                    <a:pt x="314" y="11265"/>
                  </a:lnTo>
                  <a:lnTo>
                    <a:pt x="224" y="11952"/>
                  </a:lnTo>
                  <a:lnTo>
                    <a:pt x="135" y="12654"/>
                  </a:lnTo>
                  <a:lnTo>
                    <a:pt x="75" y="13356"/>
                  </a:lnTo>
                  <a:lnTo>
                    <a:pt x="30" y="14073"/>
                  </a:lnTo>
                  <a:lnTo>
                    <a:pt x="15" y="14776"/>
                  </a:lnTo>
                  <a:lnTo>
                    <a:pt x="0" y="15493"/>
                  </a:lnTo>
                  <a:lnTo>
                    <a:pt x="15" y="16225"/>
                  </a:lnTo>
                  <a:lnTo>
                    <a:pt x="45" y="16957"/>
                  </a:lnTo>
                  <a:lnTo>
                    <a:pt x="105" y="17689"/>
                  </a:lnTo>
                  <a:lnTo>
                    <a:pt x="195" y="18421"/>
                  </a:lnTo>
                  <a:lnTo>
                    <a:pt x="314" y="19168"/>
                  </a:lnTo>
                  <a:lnTo>
                    <a:pt x="449" y="19900"/>
                  </a:lnTo>
                  <a:lnTo>
                    <a:pt x="628" y="20647"/>
                  </a:lnTo>
                  <a:lnTo>
                    <a:pt x="822" y="21394"/>
                  </a:lnTo>
                  <a:lnTo>
                    <a:pt x="1076" y="22126"/>
                  </a:lnTo>
                  <a:lnTo>
                    <a:pt x="1210" y="22499"/>
                  </a:lnTo>
                  <a:lnTo>
                    <a:pt x="1345" y="22858"/>
                  </a:lnTo>
                  <a:lnTo>
                    <a:pt x="1494" y="23216"/>
                  </a:lnTo>
                  <a:lnTo>
                    <a:pt x="1659" y="23590"/>
                  </a:lnTo>
                  <a:lnTo>
                    <a:pt x="1838" y="23948"/>
                  </a:lnTo>
                  <a:lnTo>
                    <a:pt x="2017" y="24292"/>
                  </a:lnTo>
                  <a:lnTo>
                    <a:pt x="2196" y="24591"/>
                  </a:lnTo>
                  <a:lnTo>
                    <a:pt x="2361" y="24845"/>
                  </a:lnTo>
                  <a:lnTo>
                    <a:pt x="2540" y="25069"/>
                  </a:lnTo>
                  <a:lnTo>
                    <a:pt x="2749" y="25263"/>
                  </a:lnTo>
                  <a:lnTo>
                    <a:pt x="2973" y="25442"/>
                  </a:lnTo>
                  <a:lnTo>
                    <a:pt x="3212" y="25592"/>
                  </a:lnTo>
                  <a:lnTo>
                    <a:pt x="3466" y="25711"/>
                  </a:lnTo>
                  <a:lnTo>
                    <a:pt x="3720" y="25801"/>
                  </a:lnTo>
                  <a:lnTo>
                    <a:pt x="3989" y="25876"/>
                  </a:lnTo>
                  <a:lnTo>
                    <a:pt x="4318" y="25935"/>
                  </a:lnTo>
                  <a:lnTo>
                    <a:pt x="4632" y="25995"/>
                  </a:lnTo>
                  <a:lnTo>
                    <a:pt x="5244" y="26115"/>
                  </a:lnTo>
                  <a:lnTo>
                    <a:pt x="6469" y="26324"/>
                  </a:lnTo>
                  <a:lnTo>
                    <a:pt x="7679" y="26533"/>
                  </a:lnTo>
                  <a:lnTo>
                    <a:pt x="8904" y="26727"/>
                  </a:lnTo>
                  <a:lnTo>
                    <a:pt x="10129" y="26906"/>
                  </a:lnTo>
                  <a:lnTo>
                    <a:pt x="11354" y="27086"/>
                  </a:lnTo>
                  <a:lnTo>
                    <a:pt x="12580" y="27235"/>
                  </a:lnTo>
                  <a:lnTo>
                    <a:pt x="13820" y="27385"/>
                  </a:lnTo>
                  <a:lnTo>
                    <a:pt x="15045" y="27519"/>
                  </a:lnTo>
                  <a:lnTo>
                    <a:pt x="16285" y="27638"/>
                  </a:lnTo>
                  <a:lnTo>
                    <a:pt x="17525" y="27743"/>
                  </a:lnTo>
                  <a:lnTo>
                    <a:pt x="18765" y="27818"/>
                  </a:lnTo>
                  <a:lnTo>
                    <a:pt x="20019" y="27892"/>
                  </a:lnTo>
                  <a:lnTo>
                    <a:pt x="21274" y="27922"/>
                  </a:lnTo>
                  <a:lnTo>
                    <a:pt x="23172" y="27922"/>
                  </a:lnTo>
                  <a:lnTo>
                    <a:pt x="23814" y="27892"/>
                  </a:lnTo>
                  <a:lnTo>
                    <a:pt x="24008" y="27878"/>
                  </a:lnTo>
                  <a:lnTo>
                    <a:pt x="24188" y="27848"/>
                  </a:lnTo>
                  <a:lnTo>
                    <a:pt x="24367" y="27788"/>
                  </a:lnTo>
                  <a:lnTo>
                    <a:pt x="24531" y="27728"/>
                  </a:lnTo>
                  <a:lnTo>
                    <a:pt x="24681" y="27638"/>
                  </a:lnTo>
                  <a:lnTo>
                    <a:pt x="24830" y="27549"/>
                  </a:lnTo>
                  <a:lnTo>
                    <a:pt x="24964" y="27429"/>
                  </a:lnTo>
                  <a:lnTo>
                    <a:pt x="25099" y="27310"/>
                  </a:lnTo>
                  <a:lnTo>
                    <a:pt x="25204" y="27175"/>
                  </a:lnTo>
                  <a:lnTo>
                    <a:pt x="25308" y="27026"/>
                  </a:lnTo>
                  <a:lnTo>
                    <a:pt x="25398" y="26877"/>
                  </a:lnTo>
                  <a:lnTo>
                    <a:pt x="25472" y="26712"/>
                  </a:lnTo>
                  <a:lnTo>
                    <a:pt x="25517" y="26533"/>
                  </a:lnTo>
                  <a:lnTo>
                    <a:pt x="25562" y="26354"/>
                  </a:lnTo>
                  <a:lnTo>
                    <a:pt x="25577" y="26174"/>
                  </a:lnTo>
                  <a:lnTo>
                    <a:pt x="25592" y="25980"/>
                  </a:lnTo>
                  <a:lnTo>
                    <a:pt x="25577" y="25816"/>
                  </a:lnTo>
                  <a:lnTo>
                    <a:pt x="25547" y="25637"/>
                  </a:lnTo>
                  <a:lnTo>
                    <a:pt x="25502" y="25487"/>
                  </a:lnTo>
                  <a:lnTo>
                    <a:pt x="25443" y="25323"/>
                  </a:lnTo>
                  <a:lnTo>
                    <a:pt x="25368" y="25173"/>
                  </a:lnTo>
                  <a:lnTo>
                    <a:pt x="25278" y="25039"/>
                  </a:lnTo>
                  <a:lnTo>
                    <a:pt x="25189" y="24905"/>
                  </a:lnTo>
                  <a:lnTo>
                    <a:pt x="25084" y="24785"/>
                  </a:lnTo>
                  <a:lnTo>
                    <a:pt x="24964" y="24680"/>
                  </a:lnTo>
                  <a:lnTo>
                    <a:pt x="24845" y="24576"/>
                  </a:lnTo>
                  <a:lnTo>
                    <a:pt x="24710" y="24486"/>
                  </a:lnTo>
                  <a:lnTo>
                    <a:pt x="24561" y="24397"/>
                  </a:lnTo>
                  <a:lnTo>
                    <a:pt x="24412" y="24337"/>
                  </a:lnTo>
                  <a:lnTo>
                    <a:pt x="24262" y="24277"/>
                  </a:lnTo>
                  <a:lnTo>
                    <a:pt x="24098" y="24247"/>
                  </a:lnTo>
                  <a:lnTo>
                    <a:pt x="23934" y="24217"/>
                  </a:lnTo>
                  <a:lnTo>
                    <a:pt x="23904" y="24217"/>
                  </a:lnTo>
                  <a:lnTo>
                    <a:pt x="22753" y="24083"/>
                  </a:lnTo>
                  <a:lnTo>
                    <a:pt x="21618" y="23919"/>
                  </a:lnTo>
                  <a:lnTo>
                    <a:pt x="20468" y="23724"/>
                  </a:lnTo>
                  <a:lnTo>
                    <a:pt x="19317" y="23500"/>
                  </a:lnTo>
                  <a:lnTo>
                    <a:pt x="18167" y="23261"/>
                  </a:lnTo>
                  <a:lnTo>
                    <a:pt x="17017" y="23007"/>
                  </a:lnTo>
                  <a:lnTo>
                    <a:pt x="15866" y="22723"/>
                  </a:lnTo>
                  <a:lnTo>
                    <a:pt x="14716" y="22440"/>
                  </a:lnTo>
                  <a:lnTo>
                    <a:pt x="13580" y="22141"/>
                  </a:lnTo>
                  <a:lnTo>
                    <a:pt x="12430" y="21827"/>
                  </a:lnTo>
                  <a:lnTo>
                    <a:pt x="11295" y="21498"/>
                  </a:lnTo>
                  <a:lnTo>
                    <a:pt x="10159" y="21170"/>
                  </a:lnTo>
                  <a:lnTo>
                    <a:pt x="9024" y="20811"/>
                  </a:lnTo>
                  <a:lnTo>
                    <a:pt x="7888" y="20468"/>
                  </a:lnTo>
                  <a:lnTo>
                    <a:pt x="7156" y="20228"/>
                  </a:lnTo>
                  <a:lnTo>
                    <a:pt x="7082" y="19989"/>
                  </a:lnTo>
                  <a:lnTo>
                    <a:pt x="6947" y="19586"/>
                  </a:lnTo>
                  <a:lnTo>
                    <a:pt x="6932" y="19541"/>
                  </a:lnTo>
                  <a:lnTo>
                    <a:pt x="6798" y="19078"/>
                  </a:lnTo>
                  <a:lnTo>
                    <a:pt x="6693" y="18585"/>
                  </a:lnTo>
                  <a:lnTo>
                    <a:pt x="6589" y="18092"/>
                  </a:lnTo>
                  <a:lnTo>
                    <a:pt x="6514" y="17584"/>
                  </a:lnTo>
                  <a:lnTo>
                    <a:pt x="6454" y="17061"/>
                  </a:lnTo>
                  <a:lnTo>
                    <a:pt x="6409" y="16538"/>
                  </a:lnTo>
                  <a:lnTo>
                    <a:pt x="6395" y="16016"/>
                  </a:lnTo>
                  <a:lnTo>
                    <a:pt x="6380" y="15478"/>
                  </a:lnTo>
                  <a:lnTo>
                    <a:pt x="6380" y="14925"/>
                  </a:lnTo>
                  <a:lnTo>
                    <a:pt x="6409" y="14387"/>
                  </a:lnTo>
                  <a:lnTo>
                    <a:pt x="6439" y="13834"/>
                  </a:lnTo>
                  <a:lnTo>
                    <a:pt x="6484" y="13282"/>
                  </a:lnTo>
                  <a:lnTo>
                    <a:pt x="6604" y="12057"/>
                  </a:lnTo>
                  <a:lnTo>
                    <a:pt x="6753" y="10727"/>
                  </a:lnTo>
                  <a:lnTo>
                    <a:pt x="6843" y="10040"/>
                  </a:lnTo>
                  <a:lnTo>
                    <a:pt x="6947" y="9382"/>
                  </a:lnTo>
                  <a:lnTo>
                    <a:pt x="7067" y="8740"/>
                  </a:lnTo>
                  <a:lnTo>
                    <a:pt x="7201" y="8157"/>
                  </a:lnTo>
                  <a:lnTo>
                    <a:pt x="7321" y="7679"/>
                  </a:lnTo>
                  <a:lnTo>
                    <a:pt x="7440" y="7321"/>
                  </a:lnTo>
                  <a:lnTo>
                    <a:pt x="7605" y="6962"/>
                  </a:lnTo>
                  <a:lnTo>
                    <a:pt x="7829" y="6484"/>
                  </a:lnTo>
                  <a:lnTo>
                    <a:pt x="8098" y="6006"/>
                  </a:lnTo>
                  <a:lnTo>
                    <a:pt x="8232" y="5767"/>
                  </a:lnTo>
                  <a:lnTo>
                    <a:pt x="8337" y="5513"/>
                  </a:lnTo>
                  <a:lnTo>
                    <a:pt x="8546" y="4990"/>
                  </a:lnTo>
                  <a:lnTo>
                    <a:pt x="8635" y="4736"/>
                  </a:lnTo>
                  <a:lnTo>
                    <a:pt x="8725" y="4527"/>
                  </a:lnTo>
                  <a:lnTo>
                    <a:pt x="8770" y="4422"/>
                  </a:lnTo>
                  <a:lnTo>
                    <a:pt x="8875" y="4124"/>
                  </a:lnTo>
                  <a:lnTo>
                    <a:pt x="8964" y="3810"/>
                  </a:lnTo>
                  <a:lnTo>
                    <a:pt x="9009" y="3496"/>
                  </a:lnTo>
                  <a:lnTo>
                    <a:pt x="9024" y="3182"/>
                  </a:lnTo>
                  <a:lnTo>
                    <a:pt x="9009" y="2884"/>
                  </a:lnTo>
                  <a:lnTo>
                    <a:pt x="8964" y="2570"/>
                  </a:lnTo>
                  <a:lnTo>
                    <a:pt x="8889" y="2271"/>
                  </a:lnTo>
                  <a:lnTo>
                    <a:pt x="8785" y="1987"/>
                  </a:lnTo>
                  <a:lnTo>
                    <a:pt x="8650" y="1703"/>
                  </a:lnTo>
                  <a:lnTo>
                    <a:pt x="8501" y="1449"/>
                  </a:lnTo>
                  <a:lnTo>
                    <a:pt x="8322" y="1196"/>
                  </a:lnTo>
                  <a:lnTo>
                    <a:pt x="8113" y="971"/>
                  </a:lnTo>
                  <a:lnTo>
                    <a:pt x="7888" y="747"/>
                  </a:lnTo>
                  <a:lnTo>
                    <a:pt x="7635" y="568"/>
                  </a:lnTo>
                  <a:lnTo>
                    <a:pt x="7366" y="389"/>
                  </a:lnTo>
                  <a:lnTo>
                    <a:pt x="7067" y="254"/>
                  </a:lnTo>
                  <a:lnTo>
                    <a:pt x="6768" y="135"/>
                  </a:lnTo>
                  <a:lnTo>
                    <a:pt x="6454" y="60"/>
                  </a:lnTo>
                  <a:lnTo>
                    <a:pt x="6141" y="15"/>
                  </a:lnTo>
                  <a:lnTo>
                    <a:pt x="5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-1170513" y="3700908"/>
              <a:ext cx="234022" cy="152509"/>
            </a:xfrm>
            <a:custGeom>
              <a:avLst/>
              <a:gdLst/>
              <a:ahLst/>
              <a:cxnLst/>
              <a:rect l="l" t="t" r="r" b="b"/>
              <a:pathLst>
                <a:path w="8323" h="5424" extrusionOk="0">
                  <a:moveTo>
                    <a:pt x="3526" y="0"/>
                  </a:moveTo>
                  <a:lnTo>
                    <a:pt x="3347" y="30"/>
                  </a:lnTo>
                  <a:lnTo>
                    <a:pt x="3138" y="75"/>
                  </a:lnTo>
                  <a:lnTo>
                    <a:pt x="2914" y="135"/>
                  </a:lnTo>
                  <a:lnTo>
                    <a:pt x="2451" y="284"/>
                  </a:lnTo>
                  <a:lnTo>
                    <a:pt x="1973" y="464"/>
                  </a:lnTo>
                  <a:lnTo>
                    <a:pt x="1539" y="658"/>
                  </a:lnTo>
                  <a:lnTo>
                    <a:pt x="1196" y="822"/>
                  </a:lnTo>
                  <a:lnTo>
                    <a:pt x="867" y="971"/>
                  </a:lnTo>
                  <a:lnTo>
                    <a:pt x="703" y="1166"/>
                  </a:lnTo>
                  <a:lnTo>
                    <a:pt x="568" y="1360"/>
                  </a:lnTo>
                  <a:lnTo>
                    <a:pt x="449" y="1539"/>
                  </a:lnTo>
                  <a:lnTo>
                    <a:pt x="344" y="1733"/>
                  </a:lnTo>
                  <a:lnTo>
                    <a:pt x="270" y="1913"/>
                  </a:lnTo>
                  <a:lnTo>
                    <a:pt x="195" y="2092"/>
                  </a:lnTo>
                  <a:lnTo>
                    <a:pt x="135" y="2271"/>
                  </a:lnTo>
                  <a:lnTo>
                    <a:pt x="75" y="2436"/>
                  </a:lnTo>
                  <a:lnTo>
                    <a:pt x="46" y="2615"/>
                  </a:lnTo>
                  <a:lnTo>
                    <a:pt x="16" y="2779"/>
                  </a:lnTo>
                  <a:lnTo>
                    <a:pt x="1" y="3093"/>
                  </a:lnTo>
                  <a:lnTo>
                    <a:pt x="1" y="3377"/>
                  </a:lnTo>
                  <a:lnTo>
                    <a:pt x="31" y="3646"/>
                  </a:lnTo>
                  <a:lnTo>
                    <a:pt x="75" y="3825"/>
                  </a:lnTo>
                  <a:lnTo>
                    <a:pt x="135" y="3989"/>
                  </a:lnTo>
                  <a:lnTo>
                    <a:pt x="225" y="4139"/>
                  </a:lnTo>
                  <a:lnTo>
                    <a:pt x="329" y="4273"/>
                  </a:lnTo>
                  <a:lnTo>
                    <a:pt x="449" y="4393"/>
                  </a:lnTo>
                  <a:lnTo>
                    <a:pt x="598" y="4497"/>
                  </a:lnTo>
                  <a:lnTo>
                    <a:pt x="748" y="4587"/>
                  </a:lnTo>
                  <a:lnTo>
                    <a:pt x="912" y="4647"/>
                  </a:lnTo>
                  <a:lnTo>
                    <a:pt x="2212" y="5020"/>
                  </a:lnTo>
                  <a:lnTo>
                    <a:pt x="3168" y="5289"/>
                  </a:lnTo>
                  <a:lnTo>
                    <a:pt x="3377" y="5349"/>
                  </a:lnTo>
                  <a:lnTo>
                    <a:pt x="3631" y="5379"/>
                  </a:lnTo>
                  <a:lnTo>
                    <a:pt x="3930" y="5409"/>
                  </a:lnTo>
                  <a:lnTo>
                    <a:pt x="4273" y="5423"/>
                  </a:lnTo>
                  <a:lnTo>
                    <a:pt x="4438" y="5409"/>
                  </a:lnTo>
                  <a:lnTo>
                    <a:pt x="4617" y="5379"/>
                  </a:lnTo>
                  <a:lnTo>
                    <a:pt x="4796" y="5349"/>
                  </a:lnTo>
                  <a:lnTo>
                    <a:pt x="4976" y="5289"/>
                  </a:lnTo>
                  <a:lnTo>
                    <a:pt x="5155" y="5229"/>
                  </a:lnTo>
                  <a:lnTo>
                    <a:pt x="5319" y="5140"/>
                  </a:lnTo>
                  <a:lnTo>
                    <a:pt x="5484" y="5050"/>
                  </a:lnTo>
                  <a:lnTo>
                    <a:pt x="5648" y="4930"/>
                  </a:lnTo>
                  <a:lnTo>
                    <a:pt x="5737" y="4901"/>
                  </a:lnTo>
                  <a:lnTo>
                    <a:pt x="5962" y="4826"/>
                  </a:lnTo>
                  <a:lnTo>
                    <a:pt x="6260" y="4691"/>
                  </a:lnTo>
                  <a:lnTo>
                    <a:pt x="6410" y="4617"/>
                  </a:lnTo>
                  <a:lnTo>
                    <a:pt x="6559" y="4542"/>
                  </a:lnTo>
                  <a:lnTo>
                    <a:pt x="6709" y="4437"/>
                  </a:lnTo>
                  <a:lnTo>
                    <a:pt x="6828" y="4333"/>
                  </a:lnTo>
                  <a:lnTo>
                    <a:pt x="6933" y="4213"/>
                  </a:lnTo>
                  <a:lnTo>
                    <a:pt x="7022" y="4109"/>
                  </a:lnTo>
                  <a:lnTo>
                    <a:pt x="7142" y="3915"/>
                  </a:lnTo>
                  <a:lnTo>
                    <a:pt x="7187" y="3840"/>
                  </a:lnTo>
                  <a:lnTo>
                    <a:pt x="7007" y="3870"/>
                  </a:lnTo>
                  <a:lnTo>
                    <a:pt x="6992" y="3870"/>
                  </a:lnTo>
                  <a:lnTo>
                    <a:pt x="7007" y="3855"/>
                  </a:lnTo>
                  <a:lnTo>
                    <a:pt x="7261" y="3780"/>
                  </a:lnTo>
                  <a:lnTo>
                    <a:pt x="7366" y="3750"/>
                  </a:lnTo>
                  <a:lnTo>
                    <a:pt x="7456" y="3720"/>
                  </a:lnTo>
                  <a:lnTo>
                    <a:pt x="7605" y="3631"/>
                  </a:lnTo>
                  <a:lnTo>
                    <a:pt x="7724" y="3526"/>
                  </a:lnTo>
                  <a:lnTo>
                    <a:pt x="7814" y="3422"/>
                  </a:lnTo>
                  <a:lnTo>
                    <a:pt x="7874" y="3332"/>
                  </a:lnTo>
                  <a:lnTo>
                    <a:pt x="7904" y="3257"/>
                  </a:lnTo>
                  <a:lnTo>
                    <a:pt x="7934" y="3168"/>
                  </a:lnTo>
                  <a:lnTo>
                    <a:pt x="7291" y="3257"/>
                  </a:lnTo>
                  <a:lnTo>
                    <a:pt x="6738" y="3302"/>
                  </a:lnTo>
                  <a:lnTo>
                    <a:pt x="6305" y="3317"/>
                  </a:lnTo>
                  <a:lnTo>
                    <a:pt x="5947" y="3317"/>
                  </a:lnTo>
                  <a:lnTo>
                    <a:pt x="5678" y="3302"/>
                  </a:lnTo>
                  <a:lnTo>
                    <a:pt x="5484" y="3287"/>
                  </a:lnTo>
                  <a:lnTo>
                    <a:pt x="5349" y="3272"/>
                  </a:lnTo>
                  <a:lnTo>
                    <a:pt x="5558" y="3272"/>
                  </a:lnTo>
                  <a:lnTo>
                    <a:pt x="5782" y="3287"/>
                  </a:lnTo>
                  <a:lnTo>
                    <a:pt x="6066" y="3287"/>
                  </a:lnTo>
                  <a:lnTo>
                    <a:pt x="6395" y="3257"/>
                  </a:lnTo>
                  <a:lnTo>
                    <a:pt x="6738" y="3227"/>
                  </a:lnTo>
                  <a:lnTo>
                    <a:pt x="7067" y="3168"/>
                  </a:lnTo>
                  <a:lnTo>
                    <a:pt x="7231" y="3123"/>
                  </a:lnTo>
                  <a:lnTo>
                    <a:pt x="7396" y="3078"/>
                  </a:lnTo>
                  <a:lnTo>
                    <a:pt x="7680" y="2958"/>
                  </a:lnTo>
                  <a:lnTo>
                    <a:pt x="7934" y="2824"/>
                  </a:lnTo>
                  <a:lnTo>
                    <a:pt x="8143" y="2690"/>
                  </a:lnTo>
                  <a:lnTo>
                    <a:pt x="8217" y="2630"/>
                  </a:lnTo>
                  <a:lnTo>
                    <a:pt x="8277" y="2555"/>
                  </a:lnTo>
                  <a:lnTo>
                    <a:pt x="8307" y="2495"/>
                  </a:lnTo>
                  <a:lnTo>
                    <a:pt x="8322" y="2450"/>
                  </a:lnTo>
                  <a:lnTo>
                    <a:pt x="8307" y="2391"/>
                  </a:lnTo>
                  <a:lnTo>
                    <a:pt x="8247" y="2346"/>
                  </a:lnTo>
                  <a:lnTo>
                    <a:pt x="8173" y="2316"/>
                  </a:lnTo>
                  <a:lnTo>
                    <a:pt x="8053" y="2286"/>
                  </a:lnTo>
                  <a:lnTo>
                    <a:pt x="7904" y="2271"/>
                  </a:lnTo>
                  <a:lnTo>
                    <a:pt x="7321" y="2271"/>
                  </a:lnTo>
                  <a:lnTo>
                    <a:pt x="7007" y="2286"/>
                  </a:lnTo>
                  <a:lnTo>
                    <a:pt x="6470" y="2316"/>
                  </a:lnTo>
                  <a:lnTo>
                    <a:pt x="6216" y="2316"/>
                  </a:lnTo>
                  <a:lnTo>
                    <a:pt x="5932" y="2286"/>
                  </a:lnTo>
                  <a:lnTo>
                    <a:pt x="5588" y="2241"/>
                  </a:lnTo>
                  <a:lnTo>
                    <a:pt x="5185" y="2152"/>
                  </a:lnTo>
                  <a:lnTo>
                    <a:pt x="4333" y="1928"/>
                  </a:lnTo>
                  <a:lnTo>
                    <a:pt x="3975" y="1838"/>
                  </a:lnTo>
                  <a:lnTo>
                    <a:pt x="3676" y="1733"/>
                  </a:lnTo>
                  <a:lnTo>
                    <a:pt x="3452" y="1629"/>
                  </a:lnTo>
                  <a:lnTo>
                    <a:pt x="3377" y="1584"/>
                  </a:lnTo>
                  <a:lnTo>
                    <a:pt x="3302" y="1539"/>
                  </a:lnTo>
                  <a:lnTo>
                    <a:pt x="3258" y="1494"/>
                  </a:lnTo>
                  <a:lnTo>
                    <a:pt x="3243" y="1435"/>
                  </a:lnTo>
                  <a:lnTo>
                    <a:pt x="3243" y="1390"/>
                  </a:lnTo>
                  <a:lnTo>
                    <a:pt x="3272" y="1345"/>
                  </a:lnTo>
                  <a:lnTo>
                    <a:pt x="3332" y="1300"/>
                  </a:lnTo>
                  <a:lnTo>
                    <a:pt x="3392" y="1255"/>
                  </a:lnTo>
                  <a:lnTo>
                    <a:pt x="3526" y="1181"/>
                  </a:lnTo>
                  <a:lnTo>
                    <a:pt x="3691" y="1136"/>
                  </a:lnTo>
                  <a:lnTo>
                    <a:pt x="3900" y="1121"/>
                  </a:lnTo>
                  <a:lnTo>
                    <a:pt x="4109" y="1121"/>
                  </a:lnTo>
                  <a:lnTo>
                    <a:pt x="4333" y="1151"/>
                  </a:lnTo>
                  <a:lnTo>
                    <a:pt x="4572" y="1211"/>
                  </a:lnTo>
                  <a:lnTo>
                    <a:pt x="4811" y="1315"/>
                  </a:lnTo>
                  <a:lnTo>
                    <a:pt x="4916" y="1360"/>
                  </a:lnTo>
                  <a:lnTo>
                    <a:pt x="5020" y="1405"/>
                  </a:lnTo>
                  <a:lnTo>
                    <a:pt x="5110" y="1420"/>
                  </a:lnTo>
                  <a:lnTo>
                    <a:pt x="5200" y="1435"/>
                  </a:lnTo>
                  <a:lnTo>
                    <a:pt x="5334" y="1435"/>
                  </a:lnTo>
                  <a:lnTo>
                    <a:pt x="5394" y="1405"/>
                  </a:lnTo>
                  <a:lnTo>
                    <a:pt x="5439" y="1390"/>
                  </a:lnTo>
                  <a:lnTo>
                    <a:pt x="5469" y="1360"/>
                  </a:lnTo>
                  <a:lnTo>
                    <a:pt x="5498" y="1315"/>
                  </a:lnTo>
                  <a:lnTo>
                    <a:pt x="5528" y="1225"/>
                  </a:lnTo>
                  <a:lnTo>
                    <a:pt x="5543" y="1121"/>
                  </a:lnTo>
                  <a:lnTo>
                    <a:pt x="5513" y="1016"/>
                  </a:lnTo>
                  <a:lnTo>
                    <a:pt x="5484" y="957"/>
                  </a:lnTo>
                  <a:lnTo>
                    <a:pt x="5439" y="897"/>
                  </a:lnTo>
                  <a:lnTo>
                    <a:pt x="5304" y="747"/>
                  </a:lnTo>
                  <a:lnTo>
                    <a:pt x="5110" y="598"/>
                  </a:lnTo>
                  <a:lnTo>
                    <a:pt x="4871" y="434"/>
                  </a:lnTo>
                  <a:lnTo>
                    <a:pt x="4602" y="284"/>
                  </a:lnTo>
                  <a:lnTo>
                    <a:pt x="4303" y="150"/>
                  </a:lnTo>
                  <a:lnTo>
                    <a:pt x="4154" y="105"/>
                  </a:lnTo>
                  <a:lnTo>
                    <a:pt x="4005" y="60"/>
                  </a:lnTo>
                  <a:lnTo>
                    <a:pt x="3855" y="3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8" name="Google Shape;1528;p32"/>
          <p:cNvSpPr txBox="1"/>
          <p:nvPr/>
        </p:nvSpPr>
        <p:spPr>
          <a:xfrm>
            <a:off x="3045288" y="2558750"/>
            <a:ext cx="13908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Machine learning objectives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29" name="Google Shape;1529;p32"/>
          <p:cNvGrpSpPr/>
          <p:nvPr/>
        </p:nvGrpSpPr>
        <p:grpSpPr>
          <a:xfrm>
            <a:off x="5811388" y="1276350"/>
            <a:ext cx="2743930" cy="1066800"/>
            <a:chOff x="5811388" y="1276350"/>
            <a:chExt cx="2743930" cy="1066800"/>
          </a:xfrm>
        </p:grpSpPr>
        <p:sp>
          <p:nvSpPr>
            <p:cNvPr id="1530" name="Google Shape;1530;p32"/>
            <p:cNvSpPr txBox="1"/>
            <p:nvPr/>
          </p:nvSpPr>
          <p:spPr>
            <a:xfrm>
              <a:off x="6574110" y="1883550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1" name="Google Shape;1531;p32"/>
            <p:cNvSpPr txBox="1"/>
            <p:nvPr/>
          </p:nvSpPr>
          <p:spPr>
            <a:xfrm>
              <a:off x="6773017" y="1404138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Classify data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32" name="Google Shape;1532;p32"/>
            <p:cNvSpPr txBox="1"/>
            <p:nvPr/>
          </p:nvSpPr>
          <p:spPr>
            <a:xfrm>
              <a:off x="5811388" y="1276350"/>
              <a:ext cx="629400" cy="106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33" name="Google Shape;1533;p32"/>
          <p:cNvGrpSpPr/>
          <p:nvPr/>
        </p:nvGrpSpPr>
        <p:grpSpPr>
          <a:xfrm>
            <a:off x="5811388" y="3608025"/>
            <a:ext cx="2743930" cy="1066800"/>
            <a:chOff x="5811388" y="3608025"/>
            <a:chExt cx="2743930" cy="1066800"/>
          </a:xfrm>
        </p:grpSpPr>
        <p:sp>
          <p:nvSpPr>
            <p:cNvPr id="1534" name="Google Shape;1534;p32"/>
            <p:cNvSpPr txBox="1"/>
            <p:nvPr/>
          </p:nvSpPr>
          <p:spPr>
            <a:xfrm>
              <a:off x="6574110" y="421522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planet where we live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5" name="Google Shape;1535;p32"/>
            <p:cNvSpPr txBox="1"/>
            <p:nvPr/>
          </p:nvSpPr>
          <p:spPr>
            <a:xfrm>
              <a:off x="6773017" y="3735813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Make predictions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36" name="Google Shape;1536;p32"/>
            <p:cNvSpPr txBox="1"/>
            <p:nvPr/>
          </p:nvSpPr>
          <p:spPr>
            <a:xfrm>
              <a:off x="5811388" y="3608025"/>
              <a:ext cx="629400" cy="106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4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537" name="Google Shape;1537;p32"/>
          <p:cNvCxnSpPr>
            <a:stCxn id="1438" idx="3"/>
            <a:endCxn id="1437" idx="1"/>
          </p:cNvCxnSpPr>
          <p:nvPr/>
        </p:nvCxnSpPr>
        <p:spPr>
          <a:xfrm rot="10800000" flipH="1">
            <a:off x="4572300" y="18098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8" name="Google Shape;1538;p32"/>
          <p:cNvCxnSpPr>
            <a:stCxn id="1438" idx="3"/>
            <a:endCxn id="1436" idx="1"/>
          </p:cNvCxnSpPr>
          <p:nvPr/>
        </p:nvCxnSpPr>
        <p:spPr>
          <a:xfrm>
            <a:off x="4572300" y="2975600"/>
            <a:ext cx="1111200" cy="11658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pic>
        <p:nvPicPr>
          <p:cNvPr id="1544" name="Google Shape;1544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3164" r="6375" b="8441"/>
          <a:stretch/>
        </p:blipFill>
        <p:spPr>
          <a:xfrm>
            <a:off x="2931850" y="1250050"/>
            <a:ext cx="4726249" cy="261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5" name="Google Shape;1545;p33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46" name="Google Shape;1546;p33"/>
          <p:cNvGrpSpPr/>
          <p:nvPr/>
        </p:nvGrpSpPr>
        <p:grpSpPr>
          <a:xfrm>
            <a:off x="457197" y="1090380"/>
            <a:ext cx="2381210" cy="824600"/>
            <a:chOff x="457200" y="959300"/>
            <a:chExt cx="2518200" cy="824600"/>
          </a:xfrm>
        </p:grpSpPr>
        <p:grpSp>
          <p:nvGrpSpPr>
            <p:cNvPr id="1547" name="Google Shape;1547;p33"/>
            <p:cNvGrpSpPr/>
            <p:nvPr/>
          </p:nvGrpSpPr>
          <p:grpSpPr>
            <a:xfrm>
              <a:off x="914400" y="959300"/>
              <a:ext cx="2061000" cy="824600"/>
              <a:chOff x="457200" y="959300"/>
              <a:chExt cx="2061000" cy="824600"/>
            </a:xfrm>
          </p:grpSpPr>
          <p:sp>
            <p:nvSpPr>
              <p:cNvPr id="1548" name="Google Shape;1548;p33"/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Active learning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549" name="Google Shape;1549;p33"/>
              <p:cNvSpPr txBox="1"/>
              <p:nvPr/>
            </p:nvSpPr>
            <p:spPr>
              <a:xfrm>
                <a:off x="457200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550" name="Google Shape;1550;p33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51" name="Google Shape;1551;p33"/>
          <p:cNvGrpSpPr/>
          <p:nvPr/>
        </p:nvGrpSpPr>
        <p:grpSpPr>
          <a:xfrm>
            <a:off x="457191" y="2145645"/>
            <a:ext cx="2381210" cy="824600"/>
            <a:chOff x="457200" y="1964800"/>
            <a:chExt cx="2518200" cy="824600"/>
          </a:xfrm>
        </p:grpSpPr>
        <p:grpSp>
          <p:nvGrpSpPr>
            <p:cNvPr id="1552" name="Google Shape;1552;p33"/>
            <p:cNvGrpSpPr/>
            <p:nvPr/>
          </p:nvGrpSpPr>
          <p:grpSpPr>
            <a:xfrm>
              <a:off x="914400" y="1964800"/>
              <a:ext cx="2061000" cy="824600"/>
              <a:chOff x="457200" y="2087425"/>
              <a:chExt cx="2061000" cy="824600"/>
            </a:xfrm>
          </p:grpSpPr>
          <p:sp>
            <p:nvSpPr>
              <p:cNvPr id="1553" name="Google Shape;1553;p33"/>
              <p:cNvSpPr txBox="1"/>
              <p:nvPr/>
            </p:nvSpPr>
            <p:spPr>
              <a:xfrm>
                <a:off x="457200" y="2087425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Maturation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554" name="Google Shape;1554;p33"/>
              <p:cNvSpPr txBox="1"/>
              <p:nvPr/>
            </p:nvSpPr>
            <p:spPr>
              <a:xfrm>
                <a:off x="457200" y="2429025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555" name="Google Shape;1555;p33"/>
            <p:cNvSpPr txBox="1"/>
            <p:nvPr/>
          </p:nvSpPr>
          <p:spPr>
            <a:xfrm>
              <a:off x="457200" y="19648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56" name="Google Shape;1556;p33"/>
          <p:cNvGrpSpPr/>
          <p:nvPr/>
        </p:nvGrpSpPr>
        <p:grpSpPr>
          <a:xfrm>
            <a:off x="457197" y="3200910"/>
            <a:ext cx="2381210" cy="824600"/>
            <a:chOff x="457200" y="959300"/>
            <a:chExt cx="2518200" cy="824600"/>
          </a:xfrm>
        </p:grpSpPr>
        <p:grpSp>
          <p:nvGrpSpPr>
            <p:cNvPr id="1557" name="Google Shape;1557;p33"/>
            <p:cNvGrpSpPr/>
            <p:nvPr/>
          </p:nvGrpSpPr>
          <p:grpSpPr>
            <a:xfrm>
              <a:off x="914400" y="959300"/>
              <a:ext cx="2061000" cy="824600"/>
              <a:chOff x="457200" y="959300"/>
              <a:chExt cx="2061000" cy="824600"/>
            </a:xfrm>
          </p:grpSpPr>
          <p:sp>
            <p:nvSpPr>
              <p:cNvPr id="1558" name="Google Shape;1558;p33"/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Motor synergies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559" name="Google Shape;1559;p33"/>
              <p:cNvSpPr txBox="1"/>
              <p:nvPr/>
            </p:nvSpPr>
            <p:spPr>
              <a:xfrm>
                <a:off x="457200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Neptune is very far away from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560" name="Google Shape;1560;p33"/>
            <p:cNvSpPr txBox="1"/>
            <p:nvPr/>
          </p:nvSpPr>
          <p:spPr>
            <a:xfrm>
              <a:off x="457200" y="959300"/>
              <a:ext cx="457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561" name="Google Shape;1561;p33"/>
          <p:cNvSpPr/>
          <p:nvPr/>
        </p:nvSpPr>
        <p:spPr>
          <a:xfrm>
            <a:off x="3771900" y="3958300"/>
            <a:ext cx="924000" cy="2952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100%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2" name="Google Shape;1562;p33"/>
          <p:cNvSpPr/>
          <p:nvPr/>
        </p:nvSpPr>
        <p:spPr>
          <a:xfrm>
            <a:off x="5124450" y="3958300"/>
            <a:ext cx="924000" cy="295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3" name="Google Shape;1563;p33"/>
          <p:cNvSpPr/>
          <p:nvPr/>
        </p:nvSpPr>
        <p:spPr>
          <a:xfrm>
            <a:off x="6477000" y="3958300"/>
            <a:ext cx="924000" cy="295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25%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564" name="Google Shape;1564;p33"/>
          <p:cNvGrpSpPr/>
          <p:nvPr/>
        </p:nvGrpSpPr>
        <p:grpSpPr>
          <a:xfrm>
            <a:off x="7008555" y="1088126"/>
            <a:ext cx="1678246" cy="3165373"/>
            <a:chOff x="3161760" y="1088175"/>
            <a:chExt cx="1931905" cy="3643804"/>
          </a:xfrm>
        </p:grpSpPr>
        <p:sp>
          <p:nvSpPr>
            <p:cNvPr id="1565" name="Google Shape;1565;p33"/>
            <p:cNvSpPr/>
            <p:nvPr/>
          </p:nvSpPr>
          <p:spPr>
            <a:xfrm>
              <a:off x="3482626" y="4612138"/>
              <a:ext cx="1422734" cy="119841"/>
            </a:xfrm>
            <a:custGeom>
              <a:avLst/>
              <a:gdLst/>
              <a:ahLst/>
              <a:cxnLst/>
              <a:rect l="l" t="t" r="r" b="b"/>
              <a:pathLst>
                <a:path w="51797" h="4363" extrusionOk="0">
                  <a:moveTo>
                    <a:pt x="25891" y="1"/>
                  </a:moveTo>
                  <a:lnTo>
                    <a:pt x="23247" y="16"/>
                  </a:lnTo>
                  <a:lnTo>
                    <a:pt x="20677" y="45"/>
                  </a:lnTo>
                  <a:lnTo>
                    <a:pt x="18197" y="105"/>
                  </a:lnTo>
                  <a:lnTo>
                    <a:pt x="15822" y="180"/>
                  </a:lnTo>
                  <a:lnTo>
                    <a:pt x="13551" y="270"/>
                  </a:lnTo>
                  <a:lnTo>
                    <a:pt x="11415" y="374"/>
                  </a:lnTo>
                  <a:lnTo>
                    <a:pt x="9428" y="509"/>
                  </a:lnTo>
                  <a:lnTo>
                    <a:pt x="7590" y="643"/>
                  </a:lnTo>
                  <a:lnTo>
                    <a:pt x="5917" y="792"/>
                  </a:lnTo>
                  <a:lnTo>
                    <a:pt x="4423" y="972"/>
                  </a:lnTo>
                  <a:lnTo>
                    <a:pt x="3751" y="1061"/>
                  </a:lnTo>
                  <a:lnTo>
                    <a:pt x="3123" y="1151"/>
                  </a:lnTo>
                  <a:lnTo>
                    <a:pt x="2555" y="1241"/>
                  </a:lnTo>
                  <a:lnTo>
                    <a:pt x="2033" y="1330"/>
                  </a:lnTo>
                  <a:lnTo>
                    <a:pt x="1569" y="1435"/>
                  </a:lnTo>
                  <a:lnTo>
                    <a:pt x="1166" y="1539"/>
                  </a:lnTo>
                  <a:lnTo>
                    <a:pt x="808" y="1644"/>
                  </a:lnTo>
                  <a:lnTo>
                    <a:pt x="524" y="1749"/>
                  </a:lnTo>
                  <a:lnTo>
                    <a:pt x="300" y="1853"/>
                  </a:lnTo>
                  <a:lnTo>
                    <a:pt x="210" y="1913"/>
                  </a:lnTo>
                  <a:lnTo>
                    <a:pt x="135" y="1958"/>
                  </a:lnTo>
                  <a:lnTo>
                    <a:pt x="75" y="2018"/>
                  </a:lnTo>
                  <a:lnTo>
                    <a:pt x="31" y="2077"/>
                  </a:lnTo>
                  <a:lnTo>
                    <a:pt x="1" y="2122"/>
                  </a:lnTo>
                  <a:lnTo>
                    <a:pt x="1" y="2182"/>
                  </a:lnTo>
                  <a:lnTo>
                    <a:pt x="1" y="2242"/>
                  </a:lnTo>
                  <a:lnTo>
                    <a:pt x="31" y="2301"/>
                  </a:lnTo>
                  <a:lnTo>
                    <a:pt x="75" y="2346"/>
                  </a:lnTo>
                  <a:lnTo>
                    <a:pt x="135" y="2406"/>
                  </a:lnTo>
                  <a:lnTo>
                    <a:pt x="210" y="2466"/>
                  </a:lnTo>
                  <a:lnTo>
                    <a:pt x="300" y="2511"/>
                  </a:lnTo>
                  <a:lnTo>
                    <a:pt x="524" y="2630"/>
                  </a:lnTo>
                  <a:lnTo>
                    <a:pt x="808" y="2735"/>
                  </a:lnTo>
                  <a:lnTo>
                    <a:pt x="1166" y="2839"/>
                  </a:lnTo>
                  <a:lnTo>
                    <a:pt x="1569" y="2929"/>
                  </a:lnTo>
                  <a:lnTo>
                    <a:pt x="2033" y="3033"/>
                  </a:lnTo>
                  <a:lnTo>
                    <a:pt x="2555" y="3123"/>
                  </a:lnTo>
                  <a:lnTo>
                    <a:pt x="3123" y="3228"/>
                  </a:lnTo>
                  <a:lnTo>
                    <a:pt x="3751" y="3317"/>
                  </a:lnTo>
                  <a:lnTo>
                    <a:pt x="4423" y="3407"/>
                  </a:lnTo>
                  <a:lnTo>
                    <a:pt x="5917" y="3571"/>
                  </a:lnTo>
                  <a:lnTo>
                    <a:pt x="7590" y="3721"/>
                  </a:lnTo>
                  <a:lnTo>
                    <a:pt x="9428" y="3870"/>
                  </a:lnTo>
                  <a:lnTo>
                    <a:pt x="11415" y="3990"/>
                  </a:lnTo>
                  <a:lnTo>
                    <a:pt x="13551" y="4094"/>
                  </a:lnTo>
                  <a:lnTo>
                    <a:pt x="15822" y="4184"/>
                  </a:lnTo>
                  <a:lnTo>
                    <a:pt x="18197" y="4258"/>
                  </a:lnTo>
                  <a:lnTo>
                    <a:pt x="20677" y="4318"/>
                  </a:lnTo>
                  <a:lnTo>
                    <a:pt x="23247" y="4348"/>
                  </a:lnTo>
                  <a:lnTo>
                    <a:pt x="25891" y="4363"/>
                  </a:lnTo>
                  <a:lnTo>
                    <a:pt x="28550" y="4348"/>
                  </a:lnTo>
                  <a:lnTo>
                    <a:pt x="31120" y="4318"/>
                  </a:lnTo>
                  <a:lnTo>
                    <a:pt x="33600" y="4258"/>
                  </a:lnTo>
                  <a:lnTo>
                    <a:pt x="35975" y="4184"/>
                  </a:lnTo>
                  <a:lnTo>
                    <a:pt x="38246" y="4094"/>
                  </a:lnTo>
                  <a:lnTo>
                    <a:pt x="40383" y="3990"/>
                  </a:lnTo>
                  <a:lnTo>
                    <a:pt x="42370" y="3870"/>
                  </a:lnTo>
                  <a:lnTo>
                    <a:pt x="44207" y="3721"/>
                  </a:lnTo>
                  <a:lnTo>
                    <a:pt x="45880" y="3571"/>
                  </a:lnTo>
                  <a:lnTo>
                    <a:pt x="47374" y="3407"/>
                  </a:lnTo>
                  <a:lnTo>
                    <a:pt x="48047" y="3317"/>
                  </a:lnTo>
                  <a:lnTo>
                    <a:pt x="48674" y="3228"/>
                  </a:lnTo>
                  <a:lnTo>
                    <a:pt x="49242" y="3123"/>
                  </a:lnTo>
                  <a:lnTo>
                    <a:pt x="49765" y="3033"/>
                  </a:lnTo>
                  <a:lnTo>
                    <a:pt x="50228" y="2929"/>
                  </a:lnTo>
                  <a:lnTo>
                    <a:pt x="50631" y="2839"/>
                  </a:lnTo>
                  <a:lnTo>
                    <a:pt x="50975" y="2735"/>
                  </a:lnTo>
                  <a:lnTo>
                    <a:pt x="51274" y="2630"/>
                  </a:lnTo>
                  <a:lnTo>
                    <a:pt x="51498" y="2511"/>
                  </a:lnTo>
                  <a:lnTo>
                    <a:pt x="51587" y="2466"/>
                  </a:lnTo>
                  <a:lnTo>
                    <a:pt x="51662" y="2406"/>
                  </a:lnTo>
                  <a:lnTo>
                    <a:pt x="51722" y="2346"/>
                  </a:lnTo>
                  <a:lnTo>
                    <a:pt x="51767" y="2301"/>
                  </a:lnTo>
                  <a:lnTo>
                    <a:pt x="51781" y="2242"/>
                  </a:lnTo>
                  <a:lnTo>
                    <a:pt x="51796" y="2182"/>
                  </a:lnTo>
                  <a:lnTo>
                    <a:pt x="51781" y="2122"/>
                  </a:lnTo>
                  <a:lnTo>
                    <a:pt x="51767" y="2077"/>
                  </a:lnTo>
                  <a:lnTo>
                    <a:pt x="51722" y="2018"/>
                  </a:lnTo>
                  <a:lnTo>
                    <a:pt x="51662" y="1958"/>
                  </a:lnTo>
                  <a:lnTo>
                    <a:pt x="51587" y="1913"/>
                  </a:lnTo>
                  <a:lnTo>
                    <a:pt x="51498" y="1853"/>
                  </a:lnTo>
                  <a:lnTo>
                    <a:pt x="51274" y="1749"/>
                  </a:lnTo>
                  <a:lnTo>
                    <a:pt x="50975" y="1644"/>
                  </a:lnTo>
                  <a:lnTo>
                    <a:pt x="50631" y="1539"/>
                  </a:lnTo>
                  <a:lnTo>
                    <a:pt x="50228" y="1435"/>
                  </a:lnTo>
                  <a:lnTo>
                    <a:pt x="49765" y="1330"/>
                  </a:lnTo>
                  <a:lnTo>
                    <a:pt x="49242" y="1241"/>
                  </a:lnTo>
                  <a:lnTo>
                    <a:pt x="48674" y="1151"/>
                  </a:lnTo>
                  <a:lnTo>
                    <a:pt x="48047" y="1061"/>
                  </a:lnTo>
                  <a:lnTo>
                    <a:pt x="47374" y="972"/>
                  </a:lnTo>
                  <a:lnTo>
                    <a:pt x="45880" y="792"/>
                  </a:lnTo>
                  <a:lnTo>
                    <a:pt x="44207" y="643"/>
                  </a:lnTo>
                  <a:lnTo>
                    <a:pt x="42370" y="509"/>
                  </a:lnTo>
                  <a:lnTo>
                    <a:pt x="40383" y="374"/>
                  </a:lnTo>
                  <a:lnTo>
                    <a:pt x="38246" y="270"/>
                  </a:lnTo>
                  <a:lnTo>
                    <a:pt x="35975" y="180"/>
                  </a:lnTo>
                  <a:lnTo>
                    <a:pt x="33600" y="105"/>
                  </a:lnTo>
                  <a:lnTo>
                    <a:pt x="31120" y="45"/>
                  </a:lnTo>
                  <a:lnTo>
                    <a:pt x="28550" y="16"/>
                  </a:lnTo>
                  <a:lnTo>
                    <a:pt x="25891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3"/>
            <p:cNvSpPr/>
            <p:nvPr/>
          </p:nvSpPr>
          <p:spPr>
            <a:xfrm>
              <a:off x="3811319" y="2050000"/>
              <a:ext cx="695972" cy="569594"/>
            </a:xfrm>
            <a:custGeom>
              <a:avLst/>
              <a:gdLst/>
              <a:ahLst/>
              <a:cxnLst/>
              <a:rect l="l" t="t" r="r" b="b"/>
              <a:pathLst>
                <a:path w="25338" h="20737" extrusionOk="0">
                  <a:moveTo>
                    <a:pt x="2525" y="0"/>
                  </a:moveTo>
                  <a:lnTo>
                    <a:pt x="2256" y="15"/>
                  </a:lnTo>
                  <a:lnTo>
                    <a:pt x="2017" y="45"/>
                  </a:lnTo>
                  <a:lnTo>
                    <a:pt x="1778" y="105"/>
                  </a:lnTo>
                  <a:lnTo>
                    <a:pt x="1539" y="194"/>
                  </a:lnTo>
                  <a:lnTo>
                    <a:pt x="1315" y="299"/>
                  </a:lnTo>
                  <a:lnTo>
                    <a:pt x="1121" y="434"/>
                  </a:lnTo>
                  <a:lnTo>
                    <a:pt x="927" y="568"/>
                  </a:lnTo>
                  <a:lnTo>
                    <a:pt x="747" y="732"/>
                  </a:lnTo>
                  <a:lnTo>
                    <a:pt x="583" y="912"/>
                  </a:lnTo>
                  <a:lnTo>
                    <a:pt x="434" y="1106"/>
                  </a:lnTo>
                  <a:lnTo>
                    <a:pt x="314" y="1315"/>
                  </a:lnTo>
                  <a:lnTo>
                    <a:pt x="210" y="1539"/>
                  </a:lnTo>
                  <a:lnTo>
                    <a:pt x="120" y="1763"/>
                  </a:lnTo>
                  <a:lnTo>
                    <a:pt x="60" y="2002"/>
                  </a:lnTo>
                  <a:lnTo>
                    <a:pt x="15" y="2256"/>
                  </a:lnTo>
                  <a:lnTo>
                    <a:pt x="0" y="2510"/>
                  </a:lnTo>
                  <a:lnTo>
                    <a:pt x="0" y="18226"/>
                  </a:lnTo>
                  <a:lnTo>
                    <a:pt x="15" y="18480"/>
                  </a:lnTo>
                  <a:lnTo>
                    <a:pt x="60" y="18734"/>
                  </a:lnTo>
                  <a:lnTo>
                    <a:pt x="120" y="18973"/>
                  </a:lnTo>
                  <a:lnTo>
                    <a:pt x="210" y="19198"/>
                  </a:lnTo>
                  <a:lnTo>
                    <a:pt x="314" y="19422"/>
                  </a:lnTo>
                  <a:lnTo>
                    <a:pt x="434" y="19631"/>
                  </a:lnTo>
                  <a:lnTo>
                    <a:pt x="583" y="19825"/>
                  </a:lnTo>
                  <a:lnTo>
                    <a:pt x="747" y="20004"/>
                  </a:lnTo>
                  <a:lnTo>
                    <a:pt x="927" y="20154"/>
                  </a:lnTo>
                  <a:lnTo>
                    <a:pt x="1121" y="20303"/>
                  </a:lnTo>
                  <a:lnTo>
                    <a:pt x="1315" y="20438"/>
                  </a:lnTo>
                  <a:lnTo>
                    <a:pt x="1539" y="20542"/>
                  </a:lnTo>
                  <a:lnTo>
                    <a:pt x="1778" y="20617"/>
                  </a:lnTo>
                  <a:lnTo>
                    <a:pt x="2017" y="20677"/>
                  </a:lnTo>
                  <a:lnTo>
                    <a:pt x="2256" y="20721"/>
                  </a:lnTo>
                  <a:lnTo>
                    <a:pt x="2525" y="20736"/>
                  </a:lnTo>
                  <a:lnTo>
                    <a:pt x="22828" y="20736"/>
                  </a:lnTo>
                  <a:lnTo>
                    <a:pt x="23082" y="20721"/>
                  </a:lnTo>
                  <a:lnTo>
                    <a:pt x="23336" y="20677"/>
                  </a:lnTo>
                  <a:lnTo>
                    <a:pt x="23575" y="20617"/>
                  </a:lnTo>
                  <a:lnTo>
                    <a:pt x="23799" y="20542"/>
                  </a:lnTo>
                  <a:lnTo>
                    <a:pt x="24023" y="20438"/>
                  </a:lnTo>
                  <a:lnTo>
                    <a:pt x="24232" y="20303"/>
                  </a:lnTo>
                  <a:lnTo>
                    <a:pt x="24427" y="20154"/>
                  </a:lnTo>
                  <a:lnTo>
                    <a:pt x="24606" y="20004"/>
                  </a:lnTo>
                  <a:lnTo>
                    <a:pt x="24755" y="19825"/>
                  </a:lnTo>
                  <a:lnTo>
                    <a:pt x="24905" y="19631"/>
                  </a:lnTo>
                  <a:lnTo>
                    <a:pt x="25039" y="19422"/>
                  </a:lnTo>
                  <a:lnTo>
                    <a:pt x="25144" y="19198"/>
                  </a:lnTo>
                  <a:lnTo>
                    <a:pt x="25218" y="18973"/>
                  </a:lnTo>
                  <a:lnTo>
                    <a:pt x="25278" y="18734"/>
                  </a:lnTo>
                  <a:lnTo>
                    <a:pt x="25323" y="18480"/>
                  </a:lnTo>
                  <a:lnTo>
                    <a:pt x="25338" y="18226"/>
                  </a:lnTo>
                  <a:lnTo>
                    <a:pt x="25338" y="2510"/>
                  </a:lnTo>
                  <a:lnTo>
                    <a:pt x="25323" y="2256"/>
                  </a:lnTo>
                  <a:lnTo>
                    <a:pt x="25278" y="2002"/>
                  </a:lnTo>
                  <a:lnTo>
                    <a:pt x="25218" y="1763"/>
                  </a:lnTo>
                  <a:lnTo>
                    <a:pt x="25144" y="1539"/>
                  </a:lnTo>
                  <a:lnTo>
                    <a:pt x="25039" y="1315"/>
                  </a:lnTo>
                  <a:lnTo>
                    <a:pt x="24905" y="1106"/>
                  </a:lnTo>
                  <a:lnTo>
                    <a:pt x="24755" y="912"/>
                  </a:lnTo>
                  <a:lnTo>
                    <a:pt x="24606" y="732"/>
                  </a:lnTo>
                  <a:lnTo>
                    <a:pt x="24427" y="568"/>
                  </a:lnTo>
                  <a:lnTo>
                    <a:pt x="24232" y="434"/>
                  </a:lnTo>
                  <a:lnTo>
                    <a:pt x="24023" y="299"/>
                  </a:lnTo>
                  <a:lnTo>
                    <a:pt x="23799" y="194"/>
                  </a:lnTo>
                  <a:lnTo>
                    <a:pt x="23575" y="105"/>
                  </a:lnTo>
                  <a:lnTo>
                    <a:pt x="23336" y="45"/>
                  </a:lnTo>
                  <a:lnTo>
                    <a:pt x="23082" y="15"/>
                  </a:lnTo>
                  <a:lnTo>
                    <a:pt x="22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3"/>
            <p:cNvSpPr/>
            <p:nvPr/>
          </p:nvSpPr>
          <p:spPr>
            <a:xfrm>
              <a:off x="3686154" y="2309340"/>
              <a:ext cx="73091" cy="73064"/>
            </a:xfrm>
            <a:custGeom>
              <a:avLst/>
              <a:gdLst/>
              <a:ahLst/>
              <a:cxnLst/>
              <a:rect l="l" t="t" r="r" b="b"/>
              <a:pathLst>
                <a:path w="2661" h="2660" extrusionOk="0">
                  <a:moveTo>
                    <a:pt x="359" y="0"/>
                  </a:moveTo>
                  <a:lnTo>
                    <a:pt x="300" y="15"/>
                  </a:lnTo>
                  <a:lnTo>
                    <a:pt x="225" y="30"/>
                  </a:lnTo>
                  <a:lnTo>
                    <a:pt x="165" y="75"/>
                  </a:lnTo>
                  <a:lnTo>
                    <a:pt x="105" y="120"/>
                  </a:lnTo>
                  <a:lnTo>
                    <a:pt x="61" y="164"/>
                  </a:lnTo>
                  <a:lnTo>
                    <a:pt x="31" y="224"/>
                  </a:lnTo>
                  <a:lnTo>
                    <a:pt x="16" y="299"/>
                  </a:lnTo>
                  <a:lnTo>
                    <a:pt x="1" y="374"/>
                  </a:lnTo>
                  <a:lnTo>
                    <a:pt x="1" y="2301"/>
                  </a:lnTo>
                  <a:lnTo>
                    <a:pt x="16" y="2375"/>
                  </a:lnTo>
                  <a:lnTo>
                    <a:pt x="31" y="2435"/>
                  </a:lnTo>
                  <a:lnTo>
                    <a:pt x="61" y="2510"/>
                  </a:lnTo>
                  <a:lnTo>
                    <a:pt x="105" y="2555"/>
                  </a:lnTo>
                  <a:lnTo>
                    <a:pt x="165" y="2600"/>
                  </a:lnTo>
                  <a:lnTo>
                    <a:pt x="225" y="2629"/>
                  </a:lnTo>
                  <a:lnTo>
                    <a:pt x="300" y="2659"/>
                  </a:lnTo>
                  <a:lnTo>
                    <a:pt x="2615" y="2659"/>
                  </a:lnTo>
                  <a:lnTo>
                    <a:pt x="2645" y="2644"/>
                  </a:lnTo>
                  <a:lnTo>
                    <a:pt x="2660" y="2629"/>
                  </a:lnTo>
                  <a:lnTo>
                    <a:pt x="2660" y="2600"/>
                  </a:lnTo>
                  <a:lnTo>
                    <a:pt x="2660" y="75"/>
                  </a:lnTo>
                  <a:lnTo>
                    <a:pt x="2660" y="45"/>
                  </a:lnTo>
                  <a:lnTo>
                    <a:pt x="2645" y="30"/>
                  </a:lnTo>
                  <a:lnTo>
                    <a:pt x="2615" y="15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3"/>
            <p:cNvSpPr/>
            <p:nvPr/>
          </p:nvSpPr>
          <p:spPr>
            <a:xfrm>
              <a:off x="4559374" y="2309340"/>
              <a:ext cx="73064" cy="73064"/>
            </a:xfrm>
            <a:custGeom>
              <a:avLst/>
              <a:gdLst/>
              <a:ahLst/>
              <a:cxnLst/>
              <a:rect l="l" t="t" r="r" b="b"/>
              <a:pathLst>
                <a:path w="2660" h="2660" extrusionOk="0">
                  <a:moveTo>
                    <a:pt x="75" y="0"/>
                  </a:moveTo>
                  <a:lnTo>
                    <a:pt x="45" y="15"/>
                  </a:lnTo>
                  <a:lnTo>
                    <a:pt x="30" y="30"/>
                  </a:lnTo>
                  <a:lnTo>
                    <a:pt x="15" y="45"/>
                  </a:lnTo>
                  <a:lnTo>
                    <a:pt x="0" y="75"/>
                  </a:lnTo>
                  <a:lnTo>
                    <a:pt x="0" y="2600"/>
                  </a:lnTo>
                  <a:lnTo>
                    <a:pt x="15" y="2629"/>
                  </a:lnTo>
                  <a:lnTo>
                    <a:pt x="30" y="2644"/>
                  </a:lnTo>
                  <a:lnTo>
                    <a:pt x="45" y="2659"/>
                  </a:lnTo>
                  <a:lnTo>
                    <a:pt x="2376" y="2659"/>
                  </a:lnTo>
                  <a:lnTo>
                    <a:pt x="2435" y="2629"/>
                  </a:lnTo>
                  <a:lnTo>
                    <a:pt x="2495" y="2600"/>
                  </a:lnTo>
                  <a:lnTo>
                    <a:pt x="2555" y="2555"/>
                  </a:lnTo>
                  <a:lnTo>
                    <a:pt x="2600" y="2510"/>
                  </a:lnTo>
                  <a:lnTo>
                    <a:pt x="2630" y="2435"/>
                  </a:lnTo>
                  <a:lnTo>
                    <a:pt x="2645" y="2375"/>
                  </a:lnTo>
                  <a:lnTo>
                    <a:pt x="2660" y="2301"/>
                  </a:lnTo>
                  <a:lnTo>
                    <a:pt x="2660" y="374"/>
                  </a:lnTo>
                  <a:lnTo>
                    <a:pt x="2645" y="299"/>
                  </a:lnTo>
                  <a:lnTo>
                    <a:pt x="2630" y="224"/>
                  </a:lnTo>
                  <a:lnTo>
                    <a:pt x="2600" y="164"/>
                  </a:lnTo>
                  <a:lnTo>
                    <a:pt x="2555" y="120"/>
                  </a:lnTo>
                  <a:lnTo>
                    <a:pt x="2495" y="75"/>
                  </a:lnTo>
                  <a:lnTo>
                    <a:pt x="2435" y="30"/>
                  </a:lnTo>
                  <a:lnTo>
                    <a:pt x="2376" y="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3"/>
            <p:cNvSpPr/>
            <p:nvPr/>
          </p:nvSpPr>
          <p:spPr>
            <a:xfrm>
              <a:off x="4507242" y="2213728"/>
              <a:ext cx="104679" cy="261408"/>
            </a:xfrm>
            <a:custGeom>
              <a:avLst/>
              <a:gdLst/>
              <a:ahLst/>
              <a:cxnLst/>
              <a:rect l="l" t="t" r="r" b="b"/>
              <a:pathLst>
                <a:path w="3811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765" y="9517"/>
                  </a:lnTo>
                  <a:lnTo>
                    <a:pt x="2869" y="9502"/>
                  </a:lnTo>
                  <a:lnTo>
                    <a:pt x="2974" y="9487"/>
                  </a:lnTo>
                  <a:lnTo>
                    <a:pt x="3079" y="9472"/>
                  </a:lnTo>
                  <a:lnTo>
                    <a:pt x="3168" y="9427"/>
                  </a:lnTo>
                  <a:lnTo>
                    <a:pt x="3258" y="9382"/>
                  </a:lnTo>
                  <a:lnTo>
                    <a:pt x="3347" y="9337"/>
                  </a:lnTo>
                  <a:lnTo>
                    <a:pt x="3422" y="9278"/>
                  </a:lnTo>
                  <a:lnTo>
                    <a:pt x="3497" y="9218"/>
                  </a:lnTo>
                  <a:lnTo>
                    <a:pt x="3572" y="9143"/>
                  </a:lnTo>
                  <a:lnTo>
                    <a:pt x="3631" y="9053"/>
                  </a:lnTo>
                  <a:lnTo>
                    <a:pt x="3676" y="8979"/>
                  </a:lnTo>
                  <a:lnTo>
                    <a:pt x="3721" y="8889"/>
                  </a:lnTo>
                  <a:lnTo>
                    <a:pt x="3751" y="8785"/>
                  </a:lnTo>
                  <a:lnTo>
                    <a:pt x="3781" y="8695"/>
                  </a:lnTo>
                  <a:lnTo>
                    <a:pt x="3796" y="8590"/>
                  </a:lnTo>
                  <a:lnTo>
                    <a:pt x="3811" y="8486"/>
                  </a:lnTo>
                  <a:lnTo>
                    <a:pt x="3811" y="1046"/>
                  </a:lnTo>
                  <a:lnTo>
                    <a:pt x="3796" y="926"/>
                  </a:lnTo>
                  <a:lnTo>
                    <a:pt x="3781" y="837"/>
                  </a:lnTo>
                  <a:lnTo>
                    <a:pt x="3751" y="732"/>
                  </a:lnTo>
                  <a:lnTo>
                    <a:pt x="3721" y="643"/>
                  </a:lnTo>
                  <a:lnTo>
                    <a:pt x="3676" y="553"/>
                  </a:lnTo>
                  <a:lnTo>
                    <a:pt x="3631" y="463"/>
                  </a:lnTo>
                  <a:lnTo>
                    <a:pt x="3572" y="389"/>
                  </a:lnTo>
                  <a:lnTo>
                    <a:pt x="3497" y="314"/>
                  </a:lnTo>
                  <a:lnTo>
                    <a:pt x="3422" y="239"/>
                  </a:lnTo>
                  <a:lnTo>
                    <a:pt x="3347" y="179"/>
                  </a:lnTo>
                  <a:lnTo>
                    <a:pt x="3258" y="135"/>
                  </a:lnTo>
                  <a:lnTo>
                    <a:pt x="3168" y="90"/>
                  </a:lnTo>
                  <a:lnTo>
                    <a:pt x="3079" y="45"/>
                  </a:lnTo>
                  <a:lnTo>
                    <a:pt x="2974" y="30"/>
                  </a:lnTo>
                  <a:lnTo>
                    <a:pt x="2869" y="15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3"/>
            <p:cNvSpPr/>
            <p:nvPr/>
          </p:nvSpPr>
          <p:spPr>
            <a:xfrm>
              <a:off x="3707083" y="2213728"/>
              <a:ext cx="104267" cy="261408"/>
            </a:xfrm>
            <a:custGeom>
              <a:avLst/>
              <a:gdLst/>
              <a:ahLst/>
              <a:cxnLst/>
              <a:rect l="l" t="t" r="r" b="b"/>
              <a:pathLst>
                <a:path w="3796" h="9517" extrusionOk="0">
                  <a:moveTo>
                    <a:pt x="3795" y="0"/>
                  </a:moveTo>
                  <a:lnTo>
                    <a:pt x="3556" y="15"/>
                  </a:lnTo>
                  <a:lnTo>
                    <a:pt x="3302" y="45"/>
                  </a:lnTo>
                  <a:lnTo>
                    <a:pt x="3063" y="75"/>
                  </a:lnTo>
                  <a:lnTo>
                    <a:pt x="2824" y="135"/>
                  </a:lnTo>
                  <a:lnTo>
                    <a:pt x="2585" y="209"/>
                  </a:lnTo>
                  <a:lnTo>
                    <a:pt x="2346" y="299"/>
                  </a:lnTo>
                  <a:lnTo>
                    <a:pt x="2122" y="403"/>
                  </a:lnTo>
                  <a:lnTo>
                    <a:pt x="1898" y="523"/>
                  </a:lnTo>
                  <a:lnTo>
                    <a:pt x="1689" y="643"/>
                  </a:lnTo>
                  <a:lnTo>
                    <a:pt x="1480" y="792"/>
                  </a:lnTo>
                  <a:lnTo>
                    <a:pt x="1286" y="956"/>
                  </a:lnTo>
                  <a:lnTo>
                    <a:pt x="1106" y="1121"/>
                  </a:lnTo>
                  <a:lnTo>
                    <a:pt x="867" y="1390"/>
                  </a:lnTo>
                  <a:lnTo>
                    <a:pt x="643" y="1688"/>
                  </a:lnTo>
                  <a:lnTo>
                    <a:pt x="464" y="2002"/>
                  </a:lnTo>
                  <a:lnTo>
                    <a:pt x="374" y="2166"/>
                  </a:lnTo>
                  <a:lnTo>
                    <a:pt x="300" y="2331"/>
                  </a:lnTo>
                  <a:lnTo>
                    <a:pt x="225" y="2495"/>
                  </a:lnTo>
                  <a:lnTo>
                    <a:pt x="165" y="2674"/>
                  </a:lnTo>
                  <a:lnTo>
                    <a:pt x="120" y="2854"/>
                  </a:lnTo>
                  <a:lnTo>
                    <a:pt x="75" y="3048"/>
                  </a:lnTo>
                  <a:lnTo>
                    <a:pt x="46" y="3227"/>
                  </a:lnTo>
                  <a:lnTo>
                    <a:pt x="16" y="3421"/>
                  </a:lnTo>
                  <a:lnTo>
                    <a:pt x="1" y="3615"/>
                  </a:lnTo>
                  <a:lnTo>
                    <a:pt x="1" y="3810"/>
                  </a:lnTo>
                  <a:lnTo>
                    <a:pt x="1" y="5707"/>
                  </a:lnTo>
                  <a:lnTo>
                    <a:pt x="16" y="6036"/>
                  </a:lnTo>
                  <a:lnTo>
                    <a:pt x="46" y="6349"/>
                  </a:lnTo>
                  <a:lnTo>
                    <a:pt x="120" y="6663"/>
                  </a:lnTo>
                  <a:lnTo>
                    <a:pt x="210" y="6962"/>
                  </a:lnTo>
                  <a:lnTo>
                    <a:pt x="329" y="7261"/>
                  </a:lnTo>
                  <a:lnTo>
                    <a:pt x="464" y="7530"/>
                  </a:lnTo>
                  <a:lnTo>
                    <a:pt x="628" y="7799"/>
                  </a:lnTo>
                  <a:lnTo>
                    <a:pt x="807" y="8053"/>
                  </a:lnTo>
                  <a:lnTo>
                    <a:pt x="1002" y="8277"/>
                  </a:lnTo>
                  <a:lnTo>
                    <a:pt x="1211" y="8501"/>
                  </a:lnTo>
                  <a:lnTo>
                    <a:pt x="1450" y="8695"/>
                  </a:lnTo>
                  <a:lnTo>
                    <a:pt x="1704" y="8874"/>
                  </a:lnTo>
                  <a:lnTo>
                    <a:pt x="1958" y="9039"/>
                  </a:lnTo>
                  <a:lnTo>
                    <a:pt x="2242" y="9173"/>
                  </a:lnTo>
                  <a:lnTo>
                    <a:pt x="2526" y="9293"/>
                  </a:lnTo>
                  <a:lnTo>
                    <a:pt x="2824" y="9382"/>
                  </a:lnTo>
                  <a:lnTo>
                    <a:pt x="3063" y="9442"/>
                  </a:lnTo>
                  <a:lnTo>
                    <a:pt x="3302" y="9487"/>
                  </a:lnTo>
                  <a:lnTo>
                    <a:pt x="3556" y="9502"/>
                  </a:lnTo>
                  <a:lnTo>
                    <a:pt x="3795" y="9517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3"/>
            <p:cNvSpPr/>
            <p:nvPr/>
          </p:nvSpPr>
          <p:spPr>
            <a:xfrm>
              <a:off x="3920472" y="2182938"/>
              <a:ext cx="125169" cy="157197"/>
            </a:xfrm>
            <a:custGeom>
              <a:avLst/>
              <a:gdLst/>
              <a:ahLst/>
              <a:cxnLst/>
              <a:rect l="l" t="t" r="r" b="b"/>
              <a:pathLst>
                <a:path w="4557" h="5723" extrusionOk="0">
                  <a:moveTo>
                    <a:pt x="2271" y="1"/>
                  </a:moveTo>
                  <a:lnTo>
                    <a:pt x="2047" y="16"/>
                  </a:lnTo>
                  <a:lnTo>
                    <a:pt x="1823" y="60"/>
                  </a:lnTo>
                  <a:lnTo>
                    <a:pt x="1599" y="105"/>
                  </a:lnTo>
                  <a:lnTo>
                    <a:pt x="1390" y="180"/>
                  </a:lnTo>
                  <a:lnTo>
                    <a:pt x="1196" y="285"/>
                  </a:lnTo>
                  <a:lnTo>
                    <a:pt x="1001" y="404"/>
                  </a:lnTo>
                  <a:lnTo>
                    <a:pt x="837" y="524"/>
                  </a:lnTo>
                  <a:lnTo>
                    <a:pt x="673" y="673"/>
                  </a:lnTo>
                  <a:lnTo>
                    <a:pt x="523" y="837"/>
                  </a:lnTo>
                  <a:lnTo>
                    <a:pt x="389" y="1017"/>
                  </a:lnTo>
                  <a:lnTo>
                    <a:pt x="284" y="1196"/>
                  </a:lnTo>
                  <a:lnTo>
                    <a:pt x="180" y="1405"/>
                  </a:lnTo>
                  <a:lnTo>
                    <a:pt x="105" y="1614"/>
                  </a:lnTo>
                  <a:lnTo>
                    <a:pt x="45" y="1823"/>
                  </a:lnTo>
                  <a:lnTo>
                    <a:pt x="15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15" y="3691"/>
                  </a:lnTo>
                  <a:lnTo>
                    <a:pt x="45" y="3915"/>
                  </a:lnTo>
                  <a:lnTo>
                    <a:pt x="105" y="4124"/>
                  </a:lnTo>
                  <a:lnTo>
                    <a:pt x="180" y="4333"/>
                  </a:lnTo>
                  <a:lnTo>
                    <a:pt x="284" y="4542"/>
                  </a:lnTo>
                  <a:lnTo>
                    <a:pt x="389" y="4722"/>
                  </a:lnTo>
                  <a:lnTo>
                    <a:pt x="523" y="4901"/>
                  </a:lnTo>
                  <a:lnTo>
                    <a:pt x="673" y="5065"/>
                  </a:lnTo>
                  <a:lnTo>
                    <a:pt x="837" y="5215"/>
                  </a:lnTo>
                  <a:lnTo>
                    <a:pt x="1001" y="5334"/>
                  </a:lnTo>
                  <a:lnTo>
                    <a:pt x="1196" y="5454"/>
                  </a:lnTo>
                  <a:lnTo>
                    <a:pt x="1390" y="5543"/>
                  </a:lnTo>
                  <a:lnTo>
                    <a:pt x="1599" y="5618"/>
                  </a:lnTo>
                  <a:lnTo>
                    <a:pt x="1823" y="5678"/>
                  </a:lnTo>
                  <a:lnTo>
                    <a:pt x="2047" y="5723"/>
                  </a:lnTo>
                  <a:lnTo>
                    <a:pt x="2510" y="5723"/>
                  </a:lnTo>
                  <a:lnTo>
                    <a:pt x="2734" y="5678"/>
                  </a:lnTo>
                  <a:lnTo>
                    <a:pt x="2958" y="5618"/>
                  </a:lnTo>
                  <a:lnTo>
                    <a:pt x="3168" y="5543"/>
                  </a:lnTo>
                  <a:lnTo>
                    <a:pt x="3362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85" y="5065"/>
                  </a:lnTo>
                  <a:lnTo>
                    <a:pt x="4034" y="4901"/>
                  </a:lnTo>
                  <a:lnTo>
                    <a:pt x="4169" y="4722"/>
                  </a:lnTo>
                  <a:lnTo>
                    <a:pt x="4273" y="4542"/>
                  </a:lnTo>
                  <a:lnTo>
                    <a:pt x="4378" y="4333"/>
                  </a:lnTo>
                  <a:lnTo>
                    <a:pt x="4452" y="4124"/>
                  </a:lnTo>
                  <a:lnTo>
                    <a:pt x="4512" y="3915"/>
                  </a:lnTo>
                  <a:lnTo>
                    <a:pt x="4542" y="3691"/>
                  </a:lnTo>
                  <a:lnTo>
                    <a:pt x="4557" y="3452"/>
                  </a:lnTo>
                  <a:lnTo>
                    <a:pt x="4557" y="2286"/>
                  </a:lnTo>
                  <a:lnTo>
                    <a:pt x="4542" y="2047"/>
                  </a:lnTo>
                  <a:lnTo>
                    <a:pt x="4512" y="1823"/>
                  </a:lnTo>
                  <a:lnTo>
                    <a:pt x="4452" y="1614"/>
                  </a:lnTo>
                  <a:lnTo>
                    <a:pt x="4378" y="1405"/>
                  </a:lnTo>
                  <a:lnTo>
                    <a:pt x="4273" y="1196"/>
                  </a:lnTo>
                  <a:lnTo>
                    <a:pt x="4169" y="1017"/>
                  </a:lnTo>
                  <a:lnTo>
                    <a:pt x="4034" y="837"/>
                  </a:lnTo>
                  <a:lnTo>
                    <a:pt x="3885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62" y="285"/>
                  </a:lnTo>
                  <a:lnTo>
                    <a:pt x="3168" y="180"/>
                  </a:lnTo>
                  <a:lnTo>
                    <a:pt x="2958" y="105"/>
                  </a:lnTo>
                  <a:lnTo>
                    <a:pt x="2734" y="60"/>
                  </a:lnTo>
                  <a:lnTo>
                    <a:pt x="2510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3"/>
            <p:cNvSpPr/>
            <p:nvPr/>
          </p:nvSpPr>
          <p:spPr>
            <a:xfrm>
              <a:off x="3936073" y="2198539"/>
              <a:ext cx="93994" cy="126405"/>
            </a:xfrm>
            <a:custGeom>
              <a:avLst/>
              <a:gdLst/>
              <a:ahLst/>
              <a:cxnLst/>
              <a:rect l="l" t="t" r="r" b="b"/>
              <a:pathLst>
                <a:path w="3422" h="4602" extrusionOk="0">
                  <a:moveTo>
                    <a:pt x="1703" y="0"/>
                  </a:moveTo>
                  <a:lnTo>
                    <a:pt x="1539" y="15"/>
                  </a:lnTo>
                  <a:lnTo>
                    <a:pt x="1360" y="30"/>
                  </a:lnTo>
                  <a:lnTo>
                    <a:pt x="1195" y="75"/>
                  </a:lnTo>
                  <a:lnTo>
                    <a:pt x="1046" y="135"/>
                  </a:lnTo>
                  <a:lnTo>
                    <a:pt x="896" y="210"/>
                  </a:lnTo>
                  <a:lnTo>
                    <a:pt x="747" y="299"/>
                  </a:lnTo>
                  <a:lnTo>
                    <a:pt x="613" y="389"/>
                  </a:lnTo>
                  <a:lnTo>
                    <a:pt x="493" y="508"/>
                  </a:lnTo>
                  <a:lnTo>
                    <a:pt x="388" y="628"/>
                  </a:lnTo>
                  <a:lnTo>
                    <a:pt x="284" y="762"/>
                  </a:lnTo>
                  <a:lnTo>
                    <a:pt x="194" y="897"/>
                  </a:lnTo>
                  <a:lnTo>
                    <a:pt x="135" y="1046"/>
                  </a:lnTo>
                  <a:lnTo>
                    <a:pt x="75" y="1210"/>
                  </a:lnTo>
                  <a:lnTo>
                    <a:pt x="30" y="1375"/>
                  </a:lnTo>
                  <a:lnTo>
                    <a:pt x="0" y="1539"/>
                  </a:lnTo>
                  <a:lnTo>
                    <a:pt x="0" y="1718"/>
                  </a:lnTo>
                  <a:lnTo>
                    <a:pt x="0" y="2884"/>
                  </a:lnTo>
                  <a:lnTo>
                    <a:pt x="0" y="3063"/>
                  </a:lnTo>
                  <a:lnTo>
                    <a:pt x="30" y="3227"/>
                  </a:lnTo>
                  <a:lnTo>
                    <a:pt x="75" y="3392"/>
                  </a:lnTo>
                  <a:lnTo>
                    <a:pt x="135" y="3556"/>
                  </a:lnTo>
                  <a:lnTo>
                    <a:pt x="194" y="3705"/>
                  </a:lnTo>
                  <a:lnTo>
                    <a:pt x="284" y="3840"/>
                  </a:lnTo>
                  <a:lnTo>
                    <a:pt x="388" y="3974"/>
                  </a:lnTo>
                  <a:lnTo>
                    <a:pt x="493" y="4094"/>
                  </a:lnTo>
                  <a:lnTo>
                    <a:pt x="613" y="4213"/>
                  </a:lnTo>
                  <a:lnTo>
                    <a:pt x="747" y="4303"/>
                  </a:lnTo>
                  <a:lnTo>
                    <a:pt x="896" y="4393"/>
                  </a:lnTo>
                  <a:lnTo>
                    <a:pt x="1046" y="4467"/>
                  </a:lnTo>
                  <a:lnTo>
                    <a:pt x="1195" y="4527"/>
                  </a:lnTo>
                  <a:lnTo>
                    <a:pt x="1360" y="4572"/>
                  </a:lnTo>
                  <a:lnTo>
                    <a:pt x="1539" y="4587"/>
                  </a:lnTo>
                  <a:lnTo>
                    <a:pt x="1703" y="4602"/>
                  </a:lnTo>
                  <a:lnTo>
                    <a:pt x="1882" y="4587"/>
                  </a:lnTo>
                  <a:lnTo>
                    <a:pt x="2047" y="4572"/>
                  </a:lnTo>
                  <a:lnTo>
                    <a:pt x="2211" y="4527"/>
                  </a:lnTo>
                  <a:lnTo>
                    <a:pt x="2375" y="4467"/>
                  </a:lnTo>
                  <a:lnTo>
                    <a:pt x="2525" y="4393"/>
                  </a:lnTo>
                  <a:lnTo>
                    <a:pt x="2674" y="4303"/>
                  </a:lnTo>
                  <a:lnTo>
                    <a:pt x="2794" y="4213"/>
                  </a:lnTo>
                  <a:lnTo>
                    <a:pt x="2928" y="4094"/>
                  </a:lnTo>
                  <a:lnTo>
                    <a:pt x="3033" y="3974"/>
                  </a:lnTo>
                  <a:lnTo>
                    <a:pt x="3137" y="3840"/>
                  </a:lnTo>
                  <a:lnTo>
                    <a:pt x="3212" y="3705"/>
                  </a:lnTo>
                  <a:lnTo>
                    <a:pt x="3287" y="3556"/>
                  </a:lnTo>
                  <a:lnTo>
                    <a:pt x="3347" y="3392"/>
                  </a:lnTo>
                  <a:lnTo>
                    <a:pt x="3391" y="3227"/>
                  </a:lnTo>
                  <a:lnTo>
                    <a:pt x="3421" y="3063"/>
                  </a:lnTo>
                  <a:lnTo>
                    <a:pt x="3421" y="2884"/>
                  </a:lnTo>
                  <a:lnTo>
                    <a:pt x="3421" y="1718"/>
                  </a:lnTo>
                  <a:lnTo>
                    <a:pt x="3421" y="1539"/>
                  </a:lnTo>
                  <a:lnTo>
                    <a:pt x="3391" y="1375"/>
                  </a:lnTo>
                  <a:lnTo>
                    <a:pt x="3347" y="1210"/>
                  </a:lnTo>
                  <a:lnTo>
                    <a:pt x="3287" y="1046"/>
                  </a:lnTo>
                  <a:lnTo>
                    <a:pt x="3212" y="897"/>
                  </a:lnTo>
                  <a:lnTo>
                    <a:pt x="3137" y="762"/>
                  </a:lnTo>
                  <a:lnTo>
                    <a:pt x="3033" y="628"/>
                  </a:lnTo>
                  <a:lnTo>
                    <a:pt x="2928" y="508"/>
                  </a:lnTo>
                  <a:lnTo>
                    <a:pt x="2794" y="389"/>
                  </a:lnTo>
                  <a:lnTo>
                    <a:pt x="2674" y="299"/>
                  </a:lnTo>
                  <a:lnTo>
                    <a:pt x="2525" y="210"/>
                  </a:lnTo>
                  <a:lnTo>
                    <a:pt x="2375" y="135"/>
                  </a:lnTo>
                  <a:lnTo>
                    <a:pt x="2211" y="75"/>
                  </a:lnTo>
                  <a:lnTo>
                    <a:pt x="2047" y="30"/>
                  </a:lnTo>
                  <a:lnTo>
                    <a:pt x="1882" y="15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3"/>
            <p:cNvSpPr/>
            <p:nvPr/>
          </p:nvSpPr>
          <p:spPr>
            <a:xfrm>
              <a:off x="3951235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51" y="0"/>
                  </a:moveTo>
                  <a:lnTo>
                    <a:pt x="1032" y="15"/>
                  </a:lnTo>
                  <a:lnTo>
                    <a:pt x="927" y="30"/>
                  </a:lnTo>
                  <a:lnTo>
                    <a:pt x="808" y="60"/>
                  </a:lnTo>
                  <a:lnTo>
                    <a:pt x="703" y="90"/>
                  </a:lnTo>
                  <a:lnTo>
                    <a:pt x="613" y="150"/>
                  </a:lnTo>
                  <a:lnTo>
                    <a:pt x="509" y="209"/>
                  </a:lnTo>
                  <a:lnTo>
                    <a:pt x="419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195" y="523"/>
                  </a:lnTo>
                  <a:lnTo>
                    <a:pt x="135" y="613"/>
                  </a:lnTo>
                  <a:lnTo>
                    <a:pt x="90" y="717"/>
                  </a:lnTo>
                  <a:lnTo>
                    <a:pt x="46" y="822"/>
                  </a:lnTo>
                  <a:lnTo>
                    <a:pt x="31" y="926"/>
                  </a:lnTo>
                  <a:lnTo>
                    <a:pt x="1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6" y="2629"/>
                  </a:lnTo>
                  <a:lnTo>
                    <a:pt x="90" y="2779"/>
                  </a:lnTo>
                  <a:lnTo>
                    <a:pt x="150" y="2898"/>
                  </a:lnTo>
                  <a:lnTo>
                    <a:pt x="240" y="3033"/>
                  </a:lnTo>
                  <a:lnTo>
                    <a:pt x="329" y="3137"/>
                  </a:lnTo>
                  <a:lnTo>
                    <a:pt x="449" y="3242"/>
                  </a:lnTo>
                  <a:lnTo>
                    <a:pt x="569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71" y="3481"/>
                  </a:lnTo>
                  <a:lnTo>
                    <a:pt x="1390" y="3466"/>
                  </a:lnTo>
                  <a:lnTo>
                    <a:pt x="1495" y="3436"/>
                  </a:lnTo>
                  <a:lnTo>
                    <a:pt x="1599" y="3391"/>
                  </a:lnTo>
                  <a:lnTo>
                    <a:pt x="1704" y="3347"/>
                  </a:lnTo>
                  <a:lnTo>
                    <a:pt x="1809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8" y="3063"/>
                  </a:lnTo>
                  <a:lnTo>
                    <a:pt x="2107" y="2973"/>
                  </a:lnTo>
                  <a:lnTo>
                    <a:pt x="2167" y="2883"/>
                  </a:lnTo>
                  <a:lnTo>
                    <a:pt x="2227" y="2779"/>
                  </a:lnTo>
                  <a:lnTo>
                    <a:pt x="2257" y="2674"/>
                  </a:lnTo>
                  <a:lnTo>
                    <a:pt x="2287" y="2570"/>
                  </a:lnTo>
                  <a:lnTo>
                    <a:pt x="2302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2" y="986"/>
                  </a:lnTo>
                  <a:lnTo>
                    <a:pt x="2257" y="822"/>
                  </a:lnTo>
                  <a:lnTo>
                    <a:pt x="2212" y="672"/>
                  </a:lnTo>
                  <a:lnTo>
                    <a:pt x="2122" y="538"/>
                  </a:lnTo>
                  <a:lnTo>
                    <a:pt x="2048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9" y="209"/>
                  </a:lnTo>
                  <a:lnTo>
                    <a:pt x="1704" y="150"/>
                  </a:lnTo>
                  <a:lnTo>
                    <a:pt x="1599" y="90"/>
                  </a:lnTo>
                  <a:lnTo>
                    <a:pt x="1495" y="60"/>
                  </a:lnTo>
                  <a:lnTo>
                    <a:pt x="1390" y="30"/>
                  </a:lnTo>
                  <a:lnTo>
                    <a:pt x="1271" y="15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3"/>
            <p:cNvSpPr/>
            <p:nvPr/>
          </p:nvSpPr>
          <p:spPr>
            <a:xfrm>
              <a:off x="3955355" y="2228478"/>
              <a:ext cx="59522" cy="80892"/>
            </a:xfrm>
            <a:custGeom>
              <a:avLst/>
              <a:gdLst/>
              <a:ahLst/>
              <a:cxnLst/>
              <a:rect l="l" t="t" r="r" b="b"/>
              <a:pathLst>
                <a:path w="2167" h="2945" extrusionOk="0">
                  <a:moveTo>
                    <a:pt x="1972" y="1"/>
                  </a:moveTo>
                  <a:lnTo>
                    <a:pt x="0" y="2361"/>
                  </a:lnTo>
                  <a:lnTo>
                    <a:pt x="90" y="2496"/>
                  </a:lnTo>
                  <a:lnTo>
                    <a:pt x="179" y="2600"/>
                  </a:lnTo>
                  <a:lnTo>
                    <a:pt x="299" y="2705"/>
                  </a:lnTo>
                  <a:lnTo>
                    <a:pt x="419" y="2795"/>
                  </a:lnTo>
                  <a:lnTo>
                    <a:pt x="553" y="2854"/>
                  </a:lnTo>
                  <a:lnTo>
                    <a:pt x="702" y="2914"/>
                  </a:lnTo>
                  <a:lnTo>
                    <a:pt x="852" y="2944"/>
                  </a:lnTo>
                  <a:lnTo>
                    <a:pt x="1121" y="2944"/>
                  </a:lnTo>
                  <a:lnTo>
                    <a:pt x="1240" y="2929"/>
                  </a:lnTo>
                  <a:lnTo>
                    <a:pt x="1345" y="2899"/>
                  </a:lnTo>
                  <a:lnTo>
                    <a:pt x="1449" y="2854"/>
                  </a:lnTo>
                  <a:lnTo>
                    <a:pt x="1554" y="2810"/>
                  </a:lnTo>
                  <a:lnTo>
                    <a:pt x="1659" y="2750"/>
                  </a:lnTo>
                  <a:lnTo>
                    <a:pt x="1748" y="2690"/>
                  </a:lnTo>
                  <a:lnTo>
                    <a:pt x="1823" y="2615"/>
                  </a:lnTo>
                  <a:lnTo>
                    <a:pt x="1898" y="2526"/>
                  </a:lnTo>
                  <a:lnTo>
                    <a:pt x="1957" y="2436"/>
                  </a:lnTo>
                  <a:lnTo>
                    <a:pt x="2017" y="2346"/>
                  </a:lnTo>
                  <a:lnTo>
                    <a:pt x="2077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66" y="1794"/>
                  </a:lnTo>
                  <a:lnTo>
                    <a:pt x="2166" y="628"/>
                  </a:lnTo>
                  <a:lnTo>
                    <a:pt x="2152" y="449"/>
                  </a:lnTo>
                  <a:lnTo>
                    <a:pt x="2107" y="285"/>
                  </a:lnTo>
                  <a:lnTo>
                    <a:pt x="2062" y="135"/>
                  </a:lnTo>
                  <a:lnTo>
                    <a:pt x="1972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3"/>
            <p:cNvSpPr/>
            <p:nvPr/>
          </p:nvSpPr>
          <p:spPr>
            <a:xfrm>
              <a:off x="4275836" y="2182938"/>
              <a:ext cx="124757" cy="157197"/>
            </a:xfrm>
            <a:custGeom>
              <a:avLst/>
              <a:gdLst/>
              <a:ahLst/>
              <a:cxnLst/>
              <a:rect l="l" t="t" r="r" b="b"/>
              <a:pathLst>
                <a:path w="4542" h="5723" extrusionOk="0">
                  <a:moveTo>
                    <a:pt x="2271" y="1"/>
                  </a:moveTo>
                  <a:lnTo>
                    <a:pt x="2032" y="16"/>
                  </a:lnTo>
                  <a:lnTo>
                    <a:pt x="1808" y="60"/>
                  </a:lnTo>
                  <a:lnTo>
                    <a:pt x="1599" y="105"/>
                  </a:lnTo>
                  <a:lnTo>
                    <a:pt x="1389" y="180"/>
                  </a:lnTo>
                  <a:lnTo>
                    <a:pt x="1180" y="285"/>
                  </a:lnTo>
                  <a:lnTo>
                    <a:pt x="1001" y="404"/>
                  </a:lnTo>
                  <a:lnTo>
                    <a:pt x="822" y="524"/>
                  </a:lnTo>
                  <a:lnTo>
                    <a:pt x="657" y="673"/>
                  </a:lnTo>
                  <a:lnTo>
                    <a:pt x="508" y="837"/>
                  </a:lnTo>
                  <a:lnTo>
                    <a:pt x="388" y="1017"/>
                  </a:lnTo>
                  <a:lnTo>
                    <a:pt x="269" y="1196"/>
                  </a:lnTo>
                  <a:lnTo>
                    <a:pt x="164" y="1405"/>
                  </a:lnTo>
                  <a:lnTo>
                    <a:pt x="90" y="1614"/>
                  </a:lnTo>
                  <a:lnTo>
                    <a:pt x="45" y="1823"/>
                  </a:lnTo>
                  <a:lnTo>
                    <a:pt x="0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0" y="3691"/>
                  </a:lnTo>
                  <a:lnTo>
                    <a:pt x="45" y="3915"/>
                  </a:lnTo>
                  <a:lnTo>
                    <a:pt x="90" y="4124"/>
                  </a:lnTo>
                  <a:lnTo>
                    <a:pt x="164" y="4333"/>
                  </a:lnTo>
                  <a:lnTo>
                    <a:pt x="269" y="4542"/>
                  </a:lnTo>
                  <a:lnTo>
                    <a:pt x="388" y="4722"/>
                  </a:lnTo>
                  <a:lnTo>
                    <a:pt x="508" y="4901"/>
                  </a:lnTo>
                  <a:lnTo>
                    <a:pt x="657" y="5065"/>
                  </a:lnTo>
                  <a:lnTo>
                    <a:pt x="822" y="5215"/>
                  </a:lnTo>
                  <a:lnTo>
                    <a:pt x="1001" y="5334"/>
                  </a:lnTo>
                  <a:lnTo>
                    <a:pt x="1180" y="5454"/>
                  </a:lnTo>
                  <a:lnTo>
                    <a:pt x="1389" y="5543"/>
                  </a:lnTo>
                  <a:lnTo>
                    <a:pt x="1599" y="5618"/>
                  </a:lnTo>
                  <a:lnTo>
                    <a:pt x="1808" y="5678"/>
                  </a:lnTo>
                  <a:lnTo>
                    <a:pt x="2032" y="5723"/>
                  </a:lnTo>
                  <a:lnTo>
                    <a:pt x="2495" y="5723"/>
                  </a:lnTo>
                  <a:lnTo>
                    <a:pt x="2719" y="5678"/>
                  </a:lnTo>
                  <a:lnTo>
                    <a:pt x="2943" y="5618"/>
                  </a:lnTo>
                  <a:lnTo>
                    <a:pt x="3152" y="5543"/>
                  </a:lnTo>
                  <a:lnTo>
                    <a:pt x="3347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69" y="5065"/>
                  </a:lnTo>
                  <a:lnTo>
                    <a:pt x="4019" y="4901"/>
                  </a:lnTo>
                  <a:lnTo>
                    <a:pt x="4153" y="4722"/>
                  </a:lnTo>
                  <a:lnTo>
                    <a:pt x="4273" y="4542"/>
                  </a:lnTo>
                  <a:lnTo>
                    <a:pt x="4362" y="4333"/>
                  </a:lnTo>
                  <a:lnTo>
                    <a:pt x="4437" y="4124"/>
                  </a:lnTo>
                  <a:lnTo>
                    <a:pt x="4497" y="3915"/>
                  </a:lnTo>
                  <a:lnTo>
                    <a:pt x="4527" y="3691"/>
                  </a:lnTo>
                  <a:lnTo>
                    <a:pt x="4542" y="3452"/>
                  </a:lnTo>
                  <a:lnTo>
                    <a:pt x="4542" y="2286"/>
                  </a:lnTo>
                  <a:lnTo>
                    <a:pt x="4527" y="2047"/>
                  </a:lnTo>
                  <a:lnTo>
                    <a:pt x="4497" y="1823"/>
                  </a:lnTo>
                  <a:lnTo>
                    <a:pt x="4437" y="1614"/>
                  </a:lnTo>
                  <a:lnTo>
                    <a:pt x="4362" y="1405"/>
                  </a:lnTo>
                  <a:lnTo>
                    <a:pt x="4273" y="1196"/>
                  </a:lnTo>
                  <a:lnTo>
                    <a:pt x="4153" y="1017"/>
                  </a:lnTo>
                  <a:lnTo>
                    <a:pt x="4019" y="837"/>
                  </a:lnTo>
                  <a:lnTo>
                    <a:pt x="3869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47" y="285"/>
                  </a:lnTo>
                  <a:lnTo>
                    <a:pt x="3152" y="180"/>
                  </a:lnTo>
                  <a:lnTo>
                    <a:pt x="2943" y="105"/>
                  </a:lnTo>
                  <a:lnTo>
                    <a:pt x="2719" y="60"/>
                  </a:lnTo>
                  <a:lnTo>
                    <a:pt x="2495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3"/>
            <p:cNvSpPr/>
            <p:nvPr/>
          </p:nvSpPr>
          <p:spPr>
            <a:xfrm>
              <a:off x="4290997" y="2198539"/>
              <a:ext cx="94406" cy="126405"/>
            </a:xfrm>
            <a:custGeom>
              <a:avLst/>
              <a:gdLst/>
              <a:ahLst/>
              <a:cxnLst/>
              <a:rect l="l" t="t" r="r" b="b"/>
              <a:pathLst>
                <a:path w="3437" h="4602" extrusionOk="0">
                  <a:moveTo>
                    <a:pt x="1719" y="0"/>
                  </a:moveTo>
                  <a:lnTo>
                    <a:pt x="1540" y="15"/>
                  </a:lnTo>
                  <a:lnTo>
                    <a:pt x="1375" y="30"/>
                  </a:lnTo>
                  <a:lnTo>
                    <a:pt x="1211" y="75"/>
                  </a:lnTo>
                  <a:lnTo>
                    <a:pt x="1047" y="135"/>
                  </a:lnTo>
                  <a:lnTo>
                    <a:pt x="897" y="210"/>
                  </a:lnTo>
                  <a:lnTo>
                    <a:pt x="763" y="299"/>
                  </a:lnTo>
                  <a:lnTo>
                    <a:pt x="628" y="389"/>
                  </a:lnTo>
                  <a:lnTo>
                    <a:pt x="509" y="508"/>
                  </a:lnTo>
                  <a:lnTo>
                    <a:pt x="389" y="628"/>
                  </a:lnTo>
                  <a:lnTo>
                    <a:pt x="300" y="762"/>
                  </a:lnTo>
                  <a:lnTo>
                    <a:pt x="210" y="897"/>
                  </a:lnTo>
                  <a:lnTo>
                    <a:pt x="135" y="1046"/>
                  </a:lnTo>
                  <a:lnTo>
                    <a:pt x="76" y="1210"/>
                  </a:lnTo>
                  <a:lnTo>
                    <a:pt x="31" y="1375"/>
                  </a:lnTo>
                  <a:lnTo>
                    <a:pt x="16" y="1539"/>
                  </a:lnTo>
                  <a:lnTo>
                    <a:pt x="1" y="1718"/>
                  </a:lnTo>
                  <a:lnTo>
                    <a:pt x="1" y="2884"/>
                  </a:lnTo>
                  <a:lnTo>
                    <a:pt x="16" y="3063"/>
                  </a:lnTo>
                  <a:lnTo>
                    <a:pt x="31" y="3227"/>
                  </a:lnTo>
                  <a:lnTo>
                    <a:pt x="76" y="3392"/>
                  </a:lnTo>
                  <a:lnTo>
                    <a:pt x="135" y="3556"/>
                  </a:lnTo>
                  <a:lnTo>
                    <a:pt x="210" y="3705"/>
                  </a:lnTo>
                  <a:lnTo>
                    <a:pt x="300" y="3840"/>
                  </a:lnTo>
                  <a:lnTo>
                    <a:pt x="389" y="3974"/>
                  </a:lnTo>
                  <a:lnTo>
                    <a:pt x="509" y="4094"/>
                  </a:lnTo>
                  <a:lnTo>
                    <a:pt x="628" y="4213"/>
                  </a:lnTo>
                  <a:lnTo>
                    <a:pt x="763" y="4303"/>
                  </a:lnTo>
                  <a:lnTo>
                    <a:pt x="897" y="4393"/>
                  </a:lnTo>
                  <a:lnTo>
                    <a:pt x="1047" y="4467"/>
                  </a:lnTo>
                  <a:lnTo>
                    <a:pt x="1211" y="4527"/>
                  </a:lnTo>
                  <a:lnTo>
                    <a:pt x="1375" y="4572"/>
                  </a:lnTo>
                  <a:lnTo>
                    <a:pt x="1540" y="4587"/>
                  </a:lnTo>
                  <a:lnTo>
                    <a:pt x="1719" y="4602"/>
                  </a:lnTo>
                  <a:lnTo>
                    <a:pt x="1883" y="4587"/>
                  </a:lnTo>
                  <a:lnTo>
                    <a:pt x="2062" y="4572"/>
                  </a:lnTo>
                  <a:lnTo>
                    <a:pt x="2227" y="4527"/>
                  </a:lnTo>
                  <a:lnTo>
                    <a:pt x="2376" y="4467"/>
                  </a:lnTo>
                  <a:lnTo>
                    <a:pt x="2526" y="4393"/>
                  </a:lnTo>
                  <a:lnTo>
                    <a:pt x="2675" y="4303"/>
                  </a:lnTo>
                  <a:lnTo>
                    <a:pt x="2809" y="4213"/>
                  </a:lnTo>
                  <a:lnTo>
                    <a:pt x="2929" y="4094"/>
                  </a:lnTo>
                  <a:lnTo>
                    <a:pt x="3034" y="3974"/>
                  </a:lnTo>
                  <a:lnTo>
                    <a:pt x="3138" y="3840"/>
                  </a:lnTo>
                  <a:lnTo>
                    <a:pt x="3228" y="3705"/>
                  </a:lnTo>
                  <a:lnTo>
                    <a:pt x="3302" y="3556"/>
                  </a:lnTo>
                  <a:lnTo>
                    <a:pt x="3347" y="3392"/>
                  </a:lnTo>
                  <a:lnTo>
                    <a:pt x="3392" y="3227"/>
                  </a:lnTo>
                  <a:lnTo>
                    <a:pt x="3422" y="3063"/>
                  </a:lnTo>
                  <a:lnTo>
                    <a:pt x="3437" y="2884"/>
                  </a:lnTo>
                  <a:lnTo>
                    <a:pt x="3437" y="1718"/>
                  </a:lnTo>
                  <a:lnTo>
                    <a:pt x="3422" y="1539"/>
                  </a:lnTo>
                  <a:lnTo>
                    <a:pt x="3392" y="1375"/>
                  </a:lnTo>
                  <a:lnTo>
                    <a:pt x="3347" y="1210"/>
                  </a:lnTo>
                  <a:lnTo>
                    <a:pt x="3302" y="1046"/>
                  </a:lnTo>
                  <a:lnTo>
                    <a:pt x="3228" y="897"/>
                  </a:lnTo>
                  <a:lnTo>
                    <a:pt x="3138" y="762"/>
                  </a:lnTo>
                  <a:lnTo>
                    <a:pt x="3034" y="628"/>
                  </a:lnTo>
                  <a:lnTo>
                    <a:pt x="2929" y="508"/>
                  </a:lnTo>
                  <a:lnTo>
                    <a:pt x="2809" y="389"/>
                  </a:lnTo>
                  <a:lnTo>
                    <a:pt x="2675" y="299"/>
                  </a:lnTo>
                  <a:lnTo>
                    <a:pt x="2526" y="210"/>
                  </a:lnTo>
                  <a:lnTo>
                    <a:pt x="2376" y="135"/>
                  </a:lnTo>
                  <a:lnTo>
                    <a:pt x="2227" y="75"/>
                  </a:lnTo>
                  <a:lnTo>
                    <a:pt x="2062" y="30"/>
                  </a:lnTo>
                  <a:lnTo>
                    <a:pt x="1883" y="15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3"/>
            <p:cNvSpPr/>
            <p:nvPr/>
          </p:nvSpPr>
          <p:spPr>
            <a:xfrm>
              <a:off x="4306186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66" y="0"/>
                  </a:moveTo>
                  <a:lnTo>
                    <a:pt x="1046" y="15"/>
                  </a:lnTo>
                  <a:lnTo>
                    <a:pt x="927" y="30"/>
                  </a:lnTo>
                  <a:lnTo>
                    <a:pt x="822" y="60"/>
                  </a:lnTo>
                  <a:lnTo>
                    <a:pt x="718" y="90"/>
                  </a:lnTo>
                  <a:lnTo>
                    <a:pt x="613" y="150"/>
                  </a:lnTo>
                  <a:lnTo>
                    <a:pt x="523" y="209"/>
                  </a:lnTo>
                  <a:lnTo>
                    <a:pt x="434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210" y="523"/>
                  </a:lnTo>
                  <a:lnTo>
                    <a:pt x="150" y="613"/>
                  </a:lnTo>
                  <a:lnTo>
                    <a:pt x="90" y="717"/>
                  </a:lnTo>
                  <a:lnTo>
                    <a:pt x="60" y="822"/>
                  </a:lnTo>
                  <a:lnTo>
                    <a:pt x="30" y="926"/>
                  </a:lnTo>
                  <a:lnTo>
                    <a:pt x="16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5" y="2629"/>
                  </a:lnTo>
                  <a:lnTo>
                    <a:pt x="90" y="2779"/>
                  </a:lnTo>
                  <a:lnTo>
                    <a:pt x="165" y="2898"/>
                  </a:lnTo>
                  <a:lnTo>
                    <a:pt x="240" y="3033"/>
                  </a:lnTo>
                  <a:lnTo>
                    <a:pt x="344" y="3137"/>
                  </a:lnTo>
                  <a:lnTo>
                    <a:pt x="449" y="3242"/>
                  </a:lnTo>
                  <a:lnTo>
                    <a:pt x="568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85" y="3481"/>
                  </a:lnTo>
                  <a:lnTo>
                    <a:pt x="1390" y="3466"/>
                  </a:lnTo>
                  <a:lnTo>
                    <a:pt x="1509" y="3436"/>
                  </a:lnTo>
                  <a:lnTo>
                    <a:pt x="1614" y="3391"/>
                  </a:lnTo>
                  <a:lnTo>
                    <a:pt x="1719" y="3347"/>
                  </a:lnTo>
                  <a:lnTo>
                    <a:pt x="1808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7" y="3063"/>
                  </a:lnTo>
                  <a:lnTo>
                    <a:pt x="2122" y="2973"/>
                  </a:lnTo>
                  <a:lnTo>
                    <a:pt x="2182" y="2883"/>
                  </a:lnTo>
                  <a:lnTo>
                    <a:pt x="2227" y="2779"/>
                  </a:lnTo>
                  <a:lnTo>
                    <a:pt x="2271" y="2674"/>
                  </a:lnTo>
                  <a:lnTo>
                    <a:pt x="2301" y="2570"/>
                  </a:lnTo>
                  <a:lnTo>
                    <a:pt x="2316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1" y="986"/>
                  </a:lnTo>
                  <a:lnTo>
                    <a:pt x="2271" y="822"/>
                  </a:lnTo>
                  <a:lnTo>
                    <a:pt x="2212" y="672"/>
                  </a:lnTo>
                  <a:lnTo>
                    <a:pt x="2137" y="538"/>
                  </a:lnTo>
                  <a:lnTo>
                    <a:pt x="2062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8" y="209"/>
                  </a:lnTo>
                  <a:lnTo>
                    <a:pt x="1719" y="150"/>
                  </a:lnTo>
                  <a:lnTo>
                    <a:pt x="1614" y="90"/>
                  </a:lnTo>
                  <a:lnTo>
                    <a:pt x="1509" y="60"/>
                  </a:lnTo>
                  <a:lnTo>
                    <a:pt x="1390" y="30"/>
                  </a:lnTo>
                  <a:lnTo>
                    <a:pt x="1285" y="1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3"/>
            <p:cNvSpPr/>
            <p:nvPr/>
          </p:nvSpPr>
          <p:spPr>
            <a:xfrm>
              <a:off x="4310691" y="2228478"/>
              <a:ext cx="59138" cy="80892"/>
            </a:xfrm>
            <a:custGeom>
              <a:avLst/>
              <a:gdLst/>
              <a:ahLst/>
              <a:cxnLst/>
              <a:rect l="l" t="t" r="r" b="b"/>
              <a:pathLst>
                <a:path w="2153" h="2945" extrusionOk="0">
                  <a:moveTo>
                    <a:pt x="1973" y="1"/>
                  </a:moveTo>
                  <a:lnTo>
                    <a:pt x="1" y="2361"/>
                  </a:lnTo>
                  <a:lnTo>
                    <a:pt x="76" y="2496"/>
                  </a:lnTo>
                  <a:lnTo>
                    <a:pt x="180" y="2600"/>
                  </a:lnTo>
                  <a:lnTo>
                    <a:pt x="285" y="2705"/>
                  </a:lnTo>
                  <a:lnTo>
                    <a:pt x="404" y="2795"/>
                  </a:lnTo>
                  <a:lnTo>
                    <a:pt x="539" y="2854"/>
                  </a:lnTo>
                  <a:lnTo>
                    <a:pt x="688" y="2914"/>
                  </a:lnTo>
                  <a:lnTo>
                    <a:pt x="838" y="2944"/>
                  </a:lnTo>
                  <a:lnTo>
                    <a:pt x="1121" y="2944"/>
                  </a:lnTo>
                  <a:lnTo>
                    <a:pt x="1226" y="2929"/>
                  </a:lnTo>
                  <a:lnTo>
                    <a:pt x="1345" y="2899"/>
                  </a:lnTo>
                  <a:lnTo>
                    <a:pt x="1450" y="2854"/>
                  </a:lnTo>
                  <a:lnTo>
                    <a:pt x="1555" y="2810"/>
                  </a:lnTo>
                  <a:lnTo>
                    <a:pt x="1644" y="2750"/>
                  </a:lnTo>
                  <a:lnTo>
                    <a:pt x="1734" y="2690"/>
                  </a:lnTo>
                  <a:lnTo>
                    <a:pt x="1809" y="2615"/>
                  </a:lnTo>
                  <a:lnTo>
                    <a:pt x="1883" y="2526"/>
                  </a:lnTo>
                  <a:lnTo>
                    <a:pt x="1958" y="2436"/>
                  </a:lnTo>
                  <a:lnTo>
                    <a:pt x="2018" y="2346"/>
                  </a:lnTo>
                  <a:lnTo>
                    <a:pt x="2063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52" y="1794"/>
                  </a:lnTo>
                  <a:lnTo>
                    <a:pt x="2152" y="628"/>
                  </a:lnTo>
                  <a:lnTo>
                    <a:pt x="2137" y="449"/>
                  </a:lnTo>
                  <a:lnTo>
                    <a:pt x="2107" y="285"/>
                  </a:lnTo>
                  <a:lnTo>
                    <a:pt x="2048" y="13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3"/>
            <p:cNvSpPr/>
            <p:nvPr/>
          </p:nvSpPr>
          <p:spPr>
            <a:xfrm>
              <a:off x="4146578" y="1879707"/>
              <a:ext cx="25462" cy="170326"/>
            </a:xfrm>
            <a:custGeom>
              <a:avLst/>
              <a:gdLst/>
              <a:ahLst/>
              <a:cxnLst/>
              <a:rect l="l" t="t" r="r" b="b"/>
              <a:pathLst>
                <a:path w="927" h="6201" extrusionOk="0">
                  <a:moveTo>
                    <a:pt x="0" y="0"/>
                  </a:moveTo>
                  <a:lnTo>
                    <a:pt x="0" y="6200"/>
                  </a:lnTo>
                  <a:lnTo>
                    <a:pt x="926" y="6200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3"/>
            <p:cNvSpPr/>
            <p:nvPr/>
          </p:nvSpPr>
          <p:spPr>
            <a:xfrm>
              <a:off x="4054647" y="2619547"/>
              <a:ext cx="208890" cy="56638"/>
            </a:xfrm>
            <a:custGeom>
              <a:avLst/>
              <a:gdLst/>
              <a:ahLst/>
              <a:cxnLst/>
              <a:rect l="l" t="t" r="r" b="b"/>
              <a:pathLst>
                <a:path w="7605" h="2062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5"/>
                  </a:lnTo>
                  <a:lnTo>
                    <a:pt x="16" y="224"/>
                  </a:lnTo>
                  <a:lnTo>
                    <a:pt x="1" y="284"/>
                  </a:lnTo>
                  <a:lnTo>
                    <a:pt x="1" y="1778"/>
                  </a:lnTo>
                  <a:lnTo>
                    <a:pt x="16" y="1838"/>
                  </a:lnTo>
                  <a:lnTo>
                    <a:pt x="30" y="1883"/>
                  </a:lnTo>
                  <a:lnTo>
                    <a:pt x="60" y="1928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284" y="2062"/>
                  </a:lnTo>
                  <a:lnTo>
                    <a:pt x="7321" y="2062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8"/>
                  </a:lnTo>
                  <a:lnTo>
                    <a:pt x="7575" y="1883"/>
                  </a:lnTo>
                  <a:lnTo>
                    <a:pt x="7605" y="1838"/>
                  </a:lnTo>
                  <a:lnTo>
                    <a:pt x="7605" y="1778"/>
                  </a:lnTo>
                  <a:lnTo>
                    <a:pt x="7605" y="284"/>
                  </a:lnTo>
                  <a:lnTo>
                    <a:pt x="7605" y="224"/>
                  </a:lnTo>
                  <a:lnTo>
                    <a:pt x="7575" y="165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3"/>
            <p:cNvSpPr/>
            <p:nvPr/>
          </p:nvSpPr>
          <p:spPr>
            <a:xfrm>
              <a:off x="4054647" y="2675359"/>
              <a:ext cx="208890" cy="56226"/>
            </a:xfrm>
            <a:custGeom>
              <a:avLst/>
              <a:gdLst/>
              <a:ahLst/>
              <a:cxnLst/>
              <a:rect l="l" t="t" r="r" b="b"/>
              <a:pathLst>
                <a:path w="7605" h="2047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4"/>
                  </a:lnTo>
                  <a:lnTo>
                    <a:pt x="16" y="224"/>
                  </a:lnTo>
                  <a:lnTo>
                    <a:pt x="1" y="269"/>
                  </a:lnTo>
                  <a:lnTo>
                    <a:pt x="1" y="1778"/>
                  </a:lnTo>
                  <a:lnTo>
                    <a:pt x="16" y="1823"/>
                  </a:lnTo>
                  <a:lnTo>
                    <a:pt x="30" y="1882"/>
                  </a:lnTo>
                  <a:lnTo>
                    <a:pt x="60" y="1927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7"/>
                  </a:lnTo>
                  <a:lnTo>
                    <a:pt x="7575" y="1882"/>
                  </a:lnTo>
                  <a:lnTo>
                    <a:pt x="7605" y="1823"/>
                  </a:lnTo>
                  <a:lnTo>
                    <a:pt x="7605" y="1778"/>
                  </a:lnTo>
                  <a:lnTo>
                    <a:pt x="7605" y="269"/>
                  </a:lnTo>
                  <a:lnTo>
                    <a:pt x="7605" y="224"/>
                  </a:lnTo>
                  <a:lnTo>
                    <a:pt x="7575" y="164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3"/>
            <p:cNvSpPr/>
            <p:nvPr/>
          </p:nvSpPr>
          <p:spPr>
            <a:xfrm>
              <a:off x="3714472" y="2722959"/>
              <a:ext cx="889672" cy="854789"/>
            </a:xfrm>
            <a:custGeom>
              <a:avLst/>
              <a:gdLst/>
              <a:ahLst/>
              <a:cxnLst/>
              <a:rect l="l" t="t" r="r" b="b"/>
              <a:pathLst>
                <a:path w="32390" h="31120" extrusionOk="0">
                  <a:moveTo>
                    <a:pt x="3437" y="0"/>
                  </a:moveTo>
                  <a:lnTo>
                    <a:pt x="3258" y="15"/>
                  </a:lnTo>
                  <a:lnTo>
                    <a:pt x="3078" y="30"/>
                  </a:lnTo>
                  <a:lnTo>
                    <a:pt x="2899" y="75"/>
                  </a:lnTo>
                  <a:lnTo>
                    <a:pt x="2720" y="105"/>
                  </a:lnTo>
                  <a:lnTo>
                    <a:pt x="2540" y="164"/>
                  </a:lnTo>
                  <a:lnTo>
                    <a:pt x="2212" y="284"/>
                  </a:lnTo>
                  <a:lnTo>
                    <a:pt x="1898" y="433"/>
                  </a:lnTo>
                  <a:lnTo>
                    <a:pt x="1599" y="613"/>
                  </a:lnTo>
                  <a:lnTo>
                    <a:pt x="1315" y="822"/>
                  </a:lnTo>
                  <a:lnTo>
                    <a:pt x="1061" y="1061"/>
                  </a:lnTo>
                  <a:lnTo>
                    <a:pt x="822" y="1315"/>
                  </a:lnTo>
                  <a:lnTo>
                    <a:pt x="613" y="1599"/>
                  </a:lnTo>
                  <a:lnTo>
                    <a:pt x="434" y="1897"/>
                  </a:lnTo>
                  <a:lnTo>
                    <a:pt x="285" y="2211"/>
                  </a:lnTo>
                  <a:lnTo>
                    <a:pt x="165" y="2540"/>
                  </a:lnTo>
                  <a:lnTo>
                    <a:pt x="105" y="2719"/>
                  </a:lnTo>
                  <a:lnTo>
                    <a:pt x="75" y="2898"/>
                  </a:lnTo>
                  <a:lnTo>
                    <a:pt x="31" y="3078"/>
                  </a:lnTo>
                  <a:lnTo>
                    <a:pt x="16" y="3257"/>
                  </a:lnTo>
                  <a:lnTo>
                    <a:pt x="1" y="3436"/>
                  </a:lnTo>
                  <a:lnTo>
                    <a:pt x="1" y="3630"/>
                  </a:lnTo>
                  <a:lnTo>
                    <a:pt x="1" y="27489"/>
                  </a:lnTo>
                  <a:lnTo>
                    <a:pt x="1" y="27683"/>
                  </a:lnTo>
                  <a:lnTo>
                    <a:pt x="16" y="27862"/>
                  </a:lnTo>
                  <a:lnTo>
                    <a:pt x="31" y="28042"/>
                  </a:lnTo>
                  <a:lnTo>
                    <a:pt x="75" y="28221"/>
                  </a:lnTo>
                  <a:lnTo>
                    <a:pt x="105" y="28400"/>
                  </a:lnTo>
                  <a:lnTo>
                    <a:pt x="165" y="28564"/>
                  </a:lnTo>
                  <a:lnTo>
                    <a:pt x="285" y="28908"/>
                  </a:lnTo>
                  <a:lnTo>
                    <a:pt x="434" y="29222"/>
                  </a:lnTo>
                  <a:lnTo>
                    <a:pt x="613" y="29521"/>
                  </a:lnTo>
                  <a:lnTo>
                    <a:pt x="822" y="29804"/>
                  </a:lnTo>
                  <a:lnTo>
                    <a:pt x="1061" y="30058"/>
                  </a:lnTo>
                  <a:lnTo>
                    <a:pt x="1315" y="30297"/>
                  </a:lnTo>
                  <a:lnTo>
                    <a:pt x="1599" y="30507"/>
                  </a:lnTo>
                  <a:lnTo>
                    <a:pt x="1898" y="30686"/>
                  </a:lnTo>
                  <a:lnTo>
                    <a:pt x="2212" y="30835"/>
                  </a:lnTo>
                  <a:lnTo>
                    <a:pt x="2540" y="30955"/>
                  </a:lnTo>
                  <a:lnTo>
                    <a:pt x="2720" y="31000"/>
                  </a:lnTo>
                  <a:lnTo>
                    <a:pt x="2899" y="31044"/>
                  </a:lnTo>
                  <a:lnTo>
                    <a:pt x="3078" y="31074"/>
                  </a:lnTo>
                  <a:lnTo>
                    <a:pt x="3258" y="31104"/>
                  </a:lnTo>
                  <a:lnTo>
                    <a:pt x="3437" y="31119"/>
                  </a:lnTo>
                  <a:lnTo>
                    <a:pt x="28939" y="31119"/>
                  </a:lnTo>
                  <a:lnTo>
                    <a:pt x="29118" y="31104"/>
                  </a:lnTo>
                  <a:lnTo>
                    <a:pt x="29312" y="31074"/>
                  </a:lnTo>
                  <a:lnTo>
                    <a:pt x="29491" y="31044"/>
                  </a:lnTo>
                  <a:lnTo>
                    <a:pt x="29656" y="31000"/>
                  </a:lnTo>
                  <a:lnTo>
                    <a:pt x="29835" y="30955"/>
                  </a:lnTo>
                  <a:lnTo>
                    <a:pt x="30164" y="30835"/>
                  </a:lnTo>
                  <a:lnTo>
                    <a:pt x="30477" y="30686"/>
                  </a:lnTo>
                  <a:lnTo>
                    <a:pt x="30776" y="30507"/>
                  </a:lnTo>
                  <a:lnTo>
                    <a:pt x="31060" y="30297"/>
                  </a:lnTo>
                  <a:lnTo>
                    <a:pt x="31314" y="30058"/>
                  </a:lnTo>
                  <a:lnTo>
                    <a:pt x="31553" y="29804"/>
                  </a:lnTo>
                  <a:lnTo>
                    <a:pt x="31762" y="29521"/>
                  </a:lnTo>
                  <a:lnTo>
                    <a:pt x="31942" y="29222"/>
                  </a:lnTo>
                  <a:lnTo>
                    <a:pt x="32106" y="28908"/>
                  </a:lnTo>
                  <a:lnTo>
                    <a:pt x="32225" y="28564"/>
                  </a:lnTo>
                  <a:lnTo>
                    <a:pt x="32270" y="28400"/>
                  </a:lnTo>
                  <a:lnTo>
                    <a:pt x="32315" y="28221"/>
                  </a:lnTo>
                  <a:lnTo>
                    <a:pt x="32345" y="28042"/>
                  </a:lnTo>
                  <a:lnTo>
                    <a:pt x="32360" y="27862"/>
                  </a:lnTo>
                  <a:lnTo>
                    <a:pt x="32375" y="27683"/>
                  </a:lnTo>
                  <a:lnTo>
                    <a:pt x="32390" y="27489"/>
                  </a:lnTo>
                  <a:lnTo>
                    <a:pt x="32390" y="3630"/>
                  </a:lnTo>
                  <a:lnTo>
                    <a:pt x="32375" y="3436"/>
                  </a:lnTo>
                  <a:lnTo>
                    <a:pt x="32360" y="3257"/>
                  </a:lnTo>
                  <a:lnTo>
                    <a:pt x="32345" y="3078"/>
                  </a:lnTo>
                  <a:lnTo>
                    <a:pt x="32315" y="2898"/>
                  </a:lnTo>
                  <a:lnTo>
                    <a:pt x="32270" y="2719"/>
                  </a:lnTo>
                  <a:lnTo>
                    <a:pt x="32225" y="2540"/>
                  </a:lnTo>
                  <a:lnTo>
                    <a:pt x="32106" y="2211"/>
                  </a:lnTo>
                  <a:lnTo>
                    <a:pt x="31942" y="1897"/>
                  </a:lnTo>
                  <a:lnTo>
                    <a:pt x="31762" y="1599"/>
                  </a:lnTo>
                  <a:lnTo>
                    <a:pt x="31553" y="1315"/>
                  </a:lnTo>
                  <a:lnTo>
                    <a:pt x="31314" y="1061"/>
                  </a:lnTo>
                  <a:lnTo>
                    <a:pt x="31060" y="822"/>
                  </a:lnTo>
                  <a:lnTo>
                    <a:pt x="30776" y="613"/>
                  </a:lnTo>
                  <a:lnTo>
                    <a:pt x="30477" y="433"/>
                  </a:lnTo>
                  <a:lnTo>
                    <a:pt x="30164" y="284"/>
                  </a:lnTo>
                  <a:lnTo>
                    <a:pt x="29835" y="164"/>
                  </a:lnTo>
                  <a:lnTo>
                    <a:pt x="29656" y="105"/>
                  </a:lnTo>
                  <a:lnTo>
                    <a:pt x="29491" y="75"/>
                  </a:lnTo>
                  <a:lnTo>
                    <a:pt x="29312" y="30"/>
                  </a:lnTo>
                  <a:lnTo>
                    <a:pt x="29118" y="15"/>
                  </a:lnTo>
                  <a:lnTo>
                    <a:pt x="28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3"/>
            <p:cNvSpPr/>
            <p:nvPr/>
          </p:nvSpPr>
          <p:spPr>
            <a:xfrm>
              <a:off x="4517515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18"/>
                  </a:lnTo>
                  <a:lnTo>
                    <a:pt x="45" y="838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2"/>
                  </a:lnTo>
                  <a:lnTo>
                    <a:pt x="1106" y="942"/>
                  </a:lnTo>
                  <a:lnTo>
                    <a:pt x="1166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3"/>
            <p:cNvSpPr/>
            <p:nvPr/>
          </p:nvSpPr>
          <p:spPr>
            <a:xfrm>
              <a:off x="4517515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33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3"/>
            <p:cNvSpPr/>
            <p:nvPr/>
          </p:nvSpPr>
          <p:spPr>
            <a:xfrm>
              <a:off x="3768224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18"/>
                  </a:lnTo>
                  <a:lnTo>
                    <a:pt x="46" y="838"/>
                  </a:lnTo>
                  <a:lnTo>
                    <a:pt x="90" y="942"/>
                  </a:lnTo>
                  <a:lnTo>
                    <a:pt x="165" y="1032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2"/>
                  </a:lnTo>
                  <a:lnTo>
                    <a:pt x="1106" y="942"/>
                  </a:lnTo>
                  <a:lnTo>
                    <a:pt x="1151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3"/>
            <p:cNvSpPr/>
            <p:nvPr/>
          </p:nvSpPr>
          <p:spPr>
            <a:xfrm>
              <a:off x="3768224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33"/>
                  </a:lnTo>
                  <a:lnTo>
                    <a:pt x="46" y="837"/>
                  </a:lnTo>
                  <a:lnTo>
                    <a:pt x="90" y="942"/>
                  </a:lnTo>
                  <a:lnTo>
                    <a:pt x="165" y="1031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51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3"/>
            <p:cNvSpPr/>
            <p:nvPr/>
          </p:nvSpPr>
          <p:spPr>
            <a:xfrm>
              <a:off x="3832249" y="2972850"/>
              <a:ext cx="675041" cy="359083"/>
            </a:xfrm>
            <a:custGeom>
              <a:avLst/>
              <a:gdLst/>
              <a:ahLst/>
              <a:cxnLst/>
              <a:rect l="l" t="t" r="r" b="b"/>
              <a:pathLst>
                <a:path w="24576" h="13073" extrusionOk="0">
                  <a:moveTo>
                    <a:pt x="2032" y="0"/>
                  </a:moveTo>
                  <a:lnTo>
                    <a:pt x="1823" y="15"/>
                  </a:lnTo>
                  <a:lnTo>
                    <a:pt x="1629" y="45"/>
                  </a:lnTo>
                  <a:lnTo>
                    <a:pt x="1420" y="90"/>
                  </a:lnTo>
                  <a:lnTo>
                    <a:pt x="1240" y="165"/>
                  </a:lnTo>
                  <a:lnTo>
                    <a:pt x="1061" y="239"/>
                  </a:lnTo>
                  <a:lnTo>
                    <a:pt x="897" y="344"/>
                  </a:lnTo>
                  <a:lnTo>
                    <a:pt x="732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50" y="1240"/>
                  </a:lnTo>
                  <a:lnTo>
                    <a:pt x="90" y="1434"/>
                  </a:lnTo>
                  <a:lnTo>
                    <a:pt x="45" y="1629"/>
                  </a:lnTo>
                  <a:lnTo>
                    <a:pt x="0" y="1823"/>
                  </a:lnTo>
                  <a:lnTo>
                    <a:pt x="0" y="2032"/>
                  </a:lnTo>
                  <a:lnTo>
                    <a:pt x="0" y="11041"/>
                  </a:lnTo>
                  <a:lnTo>
                    <a:pt x="0" y="11250"/>
                  </a:lnTo>
                  <a:lnTo>
                    <a:pt x="45" y="11444"/>
                  </a:lnTo>
                  <a:lnTo>
                    <a:pt x="90" y="11638"/>
                  </a:lnTo>
                  <a:lnTo>
                    <a:pt x="150" y="11832"/>
                  </a:lnTo>
                  <a:lnTo>
                    <a:pt x="239" y="12012"/>
                  </a:lnTo>
                  <a:lnTo>
                    <a:pt x="344" y="12176"/>
                  </a:lnTo>
                  <a:lnTo>
                    <a:pt x="463" y="12325"/>
                  </a:lnTo>
                  <a:lnTo>
                    <a:pt x="598" y="12475"/>
                  </a:lnTo>
                  <a:lnTo>
                    <a:pt x="732" y="12609"/>
                  </a:lnTo>
                  <a:lnTo>
                    <a:pt x="897" y="12729"/>
                  </a:lnTo>
                  <a:lnTo>
                    <a:pt x="1061" y="12833"/>
                  </a:lnTo>
                  <a:lnTo>
                    <a:pt x="1240" y="12908"/>
                  </a:lnTo>
                  <a:lnTo>
                    <a:pt x="1420" y="12983"/>
                  </a:lnTo>
                  <a:lnTo>
                    <a:pt x="1629" y="13028"/>
                  </a:lnTo>
                  <a:lnTo>
                    <a:pt x="1823" y="13057"/>
                  </a:lnTo>
                  <a:lnTo>
                    <a:pt x="2032" y="13072"/>
                  </a:lnTo>
                  <a:lnTo>
                    <a:pt x="22544" y="13072"/>
                  </a:lnTo>
                  <a:lnTo>
                    <a:pt x="22753" y="13057"/>
                  </a:lnTo>
                  <a:lnTo>
                    <a:pt x="22948" y="13028"/>
                  </a:lnTo>
                  <a:lnTo>
                    <a:pt x="23142" y="12983"/>
                  </a:lnTo>
                  <a:lnTo>
                    <a:pt x="23336" y="12908"/>
                  </a:lnTo>
                  <a:lnTo>
                    <a:pt x="23515" y="12833"/>
                  </a:lnTo>
                  <a:lnTo>
                    <a:pt x="23680" y="12729"/>
                  </a:lnTo>
                  <a:lnTo>
                    <a:pt x="23829" y="12609"/>
                  </a:lnTo>
                  <a:lnTo>
                    <a:pt x="23978" y="12475"/>
                  </a:lnTo>
                  <a:lnTo>
                    <a:pt x="24113" y="12325"/>
                  </a:lnTo>
                  <a:lnTo>
                    <a:pt x="24232" y="12176"/>
                  </a:lnTo>
                  <a:lnTo>
                    <a:pt x="24322" y="12012"/>
                  </a:lnTo>
                  <a:lnTo>
                    <a:pt x="24412" y="11832"/>
                  </a:lnTo>
                  <a:lnTo>
                    <a:pt x="24486" y="11638"/>
                  </a:lnTo>
                  <a:lnTo>
                    <a:pt x="24531" y="11444"/>
                  </a:lnTo>
                  <a:lnTo>
                    <a:pt x="24561" y="11250"/>
                  </a:lnTo>
                  <a:lnTo>
                    <a:pt x="24576" y="11041"/>
                  </a:lnTo>
                  <a:lnTo>
                    <a:pt x="24576" y="2032"/>
                  </a:lnTo>
                  <a:lnTo>
                    <a:pt x="24561" y="1823"/>
                  </a:lnTo>
                  <a:lnTo>
                    <a:pt x="24531" y="1629"/>
                  </a:lnTo>
                  <a:lnTo>
                    <a:pt x="24486" y="1434"/>
                  </a:lnTo>
                  <a:lnTo>
                    <a:pt x="24412" y="1240"/>
                  </a:lnTo>
                  <a:lnTo>
                    <a:pt x="24322" y="1061"/>
                  </a:lnTo>
                  <a:lnTo>
                    <a:pt x="24232" y="897"/>
                  </a:lnTo>
                  <a:lnTo>
                    <a:pt x="24113" y="747"/>
                  </a:lnTo>
                  <a:lnTo>
                    <a:pt x="23978" y="598"/>
                  </a:lnTo>
                  <a:lnTo>
                    <a:pt x="23829" y="463"/>
                  </a:lnTo>
                  <a:lnTo>
                    <a:pt x="23680" y="344"/>
                  </a:lnTo>
                  <a:lnTo>
                    <a:pt x="23515" y="239"/>
                  </a:lnTo>
                  <a:lnTo>
                    <a:pt x="23336" y="165"/>
                  </a:lnTo>
                  <a:lnTo>
                    <a:pt x="23142" y="90"/>
                  </a:lnTo>
                  <a:lnTo>
                    <a:pt x="22948" y="45"/>
                  </a:lnTo>
                  <a:lnTo>
                    <a:pt x="22753" y="15"/>
                  </a:lnTo>
                  <a:lnTo>
                    <a:pt x="225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3"/>
            <p:cNvSpPr/>
            <p:nvPr/>
          </p:nvSpPr>
          <p:spPr>
            <a:xfrm>
              <a:off x="3889270" y="2999932"/>
              <a:ext cx="560996" cy="79216"/>
            </a:xfrm>
            <a:custGeom>
              <a:avLst/>
              <a:gdLst/>
              <a:ahLst/>
              <a:cxnLst/>
              <a:rect l="l" t="t" r="r" b="b"/>
              <a:pathLst>
                <a:path w="20424" h="2884" extrusionOk="0">
                  <a:moveTo>
                    <a:pt x="255" y="0"/>
                  </a:moveTo>
                  <a:lnTo>
                    <a:pt x="195" y="15"/>
                  </a:lnTo>
                  <a:lnTo>
                    <a:pt x="135" y="45"/>
                  </a:lnTo>
                  <a:lnTo>
                    <a:pt x="91" y="90"/>
                  </a:lnTo>
                  <a:lnTo>
                    <a:pt x="46" y="135"/>
                  </a:lnTo>
                  <a:lnTo>
                    <a:pt x="31" y="194"/>
                  </a:lnTo>
                  <a:lnTo>
                    <a:pt x="1" y="254"/>
                  </a:lnTo>
                  <a:lnTo>
                    <a:pt x="1" y="314"/>
                  </a:lnTo>
                  <a:lnTo>
                    <a:pt x="1" y="2570"/>
                  </a:lnTo>
                  <a:lnTo>
                    <a:pt x="1" y="2630"/>
                  </a:lnTo>
                  <a:lnTo>
                    <a:pt x="31" y="2689"/>
                  </a:lnTo>
                  <a:lnTo>
                    <a:pt x="46" y="2749"/>
                  </a:lnTo>
                  <a:lnTo>
                    <a:pt x="91" y="2794"/>
                  </a:lnTo>
                  <a:lnTo>
                    <a:pt x="135" y="2839"/>
                  </a:lnTo>
                  <a:lnTo>
                    <a:pt x="195" y="2869"/>
                  </a:lnTo>
                  <a:lnTo>
                    <a:pt x="255" y="2884"/>
                  </a:lnTo>
                  <a:lnTo>
                    <a:pt x="20169" y="2884"/>
                  </a:lnTo>
                  <a:lnTo>
                    <a:pt x="20229" y="2869"/>
                  </a:lnTo>
                  <a:lnTo>
                    <a:pt x="20289" y="2839"/>
                  </a:lnTo>
                  <a:lnTo>
                    <a:pt x="20334" y="2794"/>
                  </a:lnTo>
                  <a:lnTo>
                    <a:pt x="20364" y="2749"/>
                  </a:lnTo>
                  <a:lnTo>
                    <a:pt x="20394" y="2689"/>
                  </a:lnTo>
                  <a:lnTo>
                    <a:pt x="20408" y="2630"/>
                  </a:lnTo>
                  <a:lnTo>
                    <a:pt x="20423" y="2570"/>
                  </a:lnTo>
                  <a:lnTo>
                    <a:pt x="20423" y="314"/>
                  </a:lnTo>
                  <a:lnTo>
                    <a:pt x="20408" y="254"/>
                  </a:lnTo>
                  <a:lnTo>
                    <a:pt x="20394" y="194"/>
                  </a:lnTo>
                  <a:lnTo>
                    <a:pt x="20364" y="135"/>
                  </a:lnTo>
                  <a:lnTo>
                    <a:pt x="20334" y="90"/>
                  </a:lnTo>
                  <a:lnTo>
                    <a:pt x="20289" y="45"/>
                  </a:lnTo>
                  <a:lnTo>
                    <a:pt x="20229" y="15"/>
                  </a:lnTo>
                  <a:lnTo>
                    <a:pt x="20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3"/>
            <p:cNvSpPr/>
            <p:nvPr/>
          </p:nvSpPr>
          <p:spPr>
            <a:xfrm>
              <a:off x="3910199" y="3026602"/>
              <a:ext cx="519960" cy="25874"/>
            </a:xfrm>
            <a:custGeom>
              <a:avLst/>
              <a:gdLst/>
              <a:ahLst/>
              <a:cxnLst/>
              <a:rect l="l" t="t" r="r" b="b"/>
              <a:pathLst>
                <a:path w="18930" h="942" extrusionOk="0">
                  <a:moveTo>
                    <a:pt x="2361" y="0"/>
                  </a:moveTo>
                  <a:lnTo>
                    <a:pt x="2257" y="15"/>
                  </a:lnTo>
                  <a:lnTo>
                    <a:pt x="2152" y="30"/>
                  </a:lnTo>
                  <a:lnTo>
                    <a:pt x="2063" y="60"/>
                  </a:lnTo>
                  <a:lnTo>
                    <a:pt x="1973" y="105"/>
                  </a:lnTo>
                  <a:lnTo>
                    <a:pt x="1883" y="150"/>
                  </a:lnTo>
                  <a:lnTo>
                    <a:pt x="1794" y="209"/>
                  </a:lnTo>
                  <a:lnTo>
                    <a:pt x="1734" y="284"/>
                  </a:lnTo>
                  <a:lnTo>
                    <a:pt x="1659" y="374"/>
                  </a:lnTo>
                  <a:lnTo>
                    <a:pt x="1584" y="463"/>
                  </a:lnTo>
                  <a:lnTo>
                    <a:pt x="1495" y="523"/>
                  </a:lnTo>
                  <a:lnTo>
                    <a:pt x="1390" y="568"/>
                  </a:lnTo>
                  <a:lnTo>
                    <a:pt x="1271" y="583"/>
                  </a:lnTo>
                  <a:lnTo>
                    <a:pt x="1151" y="568"/>
                  </a:lnTo>
                  <a:lnTo>
                    <a:pt x="1047" y="523"/>
                  </a:lnTo>
                  <a:lnTo>
                    <a:pt x="942" y="463"/>
                  </a:lnTo>
                  <a:lnTo>
                    <a:pt x="867" y="374"/>
                  </a:lnTo>
                  <a:lnTo>
                    <a:pt x="837" y="344"/>
                  </a:lnTo>
                  <a:lnTo>
                    <a:pt x="808" y="314"/>
                  </a:lnTo>
                  <a:lnTo>
                    <a:pt x="763" y="299"/>
                  </a:lnTo>
                  <a:lnTo>
                    <a:pt x="180" y="299"/>
                  </a:lnTo>
                  <a:lnTo>
                    <a:pt x="105" y="314"/>
                  </a:lnTo>
                  <a:lnTo>
                    <a:pt x="46" y="344"/>
                  </a:lnTo>
                  <a:lnTo>
                    <a:pt x="16" y="404"/>
                  </a:lnTo>
                  <a:lnTo>
                    <a:pt x="1" y="478"/>
                  </a:lnTo>
                  <a:lnTo>
                    <a:pt x="16" y="538"/>
                  </a:lnTo>
                  <a:lnTo>
                    <a:pt x="46" y="598"/>
                  </a:lnTo>
                  <a:lnTo>
                    <a:pt x="105" y="643"/>
                  </a:lnTo>
                  <a:lnTo>
                    <a:pt x="180" y="658"/>
                  </a:lnTo>
                  <a:lnTo>
                    <a:pt x="628" y="658"/>
                  </a:lnTo>
                  <a:lnTo>
                    <a:pt x="703" y="717"/>
                  </a:lnTo>
                  <a:lnTo>
                    <a:pt x="763" y="777"/>
                  </a:lnTo>
                  <a:lnTo>
                    <a:pt x="837" y="822"/>
                  </a:lnTo>
                  <a:lnTo>
                    <a:pt x="912" y="867"/>
                  </a:lnTo>
                  <a:lnTo>
                    <a:pt x="1002" y="897"/>
                  </a:lnTo>
                  <a:lnTo>
                    <a:pt x="1091" y="927"/>
                  </a:lnTo>
                  <a:lnTo>
                    <a:pt x="1181" y="942"/>
                  </a:lnTo>
                  <a:lnTo>
                    <a:pt x="1271" y="942"/>
                  </a:lnTo>
                  <a:lnTo>
                    <a:pt x="1375" y="927"/>
                  </a:lnTo>
                  <a:lnTo>
                    <a:pt x="1465" y="912"/>
                  </a:lnTo>
                  <a:lnTo>
                    <a:pt x="1570" y="882"/>
                  </a:lnTo>
                  <a:lnTo>
                    <a:pt x="1659" y="837"/>
                  </a:lnTo>
                  <a:lnTo>
                    <a:pt x="1749" y="792"/>
                  </a:lnTo>
                  <a:lnTo>
                    <a:pt x="1823" y="732"/>
                  </a:lnTo>
                  <a:lnTo>
                    <a:pt x="1898" y="658"/>
                  </a:lnTo>
                  <a:lnTo>
                    <a:pt x="1958" y="568"/>
                  </a:lnTo>
                  <a:lnTo>
                    <a:pt x="2033" y="478"/>
                  </a:lnTo>
                  <a:lnTo>
                    <a:pt x="2137" y="419"/>
                  </a:lnTo>
                  <a:lnTo>
                    <a:pt x="2242" y="374"/>
                  </a:lnTo>
                  <a:lnTo>
                    <a:pt x="2361" y="359"/>
                  </a:lnTo>
                  <a:lnTo>
                    <a:pt x="2481" y="374"/>
                  </a:lnTo>
                  <a:lnTo>
                    <a:pt x="2585" y="419"/>
                  </a:lnTo>
                  <a:lnTo>
                    <a:pt x="2675" y="478"/>
                  </a:lnTo>
                  <a:lnTo>
                    <a:pt x="2765" y="568"/>
                  </a:lnTo>
                  <a:lnTo>
                    <a:pt x="2824" y="658"/>
                  </a:lnTo>
                  <a:lnTo>
                    <a:pt x="2899" y="732"/>
                  </a:lnTo>
                  <a:lnTo>
                    <a:pt x="2974" y="792"/>
                  </a:lnTo>
                  <a:lnTo>
                    <a:pt x="3063" y="837"/>
                  </a:lnTo>
                  <a:lnTo>
                    <a:pt x="3153" y="882"/>
                  </a:lnTo>
                  <a:lnTo>
                    <a:pt x="3243" y="912"/>
                  </a:lnTo>
                  <a:lnTo>
                    <a:pt x="3347" y="927"/>
                  </a:lnTo>
                  <a:lnTo>
                    <a:pt x="3452" y="942"/>
                  </a:lnTo>
                  <a:lnTo>
                    <a:pt x="3556" y="927"/>
                  </a:lnTo>
                  <a:lnTo>
                    <a:pt x="3661" y="912"/>
                  </a:lnTo>
                  <a:lnTo>
                    <a:pt x="3751" y="882"/>
                  </a:lnTo>
                  <a:lnTo>
                    <a:pt x="3840" y="837"/>
                  </a:lnTo>
                  <a:lnTo>
                    <a:pt x="3930" y="792"/>
                  </a:lnTo>
                  <a:lnTo>
                    <a:pt x="4005" y="732"/>
                  </a:lnTo>
                  <a:lnTo>
                    <a:pt x="4079" y="658"/>
                  </a:lnTo>
                  <a:lnTo>
                    <a:pt x="4154" y="568"/>
                  </a:lnTo>
                  <a:lnTo>
                    <a:pt x="4229" y="478"/>
                  </a:lnTo>
                  <a:lnTo>
                    <a:pt x="4318" y="419"/>
                  </a:lnTo>
                  <a:lnTo>
                    <a:pt x="4423" y="374"/>
                  </a:lnTo>
                  <a:lnTo>
                    <a:pt x="4543" y="359"/>
                  </a:lnTo>
                  <a:lnTo>
                    <a:pt x="4662" y="374"/>
                  </a:lnTo>
                  <a:lnTo>
                    <a:pt x="4767" y="419"/>
                  </a:lnTo>
                  <a:lnTo>
                    <a:pt x="4871" y="478"/>
                  </a:lnTo>
                  <a:lnTo>
                    <a:pt x="4946" y="568"/>
                  </a:lnTo>
                  <a:lnTo>
                    <a:pt x="5006" y="658"/>
                  </a:lnTo>
                  <a:lnTo>
                    <a:pt x="5080" y="732"/>
                  </a:lnTo>
                  <a:lnTo>
                    <a:pt x="5155" y="792"/>
                  </a:lnTo>
                  <a:lnTo>
                    <a:pt x="5245" y="837"/>
                  </a:lnTo>
                  <a:lnTo>
                    <a:pt x="5334" y="882"/>
                  </a:lnTo>
                  <a:lnTo>
                    <a:pt x="5439" y="912"/>
                  </a:lnTo>
                  <a:lnTo>
                    <a:pt x="5529" y="927"/>
                  </a:lnTo>
                  <a:lnTo>
                    <a:pt x="5633" y="942"/>
                  </a:lnTo>
                  <a:lnTo>
                    <a:pt x="5738" y="927"/>
                  </a:lnTo>
                  <a:lnTo>
                    <a:pt x="5842" y="912"/>
                  </a:lnTo>
                  <a:lnTo>
                    <a:pt x="5932" y="882"/>
                  </a:lnTo>
                  <a:lnTo>
                    <a:pt x="6036" y="837"/>
                  </a:lnTo>
                  <a:lnTo>
                    <a:pt x="6111" y="792"/>
                  </a:lnTo>
                  <a:lnTo>
                    <a:pt x="6201" y="732"/>
                  </a:lnTo>
                  <a:lnTo>
                    <a:pt x="6261" y="658"/>
                  </a:lnTo>
                  <a:lnTo>
                    <a:pt x="6335" y="568"/>
                  </a:lnTo>
                  <a:lnTo>
                    <a:pt x="6410" y="478"/>
                  </a:lnTo>
                  <a:lnTo>
                    <a:pt x="6500" y="419"/>
                  </a:lnTo>
                  <a:lnTo>
                    <a:pt x="6619" y="389"/>
                  </a:lnTo>
                  <a:lnTo>
                    <a:pt x="6724" y="374"/>
                  </a:lnTo>
                  <a:lnTo>
                    <a:pt x="6843" y="389"/>
                  </a:lnTo>
                  <a:lnTo>
                    <a:pt x="6948" y="419"/>
                  </a:lnTo>
                  <a:lnTo>
                    <a:pt x="7052" y="478"/>
                  </a:lnTo>
                  <a:lnTo>
                    <a:pt x="7127" y="568"/>
                  </a:lnTo>
                  <a:lnTo>
                    <a:pt x="7187" y="658"/>
                  </a:lnTo>
                  <a:lnTo>
                    <a:pt x="7262" y="732"/>
                  </a:lnTo>
                  <a:lnTo>
                    <a:pt x="7336" y="792"/>
                  </a:lnTo>
                  <a:lnTo>
                    <a:pt x="7426" y="837"/>
                  </a:lnTo>
                  <a:lnTo>
                    <a:pt x="7515" y="882"/>
                  </a:lnTo>
                  <a:lnTo>
                    <a:pt x="7620" y="912"/>
                  </a:lnTo>
                  <a:lnTo>
                    <a:pt x="7725" y="927"/>
                  </a:lnTo>
                  <a:lnTo>
                    <a:pt x="7814" y="942"/>
                  </a:lnTo>
                  <a:lnTo>
                    <a:pt x="7829" y="942"/>
                  </a:lnTo>
                  <a:lnTo>
                    <a:pt x="7919" y="927"/>
                  </a:lnTo>
                  <a:lnTo>
                    <a:pt x="8023" y="912"/>
                  </a:lnTo>
                  <a:lnTo>
                    <a:pt x="8128" y="882"/>
                  </a:lnTo>
                  <a:lnTo>
                    <a:pt x="8218" y="837"/>
                  </a:lnTo>
                  <a:lnTo>
                    <a:pt x="8307" y="792"/>
                  </a:lnTo>
                  <a:lnTo>
                    <a:pt x="8382" y="732"/>
                  </a:lnTo>
                  <a:lnTo>
                    <a:pt x="8457" y="658"/>
                  </a:lnTo>
                  <a:lnTo>
                    <a:pt x="8516" y="568"/>
                  </a:lnTo>
                  <a:lnTo>
                    <a:pt x="8591" y="478"/>
                  </a:lnTo>
                  <a:lnTo>
                    <a:pt x="8696" y="419"/>
                  </a:lnTo>
                  <a:lnTo>
                    <a:pt x="8800" y="389"/>
                  </a:lnTo>
                  <a:lnTo>
                    <a:pt x="8920" y="374"/>
                  </a:lnTo>
                  <a:lnTo>
                    <a:pt x="9024" y="389"/>
                  </a:lnTo>
                  <a:lnTo>
                    <a:pt x="9144" y="419"/>
                  </a:lnTo>
                  <a:lnTo>
                    <a:pt x="9234" y="478"/>
                  </a:lnTo>
                  <a:lnTo>
                    <a:pt x="9308" y="568"/>
                  </a:lnTo>
                  <a:lnTo>
                    <a:pt x="9383" y="658"/>
                  </a:lnTo>
                  <a:lnTo>
                    <a:pt x="9443" y="732"/>
                  </a:lnTo>
                  <a:lnTo>
                    <a:pt x="9532" y="792"/>
                  </a:lnTo>
                  <a:lnTo>
                    <a:pt x="9607" y="837"/>
                  </a:lnTo>
                  <a:lnTo>
                    <a:pt x="9712" y="882"/>
                  </a:lnTo>
                  <a:lnTo>
                    <a:pt x="9801" y="912"/>
                  </a:lnTo>
                  <a:lnTo>
                    <a:pt x="9906" y="927"/>
                  </a:lnTo>
                  <a:lnTo>
                    <a:pt x="10010" y="942"/>
                  </a:lnTo>
                  <a:lnTo>
                    <a:pt x="10115" y="927"/>
                  </a:lnTo>
                  <a:lnTo>
                    <a:pt x="10205" y="912"/>
                  </a:lnTo>
                  <a:lnTo>
                    <a:pt x="10309" y="882"/>
                  </a:lnTo>
                  <a:lnTo>
                    <a:pt x="10399" y="837"/>
                  </a:lnTo>
                  <a:lnTo>
                    <a:pt x="10488" y="792"/>
                  </a:lnTo>
                  <a:lnTo>
                    <a:pt x="10563" y="732"/>
                  </a:lnTo>
                  <a:lnTo>
                    <a:pt x="10638" y="658"/>
                  </a:lnTo>
                  <a:lnTo>
                    <a:pt x="10698" y="568"/>
                  </a:lnTo>
                  <a:lnTo>
                    <a:pt x="10787" y="478"/>
                  </a:lnTo>
                  <a:lnTo>
                    <a:pt x="10877" y="419"/>
                  </a:lnTo>
                  <a:lnTo>
                    <a:pt x="10981" y="389"/>
                  </a:lnTo>
                  <a:lnTo>
                    <a:pt x="11101" y="374"/>
                  </a:lnTo>
                  <a:lnTo>
                    <a:pt x="11221" y="389"/>
                  </a:lnTo>
                  <a:lnTo>
                    <a:pt x="11325" y="419"/>
                  </a:lnTo>
                  <a:lnTo>
                    <a:pt x="11415" y="478"/>
                  </a:lnTo>
                  <a:lnTo>
                    <a:pt x="11504" y="568"/>
                  </a:lnTo>
                  <a:lnTo>
                    <a:pt x="11564" y="658"/>
                  </a:lnTo>
                  <a:lnTo>
                    <a:pt x="11639" y="732"/>
                  </a:lnTo>
                  <a:lnTo>
                    <a:pt x="11714" y="792"/>
                  </a:lnTo>
                  <a:lnTo>
                    <a:pt x="11803" y="837"/>
                  </a:lnTo>
                  <a:lnTo>
                    <a:pt x="11893" y="882"/>
                  </a:lnTo>
                  <a:lnTo>
                    <a:pt x="11982" y="912"/>
                  </a:lnTo>
                  <a:lnTo>
                    <a:pt x="12087" y="927"/>
                  </a:lnTo>
                  <a:lnTo>
                    <a:pt x="12192" y="942"/>
                  </a:lnTo>
                  <a:lnTo>
                    <a:pt x="12296" y="927"/>
                  </a:lnTo>
                  <a:lnTo>
                    <a:pt x="12401" y="912"/>
                  </a:lnTo>
                  <a:lnTo>
                    <a:pt x="12490" y="882"/>
                  </a:lnTo>
                  <a:lnTo>
                    <a:pt x="12580" y="837"/>
                  </a:lnTo>
                  <a:lnTo>
                    <a:pt x="12670" y="792"/>
                  </a:lnTo>
                  <a:lnTo>
                    <a:pt x="12744" y="732"/>
                  </a:lnTo>
                  <a:lnTo>
                    <a:pt x="12819" y="658"/>
                  </a:lnTo>
                  <a:lnTo>
                    <a:pt x="12894" y="568"/>
                  </a:lnTo>
                  <a:lnTo>
                    <a:pt x="12968" y="478"/>
                  </a:lnTo>
                  <a:lnTo>
                    <a:pt x="13058" y="419"/>
                  </a:lnTo>
                  <a:lnTo>
                    <a:pt x="13163" y="389"/>
                  </a:lnTo>
                  <a:lnTo>
                    <a:pt x="13282" y="374"/>
                  </a:lnTo>
                  <a:lnTo>
                    <a:pt x="13402" y="389"/>
                  </a:lnTo>
                  <a:lnTo>
                    <a:pt x="13506" y="419"/>
                  </a:lnTo>
                  <a:lnTo>
                    <a:pt x="13596" y="478"/>
                  </a:lnTo>
                  <a:lnTo>
                    <a:pt x="13686" y="568"/>
                  </a:lnTo>
                  <a:lnTo>
                    <a:pt x="13745" y="658"/>
                  </a:lnTo>
                  <a:lnTo>
                    <a:pt x="13820" y="732"/>
                  </a:lnTo>
                  <a:lnTo>
                    <a:pt x="13895" y="792"/>
                  </a:lnTo>
                  <a:lnTo>
                    <a:pt x="13984" y="837"/>
                  </a:lnTo>
                  <a:lnTo>
                    <a:pt x="14074" y="882"/>
                  </a:lnTo>
                  <a:lnTo>
                    <a:pt x="14179" y="912"/>
                  </a:lnTo>
                  <a:lnTo>
                    <a:pt x="14268" y="927"/>
                  </a:lnTo>
                  <a:lnTo>
                    <a:pt x="14373" y="942"/>
                  </a:lnTo>
                  <a:lnTo>
                    <a:pt x="14477" y="927"/>
                  </a:lnTo>
                  <a:lnTo>
                    <a:pt x="14582" y="912"/>
                  </a:lnTo>
                  <a:lnTo>
                    <a:pt x="14672" y="882"/>
                  </a:lnTo>
                  <a:lnTo>
                    <a:pt x="14776" y="837"/>
                  </a:lnTo>
                  <a:lnTo>
                    <a:pt x="14851" y="792"/>
                  </a:lnTo>
                  <a:lnTo>
                    <a:pt x="14940" y="732"/>
                  </a:lnTo>
                  <a:lnTo>
                    <a:pt x="15015" y="658"/>
                  </a:lnTo>
                  <a:lnTo>
                    <a:pt x="15075" y="568"/>
                  </a:lnTo>
                  <a:lnTo>
                    <a:pt x="15150" y="478"/>
                  </a:lnTo>
                  <a:lnTo>
                    <a:pt x="15239" y="419"/>
                  </a:lnTo>
                  <a:lnTo>
                    <a:pt x="15359" y="389"/>
                  </a:lnTo>
                  <a:lnTo>
                    <a:pt x="15463" y="374"/>
                  </a:lnTo>
                  <a:lnTo>
                    <a:pt x="15583" y="389"/>
                  </a:lnTo>
                  <a:lnTo>
                    <a:pt x="15687" y="419"/>
                  </a:lnTo>
                  <a:lnTo>
                    <a:pt x="15792" y="478"/>
                  </a:lnTo>
                  <a:lnTo>
                    <a:pt x="15867" y="568"/>
                  </a:lnTo>
                  <a:lnTo>
                    <a:pt x="15926" y="658"/>
                  </a:lnTo>
                  <a:lnTo>
                    <a:pt x="16001" y="732"/>
                  </a:lnTo>
                  <a:lnTo>
                    <a:pt x="16076" y="792"/>
                  </a:lnTo>
                  <a:lnTo>
                    <a:pt x="16166" y="837"/>
                  </a:lnTo>
                  <a:lnTo>
                    <a:pt x="16255" y="882"/>
                  </a:lnTo>
                  <a:lnTo>
                    <a:pt x="16360" y="912"/>
                  </a:lnTo>
                  <a:lnTo>
                    <a:pt x="16464" y="942"/>
                  </a:lnTo>
                  <a:lnTo>
                    <a:pt x="16659" y="942"/>
                  </a:lnTo>
                  <a:lnTo>
                    <a:pt x="16763" y="912"/>
                  </a:lnTo>
                  <a:lnTo>
                    <a:pt x="16868" y="882"/>
                  </a:lnTo>
                  <a:lnTo>
                    <a:pt x="16957" y="837"/>
                  </a:lnTo>
                  <a:lnTo>
                    <a:pt x="17047" y="792"/>
                  </a:lnTo>
                  <a:lnTo>
                    <a:pt x="17122" y="732"/>
                  </a:lnTo>
                  <a:lnTo>
                    <a:pt x="17196" y="658"/>
                  </a:lnTo>
                  <a:lnTo>
                    <a:pt x="17256" y="568"/>
                  </a:lnTo>
                  <a:lnTo>
                    <a:pt x="17331" y="478"/>
                  </a:lnTo>
                  <a:lnTo>
                    <a:pt x="17435" y="419"/>
                  </a:lnTo>
                  <a:lnTo>
                    <a:pt x="17540" y="374"/>
                  </a:lnTo>
                  <a:lnTo>
                    <a:pt x="17659" y="359"/>
                  </a:lnTo>
                  <a:lnTo>
                    <a:pt x="17779" y="374"/>
                  </a:lnTo>
                  <a:lnTo>
                    <a:pt x="17884" y="419"/>
                  </a:lnTo>
                  <a:lnTo>
                    <a:pt x="17973" y="478"/>
                  </a:lnTo>
                  <a:lnTo>
                    <a:pt x="18048" y="568"/>
                  </a:lnTo>
                  <a:lnTo>
                    <a:pt x="18078" y="598"/>
                  </a:lnTo>
                  <a:lnTo>
                    <a:pt x="18123" y="628"/>
                  </a:lnTo>
                  <a:lnTo>
                    <a:pt x="18152" y="643"/>
                  </a:lnTo>
                  <a:lnTo>
                    <a:pt x="18197" y="643"/>
                  </a:lnTo>
                  <a:lnTo>
                    <a:pt x="18750" y="658"/>
                  </a:lnTo>
                  <a:lnTo>
                    <a:pt x="18825" y="643"/>
                  </a:lnTo>
                  <a:lnTo>
                    <a:pt x="18870" y="598"/>
                  </a:lnTo>
                  <a:lnTo>
                    <a:pt x="18914" y="538"/>
                  </a:lnTo>
                  <a:lnTo>
                    <a:pt x="18929" y="478"/>
                  </a:lnTo>
                  <a:lnTo>
                    <a:pt x="18914" y="404"/>
                  </a:lnTo>
                  <a:lnTo>
                    <a:pt x="18870" y="344"/>
                  </a:lnTo>
                  <a:lnTo>
                    <a:pt x="18825" y="314"/>
                  </a:lnTo>
                  <a:lnTo>
                    <a:pt x="18750" y="299"/>
                  </a:lnTo>
                  <a:lnTo>
                    <a:pt x="18287" y="284"/>
                  </a:lnTo>
                  <a:lnTo>
                    <a:pt x="18227" y="224"/>
                  </a:lnTo>
                  <a:lnTo>
                    <a:pt x="18152" y="165"/>
                  </a:lnTo>
                  <a:lnTo>
                    <a:pt x="18078" y="120"/>
                  </a:lnTo>
                  <a:lnTo>
                    <a:pt x="18003" y="75"/>
                  </a:lnTo>
                  <a:lnTo>
                    <a:pt x="17928" y="45"/>
                  </a:lnTo>
                  <a:lnTo>
                    <a:pt x="17839" y="15"/>
                  </a:lnTo>
                  <a:lnTo>
                    <a:pt x="17749" y="0"/>
                  </a:lnTo>
                  <a:lnTo>
                    <a:pt x="17659" y="0"/>
                  </a:lnTo>
                  <a:lnTo>
                    <a:pt x="17555" y="15"/>
                  </a:lnTo>
                  <a:lnTo>
                    <a:pt x="17450" y="30"/>
                  </a:lnTo>
                  <a:lnTo>
                    <a:pt x="17361" y="60"/>
                  </a:lnTo>
                  <a:lnTo>
                    <a:pt x="17256" y="105"/>
                  </a:lnTo>
                  <a:lnTo>
                    <a:pt x="17181" y="150"/>
                  </a:lnTo>
                  <a:lnTo>
                    <a:pt x="17092" y="209"/>
                  </a:lnTo>
                  <a:lnTo>
                    <a:pt x="17017" y="284"/>
                  </a:lnTo>
                  <a:lnTo>
                    <a:pt x="16957" y="374"/>
                  </a:lnTo>
                  <a:lnTo>
                    <a:pt x="16883" y="463"/>
                  </a:lnTo>
                  <a:lnTo>
                    <a:pt x="16778" y="523"/>
                  </a:lnTo>
                  <a:lnTo>
                    <a:pt x="16673" y="568"/>
                  </a:lnTo>
                  <a:lnTo>
                    <a:pt x="16569" y="568"/>
                  </a:lnTo>
                  <a:lnTo>
                    <a:pt x="16449" y="553"/>
                  </a:lnTo>
                  <a:lnTo>
                    <a:pt x="16345" y="523"/>
                  </a:lnTo>
                  <a:lnTo>
                    <a:pt x="16240" y="463"/>
                  </a:lnTo>
                  <a:lnTo>
                    <a:pt x="16166" y="374"/>
                  </a:lnTo>
                  <a:lnTo>
                    <a:pt x="16106" y="284"/>
                  </a:lnTo>
                  <a:lnTo>
                    <a:pt x="16031" y="209"/>
                  </a:lnTo>
                  <a:lnTo>
                    <a:pt x="15941" y="150"/>
                  </a:lnTo>
                  <a:lnTo>
                    <a:pt x="15867" y="105"/>
                  </a:lnTo>
                  <a:lnTo>
                    <a:pt x="15777" y="60"/>
                  </a:lnTo>
                  <a:lnTo>
                    <a:pt x="15673" y="30"/>
                  </a:lnTo>
                  <a:lnTo>
                    <a:pt x="15568" y="15"/>
                  </a:lnTo>
                  <a:lnTo>
                    <a:pt x="15463" y="0"/>
                  </a:lnTo>
                  <a:lnTo>
                    <a:pt x="15359" y="15"/>
                  </a:lnTo>
                  <a:lnTo>
                    <a:pt x="15269" y="30"/>
                  </a:lnTo>
                  <a:lnTo>
                    <a:pt x="15165" y="60"/>
                  </a:lnTo>
                  <a:lnTo>
                    <a:pt x="15075" y="105"/>
                  </a:lnTo>
                  <a:lnTo>
                    <a:pt x="14985" y="150"/>
                  </a:lnTo>
                  <a:lnTo>
                    <a:pt x="14911" y="209"/>
                  </a:lnTo>
                  <a:lnTo>
                    <a:pt x="14836" y="284"/>
                  </a:lnTo>
                  <a:lnTo>
                    <a:pt x="14776" y="374"/>
                  </a:lnTo>
                  <a:lnTo>
                    <a:pt x="14701" y="463"/>
                  </a:lnTo>
                  <a:lnTo>
                    <a:pt x="14597" y="523"/>
                  </a:lnTo>
                  <a:lnTo>
                    <a:pt x="14492" y="553"/>
                  </a:lnTo>
                  <a:lnTo>
                    <a:pt x="14373" y="568"/>
                  </a:lnTo>
                  <a:lnTo>
                    <a:pt x="14268" y="553"/>
                  </a:lnTo>
                  <a:lnTo>
                    <a:pt x="14149" y="523"/>
                  </a:lnTo>
                  <a:lnTo>
                    <a:pt x="14059" y="463"/>
                  </a:lnTo>
                  <a:lnTo>
                    <a:pt x="13984" y="374"/>
                  </a:lnTo>
                  <a:lnTo>
                    <a:pt x="13910" y="284"/>
                  </a:lnTo>
                  <a:lnTo>
                    <a:pt x="13850" y="209"/>
                  </a:lnTo>
                  <a:lnTo>
                    <a:pt x="13760" y="150"/>
                  </a:lnTo>
                  <a:lnTo>
                    <a:pt x="13671" y="105"/>
                  </a:lnTo>
                  <a:lnTo>
                    <a:pt x="13581" y="60"/>
                  </a:lnTo>
                  <a:lnTo>
                    <a:pt x="13491" y="30"/>
                  </a:lnTo>
                  <a:lnTo>
                    <a:pt x="13387" y="15"/>
                  </a:lnTo>
                  <a:lnTo>
                    <a:pt x="13282" y="0"/>
                  </a:lnTo>
                  <a:lnTo>
                    <a:pt x="13178" y="15"/>
                  </a:lnTo>
                  <a:lnTo>
                    <a:pt x="13073" y="30"/>
                  </a:lnTo>
                  <a:lnTo>
                    <a:pt x="12983" y="60"/>
                  </a:lnTo>
                  <a:lnTo>
                    <a:pt x="12894" y="105"/>
                  </a:lnTo>
                  <a:lnTo>
                    <a:pt x="12804" y="150"/>
                  </a:lnTo>
                  <a:lnTo>
                    <a:pt x="12729" y="209"/>
                  </a:lnTo>
                  <a:lnTo>
                    <a:pt x="12655" y="284"/>
                  </a:lnTo>
                  <a:lnTo>
                    <a:pt x="12595" y="374"/>
                  </a:lnTo>
                  <a:lnTo>
                    <a:pt x="12505" y="463"/>
                  </a:lnTo>
                  <a:lnTo>
                    <a:pt x="12416" y="523"/>
                  </a:lnTo>
                  <a:lnTo>
                    <a:pt x="12311" y="553"/>
                  </a:lnTo>
                  <a:lnTo>
                    <a:pt x="12192" y="568"/>
                  </a:lnTo>
                  <a:lnTo>
                    <a:pt x="12072" y="553"/>
                  </a:lnTo>
                  <a:lnTo>
                    <a:pt x="11967" y="523"/>
                  </a:lnTo>
                  <a:lnTo>
                    <a:pt x="11878" y="463"/>
                  </a:lnTo>
                  <a:lnTo>
                    <a:pt x="11788" y="374"/>
                  </a:lnTo>
                  <a:lnTo>
                    <a:pt x="11728" y="284"/>
                  </a:lnTo>
                  <a:lnTo>
                    <a:pt x="11654" y="209"/>
                  </a:lnTo>
                  <a:lnTo>
                    <a:pt x="11579" y="150"/>
                  </a:lnTo>
                  <a:lnTo>
                    <a:pt x="11489" y="105"/>
                  </a:lnTo>
                  <a:lnTo>
                    <a:pt x="11400" y="60"/>
                  </a:lnTo>
                  <a:lnTo>
                    <a:pt x="11310" y="30"/>
                  </a:lnTo>
                  <a:lnTo>
                    <a:pt x="11206" y="15"/>
                  </a:lnTo>
                  <a:lnTo>
                    <a:pt x="11101" y="0"/>
                  </a:lnTo>
                  <a:lnTo>
                    <a:pt x="10996" y="15"/>
                  </a:lnTo>
                  <a:lnTo>
                    <a:pt x="10892" y="30"/>
                  </a:lnTo>
                  <a:lnTo>
                    <a:pt x="10802" y="60"/>
                  </a:lnTo>
                  <a:lnTo>
                    <a:pt x="10713" y="105"/>
                  </a:lnTo>
                  <a:lnTo>
                    <a:pt x="10623" y="150"/>
                  </a:lnTo>
                  <a:lnTo>
                    <a:pt x="10533" y="209"/>
                  </a:lnTo>
                  <a:lnTo>
                    <a:pt x="10474" y="284"/>
                  </a:lnTo>
                  <a:lnTo>
                    <a:pt x="10399" y="374"/>
                  </a:lnTo>
                  <a:lnTo>
                    <a:pt x="10324" y="463"/>
                  </a:lnTo>
                  <a:lnTo>
                    <a:pt x="10234" y="523"/>
                  </a:lnTo>
                  <a:lnTo>
                    <a:pt x="10115" y="553"/>
                  </a:lnTo>
                  <a:lnTo>
                    <a:pt x="10010" y="568"/>
                  </a:lnTo>
                  <a:lnTo>
                    <a:pt x="9891" y="553"/>
                  </a:lnTo>
                  <a:lnTo>
                    <a:pt x="9786" y="523"/>
                  </a:lnTo>
                  <a:lnTo>
                    <a:pt x="9682" y="463"/>
                  </a:lnTo>
                  <a:lnTo>
                    <a:pt x="9607" y="374"/>
                  </a:lnTo>
                  <a:lnTo>
                    <a:pt x="9547" y="284"/>
                  </a:lnTo>
                  <a:lnTo>
                    <a:pt x="9473" y="209"/>
                  </a:lnTo>
                  <a:lnTo>
                    <a:pt x="9398" y="150"/>
                  </a:lnTo>
                  <a:lnTo>
                    <a:pt x="9308" y="105"/>
                  </a:lnTo>
                  <a:lnTo>
                    <a:pt x="9219" y="60"/>
                  </a:lnTo>
                  <a:lnTo>
                    <a:pt x="9114" y="30"/>
                  </a:lnTo>
                  <a:lnTo>
                    <a:pt x="9024" y="15"/>
                  </a:lnTo>
                  <a:lnTo>
                    <a:pt x="8920" y="0"/>
                  </a:lnTo>
                  <a:lnTo>
                    <a:pt x="8815" y="15"/>
                  </a:lnTo>
                  <a:lnTo>
                    <a:pt x="8711" y="30"/>
                  </a:lnTo>
                  <a:lnTo>
                    <a:pt x="8606" y="60"/>
                  </a:lnTo>
                  <a:lnTo>
                    <a:pt x="8516" y="105"/>
                  </a:lnTo>
                  <a:lnTo>
                    <a:pt x="8442" y="150"/>
                  </a:lnTo>
                  <a:lnTo>
                    <a:pt x="8352" y="209"/>
                  </a:lnTo>
                  <a:lnTo>
                    <a:pt x="8277" y="284"/>
                  </a:lnTo>
                  <a:lnTo>
                    <a:pt x="8218" y="374"/>
                  </a:lnTo>
                  <a:lnTo>
                    <a:pt x="8143" y="463"/>
                  </a:lnTo>
                  <a:lnTo>
                    <a:pt x="8053" y="523"/>
                  </a:lnTo>
                  <a:lnTo>
                    <a:pt x="7934" y="568"/>
                  </a:lnTo>
                  <a:lnTo>
                    <a:pt x="7829" y="583"/>
                  </a:lnTo>
                  <a:lnTo>
                    <a:pt x="7710" y="568"/>
                  </a:lnTo>
                  <a:lnTo>
                    <a:pt x="7590" y="523"/>
                  </a:lnTo>
                  <a:lnTo>
                    <a:pt x="7501" y="463"/>
                  </a:lnTo>
                  <a:lnTo>
                    <a:pt x="7426" y="374"/>
                  </a:lnTo>
                  <a:lnTo>
                    <a:pt x="7366" y="284"/>
                  </a:lnTo>
                  <a:lnTo>
                    <a:pt x="7291" y="209"/>
                  </a:lnTo>
                  <a:lnTo>
                    <a:pt x="7202" y="150"/>
                  </a:lnTo>
                  <a:lnTo>
                    <a:pt x="7127" y="105"/>
                  </a:lnTo>
                  <a:lnTo>
                    <a:pt x="7022" y="60"/>
                  </a:lnTo>
                  <a:lnTo>
                    <a:pt x="6933" y="30"/>
                  </a:lnTo>
                  <a:lnTo>
                    <a:pt x="6828" y="15"/>
                  </a:lnTo>
                  <a:lnTo>
                    <a:pt x="6724" y="0"/>
                  </a:lnTo>
                  <a:lnTo>
                    <a:pt x="6619" y="15"/>
                  </a:lnTo>
                  <a:lnTo>
                    <a:pt x="6529" y="30"/>
                  </a:lnTo>
                  <a:lnTo>
                    <a:pt x="6425" y="60"/>
                  </a:lnTo>
                  <a:lnTo>
                    <a:pt x="6335" y="105"/>
                  </a:lnTo>
                  <a:lnTo>
                    <a:pt x="6246" y="150"/>
                  </a:lnTo>
                  <a:lnTo>
                    <a:pt x="6171" y="209"/>
                  </a:lnTo>
                  <a:lnTo>
                    <a:pt x="6096" y="284"/>
                  </a:lnTo>
                  <a:lnTo>
                    <a:pt x="6036" y="374"/>
                  </a:lnTo>
                  <a:lnTo>
                    <a:pt x="5962" y="463"/>
                  </a:lnTo>
                  <a:lnTo>
                    <a:pt x="5857" y="523"/>
                  </a:lnTo>
                  <a:lnTo>
                    <a:pt x="5753" y="553"/>
                  </a:lnTo>
                  <a:lnTo>
                    <a:pt x="5633" y="568"/>
                  </a:lnTo>
                  <a:lnTo>
                    <a:pt x="5529" y="553"/>
                  </a:lnTo>
                  <a:lnTo>
                    <a:pt x="5409" y="523"/>
                  </a:lnTo>
                  <a:lnTo>
                    <a:pt x="5319" y="463"/>
                  </a:lnTo>
                  <a:lnTo>
                    <a:pt x="5245" y="374"/>
                  </a:lnTo>
                  <a:lnTo>
                    <a:pt x="5170" y="284"/>
                  </a:lnTo>
                  <a:lnTo>
                    <a:pt x="5110" y="209"/>
                  </a:lnTo>
                  <a:lnTo>
                    <a:pt x="5021" y="150"/>
                  </a:lnTo>
                  <a:lnTo>
                    <a:pt x="4931" y="105"/>
                  </a:lnTo>
                  <a:lnTo>
                    <a:pt x="4841" y="60"/>
                  </a:lnTo>
                  <a:lnTo>
                    <a:pt x="4752" y="30"/>
                  </a:lnTo>
                  <a:lnTo>
                    <a:pt x="4647" y="15"/>
                  </a:lnTo>
                  <a:lnTo>
                    <a:pt x="4543" y="0"/>
                  </a:lnTo>
                  <a:lnTo>
                    <a:pt x="4438" y="15"/>
                  </a:lnTo>
                  <a:lnTo>
                    <a:pt x="4333" y="30"/>
                  </a:lnTo>
                  <a:lnTo>
                    <a:pt x="4244" y="60"/>
                  </a:lnTo>
                  <a:lnTo>
                    <a:pt x="4154" y="105"/>
                  </a:lnTo>
                  <a:lnTo>
                    <a:pt x="4064" y="150"/>
                  </a:lnTo>
                  <a:lnTo>
                    <a:pt x="3990" y="209"/>
                  </a:lnTo>
                  <a:lnTo>
                    <a:pt x="3915" y="284"/>
                  </a:lnTo>
                  <a:lnTo>
                    <a:pt x="3855" y="374"/>
                  </a:lnTo>
                  <a:lnTo>
                    <a:pt x="3766" y="463"/>
                  </a:lnTo>
                  <a:lnTo>
                    <a:pt x="3676" y="523"/>
                  </a:lnTo>
                  <a:lnTo>
                    <a:pt x="3571" y="553"/>
                  </a:lnTo>
                  <a:lnTo>
                    <a:pt x="3452" y="568"/>
                  </a:lnTo>
                  <a:lnTo>
                    <a:pt x="3332" y="553"/>
                  </a:lnTo>
                  <a:lnTo>
                    <a:pt x="3228" y="523"/>
                  </a:lnTo>
                  <a:lnTo>
                    <a:pt x="3138" y="463"/>
                  </a:lnTo>
                  <a:lnTo>
                    <a:pt x="3049" y="374"/>
                  </a:lnTo>
                  <a:lnTo>
                    <a:pt x="2989" y="284"/>
                  </a:lnTo>
                  <a:lnTo>
                    <a:pt x="2914" y="209"/>
                  </a:lnTo>
                  <a:lnTo>
                    <a:pt x="2839" y="150"/>
                  </a:lnTo>
                  <a:lnTo>
                    <a:pt x="2750" y="105"/>
                  </a:lnTo>
                  <a:lnTo>
                    <a:pt x="2660" y="60"/>
                  </a:lnTo>
                  <a:lnTo>
                    <a:pt x="2570" y="30"/>
                  </a:lnTo>
                  <a:lnTo>
                    <a:pt x="2466" y="15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3"/>
            <p:cNvSpPr/>
            <p:nvPr/>
          </p:nvSpPr>
          <p:spPr>
            <a:xfrm>
              <a:off x="3893390" y="3245730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209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209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3"/>
            <p:cNvSpPr/>
            <p:nvPr/>
          </p:nvSpPr>
          <p:spPr>
            <a:xfrm>
              <a:off x="3893390" y="3181294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1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5"/>
                  </a:lnTo>
                  <a:lnTo>
                    <a:pt x="90" y="195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45" y="628"/>
                  </a:lnTo>
                  <a:lnTo>
                    <a:pt x="90" y="703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7"/>
                  </a:lnTo>
                  <a:lnTo>
                    <a:pt x="16419" y="897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3"/>
                  </a:lnTo>
                  <a:lnTo>
                    <a:pt x="16748" y="628"/>
                  </a:lnTo>
                  <a:lnTo>
                    <a:pt x="16778" y="538"/>
                  </a:lnTo>
                  <a:lnTo>
                    <a:pt x="16778" y="449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5"/>
                  </a:lnTo>
                  <a:lnTo>
                    <a:pt x="16658" y="135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3"/>
            <p:cNvSpPr/>
            <p:nvPr/>
          </p:nvSpPr>
          <p:spPr>
            <a:xfrm>
              <a:off x="3893390" y="3116885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194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4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3"/>
            <p:cNvSpPr/>
            <p:nvPr/>
          </p:nvSpPr>
          <p:spPr>
            <a:xfrm>
              <a:off x="4425199" y="3245730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209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209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3"/>
            <p:cNvSpPr/>
            <p:nvPr/>
          </p:nvSpPr>
          <p:spPr>
            <a:xfrm>
              <a:off x="4425199" y="3181294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1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5"/>
                  </a:lnTo>
                  <a:lnTo>
                    <a:pt x="75" y="195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30" y="628"/>
                  </a:lnTo>
                  <a:lnTo>
                    <a:pt x="75" y="703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7"/>
                  </a:lnTo>
                  <a:lnTo>
                    <a:pt x="553" y="897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3"/>
                  </a:lnTo>
                  <a:lnTo>
                    <a:pt x="867" y="628"/>
                  </a:lnTo>
                  <a:lnTo>
                    <a:pt x="896" y="538"/>
                  </a:lnTo>
                  <a:lnTo>
                    <a:pt x="911" y="449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5"/>
                  </a:lnTo>
                  <a:lnTo>
                    <a:pt x="777" y="135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3"/>
            <p:cNvSpPr/>
            <p:nvPr/>
          </p:nvSpPr>
          <p:spPr>
            <a:xfrm>
              <a:off x="4425199" y="3116885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194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4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3"/>
            <p:cNvSpPr/>
            <p:nvPr/>
          </p:nvSpPr>
          <p:spPr>
            <a:xfrm>
              <a:off x="3851119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60" y="374"/>
                  </a:lnTo>
                  <a:lnTo>
                    <a:pt x="15" y="493"/>
                  </a:lnTo>
                  <a:lnTo>
                    <a:pt x="1" y="613"/>
                  </a:lnTo>
                  <a:lnTo>
                    <a:pt x="15" y="732"/>
                  </a:lnTo>
                  <a:lnTo>
                    <a:pt x="60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21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21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3"/>
            <p:cNvSpPr/>
            <p:nvPr/>
          </p:nvSpPr>
          <p:spPr>
            <a:xfrm>
              <a:off x="3851119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60" y="359"/>
                  </a:lnTo>
                  <a:lnTo>
                    <a:pt x="15" y="479"/>
                  </a:lnTo>
                  <a:lnTo>
                    <a:pt x="1" y="598"/>
                  </a:lnTo>
                  <a:lnTo>
                    <a:pt x="15" y="718"/>
                  </a:lnTo>
                  <a:lnTo>
                    <a:pt x="60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21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21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3"/>
            <p:cNvSpPr/>
            <p:nvPr/>
          </p:nvSpPr>
          <p:spPr>
            <a:xfrm>
              <a:off x="4435445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45" y="374"/>
                  </a:lnTo>
                  <a:lnTo>
                    <a:pt x="16" y="493"/>
                  </a:lnTo>
                  <a:lnTo>
                    <a:pt x="1" y="613"/>
                  </a:lnTo>
                  <a:lnTo>
                    <a:pt x="16" y="732"/>
                  </a:lnTo>
                  <a:lnTo>
                    <a:pt x="45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06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06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3"/>
            <p:cNvSpPr/>
            <p:nvPr/>
          </p:nvSpPr>
          <p:spPr>
            <a:xfrm>
              <a:off x="4435445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45" y="359"/>
                  </a:lnTo>
                  <a:lnTo>
                    <a:pt x="16" y="479"/>
                  </a:lnTo>
                  <a:lnTo>
                    <a:pt x="1" y="598"/>
                  </a:lnTo>
                  <a:lnTo>
                    <a:pt x="16" y="718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06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3"/>
            <p:cNvSpPr/>
            <p:nvPr/>
          </p:nvSpPr>
          <p:spPr>
            <a:xfrm>
              <a:off x="3784649" y="2213728"/>
              <a:ext cx="26698" cy="261408"/>
            </a:xfrm>
            <a:custGeom>
              <a:avLst/>
              <a:gdLst/>
              <a:ahLst/>
              <a:cxnLst/>
              <a:rect l="l" t="t" r="r" b="b"/>
              <a:pathLst>
                <a:path w="972" h="9517" extrusionOk="0">
                  <a:moveTo>
                    <a:pt x="971" y="0"/>
                  </a:moveTo>
                  <a:lnTo>
                    <a:pt x="732" y="15"/>
                  </a:lnTo>
                  <a:lnTo>
                    <a:pt x="478" y="45"/>
                  </a:lnTo>
                  <a:lnTo>
                    <a:pt x="239" y="75"/>
                  </a:lnTo>
                  <a:lnTo>
                    <a:pt x="0" y="135"/>
                  </a:lnTo>
                  <a:lnTo>
                    <a:pt x="0" y="9382"/>
                  </a:lnTo>
                  <a:lnTo>
                    <a:pt x="239" y="9442"/>
                  </a:lnTo>
                  <a:lnTo>
                    <a:pt x="478" y="9487"/>
                  </a:lnTo>
                  <a:lnTo>
                    <a:pt x="732" y="9502"/>
                  </a:lnTo>
                  <a:lnTo>
                    <a:pt x="971" y="9517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3"/>
            <p:cNvSpPr/>
            <p:nvPr/>
          </p:nvSpPr>
          <p:spPr>
            <a:xfrm>
              <a:off x="4507242" y="2213728"/>
              <a:ext cx="26726" cy="261408"/>
            </a:xfrm>
            <a:custGeom>
              <a:avLst/>
              <a:gdLst/>
              <a:ahLst/>
              <a:cxnLst/>
              <a:rect l="l" t="t" r="r" b="b"/>
              <a:pathLst>
                <a:path w="973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55" y="9502"/>
                  </a:lnTo>
                  <a:lnTo>
                    <a:pt x="494" y="9487"/>
                  </a:lnTo>
                  <a:lnTo>
                    <a:pt x="733" y="9442"/>
                  </a:lnTo>
                  <a:lnTo>
                    <a:pt x="972" y="9382"/>
                  </a:lnTo>
                  <a:lnTo>
                    <a:pt x="972" y="135"/>
                  </a:lnTo>
                  <a:lnTo>
                    <a:pt x="733" y="75"/>
                  </a:lnTo>
                  <a:lnTo>
                    <a:pt x="494" y="45"/>
                  </a:lnTo>
                  <a:lnTo>
                    <a:pt x="255" y="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3"/>
            <p:cNvSpPr/>
            <p:nvPr/>
          </p:nvSpPr>
          <p:spPr>
            <a:xfrm>
              <a:off x="4104718" y="1800521"/>
              <a:ext cx="112864" cy="112452"/>
            </a:xfrm>
            <a:custGeom>
              <a:avLst/>
              <a:gdLst/>
              <a:ahLst/>
              <a:cxnLst/>
              <a:rect l="l" t="t" r="r" b="b"/>
              <a:pathLst>
                <a:path w="4109" h="4094" extrusionOk="0">
                  <a:moveTo>
                    <a:pt x="1838" y="0"/>
                  </a:moveTo>
                  <a:lnTo>
                    <a:pt x="1644" y="30"/>
                  </a:lnTo>
                  <a:lnTo>
                    <a:pt x="1449" y="90"/>
                  </a:lnTo>
                  <a:lnTo>
                    <a:pt x="1255" y="149"/>
                  </a:lnTo>
                  <a:lnTo>
                    <a:pt x="1076" y="239"/>
                  </a:lnTo>
                  <a:lnTo>
                    <a:pt x="912" y="344"/>
                  </a:lnTo>
                  <a:lnTo>
                    <a:pt x="747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59" y="896"/>
                  </a:lnTo>
                  <a:lnTo>
                    <a:pt x="254" y="1061"/>
                  </a:lnTo>
                  <a:lnTo>
                    <a:pt x="165" y="1240"/>
                  </a:lnTo>
                  <a:lnTo>
                    <a:pt x="90" y="1434"/>
                  </a:lnTo>
                  <a:lnTo>
                    <a:pt x="45" y="1628"/>
                  </a:lnTo>
                  <a:lnTo>
                    <a:pt x="15" y="1838"/>
                  </a:lnTo>
                  <a:lnTo>
                    <a:pt x="0" y="2047"/>
                  </a:lnTo>
                  <a:lnTo>
                    <a:pt x="15" y="2256"/>
                  </a:lnTo>
                  <a:lnTo>
                    <a:pt x="45" y="2465"/>
                  </a:lnTo>
                  <a:lnTo>
                    <a:pt x="90" y="2659"/>
                  </a:lnTo>
                  <a:lnTo>
                    <a:pt x="165" y="2839"/>
                  </a:lnTo>
                  <a:lnTo>
                    <a:pt x="254" y="3018"/>
                  </a:lnTo>
                  <a:lnTo>
                    <a:pt x="359" y="3197"/>
                  </a:lnTo>
                  <a:lnTo>
                    <a:pt x="463" y="3346"/>
                  </a:lnTo>
                  <a:lnTo>
                    <a:pt x="598" y="3496"/>
                  </a:lnTo>
                  <a:lnTo>
                    <a:pt x="747" y="3630"/>
                  </a:lnTo>
                  <a:lnTo>
                    <a:pt x="912" y="3750"/>
                  </a:lnTo>
                  <a:lnTo>
                    <a:pt x="1076" y="3854"/>
                  </a:lnTo>
                  <a:lnTo>
                    <a:pt x="1255" y="3929"/>
                  </a:lnTo>
                  <a:lnTo>
                    <a:pt x="1449" y="4004"/>
                  </a:lnTo>
                  <a:lnTo>
                    <a:pt x="1644" y="4049"/>
                  </a:lnTo>
                  <a:lnTo>
                    <a:pt x="1838" y="4079"/>
                  </a:lnTo>
                  <a:lnTo>
                    <a:pt x="2047" y="4093"/>
                  </a:lnTo>
                  <a:lnTo>
                    <a:pt x="2256" y="4079"/>
                  </a:lnTo>
                  <a:lnTo>
                    <a:pt x="2465" y="4049"/>
                  </a:lnTo>
                  <a:lnTo>
                    <a:pt x="2659" y="4004"/>
                  </a:lnTo>
                  <a:lnTo>
                    <a:pt x="2854" y="3929"/>
                  </a:lnTo>
                  <a:lnTo>
                    <a:pt x="3033" y="3854"/>
                  </a:lnTo>
                  <a:lnTo>
                    <a:pt x="3197" y="3750"/>
                  </a:lnTo>
                  <a:lnTo>
                    <a:pt x="3362" y="3630"/>
                  </a:lnTo>
                  <a:lnTo>
                    <a:pt x="3496" y="3496"/>
                  </a:lnTo>
                  <a:lnTo>
                    <a:pt x="3631" y="3346"/>
                  </a:lnTo>
                  <a:lnTo>
                    <a:pt x="3750" y="3197"/>
                  </a:lnTo>
                  <a:lnTo>
                    <a:pt x="3855" y="3018"/>
                  </a:lnTo>
                  <a:lnTo>
                    <a:pt x="3944" y="2839"/>
                  </a:lnTo>
                  <a:lnTo>
                    <a:pt x="4004" y="2659"/>
                  </a:lnTo>
                  <a:lnTo>
                    <a:pt x="4064" y="2465"/>
                  </a:lnTo>
                  <a:lnTo>
                    <a:pt x="4094" y="2256"/>
                  </a:lnTo>
                  <a:lnTo>
                    <a:pt x="4109" y="2047"/>
                  </a:lnTo>
                  <a:lnTo>
                    <a:pt x="4094" y="1838"/>
                  </a:lnTo>
                  <a:lnTo>
                    <a:pt x="4064" y="1628"/>
                  </a:lnTo>
                  <a:lnTo>
                    <a:pt x="4004" y="1434"/>
                  </a:lnTo>
                  <a:lnTo>
                    <a:pt x="3944" y="1240"/>
                  </a:lnTo>
                  <a:lnTo>
                    <a:pt x="3855" y="1061"/>
                  </a:lnTo>
                  <a:lnTo>
                    <a:pt x="3750" y="896"/>
                  </a:lnTo>
                  <a:lnTo>
                    <a:pt x="3631" y="747"/>
                  </a:lnTo>
                  <a:lnTo>
                    <a:pt x="3496" y="598"/>
                  </a:lnTo>
                  <a:lnTo>
                    <a:pt x="3362" y="463"/>
                  </a:lnTo>
                  <a:lnTo>
                    <a:pt x="3197" y="344"/>
                  </a:lnTo>
                  <a:lnTo>
                    <a:pt x="3033" y="239"/>
                  </a:lnTo>
                  <a:lnTo>
                    <a:pt x="2854" y="149"/>
                  </a:lnTo>
                  <a:lnTo>
                    <a:pt x="2659" y="90"/>
                  </a:lnTo>
                  <a:lnTo>
                    <a:pt x="2465" y="30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3"/>
            <p:cNvSpPr/>
            <p:nvPr/>
          </p:nvSpPr>
          <p:spPr>
            <a:xfrm>
              <a:off x="4120292" y="1815683"/>
              <a:ext cx="81688" cy="82100"/>
            </a:xfrm>
            <a:custGeom>
              <a:avLst/>
              <a:gdLst/>
              <a:ahLst/>
              <a:cxnLst/>
              <a:rect l="l" t="t" r="r" b="b"/>
              <a:pathLst>
                <a:path w="2974" h="2989" extrusionOk="0">
                  <a:moveTo>
                    <a:pt x="1480" y="1"/>
                  </a:moveTo>
                  <a:lnTo>
                    <a:pt x="1346" y="16"/>
                  </a:lnTo>
                  <a:lnTo>
                    <a:pt x="1196" y="31"/>
                  </a:lnTo>
                  <a:lnTo>
                    <a:pt x="1062" y="61"/>
                  </a:lnTo>
                  <a:lnTo>
                    <a:pt x="927" y="105"/>
                  </a:lnTo>
                  <a:lnTo>
                    <a:pt x="793" y="180"/>
                  </a:lnTo>
                  <a:lnTo>
                    <a:pt x="658" y="255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30" y="554"/>
                  </a:lnTo>
                  <a:lnTo>
                    <a:pt x="240" y="673"/>
                  </a:lnTo>
                  <a:lnTo>
                    <a:pt x="165" y="793"/>
                  </a:lnTo>
                  <a:lnTo>
                    <a:pt x="106" y="927"/>
                  </a:lnTo>
                  <a:lnTo>
                    <a:pt x="61" y="1061"/>
                  </a:lnTo>
                  <a:lnTo>
                    <a:pt x="16" y="1211"/>
                  </a:lnTo>
                  <a:lnTo>
                    <a:pt x="1" y="1345"/>
                  </a:lnTo>
                  <a:lnTo>
                    <a:pt x="1" y="1495"/>
                  </a:lnTo>
                  <a:lnTo>
                    <a:pt x="1" y="1629"/>
                  </a:lnTo>
                  <a:lnTo>
                    <a:pt x="16" y="1779"/>
                  </a:lnTo>
                  <a:lnTo>
                    <a:pt x="61" y="1913"/>
                  </a:lnTo>
                  <a:lnTo>
                    <a:pt x="106" y="2062"/>
                  </a:lnTo>
                  <a:lnTo>
                    <a:pt x="165" y="2182"/>
                  </a:lnTo>
                  <a:lnTo>
                    <a:pt x="240" y="2316"/>
                  </a:lnTo>
                  <a:lnTo>
                    <a:pt x="330" y="2436"/>
                  </a:lnTo>
                  <a:lnTo>
                    <a:pt x="434" y="2555"/>
                  </a:lnTo>
                  <a:lnTo>
                    <a:pt x="539" y="2645"/>
                  </a:lnTo>
                  <a:lnTo>
                    <a:pt x="658" y="2735"/>
                  </a:lnTo>
                  <a:lnTo>
                    <a:pt x="793" y="2809"/>
                  </a:lnTo>
                  <a:lnTo>
                    <a:pt x="927" y="2869"/>
                  </a:lnTo>
                  <a:lnTo>
                    <a:pt x="1062" y="2929"/>
                  </a:lnTo>
                  <a:lnTo>
                    <a:pt x="1196" y="2959"/>
                  </a:lnTo>
                  <a:lnTo>
                    <a:pt x="1346" y="2974"/>
                  </a:lnTo>
                  <a:lnTo>
                    <a:pt x="1480" y="2989"/>
                  </a:lnTo>
                  <a:lnTo>
                    <a:pt x="1629" y="2974"/>
                  </a:lnTo>
                  <a:lnTo>
                    <a:pt x="1764" y="2959"/>
                  </a:lnTo>
                  <a:lnTo>
                    <a:pt x="1913" y="2929"/>
                  </a:lnTo>
                  <a:lnTo>
                    <a:pt x="2048" y="2869"/>
                  </a:lnTo>
                  <a:lnTo>
                    <a:pt x="2182" y="2809"/>
                  </a:lnTo>
                  <a:lnTo>
                    <a:pt x="2302" y="2735"/>
                  </a:lnTo>
                  <a:lnTo>
                    <a:pt x="2421" y="2645"/>
                  </a:lnTo>
                  <a:lnTo>
                    <a:pt x="2541" y="2555"/>
                  </a:lnTo>
                  <a:lnTo>
                    <a:pt x="2645" y="2436"/>
                  </a:lnTo>
                  <a:lnTo>
                    <a:pt x="2735" y="2316"/>
                  </a:lnTo>
                  <a:lnTo>
                    <a:pt x="2810" y="2182"/>
                  </a:lnTo>
                  <a:lnTo>
                    <a:pt x="2869" y="2062"/>
                  </a:lnTo>
                  <a:lnTo>
                    <a:pt x="2914" y="1913"/>
                  </a:lnTo>
                  <a:lnTo>
                    <a:pt x="2944" y="1779"/>
                  </a:lnTo>
                  <a:lnTo>
                    <a:pt x="2974" y="1644"/>
                  </a:lnTo>
                  <a:lnTo>
                    <a:pt x="2974" y="1495"/>
                  </a:lnTo>
                  <a:lnTo>
                    <a:pt x="2974" y="1345"/>
                  </a:lnTo>
                  <a:lnTo>
                    <a:pt x="2944" y="1211"/>
                  </a:lnTo>
                  <a:lnTo>
                    <a:pt x="2914" y="1061"/>
                  </a:lnTo>
                  <a:lnTo>
                    <a:pt x="2869" y="927"/>
                  </a:lnTo>
                  <a:lnTo>
                    <a:pt x="2810" y="793"/>
                  </a:lnTo>
                  <a:lnTo>
                    <a:pt x="2735" y="673"/>
                  </a:lnTo>
                  <a:lnTo>
                    <a:pt x="2645" y="554"/>
                  </a:lnTo>
                  <a:lnTo>
                    <a:pt x="2541" y="434"/>
                  </a:lnTo>
                  <a:lnTo>
                    <a:pt x="2421" y="329"/>
                  </a:lnTo>
                  <a:lnTo>
                    <a:pt x="2302" y="255"/>
                  </a:lnTo>
                  <a:lnTo>
                    <a:pt x="2182" y="180"/>
                  </a:lnTo>
                  <a:lnTo>
                    <a:pt x="2048" y="105"/>
                  </a:lnTo>
                  <a:lnTo>
                    <a:pt x="1913" y="61"/>
                  </a:lnTo>
                  <a:lnTo>
                    <a:pt x="1764" y="31"/>
                  </a:lnTo>
                  <a:lnTo>
                    <a:pt x="1629" y="1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3"/>
            <p:cNvSpPr/>
            <p:nvPr/>
          </p:nvSpPr>
          <p:spPr>
            <a:xfrm>
              <a:off x="4132213" y="1827603"/>
              <a:ext cx="69767" cy="70179"/>
            </a:xfrm>
            <a:custGeom>
              <a:avLst/>
              <a:gdLst/>
              <a:ahLst/>
              <a:cxnLst/>
              <a:rect l="l" t="t" r="r" b="b"/>
              <a:pathLst>
                <a:path w="2540" h="2555" extrusionOk="0">
                  <a:moveTo>
                    <a:pt x="2107" y="0"/>
                  </a:moveTo>
                  <a:lnTo>
                    <a:pt x="0" y="2121"/>
                  </a:lnTo>
                  <a:lnTo>
                    <a:pt x="105" y="2211"/>
                  </a:lnTo>
                  <a:lnTo>
                    <a:pt x="224" y="2301"/>
                  </a:lnTo>
                  <a:lnTo>
                    <a:pt x="359" y="2375"/>
                  </a:lnTo>
                  <a:lnTo>
                    <a:pt x="493" y="2435"/>
                  </a:lnTo>
                  <a:lnTo>
                    <a:pt x="628" y="2495"/>
                  </a:lnTo>
                  <a:lnTo>
                    <a:pt x="762" y="2525"/>
                  </a:lnTo>
                  <a:lnTo>
                    <a:pt x="912" y="2540"/>
                  </a:lnTo>
                  <a:lnTo>
                    <a:pt x="1046" y="2555"/>
                  </a:lnTo>
                  <a:lnTo>
                    <a:pt x="1195" y="2540"/>
                  </a:lnTo>
                  <a:lnTo>
                    <a:pt x="1330" y="2525"/>
                  </a:lnTo>
                  <a:lnTo>
                    <a:pt x="1479" y="2495"/>
                  </a:lnTo>
                  <a:lnTo>
                    <a:pt x="1614" y="2435"/>
                  </a:lnTo>
                  <a:lnTo>
                    <a:pt x="1748" y="2375"/>
                  </a:lnTo>
                  <a:lnTo>
                    <a:pt x="1868" y="2301"/>
                  </a:lnTo>
                  <a:lnTo>
                    <a:pt x="1987" y="2211"/>
                  </a:lnTo>
                  <a:lnTo>
                    <a:pt x="2107" y="2121"/>
                  </a:lnTo>
                  <a:lnTo>
                    <a:pt x="2211" y="2002"/>
                  </a:lnTo>
                  <a:lnTo>
                    <a:pt x="2301" y="1882"/>
                  </a:lnTo>
                  <a:lnTo>
                    <a:pt x="2376" y="1748"/>
                  </a:lnTo>
                  <a:lnTo>
                    <a:pt x="2435" y="1628"/>
                  </a:lnTo>
                  <a:lnTo>
                    <a:pt x="2480" y="1479"/>
                  </a:lnTo>
                  <a:lnTo>
                    <a:pt x="2510" y="1345"/>
                  </a:lnTo>
                  <a:lnTo>
                    <a:pt x="2540" y="1210"/>
                  </a:lnTo>
                  <a:lnTo>
                    <a:pt x="2540" y="1061"/>
                  </a:lnTo>
                  <a:lnTo>
                    <a:pt x="2540" y="911"/>
                  </a:lnTo>
                  <a:lnTo>
                    <a:pt x="2510" y="777"/>
                  </a:lnTo>
                  <a:lnTo>
                    <a:pt x="2480" y="627"/>
                  </a:lnTo>
                  <a:lnTo>
                    <a:pt x="2435" y="493"/>
                  </a:lnTo>
                  <a:lnTo>
                    <a:pt x="2376" y="359"/>
                  </a:lnTo>
                  <a:lnTo>
                    <a:pt x="2301" y="239"/>
                  </a:lnTo>
                  <a:lnTo>
                    <a:pt x="2211" y="120"/>
                  </a:lnTo>
                  <a:lnTo>
                    <a:pt x="2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3"/>
            <p:cNvSpPr/>
            <p:nvPr/>
          </p:nvSpPr>
          <p:spPr>
            <a:xfrm>
              <a:off x="3975872" y="2415608"/>
              <a:ext cx="369740" cy="138711"/>
            </a:xfrm>
            <a:custGeom>
              <a:avLst/>
              <a:gdLst/>
              <a:ahLst/>
              <a:cxnLst/>
              <a:rect l="l" t="t" r="r" b="b"/>
              <a:pathLst>
                <a:path w="13461" h="5050" extrusionOk="0">
                  <a:moveTo>
                    <a:pt x="1016" y="0"/>
                  </a:moveTo>
                  <a:lnTo>
                    <a:pt x="867" y="30"/>
                  </a:lnTo>
                  <a:lnTo>
                    <a:pt x="717" y="75"/>
                  </a:lnTo>
                  <a:lnTo>
                    <a:pt x="583" y="150"/>
                  </a:lnTo>
                  <a:lnTo>
                    <a:pt x="463" y="224"/>
                  </a:lnTo>
                  <a:lnTo>
                    <a:pt x="344" y="329"/>
                  </a:lnTo>
                  <a:lnTo>
                    <a:pt x="254" y="434"/>
                  </a:lnTo>
                  <a:lnTo>
                    <a:pt x="165" y="568"/>
                  </a:lnTo>
                  <a:lnTo>
                    <a:pt x="90" y="703"/>
                  </a:lnTo>
                  <a:lnTo>
                    <a:pt x="45" y="852"/>
                  </a:lnTo>
                  <a:lnTo>
                    <a:pt x="15" y="1001"/>
                  </a:lnTo>
                  <a:lnTo>
                    <a:pt x="0" y="1151"/>
                  </a:lnTo>
                  <a:lnTo>
                    <a:pt x="0" y="1300"/>
                  </a:lnTo>
                  <a:lnTo>
                    <a:pt x="30" y="1435"/>
                  </a:lnTo>
                  <a:lnTo>
                    <a:pt x="75" y="1584"/>
                  </a:lnTo>
                  <a:lnTo>
                    <a:pt x="135" y="1733"/>
                  </a:lnTo>
                  <a:lnTo>
                    <a:pt x="284" y="1972"/>
                  </a:lnTo>
                  <a:lnTo>
                    <a:pt x="448" y="2226"/>
                  </a:lnTo>
                  <a:lnTo>
                    <a:pt x="643" y="2495"/>
                  </a:lnTo>
                  <a:lnTo>
                    <a:pt x="867" y="2764"/>
                  </a:lnTo>
                  <a:lnTo>
                    <a:pt x="1136" y="3048"/>
                  </a:lnTo>
                  <a:lnTo>
                    <a:pt x="1434" y="3317"/>
                  </a:lnTo>
                  <a:lnTo>
                    <a:pt x="1763" y="3601"/>
                  </a:lnTo>
                  <a:lnTo>
                    <a:pt x="2137" y="3855"/>
                  </a:lnTo>
                  <a:lnTo>
                    <a:pt x="2331" y="3974"/>
                  </a:lnTo>
                  <a:lnTo>
                    <a:pt x="2555" y="4094"/>
                  </a:lnTo>
                  <a:lnTo>
                    <a:pt x="2764" y="4213"/>
                  </a:lnTo>
                  <a:lnTo>
                    <a:pt x="3003" y="4333"/>
                  </a:lnTo>
                  <a:lnTo>
                    <a:pt x="3242" y="4437"/>
                  </a:lnTo>
                  <a:lnTo>
                    <a:pt x="3511" y="4527"/>
                  </a:lnTo>
                  <a:lnTo>
                    <a:pt x="3765" y="4617"/>
                  </a:lnTo>
                  <a:lnTo>
                    <a:pt x="4049" y="4706"/>
                  </a:lnTo>
                  <a:lnTo>
                    <a:pt x="4348" y="4781"/>
                  </a:lnTo>
                  <a:lnTo>
                    <a:pt x="4646" y="4856"/>
                  </a:lnTo>
                  <a:lnTo>
                    <a:pt x="4960" y="4915"/>
                  </a:lnTo>
                  <a:lnTo>
                    <a:pt x="5289" y="4960"/>
                  </a:lnTo>
                  <a:lnTo>
                    <a:pt x="5632" y="5005"/>
                  </a:lnTo>
                  <a:lnTo>
                    <a:pt x="5991" y="5020"/>
                  </a:lnTo>
                  <a:lnTo>
                    <a:pt x="6364" y="5050"/>
                  </a:lnTo>
                  <a:lnTo>
                    <a:pt x="7126" y="5050"/>
                  </a:lnTo>
                  <a:lnTo>
                    <a:pt x="7500" y="5020"/>
                  </a:lnTo>
                  <a:lnTo>
                    <a:pt x="7858" y="4990"/>
                  </a:lnTo>
                  <a:lnTo>
                    <a:pt x="8202" y="4960"/>
                  </a:lnTo>
                  <a:lnTo>
                    <a:pt x="8531" y="4915"/>
                  </a:lnTo>
                  <a:lnTo>
                    <a:pt x="8844" y="4856"/>
                  </a:lnTo>
                  <a:lnTo>
                    <a:pt x="9143" y="4781"/>
                  </a:lnTo>
                  <a:lnTo>
                    <a:pt x="9442" y="4706"/>
                  </a:lnTo>
                  <a:lnTo>
                    <a:pt x="9711" y="4617"/>
                  </a:lnTo>
                  <a:lnTo>
                    <a:pt x="9980" y="4527"/>
                  </a:lnTo>
                  <a:lnTo>
                    <a:pt x="10234" y="4422"/>
                  </a:lnTo>
                  <a:lnTo>
                    <a:pt x="10473" y="4318"/>
                  </a:lnTo>
                  <a:lnTo>
                    <a:pt x="10712" y="4213"/>
                  </a:lnTo>
                  <a:lnTo>
                    <a:pt x="10936" y="4094"/>
                  </a:lnTo>
                  <a:lnTo>
                    <a:pt x="11145" y="3974"/>
                  </a:lnTo>
                  <a:lnTo>
                    <a:pt x="11339" y="3855"/>
                  </a:lnTo>
                  <a:lnTo>
                    <a:pt x="11713" y="3586"/>
                  </a:lnTo>
                  <a:lnTo>
                    <a:pt x="12042" y="3317"/>
                  </a:lnTo>
                  <a:lnTo>
                    <a:pt x="12340" y="3048"/>
                  </a:lnTo>
                  <a:lnTo>
                    <a:pt x="12594" y="2764"/>
                  </a:lnTo>
                  <a:lnTo>
                    <a:pt x="12818" y="2495"/>
                  </a:lnTo>
                  <a:lnTo>
                    <a:pt x="13013" y="2226"/>
                  </a:lnTo>
                  <a:lnTo>
                    <a:pt x="13177" y="1957"/>
                  </a:lnTo>
                  <a:lnTo>
                    <a:pt x="13326" y="1718"/>
                  </a:lnTo>
                  <a:lnTo>
                    <a:pt x="13386" y="1584"/>
                  </a:lnTo>
                  <a:lnTo>
                    <a:pt x="13431" y="1435"/>
                  </a:lnTo>
                  <a:lnTo>
                    <a:pt x="13461" y="1285"/>
                  </a:lnTo>
                  <a:lnTo>
                    <a:pt x="13461" y="1136"/>
                  </a:lnTo>
                  <a:lnTo>
                    <a:pt x="13446" y="986"/>
                  </a:lnTo>
                  <a:lnTo>
                    <a:pt x="13416" y="837"/>
                  </a:lnTo>
                  <a:lnTo>
                    <a:pt x="13356" y="703"/>
                  </a:lnTo>
                  <a:lnTo>
                    <a:pt x="13296" y="568"/>
                  </a:lnTo>
                  <a:lnTo>
                    <a:pt x="13207" y="434"/>
                  </a:lnTo>
                  <a:lnTo>
                    <a:pt x="13102" y="329"/>
                  </a:lnTo>
                  <a:lnTo>
                    <a:pt x="12998" y="224"/>
                  </a:lnTo>
                  <a:lnTo>
                    <a:pt x="12863" y="150"/>
                  </a:lnTo>
                  <a:lnTo>
                    <a:pt x="12729" y="75"/>
                  </a:lnTo>
                  <a:lnTo>
                    <a:pt x="12594" y="30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3"/>
            <p:cNvSpPr/>
            <p:nvPr/>
          </p:nvSpPr>
          <p:spPr>
            <a:xfrm>
              <a:off x="3991034" y="2430797"/>
              <a:ext cx="339004" cy="108359"/>
            </a:xfrm>
            <a:custGeom>
              <a:avLst/>
              <a:gdLst/>
              <a:ahLst/>
              <a:cxnLst/>
              <a:rect l="l" t="t" r="r" b="b"/>
              <a:pathLst>
                <a:path w="12342" h="3945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" y="657"/>
                  </a:lnTo>
                  <a:lnTo>
                    <a:pt x="16" y="747"/>
                  </a:lnTo>
                  <a:lnTo>
                    <a:pt x="46" y="822"/>
                  </a:lnTo>
                  <a:lnTo>
                    <a:pt x="76" y="911"/>
                  </a:lnTo>
                  <a:lnTo>
                    <a:pt x="285" y="1240"/>
                  </a:lnTo>
                  <a:lnTo>
                    <a:pt x="404" y="1419"/>
                  </a:lnTo>
                  <a:lnTo>
                    <a:pt x="539" y="1614"/>
                  </a:lnTo>
                  <a:lnTo>
                    <a:pt x="718" y="1823"/>
                  </a:lnTo>
                  <a:lnTo>
                    <a:pt x="897" y="2017"/>
                  </a:lnTo>
                  <a:lnTo>
                    <a:pt x="1106" y="2226"/>
                  </a:lnTo>
                  <a:lnTo>
                    <a:pt x="1346" y="2435"/>
                  </a:lnTo>
                  <a:lnTo>
                    <a:pt x="1600" y="2629"/>
                  </a:lnTo>
                  <a:lnTo>
                    <a:pt x="1883" y="2824"/>
                  </a:lnTo>
                  <a:lnTo>
                    <a:pt x="2182" y="3003"/>
                  </a:lnTo>
                  <a:lnTo>
                    <a:pt x="2511" y="3182"/>
                  </a:lnTo>
                  <a:lnTo>
                    <a:pt x="2869" y="3347"/>
                  </a:lnTo>
                  <a:lnTo>
                    <a:pt x="3243" y="3481"/>
                  </a:lnTo>
                  <a:lnTo>
                    <a:pt x="3661" y="3616"/>
                  </a:lnTo>
                  <a:lnTo>
                    <a:pt x="4109" y="3720"/>
                  </a:lnTo>
                  <a:lnTo>
                    <a:pt x="4572" y="3810"/>
                  </a:lnTo>
                  <a:lnTo>
                    <a:pt x="5080" y="3884"/>
                  </a:lnTo>
                  <a:lnTo>
                    <a:pt x="5618" y="3929"/>
                  </a:lnTo>
                  <a:lnTo>
                    <a:pt x="6186" y="3944"/>
                  </a:lnTo>
                  <a:lnTo>
                    <a:pt x="6769" y="3929"/>
                  </a:lnTo>
                  <a:lnTo>
                    <a:pt x="7291" y="3884"/>
                  </a:lnTo>
                  <a:lnTo>
                    <a:pt x="7799" y="3810"/>
                  </a:lnTo>
                  <a:lnTo>
                    <a:pt x="8278" y="3720"/>
                  </a:lnTo>
                  <a:lnTo>
                    <a:pt x="8711" y="3616"/>
                  </a:lnTo>
                  <a:lnTo>
                    <a:pt x="9129" y="3481"/>
                  </a:lnTo>
                  <a:lnTo>
                    <a:pt x="9517" y="3347"/>
                  </a:lnTo>
                  <a:lnTo>
                    <a:pt x="9861" y="3182"/>
                  </a:lnTo>
                  <a:lnTo>
                    <a:pt x="10190" y="3003"/>
                  </a:lnTo>
                  <a:lnTo>
                    <a:pt x="10489" y="2824"/>
                  </a:lnTo>
                  <a:lnTo>
                    <a:pt x="10772" y="2629"/>
                  </a:lnTo>
                  <a:lnTo>
                    <a:pt x="11026" y="2435"/>
                  </a:lnTo>
                  <a:lnTo>
                    <a:pt x="11250" y="2226"/>
                  </a:lnTo>
                  <a:lnTo>
                    <a:pt x="11460" y="2017"/>
                  </a:lnTo>
                  <a:lnTo>
                    <a:pt x="11654" y="1823"/>
                  </a:lnTo>
                  <a:lnTo>
                    <a:pt x="11818" y="1614"/>
                  </a:lnTo>
                  <a:lnTo>
                    <a:pt x="11953" y="1419"/>
                  </a:lnTo>
                  <a:lnTo>
                    <a:pt x="12072" y="1240"/>
                  </a:lnTo>
                  <a:lnTo>
                    <a:pt x="12281" y="897"/>
                  </a:lnTo>
                  <a:lnTo>
                    <a:pt x="12311" y="822"/>
                  </a:lnTo>
                  <a:lnTo>
                    <a:pt x="12326" y="747"/>
                  </a:lnTo>
                  <a:lnTo>
                    <a:pt x="12341" y="657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3"/>
            <p:cNvSpPr/>
            <p:nvPr/>
          </p:nvSpPr>
          <p:spPr>
            <a:xfrm>
              <a:off x="3991034" y="2430797"/>
              <a:ext cx="339004" cy="16014"/>
            </a:xfrm>
            <a:custGeom>
              <a:avLst/>
              <a:gdLst/>
              <a:ahLst/>
              <a:cxnLst/>
              <a:rect l="l" t="t" r="r" b="b"/>
              <a:pathLst>
                <a:path w="12342" h="583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3"/>
            <p:cNvSpPr/>
            <p:nvPr/>
          </p:nvSpPr>
          <p:spPr>
            <a:xfrm>
              <a:off x="4731315" y="3532949"/>
              <a:ext cx="99734" cy="147748"/>
            </a:xfrm>
            <a:custGeom>
              <a:avLst/>
              <a:gdLst/>
              <a:ahLst/>
              <a:cxnLst/>
              <a:rect l="l" t="t" r="r" b="b"/>
              <a:pathLst>
                <a:path w="3631" h="5379" extrusionOk="0">
                  <a:moveTo>
                    <a:pt x="2614" y="1"/>
                  </a:moveTo>
                  <a:lnTo>
                    <a:pt x="2510" y="16"/>
                  </a:lnTo>
                  <a:lnTo>
                    <a:pt x="2420" y="31"/>
                  </a:lnTo>
                  <a:lnTo>
                    <a:pt x="2331" y="60"/>
                  </a:lnTo>
                  <a:lnTo>
                    <a:pt x="2241" y="90"/>
                  </a:lnTo>
                  <a:lnTo>
                    <a:pt x="2151" y="135"/>
                  </a:lnTo>
                  <a:lnTo>
                    <a:pt x="2077" y="195"/>
                  </a:lnTo>
                  <a:lnTo>
                    <a:pt x="2002" y="255"/>
                  </a:lnTo>
                  <a:lnTo>
                    <a:pt x="1927" y="314"/>
                  </a:lnTo>
                  <a:lnTo>
                    <a:pt x="1867" y="389"/>
                  </a:lnTo>
                  <a:lnTo>
                    <a:pt x="1808" y="479"/>
                  </a:lnTo>
                  <a:lnTo>
                    <a:pt x="1763" y="553"/>
                  </a:lnTo>
                  <a:lnTo>
                    <a:pt x="105" y="3960"/>
                  </a:lnTo>
                  <a:lnTo>
                    <a:pt x="60" y="4064"/>
                  </a:lnTo>
                  <a:lnTo>
                    <a:pt x="30" y="4154"/>
                  </a:lnTo>
                  <a:lnTo>
                    <a:pt x="15" y="4244"/>
                  </a:lnTo>
                  <a:lnTo>
                    <a:pt x="0" y="4348"/>
                  </a:lnTo>
                  <a:lnTo>
                    <a:pt x="0" y="4438"/>
                  </a:lnTo>
                  <a:lnTo>
                    <a:pt x="15" y="4527"/>
                  </a:lnTo>
                  <a:lnTo>
                    <a:pt x="30" y="4632"/>
                  </a:lnTo>
                  <a:lnTo>
                    <a:pt x="60" y="4722"/>
                  </a:lnTo>
                  <a:lnTo>
                    <a:pt x="90" y="4811"/>
                  </a:lnTo>
                  <a:lnTo>
                    <a:pt x="134" y="4886"/>
                  </a:lnTo>
                  <a:lnTo>
                    <a:pt x="194" y="4961"/>
                  </a:lnTo>
                  <a:lnTo>
                    <a:pt x="254" y="5035"/>
                  </a:lnTo>
                  <a:lnTo>
                    <a:pt x="314" y="5110"/>
                  </a:lnTo>
                  <a:lnTo>
                    <a:pt x="388" y="5170"/>
                  </a:lnTo>
                  <a:lnTo>
                    <a:pt x="463" y="5230"/>
                  </a:lnTo>
                  <a:lnTo>
                    <a:pt x="553" y="5274"/>
                  </a:lnTo>
                  <a:lnTo>
                    <a:pt x="657" y="5319"/>
                  </a:lnTo>
                  <a:lnTo>
                    <a:pt x="777" y="5349"/>
                  </a:lnTo>
                  <a:lnTo>
                    <a:pt x="881" y="5379"/>
                  </a:lnTo>
                  <a:lnTo>
                    <a:pt x="986" y="5379"/>
                  </a:lnTo>
                  <a:lnTo>
                    <a:pt x="1120" y="5364"/>
                  </a:lnTo>
                  <a:lnTo>
                    <a:pt x="1255" y="5349"/>
                  </a:lnTo>
                  <a:lnTo>
                    <a:pt x="1389" y="5304"/>
                  </a:lnTo>
                  <a:lnTo>
                    <a:pt x="1509" y="5230"/>
                  </a:lnTo>
                  <a:lnTo>
                    <a:pt x="1614" y="5155"/>
                  </a:lnTo>
                  <a:lnTo>
                    <a:pt x="1718" y="5065"/>
                  </a:lnTo>
                  <a:lnTo>
                    <a:pt x="1808" y="4946"/>
                  </a:lnTo>
                  <a:lnTo>
                    <a:pt x="1867" y="4826"/>
                  </a:lnTo>
                  <a:lnTo>
                    <a:pt x="3541" y="1420"/>
                  </a:lnTo>
                  <a:lnTo>
                    <a:pt x="3571" y="1330"/>
                  </a:lnTo>
                  <a:lnTo>
                    <a:pt x="3600" y="1241"/>
                  </a:lnTo>
                  <a:lnTo>
                    <a:pt x="3615" y="1136"/>
                  </a:lnTo>
                  <a:lnTo>
                    <a:pt x="3630" y="1046"/>
                  </a:lnTo>
                  <a:lnTo>
                    <a:pt x="3630" y="942"/>
                  </a:lnTo>
                  <a:lnTo>
                    <a:pt x="3630" y="852"/>
                  </a:lnTo>
                  <a:lnTo>
                    <a:pt x="3600" y="763"/>
                  </a:lnTo>
                  <a:lnTo>
                    <a:pt x="3586" y="673"/>
                  </a:lnTo>
                  <a:lnTo>
                    <a:pt x="3541" y="583"/>
                  </a:lnTo>
                  <a:lnTo>
                    <a:pt x="3496" y="494"/>
                  </a:lnTo>
                  <a:lnTo>
                    <a:pt x="3451" y="419"/>
                  </a:lnTo>
                  <a:lnTo>
                    <a:pt x="3391" y="344"/>
                  </a:lnTo>
                  <a:lnTo>
                    <a:pt x="3317" y="270"/>
                  </a:lnTo>
                  <a:lnTo>
                    <a:pt x="3257" y="210"/>
                  </a:lnTo>
                  <a:lnTo>
                    <a:pt x="3167" y="150"/>
                  </a:lnTo>
                  <a:lnTo>
                    <a:pt x="3078" y="105"/>
                  </a:lnTo>
                  <a:lnTo>
                    <a:pt x="2988" y="60"/>
                  </a:lnTo>
                  <a:lnTo>
                    <a:pt x="2898" y="31"/>
                  </a:lnTo>
                  <a:lnTo>
                    <a:pt x="2794" y="16"/>
                  </a:lnTo>
                  <a:lnTo>
                    <a:pt x="2704" y="16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3"/>
            <p:cNvSpPr/>
            <p:nvPr/>
          </p:nvSpPr>
          <p:spPr>
            <a:xfrm>
              <a:off x="4814182" y="3562503"/>
              <a:ext cx="84160" cy="185900"/>
            </a:xfrm>
            <a:custGeom>
              <a:avLst/>
              <a:gdLst/>
              <a:ahLst/>
              <a:cxnLst/>
              <a:rect l="l" t="t" r="r" b="b"/>
              <a:pathLst>
                <a:path w="3064" h="6768" extrusionOk="0">
                  <a:moveTo>
                    <a:pt x="867" y="0"/>
                  </a:moveTo>
                  <a:lnTo>
                    <a:pt x="763" y="30"/>
                  </a:lnTo>
                  <a:lnTo>
                    <a:pt x="673" y="45"/>
                  </a:lnTo>
                  <a:lnTo>
                    <a:pt x="583" y="90"/>
                  </a:lnTo>
                  <a:lnTo>
                    <a:pt x="494" y="135"/>
                  </a:lnTo>
                  <a:lnTo>
                    <a:pt x="404" y="180"/>
                  </a:lnTo>
                  <a:lnTo>
                    <a:pt x="330" y="239"/>
                  </a:lnTo>
                  <a:lnTo>
                    <a:pt x="270" y="314"/>
                  </a:lnTo>
                  <a:lnTo>
                    <a:pt x="210" y="389"/>
                  </a:lnTo>
                  <a:lnTo>
                    <a:pt x="150" y="463"/>
                  </a:lnTo>
                  <a:lnTo>
                    <a:pt x="105" y="538"/>
                  </a:lnTo>
                  <a:lnTo>
                    <a:pt x="61" y="628"/>
                  </a:lnTo>
                  <a:lnTo>
                    <a:pt x="31" y="717"/>
                  </a:lnTo>
                  <a:lnTo>
                    <a:pt x="16" y="807"/>
                  </a:lnTo>
                  <a:lnTo>
                    <a:pt x="1" y="912"/>
                  </a:lnTo>
                  <a:lnTo>
                    <a:pt x="1" y="1001"/>
                  </a:lnTo>
                  <a:lnTo>
                    <a:pt x="16" y="1106"/>
                  </a:lnTo>
                  <a:lnTo>
                    <a:pt x="31" y="1196"/>
                  </a:lnTo>
                  <a:lnTo>
                    <a:pt x="1121" y="6006"/>
                  </a:lnTo>
                  <a:lnTo>
                    <a:pt x="1166" y="6170"/>
                  </a:lnTo>
                  <a:lnTo>
                    <a:pt x="1241" y="6320"/>
                  </a:lnTo>
                  <a:lnTo>
                    <a:pt x="1345" y="6454"/>
                  </a:lnTo>
                  <a:lnTo>
                    <a:pt x="1465" y="6559"/>
                  </a:lnTo>
                  <a:lnTo>
                    <a:pt x="1599" y="6648"/>
                  </a:lnTo>
                  <a:lnTo>
                    <a:pt x="1749" y="6723"/>
                  </a:lnTo>
                  <a:lnTo>
                    <a:pt x="1913" y="6753"/>
                  </a:lnTo>
                  <a:lnTo>
                    <a:pt x="2077" y="6768"/>
                  </a:lnTo>
                  <a:lnTo>
                    <a:pt x="2182" y="6768"/>
                  </a:lnTo>
                  <a:lnTo>
                    <a:pt x="2287" y="6753"/>
                  </a:lnTo>
                  <a:lnTo>
                    <a:pt x="2391" y="6723"/>
                  </a:lnTo>
                  <a:lnTo>
                    <a:pt x="2481" y="6678"/>
                  </a:lnTo>
                  <a:lnTo>
                    <a:pt x="2570" y="6648"/>
                  </a:lnTo>
                  <a:lnTo>
                    <a:pt x="2645" y="6589"/>
                  </a:lnTo>
                  <a:lnTo>
                    <a:pt x="2720" y="6529"/>
                  </a:lnTo>
                  <a:lnTo>
                    <a:pt x="2795" y="6469"/>
                  </a:lnTo>
                  <a:lnTo>
                    <a:pt x="2854" y="6394"/>
                  </a:lnTo>
                  <a:lnTo>
                    <a:pt x="2914" y="6320"/>
                  </a:lnTo>
                  <a:lnTo>
                    <a:pt x="2959" y="6230"/>
                  </a:lnTo>
                  <a:lnTo>
                    <a:pt x="2989" y="6141"/>
                  </a:lnTo>
                  <a:lnTo>
                    <a:pt x="3019" y="6051"/>
                  </a:lnTo>
                  <a:lnTo>
                    <a:pt x="3049" y="5961"/>
                  </a:lnTo>
                  <a:lnTo>
                    <a:pt x="3063" y="5872"/>
                  </a:lnTo>
                  <a:lnTo>
                    <a:pt x="3063" y="5767"/>
                  </a:lnTo>
                  <a:lnTo>
                    <a:pt x="3049" y="5677"/>
                  </a:lnTo>
                  <a:lnTo>
                    <a:pt x="3034" y="5573"/>
                  </a:lnTo>
                  <a:lnTo>
                    <a:pt x="1943" y="762"/>
                  </a:lnTo>
                  <a:lnTo>
                    <a:pt x="1913" y="673"/>
                  </a:lnTo>
                  <a:lnTo>
                    <a:pt x="1883" y="583"/>
                  </a:lnTo>
                  <a:lnTo>
                    <a:pt x="1838" y="493"/>
                  </a:lnTo>
                  <a:lnTo>
                    <a:pt x="1779" y="404"/>
                  </a:lnTo>
                  <a:lnTo>
                    <a:pt x="1719" y="329"/>
                  </a:lnTo>
                  <a:lnTo>
                    <a:pt x="1659" y="269"/>
                  </a:lnTo>
                  <a:lnTo>
                    <a:pt x="1584" y="210"/>
                  </a:lnTo>
                  <a:lnTo>
                    <a:pt x="1510" y="150"/>
                  </a:lnTo>
                  <a:lnTo>
                    <a:pt x="1420" y="105"/>
                  </a:lnTo>
                  <a:lnTo>
                    <a:pt x="1345" y="60"/>
                  </a:lnTo>
                  <a:lnTo>
                    <a:pt x="1256" y="30"/>
                  </a:lnTo>
                  <a:lnTo>
                    <a:pt x="1151" y="1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3"/>
            <p:cNvSpPr/>
            <p:nvPr/>
          </p:nvSpPr>
          <p:spPr>
            <a:xfrm>
              <a:off x="4890100" y="3562915"/>
              <a:ext cx="87841" cy="185103"/>
            </a:xfrm>
            <a:custGeom>
              <a:avLst/>
              <a:gdLst/>
              <a:ahLst/>
              <a:cxnLst/>
              <a:rect l="l" t="t" r="r" b="b"/>
              <a:pathLst>
                <a:path w="3198" h="6739" extrusionOk="0">
                  <a:moveTo>
                    <a:pt x="942" y="0"/>
                  </a:moveTo>
                  <a:lnTo>
                    <a:pt x="837" y="15"/>
                  </a:lnTo>
                  <a:lnTo>
                    <a:pt x="748" y="30"/>
                  </a:lnTo>
                  <a:lnTo>
                    <a:pt x="643" y="60"/>
                  </a:lnTo>
                  <a:lnTo>
                    <a:pt x="553" y="105"/>
                  </a:lnTo>
                  <a:lnTo>
                    <a:pt x="479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5" y="329"/>
                  </a:lnTo>
                  <a:lnTo>
                    <a:pt x="195" y="404"/>
                  </a:lnTo>
                  <a:lnTo>
                    <a:pt x="150" y="478"/>
                  </a:lnTo>
                  <a:lnTo>
                    <a:pt x="105" y="568"/>
                  </a:lnTo>
                  <a:lnTo>
                    <a:pt x="60" y="658"/>
                  </a:lnTo>
                  <a:lnTo>
                    <a:pt x="31" y="747"/>
                  </a:lnTo>
                  <a:lnTo>
                    <a:pt x="16" y="837"/>
                  </a:lnTo>
                  <a:lnTo>
                    <a:pt x="1" y="941"/>
                  </a:lnTo>
                  <a:lnTo>
                    <a:pt x="1" y="1031"/>
                  </a:lnTo>
                  <a:lnTo>
                    <a:pt x="16" y="1136"/>
                  </a:lnTo>
                  <a:lnTo>
                    <a:pt x="31" y="1225"/>
                  </a:lnTo>
                  <a:lnTo>
                    <a:pt x="1256" y="6006"/>
                  </a:lnTo>
                  <a:lnTo>
                    <a:pt x="1315" y="6155"/>
                  </a:lnTo>
                  <a:lnTo>
                    <a:pt x="1390" y="6305"/>
                  </a:lnTo>
                  <a:lnTo>
                    <a:pt x="1495" y="6439"/>
                  </a:lnTo>
                  <a:lnTo>
                    <a:pt x="1614" y="6544"/>
                  </a:lnTo>
                  <a:lnTo>
                    <a:pt x="1749" y="6619"/>
                  </a:lnTo>
                  <a:lnTo>
                    <a:pt x="1898" y="6693"/>
                  </a:lnTo>
                  <a:lnTo>
                    <a:pt x="2047" y="6723"/>
                  </a:lnTo>
                  <a:lnTo>
                    <a:pt x="2212" y="6738"/>
                  </a:lnTo>
                  <a:lnTo>
                    <a:pt x="2331" y="6738"/>
                  </a:lnTo>
                  <a:lnTo>
                    <a:pt x="2451" y="6708"/>
                  </a:lnTo>
                  <a:lnTo>
                    <a:pt x="2555" y="6678"/>
                  </a:lnTo>
                  <a:lnTo>
                    <a:pt x="2645" y="6648"/>
                  </a:lnTo>
                  <a:lnTo>
                    <a:pt x="2735" y="6604"/>
                  </a:lnTo>
                  <a:lnTo>
                    <a:pt x="2809" y="6544"/>
                  </a:lnTo>
                  <a:lnTo>
                    <a:pt x="2884" y="6484"/>
                  </a:lnTo>
                  <a:lnTo>
                    <a:pt x="2944" y="6409"/>
                  </a:lnTo>
                  <a:lnTo>
                    <a:pt x="3004" y="6335"/>
                  </a:lnTo>
                  <a:lnTo>
                    <a:pt x="3063" y="6260"/>
                  </a:lnTo>
                  <a:lnTo>
                    <a:pt x="3108" y="6170"/>
                  </a:lnTo>
                  <a:lnTo>
                    <a:pt x="3138" y="6096"/>
                  </a:lnTo>
                  <a:lnTo>
                    <a:pt x="3168" y="5991"/>
                  </a:lnTo>
                  <a:lnTo>
                    <a:pt x="3183" y="5901"/>
                  </a:lnTo>
                  <a:lnTo>
                    <a:pt x="3198" y="5812"/>
                  </a:lnTo>
                  <a:lnTo>
                    <a:pt x="3198" y="5707"/>
                  </a:lnTo>
                  <a:lnTo>
                    <a:pt x="3183" y="5618"/>
                  </a:lnTo>
                  <a:lnTo>
                    <a:pt x="3168" y="5513"/>
                  </a:lnTo>
                  <a:lnTo>
                    <a:pt x="1943" y="747"/>
                  </a:lnTo>
                  <a:lnTo>
                    <a:pt x="1913" y="643"/>
                  </a:lnTo>
                  <a:lnTo>
                    <a:pt x="1868" y="553"/>
                  </a:lnTo>
                  <a:lnTo>
                    <a:pt x="1823" y="463"/>
                  </a:lnTo>
                  <a:lnTo>
                    <a:pt x="1778" y="389"/>
                  </a:lnTo>
                  <a:lnTo>
                    <a:pt x="1704" y="314"/>
                  </a:lnTo>
                  <a:lnTo>
                    <a:pt x="1644" y="254"/>
                  </a:lnTo>
                  <a:lnTo>
                    <a:pt x="1569" y="195"/>
                  </a:lnTo>
                  <a:lnTo>
                    <a:pt x="1495" y="135"/>
                  </a:lnTo>
                  <a:lnTo>
                    <a:pt x="1405" y="90"/>
                  </a:lnTo>
                  <a:lnTo>
                    <a:pt x="1315" y="60"/>
                  </a:lnTo>
                  <a:lnTo>
                    <a:pt x="1226" y="30"/>
                  </a:lnTo>
                  <a:lnTo>
                    <a:pt x="1136" y="1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3"/>
            <p:cNvSpPr/>
            <p:nvPr/>
          </p:nvSpPr>
          <p:spPr>
            <a:xfrm>
              <a:off x="4948797" y="3523528"/>
              <a:ext cx="91934" cy="184252"/>
            </a:xfrm>
            <a:custGeom>
              <a:avLst/>
              <a:gdLst/>
              <a:ahLst/>
              <a:cxnLst/>
              <a:rect l="l" t="t" r="r" b="b"/>
              <a:pathLst>
                <a:path w="3347" h="6708" extrusionOk="0">
                  <a:moveTo>
                    <a:pt x="911" y="0"/>
                  </a:moveTo>
                  <a:lnTo>
                    <a:pt x="807" y="15"/>
                  </a:lnTo>
                  <a:lnTo>
                    <a:pt x="717" y="45"/>
                  </a:lnTo>
                  <a:lnTo>
                    <a:pt x="613" y="75"/>
                  </a:lnTo>
                  <a:lnTo>
                    <a:pt x="523" y="120"/>
                  </a:lnTo>
                  <a:lnTo>
                    <a:pt x="448" y="164"/>
                  </a:lnTo>
                  <a:lnTo>
                    <a:pt x="359" y="224"/>
                  </a:lnTo>
                  <a:lnTo>
                    <a:pt x="299" y="284"/>
                  </a:lnTo>
                  <a:lnTo>
                    <a:pt x="224" y="359"/>
                  </a:lnTo>
                  <a:lnTo>
                    <a:pt x="179" y="433"/>
                  </a:lnTo>
                  <a:lnTo>
                    <a:pt x="120" y="508"/>
                  </a:lnTo>
                  <a:lnTo>
                    <a:pt x="75" y="598"/>
                  </a:lnTo>
                  <a:lnTo>
                    <a:pt x="45" y="687"/>
                  </a:lnTo>
                  <a:lnTo>
                    <a:pt x="30" y="777"/>
                  </a:lnTo>
                  <a:lnTo>
                    <a:pt x="15" y="867"/>
                  </a:lnTo>
                  <a:lnTo>
                    <a:pt x="0" y="971"/>
                  </a:lnTo>
                  <a:lnTo>
                    <a:pt x="0" y="1061"/>
                  </a:lnTo>
                  <a:lnTo>
                    <a:pt x="15" y="1165"/>
                  </a:lnTo>
                  <a:lnTo>
                    <a:pt x="45" y="1255"/>
                  </a:lnTo>
                  <a:lnTo>
                    <a:pt x="1419" y="5991"/>
                  </a:lnTo>
                  <a:lnTo>
                    <a:pt x="1479" y="6140"/>
                  </a:lnTo>
                  <a:lnTo>
                    <a:pt x="1554" y="6290"/>
                  </a:lnTo>
                  <a:lnTo>
                    <a:pt x="1658" y="6409"/>
                  </a:lnTo>
                  <a:lnTo>
                    <a:pt x="1778" y="6514"/>
                  </a:lnTo>
                  <a:lnTo>
                    <a:pt x="1897" y="6588"/>
                  </a:lnTo>
                  <a:lnTo>
                    <a:pt x="2047" y="6648"/>
                  </a:lnTo>
                  <a:lnTo>
                    <a:pt x="2196" y="6693"/>
                  </a:lnTo>
                  <a:lnTo>
                    <a:pt x="2360" y="6708"/>
                  </a:lnTo>
                  <a:lnTo>
                    <a:pt x="2495" y="6693"/>
                  </a:lnTo>
                  <a:lnTo>
                    <a:pt x="2629" y="6663"/>
                  </a:lnTo>
                  <a:lnTo>
                    <a:pt x="2734" y="6633"/>
                  </a:lnTo>
                  <a:lnTo>
                    <a:pt x="2824" y="6588"/>
                  </a:lnTo>
                  <a:lnTo>
                    <a:pt x="2898" y="6544"/>
                  </a:lnTo>
                  <a:lnTo>
                    <a:pt x="2973" y="6484"/>
                  </a:lnTo>
                  <a:lnTo>
                    <a:pt x="3048" y="6424"/>
                  </a:lnTo>
                  <a:lnTo>
                    <a:pt x="3107" y="6349"/>
                  </a:lnTo>
                  <a:lnTo>
                    <a:pt x="3167" y="6275"/>
                  </a:lnTo>
                  <a:lnTo>
                    <a:pt x="3212" y="6185"/>
                  </a:lnTo>
                  <a:lnTo>
                    <a:pt x="3257" y="6110"/>
                  </a:lnTo>
                  <a:lnTo>
                    <a:pt x="3287" y="6021"/>
                  </a:lnTo>
                  <a:lnTo>
                    <a:pt x="3317" y="5931"/>
                  </a:lnTo>
                  <a:lnTo>
                    <a:pt x="3332" y="5827"/>
                  </a:lnTo>
                  <a:lnTo>
                    <a:pt x="3346" y="5737"/>
                  </a:lnTo>
                  <a:lnTo>
                    <a:pt x="3332" y="5632"/>
                  </a:lnTo>
                  <a:lnTo>
                    <a:pt x="3332" y="5543"/>
                  </a:lnTo>
                  <a:lnTo>
                    <a:pt x="3302" y="5438"/>
                  </a:lnTo>
                  <a:lnTo>
                    <a:pt x="1927" y="717"/>
                  </a:lnTo>
                  <a:lnTo>
                    <a:pt x="1897" y="613"/>
                  </a:lnTo>
                  <a:lnTo>
                    <a:pt x="1853" y="523"/>
                  </a:lnTo>
                  <a:lnTo>
                    <a:pt x="1808" y="448"/>
                  </a:lnTo>
                  <a:lnTo>
                    <a:pt x="1748" y="359"/>
                  </a:lnTo>
                  <a:lnTo>
                    <a:pt x="1688" y="299"/>
                  </a:lnTo>
                  <a:lnTo>
                    <a:pt x="1614" y="224"/>
                  </a:lnTo>
                  <a:lnTo>
                    <a:pt x="1539" y="179"/>
                  </a:lnTo>
                  <a:lnTo>
                    <a:pt x="1464" y="120"/>
                  </a:lnTo>
                  <a:lnTo>
                    <a:pt x="1374" y="75"/>
                  </a:lnTo>
                  <a:lnTo>
                    <a:pt x="1285" y="45"/>
                  </a:lnTo>
                  <a:lnTo>
                    <a:pt x="1195" y="30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3"/>
            <p:cNvSpPr/>
            <p:nvPr/>
          </p:nvSpPr>
          <p:spPr>
            <a:xfrm>
              <a:off x="4596701" y="2837028"/>
              <a:ext cx="323402" cy="396823"/>
            </a:xfrm>
            <a:custGeom>
              <a:avLst/>
              <a:gdLst/>
              <a:ahLst/>
              <a:cxnLst/>
              <a:rect l="l" t="t" r="r" b="b"/>
              <a:pathLst>
                <a:path w="11774" h="14447" extrusionOk="0">
                  <a:moveTo>
                    <a:pt x="1868" y="0"/>
                  </a:moveTo>
                  <a:lnTo>
                    <a:pt x="1495" y="30"/>
                  </a:lnTo>
                  <a:lnTo>
                    <a:pt x="1121" y="60"/>
                  </a:lnTo>
                  <a:lnTo>
                    <a:pt x="748" y="120"/>
                  </a:lnTo>
                  <a:lnTo>
                    <a:pt x="374" y="194"/>
                  </a:lnTo>
                  <a:lnTo>
                    <a:pt x="1" y="269"/>
                  </a:lnTo>
                  <a:lnTo>
                    <a:pt x="1719" y="6858"/>
                  </a:lnTo>
                  <a:lnTo>
                    <a:pt x="2242" y="8844"/>
                  </a:lnTo>
                  <a:lnTo>
                    <a:pt x="3527" y="13789"/>
                  </a:lnTo>
                  <a:lnTo>
                    <a:pt x="3556" y="13909"/>
                  </a:lnTo>
                  <a:lnTo>
                    <a:pt x="3616" y="14028"/>
                  </a:lnTo>
                  <a:lnTo>
                    <a:pt x="3691" y="14118"/>
                  </a:lnTo>
                  <a:lnTo>
                    <a:pt x="3766" y="14208"/>
                  </a:lnTo>
                  <a:lnTo>
                    <a:pt x="3855" y="14282"/>
                  </a:lnTo>
                  <a:lnTo>
                    <a:pt x="3960" y="14342"/>
                  </a:lnTo>
                  <a:lnTo>
                    <a:pt x="4064" y="14387"/>
                  </a:lnTo>
                  <a:lnTo>
                    <a:pt x="4169" y="14417"/>
                  </a:lnTo>
                  <a:lnTo>
                    <a:pt x="4274" y="14432"/>
                  </a:lnTo>
                  <a:lnTo>
                    <a:pt x="4393" y="14447"/>
                  </a:lnTo>
                  <a:lnTo>
                    <a:pt x="4513" y="14432"/>
                  </a:lnTo>
                  <a:lnTo>
                    <a:pt x="4617" y="14402"/>
                  </a:lnTo>
                  <a:lnTo>
                    <a:pt x="4722" y="14357"/>
                  </a:lnTo>
                  <a:lnTo>
                    <a:pt x="4826" y="14297"/>
                  </a:lnTo>
                  <a:lnTo>
                    <a:pt x="4931" y="14223"/>
                  </a:lnTo>
                  <a:lnTo>
                    <a:pt x="5021" y="14133"/>
                  </a:lnTo>
                  <a:lnTo>
                    <a:pt x="5304" y="13804"/>
                  </a:lnTo>
                  <a:lnTo>
                    <a:pt x="5588" y="13506"/>
                  </a:lnTo>
                  <a:lnTo>
                    <a:pt x="5887" y="13237"/>
                  </a:lnTo>
                  <a:lnTo>
                    <a:pt x="6201" y="13013"/>
                  </a:lnTo>
                  <a:lnTo>
                    <a:pt x="6515" y="12818"/>
                  </a:lnTo>
                  <a:lnTo>
                    <a:pt x="6843" y="12639"/>
                  </a:lnTo>
                  <a:lnTo>
                    <a:pt x="7187" y="12505"/>
                  </a:lnTo>
                  <a:lnTo>
                    <a:pt x="7530" y="12400"/>
                  </a:lnTo>
                  <a:lnTo>
                    <a:pt x="7874" y="12325"/>
                  </a:lnTo>
                  <a:lnTo>
                    <a:pt x="8248" y="12281"/>
                  </a:lnTo>
                  <a:lnTo>
                    <a:pt x="8606" y="12266"/>
                  </a:lnTo>
                  <a:lnTo>
                    <a:pt x="8994" y="12295"/>
                  </a:lnTo>
                  <a:lnTo>
                    <a:pt x="9383" y="12340"/>
                  </a:lnTo>
                  <a:lnTo>
                    <a:pt x="9771" y="12430"/>
                  </a:lnTo>
                  <a:lnTo>
                    <a:pt x="10175" y="12549"/>
                  </a:lnTo>
                  <a:lnTo>
                    <a:pt x="10593" y="12699"/>
                  </a:lnTo>
                  <a:lnTo>
                    <a:pt x="10713" y="12729"/>
                  </a:lnTo>
                  <a:lnTo>
                    <a:pt x="10832" y="12744"/>
                  </a:lnTo>
                  <a:lnTo>
                    <a:pt x="10967" y="12759"/>
                  </a:lnTo>
                  <a:lnTo>
                    <a:pt x="11071" y="12744"/>
                  </a:lnTo>
                  <a:lnTo>
                    <a:pt x="11191" y="12714"/>
                  </a:lnTo>
                  <a:lnTo>
                    <a:pt x="11295" y="12669"/>
                  </a:lnTo>
                  <a:lnTo>
                    <a:pt x="11400" y="12609"/>
                  </a:lnTo>
                  <a:lnTo>
                    <a:pt x="11489" y="12535"/>
                  </a:lnTo>
                  <a:lnTo>
                    <a:pt x="11564" y="12460"/>
                  </a:lnTo>
                  <a:lnTo>
                    <a:pt x="11639" y="12370"/>
                  </a:lnTo>
                  <a:lnTo>
                    <a:pt x="11684" y="12266"/>
                  </a:lnTo>
                  <a:lnTo>
                    <a:pt x="11728" y="12161"/>
                  </a:lnTo>
                  <a:lnTo>
                    <a:pt x="11758" y="12042"/>
                  </a:lnTo>
                  <a:lnTo>
                    <a:pt x="11773" y="11922"/>
                  </a:lnTo>
                  <a:lnTo>
                    <a:pt x="11773" y="11802"/>
                  </a:lnTo>
                  <a:lnTo>
                    <a:pt x="11743" y="11683"/>
                  </a:lnTo>
                  <a:lnTo>
                    <a:pt x="10817" y="8127"/>
                  </a:lnTo>
                  <a:lnTo>
                    <a:pt x="10369" y="6350"/>
                  </a:lnTo>
                  <a:lnTo>
                    <a:pt x="10249" y="5946"/>
                  </a:lnTo>
                  <a:lnTo>
                    <a:pt x="10100" y="5543"/>
                  </a:lnTo>
                  <a:lnTo>
                    <a:pt x="9951" y="5139"/>
                  </a:lnTo>
                  <a:lnTo>
                    <a:pt x="9771" y="4766"/>
                  </a:lnTo>
                  <a:lnTo>
                    <a:pt x="9607" y="4437"/>
                  </a:lnTo>
                  <a:lnTo>
                    <a:pt x="9413" y="4109"/>
                  </a:lnTo>
                  <a:lnTo>
                    <a:pt x="9219" y="3795"/>
                  </a:lnTo>
                  <a:lnTo>
                    <a:pt x="9024" y="3496"/>
                  </a:lnTo>
                  <a:lnTo>
                    <a:pt x="8800" y="3212"/>
                  </a:lnTo>
                  <a:lnTo>
                    <a:pt x="8561" y="2943"/>
                  </a:lnTo>
                  <a:lnTo>
                    <a:pt x="8322" y="2674"/>
                  </a:lnTo>
                  <a:lnTo>
                    <a:pt x="8068" y="2406"/>
                  </a:lnTo>
                  <a:lnTo>
                    <a:pt x="7814" y="2166"/>
                  </a:lnTo>
                  <a:lnTo>
                    <a:pt x="7545" y="1927"/>
                  </a:lnTo>
                  <a:lnTo>
                    <a:pt x="7261" y="1718"/>
                  </a:lnTo>
                  <a:lnTo>
                    <a:pt x="6963" y="1509"/>
                  </a:lnTo>
                  <a:lnTo>
                    <a:pt x="6664" y="1315"/>
                  </a:lnTo>
                  <a:lnTo>
                    <a:pt x="6365" y="1121"/>
                  </a:lnTo>
                  <a:lnTo>
                    <a:pt x="6051" y="956"/>
                  </a:lnTo>
                  <a:lnTo>
                    <a:pt x="5723" y="792"/>
                  </a:lnTo>
                  <a:lnTo>
                    <a:pt x="5409" y="658"/>
                  </a:lnTo>
                  <a:lnTo>
                    <a:pt x="5065" y="523"/>
                  </a:lnTo>
                  <a:lnTo>
                    <a:pt x="4737" y="404"/>
                  </a:lnTo>
                  <a:lnTo>
                    <a:pt x="4393" y="299"/>
                  </a:lnTo>
                  <a:lnTo>
                    <a:pt x="4035" y="209"/>
                  </a:lnTo>
                  <a:lnTo>
                    <a:pt x="3676" y="135"/>
                  </a:lnTo>
                  <a:lnTo>
                    <a:pt x="3332" y="75"/>
                  </a:lnTo>
                  <a:lnTo>
                    <a:pt x="2959" y="45"/>
                  </a:lnTo>
                  <a:lnTo>
                    <a:pt x="2600" y="15"/>
                  </a:lnTo>
                  <a:lnTo>
                    <a:pt x="2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3"/>
            <p:cNvSpPr/>
            <p:nvPr/>
          </p:nvSpPr>
          <p:spPr>
            <a:xfrm>
              <a:off x="4745241" y="3342962"/>
              <a:ext cx="264320" cy="299588"/>
            </a:xfrm>
            <a:custGeom>
              <a:avLst/>
              <a:gdLst/>
              <a:ahLst/>
              <a:cxnLst/>
              <a:rect l="l" t="t" r="r" b="b"/>
              <a:pathLst>
                <a:path w="9623" h="10907" extrusionOk="0">
                  <a:moveTo>
                    <a:pt x="7411" y="1"/>
                  </a:moveTo>
                  <a:lnTo>
                    <a:pt x="7306" y="16"/>
                  </a:lnTo>
                  <a:lnTo>
                    <a:pt x="7202" y="46"/>
                  </a:lnTo>
                  <a:lnTo>
                    <a:pt x="7097" y="90"/>
                  </a:lnTo>
                  <a:lnTo>
                    <a:pt x="7008" y="150"/>
                  </a:lnTo>
                  <a:lnTo>
                    <a:pt x="6918" y="240"/>
                  </a:lnTo>
                  <a:lnTo>
                    <a:pt x="6843" y="329"/>
                  </a:lnTo>
                  <a:lnTo>
                    <a:pt x="6559" y="688"/>
                  </a:lnTo>
                  <a:lnTo>
                    <a:pt x="6261" y="1032"/>
                  </a:lnTo>
                  <a:lnTo>
                    <a:pt x="5947" y="1315"/>
                  </a:lnTo>
                  <a:lnTo>
                    <a:pt x="5633" y="1584"/>
                  </a:lnTo>
                  <a:lnTo>
                    <a:pt x="5319" y="1808"/>
                  </a:lnTo>
                  <a:lnTo>
                    <a:pt x="5155" y="1898"/>
                  </a:lnTo>
                  <a:lnTo>
                    <a:pt x="4976" y="1988"/>
                  </a:lnTo>
                  <a:lnTo>
                    <a:pt x="4812" y="2062"/>
                  </a:lnTo>
                  <a:lnTo>
                    <a:pt x="4632" y="2137"/>
                  </a:lnTo>
                  <a:lnTo>
                    <a:pt x="4468" y="2197"/>
                  </a:lnTo>
                  <a:lnTo>
                    <a:pt x="4289" y="2257"/>
                  </a:lnTo>
                  <a:lnTo>
                    <a:pt x="4109" y="2286"/>
                  </a:lnTo>
                  <a:lnTo>
                    <a:pt x="3930" y="2331"/>
                  </a:lnTo>
                  <a:lnTo>
                    <a:pt x="3736" y="2346"/>
                  </a:lnTo>
                  <a:lnTo>
                    <a:pt x="3557" y="2361"/>
                  </a:lnTo>
                  <a:lnTo>
                    <a:pt x="3362" y="2376"/>
                  </a:lnTo>
                  <a:lnTo>
                    <a:pt x="3168" y="2361"/>
                  </a:lnTo>
                  <a:lnTo>
                    <a:pt x="2780" y="2331"/>
                  </a:lnTo>
                  <a:lnTo>
                    <a:pt x="2391" y="2257"/>
                  </a:lnTo>
                  <a:lnTo>
                    <a:pt x="1973" y="2152"/>
                  </a:lnTo>
                  <a:lnTo>
                    <a:pt x="1555" y="2018"/>
                  </a:lnTo>
                  <a:lnTo>
                    <a:pt x="1136" y="1823"/>
                  </a:lnTo>
                  <a:lnTo>
                    <a:pt x="1017" y="1793"/>
                  </a:lnTo>
                  <a:lnTo>
                    <a:pt x="897" y="1764"/>
                  </a:lnTo>
                  <a:lnTo>
                    <a:pt x="793" y="1749"/>
                  </a:lnTo>
                  <a:lnTo>
                    <a:pt x="673" y="1764"/>
                  </a:lnTo>
                  <a:lnTo>
                    <a:pt x="569" y="1793"/>
                  </a:lnTo>
                  <a:lnTo>
                    <a:pt x="479" y="1823"/>
                  </a:lnTo>
                  <a:lnTo>
                    <a:pt x="374" y="1883"/>
                  </a:lnTo>
                  <a:lnTo>
                    <a:pt x="285" y="1943"/>
                  </a:lnTo>
                  <a:lnTo>
                    <a:pt x="210" y="2018"/>
                  </a:lnTo>
                  <a:lnTo>
                    <a:pt x="150" y="2092"/>
                  </a:lnTo>
                  <a:lnTo>
                    <a:pt x="91" y="2197"/>
                  </a:lnTo>
                  <a:lnTo>
                    <a:pt x="46" y="2286"/>
                  </a:lnTo>
                  <a:lnTo>
                    <a:pt x="16" y="2391"/>
                  </a:lnTo>
                  <a:lnTo>
                    <a:pt x="1" y="2511"/>
                  </a:lnTo>
                  <a:lnTo>
                    <a:pt x="16" y="2630"/>
                  </a:lnTo>
                  <a:lnTo>
                    <a:pt x="31" y="2750"/>
                  </a:lnTo>
                  <a:lnTo>
                    <a:pt x="1256" y="7695"/>
                  </a:lnTo>
                  <a:lnTo>
                    <a:pt x="1316" y="7904"/>
                  </a:lnTo>
                  <a:lnTo>
                    <a:pt x="1390" y="8113"/>
                  </a:lnTo>
                  <a:lnTo>
                    <a:pt x="1465" y="8307"/>
                  </a:lnTo>
                  <a:lnTo>
                    <a:pt x="1555" y="8501"/>
                  </a:lnTo>
                  <a:lnTo>
                    <a:pt x="1644" y="8696"/>
                  </a:lnTo>
                  <a:lnTo>
                    <a:pt x="1749" y="8875"/>
                  </a:lnTo>
                  <a:lnTo>
                    <a:pt x="1868" y="9054"/>
                  </a:lnTo>
                  <a:lnTo>
                    <a:pt x="1988" y="9218"/>
                  </a:lnTo>
                  <a:lnTo>
                    <a:pt x="2122" y="9383"/>
                  </a:lnTo>
                  <a:lnTo>
                    <a:pt x="2257" y="9547"/>
                  </a:lnTo>
                  <a:lnTo>
                    <a:pt x="2391" y="9682"/>
                  </a:lnTo>
                  <a:lnTo>
                    <a:pt x="2556" y="9831"/>
                  </a:lnTo>
                  <a:lnTo>
                    <a:pt x="2705" y="9965"/>
                  </a:lnTo>
                  <a:lnTo>
                    <a:pt x="2869" y="10085"/>
                  </a:lnTo>
                  <a:lnTo>
                    <a:pt x="3034" y="10204"/>
                  </a:lnTo>
                  <a:lnTo>
                    <a:pt x="3213" y="10309"/>
                  </a:lnTo>
                  <a:lnTo>
                    <a:pt x="3392" y="10414"/>
                  </a:lnTo>
                  <a:lnTo>
                    <a:pt x="3572" y="10503"/>
                  </a:lnTo>
                  <a:lnTo>
                    <a:pt x="3766" y="10593"/>
                  </a:lnTo>
                  <a:lnTo>
                    <a:pt x="3945" y="10668"/>
                  </a:lnTo>
                  <a:lnTo>
                    <a:pt x="4154" y="10727"/>
                  </a:lnTo>
                  <a:lnTo>
                    <a:pt x="4348" y="10787"/>
                  </a:lnTo>
                  <a:lnTo>
                    <a:pt x="4543" y="10832"/>
                  </a:lnTo>
                  <a:lnTo>
                    <a:pt x="4752" y="10862"/>
                  </a:lnTo>
                  <a:lnTo>
                    <a:pt x="4961" y="10892"/>
                  </a:lnTo>
                  <a:lnTo>
                    <a:pt x="5170" y="10907"/>
                  </a:lnTo>
                  <a:lnTo>
                    <a:pt x="5588" y="10907"/>
                  </a:lnTo>
                  <a:lnTo>
                    <a:pt x="5812" y="10892"/>
                  </a:lnTo>
                  <a:lnTo>
                    <a:pt x="6022" y="10862"/>
                  </a:lnTo>
                  <a:lnTo>
                    <a:pt x="6231" y="10817"/>
                  </a:lnTo>
                  <a:lnTo>
                    <a:pt x="6455" y="10772"/>
                  </a:lnTo>
                  <a:lnTo>
                    <a:pt x="6664" y="10712"/>
                  </a:lnTo>
                  <a:lnTo>
                    <a:pt x="6858" y="10638"/>
                  </a:lnTo>
                  <a:lnTo>
                    <a:pt x="7052" y="10563"/>
                  </a:lnTo>
                  <a:lnTo>
                    <a:pt x="7247" y="10473"/>
                  </a:lnTo>
                  <a:lnTo>
                    <a:pt x="7441" y="10384"/>
                  </a:lnTo>
                  <a:lnTo>
                    <a:pt x="7620" y="10279"/>
                  </a:lnTo>
                  <a:lnTo>
                    <a:pt x="7785" y="10160"/>
                  </a:lnTo>
                  <a:lnTo>
                    <a:pt x="7949" y="10040"/>
                  </a:lnTo>
                  <a:lnTo>
                    <a:pt x="8113" y="9921"/>
                  </a:lnTo>
                  <a:lnTo>
                    <a:pt x="8263" y="9771"/>
                  </a:lnTo>
                  <a:lnTo>
                    <a:pt x="8412" y="9637"/>
                  </a:lnTo>
                  <a:lnTo>
                    <a:pt x="8546" y="9487"/>
                  </a:lnTo>
                  <a:lnTo>
                    <a:pt x="8681" y="9338"/>
                  </a:lnTo>
                  <a:lnTo>
                    <a:pt x="8800" y="9174"/>
                  </a:lnTo>
                  <a:lnTo>
                    <a:pt x="8920" y="9009"/>
                  </a:lnTo>
                  <a:lnTo>
                    <a:pt x="9025" y="8830"/>
                  </a:lnTo>
                  <a:lnTo>
                    <a:pt x="9129" y="8651"/>
                  </a:lnTo>
                  <a:lnTo>
                    <a:pt x="9219" y="8471"/>
                  </a:lnTo>
                  <a:lnTo>
                    <a:pt x="9308" y="8292"/>
                  </a:lnTo>
                  <a:lnTo>
                    <a:pt x="9383" y="8098"/>
                  </a:lnTo>
                  <a:lnTo>
                    <a:pt x="9443" y="7904"/>
                  </a:lnTo>
                  <a:lnTo>
                    <a:pt x="9503" y="7710"/>
                  </a:lnTo>
                  <a:lnTo>
                    <a:pt x="9547" y="7515"/>
                  </a:lnTo>
                  <a:lnTo>
                    <a:pt x="9577" y="7306"/>
                  </a:lnTo>
                  <a:lnTo>
                    <a:pt x="9607" y="7112"/>
                  </a:lnTo>
                  <a:lnTo>
                    <a:pt x="9622" y="6903"/>
                  </a:lnTo>
                  <a:lnTo>
                    <a:pt x="9622" y="6694"/>
                  </a:lnTo>
                  <a:lnTo>
                    <a:pt x="9622" y="6484"/>
                  </a:lnTo>
                  <a:lnTo>
                    <a:pt x="9607" y="6275"/>
                  </a:lnTo>
                  <a:lnTo>
                    <a:pt x="9577" y="6066"/>
                  </a:lnTo>
                  <a:lnTo>
                    <a:pt x="9547" y="5857"/>
                  </a:lnTo>
                  <a:lnTo>
                    <a:pt x="9503" y="5633"/>
                  </a:lnTo>
                  <a:lnTo>
                    <a:pt x="8248" y="598"/>
                  </a:lnTo>
                  <a:lnTo>
                    <a:pt x="8203" y="479"/>
                  </a:lnTo>
                  <a:lnTo>
                    <a:pt x="8158" y="374"/>
                  </a:lnTo>
                  <a:lnTo>
                    <a:pt x="8083" y="285"/>
                  </a:lnTo>
                  <a:lnTo>
                    <a:pt x="8009" y="210"/>
                  </a:lnTo>
                  <a:lnTo>
                    <a:pt x="7919" y="135"/>
                  </a:lnTo>
                  <a:lnTo>
                    <a:pt x="7829" y="75"/>
                  </a:lnTo>
                  <a:lnTo>
                    <a:pt x="7740" y="46"/>
                  </a:lnTo>
                  <a:lnTo>
                    <a:pt x="7635" y="16"/>
                  </a:lnTo>
                  <a:lnTo>
                    <a:pt x="7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3"/>
            <p:cNvSpPr/>
            <p:nvPr/>
          </p:nvSpPr>
          <p:spPr>
            <a:xfrm>
              <a:off x="4715302" y="3173905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5"/>
                  </a:lnTo>
                  <a:lnTo>
                    <a:pt x="3422" y="90"/>
                  </a:lnTo>
                  <a:lnTo>
                    <a:pt x="3197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8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0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3"/>
                  </a:lnTo>
                  <a:lnTo>
                    <a:pt x="703" y="1928"/>
                  </a:lnTo>
                  <a:lnTo>
                    <a:pt x="583" y="2107"/>
                  </a:lnTo>
                  <a:lnTo>
                    <a:pt x="493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39" y="2854"/>
                  </a:lnTo>
                  <a:lnTo>
                    <a:pt x="180" y="3048"/>
                  </a:lnTo>
                  <a:lnTo>
                    <a:pt x="120" y="3242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0" y="4064"/>
                  </a:lnTo>
                  <a:lnTo>
                    <a:pt x="0" y="4288"/>
                  </a:lnTo>
                  <a:lnTo>
                    <a:pt x="0" y="4497"/>
                  </a:lnTo>
                  <a:lnTo>
                    <a:pt x="30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1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8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0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57" y="8427"/>
                  </a:lnTo>
                  <a:lnTo>
                    <a:pt x="3451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30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76" y="8202"/>
                  </a:lnTo>
                  <a:lnTo>
                    <a:pt x="6170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201" y="7396"/>
                  </a:lnTo>
                  <a:lnTo>
                    <a:pt x="7336" y="7246"/>
                  </a:lnTo>
                  <a:lnTo>
                    <a:pt x="7485" y="7097"/>
                  </a:lnTo>
                  <a:lnTo>
                    <a:pt x="7620" y="6947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7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2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3" y="2017"/>
                  </a:lnTo>
                  <a:lnTo>
                    <a:pt x="7799" y="1838"/>
                  </a:lnTo>
                  <a:lnTo>
                    <a:pt x="7664" y="1674"/>
                  </a:lnTo>
                  <a:lnTo>
                    <a:pt x="7545" y="1510"/>
                  </a:lnTo>
                  <a:lnTo>
                    <a:pt x="7395" y="1360"/>
                  </a:lnTo>
                  <a:lnTo>
                    <a:pt x="7261" y="1211"/>
                  </a:lnTo>
                  <a:lnTo>
                    <a:pt x="7112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2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5"/>
                  </a:lnTo>
                  <a:lnTo>
                    <a:pt x="4691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3"/>
            <p:cNvSpPr/>
            <p:nvPr/>
          </p:nvSpPr>
          <p:spPr>
            <a:xfrm>
              <a:off x="4769467" y="3228069"/>
              <a:ext cx="126817" cy="126433"/>
            </a:xfrm>
            <a:custGeom>
              <a:avLst/>
              <a:gdLst/>
              <a:ahLst/>
              <a:cxnLst/>
              <a:rect l="l" t="t" r="r" b="b"/>
              <a:pathLst>
                <a:path w="4617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8" y="75"/>
                  </a:lnTo>
                  <a:lnTo>
                    <a:pt x="1494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2" y="613"/>
                  </a:lnTo>
                  <a:lnTo>
                    <a:pt x="568" y="777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35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39" y="3317"/>
                  </a:lnTo>
                  <a:lnTo>
                    <a:pt x="344" y="3526"/>
                  </a:lnTo>
                  <a:lnTo>
                    <a:pt x="478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2"/>
                  </a:lnTo>
                  <a:lnTo>
                    <a:pt x="1748" y="4542"/>
                  </a:lnTo>
                  <a:lnTo>
                    <a:pt x="1972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5" y="4139"/>
                  </a:lnTo>
                  <a:lnTo>
                    <a:pt x="3885" y="3989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17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5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6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45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3"/>
            <p:cNvSpPr/>
            <p:nvPr/>
          </p:nvSpPr>
          <p:spPr>
            <a:xfrm>
              <a:off x="4585220" y="274592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6"/>
                  </a:lnTo>
                  <a:lnTo>
                    <a:pt x="3407" y="90"/>
                  </a:lnTo>
                  <a:lnTo>
                    <a:pt x="3198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9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1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4"/>
                  </a:lnTo>
                  <a:lnTo>
                    <a:pt x="703" y="1943"/>
                  </a:lnTo>
                  <a:lnTo>
                    <a:pt x="583" y="2107"/>
                  </a:lnTo>
                  <a:lnTo>
                    <a:pt x="494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80" y="3048"/>
                  </a:lnTo>
                  <a:lnTo>
                    <a:pt x="120" y="3243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1" y="4064"/>
                  </a:lnTo>
                  <a:lnTo>
                    <a:pt x="1" y="4288"/>
                  </a:lnTo>
                  <a:lnTo>
                    <a:pt x="1" y="4497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2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9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1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42" y="8427"/>
                  </a:lnTo>
                  <a:lnTo>
                    <a:pt x="3452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61" y="8202"/>
                  </a:lnTo>
                  <a:lnTo>
                    <a:pt x="6156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186" y="7396"/>
                  </a:lnTo>
                  <a:lnTo>
                    <a:pt x="7336" y="7261"/>
                  </a:lnTo>
                  <a:lnTo>
                    <a:pt x="7485" y="7097"/>
                  </a:lnTo>
                  <a:lnTo>
                    <a:pt x="7620" y="6948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8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3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4" y="2018"/>
                  </a:lnTo>
                  <a:lnTo>
                    <a:pt x="7784" y="1838"/>
                  </a:lnTo>
                  <a:lnTo>
                    <a:pt x="7665" y="1674"/>
                  </a:lnTo>
                  <a:lnTo>
                    <a:pt x="7530" y="1510"/>
                  </a:lnTo>
                  <a:lnTo>
                    <a:pt x="7396" y="1360"/>
                  </a:lnTo>
                  <a:lnTo>
                    <a:pt x="7261" y="1211"/>
                  </a:lnTo>
                  <a:lnTo>
                    <a:pt x="7097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3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6"/>
                  </a:lnTo>
                  <a:lnTo>
                    <a:pt x="4692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3"/>
            <p:cNvSpPr/>
            <p:nvPr/>
          </p:nvSpPr>
          <p:spPr>
            <a:xfrm>
              <a:off x="4639385" y="2800085"/>
              <a:ext cx="126405" cy="126433"/>
            </a:xfrm>
            <a:custGeom>
              <a:avLst/>
              <a:gdLst/>
              <a:ahLst/>
              <a:cxnLst/>
              <a:rect l="l" t="t" r="r" b="b"/>
              <a:pathLst>
                <a:path w="4602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9" y="75"/>
                  </a:lnTo>
                  <a:lnTo>
                    <a:pt x="1495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3" y="613"/>
                  </a:lnTo>
                  <a:lnTo>
                    <a:pt x="568" y="778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20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15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25" y="3317"/>
                  </a:lnTo>
                  <a:lnTo>
                    <a:pt x="344" y="3526"/>
                  </a:lnTo>
                  <a:lnTo>
                    <a:pt x="479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48" y="4542"/>
                  </a:lnTo>
                  <a:lnTo>
                    <a:pt x="1973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6" y="4139"/>
                  </a:lnTo>
                  <a:lnTo>
                    <a:pt x="3885" y="3990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02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6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7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30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3"/>
            <p:cNvSpPr/>
            <p:nvPr/>
          </p:nvSpPr>
          <p:spPr>
            <a:xfrm>
              <a:off x="3756743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0" y="0"/>
                  </a:moveTo>
                  <a:lnTo>
                    <a:pt x="0" y="13984"/>
                  </a:lnTo>
                  <a:lnTo>
                    <a:pt x="0" y="14118"/>
                  </a:lnTo>
                  <a:lnTo>
                    <a:pt x="30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4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5" y="14745"/>
                  </a:lnTo>
                  <a:lnTo>
                    <a:pt x="1375" y="14671"/>
                  </a:lnTo>
                  <a:lnTo>
                    <a:pt x="1733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5" y="13685"/>
                  </a:lnTo>
                  <a:lnTo>
                    <a:pt x="5334" y="13759"/>
                  </a:lnTo>
                  <a:lnTo>
                    <a:pt x="5692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4" y="14820"/>
                  </a:lnTo>
                  <a:lnTo>
                    <a:pt x="7814" y="14805"/>
                  </a:lnTo>
                  <a:lnTo>
                    <a:pt x="7918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2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1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3"/>
            <p:cNvSpPr/>
            <p:nvPr/>
          </p:nvSpPr>
          <p:spPr>
            <a:xfrm>
              <a:off x="3756743" y="3818546"/>
              <a:ext cx="233117" cy="96054"/>
            </a:xfrm>
            <a:custGeom>
              <a:avLst/>
              <a:gdLst/>
              <a:ahLst/>
              <a:cxnLst/>
              <a:rect l="l" t="t" r="r" b="b"/>
              <a:pathLst>
                <a:path w="8487" h="3497" extrusionOk="0">
                  <a:moveTo>
                    <a:pt x="0" y="1"/>
                  </a:moveTo>
                  <a:lnTo>
                    <a:pt x="0" y="2540"/>
                  </a:lnTo>
                  <a:lnTo>
                    <a:pt x="90" y="2660"/>
                  </a:lnTo>
                  <a:lnTo>
                    <a:pt x="210" y="2749"/>
                  </a:lnTo>
                  <a:lnTo>
                    <a:pt x="329" y="2854"/>
                  </a:lnTo>
                  <a:lnTo>
                    <a:pt x="449" y="2929"/>
                  </a:lnTo>
                  <a:lnTo>
                    <a:pt x="583" y="3018"/>
                  </a:lnTo>
                  <a:lnTo>
                    <a:pt x="732" y="3093"/>
                  </a:lnTo>
                  <a:lnTo>
                    <a:pt x="882" y="3153"/>
                  </a:lnTo>
                  <a:lnTo>
                    <a:pt x="1061" y="3213"/>
                  </a:lnTo>
                  <a:lnTo>
                    <a:pt x="1420" y="3302"/>
                  </a:lnTo>
                  <a:lnTo>
                    <a:pt x="1823" y="3377"/>
                  </a:lnTo>
                  <a:lnTo>
                    <a:pt x="2271" y="3437"/>
                  </a:lnTo>
                  <a:lnTo>
                    <a:pt x="2764" y="3467"/>
                  </a:lnTo>
                  <a:lnTo>
                    <a:pt x="3302" y="3496"/>
                  </a:lnTo>
                  <a:lnTo>
                    <a:pt x="5199" y="3496"/>
                  </a:lnTo>
                  <a:lnTo>
                    <a:pt x="6738" y="3482"/>
                  </a:lnTo>
                  <a:lnTo>
                    <a:pt x="8486" y="346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3"/>
            <p:cNvSpPr/>
            <p:nvPr/>
          </p:nvSpPr>
          <p:spPr>
            <a:xfrm>
              <a:off x="3756743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2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69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0" y="568"/>
                  </a:lnTo>
                  <a:lnTo>
                    <a:pt x="0" y="672"/>
                  </a:lnTo>
                  <a:lnTo>
                    <a:pt x="0" y="792"/>
                  </a:lnTo>
                  <a:lnTo>
                    <a:pt x="0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1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3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1" y="209"/>
                  </a:lnTo>
                  <a:lnTo>
                    <a:pt x="6828" y="493"/>
                  </a:lnTo>
                  <a:lnTo>
                    <a:pt x="6454" y="732"/>
                  </a:lnTo>
                  <a:lnTo>
                    <a:pt x="6096" y="941"/>
                  </a:lnTo>
                  <a:lnTo>
                    <a:pt x="5722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85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3"/>
            <p:cNvSpPr/>
            <p:nvPr/>
          </p:nvSpPr>
          <p:spPr>
            <a:xfrm>
              <a:off x="3690274" y="4571103"/>
              <a:ext cx="370152" cy="119456"/>
            </a:xfrm>
            <a:custGeom>
              <a:avLst/>
              <a:gdLst/>
              <a:ahLst/>
              <a:cxnLst/>
              <a:rect l="l" t="t" r="r" b="b"/>
              <a:pathLst>
                <a:path w="13476" h="4349" extrusionOk="0">
                  <a:moveTo>
                    <a:pt x="2017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19" y="90"/>
                  </a:lnTo>
                  <a:lnTo>
                    <a:pt x="1225" y="165"/>
                  </a:lnTo>
                  <a:lnTo>
                    <a:pt x="1046" y="240"/>
                  </a:lnTo>
                  <a:lnTo>
                    <a:pt x="882" y="344"/>
                  </a:lnTo>
                  <a:lnTo>
                    <a:pt x="732" y="464"/>
                  </a:lnTo>
                  <a:lnTo>
                    <a:pt x="583" y="598"/>
                  </a:lnTo>
                  <a:lnTo>
                    <a:pt x="463" y="733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5" y="1614"/>
                  </a:lnTo>
                  <a:lnTo>
                    <a:pt x="15" y="1808"/>
                  </a:lnTo>
                  <a:lnTo>
                    <a:pt x="0" y="2018"/>
                  </a:lnTo>
                  <a:lnTo>
                    <a:pt x="0" y="2331"/>
                  </a:lnTo>
                  <a:lnTo>
                    <a:pt x="15" y="2540"/>
                  </a:lnTo>
                  <a:lnTo>
                    <a:pt x="45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39" y="3302"/>
                  </a:lnTo>
                  <a:lnTo>
                    <a:pt x="344" y="3467"/>
                  </a:lnTo>
                  <a:lnTo>
                    <a:pt x="463" y="3616"/>
                  </a:lnTo>
                  <a:lnTo>
                    <a:pt x="583" y="3765"/>
                  </a:lnTo>
                  <a:lnTo>
                    <a:pt x="732" y="3885"/>
                  </a:lnTo>
                  <a:lnTo>
                    <a:pt x="882" y="4005"/>
                  </a:lnTo>
                  <a:lnTo>
                    <a:pt x="1046" y="4109"/>
                  </a:lnTo>
                  <a:lnTo>
                    <a:pt x="1225" y="4184"/>
                  </a:lnTo>
                  <a:lnTo>
                    <a:pt x="1419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7" y="4348"/>
                  </a:lnTo>
                  <a:lnTo>
                    <a:pt x="11459" y="4348"/>
                  </a:lnTo>
                  <a:lnTo>
                    <a:pt x="11668" y="4333"/>
                  </a:lnTo>
                  <a:lnTo>
                    <a:pt x="11862" y="4303"/>
                  </a:lnTo>
                  <a:lnTo>
                    <a:pt x="12056" y="4258"/>
                  </a:lnTo>
                  <a:lnTo>
                    <a:pt x="12236" y="4184"/>
                  </a:lnTo>
                  <a:lnTo>
                    <a:pt x="12415" y="4109"/>
                  </a:lnTo>
                  <a:lnTo>
                    <a:pt x="12579" y="4005"/>
                  </a:lnTo>
                  <a:lnTo>
                    <a:pt x="12744" y="3885"/>
                  </a:lnTo>
                  <a:lnTo>
                    <a:pt x="12878" y="3765"/>
                  </a:lnTo>
                  <a:lnTo>
                    <a:pt x="13013" y="3616"/>
                  </a:lnTo>
                  <a:lnTo>
                    <a:pt x="13132" y="3467"/>
                  </a:lnTo>
                  <a:lnTo>
                    <a:pt x="13222" y="3302"/>
                  </a:lnTo>
                  <a:lnTo>
                    <a:pt x="13311" y="3123"/>
                  </a:lnTo>
                  <a:lnTo>
                    <a:pt x="13386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6" y="1420"/>
                  </a:lnTo>
                  <a:lnTo>
                    <a:pt x="13311" y="1226"/>
                  </a:lnTo>
                  <a:lnTo>
                    <a:pt x="13222" y="1061"/>
                  </a:lnTo>
                  <a:lnTo>
                    <a:pt x="13132" y="897"/>
                  </a:lnTo>
                  <a:lnTo>
                    <a:pt x="13013" y="733"/>
                  </a:lnTo>
                  <a:lnTo>
                    <a:pt x="12878" y="598"/>
                  </a:lnTo>
                  <a:lnTo>
                    <a:pt x="12744" y="464"/>
                  </a:lnTo>
                  <a:lnTo>
                    <a:pt x="12579" y="344"/>
                  </a:lnTo>
                  <a:lnTo>
                    <a:pt x="12415" y="240"/>
                  </a:lnTo>
                  <a:lnTo>
                    <a:pt x="12236" y="165"/>
                  </a:lnTo>
                  <a:lnTo>
                    <a:pt x="12056" y="90"/>
                  </a:lnTo>
                  <a:lnTo>
                    <a:pt x="11862" y="46"/>
                  </a:lnTo>
                  <a:lnTo>
                    <a:pt x="11668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3"/>
            <p:cNvSpPr/>
            <p:nvPr/>
          </p:nvSpPr>
          <p:spPr>
            <a:xfrm>
              <a:off x="3756743" y="400606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3" y="195"/>
                  </a:lnTo>
                  <a:lnTo>
                    <a:pt x="2809" y="255"/>
                  </a:lnTo>
                  <a:lnTo>
                    <a:pt x="2615" y="330"/>
                  </a:lnTo>
                  <a:lnTo>
                    <a:pt x="2421" y="419"/>
                  </a:lnTo>
                  <a:lnTo>
                    <a:pt x="2241" y="509"/>
                  </a:lnTo>
                  <a:lnTo>
                    <a:pt x="2062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405" y="1107"/>
                  </a:lnTo>
                  <a:lnTo>
                    <a:pt x="1255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2" y="1883"/>
                  </a:lnTo>
                  <a:lnTo>
                    <a:pt x="613" y="2063"/>
                  </a:lnTo>
                  <a:lnTo>
                    <a:pt x="508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4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5" y="3840"/>
                  </a:lnTo>
                  <a:lnTo>
                    <a:pt x="0" y="4050"/>
                  </a:lnTo>
                  <a:lnTo>
                    <a:pt x="0" y="4274"/>
                  </a:lnTo>
                  <a:lnTo>
                    <a:pt x="0" y="4498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4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8" y="6305"/>
                  </a:lnTo>
                  <a:lnTo>
                    <a:pt x="613" y="6485"/>
                  </a:lnTo>
                  <a:lnTo>
                    <a:pt x="732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5" y="7291"/>
                  </a:lnTo>
                  <a:lnTo>
                    <a:pt x="1405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62" y="7934"/>
                  </a:lnTo>
                  <a:lnTo>
                    <a:pt x="2241" y="8024"/>
                  </a:lnTo>
                  <a:lnTo>
                    <a:pt x="2421" y="8128"/>
                  </a:lnTo>
                  <a:lnTo>
                    <a:pt x="2615" y="8218"/>
                  </a:lnTo>
                  <a:lnTo>
                    <a:pt x="2809" y="8292"/>
                  </a:lnTo>
                  <a:lnTo>
                    <a:pt x="3003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1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0" y="7142"/>
                  </a:lnTo>
                  <a:lnTo>
                    <a:pt x="7575" y="6993"/>
                  </a:lnTo>
                  <a:lnTo>
                    <a:pt x="7694" y="6828"/>
                  </a:lnTo>
                  <a:lnTo>
                    <a:pt x="7814" y="6664"/>
                  </a:lnTo>
                  <a:lnTo>
                    <a:pt x="7933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17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1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31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31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17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3" y="2063"/>
                  </a:lnTo>
                  <a:lnTo>
                    <a:pt x="7814" y="1883"/>
                  </a:lnTo>
                  <a:lnTo>
                    <a:pt x="7694" y="1719"/>
                  </a:lnTo>
                  <a:lnTo>
                    <a:pt x="7575" y="1555"/>
                  </a:lnTo>
                  <a:lnTo>
                    <a:pt x="7440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1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6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3"/>
            <p:cNvSpPr/>
            <p:nvPr/>
          </p:nvSpPr>
          <p:spPr>
            <a:xfrm>
              <a:off x="3810495" y="4059840"/>
              <a:ext cx="126817" cy="126817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1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8" y="852"/>
                  </a:lnTo>
                  <a:lnTo>
                    <a:pt x="404" y="1031"/>
                  </a:lnTo>
                  <a:lnTo>
                    <a:pt x="284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0" y="1853"/>
                  </a:lnTo>
                  <a:lnTo>
                    <a:pt x="15" y="2077"/>
                  </a:lnTo>
                  <a:lnTo>
                    <a:pt x="1" y="2316"/>
                  </a:lnTo>
                  <a:lnTo>
                    <a:pt x="15" y="2555"/>
                  </a:lnTo>
                  <a:lnTo>
                    <a:pt x="60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4" y="3406"/>
                  </a:lnTo>
                  <a:lnTo>
                    <a:pt x="404" y="3600"/>
                  </a:lnTo>
                  <a:lnTo>
                    <a:pt x="538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1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79" y="4572"/>
                  </a:lnTo>
                  <a:lnTo>
                    <a:pt x="3003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8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2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2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8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3" y="105"/>
                  </a:lnTo>
                  <a:lnTo>
                    <a:pt x="2779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3"/>
            <p:cNvSpPr/>
            <p:nvPr/>
          </p:nvSpPr>
          <p:spPr>
            <a:xfrm>
              <a:off x="4332857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1" y="0"/>
                  </a:moveTo>
                  <a:lnTo>
                    <a:pt x="1" y="13984"/>
                  </a:lnTo>
                  <a:lnTo>
                    <a:pt x="1" y="14118"/>
                  </a:lnTo>
                  <a:lnTo>
                    <a:pt x="31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5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6" y="14745"/>
                  </a:lnTo>
                  <a:lnTo>
                    <a:pt x="1360" y="14671"/>
                  </a:lnTo>
                  <a:lnTo>
                    <a:pt x="1734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6" y="13685"/>
                  </a:lnTo>
                  <a:lnTo>
                    <a:pt x="5334" y="13759"/>
                  </a:lnTo>
                  <a:lnTo>
                    <a:pt x="5693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5" y="14820"/>
                  </a:lnTo>
                  <a:lnTo>
                    <a:pt x="7814" y="14805"/>
                  </a:lnTo>
                  <a:lnTo>
                    <a:pt x="7919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3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2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3"/>
            <p:cNvSpPr/>
            <p:nvPr/>
          </p:nvSpPr>
          <p:spPr>
            <a:xfrm>
              <a:off x="4332857" y="3818546"/>
              <a:ext cx="233117" cy="97290"/>
            </a:xfrm>
            <a:custGeom>
              <a:avLst/>
              <a:gdLst/>
              <a:ahLst/>
              <a:cxnLst/>
              <a:rect l="l" t="t" r="r" b="b"/>
              <a:pathLst>
                <a:path w="8487" h="3542" extrusionOk="0">
                  <a:moveTo>
                    <a:pt x="1" y="1"/>
                  </a:moveTo>
                  <a:lnTo>
                    <a:pt x="1" y="3511"/>
                  </a:lnTo>
                  <a:lnTo>
                    <a:pt x="1898" y="3526"/>
                  </a:lnTo>
                  <a:lnTo>
                    <a:pt x="3541" y="3541"/>
                  </a:lnTo>
                  <a:lnTo>
                    <a:pt x="4273" y="3541"/>
                  </a:lnTo>
                  <a:lnTo>
                    <a:pt x="4931" y="3526"/>
                  </a:lnTo>
                  <a:lnTo>
                    <a:pt x="5528" y="3496"/>
                  </a:lnTo>
                  <a:lnTo>
                    <a:pt x="6081" y="3452"/>
                  </a:lnTo>
                  <a:lnTo>
                    <a:pt x="6559" y="3392"/>
                  </a:lnTo>
                  <a:lnTo>
                    <a:pt x="6783" y="3347"/>
                  </a:lnTo>
                  <a:lnTo>
                    <a:pt x="6992" y="3302"/>
                  </a:lnTo>
                  <a:lnTo>
                    <a:pt x="7187" y="3242"/>
                  </a:lnTo>
                  <a:lnTo>
                    <a:pt x="7366" y="3183"/>
                  </a:lnTo>
                  <a:lnTo>
                    <a:pt x="7530" y="3123"/>
                  </a:lnTo>
                  <a:lnTo>
                    <a:pt x="7695" y="3033"/>
                  </a:lnTo>
                  <a:lnTo>
                    <a:pt x="7829" y="2944"/>
                  </a:lnTo>
                  <a:lnTo>
                    <a:pt x="7963" y="2854"/>
                  </a:lnTo>
                  <a:lnTo>
                    <a:pt x="8083" y="2749"/>
                  </a:lnTo>
                  <a:lnTo>
                    <a:pt x="8188" y="2630"/>
                  </a:lnTo>
                  <a:lnTo>
                    <a:pt x="8277" y="2510"/>
                  </a:lnTo>
                  <a:lnTo>
                    <a:pt x="8367" y="2361"/>
                  </a:lnTo>
                  <a:lnTo>
                    <a:pt x="8427" y="2212"/>
                  </a:lnTo>
                  <a:lnTo>
                    <a:pt x="8486" y="204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3"/>
            <p:cNvSpPr/>
            <p:nvPr/>
          </p:nvSpPr>
          <p:spPr>
            <a:xfrm>
              <a:off x="4332857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3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70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1" y="568"/>
                  </a:lnTo>
                  <a:lnTo>
                    <a:pt x="1" y="672"/>
                  </a:lnTo>
                  <a:lnTo>
                    <a:pt x="1" y="792"/>
                  </a:lnTo>
                  <a:lnTo>
                    <a:pt x="1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2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4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2" y="209"/>
                  </a:lnTo>
                  <a:lnTo>
                    <a:pt x="6828" y="493"/>
                  </a:lnTo>
                  <a:lnTo>
                    <a:pt x="6455" y="732"/>
                  </a:lnTo>
                  <a:lnTo>
                    <a:pt x="6096" y="941"/>
                  </a:lnTo>
                  <a:lnTo>
                    <a:pt x="5723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70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3"/>
            <p:cNvSpPr/>
            <p:nvPr/>
          </p:nvSpPr>
          <p:spPr>
            <a:xfrm>
              <a:off x="4277868" y="4571103"/>
              <a:ext cx="370179" cy="119456"/>
            </a:xfrm>
            <a:custGeom>
              <a:avLst/>
              <a:gdLst/>
              <a:ahLst/>
              <a:cxnLst/>
              <a:rect l="l" t="t" r="r" b="b"/>
              <a:pathLst>
                <a:path w="13477" h="4349" extrusionOk="0">
                  <a:moveTo>
                    <a:pt x="2018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20" y="90"/>
                  </a:lnTo>
                  <a:lnTo>
                    <a:pt x="1241" y="165"/>
                  </a:lnTo>
                  <a:lnTo>
                    <a:pt x="1061" y="240"/>
                  </a:lnTo>
                  <a:lnTo>
                    <a:pt x="897" y="344"/>
                  </a:lnTo>
                  <a:lnTo>
                    <a:pt x="733" y="464"/>
                  </a:lnTo>
                  <a:lnTo>
                    <a:pt x="598" y="598"/>
                  </a:lnTo>
                  <a:lnTo>
                    <a:pt x="464" y="733"/>
                  </a:lnTo>
                  <a:lnTo>
                    <a:pt x="344" y="897"/>
                  </a:lnTo>
                  <a:lnTo>
                    <a:pt x="255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6" y="1614"/>
                  </a:lnTo>
                  <a:lnTo>
                    <a:pt x="16" y="1808"/>
                  </a:lnTo>
                  <a:lnTo>
                    <a:pt x="1" y="2018"/>
                  </a:lnTo>
                  <a:lnTo>
                    <a:pt x="1" y="2331"/>
                  </a:lnTo>
                  <a:lnTo>
                    <a:pt x="16" y="2540"/>
                  </a:lnTo>
                  <a:lnTo>
                    <a:pt x="46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55" y="3302"/>
                  </a:lnTo>
                  <a:lnTo>
                    <a:pt x="344" y="3467"/>
                  </a:lnTo>
                  <a:lnTo>
                    <a:pt x="464" y="3616"/>
                  </a:lnTo>
                  <a:lnTo>
                    <a:pt x="598" y="3765"/>
                  </a:lnTo>
                  <a:lnTo>
                    <a:pt x="733" y="3885"/>
                  </a:lnTo>
                  <a:lnTo>
                    <a:pt x="897" y="4005"/>
                  </a:lnTo>
                  <a:lnTo>
                    <a:pt x="1061" y="4109"/>
                  </a:lnTo>
                  <a:lnTo>
                    <a:pt x="1241" y="4184"/>
                  </a:lnTo>
                  <a:lnTo>
                    <a:pt x="1420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8" y="4348"/>
                  </a:lnTo>
                  <a:lnTo>
                    <a:pt x="11459" y="4348"/>
                  </a:lnTo>
                  <a:lnTo>
                    <a:pt x="11669" y="4333"/>
                  </a:lnTo>
                  <a:lnTo>
                    <a:pt x="11863" y="4303"/>
                  </a:lnTo>
                  <a:lnTo>
                    <a:pt x="12057" y="4258"/>
                  </a:lnTo>
                  <a:lnTo>
                    <a:pt x="12251" y="4184"/>
                  </a:lnTo>
                  <a:lnTo>
                    <a:pt x="12416" y="4109"/>
                  </a:lnTo>
                  <a:lnTo>
                    <a:pt x="12595" y="4005"/>
                  </a:lnTo>
                  <a:lnTo>
                    <a:pt x="12744" y="3885"/>
                  </a:lnTo>
                  <a:lnTo>
                    <a:pt x="12879" y="3765"/>
                  </a:lnTo>
                  <a:lnTo>
                    <a:pt x="13013" y="3616"/>
                  </a:lnTo>
                  <a:lnTo>
                    <a:pt x="13133" y="3467"/>
                  </a:lnTo>
                  <a:lnTo>
                    <a:pt x="13237" y="3302"/>
                  </a:lnTo>
                  <a:lnTo>
                    <a:pt x="13312" y="3123"/>
                  </a:lnTo>
                  <a:lnTo>
                    <a:pt x="13387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7" y="1420"/>
                  </a:lnTo>
                  <a:lnTo>
                    <a:pt x="13312" y="1226"/>
                  </a:lnTo>
                  <a:lnTo>
                    <a:pt x="13237" y="1061"/>
                  </a:lnTo>
                  <a:lnTo>
                    <a:pt x="13133" y="897"/>
                  </a:lnTo>
                  <a:lnTo>
                    <a:pt x="13013" y="733"/>
                  </a:lnTo>
                  <a:lnTo>
                    <a:pt x="12879" y="598"/>
                  </a:lnTo>
                  <a:lnTo>
                    <a:pt x="12744" y="464"/>
                  </a:lnTo>
                  <a:lnTo>
                    <a:pt x="12595" y="344"/>
                  </a:lnTo>
                  <a:lnTo>
                    <a:pt x="12416" y="240"/>
                  </a:lnTo>
                  <a:lnTo>
                    <a:pt x="12251" y="165"/>
                  </a:lnTo>
                  <a:lnTo>
                    <a:pt x="12057" y="90"/>
                  </a:lnTo>
                  <a:lnTo>
                    <a:pt x="11863" y="46"/>
                  </a:lnTo>
                  <a:lnTo>
                    <a:pt x="11669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3"/>
            <p:cNvSpPr/>
            <p:nvPr/>
          </p:nvSpPr>
          <p:spPr>
            <a:xfrm>
              <a:off x="4332857" y="4006061"/>
              <a:ext cx="234765" cy="23476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4" y="195"/>
                  </a:lnTo>
                  <a:lnTo>
                    <a:pt x="2794" y="255"/>
                  </a:lnTo>
                  <a:lnTo>
                    <a:pt x="2600" y="330"/>
                  </a:lnTo>
                  <a:lnTo>
                    <a:pt x="2421" y="419"/>
                  </a:lnTo>
                  <a:lnTo>
                    <a:pt x="2227" y="509"/>
                  </a:lnTo>
                  <a:lnTo>
                    <a:pt x="2047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390" y="1107"/>
                  </a:lnTo>
                  <a:lnTo>
                    <a:pt x="1256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3" y="1883"/>
                  </a:lnTo>
                  <a:lnTo>
                    <a:pt x="613" y="2063"/>
                  </a:lnTo>
                  <a:lnTo>
                    <a:pt x="509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5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6" y="3840"/>
                  </a:lnTo>
                  <a:lnTo>
                    <a:pt x="1" y="4050"/>
                  </a:lnTo>
                  <a:lnTo>
                    <a:pt x="1" y="4274"/>
                  </a:lnTo>
                  <a:lnTo>
                    <a:pt x="1" y="4498"/>
                  </a:lnTo>
                  <a:lnTo>
                    <a:pt x="16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5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9" y="6305"/>
                  </a:lnTo>
                  <a:lnTo>
                    <a:pt x="613" y="6485"/>
                  </a:lnTo>
                  <a:lnTo>
                    <a:pt x="733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6" y="7291"/>
                  </a:lnTo>
                  <a:lnTo>
                    <a:pt x="1390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47" y="7934"/>
                  </a:lnTo>
                  <a:lnTo>
                    <a:pt x="2227" y="8024"/>
                  </a:lnTo>
                  <a:lnTo>
                    <a:pt x="2421" y="8128"/>
                  </a:lnTo>
                  <a:lnTo>
                    <a:pt x="2600" y="8218"/>
                  </a:lnTo>
                  <a:lnTo>
                    <a:pt x="2794" y="8292"/>
                  </a:lnTo>
                  <a:lnTo>
                    <a:pt x="3004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2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1" y="7142"/>
                  </a:lnTo>
                  <a:lnTo>
                    <a:pt x="7575" y="6993"/>
                  </a:lnTo>
                  <a:lnTo>
                    <a:pt x="7695" y="6828"/>
                  </a:lnTo>
                  <a:lnTo>
                    <a:pt x="7814" y="6664"/>
                  </a:lnTo>
                  <a:lnTo>
                    <a:pt x="7934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03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2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16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16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03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4" y="2063"/>
                  </a:lnTo>
                  <a:lnTo>
                    <a:pt x="7814" y="1883"/>
                  </a:lnTo>
                  <a:lnTo>
                    <a:pt x="7695" y="1719"/>
                  </a:lnTo>
                  <a:lnTo>
                    <a:pt x="7575" y="1555"/>
                  </a:lnTo>
                  <a:lnTo>
                    <a:pt x="7441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2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7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3"/>
            <p:cNvSpPr/>
            <p:nvPr/>
          </p:nvSpPr>
          <p:spPr>
            <a:xfrm>
              <a:off x="4386609" y="4059840"/>
              <a:ext cx="126845" cy="126817"/>
            </a:xfrm>
            <a:custGeom>
              <a:avLst/>
              <a:gdLst/>
              <a:ahLst/>
              <a:cxnLst/>
              <a:rect l="l" t="t" r="r" b="b"/>
              <a:pathLst>
                <a:path w="4618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2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9" y="852"/>
                  </a:lnTo>
                  <a:lnTo>
                    <a:pt x="404" y="1031"/>
                  </a:lnTo>
                  <a:lnTo>
                    <a:pt x="285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1" y="1853"/>
                  </a:lnTo>
                  <a:lnTo>
                    <a:pt x="16" y="2077"/>
                  </a:lnTo>
                  <a:lnTo>
                    <a:pt x="1" y="2316"/>
                  </a:lnTo>
                  <a:lnTo>
                    <a:pt x="16" y="2555"/>
                  </a:lnTo>
                  <a:lnTo>
                    <a:pt x="61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5" y="3406"/>
                  </a:lnTo>
                  <a:lnTo>
                    <a:pt x="404" y="3600"/>
                  </a:lnTo>
                  <a:lnTo>
                    <a:pt x="539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2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80" y="4572"/>
                  </a:lnTo>
                  <a:lnTo>
                    <a:pt x="3004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9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3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3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9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4" y="105"/>
                  </a:lnTo>
                  <a:lnTo>
                    <a:pt x="2780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3"/>
            <p:cNvSpPr/>
            <p:nvPr/>
          </p:nvSpPr>
          <p:spPr>
            <a:xfrm>
              <a:off x="3714472" y="3577692"/>
              <a:ext cx="889672" cy="301209"/>
            </a:xfrm>
            <a:custGeom>
              <a:avLst/>
              <a:gdLst/>
              <a:ahLst/>
              <a:cxnLst/>
              <a:rect l="l" t="t" r="r" b="b"/>
              <a:pathLst>
                <a:path w="32390" h="10966" extrusionOk="0">
                  <a:moveTo>
                    <a:pt x="957" y="0"/>
                  </a:moveTo>
                  <a:lnTo>
                    <a:pt x="852" y="30"/>
                  </a:lnTo>
                  <a:lnTo>
                    <a:pt x="748" y="45"/>
                  </a:lnTo>
                  <a:lnTo>
                    <a:pt x="658" y="90"/>
                  </a:lnTo>
                  <a:lnTo>
                    <a:pt x="553" y="135"/>
                  </a:lnTo>
                  <a:lnTo>
                    <a:pt x="464" y="179"/>
                  </a:lnTo>
                  <a:lnTo>
                    <a:pt x="389" y="254"/>
                  </a:lnTo>
                  <a:lnTo>
                    <a:pt x="314" y="314"/>
                  </a:lnTo>
                  <a:lnTo>
                    <a:pt x="240" y="389"/>
                  </a:lnTo>
                  <a:lnTo>
                    <a:pt x="180" y="478"/>
                  </a:lnTo>
                  <a:lnTo>
                    <a:pt x="120" y="568"/>
                  </a:lnTo>
                  <a:lnTo>
                    <a:pt x="75" y="657"/>
                  </a:lnTo>
                  <a:lnTo>
                    <a:pt x="45" y="762"/>
                  </a:lnTo>
                  <a:lnTo>
                    <a:pt x="16" y="867"/>
                  </a:lnTo>
                  <a:lnTo>
                    <a:pt x="1" y="971"/>
                  </a:lnTo>
                  <a:lnTo>
                    <a:pt x="1" y="1076"/>
                  </a:lnTo>
                  <a:lnTo>
                    <a:pt x="1" y="6962"/>
                  </a:lnTo>
                  <a:lnTo>
                    <a:pt x="1" y="7171"/>
                  </a:lnTo>
                  <a:lnTo>
                    <a:pt x="16" y="7380"/>
                  </a:lnTo>
                  <a:lnTo>
                    <a:pt x="45" y="7574"/>
                  </a:lnTo>
                  <a:lnTo>
                    <a:pt x="75" y="7769"/>
                  </a:lnTo>
                  <a:lnTo>
                    <a:pt x="120" y="7963"/>
                  </a:lnTo>
                  <a:lnTo>
                    <a:pt x="180" y="8157"/>
                  </a:lnTo>
                  <a:lnTo>
                    <a:pt x="240" y="8336"/>
                  </a:lnTo>
                  <a:lnTo>
                    <a:pt x="314" y="8516"/>
                  </a:lnTo>
                  <a:lnTo>
                    <a:pt x="389" y="8695"/>
                  </a:lnTo>
                  <a:lnTo>
                    <a:pt x="479" y="8874"/>
                  </a:lnTo>
                  <a:lnTo>
                    <a:pt x="568" y="9039"/>
                  </a:lnTo>
                  <a:lnTo>
                    <a:pt x="673" y="9203"/>
                  </a:lnTo>
                  <a:lnTo>
                    <a:pt x="792" y="9352"/>
                  </a:lnTo>
                  <a:lnTo>
                    <a:pt x="912" y="9517"/>
                  </a:lnTo>
                  <a:lnTo>
                    <a:pt x="1031" y="9651"/>
                  </a:lnTo>
                  <a:lnTo>
                    <a:pt x="1166" y="9800"/>
                  </a:lnTo>
                  <a:lnTo>
                    <a:pt x="1300" y="9920"/>
                  </a:lnTo>
                  <a:lnTo>
                    <a:pt x="1450" y="10054"/>
                  </a:lnTo>
                  <a:lnTo>
                    <a:pt x="1599" y="10174"/>
                  </a:lnTo>
                  <a:lnTo>
                    <a:pt x="1764" y="10279"/>
                  </a:lnTo>
                  <a:lnTo>
                    <a:pt x="1928" y="10383"/>
                  </a:lnTo>
                  <a:lnTo>
                    <a:pt x="2092" y="10488"/>
                  </a:lnTo>
                  <a:lnTo>
                    <a:pt x="2257" y="10577"/>
                  </a:lnTo>
                  <a:lnTo>
                    <a:pt x="2436" y="10652"/>
                  </a:lnTo>
                  <a:lnTo>
                    <a:pt x="2615" y="10727"/>
                  </a:lnTo>
                  <a:lnTo>
                    <a:pt x="2809" y="10786"/>
                  </a:lnTo>
                  <a:lnTo>
                    <a:pt x="2989" y="10846"/>
                  </a:lnTo>
                  <a:lnTo>
                    <a:pt x="3183" y="10891"/>
                  </a:lnTo>
                  <a:lnTo>
                    <a:pt x="3392" y="10921"/>
                  </a:lnTo>
                  <a:lnTo>
                    <a:pt x="3586" y="10951"/>
                  </a:lnTo>
                  <a:lnTo>
                    <a:pt x="3795" y="10966"/>
                  </a:lnTo>
                  <a:lnTo>
                    <a:pt x="28595" y="10966"/>
                  </a:lnTo>
                  <a:lnTo>
                    <a:pt x="28789" y="10951"/>
                  </a:lnTo>
                  <a:lnTo>
                    <a:pt x="28998" y="10921"/>
                  </a:lnTo>
                  <a:lnTo>
                    <a:pt x="29193" y="10891"/>
                  </a:lnTo>
                  <a:lnTo>
                    <a:pt x="29387" y="10846"/>
                  </a:lnTo>
                  <a:lnTo>
                    <a:pt x="29581" y="10786"/>
                  </a:lnTo>
                  <a:lnTo>
                    <a:pt x="29760" y="10727"/>
                  </a:lnTo>
                  <a:lnTo>
                    <a:pt x="29940" y="10652"/>
                  </a:lnTo>
                  <a:lnTo>
                    <a:pt x="30119" y="10577"/>
                  </a:lnTo>
                  <a:lnTo>
                    <a:pt x="30298" y="10488"/>
                  </a:lnTo>
                  <a:lnTo>
                    <a:pt x="30463" y="10383"/>
                  </a:lnTo>
                  <a:lnTo>
                    <a:pt x="30627" y="10279"/>
                  </a:lnTo>
                  <a:lnTo>
                    <a:pt x="30776" y="10174"/>
                  </a:lnTo>
                  <a:lnTo>
                    <a:pt x="30926" y="10054"/>
                  </a:lnTo>
                  <a:lnTo>
                    <a:pt x="31075" y="9920"/>
                  </a:lnTo>
                  <a:lnTo>
                    <a:pt x="31210" y="9800"/>
                  </a:lnTo>
                  <a:lnTo>
                    <a:pt x="31344" y="9651"/>
                  </a:lnTo>
                  <a:lnTo>
                    <a:pt x="31478" y="9517"/>
                  </a:lnTo>
                  <a:lnTo>
                    <a:pt x="31583" y="9352"/>
                  </a:lnTo>
                  <a:lnTo>
                    <a:pt x="31703" y="9203"/>
                  </a:lnTo>
                  <a:lnTo>
                    <a:pt x="31807" y="9039"/>
                  </a:lnTo>
                  <a:lnTo>
                    <a:pt x="31897" y="8874"/>
                  </a:lnTo>
                  <a:lnTo>
                    <a:pt x="31986" y="8695"/>
                  </a:lnTo>
                  <a:lnTo>
                    <a:pt x="32076" y="8516"/>
                  </a:lnTo>
                  <a:lnTo>
                    <a:pt x="32136" y="8336"/>
                  </a:lnTo>
                  <a:lnTo>
                    <a:pt x="32210" y="8157"/>
                  </a:lnTo>
                  <a:lnTo>
                    <a:pt x="32255" y="7963"/>
                  </a:lnTo>
                  <a:lnTo>
                    <a:pt x="32300" y="7769"/>
                  </a:lnTo>
                  <a:lnTo>
                    <a:pt x="32345" y="7574"/>
                  </a:lnTo>
                  <a:lnTo>
                    <a:pt x="32360" y="7380"/>
                  </a:lnTo>
                  <a:lnTo>
                    <a:pt x="32375" y="7171"/>
                  </a:lnTo>
                  <a:lnTo>
                    <a:pt x="32390" y="6962"/>
                  </a:lnTo>
                  <a:lnTo>
                    <a:pt x="32390" y="1076"/>
                  </a:lnTo>
                  <a:lnTo>
                    <a:pt x="32375" y="971"/>
                  </a:lnTo>
                  <a:lnTo>
                    <a:pt x="32360" y="867"/>
                  </a:lnTo>
                  <a:lnTo>
                    <a:pt x="32330" y="762"/>
                  </a:lnTo>
                  <a:lnTo>
                    <a:pt x="32300" y="657"/>
                  </a:lnTo>
                  <a:lnTo>
                    <a:pt x="32255" y="568"/>
                  </a:lnTo>
                  <a:lnTo>
                    <a:pt x="32196" y="478"/>
                  </a:lnTo>
                  <a:lnTo>
                    <a:pt x="32136" y="389"/>
                  </a:lnTo>
                  <a:lnTo>
                    <a:pt x="32076" y="314"/>
                  </a:lnTo>
                  <a:lnTo>
                    <a:pt x="31986" y="254"/>
                  </a:lnTo>
                  <a:lnTo>
                    <a:pt x="31912" y="179"/>
                  </a:lnTo>
                  <a:lnTo>
                    <a:pt x="31822" y="135"/>
                  </a:lnTo>
                  <a:lnTo>
                    <a:pt x="31732" y="90"/>
                  </a:lnTo>
                  <a:lnTo>
                    <a:pt x="31628" y="45"/>
                  </a:lnTo>
                  <a:lnTo>
                    <a:pt x="31523" y="30"/>
                  </a:lnTo>
                  <a:lnTo>
                    <a:pt x="314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3"/>
            <p:cNvSpPr/>
            <p:nvPr/>
          </p:nvSpPr>
          <p:spPr>
            <a:xfrm>
              <a:off x="4543361" y="3615019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1"/>
                  </a:moveTo>
                  <a:lnTo>
                    <a:pt x="494" y="16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6" y="374"/>
                  </a:lnTo>
                  <a:lnTo>
                    <a:pt x="16" y="479"/>
                  </a:lnTo>
                  <a:lnTo>
                    <a:pt x="1" y="613"/>
                  </a:lnTo>
                  <a:lnTo>
                    <a:pt x="16" y="733"/>
                  </a:lnTo>
                  <a:lnTo>
                    <a:pt x="46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70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613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52" y="45"/>
                  </a:lnTo>
                  <a:lnTo>
                    <a:pt x="733" y="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3"/>
            <p:cNvSpPr/>
            <p:nvPr/>
          </p:nvSpPr>
          <p:spPr>
            <a:xfrm>
              <a:off x="3751415" y="3604362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78" y="0"/>
                  </a:moveTo>
                  <a:lnTo>
                    <a:pt x="374" y="45"/>
                  </a:lnTo>
                  <a:lnTo>
                    <a:pt x="269" y="90"/>
                  </a:lnTo>
                  <a:lnTo>
                    <a:pt x="180" y="165"/>
                  </a:lnTo>
                  <a:lnTo>
                    <a:pt x="105" y="254"/>
                  </a:lnTo>
                  <a:lnTo>
                    <a:pt x="45" y="359"/>
                  </a:lnTo>
                  <a:lnTo>
                    <a:pt x="15" y="478"/>
                  </a:lnTo>
                  <a:lnTo>
                    <a:pt x="0" y="598"/>
                  </a:lnTo>
                  <a:lnTo>
                    <a:pt x="15" y="717"/>
                  </a:lnTo>
                  <a:lnTo>
                    <a:pt x="45" y="837"/>
                  </a:lnTo>
                  <a:lnTo>
                    <a:pt x="105" y="941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74" y="1151"/>
                  </a:lnTo>
                  <a:lnTo>
                    <a:pt x="478" y="1195"/>
                  </a:lnTo>
                  <a:lnTo>
                    <a:pt x="613" y="1210"/>
                  </a:lnTo>
                  <a:lnTo>
                    <a:pt x="732" y="1195"/>
                  </a:lnTo>
                  <a:lnTo>
                    <a:pt x="837" y="1151"/>
                  </a:lnTo>
                  <a:lnTo>
                    <a:pt x="941" y="1106"/>
                  </a:lnTo>
                  <a:lnTo>
                    <a:pt x="1031" y="1031"/>
                  </a:lnTo>
                  <a:lnTo>
                    <a:pt x="1106" y="941"/>
                  </a:lnTo>
                  <a:lnTo>
                    <a:pt x="1166" y="837"/>
                  </a:lnTo>
                  <a:lnTo>
                    <a:pt x="1195" y="717"/>
                  </a:lnTo>
                  <a:lnTo>
                    <a:pt x="1210" y="598"/>
                  </a:lnTo>
                  <a:lnTo>
                    <a:pt x="1195" y="478"/>
                  </a:lnTo>
                  <a:lnTo>
                    <a:pt x="1166" y="359"/>
                  </a:lnTo>
                  <a:lnTo>
                    <a:pt x="1106" y="254"/>
                  </a:lnTo>
                  <a:lnTo>
                    <a:pt x="1031" y="165"/>
                  </a:lnTo>
                  <a:lnTo>
                    <a:pt x="941" y="90"/>
                  </a:lnTo>
                  <a:lnTo>
                    <a:pt x="837" y="45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3"/>
            <p:cNvSpPr/>
            <p:nvPr/>
          </p:nvSpPr>
          <p:spPr>
            <a:xfrm>
              <a:off x="3714472" y="3728263"/>
              <a:ext cx="889672" cy="150632"/>
            </a:xfrm>
            <a:custGeom>
              <a:avLst/>
              <a:gdLst/>
              <a:ahLst/>
              <a:cxnLst/>
              <a:rect l="l" t="t" r="r" b="b"/>
              <a:pathLst>
                <a:path w="32390" h="5484" extrusionOk="0">
                  <a:moveTo>
                    <a:pt x="1" y="1"/>
                  </a:moveTo>
                  <a:lnTo>
                    <a:pt x="1" y="1480"/>
                  </a:lnTo>
                  <a:lnTo>
                    <a:pt x="1" y="1689"/>
                  </a:lnTo>
                  <a:lnTo>
                    <a:pt x="16" y="1898"/>
                  </a:lnTo>
                  <a:lnTo>
                    <a:pt x="45" y="2092"/>
                  </a:lnTo>
                  <a:lnTo>
                    <a:pt x="75" y="2287"/>
                  </a:lnTo>
                  <a:lnTo>
                    <a:pt x="120" y="2481"/>
                  </a:lnTo>
                  <a:lnTo>
                    <a:pt x="180" y="2675"/>
                  </a:lnTo>
                  <a:lnTo>
                    <a:pt x="240" y="2854"/>
                  </a:lnTo>
                  <a:lnTo>
                    <a:pt x="314" y="3034"/>
                  </a:lnTo>
                  <a:lnTo>
                    <a:pt x="389" y="3213"/>
                  </a:lnTo>
                  <a:lnTo>
                    <a:pt x="479" y="3392"/>
                  </a:lnTo>
                  <a:lnTo>
                    <a:pt x="568" y="3557"/>
                  </a:lnTo>
                  <a:lnTo>
                    <a:pt x="673" y="3721"/>
                  </a:lnTo>
                  <a:lnTo>
                    <a:pt x="792" y="3870"/>
                  </a:lnTo>
                  <a:lnTo>
                    <a:pt x="912" y="4035"/>
                  </a:lnTo>
                  <a:lnTo>
                    <a:pt x="1031" y="4169"/>
                  </a:lnTo>
                  <a:lnTo>
                    <a:pt x="1166" y="4318"/>
                  </a:lnTo>
                  <a:lnTo>
                    <a:pt x="1300" y="4438"/>
                  </a:lnTo>
                  <a:lnTo>
                    <a:pt x="1450" y="4572"/>
                  </a:lnTo>
                  <a:lnTo>
                    <a:pt x="1599" y="4692"/>
                  </a:lnTo>
                  <a:lnTo>
                    <a:pt x="1764" y="4797"/>
                  </a:lnTo>
                  <a:lnTo>
                    <a:pt x="1928" y="4901"/>
                  </a:lnTo>
                  <a:lnTo>
                    <a:pt x="2092" y="5006"/>
                  </a:lnTo>
                  <a:lnTo>
                    <a:pt x="2257" y="5095"/>
                  </a:lnTo>
                  <a:lnTo>
                    <a:pt x="2436" y="5170"/>
                  </a:lnTo>
                  <a:lnTo>
                    <a:pt x="2615" y="5245"/>
                  </a:lnTo>
                  <a:lnTo>
                    <a:pt x="2809" y="5304"/>
                  </a:lnTo>
                  <a:lnTo>
                    <a:pt x="2989" y="5364"/>
                  </a:lnTo>
                  <a:lnTo>
                    <a:pt x="3183" y="5409"/>
                  </a:lnTo>
                  <a:lnTo>
                    <a:pt x="3392" y="5439"/>
                  </a:lnTo>
                  <a:lnTo>
                    <a:pt x="3586" y="5469"/>
                  </a:lnTo>
                  <a:lnTo>
                    <a:pt x="3795" y="5484"/>
                  </a:lnTo>
                  <a:lnTo>
                    <a:pt x="28595" y="5484"/>
                  </a:lnTo>
                  <a:lnTo>
                    <a:pt x="28789" y="5469"/>
                  </a:lnTo>
                  <a:lnTo>
                    <a:pt x="28998" y="5439"/>
                  </a:lnTo>
                  <a:lnTo>
                    <a:pt x="29193" y="5409"/>
                  </a:lnTo>
                  <a:lnTo>
                    <a:pt x="29387" y="5364"/>
                  </a:lnTo>
                  <a:lnTo>
                    <a:pt x="29581" y="5304"/>
                  </a:lnTo>
                  <a:lnTo>
                    <a:pt x="29760" y="5245"/>
                  </a:lnTo>
                  <a:lnTo>
                    <a:pt x="29940" y="5170"/>
                  </a:lnTo>
                  <a:lnTo>
                    <a:pt x="30119" y="5095"/>
                  </a:lnTo>
                  <a:lnTo>
                    <a:pt x="30298" y="5006"/>
                  </a:lnTo>
                  <a:lnTo>
                    <a:pt x="30463" y="4901"/>
                  </a:lnTo>
                  <a:lnTo>
                    <a:pt x="30627" y="4797"/>
                  </a:lnTo>
                  <a:lnTo>
                    <a:pt x="30776" y="4692"/>
                  </a:lnTo>
                  <a:lnTo>
                    <a:pt x="30926" y="4572"/>
                  </a:lnTo>
                  <a:lnTo>
                    <a:pt x="31075" y="4438"/>
                  </a:lnTo>
                  <a:lnTo>
                    <a:pt x="31210" y="4318"/>
                  </a:lnTo>
                  <a:lnTo>
                    <a:pt x="31344" y="4169"/>
                  </a:lnTo>
                  <a:lnTo>
                    <a:pt x="31478" y="4035"/>
                  </a:lnTo>
                  <a:lnTo>
                    <a:pt x="31583" y="3870"/>
                  </a:lnTo>
                  <a:lnTo>
                    <a:pt x="31703" y="3721"/>
                  </a:lnTo>
                  <a:lnTo>
                    <a:pt x="31807" y="3557"/>
                  </a:lnTo>
                  <a:lnTo>
                    <a:pt x="31897" y="3392"/>
                  </a:lnTo>
                  <a:lnTo>
                    <a:pt x="31986" y="3213"/>
                  </a:lnTo>
                  <a:lnTo>
                    <a:pt x="32076" y="3034"/>
                  </a:lnTo>
                  <a:lnTo>
                    <a:pt x="32136" y="2854"/>
                  </a:lnTo>
                  <a:lnTo>
                    <a:pt x="32210" y="2675"/>
                  </a:lnTo>
                  <a:lnTo>
                    <a:pt x="32255" y="2481"/>
                  </a:lnTo>
                  <a:lnTo>
                    <a:pt x="32300" y="2287"/>
                  </a:lnTo>
                  <a:lnTo>
                    <a:pt x="32345" y="2092"/>
                  </a:lnTo>
                  <a:lnTo>
                    <a:pt x="32360" y="1898"/>
                  </a:lnTo>
                  <a:lnTo>
                    <a:pt x="32375" y="1689"/>
                  </a:lnTo>
                  <a:lnTo>
                    <a:pt x="32390" y="1480"/>
                  </a:lnTo>
                  <a:lnTo>
                    <a:pt x="3239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3"/>
            <p:cNvSpPr/>
            <p:nvPr/>
          </p:nvSpPr>
          <p:spPr>
            <a:xfrm>
              <a:off x="4641445" y="1540769"/>
              <a:ext cx="281102" cy="280690"/>
            </a:xfrm>
            <a:custGeom>
              <a:avLst/>
              <a:gdLst/>
              <a:ahLst/>
              <a:cxnLst/>
              <a:rect l="l" t="t" r="r" b="b"/>
              <a:pathLst>
                <a:path w="10234" h="10219" extrusionOk="0">
                  <a:moveTo>
                    <a:pt x="9950" y="0"/>
                  </a:moveTo>
                  <a:lnTo>
                    <a:pt x="9905" y="15"/>
                  </a:lnTo>
                  <a:lnTo>
                    <a:pt x="9860" y="45"/>
                  </a:lnTo>
                  <a:lnTo>
                    <a:pt x="9816" y="75"/>
                  </a:lnTo>
                  <a:lnTo>
                    <a:pt x="75" y="9816"/>
                  </a:lnTo>
                  <a:lnTo>
                    <a:pt x="45" y="9860"/>
                  </a:lnTo>
                  <a:lnTo>
                    <a:pt x="30" y="9890"/>
                  </a:lnTo>
                  <a:lnTo>
                    <a:pt x="15" y="9935"/>
                  </a:lnTo>
                  <a:lnTo>
                    <a:pt x="0" y="9980"/>
                  </a:lnTo>
                  <a:lnTo>
                    <a:pt x="15" y="10025"/>
                  </a:lnTo>
                  <a:lnTo>
                    <a:pt x="30" y="10070"/>
                  </a:lnTo>
                  <a:lnTo>
                    <a:pt x="45" y="10114"/>
                  </a:lnTo>
                  <a:lnTo>
                    <a:pt x="75" y="10159"/>
                  </a:lnTo>
                  <a:lnTo>
                    <a:pt x="120" y="10189"/>
                  </a:lnTo>
                  <a:lnTo>
                    <a:pt x="150" y="10204"/>
                  </a:lnTo>
                  <a:lnTo>
                    <a:pt x="194" y="10219"/>
                  </a:lnTo>
                  <a:lnTo>
                    <a:pt x="299" y="10219"/>
                  </a:lnTo>
                  <a:lnTo>
                    <a:pt x="344" y="10204"/>
                  </a:lnTo>
                  <a:lnTo>
                    <a:pt x="374" y="10189"/>
                  </a:lnTo>
                  <a:lnTo>
                    <a:pt x="419" y="10159"/>
                  </a:lnTo>
                  <a:lnTo>
                    <a:pt x="10159" y="419"/>
                  </a:lnTo>
                  <a:lnTo>
                    <a:pt x="10189" y="374"/>
                  </a:lnTo>
                  <a:lnTo>
                    <a:pt x="10219" y="329"/>
                  </a:lnTo>
                  <a:lnTo>
                    <a:pt x="10219" y="284"/>
                  </a:lnTo>
                  <a:lnTo>
                    <a:pt x="10234" y="239"/>
                  </a:lnTo>
                  <a:lnTo>
                    <a:pt x="10219" y="195"/>
                  </a:lnTo>
                  <a:lnTo>
                    <a:pt x="10219" y="150"/>
                  </a:lnTo>
                  <a:lnTo>
                    <a:pt x="10189" y="105"/>
                  </a:lnTo>
                  <a:lnTo>
                    <a:pt x="10159" y="75"/>
                  </a:lnTo>
                  <a:lnTo>
                    <a:pt x="10114" y="45"/>
                  </a:lnTo>
                  <a:lnTo>
                    <a:pt x="10084" y="15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3"/>
            <p:cNvSpPr/>
            <p:nvPr/>
          </p:nvSpPr>
          <p:spPr>
            <a:xfrm>
              <a:off x="4737056" y="1672060"/>
              <a:ext cx="51309" cy="51749"/>
            </a:xfrm>
            <a:custGeom>
              <a:avLst/>
              <a:gdLst/>
              <a:ahLst/>
              <a:cxnLst/>
              <a:rect l="l" t="t" r="r" b="b"/>
              <a:pathLst>
                <a:path w="1868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04" y="165"/>
                  </a:lnTo>
                  <a:lnTo>
                    <a:pt x="269" y="285"/>
                  </a:lnTo>
                  <a:lnTo>
                    <a:pt x="150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50" y="1465"/>
                  </a:lnTo>
                  <a:lnTo>
                    <a:pt x="269" y="1599"/>
                  </a:lnTo>
                  <a:lnTo>
                    <a:pt x="404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26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793" y="1301"/>
                  </a:lnTo>
                  <a:lnTo>
                    <a:pt x="1823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68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23" y="658"/>
                  </a:lnTo>
                  <a:lnTo>
                    <a:pt x="1793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3"/>
            <p:cNvSpPr/>
            <p:nvPr/>
          </p:nvSpPr>
          <p:spPr>
            <a:xfrm>
              <a:off x="4782184" y="1340511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9" y="1"/>
                  </a:moveTo>
                  <a:lnTo>
                    <a:pt x="5080" y="16"/>
                  </a:lnTo>
                  <a:lnTo>
                    <a:pt x="4796" y="61"/>
                  </a:lnTo>
                  <a:lnTo>
                    <a:pt x="4527" y="105"/>
                  </a:lnTo>
                  <a:lnTo>
                    <a:pt x="4243" y="165"/>
                  </a:lnTo>
                  <a:lnTo>
                    <a:pt x="3974" y="255"/>
                  </a:lnTo>
                  <a:lnTo>
                    <a:pt x="3721" y="344"/>
                  </a:lnTo>
                  <a:lnTo>
                    <a:pt x="3452" y="434"/>
                  </a:lnTo>
                  <a:lnTo>
                    <a:pt x="3213" y="554"/>
                  </a:lnTo>
                  <a:lnTo>
                    <a:pt x="2959" y="673"/>
                  </a:lnTo>
                  <a:lnTo>
                    <a:pt x="2720" y="808"/>
                  </a:lnTo>
                  <a:lnTo>
                    <a:pt x="2495" y="957"/>
                  </a:lnTo>
                  <a:lnTo>
                    <a:pt x="2271" y="1121"/>
                  </a:lnTo>
                  <a:lnTo>
                    <a:pt x="2062" y="1286"/>
                  </a:lnTo>
                  <a:lnTo>
                    <a:pt x="1853" y="1465"/>
                  </a:lnTo>
                  <a:lnTo>
                    <a:pt x="1659" y="1659"/>
                  </a:lnTo>
                  <a:lnTo>
                    <a:pt x="1465" y="1853"/>
                  </a:lnTo>
                  <a:lnTo>
                    <a:pt x="1285" y="2062"/>
                  </a:lnTo>
                  <a:lnTo>
                    <a:pt x="1121" y="2272"/>
                  </a:lnTo>
                  <a:lnTo>
                    <a:pt x="957" y="2496"/>
                  </a:lnTo>
                  <a:lnTo>
                    <a:pt x="822" y="2720"/>
                  </a:lnTo>
                  <a:lnTo>
                    <a:pt x="673" y="2959"/>
                  </a:lnTo>
                  <a:lnTo>
                    <a:pt x="553" y="3213"/>
                  </a:lnTo>
                  <a:lnTo>
                    <a:pt x="434" y="3452"/>
                  </a:lnTo>
                  <a:lnTo>
                    <a:pt x="344" y="3721"/>
                  </a:lnTo>
                  <a:lnTo>
                    <a:pt x="255" y="3975"/>
                  </a:lnTo>
                  <a:lnTo>
                    <a:pt x="180" y="4244"/>
                  </a:lnTo>
                  <a:lnTo>
                    <a:pt x="105" y="4527"/>
                  </a:lnTo>
                  <a:lnTo>
                    <a:pt x="60" y="4796"/>
                  </a:lnTo>
                  <a:lnTo>
                    <a:pt x="30" y="5080"/>
                  </a:lnTo>
                  <a:lnTo>
                    <a:pt x="1" y="5379"/>
                  </a:lnTo>
                  <a:lnTo>
                    <a:pt x="1" y="5663"/>
                  </a:lnTo>
                  <a:lnTo>
                    <a:pt x="1" y="5962"/>
                  </a:lnTo>
                  <a:lnTo>
                    <a:pt x="30" y="6246"/>
                  </a:lnTo>
                  <a:lnTo>
                    <a:pt x="60" y="6529"/>
                  </a:lnTo>
                  <a:lnTo>
                    <a:pt x="105" y="6813"/>
                  </a:lnTo>
                  <a:lnTo>
                    <a:pt x="180" y="7082"/>
                  </a:lnTo>
                  <a:lnTo>
                    <a:pt x="255" y="7351"/>
                  </a:lnTo>
                  <a:lnTo>
                    <a:pt x="344" y="7620"/>
                  </a:lnTo>
                  <a:lnTo>
                    <a:pt x="434" y="7874"/>
                  </a:lnTo>
                  <a:lnTo>
                    <a:pt x="553" y="8128"/>
                  </a:lnTo>
                  <a:lnTo>
                    <a:pt x="673" y="8367"/>
                  </a:lnTo>
                  <a:lnTo>
                    <a:pt x="822" y="8606"/>
                  </a:lnTo>
                  <a:lnTo>
                    <a:pt x="957" y="8830"/>
                  </a:lnTo>
                  <a:lnTo>
                    <a:pt x="1121" y="9054"/>
                  </a:lnTo>
                  <a:lnTo>
                    <a:pt x="1285" y="9278"/>
                  </a:lnTo>
                  <a:lnTo>
                    <a:pt x="1465" y="9472"/>
                  </a:lnTo>
                  <a:lnTo>
                    <a:pt x="1659" y="9682"/>
                  </a:lnTo>
                  <a:lnTo>
                    <a:pt x="1853" y="9861"/>
                  </a:lnTo>
                  <a:lnTo>
                    <a:pt x="2062" y="10040"/>
                  </a:lnTo>
                  <a:lnTo>
                    <a:pt x="2271" y="10205"/>
                  </a:lnTo>
                  <a:lnTo>
                    <a:pt x="2495" y="10369"/>
                  </a:lnTo>
                  <a:lnTo>
                    <a:pt x="2720" y="10518"/>
                  </a:lnTo>
                  <a:lnTo>
                    <a:pt x="2959" y="10653"/>
                  </a:lnTo>
                  <a:lnTo>
                    <a:pt x="3213" y="10772"/>
                  </a:lnTo>
                  <a:lnTo>
                    <a:pt x="3452" y="10892"/>
                  </a:lnTo>
                  <a:lnTo>
                    <a:pt x="3721" y="10996"/>
                  </a:lnTo>
                  <a:lnTo>
                    <a:pt x="3974" y="11086"/>
                  </a:lnTo>
                  <a:lnTo>
                    <a:pt x="4243" y="11161"/>
                  </a:lnTo>
                  <a:lnTo>
                    <a:pt x="4527" y="11220"/>
                  </a:lnTo>
                  <a:lnTo>
                    <a:pt x="4796" y="11280"/>
                  </a:lnTo>
                  <a:lnTo>
                    <a:pt x="5080" y="11310"/>
                  </a:lnTo>
                  <a:lnTo>
                    <a:pt x="5379" y="11325"/>
                  </a:lnTo>
                  <a:lnTo>
                    <a:pt x="5663" y="11340"/>
                  </a:lnTo>
                  <a:lnTo>
                    <a:pt x="5961" y="11325"/>
                  </a:lnTo>
                  <a:lnTo>
                    <a:pt x="6245" y="11310"/>
                  </a:lnTo>
                  <a:lnTo>
                    <a:pt x="6529" y="11280"/>
                  </a:lnTo>
                  <a:lnTo>
                    <a:pt x="6813" y="11220"/>
                  </a:lnTo>
                  <a:lnTo>
                    <a:pt x="7082" y="11161"/>
                  </a:lnTo>
                  <a:lnTo>
                    <a:pt x="7351" y="11086"/>
                  </a:lnTo>
                  <a:lnTo>
                    <a:pt x="7620" y="10996"/>
                  </a:lnTo>
                  <a:lnTo>
                    <a:pt x="7874" y="10892"/>
                  </a:lnTo>
                  <a:lnTo>
                    <a:pt x="8128" y="10772"/>
                  </a:lnTo>
                  <a:lnTo>
                    <a:pt x="8367" y="10653"/>
                  </a:lnTo>
                  <a:lnTo>
                    <a:pt x="8606" y="10518"/>
                  </a:lnTo>
                  <a:lnTo>
                    <a:pt x="8845" y="10369"/>
                  </a:lnTo>
                  <a:lnTo>
                    <a:pt x="9054" y="10205"/>
                  </a:lnTo>
                  <a:lnTo>
                    <a:pt x="9278" y="10040"/>
                  </a:lnTo>
                  <a:lnTo>
                    <a:pt x="9487" y="9861"/>
                  </a:lnTo>
                  <a:lnTo>
                    <a:pt x="9681" y="9682"/>
                  </a:lnTo>
                  <a:lnTo>
                    <a:pt x="9861" y="9472"/>
                  </a:lnTo>
                  <a:lnTo>
                    <a:pt x="10040" y="9278"/>
                  </a:lnTo>
                  <a:lnTo>
                    <a:pt x="10204" y="9054"/>
                  </a:lnTo>
                  <a:lnTo>
                    <a:pt x="10369" y="8830"/>
                  </a:lnTo>
                  <a:lnTo>
                    <a:pt x="10518" y="8606"/>
                  </a:lnTo>
                  <a:lnTo>
                    <a:pt x="10652" y="8367"/>
                  </a:lnTo>
                  <a:lnTo>
                    <a:pt x="10772" y="8128"/>
                  </a:lnTo>
                  <a:lnTo>
                    <a:pt x="10892" y="7874"/>
                  </a:lnTo>
                  <a:lnTo>
                    <a:pt x="10996" y="7620"/>
                  </a:lnTo>
                  <a:lnTo>
                    <a:pt x="11086" y="7351"/>
                  </a:lnTo>
                  <a:lnTo>
                    <a:pt x="11160" y="7082"/>
                  </a:lnTo>
                  <a:lnTo>
                    <a:pt x="11220" y="6813"/>
                  </a:lnTo>
                  <a:lnTo>
                    <a:pt x="11280" y="6529"/>
                  </a:lnTo>
                  <a:lnTo>
                    <a:pt x="11310" y="6246"/>
                  </a:lnTo>
                  <a:lnTo>
                    <a:pt x="11325" y="5962"/>
                  </a:lnTo>
                  <a:lnTo>
                    <a:pt x="11340" y="5663"/>
                  </a:lnTo>
                  <a:lnTo>
                    <a:pt x="11325" y="5379"/>
                  </a:lnTo>
                  <a:lnTo>
                    <a:pt x="11310" y="5080"/>
                  </a:lnTo>
                  <a:lnTo>
                    <a:pt x="11280" y="4796"/>
                  </a:lnTo>
                  <a:lnTo>
                    <a:pt x="11220" y="4527"/>
                  </a:lnTo>
                  <a:lnTo>
                    <a:pt x="11160" y="4244"/>
                  </a:lnTo>
                  <a:lnTo>
                    <a:pt x="11086" y="3975"/>
                  </a:lnTo>
                  <a:lnTo>
                    <a:pt x="10996" y="3721"/>
                  </a:lnTo>
                  <a:lnTo>
                    <a:pt x="10892" y="3452"/>
                  </a:lnTo>
                  <a:lnTo>
                    <a:pt x="10772" y="3213"/>
                  </a:lnTo>
                  <a:lnTo>
                    <a:pt x="10652" y="2959"/>
                  </a:lnTo>
                  <a:lnTo>
                    <a:pt x="10518" y="2720"/>
                  </a:lnTo>
                  <a:lnTo>
                    <a:pt x="10369" y="2496"/>
                  </a:lnTo>
                  <a:lnTo>
                    <a:pt x="10204" y="2272"/>
                  </a:lnTo>
                  <a:lnTo>
                    <a:pt x="10040" y="2062"/>
                  </a:lnTo>
                  <a:lnTo>
                    <a:pt x="9861" y="1853"/>
                  </a:lnTo>
                  <a:lnTo>
                    <a:pt x="9681" y="1659"/>
                  </a:lnTo>
                  <a:lnTo>
                    <a:pt x="9487" y="1465"/>
                  </a:lnTo>
                  <a:lnTo>
                    <a:pt x="9278" y="1286"/>
                  </a:lnTo>
                  <a:lnTo>
                    <a:pt x="9054" y="1121"/>
                  </a:lnTo>
                  <a:lnTo>
                    <a:pt x="8845" y="957"/>
                  </a:lnTo>
                  <a:lnTo>
                    <a:pt x="8606" y="808"/>
                  </a:lnTo>
                  <a:lnTo>
                    <a:pt x="8367" y="673"/>
                  </a:lnTo>
                  <a:lnTo>
                    <a:pt x="8128" y="554"/>
                  </a:lnTo>
                  <a:lnTo>
                    <a:pt x="7874" y="434"/>
                  </a:lnTo>
                  <a:lnTo>
                    <a:pt x="7620" y="344"/>
                  </a:lnTo>
                  <a:lnTo>
                    <a:pt x="7351" y="255"/>
                  </a:lnTo>
                  <a:lnTo>
                    <a:pt x="7082" y="165"/>
                  </a:lnTo>
                  <a:lnTo>
                    <a:pt x="6813" y="105"/>
                  </a:lnTo>
                  <a:lnTo>
                    <a:pt x="6529" y="61"/>
                  </a:lnTo>
                  <a:lnTo>
                    <a:pt x="6245" y="16"/>
                  </a:lnTo>
                  <a:lnTo>
                    <a:pt x="59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3"/>
            <p:cNvSpPr/>
            <p:nvPr/>
          </p:nvSpPr>
          <p:spPr>
            <a:xfrm>
              <a:off x="4883124" y="1397971"/>
              <a:ext cx="114512" cy="196585"/>
            </a:xfrm>
            <a:custGeom>
              <a:avLst/>
              <a:gdLst/>
              <a:ahLst/>
              <a:cxnLst/>
              <a:rect l="l" t="t" r="r" b="b"/>
              <a:pathLst>
                <a:path w="4169" h="7157" extrusionOk="0">
                  <a:moveTo>
                    <a:pt x="942" y="329"/>
                  </a:moveTo>
                  <a:lnTo>
                    <a:pt x="1076" y="374"/>
                  </a:lnTo>
                  <a:lnTo>
                    <a:pt x="1211" y="434"/>
                  </a:lnTo>
                  <a:lnTo>
                    <a:pt x="1360" y="508"/>
                  </a:lnTo>
                  <a:lnTo>
                    <a:pt x="1525" y="628"/>
                  </a:lnTo>
                  <a:lnTo>
                    <a:pt x="1689" y="762"/>
                  </a:lnTo>
                  <a:lnTo>
                    <a:pt x="1853" y="942"/>
                  </a:lnTo>
                  <a:lnTo>
                    <a:pt x="2032" y="1121"/>
                  </a:lnTo>
                  <a:lnTo>
                    <a:pt x="2197" y="1345"/>
                  </a:lnTo>
                  <a:lnTo>
                    <a:pt x="2376" y="1584"/>
                  </a:lnTo>
                  <a:lnTo>
                    <a:pt x="2540" y="1838"/>
                  </a:lnTo>
                  <a:lnTo>
                    <a:pt x="2720" y="2122"/>
                  </a:lnTo>
                  <a:lnTo>
                    <a:pt x="2884" y="2421"/>
                  </a:lnTo>
                  <a:lnTo>
                    <a:pt x="3048" y="2749"/>
                  </a:lnTo>
                  <a:lnTo>
                    <a:pt x="3198" y="3093"/>
                  </a:lnTo>
                  <a:lnTo>
                    <a:pt x="3347" y="3451"/>
                  </a:lnTo>
                  <a:lnTo>
                    <a:pt x="3467" y="3795"/>
                  </a:lnTo>
                  <a:lnTo>
                    <a:pt x="3571" y="4124"/>
                  </a:lnTo>
                  <a:lnTo>
                    <a:pt x="3661" y="4437"/>
                  </a:lnTo>
                  <a:lnTo>
                    <a:pt x="3721" y="4751"/>
                  </a:lnTo>
                  <a:lnTo>
                    <a:pt x="3780" y="5035"/>
                  </a:lnTo>
                  <a:lnTo>
                    <a:pt x="3810" y="5304"/>
                  </a:lnTo>
                  <a:lnTo>
                    <a:pt x="3825" y="5573"/>
                  </a:lnTo>
                  <a:lnTo>
                    <a:pt x="3840" y="5797"/>
                  </a:lnTo>
                  <a:lnTo>
                    <a:pt x="3825" y="6021"/>
                  </a:lnTo>
                  <a:lnTo>
                    <a:pt x="3795" y="6215"/>
                  </a:lnTo>
                  <a:lnTo>
                    <a:pt x="3751" y="6380"/>
                  </a:lnTo>
                  <a:lnTo>
                    <a:pt x="3691" y="6529"/>
                  </a:lnTo>
                  <a:lnTo>
                    <a:pt x="3631" y="6633"/>
                  </a:lnTo>
                  <a:lnTo>
                    <a:pt x="3541" y="6723"/>
                  </a:lnTo>
                  <a:lnTo>
                    <a:pt x="3452" y="6783"/>
                  </a:lnTo>
                  <a:lnTo>
                    <a:pt x="3347" y="6813"/>
                  </a:lnTo>
                  <a:lnTo>
                    <a:pt x="3228" y="6813"/>
                  </a:lnTo>
                  <a:lnTo>
                    <a:pt x="3093" y="6783"/>
                  </a:lnTo>
                  <a:lnTo>
                    <a:pt x="2959" y="6723"/>
                  </a:lnTo>
                  <a:lnTo>
                    <a:pt x="2809" y="6633"/>
                  </a:lnTo>
                  <a:lnTo>
                    <a:pt x="2645" y="6514"/>
                  </a:lnTo>
                  <a:lnTo>
                    <a:pt x="2481" y="6380"/>
                  </a:lnTo>
                  <a:lnTo>
                    <a:pt x="2316" y="6215"/>
                  </a:lnTo>
                  <a:lnTo>
                    <a:pt x="2137" y="6021"/>
                  </a:lnTo>
                  <a:lnTo>
                    <a:pt x="1973" y="5812"/>
                  </a:lnTo>
                  <a:lnTo>
                    <a:pt x="1793" y="5573"/>
                  </a:lnTo>
                  <a:lnTo>
                    <a:pt x="1629" y="5304"/>
                  </a:lnTo>
                  <a:lnTo>
                    <a:pt x="1450" y="5020"/>
                  </a:lnTo>
                  <a:lnTo>
                    <a:pt x="1285" y="4721"/>
                  </a:lnTo>
                  <a:lnTo>
                    <a:pt x="1121" y="4393"/>
                  </a:lnTo>
                  <a:lnTo>
                    <a:pt x="972" y="4049"/>
                  </a:lnTo>
                  <a:lnTo>
                    <a:pt x="822" y="3705"/>
                  </a:lnTo>
                  <a:lnTo>
                    <a:pt x="703" y="3362"/>
                  </a:lnTo>
                  <a:lnTo>
                    <a:pt x="598" y="3033"/>
                  </a:lnTo>
                  <a:lnTo>
                    <a:pt x="509" y="2704"/>
                  </a:lnTo>
                  <a:lnTo>
                    <a:pt x="449" y="2406"/>
                  </a:lnTo>
                  <a:lnTo>
                    <a:pt x="389" y="2107"/>
                  </a:lnTo>
                  <a:lnTo>
                    <a:pt x="359" y="1838"/>
                  </a:lnTo>
                  <a:lnTo>
                    <a:pt x="344" y="1584"/>
                  </a:lnTo>
                  <a:lnTo>
                    <a:pt x="329" y="1345"/>
                  </a:lnTo>
                  <a:lnTo>
                    <a:pt x="344" y="1136"/>
                  </a:lnTo>
                  <a:lnTo>
                    <a:pt x="374" y="942"/>
                  </a:lnTo>
                  <a:lnTo>
                    <a:pt x="419" y="762"/>
                  </a:lnTo>
                  <a:lnTo>
                    <a:pt x="479" y="628"/>
                  </a:lnTo>
                  <a:lnTo>
                    <a:pt x="539" y="508"/>
                  </a:lnTo>
                  <a:lnTo>
                    <a:pt x="628" y="419"/>
                  </a:lnTo>
                  <a:lnTo>
                    <a:pt x="718" y="359"/>
                  </a:lnTo>
                  <a:lnTo>
                    <a:pt x="822" y="329"/>
                  </a:lnTo>
                  <a:close/>
                  <a:moveTo>
                    <a:pt x="748" y="0"/>
                  </a:moveTo>
                  <a:lnTo>
                    <a:pt x="658" y="15"/>
                  </a:lnTo>
                  <a:lnTo>
                    <a:pt x="583" y="45"/>
                  </a:lnTo>
                  <a:lnTo>
                    <a:pt x="509" y="90"/>
                  </a:lnTo>
                  <a:lnTo>
                    <a:pt x="434" y="135"/>
                  </a:lnTo>
                  <a:lnTo>
                    <a:pt x="374" y="180"/>
                  </a:lnTo>
                  <a:lnTo>
                    <a:pt x="314" y="254"/>
                  </a:lnTo>
                  <a:lnTo>
                    <a:pt x="210" y="404"/>
                  </a:lnTo>
                  <a:lnTo>
                    <a:pt x="120" y="583"/>
                  </a:lnTo>
                  <a:lnTo>
                    <a:pt x="60" y="792"/>
                  </a:lnTo>
                  <a:lnTo>
                    <a:pt x="16" y="1031"/>
                  </a:lnTo>
                  <a:lnTo>
                    <a:pt x="1" y="1285"/>
                  </a:lnTo>
                  <a:lnTo>
                    <a:pt x="1" y="1584"/>
                  </a:lnTo>
                  <a:lnTo>
                    <a:pt x="16" y="1868"/>
                  </a:lnTo>
                  <a:lnTo>
                    <a:pt x="60" y="2182"/>
                  </a:lnTo>
                  <a:lnTo>
                    <a:pt x="120" y="2495"/>
                  </a:lnTo>
                  <a:lnTo>
                    <a:pt x="195" y="2824"/>
                  </a:lnTo>
                  <a:lnTo>
                    <a:pt x="285" y="3153"/>
                  </a:lnTo>
                  <a:lnTo>
                    <a:pt x="389" y="3496"/>
                  </a:lnTo>
                  <a:lnTo>
                    <a:pt x="524" y="3840"/>
                  </a:lnTo>
                  <a:lnTo>
                    <a:pt x="658" y="4183"/>
                  </a:lnTo>
                  <a:lnTo>
                    <a:pt x="807" y="4527"/>
                  </a:lnTo>
                  <a:lnTo>
                    <a:pt x="972" y="4856"/>
                  </a:lnTo>
                  <a:lnTo>
                    <a:pt x="1136" y="5154"/>
                  </a:lnTo>
                  <a:lnTo>
                    <a:pt x="1315" y="5453"/>
                  </a:lnTo>
                  <a:lnTo>
                    <a:pt x="1495" y="5737"/>
                  </a:lnTo>
                  <a:lnTo>
                    <a:pt x="1689" y="6006"/>
                  </a:lnTo>
                  <a:lnTo>
                    <a:pt x="1883" y="6245"/>
                  </a:lnTo>
                  <a:lnTo>
                    <a:pt x="2077" y="6454"/>
                  </a:lnTo>
                  <a:lnTo>
                    <a:pt x="2286" y="6663"/>
                  </a:lnTo>
                  <a:lnTo>
                    <a:pt x="2496" y="6828"/>
                  </a:lnTo>
                  <a:lnTo>
                    <a:pt x="2690" y="6962"/>
                  </a:lnTo>
                  <a:lnTo>
                    <a:pt x="2884" y="7067"/>
                  </a:lnTo>
                  <a:lnTo>
                    <a:pt x="3078" y="7127"/>
                  </a:lnTo>
                  <a:lnTo>
                    <a:pt x="3258" y="7156"/>
                  </a:lnTo>
                  <a:lnTo>
                    <a:pt x="3347" y="7156"/>
                  </a:lnTo>
                  <a:lnTo>
                    <a:pt x="3422" y="7141"/>
                  </a:lnTo>
                  <a:lnTo>
                    <a:pt x="3511" y="7127"/>
                  </a:lnTo>
                  <a:lnTo>
                    <a:pt x="3586" y="7097"/>
                  </a:lnTo>
                  <a:lnTo>
                    <a:pt x="3661" y="7067"/>
                  </a:lnTo>
                  <a:lnTo>
                    <a:pt x="3736" y="7022"/>
                  </a:lnTo>
                  <a:lnTo>
                    <a:pt x="3795" y="6962"/>
                  </a:lnTo>
                  <a:lnTo>
                    <a:pt x="3855" y="6902"/>
                  </a:lnTo>
                  <a:lnTo>
                    <a:pt x="3960" y="6753"/>
                  </a:lnTo>
                  <a:lnTo>
                    <a:pt x="4049" y="6574"/>
                  </a:lnTo>
                  <a:lnTo>
                    <a:pt x="4109" y="6365"/>
                  </a:lnTo>
                  <a:lnTo>
                    <a:pt x="4154" y="6126"/>
                  </a:lnTo>
                  <a:lnTo>
                    <a:pt x="4169" y="5857"/>
                  </a:lnTo>
                  <a:lnTo>
                    <a:pt x="4169" y="5558"/>
                  </a:lnTo>
                  <a:lnTo>
                    <a:pt x="4154" y="5274"/>
                  </a:lnTo>
                  <a:lnTo>
                    <a:pt x="4109" y="4960"/>
                  </a:lnTo>
                  <a:lnTo>
                    <a:pt x="4049" y="4647"/>
                  </a:lnTo>
                  <a:lnTo>
                    <a:pt x="3975" y="4318"/>
                  </a:lnTo>
                  <a:lnTo>
                    <a:pt x="3885" y="3989"/>
                  </a:lnTo>
                  <a:lnTo>
                    <a:pt x="3780" y="3646"/>
                  </a:lnTo>
                  <a:lnTo>
                    <a:pt x="3646" y="3302"/>
                  </a:lnTo>
                  <a:lnTo>
                    <a:pt x="3511" y="2958"/>
                  </a:lnTo>
                  <a:lnTo>
                    <a:pt x="3362" y="2630"/>
                  </a:lnTo>
                  <a:lnTo>
                    <a:pt x="3198" y="2301"/>
                  </a:lnTo>
                  <a:lnTo>
                    <a:pt x="3033" y="1987"/>
                  </a:lnTo>
                  <a:lnTo>
                    <a:pt x="2854" y="1689"/>
                  </a:lnTo>
                  <a:lnTo>
                    <a:pt x="2675" y="1405"/>
                  </a:lnTo>
                  <a:lnTo>
                    <a:pt x="2481" y="1151"/>
                  </a:lnTo>
                  <a:lnTo>
                    <a:pt x="2286" y="912"/>
                  </a:lnTo>
                  <a:lnTo>
                    <a:pt x="2092" y="688"/>
                  </a:lnTo>
                  <a:lnTo>
                    <a:pt x="1883" y="493"/>
                  </a:lnTo>
                  <a:lnTo>
                    <a:pt x="1674" y="314"/>
                  </a:lnTo>
                  <a:lnTo>
                    <a:pt x="1480" y="180"/>
                  </a:lnTo>
                  <a:lnTo>
                    <a:pt x="1285" y="90"/>
                  </a:lnTo>
                  <a:lnTo>
                    <a:pt x="1091" y="15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3"/>
            <p:cNvSpPr/>
            <p:nvPr/>
          </p:nvSpPr>
          <p:spPr>
            <a:xfrm>
              <a:off x="4863842" y="1411512"/>
              <a:ext cx="153076" cy="169090"/>
            </a:xfrm>
            <a:custGeom>
              <a:avLst/>
              <a:gdLst/>
              <a:ahLst/>
              <a:cxnLst/>
              <a:rect l="l" t="t" r="r" b="b"/>
              <a:pathLst>
                <a:path w="5573" h="6156" extrusionOk="0">
                  <a:moveTo>
                    <a:pt x="4811" y="344"/>
                  </a:moveTo>
                  <a:lnTo>
                    <a:pt x="4916" y="359"/>
                  </a:lnTo>
                  <a:lnTo>
                    <a:pt x="5005" y="389"/>
                  </a:lnTo>
                  <a:lnTo>
                    <a:pt x="5080" y="449"/>
                  </a:lnTo>
                  <a:lnTo>
                    <a:pt x="5140" y="523"/>
                  </a:lnTo>
                  <a:lnTo>
                    <a:pt x="5200" y="628"/>
                  </a:lnTo>
                  <a:lnTo>
                    <a:pt x="5229" y="762"/>
                  </a:lnTo>
                  <a:lnTo>
                    <a:pt x="5229" y="912"/>
                  </a:lnTo>
                  <a:lnTo>
                    <a:pt x="5229" y="1091"/>
                  </a:lnTo>
                  <a:lnTo>
                    <a:pt x="5200" y="1270"/>
                  </a:lnTo>
                  <a:lnTo>
                    <a:pt x="5140" y="1479"/>
                  </a:lnTo>
                  <a:lnTo>
                    <a:pt x="5065" y="1703"/>
                  </a:lnTo>
                  <a:lnTo>
                    <a:pt x="4960" y="1957"/>
                  </a:lnTo>
                  <a:lnTo>
                    <a:pt x="4841" y="2226"/>
                  </a:lnTo>
                  <a:lnTo>
                    <a:pt x="4692" y="2495"/>
                  </a:lnTo>
                  <a:lnTo>
                    <a:pt x="4527" y="2779"/>
                  </a:lnTo>
                  <a:lnTo>
                    <a:pt x="4348" y="3048"/>
                  </a:lnTo>
                  <a:lnTo>
                    <a:pt x="4154" y="3332"/>
                  </a:lnTo>
                  <a:lnTo>
                    <a:pt x="3930" y="3601"/>
                  </a:lnTo>
                  <a:lnTo>
                    <a:pt x="3706" y="3870"/>
                  </a:lnTo>
                  <a:lnTo>
                    <a:pt x="3467" y="4139"/>
                  </a:lnTo>
                  <a:lnTo>
                    <a:pt x="3227" y="4393"/>
                  </a:lnTo>
                  <a:lnTo>
                    <a:pt x="2974" y="4632"/>
                  </a:lnTo>
                  <a:lnTo>
                    <a:pt x="2734" y="4841"/>
                  </a:lnTo>
                  <a:lnTo>
                    <a:pt x="2481" y="5050"/>
                  </a:lnTo>
                  <a:lnTo>
                    <a:pt x="2241" y="5229"/>
                  </a:lnTo>
                  <a:lnTo>
                    <a:pt x="1987" y="5394"/>
                  </a:lnTo>
                  <a:lnTo>
                    <a:pt x="1748" y="5528"/>
                  </a:lnTo>
                  <a:lnTo>
                    <a:pt x="1539" y="5633"/>
                  </a:lnTo>
                  <a:lnTo>
                    <a:pt x="1345" y="5722"/>
                  </a:lnTo>
                  <a:lnTo>
                    <a:pt x="1166" y="5782"/>
                  </a:lnTo>
                  <a:lnTo>
                    <a:pt x="987" y="5812"/>
                  </a:lnTo>
                  <a:lnTo>
                    <a:pt x="837" y="5827"/>
                  </a:lnTo>
                  <a:lnTo>
                    <a:pt x="703" y="5812"/>
                  </a:lnTo>
                  <a:lnTo>
                    <a:pt x="598" y="5782"/>
                  </a:lnTo>
                  <a:lnTo>
                    <a:pt x="494" y="5722"/>
                  </a:lnTo>
                  <a:lnTo>
                    <a:pt x="434" y="5633"/>
                  </a:lnTo>
                  <a:lnTo>
                    <a:pt x="374" y="5528"/>
                  </a:lnTo>
                  <a:lnTo>
                    <a:pt x="344" y="5394"/>
                  </a:lnTo>
                  <a:lnTo>
                    <a:pt x="344" y="5244"/>
                  </a:lnTo>
                  <a:lnTo>
                    <a:pt x="359" y="5065"/>
                  </a:lnTo>
                  <a:lnTo>
                    <a:pt x="389" y="4871"/>
                  </a:lnTo>
                  <a:lnTo>
                    <a:pt x="434" y="4661"/>
                  </a:lnTo>
                  <a:lnTo>
                    <a:pt x="508" y="4437"/>
                  </a:lnTo>
                  <a:lnTo>
                    <a:pt x="613" y="4198"/>
                  </a:lnTo>
                  <a:lnTo>
                    <a:pt x="733" y="3959"/>
                  </a:lnTo>
                  <a:lnTo>
                    <a:pt x="867" y="3690"/>
                  </a:lnTo>
                  <a:lnTo>
                    <a:pt x="1031" y="3422"/>
                  </a:lnTo>
                  <a:lnTo>
                    <a:pt x="1211" y="3153"/>
                  </a:lnTo>
                  <a:lnTo>
                    <a:pt x="1405" y="2869"/>
                  </a:lnTo>
                  <a:lnTo>
                    <a:pt x="1629" y="2570"/>
                  </a:lnTo>
                  <a:lnTo>
                    <a:pt x="1868" y="2286"/>
                  </a:lnTo>
                  <a:lnTo>
                    <a:pt x="2107" y="2017"/>
                  </a:lnTo>
                  <a:lnTo>
                    <a:pt x="2346" y="1763"/>
                  </a:lnTo>
                  <a:lnTo>
                    <a:pt x="2600" y="1539"/>
                  </a:lnTo>
                  <a:lnTo>
                    <a:pt x="2839" y="1315"/>
                  </a:lnTo>
                  <a:lnTo>
                    <a:pt x="3093" y="1121"/>
                  </a:lnTo>
                  <a:lnTo>
                    <a:pt x="3332" y="927"/>
                  </a:lnTo>
                  <a:lnTo>
                    <a:pt x="3586" y="777"/>
                  </a:lnTo>
                  <a:lnTo>
                    <a:pt x="3825" y="628"/>
                  </a:lnTo>
                  <a:lnTo>
                    <a:pt x="4109" y="493"/>
                  </a:lnTo>
                  <a:lnTo>
                    <a:pt x="4273" y="434"/>
                  </a:lnTo>
                  <a:lnTo>
                    <a:pt x="4423" y="389"/>
                  </a:lnTo>
                  <a:lnTo>
                    <a:pt x="4557" y="359"/>
                  </a:lnTo>
                  <a:lnTo>
                    <a:pt x="4692" y="344"/>
                  </a:lnTo>
                  <a:close/>
                  <a:moveTo>
                    <a:pt x="4617" y="0"/>
                  </a:moveTo>
                  <a:lnTo>
                    <a:pt x="4408" y="45"/>
                  </a:lnTo>
                  <a:lnTo>
                    <a:pt x="4169" y="105"/>
                  </a:lnTo>
                  <a:lnTo>
                    <a:pt x="3930" y="210"/>
                  </a:lnTo>
                  <a:lnTo>
                    <a:pt x="3661" y="329"/>
                  </a:lnTo>
                  <a:lnTo>
                    <a:pt x="3407" y="478"/>
                  </a:lnTo>
                  <a:lnTo>
                    <a:pt x="3153" y="658"/>
                  </a:lnTo>
                  <a:lnTo>
                    <a:pt x="2899" y="837"/>
                  </a:lnTo>
                  <a:lnTo>
                    <a:pt x="2630" y="1046"/>
                  </a:lnTo>
                  <a:lnTo>
                    <a:pt x="2376" y="1285"/>
                  </a:lnTo>
                  <a:lnTo>
                    <a:pt x="2122" y="1524"/>
                  </a:lnTo>
                  <a:lnTo>
                    <a:pt x="1868" y="1793"/>
                  </a:lnTo>
                  <a:lnTo>
                    <a:pt x="1614" y="2062"/>
                  </a:lnTo>
                  <a:lnTo>
                    <a:pt x="1375" y="2346"/>
                  </a:lnTo>
                  <a:lnTo>
                    <a:pt x="1151" y="2630"/>
                  </a:lnTo>
                  <a:lnTo>
                    <a:pt x="942" y="2928"/>
                  </a:lnTo>
                  <a:lnTo>
                    <a:pt x="762" y="3212"/>
                  </a:lnTo>
                  <a:lnTo>
                    <a:pt x="583" y="3496"/>
                  </a:lnTo>
                  <a:lnTo>
                    <a:pt x="434" y="3780"/>
                  </a:lnTo>
                  <a:lnTo>
                    <a:pt x="299" y="4064"/>
                  </a:lnTo>
                  <a:lnTo>
                    <a:pt x="195" y="4333"/>
                  </a:lnTo>
                  <a:lnTo>
                    <a:pt x="105" y="4617"/>
                  </a:lnTo>
                  <a:lnTo>
                    <a:pt x="45" y="4871"/>
                  </a:lnTo>
                  <a:lnTo>
                    <a:pt x="1" y="5110"/>
                  </a:lnTo>
                  <a:lnTo>
                    <a:pt x="1" y="5334"/>
                  </a:lnTo>
                  <a:lnTo>
                    <a:pt x="30" y="5528"/>
                  </a:lnTo>
                  <a:lnTo>
                    <a:pt x="75" y="5707"/>
                  </a:lnTo>
                  <a:lnTo>
                    <a:pt x="120" y="5782"/>
                  </a:lnTo>
                  <a:lnTo>
                    <a:pt x="165" y="5857"/>
                  </a:lnTo>
                  <a:lnTo>
                    <a:pt x="225" y="5916"/>
                  </a:lnTo>
                  <a:lnTo>
                    <a:pt x="284" y="5976"/>
                  </a:lnTo>
                  <a:lnTo>
                    <a:pt x="389" y="6051"/>
                  </a:lnTo>
                  <a:lnTo>
                    <a:pt x="523" y="6111"/>
                  </a:lnTo>
                  <a:lnTo>
                    <a:pt x="673" y="6155"/>
                  </a:lnTo>
                  <a:lnTo>
                    <a:pt x="1001" y="6155"/>
                  </a:lnTo>
                  <a:lnTo>
                    <a:pt x="1196" y="6111"/>
                  </a:lnTo>
                  <a:lnTo>
                    <a:pt x="1390" y="6051"/>
                  </a:lnTo>
                  <a:lnTo>
                    <a:pt x="1599" y="5976"/>
                  </a:lnTo>
                  <a:lnTo>
                    <a:pt x="1913" y="5827"/>
                  </a:lnTo>
                  <a:lnTo>
                    <a:pt x="2167" y="5677"/>
                  </a:lnTo>
                  <a:lnTo>
                    <a:pt x="2421" y="5513"/>
                  </a:lnTo>
                  <a:lnTo>
                    <a:pt x="2675" y="5319"/>
                  </a:lnTo>
                  <a:lnTo>
                    <a:pt x="2944" y="5110"/>
                  </a:lnTo>
                  <a:lnTo>
                    <a:pt x="3198" y="4886"/>
                  </a:lnTo>
                  <a:lnTo>
                    <a:pt x="3452" y="4632"/>
                  </a:lnTo>
                  <a:lnTo>
                    <a:pt x="3706" y="4378"/>
                  </a:lnTo>
                  <a:lnTo>
                    <a:pt x="3960" y="4094"/>
                  </a:lnTo>
                  <a:lnTo>
                    <a:pt x="4199" y="3810"/>
                  </a:lnTo>
                  <a:lnTo>
                    <a:pt x="4423" y="3526"/>
                  </a:lnTo>
                  <a:lnTo>
                    <a:pt x="4632" y="3242"/>
                  </a:lnTo>
                  <a:lnTo>
                    <a:pt x="4811" y="2943"/>
                  </a:lnTo>
                  <a:lnTo>
                    <a:pt x="4990" y="2660"/>
                  </a:lnTo>
                  <a:lnTo>
                    <a:pt x="5140" y="2376"/>
                  </a:lnTo>
                  <a:lnTo>
                    <a:pt x="5274" y="2092"/>
                  </a:lnTo>
                  <a:lnTo>
                    <a:pt x="5379" y="1823"/>
                  </a:lnTo>
                  <a:lnTo>
                    <a:pt x="5468" y="1539"/>
                  </a:lnTo>
                  <a:lnTo>
                    <a:pt x="5528" y="1285"/>
                  </a:lnTo>
                  <a:lnTo>
                    <a:pt x="5573" y="1046"/>
                  </a:lnTo>
                  <a:lnTo>
                    <a:pt x="5573" y="822"/>
                  </a:lnTo>
                  <a:lnTo>
                    <a:pt x="5543" y="628"/>
                  </a:lnTo>
                  <a:lnTo>
                    <a:pt x="5498" y="463"/>
                  </a:lnTo>
                  <a:lnTo>
                    <a:pt x="5453" y="374"/>
                  </a:lnTo>
                  <a:lnTo>
                    <a:pt x="5409" y="314"/>
                  </a:lnTo>
                  <a:lnTo>
                    <a:pt x="5349" y="239"/>
                  </a:lnTo>
                  <a:lnTo>
                    <a:pt x="5289" y="180"/>
                  </a:lnTo>
                  <a:lnTo>
                    <a:pt x="5229" y="135"/>
                  </a:lnTo>
                  <a:lnTo>
                    <a:pt x="5155" y="90"/>
                  </a:lnTo>
                  <a:lnTo>
                    <a:pt x="5080" y="60"/>
                  </a:lnTo>
                  <a:lnTo>
                    <a:pt x="5005" y="30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3"/>
            <p:cNvSpPr/>
            <p:nvPr/>
          </p:nvSpPr>
          <p:spPr>
            <a:xfrm>
              <a:off x="4835112" y="1453371"/>
              <a:ext cx="210538" cy="85781"/>
            </a:xfrm>
            <a:custGeom>
              <a:avLst/>
              <a:gdLst/>
              <a:ahLst/>
              <a:cxnLst/>
              <a:rect l="l" t="t" r="r" b="b"/>
              <a:pathLst>
                <a:path w="7665" h="3123" extrusionOk="0">
                  <a:moveTo>
                    <a:pt x="3541" y="329"/>
                  </a:moveTo>
                  <a:lnTo>
                    <a:pt x="3900" y="344"/>
                  </a:lnTo>
                  <a:lnTo>
                    <a:pt x="4244" y="374"/>
                  </a:lnTo>
                  <a:lnTo>
                    <a:pt x="4602" y="404"/>
                  </a:lnTo>
                  <a:lnTo>
                    <a:pt x="4931" y="448"/>
                  </a:lnTo>
                  <a:lnTo>
                    <a:pt x="5259" y="508"/>
                  </a:lnTo>
                  <a:lnTo>
                    <a:pt x="5573" y="583"/>
                  </a:lnTo>
                  <a:lnTo>
                    <a:pt x="5872" y="672"/>
                  </a:lnTo>
                  <a:lnTo>
                    <a:pt x="6141" y="762"/>
                  </a:lnTo>
                  <a:lnTo>
                    <a:pt x="6395" y="867"/>
                  </a:lnTo>
                  <a:lnTo>
                    <a:pt x="6619" y="971"/>
                  </a:lnTo>
                  <a:lnTo>
                    <a:pt x="6798" y="1076"/>
                  </a:lnTo>
                  <a:lnTo>
                    <a:pt x="6963" y="1180"/>
                  </a:lnTo>
                  <a:lnTo>
                    <a:pt x="7097" y="1285"/>
                  </a:lnTo>
                  <a:lnTo>
                    <a:pt x="7202" y="1404"/>
                  </a:lnTo>
                  <a:lnTo>
                    <a:pt x="7261" y="1509"/>
                  </a:lnTo>
                  <a:lnTo>
                    <a:pt x="7306" y="1629"/>
                  </a:lnTo>
                  <a:lnTo>
                    <a:pt x="7321" y="1733"/>
                  </a:lnTo>
                  <a:lnTo>
                    <a:pt x="7306" y="1838"/>
                  </a:lnTo>
                  <a:lnTo>
                    <a:pt x="7246" y="1942"/>
                  </a:lnTo>
                  <a:lnTo>
                    <a:pt x="7157" y="2047"/>
                  </a:lnTo>
                  <a:lnTo>
                    <a:pt x="7052" y="2151"/>
                  </a:lnTo>
                  <a:lnTo>
                    <a:pt x="6903" y="2241"/>
                  </a:lnTo>
                  <a:lnTo>
                    <a:pt x="6739" y="2346"/>
                  </a:lnTo>
                  <a:lnTo>
                    <a:pt x="6544" y="2420"/>
                  </a:lnTo>
                  <a:lnTo>
                    <a:pt x="6320" y="2510"/>
                  </a:lnTo>
                  <a:lnTo>
                    <a:pt x="6051" y="2585"/>
                  </a:lnTo>
                  <a:lnTo>
                    <a:pt x="5767" y="2644"/>
                  </a:lnTo>
                  <a:lnTo>
                    <a:pt x="5469" y="2704"/>
                  </a:lnTo>
                  <a:lnTo>
                    <a:pt x="5140" y="2734"/>
                  </a:lnTo>
                  <a:lnTo>
                    <a:pt x="4811" y="2764"/>
                  </a:lnTo>
                  <a:lnTo>
                    <a:pt x="4483" y="2779"/>
                  </a:lnTo>
                  <a:lnTo>
                    <a:pt x="4124" y="2779"/>
                  </a:lnTo>
                  <a:lnTo>
                    <a:pt x="3766" y="2764"/>
                  </a:lnTo>
                  <a:lnTo>
                    <a:pt x="3392" y="2749"/>
                  </a:lnTo>
                  <a:lnTo>
                    <a:pt x="3033" y="2704"/>
                  </a:lnTo>
                  <a:lnTo>
                    <a:pt x="2690" y="2659"/>
                  </a:lnTo>
                  <a:lnTo>
                    <a:pt x="2361" y="2585"/>
                  </a:lnTo>
                  <a:lnTo>
                    <a:pt x="2062" y="2525"/>
                  </a:lnTo>
                  <a:lnTo>
                    <a:pt x="1779" y="2435"/>
                  </a:lnTo>
                  <a:lnTo>
                    <a:pt x="1510" y="2346"/>
                  </a:lnTo>
                  <a:lnTo>
                    <a:pt x="1271" y="2256"/>
                  </a:lnTo>
                  <a:lnTo>
                    <a:pt x="1061" y="2151"/>
                  </a:lnTo>
                  <a:lnTo>
                    <a:pt x="867" y="2047"/>
                  </a:lnTo>
                  <a:lnTo>
                    <a:pt x="718" y="1942"/>
                  </a:lnTo>
                  <a:lnTo>
                    <a:pt x="583" y="1823"/>
                  </a:lnTo>
                  <a:lnTo>
                    <a:pt x="479" y="1718"/>
                  </a:lnTo>
                  <a:lnTo>
                    <a:pt x="404" y="1599"/>
                  </a:lnTo>
                  <a:lnTo>
                    <a:pt x="359" y="1494"/>
                  </a:lnTo>
                  <a:lnTo>
                    <a:pt x="344" y="1375"/>
                  </a:lnTo>
                  <a:lnTo>
                    <a:pt x="359" y="1285"/>
                  </a:lnTo>
                  <a:lnTo>
                    <a:pt x="404" y="1210"/>
                  </a:lnTo>
                  <a:lnTo>
                    <a:pt x="464" y="1121"/>
                  </a:lnTo>
                  <a:lnTo>
                    <a:pt x="539" y="1031"/>
                  </a:lnTo>
                  <a:lnTo>
                    <a:pt x="628" y="956"/>
                  </a:lnTo>
                  <a:lnTo>
                    <a:pt x="748" y="867"/>
                  </a:lnTo>
                  <a:lnTo>
                    <a:pt x="897" y="792"/>
                  </a:lnTo>
                  <a:lnTo>
                    <a:pt x="1047" y="717"/>
                  </a:lnTo>
                  <a:lnTo>
                    <a:pt x="1345" y="613"/>
                  </a:lnTo>
                  <a:lnTo>
                    <a:pt x="1614" y="538"/>
                  </a:lnTo>
                  <a:lnTo>
                    <a:pt x="1898" y="463"/>
                  </a:lnTo>
                  <a:lnTo>
                    <a:pt x="2197" y="418"/>
                  </a:lnTo>
                  <a:lnTo>
                    <a:pt x="2526" y="374"/>
                  </a:lnTo>
                  <a:lnTo>
                    <a:pt x="2854" y="344"/>
                  </a:lnTo>
                  <a:lnTo>
                    <a:pt x="3183" y="329"/>
                  </a:lnTo>
                  <a:close/>
                  <a:moveTo>
                    <a:pt x="3168" y="0"/>
                  </a:moveTo>
                  <a:lnTo>
                    <a:pt x="2824" y="15"/>
                  </a:lnTo>
                  <a:lnTo>
                    <a:pt x="2481" y="45"/>
                  </a:lnTo>
                  <a:lnTo>
                    <a:pt x="2137" y="90"/>
                  </a:lnTo>
                  <a:lnTo>
                    <a:pt x="1823" y="135"/>
                  </a:lnTo>
                  <a:lnTo>
                    <a:pt x="1525" y="209"/>
                  </a:lnTo>
                  <a:lnTo>
                    <a:pt x="1241" y="284"/>
                  </a:lnTo>
                  <a:lnTo>
                    <a:pt x="972" y="389"/>
                  </a:lnTo>
                  <a:lnTo>
                    <a:pt x="733" y="493"/>
                  </a:lnTo>
                  <a:lnTo>
                    <a:pt x="524" y="628"/>
                  </a:lnTo>
                  <a:lnTo>
                    <a:pt x="344" y="747"/>
                  </a:lnTo>
                  <a:lnTo>
                    <a:pt x="210" y="897"/>
                  </a:lnTo>
                  <a:lnTo>
                    <a:pt x="105" y="1046"/>
                  </a:lnTo>
                  <a:lnTo>
                    <a:pt x="61" y="1121"/>
                  </a:lnTo>
                  <a:lnTo>
                    <a:pt x="31" y="1195"/>
                  </a:lnTo>
                  <a:lnTo>
                    <a:pt x="16" y="1285"/>
                  </a:lnTo>
                  <a:lnTo>
                    <a:pt x="1" y="1360"/>
                  </a:lnTo>
                  <a:lnTo>
                    <a:pt x="1" y="1449"/>
                  </a:lnTo>
                  <a:lnTo>
                    <a:pt x="16" y="1524"/>
                  </a:lnTo>
                  <a:lnTo>
                    <a:pt x="46" y="1614"/>
                  </a:lnTo>
                  <a:lnTo>
                    <a:pt x="75" y="1688"/>
                  </a:lnTo>
                  <a:lnTo>
                    <a:pt x="150" y="1853"/>
                  </a:lnTo>
                  <a:lnTo>
                    <a:pt x="285" y="2002"/>
                  </a:lnTo>
                  <a:lnTo>
                    <a:pt x="434" y="2151"/>
                  </a:lnTo>
                  <a:lnTo>
                    <a:pt x="643" y="2301"/>
                  </a:lnTo>
                  <a:lnTo>
                    <a:pt x="867" y="2435"/>
                  </a:lnTo>
                  <a:lnTo>
                    <a:pt x="1136" y="2555"/>
                  </a:lnTo>
                  <a:lnTo>
                    <a:pt x="1405" y="2674"/>
                  </a:lnTo>
                  <a:lnTo>
                    <a:pt x="1689" y="2764"/>
                  </a:lnTo>
                  <a:lnTo>
                    <a:pt x="2003" y="2854"/>
                  </a:lnTo>
                  <a:lnTo>
                    <a:pt x="2331" y="2928"/>
                  </a:lnTo>
                  <a:lnTo>
                    <a:pt x="2675" y="2988"/>
                  </a:lnTo>
                  <a:lnTo>
                    <a:pt x="3019" y="3048"/>
                  </a:lnTo>
                  <a:lnTo>
                    <a:pt x="3392" y="3078"/>
                  </a:lnTo>
                  <a:lnTo>
                    <a:pt x="3751" y="3108"/>
                  </a:lnTo>
                  <a:lnTo>
                    <a:pt x="4124" y="3123"/>
                  </a:lnTo>
                  <a:lnTo>
                    <a:pt x="4498" y="3123"/>
                  </a:lnTo>
                  <a:lnTo>
                    <a:pt x="4841" y="3108"/>
                  </a:lnTo>
                  <a:lnTo>
                    <a:pt x="5185" y="3078"/>
                  </a:lnTo>
                  <a:lnTo>
                    <a:pt x="5528" y="3033"/>
                  </a:lnTo>
                  <a:lnTo>
                    <a:pt x="5842" y="2973"/>
                  </a:lnTo>
                  <a:lnTo>
                    <a:pt x="6141" y="2913"/>
                  </a:lnTo>
                  <a:lnTo>
                    <a:pt x="6425" y="2824"/>
                  </a:lnTo>
                  <a:lnTo>
                    <a:pt x="6739" y="2704"/>
                  </a:lnTo>
                  <a:lnTo>
                    <a:pt x="6948" y="2615"/>
                  </a:lnTo>
                  <a:lnTo>
                    <a:pt x="7127" y="2510"/>
                  </a:lnTo>
                  <a:lnTo>
                    <a:pt x="7276" y="2391"/>
                  </a:lnTo>
                  <a:lnTo>
                    <a:pt x="7411" y="2271"/>
                  </a:lnTo>
                  <a:lnTo>
                    <a:pt x="7515" y="2151"/>
                  </a:lnTo>
                  <a:lnTo>
                    <a:pt x="7590" y="2017"/>
                  </a:lnTo>
                  <a:lnTo>
                    <a:pt x="7635" y="1883"/>
                  </a:lnTo>
                  <a:lnTo>
                    <a:pt x="7665" y="1748"/>
                  </a:lnTo>
                  <a:lnTo>
                    <a:pt x="7665" y="1658"/>
                  </a:lnTo>
                  <a:lnTo>
                    <a:pt x="7650" y="1584"/>
                  </a:lnTo>
                  <a:lnTo>
                    <a:pt x="7620" y="1494"/>
                  </a:lnTo>
                  <a:lnTo>
                    <a:pt x="7605" y="1419"/>
                  </a:lnTo>
                  <a:lnTo>
                    <a:pt x="7515" y="1255"/>
                  </a:lnTo>
                  <a:lnTo>
                    <a:pt x="7381" y="1106"/>
                  </a:lnTo>
                  <a:lnTo>
                    <a:pt x="7232" y="956"/>
                  </a:lnTo>
                  <a:lnTo>
                    <a:pt x="7022" y="822"/>
                  </a:lnTo>
                  <a:lnTo>
                    <a:pt x="6798" y="687"/>
                  </a:lnTo>
                  <a:lnTo>
                    <a:pt x="6529" y="553"/>
                  </a:lnTo>
                  <a:lnTo>
                    <a:pt x="6260" y="448"/>
                  </a:lnTo>
                  <a:lnTo>
                    <a:pt x="5977" y="344"/>
                  </a:lnTo>
                  <a:lnTo>
                    <a:pt x="5663" y="254"/>
                  </a:lnTo>
                  <a:lnTo>
                    <a:pt x="5334" y="179"/>
                  </a:lnTo>
                  <a:lnTo>
                    <a:pt x="4991" y="120"/>
                  </a:lnTo>
                  <a:lnTo>
                    <a:pt x="4647" y="75"/>
                  </a:lnTo>
                  <a:lnTo>
                    <a:pt x="4288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3"/>
            <p:cNvSpPr/>
            <p:nvPr/>
          </p:nvSpPr>
          <p:spPr>
            <a:xfrm>
              <a:off x="4917182" y="1473064"/>
              <a:ext cx="46393" cy="45981"/>
            </a:xfrm>
            <a:custGeom>
              <a:avLst/>
              <a:gdLst/>
              <a:ahLst/>
              <a:cxnLst/>
              <a:rect l="l" t="t" r="r" b="b"/>
              <a:pathLst>
                <a:path w="1689" h="1674" extrusionOk="0">
                  <a:moveTo>
                    <a:pt x="837" y="0"/>
                  </a:moveTo>
                  <a:lnTo>
                    <a:pt x="673" y="15"/>
                  </a:lnTo>
                  <a:lnTo>
                    <a:pt x="509" y="60"/>
                  </a:lnTo>
                  <a:lnTo>
                    <a:pt x="374" y="150"/>
                  </a:lnTo>
                  <a:lnTo>
                    <a:pt x="240" y="254"/>
                  </a:lnTo>
                  <a:lnTo>
                    <a:pt x="135" y="389"/>
                  </a:lnTo>
                  <a:lnTo>
                    <a:pt x="60" y="523"/>
                  </a:lnTo>
                  <a:lnTo>
                    <a:pt x="16" y="687"/>
                  </a:lnTo>
                  <a:lnTo>
                    <a:pt x="1" y="837"/>
                  </a:lnTo>
                  <a:lnTo>
                    <a:pt x="16" y="1001"/>
                  </a:lnTo>
                  <a:lnTo>
                    <a:pt x="75" y="1166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39"/>
                  </a:lnTo>
                  <a:lnTo>
                    <a:pt x="539" y="1614"/>
                  </a:lnTo>
                  <a:lnTo>
                    <a:pt x="688" y="1659"/>
                  </a:lnTo>
                  <a:lnTo>
                    <a:pt x="852" y="1674"/>
                  </a:lnTo>
                  <a:lnTo>
                    <a:pt x="1017" y="1659"/>
                  </a:lnTo>
                  <a:lnTo>
                    <a:pt x="1181" y="1614"/>
                  </a:lnTo>
                  <a:lnTo>
                    <a:pt x="1330" y="1524"/>
                  </a:lnTo>
                  <a:lnTo>
                    <a:pt x="1450" y="1420"/>
                  </a:lnTo>
                  <a:lnTo>
                    <a:pt x="1554" y="1300"/>
                  </a:lnTo>
                  <a:lnTo>
                    <a:pt x="1629" y="1151"/>
                  </a:lnTo>
                  <a:lnTo>
                    <a:pt x="1674" y="1001"/>
                  </a:lnTo>
                  <a:lnTo>
                    <a:pt x="1689" y="837"/>
                  </a:lnTo>
                  <a:lnTo>
                    <a:pt x="1674" y="673"/>
                  </a:lnTo>
                  <a:lnTo>
                    <a:pt x="1614" y="508"/>
                  </a:lnTo>
                  <a:lnTo>
                    <a:pt x="1539" y="359"/>
                  </a:lnTo>
                  <a:lnTo>
                    <a:pt x="1435" y="239"/>
                  </a:lnTo>
                  <a:lnTo>
                    <a:pt x="1300" y="135"/>
                  </a:lnTo>
                  <a:lnTo>
                    <a:pt x="1166" y="60"/>
                  </a:lnTo>
                  <a:lnTo>
                    <a:pt x="1002" y="15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3"/>
            <p:cNvSpPr/>
            <p:nvPr/>
          </p:nvSpPr>
          <p:spPr>
            <a:xfrm>
              <a:off x="4873703" y="1407804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03" y="1"/>
                  </a:moveTo>
                  <a:lnTo>
                    <a:pt x="299" y="31"/>
                  </a:lnTo>
                  <a:lnTo>
                    <a:pt x="209" y="76"/>
                  </a:lnTo>
                  <a:lnTo>
                    <a:pt x="135" y="150"/>
                  </a:lnTo>
                  <a:lnTo>
                    <a:pt x="75" y="225"/>
                  </a:lnTo>
                  <a:lnTo>
                    <a:pt x="45" y="300"/>
                  </a:lnTo>
                  <a:lnTo>
                    <a:pt x="15" y="389"/>
                  </a:lnTo>
                  <a:lnTo>
                    <a:pt x="0" y="494"/>
                  </a:lnTo>
                  <a:lnTo>
                    <a:pt x="15" y="584"/>
                  </a:lnTo>
                  <a:lnTo>
                    <a:pt x="45" y="688"/>
                  </a:lnTo>
                  <a:lnTo>
                    <a:pt x="90" y="763"/>
                  </a:lnTo>
                  <a:lnTo>
                    <a:pt x="149" y="838"/>
                  </a:lnTo>
                  <a:lnTo>
                    <a:pt x="224" y="897"/>
                  </a:lnTo>
                  <a:lnTo>
                    <a:pt x="314" y="942"/>
                  </a:lnTo>
                  <a:lnTo>
                    <a:pt x="403" y="972"/>
                  </a:lnTo>
                  <a:lnTo>
                    <a:pt x="493" y="987"/>
                  </a:lnTo>
                  <a:lnTo>
                    <a:pt x="598" y="972"/>
                  </a:lnTo>
                  <a:lnTo>
                    <a:pt x="687" y="942"/>
                  </a:lnTo>
                  <a:lnTo>
                    <a:pt x="777" y="897"/>
                  </a:lnTo>
                  <a:lnTo>
                    <a:pt x="852" y="838"/>
                  </a:lnTo>
                  <a:lnTo>
                    <a:pt x="911" y="763"/>
                  </a:lnTo>
                  <a:lnTo>
                    <a:pt x="956" y="673"/>
                  </a:lnTo>
                  <a:lnTo>
                    <a:pt x="986" y="584"/>
                  </a:lnTo>
                  <a:lnTo>
                    <a:pt x="986" y="494"/>
                  </a:lnTo>
                  <a:lnTo>
                    <a:pt x="986" y="389"/>
                  </a:lnTo>
                  <a:lnTo>
                    <a:pt x="956" y="300"/>
                  </a:lnTo>
                  <a:lnTo>
                    <a:pt x="896" y="210"/>
                  </a:lnTo>
                  <a:lnTo>
                    <a:pt x="837" y="135"/>
                  </a:lnTo>
                  <a:lnTo>
                    <a:pt x="762" y="76"/>
                  </a:lnTo>
                  <a:lnTo>
                    <a:pt x="687" y="31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3"/>
            <p:cNvSpPr/>
            <p:nvPr/>
          </p:nvSpPr>
          <p:spPr>
            <a:xfrm>
              <a:off x="5020182" y="1474300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389" y="0"/>
                  </a:moveTo>
                  <a:lnTo>
                    <a:pt x="299" y="30"/>
                  </a:lnTo>
                  <a:lnTo>
                    <a:pt x="210" y="75"/>
                  </a:lnTo>
                  <a:lnTo>
                    <a:pt x="135" y="149"/>
                  </a:lnTo>
                  <a:lnTo>
                    <a:pt x="75" y="224"/>
                  </a:lnTo>
                  <a:lnTo>
                    <a:pt x="30" y="299"/>
                  </a:lnTo>
                  <a:lnTo>
                    <a:pt x="1" y="389"/>
                  </a:lnTo>
                  <a:lnTo>
                    <a:pt x="1" y="493"/>
                  </a:lnTo>
                  <a:lnTo>
                    <a:pt x="1" y="583"/>
                  </a:lnTo>
                  <a:lnTo>
                    <a:pt x="30" y="687"/>
                  </a:lnTo>
                  <a:lnTo>
                    <a:pt x="90" y="762"/>
                  </a:lnTo>
                  <a:lnTo>
                    <a:pt x="150" y="837"/>
                  </a:lnTo>
                  <a:lnTo>
                    <a:pt x="225" y="896"/>
                  </a:lnTo>
                  <a:lnTo>
                    <a:pt x="314" y="941"/>
                  </a:lnTo>
                  <a:lnTo>
                    <a:pt x="404" y="971"/>
                  </a:lnTo>
                  <a:lnTo>
                    <a:pt x="494" y="986"/>
                  </a:lnTo>
                  <a:lnTo>
                    <a:pt x="583" y="971"/>
                  </a:lnTo>
                  <a:lnTo>
                    <a:pt x="688" y="941"/>
                  </a:lnTo>
                  <a:lnTo>
                    <a:pt x="777" y="896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42" y="672"/>
                  </a:lnTo>
                  <a:lnTo>
                    <a:pt x="972" y="583"/>
                  </a:lnTo>
                  <a:lnTo>
                    <a:pt x="987" y="478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09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3"/>
            <p:cNvSpPr/>
            <p:nvPr/>
          </p:nvSpPr>
          <p:spPr>
            <a:xfrm>
              <a:off x="4857690" y="1526816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93" y="0"/>
                  </a:moveTo>
                  <a:lnTo>
                    <a:pt x="404" y="15"/>
                  </a:lnTo>
                  <a:lnTo>
                    <a:pt x="299" y="45"/>
                  </a:lnTo>
                  <a:lnTo>
                    <a:pt x="210" y="90"/>
                  </a:lnTo>
                  <a:lnTo>
                    <a:pt x="135" y="150"/>
                  </a:lnTo>
                  <a:lnTo>
                    <a:pt x="75" y="224"/>
                  </a:lnTo>
                  <a:lnTo>
                    <a:pt x="30" y="314"/>
                  </a:lnTo>
                  <a:lnTo>
                    <a:pt x="15" y="404"/>
                  </a:lnTo>
                  <a:lnTo>
                    <a:pt x="0" y="493"/>
                  </a:lnTo>
                  <a:lnTo>
                    <a:pt x="15" y="583"/>
                  </a:lnTo>
                  <a:lnTo>
                    <a:pt x="45" y="688"/>
                  </a:lnTo>
                  <a:lnTo>
                    <a:pt x="90" y="777"/>
                  </a:lnTo>
                  <a:lnTo>
                    <a:pt x="150" y="852"/>
                  </a:lnTo>
                  <a:lnTo>
                    <a:pt x="225" y="912"/>
                  </a:lnTo>
                  <a:lnTo>
                    <a:pt x="314" y="956"/>
                  </a:lnTo>
                  <a:lnTo>
                    <a:pt x="404" y="971"/>
                  </a:lnTo>
                  <a:lnTo>
                    <a:pt x="493" y="986"/>
                  </a:lnTo>
                  <a:lnTo>
                    <a:pt x="598" y="971"/>
                  </a:lnTo>
                  <a:lnTo>
                    <a:pt x="688" y="942"/>
                  </a:lnTo>
                  <a:lnTo>
                    <a:pt x="777" y="897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57" y="673"/>
                  </a:lnTo>
                  <a:lnTo>
                    <a:pt x="986" y="583"/>
                  </a:lnTo>
                  <a:lnTo>
                    <a:pt x="986" y="493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10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3"/>
            <p:cNvSpPr/>
            <p:nvPr/>
          </p:nvSpPr>
          <p:spPr>
            <a:xfrm>
              <a:off x="3358312" y="1540769"/>
              <a:ext cx="280690" cy="280690"/>
            </a:xfrm>
            <a:custGeom>
              <a:avLst/>
              <a:gdLst/>
              <a:ahLst/>
              <a:cxnLst/>
              <a:rect l="l" t="t" r="r" b="b"/>
              <a:pathLst>
                <a:path w="10219" h="10219" extrusionOk="0">
                  <a:moveTo>
                    <a:pt x="194" y="0"/>
                  </a:moveTo>
                  <a:lnTo>
                    <a:pt x="149" y="15"/>
                  </a:lnTo>
                  <a:lnTo>
                    <a:pt x="105" y="45"/>
                  </a:lnTo>
                  <a:lnTo>
                    <a:pt x="60" y="75"/>
                  </a:lnTo>
                  <a:lnTo>
                    <a:pt x="30" y="105"/>
                  </a:lnTo>
                  <a:lnTo>
                    <a:pt x="15" y="150"/>
                  </a:lnTo>
                  <a:lnTo>
                    <a:pt x="0" y="195"/>
                  </a:lnTo>
                  <a:lnTo>
                    <a:pt x="0" y="239"/>
                  </a:lnTo>
                  <a:lnTo>
                    <a:pt x="0" y="284"/>
                  </a:lnTo>
                  <a:lnTo>
                    <a:pt x="15" y="329"/>
                  </a:lnTo>
                  <a:lnTo>
                    <a:pt x="30" y="374"/>
                  </a:lnTo>
                  <a:lnTo>
                    <a:pt x="60" y="419"/>
                  </a:lnTo>
                  <a:lnTo>
                    <a:pt x="9800" y="10159"/>
                  </a:lnTo>
                  <a:lnTo>
                    <a:pt x="9845" y="10189"/>
                  </a:lnTo>
                  <a:lnTo>
                    <a:pt x="9890" y="10204"/>
                  </a:lnTo>
                  <a:lnTo>
                    <a:pt x="9935" y="10219"/>
                  </a:lnTo>
                  <a:lnTo>
                    <a:pt x="10025" y="10219"/>
                  </a:lnTo>
                  <a:lnTo>
                    <a:pt x="10069" y="10204"/>
                  </a:lnTo>
                  <a:lnTo>
                    <a:pt x="10114" y="10189"/>
                  </a:lnTo>
                  <a:lnTo>
                    <a:pt x="10144" y="10159"/>
                  </a:lnTo>
                  <a:lnTo>
                    <a:pt x="10174" y="10114"/>
                  </a:lnTo>
                  <a:lnTo>
                    <a:pt x="10204" y="10070"/>
                  </a:lnTo>
                  <a:lnTo>
                    <a:pt x="10219" y="10025"/>
                  </a:lnTo>
                  <a:lnTo>
                    <a:pt x="10219" y="9980"/>
                  </a:lnTo>
                  <a:lnTo>
                    <a:pt x="10219" y="9935"/>
                  </a:lnTo>
                  <a:lnTo>
                    <a:pt x="10204" y="9890"/>
                  </a:lnTo>
                  <a:lnTo>
                    <a:pt x="10174" y="9860"/>
                  </a:lnTo>
                  <a:lnTo>
                    <a:pt x="10144" y="9816"/>
                  </a:lnTo>
                  <a:lnTo>
                    <a:pt x="403" y="75"/>
                  </a:lnTo>
                  <a:lnTo>
                    <a:pt x="374" y="45"/>
                  </a:lnTo>
                  <a:lnTo>
                    <a:pt x="329" y="15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3"/>
            <p:cNvSpPr/>
            <p:nvPr/>
          </p:nvSpPr>
          <p:spPr>
            <a:xfrm>
              <a:off x="3492074" y="1672060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19" y="165"/>
                  </a:lnTo>
                  <a:lnTo>
                    <a:pt x="269" y="285"/>
                  </a:lnTo>
                  <a:lnTo>
                    <a:pt x="165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65" y="1465"/>
                  </a:lnTo>
                  <a:lnTo>
                    <a:pt x="269" y="1599"/>
                  </a:lnTo>
                  <a:lnTo>
                    <a:pt x="419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42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808" y="1301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3"/>
            <p:cNvSpPr/>
            <p:nvPr/>
          </p:nvSpPr>
          <p:spPr>
            <a:xfrm>
              <a:off x="3161760" y="1332326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8" y="0"/>
                  </a:moveTo>
                  <a:lnTo>
                    <a:pt x="5094" y="30"/>
                  </a:lnTo>
                  <a:lnTo>
                    <a:pt x="4811" y="60"/>
                  </a:lnTo>
                  <a:lnTo>
                    <a:pt x="4527" y="105"/>
                  </a:lnTo>
                  <a:lnTo>
                    <a:pt x="4258" y="179"/>
                  </a:lnTo>
                  <a:lnTo>
                    <a:pt x="3989" y="254"/>
                  </a:lnTo>
                  <a:lnTo>
                    <a:pt x="3720" y="344"/>
                  </a:lnTo>
                  <a:lnTo>
                    <a:pt x="3466" y="433"/>
                  </a:lnTo>
                  <a:lnTo>
                    <a:pt x="3212" y="553"/>
                  </a:lnTo>
                  <a:lnTo>
                    <a:pt x="2973" y="672"/>
                  </a:lnTo>
                  <a:lnTo>
                    <a:pt x="2734" y="822"/>
                  </a:lnTo>
                  <a:lnTo>
                    <a:pt x="2495" y="956"/>
                  </a:lnTo>
                  <a:lnTo>
                    <a:pt x="2271" y="1120"/>
                  </a:lnTo>
                  <a:lnTo>
                    <a:pt x="2062" y="1285"/>
                  </a:lnTo>
                  <a:lnTo>
                    <a:pt x="1853" y="1464"/>
                  </a:lnTo>
                  <a:lnTo>
                    <a:pt x="1658" y="1658"/>
                  </a:lnTo>
                  <a:lnTo>
                    <a:pt x="1464" y="1853"/>
                  </a:lnTo>
                  <a:lnTo>
                    <a:pt x="1300" y="2062"/>
                  </a:lnTo>
                  <a:lnTo>
                    <a:pt x="1120" y="2271"/>
                  </a:lnTo>
                  <a:lnTo>
                    <a:pt x="971" y="2495"/>
                  </a:lnTo>
                  <a:lnTo>
                    <a:pt x="822" y="2719"/>
                  </a:lnTo>
                  <a:lnTo>
                    <a:pt x="687" y="2958"/>
                  </a:lnTo>
                  <a:lnTo>
                    <a:pt x="553" y="3212"/>
                  </a:lnTo>
                  <a:lnTo>
                    <a:pt x="448" y="3466"/>
                  </a:lnTo>
                  <a:lnTo>
                    <a:pt x="344" y="3720"/>
                  </a:lnTo>
                  <a:lnTo>
                    <a:pt x="254" y="3974"/>
                  </a:lnTo>
                  <a:lnTo>
                    <a:pt x="179" y="4243"/>
                  </a:lnTo>
                  <a:lnTo>
                    <a:pt x="120" y="4527"/>
                  </a:lnTo>
                  <a:lnTo>
                    <a:pt x="60" y="4796"/>
                  </a:lnTo>
                  <a:lnTo>
                    <a:pt x="30" y="5079"/>
                  </a:lnTo>
                  <a:lnTo>
                    <a:pt x="0" y="5378"/>
                  </a:lnTo>
                  <a:lnTo>
                    <a:pt x="0" y="5662"/>
                  </a:lnTo>
                  <a:lnTo>
                    <a:pt x="0" y="5961"/>
                  </a:lnTo>
                  <a:lnTo>
                    <a:pt x="30" y="6245"/>
                  </a:lnTo>
                  <a:lnTo>
                    <a:pt x="60" y="6529"/>
                  </a:lnTo>
                  <a:lnTo>
                    <a:pt x="120" y="6812"/>
                  </a:lnTo>
                  <a:lnTo>
                    <a:pt x="179" y="7081"/>
                  </a:lnTo>
                  <a:lnTo>
                    <a:pt x="254" y="7350"/>
                  </a:lnTo>
                  <a:lnTo>
                    <a:pt x="344" y="7619"/>
                  </a:lnTo>
                  <a:lnTo>
                    <a:pt x="448" y="7873"/>
                  </a:lnTo>
                  <a:lnTo>
                    <a:pt x="553" y="8127"/>
                  </a:lnTo>
                  <a:lnTo>
                    <a:pt x="687" y="8366"/>
                  </a:lnTo>
                  <a:lnTo>
                    <a:pt x="822" y="8605"/>
                  </a:lnTo>
                  <a:lnTo>
                    <a:pt x="971" y="8844"/>
                  </a:lnTo>
                  <a:lnTo>
                    <a:pt x="1120" y="9053"/>
                  </a:lnTo>
                  <a:lnTo>
                    <a:pt x="1300" y="9277"/>
                  </a:lnTo>
                  <a:lnTo>
                    <a:pt x="1464" y="9487"/>
                  </a:lnTo>
                  <a:lnTo>
                    <a:pt x="1658" y="9681"/>
                  </a:lnTo>
                  <a:lnTo>
                    <a:pt x="1853" y="9860"/>
                  </a:lnTo>
                  <a:lnTo>
                    <a:pt x="2062" y="10039"/>
                  </a:lnTo>
                  <a:lnTo>
                    <a:pt x="2271" y="10219"/>
                  </a:lnTo>
                  <a:lnTo>
                    <a:pt x="2495" y="10368"/>
                  </a:lnTo>
                  <a:lnTo>
                    <a:pt x="2734" y="10517"/>
                  </a:lnTo>
                  <a:lnTo>
                    <a:pt x="2973" y="10652"/>
                  </a:lnTo>
                  <a:lnTo>
                    <a:pt x="3212" y="10786"/>
                  </a:lnTo>
                  <a:lnTo>
                    <a:pt x="3466" y="10891"/>
                  </a:lnTo>
                  <a:lnTo>
                    <a:pt x="3720" y="10996"/>
                  </a:lnTo>
                  <a:lnTo>
                    <a:pt x="3989" y="11085"/>
                  </a:lnTo>
                  <a:lnTo>
                    <a:pt x="4258" y="11160"/>
                  </a:lnTo>
                  <a:lnTo>
                    <a:pt x="4527" y="11220"/>
                  </a:lnTo>
                  <a:lnTo>
                    <a:pt x="4811" y="11279"/>
                  </a:lnTo>
                  <a:lnTo>
                    <a:pt x="5094" y="11309"/>
                  </a:lnTo>
                  <a:lnTo>
                    <a:pt x="5378" y="11324"/>
                  </a:lnTo>
                  <a:lnTo>
                    <a:pt x="5677" y="11339"/>
                  </a:lnTo>
                  <a:lnTo>
                    <a:pt x="5961" y="11324"/>
                  </a:lnTo>
                  <a:lnTo>
                    <a:pt x="6245" y="11309"/>
                  </a:lnTo>
                  <a:lnTo>
                    <a:pt x="6529" y="11279"/>
                  </a:lnTo>
                  <a:lnTo>
                    <a:pt x="6812" y="11220"/>
                  </a:lnTo>
                  <a:lnTo>
                    <a:pt x="7081" y="11160"/>
                  </a:lnTo>
                  <a:lnTo>
                    <a:pt x="7350" y="11085"/>
                  </a:lnTo>
                  <a:lnTo>
                    <a:pt x="7619" y="10996"/>
                  </a:lnTo>
                  <a:lnTo>
                    <a:pt x="7873" y="10891"/>
                  </a:lnTo>
                  <a:lnTo>
                    <a:pt x="8127" y="10786"/>
                  </a:lnTo>
                  <a:lnTo>
                    <a:pt x="8366" y="10652"/>
                  </a:lnTo>
                  <a:lnTo>
                    <a:pt x="8605" y="10517"/>
                  </a:lnTo>
                  <a:lnTo>
                    <a:pt x="8844" y="10368"/>
                  </a:lnTo>
                  <a:lnTo>
                    <a:pt x="9068" y="10219"/>
                  </a:lnTo>
                  <a:lnTo>
                    <a:pt x="9278" y="10039"/>
                  </a:lnTo>
                  <a:lnTo>
                    <a:pt x="9487" y="9860"/>
                  </a:lnTo>
                  <a:lnTo>
                    <a:pt x="9681" y="9681"/>
                  </a:lnTo>
                  <a:lnTo>
                    <a:pt x="9875" y="9487"/>
                  </a:lnTo>
                  <a:lnTo>
                    <a:pt x="10039" y="9277"/>
                  </a:lnTo>
                  <a:lnTo>
                    <a:pt x="10219" y="9053"/>
                  </a:lnTo>
                  <a:lnTo>
                    <a:pt x="10368" y="8844"/>
                  </a:lnTo>
                  <a:lnTo>
                    <a:pt x="10517" y="8605"/>
                  </a:lnTo>
                  <a:lnTo>
                    <a:pt x="10652" y="8366"/>
                  </a:lnTo>
                  <a:lnTo>
                    <a:pt x="10786" y="8127"/>
                  </a:lnTo>
                  <a:lnTo>
                    <a:pt x="10891" y="7873"/>
                  </a:lnTo>
                  <a:lnTo>
                    <a:pt x="10996" y="7619"/>
                  </a:lnTo>
                  <a:lnTo>
                    <a:pt x="11085" y="7350"/>
                  </a:lnTo>
                  <a:lnTo>
                    <a:pt x="11160" y="7081"/>
                  </a:lnTo>
                  <a:lnTo>
                    <a:pt x="11220" y="6812"/>
                  </a:lnTo>
                  <a:lnTo>
                    <a:pt x="11279" y="6529"/>
                  </a:lnTo>
                  <a:lnTo>
                    <a:pt x="11309" y="6245"/>
                  </a:lnTo>
                  <a:lnTo>
                    <a:pt x="11339" y="5961"/>
                  </a:lnTo>
                  <a:lnTo>
                    <a:pt x="11339" y="5662"/>
                  </a:lnTo>
                  <a:lnTo>
                    <a:pt x="11339" y="5378"/>
                  </a:lnTo>
                  <a:lnTo>
                    <a:pt x="11309" y="5079"/>
                  </a:lnTo>
                  <a:lnTo>
                    <a:pt x="11279" y="4796"/>
                  </a:lnTo>
                  <a:lnTo>
                    <a:pt x="11220" y="4527"/>
                  </a:lnTo>
                  <a:lnTo>
                    <a:pt x="11160" y="4243"/>
                  </a:lnTo>
                  <a:lnTo>
                    <a:pt x="11085" y="3974"/>
                  </a:lnTo>
                  <a:lnTo>
                    <a:pt x="10996" y="3720"/>
                  </a:lnTo>
                  <a:lnTo>
                    <a:pt x="10891" y="3466"/>
                  </a:lnTo>
                  <a:lnTo>
                    <a:pt x="10786" y="3212"/>
                  </a:lnTo>
                  <a:lnTo>
                    <a:pt x="10652" y="2958"/>
                  </a:lnTo>
                  <a:lnTo>
                    <a:pt x="10517" y="2719"/>
                  </a:lnTo>
                  <a:lnTo>
                    <a:pt x="10368" y="2495"/>
                  </a:lnTo>
                  <a:lnTo>
                    <a:pt x="10219" y="2271"/>
                  </a:lnTo>
                  <a:lnTo>
                    <a:pt x="10039" y="2062"/>
                  </a:lnTo>
                  <a:lnTo>
                    <a:pt x="9875" y="1853"/>
                  </a:lnTo>
                  <a:lnTo>
                    <a:pt x="9681" y="1658"/>
                  </a:lnTo>
                  <a:lnTo>
                    <a:pt x="9487" y="1464"/>
                  </a:lnTo>
                  <a:lnTo>
                    <a:pt x="9278" y="1285"/>
                  </a:lnTo>
                  <a:lnTo>
                    <a:pt x="9068" y="1120"/>
                  </a:lnTo>
                  <a:lnTo>
                    <a:pt x="8844" y="956"/>
                  </a:lnTo>
                  <a:lnTo>
                    <a:pt x="8605" y="822"/>
                  </a:lnTo>
                  <a:lnTo>
                    <a:pt x="8366" y="672"/>
                  </a:lnTo>
                  <a:lnTo>
                    <a:pt x="8127" y="553"/>
                  </a:lnTo>
                  <a:lnTo>
                    <a:pt x="7873" y="433"/>
                  </a:lnTo>
                  <a:lnTo>
                    <a:pt x="7619" y="344"/>
                  </a:lnTo>
                  <a:lnTo>
                    <a:pt x="7350" y="254"/>
                  </a:lnTo>
                  <a:lnTo>
                    <a:pt x="7081" y="179"/>
                  </a:lnTo>
                  <a:lnTo>
                    <a:pt x="6812" y="105"/>
                  </a:lnTo>
                  <a:lnTo>
                    <a:pt x="6529" y="60"/>
                  </a:lnTo>
                  <a:lnTo>
                    <a:pt x="6245" y="30"/>
                  </a:lnTo>
                  <a:lnTo>
                    <a:pt x="5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3"/>
            <p:cNvSpPr/>
            <p:nvPr/>
          </p:nvSpPr>
          <p:spPr>
            <a:xfrm>
              <a:off x="3230674" y="1397559"/>
              <a:ext cx="179775" cy="179747"/>
            </a:xfrm>
            <a:custGeom>
              <a:avLst/>
              <a:gdLst/>
              <a:ahLst/>
              <a:cxnLst/>
              <a:rect l="l" t="t" r="r" b="b"/>
              <a:pathLst>
                <a:path w="6545" h="6544" extrusionOk="0">
                  <a:moveTo>
                    <a:pt x="3377" y="2301"/>
                  </a:moveTo>
                  <a:lnTo>
                    <a:pt x="3467" y="2316"/>
                  </a:lnTo>
                  <a:lnTo>
                    <a:pt x="3556" y="2346"/>
                  </a:lnTo>
                  <a:lnTo>
                    <a:pt x="3646" y="2376"/>
                  </a:lnTo>
                  <a:lnTo>
                    <a:pt x="3736" y="2421"/>
                  </a:lnTo>
                  <a:lnTo>
                    <a:pt x="3810" y="2465"/>
                  </a:lnTo>
                  <a:lnTo>
                    <a:pt x="3960" y="2585"/>
                  </a:lnTo>
                  <a:lnTo>
                    <a:pt x="4079" y="2734"/>
                  </a:lnTo>
                  <a:lnTo>
                    <a:pt x="4124" y="2809"/>
                  </a:lnTo>
                  <a:lnTo>
                    <a:pt x="4169" y="2899"/>
                  </a:lnTo>
                  <a:lnTo>
                    <a:pt x="4199" y="2988"/>
                  </a:lnTo>
                  <a:lnTo>
                    <a:pt x="4229" y="3078"/>
                  </a:lnTo>
                  <a:lnTo>
                    <a:pt x="4244" y="3183"/>
                  </a:lnTo>
                  <a:lnTo>
                    <a:pt x="4244" y="3272"/>
                  </a:lnTo>
                  <a:lnTo>
                    <a:pt x="4244" y="3377"/>
                  </a:lnTo>
                  <a:lnTo>
                    <a:pt x="4229" y="3466"/>
                  </a:lnTo>
                  <a:lnTo>
                    <a:pt x="4199" y="3571"/>
                  </a:lnTo>
                  <a:lnTo>
                    <a:pt x="4169" y="3646"/>
                  </a:lnTo>
                  <a:lnTo>
                    <a:pt x="4124" y="3735"/>
                  </a:lnTo>
                  <a:lnTo>
                    <a:pt x="4079" y="3825"/>
                  </a:lnTo>
                  <a:lnTo>
                    <a:pt x="3960" y="3959"/>
                  </a:lnTo>
                  <a:lnTo>
                    <a:pt x="3810" y="4079"/>
                  </a:lnTo>
                  <a:lnTo>
                    <a:pt x="3736" y="4124"/>
                  </a:lnTo>
                  <a:lnTo>
                    <a:pt x="3646" y="4169"/>
                  </a:lnTo>
                  <a:lnTo>
                    <a:pt x="3556" y="4198"/>
                  </a:lnTo>
                  <a:lnTo>
                    <a:pt x="3467" y="4228"/>
                  </a:lnTo>
                  <a:lnTo>
                    <a:pt x="3377" y="4243"/>
                  </a:lnTo>
                  <a:lnTo>
                    <a:pt x="3168" y="4243"/>
                  </a:lnTo>
                  <a:lnTo>
                    <a:pt x="3078" y="4228"/>
                  </a:lnTo>
                  <a:lnTo>
                    <a:pt x="2989" y="4198"/>
                  </a:lnTo>
                  <a:lnTo>
                    <a:pt x="2899" y="4169"/>
                  </a:lnTo>
                  <a:lnTo>
                    <a:pt x="2810" y="4124"/>
                  </a:lnTo>
                  <a:lnTo>
                    <a:pt x="2735" y="4079"/>
                  </a:lnTo>
                  <a:lnTo>
                    <a:pt x="2585" y="3959"/>
                  </a:lnTo>
                  <a:lnTo>
                    <a:pt x="2466" y="3825"/>
                  </a:lnTo>
                  <a:lnTo>
                    <a:pt x="2421" y="3735"/>
                  </a:lnTo>
                  <a:lnTo>
                    <a:pt x="2376" y="3646"/>
                  </a:lnTo>
                  <a:lnTo>
                    <a:pt x="2346" y="3571"/>
                  </a:lnTo>
                  <a:lnTo>
                    <a:pt x="2316" y="3466"/>
                  </a:lnTo>
                  <a:lnTo>
                    <a:pt x="2302" y="3377"/>
                  </a:lnTo>
                  <a:lnTo>
                    <a:pt x="2302" y="3272"/>
                  </a:lnTo>
                  <a:lnTo>
                    <a:pt x="2302" y="3183"/>
                  </a:lnTo>
                  <a:lnTo>
                    <a:pt x="2316" y="3078"/>
                  </a:lnTo>
                  <a:lnTo>
                    <a:pt x="2346" y="2988"/>
                  </a:lnTo>
                  <a:lnTo>
                    <a:pt x="2376" y="2899"/>
                  </a:lnTo>
                  <a:lnTo>
                    <a:pt x="2421" y="2809"/>
                  </a:lnTo>
                  <a:lnTo>
                    <a:pt x="2466" y="2734"/>
                  </a:lnTo>
                  <a:lnTo>
                    <a:pt x="2585" y="2585"/>
                  </a:lnTo>
                  <a:lnTo>
                    <a:pt x="2735" y="2465"/>
                  </a:lnTo>
                  <a:lnTo>
                    <a:pt x="2810" y="2421"/>
                  </a:lnTo>
                  <a:lnTo>
                    <a:pt x="2899" y="2376"/>
                  </a:lnTo>
                  <a:lnTo>
                    <a:pt x="2989" y="2346"/>
                  </a:lnTo>
                  <a:lnTo>
                    <a:pt x="3078" y="2316"/>
                  </a:lnTo>
                  <a:lnTo>
                    <a:pt x="3168" y="2301"/>
                  </a:lnTo>
                  <a:close/>
                  <a:moveTo>
                    <a:pt x="2824" y="0"/>
                  </a:moveTo>
                  <a:lnTo>
                    <a:pt x="2824" y="927"/>
                  </a:lnTo>
                  <a:lnTo>
                    <a:pt x="2600" y="986"/>
                  </a:lnTo>
                  <a:lnTo>
                    <a:pt x="2361" y="1061"/>
                  </a:lnTo>
                  <a:lnTo>
                    <a:pt x="2152" y="1166"/>
                  </a:lnTo>
                  <a:lnTo>
                    <a:pt x="1943" y="1285"/>
                  </a:lnTo>
                  <a:lnTo>
                    <a:pt x="1241" y="583"/>
                  </a:lnTo>
                  <a:lnTo>
                    <a:pt x="494" y="1345"/>
                  </a:lnTo>
                  <a:lnTo>
                    <a:pt x="1226" y="2062"/>
                  </a:lnTo>
                  <a:lnTo>
                    <a:pt x="1151" y="2197"/>
                  </a:lnTo>
                  <a:lnTo>
                    <a:pt x="1077" y="2346"/>
                  </a:lnTo>
                  <a:lnTo>
                    <a:pt x="1017" y="2495"/>
                  </a:lnTo>
                  <a:lnTo>
                    <a:pt x="972" y="2660"/>
                  </a:lnTo>
                  <a:lnTo>
                    <a:pt x="1" y="2660"/>
                  </a:lnTo>
                  <a:lnTo>
                    <a:pt x="1" y="3720"/>
                  </a:lnTo>
                  <a:lnTo>
                    <a:pt x="927" y="3720"/>
                  </a:lnTo>
                  <a:lnTo>
                    <a:pt x="987" y="3959"/>
                  </a:lnTo>
                  <a:lnTo>
                    <a:pt x="1062" y="4183"/>
                  </a:lnTo>
                  <a:lnTo>
                    <a:pt x="1166" y="4393"/>
                  </a:lnTo>
                  <a:lnTo>
                    <a:pt x="1286" y="4602"/>
                  </a:lnTo>
                  <a:lnTo>
                    <a:pt x="673" y="5214"/>
                  </a:lnTo>
                  <a:lnTo>
                    <a:pt x="1420" y="5961"/>
                  </a:lnTo>
                  <a:lnTo>
                    <a:pt x="2063" y="5319"/>
                  </a:lnTo>
                  <a:lnTo>
                    <a:pt x="2242" y="5423"/>
                  </a:lnTo>
                  <a:lnTo>
                    <a:pt x="2436" y="5498"/>
                  </a:lnTo>
                  <a:lnTo>
                    <a:pt x="2630" y="5573"/>
                  </a:lnTo>
                  <a:lnTo>
                    <a:pt x="2824" y="5618"/>
                  </a:lnTo>
                  <a:lnTo>
                    <a:pt x="2824" y="6544"/>
                  </a:lnTo>
                  <a:lnTo>
                    <a:pt x="3885" y="6544"/>
                  </a:lnTo>
                  <a:lnTo>
                    <a:pt x="3885" y="5573"/>
                  </a:lnTo>
                  <a:lnTo>
                    <a:pt x="4109" y="5513"/>
                  </a:lnTo>
                  <a:lnTo>
                    <a:pt x="4318" y="5423"/>
                  </a:lnTo>
                  <a:lnTo>
                    <a:pt x="4513" y="5304"/>
                  </a:lnTo>
                  <a:lnTo>
                    <a:pt x="4692" y="5184"/>
                  </a:lnTo>
                  <a:lnTo>
                    <a:pt x="5409" y="5887"/>
                  </a:lnTo>
                  <a:lnTo>
                    <a:pt x="6156" y="5140"/>
                  </a:lnTo>
                  <a:lnTo>
                    <a:pt x="5394" y="4378"/>
                  </a:lnTo>
                  <a:lnTo>
                    <a:pt x="5469" y="4213"/>
                  </a:lnTo>
                  <a:lnTo>
                    <a:pt x="5529" y="4064"/>
                  </a:lnTo>
                  <a:lnTo>
                    <a:pt x="5573" y="3885"/>
                  </a:lnTo>
                  <a:lnTo>
                    <a:pt x="5618" y="3720"/>
                  </a:lnTo>
                  <a:lnTo>
                    <a:pt x="6544" y="3720"/>
                  </a:lnTo>
                  <a:lnTo>
                    <a:pt x="6544" y="2660"/>
                  </a:lnTo>
                  <a:lnTo>
                    <a:pt x="5573" y="2660"/>
                  </a:lnTo>
                  <a:lnTo>
                    <a:pt x="5529" y="2495"/>
                  </a:lnTo>
                  <a:lnTo>
                    <a:pt x="5469" y="2346"/>
                  </a:lnTo>
                  <a:lnTo>
                    <a:pt x="5394" y="2197"/>
                  </a:lnTo>
                  <a:lnTo>
                    <a:pt x="5319" y="2062"/>
                  </a:lnTo>
                  <a:lnTo>
                    <a:pt x="6051" y="1345"/>
                  </a:lnTo>
                  <a:lnTo>
                    <a:pt x="5304" y="583"/>
                  </a:lnTo>
                  <a:lnTo>
                    <a:pt x="4587" y="1285"/>
                  </a:lnTo>
                  <a:lnTo>
                    <a:pt x="4438" y="1196"/>
                  </a:lnTo>
                  <a:lnTo>
                    <a:pt x="4259" y="1106"/>
                  </a:lnTo>
                  <a:lnTo>
                    <a:pt x="4079" y="1031"/>
                  </a:lnTo>
                  <a:lnTo>
                    <a:pt x="3885" y="97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3"/>
            <p:cNvSpPr/>
            <p:nvPr/>
          </p:nvSpPr>
          <p:spPr>
            <a:xfrm>
              <a:off x="4149022" y="1269125"/>
              <a:ext cx="12333" cy="373448"/>
            </a:xfrm>
            <a:custGeom>
              <a:avLst/>
              <a:gdLst/>
              <a:ahLst/>
              <a:cxnLst/>
              <a:rect l="l" t="t" r="r" b="b"/>
              <a:pathLst>
                <a:path w="449" h="13596" extrusionOk="0">
                  <a:moveTo>
                    <a:pt x="180" y="0"/>
                  </a:moveTo>
                  <a:lnTo>
                    <a:pt x="135" y="15"/>
                  </a:lnTo>
                  <a:lnTo>
                    <a:pt x="60" y="60"/>
                  </a:lnTo>
                  <a:lnTo>
                    <a:pt x="16" y="135"/>
                  </a:lnTo>
                  <a:lnTo>
                    <a:pt x="1" y="180"/>
                  </a:lnTo>
                  <a:lnTo>
                    <a:pt x="1" y="224"/>
                  </a:lnTo>
                  <a:lnTo>
                    <a:pt x="1" y="13371"/>
                  </a:lnTo>
                  <a:lnTo>
                    <a:pt x="1" y="13416"/>
                  </a:lnTo>
                  <a:lnTo>
                    <a:pt x="16" y="13446"/>
                  </a:lnTo>
                  <a:lnTo>
                    <a:pt x="60" y="13521"/>
                  </a:lnTo>
                  <a:lnTo>
                    <a:pt x="135" y="13565"/>
                  </a:lnTo>
                  <a:lnTo>
                    <a:pt x="180" y="13580"/>
                  </a:lnTo>
                  <a:lnTo>
                    <a:pt x="225" y="13595"/>
                  </a:lnTo>
                  <a:lnTo>
                    <a:pt x="270" y="13580"/>
                  </a:lnTo>
                  <a:lnTo>
                    <a:pt x="314" y="13565"/>
                  </a:lnTo>
                  <a:lnTo>
                    <a:pt x="374" y="13521"/>
                  </a:lnTo>
                  <a:lnTo>
                    <a:pt x="434" y="13446"/>
                  </a:lnTo>
                  <a:lnTo>
                    <a:pt x="449" y="13416"/>
                  </a:lnTo>
                  <a:lnTo>
                    <a:pt x="449" y="13371"/>
                  </a:lnTo>
                  <a:lnTo>
                    <a:pt x="449" y="224"/>
                  </a:lnTo>
                  <a:lnTo>
                    <a:pt x="449" y="180"/>
                  </a:lnTo>
                  <a:lnTo>
                    <a:pt x="434" y="135"/>
                  </a:lnTo>
                  <a:lnTo>
                    <a:pt x="374" y="60"/>
                  </a:lnTo>
                  <a:lnTo>
                    <a:pt x="314" y="1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3"/>
            <p:cNvSpPr/>
            <p:nvPr/>
          </p:nvSpPr>
          <p:spPr>
            <a:xfrm>
              <a:off x="4129329" y="1477157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942" y="1"/>
                  </a:moveTo>
                  <a:lnTo>
                    <a:pt x="837" y="16"/>
                  </a:lnTo>
                  <a:lnTo>
                    <a:pt x="748" y="31"/>
                  </a:lnTo>
                  <a:lnTo>
                    <a:pt x="658" y="45"/>
                  </a:lnTo>
                  <a:lnTo>
                    <a:pt x="568" y="75"/>
                  </a:lnTo>
                  <a:lnTo>
                    <a:pt x="419" y="165"/>
                  </a:lnTo>
                  <a:lnTo>
                    <a:pt x="270" y="285"/>
                  </a:lnTo>
                  <a:lnTo>
                    <a:pt x="165" y="419"/>
                  </a:lnTo>
                  <a:lnTo>
                    <a:pt x="75" y="583"/>
                  </a:lnTo>
                  <a:lnTo>
                    <a:pt x="45" y="658"/>
                  </a:lnTo>
                  <a:lnTo>
                    <a:pt x="16" y="748"/>
                  </a:lnTo>
                  <a:lnTo>
                    <a:pt x="1" y="852"/>
                  </a:lnTo>
                  <a:lnTo>
                    <a:pt x="1" y="942"/>
                  </a:lnTo>
                  <a:lnTo>
                    <a:pt x="1" y="1032"/>
                  </a:lnTo>
                  <a:lnTo>
                    <a:pt x="16" y="1136"/>
                  </a:lnTo>
                  <a:lnTo>
                    <a:pt x="45" y="1226"/>
                  </a:lnTo>
                  <a:lnTo>
                    <a:pt x="75" y="1300"/>
                  </a:lnTo>
                  <a:lnTo>
                    <a:pt x="165" y="1465"/>
                  </a:lnTo>
                  <a:lnTo>
                    <a:pt x="270" y="1599"/>
                  </a:lnTo>
                  <a:lnTo>
                    <a:pt x="419" y="1719"/>
                  </a:lnTo>
                  <a:lnTo>
                    <a:pt x="568" y="1808"/>
                  </a:lnTo>
                  <a:lnTo>
                    <a:pt x="658" y="1838"/>
                  </a:lnTo>
                  <a:lnTo>
                    <a:pt x="748" y="1868"/>
                  </a:lnTo>
                  <a:lnTo>
                    <a:pt x="837" y="1883"/>
                  </a:lnTo>
                  <a:lnTo>
                    <a:pt x="1031" y="1883"/>
                  </a:lnTo>
                  <a:lnTo>
                    <a:pt x="1121" y="1868"/>
                  </a:lnTo>
                  <a:lnTo>
                    <a:pt x="1226" y="1838"/>
                  </a:lnTo>
                  <a:lnTo>
                    <a:pt x="1300" y="1808"/>
                  </a:lnTo>
                  <a:lnTo>
                    <a:pt x="1465" y="1719"/>
                  </a:lnTo>
                  <a:lnTo>
                    <a:pt x="1599" y="1599"/>
                  </a:lnTo>
                  <a:lnTo>
                    <a:pt x="1719" y="1465"/>
                  </a:lnTo>
                  <a:lnTo>
                    <a:pt x="1808" y="1300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52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83"/>
                  </a:lnTo>
                  <a:lnTo>
                    <a:pt x="1719" y="419"/>
                  </a:lnTo>
                  <a:lnTo>
                    <a:pt x="1599" y="285"/>
                  </a:lnTo>
                  <a:lnTo>
                    <a:pt x="1465" y="165"/>
                  </a:lnTo>
                  <a:lnTo>
                    <a:pt x="1300" y="75"/>
                  </a:lnTo>
                  <a:lnTo>
                    <a:pt x="1226" y="45"/>
                  </a:lnTo>
                  <a:lnTo>
                    <a:pt x="1121" y="31"/>
                  </a:lnTo>
                  <a:lnTo>
                    <a:pt x="1031" y="16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3"/>
            <p:cNvSpPr/>
            <p:nvPr/>
          </p:nvSpPr>
          <p:spPr>
            <a:xfrm>
              <a:off x="3999246" y="1088175"/>
              <a:ext cx="311893" cy="311481"/>
            </a:xfrm>
            <a:custGeom>
              <a:avLst/>
              <a:gdLst/>
              <a:ahLst/>
              <a:cxnLst/>
              <a:rect l="l" t="t" r="r" b="b"/>
              <a:pathLst>
                <a:path w="11355" h="11340" extrusionOk="0">
                  <a:moveTo>
                    <a:pt x="5678" y="0"/>
                  </a:moveTo>
                  <a:lnTo>
                    <a:pt x="5379" y="15"/>
                  </a:lnTo>
                  <a:lnTo>
                    <a:pt x="5095" y="30"/>
                  </a:lnTo>
                  <a:lnTo>
                    <a:pt x="4811" y="60"/>
                  </a:lnTo>
                  <a:lnTo>
                    <a:pt x="4527" y="120"/>
                  </a:lnTo>
                  <a:lnTo>
                    <a:pt x="4259" y="179"/>
                  </a:lnTo>
                  <a:lnTo>
                    <a:pt x="3990" y="254"/>
                  </a:lnTo>
                  <a:lnTo>
                    <a:pt x="3721" y="344"/>
                  </a:lnTo>
                  <a:lnTo>
                    <a:pt x="3467" y="448"/>
                  </a:lnTo>
                  <a:lnTo>
                    <a:pt x="3213" y="568"/>
                  </a:lnTo>
                  <a:lnTo>
                    <a:pt x="2974" y="687"/>
                  </a:lnTo>
                  <a:lnTo>
                    <a:pt x="2735" y="822"/>
                  </a:lnTo>
                  <a:lnTo>
                    <a:pt x="2511" y="971"/>
                  </a:lnTo>
                  <a:lnTo>
                    <a:pt x="2287" y="1135"/>
                  </a:lnTo>
                  <a:lnTo>
                    <a:pt x="2062" y="1300"/>
                  </a:lnTo>
                  <a:lnTo>
                    <a:pt x="1868" y="1479"/>
                  </a:lnTo>
                  <a:lnTo>
                    <a:pt x="1659" y="1658"/>
                  </a:lnTo>
                  <a:lnTo>
                    <a:pt x="1480" y="1853"/>
                  </a:lnTo>
                  <a:lnTo>
                    <a:pt x="1301" y="2062"/>
                  </a:lnTo>
                  <a:lnTo>
                    <a:pt x="1136" y="2286"/>
                  </a:lnTo>
                  <a:lnTo>
                    <a:pt x="972" y="2495"/>
                  </a:lnTo>
                  <a:lnTo>
                    <a:pt x="822" y="2734"/>
                  </a:lnTo>
                  <a:lnTo>
                    <a:pt x="688" y="2973"/>
                  </a:lnTo>
                  <a:lnTo>
                    <a:pt x="568" y="3212"/>
                  </a:lnTo>
                  <a:lnTo>
                    <a:pt x="449" y="3466"/>
                  </a:lnTo>
                  <a:lnTo>
                    <a:pt x="344" y="3720"/>
                  </a:lnTo>
                  <a:lnTo>
                    <a:pt x="255" y="3989"/>
                  </a:lnTo>
                  <a:lnTo>
                    <a:pt x="180" y="4258"/>
                  </a:lnTo>
                  <a:lnTo>
                    <a:pt x="120" y="4527"/>
                  </a:lnTo>
                  <a:lnTo>
                    <a:pt x="75" y="4811"/>
                  </a:lnTo>
                  <a:lnTo>
                    <a:pt x="31" y="5094"/>
                  </a:lnTo>
                  <a:lnTo>
                    <a:pt x="16" y="5378"/>
                  </a:lnTo>
                  <a:lnTo>
                    <a:pt x="1" y="5677"/>
                  </a:lnTo>
                  <a:lnTo>
                    <a:pt x="16" y="5961"/>
                  </a:lnTo>
                  <a:lnTo>
                    <a:pt x="31" y="6260"/>
                  </a:lnTo>
                  <a:lnTo>
                    <a:pt x="75" y="6544"/>
                  </a:lnTo>
                  <a:lnTo>
                    <a:pt x="120" y="6812"/>
                  </a:lnTo>
                  <a:lnTo>
                    <a:pt x="180" y="7096"/>
                  </a:lnTo>
                  <a:lnTo>
                    <a:pt x="255" y="7365"/>
                  </a:lnTo>
                  <a:lnTo>
                    <a:pt x="344" y="7619"/>
                  </a:lnTo>
                  <a:lnTo>
                    <a:pt x="449" y="7888"/>
                  </a:lnTo>
                  <a:lnTo>
                    <a:pt x="568" y="8127"/>
                  </a:lnTo>
                  <a:lnTo>
                    <a:pt x="688" y="8381"/>
                  </a:lnTo>
                  <a:lnTo>
                    <a:pt x="822" y="8620"/>
                  </a:lnTo>
                  <a:lnTo>
                    <a:pt x="972" y="8844"/>
                  </a:lnTo>
                  <a:lnTo>
                    <a:pt x="1136" y="9068"/>
                  </a:lnTo>
                  <a:lnTo>
                    <a:pt x="1301" y="9277"/>
                  </a:lnTo>
                  <a:lnTo>
                    <a:pt x="1480" y="9487"/>
                  </a:lnTo>
                  <a:lnTo>
                    <a:pt x="1659" y="9681"/>
                  </a:lnTo>
                  <a:lnTo>
                    <a:pt x="1868" y="9875"/>
                  </a:lnTo>
                  <a:lnTo>
                    <a:pt x="2062" y="10054"/>
                  </a:lnTo>
                  <a:lnTo>
                    <a:pt x="2287" y="10219"/>
                  </a:lnTo>
                  <a:lnTo>
                    <a:pt x="2511" y="10383"/>
                  </a:lnTo>
                  <a:lnTo>
                    <a:pt x="2735" y="10517"/>
                  </a:lnTo>
                  <a:lnTo>
                    <a:pt x="2974" y="10667"/>
                  </a:lnTo>
                  <a:lnTo>
                    <a:pt x="3213" y="10786"/>
                  </a:lnTo>
                  <a:lnTo>
                    <a:pt x="3467" y="10906"/>
                  </a:lnTo>
                  <a:lnTo>
                    <a:pt x="3721" y="10995"/>
                  </a:lnTo>
                  <a:lnTo>
                    <a:pt x="3990" y="11085"/>
                  </a:lnTo>
                  <a:lnTo>
                    <a:pt x="4259" y="11160"/>
                  </a:lnTo>
                  <a:lnTo>
                    <a:pt x="4527" y="11235"/>
                  </a:lnTo>
                  <a:lnTo>
                    <a:pt x="4811" y="11279"/>
                  </a:lnTo>
                  <a:lnTo>
                    <a:pt x="5095" y="11309"/>
                  </a:lnTo>
                  <a:lnTo>
                    <a:pt x="5379" y="11339"/>
                  </a:lnTo>
                  <a:lnTo>
                    <a:pt x="5962" y="11339"/>
                  </a:lnTo>
                  <a:lnTo>
                    <a:pt x="6260" y="11309"/>
                  </a:lnTo>
                  <a:lnTo>
                    <a:pt x="6544" y="11279"/>
                  </a:lnTo>
                  <a:lnTo>
                    <a:pt x="6813" y="11235"/>
                  </a:lnTo>
                  <a:lnTo>
                    <a:pt x="7097" y="11160"/>
                  </a:lnTo>
                  <a:lnTo>
                    <a:pt x="7366" y="11085"/>
                  </a:lnTo>
                  <a:lnTo>
                    <a:pt x="7620" y="10995"/>
                  </a:lnTo>
                  <a:lnTo>
                    <a:pt x="7889" y="10906"/>
                  </a:lnTo>
                  <a:lnTo>
                    <a:pt x="8128" y="10786"/>
                  </a:lnTo>
                  <a:lnTo>
                    <a:pt x="8382" y="10667"/>
                  </a:lnTo>
                  <a:lnTo>
                    <a:pt x="8621" y="10517"/>
                  </a:lnTo>
                  <a:lnTo>
                    <a:pt x="8845" y="10383"/>
                  </a:lnTo>
                  <a:lnTo>
                    <a:pt x="9069" y="10219"/>
                  </a:lnTo>
                  <a:lnTo>
                    <a:pt x="9278" y="10054"/>
                  </a:lnTo>
                  <a:lnTo>
                    <a:pt x="9487" y="9875"/>
                  </a:lnTo>
                  <a:lnTo>
                    <a:pt x="9682" y="9681"/>
                  </a:lnTo>
                  <a:lnTo>
                    <a:pt x="9876" y="9487"/>
                  </a:lnTo>
                  <a:lnTo>
                    <a:pt x="10055" y="9277"/>
                  </a:lnTo>
                  <a:lnTo>
                    <a:pt x="10219" y="9068"/>
                  </a:lnTo>
                  <a:lnTo>
                    <a:pt x="10384" y="8844"/>
                  </a:lnTo>
                  <a:lnTo>
                    <a:pt x="10533" y="8620"/>
                  </a:lnTo>
                  <a:lnTo>
                    <a:pt x="10668" y="8381"/>
                  </a:lnTo>
                  <a:lnTo>
                    <a:pt x="10787" y="8127"/>
                  </a:lnTo>
                  <a:lnTo>
                    <a:pt x="10907" y="7888"/>
                  </a:lnTo>
                  <a:lnTo>
                    <a:pt x="10996" y="7619"/>
                  </a:lnTo>
                  <a:lnTo>
                    <a:pt x="11086" y="7365"/>
                  </a:lnTo>
                  <a:lnTo>
                    <a:pt x="11176" y="7096"/>
                  </a:lnTo>
                  <a:lnTo>
                    <a:pt x="11235" y="6812"/>
                  </a:lnTo>
                  <a:lnTo>
                    <a:pt x="11280" y="6544"/>
                  </a:lnTo>
                  <a:lnTo>
                    <a:pt x="11325" y="6260"/>
                  </a:lnTo>
                  <a:lnTo>
                    <a:pt x="11340" y="5961"/>
                  </a:lnTo>
                  <a:lnTo>
                    <a:pt x="11355" y="5677"/>
                  </a:lnTo>
                  <a:lnTo>
                    <a:pt x="11340" y="5378"/>
                  </a:lnTo>
                  <a:lnTo>
                    <a:pt x="11325" y="5094"/>
                  </a:lnTo>
                  <a:lnTo>
                    <a:pt x="11280" y="4811"/>
                  </a:lnTo>
                  <a:lnTo>
                    <a:pt x="11235" y="4527"/>
                  </a:lnTo>
                  <a:lnTo>
                    <a:pt x="11176" y="4258"/>
                  </a:lnTo>
                  <a:lnTo>
                    <a:pt x="11086" y="3989"/>
                  </a:lnTo>
                  <a:lnTo>
                    <a:pt x="10996" y="3720"/>
                  </a:lnTo>
                  <a:lnTo>
                    <a:pt x="10907" y="3466"/>
                  </a:lnTo>
                  <a:lnTo>
                    <a:pt x="10787" y="3212"/>
                  </a:lnTo>
                  <a:lnTo>
                    <a:pt x="10668" y="2973"/>
                  </a:lnTo>
                  <a:lnTo>
                    <a:pt x="10533" y="2734"/>
                  </a:lnTo>
                  <a:lnTo>
                    <a:pt x="10384" y="2495"/>
                  </a:lnTo>
                  <a:lnTo>
                    <a:pt x="10219" y="2286"/>
                  </a:lnTo>
                  <a:lnTo>
                    <a:pt x="10055" y="2062"/>
                  </a:lnTo>
                  <a:lnTo>
                    <a:pt x="9876" y="1853"/>
                  </a:lnTo>
                  <a:lnTo>
                    <a:pt x="9682" y="1658"/>
                  </a:lnTo>
                  <a:lnTo>
                    <a:pt x="9487" y="1479"/>
                  </a:lnTo>
                  <a:lnTo>
                    <a:pt x="9278" y="1300"/>
                  </a:lnTo>
                  <a:lnTo>
                    <a:pt x="9069" y="1135"/>
                  </a:lnTo>
                  <a:lnTo>
                    <a:pt x="8845" y="971"/>
                  </a:lnTo>
                  <a:lnTo>
                    <a:pt x="8621" y="822"/>
                  </a:lnTo>
                  <a:lnTo>
                    <a:pt x="8382" y="687"/>
                  </a:lnTo>
                  <a:lnTo>
                    <a:pt x="8128" y="568"/>
                  </a:lnTo>
                  <a:lnTo>
                    <a:pt x="7889" y="448"/>
                  </a:lnTo>
                  <a:lnTo>
                    <a:pt x="7620" y="344"/>
                  </a:lnTo>
                  <a:lnTo>
                    <a:pt x="7366" y="254"/>
                  </a:lnTo>
                  <a:lnTo>
                    <a:pt x="7097" y="179"/>
                  </a:lnTo>
                  <a:lnTo>
                    <a:pt x="6813" y="120"/>
                  </a:lnTo>
                  <a:lnTo>
                    <a:pt x="6544" y="60"/>
                  </a:lnTo>
                  <a:lnTo>
                    <a:pt x="6260" y="30"/>
                  </a:lnTo>
                  <a:lnTo>
                    <a:pt x="5962" y="15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3"/>
            <p:cNvSpPr/>
            <p:nvPr/>
          </p:nvSpPr>
          <p:spPr>
            <a:xfrm>
              <a:off x="4067776" y="1152584"/>
              <a:ext cx="178127" cy="178127"/>
            </a:xfrm>
            <a:custGeom>
              <a:avLst/>
              <a:gdLst/>
              <a:ahLst/>
              <a:cxnLst/>
              <a:rect l="l" t="t" r="r" b="b"/>
              <a:pathLst>
                <a:path w="6485" h="6485" extrusionOk="0">
                  <a:moveTo>
                    <a:pt x="2585" y="329"/>
                  </a:moveTo>
                  <a:lnTo>
                    <a:pt x="2361" y="583"/>
                  </a:lnTo>
                  <a:lnTo>
                    <a:pt x="2167" y="852"/>
                  </a:lnTo>
                  <a:lnTo>
                    <a:pt x="2047" y="1031"/>
                  </a:lnTo>
                  <a:lnTo>
                    <a:pt x="1928" y="1240"/>
                  </a:lnTo>
                  <a:lnTo>
                    <a:pt x="1823" y="1435"/>
                  </a:lnTo>
                  <a:lnTo>
                    <a:pt x="1734" y="1644"/>
                  </a:lnTo>
                  <a:lnTo>
                    <a:pt x="733" y="1644"/>
                  </a:lnTo>
                  <a:lnTo>
                    <a:pt x="897" y="1405"/>
                  </a:lnTo>
                  <a:lnTo>
                    <a:pt x="1091" y="1181"/>
                  </a:lnTo>
                  <a:lnTo>
                    <a:pt x="1300" y="987"/>
                  </a:lnTo>
                  <a:lnTo>
                    <a:pt x="1525" y="807"/>
                  </a:lnTo>
                  <a:lnTo>
                    <a:pt x="1778" y="643"/>
                  </a:lnTo>
                  <a:lnTo>
                    <a:pt x="2032" y="523"/>
                  </a:lnTo>
                  <a:lnTo>
                    <a:pt x="2301" y="419"/>
                  </a:lnTo>
                  <a:lnTo>
                    <a:pt x="2585" y="329"/>
                  </a:lnTo>
                  <a:close/>
                  <a:moveTo>
                    <a:pt x="3123" y="269"/>
                  </a:moveTo>
                  <a:lnTo>
                    <a:pt x="3123" y="1644"/>
                  </a:lnTo>
                  <a:lnTo>
                    <a:pt x="2018" y="1644"/>
                  </a:lnTo>
                  <a:lnTo>
                    <a:pt x="2182" y="1315"/>
                  </a:lnTo>
                  <a:lnTo>
                    <a:pt x="2376" y="1001"/>
                  </a:lnTo>
                  <a:lnTo>
                    <a:pt x="2585" y="733"/>
                  </a:lnTo>
                  <a:lnTo>
                    <a:pt x="2765" y="523"/>
                  </a:lnTo>
                  <a:lnTo>
                    <a:pt x="2929" y="374"/>
                  </a:lnTo>
                  <a:lnTo>
                    <a:pt x="3033" y="269"/>
                  </a:lnTo>
                  <a:close/>
                  <a:moveTo>
                    <a:pt x="3497" y="269"/>
                  </a:moveTo>
                  <a:lnTo>
                    <a:pt x="3676" y="434"/>
                  </a:lnTo>
                  <a:lnTo>
                    <a:pt x="3795" y="568"/>
                  </a:lnTo>
                  <a:lnTo>
                    <a:pt x="3930" y="718"/>
                  </a:lnTo>
                  <a:lnTo>
                    <a:pt x="4079" y="912"/>
                  </a:lnTo>
                  <a:lnTo>
                    <a:pt x="4229" y="1121"/>
                  </a:lnTo>
                  <a:lnTo>
                    <a:pt x="4378" y="1375"/>
                  </a:lnTo>
                  <a:lnTo>
                    <a:pt x="4512" y="1644"/>
                  </a:lnTo>
                  <a:lnTo>
                    <a:pt x="3377" y="1644"/>
                  </a:lnTo>
                  <a:lnTo>
                    <a:pt x="3377" y="269"/>
                  </a:lnTo>
                  <a:close/>
                  <a:moveTo>
                    <a:pt x="3945" y="344"/>
                  </a:moveTo>
                  <a:lnTo>
                    <a:pt x="4229" y="419"/>
                  </a:lnTo>
                  <a:lnTo>
                    <a:pt x="4483" y="523"/>
                  </a:lnTo>
                  <a:lnTo>
                    <a:pt x="4737" y="658"/>
                  </a:lnTo>
                  <a:lnTo>
                    <a:pt x="4976" y="822"/>
                  </a:lnTo>
                  <a:lnTo>
                    <a:pt x="5200" y="987"/>
                  </a:lnTo>
                  <a:lnTo>
                    <a:pt x="5409" y="1196"/>
                  </a:lnTo>
                  <a:lnTo>
                    <a:pt x="5603" y="1405"/>
                  </a:lnTo>
                  <a:lnTo>
                    <a:pt x="5767" y="1644"/>
                  </a:lnTo>
                  <a:lnTo>
                    <a:pt x="4796" y="1644"/>
                  </a:lnTo>
                  <a:lnTo>
                    <a:pt x="4707" y="1435"/>
                  </a:lnTo>
                  <a:lnTo>
                    <a:pt x="4602" y="1240"/>
                  </a:lnTo>
                  <a:lnTo>
                    <a:pt x="4483" y="1031"/>
                  </a:lnTo>
                  <a:lnTo>
                    <a:pt x="4363" y="852"/>
                  </a:lnTo>
                  <a:lnTo>
                    <a:pt x="4154" y="583"/>
                  </a:lnTo>
                  <a:lnTo>
                    <a:pt x="3945" y="344"/>
                  </a:lnTo>
                  <a:close/>
                  <a:moveTo>
                    <a:pt x="1629" y="1913"/>
                  </a:moveTo>
                  <a:lnTo>
                    <a:pt x="1554" y="2182"/>
                  </a:lnTo>
                  <a:lnTo>
                    <a:pt x="1480" y="2466"/>
                  </a:lnTo>
                  <a:lnTo>
                    <a:pt x="1450" y="2749"/>
                  </a:lnTo>
                  <a:lnTo>
                    <a:pt x="1420" y="3048"/>
                  </a:lnTo>
                  <a:lnTo>
                    <a:pt x="270" y="3048"/>
                  </a:lnTo>
                  <a:lnTo>
                    <a:pt x="314" y="2749"/>
                  </a:lnTo>
                  <a:lnTo>
                    <a:pt x="374" y="2451"/>
                  </a:lnTo>
                  <a:lnTo>
                    <a:pt x="464" y="2182"/>
                  </a:lnTo>
                  <a:lnTo>
                    <a:pt x="583" y="1913"/>
                  </a:lnTo>
                  <a:close/>
                  <a:moveTo>
                    <a:pt x="3123" y="1913"/>
                  </a:moveTo>
                  <a:lnTo>
                    <a:pt x="3123" y="3048"/>
                  </a:lnTo>
                  <a:lnTo>
                    <a:pt x="1689" y="3048"/>
                  </a:lnTo>
                  <a:lnTo>
                    <a:pt x="1704" y="2749"/>
                  </a:lnTo>
                  <a:lnTo>
                    <a:pt x="1749" y="2466"/>
                  </a:lnTo>
                  <a:lnTo>
                    <a:pt x="1823" y="2182"/>
                  </a:lnTo>
                  <a:lnTo>
                    <a:pt x="1913" y="1913"/>
                  </a:lnTo>
                  <a:close/>
                  <a:moveTo>
                    <a:pt x="4617" y="1913"/>
                  </a:moveTo>
                  <a:lnTo>
                    <a:pt x="4707" y="2182"/>
                  </a:lnTo>
                  <a:lnTo>
                    <a:pt x="4781" y="2466"/>
                  </a:lnTo>
                  <a:lnTo>
                    <a:pt x="4826" y="2749"/>
                  </a:lnTo>
                  <a:lnTo>
                    <a:pt x="4841" y="3048"/>
                  </a:lnTo>
                  <a:lnTo>
                    <a:pt x="3377" y="3048"/>
                  </a:lnTo>
                  <a:lnTo>
                    <a:pt x="3377" y="1913"/>
                  </a:lnTo>
                  <a:close/>
                  <a:moveTo>
                    <a:pt x="5917" y="1913"/>
                  </a:moveTo>
                  <a:lnTo>
                    <a:pt x="6036" y="2182"/>
                  </a:lnTo>
                  <a:lnTo>
                    <a:pt x="6126" y="2451"/>
                  </a:lnTo>
                  <a:lnTo>
                    <a:pt x="6186" y="2749"/>
                  </a:lnTo>
                  <a:lnTo>
                    <a:pt x="6216" y="3048"/>
                  </a:lnTo>
                  <a:lnTo>
                    <a:pt x="5110" y="3048"/>
                  </a:lnTo>
                  <a:lnTo>
                    <a:pt x="5080" y="2749"/>
                  </a:lnTo>
                  <a:lnTo>
                    <a:pt x="5035" y="2466"/>
                  </a:lnTo>
                  <a:lnTo>
                    <a:pt x="4976" y="2182"/>
                  </a:lnTo>
                  <a:lnTo>
                    <a:pt x="4901" y="1913"/>
                  </a:lnTo>
                  <a:close/>
                  <a:moveTo>
                    <a:pt x="1420" y="3302"/>
                  </a:moveTo>
                  <a:lnTo>
                    <a:pt x="1435" y="3601"/>
                  </a:lnTo>
                  <a:lnTo>
                    <a:pt x="1465" y="3885"/>
                  </a:lnTo>
                  <a:lnTo>
                    <a:pt x="1525" y="4169"/>
                  </a:lnTo>
                  <a:lnTo>
                    <a:pt x="1584" y="4438"/>
                  </a:lnTo>
                  <a:lnTo>
                    <a:pt x="524" y="4438"/>
                  </a:lnTo>
                  <a:lnTo>
                    <a:pt x="419" y="4169"/>
                  </a:lnTo>
                  <a:lnTo>
                    <a:pt x="329" y="3885"/>
                  </a:lnTo>
                  <a:lnTo>
                    <a:pt x="285" y="3601"/>
                  </a:lnTo>
                  <a:lnTo>
                    <a:pt x="270" y="3302"/>
                  </a:lnTo>
                  <a:close/>
                  <a:moveTo>
                    <a:pt x="3123" y="3302"/>
                  </a:moveTo>
                  <a:lnTo>
                    <a:pt x="3123" y="4438"/>
                  </a:lnTo>
                  <a:lnTo>
                    <a:pt x="1853" y="4438"/>
                  </a:lnTo>
                  <a:lnTo>
                    <a:pt x="1778" y="4169"/>
                  </a:lnTo>
                  <a:lnTo>
                    <a:pt x="1734" y="3885"/>
                  </a:lnTo>
                  <a:lnTo>
                    <a:pt x="1704" y="3601"/>
                  </a:lnTo>
                  <a:lnTo>
                    <a:pt x="1689" y="3302"/>
                  </a:lnTo>
                  <a:close/>
                  <a:moveTo>
                    <a:pt x="4841" y="3302"/>
                  </a:moveTo>
                  <a:lnTo>
                    <a:pt x="4826" y="3601"/>
                  </a:lnTo>
                  <a:lnTo>
                    <a:pt x="4796" y="3885"/>
                  </a:lnTo>
                  <a:lnTo>
                    <a:pt x="4737" y="4169"/>
                  </a:lnTo>
                  <a:lnTo>
                    <a:pt x="4677" y="4438"/>
                  </a:lnTo>
                  <a:lnTo>
                    <a:pt x="3377" y="4438"/>
                  </a:lnTo>
                  <a:lnTo>
                    <a:pt x="3377" y="3302"/>
                  </a:lnTo>
                  <a:close/>
                  <a:moveTo>
                    <a:pt x="6230" y="3302"/>
                  </a:moveTo>
                  <a:lnTo>
                    <a:pt x="6201" y="3601"/>
                  </a:lnTo>
                  <a:lnTo>
                    <a:pt x="6156" y="3885"/>
                  </a:lnTo>
                  <a:lnTo>
                    <a:pt x="6081" y="4169"/>
                  </a:lnTo>
                  <a:lnTo>
                    <a:pt x="5977" y="4438"/>
                  </a:lnTo>
                  <a:lnTo>
                    <a:pt x="4946" y="4438"/>
                  </a:lnTo>
                  <a:lnTo>
                    <a:pt x="5005" y="4169"/>
                  </a:lnTo>
                  <a:lnTo>
                    <a:pt x="5050" y="3885"/>
                  </a:lnTo>
                  <a:lnTo>
                    <a:pt x="5095" y="3601"/>
                  </a:lnTo>
                  <a:lnTo>
                    <a:pt x="5110" y="3302"/>
                  </a:lnTo>
                  <a:close/>
                  <a:moveTo>
                    <a:pt x="5842" y="4692"/>
                  </a:moveTo>
                  <a:lnTo>
                    <a:pt x="5678" y="4960"/>
                  </a:lnTo>
                  <a:lnTo>
                    <a:pt x="5484" y="5214"/>
                  </a:lnTo>
                  <a:lnTo>
                    <a:pt x="5274" y="5438"/>
                  </a:lnTo>
                  <a:lnTo>
                    <a:pt x="5035" y="5633"/>
                  </a:lnTo>
                  <a:lnTo>
                    <a:pt x="4766" y="5797"/>
                  </a:lnTo>
                  <a:lnTo>
                    <a:pt x="4497" y="5946"/>
                  </a:lnTo>
                  <a:lnTo>
                    <a:pt x="4214" y="6066"/>
                  </a:lnTo>
                  <a:lnTo>
                    <a:pt x="3900" y="6156"/>
                  </a:lnTo>
                  <a:lnTo>
                    <a:pt x="3900" y="6156"/>
                  </a:lnTo>
                  <a:lnTo>
                    <a:pt x="4109" y="5946"/>
                  </a:lnTo>
                  <a:lnTo>
                    <a:pt x="4303" y="5737"/>
                  </a:lnTo>
                  <a:lnTo>
                    <a:pt x="4468" y="5498"/>
                  </a:lnTo>
                  <a:lnTo>
                    <a:pt x="4617" y="5244"/>
                  </a:lnTo>
                  <a:lnTo>
                    <a:pt x="4751" y="4975"/>
                  </a:lnTo>
                  <a:lnTo>
                    <a:pt x="4856" y="4692"/>
                  </a:lnTo>
                  <a:close/>
                  <a:moveTo>
                    <a:pt x="1659" y="4692"/>
                  </a:moveTo>
                  <a:lnTo>
                    <a:pt x="1778" y="4975"/>
                  </a:lnTo>
                  <a:lnTo>
                    <a:pt x="1913" y="5244"/>
                  </a:lnTo>
                  <a:lnTo>
                    <a:pt x="2062" y="5498"/>
                  </a:lnTo>
                  <a:lnTo>
                    <a:pt x="2227" y="5737"/>
                  </a:lnTo>
                  <a:lnTo>
                    <a:pt x="2421" y="5961"/>
                  </a:lnTo>
                  <a:lnTo>
                    <a:pt x="2630" y="6156"/>
                  </a:lnTo>
                  <a:lnTo>
                    <a:pt x="2316" y="6081"/>
                  </a:lnTo>
                  <a:lnTo>
                    <a:pt x="2032" y="5961"/>
                  </a:lnTo>
                  <a:lnTo>
                    <a:pt x="1749" y="5812"/>
                  </a:lnTo>
                  <a:lnTo>
                    <a:pt x="1480" y="5648"/>
                  </a:lnTo>
                  <a:lnTo>
                    <a:pt x="1241" y="5438"/>
                  </a:lnTo>
                  <a:lnTo>
                    <a:pt x="1017" y="5214"/>
                  </a:lnTo>
                  <a:lnTo>
                    <a:pt x="822" y="4975"/>
                  </a:lnTo>
                  <a:lnTo>
                    <a:pt x="643" y="4692"/>
                  </a:lnTo>
                  <a:close/>
                  <a:moveTo>
                    <a:pt x="3123" y="4692"/>
                  </a:moveTo>
                  <a:lnTo>
                    <a:pt x="3123" y="6200"/>
                  </a:lnTo>
                  <a:lnTo>
                    <a:pt x="3018" y="6141"/>
                  </a:lnTo>
                  <a:lnTo>
                    <a:pt x="2899" y="6051"/>
                  </a:lnTo>
                  <a:lnTo>
                    <a:pt x="2750" y="5917"/>
                  </a:lnTo>
                  <a:lnTo>
                    <a:pt x="2585" y="5752"/>
                  </a:lnTo>
                  <a:lnTo>
                    <a:pt x="2421" y="5558"/>
                  </a:lnTo>
                  <a:lnTo>
                    <a:pt x="2257" y="5304"/>
                  </a:lnTo>
                  <a:lnTo>
                    <a:pt x="2092" y="5020"/>
                  </a:lnTo>
                  <a:lnTo>
                    <a:pt x="2018" y="4871"/>
                  </a:lnTo>
                  <a:lnTo>
                    <a:pt x="1943" y="4692"/>
                  </a:lnTo>
                  <a:close/>
                  <a:moveTo>
                    <a:pt x="4587" y="4692"/>
                  </a:moveTo>
                  <a:lnTo>
                    <a:pt x="4483" y="4931"/>
                  </a:lnTo>
                  <a:lnTo>
                    <a:pt x="4363" y="5155"/>
                  </a:lnTo>
                  <a:lnTo>
                    <a:pt x="4244" y="5364"/>
                  </a:lnTo>
                  <a:lnTo>
                    <a:pt x="4094" y="5558"/>
                  </a:lnTo>
                  <a:lnTo>
                    <a:pt x="3975" y="5707"/>
                  </a:lnTo>
                  <a:lnTo>
                    <a:pt x="3870" y="5827"/>
                  </a:lnTo>
                  <a:lnTo>
                    <a:pt x="3661" y="6021"/>
                  </a:lnTo>
                  <a:lnTo>
                    <a:pt x="3482" y="6141"/>
                  </a:lnTo>
                  <a:lnTo>
                    <a:pt x="3377" y="6215"/>
                  </a:lnTo>
                  <a:lnTo>
                    <a:pt x="3377" y="4692"/>
                  </a:lnTo>
                  <a:close/>
                  <a:moveTo>
                    <a:pt x="3243" y="1"/>
                  </a:moveTo>
                  <a:lnTo>
                    <a:pt x="2914" y="15"/>
                  </a:lnTo>
                  <a:lnTo>
                    <a:pt x="2600" y="60"/>
                  </a:lnTo>
                  <a:lnTo>
                    <a:pt x="2286" y="150"/>
                  </a:lnTo>
                  <a:lnTo>
                    <a:pt x="1988" y="254"/>
                  </a:lnTo>
                  <a:lnTo>
                    <a:pt x="1704" y="389"/>
                  </a:lnTo>
                  <a:lnTo>
                    <a:pt x="1435" y="553"/>
                  </a:lnTo>
                  <a:lnTo>
                    <a:pt x="1181" y="747"/>
                  </a:lnTo>
                  <a:lnTo>
                    <a:pt x="957" y="957"/>
                  </a:lnTo>
                  <a:lnTo>
                    <a:pt x="748" y="1181"/>
                  </a:lnTo>
                  <a:lnTo>
                    <a:pt x="553" y="1435"/>
                  </a:lnTo>
                  <a:lnTo>
                    <a:pt x="404" y="1704"/>
                  </a:lnTo>
                  <a:lnTo>
                    <a:pt x="255" y="1987"/>
                  </a:lnTo>
                  <a:lnTo>
                    <a:pt x="150" y="2271"/>
                  </a:lnTo>
                  <a:lnTo>
                    <a:pt x="75" y="2585"/>
                  </a:lnTo>
                  <a:lnTo>
                    <a:pt x="16" y="2914"/>
                  </a:lnTo>
                  <a:lnTo>
                    <a:pt x="1" y="3242"/>
                  </a:lnTo>
                  <a:lnTo>
                    <a:pt x="16" y="3571"/>
                  </a:lnTo>
                  <a:lnTo>
                    <a:pt x="75" y="3900"/>
                  </a:lnTo>
                  <a:lnTo>
                    <a:pt x="150" y="4199"/>
                  </a:lnTo>
                  <a:lnTo>
                    <a:pt x="255" y="4497"/>
                  </a:lnTo>
                  <a:lnTo>
                    <a:pt x="404" y="4781"/>
                  </a:lnTo>
                  <a:lnTo>
                    <a:pt x="553" y="5050"/>
                  </a:lnTo>
                  <a:lnTo>
                    <a:pt x="748" y="5304"/>
                  </a:lnTo>
                  <a:lnTo>
                    <a:pt x="957" y="5528"/>
                  </a:lnTo>
                  <a:lnTo>
                    <a:pt x="1181" y="5737"/>
                  </a:lnTo>
                  <a:lnTo>
                    <a:pt x="1435" y="5931"/>
                  </a:lnTo>
                  <a:lnTo>
                    <a:pt x="1704" y="6096"/>
                  </a:lnTo>
                  <a:lnTo>
                    <a:pt x="1988" y="6230"/>
                  </a:lnTo>
                  <a:lnTo>
                    <a:pt x="2286" y="6335"/>
                  </a:lnTo>
                  <a:lnTo>
                    <a:pt x="2600" y="6410"/>
                  </a:lnTo>
                  <a:lnTo>
                    <a:pt x="2914" y="6469"/>
                  </a:lnTo>
                  <a:lnTo>
                    <a:pt x="3243" y="6484"/>
                  </a:lnTo>
                  <a:lnTo>
                    <a:pt x="3571" y="6469"/>
                  </a:lnTo>
                  <a:lnTo>
                    <a:pt x="3900" y="6410"/>
                  </a:lnTo>
                  <a:lnTo>
                    <a:pt x="4214" y="6335"/>
                  </a:lnTo>
                  <a:lnTo>
                    <a:pt x="4512" y="6230"/>
                  </a:lnTo>
                  <a:lnTo>
                    <a:pt x="4796" y="6096"/>
                  </a:lnTo>
                  <a:lnTo>
                    <a:pt x="5065" y="5931"/>
                  </a:lnTo>
                  <a:lnTo>
                    <a:pt x="5304" y="5737"/>
                  </a:lnTo>
                  <a:lnTo>
                    <a:pt x="5543" y="5528"/>
                  </a:lnTo>
                  <a:lnTo>
                    <a:pt x="5752" y="5304"/>
                  </a:lnTo>
                  <a:lnTo>
                    <a:pt x="5932" y="5050"/>
                  </a:lnTo>
                  <a:lnTo>
                    <a:pt x="6096" y="4781"/>
                  </a:lnTo>
                  <a:lnTo>
                    <a:pt x="6230" y="4497"/>
                  </a:lnTo>
                  <a:lnTo>
                    <a:pt x="6350" y="4199"/>
                  </a:lnTo>
                  <a:lnTo>
                    <a:pt x="6425" y="3900"/>
                  </a:lnTo>
                  <a:lnTo>
                    <a:pt x="6470" y="3571"/>
                  </a:lnTo>
                  <a:lnTo>
                    <a:pt x="6484" y="3242"/>
                  </a:lnTo>
                  <a:lnTo>
                    <a:pt x="6470" y="2914"/>
                  </a:lnTo>
                  <a:lnTo>
                    <a:pt x="6425" y="2585"/>
                  </a:lnTo>
                  <a:lnTo>
                    <a:pt x="6350" y="2271"/>
                  </a:lnTo>
                  <a:lnTo>
                    <a:pt x="6230" y="1987"/>
                  </a:lnTo>
                  <a:lnTo>
                    <a:pt x="6096" y="1704"/>
                  </a:lnTo>
                  <a:lnTo>
                    <a:pt x="5932" y="1435"/>
                  </a:lnTo>
                  <a:lnTo>
                    <a:pt x="5752" y="1181"/>
                  </a:lnTo>
                  <a:lnTo>
                    <a:pt x="5543" y="957"/>
                  </a:lnTo>
                  <a:lnTo>
                    <a:pt x="5304" y="747"/>
                  </a:lnTo>
                  <a:lnTo>
                    <a:pt x="5065" y="553"/>
                  </a:lnTo>
                  <a:lnTo>
                    <a:pt x="4796" y="389"/>
                  </a:lnTo>
                  <a:lnTo>
                    <a:pt x="4512" y="254"/>
                  </a:lnTo>
                  <a:lnTo>
                    <a:pt x="4214" y="150"/>
                  </a:lnTo>
                  <a:lnTo>
                    <a:pt x="3900" y="60"/>
                  </a:lnTo>
                  <a:lnTo>
                    <a:pt x="3571" y="15"/>
                  </a:lnTo>
                  <a:lnTo>
                    <a:pt x="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aphicFrame>
        <p:nvGraphicFramePr>
          <p:cNvPr id="1657" name="Google Shape;1657;p34"/>
          <p:cNvGraphicFramePr/>
          <p:nvPr/>
        </p:nvGraphicFramePr>
        <p:xfrm>
          <a:off x="457200" y="1209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{ABDADE54-F802-46B2-96A6-960D7DC5340C}</a:tableStyleId>
              </a:tblPr>
              <a:tblGrid>
                <a:gridCol w="2621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435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Models</a:t>
                      </a:r>
                      <a:endParaRPr sz="2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4EA27">
                        <a:alpha val="25099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Artificial neural networks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Earth is the planet we live on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Decision trees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the smallest planet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Support-vector machines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Despite being red, Mars is a cold place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Regression analysis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Jupiter is the biggest planet of them all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Bayesian networks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has a beautiful name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Genetic algorithms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Pluto is considered a dwarf planet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658" name="Google Shape;1658;p34"/>
          <p:cNvGrpSpPr/>
          <p:nvPr/>
        </p:nvGrpSpPr>
        <p:grpSpPr>
          <a:xfrm>
            <a:off x="6275561" y="1209065"/>
            <a:ext cx="2411226" cy="3405834"/>
            <a:chOff x="5894611" y="1313840"/>
            <a:chExt cx="2411226" cy="3405834"/>
          </a:xfrm>
        </p:grpSpPr>
        <p:sp>
          <p:nvSpPr>
            <p:cNvPr id="1659" name="Google Shape;1659;p34"/>
            <p:cNvSpPr/>
            <p:nvPr/>
          </p:nvSpPr>
          <p:spPr>
            <a:xfrm>
              <a:off x="7068207" y="1421345"/>
              <a:ext cx="1237631" cy="1376781"/>
            </a:xfrm>
            <a:custGeom>
              <a:avLst/>
              <a:gdLst/>
              <a:ahLst/>
              <a:cxnLst/>
              <a:rect l="l" t="t" r="r" b="b"/>
              <a:pathLst>
                <a:path w="45058" h="50124" extrusionOk="0">
                  <a:moveTo>
                    <a:pt x="0" y="1"/>
                  </a:moveTo>
                  <a:lnTo>
                    <a:pt x="0" y="45671"/>
                  </a:lnTo>
                  <a:lnTo>
                    <a:pt x="0" y="45895"/>
                  </a:lnTo>
                  <a:lnTo>
                    <a:pt x="15" y="46119"/>
                  </a:lnTo>
                  <a:lnTo>
                    <a:pt x="45" y="46343"/>
                  </a:lnTo>
                  <a:lnTo>
                    <a:pt x="90" y="46567"/>
                  </a:lnTo>
                  <a:lnTo>
                    <a:pt x="135" y="46777"/>
                  </a:lnTo>
                  <a:lnTo>
                    <a:pt x="194" y="47001"/>
                  </a:lnTo>
                  <a:lnTo>
                    <a:pt x="269" y="47195"/>
                  </a:lnTo>
                  <a:lnTo>
                    <a:pt x="344" y="47404"/>
                  </a:lnTo>
                  <a:lnTo>
                    <a:pt x="433" y="47598"/>
                  </a:lnTo>
                  <a:lnTo>
                    <a:pt x="538" y="47792"/>
                  </a:lnTo>
                  <a:lnTo>
                    <a:pt x="643" y="47972"/>
                  </a:lnTo>
                  <a:lnTo>
                    <a:pt x="762" y="48151"/>
                  </a:lnTo>
                  <a:lnTo>
                    <a:pt x="882" y="48330"/>
                  </a:lnTo>
                  <a:lnTo>
                    <a:pt x="1016" y="48495"/>
                  </a:lnTo>
                  <a:lnTo>
                    <a:pt x="1150" y="48659"/>
                  </a:lnTo>
                  <a:lnTo>
                    <a:pt x="1300" y="48808"/>
                  </a:lnTo>
                  <a:lnTo>
                    <a:pt x="1449" y="48958"/>
                  </a:lnTo>
                  <a:lnTo>
                    <a:pt x="1614" y="49107"/>
                  </a:lnTo>
                  <a:lnTo>
                    <a:pt x="1778" y="49227"/>
                  </a:lnTo>
                  <a:lnTo>
                    <a:pt x="1957" y="49361"/>
                  </a:lnTo>
                  <a:lnTo>
                    <a:pt x="2136" y="49481"/>
                  </a:lnTo>
                  <a:lnTo>
                    <a:pt x="2316" y="49585"/>
                  </a:lnTo>
                  <a:lnTo>
                    <a:pt x="2510" y="49675"/>
                  </a:lnTo>
                  <a:lnTo>
                    <a:pt x="2704" y="49764"/>
                  </a:lnTo>
                  <a:lnTo>
                    <a:pt x="2913" y="49854"/>
                  </a:lnTo>
                  <a:lnTo>
                    <a:pt x="3123" y="49914"/>
                  </a:lnTo>
                  <a:lnTo>
                    <a:pt x="3332" y="49974"/>
                  </a:lnTo>
                  <a:lnTo>
                    <a:pt x="3541" y="50033"/>
                  </a:lnTo>
                  <a:lnTo>
                    <a:pt x="3765" y="50063"/>
                  </a:lnTo>
                  <a:lnTo>
                    <a:pt x="3989" y="50093"/>
                  </a:lnTo>
                  <a:lnTo>
                    <a:pt x="4213" y="50108"/>
                  </a:lnTo>
                  <a:lnTo>
                    <a:pt x="4437" y="50123"/>
                  </a:lnTo>
                  <a:lnTo>
                    <a:pt x="40606" y="50123"/>
                  </a:lnTo>
                  <a:lnTo>
                    <a:pt x="40845" y="50108"/>
                  </a:lnTo>
                  <a:lnTo>
                    <a:pt x="41069" y="50093"/>
                  </a:lnTo>
                  <a:lnTo>
                    <a:pt x="41293" y="50063"/>
                  </a:lnTo>
                  <a:lnTo>
                    <a:pt x="41502" y="50033"/>
                  </a:lnTo>
                  <a:lnTo>
                    <a:pt x="41726" y="49974"/>
                  </a:lnTo>
                  <a:lnTo>
                    <a:pt x="41936" y="49914"/>
                  </a:lnTo>
                  <a:lnTo>
                    <a:pt x="42145" y="49854"/>
                  </a:lnTo>
                  <a:lnTo>
                    <a:pt x="42339" y="49764"/>
                  </a:lnTo>
                  <a:lnTo>
                    <a:pt x="42533" y="49675"/>
                  </a:lnTo>
                  <a:lnTo>
                    <a:pt x="42727" y="49585"/>
                  </a:lnTo>
                  <a:lnTo>
                    <a:pt x="42922" y="49481"/>
                  </a:lnTo>
                  <a:lnTo>
                    <a:pt x="43101" y="49361"/>
                  </a:lnTo>
                  <a:lnTo>
                    <a:pt x="43265" y="49227"/>
                  </a:lnTo>
                  <a:lnTo>
                    <a:pt x="43445" y="49107"/>
                  </a:lnTo>
                  <a:lnTo>
                    <a:pt x="43609" y="48958"/>
                  </a:lnTo>
                  <a:lnTo>
                    <a:pt x="43758" y="48808"/>
                  </a:lnTo>
                  <a:lnTo>
                    <a:pt x="43908" y="48659"/>
                  </a:lnTo>
                  <a:lnTo>
                    <a:pt x="44042" y="48495"/>
                  </a:lnTo>
                  <a:lnTo>
                    <a:pt x="44177" y="48330"/>
                  </a:lnTo>
                  <a:lnTo>
                    <a:pt x="44296" y="48151"/>
                  </a:lnTo>
                  <a:lnTo>
                    <a:pt x="44416" y="47972"/>
                  </a:lnTo>
                  <a:lnTo>
                    <a:pt x="44520" y="47792"/>
                  </a:lnTo>
                  <a:lnTo>
                    <a:pt x="44625" y="47598"/>
                  </a:lnTo>
                  <a:lnTo>
                    <a:pt x="44714" y="47404"/>
                  </a:lnTo>
                  <a:lnTo>
                    <a:pt x="44789" y="47195"/>
                  </a:lnTo>
                  <a:lnTo>
                    <a:pt x="44864" y="47001"/>
                  </a:lnTo>
                  <a:lnTo>
                    <a:pt x="44924" y="46777"/>
                  </a:lnTo>
                  <a:lnTo>
                    <a:pt x="44968" y="46567"/>
                  </a:lnTo>
                  <a:lnTo>
                    <a:pt x="45013" y="46343"/>
                  </a:lnTo>
                  <a:lnTo>
                    <a:pt x="45028" y="46119"/>
                  </a:lnTo>
                  <a:lnTo>
                    <a:pt x="45058" y="45895"/>
                  </a:lnTo>
                  <a:lnTo>
                    <a:pt x="45058" y="45671"/>
                  </a:lnTo>
                  <a:lnTo>
                    <a:pt x="450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4"/>
            <p:cNvSpPr/>
            <p:nvPr/>
          </p:nvSpPr>
          <p:spPr>
            <a:xfrm>
              <a:off x="7068207" y="1421345"/>
              <a:ext cx="1237631" cy="1376781"/>
            </a:xfrm>
            <a:custGeom>
              <a:avLst/>
              <a:gdLst/>
              <a:ahLst/>
              <a:cxnLst/>
              <a:rect l="l" t="t" r="r" b="b"/>
              <a:pathLst>
                <a:path w="45058" h="50124" fill="none" extrusionOk="0">
                  <a:moveTo>
                    <a:pt x="0" y="1"/>
                  </a:moveTo>
                  <a:lnTo>
                    <a:pt x="0" y="45671"/>
                  </a:lnTo>
                  <a:lnTo>
                    <a:pt x="0" y="45671"/>
                  </a:lnTo>
                  <a:lnTo>
                    <a:pt x="0" y="45895"/>
                  </a:lnTo>
                  <a:lnTo>
                    <a:pt x="15" y="46119"/>
                  </a:lnTo>
                  <a:lnTo>
                    <a:pt x="45" y="46343"/>
                  </a:lnTo>
                  <a:lnTo>
                    <a:pt x="90" y="46567"/>
                  </a:lnTo>
                  <a:lnTo>
                    <a:pt x="135" y="46777"/>
                  </a:lnTo>
                  <a:lnTo>
                    <a:pt x="194" y="47001"/>
                  </a:lnTo>
                  <a:lnTo>
                    <a:pt x="269" y="47195"/>
                  </a:lnTo>
                  <a:lnTo>
                    <a:pt x="344" y="47404"/>
                  </a:lnTo>
                  <a:lnTo>
                    <a:pt x="433" y="47598"/>
                  </a:lnTo>
                  <a:lnTo>
                    <a:pt x="538" y="47792"/>
                  </a:lnTo>
                  <a:lnTo>
                    <a:pt x="643" y="47972"/>
                  </a:lnTo>
                  <a:lnTo>
                    <a:pt x="762" y="48151"/>
                  </a:lnTo>
                  <a:lnTo>
                    <a:pt x="882" y="48330"/>
                  </a:lnTo>
                  <a:lnTo>
                    <a:pt x="1016" y="48495"/>
                  </a:lnTo>
                  <a:lnTo>
                    <a:pt x="1150" y="48659"/>
                  </a:lnTo>
                  <a:lnTo>
                    <a:pt x="1300" y="48808"/>
                  </a:lnTo>
                  <a:lnTo>
                    <a:pt x="1449" y="48958"/>
                  </a:lnTo>
                  <a:lnTo>
                    <a:pt x="1614" y="49107"/>
                  </a:lnTo>
                  <a:lnTo>
                    <a:pt x="1778" y="49227"/>
                  </a:lnTo>
                  <a:lnTo>
                    <a:pt x="1957" y="49361"/>
                  </a:lnTo>
                  <a:lnTo>
                    <a:pt x="2136" y="49481"/>
                  </a:lnTo>
                  <a:lnTo>
                    <a:pt x="2316" y="49585"/>
                  </a:lnTo>
                  <a:lnTo>
                    <a:pt x="2510" y="49675"/>
                  </a:lnTo>
                  <a:lnTo>
                    <a:pt x="2704" y="49764"/>
                  </a:lnTo>
                  <a:lnTo>
                    <a:pt x="2913" y="49854"/>
                  </a:lnTo>
                  <a:lnTo>
                    <a:pt x="3123" y="49914"/>
                  </a:lnTo>
                  <a:lnTo>
                    <a:pt x="3332" y="49974"/>
                  </a:lnTo>
                  <a:lnTo>
                    <a:pt x="3541" y="50033"/>
                  </a:lnTo>
                  <a:lnTo>
                    <a:pt x="3765" y="50063"/>
                  </a:lnTo>
                  <a:lnTo>
                    <a:pt x="3989" y="50093"/>
                  </a:lnTo>
                  <a:lnTo>
                    <a:pt x="4213" y="50108"/>
                  </a:lnTo>
                  <a:lnTo>
                    <a:pt x="4437" y="50123"/>
                  </a:lnTo>
                  <a:lnTo>
                    <a:pt x="40606" y="50123"/>
                  </a:lnTo>
                  <a:lnTo>
                    <a:pt x="40606" y="50123"/>
                  </a:lnTo>
                  <a:lnTo>
                    <a:pt x="40845" y="50108"/>
                  </a:lnTo>
                  <a:lnTo>
                    <a:pt x="41069" y="50093"/>
                  </a:lnTo>
                  <a:lnTo>
                    <a:pt x="41293" y="50063"/>
                  </a:lnTo>
                  <a:lnTo>
                    <a:pt x="41502" y="50033"/>
                  </a:lnTo>
                  <a:lnTo>
                    <a:pt x="41726" y="49974"/>
                  </a:lnTo>
                  <a:lnTo>
                    <a:pt x="41936" y="49914"/>
                  </a:lnTo>
                  <a:lnTo>
                    <a:pt x="42145" y="49854"/>
                  </a:lnTo>
                  <a:lnTo>
                    <a:pt x="42339" y="49764"/>
                  </a:lnTo>
                  <a:lnTo>
                    <a:pt x="42533" y="49675"/>
                  </a:lnTo>
                  <a:lnTo>
                    <a:pt x="42727" y="49585"/>
                  </a:lnTo>
                  <a:lnTo>
                    <a:pt x="42922" y="49481"/>
                  </a:lnTo>
                  <a:lnTo>
                    <a:pt x="43101" y="49361"/>
                  </a:lnTo>
                  <a:lnTo>
                    <a:pt x="43265" y="49227"/>
                  </a:lnTo>
                  <a:lnTo>
                    <a:pt x="43445" y="49107"/>
                  </a:lnTo>
                  <a:lnTo>
                    <a:pt x="43609" y="48958"/>
                  </a:lnTo>
                  <a:lnTo>
                    <a:pt x="43758" y="48808"/>
                  </a:lnTo>
                  <a:lnTo>
                    <a:pt x="43908" y="48659"/>
                  </a:lnTo>
                  <a:lnTo>
                    <a:pt x="44042" y="48495"/>
                  </a:lnTo>
                  <a:lnTo>
                    <a:pt x="44177" y="48330"/>
                  </a:lnTo>
                  <a:lnTo>
                    <a:pt x="44296" y="48151"/>
                  </a:lnTo>
                  <a:lnTo>
                    <a:pt x="44416" y="47972"/>
                  </a:lnTo>
                  <a:lnTo>
                    <a:pt x="44520" y="47792"/>
                  </a:lnTo>
                  <a:lnTo>
                    <a:pt x="44625" y="47598"/>
                  </a:lnTo>
                  <a:lnTo>
                    <a:pt x="44714" y="47404"/>
                  </a:lnTo>
                  <a:lnTo>
                    <a:pt x="44789" y="47195"/>
                  </a:lnTo>
                  <a:lnTo>
                    <a:pt x="44864" y="47001"/>
                  </a:lnTo>
                  <a:lnTo>
                    <a:pt x="44924" y="46777"/>
                  </a:lnTo>
                  <a:lnTo>
                    <a:pt x="44968" y="46567"/>
                  </a:lnTo>
                  <a:lnTo>
                    <a:pt x="45013" y="46343"/>
                  </a:lnTo>
                  <a:lnTo>
                    <a:pt x="45028" y="46119"/>
                  </a:lnTo>
                  <a:lnTo>
                    <a:pt x="45058" y="45895"/>
                  </a:lnTo>
                  <a:lnTo>
                    <a:pt x="45058" y="45671"/>
                  </a:lnTo>
                  <a:lnTo>
                    <a:pt x="45058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4"/>
            <p:cNvSpPr/>
            <p:nvPr/>
          </p:nvSpPr>
          <p:spPr>
            <a:xfrm>
              <a:off x="7068207" y="1313840"/>
              <a:ext cx="1237631" cy="230645"/>
            </a:xfrm>
            <a:custGeom>
              <a:avLst/>
              <a:gdLst/>
              <a:ahLst/>
              <a:cxnLst/>
              <a:rect l="l" t="t" r="r" b="b"/>
              <a:pathLst>
                <a:path w="45058" h="8397" extrusionOk="0">
                  <a:moveTo>
                    <a:pt x="2226" y="1"/>
                  </a:moveTo>
                  <a:lnTo>
                    <a:pt x="1987" y="16"/>
                  </a:lnTo>
                  <a:lnTo>
                    <a:pt x="1778" y="46"/>
                  </a:lnTo>
                  <a:lnTo>
                    <a:pt x="1554" y="105"/>
                  </a:lnTo>
                  <a:lnTo>
                    <a:pt x="1360" y="180"/>
                  </a:lnTo>
                  <a:lnTo>
                    <a:pt x="1165" y="270"/>
                  </a:lnTo>
                  <a:lnTo>
                    <a:pt x="971" y="389"/>
                  </a:lnTo>
                  <a:lnTo>
                    <a:pt x="807" y="509"/>
                  </a:lnTo>
                  <a:lnTo>
                    <a:pt x="643" y="658"/>
                  </a:lnTo>
                  <a:lnTo>
                    <a:pt x="508" y="822"/>
                  </a:lnTo>
                  <a:lnTo>
                    <a:pt x="374" y="987"/>
                  </a:lnTo>
                  <a:lnTo>
                    <a:pt x="269" y="1166"/>
                  </a:lnTo>
                  <a:lnTo>
                    <a:pt x="164" y="1360"/>
                  </a:lnTo>
                  <a:lnTo>
                    <a:pt x="90" y="1569"/>
                  </a:lnTo>
                  <a:lnTo>
                    <a:pt x="45" y="1779"/>
                  </a:lnTo>
                  <a:lnTo>
                    <a:pt x="15" y="2003"/>
                  </a:lnTo>
                  <a:lnTo>
                    <a:pt x="0" y="2227"/>
                  </a:lnTo>
                  <a:lnTo>
                    <a:pt x="0" y="8397"/>
                  </a:lnTo>
                  <a:lnTo>
                    <a:pt x="45058" y="8397"/>
                  </a:lnTo>
                  <a:lnTo>
                    <a:pt x="45058" y="2227"/>
                  </a:lnTo>
                  <a:lnTo>
                    <a:pt x="45043" y="2003"/>
                  </a:lnTo>
                  <a:lnTo>
                    <a:pt x="45013" y="1779"/>
                  </a:lnTo>
                  <a:lnTo>
                    <a:pt x="44953" y="1569"/>
                  </a:lnTo>
                  <a:lnTo>
                    <a:pt x="44879" y="1360"/>
                  </a:lnTo>
                  <a:lnTo>
                    <a:pt x="44789" y="1166"/>
                  </a:lnTo>
                  <a:lnTo>
                    <a:pt x="44685" y="987"/>
                  </a:lnTo>
                  <a:lnTo>
                    <a:pt x="44550" y="822"/>
                  </a:lnTo>
                  <a:lnTo>
                    <a:pt x="44401" y="658"/>
                  </a:lnTo>
                  <a:lnTo>
                    <a:pt x="44251" y="509"/>
                  </a:lnTo>
                  <a:lnTo>
                    <a:pt x="44072" y="389"/>
                  </a:lnTo>
                  <a:lnTo>
                    <a:pt x="43893" y="270"/>
                  </a:lnTo>
                  <a:lnTo>
                    <a:pt x="43699" y="180"/>
                  </a:lnTo>
                  <a:lnTo>
                    <a:pt x="43489" y="105"/>
                  </a:lnTo>
                  <a:lnTo>
                    <a:pt x="43280" y="46"/>
                  </a:lnTo>
                  <a:lnTo>
                    <a:pt x="43056" y="16"/>
                  </a:lnTo>
                  <a:lnTo>
                    <a:pt x="428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4"/>
            <p:cNvSpPr/>
            <p:nvPr/>
          </p:nvSpPr>
          <p:spPr>
            <a:xfrm>
              <a:off x="7925387" y="1377865"/>
              <a:ext cx="80892" cy="80452"/>
            </a:xfrm>
            <a:custGeom>
              <a:avLst/>
              <a:gdLst/>
              <a:ahLst/>
              <a:cxnLst/>
              <a:rect l="l" t="t" r="r" b="b"/>
              <a:pathLst>
                <a:path w="2945" h="2929" extrusionOk="0">
                  <a:moveTo>
                    <a:pt x="1331" y="0"/>
                  </a:moveTo>
                  <a:lnTo>
                    <a:pt x="1181" y="30"/>
                  </a:lnTo>
                  <a:lnTo>
                    <a:pt x="1032" y="60"/>
                  </a:lnTo>
                  <a:lnTo>
                    <a:pt x="897" y="120"/>
                  </a:lnTo>
                  <a:lnTo>
                    <a:pt x="778" y="180"/>
                  </a:lnTo>
                  <a:lnTo>
                    <a:pt x="658" y="254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45" y="538"/>
                  </a:lnTo>
                  <a:lnTo>
                    <a:pt x="255" y="643"/>
                  </a:lnTo>
                  <a:lnTo>
                    <a:pt x="180" y="762"/>
                  </a:lnTo>
                  <a:lnTo>
                    <a:pt x="121" y="897"/>
                  </a:lnTo>
                  <a:lnTo>
                    <a:pt x="76" y="1031"/>
                  </a:lnTo>
                  <a:lnTo>
                    <a:pt x="31" y="1166"/>
                  </a:lnTo>
                  <a:lnTo>
                    <a:pt x="16" y="1315"/>
                  </a:lnTo>
                  <a:lnTo>
                    <a:pt x="1" y="1464"/>
                  </a:lnTo>
                  <a:lnTo>
                    <a:pt x="16" y="1614"/>
                  </a:lnTo>
                  <a:lnTo>
                    <a:pt x="31" y="1763"/>
                  </a:lnTo>
                  <a:lnTo>
                    <a:pt x="76" y="1898"/>
                  </a:lnTo>
                  <a:lnTo>
                    <a:pt x="121" y="2032"/>
                  </a:lnTo>
                  <a:lnTo>
                    <a:pt x="180" y="2167"/>
                  </a:lnTo>
                  <a:lnTo>
                    <a:pt x="255" y="2286"/>
                  </a:lnTo>
                  <a:lnTo>
                    <a:pt x="345" y="2391"/>
                  </a:lnTo>
                  <a:lnTo>
                    <a:pt x="434" y="2495"/>
                  </a:lnTo>
                  <a:lnTo>
                    <a:pt x="539" y="2600"/>
                  </a:lnTo>
                  <a:lnTo>
                    <a:pt x="658" y="2674"/>
                  </a:lnTo>
                  <a:lnTo>
                    <a:pt x="778" y="2749"/>
                  </a:lnTo>
                  <a:lnTo>
                    <a:pt x="897" y="2809"/>
                  </a:lnTo>
                  <a:lnTo>
                    <a:pt x="1032" y="2869"/>
                  </a:lnTo>
                  <a:lnTo>
                    <a:pt x="1181" y="2899"/>
                  </a:lnTo>
                  <a:lnTo>
                    <a:pt x="1331" y="2928"/>
                  </a:lnTo>
                  <a:lnTo>
                    <a:pt x="1629" y="2928"/>
                  </a:lnTo>
                  <a:lnTo>
                    <a:pt x="1764" y="2899"/>
                  </a:lnTo>
                  <a:lnTo>
                    <a:pt x="1913" y="2869"/>
                  </a:lnTo>
                  <a:lnTo>
                    <a:pt x="2048" y="2809"/>
                  </a:lnTo>
                  <a:lnTo>
                    <a:pt x="2167" y="2749"/>
                  </a:lnTo>
                  <a:lnTo>
                    <a:pt x="2287" y="2674"/>
                  </a:lnTo>
                  <a:lnTo>
                    <a:pt x="2406" y="2600"/>
                  </a:lnTo>
                  <a:lnTo>
                    <a:pt x="2511" y="2495"/>
                  </a:lnTo>
                  <a:lnTo>
                    <a:pt x="2600" y="2391"/>
                  </a:lnTo>
                  <a:lnTo>
                    <a:pt x="2690" y="2286"/>
                  </a:lnTo>
                  <a:lnTo>
                    <a:pt x="2765" y="2167"/>
                  </a:lnTo>
                  <a:lnTo>
                    <a:pt x="2825" y="2032"/>
                  </a:lnTo>
                  <a:lnTo>
                    <a:pt x="2869" y="1898"/>
                  </a:lnTo>
                  <a:lnTo>
                    <a:pt x="2914" y="1763"/>
                  </a:lnTo>
                  <a:lnTo>
                    <a:pt x="2929" y="1614"/>
                  </a:lnTo>
                  <a:lnTo>
                    <a:pt x="2944" y="1464"/>
                  </a:lnTo>
                  <a:lnTo>
                    <a:pt x="2929" y="1315"/>
                  </a:lnTo>
                  <a:lnTo>
                    <a:pt x="2914" y="1166"/>
                  </a:lnTo>
                  <a:lnTo>
                    <a:pt x="2869" y="1031"/>
                  </a:lnTo>
                  <a:lnTo>
                    <a:pt x="2825" y="897"/>
                  </a:lnTo>
                  <a:lnTo>
                    <a:pt x="2765" y="762"/>
                  </a:lnTo>
                  <a:lnTo>
                    <a:pt x="2690" y="643"/>
                  </a:lnTo>
                  <a:lnTo>
                    <a:pt x="2600" y="538"/>
                  </a:lnTo>
                  <a:lnTo>
                    <a:pt x="2511" y="434"/>
                  </a:lnTo>
                  <a:lnTo>
                    <a:pt x="2406" y="329"/>
                  </a:lnTo>
                  <a:lnTo>
                    <a:pt x="2287" y="254"/>
                  </a:lnTo>
                  <a:lnTo>
                    <a:pt x="2167" y="180"/>
                  </a:lnTo>
                  <a:lnTo>
                    <a:pt x="2048" y="120"/>
                  </a:lnTo>
                  <a:lnTo>
                    <a:pt x="1913" y="60"/>
                  </a:lnTo>
                  <a:lnTo>
                    <a:pt x="1764" y="30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4"/>
            <p:cNvSpPr/>
            <p:nvPr/>
          </p:nvSpPr>
          <p:spPr>
            <a:xfrm>
              <a:off x="8055881" y="1377865"/>
              <a:ext cx="80452" cy="80452"/>
            </a:xfrm>
            <a:custGeom>
              <a:avLst/>
              <a:gdLst/>
              <a:ahLst/>
              <a:cxnLst/>
              <a:rect l="l" t="t" r="r" b="b"/>
              <a:pathLst>
                <a:path w="2929" h="2929" extrusionOk="0">
                  <a:moveTo>
                    <a:pt x="1315" y="0"/>
                  </a:moveTo>
                  <a:lnTo>
                    <a:pt x="1181" y="30"/>
                  </a:lnTo>
                  <a:lnTo>
                    <a:pt x="1032" y="60"/>
                  </a:lnTo>
                  <a:lnTo>
                    <a:pt x="897" y="120"/>
                  </a:lnTo>
                  <a:lnTo>
                    <a:pt x="778" y="180"/>
                  </a:lnTo>
                  <a:lnTo>
                    <a:pt x="658" y="254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44" y="538"/>
                  </a:lnTo>
                  <a:lnTo>
                    <a:pt x="255" y="643"/>
                  </a:lnTo>
                  <a:lnTo>
                    <a:pt x="180" y="762"/>
                  </a:lnTo>
                  <a:lnTo>
                    <a:pt x="120" y="897"/>
                  </a:lnTo>
                  <a:lnTo>
                    <a:pt x="75" y="1031"/>
                  </a:lnTo>
                  <a:lnTo>
                    <a:pt x="31" y="1166"/>
                  </a:lnTo>
                  <a:lnTo>
                    <a:pt x="16" y="1315"/>
                  </a:lnTo>
                  <a:lnTo>
                    <a:pt x="1" y="1464"/>
                  </a:lnTo>
                  <a:lnTo>
                    <a:pt x="16" y="1614"/>
                  </a:lnTo>
                  <a:lnTo>
                    <a:pt x="31" y="1763"/>
                  </a:lnTo>
                  <a:lnTo>
                    <a:pt x="75" y="1898"/>
                  </a:lnTo>
                  <a:lnTo>
                    <a:pt x="120" y="2032"/>
                  </a:lnTo>
                  <a:lnTo>
                    <a:pt x="180" y="2167"/>
                  </a:lnTo>
                  <a:lnTo>
                    <a:pt x="255" y="2286"/>
                  </a:lnTo>
                  <a:lnTo>
                    <a:pt x="344" y="2391"/>
                  </a:lnTo>
                  <a:lnTo>
                    <a:pt x="434" y="2495"/>
                  </a:lnTo>
                  <a:lnTo>
                    <a:pt x="539" y="2600"/>
                  </a:lnTo>
                  <a:lnTo>
                    <a:pt x="658" y="2674"/>
                  </a:lnTo>
                  <a:lnTo>
                    <a:pt x="778" y="2749"/>
                  </a:lnTo>
                  <a:lnTo>
                    <a:pt x="897" y="2809"/>
                  </a:lnTo>
                  <a:lnTo>
                    <a:pt x="1032" y="2869"/>
                  </a:lnTo>
                  <a:lnTo>
                    <a:pt x="1181" y="2899"/>
                  </a:lnTo>
                  <a:lnTo>
                    <a:pt x="1315" y="2928"/>
                  </a:lnTo>
                  <a:lnTo>
                    <a:pt x="1614" y="2928"/>
                  </a:lnTo>
                  <a:lnTo>
                    <a:pt x="1764" y="2899"/>
                  </a:lnTo>
                  <a:lnTo>
                    <a:pt x="1913" y="2869"/>
                  </a:lnTo>
                  <a:lnTo>
                    <a:pt x="2048" y="2809"/>
                  </a:lnTo>
                  <a:lnTo>
                    <a:pt x="2167" y="2749"/>
                  </a:lnTo>
                  <a:lnTo>
                    <a:pt x="2287" y="2674"/>
                  </a:lnTo>
                  <a:lnTo>
                    <a:pt x="2406" y="2600"/>
                  </a:lnTo>
                  <a:lnTo>
                    <a:pt x="2511" y="2495"/>
                  </a:lnTo>
                  <a:lnTo>
                    <a:pt x="2600" y="2391"/>
                  </a:lnTo>
                  <a:lnTo>
                    <a:pt x="2690" y="2286"/>
                  </a:lnTo>
                  <a:lnTo>
                    <a:pt x="2765" y="2167"/>
                  </a:lnTo>
                  <a:lnTo>
                    <a:pt x="2824" y="2032"/>
                  </a:lnTo>
                  <a:lnTo>
                    <a:pt x="2869" y="1898"/>
                  </a:lnTo>
                  <a:lnTo>
                    <a:pt x="2899" y="1763"/>
                  </a:lnTo>
                  <a:lnTo>
                    <a:pt x="2929" y="1614"/>
                  </a:lnTo>
                  <a:lnTo>
                    <a:pt x="2929" y="1464"/>
                  </a:lnTo>
                  <a:lnTo>
                    <a:pt x="2929" y="1315"/>
                  </a:lnTo>
                  <a:lnTo>
                    <a:pt x="2899" y="1166"/>
                  </a:lnTo>
                  <a:lnTo>
                    <a:pt x="2869" y="1031"/>
                  </a:lnTo>
                  <a:lnTo>
                    <a:pt x="2824" y="897"/>
                  </a:lnTo>
                  <a:lnTo>
                    <a:pt x="2765" y="762"/>
                  </a:lnTo>
                  <a:lnTo>
                    <a:pt x="2690" y="643"/>
                  </a:lnTo>
                  <a:lnTo>
                    <a:pt x="2600" y="538"/>
                  </a:lnTo>
                  <a:lnTo>
                    <a:pt x="2511" y="434"/>
                  </a:lnTo>
                  <a:lnTo>
                    <a:pt x="2406" y="329"/>
                  </a:lnTo>
                  <a:lnTo>
                    <a:pt x="2287" y="254"/>
                  </a:lnTo>
                  <a:lnTo>
                    <a:pt x="2167" y="180"/>
                  </a:lnTo>
                  <a:lnTo>
                    <a:pt x="2048" y="120"/>
                  </a:lnTo>
                  <a:lnTo>
                    <a:pt x="1913" y="60"/>
                  </a:lnTo>
                  <a:lnTo>
                    <a:pt x="1764" y="3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4"/>
            <p:cNvSpPr/>
            <p:nvPr/>
          </p:nvSpPr>
          <p:spPr>
            <a:xfrm>
              <a:off x="8181046" y="1377865"/>
              <a:ext cx="80452" cy="80452"/>
            </a:xfrm>
            <a:custGeom>
              <a:avLst/>
              <a:gdLst/>
              <a:ahLst/>
              <a:cxnLst/>
              <a:rect l="l" t="t" r="r" b="b"/>
              <a:pathLst>
                <a:path w="2929" h="2929" extrusionOk="0">
                  <a:moveTo>
                    <a:pt x="1315" y="0"/>
                  </a:moveTo>
                  <a:lnTo>
                    <a:pt x="1166" y="30"/>
                  </a:lnTo>
                  <a:lnTo>
                    <a:pt x="1031" y="60"/>
                  </a:lnTo>
                  <a:lnTo>
                    <a:pt x="897" y="120"/>
                  </a:lnTo>
                  <a:lnTo>
                    <a:pt x="762" y="180"/>
                  </a:lnTo>
                  <a:lnTo>
                    <a:pt x="643" y="254"/>
                  </a:lnTo>
                  <a:lnTo>
                    <a:pt x="523" y="329"/>
                  </a:lnTo>
                  <a:lnTo>
                    <a:pt x="419" y="434"/>
                  </a:lnTo>
                  <a:lnTo>
                    <a:pt x="329" y="538"/>
                  </a:lnTo>
                  <a:lnTo>
                    <a:pt x="239" y="643"/>
                  </a:lnTo>
                  <a:lnTo>
                    <a:pt x="180" y="762"/>
                  </a:lnTo>
                  <a:lnTo>
                    <a:pt x="105" y="897"/>
                  </a:lnTo>
                  <a:lnTo>
                    <a:pt x="60" y="1031"/>
                  </a:lnTo>
                  <a:lnTo>
                    <a:pt x="30" y="1166"/>
                  </a:lnTo>
                  <a:lnTo>
                    <a:pt x="0" y="1315"/>
                  </a:lnTo>
                  <a:lnTo>
                    <a:pt x="0" y="1464"/>
                  </a:lnTo>
                  <a:lnTo>
                    <a:pt x="0" y="1614"/>
                  </a:lnTo>
                  <a:lnTo>
                    <a:pt x="30" y="1763"/>
                  </a:lnTo>
                  <a:lnTo>
                    <a:pt x="60" y="1898"/>
                  </a:lnTo>
                  <a:lnTo>
                    <a:pt x="105" y="2032"/>
                  </a:lnTo>
                  <a:lnTo>
                    <a:pt x="180" y="2167"/>
                  </a:lnTo>
                  <a:lnTo>
                    <a:pt x="239" y="2286"/>
                  </a:lnTo>
                  <a:lnTo>
                    <a:pt x="329" y="2391"/>
                  </a:lnTo>
                  <a:lnTo>
                    <a:pt x="419" y="2495"/>
                  </a:lnTo>
                  <a:lnTo>
                    <a:pt x="523" y="2600"/>
                  </a:lnTo>
                  <a:lnTo>
                    <a:pt x="643" y="2674"/>
                  </a:lnTo>
                  <a:lnTo>
                    <a:pt x="762" y="2749"/>
                  </a:lnTo>
                  <a:lnTo>
                    <a:pt x="897" y="2809"/>
                  </a:lnTo>
                  <a:lnTo>
                    <a:pt x="1031" y="2869"/>
                  </a:lnTo>
                  <a:lnTo>
                    <a:pt x="1166" y="2899"/>
                  </a:lnTo>
                  <a:lnTo>
                    <a:pt x="1315" y="2928"/>
                  </a:lnTo>
                  <a:lnTo>
                    <a:pt x="1614" y="2928"/>
                  </a:lnTo>
                  <a:lnTo>
                    <a:pt x="1748" y="2899"/>
                  </a:lnTo>
                  <a:lnTo>
                    <a:pt x="1898" y="2869"/>
                  </a:lnTo>
                  <a:lnTo>
                    <a:pt x="2032" y="2809"/>
                  </a:lnTo>
                  <a:lnTo>
                    <a:pt x="2152" y="2749"/>
                  </a:lnTo>
                  <a:lnTo>
                    <a:pt x="2286" y="2674"/>
                  </a:lnTo>
                  <a:lnTo>
                    <a:pt x="2391" y="2600"/>
                  </a:lnTo>
                  <a:lnTo>
                    <a:pt x="2495" y="2495"/>
                  </a:lnTo>
                  <a:lnTo>
                    <a:pt x="2585" y="2391"/>
                  </a:lnTo>
                  <a:lnTo>
                    <a:pt x="2675" y="2286"/>
                  </a:lnTo>
                  <a:lnTo>
                    <a:pt x="2749" y="2167"/>
                  </a:lnTo>
                  <a:lnTo>
                    <a:pt x="2809" y="2032"/>
                  </a:lnTo>
                  <a:lnTo>
                    <a:pt x="2854" y="1898"/>
                  </a:lnTo>
                  <a:lnTo>
                    <a:pt x="2899" y="1763"/>
                  </a:lnTo>
                  <a:lnTo>
                    <a:pt x="2914" y="1614"/>
                  </a:lnTo>
                  <a:lnTo>
                    <a:pt x="2929" y="1464"/>
                  </a:lnTo>
                  <a:lnTo>
                    <a:pt x="2914" y="1315"/>
                  </a:lnTo>
                  <a:lnTo>
                    <a:pt x="2899" y="1166"/>
                  </a:lnTo>
                  <a:lnTo>
                    <a:pt x="2854" y="1031"/>
                  </a:lnTo>
                  <a:lnTo>
                    <a:pt x="2809" y="897"/>
                  </a:lnTo>
                  <a:lnTo>
                    <a:pt x="2749" y="762"/>
                  </a:lnTo>
                  <a:lnTo>
                    <a:pt x="2675" y="643"/>
                  </a:lnTo>
                  <a:lnTo>
                    <a:pt x="2585" y="538"/>
                  </a:lnTo>
                  <a:lnTo>
                    <a:pt x="2495" y="434"/>
                  </a:lnTo>
                  <a:lnTo>
                    <a:pt x="2391" y="329"/>
                  </a:lnTo>
                  <a:lnTo>
                    <a:pt x="2286" y="254"/>
                  </a:lnTo>
                  <a:lnTo>
                    <a:pt x="2152" y="180"/>
                  </a:lnTo>
                  <a:lnTo>
                    <a:pt x="2032" y="120"/>
                  </a:lnTo>
                  <a:lnTo>
                    <a:pt x="1898" y="60"/>
                  </a:lnTo>
                  <a:lnTo>
                    <a:pt x="1748" y="3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4"/>
            <p:cNvSpPr/>
            <p:nvPr/>
          </p:nvSpPr>
          <p:spPr>
            <a:xfrm>
              <a:off x="7231112" y="1775883"/>
              <a:ext cx="262644" cy="19310"/>
            </a:xfrm>
            <a:custGeom>
              <a:avLst/>
              <a:gdLst/>
              <a:ahLst/>
              <a:cxnLst/>
              <a:rect l="l" t="t" r="r" b="b"/>
              <a:pathLst>
                <a:path w="9562" h="703" extrusionOk="0">
                  <a:moveTo>
                    <a:pt x="0" y="1"/>
                  </a:moveTo>
                  <a:lnTo>
                    <a:pt x="0" y="703"/>
                  </a:lnTo>
                  <a:lnTo>
                    <a:pt x="9562" y="703"/>
                  </a:lnTo>
                  <a:lnTo>
                    <a:pt x="9562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4"/>
            <p:cNvSpPr/>
            <p:nvPr/>
          </p:nvSpPr>
          <p:spPr>
            <a:xfrm>
              <a:off x="7231112" y="1839908"/>
              <a:ext cx="259348" cy="19310"/>
            </a:xfrm>
            <a:custGeom>
              <a:avLst/>
              <a:gdLst/>
              <a:ahLst/>
              <a:cxnLst/>
              <a:rect l="l" t="t" r="r" b="b"/>
              <a:pathLst>
                <a:path w="9442" h="703" extrusionOk="0">
                  <a:moveTo>
                    <a:pt x="0" y="0"/>
                  </a:moveTo>
                  <a:lnTo>
                    <a:pt x="0" y="702"/>
                  </a:lnTo>
                  <a:lnTo>
                    <a:pt x="9263" y="702"/>
                  </a:lnTo>
                  <a:lnTo>
                    <a:pt x="9367" y="359"/>
                  </a:lnTo>
                  <a:lnTo>
                    <a:pt x="9442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4"/>
            <p:cNvSpPr/>
            <p:nvPr/>
          </p:nvSpPr>
          <p:spPr>
            <a:xfrm>
              <a:off x="7249981" y="1904317"/>
              <a:ext cx="216279" cy="19310"/>
            </a:xfrm>
            <a:custGeom>
              <a:avLst/>
              <a:gdLst/>
              <a:ahLst/>
              <a:cxnLst/>
              <a:rect l="l" t="t" r="r" b="b"/>
              <a:pathLst>
                <a:path w="7874" h="703" extrusionOk="0">
                  <a:moveTo>
                    <a:pt x="0" y="1"/>
                  </a:moveTo>
                  <a:lnTo>
                    <a:pt x="224" y="359"/>
                  </a:lnTo>
                  <a:lnTo>
                    <a:pt x="449" y="703"/>
                  </a:lnTo>
                  <a:lnTo>
                    <a:pt x="7425" y="703"/>
                  </a:lnTo>
                  <a:lnTo>
                    <a:pt x="7649" y="359"/>
                  </a:lnTo>
                  <a:lnTo>
                    <a:pt x="7874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4"/>
            <p:cNvSpPr/>
            <p:nvPr/>
          </p:nvSpPr>
          <p:spPr>
            <a:xfrm>
              <a:off x="7303322" y="1968754"/>
              <a:ext cx="109595" cy="19310"/>
            </a:xfrm>
            <a:custGeom>
              <a:avLst/>
              <a:gdLst/>
              <a:ahLst/>
              <a:cxnLst/>
              <a:rect l="l" t="t" r="r" b="b"/>
              <a:pathLst>
                <a:path w="3990" h="703" extrusionOk="0">
                  <a:moveTo>
                    <a:pt x="1" y="0"/>
                  </a:moveTo>
                  <a:lnTo>
                    <a:pt x="240" y="209"/>
                  </a:lnTo>
                  <a:lnTo>
                    <a:pt x="494" y="419"/>
                  </a:lnTo>
                  <a:lnTo>
                    <a:pt x="165" y="702"/>
                  </a:lnTo>
                  <a:lnTo>
                    <a:pt x="3825" y="702"/>
                  </a:lnTo>
                  <a:lnTo>
                    <a:pt x="3496" y="419"/>
                  </a:lnTo>
                  <a:lnTo>
                    <a:pt x="3750" y="209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FB79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4"/>
            <p:cNvSpPr/>
            <p:nvPr/>
          </p:nvSpPr>
          <p:spPr>
            <a:xfrm>
              <a:off x="7256546" y="2033163"/>
              <a:ext cx="203150" cy="19310"/>
            </a:xfrm>
            <a:custGeom>
              <a:avLst/>
              <a:gdLst/>
              <a:ahLst/>
              <a:cxnLst/>
              <a:rect l="l" t="t" r="r" b="b"/>
              <a:pathLst>
                <a:path w="7396" h="703" extrusionOk="0">
                  <a:moveTo>
                    <a:pt x="434" y="1"/>
                  </a:moveTo>
                  <a:lnTo>
                    <a:pt x="210" y="344"/>
                  </a:lnTo>
                  <a:lnTo>
                    <a:pt x="0" y="703"/>
                  </a:lnTo>
                  <a:lnTo>
                    <a:pt x="7396" y="703"/>
                  </a:lnTo>
                  <a:lnTo>
                    <a:pt x="7186" y="344"/>
                  </a:lnTo>
                  <a:lnTo>
                    <a:pt x="6962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4"/>
            <p:cNvSpPr/>
            <p:nvPr/>
          </p:nvSpPr>
          <p:spPr>
            <a:xfrm>
              <a:off x="7233556" y="2097600"/>
              <a:ext cx="249130" cy="19310"/>
            </a:xfrm>
            <a:custGeom>
              <a:avLst/>
              <a:gdLst/>
              <a:ahLst/>
              <a:cxnLst/>
              <a:rect l="l" t="t" r="r" b="b"/>
              <a:pathLst>
                <a:path w="9070" h="703" extrusionOk="0">
                  <a:moveTo>
                    <a:pt x="165" y="0"/>
                  </a:moveTo>
                  <a:lnTo>
                    <a:pt x="75" y="344"/>
                  </a:lnTo>
                  <a:lnTo>
                    <a:pt x="1" y="702"/>
                  </a:lnTo>
                  <a:lnTo>
                    <a:pt x="9069" y="702"/>
                  </a:lnTo>
                  <a:lnTo>
                    <a:pt x="8994" y="344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4"/>
            <p:cNvSpPr/>
            <p:nvPr/>
          </p:nvSpPr>
          <p:spPr>
            <a:xfrm>
              <a:off x="7231524" y="2161597"/>
              <a:ext cx="253195" cy="19310"/>
            </a:xfrm>
            <a:custGeom>
              <a:avLst/>
              <a:gdLst/>
              <a:ahLst/>
              <a:cxnLst/>
              <a:rect l="l" t="t" r="r" b="b"/>
              <a:pathLst>
                <a:path w="9218" h="703" extrusionOk="0">
                  <a:moveTo>
                    <a:pt x="0" y="1"/>
                  </a:moveTo>
                  <a:lnTo>
                    <a:pt x="30" y="359"/>
                  </a:lnTo>
                  <a:lnTo>
                    <a:pt x="90" y="703"/>
                  </a:lnTo>
                  <a:lnTo>
                    <a:pt x="9128" y="703"/>
                  </a:lnTo>
                  <a:lnTo>
                    <a:pt x="9188" y="359"/>
                  </a:lnTo>
                  <a:lnTo>
                    <a:pt x="9218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4"/>
            <p:cNvSpPr/>
            <p:nvPr/>
          </p:nvSpPr>
          <p:spPr>
            <a:xfrm>
              <a:off x="7247921" y="2226033"/>
              <a:ext cx="220399" cy="19310"/>
            </a:xfrm>
            <a:custGeom>
              <a:avLst/>
              <a:gdLst/>
              <a:ahLst/>
              <a:cxnLst/>
              <a:rect l="l" t="t" r="r" b="b"/>
              <a:pathLst>
                <a:path w="8024" h="703" extrusionOk="0">
                  <a:moveTo>
                    <a:pt x="1" y="0"/>
                  </a:moveTo>
                  <a:lnTo>
                    <a:pt x="165" y="359"/>
                  </a:lnTo>
                  <a:lnTo>
                    <a:pt x="359" y="702"/>
                  </a:lnTo>
                  <a:lnTo>
                    <a:pt x="7665" y="702"/>
                  </a:lnTo>
                  <a:lnTo>
                    <a:pt x="7859" y="359"/>
                  </a:lnTo>
                  <a:lnTo>
                    <a:pt x="8023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4"/>
            <p:cNvSpPr/>
            <p:nvPr/>
          </p:nvSpPr>
          <p:spPr>
            <a:xfrm>
              <a:off x="7290605" y="2290443"/>
              <a:ext cx="135030" cy="19310"/>
            </a:xfrm>
            <a:custGeom>
              <a:avLst/>
              <a:gdLst/>
              <a:ahLst/>
              <a:cxnLst/>
              <a:rect l="l" t="t" r="r" b="b"/>
              <a:pathLst>
                <a:path w="4916" h="703" extrusionOk="0">
                  <a:moveTo>
                    <a:pt x="0" y="1"/>
                  </a:moveTo>
                  <a:lnTo>
                    <a:pt x="344" y="359"/>
                  </a:lnTo>
                  <a:lnTo>
                    <a:pt x="718" y="703"/>
                  </a:lnTo>
                  <a:lnTo>
                    <a:pt x="4198" y="703"/>
                  </a:lnTo>
                  <a:lnTo>
                    <a:pt x="4572" y="359"/>
                  </a:lnTo>
                  <a:lnTo>
                    <a:pt x="4916" y="1"/>
                  </a:lnTo>
                  <a:close/>
                </a:path>
              </a:pathLst>
            </a:custGeom>
            <a:solidFill>
              <a:srgbClr val="FB79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4"/>
            <p:cNvSpPr/>
            <p:nvPr/>
          </p:nvSpPr>
          <p:spPr>
            <a:xfrm>
              <a:off x="7251629" y="2354879"/>
              <a:ext cx="212983" cy="19310"/>
            </a:xfrm>
            <a:custGeom>
              <a:avLst/>
              <a:gdLst/>
              <a:ahLst/>
              <a:cxnLst/>
              <a:rect l="l" t="t" r="r" b="b"/>
              <a:pathLst>
                <a:path w="7754" h="703" extrusionOk="0">
                  <a:moveTo>
                    <a:pt x="613" y="0"/>
                  </a:moveTo>
                  <a:lnTo>
                    <a:pt x="299" y="344"/>
                  </a:lnTo>
                  <a:lnTo>
                    <a:pt x="0" y="702"/>
                  </a:lnTo>
                  <a:lnTo>
                    <a:pt x="7754" y="702"/>
                  </a:lnTo>
                  <a:lnTo>
                    <a:pt x="7455" y="344"/>
                  </a:lnTo>
                  <a:lnTo>
                    <a:pt x="7141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4"/>
            <p:cNvSpPr/>
            <p:nvPr/>
          </p:nvSpPr>
          <p:spPr>
            <a:xfrm>
              <a:off x="7231112" y="2419288"/>
              <a:ext cx="270033" cy="19310"/>
            </a:xfrm>
            <a:custGeom>
              <a:avLst/>
              <a:gdLst/>
              <a:ahLst/>
              <a:cxnLst/>
              <a:rect l="l" t="t" r="r" b="b"/>
              <a:pathLst>
                <a:path w="9831" h="703" extrusionOk="0">
                  <a:moveTo>
                    <a:pt x="0" y="1"/>
                  </a:moveTo>
                  <a:lnTo>
                    <a:pt x="0" y="703"/>
                  </a:lnTo>
                  <a:lnTo>
                    <a:pt x="9830" y="703"/>
                  </a:lnTo>
                  <a:lnTo>
                    <a:pt x="9696" y="344"/>
                  </a:lnTo>
                  <a:lnTo>
                    <a:pt x="9532" y="1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4"/>
            <p:cNvSpPr/>
            <p:nvPr/>
          </p:nvSpPr>
          <p:spPr>
            <a:xfrm>
              <a:off x="7231112" y="2483313"/>
              <a:ext cx="281514" cy="19310"/>
            </a:xfrm>
            <a:custGeom>
              <a:avLst/>
              <a:gdLst/>
              <a:ahLst/>
              <a:cxnLst/>
              <a:rect l="l" t="t" r="r" b="b"/>
              <a:pathLst>
                <a:path w="10249" h="703" extrusionOk="0">
                  <a:moveTo>
                    <a:pt x="0" y="0"/>
                  </a:moveTo>
                  <a:lnTo>
                    <a:pt x="0" y="703"/>
                  </a:lnTo>
                  <a:lnTo>
                    <a:pt x="10249" y="703"/>
                  </a:lnTo>
                  <a:lnTo>
                    <a:pt x="10234" y="359"/>
                  </a:lnTo>
                  <a:lnTo>
                    <a:pt x="10204" y="0"/>
                  </a:lnTo>
                  <a:close/>
                </a:path>
              </a:pathLst>
            </a:custGeom>
            <a:solidFill>
              <a:srgbClr val="FF95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4"/>
            <p:cNvSpPr/>
            <p:nvPr/>
          </p:nvSpPr>
          <p:spPr>
            <a:xfrm>
              <a:off x="7203618" y="1699142"/>
              <a:ext cx="281514" cy="885168"/>
            </a:xfrm>
            <a:custGeom>
              <a:avLst/>
              <a:gdLst/>
              <a:ahLst/>
              <a:cxnLst/>
              <a:rect l="l" t="t" r="r" b="b"/>
              <a:pathLst>
                <a:path w="10249" h="32226" extrusionOk="0">
                  <a:moveTo>
                    <a:pt x="1494" y="1"/>
                  </a:moveTo>
                  <a:lnTo>
                    <a:pt x="1405" y="16"/>
                  </a:lnTo>
                  <a:lnTo>
                    <a:pt x="1240" y="76"/>
                  </a:lnTo>
                  <a:lnTo>
                    <a:pt x="1091" y="150"/>
                  </a:lnTo>
                  <a:lnTo>
                    <a:pt x="956" y="270"/>
                  </a:lnTo>
                  <a:lnTo>
                    <a:pt x="852" y="389"/>
                  </a:lnTo>
                  <a:lnTo>
                    <a:pt x="762" y="554"/>
                  </a:lnTo>
                  <a:lnTo>
                    <a:pt x="717" y="718"/>
                  </a:lnTo>
                  <a:lnTo>
                    <a:pt x="702" y="808"/>
                  </a:lnTo>
                  <a:lnTo>
                    <a:pt x="687" y="897"/>
                  </a:lnTo>
                  <a:lnTo>
                    <a:pt x="687" y="3885"/>
                  </a:lnTo>
                  <a:lnTo>
                    <a:pt x="717" y="4363"/>
                  </a:lnTo>
                  <a:lnTo>
                    <a:pt x="762" y="4841"/>
                  </a:lnTo>
                  <a:lnTo>
                    <a:pt x="852" y="5319"/>
                  </a:lnTo>
                  <a:lnTo>
                    <a:pt x="971" y="5797"/>
                  </a:lnTo>
                  <a:lnTo>
                    <a:pt x="1121" y="6261"/>
                  </a:lnTo>
                  <a:lnTo>
                    <a:pt x="1315" y="6724"/>
                  </a:lnTo>
                  <a:lnTo>
                    <a:pt x="1524" y="7172"/>
                  </a:lnTo>
                  <a:lnTo>
                    <a:pt x="1778" y="7620"/>
                  </a:lnTo>
                  <a:lnTo>
                    <a:pt x="2062" y="8053"/>
                  </a:lnTo>
                  <a:lnTo>
                    <a:pt x="2361" y="8472"/>
                  </a:lnTo>
                  <a:lnTo>
                    <a:pt x="2704" y="8890"/>
                  </a:lnTo>
                  <a:lnTo>
                    <a:pt x="3078" y="9293"/>
                  </a:lnTo>
                  <a:lnTo>
                    <a:pt x="3466" y="9682"/>
                  </a:lnTo>
                  <a:lnTo>
                    <a:pt x="3899" y="10055"/>
                  </a:lnTo>
                  <a:lnTo>
                    <a:pt x="4348" y="10414"/>
                  </a:lnTo>
                  <a:lnTo>
                    <a:pt x="4826" y="10757"/>
                  </a:lnTo>
                  <a:lnTo>
                    <a:pt x="5110" y="10952"/>
                  </a:lnTo>
                  <a:lnTo>
                    <a:pt x="5513" y="11221"/>
                  </a:lnTo>
                  <a:lnTo>
                    <a:pt x="5871" y="11519"/>
                  </a:lnTo>
                  <a:lnTo>
                    <a:pt x="6230" y="11818"/>
                  </a:lnTo>
                  <a:lnTo>
                    <a:pt x="6544" y="12117"/>
                  </a:lnTo>
                  <a:lnTo>
                    <a:pt x="6843" y="12446"/>
                  </a:lnTo>
                  <a:lnTo>
                    <a:pt x="7126" y="12759"/>
                  </a:lnTo>
                  <a:lnTo>
                    <a:pt x="7365" y="13103"/>
                  </a:lnTo>
                  <a:lnTo>
                    <a:pt x="7604" y="13432"/>
                  </a:lnTo>
                  <a:lnTo>
                    <a:pt x="7799" y="13775"/>
                  </a:lnTo>
                  <a:lnTo>
                    <a:pt x="7978" y="14134"/>
                  </a:lnTo>
                  <a:lnTo>
                    <a:pt x="8127" y="14492"/>
                  </a:lnTo>
                  <a:lnTo>
                    <a:pt x="8247" y="14851"/>
                  </a:lnTo>
                  <a:lnTo>
                    <a:pt x="8337" y="15224"/>
                  </a:lnTo>
                  <a:lnTo>
                    <a:pt x="8411" y="15583"/>
                  </a:lnTo>
                  <a:lnTo>
                    <a:pt x="8456" y="15956"/>
                  </a:lnTo>
                  <a:lnTo>
                    <a:pt x="8456" y="16330"/>
                  </a:lnTo>
                  <a:lnTo>
                    <a:pt x="8456" y="16703"/>
                  </a:lnTo>
                  <a:lnTo>
                    <a:pt x="8411" y="17077"/>
                  </a:lnTo>
                  <a:lnTo>
                    <a:pt x="8337" y="17450"/>
                  </a:lnTo>
                  <a:lnTo>
                    <a:pt x="8247" y="17824"/>
                  </a:lnTo>
                  <a:lnTo>
                    <a:pt x="8127" y="18182"/>
                  </a:lnTo>
                  <a:lnTo>
                    <a:pt x="7978" y="18541"/>
                  </a:lnTo>
                  <a:lnTo>
                    <a:pt x="7799" y="18885"/>
                  </a:lnTo>
                  <a:lnTo>
                    <a:pt x="7604" y="19228"/>
                  </a:lnTo>
                  <a:lnTo>
                    <a:pt x="7365" y="19572"/>
                  </a:lnTo>
                  <a:lnTo>
                    <a:pt x="7126" y="19900"/>
                  </a:lnTo>
                  <a:lnTo>
                    <a:pt x="6843" y="20229"/>
                  </a:lnTo>
                  <a:lnTo>
                    <a:pt x="6544" y="20543"/>
                  </a:lnTo>
                  <a:lnTo>
                    <a:pt x="6230" y="20857"/>
                  </a:lnTo>
                  <a:lnTo>
                    <a:pt x="5871" y="21155"/>
                  </a:lnTo>
                  <a:lnTo>
                    <a:pt x="5513" y="21439"/>
                  </a:lnTo>
                  <a:lnTo>
                    <a:pt x="5110" y="21723"/>
                  </a:lnTo>
                  <a:lnTo>
                    <a:pt x="4138" y="22380"/>
                  </a:lnTo>
                  <a:lnTo>
                    <a:pt x="3660" y="22724"/>
                  </a:lnTo>
                  <a:lnTo>
                    <a:pt x="3212" y="23083"/>
                  </a:lnTo>
                  <a:lnTo>
                    <a:pt x="2779" y="23456"/>
                  </a:lnTo>
                  <a:lnTo>
                    <a:pt x="2391" y="23844"/>
                  </a:lnTo>
                  <a:lnTo>
                    <a:pt x="2017" y="24248"/>
                  </a:lnTo>
                  <a:lnTo>
                    <a:pt x="1673" y="24666"/>
                  </a:lnTo>
                  <a:lnTo>
                    <a:pt x="1360" y="25084"/>
                  </a:lnTo>
                  <a:lnTo>
                    <a:pt x="1091" y="25518"/>
                  </a:lnTo>
                  <a:lnTo>
                    <a:pt x="837" y="25966"/>
                  </a:lnTo>
                  <a:lnTo>
                    <a:pt x="613" y="26414"/>
                  </a:lnTo>
                  <a:lnTo>
                    <a:pt x="433" y="26877"/>
                  </a:lnTo>
                  <a:lnTo>
                    <a:pt x="284" y="27340"/>
                  </a:lnTo>
                  <a:lnTo>
                    <a:pt x="165" y="27818"/>
                  </a:lnTo>
                  <a:lnTo>
                    <a:pt x="75" y="28296"/>
                  </a:lnTo>
                  <a:lnTo>
                    <a:pt x="15" y="28774"/>
                  </a:lnTo>
                  <a:lnTo>
                    <a:pt x="0" y="29253"/>
                  </a:lnTo>
                  <a:lnTo>
                    <a:pt x="0" y="31329"/>
                  </a:lnTo>
                  <a:lnTo>
                    <a:pt x="15" y="31419"/>
                  </a:lnTo>
                  <a:lnTo>
                    <a:pt x="15" y="31508"/>
                  </a:lnTo>
                  <a:lnTo>
                    <a:pt x="75" y="31673"/>
                  </a:lnTo>
                  <a:lnTo>
                    <a:pt x="165" y="31837"/>
                  </a:lnTo>
                  <a:lnTo>
                    <a:pt x="269" y="31957"/>
                  </a:lnTo>
                  <a:lnTo>
                    <a:pt x="404" y="32076"/>
                  </a:lnTo>
                  <a:lnTo>
                    <a:pt x="553" y="32151"/>
                  </a:lnTo>
                  <a:lnTo>
                    <a:pt x="717" y="32211"/>
                  </a:lnTo>
                  <a:lnTo>
                    <a:pt x="807" y="32226"/>
                  </a:lnTo>
                  <a:lnTo>
                    <a:pt x="986" y="32226"/>
                  </a:lnTo>
                  <a:lnTo>
                    <a:pt x="1076" y="32211"/>
                  </a:lnTo>
                  <a:lnTo>
                    <a:pt x="1255" y="32151"/>
                  </a:lnTo>
                  <a:lnTo>
                    <a:pt x="1405" y="32076"/>
                  </a:lnTo>
                  <a:lnTo>
                    <a:pt x="1539" y="31957"/>
                  </a:lnTo>
                  <a:lnTo>
                    <a:pt x="1644" y="31837"/>
                  </a:lnTo>
                  <a:lnTo>
                    <a:pt x="1733" y="31673"/>
                  </a:lnTo>
                  <a:lnTo>
                    <a:pt x="1778" y="31508"/>
                  </a:lnTo>
                  <a:lnTo>
                    <a:pt x="1793" y="31419"/>
                  </a:lnTo>
                  <a:lnTo>
                    <a:pt x="1793" y="31329"/>
                  </a:lnTo>
                  <a:lnTo>
                    <a:pt x="1793" y="29253"/>
                  </a:lnTo>
                  <a:lnTo>
                    <a:pt x="1808" y="28879"/>
                  </a:lnTo>
                  <a:lnTo>
                    <a:pt x="1853" y="28506"/>
                  </a:lnTo>
                  <a:lnTo>
                    <a:pt x="1927" y="28132"/>
                  </a:lnTo>
                  <a:lnTo>
                    <a:pt x="2017" y="27774"/>
                  </a:lnTo>
                  <a:lnTo>
                    <a:pt x="2137" y="27415"/>
                  </a:lnTo>
                  <a:lnTo>
                    <a:pt x="2286" y="27056"/>
                  </a:lnTo>
                  <a:lnTo>
                    <a:pt x="2465" y="26698"/>
                  </a:lnTo>
                  <a:lnTo>
                    <a:pt x="2659" y="26354"/>
                  </a:lnTo>
                  <a:lnTo>
                    <a:pt x="2884" y="26026"/>
                  </a:lnTo>
                  <a:lnTo>
                    <a:pt x="3138" y="25682"/>
                  </a:lnTo>
                  <a:lnTo>
                    <a:pt x="3406" y="25368"/>
                  </a:lnTo>
                  <a:lnTo>
                    <a:pt x="3705" y="25040"/>
                  </a:lnTo>
                  <a:lnTo>
                    <a:pt x="4034" y="24741"/>
                  </a:lnTo>
                  <a:lnTo>
                    <a:pt x="4378" y="24442"/>
                  </a:lnTo>
                  <a:lnTo>
                    <a:pt x="4751" y="24143"/>
                  </a:lnTo>
                  <a:lnTo>
                    <a:pt x="5154" y="23874"/>
                  </a:lnTo>
                  <a:lnTo>
                    <a:pt x="6125" y="23202"/>
                  </a:lnTo>
                  <a:lnTo>
                    <a:pt x="6604" y="22858"/>
                  </a:lnTo>
                  <a:lnTo>
                    <a:pt x="7052" y="22500"/>
                  </a:lnTo>
                  <a:lnTo>
                    <a:pt x="7470" y="22126"/>
                  </a:lnTo>
                  <a:lnTo>
                    <a:pt x="7873" y="21753"/>
                  </a:lnTo>
                  <a:lnTo>
                    <a:pt x="8247" y="21350"/>
                  </a:lnTo>
                  <a:lnTo>
                    <a:pt x="8590" y="20931"/>
                  </a:lnTo>
                  <a:lnTo>
                    <a:pt x="8889" y="20513"/>
                  </a:lnTo>
                  <a:lnTo>
                    <a:pt x="9173" y="20065"/>
                  </a:lnTo>
                  <a:lnTo>
                    <a:pt x="9427" y="19631"/>
                  </a:lnTo>
                  <a:lnTo>
                    <a:pt x="9636" y="19168"/>
                  </a:lnTo>
                  <a:lnTo>
                    <a:pt x="9830" y="18720"/>
                  </a:lnTo>
                  <a:lnTo>
                    <a:pt x="9980" y="18242"/>
                  </a:lnTo>
                  <a:lnTo>
                    <a:pt x="10099" y="17779"/>
                  </a:lnTo>
                  <a:lnTo>
                    <a:pt x="10189" y="17301"/>
                  </a:lnTo>
                  <a:lnTo>
                    <a:pt x="10234" y="16823"/>
                  </a:lnTo>
                  <a:lnTo>
                    <a:pt x="10249" y="16330"/>
                  </a:lnTo>
                  <a:lnTo>
                    <a:pt x="10234" y="15852"/>
                  </a:lnTo>
                  <a:lnTo>
                    <a:pt x="10189" y="15374"/>
                  </a:lnTo>
                  <a:lnTo>
                    <a:pt x="10099" y="14896"/>
                  </a:lnTo>
                  <a:lnTo>
                    <a:pt x="9980" y="14418"/>
                  </a:lnTo>
                  <a:lnTo>
                    <a:pt x="9830" y="13954"/>
                  </a:lnTo>
                  <a:lnTo>
                    <a:pt x="9636" y="13491"/>
                  </a:lnTo>
                  <a:lnTo>
                    <a:pt x="9427" y="13043"/>
                  </a:lnTo>
                  <a:lnTo>
                    <a:pt x="9173" y="12595"/>
                  </a:lnTo>
                  <a:lnTo>
                    <a:pt x="8889" y="12162"/>
                  </a:lnTo>
                  <a:lnTo>
                    <a:pt x="8590" y="11743"/>
                  </a:lnTo>
                  <a:lnTo>
                    <a:pt x="8247" y="11325"/>
                  </a:lnTo>
                  <a:lnTo>
                    <a:pt x="7873" y="10922"/>
                  </a:lnTo>
                  <a:lnTo>
                    <a:pt x="7470" y="10533"/>
                  </a:lnTo>
                  <a:lnTo>
                    <a:pt x="7052" y="10160"/>
                  </a:lnTo>
                  <a:lnTo>
                    <a:pt x="6604" y="9801"/>
                  </a:lnTo>
                  <a:lnTo>
                    <a:pt x="6125" y="9458"/>
                  </a:lnTo>
                  <a:lnTo>
                    <a:pt x="5842" y="9278"/>
                  </a:lnTo>
                  <a:lnTo>
                    <a:pt x="5438" y="8995"/>
                  </a:lnTo>
                  <a:lnTo>
                    <a:pt x="5080" y="8696"/>
                  </a:lnTo>
                  <a:lnTo>
                    <a:pt x="4721" y="8397"/>
                  </a:lnTo>
                  <a:lnTo>
                    <a:pt x="4407" y="8098"/>
                  </a:lnTo>
                  <a:lnTo>
                    <a:pt x="4109" y="7770"/>
                  </a:lnTo>
                  <a:lnTo>
                    <a:pt x="3825" y="7456"/>
                  </a:lnTo>
                  <a:lnTo>
                    <a:pt x="3571" y="7112"/>
                  </a:lnTo>
                  <a:lnTo>
                    <a:pt x="3347" y="6784"/>
                  </a:lnTo>
                  <a:lnTo>
                    <a:pt x="3152" y="6440"/>
                  </a:lnTo>
                  <a:lnTo>
                    <a:pt x="2973" y="6081"/>
                  </a:lnTo>
                  <a:lnTo>
                    <a:pt x="2824" y="5723"/>
                  </a:lnTo>
                  <a:lnTo>
                    <a:pt x="2704" y="5364"/>
                  </a:lnTo>
                  <a:lnTo>
                    <a:pt x="2615" y="5006"/>
                  </a:lnTo>
                  <a:lnTo>
                    <a:pt x="2540" y="4632"/>
                  </a:lnTo>
                  <a:lnTo>
                    <a:pt x="2495" y="4259"/>
                  </a:lnTo>
                  <a:lnTo>
                    <a:pt x="2480" y="3885"/>
                  </a:lnTo>
                  <a:lnTo>
                    <a:pt x="2480" y="897"/>
                  </a:lnTo>
                  <a:lnTo>
                    <a:pt x="2480" y="808"/>
                  </a:lnTo>
                  <a:lnTo>
                    <a:pt x="2465" y="718"/>
                  </a:lnTo>
                  <a:lnTo>
                    <a:pt x="2420" y="554"/>
                  </a:lnTo>
                  <a:lnTo>
                    <a:pt x="2331" y="389"/>
                  </a:lnTo>
                  <a:lnTo>
                    <a:pt x="2226" y="270"/>
                  </a:lnTo>
                  <a:lnTo>
                    <a:pt x="2092" y="150"/>
                  </a:lnTo>
                  <a:lnTo>
                    <a:pt x="1942" y="76"/>
                  </a:lnTo>
                  <a:lnTo>
                    <a:pt x="1778" y="16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4"/>
            <p:cNvSpPr/>
            <p:nvPr/>
          </p:nvSpPr>
          <p:spPr>
            <a:xfrm>
              <a:off x="7231112" y="1699142"/>
              <a:ext cx="281514" cy="885168"/>
            </a:xfrm>
            <a:custGeom>
              <a:avLst/>
              <a:gdLst/>
              <a:ahLst/>
              <a:cxnLst/>
              <a:rect l="l" t="t" r="r" b="b"/>
              <a:pathLst>
                <a:path w="10249" h="32226" extrusionOk="0">
                  <a:moveTo>
                    <a:pt x="8561" y="1"/>
                  </a:moveTo>
                  <a:lnTo>
                    <a:pt x="8471" y="16"/>
                  </a:lnTo>
                  <a:lnTo>
                    <a:pt x="8307" y="76"/>
                  </a:lnTo>
                  <a:lnTo>
                    <a:pt x="8157" y="150"/>
                  </a:lnTo>
                  <a:lnTo>
                    <a:pt x="8023" y="270"/>
                  </a:lnTo>
                  <a:lnTo>
                    <a:pt x="7918" y="389"/>
                  </a:lnTo>
                  <a:lnTo>
                    <a:pt x="7829" y="554"/>
                  </a:lnTo>
                  <a:lnTo>
                    <a:pt x="7784" y="718"/>
                  </a:lnTo>
                  <a:lnTo>
                    <a:pt x="7769" y="808"/>
                  </a:lnTo>
                  <a:lnTo>
                    <a:pt x="7769" y="897"/>
                  </a:lnTo>
                  <a:lnTo>
                    <a:pt x="7769" y="3885"/>
                  </a:lnTo>
                  <a:lnTo>
                    <a:pt x="7754" y="4259"/>
                  </a:lnTo>
                  <a:lnTo>
                    <a:pt x="7709" y="4632"/>
                  </a:lnTo>
                  <a:lnTo>
                    <a:pt x="7634" y="5006"/>
                  </a:lnTo>
                  <a:lnTo>
                    <a:pt x="7545" y="5364"/>
                  </a:lnTo>
                  <a:lnTo>
                    <a:pt x="7425" y="5723"/>
                  </a:lnTo>
                  <a:lnTo>
                    <a:pt x="7276" y="6081"/>
                  </a:lnTo>
                  <a:lnTo>
                    <a:pt x="7096" y="6440"/>
                  </a:lnTo>
                  <a:lnTo>
                    <a:pt x="6902" y="6784"/>
                  </a:lnTo>
                  <a:lnTo>
                    <a:pt x="6678" y="7112"/>
                  </a:lnTo>
                  <a:lnTo>
                    <a:pt x="6424" y="7456"/>
                  </a:lnTo>
                  <a:lnTo>
                    <a:pt x="6140" y="7770"/>
                  </a:lnTo>
                  <a:lnTo>
                    <a:pt x="5842" y="8098"/>
                  </a:lnTo>
                  <a:lnTo>
                    <a:pt x="5528" y="8397"/>
                  </a:lnTo>
                  <a:lnTo>
                    <a:pt x="5169" y="8696"/>
                  </a:lnTo>
                  <a:lnTo>
                    <a:pt x="4811" y="8995"/>
                  </a:lnTo>
                  <a:lnTo>
                    <a:pt x="4407" y="9278"/>
                  </a:lnTo>
                  <a:lnTo>
                    <a:pt x="4123" y="9458"/>
                  </a:lnTo>
                  <a:lnTo>
                    <a:pt x="3645" y="9801"/>
                  </a:lnTo>
                  <a:lnTo>
                    <a:pt x="3197" y="10160"/>
                  </a:lnTo>
                  <a:lnTo>
                    <a:pt x="2779" y="10533"/>
                  </a:lnTo>
                  <a:lnTo>
                    <a:pt x="2376" y="10922"/>
                  </a:lnTo>
                  <a:lnTo>
                    <a:pt x="2002" y="11325"/>
                  </a:lnTo>
                  <a:lnTo>
                    <a:pt x="1673" y="11743"/>
                  </a:lnTo>
                  <a:lnTo>
                    <a:pt x="1360" y="12162"/>
                  </a:lnTo>
                  <a:lnTo>
                    <a:pt x="1076" y="12595"/>
                  </a:lnTo>
                  <a:lnTo>
                    <a:pt x="822" y="13043"/>
                  </a:lnTo>
                  <a:lnTo>
                    <a:pt x="613" y="13491"/>
                  </a:lnTo>
                  <a:lnTo>
                    <a:pt x="418" y="13954"/>
                  </a:lnTo>
                  <a:lnTo>
                    <a:pt x="269" y="14418"/>
                  </a:lnTo>
                  <a:lnTo>
                    <a:pt x="150" y="14896"/>
                  </a:lnTo>
                  <a:lnTo>
                    <a:pt x="60" y="15374"/>
                  </a:lnTo>
                  <a:lnTo>
                    <a:pt x="15" y="15852"/>
                  </a:lnTo>
                  <a:lnTo>
                    <a:pt x="0" y="16330"/>
                  </a:lnTo>
                  <a:lnTo>
                    <a:pt x="15" y="16823"/>
                  </a:lnTo>
                  <a:lnTo>
                    <a:pt x="60" y="17301"/>
                  </a:lnTo>
                  <a:lnTo>
                    <a:pt x="150" y="17779"/>
                  </a:lnTo>
                  <a:lnTo>
                    <a:pt x="269" y="18242"/>
                  </a:lnTo>
                  <a:lnTo>
                    <a:pt x="418" y="18720"/>
                  </a:lnTo>
                  <a:lnTo>
                    <a:pt x="613" y="19168"/>
                  </a:lnTo>
                  <a:lnTo>
                    <a:pt x="822" y="19631"/>
                  </a:lnTo>
                  <a:lnTo>
                    <a:pt x="1076" y="20065"/>
                  </a:lnTo>
                  <a:lnTo>
                    <a:pt x="1360" y="20513"/>
                  </a:lnTo>
                  <a:lnTo>
                    <a:pt x="1673" y="20931"/>
                  </a:lnTo>
                  <a:lnTo>
                    <a:pt x="2002" y="21350"/>
                  </a:lnTo>
                  <a:lnTo>
                    <a:pt x="2376" y="21753"/>
                  </a:lnTo>
                  <a:lnTo>
                    <a:pt x="2779" y="22126"/>
                  </a:lnTo>
                  <a:lnTo>
                    <a:pt x="3197" y="22500"/>
                  </a:lnTo>
                  <a:lnTo>
                    <a:pt x="3645" y="22858"/>
                  </a:lnTo>
                  <a:lnTo>
                    <a:pt x="4123" y="23202"/>
                  </a:lnTo>
                  <a:lnTo>
                    <a:pt x="5095" y="23874"/>
                  </a:lnTo>
                  <a:lnTo>
                    <a:pt x="5498" y="24143"/>
                  </a:lnTo>
                  <a:lnTo>
                    <a:pt x="5871" y="24442"/>
                  </a:lnTo>
                  <a:lnTo>
                    <a:pt x="6215" y="24741"/>
                  </a:lnTo>
                  <a:lnTo>
                    <a:pt x="6544" y="25040"/>
                  </a:lnTo>
                  <a:lnTo>
                    <a:pt x="6843" y="25368"/>
                  </a:lnTo>
                  <a:lnTo>
                    <a:pt x="7111" y="25682"/>
                  </a:lnTo>
                  <a:lnTo>
                    <a:pt x="7365" y="26026"/>
                  </a:lnTo>
                  <a:lnTo>
                    <a:pt x="7589" y="26354"/>
                  </a:lnTo>
                  <a:lnTo>
                    <a:pt x="7784" y="26698"/>
                  </a:lnTo>
                  <a:lnTo>
                    <a:pt x="7963" y="27056"/>
                  </a:lnTo>
                  <a:lnTo>
                    <a:pt x="8112" y="27415"/>
                  </a:lnTo>
                  <a:lnTo>
                    <a:pt x="8232" y="27774"/>
                  </a:lnTo>
                  <a:lnTo>
                    <a:pt x="8322" y="28132"/>
                  </a:lnTo>
                  <a:lnTo>
                    <a:pt x="8396" y="28506"/>
                  </a:lnTo>
                  <a:lnTo>
                    <a:pt x="8441" y="28879"/>
                  </a:lnTo>
                  <a:lnTo>
                    <a:pt x="8456" y="29253"/>
                  </a:lnTo>
                  <a:lnTo>
                    <a:pt x="8456" y="31329"/>
                  </a:lnTo>
                  <a:lnTo>
                    <a:pt x="8456" y="31419"/>
                  </a:lnTo>
                  <a:lnTo>
                    <a:pt x="8471" y="31508"/>
                  </a:lnTo>
                  <a:lnTo>
                    <a:pt x="8516" y="31673"/>
                  </a:lnTo>
                  <a:lnTo>
                    <a:pt x="8605" y="31837"/>
                  </a:lnTo>
                  <a:lnTo>
                    <a:pt x="8710" y="31957"/>
                  </a:lnTo>
                  <a:lnTo>
                    <a:pt x="8844" y="32076"/>
                  </a:lnTo>
                  <a:lnTo>
                    <a:pt x="8994" y="32151"/>
                  </a:lnTo>
                  <a:lnTo>
                    <a:pt x="9173" y="32211"/>
                  </a:lnTo>
                  <a:lnTo>
                    <a:pt x="9263" y="32226"/>
                  </a:lnTo>
                  <a:lnTo>
                    <a:pt x="9442" y="32226"/>
                  </a:lnTo>
                  <a:lnTo>
                    <a:pt x="9532" y="32211"/>
                  </a:lnTo>
                  <a:lnTo>
                    <a:pt x="9696" y="32151"/>
                  </a:lnTo>
                  <a:lnTo>
                    <a:pt x="9845" y="32076"/>
                  </a:lnTo>
                  <a:lnTo>
                    <a:pt x="9980" y="31957"/>
                  </a:lnTo>
                  <a:lnTo>
                    <a:pt x="10099" y="31837"/>
                  </a:lnTo>
                  <a:lnTo>
                    <a:pt x="10174" y="31673"/>
                  </a:lnTo>
                  <a:lnTo>
                    <a:pt x="10234" y="31508"/>
                  </a:lnTo>
                  <a:lnTo>
                    <a:pt x="10234" y="31419"/>
                  </a:lnTo>
                  <a:lnTo>
                    <a:pt x="10249" y="31329"/>
                  </a:lnTo>
                  <a:lnTo>
                    <a:pt x="10249" y="29253"/>
                  </a:lnTo>
                  <a:lnTo>
                    <a:pt x="10234" y="28774"/>
                  </a:lnTo>
                  <a:lnTo>
                    <a:pt x="10174" y="28296"/>
                  </a:lnTo>
                  <a:lnTo>
                    <a:pt x="10084" y="27818"/>
                  </a:lnTo>
                  <a:lnTo>
                    <a:pt x="9965" y="27340"/>
                  </a:lnTo>
                  <a:lnTo>
                    <a:pt x="9815" y="26877"/>
                  </a:lnTo>
                  <a:lnTo>
                    <a:pt x="9636" y="26414"/>
                  </a:lnTo>
                  <a:lnTo>
                    <a:pt x="9412" y="25966"/>
                  </a:lnTo>
                  <a:lnTo>
                    <a:pt x="9158" y="25518"/>
                  </a:lnTo>
                  <a:lnTo>
                    <a:pt x="8889" y="25084"/>
                  </a:lnTo>
                  <a:lnTo>
                    <a:pt x="8576" y="24666"/>
                  </a:lnTo>
                  <a:lnTo>
                    <a:pt x="8232" y="24248"/>
                  </a:lnTo>
                  <a:lnTo>
                    <a:pt x="7858" y="23844"/>
                  </a:lnTo>
                  <a:lnTo>
                    <a:pt x="7470" y="23456"/>
                  </a:lnTo>
                  <a:lnTo>
                    <a:pt x="7037" y="23083"/>
                  </a:lnTo>
                  <a:lnTo>
                    <a:pt x="6589" y="22724"/>
                  </a:lnTo>
                  <a:lnTo>
                    <a:pt x="6110" y="22380"/>
                  </a:lnTo>
                  <a:lnTo>
                    <a:pt x="5139" y="21723"/>
                  </a:lnTo>
                  <a:lnTo>
                    <a:pt x="4751" y="21439"/>
                  </a:lnTo>
                  <a:lnTo>
                    <a:pt x="4377" y="21155"/>
                  </a:lnTo>
                  <a:lnTo>
                    <a:pt x="4019" y="20857"/>
                  </a:lnTo>
                  <a:lnTo>
                    <a:pt x="3705" y="20543"/>
                  </a:lnTo>
                  <a:lnTo>
                    <a:pt x="3406" y="20229"/>
                  </a:lnTo>
                  <a:lnTo>
                    <a:pt x="3123" y="19900"/>
                  </a:lnTo>
                  <a:lnTo>
                    <a:pt x="2884" y="19572"/>
                  </a:lnTo>
                  <a:lnTo>
                    <a:pt x="2644" y="19228"/>
                  </a:lnTo>
                  <a:lnTo>
                    <a:pt x="2450" y="18885"/>
                  </a:lnTo>
                  <a:lnTo>
                    <a:pt x="2271" y="18541"/>
                  </a:lnTo>
                  <a:lnTo>
                    <a:pt x="2122" y="18182"/>
                  </a:lnTo>
                  <a:lnTo>
                    <a:pt x="2002" y="17824"/>
                  </a:lnTo>
                  <a:lnTo>
                    <a:pt x="1912" y="17450"/>
                  </a:lnTo>
                  <a:lnTo>
                    <a:pt x="1838" y="17077"/>
                  </a:lnTo>
                  <a:lnTo>
                    <a:pt x="1808" y="16703"/>
                  </a:lnTo>
                  <a:lnTo>
                    <a:pt x="1793" y="16330"/>
                  </a:lnTo>
                  <a:lnTo>
                    <a:pt x="1808" y="15956"/>
                  </a:lnTo>
                  <a:lnTo>
                    <a:pt x="1838" y="15583"/>
                  </a:lnTo>
                  <a:lnTo>
                    <a:pt x="1912" y="15224"/>
                  </a:lnTo>
                  <a:lnTo>
                    <a:pt x="2002" y="14851"/>
                  </a:lnTo>
                  <a:lnTo>
                    <a:pt x="2122" y="14492"/>
                  </a:lnTo>
                  <a:lnTo>
                    <a:pt x="2271" y="14134"/>
                  </a:lnTo>
                  <a:lnTo>
                    <a:pt x="2450" y="13775"/>
                  </a:lnTo>
                  <a:lnTo>
                    <a:pt x="2644" y="13432"/>
                  </a:lnTo>
                  <a:lnTo>
                    <a:pt x="2884" y="13103"/>
                  </a:lnTo>
                  <a:lnTo>
                    <a:pt x="3123" y="12759"/>
                  </a:lnTo>
                  <a:lnTo>
                    <a:pt x="3406" y="12446"/>
                  </a:lnTo>
                  <a:lnTo>
                    <a:pt x="3705" y="12117"/>
                  </a:lnTo>
                  <a:lnTo>
                    <a:pt x="4019" y="11818"/>
                  </a:lnTo>
                  <a:lnTo>
                    <a:pt x="4377" y="11519"/>
                  </a:lnTo>
                  <a:lnTo>
                    <a:pt x="4751" y="11221"/>
                  </a:lnTo>
                  <a:lnTo>
                    <a:pt x="5139" y="10952"/>
                  </a:lnTo>
                  <a:lnTo>
                    <a:pt x="5423" y="10757"/>
                  </a:lnTo>
                  <a:lnTo>
                    <a:pt x="5901" y="10414"/>
                  </a:lnTo>
                  <a:lnTo>
                    <a:pt x="6350" y="10055"/>
                  </a:lnTo>
                  <a:lnTo>
                    <a:pt x="6783" y="9682"/>
                  </a:lnTo>
                  <a:lnTo>
                    <a:pt x="7171" y="9293"/>
                  </a:lnTo>
                  <a:lnTo>
                    <a:pt x="7545" y="8890"/>
                  </a:lnTo>
                  <a:lnTo>
                    <a:pt x="7888" y="8472"/>
                  </a:lnTo>
                  <a:lnTo>
                    <a:pt x="8187" y="8053"/>
                  </a:lnTo>
                  <a:lnTo>
                    <a:pt x="8471" y="7620"/>
                  </a:lnTo>
                  <a:lnTo>
                    <a:pt x="8725" y="7172"/>
                  </a:lnTo>
                  <a:lnTo>
                    <a:pt x="8934" y="6724"/>
                  </a:lnTo>
                  <a:lnTo>
                    <a:pt x="9128" y="6261"/>
                  </a:lnTo>
                  <a:lnTo>
                    <a:pt x="9278" y="5797"/>
                  </a:lnTo>
                  <a:lnTo>
                    <a:pt x="9397" y="5319"/>
                  </a:lnTo>
                  <a:lnTo>
                    <a:pt x="9487" y="4841"/>
                  </a:lnTo>
                  <a:lnTo>
                    <a:pt x="9532" y="4363"/>
                  </a:lnTo>
                  <a:lnTo>
                    <a:pt x="9562" y="3885"/>
                  </a:lnTo>
                  <a:lnTo>
                    <a:pt x="9562" y="897"/>
                  </a:lnTo>
                  <a:lnTo>
                    <a:pt x="9547" y="808"/>
                  </a:lnTo>
                  <a:lnTo>
                    <a:pt x="9532" y="718"/>
                  </a:lnTo>
                  <a:lnTo>
                    <a:pt x="9487" y="554"/>
                  </a:lnTo>
                  <a:lnTo>
                    <a:pt x="9397" y="389"/>
                  </a:lnTo>
                  <a:lnTo>
                    <a:pt x="9293" y="270"/>
                  </a:lnTo>
                  <a:lnTo>
                    <a:pt x="9158" y="150"/>
                  </a:lnTo>
                  <a:lnTo>
                    <a:pt x="9009" y="76"/>
                  </a:lnTo>
                  <a:lnTo>
                    <a:pt x="8844" y="16"/>
                  </a:lnTo>
                  <a:lnTo>
                    <a:pt x="8755" y="1"/>
                  </a:lnTo>
                  <a:close/>
                </a:path>
              </a:pathLst>
            </a:custGeom>
            <a:solidFill>
              <a:srgbClr val="FA70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4"/>
            <p:cNvSpPr/>
            <p:nvPr/>
          </p:nvSpPr>
          <p:spPr>
            <a:xfrm>
              <a:off x="7206062" y="1677004"/>
              <a:ext cx="84160" cy="83721"/>
            </a:xfrm>
            <a:custGeom>
              <a:avLst/>
              <a:gdLst/>
              <a:ahLst/>
              <a:cxnLst/>
              <a:rect l="l" t="t" r="r" b="b"/>
              <a:pathLst>
                <a:path w="3064" h="3048" extrusionOk="0">
                  <a:moveTo>
                    <a:pt x="1375" y="0"/>
                  </a:moveTo>
                  <a:lnTo>
                    <a:pt x="1226" y="30"/>
                  </a:lnTo>
                  <a:lnTo>
                    <a:pt x="1076" y="60"/>
                  </a:lnTo>
                  <a:lnTo>
                    <a:pt x="942" y="120"/>
                  </a:lnTo>
                  <a:lnTo>
                    <a:pt x="808" y="179"/>
                  </a:lnTo>
                  <a:lnTo>
                    <a:pt x="673" y="254"/>
                  </a:lnTo>
                  <a:lnTo>
                    <a:pt x="554" y="344"/>
                  </a:lnTo>
                  <a:lnTo>
                    <a:pt x="449" y="448"/>
                  </a:lnTo>
                  <a:lnTo>
                    <a:pt x="344" y="553"/>
                  </a:lnTo>
                  <a:lnTo>
                    <a:pt x="270" y="673"/>
                  </a:lnTo>
                  <a:lnTo>
                    <a:pt x="180" y="792"/>
                  </a:lnTo>
                  <a:lnTo>
                    <a:pt x="120" y="926"/>
                  </a:lnTo>
                  <a:lnTo>
                    <a:pt x="76" y="1061"/>
                  </a:lnTo>
                  <a:lnTo>
                    <a:pt x="31" y="1210"/>
                  </a:lnTo>
                  <a:lnTo>
                    <a:pt x="16" y="1360"/>
                  </a:lnTo>
                  <a:lnTo>
                    <a:pt x="1" y="1524"/>
                  </a:lnTo>
                  <a:lnTo>
                    <a:pt x="16" y="1673"/>
                  </a:lnTo>
                  <a:lnTo>
                    <a:pt x="31" y="1823"/>
                  </a:lnTo>
                  <a:lnTo>
                    <a:pt x="76" y="1972"/>
                  </a:lnTo>
                  <a:lnTo>
                    <a:pt x="120" y="2122"/>
                  </a:lnTo>
                  <a:lnTo>
                    <a:pt x="180" y="2256"/>
                  </a:lnTo>
                  <a:lnTo>
                    <a:pt x="270" y="2376"/>
                  </a:lnTo>
                  <a:lnTo>
                    <a:pt x="344" y="2495"/>
                  </a:lnTo>
                  <a:lnTo>
                    <a:pt x="449" y="2600"/>
                  </a:lnTo>
                  <a:lnTo>
                    <a:pt x="554" y="2704"/>
                  </a:lnTo>
                  <a:lnTo>
                    <a:pt x="673" y="2794"/>
                  </a:lnTo>
                  <a:lnTo>
                    <a:pt x="808" y="2869"/>
                  </a:lnTo>
                  <a:lnTo>
                    <a:pt x="942" y="2928"/>
                  </a:lnTo>
                  <a:lnTo>
                    <a:pt x="1076" y="2988"/>
                  </a:lnTo>
                  <a:lnTo>
                    <a:pt x="1226" y="3018"/>
                  </a:lnTo>
                  <a:lnTo>
                    <a:pt x="1375" y="3048"/>
                  </a:lnTo>
                  <a:lnTo>
                    <a:pt x="1689" y="3048"/>
                  </a:lnTo>
                  <a:lnTo>
                    <a:pt x="1838" y="3018"/>
                  </a:lnTo>
                  <a:lnTo>
                    <a:pt x="1988" y="2988"/>
                  </a:lnTo>
                  <a:lnTo>
                    <a:pt x="2122" y="2928"/>
                  </a:lnTo>
                  <a:lnTo>
                    <a:pt x="2257" y="2869"/>
                  </a:lnTo>
                  <a:lnTo>
                    <a:pt x="2391" y="2794"/>
                  </a:lnTo>
                  <a:lnTo>
                    <a:pt x="2496" y="2704"/>
                  </a:lnTo>
                  <a:lnTo>
                    <a:pt x="2615" y="2600"/>
                  </a:lnTo>
                  <a:lnTo>
                    <a:pt x="2705" y="2495"/>
                  </a:lnTo>
                  <a:lnTo>
                    <a:pt x="2795" y="2376"/>
                  </a:lnTo>
                  <a:lnTo>
                    <a:pt x="2869" y="2256"/>
                  </a:lnTo>
                  <a:lnTo>
                    <a:pt x="2944" y="2122"/>
                  </a:lnTo>
                  <a:lnTo>
                    <a:pt x="2989" y="1972"/>
                  </a:lnTo>
                  <a:lnTo>
                    <a:pt x="3034" y="1823"/>
                  </a:lnTo>
                  <a:lnTo>
                    <a:pt x="3049" y="1673"/>
                  </a:lnTo>
                  <a:lnTo>
                    <a:pt x="3063" y="1524"/>
                  </a:lnTo>
                  <a:lnTo>
                    <a:pt x="3049" y="1360"/>
                  </a:lnTo>
                  <a:lnTo>
                    <a:pt x="3034" y="1210"/>
                  </a:lnTo>
                  <a:lnTo>
                    <a:pt x="2989" y="1061"/>
                  </a:lnTo>
                  <a:lnTo>
                    <a:pt x="2944" y="926"/>
                  </a:lnTo>
                  <a:lnTo>
                    <a:pt x="2869" y="792"/>
                  </a:lnTo>
                  <a:lnTo>
                    <a:pt x="2795" y="673"/>
                  </a:lnTo>
                  <a:lnTo>
                    <a:pt x="2705" y="553"/>
                  </a:lnTo>
                  <a:lnTo>
                    <a:pt x="2615" y="448"/>
                  </a:lnTo>
                  <a:lnTo>
                    <a:pt x="2496" y="344"/>
                  </a:lnTo>
                  <a:lnTo>
                    <a:pt x="2391" y="254"/>
                  </a:lnTo>
                  <a:lnTo>
                    <a:pt x="2257" y="179"/>
                  </a:lnTo>
                  <a:lnTo>
                    <a:pt x="2122" y="120"/>
                  </a:lnTo>
                  <a:lnTo>
                    <a:pt x="1988" y="60"/>
                  </a:lnTo>
                  <a:lnTo>
                    <a:pt x="1838" y="30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4"/>
            <p:cNvSpPr/>
            <p:nvPr/>
          </p:nvSpPr>
          <p:spPr>
            <a:xfrm>
              <a:off x="7428075" y="1677004"/>
              <a:ext cx="83721" cy="83721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375" y="0"/>
                  </a:moveTo>
                  <a:lnTo>
                    <a:pt x="1210" y="30"/>
                  </a:lnTo>
                  <a:lnTo>
                    <a:pt x="1076" y="60"/>
                  </a:lnTo>
                  <a:lnTo>
                    <a:pt x="926" y="120"/>
                  </a:lnTo>
                  <a:lnTo>
                    <a:pt x="792" y="179"/>
                  </a:lnTo>
                  <a:lnTo>
                    <a:pt x="672" y="254"/>
                  </a:lnTo>
                  <a:lnTo>
                    <a:pt x="553" y="344"/>
                  </a:lnTo>
                  <a:lnTo>
                    <a:pt x="448" y="448"/>
                  </a:lnTo>
                  <a:lnTo>
                    <a:pt x="344" y="553"/>
                  </a:lnTo>
                  <a:lnTo>
                    <a:pt x="254" y="673"/>
                  </a:lnTo>
                  <a:lnTo>
                    <a:pt x="179" y="792"/>
                  </a:lnTo>
                  <a:lnTo>
                    <a:pt x="120" y="926"/>
                  </a:lnTo>
                  <a:lnTo>
                    <a:pt x="60" y="1061"/>
                  </a:lnTo>
                  <a:lnTo>
                    <a:pt x="30" y="1210"/>
                  </a:lnTo>
                  <a:lnTo>
                    <a:pt x="0" y="1360"/>
                  </a:lnTo>
                  <a:lnTo>
                    <a:pt x="0" y="1524"/>
                  </a:lnTo>
                  <a:lnTo>
                    <a:pt x="0" y="1673"/>
                  </a:lnTo>
                  <a:lnTo>
                    <a:pt x="30" y="1823"/>
                  </a:lnTo>
                  <a:lnTo>
                    <a:pt x="60" y="1972"/>
                  </a:lnTo>
                  <a:lnTo>
                    <a:pt x="120" y="2122"/>
                  </a:lnTo>
                  <a:lnTo>
                    <a:pt x="179" y="2256"/>
                  </a:lnTo>
                  <a:lnTo>
                    <a:pt x="254" y="2376"/>
                  </a:lnTo>
                  <a:lnTo>
                    <a:pt x="344" y="2495"/>
                  </a:lnTo>
                  <a:lnTo>
                    <a:pt x="448" y="2600"/>
                  </a:lnTo>
                  <a:lnTo>
                    <a:pt x="553" y="2704"/>
                  </a:lnTo>
                  <a:lnTo>
                    <a:pt x="672" y="2794"/>
                  </a:lnTo>
                  <a:lnTo>
                    <a:pt x="792" y="2869"/>
                  </a:lnTo>
                  <a:lnTo>
                    <a:pt x="926" y="2928"/>
                  </a:lnTo>
                  <a:lnTo>
                    <a:pt x="1076" y="2988"/>
                  </a:lnTo>
                  <a:lnTo>
                    <a:pt x="1210" y="3018"/>
                  </a:lnTo>
                  <a:lnTo>
                    <a:pt x="1375" y="3048"/>
                  </a:lnTo>
                  <a:lnTo>
                    <a:pt x="1688" y="3048"/>
                  </a:lnTo>
                  <a:lnTo>
                    <a:pt x="1838" y="3018"/>
                  </a:lnTo>
                  <a:lnTo>
                    <a:pt x="1987" y="2988"/>
                  </a:lnTo>
                  <a:lnTo>
                    <a:pt x="2122" y="2928"/>
                  </a:lnTo>
                  <a:lnTo>
                    <a:pt x="2256" y="2869"/>
                  </a:lnTo>
                  <a:lnTo>
                    <a:pt x="2376" y="2794"/>
                  </a:lnTo>
                  <a:lnTo>
                    <a:pt x="2495" y="2704"/>
                  </a:lnTo>
                  <a:lnTo>
                    <a:pt x="2600" y="2600"/>
                  </a:lnTo>
                  <a:lnTo>
                    <a:pt x="2704" y="2495"/>
                  </a:lnTo>
                  <a:lnTo>
                    <a:pt x="2794" y="2376"/>
                  </a:lnTo>
                  <a:lnTo>
                    <a:pt x="2869" y="2256"/>
                  </a:lnTo>
                  <a:lnTo>
                    <a:pt x="2928" y="2122"/>
                  </a:lnTo>
                  <a:lnTo>
                    <a:pt x="2988" y="1972"/>
                  </a:lnTo>
                  <a:lnTo>
                    <a:pt x="3018" y="1823"/>
                  </a:lnTo>
                  <a:lnTo>
                    <a:pt x="3048" y="1673"/>
                  </a:lnTo>
                  <a:lnTo>
                    <a:pt x="3048" y="1524"/>
                  </a:lnTo>
                  <a:lnTo>
                    <a:pt x="3048" y="1360"/>
                  </a:lnTo>
                  <a:lnTo>
                    <a:pt x="3018" y="1210"/>
                  </a:lnTo>
                  <a:lnTo>
                    <a:pt x="2988" y="1061"/>
                  </a:lnTo>
                  <a:lnTo>
                    <a:pt x="2928" y="926"/>
                  </a:lnTo>
                  <a:lnTo>
                    <a:pt x="2869" y="792"/>
                  </a:lnTo>
                  <a:lnTo>
                    <a:pt x="2794" y="673"/>
                  </a:lnTo>
                  <a:lnTo>
                    <a:pt x="2704" y="553"/>
                  </a:lnTo>
                  <a:lnTo>
                    <a:pt x="2600" y="448"/>
                  </a:lnTo>
                  <a:lnTo>
                    <a:pt x="2495" y="344"/>
                  </a:lnTo>
                  <a:lnTo>
                    <a:pt x="2376" y="254"/>
                  </a:lnTo>
                  <a:lnTo>
                    <a:pt x="2256" y="179"/>
                  </a:lnTo>
                  <a:lnTo>
                    <a:pt x="2122" y="120"/>
                  </a:lnTo>
                  <a:lnTo>
                    <a:pt x="1987" y="60"/>
                  </a:lnTo>
                  <a:lnTo>
                    <a:pt x="1838" y="30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4"/>
            <p:cNvSpPr/>
            <p:nvPr/>
          </p:nvSpPr>
          <p:spPr>
            <a:xfrm>
              <a:off x="7188429" y="2532148"/>
              <a:ext cx="83748" cy="83721"/>
            </a:xfrm>
            <a:custGeom>
              <a:avLst/>
              <a:gdLst/>
              <a:ahLst/>
              <a:cxnLst/>
              <a:rect l="l" t="t" r="r" b="b"/>
              <a:pathLst>
                <a:path w="3049" h="3048" extrusionOk="0">
                  <a:moveTo>
                    <a:pt x="1375" y="0"/>
                  </a:moveTo>
                  <a:lnTo>
                    <a:pt x="1225" y="30"/>
                  </a:lnTo>
                  <a:lnTo>
                    <a:pt x="1076" y="60"/>
                  </a:lnTo>
                  <a:lnTo>
                    <a:pt x="927" y="120"/>
                  </a:lnTo>
                  <a:lnTo>
                    <a:pt x="792" y="179"/>
                  </a:lnTo>
                  <a:lnTo>
                    <a:pt x="673" y="254"/>
                  </a:lnTo>
                  <a:lnTo>
                    <a:pt x="553" y="344"/>
                  </a:lnTo>
                  <a:lnTo>
                    <a:pt x="449" y="448"/>
                  </a:lnTo>
                  <a:lnTo>
                    <a:pt x="344" y="553"/>
                  </a:lnTo>
                  <a:lnTo>
                    <a:pt x="254" y="672"/>
                  </a:lnTo>
                  <a:lnTo>
                    <a:pt x="180" y="792"/>
                  </a:lnTo>
                  <a:lnTo>
                    <a:pt x="120" y="926"/>
                  </a:lnTo>
                  <a:lnTo>
                    <a:pt x="60" y="1076"/>
                  </a:lnTo>
                  <a:lnTo>
                    <a:pt x="30" y="1225"/>
                  </a:lnTo>
                  <a:lnTo>
                    <a:pt x="0" y="1375"/>
                  </a:lnTo>
                  <a:lnTo>
                    <a:pt x="0" y="1524"/>
                  </a:lnTo>
                  <a:lnTo>
                    <a:pt x="0" y="1688"/>
                  </a:lnTo>
                  <a:lnTo>
                    <a:pt x="30" y="1838"/>
                  </a:lnTo>
                  <a:lnTo>
                    <a:pt x="60" y="1987"/>
                  </a:lnTo>
                  <a:lnTo>
                    <a:pt x="120" y="2122"/>
                  </a:lnTo>
                  <a:lnTo>
                    <a:pt x="180" y="2256"/>
                  </a:lnTo>
                  <a:lnTo>
                    <a:pt x="254" y="2376"/>
                  </a:lnTo>
                  <a:lnTo>
                    <a:pt x="344" y="2495"/>
                  </a:lnTo>
                  <a:lnTo>
                    <a:pt x="449" y="2600"/>
                  </a:lnTo>
                  <a:lnTo>
                    <a:pt x="553" y="2704"/>
                  </a:lnTo>
                  <a:lnTo>
                    <a:pt x="673" y="2794"/>
                  </a:lnTo>
                  <a:lnTo>
                    <a:pt x="792" y="2869"/>
                  </a:lnTo>
                  <a:lnTo>
                    <a:pt x="927" y="2928"/>
                  </a:lnTo>
                  <a:lnTo>
                    <a:pt x="1076" y="2988"/>
                  </a:lnTo>
                  <a:lnTo>
                    <a:pt x="1225" y="3018"/>
                  </a:lnTo>
                  <a:lnTo>
                    <a:pt x="1375" y="3048"/>
                  </a:lnTo>
                  <a:lnTo>
                    <a:pt x="1689" y="3048"/>
                  </a:lnTo>
                  <a:lnTo>
                    <a:pt x="1838" y="3018"/>
                  </a:lnTo>
                  <a:lnTo>
                    <a:pt x="1987" y="2988"/>
                  </a:lnTo>
                  <a:lnTo>
                    <a:pt x="2122" y="2928"/>
                  </a:lnTo>
                  <a:lnTo>
                    <a:pt x="2256" y="2869"/>
                  </a:lnTo>
                  <a:lnTo>
                    <a:pt x="2376" y="2794"/>
                  </a:lnTo>
                  <a:lnTo>
                    <a:pt x="2495" y="2704"/>
                  </a:lnTo>
                  <a:lnTo>
                    <a:pt x="2600" y="2600"/>
                  </a:lnTo>
                  <a:lnTo>
                    <a:pt x="2705" y="2495"/>
                  </a:lnTo>
                  <a:lnTo>
                    <a:pt x="2794" y="2376"/>
                  </a:lnTo>
                  <a:lnTo>
                    <a:pt x="2869" y="2256"/>
                  </a:lnTo>
                  <a:lnTo>
                    <a:pt x="2929" y="2122"/>
                  </a:lnTo>
                  <a:lnTo>
                    <a:pt x="2988" y="1987"/>
                  </a:lnTo>
                  <a:lnTo>
                    <a:pt x="3018" y="1838"/>
                  </a:lnTo>
                  <a:lnTo>
                    <a:pt x="3048" y="1688"/>
                  </a:lnTo>
                  <a:lnTo>
                    <a:pt x="3048" y="1524"/>
                  </a:lnTo>
                  <a:lnTo>
                    <a:pt x="3048" y="1375"/>
                  </a:lnTo>
                  <a:lnTo>
                    <a:pt x="3018" y="1225"/>
                  </a:lnTo>
                  <a:lnTo>
                    <a:pt x="2988" y="1076"/>
                  </a:lnTo>
                  <a:lnTo>
                    <a:pt x="2929" y="926"/>
                  </a:lnTo>
                  <a:lnTo>
                    <a:pt x="2869" y="792"/>
                  </a:lnTo>
                  <a:lnTo>
                    <a:pt x="2794" y="672"/>
                  </a:lnTo>
                  <a:lnTo>
                    <a:pt x="2705" y="553"/>
                  </a:lnTo>
                  <a:lnTo>
                    <a:pt x="2600" y="448"/>
                  </a:lnTo>
                  <a:lnTo>
                    <a:pt x="2495" y="344"/>
                  </a:lnTo>
                  <a:lnTo>
                    <a:pt x="2376" y="254"/>
                  </a:lnTo>
                  <a:lnTo>
                    <a:pt x="2256" y="179"/>
                  </a:lnTo>
                  <a:lnTo>
                    <a:pt x="2122" y="120"/>
                  </a:lnTo>
                  <a:lnTo>
                    <a:pt x="1987" y="60"/>
                  </a:lnTo>
                  <a:lnTo>
                    <a:pt x="1838" y="30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4"/>
            <p:cNvSpPr/>
            <p:nvPr/>
          </p:nvSpPr>
          <p:spPr>
            <a:xfrm>
              <a:off x="7442852" y="2532148"/>
              <a:ext cx="83721" cy="83721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374" y="0"/>
                  </a:moveTo>
                  <a:lnTo>
                    <a:pt x="1210" y="30"/>
                  </a:lnTo>
                  <a:lnTo>
                    <a:pt x="1076" y="60"/>
                  </a:lnTo>
                  <a:lnTo>
                    <a:pt x="926" y="120"/>
                  </a:lnTo>
                  <a:lnTo>
                    <a:pt x="792" y="179"/>
                  </a:lnTo>
                  <a:lnTo>
                    <a:pt x="672" y="254"/>
                  </a:lnTo>
                  <a:lnTo>
                    <a:pt x="553" y="344"/>
                  </a:lnTo>
                  <a:lnTo>
                    <a:pt x="448" y="448"/>
                  </a:lnTo>
                  <a:lnTo>
                    <a:pt x="344" y="553"/>
                  </a:lnTo>
                  <a:lnTo>
                    <a:pt x="254" y="672"/>
                  </a:lnTo>
                  <a:lnTo>
                    <a:pt x="179" y="792"/>
                  </a:lnTo>
                  <a:lnTo>
                    <a:pt x="120" y="926"/>
                  </a:lnTo>
                  <a:lnTo>
                    <a:pt x="60" y="1076"/>
                  </a:lnTo>
                  <a:lnTo>
                    <a:pt x="30" y="1225"/>
                  </a:lnTo>
                  <a:lnTo>
                    <a:pt x="0" y="1375"/>
                  </a:lnTo>
                  <a:lnTo>
                    <a:pt x="0" y="1524"/>
                  </a:lnTo>
                  <a:lnTo>
                    <a:pt x="0" y="1688"/>
                  </a:lnTo>
                  <a:lnTo>
                    <a:pt x="30" y="1838"/>
                  </a:lnTo>
                  <a:lnTo>
                    <a:pt x="60" y="1987"/>
                  </a:lnTo>
                  <a:lnTo>
                    <a:pt x="120" y="2122"/>
                  </a:lnTo>
                  <a:lnTo>
                    <a:pt x="179" y="2256"/>
                  </a:lnTo>
                  <a:lnTo>
                    <a:pt x="254" y="2376"/>
                  </a:lnTo>
                  <a:lnTo>
                    <a:pt x="344" y="2495"/>
                  </a:lnTo>
                  <a:lnTo>
                    <a:pt x="448" y="2600"/>
                  </a:lnTo>
                  <a:lnTo>
                    <a:pt x="553" y="2704"/>
                  </a:lnTo>
                  <a:lnTo>
                    <a:pt x="672" y="2794"/>
                  </a:lnTo>
                  <a:lnTo>
                    <a:pt x="792" y="2869"/>
                  </a:lnTo>
                  <a:lnTo>
                    <a:pt x="926" y="2928"/>
                  </a:lnTo>
                  <a:lnTo>
                    <a:pt x="1076" y="2988"/>
                  </a:lnTo>
                  <a:lnTo>
                    <a:pt x="1210" y="3018"/>
                  </a:lnTo>
                  <a:lnTo>
                    <a:pt x="1374" y="3048"/>
                  </a:lnTo>
                  <a:lnTo>
                    <a:pt x="1688" y="3048"/>
                  </a:lnTo>
                  <a:lnTo>
                    <a:pt x="1838" y="3018"/>
                  </a:lnTo>
                  <a:lnTo>
                    <a:pt x="1972" y="2988"/>
                  </a:lnTo>
                  <a:lnTo>
                    <a:pt x="2121" y="2928"/>
                  </a:lnTo>
                  <a:lnTo>
                    <a:pt x="2256" y="2869"/>
                  </a:lnTo>
                  <a:lnTo>
                    <a:pt x="2375" y="2794"/>
                  </a:lnTo>
                  <a:lnTo>
                    <a:pt x="2495" y="2704"/>
                  </a:lnTo>
                  <a:lnTo>
                    <a:pt x="2599" y="2600"/>
                  </a:lnTo>
                  <a:lnTo>
                    <a:pt x="2704" y="2495"/>
                  </a:lnTo>
                  <a:lnTo>
                    <a:pt x="2794" y="2376"/>
                  </a:lnTo>
                  <a:lnTo>
                    <a:pt x="2868" y="2256"/>
                  </a:lnTo>
                  <a:lnTo>
                    <a:pt x="2928" y="2122"/>
                  </a:lnTo>
                  <a:lnTo>
                    <a:pt x="2988" y="1987"/>
                  </a:lnTo>
                  <a:lnTo>
                    <a:pt x="3018" y="1838"/>
                  </a:lnTo>
                  <a:lnTo>
                    <a:pt x="3048" y="1688"/>
                  </a:lnTo>
                  <a:lnTo>
                    <a:pt x="3048" y="1524"/>
                  </a:lnTo>
                  <a:lnTo>
                    <a:pt x="3048" y="1375"/>
                  </a:lnTo>
                  <a:lnTo>
                    <a:pt x="3018" y="1225"/>
                  </a:lnTo>
                  <a:lnTo>
                    <a:pt x="2988" y="1076"/>
                  </a:lnTo>
                  <a:lnTo>
                    <a:pt x="2928" y="926"/>
                  </a:lnTo>
                  <a:lnTo>
                    <a:pt x="2868" y="792"/>
                  </a:lnTo>
                  <a:lnTo>
                    <a:pt x="2794" y="672"/>
                  </a:lnTo>
                  <a:lnTo>
                    <a:pt x="2704" y="553"/>
                  </a:lnTo>
                  <a:lnTo>
                    <a:pt x="2599" y="448"/>
                  </a:lnTo>
                  <a:lnTo>
                    <a:pt x="2495" y="344"/>
                  </a:lnTo>
                  <a:lnTo>
                    <a:pt x="2375" y="254"/>
                  </a:lnTo>
                  <a:lnTo>
                    <a:pt x="2256" y="179"/>
                  </a:lnTo>
                  <a:lnTo>
                    <a:pt x="2121" y="120"/>
                  </a:lnTo>
                  <a:lnTo>
                    <a:pt x="1972" y="60"/>
                  </a:lnTo>
                  <a:lnTo>
                    <a:pt x="1838" y="30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4"/>
            <p:cNvSpPr/>
            <p:nvPr/>
          </p:nvSpPr>
          <p:spPr>
            <a:xfrm>
              <a:off x="7636932" y="1744709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792" y="0"/>
                  </a:moveTo>
                  <a:lnTo>
                    <a:pt x="703" y="15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54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5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688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688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5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54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15"/>
                  </a:lnTo>
                  <a:lnTo>
                    <a:pt x="1888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4"/>
            <p:cNvSpPr/>
            <p:nvPr/>
          </p:nvSpPr>
          <p:spPr>
            <a:xfrm>
              <a:off x="7636932" y="1744709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0"/>
                  </a:moveTo>
                  <a:lnTo>
                    <a:pt x="882" y="0"/>
                  </a:lnTo>
                  <a:lnTo>
                    <a:pt x="882" y="0"/>
                  </a:lnTo>
                  <a:lnTo>
                    <a:pt x="792" y="0"/>
                  </a:lnTo>
                  <a:lnTo>
                    <a:pt x="703" y="15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54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5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688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882" y="1763"/>
                  </a:lnTo>
                  <a:lnTo>
                    <a:pt x="18794" y="1763"/>
                  </a:lnTo>
                  <a:lnTo>
                    <a:pt x="18794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688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5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54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15"/>
                  </a:lnTo>
                  <a:lnTo>
                    <a:pt x="18884" y="0"/>
                  </a:lnTo>
                  <a:lnTo>
                    <a:pt x="187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4"/>
            <p:cNvSpPr/>
            <p:nvPr/>
          </p:nvSpPr>
          <p:spPr>
            <a:xfrm>
              <a:off x="7636932" y="1898165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882" y="1"/>
                  </a:moveTo>
                  <a:lnTo>
                    <a:pt x="792" y="16"/>
                  </a:lnTo>
                  <a:lnTo>
                    <a:pt x="703" y="31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70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18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1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704"/>
                  </a:lnTo>
                  <a:lnTo>
                    <a:pt x="703" y="1749"/>
                  </a:lnTo>
                  <a:lnTo>
                    <a:pt x="792" y="1763"/>
                  </a:lnTo>
                  <a:lnTo>
                    <a:pt x="18884" y="1763"/>
                  </a:lnTo>
                  <a:lnTo>
                    <a:pt x="18974" y="1749"/>
                  </a:lnTo>
                  <a:lnTo>
                    <a:pt x="19138" y="1704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1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18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70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31"/>
                  </a:lnTo>
                  <a:lnTo>
                    <a:pt x="18884" y="16"/>
                  </a:lnTo>
                  <a:lnTo>
                    <a:pt x="1879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4"/>
            <p:cNvSpPr/>
            <p:nvPr/>
          </p:nvSpPr>
          <p:spPr>
            <a:xfrm>
              <a:off x="7636932" y="1898165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1"/>
                  </a:moveTo>
                  <a:lnTo>
                    <a:pt x="882" y="1"/>
                  </a:lnTo>
                  <a:lnTo>
                    <a:pt x="882" y="1"/>
                  </a:lnTo>
                  <a:lnTo>
                    <a:pt x="792" y="16"/>
                  </a:lnTo>
                  <a:lnTo>
                    <a:pt x="703" y="31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70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18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1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704"/>
                  </a:lnTo>
                  <a:lnTo>
                    <a:pt x="703" y="1749"/>
                  </a:lnTo>
                  <a:lnTo>
                    <a:pt x="792" y="1763"/>
                  </a:lnTo>
                  <a:lnTo>
                    <a:pt x="882" y="1763"/>
                  </a:lnTo>
                  <a:lnTo>
                    <a:pt x="18794" y="1763"/>
                  </a:lnTo>
                  <a:lnTo>
                    <a:pt x="18794" y="1763"/>
                  </a:lnTo>
                  <a:lnTo>
                    <a:pt x="18884" y="1763"/>
                  </a:lnTo>
                  <a:lnTo>
                    <a:pt x="18974" y="1749"/>
                  </a:lnTo>
                  <a:lnTo>
                    <a:pt x="19138" y="1704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1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18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70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31"/>
                  </a:lnTo>
                  <a:lnTo>
                    <a:pt x="18884" y="16"/>
                  </a:lnTo>
                  <a:lnTo>
                    <a:pt x="187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4"/>
            <p:cNvSpPr/>
            <p:nvPr/>
          </p:nvSpPr>
          <p:spPr>
            <a:xfrm>
              <a:off x="7636932" y="2052033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792" y="1"/>
                  </a:moveTo>
                  <a:lnTo>
                    <a:pt x="703" y="16"/>
                  </a:lnTo>
                  <a:lnTo>
                    <a:pt x="538" y="61"/>
                  </a:lnTo>
                  <a:lnTo>
                    <a:pt x="389" y="150"/>
                  </a:lnTo>
                  <a:lnTo>
                    <a:pt x="254" y="255"/>
                  </a:lnTo>
                  <a:lnTo>
                    <a:pt x="150" y="389"/>
                  </a:lnTo>
                  <a:lnTo>
                    <a:pt x="75" y="539"/>
                  </a:lnTo>
                  <a:lnTo>
                    <a:pt x="15" y="703"/>
                  </a:lnTo>
                  <a:lnTo>
                    <a:pt x="0" y="793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2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689"/>
                  </a:lnTo>
                  <a:lnTo>
                    <a:pt x="703" y="1749"/>
                  </a:lnTo>
                  <a:lnTo>
                    <a:pt x="792" y="1764"/>
                  </a:lnTo>
                  <a:lnTo>
                    <a:pt x="18884" y="1764"/>
                  </a:lnTo>
                  <a:lnTo>
                    <a:pt x="18974" y="1749"/>
                  </a:lnTo>
                  <a:lnTo>
                    <a:pt x="19138" y="1689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2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61" y="793"/>
                  </a:lnTo>
                  <a:lnTo>
                    <a:pt x="19661" y="703"/>
                  </a:lnTo>
                  <a:lnTo>
                    <a:pt x="19601" y="539"/>
                  </a:lnTo>
                  <a:lnTo>
                    <a:pt x="19527" y="389"/>
                  </a:lnTo>
                  <a:lnTo>
                    <a:pt x="19407" y="255"/>
                  </a:lnTo>
                  <a:lnTo>
                    <a:pt x="19287" y="150"/>
                  </a:lnTo>
                  <a:lnTo>
                    <a:pt x="19138" y="61"/>
                  </a:lnTo>
                  <a:lnTo>
                    <a:pt x="18974" y="16"/>
                  </a:lnTo>
                  <a:lnTo>
                    <a:pt x="1888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4"/>
            <p:cNvSpPr/>
            <p:nvPr/>
          </p:nvSpPr>
          <p:spPr>
            <a:xfrm>
              <a:off x="7636932" y="2052033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1"/>
                  </a:moveTo>
                  <a:lnTo>
                    <a:pt x="882" y="1"/>
                  </a:lnTo>
                  <a:lnTo>
                    <a:pt x="882" y="1"/>
                  </a:lnTo>
                  <a:lnTo>
                    <a:pt x="792" y="1"/>
                  </a:lnTo>
                  <a:lnTo>
                    <a:pt x="703" y="16"/>
                  </a:lnTo>
                  <a:lnTo>
                    <a:pt x="538" y="61"/>
                  </a:lnTo>
                  <a:lnTo>
                    <a:pt x="389" y="150"/>
                  </a:lnTo>
                  <a:lnTo>
                    <a:pt x="254" y="255"/>
                  </a:lnTo>
                  <a:lnTo>
                    <a:pt x="150" y="389"/>
                  </a:lnTo>
                  <a:lnTo>
                    <a:pt x="75" y="539"/>
                  </a:lnTo>
                  <a:lnTo>
                    <a:pt x="15" y="703"/>
                  </a:lnTo>
                  <a:lnTo>
                    <a:pt x="0" y="793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2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689"/>
                  </a:lnTo>
                  <a:lnTo>
                    <a:pt x="703" y="1749"/>
                  </a:lnTo>
                  <a:lnTo>
                    <a:pt x="792" y="1764"/>
                  </a:lnTo>
                  <a:lnTo>
                    <a:pt x="882" y="1764"/>
                  </a:lnTo>
                  <a:lnTo>
                    <a:pt x="18794" y="1764"/>
                  </a:lnTo>
                  <a:lnTo>
                    <a:pt x="18794" y="1764"/>
                  </a:lnTo>
                  <a:lnTo>
                    <a:pt x="18884" y="1764"/>
                  </a:lnTo>
                  <a:lnTo>
                    <a:pt x="18974" y="1749"/>
                  </a:lnTo>
                  <a:lnTo>
                    <a:pt x="19138" y="1689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2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3"/>
                  </a:lnTo>
                  <a:lnTo>
                    <a:pt x="19661" y="703"/>
                  </a:lnTo>
                  <a:lnTo>
                    <a:pt x="19601" y="539"/>
                  </a:lnTo>
                  <a:lnTo>
                    <a:pt x="19527" y="389"/>
                  </a:lnTo>
                  <a:lnTo>
                    <a:pt x="19407" y="255"/>
                  </a:lnTo>
                  <a:lnTo>
                    <a:pt x="19287" y="150"/>
                  </a:lnTo>
                  <a:lnTo>
                    <a:pt x="19138" y="61"/>
                  </a:lnTo>
                  <a:lnTo>
                    <a:pt x="18974" y="16"/>
                  </a:lnTo>
                  <a:lnTo>
                    <a:pt x="18884" y="1"/>
                  </a:lnTo>
                  <a:lnTo>
                    <a:pt x="187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4"/>
            <p:cNvSpPr/>
            <p:nvPr/>
          </p:nvSpPr>
          <p:spPr>
            <a:xfrm>
              <a:off x="7636932" y="2205516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882" y="0"/>
                  </a:moveTo>
                  <a:lnTo>
                    <a:pt x="792" y="15"/>
                  </a:lnTo>
                  <a:lnTo>
                    <a:pt x="703" y="30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69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5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703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703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5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69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30"/>
                  </a:lnTo>
                  <a:lnTo>
                    <a:pt x="18884" y="15"/>
                  </a:lnTo>
                  <a:lnTo>
                    <a:pt x="1879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4"/>
            <p:cNvSpPr/>
            <p:nvPr/>
          </p:nvSpPr>
          <p:spPr>
            <a:xfrm>
              <a:off x="7636932" y="2205516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0"/>
                  </a:moveTo>
                  <a:lnTo>
                    <a:pt x="882" y="0"/>
                  </a:lnTo>
                  <a:lnTo>
                    <a:pt x="882" y="0"/>
                  </a:lnTo>
                  <a:lnTo>
                    <a:pt x="792" y="15"/>
                  </a:lnTo>
                  <a:lnTo>
                    <a:pt x="703" y="30"/>
                  </a:lnTo>
                  <a:lnTo>
                    <a:pt x="538" y="75"/>
                  </a:lnTo>
                  <a:lnTo>
                    <a:pt x="389" y="150"/>
                  </a:lnTo>
                  <a:lnTo>
                    <a:pt x="254" y="269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5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703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882" y="1763"/>
                  </a:lnTo>
                  <a:lnTo>
                    <a:pt x="18794" y="1763"/>
                  </a:lnTo>
                  <a:lnTo>
                    <a:pt x="18794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703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5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69"/>
                  </a:lnTo>
                  <a:lnTo>
                    <a:pt x="19287" y="150"/>
                  </a:lnTo>
                  <a:lnTo>
                    <a:pt x="19138" y="75"/>
                  </a:lnTo>
                  <a:lnTo>
                    <a:pt x="18974" y="30"/>
                  </a:lnTo>
                  <a:lnTo>
                    <a:pt x="18884" y="15"/>
                  </a:lnTo>
                  <a:lnTo>
                    <a:pt x="187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4"/>
            <p:cNvSpPr/>
            <p:nvPr/>
          </p:nvSpPr>
          <p:spPr>
            <a:xfrm>
              <a:off x="7636932" y="2359384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extrusionOk="0">
                  <a:moveTo>
                    <a:pt x="792" y="1"/>
                  </a:moveTo>
                  <a:lnTo>
                    <a:pt x="703" y="16"/>
                  </a:lnTo>
                  <a:lnTo>
                    <a:pt x="538" y="60"/>
                  </a:lnTo>
                  <a:lnTo>
                    <a:pt x="389" y="150"/>
                  </a:lnTo>
                  <a:lnTo>
                    <a:pt x="254" y="255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3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1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689"/>
                  </a:lnTo>
                  <a:lnTo>
                    <a:pt x="703" y="1749"/>
                  </a:lnTo>
                  <a:lnTo>
                    <a:pt x="792" y="1764"/>
                  </a:lnTo>
                  <a:lnTo>
                    <a:pt x="18884" y="1764"/>
                  </a:lnTo>
                  <a:lnTo>
                    <a:pt x="18974" y="1749"/>
                  </a:lnTo>
                  <a:lnTo>
                    <a:pt x="19138" y="1689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1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3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55"/>
                  </a:lnTo>
                  <a:lnTo>
                    <a:pt x="19287" y="150"/>
                  </a:lnTo>
                  <a:lnTo>
                    <a:pt x="19138" y="60"/>
                  </a:lnTo>
                  <a:lnTo>
                    <a:pt x="18974" y="16"/>
                  </a:lnTo>
                  <a:lnTo>
                    <a:pt x="1888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4"/>
            <p:cNvSpPr/>
            <p:nvPr/>
          </p:nvSpPr>
          <p:spPr>
            <a:xfrm>
              <a:off x="7636932" y="2359384"/>
              <a:ext cx="540451" cy="48453"/>
            </a:xfrm>
            <a:custGeom>
              <a:avLst/>
              <a:gdLst/>
              <a:ahLst/>
              <a:cxnLst/>
              <a:rect l="l" t="t" r="r" b="b"/>
              <a:pathLst>
                <a:path w="19676" h="1764" fill="none" extrusionOk="0">
                  <a:moveTo>
                    <a:pt x="18794" y="1"/>
                  </a:moveTo>
                  <a:lnTo>
                    <a:pt x="882" y="1"/>
                  </a:lnTo>
                  <a:lnTo>
                    <a:pt x="882" y="1"/>
                  </a:lnTo>
                  <a:lnTo>
                    <a:pt x="792" y="1"/>
                  </a:lnTo>
                  <a:lnTo>
                    <a:pt x="703" y="16"/>
                  </a:lnTo>
                  <a:lnTo>
                    <a:pt x="538" y="60"/>
                  </a:lnTo>
                  <a:lnTo>
                    <a:pt x="389" y="150"/>
                  </a:lnTo>
                  <a:lnTo>
                    <a:pt x="254" y="255"/>
                  </a:lnTo>
                  <a:lnTo>
                    <a:pt x="150" y="389"/>
                  </a:lnTo>
                  <a:lnTo>
                    <a:pt x="75" y="538"/>
                  </a:lnTo>
                  <a:lnTo>
                    <a:pt x="15" y="703"/>
                  </a:lnTo>
                  <a:lnTo>
                    <a:pt x="0" y="792"/>
                  </a:lnTo>
                  <a:lnTo>
                    <a:pt x="0" y="882"/>
                  </a:lnTo>
                  <a:lnTo>
                    <a:pt x="0" y="882"/>
                  </a:lnTo>
                  <a:lnTo>
                    <a:pt x="0" y="972"/>
                  </a:lnTo>
                  <a:lnTo>
                    <a:pt x="15" y="1061"/>
                  </a:lnTo>
                  <a:lnTo>
                    <a:pt x="75" y="1226"/>
                  </a:lnTo>
                  <a:lnTo>
                    <a:pt x="150" y="1375"/>
                  </a:lnTo>
                  <a:lnTo>
                    <a:pt x="254" y="1510"/>
                  </a:lnTo>
                  <a:lnTo>
                    <a:pt x="389" y="1614"/>
                  </a:lnTo>
                  <a:lnTo>
                    <a:pt x="538" y="1689"/>
                  </a:lnTo>
                  <a:lnTo>
                    <a:pt x="703" y="1749"/>
                  </a:lnTo>
                  <a:lnTo>
                    <a:pt x="792" y="1764"/>
                  </a:lnTo>
                  <a:lnTo>
                    <a:pt x="882" y="1764"/>
                  </a:lnTo>
                  <a:lnTo>
                    <a:pt x="18794" y="1764"/>
                  </a:lnTo>
                  <a:lnTo>
                    <a:pt x="18794" y="1764"/>
                  </a:lnTo>
                  <a:lnTo>
                    <a:pt x="18884" y="1764"/>
                  </a:lnTo>
                  <a:lnTo>
                    <a:pt x="18974" y="1749"/>
                  </a:lnTo>
                  <a:lnTo>
                    <a:pt x="19138" y="1689"/>
                  </a:lnTo>
                  <a:lnTo>
                    <a:pt x="19287" y="1614"/>
                  </a:lnTo>
                  <a:lnTo>
                    <a:pt x="19407" y="1510"/>
                  </a:lnTo>
                  <a:lnTo>
                    <a:pt x="19527" y="1375"/>
                  </a:lnTo>
                  <a:lnTo>
                    <a:pt x="19601" y="1226"/>
                  </a:lnTo>
                  <a:lnTo>
                    <a:pt x="19661" y="1061"/>
                  </a:lnTo>
                  <a:lnTo>
                    <a:pt x="19661" y="972"/>
                  </a:lnTo>
                  <a:lnTo>
                    <a:pt x="19676" y="882"/>
                  </a:lnTo>
                  <a:lnTo>
                    <a:pt x="19676" y="882"/>
                  </a:lnTo>
                  <a:lnTo>
                    <a:pt x="19661" y="792"/>
                  </a:lnTo>
                  <a:lnTo>
                    <a:pt x="19661" y="703"/>
                  </a:lnTo>
                  <a:lnTo>
                    <a:pt x="19601" y="538"/>
                  </a:lnTo>
                  <a:lnTo>
                    <a:pt x="19527" y="389"/>
                  </a:lnTo>
                  <a:lnTo>
                    <a:pt x="19407" y="255"/>
                  </a:lnTo>
                  <a:lnTo>
                    <a:pt x="19287" y="150"/>
                  </a:lnTo>
                  <a:lnTo>
                    <a:pt x="19138" y="60"/>
                  </a:lnTo>
                  <a:lnTo>
                    <a:pt x="18974" y="16"/>
                  </a:lnTo>
                  <a:lnTo>
                    <a:pt x="18884" y="1"/>
                  </a:lnTo>
                  <a:lnTo>
                    <a:pt x="187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4"/>
            <p:cNvSpPr/>
            <p:nvPr/>
          </p:nvSpPr>
          <p:spPr>
            <a:xfrm>
              <a:off x="7636932" y="2512867"/>
              <a:ext cx="540451" cy="48425"/>
            </a:xfrm>
            <a:custGeom>
              <a:avLst/>
              <a:gdLst/>
              <a:ahLst/>
              <a:cxnLst/>
              <a:rect l="l" t="t" r="r" b="b"/>
              <a:pathLst>
                <a:path w="19676" h="1763" extrusionOk="0">
                  <a:moveTo>
                    <a:pt x="882" y="0"/>
                  </a:moveTo>
                  <a:lnTo>
                    <a:pt x="792" y="15"/>
                  </a:lnTo>
                  <a:lnTo>
                    <a:pt x="703" y="15"/>
                  </a:lnTo>
                  <a:lnTo>
                    <a:pt x="538" y="75"/>
                  </a:lnTo>
                  <a:lnTo>
                    <a:pt x="389" y="149"/>
                  </a:lnTo>
                  <a:lnTo>
                    <a:pt x="254" y="269"/>
                  </a:lnTo>
                  <a:lnTo>
                    <a:pt x="150" y="388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1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4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703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703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4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1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8"/>
                  </a:lnTo>
                  <a:lnTo>
                    <a:pt x="19407" y="269"/>
                  </a:lnTo>
                  <a:lnTo>
                    <a:pt x="19287" y="149"/>
                  </a:lnTo>
                  <a:lnTo>
                    <a:pt x="19138" y="75"/>
                  </a:lnTo>
                  <a:lnTo>
                    <a:pt x="18974" y="15"/>
                  </a:lnTo>
                  <a:lnTo>
                    <a:pt x="18884" y="15"/>
                  </a:lnTo>
                  <a:lnTo>
                    <a:pt x="1879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4"/>
            <p:cNvSpPr/>
            <p:nvPr/>
          </p:nvSpPr>
          <p:spPr>
            <a:xfrm>
              <a:off x="7636932" y="2512867"/>
              <a:ext cx="540451" cy="48425"/>
            </a:xfrm>
            <a:custGeom>
              <a:avLst/>
              <a:gdLst/>
              <a:ahLst/>
              <a:cxnLst/>
              <a:rect l="l" t="t" r="r" b="b"/>
              <a:pathLst>
                <a:path w="19676" h="1763" fill="none" extrusionOk="0">
                  <a:moveTo>
                    <a:pt x="18794" y="0"/>
                  </a:moveTo>
                  <a:lnTo>
                    <a:pt x="882" y="0"/>
                  </a:lnTo>
                  <a:lnTo>
                    <a:pt x="882" y="0"/>
                  </a:lnTo>
                  <a:lnTo>
                    <a:pt x="792" y="15"/>
                  </a:lnTo>
                  <a:lnTo>
                    <a:pt x="703" y="15"/>
                  </a:lnTo>
                  <a:lnTo>
                    <a:pt x="538" y="75"/>
                  </a:lnTo>
                  <a:lnTo>
                    <a:pt x="389" y="149"/>
                  </a:lnTo>
                  <a:lnTo>
                    <a:pt x="254" y="269"/>
                  </a:lnTo>
                  <a:lnTo>
                    <a:pt x="150" y="388"/>
                  </a:lnTo>
                  <a:lnTo>
                    <a:pt x="75" y="538"/>
                  </a:lnTo>
                  <a:lnTo>
                    <a:pt x="15" y="702"/>
                  </a:lnTo>
                  <a:lnTo>
                    <a:pt x="0" y="792"/>
                  </a:lnTo>
                  <a:lnTo>
                    <a:pt x="0" y="881"/>
                  </a:lnTo>
                  <a:lnTo>
                    <a:pt x="0" y="881"/>
                  </a:lnTo>
                  <a:lnTo>
                    <a:pt x="0" y="971"/>
                  </a:lnTo>
                  <a:lnTo>
                    <a:pt x="15" y="1061"/>
                  </a:lnTo>
                  <a:lnTo>
                    <a:pt x="75" y="1225"/>
                  </a:lnTo>
                  <a:lnTo>
                    <a:pt x="150" y="1374"/>
                  </a:lnTo>
                  <a:lnTo>
                    <a:pt x="254" y="1509"/>
                  </a:lnTo>
                  <a:lnTo>
                    <a:pt x="389" y="1614"/>
                  </a:lnTo>
                  <a:lnTo>
                    <a:pt x="538" y="1703"/>
                  </a:lnTo>
                  <a:lnTo>
                    <a:pt x="703" y="1748"/>
                  </a:lnTo>
                  <a:lnTo>
                    <a:pt x="792" y="1763"/>
                  </a:lnTo>
                  <a:lnTo>
                    <a:pt x="882" y="1763"/>
                  </a:lnTo>
                  <a:lnTo>
                    <a:pt x="18794" y="1763"/>
                  </a:lnTo>
                  <a:lnTo>
                    <a:pt x="18794" y="1763"/>
                  </a:lnTo>
                  <a:lnTo>
                    <a:pt x="18884" y="1763"/>
                  </a:lnTo>
                  <a:lnTo>
                    <a:pt x="18974" y="1748"/>
                  </a:lnTo>
                  <a:lnTo>
                    <a:pt x="19138" y="1703"/>
                  </a:lnTo>
                  <a:lnTo>
                    <a:pt x="19287" y="1614"/>
                  </a:lnTo>
                  <a:lnTo>
                    <a:pt x="19407" y="1509"/>
                  </a:lnTo>
                  <a:lnTo>
                    <a:pt x="19527" y="1374"/>
                  </a:lnTo>
                  <a:lnTo>
                    <a:pt x="19601" y="1225"/>
                  </a:lnTo>
                  <a:lnTo>
                    <a:pt x="19661" y="1061"/>
                  </a:lnTo>
                  <a:lnTo>
                    <a:pt x="19661" y="971"/>
                  </a:lnTo>
                  <a:lnTo>
                    <a:pt x="19676" y="881"/>
                  </a:lnTo>
                  <a:lnTo>
                    <a:pt x="19676" y="881"/>
                  </a:lnTo>
                  <a:lnTo>
                    <a:pt x="19661" y="792"/>
                  </a:lnTo>
                  <a:lnTo>
                    <a:pt x="19661" y="702"/>
                  </a:lnTo>
                  <a:lnTo>
                    <a:pt x="19601" y="538"/>
                  </a:lnTo>
                  <a:lnTo>
                    <a:pt x="19527" y="388"/>
                  </a:lnTo>
                  <a:lnTo>
                    <a:pt x="19407" y="269"/>
                  </a:lnTo>
                  <a:lnTo>
                    <a:pt x="19287" y="149"/>
                  </a:lnTo>
                  <a:lnTo>
                    <a:pt x="19138" y="75"/>
                  </a:lnTo>
                  <a:lnTo>
                    <a:pt x="18974" y="15"/>
                  </a:lnTo>
                  <a:lnTo>
                    <a:pt x="18884" y="15"/>
                  </a:lnTo>
                  <a:lnTo>
                    <a:pt x="187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4"/>
            <p:cNvSpPr/>
            <p:nvPr/>
          </p:nvSpPr>
          <p:spPr>
            <a:xfrm>
              <a:off x="6441610" y="4590385"/>
              <a:ext cx="1040277" cy="129290"/>
            </a:xfrm>
            <a:custGeom>
              <a:avLst/>
              <a:gdLst/>
              <a:ahLst/>
              <a:cxnLst/>
              <a:rect l="l" t="t" r="r" b="b"/>
              <a:pathLst>
                <a:path w="37873" h="4707" extrusionOk="0">
                  <a:moveTo>
                    <a:pt x="18944" y="1"/>
                  </a:moveTo>
                  <a:lnTo>
                    <a:pt x="17002" y="16"/>
                  </a:lnTo>
                  <a:lnTo>
                    <a:pt x="15119" y="46"/>
                  </a:lnTo>
                  <a:lnTo>
                    <a:pt x="13312" y="105"/>
                  </a:lnTo>
                  <a:lnTo>
                    <a:pt x="11564" y="180"/>
                  </a:lnTo>
                  <a:lnTo>
                    <a:pt x="9920" y="285"/>
                  </a:lnTo>
                  <a:lnTo>
                    <a:pt x="8352" y="404"/>
                  </a:lnTo>
                  <a:lnTo>
                    <a:pt x="6902" y="539"/>
                  </a:lnTo>
                  <a:lnTo>
                    <a:pt x="5558" y="688"/>
                  </a:lnTo>
                  <a:lnTo>
                    <a:pt x="4333" y="852"/>
                  </a:lnTo>
                  <a:lnTo>
                    <a:pt x="3242" y="1032"/>
                  </a:lnTo>
                  <a:lnTo>
                    <a:pt x="2749" y="1136"/>
                  </a:lnTo>
                  <a:lnTo>
                    <a:pt x="2286" y="1226"/>
                  </a:lnTo>
                  <a:lnTo>
                    <a:pt x="1868" y="1330"/>
                  </a:lnTo>
                  <a:lnTo>
                    <a:pt x="1494" y="1435"/>
                  </a:lnTo>
                  <a:lnTo>
                    <a:pt x="1151" y="1540"/>
                  </a:lnTo>
                  <a:lnTo>
                    <a:pt x="852" y="1659"/>
                  </a:lnTo>
                  <a:lnTo>
                    <a:pt x="598" y="1764"/>
                  </a:lnTo>
                  <a:lnTo>
                    <a:pt x="389" y="1883"/>
                  </a:lnTo>
                  <a:lnTo>
                    <a:pt x="224" y="1988"/>
                  </a:lnTo>
                  <a:lnTo>
                    <a:pt x="105" y="2107"/>
                  </a:lnTo>
                  <a:lnTo>
                    <a:pt x="60" y="2167"/>
                  </a:lnTo>
                  <a:lnTo>
                    <a:pt x="30" y="2227"/>
                  </a:lnTo>
                  <a:lnTo>
                    <a:pt x="15" y="2287"/>
                  </a:lnTo>
                  <a:lnTo>
                    <a:pt x="0" y="2346"/>
                  </a:lnTo>
                  <a:lnTo>
                    <a:pt x="15" y="2406"/>
                  </a:lnTo>
                  <a:lnTo>
                    <a:pt x="30" y="2466"/>
                  </a:lnTo>
                  <a:lnTo>
                    <a:pt x="60" y="2526"/>
                  </a:lnTo>
                  <a:lnTo>
                    <a:pt x="105" y="2585"/>
                  </a:lnTo>
                  <a:lnTo>
                    <a:pt x="224" y="2705"/>
                  </a:lnTo>
                  <a:lnTo>
                    <a:pt x="389" y="2824"/>
                  </a:lnTo>
                  <a:lnTo>
                    <a:pt x="598" y="2944"/>
                  </a:lnTo>
                  <a:lnTo>
                    <a:pt x="852" y="3049"/>
                  </a:lnTo>
                  <a:lnTo>
                    <a:pt x="1151" y="3153"/>
                  </a:lnTo>
                  <a:lnTo>
                    <a:pt x="1494" y="3273"/>
                  </a:lnTo>
                  <a:lnTo>
                    <a:pt x="1868" y="3377"/>
                  </a:lnTo>
                  <a:lnTo>
                    <a:pt x="2286" y="3467"/>
                  </a:lnTo>
                  <a:lnTo>
                    <a:pt x="2749" y="3571"/>
                  </a:lnTo>
                  <a:lnTo>
                    <a:pt x="3242" y="3661"/>
                  </a:lnTo>
                  <a:lnTo>
                    <a:pt x="4333" y="3840"/>
                  </a:lnTo>
                  <a:lnTo>
                    <a:pt x="5558" y="4020"/>
                  </a:lnTo>
                  <a:lnTo>
                    <a:pt x="6902" y="4169"/>
                  </a:lnTo>
                  <a:lnTo>
                    <a:pt x="8352" y="4303"/>
                  </a:lnTo>
                  <a:lnTo>
                    <a:pt x="9920" y="4423"/>
                  </a:lnTo>
                  <a:lnTo>
                    <a:pt x="11564" y="4513"/>
                  </a:lnTo>
                  <a:lnTo>
                    <a:pt x="13312" y="4602"/>
                  </a:lnTo>
                  <a:lnTo>
                    <a:pt x="15119" y="4647"/>
                  </a:lnTo>
                  <a:lnTo>
                    <a:pt x="17002" y="4692"/>
                  </a:lnTo>
                  <a:lnTo>
                    <a:pt x="18944" y="4707"/>
                  </a:lnTo>
                  <a:lnTo>
                    <a:pt x="20871" y="4692"/>
                  </a:lnTo>
                  <a:lnTo>
                    <a:pt x="22753" y="4647"/>
                  </a:lnTo>
                  <a:lnTo>
                    <a:pt x="24576" y="4602"/>
                  </a:lnTo>
                  <a:lnTo>
                    <a:pt x="26309" y="4513"/>
                  </a:lnTo>
                  <a:lnTo>
                    <a:pt x="27967" y="4423"/>
                  </a:lnTo>
                  <a:lnTo>
                    <a:pt x="29521" y="4303"/>
                  </a:lnTo>
                  <a:lnTo>
                    <a:pt x="30985" y="4169"/>
                  </a:lnTo>
                  <a:lnTo>
                    <a:pt x="32330" y="4020"/>
                  </a:lnTo>
                  <a:lnTo>
                    <a:pt x="33555" y="3840"/>
                  </a:lnTo>
                  <a:lnTo>
                    <a:pt x="34645" y="3661"/>
                  </a:lnTo>
                  <a:lnTo>
                    <a:pt x="35138" y="3571"/>
                  </a:lnTo>
                  <a:lnTo>
                    <a:pt x="35587" y="3467"/>
                  </a:lnTo>
                  <a:lnTo>
                    <a:pt x="36005" y="3377"/>
                  </a:lnTo>
                  <a:lnTo>
                    <a:pt x="36393" y="3273"/>
                  </a:lnTo>
                  <a:lnTo>
                    <a:pt x="36722" y="3153"/>
                  </a:lnTo>
                  <a:lnTo>
                    <a:pt x="37021" y="3049"/>
                  </a:lnTo>
                  <a:lnTo>
                    <a:pt x="37275" y="2944"/>
                  </a:lnTo>
                  <a:lnTo>
                    <a:pt x="37499" y="2824"/>
                  </a:lnTo>
                  <a:lnTo>
                    <a:pt x="37663" y="2705"/>
                  </a:lnTo>
                  <a:lnTo>
                    <a:pt x="37783" y="2585"/>
                  </a:lnTo>
                  <a:lnTo>
                    <a:pt x="37827" y="2526"/>
                  </a:lnTo>
                  <a:lnTo>
                    <a:pt x="37857" y="2466"/>
                  </a:lnTo>
                  <a:lnTo>
                    <a:pt x="37872" y="2406"/>
                  </a:lnTo>
                  <a:lnTo>
                    <a:pt x="37872" y="2346"/>
                  </a:lnTo>
                  <a:lnTo>
                    <a:pt x="37872" y="2287"/>
                  </a:lnTo>
                  <a:lnTo>
                    <a:pt x="37857" y="2227"/>
                  </a:lnTo>
                  <a:lnTo>
                    <a:pt x="37827" y="2167"/>
                  </a:lnTo>
                  <a:lnTo>
                    <a:pt x="37783" y="2107"/>
                  </a:lnTo>
                  <a:lnTo>
                    <a:pt x="37663" y="1988"/>
                  </a:lnTo>
                  <a:lnTo>
                    <a:pt x="37499" y="1883"/>
                  </a:lnTo>
                  <a:lnTo>
                    <a:pt x="37275" y="1764"/>
                  </a:lnTo>
                  <a:lnTo>
                    <a:pt x="37021" y="1659"/>
                  </a:lnTo>
                  <a:lnTo>
                    <a:pt x="36722" y="1540"/>
                  </a:lnTo>
                  <a:lnTo>
                    <a:pt x="36393" y="1435"/>
                  </a:lnTo>
                  <a:lnTo>
                    <a:pt x="36005" y="1330"/>
                  </a:lnTo>
                  <a:lnTo>
                    <a:pt x="35587" y="1226"/>
                  </a:lnTo>
                  <a:lnTo>
                    <a:pt x="35138" y="1136"/>
                  </a:lnTo>
                  <a:lnTo>
                    <a:pt x="34645" y="1032"/>
                  </a:lnTo>
                  <a:lnTo>
                    <a:pt x="33555" y="852"/>
                  </a:lnTo>
                  <a:lnTo>
                    <a:pt x="32330" y="688"/>
                  </a:lnTo>
                  <a:lnTo>
                    <a:pt x="30985" y="539"/>
                  </a:lnTo>
                  <a:lnTo>
                    <a:pt x="29521" y="404"/>
                  </a:lnTo>
                  <a:lnTo>
                    <a:pt x="27967" y="285"/>
                  </a:lnTo>
                  <a:lnTo>
                    <a:pt x="26309" y="180"/>
                  </a:lnTo>
                  <a:lnTo>
                    <a:pt x="24576" y="105"/>
                  </a:lnTo>
                  <a:lnTo>
                    <a:pt x="22753" y="46"/>
                  </a:lnTo>
                  <a:lnTo>
                    <a:pt x="20871" y="16"/>
                  </a:lnTo>
                  <a:lnTo>
                    <a:pt x="189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4"/>
            <p:cNvSpPr/>
            <p:nvPr/>
          </p:nvSpPr>
          <p:spPr>
            <a:xfrm>
              <a:off x="6105940" y="1989683"/>
              <a:ext cx="701328" cy="492849"/>
            </a:xfrm>
            <a:custGeom>
              <a:avLst/>
              <a:gdLst/>
              <a:ahLst/>
              <a:cxnLst/>
              <a:rect l="l" t="t" r="r" b="b"/>
              <a:pathLst>
                <a:path w="25533" h="17943" extrusionOk="0">
                  <a:moveTo>
                    <a:pt x="21574" y="0"/>
                  </a:moveTo>
                  <a:lnTo>
                    <a:pt x="21215" y="30"/>
                  </a:lnTo>
                  <a:lnTo>
                    <a:pt x="20871" y="105"/>
                  </a:lnTo>
                  <a:lnTo>
                    <a:pt x="20513" y="209"/>
                  </a:lnTo>
                  <a:lnTo>
                    <a:pt x="20184" y="344"/>
                  </a:lnTo>
                  <a:lnTo>
                    <a:pt x="19855" y="508"/>
                  </a:lnTo>
                  <a:lnTo>
                    <a:pt x="19706" y="613"/>
                  </a:lnTo>
                  <a:lnTo>
                    <a:pt x="19557" y="717"/>
                  </a:lnTo>
                  <a:lnTo>
                    <a:pt x="19407" y="822"/>
                  </a:lnTo>
                  <a:lnTo>
                    <a:pt x="19258" y="956"/>
                  </a:lnTo>
                  <a:lnTo>
                    <a:pt x="19123" y="1076"/>
                  </a:lnTo>
                  <a:lnTo>
                    <a:pt x="18989" y="1210"/>
                  </a:lnTo>
                  <a:lnTo>
                    <a:pt x="18869" y="1360"/>
                  </a:lnTo>
                  <a:lnTo>
                    <a:pt x="18750" y="1509"/>
                  </a:lnTo>
                  <a:lnTo>
                    <a:pt x="18615" y="1718"/>
                  </a:lnTo>
                  <a:lnTo>
                    <a:pt x="18481" y="1912"/>
                  </a:lnTo>
                  <a:lnTo>
                    <a:pt x="12819" y="12026"/>
                  </a:lnTo>
                  <a:lnTo>
                    <a:pt x="12311" y="11982"/>
                  </a:lnTo>
                  <a:lnTo>
                    <a:pt x="11818" y="11937"/>
                  </a:lnTo>
                  <a:lnTo>
                    <a:pt x="11310" y="11877"/>
                  </a:lnTo>
                  <a:lnTo>
                    <a:pt x="10802" y="11802"/>
                  </a:lnTo>
                  <a:lnTo>
                    <a:pt x="10309" y="11728"/>
                  </a:lnTo>
                  <a:lnTo>
                    <a:pt x="9801" y="11638"/>
                  </a:lnTo>
                  <a:lnTo>
                    <a:pt x="9308" y="11533"/>
                  </a:lnTo>
                  <a:lnTo>
                    <a:pt x="8800" y="11429"/>
                  </a:lnTo>
                  <a:lnTo>
                    <a:pt x="8068" y="11250"/>
                  </a:lnTo>
                  <a:lnTo>
                    <a:pt x="7351" y="11055"/>
                  </a:lnTo>
                  <a:lnTo>
                    <a:pt x="6619" y="10846"/>
                  </a:lnTo>
                  <a:lnTo>
                    <a:pt x="5902" y="10607"/>
                  </a:lnTo>
                  <a:lnTo>
                    <a:pt x="5185" y="10353"/>
                  </a:lnTo>
                  <a:lnTo>
                    <a:pt x="4468" y="10084"/>
                  </a:lnTo>
                  <a:lnTo>
                    <a:pt x="3751" y="9786"/>
                  </a:lnTo>
                  <a:lnTo>
                    <a:pt x="3048" y="9487"/>
                  </a:lnTo>
                  <a:lnTo>
                    <a:pt x="3033" y="9487"/>
                  </a:lnTo>
                  <a:lnTo>
                    <a:pt x="2824" y="9397"/>
                  </a:lnTo>
                  <a:lnTo>
                    <a:pt x="2615" y="9337"/>
                  </a:lnTo>
                  <a:lnTo>
                    <a:pt x="2406" y="9307"/>
                  </a:lnTo>
                  <a:lnTo>
                    <a:pt x="2197" y="9293"/>
                  </a:lnTo>
                  <a:lnTo>
                    <a:pt x="1988" y="9307"/>
                  </a:lnTo>
                  <a:lnTo>
                    <a:pt x="1779" y="9322"/>
                  </a:lnTo>
                  <a:lnTo>
                    <a:pt x="1584" y="9382"/>
                  </a:lnTo>
                  <a:lnTo>
                    <a:pt x="1375" y="9442"/>
                  </a:lnTo>
                  <a:lnTo>
                    <a:pt x="1196" y="9532"/>
                  </a:lnTo>
                  <a:lnTo>
                    <a:pt x="1017" y="9621"/>
                  </a:lnTo>
                  <a:lnTo>
                    <a:pt x="837" y="9741"/>
                  </a:lnTo>
                  <a:lnTo>
                    <a:pt x="673" y="9875"/>
                  </a:lnTo>
                  <a:lnTo>
                    <a:pt x="539" y="10040"/>
                  </a:lnTo>
                  <a:lnTo>
                    <a:pt x="404" y="10204"/>
                  </a:lnTo>
                  <a:lnTo>
                    <a:pt x="285" y="10383"/>
                  </a:lnTo>
                  <a:lnTo>
                    <a:pt x="180" y="10577"/>
                  </a:lnTo>
                  <a:lnTo>
                    <a:pt x="105" y="10772"/>
                  </a:lnTo>
                  <a:lnTo>
                    <a:pt x="60" y="10966"/>
                  </a:lnTo>
                  <a:lnTo>
                    <a:pt x="16" y="11160"/>
                  </a:lnTo>
                  <a:lnTo>
                    <a:pt x="1" y="11354"/>
                  </a:lnTo>
                  <a:lnTo>
                    <a:pt x="1" y="11548"/>
                  </a:lnTo>
                  <a:lnTo>
                    <a:pt x="16" y="11743"/>
                  </a:lnTo>
                  <a:lnTo>
                    <a:pt x="60" y="11937"/>
                  </a:lnTo>
                  <a:lnTo>
                    <a:pt x="105" y="12116"/>
                  </a:lnTo>
                  <a:lnTo>
                    <a:pt x="180" y="12295"/>
                  </a:lnTo>
                  <a:lnTo>
                    <a:pt x="255" y="12475"/>
                  </a:lnTo>
                  <a:lnTo>
                    <a:pt x="359" y="12639"/>
                  </a:lnTo>
                  <a:lnTo>
                    <a:pt x="464" y="12803"/>
                  </a:lnTo>
                  <a:lnTo>
                    <a:pt x="598" y="12938"/>
                  </a:lnTo>
                  <a:lnTo>
                    <a:pt x="733" y="13087"/>
                  </a:lnTo>
                  <a:lnTo>
                    <a:pt x="897" y="13207"/>
                  </a:lnTo>
                  <a:lnTo>
                    <a:pt x="1061" y="13311"/>
                  </a:lnTo>
                  <a:lnTo>
                    <a:pt x="1808" y="13745"/>
                  </a:lnTo>
                  <a:lnTo>
                    <a:pt x="2570" y="14163"/>
                  </a:lnTo>
                  <a:lnTo>
                    <a:pt x="3332" y="14566"/>
                  </a:lnTo>
                  <a:lnTo>
                    <a:pt x="4109" y="14940"/>
                  </a:lnTo>
                  <a:lnTo>
                    <a:pt x="4916" y="15313"/>
                  </a:lnTo>
                  <a:lnTo>
                    <a:pt x="5708" y="15657"/>
                  </a:lnTo>
                  <a:lnTo>
                    <a:pt x="6529" y="15985"/>
                  </a:lnTo>
                  <a:lnTo>
                    <a:pt x="7366" y="16299"/>
                  </a:lnTo>
                  <a:lnTo>
                    <a:pt x="8203" y="16583"/>
                  </a:lnTo>
                  <a:lnTo>
                    <a:pt x="9054" y="16852"/>
                  </a:lnTo>
                  <a:lnTo>
                    <a:pt x="9906" y="17091"/>
                  </a:lnTo>
                  <a:lnTo>
                    <a:pt x="10772" y="17300"/>
                  </a:lnTo>
                  <a:lnTo>
                    <a:pt x="11639" y="17494"/>
                  </a:lnTo>
                  <a:lnTo>
                    <a:pt x="12520" y="17659"/>
                  </a:lnTo>
                  <a:lnTo>
                    <a:pt x="13402" y="17808"/>
                  </a:lnTo>
                  <a:lnTo>
                    <a:pt x="14298" y="17928"/>
                  </a:lnTo>
                  <a:lnTo>
                    <a:pt x="14477" y="17943"/>
                  </a:lnTo>
                  <a:lnTo>
                    <a:pt x="14836" y="17943"/>
                  </a:lnTo>
                  <a:lnTo>
                    <a:pt x="15015" y="17913"/>
                  </a:lnTo>
                  <a:lnTo>
                    <a:pt x="15179" y="17883"/>
                  </a:lnTo>
                  <a:lnTo>
                    <a:pt x="15344" y="17838"/>
                  </a:lnTo>
                  <a:lnTo>
                    <a:pt x="15508" y="17793"/>
                  </a:lnTo>
                  <a:lnTo>
                    <a:pt x="15672" y="17718"/>
                  </a:lnTo>
                  <a:lnTo>
                    <a:pt x="15822" y="17644"/>
                  </a:lnTo>
                  <a:lnTo>
                    <a:pt x="15971" y="17569"/>
                  </a:lnTo>
                  <a:lnTo>
                    <a:pt x="16121" y="17464"/>
                  </a:lnTo>
                  <a:lnTo>
                    <a:pt x="16255" y="17375"/>
                  </a:lnTo>
                  <a:lnTo>
                    <a:pt x="16389" y="17255"/>
                  </a:lnTo>
                  <a:lnTo>
                    <a:pt x="16509" y="17136"/>
                  </a:lnTo>
                  <a:lnTo>
                    <a:pt x="16629" y="17016"/>
                  </a:lnTo>
                  <a:lnTo>
                    <a:pt x="16733" y="16882"/>
                  </a:lnTo>
                  <a:lnTo>
                    <a:pt x="16942" y="16598"/>
                  </a:lnTo>
                  <a:lnTo>
                    <a:pt x="24800" y="5991"/>
                  </a:lnTo>
                  <a:lnTo>
                    <a:pt x="24905" y="5841"/>
                  </a:lnTo>
                  <a:lnTo>
                    <a:pt x="25010" y="5677"/>
                  </a:lnTo>
                  <a:lnTo>
                    <a:pt x="25099" y="5513"/>
                  </a:lnTo>
                  <a:lnTo>
                    <a:pt x="25189" y="5348"/>
                  </a:lnTo>
                  <a:lnTo>
                    <a:pt x="25264" y="5169"/>
                  </a:lnTo>
                  <a:lnTo>
                    <a:pt x="25323" y="5005"/>
                  </a:lnTo>
                  <a:lnTo>
                    <a:pt x="25383" y="4826"/>
                  </a:lnTo>
                  <a:lnTo>
                    <a:pt x="25428" y="4646"/>
                  </a:lnTo>
                  <a:lnTo>
                    <a:pt x="25503" y="4288"/>
                  </a:lnTo>
                  <a:lnTo>
                    <a:pt x="25533" y="3929"/>
                  </a:lnTo>
                  <a:lnTo>
                    <a:pt x="25533" y="3556"/>
                  </a:lnTo>
                  <a:lnTo>
                    <a:pt x="25503" y="3197"/>
                  </a:lnTo>
                  <a:lnTo>
                    <a:pt x="25428" y="2854"/>
                  </a:lnTo>
                  <a:lnTo>
                    <a:pt x="25323" y="2495"/>
                  </a:lnTo>
                  <a:lnTo>
                    <a:pt x="25189" y="2166"/>
                  </a:lnTo>
                  <a:lnTo>
                    <a:pt x="25010" y="1838"/>
                  </a:lnTo>
                  <a:lnTo>
                    <a:pt x="24920" y="1688"/>
                  </a:lnTo>
                  <a:lnTo>
                    <a:pt x="24815" y="1539"/>
                  </a:lnTo>
                  <a:lnTo>
                    <a:pt x="24696" y="1390"/>
                  </a:lnTo>
                  <a:lnTo>
                    <a:pt x="24576" y="1240"/>
                  </a:lnTo>
                  <a:lnTo>
                    <a:pt x="24442" y="1106"/>
                  </a:lnTo>
                  <a:lnTo>
                    <a:pt x="24307" y="971"/>
                  </a:lnTo>
                  <a:lnTo>
                    <a:pt x="24173" y="852"/>
                  </a:lnTo>
                  <a:lnTo>
                    <a:pt x="24009" y="732"/>
                  </a:lnTo>
                  <a:lnTo>
                    <a:pt x="23859" y="613"/>
                  </a:lnTo>
                  <a:lnTo>
                    <a:pt x="23695" y="523"/>
                  </a:lnTo>
                  <a:lnTo>
                    <a:pt x="23531" y="418"/>
                  </a:lnTo>
                  <a:lnTo>
                    <a:pt x="23351" y="344"/>
                  </a:lnTo>
                  <a:lnTo>
                    <a:pt x="23187" y="269"/>
                  </a:lnTo>
                  <a:lnTo>
                    <a:pt x="23008" y="194"/>
                  </a:lnTo>
                  <a:lnTo>
                    <a:pt x="22843" y="150"/>
                  </a:lnTo>
                  <a:lnTo>
                    <a:pt x="22664" y="90"/>
                  </a:lnTo>
                  <a:lnTo>
                    <a:pt x="22306" y="30"/>
                  </a:lnTo>
                  <a:lnTo>
                    <a:pt x="21947" y="0"/>
                  </a:lnTo>
                  <a:close/>
                </a:path>
              </a:pathLst>
            </a:custGeom>
            <a:solidFill>
              <a:srgbClr val="1AC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4"/>
            <p:cNvSpPr/>
            <p:nvPr/>
          </p:nvSpPr>
          <p:spPr>
            <a:xfrm>
              <a:off x="5997199" y="2155032"/>
              <a:ext cx="196173" cy="192492"/>
            </a:xfrm>
            <a:custGeom>
              <a:avLst/>
              <a:gdLst/>
              <a:ahLst/>
              <a:cxnLst/>
              <a:rect l="l" t="t" r="r" b="b"/>
              <a:pathLst>
                <a:path w="7142" h="7008" extrusionOk="0">
                  <a:moveTo>
                    <a:pt x="60" y="1"/>
                  </a:moveTo>
                  <a:lnTo>
                    <a:pt x="31" y="31"/>
                  </a:lnTo>
                  <a:lnTo>
                    <a:pt x="1" y="61"/>
                  </a:lnTo>
                  <a:lnTo>
                    <a:pt x="1" y="105"/>
                  </a:lnTo>
                  <a:lnTo>
                    <a:pt x="31" y="150"/>
                  </a:lnTo>
                  <a:lnTo>
                    <a:pt x="105" y="285"/>
                  </a:lnTo>
                  <a:lnTo>
                    <a:pt x="240" y="449"/>
                  </a:lnTo>
                  <a:lnTo>
                    <a:pt x="404" y="643"/>
                  </a:lnTo>
                  <a:lnTo>
                    <a:pt x="628" y="837"/>
                  </a:lnTo>
                  <a:lnTo>
                    <a:pt x="1106" y="1271"/>
                  </a:lnTo>
                  <a:lnTo>
                    <a:pt x="1629" y="1704"/>
                  </a:lnTo>
                  <a:lnTo>
                    <a:pt x="2092" y="2077"/>
                  </a:lnTo>
                  <a:lnTo>
                    <a:pt x="2540" y="2436"/>
                  </a:lnTo>
                  <a:lnTo>
                    <a:pt x="2526" y="2436"/>
                  </a:lnTo>
                  <a:lnTo>
                    <a:pt x="2466" y="2451"/>
                  </a:lnTo>
                  <a:lnTo>
                    <a:pt x="2376" y="2511"/>
                  </a:lnTo>
                  <a:lnTo>
                    <a:pt x="2242" y="2600"/>
                  </a:lnTo>
                  <a:lnTo>
                    <a:pt x="2107" y="2765"/>
                  </a:lnTo>
                  <a:lnTo>
                    <a:pt x="1928" y="2989"/>
                  </a:lnTo>
                  <a:lnTo>
                    <a:pt x="1853" y="3123"/>
                  </a:lnTo>
                  <a:lnTo>
                    <a:pt x="1749" y="3287"/>
                  </a:lnTo>
                  <a:lnTo>
                    <a:pt x="1659" y="3482"/>
                  </a:lnTo>
                  <a:lnTo>
                    <a:pt x="1569" y="3691"/>
                  </a:lnTo>
                  <a:lnTo>
                    <a:pt x="1480" y="3915"/>
                  </a:lnTo>
                  <a:lnTo>
                    <a:pt x="1420" y="4154"/>
                  </a:lnTo>
                  <a:lnTo>
                    <a:pt x="1360" y="4378"/>
                  </a:lnTo>
                  <a:lnTo>
                    <a:pt x="1330" y="4602"/>
                  </a:lnTo>
                  <a:lnTo>
                    <a:pt x="1330" y="4826"/>
                  </a:lnTo>
                  <a:lnTo>
                    <a:pt x="1330" y="5050"/>
                  </a:lnTo>
                  <a:lnTo>
                    <a:pt x="1375" y="5245"/>
                  </a:lnTo>
                  <a:lnTo>
                    <a:pt x="1420" y="5439"/>
                  </a:lnTo>
                  <a:lnTo>
                    <a:pt x="1495" y="5618"/>
                  </a:lnTo>
                  <a:lnTo>
                    <a:pt x="1599" y="5767"/>
                  </a:lnTo>
                  <a:lnTo>
                    <a:pt x="1734" y="5902"/>
                  </a:lnTo>
                  <a:lnTo>
                    <a:pt x="1793" y="5962"/>
                  </a:lnTo>
                  <a:lnTo>
                    <a:pt x="1883" y="6006"/>
                  </a:lnTo>
                  <a:lnTo>
                    <a:pt x="1958" y="6051"/>
                  </a:lnTo>
                  <a:lnTo>
                    <a:pt x="2062" y="6081"/>
                  </a:lnTo>
                  <a:lnTo>
                    <a:pt x="2152" y="6111"/>
                  </a:lnTo>
                  <a:lnTo>
                    <a:pt x="2257" y="6141"/>
                  </a:lnTo>
                  <a:lnTo>
                    <a:pt x="2376" y="6156"/>
                  </a:lnTo>
                  <a:lnTo>
                    <a:pt x="2496" y="6156"/>
                  </a:lnTo>
                  <a:lnTo>
                    <a:pt x="2765" y="6141"/>
                  </a:lnTo>
                  <a:lnTo>
                    <a:pt x="2854" y="6126"/>
                  </a:lnTo>
                  <a:lnTo>
                    <a:pt x="3004" y="6245"/>
                  </a:lnTo>
                  <a:lnTo>
                    <a:pt x="3243" y="6395"/>
                  </a:lnTo>
                  <a:lnTo>
                    <a:pt x="3556" y="6574"/>
                  </a:lnTo>
                  <a:lnTo>
                    <a:pt x="3736" y="6664"/>
                  </a:lnTo>
                  <a:lnTo>
                    <a:pt x="3915" y="6753"/>
                  </a:lnTo>
                  <a:lnTo>
                    <a:pt x="4124" y="6843"/>
                  </a:lnTo>
                  <a:lnTo>
                    <a:pt x="4333" y="6903"/>
                  </a:lnTo>
                  <a:lnTo>
                    <a:pt x="4542" y="6963"/>
                  </a:lnTo>
                  <a:lnTo>
                    <a:pt x="4766" y="6992"/>
                  </a:lnTo>
                  <a:lnTo>
                    <a:pt x="4976" y="7007"/>
                  </a:lnTo>
                  <a:lnTo>
                    <a:pt x="5200" y="6992"/>
                  </a:lnTo>
                  <a:lnTo>
                    <a:pt x="5409" y="6948"/>
                  </a:lnTo>
                  <a:lnTo>
                    <a:pt x="5513" y="6918"/>
                  </a:lnTo>
                  <a:lnTo>
                    <a:pt x="5618" y="6873"/>
                  </a:lnTo>
                  <a:lnTo>
                    <a:pt x="5723" y="6828"/>
                  </a:lnTo>
                  <a:lnTo>
                    <a:pt x="5812" y="6753"/>
                  </a:lnTo>
                  <a:lnTo>
                    <a:pt x="5917" y="6694"/>
                  </a:lnTo>
                  <a:lnTo>
                    <a:pt x="6006" y="6604"/>
                  </a:lnTo>
                  <a:lnTo>
                    <a:pt x="6216" y="6380"/>
                  </a:lnTo>
                  <a:lnTo>
                    <a:pt x="6425" y="6126"/>
                  </a:lnTo>
                  <a:lnTo>
                    <a:pt x="6559" y="5932"/>
                  </a:lnTo>
                  <a:lnTo>
                    <a:pt x="6664" y="5723"/>
                  </a:lnTo>
                  <a:lnTo>
                    <a:pt x="6768" y="5528"/>
                  </a:lnTo>
                  <a:lnTo>
                    <a:pt x="6858" y="5319"/>
                  </a:lnTo>
                  <a:lnTo>
                    <a:pt x="6918" y="5125"/>
                  </a:lnTo>
                  <a:lnTo>
                    <a:pt x="6978" y="4946"/>
                  </a:lnTo>
                  <a:lnTo>
                    <a:pt x="7067" y="4587"/>
                  </a:lnTo>
                  <a:lnTo>
                    <a:pt x="7112" y="4288"/>
                  </a:lnTo>
                  <a:lnTo>
                    <a:pt x="7142" y="4064"/>
                  </a:lnTo>
                  <a:lnTo>
                    <a:pt x="7142" y="3855"/>
                  </a:lnTo>
                  <a:lnTo>
                    <a:pt x="7112" y="3751"/>
                  </a:lnTo>
                  <a:lnTo>
                    <a:pt x="7022" y="3467"/>
                  </a:lnTo>
                  <a:lnTo>
                    <a:pt x="6858" y="3063"/>
                  </a:lnTo>
                  <a:lnTo>
                    <a:pt x="6753" y="2824"/>
                  </a:lnTo>
                  <a:lnTo>
                    <a:pt x="6649" y="2585"/>
                  </a:lnTo>
                  <a:lnTo>
                    <a:pt x="6514" y="2346"/>
                  </a:lnTo>
                  <a:lnTo>
                    <a:pt x="6380" y="2122"/>
                  </a:lnTo>
                  <a:lnTo>
                    <a:pt x="6216" y="1898"/>
                  </a:lnTo>
                  <a:lnTo>
                    <a:pt x="6051" y="1689"/>
                  </a:lnTo>
                  <a:lnTo>
                    <a:pt x="5872" y="1510"/>
                  </a:lnTo>
                  <a:lnTo>
                    <a:pt x="5782" y="1435"/>
                  </a:lnTo>
                  <a:lnTo>
                    <a:pt x="5678" y="1360"/>
                  </a:lnTo>
                  <a:lnTo>
                    <a:pt x="5573" y="1301"/>
                  </a:lnTo>
                  <a:lnTo>
                    <a:pt x="5469" y="1256"/>
                  </a:lnTo>
                  <a:lnTo>
                    <a:pt x="5364" y="1226"/>
                  </a:lnTo>
                  <a:lnTo>
                    <a:pt x="5259" y="1196"/>
                  </a:lnTo>
                  <a:lnTo>
                    <a:pt x="5020" y="1181"/>
                  </a:lnTo>
                  <a:lnTo>
                    <a:pt x="4811" y="1181"/>
                  </a:lnTo>
                  <a:lnTo>
                    <a:pt x="4632" y="1211"/>
                  </a:lnTo>
                  <a:lnTo>
                    <a:pt x="4498" y="1256"/>
                  </a:lnTo>
                  <a:lnTo>
                    <a:pt x="4378" y="1301"/>
                  </a:lnTo>
                  <a:lnTo>
                    <a:pt x="4288" y="1375"/>
                  </a:lnTo>
                  <a:lnTo>
                    <a:pt x="4214" y="1450"/>
                  </a:lnTo>
                  <a:lnTo>
                    <a:pt x="4169" y="1525"/>
                  </a:lnTo>
                  <a:lnTo>
                    <a:pt x="4109" y="1644"/>
                  </a:lnTo>
                  <a:lnTo>
                    <a:pt x="4094" y="1734"/>
                  </a:lnTo>
                  <a:lnTo>
                    <a:pt x="4079" y="1823"/>
                  </a:lnTo>
                  <a:lnTo>
                    <a:pt x="3870" y="1704"/>
                  </a:lnTo>
                  <a:lnTo>
                    <a:pt x="3019" y="1241"/>
                  </a:lnTo>
                  <a:lnTo>
                    <a:pt x="2451" y="942"/>
                  </a:lnTo>
                  <a:lnTo>
                    <a:pt x="1838" y="643"/>
                  </a:lnTo>
                  <a:lnTo>
                    <a:pt x="1256" y="374"/>
                  </a:lnTo>
                  <a:lnTo>
                    <a:pt x="733" y="150"/>
                  </a:lnTo>
                  <a:lnTo>
                    <a:pt x="509" y="75"/>
                  </a:lnTo>
                  <a:lnTo>
                    <a:pt x="329" y="3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4"/>
            <p:cNvSpPr/>
            <p:nvPr/>
          </p:nvSpPr>
          <p:spPr>
            <a:xfrm>
              <a:off x="6063284" y="2255175"/>
              <a:ext cx="37356" cy="18898"/>
            </a:xfrm>
            <a:custGeom>
              <a:avLst/>
              <a:gdLst/>
              <a:ahLst/>
              <a:cxnLst/>
              <a:rect l="l" t="t" r="r" b="b"/>
              <a:pathLst>
                <a:path w="1360" h="688" extrusionOk="0">
                  <a:moveTo>
                    <a:pt x="105" y="0"/>
                  </a:moveTo>
                  <a:lnTo>
                    <a:pt x="60" y="15"/>
                  </a:lnTo>
                  <a:lnTo>
                    <a:pt x="15" y="45"/>
                  </a:lnTo>
                  <a:lnTo>
                    <a:pt x="0" y="90"/>
                  </a:lnTo>
                  <a:lnTo>
                    <a:pt x="0" y="149"/>
                  </a:lnTo>
                  <a:lnTo>
                    <a:pt x="15" y="194"/>
                  </a:lnTo>
                  <a:lnTo>
                    <a:pt x="45" y="239"/>
                  </a:lnTo>
                  <a:lnTo>
                    <a:pt x="299" y="418"/>
                  </a:lnTo>
                  <a:lnTo>
                    <a:pt x="538" y="538"/>
                  </a:lnTo>
                  <a:lnTo>
                    <a:pt x="732" y="613"/>
                  </a:lnTo>
                  <a:lnTo>
                    <a:pt x="911" y="657"/>
                  </a:lnTo>
                  <a:lnTo>
                    <a:pt x="1046" y="687"/>
                  </a:lnTo>
                  <a:lnTo>
                    <a:pt x="1150" y="687"/>
                  </a:lnTo>
                  <a:lnTo>
                    <a:pt x="1255" y="672"/>
                  </a:lnTo>
                  <a:lnTo>
                    <a:pt x="1270" y="672"/>
                  </a:lnTo>
                  <a:lnTo>
                    <a:pt x="1315" y="642"/>
                  </a:lnTo>
                  <a:lnTo>
                    <a:pt x="1345" y="613"/>
                  </a:lnTo>
                  <a:lnTo>
                    <a:pt x="1360" y="568"/>
                  </a:lnTo>
                  <a:lnTo>
                    <a:pt x="1345" y="523"/>
                  </a:lnTo>
                  <a:lnTo>
                    <a:pt x="1330" y="463"/>
                  </a:lnTo>
                  <a:lnTo>
                    <a:pt x="1285" y="433"/>
                  </a:lnTo>
                  <a:lnTo>
                    <a:pt x="1240" y="418"/>
                  </a:lnTo>
                  <a:lnTo>
                    <a:pt x="1031" y="418"/>
                  </a:lnTo>
                  <a:lnTo>
                    <a:pt x="926" y="388"/>
                  </a:lnTo>
                  <a:lnTo>
                    <a:pt x="777" y="359"/>
                  </a:lnTo>
                  <a:lnTo>
                    <a:pt x="613" y="284"/>
                  </a:lnTo>
                  <a:lnTo>
                    <a:pt x="418" y="179"/>
                  </a:lnTo>
                  <a:lnTo>
                    <a:pt x="209" y="30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4"/>
            <p:cNvSpPr/>
            <p:nvPr/>
          </p:nvSpPr>
          <p:spPr>
            <a:xfrm>
              <a:off x="6052599" y="2283054"/>
              <a:ext cx="42300" cy="19337"/>
            </a:xfrm>
            <a:custGeom>
              <a:avLst/>
              <a:gdLst/>
              <a:ahLst/>
              <a:cxnLst/>
              <a:rect l="l" t="t" r="r" b="b"/>
              <a:pathLst>
                <a:path w="1540" h="704" extrusionOk="0">
                  <a:moveTo>
                    <a:pt x="135" y="1"/>
                  </a:moveTo>
                  <a:lnTo>
                    <a:pt x="90" y="16"/>
                  </a:lnTo>
                  <a:lnTo>
                    <a:pt x="45" y="46"/>
                  </a:lnTo>
                  <a:lnTo>
                    <a:pt x="16" y="91"/>
                  </a:lnTo>
                  <a:lnTo>
                    <a:pt x="1" y="135"/>
                  </a:lnTo>
                  <a:lnTo>
                    <a:pt x="16" y="195"/>
                  </a:lnTo>
                  <a:lnTo>
                    <a:pt x="45" y="240"/>
                  </a:lnTo>
                  <a:lnTo>
                    <a:pt x="150" y="330"/>
                  </a:lnTo>
                  <a:lnTo>
                    <a:pt x="269" y="404"/>
                  </a:lnTo>
                  <a:lnTo>
                    <a:pt x="374" y="479"/>
                  </a:lnTo>
                  <a:lnTo>
                    <a:pt x="494" y="539"/>
                  </a:lnTo>
                  <a:lnTo>
                    <a:pt x="718" y="613"/>
                  </a:lnTo>
                  <a:lnTo>
                    <a:pt x="927" y="673"/>
                  </a:lnTo>
                  <a:lnTo>
                    <a:pt x="1121" y="688"/>
                  </a:lnTo>
                  <a:lnTo>
                    <a:pt x="1270" y="703"/>
                  </a:lnTo>
                  <a:lnTo>
                    <a:pt x="1420" y="688"/>
                  </a:lnTo>
                  <a:lnTo>
                    <a:pt x="1450" y="688"/>
                  </a:lnTo>
                  <a:lnTo>
                    <a:pt x="1495" y="658"/>
                  </a:lnTo>
                  <a:lnTo>
                    <a:pt x="1524" y="628"/>
                  </a:lnTo>
                  <a:lnTo>
                    <a:pt x="1539" y="584"/>
                  </a:lnTo>
                  <a:lnTo>
                    <a:pt x="1539" y="539"/>
                  </a:lnTo>
                  <a:lnTo>
                    <a:pt x="1524" y="494"/>
                  </a:lnTo>
                  <a:lnTo>
                    <a:pt x="1480" y="449"/>
                  </a:lnTo>
                  <a:lnTo>
                    <a:pt x="1435" y="434"/>
                  </a:lnTo>
                  <a:lnTo>
                    <a:pt x="1270" y="434"/>
                  </a:lnTo>
                  <a:lnTo>
                    <a:pt x="1136" y="419"/>
                  </a:lnTo>
                  <a:lnTo>
                    <a:pt x="987" y="404"/>
                  </a:lnTo>
                  <a:lnTo>
                    <a:pt x="807" y="359"/>
                  </a:lnTo>
                  <a:lnTo>
                    <a:pt x="613" y="300"/>
                  </a:lnTo>
                  <a:lnTo>
                    <a:pt x="509" y="255"/>
                  </a:lnTo>
                  <a:lnTo>
                    <a:pt x="419" y="195"/>
                  </a:lnTo>
                  <a:lnTo>
                    <a:pt x="314" y="120"/>
                  </a:lnTo>
                  <a:lnTo>
                    <a:pt x="225" y="46"/>
                  </a:lnTo>
                  <a:lnTo>
                    <a:pt x="180" y="1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4"/>
            <p:cNvSpPr/>
            <p:nvPr/>
          </p:nvSpPr>
          <p:spPr>
            <a:xfrm>
              <a:off x="6098963" y="2196891"/>
              <a:ext cx="61994" cy="50925"/>
            </a:xfrm>
            <a:custGeom>
              <a:avLst/>
              <a:gdLst/>
              <a:ahLst/>
              <a:cxnLst/>
              <a:rect l="l" t="t" r="r" b="b"/>
              <a:pathLst>
                <a:path w="2257" h="1854" extrusionOk="0">
                  <a:moveTo>
                    <a:pt x="464" y="1"/>
                  </a:moveTo>
                  <a:lnTo>
                    <a:pt x="404" y="120"/>
                  </a:lnTo>
                  <a:lnTo>
                    <a:pt x="389" y="210"/>
                  </a:lnTo>
                  <a:lnTo>
                    <a:pt x="374" y="299"/>
                  </a:lnTo>
                  <a:lnTo>
                    <a:pt x="165" y="180"/>
                  </a:lnTo>
                  <a:lnTo>
                    <a:pt x="31" y="987"/>
                  </a:lnTo>
                  <a:lnTo>
                    <a:pt x="16" y="1151"/>
                  </a:lnTo>
                  <a:lnTo>
                    <a:pt x="1" y="1270"/>
                  </a:lnTo>
                  <a:lnTo>
                    <a:pt x="1" y="1390"/>
                  </a:lnTo>
                  <a:lnTo>
                    <a:pt x="31" y="1509"/>
                  </a:lnTo>
                  <a:lnTo>
                    <a:pt x="61" y="1629"/>
                  </a:lnTo>
                  <a:lnTo>
                    <a:pt x="90" y="1674"/>
                  </a:lnTo>
                  <a:lnTo>
                    <a:pt x="135" y="1734"/>
                  </a:lnTo>
                  <a:lnTo>
                    <a:pt x="180" y="1763"/>
                  </a:lnTo>
                  <a:lnTo>
                    <a:pt x="225" y="1808"/>
                  </a:lnTo>
                  <a:lnTo>
                    <a:pt x="285" y="1823"/>
                  </a:lnTo>
                  <a:lnTo>
                    <a:pt x="359" y="1853"/>
                  </a:lnTo>
                  <a:lnTo>
                    <a:pt x="494" y="1853"/>
                  </a:lnTo>
                  <a:lnTo>
                    <a:pt x="658" y="1823"/>
                  </a:lnTo>
                  <a:lnTo>
                    <a:pt x="822" y="1763"/>
                  </a:lnTo>
                  <a:lnTo>
                    <a:pt x="1047" y="1659"/>
                  </a:lnTo>
                  <a:lnTo>
                    <a:pt x="1256" y="1524"/>
                  </a:lnTo>
                  <a:lnTo>
                    <a:pt x="1465" y="1390"/>
                  </a:lnTo>
                  <a:lnTo>
                    <a:pt x="1674" y="1241"/>
                  </a:lnTo>
                  <a:lnTo>
                    <a:pt x="2003" y="972"/>
                  </a:lnTo>
                  <a:lnTo>
                    <a:pt x="2212" y="777"/>
                  </a:lnTo>
                  <a:lnTo>
                    <a:pt x="2242" y="733"/>
                  </a:lnTo>
                  <a:lnTo>
                    <a:pt x="2257" y="688"/>
                  </a:lnTo>
                  <a:lnTo>
                    <a:pt x="2257" y="643"/>
                  </a:lnTo>
                  <a:lnTo>
                    <a:pt x="2227" y="598"/>
                  </a:lnTo>
                  <a:lnTo>
                    <a:pt x="2182" y="553"/>
                  </a:lnTo>
                  <a:lnTo>
                    <a:pt x="2077" y="553"/>
                  </a:lnTo>
                  <a:lnTo>
                    <a:pt x="2033" y="583"/>
                  </a:lnTo>
                  <a:lnTo>
                    <a:pt x="1823" y="777"/>
                  </a:lnTo>
                  <a:lnTo>
                    <a:pt x="1584" y="957"/>
                  </a:lnTo>
                  <a:lnTo>
                    <a:pt x="1345" y="1151"/>
                  </a:lnTo>
                  <a:lnTo>
                    <a:pt x="1106" y="1315"/>
                  </a:lnTo>
                  <a:lnTo>
                    <a:pt x="867" y="1450"/>
                  </a:lnTo>
                  <a:lnTo>
                    <a:pt x="658" y="1539"/>
                  </a:lnTo>
                  <a:lnTo>
                    <a:pt x="568" y="1569"/>
                  </a:lnTo>
                  <a:lnTo>
                    <a:pt x="479" y="1584"/>
                  </a:lnTo>
                  <a:lnTo>
                    <a:pt x="419" y="1584"/>
                  </a:lnTo>
                  <a:lnTo>
                    <a:pt x="359" y="1569"/>
                  </a:lnTo>
                  <a:lnTo>
                    <a:pt x="329" y="1539"/>
                  </a:lnTo>
                  <a:lnTo>
                    <a:pt x="300" y="1509"/>
                  </a:lnTo>
                  <a:lnTo>
                    <a:pt x="285" y="1450"/>
                  </a:lnTo>
                  <a:lnTo>
                    <a:pt x="270" y="1390"/>
                  </a:lnTo>
                  <a:lnTo>
                    <a:pt x="270" y="1226"/>
                  </a:lnTo>
                  <a:lnTo>
                    <a:pt x="300" y="1031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4"/>
            <p:cNvSpPr/>
            <p:nvPr/>
          </p:nvSpPr>
          <p:spPr>
            <a:xfrm>
              <a:off x="6073117" y="2228093"/>
              <a:ext cx="27934" cy="98498"/>
            </a:xfrm>
            <a:custGeom>
              <a:avLst/>
              <a:gdLst/>
              <a:ahLst/>
              <a:cxnLst/>
              <a:rect l="l" t="t" r="r" b="b"/>
              <a:pathLst>
                <a:path w="1017" h="3586" extrusionOk="0">
                  <a:moveTo>
                    <a:pt x="419" y="0"/>
                  </a:moveTo>
                  <a:lnTo>
                    <a:pt x="374" y="15"/>
                  </a:lnTo>
                  <a:lnTo>
                    <a:pt x="329" y="45"/>
                  </a:lnTo>
                  <a:lnTo>
                    <a:pt x="299" y="75"/>
                  </a:lnTo>
                  <a:lnTo>
                    <a:pt x="284" y="134"/>
                  </a:lnTo>
                  <a:lnTo>
                    <a:pt x="284" y="179"/>
                  </a:lnTo>
                  <a:lnTo>
                    <a:pt x="314" y="224"/>
                  </a:lnTo>
                  <a:lnTo>
                    <a:pt x="374" y="299"/>
                  </a:lnTo>
                  <a:lnTo>
                    <a:pt x="494" y="493"/>
                  </a:lnTo>
                  <a:lnTo>
                    <a:pt x="553" y="627"/>
                  </a:lnTo>
                  <a:lnTo>
                    <a:pt x="628" y="792"/>
                  </a:lnTo>
                  <a:lnTo>
                    <a:pt x="673" y="971"/>
                  </a:lnTo>
                  <a:lnTo>
                    <a:pt x="718" y="1165"/>
                  </a:lnTo>
                  <a:lnTo>
                    <a:pt x="748" y="1389"/>
                  </a:lnTo>
                  <a:lnTo>
                    <a:pt x="748" y="1643"/>
                  </a:lnTo>
                  <a:lnTo>
                    <a:pt x="733" y="1897"/>
                  </a:lnTo>
                  <a:lnTo>
                    <a:pt x="673" y="2181"/>
                  </a:lnTo>
                  <a:lnTo>
                    <a:pt x="568" y="2480"/>
                  </a:lnTo>
                  <a:lnTo>
                    <a:pt x="509" y="2644"/>
                  </a:lnTo>
                  <a:lnTo>
                    <a:pt x="434" y="2794"/>
                  </a:lnTo>
                  <a:lnTo>
                    <a:pt x="344" y="2958"/>
                  </a:lnTo>
                  <a:lnTo>
                    <a:pt x="240" y="3137"/>
                  </a:lnTo>
                  <a:lnTo>
                    <a:pt x="120" y="3302"/>
                  </a:lnTo>
                  <a:lnTo>
                    <a:pt x="1" y="3481"/>
                  </a:lnTo>
                  <a:lnTo>
                    <a:pt x="90" y="3466"/>
                  </a:lnTo>
                  <a:lnTo>
                    <a:pt x="240" y="3585"/>
                  </a:lnTo>
                  <a:lnTo>
                    <a:pt x="374" y="3391"/>
                  </a:lnTo>
                  <a:lnTo>
                    <a:pt x="509" y="3212"/>
                  </a:lnTo>
                  <a:lnTo>
                    <a:pt x="613" y="3033"/>
                  </a:lnTo>
                  <a:lnTo>
                    <a:pt x="703" y="2853"/>
                  </a:lnTo>
                  <a:lnTo>
                    <a:pt x="777" y="2674"/>
                  </a:lnTo>
                  <a:lnTo>
                    <a:pt x="837" y="2510"/>
                  </a:lnTo>
                  <a:lnTo>
                    <a:pt x="897" y="2346"/>
                  </a:lnTo>
                  <a:lnTo>
                    <a:pt x="942" y="2181"/>
                  </a:lnTo>
                  <a:lnTo>
                    <a:pt x="972" y="2017"/>
                  </a:lnTo>
                  <a:lnTo>
                    <a:pt x="987" y="1867"/>
                  </a:lnTo>
                  <a:lnTo>
                    <a:pt x="1016" y="1584"/>
                  </a:lnTo>
                  <a:lnTo>
                    <a:pt x="1002" y="1315"/>
                  </a:lnTo>
                  <a:lnTo>
                    <a:pt x="957" y="1061"/>
                  </a:lnTo>
                  <a:lnTo>
                    <a:pt x="912" y="837"/>
                  </a:lnTo>
                  <a:lnTo>
                    <a:pt x="837" y="642"/>
                  </a:lnTo>
                  <a:lnTo>
                    <a:pt x="762" y="463"/>
                  </a:lnTo>
                  <a:lnTo>
                    <a:pt x="703" y="329"/>
                  </a:lnTo>
                  <a:lnTo>
                    <a:pt x="568" y="120"/>
                  </a:lnTo>
                  <a:lnTo>
                    <a:pt x="523" y="45"/>
                  </a:lnTo>
                  <a:lnTo>
                    <a:pt x="479" y="15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4"/>
            <p:cNvSpPr/>
            <p:nvPr/>
          </p:nvSpPr>
          <p:spPr>
            <a:xfrm>
              <a:off x="6604103" y="2954365"/>
              <a:ext cx="406684" cy="1483877"/>
            </a:xfrm>
            <a:custGeom>
              <a:avLst/>
              <a:gdLst/>
              <a:ahLst/>
              <a:cxnLst/>
              <a:rect l="l" t="t" r="r" b="b"/>
              <a:pathLst>
                <a:path w="14806" h="54023" extrusionOk="0">
                  <a:moveTo>
                    <a:pt x="0" y="1"/>
                  </a:moveTo>
                  <a:lnTo>
                    <a:pt x="4647" y="28580"/>
                  </a:lnTo>
                  <a:lnTo>
                    <a:pt x="10115" y="53738"/>
                  </a:lnTo>
                  <a:lnTo>
                    <a:pt x="14806" y="54022"/>
                  </a:lnTo>
                  <a:lnTo>
                    <a:pt x="11952" y="10952"/>
                  </a:lnTo>
                  <a:lnTo>
                    <a:pt x="11011" y="3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818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4"/>
            <p:cNvSpPr/>
            <p:nvPr/>
          </p:nvSpPr>
          <p:spPr>
            <a:xfrm>
              <a:off x="6893794" y="4421328"/>
              <a:ext cx="116984" cy="135854"/>
            </a:xfrm>
            <a:custGeom>
              <a:avLst/>
              <a:gdLst/>
              <a:ahLst/>
              <a:cxnLst/>
              <a:rect l="l" t="t" r="r" b="b"/>
              <a:pathLst>
                <a:path w="4259" h="4946" extrusionOk="0">
                  <a:moveTo>
                    <a:pt x="1" y="1"/>
                  </a:moveTo>
                  <a:lnTo>
                    <a:pt x="673" y="4841"/>
                  </a:lnTo>
                  <a:lnTo>
                    <a:pt x="1076" y="4901"/>
                  </a:lnTo>
                  <a:lnTo>
                    <a:pt x="1450" y="4931"/>
                  </a:lnTo>
                  <a:lnTo>
                    <a:pt x="1808" y="4946"/>
                  </a:lnTo>
                  <a:lnTo>
                    <a:pt x="2152" y="4931"/>
                  </a:lnTo>
                  <a:lnTo>
                    <a:pt x="2466" y="4916"/>
                  </a:lnTo>
                  <a:lnTo>
                    <a:pt x="2765" y="4871"/>
                  </a:lnTo>
                  <a:lnTo>
                    <a:pt x="3034" y="4826"/>
                  </a:lnTo>
                  <a:lnTo>
                    <a:pt x="3273" y="4766"/>
                  </a:lnTo>
                  <a:lnTo>
                    <a:pt x="3497" y="4707"/>
                  </a:lnTo>
                  <a:lnTo>
                    <a:pt x="3691" y="4647"/>
                  </a:lnTo>
                  <a:lnTo>
                    <a:pt x="4005" y="4527"/>
                  </a:lnTo>
                  <a:lnTo>
                    <a:pt x="4184" y="4438"/>
                  </a:lnTo>
                  <a:lnTo>
                    <a:pt x="4259" y="4408"/>
                  </a:lnTo>
                  <a:lnTo>
                    <a:pt x="3930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4"/>
            <p:cNvSpPr/>
            <p:nvPr/>
          </p:nvSpPr>
          <p:spPr>
            <a:xfrm>
              <a:off x="6861795" y="4400398"/>
              <a:ext cx="166618" cy="74712"/>
            </a:xfrm>
            <a:custGeom>
              <a:avLst/>
              <a:gdLst/>
              <a:ahLst/>
              <a:cxnLst/>
              <a:rect l="l" t="t" r="r" b="b"/>
              <a:pathLst>
                <a:path w="6066" h="2720" extrusionOk="0">
                  <a:moveTo>
                    <a:pt x="5976" y="1"/>
                  </a:moveTo>
                  <a:lnTo>
                    <a:pt x="120" y="210"/>
                  </a:lnTo>
                  <a:lnTo>
                    <a:pt x="45" y="539"/>
                  </a:lnTo>
                  <a:lnTo>
                    <a:pt x="15" y="852"/>
                  </a:lnTo>
                  <a:lnTo>
                    <a:pt x="1" y="1181"/>
                  </a:lnTo>
                  <a:lnTo>
                    <a:pt x="15" y="1495"/>
                  </a:lnTo>
                  <a:lnTo>
                    <a:pt x="60" y="1794"/>
                  </a:lnTo>
                  <a:lnTo>
                    <a:pt x="120" y="2107"/>
                  </a:lnTo>
                  <a:lnTo>
                    <a:pt x="210" y="2421"/>
                  </a:lnTo>
                  <a:lnTo>
                    <a:pt x="314" y="2720"/>
                  </a:lnTo>
                  <a:lnTo>
                    <a:pt x="5917" y="2466"/>
                  </a:lnTo>
                  <a:lnTo>
                    <a:pt x="5976" y="2152"/>
                  </a:lnTo>
                  <a:lnTo>
                    <a:pt x="6021" y="1838"/>
                  </a:lnTo>
                  <a:lnTo>
                    <a:pt x="6051" y="1540"/>
                  </a:lnTo>
                  <a:lnTo>
                    <a:pt x="6066" y="1226"/>
                  </a:lnTo>
                  <a:lnTo>
                    <a:pt x="6066" y="927"/>
                  </a:lnTo>
                  <a:lnTo>
                    <a:pt x="6051" y="613"/>
                  </a:lnTo>
                  <a:lnTo>
                    <a:pt x="6021" y="300"/>
                  </a:lnTo>
                  <a:lnTo>
                    <a:pt x="5976" y="1"/>
                  </a:lnTo>
                  <a:close/>
                </a:path>
              </a:pathLst>
            </a:custGeom>
            <a:solidFill>
              <a:srgbClr val="6818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4"/>
            <p:cNvSpPr/>
            <p:nvPr/>
          </p:nvSpPr>
          <p:spPr>
            <a:xfrm>
              <a:off x="6637749" y="4493977"/>
              <a:ext cx="386578" cy="185076"/>
            </a:xfrm>
            <a:custGeom>
              <a:avLst/>
              <a:gdLst/>
              <a:ahLst/>
              <a:cxnLst/>
              <a:rect l="l" t="t" r="r" b="b"/>
              <a:pathLst>
                <a:path w="14074" h="6738" extrusionOk="0">
                  <a:moveTo>
                    <a:pt x="8755" y="0"/>
                  </a:moveTo>
                  <a:lnTo>
                    <a:pt x="8636" y="30"/>
                  </a:lnTo>
                  <a:lnTo>
                    <a:pt x="8471" y="105"/>
                  </a:lnTo>
                  <a:lnTo>
                    <a:pt x="8247" y="224"/>
                  </a:lnTo>
                  <a:lnTo>
                    <a:pt x="7993" y="374"/>
                  </a:lnTo>
                  <a:lnTo>
                    <a:pt x="7366" y="762"/>
                  </a:lnTo>
                  <a:lnTo>
                    <a:pt x="6619" y="1240"/>
                  </a:lnTo>
                  <a:lnTo>
                    <a:pt x="6096" y="1599"/>
                  </a:lnTo>
                  <a:lnTo>
                    <a:pt x="5707" y="1838"/>
                  </a:lnTo>
                  <a:lnTo>
                    <a:pt x="5080" y="2256"/>
                  </a:lnTo>
                  <a:lnTo>
                    <a:pt x="4841" y="2405"/>
                  </a:lnTo>
                  <a:lnTo>
                    <a:pt x="4258" y="2779"/>
                  </a:lnTo>
                  <a:lnTo>
                    <a:pt x="3392" y="3302"/>
                  </a:lnTo>
                  <a:lnTo>
                    <a:pt x="2988" y="3526"/>
                  </a:lnTo>
                  <a:lnTo>
                    <a:pt x="2600" y="3735"/>
                  </a:lnTo>
                  <a:lnTo>
                    <a:pt x="2241" y="3914"/>
                  </a:lnTo>
                  <a:lnTo>
                    <a:pt x="1898" y="4064"/>
                  </a:lnTo>
                  <a:lnTo>
                    <a:pt x="1599" y="4168"/>
                  </a:lnTo>
                  <a:lnTo>
                    <a:pt x="1345" y="4243"/>
                  </a:lnTo>
                  <a:lnTo>
                    <a:pt x="1046" y="4303"/>
                  </a:lnTo>
                  <a:lnTo>
                    <a:pt x="792" y="4392"/>
                  </a:lnTo>
                  <a:lnTo>
                    <a:pt x="568" y="4497"/>
                  </a:lnTo>
                  <a:lnTo>
                    <a:pt x="404" y="4616"/>
                  </a:lnTo>
                  <a:lnTo>
                    <a:pt x="254" y="4751"/>
                  </a:lnTo>
                  <a:lnTo>
                    <a:pt x="150" y="4900"/>
                  </a:lnTo>
                  <a:lnTo>
                    <a:pt x="75" y="5065"/>
                  </a:lnTo>
                  <a:lnTo>
                    <a:pt x="30" y="5214"/>
                  </a:lnTo>
                  <a:lnTo>
                    <a:pt x="0" y="5378"/>
                  </a:lnTo>
                  <a:lnTo>
                    <a:pt x="0" y="5543"/>
                  </a:lnTo>
                  <a:lnTo>
                    <a:pt x="15" y="5722"/>
                  </a:lnTo>
                  <a:lnTo>
                    <a:pt x="45" y="5871"/>
                  </a:lnTo>
                  <a:lnTo>
                    <a:pt x="75" y="6036"/>
                  </a:lnTo>
                  <a:lnTo>
                    <a:pt x="135" y="6185"/>
                  </a:lnTo>
                  <a:lnTo>
                    <a:pt x="240" y="6454"/>
                  </a:lnTo>
                  <a:lnTo>
                    <a:pt x="269" y="6484"/>
                  </a:lnTo>
                  <a:lnTo>
                    <a:pt x="299" y="6514"/>
                  </a:lnTo>
                  <a:lnTo>
                    <a:pt x="449" y="6559"/>
                  </a:lnTo>
                  <a:lnTo>
                    <a:pt x="643" y="6603"/>
                  </a:lnTo>
                  <a:lnTo>
                    <a:pt x="912" y="6633"/>
                  </a:lnTo>
                  <a:lnTo>
                    <a:pt x="1240" y="6663"/>
                  </a:lnTo>
                  <a:lnTo>
                    <a:pt x="1614" y="6693"/>
                  </a:lnTo>
                  <a:lnTo>
                    <a:pt x="2495" y="6723"/>
                  </a:lnTo>
                  <a:lnTo>
                    <a:pt x="3541" y="6738"/>
                  </a:lnTo>
                  <a:lnTo>
                    <a:pt x="4692" y="6723"/>
                  </a:lnTo>
                  <a:lnTo>
                    <a:pt x="5917" y="6708"/>
                  </a:lnTo>
                  <a:lnTo>
                    <a:pt x="7171" y="6678"/>
                  </a:lnTo>
                  <a:lnTo>
                    <a:pt x="9651" y="6588"/>
                  </a:lnTo>
                  <a:lnTo>
                    <a:pt x="11803" y="6514"/>
                  </a:lnTo>
                  <a:lnTo>
                    <a:pt x="13894" y="6409"/>
                  </a:lnTo>
                  <a:lnTo>
                    <a:pt x="13954" y="5767"/>
                  </a:lnTo>
                  <a:lnTo>
                    <a:pt x="13999" y="5094"/>
                  </a:lnTo>
                  <a:lnTo>
                    <a:pt x="14044" y="4273"/>
                  </a:lnTo>
                  <a:lnTo>
                    <a:pt x="14074" y="3406"/>
                  </a:lnTo>
                  <a:lnTo>
                    <a:pt x="14074" y="2973"/>
                  </a:lnTo>
                  <a:lnTo>
                    <a:pt x="14074" y="2555"/>
                  </a:lnTo>
                  <a:lnTo>
                    <a:pt x="14044" y="2151"/>
                  </a:lnTo>
                  <a:lnTo>
                    <a:pt x="14014" y="1793"/>
                  </a:lnTo>
                  <a:lnTo>
                    <a:pt x="13969" y="1479"/>
                  </a:lnTo>
                  <a:lnTo>
                    <a:pt x="13894" y="1225"/>
                  </a:lnTo>
                  <a:lnTo>
                    <a:pt x="13849" y="1121"/>
                  </a:lnTo>
                  <a:lnTo>
                    <a:pt x="13805" y="1031"/>
                  </a:lnTo>
                  <a:lnTo>
                    <a:pt x="13745" y="941"/>
                  </a:lnTo>
                  <a:lnTo>
                    <a:pt x="13670" y="882"/>
                  </a:lnTo>
                  <a:lnTo>
                    <a:pt x="13596" y="822"/>
                  </a:lnTo>
                  <a:lnTo>
                    <a:pt x="13506" y="792"/>
                  </a:lnTo>
                  <a:lnTo>
                    <a:pt x="13416" y="747"/>
                  </a:lnTo>
                  <a:lnTo>
                    <a:pt x="13327" y="732"/>
                  </a:lnTo>
                  <a:lnTo>
                    <a:pt x="13117" y="717"/>
                  </a:lnTo>
                  <a:lnTo>
                    <a:pt x="12893" y="717"/>
                  </a:lnTo>
                  <a:lnTo>
                    <a:pt x="12654" y="762"/>
                  </a:lnTo>
                  <a:lnTo>
                    <a:pt x="12385" y="807"/>
                  </a:lnTo>
                  <a:lnTo>
                    <a:pt x="11848" y="926"/>
                  </a:lnTo>
                  <a:lnTo>
                    <a:pt x="11564" y="1001"/>
                  </a:lnTo>
                  <a:lnTo>
                    <a:pt x="11280" y="1046"/>
                  </a:lnTo>
                  <a:lnTo>
                    <a:pt x="10996" y="1091"/>
                  </a:lnTo>
                  <a:lnTo>
                    <a:pt x="10727" y="1121"/>
                  </a:lnTo>
                  <a:lnTo>
                    <a:pt x="10458" y="1106"/>
                  </a:lnTo>
                  <a:lnTo>
                    <a:pt x="10324" y="1091"/>
                  </a:lnTo>
                  <a:lnTo>
                    <a:pt x="10204" y="1076"/>
                  </a:lnTo>
                  <a:lnTo>
                    <a:pt x="10055" y="896"/>
                  </a:lnTo>
                  <a:lnTo>
                    <a:pt x="9905" y="717"/>
                  </a:lnTo>
                  <a:lnTo>
                    <a:pt x="9711" y="523"/>
                  </a:lnTo>
                  <a:lnTo>
                    <a:pt x="9487" y="329"/>
                  </a:lnTo>
                  <a:lnTo>
                    <a:pt x="9368" y="239"/>
                  </a:lnTo>
                  <a:lnTo>
                    <a:pt x="9248" y="149"/>
                  </a:lnTo>
                  <a:lnTo>
                    <a:pt x="9129" y="90"/>
                  </a:lnTo>
                  <a:lnTo>
                    <a:pt x="8994" y="30"/>
                  </a:lnTo>
                  <a:lnTo>
                    <a:pt x="8875" y="0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4"/>
            <p:cNvSpPr/>
            <p:nvPr/>
          </p:nvSpPr>
          <p:spPr>
            <a:xfrm>
              <a:off x="6777253" y="4544433"/>
              <a:ext cx="60758" cy="49689"/>
            </a:xfrm>
            <a:custGeom>
              <a:avLst/>
              <a:gdLst/>
              <a:ahLst/>
              <a:cxnLst/>
              <a:rect l="l" t="t" r="r" b="b"/>
              <a:pathLst>
                <a:path w="2212" h="1809" extrusionOk="0">
                  <a:moveTo>
                    <a:pt x="628" y="1"/>
                  </a:moveTo>
                  <a:lnTo>
                    <a:pt x="389" y="45"/>
                  </a:lnTo>
                  <a:lnTo>
                    <a:pt x="285" y="75"/>
                  </a:lnTo>
                  <a:lnTo>
                    <a:pt x="180" y="105"/>
                  </a:lnTo>
                  <a:lnTo>
                    <a:pt x="106" y="165"/>
                  </a:lnTo>
                  <a:lnTo>
                    <a:pt x="46" y="225"/>
                  </a:lnTo>
                  <a:lnTo>
                    <a:pt x="16" y="314"/>
                  </a:lnTo>
                  <a:lnTo>
                    <a:pt x="1" y="419"/>
                  </a:lnTo>
                  <a:lnTo>
                    <a:pt x="165" y="404"/>
                  </a:lnTo>
                  <a:lnTo>
                    <a:pt x="345" y="434"/>
                  </a:lnTo>
                  <a:lnTo>
                    <a:pt x="524" y="479"/>
                  </a:lnTo>
                  <a:lnTo>
                    <a:pt x="628" y="509"/>
                  </a:lnTo>
                  <a:lnTo>
                    <a:pt x="733" y="568"/>
                  </a:lnTo>
                  <a:lnTo>
                    <a:pt x="838" y="628"/>
                  </a:lnTo>
                  <a:lnTo>
                    <a:pt x="942" y="703"/>
                  </a:lnTo>
                  <a:lnTo>
                    <a:pt x="1136" y="867"/>
                  </a:lnTo>
                  <a:lnTo>
                    <a:pt x="1316" y="1046"/>
                  </a:lnTo>
                  <a:lnTo>
                    <a:pt x="1465" y="1226"/>
                  </a:lnTo>
                  <a:lnTo>
                    <a:pt x="1585" y="1405"/>
                  </a:lnTo>
                  <a:lnTo>
                    <a:pt x="1674" y="1554"/>
                  </a:lnTo>
                  <a:lnTo>
                    <a:pt x="1764" y="1689"/>
                  </a:lnTo>
                  <a:lnTo>
                    <a:pt x="1794" y="1719"/>
                  </a:lnTo>
                  <a:lnTo>
                    <a:pt x="1824" y="1764"/>
                  </a:lnTo>
                  <a:lnTo>
                    <a:pt x="1898" y="1793"/>
                  </a:lnTo>
                  <a:lnTo>
                    <a:pt x="1943" y="1808"/>
                  </a:lnTo>
                  <a:lnTo>
                    <a:pt x="2003" y="1808"/>
                  </a:lnTo>
                  <a:lnTo>
                    <a:pt x="2048" y="1793"/>
                  </a:lnTo>
                  <a:lnTo>
                    <a:pt x="2092" y="1778"/>
                  </a:lnTo>
                  <a:lnTo>
                    <a:pt x="2122" y="1749"/>
                  </a:lnTo>
                  <a:lnTo>
                    <a:pt x="2167" y="1719"/>
                  </a:lnTo>
                  <a:lnTo>
                    <a:pt x="2182" y="1674"/>
                  </a:lnTo>
                  <a:lnTo>
                    <a:pt x="2197" y="1644"/>
                  </a:lnTo>
                  <a:lnTo>
                    <a:pt x="2212" y="1599"/>
                  </a:lnTo>
                  <a:lnTo>
                    <a:pt x="2212" y="1539"/>
                  </a:lnTo>
                  <a:lnTo>
                    <a:pt x="2197" y="1495"/>
                  </a:lnTo>
                  <a:lnTo>
                    <a:pt x="2182" y="1450"/>
                  </a:lnTo>
                  <a:lnTo>
                    <a:pt x="2078" y="1285"/>
                  </a:lnTo>
                  <a:lnTo>
                    <a:pt x="1973" y="1121"/>
                  </a:lnTo>
                  <a:lnTo>
                    <a:pt x="1824" y="912"/>
                  </a:lnTo>
                  <a:lnTo>
                    <a:pt x="1644" y="703"/>
                  </a:lnTo>
                  <a:lnTo>
                    <a:pt x="1435" y="494"/>
                  </a:lnTo>
                  <a:lnTo>
                    <a:pt x="1331" y="389"/>
                  </a:lnTo>
                  <a:lnTo>
                    <a:pt x="1211" y="299"/>
                  </a:lnTo>
                  <a:lnTo>
                    <a:pt x="1077" y="210"/>
                  </a:lnTo>
                  <a:lnTo>
                    <a:pt x="957" y="135"/>
                  </a:lnTo>
                  <a:lnTo>
                    <a:pt x="793" y="6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4"/>
            <p:cNvSpPr/>
            <p:nvPr/>
          </p:nvSpPr>
          <p:spPr>
            <a:xfrm>
              <a:off x="6805159" y="4528036"/>
              <a:ext cx="52573" cy="48013"/>
            </a:xfrm>
            <a:custGeom>
              <a:avLst/>
              <a:gdLst/>
              <a:ahLst/>
              <a:cxnLst/>
              <a:rect l="l" t="t" r="r" b="b"/>
              <a:pathLst>
                <a:path w="1914" h="1748" extrusionOk="0">
                  <a:moveTo>
                    <a:pt x="524" y="0"/>
                  </a:moveTo>
                  <a:lnTo>
                    <a:pt x="359" y="15"/>
                  </a:lnTo>
                  <a:lnTo>
                    <a:pt x="270" y="30"/>
                  </a:lnTo>
                  <a:lnTo>
                    <a:pt x="195" y="60"/>
                  </a:lnTo>
                  <a:lnTo>
                    <a:pt x="135" y="105"/>
                  </a:lnTo>
                  <a:lnTo>
                    <a:pt x="76" y="164"/>
                  </a:lnTo>
                  <a:lnTo>
                    <a:pt x="31" y="239"/>
                  </a:lnTo>
                  <a:lnTo>
                    <a:pt x="1" y="359"/>
                  </a:lnTo>
                  <a:lnTo>
                    <a:pt x="105" y="374"/>
                  </a:lnTo>
                  <a:lnTo>
                    <a:pt x="210" y="403"/>
                  </a:lnTo>
                  <a:lnTo>
                    <a:pt x="330" y="433"/>
                  </a:lnTo>
                  <a:lnTo>
                    <a:pt x="434" y="493"/>
                  </a:lnTo>
                  <a:lnTo>
                    <a:pt x="554" y="553"/>
                  </a:lnTo>
                  <a:lnTo>
                    <a:pt x="643" y="628"/>
                  </a:lnTo>
                  <a:lnTo>
                    <a:pt x="837" y="792"/>
                  </a:lnTo>
                  <a:lnTo>
                    <a:pt x="1017" y="986"/>
                  </a:lnTo>
                  <a:lnTo>
                    <a:pt x="1166" y="1165"/>
                  </a:lnTo>
                  <a:lnTo>
                    <a:pt x="1301" y="1345"/>
                  </a:lnTo>
                  <a:lnTo>
                    <a:pt x="1390" y="1479"/>
                  </a:lnTo>
                  <a:lnTo>
                    <a:pt x="1465" y="1614"/>
                  </a:lnTo>
                  <a:lnTo>
                    <a:pt x="1495" y="1658"/>
                  </a:lnTo>
                  <a:lnTo>
                    <a:pt x="1525" y="1688"/>
                  </a:lnTo>
                  <a:lnTo>
                    <a:pt x="1614" y="1733"/>
                  </a:lnTo>
                  <a:lnTo>
                    <a:pt x="1659" y="1748"/>
                  </a:lnTo>
                  <a:lnTo>
                    <a:pt x="1704" y="1748"/>
                  </a:lnTo>
                  <a:lnTo>
                    <a:pt x="1749" y="1733"/>
                  </a:lnTo>
                  <a:lnTo>
                    <a:pt x="1794" y="1718"/>
                  </a:lnTo>
                  <a:lnTo>
                    <a:pt x="1838" y="1688"/>
                  </a:lnTo>
                  <a:lnTo>
                    <a:pt x="1868" y="1658"/>
                  </a:lnTo>
                  <a:lnTo>
                    <a:pt x="1898" y="1614"/>
                  </a:lnTo>
                  <a:lnTo>
                    <a:pt x="1913" y="1569"/>
                  </a:lnTo>
                  <a:lnTo>
                    <a:pt x="1913" y="1524"/>
                  </a:lnTo>
                  <a:lnTo>
                    <a:pt x="1913" y="1479"/>
                  </a:lnTo>
                  <a:lnTo>
                    <a:pt x="1913" y="1434"/>
                  </a:lnTo>
                  <a:lnTo>
                    <a:pt x="1898" y="1389"/>
                  </a:lnTo>
                  <a:lnTo>
                    <a:pt x="1794" y="1210"/>
                  </a:lnTo>
                  <a:lnTo>
                    <a:pt x="1674" y="1046"/>
                  </a:lnTo>
                  <a:lnTo>
                    <a:pt x="1525" y="852"/>
                  </a:lnTo>
                  <a:lnTo>
                    <a:pt x="1360" y="642"/>
                  </a:lnTo>
                  <a:lnTo>
                    <a:pt x="1151" y="418"/>
                  </a:lnTo>
                  <a:lnTo>
                    <a:pt x="1032" y="329"/>
                  </a:lnTo>
                  <a:lnTo>
                    <a:pt x="912" y="224"/>
                  </a:lnTo>
                  <a:lnTo>
                    <a:pt x="793" y="149"/>
                  </a:lnTo>
                  <a:lnTo>
                    <a:pt x="658" y="75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4"/>
            <p:cNvSpPr/>
            <p:nvPr/>
          </p:nvSpPr>
          <p:spPr>
            <a:xfrm>
              <a:off x="6754702" y="4560034"/>
              <a:ext cx="56638" cy="48865"/>
            </a:xfrm>
            <a:custGeom>
              <a:avLst/>
              <a:gdLst/>
              <a:ahLst/>
              <a:cxnLst/>
              <a:rect l="l" t="t" r="r" b="b"/>
              <a:pathLst>
                <a:path w="2062" h="1779" extrusionOk="0">
                  <a:moveTo>
                    <a:pt x="329" y="0"/>
                  </a:moveTo>
                  <a:lnTo>
                    <a:pt x="224" y="30"/>
                  </a:lnTo>
                  <a:lnTo>
                    <a:pt x="135" y="60"/>
                  </a:lnTo>
                  <a:lnTo>
                    <a:pt x="75" y="120"/>
                  </a:lnTo>
                  <a:lnTo>
                    <a:pt x="30" y="180"/>
                  </a:lnTo>
                  <a:lnTo>
                    <a:pt x="0" y="269"/>
                  </a:lnTo>
                  <a:lnTo>
                    <a:pt x="0" y="374"/>
                  </a:lnTo>
                  <a:lnTo>
                    <a:pt x="135" y="389"/>
                  </a:lnTo>
                  <a:lnTo>
                    <a:pt x="269" y="404"/>
                  </a:lnTo>
                  <a:lnTo>
                    <a:pt x="419" y="463"/>
                  </a:lnTo>
                  <a:lnTo>
                    <a:pt x="583" y="523"/>
                  </a:lnTo>
                  <a:lnTo>
                    <a:pt x="687" y="583"/>
                  </a:lnTo>
                  <a:lnTo>
                    <a:pt x="792" y="658"/>
                  </a:lnTo>
                  <a:lnTo>
                    <a:pt x="986" y="822"/>
                  </a:lnTo>
                  <a:lnTo>
                    <a:pt x="1151" y="1016"/>
                  </a:lnTo>
                  <a:lnTo>
                    <a:pt x="1300" y="1196"/>
                  </a:lnTo>
                  <a:lnTo>
                    <a:pt x="1434" y="1375"/>
                  </a:lnTo>
                  <a:lnTo>
                    <a:pt x="1524" y="1509"/>
                  </a:lnTo>
                  <a:lnTo>
                    <a:pt x="1614" y="1659"/>
                  </a:lnTo>
                  <a:lnTo>
                    <a:pt x="1629" y="1689"/>
                  </a:lnTo>
                  <a:lnTo>
                    <a:pt x="1674" y="1718"/>
                  </a:lnTo>
                  <a:lnTo>
                    <a:pt x="1748" y="1763"/>
                  </a:lnTo>
                  <a:lnTo>
                    <a:pt x="1793" y="1778"/>
                  </a:lnTo>
                  <a:lnTo>
                    <a:pt x="1838" y="1778"/>
                  </a:lnTo>
                  <a:lnTo>
                    <a:pt x="1883" y="1763"/>
                  </a:lnTo>
                  <a:lnTo>
                    <a:pt x="1927" y="1748"/>
                  </a:lnTo>
                  <a:lnTo>
                    <a:pt x="1972" y="1718"/>
                  </a:lnTo>
                  <a:lnTo>
                    <a:pt x="2002" y="1689"/>
                  </a:lnTo>
                  <a:lnTo>
                    <a:pt x="2047" y="1599"/>
                  </a:lnTo>
                  <a:lnTo>
                    <a:pt x="2062" y="1554"/>
                  </a:lnTo>
                  <a:lnTo>
                    <a:pt x="2062" y="1509"/>
                  </a:lnTo>
                  <a:lnTo>
                    <a:pt x="2047" y="1464"/>
                  </a:lnTo>
                  <a:lnTo>
                    <a:pt x="2032" y="1420"/>
                  </a:lnTo>
                  <a:lnTo>
                    <a:pt x="1927" y="1255"/>
                  </a:lnTo>
                  <a:lnTo>
                    <a:pt x="1808" y="1076"/>
                  </a:lnTo>
                  <a:lnTo>
                    <a:pt x="1674" y="882"/>
                  </a:lnTo>
                  <a:lnTo>
                    <a:pt x="1494" y="673"/>
                  </a:lnTo>
                  <a:lnTo>
                    <a:pt x="1285" y="463"/>
                  </a:lnTo>
                  <a:lnTo>
                    <a:pt x="1166" y="359"/>
                  </a:lnTo>
                  <a:lnTo>
                    <a:pt x="1046" y="269"/>
                  </a:lnTo>
                  <a:lnTo>
                    <a:pt x="927" y="180"/>
                  </a:lnTo>
                  <a:lnTo>
                    <a:pt x="807" y="10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4"/>
            <p:cNvSpPr/>
            <p:nvPr/>
          </p:nvSpPr>
          <p:spPr>
            <a:xfrm>
              <a:off x="6818288" y="2926898"/>
              <a:ext cx="463734" cy="1521178"/>
            </a:xfrm>
            <a:custGeom>
              <a:avLst/>
              <a:gdLst/>
              <a:ahLst/>
              <a:cxnLst/>
              <a:rect l="l" t="t" r="r" b="b"/>
              <a:pathLst>
                <a:path w="16883" h="55381" extrusionOk="0">
                  <a:moveTo>
                    <a:pt x="11878" y="0"/>
                  </a:moveTo>
                  <a:lnTo>
                    <a:pt x="10205" y="329"/>
                  </a:lnTo>
                  <a:lnTo>
                    <a:pt x="10190" y="329"/>
                  </a:lnTo>
                  <a:lnTo>
                    <a:pt x="9682" y="448"/>
                  </a:lnTo>
                  <a:lnTo>
                    <a:pt x="9592" y="478"/>
                  </a:lnTo>
                  <a:lnTo>
                    <a:pt x="1" y="1569"/>
                  </a:lnTo>
                  <a:lnTo>
                    <a:pt x="2048" y="30133"/>
                  </a:lnTo>
                  <a:lnTo>
                    <a:pt x="12729" y="55381"/>
                  </a:lnTo>
                  <a:lnTo>
                    <a:pt x="16883" y="55187"/>
                  </a:lnTo>
                  <a:lnTo>
                    <a:pt x="16524" y="53035"/>
                  </a:lnTo>
                  <a:lnTo>
                    <a:pt x="16121" y="50720"/>
                  </a:lnTo>
                  <a:lnTo>
                    <a:pt x="15628" y="47911"/>
                  </a:lnTo>
                  <a:lnTo>
                    <a:pt x="15060" y="44878"/>
                  </a:lnTo>
                  <a:lnTo>
                    <a:pt x="14761" y="43340"/>
                  </a:lnTo>
                  <a:lnTo>
                    <a:pt x="14462" y="41846"/>
                  </a:lnTo>
                  <a:lnTo>
                    <a:pt x="14149" y="40411"/>
                  </a:lnTo>
                  <a:lnTo>
                    <a:pt x="13850" y="39082"/>
                  </a:lnTo>
                  <a:lnTo>
                    <a:pt x="13566" y="37872"/>
                  </a:lnTo>
                  <a:lnTo>
                    <a:pt x="13297" y="36841"/>
                  </a:lnTo>
                  <a:lnTo>
                    <a:pt x="13013" y="35900"/>
                  </a:lnTo>
                  <a:lnTo>
                    <a:pt x="12744" y="34973"/>
                  </a:lnTo>
                  <a:lnTo>
                    <a:pt x="12461" y="34092"/>
                  </a:lnTo>
                  <a:lnTo>
                    <a:pt x="12192" y="33226"/>
                  </a:lnTo>
                  <a:lnTo>
                    <a:pt x="11639" y="31642"/>
                  </a:lnTo>
                  <a:lnTo>
                    <a:pt x="11146" y="30253"/>
                  </a:lnTo>
                  <a:lnTo>
                    <a:pt x="10713" y="29102"/>
                  </a:lnTo>
                  <a:lnTo>
                    <a:pt x="10384" y="28236"/>
                  </a:lnTo>
                  <a:lnTo>
                    <a:pt x="10070" y="27489"/>
                  </a:lnTo>
                  <a:lnTo>
                    <a:pt x="10249" y="24023"/>
                  </a:lnTo>
                  <a:lnTo>
                    <a:pt x="10459" y="20333"/>
                  </a:lnTo>
                  <a:lnTo>
                    <a:pt x="10713" y="15940"/>
                  </a:lnTo>
                  <a:lnTo>
                    <a:pt x="10996" y="11264"/>
                  </a:lnTo>
                  <a:lnTo>
                    <a:pt x="11295" y="6753"/>
                  </a:lnTo>
                  <a:lnTo>
                    <a:pt x="11445" y="4706"/>
                  </a:lnTo>
                  <a:lnTo>
                    <a:pt x="11594" y="2853"/>
                  </a:lnTo>
                  <a:lnTo>
                    <a:pt x="11729" y="1270"/>
                  </a:lnTo>
                  <a:lnTo>
                    <a:pt x="118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4"/>
            <p:cNvSpPr/>
            <p:nvPr/>
          </p:nvSpPr>
          <p:spPr>
            <a:xfrm>
              <a:off x="7167911" y="4420092"/>
              <a:ext cx="131350" cy="137090"/>
            </a:xfrm>
            <a:custGeom>
              <a:avLst/>
              <a:gdLst/>
              <a:ahLst/>
              <a:cxnLst/>
              <a:rect l="l" t="t" r="r" b="b"/>
              <a:pathLst>
                <a:path w="4782" h="4991" extrusionOk="0">
                  <a:moveTo>
                    <a:pt x="0" y="1"/>
                  </a:moveTo>
                  <a:lnTo>
                    <a:pt x="1196" y="4886"/>
                  </a:lnTo>
                  <a:lnTo>
                    <a:pt x="1599" y="4946"/>
                  </a:lnTo>
                  <a:lnTo>
                    <a:pt x="1972" y="4976"/>
                  </a:lnTo>
                  <a:lnTo>
                    <a:pt x="2331" y="4991"/>
                  </a:lnTo>
                  <a:lnTo>
                    <a:pt x="2675" y="4976"/>
                  </a:lnTo>
                  <a:lnTo>
                    <a:pt x="2988" y="4961"/>
                  </a:lnTo>
                  <a:lnTo>
                    <a:pt x="3272" y="4916"/>
                  </a:lnTo>
                  <a:lnTo>
                    <a:pt x="3556" y="4871"/>
                  </a:lnTo>
                  <a:lnTo>
                    <a:pt x="3795" y="4811"/>
                  </a:lnTo>
                  <a:lnTo>
                    <a:pt x="4019" y="4752"/>
                  </a:lnTo>
                  <a:lnTo>
                    <a:pt x="4213" y="4692"/>
                  </a:lnTo>
                  <a:lnTo>
                    <a:pt x="4512" y="4572"/>
                  </a:lnTo>
                  <a:lnTo>
                    <a:pt x="4706" y="4483"/>
                  </a:lnTo>
                  <a:lnTo>
                    <a:pt x="4781" y="4453"/>
                  </a:lnTo>
                  <a:lnTo>
                    <a:pt x="3571" y="2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4"/>
            <p:cNvSpPr/>
            <p:nvPr/>
          </p:nvSpPr>
          <p:spPr>
            <a:xfrm>
              <a:off x="7133440" y="4405342"/>
              <a:ext cx="183455" cy="74712"/>
            </a:xfrm>
            <a:custGeom>
              <a:avLst/>
              <a:gdLst/>
              <a:ahLst/>
              <a:cxnLst/>
              <a:rect l="l" t="t" r="r" b="b"/>
              <a:pathLst>
                <a:path w="6679" h="2720" extrusionOk="0">
                  <a:moveTo>
                    <a:pt x="6380" y="0"/>
                  </a:moveTo>
                  <a:lnTo>
                    <a:pt x="105" y="374"/>
                  </a:lnTo>
                  <a:lnTo>
                    <a:pt x="45" y="732"/>
                  </a:lnTo>
                  <a:lnTo>
                    <a:pt x="15" y="1076"/>
                  </a:lnTo>
                  <a:lnTo>
                    <a:pt x="1" y="1240"/>
                  </a:lnTo>
                  <a:lnTo>
                    <a:pt x="15" y="1404"/>
                  </a:lnTo>
                  <a:lnTo>
                    <a:pt x="30" y="1554"/>
                  </a:lnTo>
                  <a:lnTo>
                    <a:pt x="45" y="1703"/>
                  </a:lnTo>
                  <a:lnTo>
                    <a:pt x="90" y="1838"/>
                  </a:lnTo>
                  <a:lnTo>
                    <a:pt x="135" y="1972"/>
                  </a:lnTo>
                  <a:lnTo>
                    <a:pt x="195" y="2107"/>
                  </a:lnTo>
                  <a:lnTo>
                    <a:pt x="269" y="2241"/>
                  </a:lnTo>
                  <a:lnTo>
                    <a:pt x="359" y="2376"/>
                  </a:lnTo>
                  <a:lnTo>
                    <a:pt x="464" y="2495"/>
                  </a:lnTo>
                  <a:lnTo>
                    <a:pt x="583" y="2615"/>
                  </a:lnTo>
                  <a:lnTo>
                    <a:pt x="718" y="2719"/>
                  </a:lnTo>
                  <a:lnTo>
                    <a:pt x="6589" y="2390"/>
                  </a:lnTo>
                  <a:lnTo>
                    <a:pt x="6634" y="2077"/>
                  </a:lnTo>
                  <a:lnTo>
                    <a:pt x="6679" y="1778"/>
                  </a:lnTo>
                  <a:lnTo>
                    <a:pt x="6679" y="1464"/>
                  </a:lnTo>
                  <a:lnTo>
                    <a:pt x="6664" y="1165"/>
                  </a:lnTo>
                  <a:lnTo>
                    <a:pt x="6634" y="867"/>
                  </a:lnTo>
                  <a:lnTo>
                    <a:pt x="6574" y="583"/>
                  </a:lnTo>
                  <a:lnTo>
                    <a:pt x="6484" y="284"/>
                  </a:lnTo>
                  <a:lnTo>
                    <a:pt x="6380" y="0"/>
                  </a:lnTo>
                  <a:close/>
                </a:path>
              </a:pathLst>
            </a:custGeom>
            <a:solidFill>
              <a:srgbClr val="6818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4"/>
            <p:cNvSpPr/>
            <p:nvPr/>
          </p:nvSpPr>
          <p:spPr>
            <a:xfrm>
              <a:off x="6933181" y="4493977"/>
              <a:ext cx="386605" cy="185076"/>
            </a:xfrm>
            <a:custGeom>
              <a:avLst/>
              <a:gdLst/>
              <a:ahLst/>
              <a:cxnLst/>
              <a:rect l="l" t="t" r="r" b="b"/>
              <a:pathLst>
                <a:path w="14075" h="6738" extrusionOk="0">
                  <a:moveTo>
                    <a:pt x="8756" y="0"/>
                  </a:moveTo>
                  <a:lnTo>
                    <a:pt x="8636" y="30"/>
                  </a:lnTo>
                  <a:lnTo>
                    <a:pt x="8472" y="105"/>
                  </a:lnTo>
                  <a:lnTo>
                    <a:pt x="8248" y="224"/>
                  </a:lnTo>
                  <a:lnTo>
                    <a:pt x="7994" y="374"/>
                  </a:lnTo>
                  <a:lnTo>
                    <a:pt x="7366" y="762"/>
                  </a:lnTo>
                  <a:lnTo>
                    <a:pt x="6619" y="1240"/>
                  </a:lnTo>
                  <a:lnTo>
                    <a:pt x="6096" y="1599"/>
                  </a:lnTo>
                  <a:lnTo>
                    <a:pt x="5723" y="1838"/>
                  </a:lnTo>
                  <a:lnTo>
                    <a:pt x="5080" y="2256"/>
                  </a:lnTo>
                  <a:lnTo>
                    <a:pt x="4841" y="2405"/>
                  </a:lnTo>
                  <a:lnTo>
                    <a:pt x="4259" y="2779"/>
                  </a:lnTo>
                  <a:lnTo>
                    <a:pt x="3407" y="3302"/>
                  </a:lnTo>
                  <a:lnTo>
                    <a:pt x="2989" y="3526"/>
                  </a:lnTo>
                  <a:lnTo>
                    <a:pt x="2600" y="3735"/>
                  </a:lnTo>
                  <a:lnTo>
                    <a:pt x="2242" y="3914"/>
                  </a:lnTo>
                  <a:lnTo>
                    <a:pt x="1898" y="4064"/>
                  </a:lnTo>
                  <a:lnTo>
                    <a:pt x="1600" y="4168"/>
                  </a:lnTo>
                  <a:lnTo>
                    <a:pt x="1346" y="4243"/>
                  </a:lnTo>
                  <a:lnTo>
                    <a:pt x="1047" y="4303"/>
                  </a:lnTo>
                  <a:lnTo>
                    <a:pt x="793" y="4392"/>
                  </a:lnTo>
                  <a:lnTo>
                    <a:pt x="584" y="4497"/>
                  </a:lnTo>
                  <a:lnTo>
                    <a:pt x="404" y="4616"/>
                  </a:lnTo>
                  <a:lnTo>
                    <a:pt x="270" y="4751"/>
                  </a:lnTo>
                  <a:lnTo>
                    <a:pt x="165" y="4900"/>
                  </a:lnTo>
                  <a:lnTo>
                    <a:pt x="91" y="5065"/>
                  </a:lnTo>
                  <a:lnTo>
                    <a:pt x="31" y="5214"/>
                  </a:lnTo>
                  <a:lnTo>
                    <a:pt x="16" y="5378"/>
                  </a:lnTo>
                  <a:lnTo>
                    <a:pt x="1" y="5543"/>
                  </a:lnTo>
                  <a:lnTo>
                    <a:pt x="16" y="5722"/>
                  </a:lnTo>
                  <a:lnTo>
                    <a:pt x="46" y="5871"/>
                  </a:lnTo>
                  <a:lnTo>
                    <a:pt x="91" y="6036"/>
                  </a:lnTo>
                  <a:lnTo>
                    <a:pt x="135" y="6185"/>
                  </a:lnTo>
                  <a:lnTo>
                    <a:pt x="240" y="6454"/>
                  </a:lnTo>
                  <a:lnTo>
                    <a:pt x="270" y="6484"/>
                  </a:lnTo>
                  <a:lnTo>
                    <a:pt x="315" y="6514"/>
                  </a:lnTo>
                  <a:lnTo>
                    <a:pt x="449" y="6559"/>
                  </a:lnTo>
                  <a:lnTo>
                    <a:pt x="658" y="6603"/>
                  </a:lnTo>
                  <a:lnTo>
                    <a:pt x="912" y="6633"/>
                  </a:lnTo>
                  <a:lnTo>
                    <a:pt x="1241" y="6663"/>
                  </a:lnTo>
                  <a:lnTo>
                    <a:pt x="1614" y="6693"/>
                  </a:lnTo>
                  <a:lnTo>
                    <a:pt x="2511" y="6723"/>
                  </a:lnTo>
                  <a:lnTo>
                    <a:pt x="3542" y="6738"/>
                  </a:lnTo>
                  <a:lnTo>
                    <a:pt x="4692" y="6723"/>
                  </a:lnTo>
                  <a:lnTo>
                    <a:pt x="5917" y="6708"/>
                  </a:lnTo>
                  <a:lnTo>
                    <a:pt x="7187" y="6678"/>
                  </a:lnTo>
                  <a:lnTo>
                    <a:pt x="9652" y="6588"/>
                  </a:lnTo>
                  <a:lnTo>
                    <a:pt x="11803" y="6514"/>
                  </a:lnTo>
                  <a:lnTo>
                    <a:pt x="13895" y="6409"/>
                  </a:lnTo>
                  <a:lnTo>
                    <a:pt x="13955" y="5767"/>
                  </a:lnTo>
                  <a:lnTo>
                    <a:pt x="13999" y="5094"/>
                  </a:lnTo>
                  <a:lnTo>
                    <a:pt x="14044" y="4273"/>
                  </a:lnTo>
                  <a:lnTo>
                    <a:pt x="14074" y="3406"/>
                  </a:lnTo>
                  <a:lnTo>
                    <a:pt x="14074" y="2973"/>
                  </a:lnTo>
                  <a:lnTo>
                    <a:pt x="14074" y="2555"/>
                  </a:lnTo>
                  <a:lnTo>
                    <a:pt x="14059" y="2151"/>
                  </a:lnTo>
                  <a:lnTo>
                    <a:pt x="14014" y="1793"/>
                  </a:lnTo>
                  <a:lnTo>
                    <a:pt x="13970" y="1479"/>
                  </a:lnTo>
                  <a:lnTo>
                    <a:pt x="13895" y="1225"/>
                  </a:lnTo>
                  <a:lnTo>
                    <a:pt x="13850" y="1121"/>
                  </a:lnTo>
                  <a:lnTo>
                    <a:pt x="13805" y="1031"/>
                  </a:lnTo>
                  <a:lnTo>
                    <a:pt x="13745" y="941"/>
                  </a:lnTo>
                  <a:lnTo>
                    <a:pt x="13671" y="882"/>
                  </a:lnTo>
                  <a:lnTo>
                    <a:pt x="13596" y="822"/>
                  </a:lnTo>
                  <a:lnTo>
                    <a:pt x="13521" y="792"/>
                  </a:lnTo>
                  <a:lnTo>
                    <a:pt x="13432" y="747"/>
                  </a:lnTo>
                  <a:lnTo>
                    <a:pt x="13327" y="732"/>
                  </a:lnTo>
                  <a:lnTo>
                    <a:pt x="13118" y="717"/>
                  </a:lnTo>
                  <a:lnTo>
                    <a:pt x="12894" y="717"/>
                  </a:lnTo>
                  <a:lnTo>
                    <a:pt x="12655" y="762"/>
                  </a:lnTo>
                  <a:lnTo>
                    <a:pt x="12386" y="807"/>
                  </a:lnTo>
                  <a:lnTo>
                    <a:pt x="11848" y="926"/>
                  </a:lnTo>
                  <a:lnTo>
                    <a:pt x="11564" y="1001"/>
                  </a:lnTo>
                  <a:lnTo>
                    <a:pt x="11280" y="1046"/>
                  </a:lnTo>
                  <a:lnTo>
                    <a:pt x="10997" y="1091"/>
                  </a:lnTo>
                  <a:lnTo>
                    <a:pt x="10728" y="1121"/>
                  </a:lnTo>
                  <a:lnTo>
                    <a:pt x="10459" y="1106"/>
                  </a:lnTo>
                  <a:lnTo>
                    <a:pt x="10324" y="1091"/>
                  </a:lnTo>
                  <a:lnTo>
                    <a:pt x="10205" y="1076"/>
                  </a:lnTo>
                  <a:lnTo>
                    <a:pt x="10070" y="896"/>
                  </a:lnTo>
                  <a:lnTo>
                    <a:pt x="9921" y="717"/>
                  </a:lnTo>
                  <a:lnTo>
                    <a:pt x="9727" y="523"/>
                  </a:lnTo>
                  <a:lnTo>
                    <a:pt x="9503" y="329"/>
                  </a:lnTo>
                  <a:lnTo>
                    <a:pt x="9383" y="239"/>
                  </a:lnTo>
                  <a:lnTo>
                    <a:pt x="9249" y="149"/>
                  </a:lnTo>
                  <a:lnTo>
                    <a:pt x="9129" y="90"/>
                  </a:lnTo>
                  <a:lnTo>
                    <a:pt x="8995" y="30"/>
                  </a:lnTo>
                  <a:lnTo>
                    <a:pt x="88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4"/>
            <p:cNvSpPr/>
            <p:nvPr/>
          </p:nvSpPr>
          <p:spPr>
            <a:xfrm>
              <a:off x="7072711" y="4544433"/>
              <a:ext cx="60758" cy="49689"/>
            </a:xfrm>
            <a:custGeom>
              <a:avLst/>
              <a:gdLst/>
              <a:ahLst/>
              <a:cxnLst/>
              <a:rect l="l" t="t" r="r" b="b"/>
              <a:pathLst>
                <a:path w="2212" h="1809" extrusionOk="0">
                  <a:moveTo>
                    <a:pt x="643" y="1"/>
                  </a:moveTo>
                  <a:lnTo>
                    <a:pt x="389" y="45"/>
                  </a:lnTo>
                  <a:lnTo>
                    <a:pt x="284" y="75"/>
                  </a:lnTo>
                  <a:lnTo>
                    <a:pt x="180" y="105"/>
                  </a:lnTo>
                  <a:lnTo>
                    <a:pt x="105" y="165"/>
                  </a:lnTo>
                  <a:lnTo>
                    <a:pt x="45" y="225"/>
                  </a:lnTo>
                  <a:lnTo>
                    <a:pt x="15" y="314"/>
                  </a:lnTo>
                  <a:lnTo>
                    <a:pt x="0" y="419"/>
                  </a:lnTo>
                  <a:lnTo>
                    <a:pt x="0" y="419"/>
                  </a:lnTo>
                  <a:lnTo>
                    <a:pt x="165" y="404"/>
                  </a:lnTo>
                  <a:lnTo>
                    <a:pt x="344" y="434"/>
                  </a:lnTo>
                  <a:lnTo>
                    <a:pt x="538" y="479"/>
                  </a:lnTo>
                  <a:lnTo>
                    <a:pt x="628" y="509"/>
                  </a:lnTo>
                  <a:lnTo>
                    <a:pt x="733" y="568"/>
                  </a:lnTo>
                  <a:lnTo>
                    <a:pt x="837" y="628"/>
                  </a:lnTo>
                  <a:lnTo>
                    <a:pt x="942" y="703"/>
                  </a:lnTo>
                  <a:lnTo>
                    <a:pt x="1136" y="867"/>
                  </a:lnTo>
                  <a:lnTo>
                    <a:pt x="1315" y="1046"/>
                  </a:lnTo>
                  <a:lnTo>
                    <a:pt x="1465" y="1226"/>
                  </a:lnTo>
                  <a:lnTo>
                    <a:pt x="1584" y="1405"/>
                  </a:lnTo>
                  <a:lnTo>
                    <a:pt x="1689" y="1554"/>
                  </a:lnTo>
                  <a:lnTo>
                    <a:pt x="1763" y="1689"/>
                  </a:lnTo>
                  <a:lnTo>
                    <a:pt x="1793" y="1719"/>
                  </a:lnTo>
                  <a:lnTo>
                    <a:pt x="1823" y="1764"/>
                  </a:lnTo>
                  <a:lnTo>
                    <a:pt x="1898" y="1793"/>
                  </a:lnTo>
                  <a:lnTo>
                    <a:pt x="1958" y="1808"/>
                  </a:lnTo>
                  <a:lnTo>
                    <a:pt x="2002" y="1808"/>
                  </a:lnTo>
                  <a:lnTo>
                    <a:pt x="2047" y="1793"/>
                  </a:lnTo>
                  <a:lnTo>
                    <a:pt x="2092" y="1778"/>
                  </a:lnTo>
                  <a:lnTo>
                    <a:pt x="2137" y="1749"/>
                  </a:lnTo>
                  <a:lnTo>
                    <a:pt x="2167" y="1719"/>
                  </a:lnTo>
                  <a:lnTo>
                    <a:pt x="2197" y="1674"/>
                  </a:lnTo>
                  <a:lnTo>
                    <a:pt x="2212" y="1644"/>
                  </a:lnTo>
                  <a:lnTo>
                    <a:pt x="2212" y="1599"/>
                  </a:lnTo>
                  <a:lnTo>
                    <a:pt x="2212" y="1539"/>
                  </a:lnTo>
                  <a:lnTo>
                    <a:pt x="2212" y="1495"/>
                  </a:lnTo>
                  <a:lnTo>
                    <a:pt x="2182" y="1450"/>
                  </a:lnTo>
                  <a:lnTo>
                    <a:pt x="2077" y="1285"/>
                  </a:lnTo>
                  <a:lnTo>
                    <a:pt x="1972" y="1121"/>
                  </a:lnTo>
                  <a:lnTo>
                    <a:pt x="1823" y="912"/>
                  </a:lnTo>
                  <a:lnTo>
                    <a:pt x="1644" y="703"/>
                  </a:lnTo>
                  <a:lnTo>
                    <a:pt x="1435" y="494"/>
                  </a:lnTo>
                  <a:lnTo>
                    <a:pt x="1330" y="389"/>
                  </a:lnTo>
                  <a:lnTo>
                    <a:pt x="1211" y="299"/>
                  </a:lnTo>
                  <a:lnTo>
                    <a:pt x="1091" y="210"/>
                  </a:lnTo>
                  <a:lnTo>
                    <a:pt x="957" y="135"/>
                  </a:lnTo>
                  <a:lnTo>
                    <a:pt x="792" y="60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4"/>
            <p:cNvSpPr/>
            <p:nvPr/>
          </p:nvSpPr>
          <p:spPr>
            <a:xfrm>
              <a:off x="7100618" y="4528036"/>
              <a:ext cx="52957" cy="48013"/>
            </a:xfrm>
            <a:custGeom>
              <a:avLst/>
              <a:gdLst/>
              <a:ahLst/>
              <a:cxnLst/>
              <a:rect l="l" t="t" r="r" b="b"/>
              <a:pathLst>
                <a:path w="1928" h="1748" extrusionOk="0">
                  <a:moveTo>
                    <a:pt x="523" y="0"/>
                  </a:moveTo>
                  <a:lnTo>
                    <a:pt x="359" y="15"/>
                  </a:lnTo>
                  <a:lnTo>
                    <a:pt x="284" y="30"/>
                  </a:lnTo>
                  <a:lnTo>
                    <a:pt x="195" y="60"/>
                  </a:lnTo>
                  <a:lnTo>
                    <a:pt x="135" y="105"/>
                  </a:lnTo>
                  <a:lnTo>
                    <a:pt x="75" y="164"/>
                  </a:lnTo>
                  <a:lnTo>
                    <a:pt x="30" y="239"/>
                  </a:lnTo>
                  <a:lnTo>
                    <a:pt x="0" y="359"/>
                  </a:lnTo>
                  <a:lnTo>
                    <a:pt x="105" y="374"/>
                  </a:lnTo>
                  <a:lnTo>
                    <a:pt x="210" y="403"/>
                  </a:lnTo>
                  <a:lnTo>
                    <a:pt x="329" y="433"/>
                  </a:lnTo>
                  <a:lnTo>
                    <a:pt x="449" y="493"/>
                  </a:lnTo>
                  <a:lnTo>
                    <a:pt x="553" y="553"/>
                  </a:lnTo>
                  <a:lnTo>
                    <a:pt x="658" y="628"/>
                  </a:lnTo>
                  <a:lnTo>
                    <a:pt x="852" y="792"/>
                  </a:lnTo>
                  <a:lnTo>
                    <a:pt x="1016" y="986"/>
                  </a:lnTo>
                  <a:lnTo>
                    <a:pt x="1166" y="1165"/>
                  </a:lnTo>
                  <a:lnTo>
                    <a:pt x="1300" y="1345"/>
                  </a:lnTo>
                  <a:lnTo>
                    <a:pt x="1390" y="1479"/>
                  </a:lnTo>
                  <a:lnTo>
                    <a:pt x="1479" y="1614"/>
                  </a:lnTo>
                  <a:lnTo>
                    <a:pt x="1494" y="1658"/>
                  </a:lnTo>
                  <a:lnTo>
                    <a:pt x="1539" y="1688"/>
                  </a:lnTo>
                  <a:lnTo>
                    <a:pt x="1614" y="1733"/>
                  </a:lnTo>
                  <a:lnTo>
                    <a:pt x="1659" y="1748"/>
                  </a:lnTo>
                  <a:lnTo>
                    <a:pt x="1703" y="1748"/>
                  </a:lnTo>
                  <a:lnTo>
                    <a:pt x="1748" y="1733"/>
                  </a:lnTo>
                  <a:lnTo>
                    <a:pt x="1793" y="1718"/>
                  </a:lnTo>
                  <a:lnTo>
                    <a:pt x="1838" y="1688"/>
                  </a:lnTo>
                  <a:lnTo>
                    <a:pt x="1868" y="1658"/>
                  </a:lnTo>
                  <a:lnTo>
                    <a:pt x="1898" y="1614"/>
                  </a:lnTo>
                  <a:lnTo>
                    <a:pt x="1913" y="1569"/>
                  </a:lnTo>
                  <a:lnTo>
                    <a:pt x="1928" y="1524"/>
                  </a:lnTo>
                  <a:lnTo>
                    <a:pt x="1928" y="1479"/>
                  </a:lnTo>
                  <a:lnTo>
                    <a:pt x="1913" y="1434"/>
                  </a:lnTo>
                  <a:lnTo>
                    <a:pt x="1898" y="1389"/>
                  </a:lnTo>
                  <a:lnTo>
                    <a:pt x="1793" y="1210"/>
                  </a:lnTo>
                  <a:lnTo>
                    <a:pt x="1674" y="1046"/>
                  </a:lnTo>
                  <a:lnTo>
                    <a:pt x="1539" y="852"/>
                  </a:lnTo>
                  <a:lnTo>
                    <a:pt x="1360" y="642"/>
                  </a:lnTo>
                  <a:lnTo>
                    <a:pt x="1151" y="418"/>
                  </a:lnTo>
                  <a:lnTo>
                    <a:pt x="1031" y="329"/>
                  </a:lnTo>
                  <a:lnTo>
                    <a:pt x="912" y="224"/>
                  </a:lnTo>
                  <a:lnTo>
                    <a:pt x="792" y="149"/>
                  </a:lnTo>
                  <a:lnTo>
                    <a:pt x="658" y="75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4"/>
            <p:cNvSpPr/>
            <p:nvPr/>
          </p:nvSpPr>
          <p:spPr>
            <a:xfrm>
              <a:off x="7050134" y="4560034"/>
              <a:ext cx="56665" cy="48865"/>
            </a:xfrm>
            <a:custGeom>
              <a:avLst/>
              <a:gdLst/>
              <a:ahLst/>
              <a:cxnLst/>
              <a:rect l="l" t="t" r="r" b="b"/>
              <a:pathLst>
                <a:path w="2063" h="1779" extrusionOk="0">
                  <a:moveTo>
                    <a:pt x="329" y="0"/>
                  </a:moveTo>
                  <a:lnTo>
                    <a:pt x="225" y="30"/>
                  </a:lnTo>
                  <a:lnTo>
                    <a:pt x="135" y="60"/>
                  </a:lnTo>
                  <a:lnTo>
                    <a:pt x="75" y="120"/>
                  </a:lnTo>
                  <a:lnTo>
                    <a:pt x="31" y="180"/>
                  </a:lnTo>
                  <a:lnTo>
                    <a:pt x="1" y="269"/>
                  </a:lnTo>
                  <a:lnTo>
                    <a:pt x="1" y="374"/>
                  </a:lnTo>
                  <a:lnTo>
                    <a:pt x="135" y="389"/>
                  </a:lnTo>
                  <a:lnTo>
                    <a:pt x="270" y="404"/>
                  </a:lnTo>
                  <a:lnTo>
                    <a:pt x="419" y="463"/>
                  </a:lnTo>
                  <a:lnTo>
                    <a:pt x="583" y="523"/>
                  </a:lnTo>
                  <a:lnTo>
                    <a:pt x="688" y="583"/>
                  </a:lnTo>
                  <a:lnTo>
                    <a:pt x="793" y="658"/>
                  </a:lnTo>
                  <a:lnTo>
                    <a:pt x="987" y="822"/>
                  </a:lnTo>
                  <a:lnTo>
                    <a:pt x="1151" y="1016"/>
                  </a:lnTo>
                  <a:lnTo>
                    <a:pt x="1315" y="1196"/>
                  </a:lnTo>
                  <a:lnTo>
                    <a:pt x="1435" y="1375"/>
                  </a:lnTo>
                  <a:lnTo>
                    <a:pt x="1525" y="1509"/>
                  </a:lnTo>
                  <a:lnTo>
                    <a:pt x="1614" y="1659"/>
                  </a:lnTo>
                  <a:lnTo>
                    <a:pt x="1644" y="1689"/>
                  </a:lnTo>
                  <a:lnTo>
                    <a:pt x="1674" y="1718"/>
                  </a:lnTo>
                  <a:lnTo>
                    <a:pt x="1749" y="1763"/>
                  </a:lnTo>
                  <a:lnTo>
                    <a:pt x="1794" y="1778"/>
                  </a:lnTo>
                  <a:lnTo>
                    <a:pt x="1838" y="1778"/>
                  </a:lnTo>
                  <a:lnTo>
                    <a:pt x="1898" y="1763"/>
                  </a:lnTo>
                  <a:lnTo>
                    <a:pt x="1943" y="1748"/>
                  </a:lnTo>
                  <a:lnTo>
                    <a:pt x="1973" y="1718"/>
                  </a:lnTo>
                  <a:lnTo>
                    <a:pt x="2018" y="1689"/>
                  </a:lnTo>
                  <a:lnTo>
                    <a:pt x="2048" y="1599"/>
                  </a:lnTo>
                  <a:lnTo>
                    <a:pt x="2062" y="1554"/>
                  </a:lnTo>
                  <a:lnTo>
                    <a:pt x="2062" y="1509"/>
                  </a:lnTo>
                  <a:lnTo>
                    <a:pt x="2048" y="1464"/>
                  </a:lnTo>
                  <a:lnTo>
                    <a:pt x="2033" y="1420"/>
                  </a:lnTo>
                  <a:lnTo>
                    <a:pt x="1928" y="1255"/>
                  </a:lnTo>
                  <a:lnTo>
                    <a:pt x="1823" y="1076"/>
                  </a:lnTo>
                  <a:lnTo>
                    <a:pt x="1674" y="882"/>
                  </a:lnTo>
                  <a:lnTo>
                    <a:pt x="1495" y="673"/>
                  </a:lnTo>
                  <a:lnTo>
                    <a:pt x="1286" y="463"/>
                  </a:lnTo>
                  <a:lnTo>
                    <a:pt x="1181" y="359"/>
                  </a:lnTo>
                  <a:lnTo>
                    <a:pt x="1062" y="269"/>
                  </a:lnTo>
                  <a:lnTo>
                    <a:pt x="927" y="180"/>
                  </a:lnTo>
                  <a:lnTo>
                    <a:pt x="808" y="10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4"/>
            <p:cNvSpPr/>
            <p:nvPr/>
          </p:nvSpPr>
          <p:spPr>
            <a:xfrm>
              <a:off x="6609019" y="1712683"/>
              <a:ext cx="127229" cy="219987"/>
            </a:xfrm>
            <a:custGeom>
              <a:avLst/>
              <a:gdLst/>
              <a:ahLst/>
              <a:cxnLst/>
              <a:rect l="l" t="t" r="r" b="b"/>
              <a:pathLst>
                <a:path w="4632" h="8009" extrusionOk="0">
                  <a:moveTo>
                    <a:pt x="299" y="1"/>
                  </a:moveTo>
                  <a:lnTo>
                    <a:pt x="180" y="16"/>
                  </a:lnTo>
                  <a:lnTo>
                    <a:pt x="75" y="31"/>
                  </a:lnTo>
                  <a:lnTo>
                    <a:pt x="150" y="180"/>
                  </a:lnTo>
                  <a:lnTo>
                    <a:pt x="329" y="599"/>
                  </a:lnTo>
                  <a:lnTo>
                    <a:pt x="449" y="897"/>
                  </a:lnTo>
                  <a:lnTo>
                    <a:pt x="568" y="1226"/>
                  </a:lnTo>
                  <a:lnTo>
                    <a:pt x="673" y="1614"/>
                  </a:lnTo>
                  <a:lnTo>
                    <a:pt x="778" y="2033"/>
                  </a:lnTo>
                  <a:lnTo>
                    <a:pt x="867" y="2466"/>
                  </a:lnTo>
                  <a:lnTo>
                    <a:pt x="942" y="2929"/>
                  </a:lnTo>
                  <a:lnTo>
                    <a:pt x="957" y="3168"/>
                  </a:lnTo>
                  <a:lnTo>
                    <a:pt x="972" y="3407"/>
                  </a:lnTo>
                  <a:lnTo>
                    <a:pt x="987" y="3646"/>
                  </a:lnTo>
                  <a:lnTo>
                    <a:pt x="972" y="3900"/>
                  </a:lnTo>
                  <a:lnTo>
                    <a:pt x="957" y="4139"/>
                  </a:lnTo>
                  <a:lnTo>
                    <a:pt x="927" y="4378"/>
                  </a:lnTo>
                  <a:lnTo>
                    <a:pt x="882" y="4632"/>
                  </a:lnTo>
                  <a:lnTo>
                    <a:pt x="822" y="4871"/>
                  </a:lnTo>
                  <a:lnTo>
                    <a:pt x="763" y="5110"/>
                  </a:lnTo>
                  <a:lnTo>
                    <a:pt x="673" y="5334"/>
                  </a:lnTo>
                  <a:lnTo>
                    <a:pt x="568" y="5573"/>
                  </a:lnTo>
                  <a:lnTo>
                    <a:pt x="449" y="5798"/>
                  </a:lnTo>
                  <a:lnTo>
                    <a:pt x="344" y="5992"/>
                  </a:lnTo>
                  <a:lnTo>
                    <a:pt x="240" y="6291"/>
                  </a:lnTo>
                  <a:lnTo>
                    <a:pt x="120" y="6664"/>
                  </a:lnTo>
                  <a:lnTo>
                    <a:pt x="1" y="7112"/>
                  </a:lnTo>
                  <a:lnTo>
                    <a:pt x="987" y="7336"/>
                  </a:lnTo>
                  <a:lnTo>
                    <a:pt x="1868" y="7530"/>
                  </a:lnTo>
                  <a:lnTo>
                    <a:pt x="2750" y="7695"/>
                  </a:lnTo>
                  <a:lnTo>
                    <a:pt x="3646" y="7859"/>
                  </a:lnTo>
                  <a:lnTo>
                    <a:pt x="4527" y="8009"/>
                  </a:lnTo>
                  <a:lnTo>
                    <a:pt x="4572" y="7545"/>
                  </a:lnTo>
                  <a:lnTo>
                    <a:pt x="4602" y="7112"/>
                  </a:lnTo>
                  <a:lnTo>
                    <a:pt x="4632" y="6679"/>
                  </a:lnTo>
                  <a:lnTo>
                    <a:pt x="4632" y="6276"/>
                  </a:lnTo>
                  <a:lnTo>
                    <a:pt x="4632" y="5872"/>
                  </a:lnTo>
                  <a:lnTo>
                    <a:pt x="4602" y="5499"/>
                  </a:lnTo>
                  <a:lnTo>
                    <a:pt x="4572" y="5155"/>
                  </a:lnTo>
                  <a:lnTo>
                    <a:pt x="4527" y="4811"/>
                  </a:lnTo>
                  <a:lnTo>
                    <a:pt x="4468" y="4498"/>
                  </a:lnTo>
                  <a:lnTo>
                    <a:pt x="4393" y="4199"/>
                  </a:lnTo>
                  <a:lnTo>
                    <a:pt x="4303" y="3900"/>
                  </a:lnTo>
                  <a:lnTo>
                    <a:pt x="4199" y="3616"/>
                  </a:lnTo>
                  <a:lnTo>
                    <a:pt x="4094" y="3332"/>
                  </a:lnTo>
                  <a:lnTo>
                    <a:pt x="3975" y="3079"/>
                  </a:lnTo>
                  <a:lnTo>
                    <a:pt x="3855" y="2825"/>
                  </a:lnTo>
                  <a:lnTo>
                    <a:pt x="3721" y="2571"/>
                  </a:lnTo>
                  <a:lnTo>
                    <a:pt x="3586" y="2346"/>
                  </a:lnTo>
                  <a:lnTo>
                    <a:pt x="3437" y="2122"/>
                  </a:lnTo>
                  <a:lnTo>
                    <a:pt x="3287" y="1913"/>
                  </a:lnTo>
                  <a:lnTo>
                    <a:pt x="3138" y="1719"/>
                  </a:lnTo>
                  <a:lnTo>
                    <a:pt x="2974" y="1525"/>
                  </a:lnTo>
                  <a:lnTo>
                    <a:pt x="2809" y="1346"/>
                  </a:lnTo>
                  <a:lnTo>
                    <a:pt x="2645" y="1181"/>
                  </a:lnTo>
                  <a:lnTo>
                    <a:pt x="2481" y="1017"/>
                  </a:lnTo>
                  <a:lnTo>
                    <a:pt x="2301" y="867"/>
                  </a:lnTo>
                  <a:lnTo>
                    <a:pt x="2137" y="733"/>
                  </a:lnTo>
                  <a:lnTo>
                    <a:pt x="1793" y="509"/>
                  </a:lnTo>
                  <a:lnTo>
                    <a:pt x="1465" y="315"/>
                  </a:lnTo>
                  <a:lnTo>
                    <a:pt x="1136" y="165"/>
                  </a:lnTo>
                  <a:lnTo>
                    <a:pt x="987" y="106"/>
                  </a:lnTo>
                  <a:lnTo>
                    <a:pt x="837" y="61"/>
                  </a:lnTo>
                  <a:lnTo>
                    <a:pt x="688" y="31"/>
                  </a:lnTo>
                  <a:lnTo>
                    <a:pt x="5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4"/>
            <p:cNvSpPr/>
            <p:nvPr/>
          </p:nvSpPr>
          <p:spPr>
            <a:xfrm>
              <a:off x="6587678" y="1823895"/>
              <a:ext cx="579042" cy="1208515"/>
            </a:xfrm>
            <a:custGeom>
              <a:avLst/>
              <a:gdLst/>
              <a:ahLst/>
              <a:cxnLst/>
              <a:rect l="l" t="t" r="r" b="b"/>
              <a:pathLst>
                <a:path w="21081" h="43998" extrusionOk="0">
                  <a:moveTo>
                    <a:pt x="8621" y="1"/>
                  </a:moveTo>
                  <a:lnTo>
                    <a:pt x="8292" y="16"/>
                  </a:lnTo>
                  <a:lnTo>
                    <a:pt x="7964" y="30"/>
                  </a:lnTo>
                  <a:lnTo>
                    <a:pt x="7635" y="60"/>
                  </a:lnTo>
                  <a:lnTo>
                    <a:pt x="7321" y="105"/>
                  </a:lnTo>
                  <a:lnTo>
                    <a:pt x="7097" y="150"/>
                  </a:lnTo>
                  <a:lnTo>
                    <a:pt x="6858" y="210"/>
                  </a:lnTo>
                  <a:lnTo>
                    <a:pt x="6634" y="299"/>
                  </a:lnTo>
                  <a:lnTo>
                    <a:pt x="6410" y="389"/>
                  </a:lnTo>
                  <a:lnTo>
                    <a:pt x="6186" y="509"/>
                  </a:lnTo>
                  <a:lnTo>
                    <a:pt x="5962" y="628"/>
                  </a:lnTo>
                  <a:lnTo>
                    <a:pt x="5723" y="762"/>
                  </a:lnTo>
                  <a:lnTo>
                    <a:pt x="5499" y="912"/>
                  </a:lnTo>
                  <a:lnTo>
                    <a:pt x="5275" y="1076"/>
                  </a:lnTo>
                  <a:lnTo>
                    <a:pt x="5065" y="1241"/>
                  </a:lnTo>
                  <a:lnTo>
                    <a:pt x="4632" y="1599"/>
                  </a:lnTo>
                  <a:lnTo>
                    <a:pt x="4199" y="1988"/>
                  </a:lnTo>
                  <a:lnTo>
                    <a:pt x="3810" y="2406"/>
                  </a:lnTo>
                  <a:lnTo>
                    <a:pt x="3422" y="2824"/>
                  </a:lnTo>
                  <a:lnTo>
                    <a:pt x="3078" y="3242"/>
                  </a:lnTo>
                  <a:lnTo>
                    <a:pt x="2765" y="3661"/>
                  </a:lnTo>
                  <a:lnTo>
                    <a:pt x="2466" y="4079"/>
                  </a:lnTo>
                  <a:lnTo>
                    <a:pt x="2227" y="4467"/>
                  </a:lnTo>
                  <a:lnTo>
                    <a:pt x="2018" y="4826"/>
                  </a:lnTo>
                  <a:lnTo>
                    <a:pt x="1868" y="5140"/>
                  </a:lnTo>
                  <a:lnTo>
                    <a:pt x="1764" y="5424"/>
                  </a:lnTo>
                  <a:lnTo>
                    <a:pt x="1659" y="5782"/>
                  </a:lnTo>
                  <a:lnTo>
                    <a:pt x="1555" y="6126"/>
                  </a:lnTo>
                  <a:lnTo>
                    <a:pt x="1480" y="6499"/>
                  </a:lnTo>
                  <a:lnTo>
                    <a:pt x="1405" y="6918"/>
                  </a:lnTo>
                  <a:lnTo>
                    <a:pt x="1360" y="7411"/>
                  </a:lnTo>
                  <a:lnTo>
                    <a:pt x="1316" y="7978"/>
                  </a:lnTo>
                  <a:lnTo>
                    <a:pt x="1271" y="8651"/>
                  </a:lnTo>
                  <a:lnTo>
                    <a:pt x="1256" y="9457"/>
                  </a:lnTo>
                  <a:lnTo>
                    <a:pt x="1226" y="11668"/>
                  </a:lnTo>
                  <a:lnTo>
                    <a:pt x="1226" y="12759"/>
                  </a:lnTo>
                  <a:lnTo>
                    <a:pt x="1241" y="13835"/>
                  </a:lnTo>
                  <a:lnTo>
                    <a:pt x="1286" y="14925"/>
                  </a:lnTo>
                  <a:lnTo>
                    <a:pt x="1360" y="16031"/>
                  </a:lnTo>
                  <a:lnTo>
                    <a:pt x="1405" y="16583"/>
                  </a:lnTo>
                  <a:lnTo>
                    <a:pt x="1465" y="17151"/>
                  </a:lnTo>
                  <a:lnTo>
                    <a:pt x="1540" y="17734"/>
                  </a:lnTo>
                  <a:lnTo>
                    <a:pt x="1614" y="18316"/>
                  </a:lnTo>
                  <a:lnTo>
                    <a:pt x="1659" y="18600"/>
                  </a:lnTo>
                  <a:lnTo>
                    <a:pt x="1704" y="18899"/>
                  </a:lnTo>
                  <a:lnTo>
                    <a:pt x="1734" y="19213"/>
                  </a:lnTo>
                  <a:lnTo>
                    <a:pt x="1779" y="19885"/>
                  </a:lnTo>
                  <a:lnTo>
                    <a:pt x="1809" y="20617"/>
                  </a:lnTo>
                  <a:lnTo>
                    <a:pt x="1809" y="21424"/>
                  </a:lnTo>
                  <a:lnTo>
                    <a:pt x="1779" y="22260"/>
                  </a:lnTo>
                  <a:lnTo>
                    <a:pt x="1734" y="23142"/>
                  </a:lnTo>
                  <a:lnTo>
                    <a:pt x="1689" y="24083"/>
                  </a:lnTo>
                  <a:lnTo>
                    <a:pt x="1614" y="25039"/>
                  </a:lnTo>
                  <a:lnTo>
                    <a:pt x="1584" y="25338"/>
                  </a:lnTo>
                  <a:lnTo>
                    <a:pt x="1570" y="25487"/>
                  </a:lnTo>
                  <a:lnTo>
                    <a:pt x="1540" y="25786"/>
                  </a:lnTo>
                  <a:lnTo>
                    <a:pt x="1435" y="26966"/>
                  </a:lnTo>
                  <a:lnTo>
                    <a:pt x="1301" y="28177"/>
                  </a:lnTo>
                  <a:lnTo>
                    <a:pt x="1271" y="28565"/>
                  </a:lnTo>
                  <a:lnTo>
                    <a:pt x="1256" y="28655"/>
                  </a:lnTo>
                  <a:lnTo>
                    <a:pt x="1151" y="29611"/>
                  </a:lnTo>
                  <a:lnTo>
                    <a:pt x="1062" y="30432"/>
                  </a:lnTo>
                  <a:lnTo>
                    <a:pt x="1002" y="30881"/>
                  </a:lnTo>
                  <a:lnTo>
                    <a:pt x="987" y="31000"/>
                  </a:lnTo>
                  <a:lnTo>
                    <a:pt x="867" y="32046"/>
                  </a:lnTo>
                  <a:lnTo>
                    <a:pt x="703" y="33420"/>
                  </a:lnTo>
                  <a:lnTo>
                    <a:pt x="583" y="34466"/>
                  </a:lnTo>
                  <a:lnTo>
                    <a:pt x="419" y="35915"/>
                  </a:lnTo>
                  <a:lnTo>
                    <a:pt x="270" y="37290"/>
                  </a:lnTo>
                  <a:lnTo>
                    <a:pt x="150" y="38559"/>
                  </a:lnTo>
                  <a:lnTo>
                    <a:pt x="61" y="39725"/>
                  </a:lnTo>
                  <a:lnTo>
                    <a:pt x="31" y="40248"/>
                  </a:lnTo>
                  <a:lnTo>
                    <a:pt x="16" y="40741"/>
                  </a:lnTo>
                  <a:lnTo>
                    <a:pt x="1" y="41189"/>
                  </a:lnTo>
                  <a:lnTo>
                    <a:pt x="16" y="41592"/>
                  </a:lnTo>
                  <a:lnTo>
                    <a:pt x="31" y="41966"/>
                  </a:lnTo>
                  <a:lnTo>
                    <a:pt x="76" y="42279"/>
                  </a:lnTo>
                  <a:lnTo>
                    <a:pt x="120" y="42548"/>
                  </a:lnTo>
                  <a:lnTo>
                    <a:pt x="180" y="42758"/>
                  </a:lnTo>
                  <a:lnTo>
                    <a:pt x="240" y="42892"/>
                  </a:lnTo>
                  <a:lnTo>
                    <a:pt x="300" y="42997"/>
                  </a:lnTo>
                  <a:lnTo>
                    <a:pt x="389" y="43116"/>
                  </a:lnTo>
                  <a:lnTo>
                    <a:pt x="479" y="43221"/>
                  </a:lnTo>
                  <a:lnTo>
                    <a:pt x="569" y="43325"/>
                  </a:lnTo>
                  <a:lnTo>
                    <a:pt x="688" y="43415"/>
                  </a:lnTo>
                  <a:lnTo>
                    <a:pt x="808" y="43504"/>
                  </a:lnTo>
                  <a:lnTo>
                    <a:pt x="942" y="43579"/>
                  </a:lnTo>
                  <a:lnTo>
                    <a:pt x="1091" y="43654"/>
                  </a:lnTo>
                  <a:lnTo>
                    <a:pt x="1256" y="43729"/>
                  </a:lnTo>
                  <a:lnTo>
                    <a:pt x="1420" y="43788"/>
                  </a:lnTo>
                  <a:lnTo>
                    <a:pt x="1599" y="43833"/>
                  </a:lnTo>
                  <a:lnTo>
                    <a:pt x="1794" y="43878"/>
                  </a:lnTo>
                  <a:lnTo>
                    <a:pt x="2003" y="43923"/>
                  </a:lnTo>
                  <a:lnTo>
                    <a:pt x="2212" y="43953"/>
                  </a:lnTo>
                  <a:lnTo>
                    <a:pt x="2451" y="43983"/>
                  </a:lnTo>
                  <a:lnTo>
                    <a:pt x="2929" y="43997"/>
                  </a:lnTo>
                  <a:lnTo>
                    <a:pt x="3452" y="43997"/>
                  </a:lnTo>
                  <a:lnTo>
                    <a:pt x="4035" y="43953"/>
                  </a:lnTo>
                  <a:lnTo>
                    <a:pt x="4647" y="43863"/>
                  </a:lnTo>
                  <a:lnTo>
                    <a:pt x="5304" y="43744"/>
                  </a:lnTo>
                  <a:lnTo>
                    <a:pt x="5992" y="43594"/>
                  </a:lnTo>
                  <a:lnTo>
                    <a:pt x="6739" y="43400"/>
                  </a:lnTo>
                  <a:lnTo>
                    <a:pt x="7515" y="43161"/>
                  </a:lnTo>
                  <a:lnTo>
                    <a:pt x="7919" y="43026"/>
                  </a:lnTo>
                  <a:lnTo>
                    <a:pt x="8352" y="42922"/>
                  </a:lnTo>
                  <a:lnTo>
                    <a:pt x="8785" y="42817"/>
                  </a:lnTo>
                  <a:lnTo>
                    <a:pt x="9234" y="42713"/>
                  </a:lnTo>
                  <a:lnTo>
                    <a:pt x="9682" y="42638"/>
                  </a:lnTo>
                  <a:lnTo>
                    <a:pt x="10145" y="42563"/>
                  </a:lnTo>
                  <a:lnTo>
                    <a:pt x="11101" y="42414"/>
                  </a:lnTo>
                  <a:lnTo>
                    <a:pt x="12057" y="42309"/>
                  </a:lnTo>
                  <a:lnTo>
                    <a:pt x="13028" y="42205"/>
                  </a:lnTo>
                  <a:lnTo>
                    <a:pt x="14911" y="42025"/>
                  </a:lnTo>
                  <a:lnTo>
                    <a:pt x="15822" y="41936"/>
                  </a:lnTo>
                  <a:lnTo>
                    <a:pt x="16673" y="41831"/>
                  </a:lnTo>
                  <a:lnTo>
                    <a:pt x="17480" y="41712"/>
                  </a:lnTo>
                  <a:lnTo>
                    <a:pt x="17854" y="41637"/>
                  </a:lnTo>
                  <a:lnTo>
                    <a:pt x="18212" y="41562"/>
                  </a:lnTo>
                  <a:lnTo>
                    <a:pt x="18541" y="41488"/>
                  </a:lnTo>
                  <a:lnTo>
                    <a:pt x="18855" y="41398"/>
                  </a:lnTo>
                  <a:lnTo>
                    <a:pt x="19153" y="41293"/>
                  </a:lnTo>
                  <a:lnTo>
                    <a:pt x="19422" y="41189"/>
                  </a:lnTo>
                  <a:lnTo>
                    <a:pt x="19661" y="41069"/>
                  </a:lnTo>
                  <a:lnTo>
                    <a:pt x="19871" y="40935"/>
                  </a:lnTo>
                  <a:lnTo>
                    <a:pt x="20065" y="40785"/>
                  </a:lnTo>
                  <a:lnTo>
                    <a:pt x="20214" y="40636"/>
                  </a:lnTo>
                  <a:lnTo>
                    <a:pt x="20378" y="40427"/>
                  </a:lnTo>
                  <a:lnTo>
                    <a:pt x="20513" y="40158"/>
                  </a:lnTo>
                  <a:lnTo>
                    <a:pt x="20647" y="39859"/>
                  </a:lnTo>
                  <a:lnTo>
                    <a:pt x="20767" y="39516"/>
                  </a:lnTo>
                  <a:lnTo>
                    <a:pt x="20871" y="39142"/>
                  </a:lnTo>
                  <a:lnTo>
                    <a:pt x="20961" y="38709"/>
                  </a:lnTo>
                  <a:lnTo>
                    <a:pt x="21021" y="38246"/>
                  </a:lnTo>
                  <a:lnTo>
                    <a:pt x="21066" y="37738"/>
                  </a:lnTo>
                  <a:lnTo>
                    <a:pt x="21081" y="37200"/>
                  </a:lnTo>
                  <a:lnTo>
                    <a:pt x="21066" y="36602"/>
                  </a:lnTo>
                  <a:lnTo>
                    <a:pt x="21036" y="35990"/>
                  </a:lnTo>
                  <a:lnTo>
                    <a:pt x="20976" y="35318"/>
                  </a:lnTo>
                  <a:lnTo>
                    <a:pt x="20886" y="34615"/>
                  </a:lnTo>
                  <a:lnTo>
                    <a:pt x="20767" y="33883"/>
                  </a:lnTo>
                  <a:lnTo>
                    <a:pt x="20618" y="33092"/>
                  </a:lnTo>
                  <a:lnTo>
                    <a:pt x="20423" y="32285"/>
                  </a:lnTo>
                  <a:lnTo>
                    <a:pt x="20169" y="31254"/>
                  </a:lnTo>
                  <a:lnTo>
                    <a:pt x="19841" y="29924"/>
                  </a:lnTo>
                  <a:lnTo>
                    <a:pt x="19602" y="28909"/>
                  </a:lnTo>
                  <a:lnTo>
                    <a:pt x="19273" y="27549"/>
                  </a:lnTo>
                  <a:lnTo>
                    <a:pt x="19124" y="26877"/>
                  </a:lnTo>
                  <a:lnTo>
                    <a:pt x="19049" y="26518"/>
                  </a:lnTo>
                  <a:lnTo>
                    <a:pt x="18944" y="26055"/>
                  </a:lnTo>
                  <a:lnTo>
                    <a:pt x="18810" y="25383"/>
                  </a:lnTo>
                  <a:lnTo>
                    <a:pt x="18675" y="24740"/>
                  </a:lnTo>
                  <a:lnTo>
                    <a:pt x="18571" y="24128"/>
                  </a:lnTo>
                  <a:lnTo>
                    <a:pt x="18481" y="23530"/>
                  </a:lnTo>
                  <a:lnTo>
                    <a:pt x="18377" y="22753"/>
                  </a:lnTo>
                  <a:lnTo>
                    <a:pt x="18317" y="21977"/>
                  </a:lnTo>
                  <a:lnTo>
                    <a:pt x="18287" y="21185"/>
                  </a:lnTo>
                  <a:lnTo>
                    <a:pt x="18272" y="20408"/>
                  </a:lnTo>
                  <a:lnTo>
                    <a:pt x="18272" y="19616"/>
                  </a:lnTo>
                  <a:lnTo>
                    <a:pt x="18287" y="18809"/>
                  </a:lnTo>
                  <a:lnTo>
                    <a:pt x="18332" y="18018"/>
                  </a:lnTo>
                  <a:lnTo>
                    <a:pt x="18377" y="17226"/>
                  </a:lnTo>
                  <a:lnTo>
                    <a:pt x="18511" y="15269"/>
                  </a:lnTo>
                  <a:lnTo>
                    <a:pt x="18571" y="14298"/>
                  </a:lnTo>
                  <a:lnTo>
                    <a:pt x="18631" y="13342"/>
                  </a:lnTo>
                  <a:lnTo>
                    <a:pt x="18660" y="12415"/>
                  </a:lnTo>
                  <a:lnTo>
                    <a:pt x="18690" y="11519"/>
                  </a:lnTo>
                  <a:lnTo>
                    <a:pt x="18675" y="10638"/>
                  </a:lnTo>
                  <a:lnTo>
                    <a:pt x="18660" y="10204"/>
                  </a:lnTo>
                  <a:lnTo>
                    <a:pt x="18631" y="9786"/>
                  </a:lnTo>
                  <a:lnTo>
                    <a:pt x="18586" y="9353"/>
                  </a:lnTo>
                  <a:lnTo>
                    <a:pt x="18526" y="8919"/>
                  </a:lnTo>
                  <a:lnTo>
                    <a:pt x="18466" y="8516"/>
                  </a:lnTo>
                  <a:lnTo>
                    <a:pt x="18377" y="8113"/>
                  </a:lnTo>
                  <a:lnTo>
                    <a:pt x="18272" y="7709"/>
                  </a:lnTo>
                  <a:lnTo>
                    <a:pt x="18167" y="7336"/>
                  </a:lnTo>
                  <a:lnTo>
                    <a:pt x="18033" y="6962"/>
                  </a:lnTo>
                  <a:lnTo>
                    <a:pt x="17869" y="6604"/>
                  </a:lnTo>
                  <a:lnTo>
                    <a:pt x="17645" y="6171"/>
                  </a:lnTo>
                  <a:lnTo>
                    <a:pt x="17391" y="5737"/>
                  </a:lnTo>
                  <a:lnTo>
                    <a:pt x="17107" y="5319"/>
                  </a:lnTo>
                  <a:lnTo>
                    <a:pt x="16808" y="4916"/>
                  </a:lnTo>
                  <a:lnTo>
                    <a:pt x="16479" y="4512"/>
                  </a:lnTo>
                  <a:lnTo>
                    <a:pt x="16136" y="4139"/>
                  </a:lnTo>
                  <a:lnTo>
                    <a:pt x="15762" y="3765"/>
                  </a:lnTo>
                  <a:lnTo>
                    <a:pt x="15389" y="3407"/>
                  </a:lnTo>
                  <a:lnTo>
                    <a:pt x="15015" y="3063"/>
                  </a:lnTo>
                  <a:lnTo>
                    <a:pt x="14627" y="2735"/>
                  </a:lnTo>
                  <a:lnTo>
                    <a:pt x="14223" y="2421"/>
                  </a:lnTo>
                  <a:lnTo>
                    <a:pt x="13835" y="2137"/>
                  </a:lnTo>
                  <a:lnTo>
                    <a:pt x="13446" y="1853"/>
                  </a:lnTo>
                  <a:lnTo>
                    <a:pt x="13058" y="1584"/>
                  </a:lnTo>
                  <a:lnTo>
                    <a:pt x="12311" y="1106"/>
                  </a:lnTo>
                  <a:lnTo>
                    <a:pt x="12027" y="927"/>
                  </a:lnTo>
                  <a:lnTo>
                    <a:pt x="11743" y="777"/>
                  </a:lnTo>
                  <a:lnTo>
                    <a:pt x="11445" y="643"/>
                  </a:lnTo>
                  <a:lnTo>
                    <a:pt x="11146" y="509"/>
                  </a:lnTo>
                  <a:lnTo>
                    <a:pt x="10847" y="404"/>
                  </a:lnTo>
                  <a:lnTo>
                    <a:pt x="10533" y="299"/>
                  </a:lnTo>
                  <a:lnTo>
                    <a:pt x="10220" y="210"/>
                  </a:lnTo>
                  <a:lnTo>
                    <a:pt x="9906" y="150"/>
                  </a:lnTo>
                  <a:lnTo>
                    <a:pt x="9592" y="90"/>
                  </a:lnTo>
                  <a:lnTo>
                    <a:pt x="9263" y="45"/>
                  </a:lnTo>
                  <a:lnTo>
                    <a:pt x="8935" y="16"/>
                  </a:lnTo>
                  <a:lnTo>
                    <a:pt x="86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4"/>
            <p:cNvSpPr/>
            <p:nvPr/>
          </p:nvSpPr>
          <p:spPr>
            <a:xfrm>
              <a:off x="6677549" y="1690133"/>
              <a:ext cx="206446" cy="238033"/>
            </a:xfrm>
            <a:custGeom>
              <a:avLst/>
              <a:gdLst/>
              <a:ahLst/>
              <a:cxnLst/>
              <a:rect l="l" t="t" r="r" b="b"/>
              <a:pathLst>
                <a:path w="7516" h="8666" extrusionOk="0">
                  <a:moveTo>
                    <a:pt x="5110" y="0"/>
                  </a:moveTo>
                  <a:lnTo>
                    <a:pt x="1" y="3392"/>
                  </a:lnTo>
                  <a:lnTo>
                    <a:pt x="314" y="4019"/>
                  </a:lnTo>
                  <a:lnTo>
                    <a:pt x="344" y="4094"/>
                  </a:lnTo>
                  <a:lnTo>
                    <a:pt x="359" y="4094"/>
                  </a:lnTo>
                  <a:lnTo>
                    <a:pt x="598" y="4557"/>
                  </a:lnTo>
                  <a:lnTo>
                    <a:pt x="897" y="5095"/>
                  </a:lnTo>
                  <a:lnTo>
                    <a:pt x="1151" y="5513"/>
                  </a:lnTo>
                  <a:lnTo>
                    <a:pt x="1390" y="5916"/>
                  </a:lnTo>
                  <a:lnTo>
                    <a:pt x="1853" y="6648"/>
                  </a:lnTo>
                  <a:lnTo>
                    <a:pt x="2107" y="7007"/>
                  </a:lnTo>
                  <a:lnTo>
                    <a:pt x="2361" y="7365"/>
                  </a:lnTo>
                  <a:lnTo>
                    <a:pt x="2630" y="7724"/>
                  </a:lnTo>
                  <a:lnTo>
                    <a:pt x="2899" y="8053"/>
                  </a:lnTo>
                  <a:lnTo>
                    <a:pt x="3168" y="8366"/>
                  </a:lnTo>
                  <a:lnTo>
                    <a:pt x="3437" y="8665"/>
                  </a:lnTo>
                  <a:lnTo>
                    <a:pt x="3825" y="8516"/>
                  </a:lnTo>
                  <a:lnTo>
                    <a:pt x="4199" y="8351"/>
                  </a:lnTo>
                  <a:lnTo>
                    <a:pt x="4557" y="8187"/>
                  </a:lnTo>
                  <a:lnTo>
                    <a:pt x="4901" y="8023"/>
                  </a:lnTo>
                  <a:lnTo>
                    <a:pt x="5229" y="7844"/>
                  </a:lnTo>
                  <a:lnTo>
                    <a:pt x="5528" y="7649"/>
                  </a:lnTo>
                  <a:lnTo>
                    <a:pt x="5812" y="7470"/>
                  </a:lnTo>
                  <a:lnTo>
                    <a:pt x="6081" y="7261"/>
                  </a:lnTo>
                  <a:lnTo>
                    <a:pt x="6335" y="7067"/>
                  </a:lnTo>
                  <a:lnTo>
                    <a:pt x="6559" y="6843"/>
                  </a:lnTo>
                  <a:lnTo>
                    <a:pt x="6768" y="6633"/>
                  </a:lnTo>
                  <a:lnTo>
                    <a:pt x="6962" y="6409"/>
                  </a:lnTo>
                  <a:lnTo>
                    <a:pt x="7127" y="6170"/>
                  </a:lnTo>
                  <a:lnTo>
                    <a:pt x="7276" y="5931"/>
                  </a:lnTo>
                  <a:lnTo>
                    <a:pt x="7411" y="5677"/>
                  </a:lnTo>
                  <a:lnTo>
                    <a:pt x="7515" y="5408"/>
                  </a:lnTo>
                  <a:lnTo>
                    <a:pt x="7411" y="5289"/>
                  </a:lnTo>
                  <a:lnTo>
                    <a:pt x="7142" y="4945"/>
                  </a:lnTo>
                  <a:lnTo>
                    <a:pt x="6768" y="4393"/>
                  </a:lnTo>
                  <a:lnTo>
                    <a:pt x="6559" y="4064"/>
                  </a:lnTo>
                  <a:lnTo>
                    <a:pt x="6350" y="3690"/>
                  </a:lnTo>
                  <a:lnTo>
                    <a:pt x="6126" y="3302"/>
                  </a:lnTo>
                  <a:lnTo>
                    <a:pt x="5917" y="2869"/>
                  </a:lnTo>
                  <a:lnTo>
                    <a:pt x="5708" y="2420"/>
                  </a:lnTo>
                  <a:lnTo>
                    <a:pt x="5528" y="1957"/>
                  </a:lnTo>
                  <a:lnTo>
                    <a:pt x="5364" y="1479"/>
                  </a:lnTo>
                  <a:lnTo>
                    <a:pt x="5304" y="1240"/>
                  </a:lnTo>
                  <a:lnTo>
                    <a:pt x="5244" y="986"/>
                  </a:lnTo>
                  <a:lnTo>
                    <a:pt x="5200" y="747"/>
                  </a:lnTo>
                  <a:lnTo>
                    <a:pt x="5155" y="493"/>
                  </a:lnTo>
                  <a:lnTo>
                    <a:pt x="5125" y="254"/>
                  </a:lnTo>
                  <a:lnTo>
                    <a:pt x="5110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4"/>
            <p:cNvSpPr/>
            <p:nvPr/>
          </p:nvSpPr>
          <p:spPr>
            <a:xfrm>
              <a:off x="6686173" y="1776707"/>
              <a:ext cx="49277" cy="75948"/>
            </a:xfrm>
            <a:custGeom>
              <a:avLst/>
              <a:gdLst/>
              <a:ahLst/>
              <a:cxnLst/>
              <a:rect l="l" t="t" r="r" b="b"/>
              <a:pathLst>
                <a:path w="1794" h="2765" extrusionOk="0">
                  <a:moveTo>
                    <a:pt x="1793" y="1"/>
                  </a:moveTo>
                  <a:lnTo>
                    <a:pt x="0" y="867"/>
                  </a:lnTo>
                  <a:lnTo>
                    <a:pt x="30" y="942"/>
                  </a:lnTo>
                  <a:lnTo>
                    <a:pt x="45" y="942"/>
                  </a:lnTo>
                  <a:lnTo>
                    <a:pt x="284" y="1405"/>
                  </a:lnTo>
                  <a:lnTo>
                    <a:pt x="583" y="1943"/>
                  </a:lnTo>
                  <a:lnTo>
                    <a:pt x="837" y="2361"/>
                  </a:lnTo>
                  <a:lnTo>
                    <a:pt x="1076" y="2764"/>
                  </a:lnTo>
                  <a:lnTo>
                    <a:pt x="1181" y="2570"/>
                  </a:lnTo>
                  <a:lnTo>
                    <a:pt x="1270" y="2346"/>
                  </a:lnTo>
                  <a:lnTo>
                    <a:pt x="1345" y="2122"/>
                  </a:lnTo>
                  <a:lnTo>
                    <a:pt x="1420" y="1898"/>
                  </a:lnTo>
                  <a:lnTo>
                    <a:pt x="1539" y="1435"/>
                  </a:lnTo>
                  <a:lnTo>
                    <a:pt x="1629" y="1001"/>
                  </a:lnTo>
                  <a:lnTo>
                    <a:pt x="1703" y="613"/>
                  </a:lnTo>
                  <a:lnTo>
                    <a:pt x="1748" y="299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4"/>
            <p:cNvSpPr/>
            <p:nvPr/>
          </p:nvSpPr>
          <p:spPr>
            <a:xfrm>
              <a:off x="6551586" y="1523108"/>
              <a:ext cx="335268" cy="314778"/>
            </a:xfrm>
            <a:custGeom>
              <a:avLst/>
              <a:gdLst/>
              <a:ahLst/>
              <a:cxnLst/>
              <a:rect l="l" t="t" r="r" b="b"/>
              <a:pathLst>
                <a:path w="12206" h="11460" extrusionOk="0">
                  <a:moveTo>
                    <a:pt x="8665" y="1"/>
                  </a:moveTo>
                  <a:lnTo>
                    <a:pt x="8277" y="16"/>
                  </a:lnTo>
                  <a:lnTo>
                    <a:pt x="7873" y="46"/>
                  </a:lnTo>
                  <a:lnTo>
                    <a:pt x="7440" y="91"/>
                  </a:lnTo>
                  <a:lnTo>
                    <a:pt x="7007" y="150"/>
                  </a:lnTo>
                  <a:lnTo>
                    <a:pt x="6559" y="240"/>
                  </a:lnTo>
                  <a:lnTo>
                    <a:pt x="6110" y="330"/>
                  </a:lnTo>
                  <a:lnTo>
                    <a:pt x="5647" y="449"/>
                  </a:lnTo>
                  <a:lnTo>
                    <a:pt x="5199" y="554"/>
                  </a:lnTo>
                  <a:lnTo>
                    <a:pt x="4348" y="808"/>
                  </a:lnTo>
                  <a:lnTo>
                    <a:pt x="3541" y="1047"/>
                  </a:lnTo>
                  <a:lnTo>
                    <a:pt x="2854" y="1286"/>
                  </a:lnTo>
                  <a:lnTo>
                    <a:pt x="2704" y="1345"/>
                  </a:lnTo>
                  <a:lnTo>
                    <a:pt x="2555" y="1405"/>
                  </a:lnTo>
                  <a:lnTo>
                    <a:pt x="2420" y="1480"/>
                  </a:lnTo>
                  <a:lnTo>
                    <a:pt x="2286" y="1570"/>
                  </a:lnTo>
                  <a:lnTo>
                    <a:pt x="2151" y="1659"/>
                  </a:lnTo>
                  <a:lnTo>
                    <a:pt x="2032" y="1764"/>
                  </a:lnTo>
                  <a:lnTo>
                    <a:pt x="1912" y="1868"/>
                  </a:lnTo>
                  <a:lnTo>
                    <a:pt x="1808" y="1973"/>
                  </a:lnTo>
                  <a:lnTo>
                    <a:pt x="1703" y="2092"/>
                  </a:lnTo>
                  <a:lnTo>
                    <a:pt x="1614" y="2212"/>
                  </a:lnTo>
                  <a:lnTo>
                    <a:pt x="1524" y="2346"/>
                  </a:lnTo>
                  <a:lnTo>
                    <a:pt x="1449" y="2481"/>
                  </a:lnTo>
                  <a:lnTo>
                    <a:pt x="1375" y="2630"/>
                  </a:lnTo>
                  <a:lnTo>
                    <a:pt x="1315" y="2765"/>
                  </a:lnTo>
                  <a:lnTo>
                    <a:pt x="1255" y="2929"/>
                  </a:lnTo>
                  <a:lnTo>
                    <a:pt x="1210" y="3078"/>
                  </a:lnTo>
                  <a:lnTo>
                    <a:pt x="1151" y="3377"/>
                  </a:lnTo>
                  <a:lnTo>
                    <a:pt x="1091" y="3676"/>
                  </a:lnTo>
                  <a:lnTo>
                    <a:pt x="1046" y="3990"/>
                  </a:lnTo>
                  <a:lnTo>
                    <a:pt x="1001" y="4318"/>
                  </a:lnTo>
                  <a:lnTo>
                    <a:pt x="941" y="4991"/>
                  </a:lnTo>
                  <a:lnTo>
                    <a:pt x="897" y="5693"/>
                  </a:lnTo>
                  <a:lnTo>
                    <a:pt x="0" y="7262"/>
                  </a:lnTo>
                  <a:lnTo>
                    <a:pt x="0" y="7306"/>
                  </a:lnTo>
                  <a:lnTo>
                    <a:pt x="0" y="7336"/>
                  </a:lnTo>
                  <a:lnTo>
                    <a:pt x="15" y="7381"/>
                  </a:lnTo>
                  <a:lnTo>
                    <a:pt x="60" y="7411"/>
                  </a:lnTo>
                  <a:lnTo>
                    <a:pt x="164" y="7471"/>
                  </a:lnTo>
                  <a:lnTo>
                    <a:pt x="314" y="7530"/>
                  </a:lnTo>
                  <a:lnTo>
                    <a:pt x="478" y="7590"/>
                  </a:lnTo>
                  <a:lnTo>
                    <a:pt x="643" y="7635"/>
                  </a:lnTo>
                  <a:lnTo>
                    <a:pt x="941" y="7695"/>
                  </a:lnTo>
                  <a:lnTo>
                    <a:pt x="986" y="8128"/>
                  </a:lnTo>
                  <a:lnTo>
                    <a:pt x="1136" y="9353"/>
                  </a:lnTo>
                  <a:lnTo>
                    <a:pt x="1255" y="9936"/>
                  </a:lnTo>
                  <a:lnTo>
                    <a:pt x="1300" y="10145"/>
                  </a:lnTo>
                  <a:lnTo>
                    <a:pt x="1360" y="10339"/>
                  </a:lnTo>
                  <a:lnTo>
                    <a:pt x="1419" y="10518"/>
                  </a:lnTo>
                  <a:lnTo>
                    <a:pt x="1479" y="10683"/>
                  </a:lnTo>
                  <a:lnTo>
                    <a:pt x="1554" y="10832"/>
                  </a:lnTo>
                  <a:lnTo>
                    <a:pt x="1629" y="10967"/>
                  </a:lnTo>
                  <a:lnTo>
                    <a:pt x="1703" y="11071"/>
                  </a:lnTo>
                  <a:lnTo>
                    <a:pt x="1793" y="11176"/>
                  </a:lnTo>
                  <a:lnTo>
                    <a:pt x="1883" y="11250"/>
                  </a:lnTo>
                  <a:lnTo>
                    <a:pt x="1987" y="11325"/>
                  </a:lnTo>
                  <a:lnTo>
                    <a:pt x="2077" y="11385"/>
                  </a:lnTo>
                  <a:lnTo>
                    <a:pt x="2196" y="11415"/>
                  </a:lnTo>
                  <a:lnTo>
                    <a:pt x="2301" y="11445"/>
                  </a:lnTo>
                  <a:lnTo>
                    <a:pt x="2420" y="11460"/>
                  </a:lnTo>
                  <a:lnTo>
                    <a:pt x="2659" y="11460"/>
                  </a:lnTo>
                  <a:lnTo>
                    <a:pt x="2794" y="11430"/>
                  </a:lnTo>
                  <a:lnTo>
                    <a:pt x="2943" y="11385"/>
                  </a:lnTo>
                  <a:lnTo>
                    <a:pt x="3302" y="11265"/>
                  </a:lnTo>
                  <a:lnTo>
                    <a:pt x="3735" y="11086"/>
                  </a:lnTo>
                  <a:lnTo>
                    <a:pt x="4243" y="10862"/>
                  </a:lnTo>
                  <a:lnTo>
                    <a:pt x="4796" y="10578"/>
                  </a:lnTo>
                  <a:lnTo>
                    <a:pt x="5393" y="10264"/>
                  </a:lnTo>
                  <a:lnTo>
                    <a:pt x="6021" y="9921"/>
                  </a:lnTo>
                  <a:lnTo>
                    <a:pt x="6663" y="9532"/>
                  </a:lnTo>
                  <a:lnTo>
                    <a:pt x="7321" y="9144"/>
                  </a:lnTo>
                  <a:lnTo>
                    <a:pt x="7978" y="8726"/>
                  </a:lnTo>
                  <a:lnTo>
                    <a:pt x="8620" y="8292"/>
                  </a:lnTo>
                  <a:lnTo>
                    <a:pt x="9233" y="7859"/>
                  </a:lnTo>
                  <a:lnTo>
                    <a:pt x="9815" y="7426"/>
                  </a:lnTo>
                  <a:lnTo>
                    <a:pt x="10368" y="6993"/>
                  </a:lnTo>
                  <a:lnTo>
                    <a:pt x="10846" y="6574"/>
                  </a:lnTo>
                  <a:lnTo>
                    <a:pt x="11070" y="6365"/>
                  </a:lnTo>
                  <a:lnTo>
                    <a:pt x="11265" y="6171"/>
                  </a:lnTo>
                  <a:lnTo>
                    <a:pt x="11444" y="5977"/>
                  </a:lnTo>
                  <a:lnTo>
                    <a:pt x="11608" y="5768"/>
                  </a:lnTo>
                  <a:lnTo>
                    <a:pt x="11743" y="5543"/>
                  </a:lnTo>
                  <a:lnTo>
                    <a:pt x="11862" y="5334"/>
                  </a:lnTo>
                  <a:lnTo>
                    <a:pt x="11967" y="5095"/>
                  </a:lnTo>
                  <a:lnTo>
                    <a:pt x="12056" y="4871"/>
                  </a:lnTo>
                  <a:lnTo>
                    <a:pt x="12116" y="4632"/>
                  </a:lnTo>
                  <a:lnTo>
                    <a:pt x="12161" y="4408"/>
                  </a:lnTo>
                  <a:lnTo>
                    <a:pt x="12191" y="4169"/>
                  </a:lnTo>
                  <a:lnTo>
                    <a:pt x="12206" y="3930"/>
                  </a:lnTo>
                  <a:lnTo>
                    <a:pt x="12206" y="3691"/>
                  </a:lnTo>
                  <a:lnTo>
                    <a:pt x="12191" y="3452"/>
                  </a:lnTo>
                  <a:lnTo>
                    <a:pt x="12146" y="3213"/>
                  </a:lnTo>
                  <a:lnTo>
                    <a:pt x="12101" y="2974"/>
                  </a:lnTo>
                  <a:lnTo>
                    <a:pt x="12041" y="2750"/>
                  </a:lnTo>
                  <a:lnTo>
                    <a:pt x="11967" y="2511"/>
                  </a:lnTo>
                  <a:lnTo>
                    <a:pt x="11877" y="2287"/>
                  </a:lnTo>
                  <a:lnTo>
                    <a:pt x="11773" y="2077"/>
                  </a:lnTo>
                  <a:lnTo>
                    <a:pt x="11668" y="1868"/>
                  </a:lnTo>
                  <a:lnTo>
                    <a:pt x="11548" y="1659"/>
                  </a:lnTo>
                  <a:lnTo>
                    <a:pt x="11414" y="1465"/>
                  </a:lnTo>
                  <a:lnTo>
                    <a:pt x="11265" y="1271"/>
                  </a:lnTo>
                  <a:lnTo>
                    <a:pt x="11115" y="1091"/>
                  </a:lnTo>
                  <a:lnTo>
                    <a:pt x="10951" y="927"/>
                  </a:lnTo>
                  <a:lnTo>
                    <a:pt x="10772" y="778"/>
                  </a:lnTo>
                  <a:lnTo>
                    <a:pt x="10592" y="628"/>
                  </a:lnTo>
                  <a:lnTo>
                    <a:pt x="10398" y="509"/>
                  </a:lnTo>
                  <a:lnTo>
                    <a:pt x="10204" y="389"/>
                  </a:lnTo>
                  <a:lnTo>
                    <a:pt x="10010" y="285"/>
                  </a:lnTo>
                  <a:lnTo>
                    <a:pt x="9801" y="195"/>
                  </a:lnTo>
                  <a:lnTo>
                    <a:pt x="9576" y="120"/>
                  </a:lnTo>
                  <a:lnTo>
                    <a:pt x="9367" y="76"/>
                  </a:lnTo>
                  <a:lnTo>
                    <a:pt x="9024" y="31"/>
                  </a:lnTo>
                  <a:lnTo>
                    <a:pt x="8665" y="1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4"/>
            <p:cNvSpPr/>
            <p:nvPr/>
          </p:nvSpPr>
          <p:spPr>
            <a:xfrm>
              <a:off x="6587266" y="1750037"/>
              <a:ext cx="36559" cy="20546"/>
            </a:xfrm>
            <a:custGeom>
              <a:avLst/>
              <a:gdLst/>
              <a:ahLst/>
              <a:cxnLst/>
              <a:rect l="l" t="t" r="r" b="b"/>
              <a:pathLst>
                <a:path w="1331" h="748" extrusionOk="0">
                  <a:moveTo>
                    <a:pt x="1181" y="0"/>
                  </a:moveTo>
                  <a:lnTo>
                    <a:pt x="1136" y="15"/>
                  </a:lnTo>
                  <a:lnTo>
                    <a:pt x="1091" y="60"/>
                  </a:lnTo>
                  <a:lnTo>
                    <a:pt x="1017" y="150"/>
                  </a:lnTo>
                  <a:lnTo>
                    <a:pt x="942" y="225"/>
                  </a:lnTo>
                  <a:lnTo>
                    <a:pt x="838" y="314"/>
                  </a:lnTo>
                  <a:lnTo>
                    <a:pt x="703" y="389"/>
                  </a:lnTo>
                  <a:lnTo>
                    <a:pt x="539" y="449"/>
                  </a:lnTo>
                  <a:lnTo>
                    <a:pt x="449" y="479"/>
                  </a:lnTo>
                  <a:lnTo>
                    <a:pt x="359" y="493"/>
                  </a:lnTo>
                  <a:lnTo>
                    <a:pt x="255" y="493"/>
                  </a:lnTo>
                  <a:lnTo>
                    <a:pt x="150" y="479"/>
                  </a:lnTo>
                  <a:lnTo>
                    <a:pt x="105" y="479"/>
                  </a:lnTo>
                  <a:lnTo>
                    <a:pt x="61" y="493"/>
                  </a:lnTo>
                  <a:lnTo>
                    <a:pt x="31" y="538"/>
                  </a:lnTo>
                  <a:lnTo>
                    <a:pt x="1" y="583"/>
                  </a:lnTo>
                  <a:lnTo>
                    <a:pt x="1" y="628"/>
                  </a:lnTo>
                  <a:lnTo>
                    <a:pt x="31" y="673"/>
                  </a:lnTo>
                  <a:lnTo>
                    <a:pt x="61" y="718"/>
                  </a:lnTo>
                  <a:lnTo>
                    <a:pt x="105" y="732"/>
                  </a:lnTo>
                  <a:lnTo>
                    <a:pt x="210" y="747"/>
                  </a:lnTo>
                  <a:lnTo>
                    <a:pt x="419" y="747"/>
                  </a:lnTo>
                  <a:lnTo>
                    <a:pt x="524" y="732"/>
                  </a:lnTo>
                  <a:lnTo>
                    <a:pt x="628" y="703"/>
                  </a:lnTo>
                  <a:lnTo>
                    <a:pt x="733" y="673"/>
                  </a:lnTo>
                  <a:lnTo>
                    <a:pt x="897" y="583"/>
                  </a:lnTo>
                  <a:lnTo>
                    <a:pt x="1032" y="479"/>
                  </a:lnTo>
                  <a:lnTo>
                    <a:pt x="1151" y="389"/>
                  </a:lnTo>
                  <a:lnTo>
                    <a:pt x="1241" y="299"/>
                  </a:lnTo>
                  <a:lnTo>
                    <a:pt x="1316" y="195"/>
                  </a:lnTo>
                  <a:lnTo>
                    <a:pt x="1331" y="150"/>
                  </a:lnTo>
                  <a:lnTo>
                    <a:pt x="1331" y="105"/>
                  </a:lnTo>
                  <a:lnTo>
                    <a:pt x="1316" y="60"/>
                  </a:lnTo>
                  <a:lnTo>
                    <a:pt x="1271" y="15"/>
                  </a:lnTo>
                  <a:lnTo>
                    <a:pt x="1226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4"/>
            <p:cNvSpPr/>
            <p:nvPr/>
          </p:nvSpPr>
          <p:spPr>
            <a:xfrm>
              <a:off x="6620912" y="1703262"/>
              <a:ext cx="56665" cy="31615"/>
            </a:xfrm>
            <a:custGeom>
              <a:avLst/>
              <a:gdLst/>
              <a:ahLst/>
              <a:cxnLst/>
              <a:rect l="l" t="t" r="r" b="b"/>
              <a:pathLst>
                <a:path w="2063" h="1151" extrusionOk="0">
                  <a:moveTo>
                    <a:pt x="1316" y="0"/>
                  </a:moveTo>
                  <a:lnTo>
                    <a:pt x="1121" y="15"/>
                  </a:lnTo>
                  <a:lnTo>
                    <a:pt x="912" y="60"/>
                  </a:lnTo>
                  <a:lnTo>
                    <a:pt x="703" y="120"/>
                  </a:lnTo>
                  <a:lnTo>
                    <a:pt x="524" y="195"/>
                  </a:lnTo>
                  <a:lnTo>
                    <a:pt x="360" y="284"/>
                  </a:lnTo>
                  <a:lnTo>
                    <a:pt x="225" y="374"/>
                  </a:lnTo>
                  <a:lnTo>
                    <a:pt x="120" y="478"/>
                  </a:lnTo>
                  <a:lnTo>
                    <a:pt x="46" y="598"/>
                  </a:lnTo>
                  <a:lnTo>
                    <a:pt x="16" y="643"/>
                  </a:lnTo>
                  <a:lnTo>
                    <a:pt x="1" y="703"/>
                  </a:lnTo>
                  <a:lnTo>
                    <a:pt x="1" y="762"/>
                  </a:lnTo>
                  <a:lnTo>
                    <a:pt x="16" y="807"/>
                  </a:lnTo>
                  <a:lnTo>
                    <a:pt x="31" y="867"/>
                  </a:lnTo>
                  <a:lnTo>
                    <a:pt x="61" y="912"/>
                  </a:lnTo>
                  <a:lnTo>
                    <a:pt x="91" y="956"/>
                  </a:lnTo>
                  <a:lnTo>
                    <a:pt x="135" y="1001"/>
                  </a:lnTo>
                  <a:lnTo>
                    <a:pt x="255" y="1061"/>
                  </a:lnTo>
                  <a:lnTo>
                    <a:pt x="389" y="1106"/>
                  </a:lnTo>
                  <a:lnTo>
                    <a:pt x="554" y="1136"/>
                  </a:lnTo>
                  <a:lnTo>
                    <a:pt x="748" y="1151"/>
                  </a:lnTo>
                  <a:lnTo>
                    <a:pt x="942" y="1136"/>
                  </a:lnTo>
                  <a:lnTo>
                    <a:pt x="1151" y="1091"/>
                  </a:lnTo>
                  <a:lnTo>
                    <a:pt x="1360" y="1046"/>
                  </a:lnTo>
                  <a:lnTo>
                    <a:pt x="1540" y="971"/>
                  </a:lnTo>
                  <a:lnTo>
                    <a:pt x="1704" y="882"/>
                  </a:lnTo>
                  <a:lnTo>
                    <a:pt x="1839" y="777"/>
                  </a:lnTo>
                  <a:lnTo>
                    <a:pt x="1943" y="673"/>
                  </a:lnTo>
                  <a:lnTo>
                    <a:pt x="2018" y="568"/>
                  </a:lnTo>
                  <a:lnTo>
                    <a:pt x="2033" y="508"/>
                  </a:lnTo>
                  <a:lnTo>
                    <a:pt x="2048" y="449"/>
                  </a:lnTo>
                  <a:lnTo>
                    <a:pt x="2063" y="404"/>
                  </a:lnTo>
                  <a:lnTo>
                    <a:pt x="2048" y="344"/>
                  </a:lnTo>
                  <a:lnTo>
                    <a:pt x="2033" y="284"/>
                  </a:lnTo>
                  <a:lnTo>
                    <a:pt x="2003" y="239"/>
                  </a:lnTo>
                  <a:lnTo>
                    <a:pt x="1973" y="195"/>
                  </a:lnTo>
                  <a:lnTo>
                    <a:pt x="1928" y="165"/>
                  </a:lnTo>
                  <a:lnTo>
                    <a:pt x="1809" y="90"/>
                  </a:lnTo>
                  <a:lnTo>
                    <a:pt x="1659" y="45"/>
                  </a:lnTo>
                  <a:lnTo>
                    <a:pt x="1495" y="15"/>
                  </a:lnTo>
                  <a:lnTo>
                    <a:pt x="1316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4"/>
            <p:cNvSpPr/>
            <p:nvPr/>
          </p:nvSpPr>
          <p:spPr>
            <a:xfrm>
              <a:off x="6596302" y="1656898"/>
              <a:ext cx="13569" cy="23814"/>
            </a:xfrm>
            <a:custGeom>
              <a:avLst/>
              <a:gdLst/>
              <a:ahLst/>
              <a:cxnLst/>
              <a:rect l="l" t="t" r="r" b="b"/>
              <a:pathLst>
                <a:path w="494" h="867" extrusionOk="0">
                  <a:moveTo>
                    <a:pt x="299" y="0"/>
                  </a:moveTo>
                  <a:lnTo>
                    <a:pt x="255" y="15"/>
                  </a:lnTo>
                  <a:lnTo>
                    <a:pt x="195" y="30"/>
                  </a:lnTo>
                  <a:lnTo>
                    <a:pt x="150" y="60"/>
                  </a:lnTo>
                  <a:lnTo>
                    <a:pt x="120" y="120"/>
                  </a:lnTo>
                  <a:lnTo>
                    <a:pt x="75" y="179"/>
                  </a:lnTo>
                  <a:lnTo>
                    <a:pt x="45" y="239"/>
                  </a:lnTo>
                  <a:lnTo>
                    <a:pt x="30" y="329"/>
                  </a:lnTo>
                  <a:lnTo>
                    <a:pt x="16" y="404"/>
                  </a:lnTo>
                  <a:lnTo>
                    <a:pt x="1" y="493"/>
                  </a:lnTo>
                  <a:lnTo>
                    <a:pt x="16" y="583"/>
                  </a:lnTo>
                  <a:lnTo>
                    <a:pt x="30" y="658"/>
                  </a:lnTo>
                  <a:lnTo>
                    <a:pt x="45" y="717"/>
                  </a:lnTo>
                  <a:lnTo>
                    <a:pt x="75" y="777"/>
                  </a:lnTo>
                  <a:lnTo>
                    <a:pt x="120" y="822"/>
                  </a:lnTo>
                  <a:lnTo>
                    <a:pt x="150" y="852"/>
                  </a:lnTo>
                  <a:lnTo>
                    <a:pt x="195" y="867"/>
                  </a:lnTo>
                  <a:lnTo>
                    <a:pt x="255" y="867"/>
                  </a:lnTo>
                  <a:lnTo>
                    <a:pt x="299" y="837"/>
                  </a:lnTo>
                  <a:lnTo>
                    <a:pt x="344" y="807"/>
                  </a:lnTo>
                  <a:lnTo>
                    <a:pt x="389" y="762"/>
                  </a:lnTo>
                  <a:lnTo>
                    <a:pt x="419" y="702"/>
                  </a:lnTo>
                  <a:lnTo>
                    <a:pt x="449" y="628"/>
                  </a:lnTo>
                  <a:lnTo>
                    <a:pt x="479" y="553"/>
                  </a:lnTo>
                  <a:lnTo>
                    <a:pt x="479" y="463"/>
                  </a:lnTo>
                  <a:lnTo>
                    <a:pt x="494" y="374"/>
                  </a:lnTo>
                  <a:lnTo>
                    <a:pt x="479" y="299"/>
                  </a:lnTo>
                  <a:lnTo>
                    <a:pt x="479" y="224"/>
                  </a:lnTo>
                  <a:lnTo>
                    <a:pt x="449" y="150"/>
                  </a:lnTo>
                  <a:lnTo>
                    <a:pt x="419" y="90"/>
                  </a:lnTo>
                  <a:lnTo>
                    <a:pt x="389" y="45"/>
                  </a:lnTo>
                  <a:lnTo>
                    <a:pt x="344" y="15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4"/>
            <p:cNvSpPr/>
            <p:nvPr/>
          </p:nvSpPr>
          <p:spPr>
            <a:xfrm>
              <a:off x="6588914" y="1627344"/>
              <a:ext cx="49277" cy="29582"/>
            </a:xfrm>
            <a:custGeom>
              <a:avLst/>
              <a:gdLst/>
              <a:ahLst/>
              <a:cxnLst/>
              <a:rect l="l" t="t" r="r" b="b"/>
              <a:pathLst>
                <a:path w="1794" h="1077" extrusionOk="0">
                  <a:moveTo>
                    <a:pt x="464" y="1"/>
                  </a:moveTo>
                  <a:lnTo>
                    <a:pt x="314" y="15"/>
                  </a:lnTo>
                  <a:lnTo>
                    <a:pt x="165" y="60"/>
                  </a:lnTo>
                  <a:lnTo>
                    <a:pt x="90" y="90"/>
                  </a:lnTo>
                  <a:lnTo>
                    <a:pt x="31" y="150"/>
                  </a:lnTo>
                  <a:lnTo>
                    <a:pt x="1" y="225"/>
                  </a:lnTo>
                  <a:lnTo>
                    <a:pt x="16" y="299"/>
                  </a:lnTo>
                  <a:lnTo>
                    <a:pt x="45" y="374"/>
                  </a:lnTo>
                  <a:lnTo>
                    <a:pt x="105" y="434"/>
                  </a:lnTo>
                  <a:lnTo>
                    <a:pt x="180" y="464"/>
                  </a:lnTo>
                  <a:lnTo>
                    <a:pt x="270" y="449"/>
                  </a:lnTo>
                  <a:lnTo>
                    <a:pt x="404" y="419"/>
                  </a:lnTo>
                  <a:lnTo>
                    <a:pt x="643" y="419"/>
                  </a:lnTo>
                  <a:lnTo>
                    <a:pt x="763" y="449"/>
                  </a:lnTo>
                  <a:lnTo>
                    <a:pt x="852" y="479"/>
                  </a:lnTo>
                  <a:lnTo>
                    <a:pt x="957" y="523"/>
                  </a:lnTo>
                  <a:lnTo>
                    <a:pt x="1031" y="568"/>
                  </a:lnTo>
                  <a:lnTo>
                    <a:pt x="1106" y="628"/>
                  </a:lnTo>
                  <a:lnTo>
                    <a:pt x="1241" y="748"/>
                  </a:lnTo>
                  <a:lnTo>
                    <a:pt x="1330" y="852"/>
                  </a:lnTo>
                  <a:lnTo>
                    <a:pt x="1405" y="972"/>
                  </a:lnTo>
                  <a:lnTo>
                    <a:pt x="1450" y="1016"/>
                  </a:lnTo>
                  <a:lnTo>
                    <a:pt x="1495" y="1061"/>
                  </a:lnTo>
                  <a:lnTo>
                    <a:pt x="1539" y="1076"/>
                  </a:lnTo>
                  <a:lnTo>
                    <a:pt x="1644" y="1076"/>
                  </a:lnTo>
                  <a:lnTo>
                    <a:pt x="1689" y="1061"/>
                  </a:lnTo>
                  <a:lnTo>
                    <a:pt x="1749" y="1001"/>
                  </a:lnTo>
                  <a:lnTo>
                    <a:pt x="1793" y="942"/>
                  </a:lnTo>
                  <a:lnTo>
                    <a:pt x="1793" y="852"/>
                  </a:lnTo>
                  <a:lnTo>
                    <a:pt x="1778" y="777"/>
                  </a:lnTo>
                  <a:lnTo>
                    <a:pt x="1689" y="643"/>
                  </a:lnTo>
                  <a:lnTo>
                    <a:pt x="1554" y="479"/>
                  </a:lnTo>
                  <a:lnTo>
                    <a:pt x="1405" y="329"/>
                  </a:lnTo>
                  <a:lnTo>
                    <a:pt x="1315" y="269"/>
                  </a:lnTo>
                  <a:lnTo>
                    <a:pt x="1211" y="195"/>
                  </a:lnTo>
                  <a:lnTo>
                    <a:pt x="1106" y="135"/>
                  </a:lnTo>
                  <a:lnTo>
                    <a:pt x="987" y="90"/>
                  </a:lnTo>
                  <a:lnTo>
                    <a:pt x="867" y="45"/>
                  </a:lnTo>
                  <a:lnTo>
                    <a:pt x="748" y="15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4"/>
            <p:cNvSpPr/>
            <p:nvPr/>
          </p:nvSpPr>
          <p:spPr>
            <a:xfrm>
              <a:off x="6717348" y="1644593"/>
              <a:ext cx="33263" cy="51309"/>
            </a:xfrm>
            <a:custGeom>
              <a:avLst/>
              <a:gdLst/>
              <a:ahLst/>
              <a:cxnLst/>
              <a:rect l="l" t="t" r="r" b="b"/>
              <a:pathLst>
                <a:path w="1211" h="1868" extrusionOk="0">
                  <a:moveTo>
                    <a:pt x="1032" y="0"/>
                  </a:moveTo>
                  <a:lnTo>
                    <a:pt x="987" y="30"/>
                  </a:lnTo>
                  <a:lnTo>
                    <a:pt x="837" y="149"/>
                  </a:lnTo>
                  <a:lnTo>
                    <a:pt x="703" y="284"/>
                  </a:lnTo>
                  <a:lnTo>
                    <a:pt x="539" y="463"/>
                  </a:lnTo>
                  <a:lnTo>
                    <a:pt x="374" y="702"/>
                  </a:lnTo>
                  <a:lnTo>
                    <a:pt x="300" y="837"/>
                  </a:lnTo>
                  <a:lnTo>
                    <a:pt x="225" y="986"/>
                  </a:lnTo>
                  <a:lnTo>
                    <a:pt x="150" y="1150"/>
                  </a:lnTo>
                  <a:lnTo>
                    <a:pt x="90" y="1330"/>
                  </a:lnTo>
                  <a:lnTo>
                    <a:pt x="46" y="1509"/>
                  </a:lnTo>
                  <a:lnTo>
                    <a:pt x="1" y="1703"/>
                  </a:lnTo>
                  <a:lnTo>
                    <a:pt x="1" y="1763"/>
                  </a:lnTo>
                  <a:lnTo>
                    <a:pt x="31" y="1808"/>
                  </a:lnTo>
                  <a:lnTo>
                    <a:pt x="75" y="1853"/>
                  </a:lnTo>
                  <a:lnTo>
                    <a:pt x="120" y="1867"/>
                  </a:lnTo>
                  <a:lnTo>
                    <a:pt x="150" y="1867"/>
                  </a:lnTo>
                  <a:lnTo>
                    <a:pt x="195" y="1853"/>
                  </a:lnTo>
                  <a:lnTo>
                    <a:pt x="240" y="1838"/>
                  </a:lnTo>
                  <a:lnTo>
                    <a:pt x="270" y="1793"/>
                  </a:lnTo>
                  <a:lnTo>
                    <a:pt x="285" y="1748"/>
                  </a:lnTo>
                  <a:lnTo>
                    <a:pt x="314" y="1569"/>
                  </a:lnTo>
                  <a:lnTo>
                    <a:pt x="359" y="1404"/>
                  </a:lnTo>
                  <a:lnTo>
                    <a:pt x="419" y="1255"/>
                  </a:lnTo>
                  <a:lnTo>
                    <a:pt x="479" y="1106"/>
                  </a:lnTo>
                  <a:lnTo>
                    <a:pt x="554" y="986"/>
                  </a:lnTo>
                  <a:lnTo>
                    <a:pt x="613" y="852"/>
                  </a:lnTo>
                  <a:lnTo>
                    <a:pt x="763" y="642"/>
                  </a:lnTo>
                  <a:lnTo>
                    <a:pt x="912" y="478"/>
                  </a:lnTo>
                  <a:lnTo>
                    <a:pt x="1032" y="359"/>
                  </a:lnTo>
                  <a:lnTo>
                    <a:pt x="1151" y="269"/>
                  </a:lnTo>
                  <a:lnTo>
                    <a:pt x="1181" y="224"/>
                  </a:lnTo>
                  <a:lnTo>
                    <a:pt x="1211" y="164"/>
                  </a:lnTo>
                  <a:lnTo>
                    <a:pt x="1211" y="120"/>
                  </a:lnTo>
                  <a:lnTo>
                    <a:pt x="1181" y="60"/>
                  </a:lnTo>
                  <a:lnTo>
                    <a:pt x="1136" y="30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4"/>
            <p:cNvSpPr/>
            <p:nvPr/>
          </p:nvSpPr>
          <p:spPr>
            <a:xfrm>
              <a:off x="6725972" y="1663875"/>
              <a:ext cx="29170" cy="11921"/>
            </a:xfrm>
            <a:custGeom>
              <a:avLst/>
              <a:gdLst/>
              <a:ahLst/>
              <a:cxnLst/>
              <a:rect l="l" t="t" r="r" b="b"/>
              <a:pathLst>
                <a:path w="1062" h="434" extrusionOk="0">
                  <a:moveTo>
                    <a:pt x="254" y="0"/>
                  </a:moveTo>
                  <a:lnTo>
                    <a:pt x="105" y="15"/>
                  </a:lnTo>
                  <a:lnTo>
                    <a:pt x="60" y="30"/>
                  </a:lnTo>
                  <a:lnTo>
                    <a:pt x="15" y="75"/>
                  </a:lnTo>
                  <a:lnTo>
                    <a:pt x="0" y="120"/>
                  </a:lnTo>
                  <a:lnTo>
                    <a:pt x="0" y="179"/>
                  </a:lnTo>
                  <a:lnTo>
                    <a:pt x="15" y="239"/>
                  </a:lnTo>
                  <a:lnTo>
                    <a:pt x="60" y="269"/>
                  </a:lnTo>
                  <a:lnTo>
                    <a:pt x="120" y="299"/>
                  </a:lnTo>
                  <a:lnTo>
                    <a:pt x="165" y="284"/>
                  </a:lnTo>
                  <a:lnTo>
                    <a:pt x="359" y="284"/>
                  </a:lnTo>
                  <a:lnTo>
                    <a:pt x="553" y="314"/>
                  </a:lnTo>
                  <a:lnTo>
                    <a:pt x="733" y="374"/>
                  </a:lnTo>
                  <a:lnTo>
                    <a:pt x="852" y="418"/>
                  </a:lnTo>
                  <a:lnTo>
                    <a:pt x="882" y="433"/>
                  </a:lnTo>
                  <a:lnTo>
                    <a:pt x="957" y="433"/>
                  </a:lnTo>
                  <a:lnTo>
                    <a:pt x="987" y="418"/>
                  </a:lnTo>
                  <a:lnTo>
                    <a:pt x="1016" y="389"/>
                  </a:lnTo>
                  <a:lnTo>
                    <a:pt x="1046" y="359"/>
                  </a:lnTo>
                  <a:lnTo>
                    <a:pt x="1061" y="299"/>
                  </a:lnTo>
                  <a:lnTo>
                    <a:pt x="1046" y="254"/>
                  </a:lnTo>
                  <a:lnTo>
                    <a:pt x="1016" y="194"/>
                  </a:lnTo>
                  <a:lnTo>
                    <a:pt x="972" y="164"/>
                  </a:lnTo>
                  <a:lnTo>
                    <a:pt x="882" y="135"/>
                  </a:lnTo>
                  <a:lnTo>
                    <a:pt x="673" y="60"/>
                  </a:lnTo>
                  <a:lnTo>
                    <a:pt x="538" y="15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4"/>
            <p:cNvSpPr/>
            <p:nvPr/>
          </p:nvSpPr>
          <p:spPr>
            <a:xfrm>
              <a:off x="6582761" y="1455403"/>
              <a:ext cx="382897" cy="381249"/>
            </a:xfrm>
            <a:custGeom>
              <a:avLst/>
              <a:gdLst/>
              <a:ahLst/>
              <a:cxnLst/>
              <a:rect l="l" t="t" r="r" b="b"/>
              <a:pathLst>
                <a:path w="13940" h="13880" extrusionOk="0">
                  <a:moveTo>
                    <a:pt x="7829" y="1"/>
                  </a:moveTo>
                  <a:lnTo>
                    <a:pt x="7321" y="16"/>
                  </a:lnTo>
                  <a:lnTo>
                    <a:pt x="6783" y="61"/>
                  </a:lnTo>
                  <a:lnTo>
                    <a:pt x="6201" y="150"/>
                  </a:lnTo>
                  <a:lnTo>
                    <a:pt x="5603" y="270"/>
                  </a:lnTo>
                  <a:lnTo>
                    <a:pt x="4961" y="419"/>
                  </a:lnTo>
                  <a:lnTo>
                    <a:pt x="4348" y="613"/>
                  </a:lnTo>
                  <a:lnTo>
                    <a:pt x="3780" y="793"/>
                  </a:lnTo>
                  <a:lnTo>
                    <a:pt x="3257" y="972"/>
                  </a:lnTo>
                  <a:lnTo>
                    <a:pt x="2794" y="1166"/>
                  </a:lnTo>
                  <a:lnTo>
                    <a:pt x="2376" y="1360"/>
                  </a:lnTo>
                  <a:lnTo>
                    <a:pt x="2002" y="1555"/>
                  </a:lnTo>
                  <a:lnTo>
                    <a:pt x="1674" y="1749"/>
                  </a:lnTo>
                  <a:lnTo>
                    <a:pt x="1375" y="1943"/>
                  </a:lnTo>
                  <a:lnTo>
                    <a:pt x="1121" y="2137"/>
                  </a:lnTo>
                  <a:lnTo>
                    <a:pt x="897" y="2331"/>
                  </a:lnTo>
                  <a:lnTo>
                    <a:pt x="718" y="2526"/>
                  </a:lnTo>
                  <a:lnTo>
                    <a:pt x="553" y="2720"/>
                  </a:lnTo>
                  <a:lnTo>
                    <a:pt x="419" y="2899"/>
                  </a:lnTo>
                  <a:lnTo>
                    <a:pt x="314" y="3093"/>
                  </a:lnTo>
                  <a:lnTo>
                    <a:pt x="240" y="3273"/>
                  </a:lnTo>
                  <a:lnTo>
                    <a:pt x="165" y="3452"/>
                  </a:lnTo>
                  <a:lnTo>
                    <a:pt x="90" y="3751"/>
                  </a:lnTo>
                  <a:lnTo>
                    <a:pt x="30" y="4020"/>
                  </a:lnTo>
                  <a:lnTo>
                    <a:pt x="1" y="4259"/>
                  </a:lnTo>
                  <a:lnTo>
                    <a:pt x="1" y="4483"/>
                  </a:lnTo>
                  <a:lnTo>
                    <a:pt x="16" y="4677"/>
                  </a:lnTo>
                  <a:lnTo>
                    <a:pt x="75" y="4856"/>
                  </a:lnTo>
                  <a:lnTo>
                    <a:pt x="135" y="4991"/>
                  </a:lnTo>
                  <a:lnTo>
                    <a:pt x="225" y="5110"/>
                  </a:lnTo>
                  <a:lnTo>
                    <a:pt x="389" y="5260"/>
                  </a:lnTo>
                  <a:lnTo>
                    <a:pt x="568" y="5424"/>
                  </a:lnTo>
                  <a:lnTo>
                    <a:pt x="777" y="5573"/>
                  </a:lnTo>
                  <a:lnTo>
                    <a:pt x="987" y="5738"/>
                  </a:lnTo>
                  <a:lnTo>
                    <a:pt x="1226" y="5887"/>
                  </a:lnTo>
                  <a:lnTo>
                    <a:pt x="1465" y="6051"/>
                  </a:lnTo>
                  <a:lnTo>
                    <a:pt x="1719" y="6186"/>
                  </a:lnTo>
                  <a:lnTo>
                    <a:pt x="1988" y="6335"/>
                  </a:lnTo>
                  <a:lnTo>
                    <a:pt x="2256" y="6470"/>
                  </a:lnTo>
                  <a:lnTo>
                    <a:pt x="2540" y="6589"/>
                  </a:lnTo>
                  <a:lnTo>
                    <a:pt x="2824" y="6694"/>
                  </a:lnTo>
                  <a:lnTo>
                    <a:pt x="3108" y="6783"/>
                  </a:lnTo>
                  <a:lnTo>
                    <a:pt x="3392" y="6858"/>
                  </a:lnTo>
                  <a:lnTo>
                    <a:pt x="3676" y="6903"/>
                  </a:lnTo>
                  <a:lnTo>
                    <a:pt x="3960" y="6948"/>
                  </a:lnTo>
                  <a:lnTo>
                    <a:pt x="4228" y="6948"/>
                  </a:lnTo>
                  <a:lnTo>
                    <a:pt x="4288" y="6873"/>
                  </a:lnTo>
                  <a:lnTo>
                    <a:pt x="4423" y="6694"/>
                  </a:lnTo>
                  <a:lnTo>
                    <a:pt x="4527" y="6574"/>
                  </a:lnTo>
                  <a:lnTo>
                    <a:pt x="4662" y="6455"/>
                  </a:lnTo>
                  <a:lnTo>
                    <a:pt x="4796" y="6320"/>
                  </a:lnTo>
                  <a:lnTo>
                    <a:pt x="4961" y="6201"/>
                  </a:lnTo>
                  <a:lnTo>
                    <a:pt x="5140" y="6096"/>
                  </a:lnTo>
                  <a:lnTo>
                    <a:pt x="5334" y="6007"/>
                  </a:lnTo>
                  <a:lnTo>
                    <a:pt x="5543" y="5947"/>
                  </a:lnTo>
                  <a:lnTo>
                    <a:pt x="5663" y="5932"/>
                  </a:lnTo>
                  <a:lnTo>
                    <a:pt x="5767" y="5917"/>
                  </a:lnTo>
                  <a:lnTo>
                    <a:pt x="5887" y="5932"/>
                  </a:lnTo>
                  <a:lnTo>
                    <a:pt x="6006" y="5932"/>
                  </a:lnTo>
                  <a:lnTo>
                    <a:pt x="6126" y="5962"/>
                  </a:lnTo>
                  <a:lnTo>
                    <a:pt x="6260" y="6007"/>
                  </a:lnTo>
                  <a:lnTo>
                    <a:pt x="6380" y="6051"/>
                  </a:lnTo>
                  <a:lnTo>
                    <a:pt x="6514" y="6111"/>
                  </a:lnTo>
                  <a:lnTo>
                    <a:pt x="6649" y="6201"/>
                  </a:lnTo>
                  <a:lnTo>
                    <a:pt x="6783" y="6290"/>
                  </a:lnTo>
                  <a:lnTo>
                    <a:pt x="6903" y="6410"/>
                  </a:lnTo>
                  <a:lnTo>
                    <a:pt x="7022" y="6515"/>
                  </a:lnTo>
                  <a:lnTo>
                    <a:pt x="7112" y="6649"/>
                  </a:lnTo>
                  <a:lnTo>
                    <a:pt x="7172" y="6783"/>
                  </a:lnTo>
                  <a:lnTo>
                    <a:pt x="7231" y="6918"/>
                  </a:lnTo>
                  <a:lnTo>
                    <a:pt x="7276" y="7052"/>
                  </a:lnTo>
                  <a:lnTo>
                    <a:pt x="7291" y="7202"/>
                  </a:lnTo>
                  <a:lnTo>
                    <a:pt x="7306" y="7351"/>
                  </a:lnTo>
                  <a:lnTo>
                    <a:pt x="7291" y="7501"/>
                  </a:lnTo>
                  <a:lnTo>
                    <a:pt x="7276" y="7650"/>
                  </a:lnTo>
                  <a:lnTo>
                    <a:pt x="7246" y="7799"/>
                  </a:lnTo>
                  <a:lnTo>
                    <a:pt x="7201" y="7964"/>
                  </a:lnTo>
                  <a:lnTo>
                    <a:pt x="7142" y="8113"/>
                  </a:lnTo>
                  <a:lnTo>
                    <a:pt x="7082" y="8262"/>
                  </a:lnTo>
                  <a:lnTo>
                    <a:pt x="7007" y="8412"/>
                  </a:lnTo>
                  <a:lnTo>
                    <a:pt x="6918" y="8546"/>
                  </a:lnTo>
                  <a:lnTo>
                    <a:pt x="6828" y="8696"/>
                  </a:lnTo>
                  <a:lnTo>
                    <a:pt x="6723" y="8830"/>
                  </a:lnTo>
                  <a:lnTo>
                    <a:pt x="6604" y="8950"/>
                  </a:lnTo>
                  <a:lnTo>
                    <a:pt x="6499" y="9069"/>
                  </a:lnTo>
                  <a:lnTo>
                    <a:pt x="6365" y="9189"/>
                  </a:lnTo>
                  <a:lnTo>
                    <a:pt x="6245" y="9293"/>
                  </a:lnTo>
                  <a:lnTo>
                    <a:pt x="6111" y="9383"/>
                  </a:lnTo>
                  <a:lnTo>
                    <a:pt x="5976" y="9473"/>
                  </a:lnTo>
                  <a:lnTo>
                    <a:pt x="5827" y="9547"/>
                  </a:lnTo>
                  <a:lnTo>
                    <a:pt x="5693" y="9607"/>
                  </a:lnTo>
                  <a:lnTo>
                    <a:pt x="5543" y="9667"/>
                  </a:lnTo>
                  <a:lnTo>
                    <a:pt x="5394" y="9697"/>
                  </a:lnTo>
                  <a:lnTo>
                    <a:pt x="5244" y="9727"/>
                  </a:lnTo>
                  <a:lnTo>
                    <a:pt x="4946" y="9727"/>
                  </a:lnTo>
                  <a:lnTo>
                    <a:pt x="4811" y="9697"/>
                  </a:lnTo>
                  <a:lnTo>
                    <a:pt x="4781" y="9786"/>
                  </a:lnTo>
                  <a:lnTo>
                    <a:pt x="4736" y="10010"/>
                  </a:lnTo>
                  <a:lnTo>
                    <a:pt x="4721" y="10175"/>
                  </a:lnTo>
                  <a:lnTo>
                    <a:pt x="4707" y="10369"/>
                  </a:lnTo>
                  <a:lnTo>
                    <a:pt x="4707" y="10593"/>
                  </a:lnTo>
                  <a:lnTo>
                    <a:pt x="4707" y="10817"/>
                  </a:lnTo>
                  <a:lnTo>
                    <a:pt x="4736" y="11071"/>
                  </a:lnTo>
                  <a:lnTo>
                    <a:pt x="4781" y="11340"/>
                  </a:lnTo>
                  <a:lnTo>
                    <a:pt x="4841" y="11624"/>
                  </a:lnTo>
                  <a:lnTo>
                    <a:pt x="4931" y="11908"/>
                  </a:lnTo>
                  <a:lnTo>
                    <a:pt x="5065" y="12206"/>
                  </a:lnTo>
                  <a:lnTo>
                    <a:pt x="5214" y="12505"/>
                  </a:lnTo>
                  <a:lnTo>
                    <a:pt x="5409" y="12804"/>
                  </a:lnTo>
                  <a:lnTo>
                    <a:pt x="5528" y="12939"/>
                  </a:lnTo>
                  <a:lnTo>
                    <a:pt x="5648" y="13088"/>
                  </a:lnTo>
                  <a:lnTo>
                    <a:pt x="5991" y="13252"/>
                  </a:lnTo>
                  <a:lnTo>
                    <a:pt x="6350" y="13402"/>
                  </a:lnTo>
                  <a:lnTo>
                    <a:pt x="6694" y="13521"/>
                  </a:lnTo>
                  <a:lnTo>
                    <a:pt x="7052" y="13626"/>
                  </a:lnTo>
                  <a:lnTo>
                    <a:pt x="7411" y="13715"/>
                  </a:lnTo>
                  <a:lnTo>
                    <a:pt x="7754" y="13775"/>
                  </a:lnTo>
                  <a:lnTo>
                    <a:pt x="8113" y="13820"/>
                  </a:lnTo>
                  <a:lnTo>
                    <a:pt x="8471" y="13865"/>
                  </a:lnTo>
                  <a:lnTo>
                    <a:pt x="8815" y="13880"/>
                  </a:lnTo>
                  <a:lnTo>
                    <a:pt x="9502" y="13880"/>
                  </a:lnTo>
                  <a:lnTo>
                    <a:pt x="9846" y="13865"/>
                  </a:lnTo>
                  <a:lnTo>
                    <a:pt x="10174" y="13835"/>
                  </a:lnTo>
                  <a:lnTo>
                    <a:pt x="10488" y="13790"/>
                  </a:lnTo>
                  <a:lnTo>
                    <a:pt x="11101" y="13700"/>
                  </a:lnTo>
                  <a:lnTo>
                    <a:pt x="11668" y="13581"/>
                  </a:lnTo>
                  <a:lnTo>
                    <a:pt x="12191" y="13446"/>
                  </a:lnTo>
                  <a:lnTo>
                    <a:pt x="12654" y="13312"/>
                  </a:lnTo>
                  <a:lnTo>
                    <a:pt x="13058" y="13178"/>
                  </a:lnTo>
                  <a:lnTo>
                    <a:pt x="13372" y="13058"/>
                  </a:lnTo>
                  <a:lnTo>
                    <a:pt x="13611" y="12968"/>
                  </a:lnTo>
                  <a:lnTo>
                    <a:pt x="13820" y="12879"/>
                  </a:lnTo>
                  <a:lnTo>
                    <a:pt x="13879" y="12341"/>
                  </a:lnTo>
                  <a:lnTo>
                    <a:pt x="13909" y="11803"/>
                  </a:lnTo>
                  <a:lnTo>
                    <a:pt x="13939" y="11280"/>
                  </a:lnTo>
                  <a:lnTo>
                    <a:pt x="13939" y="10772"/>
                  </a:lnTo>
                  <a:lnTo>
                    <a:pt x="13939" y="10264"/>
                  </a:lnTo>
                  <a:lnTo>
                    <a:pt x="13909" y="9801"/>
                  </a:lnTo>
                  <a:lnTo>
                    <a:pt x="13879" y="9353"/>
                  </a:lnTo>
                  <a:lnTo>
                    <a:pt x="13850" y="8935"/>
                  </a:lnTo>
                  <a:lnTo>
                    <a:pt x="13760" y="8188"/>
                  </a:lnTo>
                  <a:lnTo>
                    <a:pt x="13670" y="7620"/>
                  </a:lnTo>
                  <a:lnTo>
                    <a:pt x="13611" y="7232"/>
                  </a:lnTo>
                  <a:lnTo>
                    <a:pt x="13566" y="7052"/>
                  </a:lnTo>
                  <a:lnTo>
                    <a:pt x="13491" y="6365"/>
                  </a:lnTo>
                  <a:lnTo>
                    <a:pt x="13372" y="5663"/>
                  </a:lnTo>
                  <a:lnTo>
                    <a:pt x="13312" y="5304"/>
                  </a:lnTo>
                  <a:lnTo>
                    <a:pt x="13222" y="4961"/>
                  </a:lnTo>
                  <a:lnTo>
                    <a:pt x="13147" y="4602"/>
                  </a:lnTo>
                  <a:lnTo>
                    <a:pt x="13043" y="4244"/>
                  </a:lnTo>
                  <a:lnTo>
                    <a:pt x="12923" y="3900"/>
                  </a:lnTo>
                  <a:lnTo>
                    <a:pt x="12804" y="3556"/>
                  </a:lnTo>
                  <a:lnTo>
                    <a:pt x="12669" y="3213"/>
                  </a:lnTo>
                  <a:lnTo>
                    <a:pt x="12520" y="2884"/>
                  </a:lnTo>
                  <a:lnTo>
                    <a:pt x="12341" y="2570"/>
                  </a:lnTo>
                  <a:lnTo>
                    <a:pt x="12161" y="2257"/>
                  </a:lnTo>
                  <a:lnTo>
                    <a:pt x="11952" y="1973"/>
                  </a:lnTo>
                  <a:lnTo>
                    <a:pt x="11728" y="1689"/>
                  </a:lnTo>
                  <a:lnTo>
                    <a:pt x="11489" y="1420"/>
                  </a:lnTo>
                  <a:lnTo>
                    <a:pt x="11235" y="1181"/>
                  </a:lnTo>
                  <a:lnTo>
                    <a:pt x="10951" y="942"/>
                  </a:lnTo>
                  <a:lnTo>
                    <a:pt x="10653" y="748"/>
                  </a:lnTo>
                  <a:lnTo>
                    <a:pt x="10324" y="554"/>
                  </a:lnTo>
                  <a:lnTo>
                    <a:pt x="9965" y="404"/>
                  </a:lnTo>
                  <a:lnTo>
                    <a:pt x="9592" y="255"/>
                  </a:lnTo>
                  <a:lnTo>
                    <a:pt x="9188" y="150"/>
                  </a:lnTo>
                  <a:lnTo>
                    <a:pt x="8770" y="76"/>
                  </a:lnTo>
                  <a:lnTo>
                    <a:pt x="8307" y="16"/>
                  </a:lnTo>
                  <a:lnTo>
                    <a:pt x="78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4"/>
            <p:cNvSpPr/>
            <p:nvPr/>
          </p:nvSpPr>
          <p:spPr>
            <a:xfrm>
              <a:off x="6708751" y="1555958"/>
              <a:ext cx="361527" cy="400531"/>
            </a:xfrm>
            <a:custGeom>
              <a:avLst/>
              <a:gdLst/>
              <a:ahLst/>
              <a:cxnLst/>
              <a:rect l="l" t="t" r="r" b="b"/>
              <a:pathLst>
                <a:path w="13162" h="14582" extrusionOk="0">
                  <a:moveTo>
                    <a:pt x="8262" y="0"/>
                  </a:moveTo>
                  <a:lnTo>
                    <a:pt x="8157" y="254"/>
                  </a:lnTo>
                  <a:lnTo>
                    <a:pt x="8023" y="553"/>
                  </a:lnTo>
                  <a:lnTo>
                    <a:pt x="7843" y="941"/>
                  </a:lnTo>
                  <a:lnTo>
                    <a:pt x="7589" y="1389"/>
                  </a:lnTo>
                  <a:lnTo>
                    <a:pt x="7276" y="1897"/>
                  </a:lnTo>
                  <a:lnTo>
                    <a:pt x="7096" y="2166"/>
                  </a:lnTo>
                  <a:lnTo>
                    <a:pt x="6902" y="2450"/>
                  </a:lnTo>
                  <a:lnTo>
                    <a:pt x="6693" y="2719"/>
                  </a:lnTo>
                  <a:lnTo>
                    <a:pt x="6469" y="3003"/>
                  </a:lnTo>
                  <a:lnTo>
                    <a:pt x="6215" y="3287"/>
                  </a:lnTo>
                  <a:lnTo>
                    <a:pt x="5946" y="3571"/>
                  </a:lnTo>
                  <a:lnTo>
                    <a:pt x="5677" y="3840"/>
                  </a:lnTo>
                  <a:lnTo>
                    <a:pt x="5363" y="4108"/>
                  </a:lnTo>
                  <a:lnTo>
                    <a:pt x="5050" y="4377"/>
                  </a:lnTo>
                  <a:lnTo>
                    <a:pt x="4706" y="4631"/>
                  </a:lnTo>
                  <a:lnTo>
                    <a:pt x="4347" y="4855"/>
                  </a:lnTo>
                  <a:lnTo>
                    <a:pt x="3974" y="5080"/>
                  </a:lnTo>
                  <a:lnTo>
                    <a:pt x="3586" y="5289"/>
                  </a:lnTo>
                  <a:lnTo>
                    <a:pt x="3167" y="5468"/>
                  </a:lnTo>
                  <a:lnTo>
                    <a:pt x="2719" y="5632"/>
                  </a:lnTo>
                  <a:lnTo>
                    <a:pt x="2271" y="5767"/>
                  </a:lnTo>
                  <a:lnTo>
                    <a:pt x="1793" y="5886"/>
                  </a:lnTo>
                  <a:lnTo>
                    <a:pt x="1285" y="5961"/>
                  </a:lnTo>
                  <a:lnTo>
                    <a:pt x="762" y="6021"/>
                  </a:lnTo>
                  <a:lnTo>
                    <a:pt x="224" y="6036"/>
                  </a:lnTo>
                  <a:lnTo>
                    <a:pt x="179" y="6155"/>
                  </a:lnTo>
                  <a:lnTo>
                    <a:pt x="105" y="6499"/>
                  </a:lnTo>
                  <a:lnTo>
                    <a:pt x="60" y="6723"/>
                  </a:lnTo>
                  <a:lnTo>
                    <a:pt x="30" y="6992"/>
                  </a:lnTo>
                  <a:lnTo>
                    <a:pt x="0" y="7291"/>
                  </a:lnTo>
                  <a:lnTo>
                    <a:pt x="0" y="7604"/>
                  </a:lnTo>
                  <a:lnTo>
                    <a:pt x="15" y="7933"/>
                  </a:lnTo>
                  <a:lnTo>
                    <a:pt x="75" y="8292"/>
                  </a:lnTo>
                  <a:lnTo>
                    <a:pt x="105" y="8456"/>
                  </a:lnTo>
                  <a:lnTo>
                    <a:pt x="149" y="8635"/>
                  </a:lnTo>
                  <a:lnTo>
                    <a:pt x="209" y="8814"/>
                  </a:lnTo>
                  <a:lnTo>
                    <a:pt x="269" y="8994"/>
                  </a:lnTo>
                  <a:lnTo>
                    <a:pt x="344" y="9158"/>
                  </a:lnTo>
                  <a:lnTo>
                    <a:pt x="433" y="9337"/>
                  </a:lnTo>
                  <a:lnTo>
                    <a:pt x="538" y="9502"/>
                  </a:lnTo>
                  <a:lnTo>
                    <a:pt x="657" y="9666"/>
                  </a:lnTo>
                  <a:lnTo>
                    <a:pt x="792" y="9830"/>
                  </a:lnTo>
                  <a:lnTo>
                    <a:pt x="926" y="9980"/>
                  </a:lnTo>
                  <a:lnTo>
                    <a:pt x="1091" y="10129"/>
                  </a:lnTo>
                  <a:lnTo>
                    <a:pt x="1270" y="10264"/>
                  </a:lnTo>
                  <a:lnTo>
                    <a:pt x="1927" y="10757"/>
                  </a:lnTo>
                  <a:lnTo>
                    <a:pt x="2540" y="11190"/>
                  </a:lnTo>
                  <a:lnTo>
                    <a:pt x="2824" y="11414"/>
                  </a:lnTo>
                  <a:lnTo>
                    <a:pt x="3078" y="11638"/>
                  </a:lnTo>
                  <a:lnTo>
                    <a:pt x="3332" y="11862"/>
                  </a:lnTo>
                  <a:lnTo>
                    <a:pt x="3541" y="12086"/>
                  </a:lnTo>
                  <a:lnTo>
                    <a:pt x="3750" y="12325"/>
                  </a:lnTo>
                  <a:lnTo>
                    <a:pt x="3914" y="12579"/>
                  </a:lnTo>
                  <a:lnTo>
                    <a:pt x="4064" y="12848"/>
                  </a:lnTo>
                  <a:lnTo>
                    <a:pt x="4183" y="13147"/>
                  </a:lnTo>
                  <a:lnTo>
                    <a:pt x="4243" y="13296"/>
                  </a:lnTo>
                  <a:lnTo>
                    <a:pt x="4273" y="13461"/>
                  </a:lnTo>
                  <a:lnTo>
                    <a:pt x="4318" y="13625"/>
                  </a:lnTo>
                  <a:lnTo>
                    <a:pt x="4333" y="13804"/>
                  </a:lnTo>
                  <a:lnTo>
                    <a:pt x="4347" y="13983"/>
                  </a:lnTo>
                  <a:lnTo>
                    <a:pt x="4362" y="14178"/>
                  </a:lnTo>
                  <a:lnTo>
                    <a:pt x="4347" y="14581"/>
                  </a:lnTo>
                  <a:lnTo>
                    <a:pt x="4347" y="14581"/>
                  </a:lnTo>
                  <a:lnTo>
                    <a:pt x="5020" y="14521"/>
                  </a:lnTo>
                  <a:lnTo>
                    <a:pt x="5662" y="14432"/>
                  </a:lnTo>
                  <a:lnTo>
                    <a:pt x="6319" y="14327"/>
                  </a:lnTo>
                  <a:lnTo>
                    <a:pt x="6947" y="14193"/>
                  </a:lnTo>
                  <a:lnTo>
                    <a:pt x="7574" y="14043"/>
                  </a:lnTo>
                  <a:lnTo>
                    <a:pt x="8187" y="13894"/>
                  </a:lnTo>
                  <a:lnTo>
                    <a:pt x="8770" y="13715"/>
                  </a:lnTo>
                  <a:lnTo>
                    <a:pt x="9352" y="13520"/>
                  </a:lnTo>
                  <a:lnTo>
                    <a:pt x="9905" y="13311"/>
                  </a:lnTo>
                  <a:lnTo>
                    <a:pt x="10443" y="13072"/>
                  </a:lnTo>
                  <a:lnTo>
                    <a:pt x="10966" y="12833"/>
                  </a:lnTo>
                  <a:lnTo>
                    <a:pt x="11459" y="12579"/>
                  </a:lnTo>
                  <a:lnTo>
                    <a:pt x="11922" y="12310"/>
                  </a:lnTo>
                  <a:lnTo>
                    <a:pt x="12370" y="12026"/>
                  </a:lnTo>
                  <a:lnTo>
                    <a:pt x="12773" y="11743"/>
                  </a:lnTo>
                  <a:lnTo>
                    <a:pt x="13162" y="11429"/>
                  </a:lnTo>
                  <a:lnTo>
                    <a:pt x="13132" y="11339"/>
                  </a:lnTo>
                  <a:lnTo>
                    <a:pt x="13072" y="11235"/>
                  </a:lnTo>
                  <a:lnTo>
                    <a:pt x="12923" y="11025"/>
                  </a:lnTo>
                  <a:lnTo>
                    <a:pt x="12729" y="10771"/>
                  </a:lnTo>
                  <a:lnTo>
                    <a:pt x="12490" y="10473"/>
                  </a:lnTo>
                  <a:lnTo>
                    <a:pt x="11892" y="9771"/>
                  </a:lnTo>
                  <a:lnTo>
                    <a:pt x="11563" y="9352"/>
                  </a:lnTo>
                  <a:lnTo>
                    <a:pt x="11220" y="8874"/>
                  </a:lnTo>
                  <a:lnTo>
                    <a:pt x="10981" y="8516"/>
                  </a:lnTo>
                  <a:lnTo>
                    <a:pt x="10771" y="8172"/>
                  </a:lnTo>
                  <a:lnTo>
                    <a:pt x="10562" y="7798"/>
                  </a:lnTo>
                  <a:lnTo>
                    <a:pt x="10368" y="7440"/>
                  </a:lnTo>
                  <a:lnTo>
                    <a:pt x="10174" y="7066"/>
                  </a:lnTo>
                  <a:lnTo>
                    <a:pt x="9995" y="6693"/>
                  </a:lnTo>
                  <a:lnTo>
                    <a:pt x="9830" y="6319"/>
                  </a:lnTo>
                  <a:lnTo>
                    <a:pt x="9681" y="5946"/>
                  </a:lnTo>
                  <a:lnTo>
                    <a:pt x="9412" y="5199"/>
                  </a:lnTo>
                  <a:lnTo>
                    <a:pt x="9173" y="4452"/>
                  </a:lnTo>
                  <a:lnTo>
                    <a:pt x="8964" y="3750"/>
                  </a:lnTo>
                  <a:lnTo>
                    <a:pt x="8785" y="3063"/>
                  </a:lnTo>
                  <a:lnTo>
                    <a:pt x="8650" y="2420"/>
                  </a:lnTo>
                  <a:lnTo>
                    <a:pt x="8531" y="1838"/>
                  </a:lnTo>
                  <a:lnTo>
                    <a:pt x="8441" y="1315"/>
                  </a:lnTo>
                  <a:lnTo>
                    <a:pt x="8366" y="867"/>
                  </a:lnTo>
                  <a:lnTo>
                    <a:pt x="8277" y="224"/>
                  </a:lnTo>
                  <a:lnTo>
                    <a:pt x="82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4"/>
            <p:cNvSpPr/>
            <p:nvPr/>
          </p:nvSpPr>
          <p:spPr>
            <a:xfrm>
              <a:off x="6711607" y="1706530"/>
              <a:ext cx="25050" cy="25078"/>
            </a:xfrm>
            <a:custGeom>
              <a:avLst/>
              <a:gdLst/>
              <a:ahLst/>
              <a:cxnLst/>
              <a:rect l="l" t="t" r="r" b="b"/>
              <a:pathLst>
                <a:path w="912" h="913" extrusionOk="0">
                  <a:moveTo>
                    <a:pt x="449" y="1"/>
                  </a:moveTo>
                  <a:lnTo>
                    <a:pt x="359" y="16"/>
                  </a:lnTo>
                  <a:lnTo>
                    <a:pt x="284" y="31"/>
                  </a:lnTo>
                  <a:lnTo>
                    <a:pt x="195" y="76"/>
                  </a:lnTo>
                  <a:lnTo>
                    <a:pt x="135" y="135"/>
                  </a:lnTo>
                  <a:lnTo>
                    <a:pt x="75" y="210"/>
                  </a:lnTo>
                  <a:lnTo>
                    <a:pt x="30" y="285"/>
                  </a:lnTo>
                  <a:lnTo>
                    <a:pt x="1" y="359"/>
                  </a:lnTo>
                  <a:lnTo>
                    <a:pt x="1" y="464"/>
                  </a:lnTo>
                  <a:lnTo>
                    <a:pt x="1" y="554"/>
                  </a:lnTo>
                  <a:lnTo>
                    <a:pt x="30" y="643"/>
                  </a:lnTo>
                  <a:lnTo>
                    <a:pt x="75" y="718"/>
                  </a:lnTo>
                  <a:lnTo>
                    <a:pt x="135" y="778"/>
                  </a:lnTo>
                  <a:lnTo>
                    <a:pt x="195" y="837"/>
                  </a:lnTo>
                  <a:lnTo>
                    <a:pt x="284" y="882"/>
                  </a:lnTo>
                  <a:lnTo>
                    <a:pt x="359" y="912"/>
                  </a:lnTo>
                  <a:lnTo>
                    <a:pt x="553" y="912"/>
                  </a:lnTo>
                  <a:lnTo>
                    <a:pt x="628" y="882"/>
                  </a:lnTo>
                  <a:lnTo>
                    <a:pt x="718" y="837"/>
                  </a:lnTo>
                  <a:lnTo>
                    <a:pt x="777" y="778"/>
                  </a:lnTo>
                  <a:lnTo>
                    <a:pt x="837" y="718"/>
                  </a:lnTo>
                  <a:lnTo>
                    <a:pt x="882" y="643"/>
                  </a:lnTo>
                  <a:lnTo>
                    <a:pt x="912" y="554"/>
                  </a:lnTo>
                  <a:lnTo>
                    <a:pt x="912" y="464"/>
                  </a:lnTo>
                  <a:lnTo>
                    <a:pt x="912" y="359"/>
                  </a:lnTo>
                  <a:lnTo>
                    <a:pt x="882" y="285"/>
                  </a:lnTo>
                  <a:lnTo>
                    <a:pt x="837" y="210"/>
                  </a:lnTo>
                  <a:lnTo>
                    <a:pt x="777" y="135"/>
                  </a:lnTo>
                  <a:lnTo>
                    <a:pt x="718" y="76"/>
                  </a:lnTo>
                  <a:lnTo>
                    <a:pt x="628" y="31"/>
                  </a:lnTo>
                  <a:lnTo>
                    <a:pt x="553" y="16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4"/>
            <p:cNvSpPr/>
            <p:nvPr/>
          </p:nvSpPr>
          <p:spPr>
            <a:xfrm>
              <a:off x="6385386" y="1930163"/>
              <a:ext cx="750989" cy="741952"/>
            </a:xfrm>
            <a:custGeom>
              <a:avLst/>
              <a:gdLst/>
              <a:ahLst/>
              <a:cxnLst/>
              <a:rect l="l" t="t" r="r" b="b"/>
              <a:pathLst>
                <a:path w="27341" h="27012" extrusionOk="0">
                  <a:moveTo>
                    <a:pt x="21140" y="1"/>
                  </a:moveTo>
                  <a:lnTo>
                    <a:pt x="20811" y="61"/>
                  </a:lnTo>
                  <a:lnTo>
                    <a:pt x="20483" y="135"/>
                  </a:lnTo>
                  <a:lnTo>
                    <a:pt x="20154" y="255"/>
                  </a:lnTo>
                  <a:lnTo>
                    <a:pt x="19840" y="404"/>
                  </a:lnTo>
                  <a:lnTo>
                    <a:pt x="19557" y="569"/>
                  </a:lnTo>
                  <a:lnTo>
                    <a:pt x="19288" y="778"/>
                  </a:lnTo>
                  <a:lnTo>
                    <a:pt x="19034" y="1002"/>
                  </a:lnTo>
                  <a:lnTo>
                    <a:pt x="18810" y="1241"/>
                  </a:lnTo>
                  <a:lnTo>
                    <a:pt x="18615" y="1510"/>
                  </a:lnTo>
                  <a:lnTo>
                    <a:pt x="18451" y="1779"/>
                  </a:lnTo>
                  <a:lnTo>
                    <a:pt x="18317" y="2078"/>
                  </a:lnTo>
                  <a:lnTo>
                    <a:pt x="18197" y="2391"/>
                  </a:lnTo>
                  <a:lnTo>
                    <a:pt x="18122" y="2705"/>
                  </a:lnTo>
                  <a:lnTo>
                    <a:pt x="18063" y="3019"/>
                  </a:lnTo>
                  <a:lnTo>
                    <a:pt x="18048" y="3347"/>
                  </a:lnTo>
                  <a:lnTo>
                    <a:pt x="18063" y="3691"/>
                  </a:lnTo>
                  <a:lnTo>
                    <a:pt x="18107" y="4020"/>
                  </a:lnTo>
                  <a:lnTo>
                    <a:pt x="18182" y="4348"/>
                  </a:lnTo>
                  <a:lnTo>
                    <a:pt x="18302" y="4677"/>
                  </a:lnTo>
                  <a:lnTo>
                    <a:pt x="18346" y="4782"/>
                  </a:lnTo>
                  <a:lnTo>
                    <a:pt x="18436" y="4991"/>
                  </a:lnTo>
                  <a:lnTo>
                    <a:pt x="18526" y="5245"/>
                  </a:lnTo>
                  <a:lnTo>
                    <a:pt x="18735" y="5783"/>
                  </a:lnTo>
                  <a:lnTo>
                    <a:pt x="18929" y="6335"/>
                  </a:lnTo>
                  <a:lnTo>
                    <a:pt x="19108" y="6903"/>
                  </a:lnTo>
                  <a:lnTo>
                    <a:pt x="19273" y="7471"/>
                  </a:lnTo>
                  <a:lnTo>
                    <a:pt x="19437" y="8038"/>
                  </a:lnTo>
                  <a:lnTo>
                    <a:pt x="19601" y="8606"/>
                  </a:lnTo>
                  <a:lnTo>
                    <a:pt x="19736" y="9174"/>
                  </a:lnTo>
                  <a:lnTo>
                    <a:pt x="19870" y="9741"/>
                  </a:lnTo>
                  <a:lnTo>
                    <a:pt x="19990" y="10324"/>
                  </a:lnTo>
                  <a:lnTo>
                    <a:pt x="20109" y="10892"/>
                  </a:lnTo>
                  <a:lnTo>
                    <a:pt x="20199" y="11474"/>
                  </a:lnTo>
                  <a:lnTo>
                    <a:pt x="20289" y="12042"/>
                  </a:lnTo>
                  <a:lnTo>
                    <a:pt x="20363" y="12625"/>
                  </a:lnTo>
                  <a:lnTo>
                    <a:pt x="20423" y="13193"/>
                  </a:lnTo>
                  <a:lnTo>
                    <a:pt x="20483" y="13760"/>
                  </a:lnTo>
                  <a:lnTo>
                    <a:pt x="20513" y="14328"/>
                  </a:lnTo>
                  <a:lnTo>
                    <a:pt x="20543" y="14896"/>
                  </a:lnTo>
                  <a:lnTo>
                    <a:pt x="20543" y="15448"/>
                  </a:lnTo>
                  <a:lnTo>
                    <a:pt x="20528" y="16001"/>
                  </a:lnTo>
                  <a:lnTo>
                    <a:pt x="20513" y="16554"/>
                  </a:lnTo>
                  <a:lnTo>
                    <a:pt x="20468" y="17107"/>
                  </a:lnTo>
                  <a:lnTo>
                    <a:pt x="20408" y="17644"/>
                  </a:lnTo>
                  <a:lnTo>
                    <a:pt x="20348" y="18167"/>
                  </a:lnTo>
                  <a:lnTo>
                    <a:pt x="20259" y="18660"/>
                  </a:lnTo>
                  <a:lnTo>
                    <a:pt x="20154" y="19138"/>
                  </a:lnTo>
                  <a:lnTo>
                    <a:pt x="20035" y="19617"/>
                  </a:lnTo>
                  <a:lnTo>
                    <a:pt x="19900" y="20080"/>
                  </a:lnTo>
                  <a:lnTo>
                    <a:pt x="19870" y="20199"/>
                  </a:lnTo>
                  <a:lnTo>
                    <a:pt x="19766" y="20513"/>
                  </a:lnTo>
                  <a:lnTo>
                    <a:pt x="19766" y="20528"/>
                  </a:lnTo>
                  <a:lnTo>
                    <a:pt x="16867" y="20916"/>
                  </a:lnTo>
                  <a:lnTo>
                    <a:pt x="14343" y="21230"/>
                  </a:lnTo>
                  <a:lnTo>
                    <a:pt x="11833" y="21559"/>
                  </a:lnTo>
                  <a:lnTo>
                    <a:pt x="9323" y="21857"/>
                  </a:lnTo>
                  <a:lnTo>
                    <a:pt x="6813" y="22156"/>
                  </a:lnTo>
                  <a:lnTo>
                    <a:pt x="4303" y="22425"/>
                  </a:lnTo>
                  <a:lnTo>
                    <a:pt x="1793" y="22679"/>
                  </a:lnTo>
                  <a:lnTo>
                    <a:pt x="1614" y="22709"/>
                  </a:lnTo>
                  <a:lnTo>
                    <a:pt x="1435" y="22754"/>
                  </a:lnTo>
                  <a:lnTo>
                    <a:pt x="1270" y="22814"/>
                  </a:lnTo>
                  <a:lnTo>
                    <a:pt x="1106" y="22873"/>
                  </a:lnTo>
                  <a:lnTo>
                    <a:pt x="957" y="22963"/>
                  </a:lnTo>
                  <a:lnTo>
                    <a:pt x="822" y="23053"/>
                  </a:lnTo>
                  <a:lnTo>
                    <a:pt x="688" y="23157"/>
                  </a:lnTo>
                  <a:lnTo>
                    <a:pt x="553" y="23277"/>
                  </a:lnTo>
                  <a:lnTo>
                    <a:pt x="449" y="23411"/>
                  </a:lnTo>
                  <a:lnTo>
                    <a:pt x="344" y="23546"/>
                  </a:lnTo>
                  <a:lnTo>
                    <a:pt x="255" y="23695"/>
                  </a:lnTo>
                  <a:lnTo>
                    <a:pt x="180" y="23859"/>
                  </a:lnTo>
                  <a:lnTo>
                    <a:pt x="105" y="24024"/>
                  </a:lnTo>
                  <a:lnTo>
                    <a:pt x="60" y="24188"/>
                  </a:lnTo>
                  <a:lnTo>
                    <a:pt x="30" y="24367"/>
                  </a:lnTo>
                  <a:lnTo>
                    <a:pt x="16" y="24547"/>
                  </a:lnTo>
                  <a:lnTo>
                    <a:pt x="1" y="24920"/>
                  </a:lnTo>
                  <a:lnTo>
                    <a:pt x="1" y="25219"/>
                  </a:lnTo>
                  <a:lnTo>
                    <a:pt x="30" y="25473"/>
                  </a:lnTo>
                  <a:lnTo>
                    <a:pt x="45" y="25562"/>
                  </a:lnTo>
                  <a:lnTo>
                    <a:pt x="75" y="25652"/>
                  </a:lnTo>
                  <a:lnTo>
                    <a:pt x="105" y="25727"/>
                  </a:lnTo>
                  <a:lnTo>
                    <a:pt x="150" y="25801"/>
                  </a:lnTo>
                  <a:lnTo>
                    <a:pt x="195" y="25846"/>
                  </a:lnTo>
                  <a:lnTo>
                    <a:pt x="255" y="25891"/>
                  </a:lnTo>
                  <a:lnTo>
                    <a:pt x="314" y="25936"/>
                  </a:lnTo>
                  <a:lnTo>
                    <a:pt x="389" y="25966"/>
                  </a:lnTo>
                  <a:lnTo>
                    <a:pt x="568" y="26011"/>
                  </a:lnTo>
                  <a:lnTo>
                    <a:pt x="1211" y="26041"/>
                  </a:lnTo>
                  <a:lnTo>
                    <a:pt x="1898" y="26085"/>
                  </a:lnTo>
                  <a:lnTo>
                    <a:pt x="3332" y="26205"/>
                  </a:lnTo>
                  <a:lnTo>
                    <a:pt x="4826" y="26339"/>
                  </a:lnTo>
                  <a:lnTo>
                    <a:pt x="6350" y="26489"/>
                  </a:lnTo>
                  <a:lnTo>
                    <a:pt x="7874" y="26638"/>
                  </a:lnTo>
                  <a:lnTo>
                    <a:pt x="9353" y="26758"/>
                  </a:lnTo>
                  <a:lnTo>
                    <a:pt x="10787" y="26847"/>
                  </a:lnTo>
                  <a:lnTo>
                    <a:pt x="11459" y="26877"/>
                  </a:lnTo>
                  <a:lnTo>
                    <a:pt x="12117" y="26907"/>
                  </a:lnTo>
                  <a:lnTo>
                    <a:pt x="14671" y="26937"/>
                  </a:lnTo>
                  <a:lnTo>
                    <a:pt x="17226" y="26967"/>
                  </a:lnTo>
                  <a:lnTo>
                    <a:pt x="19781" y="26997"/>
                  </a:lnTo>
                  <a:lnTo>
                    <a:pt x="22335" y="27012"/>
                  </a:lnTo>
                  <a:lnTo>
                    <a:pt x="22530" y="26997"/>
                  </a:lnTo>
                  <a:lnTo>
                    <a:pt x="22724" y="26982"/>
                  </a:lnTo>
                  <a:lnTo>
                    <a:pt x="22918" y="26952"/>
                  </a:lnTo>
                  <a:lnTo>
                    <a:pt x="23097" y="26907"/>
                  </a:lnTo>
                  <a:lnTo>
                    <a:pt x="23291" y="26847"/>
                  </a:lnTo>
                  <a:lnTo>
                    <a:pt x="23471" y="26787"/>
                  </a:lnTo>
                  <a:lnTo>
                    <a:pt x="23650" y="26713"/>
                  </a:lnTo>
                  <a:lnTo>
                    <a:pt x="23814" y="26623"/>
                  </a:lnTo>
                  <a:lnTo>
                    <a:pt x="23979" y="26519"/>
                  </a:lnTo>
                  <a:lnTo>
                    <a:pt x="24143" y="26399"/>
                  </a:lnTo>
                  <a:lnTo>
                    <a:pt x="24292" y="26280"/>
                  </a:lnTo>
                  <a:lnTo>
                    <a:pt x="24442" y="26145"/>
                  </a:lnTo>
                  <a:lnTo>
                    <a:pt x="24576" y="25996"/>
                  </a:lnTo>
                  <a:lnTo>
                    <a:pt x="24711" y="25846"/>
                  </a:lnTo>
                  <a:lnTo>
                    <a:pt x="24830" y="25682"/>
                  </a:lnTo>
                  <a:lnTo>
                    <a:pt x="24935" y="25503"/>
                  </a:lnTo>
                  <a:lnTo>
                    <a:pt x="25099" y="25219"/>
                  </a:lnTo>
                  <a:lnTo>
                    <a:pt x="25458" y="24487"/>
                  </a:lnTo>
                  <a:lnTo>
                    <a:pt x="25637" y="24113"/>
                  </a:lnTo>
                  <a:lnTo>
                    <a:pt x="25786" y="23755"/>
                  </a:lnTo>
                  <a:lnTo>
                    <a:pt x="26085" y="23008"/>
                  </a:lnTo>
                  <a:lnTo>
                    <a:pt x="26220" y="22634"/>
                  </a:lnTo>
                  <a:lnTo>
                    <a:pt x="26339" y="22246"/>
                  </a:lnTo>
                  <a:lnTo>
                    <a:pt x="26563" y="21499"/>
                  </a:lnTo>
                  <a:lnTo>
                    <a:pt x="26757" y="20737"/>
                  </a:lnTo>
                  <a:lnTo>
                    <a:pt x="26922" y="19975"/>
                  </a:lnTo>
                  <a:lnTo>
                    <a:pt x="27056" y="19213"/>
                  </a:lnTo>
                  <a:lnTo>
                    <a:pt x="27161" y="18451"/>
                  </a:lnTo>
                  <a:lnTo>
                    <a:pt x="27236" y="17704"/>
                  </a:lnTo>
                  <a:lnTo>
                    <a:pt x="27295" y="16957"/>
                  </a:lnTo>
                  <a:lnTo>
                    <a:pt x="27325" y="16195"/>
                  </a:lnTo>
                  <a:lnTo>
                    <a:pt x="27340" y="15463"/>
                  </a:lnTo>
                  <a:lnTo>
                    <a:pt x="27325" y="14716"/>
                  </a:lnTo>
                  <a:lnTo>
                    <a:pt x="27295" y="13984"/>
                  </a:lnTo>
                  <a:lnTo>
                    <a:pt x="27250" y="13252"/>
                  </a:lnTo>
                  <a:lnTo>
                    <a:pt x="27191" y="12535"/>
                  </a:lnTo>
                  <a:lnTo>
                    <a:pt x="27116" y="11803"/>
                  </a:lnTo>
                  <a:lnTo>
                    <a:pt x="27011" y="11086"/>
                  </a:lnTo>
                  <a:lnTo>
                    <a:pt x="26907" y="10384"/>
                  </a:lnTo>
                  <a:lnTo>
                    <a:pt x="26787" y="9682"/>
                  </a:lnTo>
                  <a:lnTo>
                    <a:pt x="26653" y="8980"/>
                  </a:lnTo>
                  <a:lnTo>
                    <a:pt x="26503" y="8277"/>
                  </a:lnTo>
                  <a:lnTo>
                    <a:pt x="26339" y="7590"/>
                  </a:lnTo>
                  <a:lnTo>
                    <a:pt x="26175" y="6888"/>
                  </a:lnTo>
                  <a:lnTo>
                    <a:pt x="25981" y="6216"/>
                  </a:lnTo>
                  <a:lnTo>
                    <a:pt x="25786" y="5529"/>
                  </a:lnTo>
                  <a:lnTo>
                    <a:pt x="25577" y="4856"/>
                  </a:lnTo>
                  <a:lnTo>
                    <a:pt x="25353" y="4169"/>
                  </a:lnTo>
                  <a:lnTo>
                    <a:pt x="25129" y="3497"/>
                  </a:lnTo>
                  <a:lnTo>
                    <a:pt x="24875" y="2810"/>
                  </a:lnTo>
                  <a:lnTo>
                    <a:pt x="24741" y="2466"/>
                  </a:lnTo>
                  <a:lnTo>
                    <a:pt x="24666" y="2287"/>
                  </a:lnTo>
                  <a:lnTo>
                    <a:pt x="24576" y="2078"/>
                  </a:lnTo>
                  <a:lnTo>
                    <a:pt x="24427" y="1764"/>
                  </a:lnTo>
                  <a:lnTo>
                    <a:pt x="24248" y="1480"/>
                  </a:lnTo>
                  <a:lnTo>
                    <a:pt x="24053" y="1211"/>
                  </a:lnTo>
                  <a:lnTo>
                    <a:pt x="23829" y="972"/>
                  </a:lnTo>
                  <a:lnTo>
                    <a:pt x="23575" y="748"/>
                  </a:lnTo>
                  <a:lnTo>
                    <a:pt x="23321" y="554"/>
                  </a:lnTo>
                  <a:lnTo>
                    <a:pt x="23037" y="389"/>
                  </a:lnTo>
                  <a:lnTo>
                    <a:pt x="22739" y="255"/>
                  </a:lnTo>
                  <a:lnTo>
                    <a:pt x="22440" y="150"/>
                  </a:lnTo>
                  <a:lnTo>
                    <a:pt x="22126" y="61"/>
                  </a:lnTo>
                  <a:lnTo>
                    <a:pt x="21798" y="16"/>
                  </a:lnTo>
                  <a:lnTo>
                    <a:pt x="214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4"/>
            <p:cNvSpPr/>
            <p:nvPr/>
          </p:nvSpPr>
          <p:spPr>
            <a:xfrm>
              <a:off x="5894611" y="2134515"/>
              <a:ext cx="681221" cy="451016"/>
            </a:xfrm>
            <a:custGeom>
              <a:avLst/>
              <a:gdLst/>
              <a:ahLst/>
              <a:cxnLst/>
              <a:rect l="l" t="t" r="r" b="b"/>
              <a:pathLst>
                <a:path w="24801" h="16420" extrusionOk="0">
                  <a:moveTo>
                    <a:pt x="1" y="1"/>
                  </a:moveTo>
                  <a:lnTo>
                    <a:pt x="6320" y="16419"/>
                  </a:lnTo>
                  <a:lnTo>
                    <a:pt x="24801" y="16419"/>
                  </a:lnTo>
                  <a:lnTo>
                    <a:pt x="24801" y="14761"/>
                  </a:lnTo>
                  <a:lnTo>
                    <a:pt x="7366" y="14761"/>
                  </a:lnTo>
                  <a:lnTo>
                    <a:pt x="16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4"/>
            <p:cNvSpPr/>
            <p:nvPr/>
          </p:nvSpPr>
          <p:spPr>
            <a:xfrm>
              <a:off x="6251211" y="2537477"/>
              <a:ext cx="261408" cy="111628"/>
            </a:xfrm>
            <a:custGeom>
              <a:avLst/>
              <a:gdLst/>
              <a:ahLst/>
              <a:cxnLst/>
              <a:rect l="l" t="t" r="r" b="b"/>
              <a:pathLst>
                <a:path w="9517" h="4064" extrusionOk="0">
                  <a:moveTo>
                    <a:pt x="8232" y="0"/>
                  </a:moveTo>
                  <a:lnTo>
                    <a:pt x="8157" y="30"/>
                  </a:lnTo>
                  <a:lnTo>
                    <a:pt x="8113" y="75"/>
                  </a:lnTo>
                  <a:lnTo>
                    <a:pt x="8068" y="135"/>
                  </a:lnTo>
                  <a:lnTo>
                    <a:pt x="8053" y="225"/>
                  </a:lnTo>
                  <a:lnTo>
                    <a:pt x="8038" y="314"/>
                  </a:lnTo>
                  <a:lnTo>
                    <a:pt x="8053" y="419"/>
                  </a:lnTo>
                  <a:lnTo>
                    <a:pt x="8083" y="882"/>
                  </a:lnTo>
                  <a:lnTo>
                    <a:pt x="8083" y="1001"/>
                  </a:lnTo>
                  <a:lnTo>
                    <a:pt x="8083" y="1106"/>
                  </a:lnTo>
                  <a:lnTo>
                    <a:pt x="8068" y="1196"/>
                  </a:lnTo>
                  <a:lnTo>
                    <a:pt x="8038" y="1270"/>
                  </a:lnTo>
                  <a:lnTo>
                    <a:pt x="8008" y="1300"/>
                  </a:lnTo>
                  <a:lnTo>
                    <a:pt x="7963" y="1330"/>
                  </a:lnTo>
                  <a:lnTo>
                    <a:pt x="7859" y="1390"/>
                  </a:lnTo>
                  <a:lnTo>
                    <a:pt x="7694" y="1435"/>
                  </a:lnTo>
                  <a:lnTo>
                    <a:pt x="7485" y="1494"/>
                  </a:lnTo>
                  <a:lnTo>
                    <a:pt x="7246" y="1539"/>
                  </a:lnTo>
                  <a:lnTo>
                    <a:pt x="6977" y="1569"/>
                  </a:lnTo>
                  <a:lnTo>
                    <a:pt x="6365" y="1629"/>
                  </a:lnTo>
                  <a:lnTo>
                    <a:pt x="5692" y="1659"/>
                  </a:lnTo>
                  <a:lnTo>
                    <a:pt x="5005" y="1659"/>
                  </a:lnTo>
                  <a:lnTo>
                    <a:pt x="4318" y="1644"/>
                  </a:lnTo>
                  <a:lnTo>
                    <a:pt x="3705" y="1599"/>
                  </a:lnTo>
                  <a:lnTo>
                    <a:pt x="3063" y="1539"/>
                  </a:lnTo>
                  <a:lnTo>
                    <a:pt x="2421" y="1524"/>
                  </a:lnTo>
                  <a:lnTo>
                    <a:pt x="1808" y="1524"/>
                  </a:lnTo>
                  <a:lnTo>
                    <a:pt x="1240" y="1539"/>
                  </a:lnTo>
                  <a:lnTo>
                    <a:pt x="927" y="1554"/>
                  </a:lnTo>
                  <a:lnTo>
                    <a:pt x="404" y="1584"/>
                  </a:lnTo>
                  <a:lnTo>
                    <a:pt x="344" y="1584"/>
                  </a:lnTo>
                  <a:lnTo>
                    <a:pt x="284" y="1614"/>
                  </a:lnTo>
                  <a:lnTo>
                    <a:pt x="180" y="1659"/>
                  </a:lnTo>
                  <a:lnTo>
                    <a:pt x="105" y="1733"/>
                  </a:lnTo>
                  <a:lnTo>
                    <a:pt x="45" y="1823"/>
                  </a:lnTo>
                  <a:lnTo>
                    <a:pt x="15" y="1883"/>
                  </a:lnTo>
                  <a:lnTo>
                    <a:pt x="0" y="1957"/>
                  </a:lnTo>
                  <a:lnTo>
                    <a:pt x="0" y="2017"/>
                  </a:lnTo>
                  <a:lnTo>
                    <a:pt x="0" y="2092"/>
                  </a:lnTo>
                  <a:lnTo>
                    <a:pt x="15" y="2152"/>
                  </a:lnTo>
                  <a:lnTo>
                    <a:pt x="45" y="2226"/>
                  </a:lnTo>
                  <a:lnTo>
                    <a:pt x="90" y="2286"/>
                  </a:lnTo>
                  <a:lnTo>
                    <a:pt x="150" y="2346"/>
                  </a:lnTo>
                  <a:lnTo>
                    <a:pt x="284" y="2450"/>
                  </a:lnTo>
                  <a:lnTo>
                    <a:pt x="449" y="2585"/>
                  </a:lnTo>
                  <a:lnTo>
                    <a:pt x="628" y="2704"/>
                  </a:lnTo>
                  <a:lnTo>
                    <a:pt x="837" y="2839"/>
                  </a:lnTo>
                  <a:lnTo>
                    <a:pt x="1300" y="3108"/>
                  </a:lnTo>
                  <a:lnTo>
                    <a:pt x="1569" y="3242"/>
                  </a:lnTo>
                  <a:lnTo>
                    <a:pt x="1838" y="3377"/>
                  </a:lnTo>
                  <a:lnTo>
                    <a:pt x="2137" y="3496"/>
                  </a:lnTo>
                  <a:lnTo>
                    <a:pt x="2436" y="3616"/>
                  </a:lnTo>
                  <a:lnTo>
                    <a:pt x="2764" y="3735"/>
                  </a:lnTo>
                  <a:lnTo>
                    <a:pt x="3093" y="3825"/>
                  </a:lnTo>
                  <a:lnTo>
                    <a:pt x="3436" y="3915"/>
                  </a:lnTo>
                  <a:lnTo>
                    <a:pt x="3810" y="3989"/>
                  </a:lnTo>
                  <a:lnTo>
                    <a:pt x="4169" y="4034"/>
                  </a:lnTo>
                  <a:lnTo>
                    <a:pt x="4557" y="4064"/>
                  </a:lnTo>
                  <a:lnTo>
                    <a:pt x="4945" y="4064"/>
                  </a:lnTo>
                  <a:lnTo>
                    <a:pt x="5334" y="4049"/>
                  </a:lnTo>
                  <a:lnTo>
                    <a:pt x="5737" y="4004"/>
                  </a:lnTo>
                  <a:lnTo>
                    <a:pt x="6155" y="3915"/>
                  </a:lnTo>
                  <a:lnTo>
                    <a:pt x="6544" y="3810"/>
                  </a:lnTo>
                  <a:lnTo>
                    <a:pt x="6917" y="3676"/>
                  </a:lnTo>
                  <a:lnTo>
                    <a:pt x="7276" y="3526"/>
                  </a:lnTo>
                  <a:lnTo>
                    <a:pt x="7605" y="3362"/>
                  </a:lnTo>
                  <a:lnTo>
                    <a:pt x="7903" y="3183"/>
                  </a:lnTo>
                  <a:lnTo>
                    <a:pt x="8172" y="3003"/>
                  </a:lnTo>
                  <a:lnTo>
                    <a:pt x="8426" y="2809"/>
                  </a:lnTo>
                  <a:lnTo>
                    <a:pt x="8650" y="2630"/>
                  </a:lnTo>
                  <a:lnTo>
                    <a:pt x="8860" y="2450"/>
                  </a:lnTo>
                  <a:lnTo>
                    <a:pt x="9024" y="2286"/>
                  </a:lnTo>
                  <a:lnTo>
                    <a:pt x="9293" y="2002"/>
                  </a:lnTo>
                  <a:lnTo>
                    <a:pt x="9457" y="1793"/>
                  </a:lnTo>
                  <a:lnTo>
                    <a:pt x="9517" y="1718"/>
                  </a:lnTo>
                  <a:lnTo>
                    <a:pt x="9472" y="1509"/>
                  </a:lnTo>
                  <a:lnTo>
                    <a:pt x="9397" y="1270"/>
                  </a:lnTo>
                  <a:lnTo>
                    <a:pt x="9293" y="1001"/>
                  </a:lnTo>
                  <a:lnTo>
                    <a:pt x="9233" y="852"/>
                  </a:lnTo>
                  <a:lnTo>
                    <a:pt x="9158" y="703"/>
                  </a:lnTo>
                  <a:lnTo>
                    <a:pt x="9069" y="568"/>
                  </a:lnTo>
                  <a:lnTo>
                    <a:pt x="8964" y="434"/>
                  </a:lnTo>
                  <a:lnTo>
                    <a:pt x="8860" y="314"/>
                  </a:lnTo>
                  <a:lnTo>
                    <a:pt x="8725" y="195"/>
                  </a:lnTo>
                  <a:lnTo>
                    <a:pt x="8591" y="105"/>
                  </a:lnTo>
                  <a:lnTo>
                    <a:pt x="8441" y="45"/>
                  </a:lnTo>
                  <a:lnTo>
                    <a:pt x="8322" y="0"/>
                  </a:lnTo>
                  <a:close/>
                </a:path>
              </a:pathLst>
            </a:custGeom>
            <a:solidFill>
              <a:srgbClr val="FBB9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4"/>
            <p:cNvSpPr/>
            <p:nvPr/>
          </p:nvSpPr>
          <p:spPr>
            <a:xfrm>
              <a:off x="6252447" y="2583017"/>
              <a:ext cx="66911" cy="39828"/>
            </a:xfrm>
            <a:custGeom>
              <a:avLst/>
              <a:gdLst/>
              <a:ahLst/>
              <a:cxnLst/>
              <a:rect l="l" t="t" r="r" b="b"/>
              <a:pathLst>
                <a:path w="2436" h="1450" extrusionOk="0">
                  <a:moveTo>
                    <a:pt x="135" y="1"/>
                  </a:moveTo>
                  <a:lnTo>
                    <a:pt x="60" y="75"/>
                  </a:lnTo>
                  <a:lnTo>
                    <a:pt x="0" y="165"/>
                  </a:lnTo>
                  <a:lnTo>
                    <a:pt x="135" y="285"/>
                  </a:lnTo>
                  <a:lnTo>
                    <a:pt x="299" y="434"/>
                  </a:lnTo>
                  <a:lnTo>
                    <a:pt x="508" y="598"/>
                  </a:lnTo>
                  <a:lnTo>
                    <a:pt x="762" y="763"/>
                  </a:lnTo>
                  <a:lnTo>
                    <a:pt x="1076" y="942"/>
                  </a:lnTo>
                  <a:lnTo>
                    <a:pt x="1419" y="1106"/>
                  </a:lnTo>
                  <a:lnTo>
                    <a:pt x="1838" y="1286"/>
                  </a:lnTo>
                  <a:lnTo>
                    <a:pt x="2301" y="1450"/>
                  </a:lnTo>
                  <a:lnTo>
                    <a:pt x="2361" y="1450"/>
                  </a:lnTo>
                  <a:lnTo>
                    <a:pt x="2391" y="1435"/>
                  </a:lnTo>
                  <a:lnTo>
                    <a:pt x="2405" y="1405"/>
                  </a:lnTo>
                  <a:lnTo>
                    <a:pt x="2420" y="1375"/>
                  </a:lnTo>
                  <a:lnTo>
                    <a:pt x="2435" y="1345"/>
                  </a:lnTo>
                  <a:lnTo>
                    <a:pt x="2420" y="1300"/>
                  </a:lnTo>
                  <a:lnTo>
                    <a:pt x="2391" y="1271"/>
                  </a:lnTo>
                  <a:lnTo>
                    <a:pt x="2361" y="1256"/>
                  </a:lnTo>
                  <a:lnTo>
                    <a:pt x="1898" y="1091"/>
                  </a:lnTo>
                  <a:lnTo>
                    <a:pt x="1509" y="927"/>
                  </a:lnTo>
                  <a:lnTo>
                    <a:pt x="1151" y="748"/>
                  </a:lnTo>
                  <a:lnTo>
                    <a:pt x="867" y="583"/>
                  </a:lnTo>
                  <a:lnTo>
                    <a:pt x="613" y="419"/>
                  </a:lnTo>
                  <a:lnTo>
                    <a:pt x="404" y="255"/>
                  </a:lnTo>
                  <a:lnTo>
                    <a:pt x="254" y="12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4"/>
            <p:cNvSpPr/>
            <p:nvPr/>
          </p:nvSpPr>
          <p:spPr>
            <a:xfrm>
              <a:off x="6276645" y="2579748"/>
              <a:ext cx="60758" cy="29967"/>
            </a:xfrm>
            <a:custGeom>
              <a:avLst/>
              <a:gdLst/>
              <a:ahLst/>
              <a:cxnLst/>
              <a:rect l="l" t="t" r="r" b="b"/>
              <a:pathLst>
                <a:path w="2212" h="1091" extrusionOk="0">
                  <a:moveTo>
                    <a:pt x="314" y="0"/>
                  </a:moveTo>
                  <a:lnTo>
                    <a:pt x="1" y="15"/>
                  </a:lnTo>
                  <a:lnTo>
                    <a:pt x="150" y="135"/>
                  </a:lnTo>
                  <a:lnTo>
                    <a:pt x="329" y="269"/>
                  </a:lnTo>
                  <a:lnTo>
                    <a:pt x="538" y="404"/>
                  </a:lnTo>
                  <a:lnTo>
                    <a:pt x="777" y="538"/>
                  </a:lnTo>
                  <a:lnTo>
                    <a:pt x="1046" y="687"/>
                  </a:lnTo>
                  <a:lnTo>
                    <a:pt x="1360" y="822"/>
                  </a:lnTo>
                  <a:lnTo>
                    <a:pt x="1704" y="956"/>
                  </a:lnTo>
                  <a:lnTo>
                    <a:pt x="2077" y="1091"/>
                  </a:lnTo>
                  <a:lnTo>
                    <a:pt x="2137" y="1091"/>
                  </a:lnTo>
                  <a:lnTo>
                    <a:pt x="2167" y="1076"/>
                  </a:lnTo>
                  <a:lnTo>
                    <a:pt x="2197" y="1061"/>
                  </a:lnTo>
                  <a:lnTo>
                    <a:pt x="2212" y="1031"/>
                  </a:lnTo>
                  <a:lnTo>
                    <a:pt x="2212" y="986"/>
                  </a:lnTo>
                  <a:lnTo>
                    <a:pt x="2197" y="956"/>
                  </a:lnTo>
                  <a:lnTo>
                    <a:pt x="2167" y="911"/>
                  </a:lnTo>
                  <a:lnTo>
                    <a:pt x="2137" y="897"/>
                  </a:lnTo>
                  <a:lnTo>
                    <a:pt x="1823" y="792"/>
                  </a:lnTo>
                  <a:lnTo>
                    <a:pt x="1539" y="687"/>
                  </a:lnTo>
                  <a:lnTo>
                    <a:pt x="1270" y="568"/>
                  </a:lnTo>
                  <a:lnTo>
                    <a:pt x="1031" y="448"/>
                  </a:lnTo>
                  <a:lnTo>
                    <a:pt x="822" y="329"/>
                  </a:lnTo>
                  <a:lnTo>
                    <a:pt x="628" y="22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B9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35"/>
          <p:cNvSpPr/>
          <p:nvPr/>
        </p:nvSpPr>
        <p:spPr>
          <a:xfrm>
            <a:off x="4160625" y="2988113"/>
            <a:ext cx="824700" cy="824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35"/>
          <p:cNvSpPr/>
          <p:nvPr/>
        </p:nvSpPr>
        <p:spPr>
          <a:xfrm>
            <a:off x="4159638" y="1025963"/>
            <a:ext cx="824700" cy="824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35"/>
          <p:cNvSpPr/>
          <p:nvPr/>
        </p:nvSpPr>
        <p:spPr>
          <a:xfrm>
            <a:off x="7300975" y="2028313"/>
            <a:ext cx="824700" cy="824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35"/>
          <p:cNvSpPr/>
          <p:nvPr/>
        </p:nvSpPr>
        <p:spPr>
          <a:xfrm>
            <a:off x="1019288" y="1025963"/>
            <a:ext cx="824700" cy="82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1744" name="Google Shape;1744;p35"/>
          <p:cNvGrpSpPr/>
          <p:nvPr/>
        </p:nvGrpSpPr>
        <p:grpSpPr>
          <a:xfrm>
            <a:off x="1251221" y="1291306"/>
            <a:ext cx="360818" cy="294030"/>
            <a:chOff x="7963196" y="2903752"/>
            <a:chExt cx="360818" cy="294030"/>
          </a:xfrm>
        </p:grpSpPr>
        <p:sp>
          <p:nvSpPr>
            <p:cNvPr id="1745" name="Google Shape;1745;p35"/>
            <p:cNvSpPr/>
            <p:nvPr/>
          </p:nvSpPr>
          <p:spPr>
            <a:xfrm>
              <a:off x="8022666" y="2987604"/>
              <a:ext cx="301348" cy="42405"/>
            </a:xfrm>
            <a:custGeom>
              <a:avLst/>
              <a:gdLst/>
              <a:ahLst/>
              <a:cxnLst/>
              <a:rect l="l" t="t" r="r" b="b"/>
              <a:pathLst>
                <a:path w="8812" h="1240" extrusionOk="0">
                  <a:moveTo>
                    <a:pt x="977" y="1"/>
                  </a:moveTo>
                  <a:cubicBezTo>
                    <a:pt x="500" y="1"/>
                    <a:pt x="96" y="358"/>
                    <a:pt x="48" y="834"/>
                  </a:cubicBezTo>
                  <a:lnTo>
                    <a:pt x="0" y="1239"/>
                  </a:lnTo>
                  <a:lnTo>
                    <a:pt x="8716" y="1239"/>
                  </a:lnTo>
                  <a:lnTo>
                    <a:pt x="8740" y="1025"/>
                  </a:lnTo>
                  <a:cubicBezTo>
                    <a:pt x="8812" y="477"/>
                    <a:pt x="8383" y="1"/>
                    <a:pt x="78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8003925" y="3051143"/>
              <a:ext cx="314412" cy="146639"/>
            </a:xfrm>
            <a:custGeom>
              <a:avLst/>
              <a:gdLst/>
              <a:ahLst/>
              <a:cxnLst/>
              <a:rect l="l" t="t" r="r" b="b"/>
              <a:pathLst>
                <a:path w="9194" h="4288" extrusionOk="0">
                  <a:moveTo>
                    <a:pt x="477" y="0"/>
                  </a:moveTo>
                  <a:lnTo>
                    <a:pt x="1" y="4287"/>
                  </a:lnTo>
                  <a:lnTo>
                    <a:pt x="7907" y="4287"/>
                  </a:lnTo>
                  <a:cubicBezTo>
                    <a:pt x="8002" y="4287"/>
                    <a:pt x="8121" y="4263"/>
                    <a:pt x="8240" y="4216"/>
                  </a:cubicBezTo>
                  <a:cubicBezTo>
                    <a:pt x="8550" y="4097"/>
                    <a:pt x="8764" y="3811"/>
                    <a:pt x="8812" y="3477"/>
                  </a:cubicBezTo>
                  <a:lnTo>
                    <a:pt x="91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7963196" y="2903752"/>
              <a:ext cx="338829" cy="291568"/>
            </a:xfrm>
            <a:custGeom>
              <a:avLst/>
              <a:gdLst/>
              <a:ahLst/>
              <a:cxnLst/>
              <a:rect l="l" t="t" r="r" b="b"/>
              <a:pathLst>
                <a:path w="9908" h="8526" extrusionOk="0">
                  <a:moveTo>
                    <a:pt x="930" y="0"/>
                  </a:moveTo>
                  <a:cubicBezTo>
                    <a:pt x="406" y="0"/>
                    <a:pt x="1" y="405"/>
                    <a:pt x="1" y="929"/>
                  </a:cubicBezTo>
                  <a:lnTo>
                    <a:pt x="1" y="7668"/>
                  </a:lnTo>
                  <a:cubicBezTo>
                    <a:pt x="1" y="8073"/>
                    <a:pt x="239" y="8407"/>
                    <a:pt x="596" y="8526"/>
                  </a:cubicBezTo>
                  <a:lnTo>
                    <a:pt x="1192" y="3215"/>
                  </a:lnTo>
                  <a:cubicBezTo>
                    <a:pt x="1285" y="2444"/>
                    <a:pt x="1905" y="1857"/>
                    <a:pt x="2670" y="1857"/>
                  </a:cubicBezTo>
                  <a:cubicBezTo>
                    <a:pt x="2685" y="1857"/>
                    <a:pt x="2701" y="1857"/>
                    <a:pt x="2716" y="1858"/>
                  </a:cubicBezTo>
                  <a:lnTo>
                    <a:pt x="9574" y="1858"/>
                  </a:lnTo>
                  <a:cubicBezTo>
                    <a:pt x="9693" y="1858"/>
                    <a:pt x="9812" y="1858"/>
                    <a:pt x="9908" y="1881"/>
                  </a:cubicBezTo>
                  <a:cubicBezTo>
                    <a:pt x="9789" y="1500"/>
                    <a:pt x="9431" y="1238"/>
                    <a:pt x="9027" y="1238"/>
                  </a:cubicBezTo>
                  <a:lnTo>
                    <a:pt x="4740" y="1238"/>
                  </a:lnTo>
                  <a:lnTo>
                    <a:pt x="3597" y="95"/>
                  </a:lnTo>
                  <a:cubicBezTo>
                    <a:pt x="3549" y="48"/>
                    <a:pt x="3454" y="0"/>
                    <a:pt x="33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35"/>
          <p:cNvGrpSpPr/>
          <p:nvPr/>
        </p:nvGrpSpPr>
        <p:grpSpPr>
          <a:xfrm>
            <a:off x="457201" y="1945230"/>
            <a:ext cx="1948882" cy="824600"/>
            <a:chOff x="457200" y="959300"/>
            <a:chExt cx="2061000" cy="824600"/>
          </a:xfrm>
        </p:grpSpPr>
        <p:sp>
          <p:nvSpPr>
            <p:cNvPr id="1749" name="Google Shape;1749;p35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Collect the data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50" name="Google Shape;1750;p35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51" name="Google Shape;1751;p35"/>
          <p:cNvGrpSpPr/>
          <p:nvPr/>
        </p:nvGrpSpPr>
        <p:grpSpPr>
          <a:xfrm>
            <a:off x="4411141" y="1255456"/>
            <a:ext cx="321730" cy="365708"/>
            <a:chOff x="2440779" y="4628606"/>
            <a:chExt cx="321730" cy="365708"/>
          </a:xfrm>
        </p:grpSpPr>
        <p:sp>
          <p:nvSpPr>
            <p:cNvPr id="1752" name="Google Shape;1752;p35"/>
            <p:cNvSpPr/>
            <p:nvPr/>
          </p:nvSpPr>
          <p:spPr>
            <a:xfrm>
              <a:off x="2440779" y="4628606"/>
              <a:ext cx="276931" cy="320909"/>
            </a:xfrm>
            <a:custGeom>
              <a:avLst/>
              <a:gdLst/>
              <a:ahLst/>
              <a:cxnLst/>
              <a:rect l="l" t="t" r="r" b="b"/>
              <a:pathLst>
                <a:path w="8098" h="9384" extrusionOk="0">
                  <a:moveTo>
                    <a:pt x="953" y="1"/>
                  </a:moveTo>
                  <a:cubicBezTo>
                    <a:pt x="430" y="1"/>
                    <a:pt x="1" y="430"/>
                    <a:pt x="1" y="930"/>
                  </a:cubicBezTo>
                  <a:lnTo>
                    <a:pt x="1" y="8479"/>
                  </a:lnTo>
                  <a:cubicBezTo>
                    <a:pt x="1" y="8884"/>
                    <a:pt x="239" y="9241"/>
                    <a:pt x="620" y="9384"/>
                  </a:cubicBezTo>
                  <a:lnTo>
                    <a:pt x="620" y="3097"/>
                  </a:lnTo>
                  <a:cubicBezTo>
                    <a:pt x="620" y="2668"/>
                    <a:pt x="787" y="2263"/>
                    <a:pt x="1096" y="1978"/>
                  </a:cubicBezTo>
                  <a:lnTo>
                    <a:pt x="1978" y="1096"/>
                  </a:lnTo>
                  <a:cubicBezTo>
                    <a:pt x="2263" y="787"/>
                    <a:pt x="2668" y="620"/>
                    <a:pt x="3097" y="620"/>
                  </a:cubicBezTo>
                  <a:lnTo>
                    <a:pt x="8098" y="620"/>
                  </a:lnTo>
                  <a:cubicBezTo>
                    <a:pt x="7955" y="263"/>
                    <a:pt x="7598" y="1"/>
                    <a:pt x="7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2483970" y="4671797"/>
              <a:ext cx="278539" cy="322517"/>
            </a:xfrm>
            <a:custGeom>
              <a:avLst/>
              <a:gdLst/>
              <a:ahLst/>
              <a:cxnLst/>
              <a:rect l="l" t="t" r="r" b="b"/>
              <a:pathLst>
                <a:path w="8145" h="9431" extrusionOk="0">
                  <a:moveTo>
                    <a:pt x="6573" y="3167"/>
                  </a:moveTo>
                  <a:cubicBezTo>
                    <a:pt x="6978" y="3167"/>
                    <a:pt x="6978" y="3787"/>
                    <a:pt x="6573" y="3787"/>
                  </a:cubicBezTo>
                  <a:lnTo>
                    <a:pt x="1548" y="3787"/>
                  </a:lnTo>
                  <a:cubicBezTo>
                    <a:pt x="1143" y="3787"/>
                    <a:pt x="1143" y="3167"/>
                    <a:pt x="1548" y="3167"/>
                  </a:cubicBezTo>
                  <a:close/>
                  <a:moveTo>
                    <a:pt x="6573" y="4430"/>
                  </a:moveTo>
                  <a:cubicBezTo>
                    <a:pt x="6978" y="4430"/>
                    <a:pt x="6978" y="5049"/>
                    <a:pt x="6573" y="5049"/>
                  </a:cubicBezTo>
                  <a:lnTo>
                    <a:pt x="1548" y="5049"/>
                  </a:lnTo>
                  <a:cubicBezTo>
                    <a:pt x="1143" y="5049"/>
                    <a:pt x="1143" y="4430"/>
                    <a:pt x="1548" y="4430"/>
                  </a:cubicBezTo>
                  <a:close/>
                  <a:moveTo>
                    <a:pt x="6573" y="5668"/>
                  </a:moveTo>
                  <a:cubicBezTo>
                    <a:pt x="6978" y="5668"/>
                    <a:pt x="6978" y="6311"/>
                    <a:pt x="6573" y="6311"/>
                  </a:cubicBezTo>
                  <a:lnTo>
                    <a:pt x="1548" y="6311"/>
                  </a:lnTo>
                  <a:cubicBezTo>
                    <a:pt x="1143" y="6311"/>
                    <a:pt x="1143" y="5668"/>
                    <a:pt x="1548" y="5668"/>
                  </a:cubicBezTo>
                  <a:close/>
                  <a:moveTo>
                    <a:pt x="6573" y="6930"/>
                  </a:moveTo>
                  <a:cubicBezTo>
                    <a:pt x="6954" y="6954"/>
                    <a:pt x="6954" y="7525"/>
                    <a:pt x="6573" y="7549"/>
                  </a:cubicBezTo>
                  <a:lnTo>
                    <a:pt x="1548" y="7549"/>
                  </a:lnTo>
                  <a:cubicBezTo>
                    <a:pt x="1167" y="7525"/>
                    <a:pt x="1167" y="6954"/>
                    <a:pt x="1548" y="6930"/>
                  </a:cubicBezTo>
                  <a:close/>
                  <a:moveTo>
                    <a:pt x="2501" y="0"/>
                  </a:moveTo>
                  <a:lnTo>
                    <a:pt x="2501" y="2191"/>
                  </a:lnTo>
                  <a:cubicBezTo>
                    <a:pt x="2501" y="2358"/>
                    <a:pt x="2358" y="2501"/>
                    <a:pt x="2191" y="2501"/>
                  </a:cubicBezTo>
                  <a:lnTo>
                    <a:pt x="0" y="2501"/>
                  </a:lnTo>
                  <a:lnTo>
                    <a:pt x="0" y="8502"/>
                  </a:lnTo>
                  <a:cubicBezTo>
                    <a:pt x="0" y="9002"/>
                    <a:pt x="429" y="9431"/>
                    <a:pt x="953" y="9431"/>
                  </a:cubicBezTo>
                  <a:lnTo>
                    <a:pt x="7192" y="9431"/>
                  </a:lnTo>
                  <a:cubicBezTo>
                    <a:pt x="7716" y="9431"/>
                    <a:pt x="8145" y="9002"/>
                    <a:pt x="8121" y="8502"/>
                  </a:cubicBezTo>
                  <a:lnTo>
                    <a:pt x="8121" y="929"/>
                  </a:lnTo>
                  <a:cubicBezTo>
                    <a:pt x="8145" y="429"/>
                    <a:pt x="7716" y="0"/>
                    <a:pt x="7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2483149" y="4671797"/>
              <a:ext cx="64360" cy="6436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1834" y="0"/>
                  </a:moveTo>
                  <a:cubicBezTo>
                    <a:pt x="1596" y="0"/>
                    <a:pt x="1358" y="95"/>
                    <a:pt x="1167" y="286"/>
                  </a:cubicBezTo>
                  <a:lnTo>
                    <a:pt x="286" y="1167"/>
                  </a:lnTo>
                  <a:cubicBezTo>
                    <a:pt x="96" y="1357"/>
                    <a:pt x="0" y="1619"/>
                    <a:pt x="0" y="1881"/>
                  </a:cubicBezTo>
                  <a:lnTo>
                    <a:pt x="1882" y="1881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5" name="Google Shape;1755;p35"/>
          <p:cNvGrpSpPr/>
          <p:nvPr/>
        </p:nvGrpSpPr>
        <p:grpSpPr>
          <a:xfrm>
            <a:off x="3597551" y="1945230"/>
            <a:ext cx="1948882" cy="824600"/>
            <a:chOff x="457200" y="959300"/>
            <a:chExt cx="2061000" cy="824600"/>
          </a:xfrm>
        </p:grpSpPr>
        <p:sp>
          <p:nvSpPr>
            <p:cNvPr id="1756" name="Google Shape;1756;p35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Prepare the data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57" name="Google Shape;1757;p35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third planet from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58" name="Google Shape;1758;p35"/>
          <p:cNvGrpSpPr/>
          <p:nvPr/>
        </p:nvGrpSpPr>
        <p:grpSpPr>
          <a:xfrm>
            <a:off x="7532914" y="2263025"/>
            <a:ext cx="360819" cy="355292"/>
            <a:chOff x="4781114" y="2878202"/>
            <a:chExt cx="360819" cy="355292"/>
          </a:xfrm>
        </p:grpSpPr>
        <p:sp>
          <p:nvSpPr>
            <p:cNvPr id="1759" name="Google Shape;1759;p35"/>
            <p:cNvSpPr/>
            <p:nvPr/>
          </p:nvSpPr>
          <p:spPr>
            <a:xfrm>
              <a:off x="4902990" y="2878202"/>
              <a:ext cx="116247" cy="110378"/>
            </a:xfrm>
            <a:custGeom>
              <a:avLst/>
              <a:gdLst/>
              <a:ahLst/>
              <a:cxnLst/>
              <a:rect l="l" t="t" r="r" b="b"/>
              <a:pathLst>
                <a:path w="3407" h="3235" extrusionOk="0">
                  <a:moveTo>
                    <a:pt x="1645" y="0"/>
                  </a:moveTo>
                  <a:cubicBezTo>
                    <a:pt x="811" y="0"/>
                    <a:pt x="1" y="641"/>
                    <a:pt x="1" y="1610"/>
                  </a:cubicBezTo>
                  <a:cubicBezTo>
                    <a:pt x="1" y="2591"/>
                    <a:pt x="804" y="3235"/>
                    <a:pt x="1634" y="3235"/>
                  </a:cubicBezTo>
                  <a:cubicBezTo>
                    <a:pt x="2033" y="3235"/>
                    <a:pt x="2438" y="3086"/>
                    <a:pt x="2763" y="2753"/>
                  </a:cubicBezTo>
                  <a:cubicBezTo>
                    <a:pt x="3406" y="2134"/>
                    <a:pt x="3406" y="1110"/>
                    <a:pt x="2763" y="467"/>
                  </a:cubicBezTo>
                  <a:cubicBezTo>
                    <a:pt x="2441" y="145"/>
                    <a:pt x="2041" y="0"/>
                    <a:pt x="16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781114" y="3000522"/>
              <a:ext cx="115428" cy="110754"/>
            </a:xfrm>
            <a:custGeom>
              <a:avLst/>
              <a:gdLst/>
              <a:ahLst/>
              <a:cxnLst/>
              <a:rect l="l" t="t" r="r" b="b"/>
              <a:pathLst>
                <a:path w="3383" h="3246" extrusionOk="0">
                  <a:moveTo>
                    <a:pt x="1626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16" y="3246"/>
                  </a:cubicBezTo>
                  <a:cubicBezTo>
                    <a:pt x="2012" y="3246"/>
                    <a:pt x="2414" y="3097"/>
                    <a:pt x="2739" y="2764"/>
                  </a:cubicBezTo>
                  <a:cubicBezTo>
                    <a:pt x="3382" y="2145"/>
                    <a:pt x="3382" y="1121"/>
                    <a:pt x="2739" y="478"/>
                  </a:cubicBezTo>
                  <a:cubicBezTo>
                    <a:pt x="2417" y="148"/>
                    <a:pt x="2019" y="1"/>
                    <a:pt x="1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5025686" y="3000522"/>
              <a:ext cx="116247" cy="110754"/>
            </a:xfrm>
            <a:custGeom>
              <a:avLst/>
              <a:gdLst/>
              <a:ahLst/>
              <a:cxnLst/>
              <a:rect l="l" t="t" r="r" b="b"/>
              <a:pathLst>
                <a:path w="3407" h="3246" extrusionOk="0">
                  <a:moveTo>
                    <a:pt x="1634" y="1"/>
                  </a:moveTo>
                  <a:cubicBezTo>
                    <a:pt x="800" y="1"/>
                    <a:pt x="1" y="652"/>
                    <a:pt x="1" y="1621"/>
                  </a:cubicBezTo>
                  <a:cubicBezTo>
                    <a:pt x="1" y="2602"/>
                    <a:pt x="793" y="3246"/>
                    <a:pt x="1623" y="3246"/>
                  </a:cubicBezTo>
                  <a:cubicBezTo>
                    <a:pt x="2023" y="3246"/>
                    <a:pt x="2431" y="3097"/>
                    <a:pt x="2763" y="2764"/>
                  </a:cubicBezTo>
                  <a:cubicBezTo>
                    <a:pt x="3406" y="2145"/>
                    <a:pt x="3406" y="1121"/>
                    <a:pt x="2763" y="478"/>
                  </a:cubicBezTo>
                  <a:cubicBezTo>
                    <a:pt x="2434" y="148"/>
                    <a:pt x="2030" y="1"/>
                    <a:pt x="1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4890707" y="3123081"/>
              <a:ext cx="122832" cy="110412"/>
            </a:xfrm>
            <a:custGeom>
              <a:avLst/>
              <a:gdLst/>
              <a:ahLst/>
              <a:cxnLst/>
              <a:rect l="l" t="t" r="r" b="b"/>
              <a:pathLst>
                <a:path w="3600" h="3236" extrusionOk="0">
                  <a:moveTo>
                    <a:pt x="2003" y="1"/>
                  </a:moveTo>
                  <a:cubicBezTo>
                    <a:pt x="964" y="1"/>
                    <a:pt x="1" y="1047"/>
                    <a:pt x="504" y="2244"/>
                  </a:cubicBezTo>
                  <a:cubicBezTo>
                    <a:pt x="784" y="2925"/>
                    <a:pt x="1376" y="3235"/>
                    <a:pt x="1968" y="3235"/>
                  </a:cubicBezTo>
                  <a:cubicBezTo>
                    <a:pt x="2784" y="3235"/>
                    <a:pt x="3600" y="2646"/>
                    <a:pt x="3600" y="1625"/>
                  </a:cubicBezTo>
                  <a:cubicBezTo>
                    <a:pt x="3600" y="1196"/>
                    <a:pt x="3433" y="791"/>
                    <a:pt x="3123" y="482"/>
                  </a:cubicBezTo>
                  <a:cubicBezTo>
                    <a:pt x="2787" y="146"/>
                    <a:pt x="2390" y="1"/>
                    <a:pt x="2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37958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1354" y="1"/>
                  </a:moveTo>
                  <a:cubicBezTo>
                    <a:pt x="1291" y="1"/>
                    <a:pt x="1226" y="20"/>
                    <a:pt x="1169" y="58"/>
                  </a:cubicBezTo>
                  <a:cubicBezTo>
                    <a:pt x="788" y="344"/>
                    <a:pt x="430" y="677"/>
                    <a:pt x="168" y="1082"/>
                  </a:cubicBezTo>
                  <a:cubicBezTo>
                    <a:pt x="0" y="1318"/>
                    <a:pt x="201" y="1553"/>
                    <a:pt x="417" y="1553"/>
                  </a:cubicBezTo>
                  <a:cubicBezTo>
                    <a:pt x="507" y="1553"/>
                    <a:pt x="599" y="1513"/>
                    <a:pt x="669" y="1415"/>
                  </a:cubicBezTo>
                  <a:cubicBezTo>
                    <a:pt x="883" y="1082"/>
                    <a:pt x="1193" y="796"/>
                    <a:pt x="1526" y="558"/>
                  </a:cubicBezTo>
                  <a:cubicBezTo>
                    <a:pt x="1669" y="463"/>
                    <a:pt x="1693" y="272"/>
                    <a:pt x="1597" y="129"/>
                  </a:cubicBezTo>
                  <a:cubicBezTo>
                    <a:pt x="1540" y="44"/>
                    <a:pt x="1449" y="1"/>
                    <a:pt x="1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5020841" y="3119499"/>
              <a:ext cx="58652" cy="53227"/>
            </a:xfrm>
            <a:custGeom>
              <a:avLst/>
              <a:gdLst/>
              <a:ahLst/>
              <a:cxnLst/>
              <a:rect l="l" t="t" r="r" b="b"/>
              <a:pathLst>
                <a:path w="1719" h="1560" extrusionOk="0">
                  <a:moveTo>
                    <a:pt x="1290" y="1"/>
                  </a:moveTo>
                  <a:cubicBezTo>
                    <a:pt x="1203" y="1"/>
                    <a:pt x="1115" y="40"/>
                    <a:pt x="1048" y="134"/>
                  </a:cubicBezTo>
                  <a:cubicBezTo>
                    <a:pt x="810" y="468"/>
                    <a:pt x="524" y="777"/>
                    <a:pt x="191" y="992"/>
                  </a:cubicBezTo>
                  <a:cubicBezTo>
                    <a:pt x="48" y="1087"/>
                    <a:pt x="0" y="1277"/>
                    <a:pt x="119" y="1420"/>
                  </a:cubicBezTo>
                  <a:cubicBezTo>
                    <a:pt x="163" y="1507"/>
                    <a:pt x="260" y="1559"/>
                    <a:pt x="355" y="1559"/>
                  </a:cubicBezTo>
                  <a:cubicBezTo>
                    <a:pt x="417" y="1559"/>
                    <a:pt x="478" y="1538"/>
                    <a:pt x="524" y="1492"/>
                  </a:cubicBezTo>
                  <a:cubicBezTo>
                    <a:pt x="929" y="1230"/>
                    <a:pt x="1262" y="872"/>
                    <a:pt x="1548" y="491"/>
                  </a:cubicBezTo>
                  <a:cubicBezTo>
                    <a:pt x="1719" y="252"/>
                    <a:pt x="1510" y="1"/>
                    <a:pt x="1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837855" y="3119499"/>
              <a:ext cx="58686" cy="53227"/>
            </a:xfrm>
            <a:custGeom>
              <a:avLst/>
              <a:gdLst/>
              <a:ahLst/>
              <a:cxnLst/>
              <a:rect l="l" t="t" r="r" b="b"/>
              <a:pathLst>
                <a:path w="1720" h="1560" extrusionOk="0">
                  <a:moveTo>
                    <a:pt x="429" y="1"/>
                  </a:moveTo>
                  <a:cubicBezTo>
                    <a:pt x="210" y="1"/>
                    <a:pt x="1" y="252"/>
                    <a:pt x="171" y="491"/>
                  </a:cubicBezTo>
                  <a:cubicBezTo>
                    <a:pt x="457" y="872"/>
                    <a:pt x="791" y="1230"/>
                    <a:pt x="1196" y="1492"/>
                  </a:cubicBezTo>
                  <a:cubicBezTo>
                    <a:pt x="1242" y="1538"/>
                    <a:pt x="1303" y="1559"/>
                    <a:pt x="1365" y="1559"/>
                  </a:cubicBezTo>
                  <a:cubicBezTo>
                    <a:pt x="1464" y="1559"/>
                    <a:pt x="1566" y="1507"/>
                    <a:pt x="1624" y="1420"/>
                  </a:cubicBezTo>
                  <a:cubicBezTo>
                    <a:pt x="1719" y="1277"/>
                    <a:pt x="1672" y="1087"/>
                    <a:pt x="1529" y="992"/>
                  </a:cubicBezTo>
                  <a:cubicBezTo>
                    <a:pt x="1196" y="777"/>
                    <a:pt x="910" y="468"/>
                    <a:pt x="672" y="134"/>
                  </a:cubicBezTo>
                  <a:cubicBezTo>
                    <a:pt x="604" y="40"/>
                    <a:pt x="516" y="1"/>
                    <a:pt x="4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5020841" y="2939277"/>
              <a:ext cx="57765" cy="53022"/>
            </a:xfrm>
            <a:custGeom>
              <a:avLst/>
              <a:gdLst/>
              <a:ahLst/>
              <a:cxnLst/>
              <a:rect l="l" t="t" r="r" b="b"/>
              <a:pathLst>
                <a:path w="1693" h="1554" extrusionOk="0">
                  <a:moveTo>
                    <a:pt x="339" y="1"/>
                  </a:moveTo>
                  <a:cubicBezTo>
                    <a:pt x="244" y="1"/>
                    <a:pt x="152" y="44"/>
                    <a:pt x="95" y="129"/>
                  </a:cubicBezTo>
                  <a:cubicBezTo>
                    <a:pt x="0" y="272"/>
                    <a:pt x="24" y="463"/>
                    <a:pt x="167" y="558"/>
                  </a:cubicBezTo>
                  <a:cubicBezTo>
                    <a:pt x="500" y="796"/>
                    <a:pt x="810" y="1082"/>
                    <a:pt x="1024" y="1415"/>
                  </a:cubicBezTo>
                  <a:cubicBezTo>
                    <a:pt x="1094" y="1513"/>
                    <a:pt x="1186" y="1553"/>
                    <a:pt x="1276" y="1553"/>
                  </a:cubicBezTo>
                  <a:cubicBezTo>
                    <a:pt x="1492" y="1553"/>
                    <a:pt x="1693" y="1318"/>
                    <a:pt x="1524" y="1082"/>
                  </a:cubicBezTo>
                  <a:cubicBezTo>
                    <a:pt x="1262" y="677"/>
                    <a:pt x="905" y="344"/>
                    <a:pt x="524" y="58"/>
                  </a:cubicBezTo>
                  <a:cubicBezTo>
                    <a:pt x="467" y="20"/>
                    <a:pt x="402" y="1"/>
                    <a:pt x="3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35"/>
          <p:cNvGrpSpPr/>
          <p:nvPr/>
        </p:nvGrpSpPr>
        <p:grpSpPr>
          <a:xfrm>
            <a:off x="6738901" y="2929230"/>
            <a:ext cx="1948882" cy="824600"/>
            <a:chOff x="457200" y="959300"/>
            <a:chExt cx="2061000" cy="824600"/>
          </a:xfrm>
        </p:grpSpPr>
        <p:sp>
          <p:nvSpPr>
            <p:cNvPr id="1768" name="Google Shape;1768;p35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Train a model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69" name="Google Shape;1769;p35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70" name="Google Shape;1770;p35"/>
          <p:cNvSpPr/>
          <p:nvPr/>
        </p:nvSpPr>
        <p:spPr>
          <a:xfrm>
            <a:off x="4377954" y="3217722"/>
            <a:ext cx="390060" cy="365493"/>
          </a:xfrm>
          <a:custGeom>
            <a:avLst/>
            <a:gdLst/>
            <a:ahLst/>
            <a:cxnLst/>
            <a:rect l="l" t="t" r="r" b="b"/>
            <a:pathLst>
              <a:path w="11432" h="10712" extrusionOk="0">
                <a:moveTo>
                  <a:pt x="6880" y="1261"/>
                </a:moveTo>
                <a:cubicBezTo>
                  <a:pt x="7296" y="1261"/>
                  <a:pt x="7296" y="1884"/>
                  <a:pt x="6880" y="1884"/>
                </a:cubicBezTo>
                <a:cubicBezTo>
                  <a:pt x="6865" y="1884"/>
                  <a:pt x="6850" y="1883"/>
                  <a:pt x="6835" y="1882"/>
                </a:cubicBezTo>
                <a:cubicBezTo>
                  <a:pt x="5716" y="1882"/>
                  <a:pt x="4811" y="2787"/>
                  <a:pt x="4811" y="3906"/>
                </a:cubicBezTo>
                <a:cubicBezTo>
                  <a:pt x="4799" y="4097"/>
                  <a:pt x="4656" y="4192"/>
                  <a:pt x="4510" y="4192"/>
                </a:cubicBezTo>
                <a:cubicBezTo>
                  <a:pt x="4364" y="4192"/>
                  <a:pt x="4215" y="4097"/>
                  <a:pt x="4191" y="3906"/>
                </a:cubicBezTo>
                <a:cubicBezTo>
                  <a:pt x="4191" y="2454"/>
                  <a:pt x="5382" y="1263"/>
                  <a:pt x="6835" y="1263"/>
                </a:cubicBezTo>
                <a:cubicBezTo>
                  <a:pt x="6850" y="1261"/>
                  <a:pt x="6865" y="1261"/>
                  <a:pt x="6880" y="1261"/>
                </a:cubicBezTo>
                <a:close/>
                <a:moveTo>
                  <a:pt x="6835" y="1"/>
                </a:moveTo>
                <a:cubicBezTo>
                  <a:pt x="3501" y="1"/>
                  <a:pt x="1691" y="3906"/>
                  <a:pt x="3858" y="6430"/>
                </a:cubicBezTo>
                <a:lnTo>
                  <a:pt x="3239" y="7050"/>
                </a:lnTo>
                <a:lnTo>
                  <a:pt x="3025" y="6835"/>
                </a:lnTo>
                <a:cubicBezTo>
                  <a:pt x="2965" y="6764"/>
                  <a:pt x="2882" y="6728"/>
                  <a:pt x="2798" y="6728"/>
                </a:cubicBezTo>
                <a:cubicBezTo>
                  <a:pt x="2715" y="6728"/>
                  <a:pt x="2632" y="6764"/>
                  <a:pt x="2572" y="6835"/>
                </a:cubicBezTo>
                <a:lnTo>
                  <a:pt x="119" y="9288"/>
                </a:lnTo>
                <a:cubicBezTo>
                  <a:pt x="0" y="9407"/>
                  <a:pt x="0" y="9622"/>
                  <a:pt x="119" y="9741"/>
                </a:cubicBezTo>
                <a:lnTo>
                  <a:pt x="1000" y="10622"/>
                </a:lnTo>
                <a:cubicBezTo>
                  <a:pt x="1060" y="10681"/>
                  <a:pt x="1143" y="10711"/>
                  <a:pt x="1227" y="10711"/>
                </a:cubicBezTo>
                <a:cubicBezTo>
                  <a:pt x="1310" y="10711"/>
                  <a:pt x="1393" y="10681"/>
                  <a:pt x="1453" y="10622"/>
                </a:cubicBezTo>
                <a:lnTo>
                  <a:pt x="3906" y="8169"/>
                </a:lnTo>
                <a:cubicBezTo>
                  <a:pt x="4049" y="8050"/>
                  <a:pt x="4049" y="7836"/>
                  <a:pt x="3906" y="7716"/>
                </a:cubicBezTo>
                <a:lnTo>
                  <a:pt x="3691" y="7502"/>
                </a:lnTo>
                <a:lnTo>
                  <a:pt x="4311" y="6883"/>
                </a:lnTo>
                <a:cubicBezTo>
                  <a:pt x="5055" y="7516"/>
                  <a:pt x="5944" y="7811"/>
                  <a:pt x="6820" y="7811"/>
                </a:cubicBezTo>
                <a:cubicBezTo>
                  <a:pt x="8383" y="7811"/>
                  <a:pt x="9907" y="6873"/>
                  <a:pt x="10502" y="5240"/>
                </a:cubicBezTo>
                <a:cubicBezTo>
                  <a:pt x="11431" y="2692"/>
                  <a:pt x="9550" y="1"/>
                  <a:pt x="683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35"/>
          <p:cNvSpPr/>
          <p:nvPr/>
        </p:nvSpPr>
        <p:spPr>
          <a:xfrm>
            <a:off x="1019288" y="2988113"/>
            <a:ext cx="824700" cy="82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2" name="Google Shape;1772;p35"/>
          <p:cNvGrpSpPr/>
          <p:nvPr/>
        </p:nvGrpSpPr>
        <p:grpSpPr>
          <a:xfrm>
            <a:off x="457201" y="3907380"/>
            <a:ext cx="1948882" cy="824600"/>
            <a:chOff x="457200" y="959300"/>
            <a:chExt cx="2061000" cy="824600"/>
          </a:xfrm>
        </p:grpSpPr>
        <p:sp>
          <p:nvSpPr>
            <p:cNvPr id="1773" name="Google Shape;1773;p35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Improve 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74" name="Google Shape;1774;p35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  Pluto is considered a dwarf planet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75" name="Google Shape;1775;p35"/>
          <p:cNvGrpSpPr/>
          <p:nvPr/>
        </p:nvGrpSpPr>
        <p:grpSpPr>
          <a:xfrm>
            <a:off x="3598551" y="3907380"/>
            <a:ext cx="1948882" cy="824600"/>
            <a:chOff x="457200" y="959300"/>
            <a:chExt cx="2061000" cy="824600"/>
          </a:xfrm>
        </p:grpSpPr>
        <p:sp>
          <p:nvSpPr>
            <p:cNvPr id="1776" name="Google Shape;1776;p35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Evaluate the model</a:t>
              </a:r>
              <a:endParaRPr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77" name="Google Shape;1777;p35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78" name="Google Shape;1778;p35"/>
          <p:cNvGrpSpPr/>
          <p:nvPr/>
        </p:nvGrpSpPr>
        <p:grpSpPr>
          <a:xfrm>
            <a:off x="1243322" y="3221070"/>
            <a:ext cx="376627" cy="358819"/>
            <a:chOff x="2430622" y="2290545"/>
            <a:chExt cx="376627" cy="358819"/>
          </a:xfrm>
        </p:grpSpPr>
        <p:sp>
          <p:nvSpPr>
            <p:cNvPr id="1779" name="Google Shape;1779;p35"/>
            <p:cNvSpPr/>
            <p:nvPr/>
          </p:nvSpPr>
          <p:spPr>
            <a:xfrm>
              <a:off x="2430622" y="2290545"/>
              <a:ext cx="269166" cy="327896"/>
            </a:xfrm>
            <a:custGeom>
              <a:avLst/>
              <a:gdLst/>
              <a:ahLst/>
              <a:cxnLst/>
              <a:rect l="l" t="t" r="r" b="b"/>
              <a:pathLst>
                <a:path w="7860" h="9575" extrusionOk="0">
                  <a:moveTo>
                    <a:pt x="6264" y="2025"/>
                  </a:moveTo>
                  <a:cubicBezTo>
                    <a:pt x="6669" y="2025"/>
                    <a:pt x="6669" y="2620"/>
                    <a:pt x="6264" y="2620"/>
                  </a:cubicBezTo>
                  <a:lnTo>
                    <a:pt x="4430" y="2620"/>
                  </a:lnTo>
                  <a:cubicBezTo>
                    <a:pt x="4025" y="2620"/>
                    <a:pt x="4025" y="2025"/>
                    <a:pt x="4430" y="2025"/>
                  </a:cubicBezTo>
                  <a:close/>
                  <a:moveTo>
                    <a:pt x="3406" y="2025"/>
                  </a:moveTo>
                  <a:cubicBezTo>
                    <a:pt x="3811" y="2025"/>
                    <a:pt x="3811" y="2644"/>
                    <a:pt x="3406" y="2644"/>
                  </a:cubicBezTo>
                  <a:lnTo>
                    <a:pt x="1572" y="2644"/>
                  </a:lnTo>
                  <a:cubicBezTo>
                    <a:pt x="1144" y="2644"/>
                    <a:pt x="1144" y="2025"/>
                    <a:pt x="1572" y="2025"/>
                  </a:cubicBezTo>
                  <a:close/>
                  <a:moveTo>
                    <a:pt x="3406" y="3239"/>
                  </a:moveTo>
                  <a:cubicBezTo>
                    <a:pt x="3811" y="3239"/>
                    <a:pt x="3811" y="3859"/>
                    <a:pt x="3406" y="3859"/>
                  </a:cubicBezTo>
                  <a:lnTo>
                    <a:pt x="1572" y="3859"/>
                  </a:lnTo>
                  <a:cubicBezTo>
                    <a:pt x="1144" y="3859"/>
                    <a:pt x="1144" y="3239"/>
                    <a:pt x="1572" y="3239"/>
                  </a:cubicBezTo>
                  <a:close/>
                  <a:moveTo>
                    <a:pt x="6264" y="3239"/>
                  </a:moveTo>
                  <a:cubicBezTo>
                    <a:pt x="6669" y="3239"/>
                    <a:pt x="6669" y="3859"/>
                    <a:pt x="6264" y="3859"/>
                  </a:cubicBezTo>
                  <a:lnTo>
                    <a:pt x="4430" y="3859"/>
                  </a:lnTo>
                  <a:cubicBezTo>
                    <a:pt x="4025" y="3859"/>
                    <a:pt x="4025" y="3239"/>
                    <a:pt x="4430" y="3239"/>
                  </a:cubicBezTo>
                  <a:close/>
                  <a:moveTo>
                    <a:pt x="3406" y="4478"/>
                  </a:moveTo>
                  <a:cubicBezTo>
                    <a:pt x="3811" y="4478"/>
                    <a:pt x="3811" y="5097"/>
                    <a:pt x="3406" y="5097"/>
                  </a:cubicBezTo>
                  <a:lnTo>
                    <a:pt x="1572" y="5097"/>
                  </a:lnTo>
                  <a:cubicBezTo>
                    <a:pt x="1144" y="5097"/>
                    <a:pt x="1144" y="4478"/>
                    <a:pt x="1572" y="4478"/>
                  </a:cubicBezTo>
                  <a:close/>
                  <a:moveTo>
                    <a:pt x="5311" y="4478"/>
                  </a:moveTo>
                  <a:cubicBezTo>
                    <a:pt x="5716" y="4478"/>
                    <a:pt x="5716" y="5097"/>
                    <a:pt x="5311" y="5097"/>
                  </a:cubicBezTo>
                  <a:lnTo>
                    <a:pt x="4406" y="5097"/>
                  </a:lnTo>
                  <a:cubicBezTo>
                    <a:pt x="4263" y="5097"/>
                    <a:pt x="4120" y="4954"/>
                    <a:pt x="4120" y="4811"/>
                  </a:cubicBezTo>
                  <a:lnTo>
                    <a:pt x="4120" y="4787"/>
                  </a:lnTo>
                  <a:cubicBezTo>
                    <a:pt x="4120" y="4621"/>
                    <a:pt x="4263" y="4478"/>
                    <a:pt x="4406" y="4478"/>
                  </a:cubicBezTo>
                  <a:close/>
                  <a:moveTo>
                    <a:pt x="3406" y="5716"/>
                  </a:moveTo>
                  <a:cubicBezTo>
                    <a:pt x="3811" y="5716"/>
                    <a:pt x="3811" y="6311"/>
                    <a:pt x="3406" y="6311"/>
                  </a:cubicBezTo>
                  <a:lnTo>
                    <a:pt x="1572" y="6311"/>
                  </a:lnTo>
                  <a:cubicBezTo>
                    <a:pt x="1144" y="6311"/>
                    <a:pt x="1144" y="5716"/>
                    <a:pt x="1572" y="5716"/>
                  </a:cubicBezTo>
                  <a:close/>
                  <a:moveTo>
                    <a:pt x="3406" y="6954"/>
                  </a:moveTo>
                  <a:cubicBezTo>
                    <a:pt x="3811" y="6954"/>
                    <a:pt x="3811" y="7574"/>
                    <a:pt x="3406" y="7574"/>
                  </a:cubicBezTo>
                  <a:lnTo>
                    <a:pt x="1572" y="7574"/>
                  </a:lnTo>
                  <a:cubicBezTo>
                    <a:pt x="1144" y="7574"/>
                    <a:pt x="1144" y="6954"/>
                    <a:pt x="1572" y="6954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48"/>
                    <a:pt x="1" y="1239"/>
                  </a:cubicBezTo>
                  <a:lnTo>
                    <a:pt x="1" y="8336"/>
                  </a:lnTo>
                  <a:cubicBezTo>
                    <a:pt x="1" y="9026"/>
                    <a:pt x="572" y="9574"/>
                    <a:pt x="1263" y="9574"/>
                  </a:cubicBezTo>
                  <a:lnTo>
                    <a:pt x="4835" y="9574"/>
                  </a:lnTo>
                  <a:cubicBezTo>
                    <a:pt x="3531" y="7488"/>
                    <a:pt x="5012" y="4787"/>
                    <a:pt x="7470" y="4787"/>
                  </a:cubicBezTo>
                  <a:cubicBezTo>
                    <a:pt x="7481" y="4787"/>
                    <a:pt x="7491" y="4787"/>
                    <a:pt x="7502" y="4787"/>
                  </a:cubicBezTo>
                  <a:lnTo>
                    <a:pt x="7550" y="4787"/>
                  </a:lnTo>
                  <a:cubicBezTo>
                    <a:pt x="7645" y="4787"/>
                    <a:pt x="7740" y="4787"/>
                    <a:pt x="7859" y="4811"/>
                  </a:cubicBezTo>
                  <a:lnTo>
                    <a:pt x="7859" y="1239"/>
                  </a:lnTo>
                  <a:cubicBezTo>
                    <a:pt x="7836" y="548"/>
                    <a:pt x="7288" y="1"/>
                    <a:pt x="6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2565993" y="2474852"/>
              <a:ext cx="241256" cy="174513"/>
            </a:xfrm>
            <a:custGeom>
              <a:avLst/>
              <a:gdLst/>
              <a:ahLst/>
              <a:cxnLst/>
              <a:rect l="l" t="t" r="r" b="b"/>
              <a:pathLst>
                <a:path w="7045" h="5096" extrusionOk="0">
                  <a:moveTo>
                    <a:pt x="4400" y="1625"/>
                  </a:moveTo>
                  <a:cubicBezTo>
                    <a:pt x="4628" y="1625"/>
                    <a:pt x="4838" y="1897"/>
                    <a:pt x="4645" y="2144"/>
                  </a:cubicBezTo>
                  <a:lnTo>
                    <a:pt x="3668" y="3359"/>
                  </a:lnTo>
                  <a:cubicBezTo>
                    <a:pt x="3613" y="3428"/>
                    <a:pt x="3525" y="3465"/>
                    <a:pt x="3438" y="3465"/>
                  </a:cubicBezTo>
                  <a:cubicBezTo>
                    <a:pt x="3375" y="3465"/>
                    <a:pt x="3313" y="3446"/>
                    <a:pt x="3263" y="3406"/>
                  </a:cubicBezTo>
                  <a:lnTo>
                    <a:pt x="2525" y="2882"/>
                  </a:lnTo>
                  <a:cubicBezTo>
                    <a:pt x="2382" y="2787"/>
                    <a:pt x="2358" y="2573"/>
                    <a:pt x="2454" y="2454"/>
                  </a:cubicBezTo>
                  <a:cubicBezTo>
                    <a:pt x="2512" y="2366"/>
                    <a:pt x="2605" y="2315"/>
                    <a:pt x="2702" y="2315"/>
                  </a:cubicBezTo>
                  <a:cubicBezTo>
                    <a:pt x="2764" y="2315"/>
                    <a:pt x="2827" y="2336"/>
                    <a:pt x="2882" y="2382"/>
                  </a:cubicBezTo>
                  <a:lnTo>
                    <a:pt x="3382" y="2739"/>
                  </a:lnTo>
                  <a:lnTo>
                    <a:pt x="4168" y="1739"/>
                  </a:lnTo>
                  <a:cubicBezTo>
                    <a:pt x="4237" y="1659"/>
                    <a:pt x="4319" y="1625"/>
                    <a:pt x="4400" y="1625"/>
                  </a:cubicBezTo>
                  <a:close/>
                  <a:moveTo>
                    <a:pt x="3525" y="1"/>
                  </a:moveTo>
                  <a:cubicBezTo>
                    <a:pt x="739" y="1"/>
                    <a:pt x="1" y="3835"/>
                    <a:pt x="2549" y="4883"/>
                  </a:cubicBezTo>
                  <a:cubicBezTo>
                    <a:pt x="2902" y="5030"/>
                    <a:pt x="3247" y="5096"/>
                    <a:pt x="3576" y="5096"/>
                  </a:cubicBezTo>
                  <a:cubicBezTo>
                    <a:pt x="5644" y="5096"/>
                    <a:pt x="7044" y="2468"/>
                    <a:pt x="5359" y="763"/>
                  </a:cubicBezTo>
                  <a:cubicBezTo>
                    <a:pt x="4883" y="263"/>
                    <a:pt x="4240" y="1"/>
                    <a:pt x="3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81" name="Google Shape;1781;p35"/>
          <p:cNvCxnSpPr>
            <a:stCxn id="1742" idx="6"/>
            <a:endCxn id="1740" idx="2"/>
          </p:cNvCxnSpPr>
          <p:nvPr/>
        </p:nvCxnSpPr>
        <p:spPr>
          <a:xfrm>
            <a:off x="1843988" y="1438313"/>
            <a:ext cx="2315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2" name="Google Shape;1782;p35"/>
          <p:cNvCxnSpPr>
            <a:stCxn id="1740" idx="6"/>
            <a:endCxn id="1741" idx="1"/>
          </p:cNvCxnSpPr>
          <p:nvPr/>
        </p:nvCxnSpPr>
        <p:spPr>
          <a:xfrm>
            <a:off x="4984338" y="1438313"/>
            <a:ext cx="2437500" cy="71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3" name="Google Shape;1783;p35"/>
          <p:cNvCxnSpPr>
            <a:stCxn id="1741" idx="3"/>
            <a:endCxn id="1739" idx="6"/>
          </p:cNvCxnSpPr>
          <p:nvPr/>
        </p:nvCxnSpPr>
        <p:spPr>
          <a:xfrm flipH="1">
            <a:off x="4985450" y="2732238"/>
            <a:ext cx="2436300" cy="66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4" name="Google Shape;1784;p35"/>
          <p:cNvCxnSpPr>
            <a:stCxn id="1739" idx="2"/>
            <a:endCxn id="1771" idx="6"/>
          </p:cNvCxnSpPr>
          <p:nvPr/>
        </p:nvCxnSpPr>
        <p:spPr>
          <a:xfrm rot="10800000">
            <a:off x="1844025" y="3400463"/>
            <a:ext cx="231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9" name="Google Shape;1789;p36"/>
          <p:cNvGrpSpPr/>
          <p:nvPr/>
        </p:nvGrpSpPr>
        <p:grpSpPr>
          <a:xfrm>
            <a:off x="3296926" y="1035541"/>
            <a:ext cx="2550136" cy="3687818"/>
            <a:chOff x="3346589" y="1035541"/>
            <a:chExt cx="2550136" cy="3687818"/>
          </a:xfrm>
        </p:grpSpPr>
        <p:grpSp>
          <p:nvGrpSpPr>
            <p:cNvPr id="1790" name="Google Shape;1790;p36"/>
            <p:cNvGrpSpPr/>
            <p:nvPr/>
          </p:nvGrpSpPr>
          <p:grpSpPr>
            <a:xfrm>
              <a:off x="3346589" y="1035541"/>
              <a:ext cx="2450802" cy="3687818"/>
              <a:chOff x="3409938" y="1035450"/>
              <a:chExt cx="2324137" cy="3497219"/>
            </a:xfrm>
          </p:grpSpPr>
          <p:sp>
            <p:nvSpPr>
              <p:cNvPr id="1791" name="Google Shape;1791;p36"/>
              <p:cNvSpPr/>
              <p:nvPr/>
            </p:nvSpPr>
            <p:spPr>
              <a:xfrm>
                <a:off x="4164193" y="1113566"/>
                <a:ext cx="263849" cy="519204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0209" extrusionOk="0">
                    <a:moveTo>
                      <a:pt x="731" y="1"/>
                    </a:moveTo>
                    <a:lnTo>
                      <a:pt x="590" y="14"/>
                    </a:lnTo>
                    <a:lnTo>
                      <a:pt x="449" y="52"/>
                    </a:lnTo>
                    <a:lnTo>
                      <a:pt x="321" y="116"/>
                    </a:lnTo>
                    <a:lnTo>
                      <a:pt x="218" y="206"/>
                    </a:lnTo>
                    <a:lnTo>
                      <a:pt x="129" y="321"/>
                    </a:lnTo>
                    <a:lnTo>
                      <a:pt x="65" y="436"/>
                    </a:lnTo>
                    <a:lnTo>
                      <a:pt x="13" y="577"/>
                    </a:lnTo>
                    <a:lnTo>
                      <a:pt x="1" y="731"/>
                    </a:lnTo>
                    <a:lnTo>
                      <a:pt x="1" y="4253"/>
                    </a:lnTo>
                    <a:lnTo>
                      <a:pt x="13" y="4394"/>
                    </a:lnTo>
                    <a:lnTo>
                      <a:pt x="65" y="4535"/>
                    </a:lnTo>
                    <a:lnTo>
                      <a:pt x="129" y="4650"/>
                    </a:lnTo>
                    <a:lnTo>
                      <a:pt x="218" y="4765"/>
                    </a:lnTo>
                    <a:lnTo>
                      <a:pt x="321" y="4855"/>
                    </a:lnTo>
                    <a:lnTo>
                      <a:pt x="449" y="4919"/>
                    </a:lnTo>
                    <a:lnTo>
                      <a:pt x="590" y="4958"/>
                    </a:lnTo>
                    <a:lnTo>
                      <a:pt x="731" y="4970"/>
                    </a:lnTo>
                    <a:lnTo>
                      <a:pt x="3728" y="4970"/>
                    </a:lnTo>
                    <a:lnTo>
                      <a:pt x="3728" y="9479"/>
                    </a:lnTo>
                    <a:lnTo>
                      <a:pt x="3740" y="9632"/>
                    </a:lnTo>
                    <a:lnTo>
                      <a:pt x="3792" y="9761"/>
                    </a:lnTo>
                    <a:lnTo>
                      <a:pt x="3856" y="9889"/>
                    </a:lnTo>
                    <a:lnTo>
                      <a:pt x="3945" y="10004"/>
                    </a:lnTo>
                    <a:lnTo>
                      <a:pt x="4048" y="10081"/>
                    </a:lnTo>
                    <a:lnTo>
                      <a:pt x="4176" y="10158"/>
                    </a:lnTo>
                    <a:lnTo>
                      <a:pt x="4317" y="10196"/>
                    </a:lnTo>
                    <a:lnTo>
                      <a:pt x="4458" y="10209"/>
                    </a:lnTo>
                    <a:lnTo>
                      <a:pt x="4611" y="10196"/>
                    </a:lnTo>
                    <a:lnTo>
                      <a:pt x="4739" y="10158"/>
                    </a:lnTo>
                    <a:lnTo>
                      <a:pt x="4868" y="10081"/>
                    </a:lnTo>
                    <a:lnTo>
                      <a:pt x="4970" y="10004"/>
                    </a:lnTo>
                    <a:lnTo>
                      <a:pt x="5060" y="9889"/>
                    </a:lnTo>
                    <a:lnTo>
                      <a:pt x="5137" y="9761"/>
                    </a:lnTo>
                    <a:lnTo>
                      <a:pt x="5175" y="9632"/>
                    </a:lnTo>
                    <a:lnTo>
                      <a:pt x="5188" y="9479"/>
                    </a:lnTo>
                    <a:lnTo>
                      <a:pt x="5188" y="4253"/>
                    </a:lnTo>
                    <a:lnTo>
                      <a:pt x="5175" y="4099"/>
                    </a:lnTo>
                    <a:lnTo>
                      <a:pt x="5137" y="3959"/>
                    </a:lnTo>
                    <a:lnTo>
                      <a:pt x="5060" y="3843"/>
                    </a:lnTo>
                    <a:lnTo>
                      <a:pt x="4970" y="3728"/>
                    </a:lnTo>
                    <a:lnTo>
                      <a:pt x="4868" y="3638"/>
                    </a:lnTo>
                    <a:lnTo>
                      <a:pt x="4739" y="3574"/>
                    </a:lnTo>
                    <a:lnTo>
                      <a:pt x="4611" y="3536"/>
                    </a:lnTo>
                    <a:lnTo>
                      <a:pt x="4458" y="3523"/>
                    </a:lnTo>
                    <a:lnTo>
                      <a:pt x="1461" y="3523"/>
                    </a:lnTo>
                    <a:lnTo>
                      <a:pt x="1461" y="731"/>
                    </a:lnTo>
                    <a:lnTo>
                      <a:pt x="1448" y="577"/>
                    </a:lnTo>
                    <a:lnTo>
                      <a:pt x="1409" y="436"/>
                    </a:lnTo>
                    <a:lnTo>
                      <a:pt x="1333" y="321"/>
                    </a:lnTo>
                    <a:lnTo>
                      <a:pt x="1243" y="206"/>
                    </a:lnTo>
                    <a:lnTo>
                      <a:pt x="1140" y="116"/>
                    </a:lnTo>
                    <a:lnTo>
                      <a:pt x="1012" y="52"/>
                    </a:lnTo>
                    <a:lnTo>
                      <a:pt x="884" y="14"/>
                    </a:lnTo>
                    <a:lnTo>
                      <a:pt x="73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6"/>
              <p:cNvSpPr/>
              <p:nvPr/>
            </p:nvSpPr>
            <p:spPr>
              <a:xfrm>
                <a:off x="4535497" y="1224993"/>
                <a:ext cx="73642" cy="407775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8018" extrusionOk="0">
                    <a:moveTo>
                      <a:pt x="717" y="0"/>
                    </a:moveTo>
                    <a:lnTo>
                      <a:pt x="576" y="13"/>
                    </a:lnTo>
                    <a:lnTo>
                      <a:pt x="436" y="51"/>
                    </a:lnTo>
                    <a:lnTo>
                      <a:pt x="320" y="115"/>
                    </a:lnTo>
                    <a:lnTo>
                      <a:pt x="205" y="205"/>
                    </a:lnTo>
                    <a:lnTo>
                      <a:pt x="115" y="320"/>
                    </a:lnTo>
                    <a:lnTo>
                      <a:pt x="51" y="436"/>
                    </a:lnTo>
                    <a:lnTo>
                      <a:pt x="13" y="576"/>
                    </a:lnTo>
                    <a:lnTo>
                      <a:pt x="0" y="717"/>
                    </a:lnTo>
                    <a:lnTo>
                      <a:pt x="0" y="7288"/>
                    </a:lnTo>
                    <a:lnTo>
                      <a:pt x="13" y="7441"/>
                    </a:lnTo>
                    <a:lnTo>
                      <a:pt x="51" y="7570"/>
                    </a:lnTo>
                    <a:lnTo>
                      <a:pt x="115" y="7698"/>
                    </a:lnTo>
                    <a:lnTo>
                      <a:pt x="205" y="7813"/>
                    </a:lnTo>
                    <a:lnTo>
                      <a:pt x="320" y="7890"/>
                    </a:lnTo>
                    <a:lnTo>
                      <a:pt x="436" y="7967"/>
                    </a:lnTo>
                    <a:lnTo>
                      <a:pt x="576" y="8005"/>
                    </a:lnTo>
                    <a:lnTo>
                      <a:pt x="717" y="8018"/>
                    </a:lnTo>
                    <a:lnTo>
                      <a:pt x="871" y="8005"/>
                    </a:lnTo>
                    <a:lnTo>
                      <a:pt x="1012" y="7967"/>
                    </a:lnTo>
                    <a:lnTo>
                      <a:pt x="1127" y="7890"/>
                    </a:lnTo>
                    <a:lnTo>
                      <a:pt x="1242" y="7813"/>
                    </a:lnTo>
                    <a:lnTo>
                      <a:pt x="1332" y="7698"/>
                    </a:lnTo>
                    <a:lnTo>
                      <a:pt x="1396" y="7570"/>
                    </a:lnTo>
                    <a:lnTo>
                      <a:pt x="1435" y="7441"/>
                    </a:lnTo>
                    <a:lnTo>
                      <a:pt x="1447" y="7288"/>
                    </a:lnTo>
                    <a:lnTo>
                      <a:pt x="1447" y="717"/>
                    </a:lnTo>
                    <a:lnTo>
                      <a:pt x="1435" y="576"/>
                    </a:lnTo>
                    <a:lnTo>
                      <a:pt x="1396" y="436"/>
                    </a:lnTo>
                    <a:lnTo>
                      <a:pt x="1332" y="320"/>
                    </a:lnTo>
                    <a:lnTo>
                      <a:pt x="1242" y="205"/>
                    </a:lnTo>
                    <a:lnTo>
                      <a:pt x="1127" y="115"/>
                    </a:lnTo>
                    <a:lnTo>
                      <a:pt x="1012" y="51"/>
                    </a:lnTo>
                    <a:lnTo>
                      <a:pt x="871" y="13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6"/>
              <p:cNvSpPr/>
              <p:nvPr/>
            </p:nvSpPr>
            <p:spPr>
              <a:xfrm>
                <a:off x="4707443" y="1069931"/>
                <a:ext cx="216297" cy="56284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1067" extrusionOk="0">
                    <a:moveTo>
                      <a:pt x="3522" y="1"/>
                    </a:moveTo>
                    <a:lnTo>
                      <a:pt x="3369" y="14"/>
                    </a:lnTo>
                    <a:lnTo>
                      <a:pt x="3241" y="52"/>
                    </a:lnTo>
                    <a:lnTo>
                      <a:pt x="3113" y="116"/>
                    </a:lnTo>
                    <a:lnTo>
                      <a:pt x="3010" y="206"/>
                    </a:lnTo>
                    <a:lnTo>
                      <a:pt x="2921" y="321"/>
                    </a:lnTo>
                    <a:lnTo>
                      <a:pt x="2856" y="436"/>
                    </a:lnTo>
                    <a:lnTo>
                      <a:pt x="2805" y="577"/>
                    </a:lnTo>
                    <a:lnTo>
                      <a:pt x="2792" y="731"/>
                    </a:lnTo>
                    <a:lnTo>
                      <a:pt x="2792" y="6200"/>
                    </a:lnTo>
                    <a:lnTo>
                      <a:pt x="128" y="9914"/>
                    </a:lnTo>
                    <a:lnTo>
                      <a:pt x="64" y="10042"/>
                    </a:lnTo>
                    <a:lnTo>
                      <a:pt x="13" y="10183"/>
                    </a:lnTo>
                    <a:lnTo>
                      <a:pt x="0" y="10324"/>
                    </a:lnTo>
                    <a:lnTo>
                      <a:pt x="13" y="10465"/>
                    </a:lnTo>
                    <a:lnTo>
                      <a:pt x="39" y="10593"/>
                    </a:lnTo>
                    <a:lnTo>
                      <a:pt x="103" y="10721"/>
                    </a:lnTo>
                    <a:lnTo>
                      <a:pt x="192" y="10836"/>
                    </a:lnTo>
                    <a:lnTo>
                      <a:pt x="308" y="10939"/>
                    </a:lnTo>
                    <a:lnTo>
                      <a:pt x="397" y="10990"/>
                    </a:lnTo>
                    <a:lnTo>
                      <a:pt x="513" y="11041"/>
                    </a:lnTo>
                    <a:lnTo>
                      <a:pt x="615" y="11067"/>
                    </a:lnTo>
                    <a:lnTo>
                      <a:pt x="807" y="11067"/>
                    </a:lnTo>
                    <a:lnTo>
                      <a:pt x="897" y="11054"/>
                    </a:lnTo>
                    <a:lnTo>
                      <a:pt x="974" y="11028"/>
                    </a:lnTo>
                    <a:lnTo>
                      <a:pt x="1051" y="10990"/>
                    </a:lnTo>
                    <a:lnTo>
                      <a:pt x="1127" y="10952"/>
                    </a:lnTo>
                    <a:lnTo>
                      <a:pt x="1204" y="10900"/>
                    </a:lnTo>
                    <a:lnTo>
                      <a:pt x="1268" y="10836"/>
                    </a:lnTo>
                    <a:lnTo>
                      <a:pt x="1320" y="10759"/>
                    </a:lnTo>
                    <a:lnTo>
                      <a:pt x="4112" y="6866"/>
                    </a:lnTo>
                    <a:lnTo>
                      <a:pt x="4176" y="6763"/>
                    </a:lnTo>
                    <a:lnTo>
                      <a:pt x="4214" y="6661"/>
                    </a:lnTo>
                    <a:lnTo>
                      <a:pt x="4240" y="6546"/>
                    </a:lnTo>
                    <a:lnTo>
                      <a:pt x="4253" y="6443"/>
                    </a:lnTo>
                    <a:lnTo>
                      <a:pt x="4253" y="731"/>
                    </a:lnTo>
                    <a:lnTo>
                      <a:pt x="4240" y="577"/>
                    </a:lnTo>
                    <a:lnTo>
                      <a:pt x="4189" y="436"/>
                    </a:lnTo>
                    <a:lnTo>
                      <a:pt x="4124" y="321"/>
                    </a:lnTo>
                    <a:lnTo>
                      <a:pt x="4035" y="206"/>
                    </a:lnTo>
                    <a:lnTo>
                      <a:pt x="3932" y="116"/>
                    </a:lnTo>
                    <a:lnTo>
                      <a:pt x="3804" y="52"/>
                    </a:lnTo>
                    <a:lnTo>
                      <a:pt x="3663" y="14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6"/>
              <p:cNvSpPr/>
              <p:nvPr/>
            </p:nvSpPr>
            <p:spPr>
              <a:xfrm>
                <a:off x="4620784" y="3791379"/>
                <a:ext cx="1030526" cy="508117"/>
              </a:xfrm>
              <a:custGeom>
                <a:avLst/>
                <a:gdLst/>
                <a:ahLst/>
                <a:cxnLst/>
                <a:rect l="l" t="t" r="r" b="b"/>
                <a:pathLst>
                  <a:path w="20263" h="9991" extrusionOk="0">
                    <a:moveTo>
                      <a:pt x="731" y="0"/>
                    </a:moveTo>
                    <a:lnTo>
                      <a:pt x="590" y="13"/>
                    </a:lnTo>
                    <a:lnTo>
                      <a:pt x="449" y="51"/>
                    </a:lnTo>
                    <a:lnTo>
                      <a:pt x="321" y="128"/>
                    </a:lnTo>
                    <a:lnTo>
                      <a:pt x="219" y="218"/>
                    </a:lnTo>
                    <a:lnTo>
                      <a:pt x="129" y="320"/>
                    </a:lnTo>
                    <a:lnTo>
                      <a:pt x="65" y="448"/>
                    </a:lnTo>
                    <a:lnTo>
                      <a:pt x="14" y="577"/>
                    </a:lnTo>
                    <a:lnTo>
                      <a:pt x="1" y="730"/>
                    </a:lnTo>
                    <a:lnTo>
                      <a:pt x="1" y="9260"/>
                    </a:lnTo>
                    <a:lnTo>
                      <a:pt x="14" y="9401"/>
                    </a:lnTo>
                    <a:lnTo>
                      <a:pt x="65" y="9542"/>
                    </a:lnTo>
                    <a:lnTo>
                      <a:pt x="129" y="9670"/>
                    </a:lnTo>
                    <a:lnTo>
                      <a:pt x="219" y="9773"/>
                    </a:lnTo>
                    <a:lnTo>
                      <a:pt x="321" y="9862"/>
                    </a:lnTo>
                    <a:lnTo>
                      <a:pt x="449" y="9926"/>
                    </a:lnTo>
                    <a:lnTo>
                      <a:pt x="590" y="9978"/>
                    </a:lnTo>
                    <a:lnTo>
                      <a:pt x="731" y="9990"/>
                    </a:lnTo>
                    <a:lnTo>
                      <a:pt x="19533" y="9990"/>
                    </a:lnTo>
                    <a:lnTo>
                      <a:pt x="19674" y="9978"/>
                    </a:lnTo>
                    <a:lnTo>
                      <a:pt x="19815" y="9926"/>
                    </a:lnTo>
                    <a:lnTo>
                      <a:pt x="19943" y="9862"/>
                    </a:lnTo>
                    <a:lnTo>
                      <a:pt x="20045" y="9773"/>
                    </a:lnTo>
                    <a:lnTo>
                      <a:pt x="20135" y="9670"/>
                    </a:lnTo>
                    <a:lnTo>
                      <a:pt x="20199" y="9542"/>
                    </a:lnTo>
                    <a:lnTo>
                      <a:pt x="20237" y="9401"/>
                    </a:lnTo>
                    <a:lnTo>
                      <a:pt x="20263" y="9260"/>
                    </a:lnTo>
                    <a:lnTo>
                      <a:pt x="20237" y="9107"/>
                    </a:lnTo>
                    <a:lnTo>
                      <a:pt x="20199" y="8979"/>
                    </a:lnTo>
                    <a:lnTo>
                      <a:pt x="20135" y="8850"/>
                    </a:lnTo>
                    <a:lnTo>
                      <a:pt x="20045" y="8748"/>
                    </a:lnTo>
                    <a:lnTo>
                      <a:pt x="19943" y="8658"/>
                    </a:lnTo>
                    <a:lnTo>
                      <a:pt x="19815" y="8582"/>
                    </a:lnTo>
                    <a:lnTo>
                      <a:pt x="19674" y="8543"/>
                    </a:lnTo>
                    <a:lnTo>
                      <a:pt x="19533" y="8530"/>
                    </a:lnTo>
                    <a:lnTo>
                      <a:pt x="1461" y="8530"/>
                    </a:lnTo>
                    <a:lnTo>
                      <a:pt x="1461" y="730"/>
                    </a:lnTo>
                    <a:lnTo>
                      <a:pt x="1448" y="577"/>
                    </a:lnTo>
                    <a:lnTo>
                      <a:pt x="1410" y="448"/>
                    </a:lnTo>
                    <a:lnTo>
                      <a:pt x="1333" y="320"/>
                    </a:lnTo>
                    <a:lnTo>
                      <a:pt x="1243" y="218"/>
                    </a:lnTo>
                    <a:lnTo>
                      <a:pt x="1141" y="128"/>
                    </a:lnTo>
                    <a:lnTo>
                      <a:pt x="1013" y="51"/>
                    </a:lnTo>
                    <a:lnTo>
                      <a:pt x="885" y="13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6"/>
              <p:cNvSpPr/>
              <p:nvPr/>
            </p:nvSpPr>
            <p:spPr>
              <a:xfrm>
                <a:off x="4449498" y="3807653"/>
                <a:ext cx="1201814" cy="691153"/>
              </a:xfrm>
              <a:custGeom>
                <a:avLst/>
                <a:gdLst/>
                <a:ahLst/>
                <a:cxnLst/>
                <a:rect l="l" t="t" r="r" b="b"/>
                <a:pathLst>
                  <a:path w="23631" h="13590" extrusionOk="0">
                    <a:moveTo>
                      <a:pt x="730" y="0"/>
                    </a:moveTo>
                    <a:lnTo>
                      <a:pt x="577" y="13"/>
                    </a:lnTo>
                    <a:lnTo>
                      <a:pt x="449" y="52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1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30"/>
                    </a:lnTo>
                    <a:lnTo>
                      <a:pt x="0" y="12860"/>
                    </a:lnTo>
                    <a:lnTo>
                      <a:pt x="13" y="13000"/>
                    </a:lnTo>
                    <a:lnTo>
                      <a:pt x="52" y="13141"/>
                    </a:lnTo>
                    <a:lnTo>
                      <a:pt x="129" y="13269"/>
                    </a:lnTo>
                    <a:lnTo>
                      <a:pt x="205" y="13372"/>
                    </a:lnTo>
                    <a:lnTo>
                      <a:pt x="321" y="13462"/>
                    </a:lnTo>
                    <a:lnTo>
                      <a:pt x="449" y="13526"/>
                    </a:lnTo>
                    <a:lnTo>
                      <a:pt x="577" y="13577"/>
                    </a:lnTo>
                    <a:lnTo>
                      <a:pt x="730" y="13590"/>
                    </a:lnTo>
                    <a:lnTo>
                      <a:pt x="22901" y="13590"/>
                    </a:lnTo>
                    <a:lnTo>
                      <a:pt x="23042" y="13577"/>
                    </a:lnTo>
                    <a:lnTo>
                      <a:pt x="23183" y="13526"/>
                    </a:lnTo>
                    <a:lnTo>
                      <a:pt x="23311" y="13462"/>
                    </a:lnTo>
                    <a:lnTo>
                      <a:pt x="23413" y="13372"/>
                    </a:lnTo>
                    <a:lnTo>
                      <a:pt x="23503" y="13269"/>
                    </a:lnTo>
                    <a:lnTo>
                      <a:pt x="23567" y="13141"/>
                    </a:lnTo>
                    <a:lnTo>
                      <a:pt x="23605" y="13000"/>
                    </a:lnTo>
                    <a:lnTo>
                      <a:pt x="23631" y="12860"/>
                    </a:lnTo>
                    <a:lnTo>
                      <a:pt x="23605" y="12706"/>
                    </a:lnTo>
                    <a:lnTo>
                      <a:pt x="23567" y="12578"/>
                    </a:lnTo>
                    <a:lnTo>
                      <a:pt x="23503" y="12450"/>
                    </a:lnTo>
                    <a:lnTo>
                      <a:pt x="23413" y="12347"/>
                    </a:lnTo>
                    <a:lnTo>
                      <a:pt x="23311" y="12258"/>
                    </a:lnTo>
                    <a:lnTo>
                      <a:pt x="23183" y="12181"/>
                    </a:lnTo>
                    <a:lnTo>
                      <a:pt x="23042" y="12142"/>
                    </a:lnTo>
                    <a:lnTo>
                      <a:pt x="22901" y="12129"/>
                    </a:lnTo>
                    <a:lnTo>
                      <a:pt x="1461" y="12129"/>
                    </a:lnTo>
                    <a:lnTo>
                      <a:pt x="1461" y="730"/>
                    </a:lnTo>
                    <a:lnTo>
                      <a:pt x="1435" y="577"/>
                    </a:lnTo>
                    <a:lnTo>
                      <a:pt x="1396" y="449"/>
                    </a:lnTo>
                    <a:lnTo>
                      <a:pt x="1332" y="321"/>
                    </a:lnTo>
                    <a:lnTo>
                      <a:pt x="1243" y="218"/>
                    </a:lnTo>
                    <a:lnTo>
                      <a:pt x="1128" y="128"/>
                    </a:lnTo>
                    <a:lnTo>
                      <a:pt x="1012" y="52"/>
                    </a:lnTo>
                    <a:lnTo>
                      <a:pt x="871" y="13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6"/>
              <p:cNvSpPr/>
              <p:nvPr/>
            </p:nvSpPr>
            <p:spPr>
              <a:xfrm>
                <a:off x="4792781" y="3791379"/>
                <a:ext cx="858525" cy="308807"/>
              </a:xfrm>
              <a:custGeom>
                <a:avLst/>
                <a:gdLst/>
                <a:ahLst/>
                <a:cxnLst/>
                <a:rect l="l" t="t" r="r" b="b"/>
                <a:pathLst>
                  <a:path w="16881" h="6072" extrusionOk="0">
                    <a:moveTo>
                      <a:pt x="730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0" y="128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8"/>
                    </a:lnTo>
                    <a:lnTo>
                      <a:pt x="13" y="589"/>
                    </a:lnTo>
                    <a:lnTo>
                      <a:pt x="0" y="730"/>
                    </a:lnTo>
                    <a:lnTo>
                      <a:pt x="0" y="5341"/>
                    </a:lnTo>
                    <a:lnTo>
                      <a:pt x="13" y="5482"/>
                    </a:lnTo>
                    <a:lnTo>
                      <a:pt x="51" y="5623"/>
                    </a:lnTo>
                    <a:lnTo>
                      <a:pt x="115" y="5751"/>
                    </a:lnTo>
                    <a:lnTo>
                      <a:pt x="205" y="5853"/>
                    </a:lnTo>
                    <a:lnTo>
                      <a:pt x="320" y="5943"/>
                    </a:lnTo>
                    <a:lnTo>
                      <a:pt x="436" y="6007"/>
                    </a:lnTo>
                    <a:lnTo>
                      <a:pt x="577" y="6058"/>
                    </a:lnTo>
                    <a:lnTo>
                      <a:pt x="730" y="6071"/>
                    </a:lnTo>
                    <a:lnTo>
                      <a:pt x="16151" y="6071"/>
                    </a:lnTo>
                    <a:lnTo>
                      <a:pt x="16292" y="6058"/>
                    </a:lnTo>
                    <a:lnTo>
                      <a:pt x="16433" y="6007"/>
                    </a:lnTo>
                    <a:lnTo>
                      <a:pt x="16561" y="5943"/>
                    </a:lnTo>
                    <a:lnTo>
                      <a:pt x="16663" y="5853"/>
                    </a:lnTo>
                    <a:lnTo>
                      <a:pt x="16753" y="5751"/>
                    </a:lnTo>
                    <a:lnTo>
                      <a:pt x="16817" y="5623"/>
                    </a:lnTo>
                    <a:lnTo>
                      <a:pt x="16855" y="5482"/>
                    </a:lnTo>
                    <a:lnTo>
                      <a:pt x="16881" y="5341"/>
                    </a:lnTo>
                    <a:lnTo>
                      <a:pt x="16855" y="5187"/>
                    </a:lnTo>
                    <a:lnTo>
                      <a:pt x="16817" y="5059"/>
                    </a:lnTo>
                    <a:lnTo>
                      <a:pt x="16753" y="4931"/>
                    </a:lnTo>
                    <a:lnTo>
                      <a:pt x="16663" y="4829"/>
                    </a:lnTo>
                    <a:lnTo>
                      <a:pt x="16561" y="4739"/>
                    </a:lnTo>
                    <a:lnTo>
                      <a:pt x="16433" y="4662"/>
                    </a:lnTo>
                    <a:lnTo>
                      <a:pt x="16292" y="4624"/>
                    </a:lnTo>
                    <a:lnTo>
                      <a:pt x="16151" y="4611"/>
                    </a:lnTo>
                    <a:lnTo>
                      <a:pt x="1460" y="4611"/>
                    </a:lnTo>
                    <a:lnTo>
                      <a:pt x="1460" y="730"/>
                    </a:lnTo>
                    <a:lnTo>
                      <a:pt x="1435" y="589"/>
                    </a:lnTo>
                    <a:lnTo>
                      <a:pt x="1396" y="448"/>
                    </a:lnTo>
                    <a:lnTo>
                      <a:pt x="1332" y="333"/>
                    </a:lnTo>
                    <a:lnTo>
                      <a:pt x="1243" y="218"/>
                    </a:lnTo>
                    <a:lnTo>
                      <a:pt x="1127" y="128"/>
                    </a:lnTo>
                    <a:lnTo>
                      <a:pt x="1012" y="64"/>
                    </a:lnTo>
                    <a:lnTo>
                      <a:pt x="871" y="26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6"/>
              <p:cNvSpPr/>
              <p:nvPr/>
            </p:nvSpPr>
            <p:spPr>
              <a:xfrm>
                <a:off x="3409938" y="1689417"/>
                <a:ext cx="2324137" cy="1839516"/>
              </a:xfrm>
              <a:custGeom>
                <a:avLst/>
                <a:gdLst/>
                <a:ahLst/>
                <a:cxnLst/>
                <a:rect l="l" t="t" r="r" b="b"/>
                <a:pathLst>
                  <a:path w="45699" h="36170" extrusionOk="0">
                    <a:moveTo>
                      <a:pt x="0" y="0"/>
                    </a:moveTo>
                    <a:lnTo>
                      <a:pt x="0" y="36170"/>
                    </a:lnTo>
                    <a:lnTo>
                      <a:pt x="45699" y="36170"/>
                    </a:lnTo>
                    <a:lnTo>
                      <a:pt x="456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6"/>
              <p:cNvSpPr/>
              <p:nvPr/>
            </p:nvSpPr>
            <p:spPr>
              <a:xfrm>
                <a:off x="3604007" y="1882876"/>
                <a:ext cx="1936603" cy="1452592"/>
              </a:xfrm>
              <a:custGeom>
                <a:avLst/>
                <a:gdLst/>
                <a:ahLst/>
                <a:cxnLst/>
                <a:rect l="l" t="t" r="r" b="b"/>
                <a:pathLst>
                  <a:path w="38079" h="28562" extrusionOk="0">
                    <a:moveTo>
                      <a:pt x="1" y="0"/>
                    </a:moveTo>
                    <a:lnTo>
                      <a:pt x="1" y="28562"/>
                    </a:lnTo>
                    <a:lnTo>
                      <a:pt x="38079" y="28562"/>
                    </a:lnTo>
                    <a:lnTo>
                      <a:pt x="38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6"/>
              <p:cNvSpPr/>
              <p:nvPr/>
            </p:nvSpPr>
            <p:spPr>
              <a:xfrm>
                <a:off x="3681512" y="1936276"/>
                <a:ext cx="1781589" cy="1345791"/>
              </a:xfrm>
              <a:custGeom>
                <a:avLst/>
                <a:gdLst/>
                <a:ahLst/>
                <a:cxnLst/>
                <a:rect l="l" t="t" r="r" b="b"/>
                <a:pathLst>
                  <a:path w="35031" h="26462" extrusionOk="0">
                    <a:moveTo>
                      <a:pt x="1" y="0"/>
                    </a:moveTo>
                    <a:lnTo>
                      <a:pt x="1" y="26461"/>
                    </a:lnTo>
                    <a:lnTo>
                      <a:pt x="35030" y="26461"/>
                    </a:lnTo>
                    <a:lnTo>
                      <a:pt x="350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6"/>
              <p:cNvSpPr/>
              <p:nvPr/>
            </p:nvSpPr>
            <p:spPr>
              <a:xfrm>
                <a:off x="4155750" y="3528856"/>
                <a:ext cx="833148" cy="8930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756" extrusionOk="0">
                    <a:moveTo>
                      <a:pt x="0" y="1"/>
                    </a:moveTo>
                    <a:lnTo>
                      <a:pt x="3433" y="1755"/>
                    </a:lnTo>
                    <a:lnTo>
                      <a:pt x="12949" y="1755"/>
                    </a:lnTo>
                    <a:lnTo>
                      <a:pt x="16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6"/>
              <p:cNvSpPr/>
              <p:nvPr/>
            </p:nvSpPr>
            <p:spPr>
              <a:xfrm>
                <a:off x="4233256" y="3699531"/>
                <a:ext cx="678134" cy="8925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755" extrusionOk="0">
                    <a:moveTo>
                      <a:pt x="1909" y="0"/>
                    </a:moveTo>
                    <a:lnTo>
                      <a:pt x="0" y="1755"/>
                    </a:lnTo>
                    <a:lnTo>
                      <a:pt x="13333" y="1755"/>
                    </a:lnTo>
                    <a:lnTo>
                      <a:pt x="11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6"/>
              <p:cNvSpPr/>
              <p:nvPr/>
            </p:nvSpPr>
            <p:spPr>
              <a:xfrm>
                <a:off x="4330290" y="3618110"/>
                <a:ext cx="483401" cy="81474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1602" extrusionOk="0">
                    <a:moveTo>
                      <a:pt x="1" y="0"/>
                    </a:moveTo>
                    <a:lnTo>
                      <a:pt x="1" y="1601"/>
                    </a:lnTo>
                    <a:lnTo>
                      <a:pt x="9504" y="1601"/>
                    </a:lnTo>
                    <a:lnTo>
                      <a:pt x="95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6"/>
              <p:cNvSpPr/>
              <p:nvPr/>
            </p:nvSpPr>
            <p:spPr>
              <a:xfrm>
                <a:off x="4255379" y="1595587"/>
                <a:ext cx="633837" cy="93883"/>
              </a:xfrm>
              <a:custGeom>
                <a:avLst/>
                <a:gdLst/>
                <a:ahLst/>
                <a:cxnLst/>
                <a:rect l="l" t="t" r="r" b="b"/>
                <a:pathLst>
                  <a:path w="12463" h="1846" extrusionOk="0">
                    <a:moveTo>
                      <a:pt x="1704" y="1"/>
                    </a:moveTo>
                    <a:lnTo>
                      <a:pt x="1538" y="14"/>
                    </a:lnTo>
                    <a:lnTo>
                      <a:pt x="1358" y="39"/>
                    </a:lnTo>
                    <a:lnTo>
                      <a:pt x="1205" y="78"/>
                    </a:lnTo>
                    <a:lnTo>
                      <a:pt x="1038" y="142"/>
                    </a:lnTo>
                    <a:lnTo>
                      <a:pt x="897" y="206"/>
                    </a:lnTo>
                    <a:lnTo>
                      <a:pt x="756" y="295"/>
                    </a:lnTo>
                    <a:lnTo>
                      <a:pt x="615" y="398"/>
                    </a:lnTo>
                    <a:lnTo>
                      <a:pt x="500" y="500"/>
                    </a:lnTo>
                    <a:lnTo>
                      <a:pt x="385" y="628"/>
                    </a:lnTo>
                    <a:lnTo>
                      <a:pt x="295" y="756"/>
                    </a:lnTo>
                    <a:lnTo>
                      <a:pt x="206" y="897"/>
                    </a:lnTo>
                    <a:lnTo>
                      <a:pt x="129" y="1051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3" y="1538"/>
                    </a:lnTo>
                    <a:lnTo>
                      <a:pt x="1" y="1717"/>
                    </a:lnTo>
                    <a:lnTo>
                      <a:pt x="1" y="1845"/>
                    </a:lnTo>
                    <a:lnTo>
                      <a:pt x="12463" y="1845"/>
                    </a:lnTo>
                    <a:lnTo>
                      <a:pt x="12463" y="1717"/>
                    </a:lnTo>
                    <a:lnTo>
                      <a:pt x="12450" y="1538"/>
                    </a:lnTo>
                    <a:lnTo>
                      <a:pt x="12424" y="1371"/>
                    </a:lnTo>
                    <a:lnTo>
                      <a:pt x="12386" y="1205"/>
                    </a:lnTo>
                    <a:lnTo>
                      <a:pt x="12322" y="1051"/>
                    </a:lnTo>
                    <a:lnTo>
                      <a:pt x="12258" y="897"/>
                    </a:lnTo>
                    <a:lnTo>
                      <a:pt x="12168" y="756"/>
                    </a:lnTo>
                    <a:lnTo>
                      <a:pt x="12066" y="628"/>
                    </a:lnTo>
                    <a:lnTo>
                      <a:pt x="11963" y="500"/>
                    </a:lnTo>
                    <a:lnTo>
                      <a:pt x="11835" y="398"/>
                    </a:lnTo>
                    <a:lnTo>
                      <a:pt x="11707" y="295"/>
                    </a:lnTo>
                    <a:lnTo>
                      <a:pt x="11566" y="206"/>
                    </a:lnTo>
                    <a:lnTo>
                      <a:pt x="11412" y="142"/>
                    </a:lnTo>
                    <a:lnTo>
                      <a:pt x="11259" y="78"/>
                    </a:lnTo>
                    <a:lnTo>
                      <a:pt x="11092" y="39"/>
                    </a:lnTo>
                    <a:lnTo>
                      <a:pt x="10926" y="14"/>
                    </a:lnTo>
                    <a:lnTo>
                      <a:pt x="107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6"/>
              <p:cNvSpPr/>
              <p:nvPr/>
            </p:nvSpPr>
            <p:spPr>
              <a:xfrm>
                <a:off x="4714614" y="2808470"/>
                <a:ext cx="323759" cy="233232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4586" extrusionOk="0">
                    <a:moveTo>
                      <a:pt x="487" y="0"/>
                    </a:moveTo>
                    <a:lnTo>
                      <a:pt x="384" y="13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97"/>
                    </a:lnTo>
                    <a:lnTo>
                      <a:pt x="0" y="487"/>
                    </a:lnTo>
                    <a:lnTo>
                      <a:pt x="0" y="4099"/>
                    </a:lnTo>
                    <a:lnTo>
                      <a:pt x="13" y="4201"/>
                    </a:lnTo>
                    <a:lnTo>
                      <a:pt x="39" y="4291"/>
                    </a:lnTo>
                    <a:lnTo>
                      <a:pt x="90" y="4368"/>
                    </a:lnTo>
                    <a:lnTo>
                      <a:pt x="141" y="4444"/>
                    </a:lnTo>
                    <a:lnTo>
                      <a:pt x="218" y="4496"/>
                    </a:lnTo>
                    <a:lnTo>
                      <a:pt x="295" y="4547"/>
                    </a:lnTo>
                    <a:lnTo>
                      <a:pt x="384" y="4573"/>
                    </a:lnTo>
                    <a:lnTo>
                      <a:pt x="487" y="4585"/>
                    </a:lnTo>
                    <a:lnTo>
                      <a:pt x="5879" y="4585"/>
                    </a:lnTo>
                    <a:lnTo>
                      <a:pt x="5981" y="4573"/>
                    </a:lnTo>
                    <a:lnTo>
                      <a:pt x="6071" y="4547"/>
                    </a:lnTo>
                    <a:lnTo>
                      <a:pt x="6148" y="4496"/>
                    </a:lnTo>
                    <a:lnTo>
                      <a:pt x="6225" y="4444"/>
                    </a:lnTo>
                    <a:lnTo>
                      <a:pt x="6289" y="4368"/>
                    </a:lnTo>
                    <a:lnTo>
                      <a:pt x="6327" y="4291"/>
                    </a:lnTo>
                    <a:lnTo>
                      <a:pt x="6353" y="4201"/>
                    </a:lnTo>
                    <a:lnTo>
                      <a:pt x="6366" y="4099"/>
                    </a:lnTo>
                    <a:lnTo>
                      <a:pt x="6353" y="3996"/>
                    </a:lnTo>
                    <a:lnTo>
                      <a:pt x="6327" y="3907"/>
                    </a:lnTo>
                    <a:lnTo>
                      <a:pt x="6289" y="3830"/>
                    </a:lnTo>
                    <a:lnTo>
                      <a:pt x="6225" y="3753"/>
                    </a:lnTo>
                    <a:lnTo>
                      <a:pt x="6148" y="3689"/>
                    </a:lnTo>
                    <a:lnTo>
                      <a:pt x="6071" y="3650"/>
                    </a:lnTo>
                    <a:lnTo>
                      <a:pt x="5981" y="3625"/>
                    </a:lnTo>
                    <a:lnTo>
                      <a:pt x="5879" y="3612"/>
                    </a:lnTo>
                    <a:lnTo>
                      <a:pt x="974" y="3612"/>
                    </a:lnTo>
                    <a:lnTo>
                      <a:pt x="974" y="487"/>
                    </a:lnTo>
                    <a:lnTo>
                      <a:pt x="961" y="397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6" y="90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6"/>
              <p:cNvSpPr/>
              <p:nvPr/>
            </p:nvSpPr>
            <p:spPr>
              <a:xfrm>
                <a:off x="4691169" y="2173370"/>
                <a:ext cx="356359" cy="147232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895" extrusionOk="0">
                    <a:moveTo>
                      <a:pt x="2318" y="0"/>
                    </a:moveTo>
                    <a:lnTo>
                      <a:pt x="2229" y="26"/>
                    </a:lnTo>
                    <a:lnTo>
                      <a:pt x="2139" y="77"/>
                    </a:lnTo>
                    <a:lnTo>
                      <a:pt x="2075" y="141"/>
                    </a:lnTo>
                    <a:lnTo>
                      <a:pt x="141" y="2062"/>
                    </a:lnTo>
                    <a:lnTo>
                      <a:pt x="77" y="2139"/>
                    </a:lnTo>
                    <a:lnTo>
                      <a:pt x="39" y="2229"/>
                    </a:lnTo>
                    <a:lnTo>
                      <a:pt x="0" y="2319"/>
                    </a:lnTo>
                    <a:lnTo>
                      <a:pt x="0" y="2408"/>
                    </a:lnTo>
                    <a:lnTo>
                      <a:pt x="0" y="2498"/>
                    </a:lnTo>
                    <a:lnTo>
                      <a:pt x="39" y="2588"/>
                    </a:lnTo>
                    <a:lnTo>
                      <a:pt x="77" y="2677"/>
                    </a:lnTo>
                    <a:lnTo>
                      <a:pt x="141" y="2754"/>
                    </a:lnTo>
                    <a:lnTo>
                      <a:pt x="218" y="2818"/>
                    </a:lnTo>
                    <a:lnTo>
                      <a:pt x="295" y="2857"/>
                    </a:lnTo>
                    <a:lnTo>
                      <a:pt x="384" y="2882"/>
                    </a:lnTo>
                    <a:lnTo>
                      <a:pt x="487" y="2895"/>
                    </a:lnTo>
                    <a:lnTo>
                      <a:pt x="576" y="2882"/>
                    </a:lnTo>
                    <a:lnTo>
                      <a:pt x="666" y="2857"/>
                    </a:lnTo>
                    <a:lnTo>
                      <a:pt x="743" y="2818"/>
                    </a:lnTo>
                    <a:lnTo>
                      <a:pt x="820" y="2754"/>
                    </a:lnTo>
                    <a:lnTo>
                      <a:pt x="2613" y="961"/>
                    </a:lnTo>
                    <a:lnTo>
                      <a:pt x="6609" y="961"/>
                    </a:lnTo>
                    <a:lnTo>
                      <a:pt x="6699" y="923"/>
                    </a:lnTo>
                    <a:lnTo>
                      <a:pt x="6788" y="884"/>
                    </a:lnTo>
                    <a:lnTo>
                      <a:pt x="6852" y="820"/>
                    </a:lnTo>
                    <a:lnTo>
                      <a:pt x="6916" y="756"/>
                    </a:lnTo>
                    <a:lnTo>
                      <a:pt x="6968" y="666"/>
                    </a:lnTo>
                    <a:lnTo>
                      <a:pt x="6993" y="577"/>
                    </a:lnTo>
                    <a:lnTo>
                      <a:pt x="7006" y="487"/>
                    </a:lnTo>
                    <a:lnTo>
                      <a:pt x="6993" y="385"/>
                    </a:lnTo>
                    <a:lnTo>
                      <a:pt x="6968" y="295"/>
                    </a:lnTo>
                    <a:lnTo>
                      <a:pt x="6916" y="205"/>
                    </a:lnTo>
                    <a:lnTo>
                      <a:pt x="6852" y="141"/>
                    </a:lnTo>
                    <a:lnTo>
                      <a:pt x="6788" y="77"/>
                    </a:lnTo>
                    <a:lnTo>
                      <a:pt x="6699" y="39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6"/>
              <p:cNvSpPr/>
              <p:nvPr/>
            </p:nvSpPr>
            <p:spPr>
              <a:xfrm>
                <a:off x="3827420" y="2347911"/>
                <a:ext cx="323810" cy="313384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6162" extrusionOk="0">
                    <a:moveTo>
                      <a:pt x="3088" y="1"/>
                    </a:moveTo>
                    <a:lnTo>
                      <a:pt x="2985" y="14"/>
                    </a:lnTo>
                    <a:lnTo>
                      <a:pt x="2896" y="39"/>
                    </a:lnTo>
                    <a:lnTo>
                      <a:pt x="2819" y="91"/>
                    </a:lnTo>
                    <a:lnTo>
                      <a:pt x="2742" y="155"/>
                    </a:lnTo>
                    <a:lnTo>
                      <a:pt x="2678" y="219"/>
                    </a:lnTo>
                    <a:lnTo>
                      <a:pt x="2639" y="308"/>
                    </a:lnTo>
                    <a:lnTo>
                      <a:pt x="2614" y="398"/>
                    </a:lnTo>
                    <a:lnTo>
                      <a:pt x="2601" y="488"/>
                    </a:lnTo>
                    <a:lnTo>
                      <a:pt x="2601" y="1320"/>
                    </a:lnTo>
                    <a:lnTo>
                      <a:pt x="488" y="1320"/>
                    </a:lnTo>
                    <a:lnTo>
                      <a:pt x="385" y="1333"/>
                    </a:lnTo>
                    <a:lnTo>
                      <a:pt x="296" y="1359"/>
                    </a:lnTo>
                    <a:lnTo>
                      <a:pt x="206" y="1410"/>
                    </a:lnTo>
                    <a:lnTo>
                      <a:pt x="142" y="1461"/>
                    </a:lnTo>
                    <a:lnTo>
                      <a:pt x="78" y="1538"/>
                    </a:lnTo>
                    <a:lnTo>
                      <a:pt x="39" y="1615"/>
                    </a:lnTo>
                    <a:lnTo>
                      <a:pt x="1" y="1717"/>
                    </a:lnTo>
                    <a:lnTo>
                      <a:pt x="1" y="1807"/>
                    </a:lnTo>
                    <a:lnTo>
                      <a:pt x="1" y="4163"/>
                    </a:lnTo>
                    <a:lnTo>
                      <a:pt x="1" y="4253"/>
                    </a:lnTo>
                    <a:lnTo>
                      <a:pt x="39" y="4343"/>
                    </a:lnTo>
                    <a:lnTo>
                      <a:pt x="78" y="4432"/>
                    </a:lnTo>
                    <a:lnTo>
                      <a:pt x="142" y="4496"/>
                    </a:lnTo>
                    <a:lnTo>
                      <a:pt x="206" y="4561"/>
                    </a:lnTo>
                    <a:lnTo>
                      <a:pt x="296" y="4599"/>
                    </a:lnTo>
                    <a:lnTo>
                      <a:pt x="385" y="4637"/>
                    </a:lnTo>
                    <a:lnTo>
                      <a:pt x="1141" y="4637"/>
                    </a:lnTo>
                    <a:lnTo>
                      <a:pt x="1141" y="5675"/>
                    </a:lnTo>
                    <a:lnTo>
                      <a:pt x="1154" y="5777"/>
                    </a:lnTo>
                    <a:lnTo>
                      <a:pt x="1179" y="5867"/>
                    </a:lnTo>
                    <a:lnTo>
                      <a:pt x="1218" y="5957"/>
                    </a:lnTo>
                    <a:lnTo>
                      <a:pt x="1282" y="6021"/>
                    </a:lnTo>
                    <a:lnTo>
                      <a:pt x="1359" y="6085"/>
                    </a:lnTo>
                    <a:lnTo>
                      <a:pt x="1435" y="6123"/>
                    </a:lnTo>
                    <a:lnTo>
                      <a:pt x="1525" y="6162"/>
                    </a:lnTo>
                    <a:lnTo>
                      <a:pt x="5982" y="6162"/>
                    </a:lnTo>
                    <a:lnTo>
                      <a:pt x="6072" y="6123"/>
                    </a:lnTo>
                    <a:lnTo>
                      <a:pt x="6162" y="6085"/>
                    </a:lnTo>
                    <a:lnTo>
                      <a:pt x="6226" y="6021"/>
                    </a:lnTo>
                    <a:lnTo>
                      <a:pt x="6290" y="5957"/>
                    </a:lnTo>
                    <a:lnTo>
                      <a:pt x="6328" y="5867"/>
                    </a:lnTo>
                    <a:lnTo>
                      <a:pt x="6354" y="5777"/>
                    </a:lnTo>
                    <a:lnTo>
                      <a:pt x="6366" y="5675"/>
                    </a:lnTo>
                    <a:lnTo>
                      <a:pt x="6354" y="5585"/>
                    </a:lnTo>
                    <a:lnTo>
                      <a:pt x="6328" y="5496"/>
                    </a:lnTo>
                    <a:lnTo>
                      <a:pt x="6290" y="5406"/>
                    </a:lnTo>
                    <a:lnTo>
                      <a:pt x="6226" y="5342"/>
                    </a:lnTo>
                    <a:lnTo>
                      <a:pt x="6162" y="5278"/>
                    </a:lnTo>
                    <a:lnTo>
                      <a:pt x="6072" y="5239"/>
                    </a:lnTo>
                    <a:lnTo>
                      <a:pt x="5982" y="5201"/>
                    </a:lnTo>
                    <a:lnTo>
                      <a:pt x="2114" y="5201"/>
                    </a:lnTo>
                    <a:lnTo>
                      <a:pt x="2114" y="4163"/>
                    </a:lnTo>
                    <a:lnTo>
                      <a:pt x="2101" y="4061"/>
                    </a:lnTo>
                    <a:lnTo>
                      <a:pt x="2076" y="3971"/>
                    </a:lnTo>
                    <a:lnTo>
                      <a:pt x="2025" y="3882"/>
                    </a:lnTo>
                    <a:lnTo>
                      <a:pt x="1973" y="3818"/>
                    </a:lnTo>
                    <a:lnTo>
                      <a:pt x="1896" y="3754"/>
                    </a:lnTo>
                    <a:lnTo>
                      <a:pt x="1820" y="3715"/>
                    </a:lnTo>
                    <a:lnTo>
                      <a:pt x="1717" y="3677"/>
                    </a:lnTo>
                    <a:lnTo>
                      <a:pt x="962" y="3677"/>
                    </a:lnTo>
                    <a:lnTo>
                      <a:pt x="962" y="2294"/>
                    </a:lnTo>
                    <a:lnTo>
                      <a:pt x="3088" y="2294"/>
                    </a:lnTo>
                    <a:lnTo>
                      <a:pt x="3177" y="2281"/>
                    </a:lnTo>
                    <a:lnTo>
                      <a:pt x="3280" y="2255"/>
                    </a:lnTo>
                    <a:lnTo>
                      <a:pt x="3357" y="2217"/>
                    </a:lnTo>
                    <a:lnTo>
                      <a:pt x="3433" y="2153"/>
                    </a:lnTo>
                    <a:lnTo>
                      <a:pt x="3485" y="2076"/>
                    </a:lnTo>
                    <a:lnTo>
                      <a:pt x="3536" y="1999"/>
                    </a:lnTo>
                    <a:lnTo>
                      <a:pt x="3562" y="1909"/>
                    </a:lnTo>
                    <a:lnTo>
                      <a:pt x="3574" y="1807"/>
                    </a:lnTo>
                    <a:lnTo>
                      <a:pt x="3574" y="488"/>
                    </a:lnTo>
                    <a:lnTo>
                      <a:pt x="3562" y="398"/>
                    </a:lnTo>
                    <a:lnTo>
                      <a:pt x="3536" y="308"/>
                    </a:lnTo>
                    <a:lnTo>
                      <a:pt x="3485" y="219"/>
                    </a:lnTo>
                    <a:lnTo>
                      <a:pt x="3433" y="155"/>
                    </a:lnTo>
                    <a:lnTo>
                      <a:pt x="3357" y="91"/>
                    </a:lnTo>
                    <a:lnTo>
                      <a:pt x="3280" y="39"/>
                    </a:lnTo>
                    <a:lnTo>
                      <a:pt x="3177" y="14"/>
                    </a:lnTo>
                    <a:lnTo>
                      <a:pt x="30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6"/>
              <p:cNvSpPr/>
              <p:nvPr/>
            </p:nvSpPr>
            <p:spPr>
              <a:xfrm>
                <a:off x="4130322" y="1079085"/>
                <a:ext cx="14204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6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87" y="64"/>
                    </a:lnTo>
                    <a:lnTo>
                      <a:pt x="859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14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1" y="2639"/>
                    </a:lnTo>
                    <a:lnTo>
                      <a:pt x="859" y="2690"/>
                    </a:lnTo>
                    <a:lnTo>
                      <a:pt x="987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63" y="2639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2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14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2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6"/>
              <p:cNvSpPr/>
              <p:nvPr/>
            </p:nvSpPr>
            <p:spPr>
              <a:xfrm>
                <a:off x="4500965" y="1190461"/>
                <a:ext cx="142706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806" extrusionOk="0">
                    <a:moveTo>
                      <a:pt x="1396" y="0"/>
                    </a:moveTo>
                    <a:lnTo>
                      <a:pt x="1255" y="13"/>
                    </a:lnTo>
                    <a:lnTo>
                      <a:pt x="1115" y="26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30" y="167"/>
                    </a:lnTo>
                    <a:lnTo>
                      <a:pt x="615" y="244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0" y="513"/>
                    </a:lnTo>
                    <a:lnTo>
                      <a:pt x="244" y="615"/>
                    </a:lnTo>
                    <a:lnTo>
                      <a:pt x="167" y="730"/>
                    </a:lnTo>
                    <a:lnTo>
                      <a:pt x="116" y="858"/>
                    </a:lnTo>
                    <a:lnTo>
                      <a:pt x="64" y="986"/>
                    </a:lnTo>
                    <a:lnTo>
                      <a:pt x="26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50"/>
                    </a:lnTo>
                    <a:lnTo>
                      <a:pt x="26" y="1691"/>
                    </a:lnTo>
                    <a:lnTo>
                      <a:pt x="64" y="1819"/>
                    </a:lnTo>
                    <a:lnTo>
                      <a:pt x="116" y="1947"/>
                    </a:lnTo>
                    <a:lnTo>
                      <a:pt x="167" y="2075"/>
                    </a:lnTo>
                    <a:lnTo>
                      <a:pt x="244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0" y="2639"/>
                    </a:lnTo>
                    <a:lnTo>
                      <a:pt x="858" y="2690"/>
                    </a:lnTo>
                    <a:lnTo>
                      <a:pt x="986" y="2741"/>
                    </a:lnTo>
                    <a:lnTo>
                      <a:pt x="1115" y="2780"/>
                    </a:lnTo>
                    <a:lnTo>
                      <a:pt x="1255" y="2792"/>
                    </a:lnTo>
                    <a:lnTo>
                      <a:pt x="1396" y="2805"/>
                    </a:lnTo>
                    <a:lnTo>
                      <a:pt x="1550" y="2792"/>
                    </a:lnTo>
                    <a:lnTo>
                      <a:pt x="1678" y="2780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75" y="2639"/>
                    </a:lnTo>
                    <a:lnTo>
                      <a:pt x="2190" y="2562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9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80" y="1691"/>
                    </a:lnTo>
                    <a:lnTo>
                      <a:pt x="2792" y="1550"/>
                    </a:lnTo>
                    <a:lnTo>
                      <a:pt x="2805" y="1396"/>
                    </a:lnTo>
                    <a:lnTo>
                      <a:pt x="2792" y="1255"/>
                    </a:lnTo>
                    <a:lnTo>
                      <a:pt x="2780" y="1115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39" y="730"/>
                    </a:lnTo>
                    <a:lnTo>
                      <a:pt x="2562" y="615"/>
                    </a:lnTo>
                    <a:lnTo>
                      <a:pt x="2485" y="513"/>
                    </a:lnTo>
                    <a:lnTo>
                      <a:pt x="2395" y="410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67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50" y="13"/>
                    </a:lnTo>
                    <a:lnTo>
                      <a:pt x="13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6"/>
              <p:cNvSpPr/>
              <p:nvPr/>
            </p:nvSpPr>
            <p:spPr>
              <a:xfrm>
                <a:off x="4818158" y="1035450"/>
                <a:ext cx="142045" cy="14265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5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74" y="64"/>
                    </a:lnTo>
                    <a:lnTo>
                      <a:pt x="846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00" y="320"/>
                    </a:lnTo>
                    <a:lnTo>
                      <a:pt x="411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27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1" y="2395"/>
                    </a:lnTo>
                    <a:lnTo>
                      <a:pt x="500" y="2485"/>
                    </a:lnTo>
                    <a:lnTo>
                      <a:pt x="615" y="2562"/>
                    </a:lnTo>
                    <a:lnTo>
                      <a:pt x="731" y="2638"/>
                    </a:lnTo>
                    <a:lnTo>
                      <a:pt x="846" y="2690"/>
                    </a:lnTo>
                    <a:lnTo>
                      <a:pt x="974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07" y="2741"/>
                    </a:lnTo>
                    <a:lnTo>
                      <a:pt x="1947" y="2690"/>
                    </a:lnTo>
                    <a:lnTo>
                      <a:pt x="2063" y="2638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3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29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27"/>
                    </a:lnTo>
                    <a:lnTo>
                      <a:pt x="2729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3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07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6"/>
              <p:cNvSpPr/>
              <p:nvPr/>
            </p:nvSpPr>
            <p:spPr>
              <a:xfrm>
                <a:off x="5542510" y="3991348"/>
                <a:ext cx="14265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6" extrusionOk="0">
                    <a:moveTo>
                      <a:pt x="1409" y="0"/>
                    </a:moveTo>
                    <a:lnTo>
                      <a:pt x="1268" y="13"/>
                    </a:lnTo>
                    <a:lnTo>
                      <a:pt x="1127" y="39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43" y="180"/>
                    </a:lnTo>
                    <a:lnTo>
                      <a:pt x="628" y="244"/>
                    </a:lnTo>
                    <a:lnTo>
                      <a:pt x="512" y="320"/>
                    </a:lnTo>
                    <a:lnTo>
                      <a:pt x="410" y="423"/>
                    </a:lnTo>
                    <a:lnTo>
                      <a:pt x="320" y="513"/>
                    </a:lnTo>
                    <a:lnTo>
                      <a:pt x="243" y="628"/>
                    </a:lnTo>
                    <a:lnTo>
                      <a:pt x="179" y="743"/>
                    </a:lnTo>
                    <a:lnTo>
                      <a:pt x="115" y="858"/>
                    </a:lnTo>
                    <a:lnTo>
                      <a:pt x="64" y="986"/>
                    </a:lnTo>
                    <a:lnTo>
                      <a:pt x="38" y="1127"/>
                    </a:lnTo>
                    <a:lnTo>
                      <a:pt x="13" y="1268"/>
                    </a:lnTo>
                    <a:lnTo>
                      <a:pt x="0" y="1409"/>
                    </a:lnTo>
                    <a:lnTo>
                      <a:pt x="13" y="1550"/>
                    </a:lnTo>
                    <a:lnTo>
                      <a:pt x="38" y="1691"/>
                    </a:lnTo>
                    <a:lnTo>
                      <a:pt x="64" y="1819"/>
                    </a:lnTo>
                    <a:lnTo>
                      <a:pt x="115" y="1947"/>
                    </a:lnTo>
                    <a:lnTo>
                      <a:pt x="179" y="2075"/>
                    </a:lnTo>
                    <a:lnTo>
                      <a:pt x="243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2" y="2485"/>
                    </a:lnTo>
                    <a:lnTo>
                      <a:pt x="628" y="2575"/>
                    </a:lnTo>
                    <a:lnTo>
                      <a:pt x="743" y="2639"/>
                    </a:lnTo>
                    <a:lnTo>
                      <a:pt x="858" y="2703"/>
                    </a:lnTo>
                    <a:lnTo>
                      <a:pt x="986" y="2741"/>
                    </a:lnTo>
                    <a:lnTo>
                      <a:pt x="1127" y="2780"/>
                    </a:lnTo>
                    <a:lnTo>
                      <a:pt x="1268" y="2805"/>
                    </a:lnTo>
                    <a:lnTo>
                      <a:pt x="1550" y="2805"/>
                    </a:lnTo>
                    <a:lnTo>
                      <a:pt x="1691" y="2780"/>
                    </a:lnTo>
                    <a:lnTo>
                      <a:pt x="1819" y="2741"/>
                    </a:lnTo>
                    <a:lnTo>
                      <a:pt x="1947" y="2703"/>
                    </a:lnTo>
                    <a:lnTo>
                      <a:pt x="2075" y="2639"/>
                    </a:lnTo>
                    <a:lnTo>
                      <a:pt x="2190" y="2575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8" y="2075"/>
                    </a:lnTo>
                    <a:lnTo>
                      <a:pt x="2702" y="1947"/>
                    </a:lnTo>
                    <a:lnTo>
                      <a:pt x="2741" y="1819"/>
                    </a:lnTo>
                    <a:lnTo>
                      <a:pt x="2779" y="1691"/>
                    </a:lnTo>
                    <a:lnTo>
                      <a:pt x="2805" y="1550"/>
                    </a:lnTo>
                    <a:lnTo>
                      <a:pt x="2805" y="1409"/>
                    </a:lnTo>
                    <a:lnTo>
                      <a:pt x="2805" y="1268"/>
                    </a:lnTo>
                    <a:lnTo>
                      <a:pt x="2779" y="1127"/>
                    </a:lnTo>
                    <a:lnTo>
                      <a:pt x="2741" y="986"/>
                    </a:lnTo>
                    <a:lnTo>
                      <a:pt x="2702" y="858"/>
                    </a:lnTo>
                    <a:lnTo>
                      <a:pt x="2638" y="743"/>
                    </a:lnTo>
                    <a:lnTo>
                      <a:pt x="2562" y="628"/>
                    </a:lnTo>
                    <a:lnTo>
                      <a:pt x="2485" y="513"/>
                    </a:lnTo>
                    <a:lnTo>
                      <a:pt x="2395" y="423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80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91" y="39"/>
                    </a:lnTo>
                    <a:lnTo>
                      <a:pt x="1550" y="13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6"/>
              <p:cNvSpPr/>
              <p:nvPr/>
            </p:nvSpPr>
            <p:spPr>
              <a:xfrm>
                <a:off x="5542510" y="4191317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1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0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2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8"/>
                    </a:lnTo>
                    <a:lnTo>
                      <a:pt x="1127" y="2767"/>
                    </a:lnTo>
                    <a:lnTo>
                      <a:pt x="1268" y="2792"/>
                    </a:lnTo>
                    <a:lnTo>
                      <a:pt x="1550" y="2792"/>
                    </a:lnTo>
                    <a:lnTo>
                      <a:pt x="1691" y="2767"/>
                    </a:lnTo>
                    <a:lnTo>
                      <a:pt x="1819" y="2728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2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6"/>
                    </a:lnTo>
                    <a:lnTo>
                      <a:pt x="2805" y="1255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0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1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6"/>
              <p:cNvSpPr/>
              <p:nvPr/>
            </p:nvSpPr>
            <p:spPr>
              <a:xfrm>
                <a:off x="5542510" y="4390624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2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1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6"/>
                    </a:lnTo>
                    <a:lnTo>
                      <a:pt x="0" y="1397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3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9"/>
                    </a:lnTo>
                    <a:lnTo>
                      <a:pt x="1127" y="2767"/>
                    </a:lnTo>
                    <a:lnTo>
                      <a:pt x="1268" y="2793"/>
                    </a:lnTo>
                    <a:lnTo>
                      <a:pt x="1550" y="2793"/>
                    </a:lnTo>
                    <a:lnTo>
                      <a:pt x="1691" y="2767"/>
                    </a:lnTo>
                    <a:lnTo>
                      <a:pt x="1819" y="2729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3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7"/>
                    </a:lnTo>
                    <a:lnTo>
                      <a:pt x="2805" y="1256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1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2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6"/>
              <p:cNvSpPr/>
              <p:nvPr/>
            </p:nvSpPr>
            <p:spPr>
              <a:xfrm>
                <a:off x="3805297" y="2157096"/>
                <a:ext cx="282768" cy="21563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240" extrusionOk="0">
                    <a:moveTo>
                      <a:pt x="0" y="0"/>
                    </a:moveTo>
                    <a:lnTo>
                      <a:pt x="0" y="4240"/>
                    </a:lnTo>
                    <a:lnTo>
                      <a:pt x="5559" y="4240"/>
                    </a:lnTo>
                    <a:lnTo>
                      <a:pt x="5559" y="0"/>
                    </a:lnTo>
                    <a:close/>
                  </a:path>
                </a:pathLst>
              </a:custGeom>
              <a:solidFill>
                <a:srgbClr val="70F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6"/>
              <p:cNvSpPr/>
              <p:nvPr/>
            </p:nvSpPr>
            <p:spPr>
              <a:xfrm>
                <a:off x="4126406" y="2230686"/>
                <a:ext cx="891125" cy="756963"/>
              </a:xfrm>
              <a:custGeom>
                <a:avLst/>
                <a:gdLst/>
                <a:ahLst/>
                <a:cxnLst/>
                <a:rect l="l" t="t" r="r" b="b"/>
                <a:pathLst>
                  <a:path w="17522" h="14884" extrusionOk="0">
                    <a:moveTo>
                      <a:pt x="8684" y="0"/>
                    </a:moveTo>
                    <a:lnTo>
                      <a:pt x="8377" y="13"/>
                    </a:lnTo>
                    <a:lnTo>
                      <a:pt x="8082" y="52"/>
                    </a:lnTo>
                    <a:lnTo>
                      <a:pt x="7788" y="103"/>
                    </a:lnTo>
                    <a:lnTo>
                      <a:pt x="7506" y="180"/>
                    </a:lnTo>
                    <a:lnTo>
                      <a:pt x="7224" y="282"/>
                    </a:lnTo>
                    <a:lnTo>
                      <a:pt x="6955" y="398"/>
                    </a:lnTo>
                    <a:lnTo>
                      <a:pt x="6712" y="538"/>
                    </a:lnTo>
                    <a:lnTo>
                      <a:pt x="6469" y="692"/>
                    </a:lnTo>
                    <a:lnTo>
                      <a:pt x="6238" y="859"/>
                    </a:lnTo>
                    <a:lnTo>
                      <a:pt x="6020" y="1038"/>
                    </a:lnTo>
                    <a:lnTo>
                      <a:pt x="5815" y="1243"/>
                    </a:lnTo>
                    <a:lnTo>
                      <a:pt x="5623" y="1461"/>
                    </a:lnTo>
                    <a:lnTo>
                      <a:pt x="5444" y="1691"/>
                    </a:lnTo>
                    <a:lnTo>
                      <a:pt x="5290" y="1934"/>
                    </a:lnTo>
                    <a:lnTo>
                      <a:pt x="5149" y="2178"/>
                    </a:lnTo>
                    <a:lnTo>
                      <a:pt x="5034" y="2447"/>
                    </a:lnTo>
                    <a:lnTo>
                      <a:pt x="4906" y="2370"/>
                    </a:lnTo>
                    <a:lnTo>
                      <a:pt x="4778" y="2293"/>
                    </a:lnTo>
                    <a:lnTo>
                      <a:pt x="4637" y="2229"/>
                    </a:lnTo>
                    <a:lnTo>
                      <a:pt x="4483" y="2178"/>
                    </a:lnTo>
                    <a:lnTo>
                      <a:pt x="4343" y="2139"/>
                    </a:lnTo>
                    <a:lnTo>
                      <a:pt x="4189" y="2101"/>
                    </a:lnTo>
                    <a:lnTo>
                      <a:pt x="4022" y="2088"/>
                    </a:lnTo>
                    <a:lnTo>
                      <a:pt x="3869" y="2075"/>
                    </a:lnTo>
                    <a:lnTo>
                      <a:pt x="3651" y="2088"/>
                    </a:lnTo>
                    <a:lnTo>
                      <a:pt x="3446" y="2127"/>
                    </a:lnTo>
                    <a:lnTo>
                      <a:pt x="3254" y="2178"/>
                    </a:lnTo>
                    <a:lnTo>
                      <a:pt x="3062" y="2242"/>
                    </a:lnTo>
                    <a:lnTo>
                      <a:pt x="2882" y="2332"/>
                    </a:lnTo>
                    <a:lnTo>
                      <a:pt x="2716" y="2434"/>
                    </a:lnTo>
                    <a:lnTo>
                      <a:pt x="2562" y="2549"/>
                    </a:lnTo>
                    <a:lnTo>
                      <a:pt x="2409" y="2690"/>
                    </a:lnTo>
                    <a:lnTo>
                      <a:pt x="2281" y="2831"/>
                    </a:lnTo>
                    <a:lnTo>
                      <a:pt x="2165" y="2985"/>
                    </a:lnTo>
                    <a:lnTo>
                      <a:pt x="2050" y="3164"/>
                    </a:lnTo>
                    <a:lnTo>
                      <a:pt x="1973" y="3343"/>
                    </a:lnTo>
                    <a:lnTo>
                      <a:pt x="1896" y="3523"/>
                    </a:lnTo>
                    <a:lnTo>
                      <a:pt x="1845" y="3728"/>
                    </a:lnTo>
                    <a:lnTo>
                      <a:pt x="1819" y="3933"/>
                    </a:lnTo>
                    <a:lnTo>
                      <a:pt x="1807" y="4137"/>
                    </a:lnTo>
                    <a:lnTo>
                      <a:pt x="1819" y="4317"/>
                    </a:lnTo>
                    <a:lnTo>
                      <a:pt x="1845" y="4483"/>
                    </a:lnTo>
                    <a:lnTo>
                      <a:pt x="1883" y="4650"/>
                    </a:lnTo>
                    <a:lnTo>
                      <a:pt x="1922" y="4803"/>
                    </a:lnTo>
                    <a:lnTo>
                      <a:pt x="1717" y="4893"/>
                    </a:lnTo>
                    <a:lnTo>
                      <a:pt x="1525" y="5008"/>
                    </a:lnTo>
                    <a:lnTo>
                      <a:pt x="1333" y="5136"/>
                    </a:lnTo>
                    <a:lnTo>
                      <a:pt x="1153" y="5265"/>
                    </a:lnTo>
                    <a:lnTo>
                      <a:pt x="987" y="5418"/>
                    </a:lnTo>
                    <a:lnTo>
                      <a:pt x="820" y="5572"/>
                    </a:lnTo>
                    <a:lnTo>
                      <a:pt x="680" y="5751"/>
                    </a:lnTo>
                    <a:lnTo>
                      <a:pt x="539" y="5931"/>
                    </a:lnTo>
                    <a:lnTo>
                      <a:pt x="423" y="6123"/>
                    </a:lnTo>
                    <a:lnTo>
                      <a:pt x="321" y="6328"/>
                    </a:lnTo>
                    <a:lnTo>
                      <a:pt x="218" y="6533"/>
                    </a:lnTo>
                    <a:lnTo>
                      <a:pt x="142" y="6750"/>
                    </a:lnTo>
                    <a:lnTo>
                      <a:pt x="90" y="6981"/>
                    </a:lnTo>
                    <a:lnTo>
                      <a:pt x="39" y="7211"/>
                    </a:lnTo>
                    <a:lnTo>
                      <a:pt x="14" y="7442"/>
                    </a:lnTo>
                    <a:lnTo>
                      <a:pt x="1" y="7685"/>
                    </a:lnTo>
                    <a:lnTo>
                      <a:pt x="14" y="7916"/>
                    </a:lnTo>
                    <a:lnTo>
                      <a:pt x="39" y="8159"/>
                    </a:lnTo>
                    <a:lnTo>
                      <a:pt x="78" y="8377"/>
                    </a:lnTo>
                    <a:lnTo>
                      <a:pt x="142" y="8607"/>
                    </a:lnTo>
                    <a:lnTo>
                      <a:pt x="218" y="8812"/>
                    </a:lnTo>
                    <a:lnTo>
                      <a:pt x="308" y="9030"/>
                    </a:lnTo>
                    <a:lnTo>
                      <a:pt x="411" y="9222"/>
                    </a:lnTo>
                    <a:lnTo>
                      <a:pt x="526" y="9414"/>
                    </a:lnTo>
                    <a:lnTo>
                      <a:pt x="667" y="9594"/>
                    </a:lnTo>
                    <a:lnTo>
                      <a:pt x="808" y="9760"/>
                    </a:lnTo>
                    <a:lnTo>
                      <a:pt x="961" y="9927"/>
                    </a:lnTo>
                    <a:lnTo>
                      <a:pt x="1128" y="10080"/>
                    </a:lnTo>
                    <a:lnTo>
                      <a:pt x="1307" y="10208"/>
                    </a:lnTo>
                    <a:lnTo>
                      <a:pt x="1486" y="10336"/>
                    </a:lnTo>
                    <a:lnTo>
                      <a:pt x="1679" y="10452"/>
                    </a:lnTo>
                    <a:lnTo>
                      <a:pt x="1883" y="10541"/>
                    </a:lnTo>
                    <a:lnTo>
                      <a:pt x="1858" y="10669"/>
                    </a:lnTo>
                    <a:lnTo>
                      <a:pt x="1832" y="10810"/>
                    </a:lnTo>
                    <a:lnTo>
                      <a:pt x="1819" y="10938"/>
                    </a:lnTo>
                    <a:lnTo>
                      <a:pt x="1807" y="11079"/>
                    </a:lnTo>
                    <a:lnTo>
                      <a:pt x="1819" y="11284"/>
                    </a:lnTo>
                    <a:lnTo>
                      <a:pt x="1845" y="11489"/>
                    </a:lnTo>
                    <a:lnTo>
                      <a:pt x="1896" y="11694"/>
                    </a:lnTo>
                    <a:lnTo>
                      <a:pt x="1973" y="11873"/>
                    </a:lnTo>
                    <a:lnTo>
                      <a:pt x="2050" y="12066"/>
                    </a:lnTo>
                    <a:lnTo>
                      <a:pt x="2165" y="12232"/>
                    </a:lnTo>
                    <a:lnTo>
                      <a:pt x="2281" y="12386"/>
                    </a:lnTo>
                    <a:lnTo>
                      <a:pt x="2409" y="12539"/>
                    </a:lnTo>
                    <a:lnTo>
                      <a:pt x="2562" y="12668"/>
                    </a:lnTo>
                    <a:lnTo>
                      <a:pt x="2716" y="12783"/>
                    </a:lnTo>
                    <a:lnTo>
                      <a:pt x="2882" y="12885"/>
                    </a:lnTo>
                    <a:lnTo>
                      <a:pt x="3062" y="12975"/>
                    </a:lnTo>
                    <a:lnTo>
                      <a:pt x="3254" y="13039"/>
                    </a:lnTo>
                    <a:lnTo>
                      <a:pt x="3446" y="13090"/>
                    </a:lnTo>
                    <a:lnTo>
                      <a:pt x="3651" y="13129"/>
                    </a:lnTo>
                    <a:lnTo>
                      <a:pt x="3869" y="13141"/>
                    </a:lnTo>
                    <a:lnTo>
                      <a:pt x="4022" y="13129"/>
                    </a:lnTo>
                    <a:lnTo>
                      <a:pt x="4176" y="13103"/>
                    </a:lnTo>
                    <a:lnTo>
                      <a:pt x="4330" y="13077"/>
                    </a:lnTo>
                    <a:lnTo>
                      <a:pt x="4471" y="13039"/>
                    </a:lnTo>
                    <a:lnTo>
                      <a:pt x="4548" y="13231"/>
                    </a:lnTo>
                    <a:lnTo>
                      <a:pt x="4637" y="13423"/>
                    </a:lnTo>
                    <a:lnTo>
                      <a:pt x="4752" y="13602"/>
                    </a:lnTo>
                    <a:lnTo>
                      <a:pt x="4868" y="13782"/>
                    </a:lnTo>
                    <a:lnTo>
                      <a:pt x="4996" y="13935"/>
                    </a:lnTo>
                    <a:lnTo>
                      <a:pt x="5137" y="14089"/>
                    </a:lnTo>
                    <a:lnTo>
                      <a:pt x="5290" y="14230"/>
                    </a:lnTo>
                    <a:lnTo>
                      <a:pt x="5457" y="14358"/>
                    </a:lnTo>
                    <a:lnTo>
                      <a:pt x="5623" y="14473"/>
                    </a:lnTo>
                    <a:lnTo>
                      <a:pt x="5815" y="14576"/>
                    </a:lnTo>
                    <a:lnTo>
                      <a:pt x="6008" y="14666"/>
                    </a:lnTo>
                    <a:lnTo>
                      <a:pt x="6200" y="14742"/>
                    </a:lnTo>
                    <a:lnTo>
                      <a:pt x="6405" y="14806"/>
                    </a:lnTo>
                    <a:lnTo>
                      <a:pt x="6622" y="14845"/>
                    </a:lnTo>
                    <a:lnTo>
                      <a:pt x="6840" y="14870"/>
                    </a:lnTo>
                    <a:lnTo>
                      <a:pt x="7058" y="14883"/>
                    </a:lnTo>
                    <a:lnTo>
                      <a:pt x="7327" y="14870"/>
                    </a:lnTo>
                    <a:lnTo>
                      <a:pt x="7596" y="14832"/>
                    </a:lnTo>
                    <a:lnTo>
                      <a:pt x="7852" y="14768"/>
                    </a:lnTo>
                    <a:lnTo>
                      <a:pt x="8108" y="14678"/>
                    </a:lnTo>
                    <a:lnTo>
                      <a:pt x="8339" y="14563"/>
                    </a:lnTo>
                    <a:lnTo>
                      <a:pt x="8556" y="14435"/>
                    </a:lnTo>
                    <a:lnTo>
                      <a:pt x="8761" y="14281"/>
                    </a:lnTo>
                    <a:lnTo>
                      <a:pt x="8966" y="14102"/>
                    </a:lnTo>
                    <a:lnTo>
                      <a:pt x="9133" y="13923"/>
                    </a:lnTo>
                    <a:lnTo>
                      <a:pt x="9299" y="13718"/>
                    </a:lnTo>
                    <a:lnTo>
                      <a:pt x="9427" y="13500"/>
                    </a:lnTo>
                    <a:lnTo>
                      <a:pt x="9543" y="13269"/>
                    </a:lnTo>
                    <a:lnTo>
                      <a:pt x="9645" y="13026"/>
                    </a:lnTo>
                    <a:lnTo>
                      <a:pt x="9722" y="12770"/>
                    </a:lnTo>
                    <a:lnTo>
                      <a:pt x="9760" y="12501"/>
                    </a:lnTo>
                    <a:lnTo>
                      <a:pt x="9786" y="12232"/>
                    </a:lnTo>
                    <a:lnTo>
                      <a:pt x="9888" y="12296"/>
                    </a:lnTo>
                    <a:lnTo>
                      <a:pt x="9991" y="12347"/>
                    </a:lnTo>
                    <a:lnTo>
                      <a:pt x="10106" y="12386"/>
                    </a:lnTo>
                    <a:lnTo>
                      <a:pt x="10221" y="12424"/>
                    </a:lnTo>
                    <a:lnTo>
                      <a:pt x="10337" y="12463"/>
                    </a:lnTo>
                    <a:lnTo>
                      <a:pt x="10452" y="12488"/>
                    </a:lnTo>
                    <a:lnTo>
                      <a:pt x="10580" y="12501"/>
                    </a:lnTo>
                    <a:lnTo>
                      <a:pt x="10708" y="12501"/>
                    </a:lnTo>
                    <a:lnTo>
                      <a:pt x="10913" y="12488"/>
                    </a:lnTo>
                    <a:lnTo>
                      <a:pt x="11105" y="12450"/>
                    </a:lnTo>
                    <a:lnTo>
                      <a:pt x="11284" y="12399"/>
                    </a:lnTo>
                    <a:lnTo>
                      <a:pt x="11464" y="12322"/>
                    </a:lnTo>
                    <a:lnTo>
                      <a:pt x="11630" y="12232"/>
                    </a:lnTo>
                    <a:lnTo>
                      <a:pt x="11784" y="12117"/>
                    </a:lnTo>
                    <a:lnTo>
                      <a:pt x="11925" y="11989"/>
                    </a:lnTo>
                    <a:lnTo>
                      <a:pt x="12053" y="11848"/>
                    </a:lnTo>
                    <a:lnTo>
                      <a:pt x="12168" y="11950"/>
                    </a:lnTo>
                    <a:lnTo>
                      <a:pt x="12283" y="12027"/>
                    </a:lnTo>
                    <a:lnTo>
                      <a:pt x="12412" y="12104"/>
                    </a:lnTo>
                    <a:lnTo>
                      <a:pt x="12552" y="12168"/>
                    </a:lnTo>
                    <a:lnTo>
                      <a:pt x="12693" y="12206"/>
                    </a:lnTo>
                    <a:lnTo>
                      <a:pt x="12834" y="12245"/>
                    </a:lnTo>
                    <a:lnTo>
                      <a:pt x="12988" y="12270"/>
                    </a:lnTo>
                    <a:lnTo>
                      <a:pt x="13308" y="12270"/>
                    </a:lnTo>
                    <a:lnTo>
                      <a:pt x="13462" y="12245"/>
                    </a:lnTo>
                    <a:lnTo>
                      <a:pt x="13603" y="12206"/>
                    </a:lnTo>
                    <a:lnTo>
                      <a:pt x="13744" y="12155"/>
                    </a:lnTo>
                    <a:lnTo>
                      <a:pt x="13884" y="12104"/>
                    </a:lnTo>
                    <a:lnTo>
                      <a:pt x="14013" y="12027"/>
                    </a:lnTo>
                    <a:lnTo>
                      <a:pt x="14128" y="11937"/>
                    </a:lnTo>
                    <a:lnTo>
                      <a:pt x="14243" y="11848"/>
                    </a:lnTo>
                    <a:lnTo>
                      <a:pt x="14346" y="11733"/>
                    </a:lnTo>
                    <a:lnTo>
                      <a:pt x="14448" y="11617"/>
                    </a:lnTo>
                    <a:lnTo>
                      <a:pt x="14525" y="11502"/>
                    </a:lnTo>
                    <a:lnTo>
                      <a:pt x="14602" y="11361"/>
                    </a:lnTo>
                    <a:lnTo>
                      <a:pt x="14653" y="11233"/>
                    </a:lnTo>
                    <a:lnTo>
                      <a:pt x="14704" y="11079"/>
                    </a:lnTo>
                    <a:lnTo>
                      <a:pt x="14743" y="10938"/>
                    </a:lnTo>
                    <a:lnTo>
                      <a:pt x="14755" y="10785"/>
                    </a:lnTo>
                    <a:lnTo>
                      <a:pt x="15050" y="10734"/>
                    </a:lnTo>
                    <a:lnTo>
                      <a:pt x="15319" y="10657"/>
                    </a:lnTo>
                    <a:lnTo>
                      <a:pt x="15588" y="10567"/>
                    </a:lnTo>
                    <a:lnTo>
                      <a:pt x="15844" y="10452"/>
                    </a:lnTo>
                    <a:lnTo>
                      <a:pt x="16087" y="10311"/>
                    </a:lnTo>
                    <a:lnTo>
                      <a:pt x="16318" y="10144"/>
                    </a:lnTo>
                    <a:lnTo>
                      <a:pt x="16536" y="9965"/>
                    </a:lnTo>
                    <a:lnTo>
                      <a:pt x="16728" y="9773"/>
                    </a:lnTo>
                    <a:lnTo>
                      <a:pt x="16907" y="9555"/>
                    </a:lnTo>
                    <a:lnTo>
                      <a:pt x="17061" y="9325"/>
                    </a:lnTo>
                    <a:lnTo>
                      <a:pt x="17202" y="9081"/>
                    </a:lnTo>
                    <a:lnTo>
                      <a:pt x="17317" y="8812"/>
                    </a:lnTo>
                    <a:lnTo>
                      <a:pt x="17407" y="8543"/>
                    </a:lnTo>
                    <a:lnTo>
                      <a:pt x="17471" y="8274"/>
                    </a:lnTo>
                    <a:lnTo>
                      <a:pt x="17509" y="7980"/>
                    </a:lnTo>
                    <a:lnTo>
                      <a:pt x="17522" y="7685"/>
                    </a:lnTo>
                    <a:lnTo>
                      <a:pt x="17522" y="7429"/>
                    </a:lnTo>
                    <a:lnTo>
                      <a:pt x="17483" y="7186"/>
                    </a:lnTo>
                    <a:lnTo>
                      <a:pt x="17445" y="6955"/>
                    </a:lnTo>
                    <a:lnTo>
                      <a:pt x="17381" y="6725"/>
                    </a:lnTo>
                    <a:lnTo>
                      <a:pt x="17291" y="6494"/>
                    </a:lnTo>
                    <a:lnTo>
                      <a:pt x="17202" y="6289"/>
                    </a:lnTo>
                    <a:lnTo>
                      <a:pt x="17086" y="6084"/>
                    </a:lnTo>
                    <a:lnTo>
                      <a:pt x="16958" y="5879"/>
                    </a:lnTo>
                    <a:lnTo>
                      <a:pt x="16817" y="5700"/>
                    </a:lnTo>
                    <a:lnTo>
                      <a:pt x="16664" y="5521"/>
                    </a:lnTo>
                    <a:lnTo>
                      <a:pt x="16497" y="5367"/>
                    </a:lnTo>
                    <a:lnTo>
                      <a:pt x="16318" y="5213"/>
                    </a:lnTo>
                    <a:lnTo>
                      <a:pt x="16126" y="5085"/>
                    </a:lnTo>
                    <a:lnTo>
                      <a:pt x="15921" y="4957"/>
                    </a:lnTo>
                    <a:lnTo>
                      <a:pt x="15716" y="4855"/>
                    </a:lnTo>
                    <a:lnTo>
                      <a:pt x="15498" y="4765"/>
                    </a:lnTo>
                    <a:lnTo>
                      <a:pt x="15549" y="4509"/>
                    </a:lnTo>
                    <a:lnTo>
                      <a:pt x="15562" y="4368"/>
                    </a:lnTo>
                    <a:lnTo>
                      <a:pt x="15575" y="4240"/>
                    </a:lnTo>
                    <a:lnTo>
                      <a:pt x="15562" y="4022"/>
                    </a:lnTo>
                    <a:lnTo>
                      <a:pt x="15524" y="3817"/>
                    </a:lnTo>
                    <a:lnTo>
                      <a:pt x="15473" y="3625"/>
                    </a:lnTo>
                    <a:lnTo>
                      <a:pt x="15409" y="3433"/>
                    </a:lnTo>
                    <a:lnTo>
                      <a:pt x="15319" y="3254"/>
                    </a:lnTo>
                    <a:lnTo>
                      <a:pt x="15216" y="3087"/>
                    </a:lnTo>
                    <a:lnTo>
                      <a:pt x="15101" y="2921"/>
                    </a:lnTo>
                    <a:lnTo>
                      <a:pt x="14973" y="2780"/>
                    </a:lnTo>
                    <a:lnTo>
                      <a:pt x="14819" y="2652"/>
                    </a:lnTo>
                    <a:lnTo>
                      <a:pt x="14666" y="2524"/>
                    </a:lnTo>
                    <a:lnTo>
                      <a:pt x="14499" y="2421"/>
                    </a:lnTo>
                    <a:lnTo>
                      <a:pt x="14307" y="2332"/>
                    </a:lnTo>
                    <a:lnTo>
                      <a:pt x="14128" y="2267"/>
                    </a:lnTo>
                    <a:lnTo>
                      <a:pt x="13923" y="2216"/>
                    </a:lnTo>
                    <a:lnTo>
                      <a:pt x="13718" y="2191"/>
                    </a:lnTo>
                    <a:lnTo>
                      <a:pt x="13513" y="2178"/>
                    </a:lnTo>
                    <a:lnTo>
                      <a:pt x="13359" y="2178"/>
                    </a:lnTo>
                    <a:lnTo>
                      <a:pt x="13193" y="2203"/>
                    </a:lnTo>
                    <a:lnTo>
                      <a:pt x="13052" y="2229"/>
                    </a:lnTo>
                    <a:lnTo>
                      <a:pt x="12898" y="2267"/>
                    </a:lnTo>
                    <a:lnTo>
                      <a:pt x="12757" y="2319"/>
                    </a:lnTo>
                    <a:lnTo>
                      <a:pt x="12616" y="2383"/>
                    </a:lnTo>
                    <a:lnTo>
                      <a:pt x="12488" y="2447"/>
                    </a:lnTo>
                    <a:lnTo>
                      <a:pt x="12360" y="2524"/>
                    </a:lnTo>
                    <a:lnTo>
                      <a:pt x="12245" y="2255"/>
                    </a:lnTo>
                    <a:lnTo>
                      <a:pt x="12104" y="1999"/>
                    </a:lnTo>
                    <a:lnTo>
                      <a:pt x="11950" y="1742"/>
                    </a:lnTo>
                    <a:lnTo>
                      <a:pt x="11784" y="1512"/>
                    </a:lnTo>
                    <a:lnTo>
                      <a:pt x="11592" y="1281"/>
                    </a:lnTo>
                    <a:lnTo>
                      <a:pt x="11387" y="1076"/>
                    </a:lnTo>
                    <a:lnTo>
                      <a:pt x="11169" y="884"/>
                    </a:lnTo>
                    <a:lnTo>
                      <a:pt x="10939" y="705"/>
                    </a:lnTo>
                    <a:lnTo>
                      <a:pt x="10695" y="551"/>
                    </a:lnTo>
                    <a:lnTo>
                      <a:pt x="10439" y="410"/>
                    </a:lnTo>
                    <a:lnTo>
                      <a:pt x="10170" y="295"/>
                    </a:lnTo>
                    <a:lnTo>
                      <a:pt x="9888" y="193"/>
                    </a:lnTo>
                    <a:lnTo>
                      <a:pt x="9594" y="103"/>
                    </a:lnTo>
                    <a:lnTo>
                      <a:pt x="9299" y="52"/>
                    </a:lnTo>
                    <a:lnTo>
                      <a:pt x="8992" y="13"/>
                    </a:lnTo>
                    <a:lnTo>
                      <a:pt x="8684" y="0"/>
                    </a:lnTo>
                    <a:close/>
                  </a:path>
                </a:pathLst>
              </a:custGeom>
              <a:solidFill>
                <a:srgbClr val="EA4827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6"/>
              <p:cNvSpPr/>
              <p:nvPr/>
            </p:nvSpPr>
            <p:spPr>
              <a:xfrm>
                <a:off x="5022704" y="2108884"/>
                <a:ext cx="341356" cy="237149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663" extrusionOk="0">
                    <a:moveTo>
                      <a:pt x="0" y="0"/>
                    </a:moveTo>
                    <a:lnTo>
                      <a:pt x="0" y="4662"/>
                    </a:lnTo>
                    <a:lnTo>
                      <a:pt x="6712" y="4662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FFA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6"/>
              <p:cNvSpPr/>
              <p:nvPr/>
            </p:nvSpPr>
            <p:spPr>
              <a:xfrm>
                <a:off x="5022704" y="2108884"/>
                <a:ext cx="341356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1141" extrusionOk="0">
                    <a:moveTo>
                      <a:pt x="0" y="0"/>
                    </a:moveTo>
                    <a:lnTo>
                      <a:pt x="0" y="1140"/>
                    </a:lnTo>
                    <a:lnTo>
                      <a:pt x="6712" y="1140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6"/>
              <p:cNvSpPr/>
              <p:nvPr/>
            </p:nvSpPr>
            <p:spPr>
              <a:xfrm>
                <a:off x="5013601" y="2917863"/>
                <a:ext cx="308146" cy="1980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3895" extrusionOk="0">
                    <a:moveTo>
                      <a:pt x="0" y="1"/>
                    </a:moveTo>
                    <a:lnTo>
                      <a:pt x="0" y="3894"/>
                    </a:lnTo>
                    <a:lnTo>
                      <a:pt x="6058" y="3894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rgbClr val="C99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6"/>
              <p:cNvSpPr/>
              <p:nvPr/>
            </p:nvSpPr>
            <p:spPr>
              <a:xfrm>
                <a:off x="5013601" y="2917863"/>
                <a:ext cx="308146" cy="69776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1372" extrusionOk="0">
                    <a:moveTo>
                      <a:pt x="0" y="1"/>
                    </a:moveTo>
                    <a:lnTo>
                      <a:pt x="0" y="1371"/>
                    </a:lnTo>
                    <a:lnTo>
                      <a:pt x="6058" y="1371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6"/>
              <p:cNvSpPr/>
              <p:nvPr/>
            </p:nvSpPr>
            <p:spPr>
              <a:xfrm>
                <a:off x="4490540" y="2398717"/>
                <a:ext cx="148555" cy="53502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2" extrusionOk="0">
                    <a:moveTo>
                      <a:pt x="1460" y="1"/>
                    </a:moveTo>
                    <a:lnTo>
                      <a:pt x="1268" y="14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705" y="206"/>
                    </a:lnTo>
                    <a:lnTo>
                      <a:pt x="525" y="308"/>
                    </a:lnTo>
                    <a:lnTo>
                      <a:pt x="359" y="436"/>
                    </a:lnTo>
                    <a:lnTo>
                      <a:pt x="192" y="590"/>
                    </a:lnTo>
                    <a:lnTo>
                      <a:pt x="39" y="757"/>
                    </a:lnTo>
                    <a:lnTo>
                      <a:pt x="13" y="821"/>
                    </a:lnTo>
                    <a:lnTo>
                      <a:pt x="0" y="897"/>
                    </a:lnTo>
                    <a:lnTo>
                      <a:pt x="26" y="962"/>
                    </a:lnTo>
                    <a:lnTo>
                      <a:pt x="77" y="1013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9"/>
                    </a:lnTo>
                    <a:lnTo>
                      <a:pt x="858" y="539"/>
                    </a:lnTo>
                    <a:lnTo>
                      <a:pt x="1012" y="475"/>
                    </a:lnTo>
                    <a:lnTo>
                      <a:pt x="1153" y="424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4"/>
                    </a:lnTo>
                    <a:lnTo>
                      <a:pt x="1921" y="475"/>
                    </a:lnTo>
                    <a:lnTo>
                      <a:pt x="2062" y="539"/>
                    </a:lnTo>
                    <a:lnTo>
                      <a:pt x="2203" y="629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8" y="987"/>
                    </a:lnTo>
                    <a:lnTo>
                      <a:pt x="2626" y="1013"/>
                    </a:lnTo>
                    <a:lnTo>
                      <a:pt x="2664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3"/>
                    </a:lnTo>
                    <a:lnTo>
                      <a:pt x="2895" y="962"/>
                    </a:lnTo>
                    <a:lnTo>
                      <a:pt x="2921" y="897"/>
                    </a:lnTo>
                    <a:lnTo>
                      <a:pt x="2908" y="821"/>
                    </a:lnTo>
                    <a:lnTo>
                      <a:pt x="2882" y="757"/>
                    </a:lnTo>
                    <a:lnTo>
                      <a:pt x="2728" y="590"/>
                    </a:lnTo>
                    <a:lnTo>
                      <a:pt x="2575" y="436"/>
                    </a:lnTo>
                    <a:lnTo>
                      <a:pt x="2395" y="308"/>
                    </a:lnTo>
                    <a:lnTo>
                      <a:pt x="2229" y="206"/>
                    </a:lnTo>
                    <a:lnTo>
                      <a:pt x="2037" y="116"/>
                    </a:lnTo>
                    <a:lnTo>
                      <a:pt x="1857" y="52"/>
                    </a:lnTo>
                    <a:lnTo>
                      <a:pt x="1653" y="14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6"/>
              <p:cNvSpPr/>
              <p:nvPr/>
            </p:nvSpPr>
            <p:spPr>
              <a:xfrm>
                <a:off x="4670318" y="2510144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60" y="0"/>
                    </a:moveTo>
                    <a:lnTo>
                      <a:pt x="1255" y="13"/>
                    </a:lnTo>
                    <a:lnTo>
                      <a:pt x="1063" y="51"/>
                    </a:lnTo>
                    <a:lnTo>
                      <a:pt x="884" y="115"/>
                    </a:lnTo>
                    <a:lnTo>
                      <a:pt x="692" y="192"/>
                    </a:lnTo>
                    <a:lnTo>
                      <a:pt x="513" y="307"/>
                    </a:lnTo>
                    <a:lnTo>
                      <a:pt x="346" y="436"/>
                    </a:lnTo>
                    <a:lnTo>
                      <a:pt x="192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84"/>
                    </a:lnTo>
                    <a:lnTo>
                      <a:pt x="26" y="961"/>
                    </a:lnTo>
                    <a:lnTo>
                      <a:pt x="64" y="1012"/>
                    </a:lnTo>
                    <a:lnTo>
                      <a:pt x="128" y="1050"/>
                    </a:lnTo>
                    <a:lnTo>
                      <a:pt x="205" y="1050"/>
                    </a:lnTo>
                    <a:lnTo>
                      <a:pt x="269" y="1025"/>
                    </a:lnTo>
                    <a:lnTo>
                      <a:pt x="320" y="986"/>
                    </a:lnTo>
                    <a:lnTo>
                      <a:pt x="449" y="845"/>
                    </a:lnTo>
                    <a:lnTo>
                      <a:pt x="577" y="717"/>
                    </a:lnTo>
                    <a:lnTo>
                      <a:pt x="718" y="615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7"/>
                    </a:lnTo>
                    <a:lnTo>
                      <a:pt x="1460" y="384"/>
                    </a:lnTo>
                    <a:lnTo>
                      <a:pt x="1614" y="397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15"/>
                    </a:lnTo>
                    <a:lnTo>
                      <a:pt x="2331" y="717"/>
                    </a:lnTo>
                    <a:lnTo>
                      <a:pt x="2472" y="845"/>
                    </a:lnTo>
                    <a:lnTo>
                      <a:pt x="2587" y="986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0"/>
                    </a:lnTo>
                    <a:lnTo>
                      <a:pt x="2728" y="1050"/>
                    </a:lnTo>
                    <a:lnTo>
                      <a:pt x="2792" y="1038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08" y="884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28" y="589"/>
                    </a:lnTo>
                    <a:lnTo>
                      <a:pt x="2562" y="436"/>
                    </a:lnTo>
                    <a:lnTo>
                      <a:pt x="2395" y="307"/>
                    </a:lnTo>
                    <a:lnTo>
                      <a:pt x="2216" y="192"/>
                    </a:lnTo>
                    <a:lnTo>
                      <a:pt x="2037" y="115"/>
                    </a:lnTo>
                    <a:lnTo>
                      <a:pt x="1845" y="51"/>
                    </a:lnTo>
                    <a:lnTo>
                      <a:pt x="1653" y="13"/>
                    </a:lnTo>
                    <a:lnTo>
                      <a:pt x="14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6"/>
              <p:cNvSpPr/>
              <p:nvPr/>
            </p:nvSpPr>
            <p:spPr>
              <a:xfrm>
                <a:off x="4280146" y="2495802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48" y="0"/>
                    </a:moveTo>
                    <a:lnTo>
                      <a:pt x="1256" y="13"/>
                    </a:lnTo>
                    <a:lnTo>
                      <a:pt x="1063" y="52"/>
                    </a:lnTo>
                    <a:lnTo>
                      <a:pt x="871" y="116"/>
                    </a:lnTo>
                    <a:lnTo>
                      <a:pt x="692" y="192"/>
                    </a:lnTo>
                    <a:lnTo>
                      <a:pt x="513" y="308"/>
                    </a:lnTo>
                    <a:lnTo>
                      <a:pt x="346" y="436"/>
                    </a:lnTo>
                    <a:lnTo>
                      <a:pt x="180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97"/>
                    </a:lnTo>
                    <a:lnTo>
                      <a:pt x="13" y="961"/>
                    </a:lnTo>
                    <a:lnTo>
                      <a:pt x="64" y="1012"/>
                    </a:lnTo>
                    <a:lnTo>
                      <a:pt x="128" y="1051"/>
                    </a:lnTo>
                    <a:lnTo>
                      <a:pt x="193" y="1051"/>
                    </a:lnTo>
                    <a:lnTo>
                      <a:pt x="269" y="1025"/>
                    </a:lnTo>
                    <a:lnTo>
                      <a:pt x="321" y="987"/>
                    </a:lnTo>
                    <a:lnTo>
                      <a:pt x="436" y="846"/>
                    </a:lnTo>
                    <a:lnTo>
                      <a:pt x="577" y="718"/>
                    </a:lnTo>
                    <a:lnTo>
                      <a:pt x="705" y="615"/>
                    </a:lnTo>
                    <a:lnTo>
                      <a:pt x="846" y="538"/>
                    </a:lnTo>
                    <a:lnTo>
                      <a:pt x="999" y="474"/>
                    </a:lnTo>
                    <a:lnTo>
                      <a:pt x="1140" y="423"/>
                    </a:lnTo>
                    <a:lnTo>
                      <a:pt x="1294" y="397"/>
                    </a:lnTo>
                    <a:lnTo>
                      <a:pt x="1448" y="385"/>
                    </a:lnTo>
                    <a:lnTo>
                      <a:pt x="1601" y="397"/>
                    </a:lnTo>
                    <a:lnTo>
                      <a:pt x="1755" y="423"/>
                    </a:lnTo>
                    <a:lnTo>
                      <a:pt x="1909" y="474"/>
                    </a:lnTo>
                    <a:lnTo>
                      <a:pt x="2050" y="538"/>
                    </a:lnTo>
                    <a:lnTo>
                      <a:pt x="2191" y="615"/>
                    </a:lnTo>
                    <a:lnTo>
                      <a:pt x="2331" y="718"/>
                    </a:lnTo>
                    <a:lnTo>
                      <a:pt x="2459" y="846"/>
                    </a:lnTo>
                    <a:lnTo>
                      <a:pt x="2588" y="987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28" y="1051"/>
                    </a:lnTo>
                    <a:lnTo>
                      <a:pt x="2780" y="1038"/>
                    </a:lnTo>
                    <a:lnTo>
                      <a:pt x="2844" y="1012"/>
                    </a:lnTo>
                    <a:lnTo>
                      <a:pt x="2882" y="961"/>
                    </a:lnTo>
                    <a:lnTo>
                      <a:pt x="2908" y="897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16" y="589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192"/>
                    </a:lnTo>
                    <a:lnTo>
                      <a:pt x="2024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6"/>
              <p:cNvSpPr/>
              <p:nvPr/>
            </p:nvSpPr>
            <p:spPr>
              <a:xfrm>
                <a:off x="4353735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1" y="1"/>
                    </a:moveTo>
                    <a:lnTo>
                      <a:pt x="1269" y="13"/>
                    </a:lnTo>
                    <a:lnTo>
                      <a:pt x="1077" y="52"/>
                    </a:lnTo>
                    <a:lnTo>
                      <a:pt x="884" y="116"/>
                    </a:lnTo>
                    <a:lnTo>
                      <a:pt x="705" y="205"/>
                    </a:lnTo>
                    <a:lnTo>
                      <a:pt x="526" y="308"/>
                    </a:lnTo>
                    <a:lnTo>
                      <a:pt x="359" y="436"/>
                    </a:lnTo>
                    <a:lnTo>
                      <a:pt x="193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1" y="897"/>
                    </a:lnTo>
                    <a:lnTo>
                      <a:pt x="26" y="961"/>
                    </a:lnTo>
                    <a:lnTo>
                      <a:pt x="78" y="1012"/>
                    </a:lnTo>
                    <a:lnTo>
                      <a:pt x="142" y="1051"/>
                    </a:lnTo>
                    <a:lnTo>
                      <a:pt x="206" y="1051"/>
                    </a:lnTo>
                    <a:lnTo>
                      <a:pt x="270" y="1038"/>
                    </a:lnTo>
                    <a:lnTo>
                      <a:pt x="334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8"/>
                    </a:lnTo>
                    <a:lnTo>
                      <a:pt x="859" y="538"/>
                    </a:lnTo>
                    <a:lnTo>
                      <a:pt x="1012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1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22" y="474"/>
                    </a:lnTo>
                    <a:lnTo>
                      <a:pt x="2063" y="538"/>
                    </a:lnTo>
                    <a:lnTo>
                      <a:pt x="2204" y="628"/>
                    </a:lnTo>
                    <a:lnTo>
                      <a:pt x="2345" y="731"/>
                    </a:lnTo>
                    <a:lnTo>
                      <a:pt x="2473" y="846"/>
                    </a:lnTo>
                    <a:lnTo>
                      <a:pt x="2588" y="987"/>
                    </a:lnTo>
                    <a:lnTo>
                      <a:pt x="2626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93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1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9" y="590"/>
                    </a:lnTo>
                    <a:lnTo>
                      <a:pt x="2562" y="436"/>
                    </a:lnTo>
                    <a:lnTo>
                      <a:pt x="2396" y="308"/>
                    </a:lnTo>
                    <a:lnTo>
                      <a:pt x="2229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6"/>
              <p:cNvSpPr/>
              <p:nvPr/>
            </p:nvSpPr>
            <p:spPr>
              <a:xfrm>
                <a:off x="4596067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0" y="1"/>
                    </a:moveTo>
                    <a:lnTo>
                      <a:pt x="1268" y="13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692" y="205"/>
                    </a:lnTo>
                    <a:lnTo>
                      <a:pt x="525" y="308"/>
                    </a:lnTo>
                    <a:lnTo>
                      <a:pt x="346" y="436"/>
                    </a:lnTo>
                    <a:lnTo>
                      <a:pt x="192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0" y="897"/>
                    </a:lnTo>
                    <a:lnTo>
                      <a:pt x="26" y="961"/>
                    </a:lnTo>
                    <a:lnTo>
                      <a:pt x="77" y="1012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8" y="846"/>
                    </a:lnTo>
                    <a:lnTo>
                      <a:pt x="577" y="731"/>
                    </a:lnTo>
                    <a:lnTo>
                      <a:pt x="717" y="628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28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7" y="987"/>
                    </a:lnTo>
                    <a:lnTo>
                      <a:pt x="2626" y="1012"/>
                    </a:lnTo>
                    <a:lnTo>
                      <a:pt x="2651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0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8" y="590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2" y="13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6"/>
              <p:cNvSpPr/>
              <p:nvPr/>
            </p:nvSpPr>
            <p:spPr>
              <a:xfrm>
                <a:off x="3805297" y="2135584"/>
                <a:ext cx="282768" cy="6260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1231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5559" y="1230"/>
                    </a:lnTo>
                    <a:lnTo>
                      <a:pt x="55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6"/>
              <p:cNvSpPr/>
              <p:nvPr/>
            </p:nvSpPr>
            <p:spPr>
              <a:xfrm>
                <a:off x="3976582" y="3788734"/>
                <a:ext cx="1190778" cy="100393"/>
              </a:xfrm>
              <a:custGeom>
                <a:avLst/>
                <a:gdLst/>
                <a:ahLst/>
                <a:cxnLst/>
                <a:rect l="l" t="t" r="r" b="b"/>
                <a:pathLst>
                  <a:path w="23414" h="1974" extrusionOk="0">
                    <a:moveTo>
                      <a:pt x="1551" y="1"/>
                    </a:moveTo>
                    <a:lnTo>
                      <a:pt x="1371" y="27"/>
                    </a:lnTo>
                    <a:lnTo>
                      <a:pt x="1218" y="78"/>
                    </a:lnTo>
                    <a:lnTo>
                      <a:pt x="1051" y="129"/>
                    </a:lnTo>
                    <a:lnTo>
                      <a:pt x="910" y="206"/>
                    </a:lnTo>
                    <a:lnTo>
                      <a:pt x="769" y="296"/>
                    </a:lnTo>
                    <a:lnTo>
                      <a:pt x="629" y="385"/>
                    </a:lnTo>
                    <a:lnTo>
                      <a:pt x="513" y="500"/>
                    </a:lnTo>
                    <a:lnTo>
                      <a:pt x="398" y="616"/>
                    </a:lnTo>
                    <a:lnTo>
                      <a:pt x="296" y="757"/>
                    </a:lnTo>
                    <a:lnTo>
                      <a:pt x="219" y="898"/>
                    </a:lnTo>
                    <a:lnTo>
                      <a:pt x="142" y="1038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4" y="1538"/>
                    </a:lnTo>
                    <a:lnTo>
                      <a:pt x="1" y="1717"/>
                    </a:lnTo>
                    <a:lnTo>
                      <a:pt x="1" y="1973"/>
                    </a:lnTo>
                    <a:lnTo>
                      <a:pt x="23414" y="1973"/>
                    </a:lnTo>
                    <a:lnTo>
                      <a:pt x="23414" y="1717"/>
                    </a:lnTo>
                    <a:lnTo>
                      <a:pt x="23414" y="1538"/>
                    </a:lnTo>
                    <a:lnTo>
                      <a:pt x="23388" y="1371"/>
                    </a:lnTo>
                    <a:lnTo>
                      <a:pt x="23337" y="1205"/>
                    </a:lnTo>
                    <a:lnTo>
                      <a:pt x="23286" y="1038"/>
                    </a:lnTo>
                    <a:lnTo>
                      <a:pt x="23209" y="898"/>
                    </a:lnTo>
                    <a:lnTo>
                      <a:pt x="23119" y="757"/>
                    </a:lnTo>
                    <a:lnTo>
                      <a:pt x="23029" y="616"/>
                    </a:lnTo>
                    <a:lnTo>
                      <a:pt x="22914" y="500"/>
                    </a:lnTo>
                    <a:lnTo>
                      <a:pt x="22799" y="385"/>
                    </a:lnTo>
                    <a:lnTo>
                      <a:pt x="22658" y="296"/>
                    </a:lnTo>
                    <a:lnTo>
                      <a:pt x="22517" y="206"/>
                    </a:lnTo>
                    <a:lnTo>
                      <a:pt x="22376" y="129"/>
                    </a:lnTo>
                    <a:lnTo>
                      <a:pt x="22210" y="78"/>
                    </a:lnTo>
                    <a:lnTo>
                      <a:pt x="22043" y="27"/>
                    </a:lnTo>
                    <a:lnTo>
                      <a:pt x="218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26" name="Google Shape;1826;p36"/>
            <p:cNvSpPr/>
            <p:nvPr/>
          </p:nvSpPr>
          <p:spPr>
            <a:xfrm>
              <a:off x="3954300" y="28083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6"/>
            <p:cNvSpPr/>
            <p:nvPr/>
          </p:nvSpPr>
          <p:spPr>
            <a:xfrm>
              <a:off x="5754525" y="43704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8" name="Google Shape;1828;p36"/>
          <p:cNvSpPr/>
          <p:nvPr/>
        </p:nvSpPr>
        <p:spPr>
          <a:xfrm>
            <a:off x="457200" y="2628875"/>
            <a:ext cx="2061000" cy="15036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1830" name="Google Shape;1830;p36"/>
          <p:cNvGrpSpPr/>
          <p:nvPr/>
        </p:nvGrpSpPr>
        <p:grpSpPr>
          <a:xfrm>
            <a:off x="457200" y="1333163"/>
            <a:ext cx="2061000" cy="824600"/>
            <a:chOff x="457200" y="959300"/>
            <a:chExt cx="2061000" cy="824600"/>
          </a:xfrm>
        </p:grpSpPr>
        <p:sp>
          <p:nvSpPr>
            <p:cNvPr id="1831" name="Google Shape;1831;p36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Inputs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32" name="Google Shape;1832;p36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33" name="Google Shape;1833;p36"/>
          <p:cNvGrpSpPr/>
          <p:nvPr/>
        </p:nvGrpSpPr>
        <p:grpSpPr>
          <a:xfrm>
            <a:off x="6625800" y="1333175"/>
            <a:ext cx="2061000" cy="824600"/>
            <a:chOff x="457200" y="2087425"/>
            <a:chExt cx="2061000" cy="824600"/>
          </a:xfrm>
        </p:grpSpPr>
        <p:sp>
          <p:nvSpPr>
            <p:cNvPr id="1834" name="Google Shape;1834;p36"/>
            <p:cNvSpPr txBox="1"/>
            <p:nvPr/>
          </p:nvSpPr>
          <p:spPr>
            <a:xfrm>
              <a:off x="457200" y="2087425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Outputs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35" name="Google Shape;1835;p36"/>
            <p:cNvSpPr txBox="1"/>
            <p:nvPr/>
          </p:nvSpPr>
          <p:spPr>
            <a:xfrm>
              <a:off x="457200" y="2429025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836" name="Google Shape;1836;p36"/>
          <p:cNvSpPr/>
          <p:nvPr/>
        </p:nvSpPr>
        <p:spPr>
          <a:xfrm>
            <a:off x="928950" y="2855300"/>
            <a:ext cx="142200" cy="14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36"/>
          <p:cNvSpPr txBox="1"/>
          <p:nvPr/>
        </p:nvSpPr>
        <p:spPr>
          <a:xfrm>
            <a:off x="1071150" y="2760500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1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38" name="Google Shape;1838;p36"/>
          <p:cNvSpPr/>
          <p:nvPr/>
        </p:nvSpPr>
        <p:spPr>
          <a:xfrm>
            <a:off x="928950" y="3296725"/>
            <a:ext cx="142200" cy="142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9" name="Google Shape;1839;p36"/>
          <p:cNvSpPr txBox="1"/>
          <p:nvPr/>
        </p:nvSpPr>
        <p:spPr>
          <a:xfrm>
            <a:off x="1071150" y="3201925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2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40" name="Google Shape;1840;p36"/>
          <p:cNvSpPr/>
          <p:nvPr/>
        </p:nvSpPr>
        <p:spPr>
          <a:xfrm>
            <a:off x="928950" y="3738150"/>
            <a:ext cx="142200" cy="142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1" name="Google Shape;1841;p36"/>
          <p:cNvSpPr txBox="1"/>
          <p:nvPr/>
        </p:nvSpPr>
        <p:spPr>
          <a:xfrm>
            <a:off x="1071150" y="3643350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3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42" name="Google Shape;1842;p36"/>
          <p:cNvSpPr/>
          <p:nvPr/>
        </p:nvSpPr>
        <p:spPr>
          <a:xfrm>
            <a:off x="6625800" y="2628875"/>
            <a:ext cx="2061000" cy="1503600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3" name="Google Shape;1843;p36"/>
          <p:cNvSpPr/>
          <p:nvPr/>
        </p:nvSpPr>
        <p:spPr>
          <a:xfrm>
            <a:off x="7097550" y="2855300"/>
            <a:ext cx="142200" cy="14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4" name="Google Shape;1844;p36"/>
          <p:cNvSpPr txBox="1"/>
          <p:nvPr/>
        </p:nvSpPr>
        <p:spPr>
          <a:xfrm>
            <a:off x="7239750" y="2760500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1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45" name="Google Shape;1845;p36"/>
          <p:cNvSpPr/>
          <p:nvPr/>
        </p:nvSpPr>
        <p:spPr>
          <a:xfrm>
            <a:off x="7097550" y="3296725"/>
            <a:ext cx="142200" cy="142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6" name="Google Shape;1846;p36"/>
          <p:cNvSpPr txBox="1"/>
          <p:nvPr/>
        </p:nvSpPr>
        <p:spPr>
          <a:xfrm>
            <a:off x="7239750" y="3201925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2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47" name="Google Shape;1847;p36"/>
          <p:cNvSpPr/>
          <p:nvPr/>
        </p:nvSpPr>
        <p:spPr>
          <a:xfrm>
            <a:off x="7097550" y="3738150"/>
            <a:ext cx="142200" cy="142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8" name="Google Shape;1848;p36"/>
          <p:cNvSpPr txBox="1"/>
          <p:nvPr/>
        </p:nvSpPr>
        <p:spPr>
          <a:xfrm>
            <a:off x="7239750" y="3643350"/>
            <a:ext cx="1030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3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849" name="Google Shape;1849;p36"/>
          <p:cNvCxnSpPr>
            <a:stCxn id="1828" idx="3"/>
            <a:endCxn id="1826" idx="2"/>
          </p:cNvCxnSpPr>
          <p:nvPr/>
        </p:nvCxnSpPr>
        <p:spPr>
          <a:xfrm rot="10800000" flipH="1">
            <a:off x="2518200" y="2879375"/>
            <a:ext cx="1386300" cy="501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50" name="Google Shape;1850;p36"/>
          <p:cNvCxnSpPr>
            <a:stCxn id="1842" idx="2"/>
            <a:endCxn id="1827" idx="6"/>
          </p:cNvCxnSpPr>
          <p:nvPr/>
        </p:nvCxnSpPr>
        <p:spPr>
          <a:xfrm rot="5400000">
            <a:off x="6597150" y="3382325"/>
            <a:ext cx="309000" cy="1809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37"/>
          <p:cNvSpPr/>
          <p:nvPr/>
        </p:nvSpPr>
        <p:spPr>
          <a:xfrm>
            <a:off x="6012650" y="1417275"/>
            <a:ext cx="2668500" cy="3200400"/>
          </a:xfrm>
          <a:prstGeom prst="rect">
            <a:avLst/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p37"/>
          <p:cNvSpPr/>
          <p:nvPr/>
        </p:nvSpPr>
        <p:spPr>
          <a:xfrm>
            <a:off x="3243725" y="1417275"/>
            <a:ext cx="2668500" cy="3200400"/>
          </a:xfrm>
          <a:prstGeom prst="rect">
            <a:avLst/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7" name="Google Shape;1857;p37"/>
          <p:cNvSpPr/>
          <p:nvPr/>
        </p:nvSpPr>
        <p:spPr>
          <a:xfrm>
            <a:off x="474800" y="1417275"/>
            <a:ext cx="2668500" cy="3200400"/>
          </a:xfrm>
          <a:prstGeom prst="rect">
            <a:avLst/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8" name="Google Shape;1858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sp>
        <p:nvSpPr>
          <p:cNvPr id="1859" name="Google Shape;1859;p37"/>
          <p:cNvSpPr/>
          <p:nvPr/>
        </p:nvSpPr>
        <p:spPr>
          <a:xfrm>
            <a:off x="474800" y="1147800"/>
            <a:ext cx="2668500" cy="560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37"/>
          <p:cNvSpPr/>
          <p:nvPr/>
        </p:nvSpPr>
        <p:spPr>
          <a:xfrm>
            <a:off x="3243713" y="1147800"/>
            <a:ext cx="2668500" cy="560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1" name="Google Shape;1861;p37"/>
          <p:cNvSpPr/>
          <p:nvPr/>
        </p:nvSpPr>
        <p:spPr>
          <a:xfrm>
            <a:off x="6012638" y="1147800"/>
            <a:ext cx="2668500" cy="560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2" name="Google Shape;1862;p37"/>
          <p:cNvGrpSpPr/>
          <p:nvPr/>
        </p:nvGrpSpPr>
        <p:grpSpPr>
          <a:xfrm>
            <a:off x="688824" y="1262175"/>
            <a:ext cx="2240451" cy="3153525"/>
            <a:chOff x="688824" y="1376475"/>
            <a:chExt cx="2240451" cy="3153525"/>
          </a:xfrm>
        </p:grpSpPr>
        <p:sp>
          <p:nvSpPr>
            <p:cNvPr id="1863" name="Google Shape;1863;p37"/>
            <p:cNvSpPr txBox="1"/>
            <p:nvPr/>
          </p:nvSpPr>
          <p:spPr>
            <a:xfrm>
              <a:off x="688824" y="1376475"/>
              <a:ext cx="2240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Supervised learning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864" name="Google Shape;1864;p37"/>
            <p:cNvGrpSpPr/>
            <p:nvPr/>
          </p:nvGrpSpPr>
          <p:grpSpPr>
            <a:xfrm>
              <a:off x="688834" y="1973951"/>
              <a:ext cx="2240441" cy="1488799"/>
              <a:chOff x="695359" y="2302076"/>
              <a:chExt cx="2240441" cy="1488799"/>
            </a:xfrm>
          </p:grpSpPr>
          <p:sp>
            <p:nvSpPr>
              <p:cNvPr id="1865" name="Google Shape;1865;p37"/>
              <p:cNvSpPr txBox="1"/>
              <p:nvPr/>
            </p:nvSpPr>
            <p:spPr>
              <a:xfrm>
                <a:off x="695359" y="2302076"/>
                <a:ext cx="2114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Classification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66" name="Google Shape;1866;p37"/>
              <p:cNvSpPr txBox="1"/>
              <p:nvPr/>
            </p:nvSpPr>
            <p:spPr>
              <a:xfrm>
                <a:off x="695400" y="2657475"/>
                <a:ext cx="2240400" cy="113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Fraud detection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Email spam detection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Diagnostics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Image classification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67" name="Google Shape;1867;p37"/>
            <p:cNvGrpSpPr/>
            <p:nvPr/>
          </p:nvGrpSpPr>
          <p:grpSpPr>
            <a:xfrm>
              <a:off x="688834" y="3613901"/>
              <a:ext cx="2240441" cy="916099"/>
              <a:chOff x="695359" y="2302076"/>
              <a:chExt cx="2240441" cy="916099"/>
            </a:xfrm>
          </p:grpSpPr>
          <p:sp>
            <p:nvSpPr>
              <p:cNvPr id="1868" name="Google Shape;1868;p37"/>
              <p:cNvSpPr txBox="1"/>
              <p:nvPr/>
            </p:nvSpPr>
            <p:spPr>
              <a:xfrm>
                <a:off x="695359" y="2302076"/>
                <a:ext cx="2114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Regression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69" name="Google Shape;1869;p37"/>
              <p:cNvSpPr txBox="1"/>
              <p:nvPr/>
            </p:nvSpPr>
            <p:spPr>
              <a:xfrm>
                <a:off x="695400" y="2657475"/>
                <a:ext cx="2240400" cy="560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Risk assessment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Score prediction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70" name="Google Shape;1870;p37"/>
          <p:cNvGrpSpPr/>
          <p:nvPr/>
        </p:nvGrpSpPr>
        <p:grpSpPr>
          <a:xfrm>
            <a:off x="3451784" y="1262175"/>
            <a:ext cx="2246353" cy="3153525"/>
            <a:chOff x="3451784" y="1376475"/>
            <a:chExt cx="2246353" cy="3153525"/>
          </a:xfrm>
        </p:grpSpPr>
        <p:sp>
          <p:nvSpPr>
            <p:cNvPr id="1871" name="Google Shape;1871;p37"/>
            <p:cNvSpPr txBox="1"/>
            <p:nvPr/>
          </p:nvSpPr>
          <p:spPr>
            <a:xfrm>
              <a:off x="3457736" y="1376475"/>
              <a:ext cx="2240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Unsupervised learning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872" name="Google Shape;1872;p37"/>
            <p:cNvGrpSpPr/>
            <p:nvPr/>
          </p:nvGrpSpPr>
          <p:grpSpPr>
            <a:xfrm>
              <a:off x="3451784" y="1973951"/>
              <a:ext cx="2240441" cy="1488799"/>
              <a:chOff x="695359" y="2302076"/>
              <a:chExt cx="2240441" cy="1488799"/>
            </a:xfrm>
          </p:grpSpPr>
          <p:sp>
            <p:nvSpPr>
              <p:cNvPr id="1873" name="Google Shape;1873;p37"/>
              <p:cNvSpPr txBox="1"/>
              <p:nvPr/>
            </p:nvSpPr>
            <p:spPr>
              <a:xfrm>
                <a:off x="695359" y="2302076"/>
                <a:ext cx="2114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Reduction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74" name="Google Shape;1874;p37"/>
              <p:cNvSpPr txBox="1"/>
              <p:nvPr/>
            </p:nvSpPr>
            <p:spPr>
              <a:xfrm>
                <a:off x="695400" y="2657475"/>
                <a:ext cx="2240400" cy="113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Text mining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Data visualization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Face detection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Voice detection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75" name="Google Shape;1875;p37"/>
            <p:cNvGrpSpPr/>
            <p:nvPr/>
          </p:nvGrpSpPr>
          <p:grpSpPr>
            <a:xfrm>
              <a:off x="3451784" y="3613901"/>
              <a:ext cx="2240441" cy="916099"/>
              <a:chOff x="695359" y="2302076"/>
              <a:chExt cx="2240441" cy="916099"/>
            </a:xfrm>
          </p:grpSpPr>
          <p:sp>
            <p:nvSpPr>
              <p:cNvPr id="1876" name="Google Shape;1876;p37"/>
              <p:cNvSpPr txBox="1"/>
              <p:nvPr/>
            </p:nvSpPr>
            <p:spPr>
              <a:xfrm>
                <a:off x="695359" y="2302076"/>
                <a:ext cx="2114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Regression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77" name="Google Shape;1877;p37"/>
              <p:cNvSpPr txBox="1"/>
              <p:nvPr/>
            </p:nvSpPr>
            <p:spPr>
              <a:xfrm>
                <a:off x="695400" y="2657475"/>
                <a:ext cx="2240400" cy="560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City planning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32004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Roboto"/>
                  <a:buChar char="●"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Targeted marketing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78" name="Google Shape;1878;p37"/>
          <p:cNvGrpSpPr/>
          <p:nvPr/>
        </p:nvGrpSpPr>
        <p:grpSpPr>
          <a:xfrm>
            <a:off x="7286200" y="3428188"/>
            <a:ext cx="1188925" cy="1058925"/>
            <a:chOff x="1188850" y="432475"/>
            <a:chExt cx="1188925" cy="1058925"/>
          </a:xfrm>
        </p:grpSpPr>
        <p:sp>
          <p:nvSpPr>
            <p:cNvPr id="1879" name="Google Shape;1879;p37"/>
            <p:cNvSpPr/>
            <p:nvPr/>
          </p:nvSpPr>
          <p:spPr>
            <a:xfrm>
              <a:off x="1746975" y="1078000"/>
              <a:ext cx="458525" cy="413400"/>
            </a:xfrm>
            <a:custGeom>
              <a:avLst/>
              <a:gdLst/>
              <a:ahLst/>
              <a:cxnLst/>
              <a:rect l="l" t="t" r="r" b="b"/>
              <a:pathLst>
                <a:path w="18341" h="16536" extrusionOk="0">
                  <a:moveTo>
                    <a:pt x="0" y="0"/>
                  </a:moveTo>
                  <a:lnTo>
                    <a:pt x="13845" y="15959"/>
                  </a:lnTo>
                  <a:lnTo>
                    <a:pt x="14025" y="16087"/>
                  </a:lnTo>
                  <a:lnTo>
                    <a:pt x="14204" y="16189"/>
                  </a:lnTo>
                  <a:lnTo>
                    <a:pt x="14383" y="16279"/>
                  </a:lnTo>
                  <a:lnTo>
                    <a:pt x="14575" y="16369"/>
                  </a:lnTo>
                  <a:lnTo>
                    <a:pt x="14755" y="16433"/>
                  </a:lnTo>
                  <a:lnTo>
                    <a:pt x="14947" y="16471"/>
                  </a:lnTo>
                  <a:lnTo>
                    <a:pt x="15139" y="16509"/>
                  </a:lnTo>
                  <a:lnTo>
                    <a:pt x="15331" y="16535"/>
                  </a:lnTo>
                  <a:lnTo>
                    <a:pt x="15702" y="16535"/>
                  </a:lnTo>
                  <a:lnTo>
                    <a:pt x="15895" y="16522"/>
                  </a:lnTo>
                  <a:lnTo>
                    <a:pt x="16074" y="16484"/>
                  </a:lnTo>
                  <a:lnTo>
                    <a:pt x="16266" y="16445"/>
                  </a:lnTo>
                  <a:lnTo>
                    <a:pt x="16445" y="16394"/>
                  </a:lnTo>
                  <a:lnTo>
                    <a:pt x="16612" y="16330"/>
                  </a:lnTo>
                  <a:lnTo>
                    <a:pt x="16791" y="16241"/>
                  </a:lnTo>
                  <a:lnTo>
                    <a:pt x="16958" y="16164"/>
                  </a:lnTo>
                  <a:lnTo>
                    <a:pt x="17111" y="16061"/>
                  </a:lnTo>
                  <a:lnTo>
                    <a:pt x="17265" y="15946"/>
                  </a:lnTo>
                  <a:lnTo>
                    <a:pt x="17406" y="15831"/>
                  </a:lnTo>
                  <a:lnTo>
                    <a:pt x="17547" y="15703"/>
                  </a:lnTo>
                  <a:lnTo>
                    <a:pt x="17675" y="15562"/>
                  </a:lnTo>
                  <a:lnTo>
                    <a:pt x="17790" y="15421"/>
                  </a:lnTo>
                  <a:lnTo>
                    <a:pt x="17905" y="15267"/>
                  </a:lnTo>
                  <a:lnTo>
                    <a:pt x="17995" y="15101"/>
                  </a:lnTo>
                  <a:lnTo>
                    <a:pt x="18085" y="14921"/>
                  </a:lnTo>
                  <a:lnTo>
                    <a:pt x="18162" y="14742"/>
                  </a:lnTo>
                  <a:lnTo>
                    <a:pt x="18226" y="14563"/>
                  </a:lnTo>
                  <a:lnTo>
                    <a:pt x="18277" y="14371"/>
                  </a:lnTo>
                  <a:lnTo>
                    <a:pt x="18315" y="14166"/>
                  </a:lnTo>
                  <a:lnTo>
                    <a:pt x="18341" y="13961"/>
                  </a:lnTo>
                  <a:lnTo>
                    <a:pt x="18341" y="13743"/>
                  </a:lnTo>
                  <a:lnTo>
                    <a:pt x="18341" y="0"/>
                  </a:lnTo>
                  <a:close/>
                </a:path>
              </a:pathLst>
            </a:custGeom>
            <a:solidFill>
              <a:srgbClr val="FF7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7"/>
            <p:cNvSpPr/>
            <p:nvPr/>
          </p:nvSpPr>
          <p:spPr>
            <a:xfrm>
              <a:off x="1559650" y="861850"/>
              <a:ext cx="746075" cy="429725"/>
            </a:xfrm>
            <a:custGeom>
              <a:avLst/>
              <a:gdLst/>
              <a:ahLst/>
              <a:cxnLst/>
              <a:rect l="l" t="t" r="r" b="b"/>
              <a:pathLst>
                <a:path w="29843" h="17189" extrusionOk="0">
                  <a:moveTo>
                    <a:pt x="6699" y="1"/>
                  </a:moveTo>
                  <a:lnTo>
                    <a:pt x="6353" y="14"/>
                  </a:lnTo>
                  <a:lnTo>
                    <a:pt x="6007" y="39"/>
                  </a:lnTo>
                  <a:lnTo>
                    <a:pt x="5674" y="78"/>
                  </a:lnTo>
                  <a:lnTo>
                    <a:pt x="5354" y="142"/>
                  </a:lnTo>
                  <a:lnTo>
                    <a:pt x="5021" y="206"/>
                  </a:lnTo>
                  <a:lnTo>
                    <a:pt x="4701" y="295"/>
                  </a:lnTo>
                  <a:lnTo>
                    <a:pt x="4394" y="411"/>
                  </a:lnTo>
                  <a:lnTo>
                    <a:pt x="4086" y="526"/>
                  </a:lnTo>
                  <a:lnTo>
                    <a:pt x="3792" y="667"/>
                  </a:lnTo>
                  <a:lnTo>
                    <a:pt x="3510" y="808"/>
                  </a:lnTo>
                  <a:lnTo>
                    <a:pt x="3228" y="974"/>
                  </a:lnTo>
                  <a:lnTo>
                    <a:pt x="2959" y="1141"/>
                  </a:lnTo>
                  <a:lnTo>
                    <a:pt x="2690" y="1333"/>
                  </a:lnTo>
                  <a:lnTo>
                    <a:pt x="2434" y="1525"/>
                  </a:lnTo>
                  <a:lnTo>
                    <a:pt x="2191" y="1743"/>
                  </a:lnTo>
                  <a:lnTo>
                    <a:pt x="1960" y="1960"/>
                  </a:lnTo>
                  <a:lnTo>
                    <a:pt x="1742" y="2191"/>
                  </a:lnTo>
                  <a:lnTo>
                    <a:pt x="1537" y="2434"/>
                  </a:lnTo>
                  <a:lnTo>
                    <a:pt x="1332" y="2690"/>
                  </a:lnTo>
                  <a:lnTo>
                    <a:pt x="1140" y="2947"/>
                  </a:lnTo>
                  <a:lnTo>
                    <a:pt x="974" y="3228"/>
                  </a:lnTo>
                  <a:lnTo>
                    <a:pt x="807" y="3510"/>
                  </a:lnTo>
                  <a:lnTo>
                    <a:pt x="666" y="3792"/>
                  </a:lnTo>
                  <a:lnTo>
                    <a:pt x="526" y="4087"/>
                  </a:lnTo>
                  <a:lnTo>
                    <a:pt x="410" y="4394"/>
                  </a:lnTo>
                  <a:lnTo>
                    <a:pt x="308" y="4701"/>
                  </a:lnTo>
                  <a:lnTo>
                    <a:pt x="218" y="5021"/>
                  </a:lnTo>
                  <a:lnTo>
                    <a:pt x="141" y="5342"/>
                  </a:lnTo>
                  <a:lnTo>
                    <a:pt x="77" y="5675"/>
                  </a:lnTo>
                  <a:lnTo>
                    <a:pt x="39" y="6008"/>
                  </a:lnTo>
                  <a:lnTo>
                    <a:pt x="13" y="6354"/>
                  </a:lnTo>
                  <a:lnTo>
                    <a:pt x="0" y="6699"/>
                  </a:lnTo>
                  <a:lnTo>
                    <a:pt x="0" y="10490"/>
                  </a:lnTo>
                  <a:lnTo>
                    <a:pt x="13" y="10836"/>
                  </a:lnTo>
                  <a:lnTo>
                    <a:pt x="39" y="11182"/>
                  </a:lnTo>
                  <a:lnTo>
                    <a:pt x="77" y="11515"/>
                  </a:lnTo>
                  <a:lnTo>
                    <a:pt x="141" y="11848"/>
                  </a:lnTo>
                  <a:lnTo>
                    <a:pt x="218" y="12168"/>
                  </a:lnTo>
                  <a:lnTo>
                    <a:pt x="308" y="12488"/>
                  </a:lnTo>
                  <a:lnTo>
                    <a:pt x="410" y="12796"/>
                  </a:lnTo>
                  <a:lnTo>
                    <a:pt x="526" y="13103"/>
                  </a:lnTo>
                  <a:lnTo>
                    <a:pt x="666" y="13398"/>
                  </a:lnTo>
                  <a:lnTo>
                    <a:pt x="807" y="13680"/>
                  </a:lnTo>
                  <a:lnTo>
                    <a:pt x="974" y="13961"/>
                  </a:lnTo>
                  <a:lnTo>
                    <a:pt x="1140" y="14230"/>
                  </a:lnTo>
                  <a:lnTo>
                    <a:pt x="1332" y="14499"/>
                  </a:lnTo>
                  <a:lnTo>
                    <a:pt x="1537" y="14755"/>
                  </a:lnTo>
                  <a:lnTo>
                    <a:pt x="1742" y="14999"/>
                  </a:lnTo>
                  <a:lnTo>
                    <a:pt x="1960" y="15229"/>
                  </a:lnTo>
                  <a:lnTo>
                    <a:pt x="2191" y="15447"/>
                  </a:lnTo>
                  <a:lnTo>
                    <a:pt x="2434" y="15665"/>
                  </a:lnTo>
                  <a:lnTo>
                    <a:pt x="2690" y="15857"/>
                  </a:lnTo>
                  <a:lnTo>
                    <a:pt x="2959" y="16049"/>
                  </a:lnTo>
                  <a:lnTo>
                    <a:pt x="3228" y="16216"/>
                  </a:lnTo>
                  <a:lnTo>
                    <a:pt x="3510" y="16382"/>
                  </a:lnTo>
                  <a:lnTo>
                    <a:pt x="3792" y="16523"/>
                  </a:lnTo>
                  <a:lnTo>
                    <a:pt x="4086" y="16664"/>
                  </a:lnTo>
                  <a:lnTo>
                    <a:pt x="4394" y="16779"/>
                  </a:lnTo>
                  <a:lnTo>
                    <a:pt x="4701" y="16882"/>
                  </a:lnTo>
                  <a:lnTo>
                    <a:pt x="5021" y="16971"/>
                  </a:lnTo>
                  <a:lnTo>
                    <a:pt x="5354" y="17048"/>
                  </a:lnTo>
                  <a:lnTo>
                    <a:pt x="5674" y="17112"/>
                  </a:lnTo>
                  <a:lnTo>
                    <a:pt x="6007" y="17151"/>
                  </a:lnTo>
                  <a:lnTo>
                    <a:pt x="6353" y="17176"/>
                  </a:lnTo>
                  <a:lnTo>
                    <a:pt x="6699" y="17189"/>
                  </a:lnTo>
                  <a:lnTo>
                    <a:pt x="23144" y="17189"/>
                  </a:lnTo>
                  <a:lnTo>
                    <a:pt x="23490" y="17176"/>
                  </a:lnTo>
                  <a:lnTo>
                    <a:pt x="23836" y="17151"/>
                  </a:lnTo>
                  <a:lnTo>
                    <a:pt x="24169" y="17112"/>
                  </a:lnTo>
                  <a:lnTo>
                    <a:pt x="24502" y="17048"/>
                  </a:lnTo>
                  <a:lnTo>
                    <a:pt x="24822" y="16971"/>
                  </a:lnTo>
                  <a:lnTo>
                    <a:pt x="25142" y="16882"/>
                  </a:lnTo>
                  <a:lnTo>
                    <a:pt x="25450" y="16779"/>
                  </a:lnTo>
                  <a:lnTo>
                    <a:pt x="25757" y="16664"/>
                  </a:lnTo>
                  <a:lnTo>
                    <a:pt x="26052" y="16523"/>
                  </a:lnTo>
                  <a:lnTo>
                    <a:pt x="26333" y="16382"/>
                  </a:lnTo>
                  <a:lnTo>
                    <a:pt x="26615" y="16216"/>
                  </a:lnTo>
                  <a:lnTo>
                    <a:pt x="26897" y="16049"/>
                  </a:lnTo>
                  <a:lnTo>
                    <a:pt x="27153" y="15857"/>
                  </a:lnTo>
                  <a:lnTo>
                    <a:pt x="27409" y="15665"/>
                  </a:lnTo>
                  <a:lnTo>
                    <a:pt x="27653" y="15447"/>
                  </a:lnTo>
                  <a:lnTo>
                    <a:pt x="27883" y="15229"/>
                  </a:lnTo>
                  <a:lnTo>
                    <a:pt x="28101" y="14999"/>
                  </a:lnTo>
                  <a:lnTo>
                    <a:pt x="28319" y="14755"/>
                  </a:lnTo>
                  <a:lnTo>
                    <a:pt x="28511" y="14499"/>
                  </a:lnTo>
                  <a:lnTo>
                    <a:pt x="28703" y="14230"/>
                  </a:lnTo>
                  <a:lnTo>
                    <a:pt x="28869" y="13961"/>
                  </a:lnTo>
                  <a:lnTo>
                    <a:pt x="29036" y="13680"/>
                  </a:lnTo>
                  <a:lnTo>
                    <a:pt x="29190" y="13398"/>
                  </a:lnTo>
                  <a:lnTo>
                    <a:pt x="29318" y="13103"/>
                  </a:lnTo>
                  <a:lnTo>
                    <a:pt x="29433" y="12796"/>
                  </a:lnTo>
                  <a:lnTo>
                    <a:pt x="29548" y="12488"/>
                  </a:lnTo>
                  <a:lnTo>
                    <a:pt x="29638" y="12168"/>
                  </a:lnTo>
                  <a:lnTo>
                    <a:pt x="29702" y="11848"/>
                  </a:lnTo>
                  <a:lnTo>
                    <a:pt x="29766" y="11515"/>
                  </a:lnTo>
                  <a:lnTo>
                    <a:pt x="29804" y="11182"/>
                  </a:lnTo>
                  <a:lnTo>
                    <a:pt x="29830" y="10836"/>
                  </a:lnTo>
                  <a:lnTo>
                    <a:pt x="29843" y="10490"/>
                  </a:lnTo>
                  <a:lnTo>
                    <a:pt x="29843" y="6699"/>
                  </a:lnTo>
                  <a:lnTo>
                    <a:pt x="29830" y="6354"/>
                  </a:lnTo>
                  <a:lnTo>
                    <a:pt x="29804" y="6008"/>
                  </a:lnTo>
                  <a:lnTo>
                    <a:pt x="29766" y="5675"/>
                  </a:lnTo>
                  <a:lnTo>
                    <a:pt x="29702" y="5342"/>
                  </a:lnTo>
                  <a:lnTo>
                    <a:pt x="29638" y="5021"/>
                  </a:lnTo>
                  <a:lnTo>
                    <a:pt x="29548" y="4701"/>
                  </a:lnTo>
                  <a:lnTo>
                    <a:pt x="29433" y="4394"/>
                  </a:lnTo>
                  <a:lnTo>
                    <a:pt x="29318" y="4087"/>
                  </a:lnTo>
                  <a:lnTo>
                    <a:pt x="29190" y="3792"/>
                  </a:lnTo>
                  <a:lnTo>
                    <a:pt x="29036" y="3510"/>
                  </a:lnTo>
                  <a:lnTo>
                    <a:pt x="28869" y="3228"/>
                  </a:lnTo>
                  <a:lnTo>
                    <a:pt x="28703" y="2947"/>
                  </a:lnTo>
                  <a:lnTo>
                    <a:pt x="28511" y="2690"/>
                  </a:lnTo>
                  <a:lnTo>
                    <a:pt x="28319" y="2434"/>
                  </a:lnTo>
                  <a:lnTo>
                    <a:pt x="28101" y="2191"/>
                  </a:lnTo>
                  <a:lnTo>
                    <a:pt x="27883" y="1960"/>
                  </a:lnTo>
                  <a:lnTo>
                    <a:pt x="27653" y="1743"/>
                  </a:lnTo>
                  <a:lnTo>
                    <a:pt x="27409" y="1525"/>
                  </a:lnTo>
                  <a:lnTo>
                    <a:pt x="27153" y="1333"/>
                  </a:lnTo>
                  <a:lnTo>
                    <a:pt x="26897" y="1141"/>
                  </a:lnTo>
                  <a:lnTo>
                    <a:pt x="26615" y="974"/>
                  </a:lnTo>
                  <a:lnTo>
                    <a:pt x="26333" y="808"/>
                  </a:lnTo>
                  <a:lnTo>
                    <a:pt x="26052" y="667"/>
                  </a:lnTo>
                  <a:lnTo>
                    <a:pt x="25757" y="526"/>
                  </a:lnTo>
                  <a:lnTo>
                    <a:pt x="25450" y="411"/>
                  </a:lnTo>
                  <a:lnTo>
                    <a:pt x="25142" y="295"/>
                  </a:lnTo>
                  <a:lnTo>
                    <a:pt x="24822" y="206"/>
                  </a:lnTo>
                  <a:lnTo>
                    <a:pt x="24502" y="142"/>
                  </a:lnTo>
                  <a:lnTo>
                    <a:pt x="24169" y="78"/>
                  </a:lnTo>
                  <a:lnTo>
                    <a:pt x="23836" y="39"/>
                  </a:lnTo>
                  <a:lnTo>
                    <a:pt x="23490" y="14"/>
                  </a:lnTo>
                  <a:lnTo>
                    <a:pt x="231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7"/>
            <p:cNvSpPr/>
            <p:nvPr/>
          </p:nvSpPr>
          <p:spPr>
            <a:xfrm>
              <a:off x="1188850" y="444325"/>
              <a:ext cx="1188925" cy="915150"/>
            </a:xfrm>
            <a:custGeom>
              <a:avLst/>
              <a:gdLst/>
              <a:ahLst/>
              <a:cxnLst/>
              <a:rect l="l" t="t" r="r" b="b"/>
              <a:pathLst>
                <a:path w="47557" h="36606" extrusionOk="0">
                  <a:moveTo>
                    <a:pt x="18560" y="0"/>
                  </a:moveTo>
                  <a:lnTo>
                    <a:pt x="18239" y="13"/>
                  </a:lnTo>
                  <a:lnTo>
                    <a:pt x="17932" y="52"/>
                  </a:lnTo>
                  <a:lnTo>
                    <a:pt x="17625" y="90"/>
                  </a:lnTo>
                  <a:lnTo>
                    <a:pt x="17317" y="128"/>
                  </a:lnTo>
                  <a:lnTo>
                    <a:pt x="17010" y="192"/>
                  </a:lnTo>
                  <a:lnTo>
                    <a:pt x="16715" y="256"/>
                  </a:lnTo>
                  <a:lnTo>
                    <a:pt x="16421" y="346"/>
                  </a:lnTo>
                  <a:lnTo>
                    <a:pt x="16126" y="436"/>
                  </a:lnTo>
                  <a:lnTo>
                    <a:pt x="15844" y="525"/>
                  </a:lnTo>
                  <a:lnTo>
                    <a:pt x="15562" y="641"/>
                  </a:lnTo>
                  <a:lnTo>
                    <a:pt x="15281" y="756"/>
                  </a:lnTo>
                  <a:lnTo>
                    <a:pt x="15012" y="884"/>
                  </a:lnTo>
                  <a:lnTo>
                    <a:pt x="14743" y="1012"/>
                  </a:lnTo>
                  <a:lnTo>
                    <a:pt x="14487" y="1166"/>
                  </a:lnTo>
                  <a:lnTo>
                    <a:pt x="14230" y="1319"/>
                  </a:lnTo>
                  <a:lnTo>
                    <a:pt x="13974" y="1473"/>
                  </a:lnTo>
                  <a:lnTo>
                    <a:pt x="13731" y="1640"/>
                  </a:lnTo>
                  <a:lnTo>
                    <a:pt x="13488" y="1819"/>
                  </a:lnTo>
                  <a:lnTo>
                    <a:pt x="13257" y="2011"/>
                  </a:lnTo>
                  <a:lnTo>
                    <a:pt x="13039" y="2203"/>
                  </a:lnTo>
                  <a:lnTo>
                    <a:pt x="12822" y="2395"/>
                  </a:lnTo>
                  <a:lnTo>
                    <a:pt x="12604" y="2600"/>
                  </a:lnTo>
                  <a:lnTo>
                    <a:pt x="12399" y="2818"/>
                  </a:lnTo>
                  <a:lnTo>
                    <a:pt x="12194" y="3036"/>
                  </a:lnTo>
                  <a:lnTo>
                    <a:pt x="12015" y="3266"/>
                  </a:lnTo>
                  <a:lnTo>
                    <a:pt x="11823" y="3497"/>
                  </a:lnTo>
                  <a:lnTo>
                    <a:pt x="11656" y="3740"/>
                  </a:lnTo>
                  <a:lnTo>
                    <a:pt x="11477" y="3984"/>
                  </a:lnTo>
                  <a:lnTo>
                    <a:pt x="11323" y="4227"/>
                  </a:lnTo>
                  <a:lnTo>
                    <a:pt x="11169" y="4483"/>
                  </a:lnTo>
                  <a:lnTo>
                    <a:pt x="11028" y="4752"/>
                  </a:lnTo>
                  <a:lnTo>
                    <a:pt x="10772" y="4714"/>
                  </a:lnTo>
                  <a:lnTo>
                    <a:pt x="10503" y="4675"/>
                  </a:lnTo>
                  <a:lnTo>
                    <a:pt x="10234" y="4650"/>
                  </a:lnTo>
                  <a:lnTo>
                    <a:pt x="9965" y="4650"/>
                  </a:lnTo>
                  <a:lnTo>
                    <a:pt x="9671" y="4662"/>
                  </a:lnTo>
                  <a:lnTo>
                    <a:pt x="9376" y="4675"/>
                  </a:lnTo>
                  <a:lnTo>
                    <a:pt x="9095" y="4714"/>
                  </a:lnTo>
                  <a:lnTo>
                    <a:pt x="8813" y="4765"/>
                  </a:lnTo>
                  <a:lnTo>
                    <a:pt x="8544" y="4829"/>
                  </a:lnTo>
                  <a:lnTo>
                    <a:pt x="8275" y="4906"/>
                  </a:lnTo>
                  <a:lnTo>
                    <a:pt x="8006" y="4995"/>
                  </a:lnTo>
                  <a:lnTo>
                    <a:pt x="7750" y="5098"/>
                  </a:lnTo>
                  <a:lnTo>
                    <a:pt x="7494" y="5213"/>
                  </a:lnTo>
                  <a:lnTo>
                    <a:pt x="7250" y="5341"/>
                  </a:lnTo>
                  <a:lnTo>
                    <a:pt x="7007" y="5469"/>
                  </a:lnTo>
                  <a:lnTo>
                    <a:pt x="6776" y="5623"/>
                  </a:lnTo>
                  <a:lnTo>
                    <a:pt x="6559" y="5777"/>
                  </a:lnTo>
                  <a:lnTo>
                    <a:pt x="6341" y="5943"/>
                  </a:lnTo>
                  <a:lnTo>
                    <a:pt x="6136" y="6122"/>
                  </a:lnTo>
                  <a:lnTo>
                    <a:pt x="5944" y="6315"/>
                  </a:lnTo>
                  <a:lnTo>
                    <a:pt x="5752" y="6520"/>
                  </a:lnTo>
                  <a:lnTo>
                    <a:pt x="5572" y="6724"/>
                  </a:lnTo>
                  <a:lnTo>
                    <a:pt x="5406" y="6942"/>
                  </a:lnTo>
                  <a:lnTo>
                    <a:pt x="5239" y="7160"/>
                  </a:lnTo>
                  <a:lnTo>
                    <a:pt x="5098" y="7390"/>
                  </a:lnTo>
                  <a:lnTo>
                    <a:pt x="4958" y="7634"/>
                  </a:lnTo>
                  <a:lnTo>
                    <a:pt x="4829" y="7877"/>
                  </a:lnTo>
                  <a:lnTo>
                    <a:pt x="4714" y="8120"/>
                  </a:lnTo>
                  <a:lnTo>
                    <a:pt x="4612" y="8389"/>
                  </a:lnTo>
                  <a:lnTo>
                    <a:pt x="4522" y="8646"/>
                  </a:lnTo>
                  <a:lnTo>
                    <a:pt x="4445" y="8915"/>
                  </a:lnTo>
                  <a:lnTo>
                    <a:pt x="4381" y="9196"/>
                  </a:lnTo>
                  <a:lnTo>
                    <a:pt x="4330" y="9478"/>
                  </a:lnTo>
                  <a:lnTo>
                    <a:pt x="4304" y="9760"/>
                  </a:lnTo>
                  <a:lnTo>
                    <a:pt x="4279" y="10054"/>
                  </a:lnTo>
                  <a:lnTo>
                    <a:pt x="4266" y="10349"/>
                  </a:lnTo>
                  <a:lnTo>
                    <a:pt x="4279" y="10618"/>
                  </a:lnTo>
                  <a:lnTo>
                    <a:pt x="4292" y="10887"/>
                  </a:lnTo>
                  <a:lnTo>
                    <a:pt x="4330" y="11156"/>
                  </a:lnTo>
                  <a:lnTo>
                    <a:pt x="4381" y="11425"/>
                  </a:lnTo>
                  <a:lnTo>
                    <a:pt x="4138" y="11579"/>
                  </a:lnTo>
                  <a:lnTo>
                    <a:pt x="3895" y="11732"/>
                  </a:lnTo>
                  <a:lnTo>
                    <a:pt x="3664" y="11899"/>
                  </a:lnTo>
                  <a:lnTo>
                    <a:pt x="3433" y="12078"/>
                  </a:lnTo>
                  <a:lnTo>
                    <a:pt x="3216" y="12257"/>
                  </a:lnTo>
                  <a:lnTo>
                    <a:pt x="2998" y="12450"/>
                  </a:lnTo>
                  <a:lnTo>
                    <a:pt x="2793" y="12642"/>
                  </a:lnTo>
                  <a:lnTo>
                    <a:pt x="2588" y="12834"/>
                  </a:lnTo>
                  <a:lnTo>
                    <a:pt x="2396" y="13039"/>
                  </a:lnTo>
                  <a:lnTo>
                    <a:pt x="2204" y="13256"/>
                  </a:lnTo>
                  <a:lnTo>
                    <a:pt x="2012" y="13474"/>
                  </a:lnTo>
                  <a:lnTo>
                    <a:pt x="1845" y="13705"/>
                  </a:lnTo>
                  <a:lnTo>
                    <a:pt x="1666" y="13922"/>
                  </a:lnTo>
                  <a:lnTo>
                    <a:pt x="1512" y="14166"/>
                  </a:lnTo>
                  <a:lnTo>
                    <a:pt x="1359" y="14409"/>
                  </a:lnTo>
                  <a:lnTo>
                    <a:pt x="1205" y="14653"/>
                  </a:lnTo>
                  <a:lnTo>
                    <a:pt x="1064" y="14896"/>
                  </a:lnTo>
                  <a:lnTo>
                    <a:pt x="936" y="15152"/>
                  </a:lnTo>
                  <a:lnTo>
                    <a:pt x="808" y="15421"/>
                  </a:lnTo>
                  <a:lnTo>
                    <a:pt x="693" y="15677"/>
                  </a:lnTo>
                  <a:lnTo>
                    <a:pt x="590" y="15946"/>
                  </a:lnTo>
                  <a:lnTo>
                    <a:pt x="488" y="16215"/>
                  </a:lnTo>
                  <a:lnTo>
                    <a:pt x="398" y="16497"/>
                  </a:lnTo>
                  <a:lnTo>
                    <a:pt x="321" y="16779"/>
                  </a:lnTo>
                  <a:lnTo>
                    <a:pt x="244" y="17060"/>
                  </a:lnTo>
                  <a:lnTo>
                    <a:pt x="180" y="17355"/>
                  </a:lnTo>
                  <a:lnTo>
                    <a:pt x="129" y="17650"/>
                  </a:lnTo>
                  <a:lnTo>
                    <a:pt x="78" y="17944"/>
                  </a:lnTo>
                  <a:lnTo>
                    <a:pt x="39" y="18239"/>
                  </a:lnTo>
                  <a:lnTo>
                    <a:pt x="14" y="18533"/>
                  </a:lnTo>
                  <a:lnTo>
                    <a:pt x="1" y="18841"/>
                  </a:lnTo>
                  <a:lnTo>
                    <a:pt x="1" y="19148"/>
                  </a:lnTo>
                  <a:lnTo>
                    <a:pt x="1" y="19468"/>
                  </a:lnTo>
                  <a:lnTo>
                    <a:pt x="27" y="19788"/>
                  </a:lnTo>
                  <a:lnTo>
                    <a:pt x="52" y="20096"/>
                  </a:lnTo>
                  <a:lnTo>
                    <a:pt x="91" y="20403"/>
                  </a:lnTo>
                  <a:lnTo>
                    <a:pt x="129" y="20711"/>
                  </a:lnTo>
                  <a:lnTo>
                    <a:pt x="193" y="21018"/>
                  </a:lnTo>
                  <a:lnTo>
                    <a:pt x="257" y="21313"/>
                  </a:lnTo>
                  <a:lnTo>
                    <a:pt x="334" y="21607"/>
                  </a:lnTo>
                  <a:lnTo>
                    <a:pt x="424" y="21902"/>
                  </a:lnTo>
                  <a:lnTo>
                    <a:pt x="526" y="22184"/>
                  </a:lnTo>
                  <a:lnTo>
                    <a:pt x="629" y="22465"/>
                  </a:lnTo>
                  <a:lnTo>
                    <a:pt x="744" y="22747"/>
                  </a:lnTo>
                  <a:lnTo>
                    <a:pt x="872" y="23016"/>
                  </a:lnTo>
                  <a:lnTo>
                    <a:pt x="1000" y="23285"/>
                  </a:lnTo>
                  <a:lnTo>
                    <a:pt x="1154" y="23554"/>
                  </a:lnTo>
                  <a:lnTo>
                    <a:pt x="1295" y="23810"/>
                  </a:lnTo>
                  <a:lnTo>
                    <a:pt x="1461" y="24066"/>
                  </a:lnTo>
                  <a:lnTo>
                    <a:pt x="1628" y="24310"/>
                  </a:lnTo>
                  <a:lnTo>
                    <a:pt x="1794" y="24553"/>
                  </a:lnTo>
                  <a:lnTo>
                    <a:pt x="1986" y="24784"/>
                  </a:lnTo>
                  <a:lnTo>
                    <a:pt x="2165" y="25014"/>
                  </a:lnTo>
                  <a:lnTo>
                    <a:pt x="2370" y="25232"/>
                  </a:lnTo>
                  <a:lnTo>
                    <a:pt x="2575" y="25450"/>
                  </a:lnTo>
                  <a:lnTo>
                    <a:pt x="2780" y="25655"/>
                  </a:lnTo>
                  <a:lnTo>
                    <a:pt x="2998" y="25859"/>
                  </a:lnTo>
                  <a:lnTo>
                    <a:pt x="3229" y="26052"/>
                  </a:lnTo>
                  <a:lnTo>
                    <a:pt x="3459" y="26244"/>
                  </a:lnTo>
                  <a:lnTo>
                    <a:pt x="3690" y="26423"/>
                  </a:lnTo>
                  <a:lnTo>
                    <a:pt x="3933" y="26589"/>
                  </a:lnTo>
                  <a:lnTo>
                    <a:pt x="4176" y="26756"/>
                  </a:lnTo>
                  <a:lnTo>
                    <a:pt x="4432" y="26910"/>
                  </a:lnTo>
                  <a:lnTo>
                    <a:pt x="4701" y="27063"/>
                  </a:lnTo>
                  <a:lnTo>
                    <a:pt x="4599" y="27320"/>
                  </a:lnTo>
                  <a:lnTo>
                    <a:pt x="4509" y="27576"/>
                  </a:lnTo>
                  <a:lnTo>
                    <a:pt x="4445" y="27832"/>
                  </a:lnTo>
                  <a:lnTo>
                    <a:pt x="4381" y="28101"/>
                  </a:lnTo>
                  <a:lnTo>
                    <a:pt x="4330" y="28370"/>
                  </a:lnTo>
                  <a:lnTo>
                    <a:pt x="4304" y="28652"/>
                  </a:lnTo>
                  <a:lnTo>
                    <a:pt x="4279" y="28933"/>
                  </a:lnTo>
                  <a:lnTo>
                    <a:pt x="4266" y="29215"/>
                  </a:lnTo>
                  <a:lnTo>
                    <a:pt x="4279" y="29510"/>
                  </a:lnTo>
                  <a:lnTo>
                    <a:pt x="4304" y="29804"/>
                  </a:lnTo>
                  <a:lnTo>
                    <a:pt x="4330" y="30086"/>
                  </a:lnTo>
                  <a:lnTo>
                    <a:pt x="4381" y="30368"/>
                  </a:lnTo>
                  <a:lnTo>
                    <a:pt x="4445" y="30637"/>
                  </a:lnTo>
                  <a:lnTo>
                    <a:pt x="4522" y="30906"/>
                  </a:lnTo>
                  <a:lnTo>
                    <a:pt x="4612" y="31175"/>
                  </a:lnTo>
                  <a:lnTo>
                    <a:pt x="4714" y="31431"/>
                  </a:lnTo>
                  <a:lnTo>
                    <a:pt x="4829" y="31687"/>
                  </a:lnTo>
                  <a:lnTo>
                    <a:pt x="4958" y="31930"/>
                  </a:lnTo>
                  <a:lnTo>
                    <a:pt x="5098" y="32174"/>
                  </a:lnTo>
                  <a:lnTo>
                    <a:pt x="5239" y="32404"/>
                  </a:lnTo>
                  <a:lnTo>
                    <a:pt x="5406" y="32622"/>
                  </a:lnTo>
                  <a:lnTo>
                    <a:pt x="5572" y="32840"/>
                  </a:lnTo>
                  <a:lnTo>
                    <a:pt x="5752" y="33045"/>
                  </a:lnTo>
                  <a:lnTo>
                    <a:pt x="5944" y="33250"/>
                  </a:lnTo>
                  <a:lnTo>
                    <a:pt x="6136" y="33429"/>
                  </a:lnTo>
                  <a:lnTo>
                    <a:pt x="6341" y="33608"/>
                  </a:lnTo>
                  <a:lnTo>
                    <a:pt x="6559" y="33775"/>
                  </a:lnTo>
                  <a:lnTo>
                    <a:pt x="6776" y="33941"/>
                  </a:lnTo>
                  <a:lnTo>
                    <a:pt x="7007" y="34082"/>
                  </a:lnTo>
                  <a:lnTo>
                    <a:pt x="7250" y="34223"/>
                  </a:lnTo>
                  <a:lnTo>
                    <a:pt x="7494" y="34351"/>
                  </a:lnTo>
                  <a:lnTo>
                    <a:pt x="7750" y="34466"/>
                  </a:lnTo>
                  <a:lnTo>
                    <a:pt x="8006" y="34569"/>
                  </a:lnTo>
                  <a:lnTo>
                    <a:pt x="8275" y="34658"/>
                  </a:lnTo>
                  <a:lnTo>
                    <a:pt x="8544" y="34735"/>
                  </a:lnTo>
                  <a:lnTo>
                    <a:pt x="8813" y="34799"/>
                  </a:lnTo>
                  <a:lnTo>
                    <a:pt x="9095" y="34851"/>
                  </a:lnTo>
                  <a:lnTo>
                    <a:pt x="9376" y="34889"/>
                  </a:lnTo>
                  <a:lnTo>
                    <a:pt x="9671" y="34902"/>
                  </a:lnTo>
                  <a:lnTo>
                    <a:pt x="9965" y="34915"/>
                  </a:lnTo>
                  <a:lnTo>
                    <a:pt x="10222" y="34902"/>
                  </a:lnTo>
                  <a:lnTo>
                    <a:pt x="10491" y="34889"/>
                  </a:lnTo>
                  <a:lnTo>
                    <a:pt x="10747" y="34863"/>
                  </a:lnTo>
                  <a:lnTo>
                    <a:pt x="11003" y="34812"/>
                  </a:lnTo>
                  <a:lnTo>
                    <a:pt x="11246" y="34761"/>
                  </a:lnTo>
                  <a:lnTo>
                    <a:pt x="11490" y="34697"/>
                  </a:lnTo>
                  <a:lnTo>
                    <a:pt x="11733" y="34633"/>
                  </a:lnTo>
                  <a:lnTo>
                    <a:pt x="11976" y="34543"/>
                  </a:lnTo>
                  <a:lnTo>
                    <a:pt x="12207" y="34454"/>
                  </a:lnTo>
                  <a:lnTo>
                    <a:pt x="12425" y="34351"/>
                  </a:lnTo>
                  <a:lnTo>
                    <a:pt x="12655" y="34236"/>
                  </a:lnTo>
                  <a:lnTo>
                    <a:pt x="12860" y="34121"/>
                  </a:lnTo>
                  <a:lnTo>
                    <a:pt x="13078" y="33980"/>
                  </a:lnTo>
                  <a:lnTo>
                    <a:pt x="13283" y="33839"/>
                  </a:lnTo>
                  <a:lnTo>
                    <a:pt x="13475" y="33698"/>
                  </a:lnTo>
                  <a:lnTo>
                    <a:pt x="13667" y="33544"/>
                  </a:lnTo>
                  <a:lnTo>
                    <a:pt x="13910" y="33877"/>
                  </a:lnTo>
                  <a:lnTo>
                    <a:pt x="14179" y="34197"/>
                  </a:lnTo>
                  <a:lnTo>
                    <a:pt x="14474" y="34505"/>
                  </a:lnTo>
                  <a:lnTo>
                    <a:pt x="14781" y="34799"/>
                  </a:lnTo>
                  <a:lnTo>
                    <a:pt x="15101" y="35068"/>
                  </a:lnTo>
                  <a:lnTo>
                    <a:pt x="15434" y="35324"/>
                  </a:lnTo>
                  <a:lnTo>
                    <a:pt x="15793" y="35555"/>
                  </a:lnTo>
                  <a:lnTo>
                    <a:pt x="16164" y="35760"/>
                  </a:lnTo>
                  <a:lnTo>
                    <a:pt x="16536" y="35952"/>
                  </a:lnTo>
                  <a:lnTo>
                    <a:pt x="16933" y="36119"/>
                  </a:lnTo>
                  <a:lnTo>
                    <a:pt x="17343" y="36259"/>
                  </a:lnTo>
                  <a:lnTo>
                    <a:pt x="17753" y="36388"/>
                  </a:lnTo>
                  <a:lnTo>
                    <a:pt x="18175" y="36477"/>
                  </a:lnTo>
                  <a:lnTo>
                    <a:pt x="18611" y="36541"/>
                  </a:lnTo>
                  <a:lnTo>
                    <a:pt x="19059" y="36580"/>
                  </a:lnTo>
                  <a:lnTo>
                    <a:pt x="19507" y="36605"/>
                  </a:lnTo>
                  <a:lnTo>
                    <a:pt x="19840" y="36592"/>
                  </a:lnTo>
                  <a:lnTo>
                    <a:pt x="20160" y="36567"/>
                  </a:lnTo>
                  <a:lnTo>
                    <a:pt x="20481" y="36528"/>
                  </a:lnTo>
                  <a:lnTo>
                    <a:pt x="20801" y="36477"/>
                  </a:lnTo>
                  <a:lnTo>
                    <a:pt x="21121" y="36413"/>
                  </a:lnTo>
                  <a:lnTo>
                    <a:pt x="21428" y="36336"/>
                  </a:lnTo>
                  <a:lnTo>
                    <a:pt x="21723" y="36247"/>
                  </a:lnTo>
                  <a:lnTo>
                    <a:pt x="22018" y="36144"/>
                  </a:lnTo>
                  <a:lnTo>
                    <a:pt x="22312" y="36029"/>
                  </a:lnTo>
                  <a:lnTo>
                    <a:pt x="22594" y="35888"/>
                  </a:lnTo>
                  <a:lnTo>
                    <a:pt x="22876" y="35747"/>
                  </a:lnTo>
                  <a:lnTo>
                    <a:pt x="23145" y="35593"/>
                  </a:lnTo>
                  <a:lnTo>
                    <a:pt x="23401" y="35440"/>
                  </a:lnTo>
                  <a:lnTo>
                    <a:pt x="23657" y="35260"/>
                  </a:lnTo>
                  <a:lnTo>
                    <a:pt x="23900" y="35068"/>
                  </a:lnTo>
                  <a:lnTo>
                    <a:pt x="24144" y="34876"/>
                  </a:lnTo>
                  <a:lnTo>
                    <a:pt x="24374" y="34671"/>
                  </a:lnTo>
                  <a:lnTo>
                    <a:pt x="24592" y="34454"/>
                  </a:lnTo>
                  <a:lnTo>
                    <a:pt x="24797" y="34236"/>
                  </a:lnTo>
                  <a:lnTo>
                    <a:pt x="25002" y="33992"/>
                  </a:lnTo>
                  <a:lnTo>
                    <a:pt x="25194" y="33749"/>
                  </a:lnTo>
                  <a:lnTo>
                    <a:pt x="25373" y="33506"/>
                  </a:lnTo>
                  <a:lnTo>
                    <a:pt x="25540" y="33250"/>
                  </a:lnTo>
                  <a:lnTo>
                    <a:pt x="25693" y="32981"/>
                  </a:lnTo>
                  <a:lnTo>
                    <a:pt x="25847" y="32712"/>
                  </a:lnTo>
                  <a:lnTo>
                    <a:pt x="25975" y="32430"/>
                  </a:lnTo>
                  <a:lnTo>
                    <a:pt x="26103" y="32135"/>
                  </a:lnTo>
                  <a:lnTo>
                    <a:pt x="26219" y="31841"/>
                  </a:lnTo>
                  <a:lnTo>
                    <a:pt x="26308" y="31546"/>
                  </a:lnTo>
                  <a:lnTo>
                    <a:pt x="26398" y="31239"/>
                  </a:lnTo>
                  <a:lnTo>
                    <a:pt x="26475" y="30931"/>
                  </a:lnTo>
                  <a:lnTo>
                    <a:pt x="26526" y="30611"/>
                  </a:lnTo>
                  <a:lnTo>
                    <a:pt x="26782" y="30726"/>
                  </a:lnTo>
                  <a:lnTo>
                    <a:pt x="27038" y="30816"/>
                  </a:lnTo>
                  <a:lnTo>
                    <a:pt x="27307" y="30906"/>
                  </a:lnTo>
                  <a:lnTo>
                    <a:pt x="27589" y="30970"/>
                  </a:lnTo>
                  <a:lnTo>
                    <a:pt x="27871" y="31034"/>
                  </a:lnTo>
                  <a:lnTo>
                    <a:pt x="28153" y="31072"/>
                  </a:lnTo>
                  <a:lnTo>
                    <a:pt x="28434" y="31098"/>
                  </a:lnTo>
                  <a:lnTo>
                    <a:pt x="28729" y="31098"/>
                  </a:lnTo>
                  <a:lnTo>
                    <a:pt x="29126" y="31085"/>
                  </a:lnTo>
                  <a:lnTo>
                    <a:pt x="29510" y="31047"/>
                  </a:lnTo>
                  <a:lnTo>
                    <a:pt x="29882" y="30970"/>
                  </a:lnTo>
                  <a:lnTo>
                    <a:pt x="30253" y="30880"/>
                  </a:lnTo>
                  <a:lnTo>
                    <a:pt x="30612" y="30752"/>
                  </a:lnTo>
                  <a:lnTo>
                    <a:pt x="30945" y="30611"/>
                  </a:lnTo>
                  <a:lnTo>
                    <a:pt x="31278" y="30445"/>
                  </a:lnTo>
                  <a:lnTo>
                    <a:pt x="31598" y="30253"/>
                  </a:lnTo>
                  <a:lnTo>
                    <a:pt x="31892" y="30035"/>
                  </a:lnTo>
                  <a:lnTo>
                    <a:pt x="32187" y="29804"/>
                  </a:lnTo>
                  <a:lnTo>
                    <a:pt x="32456" y="29561"/>
                  </a:lnTo>
                  <a:lnTo>
                    <a:pt x="32699" y="29292"/>
                  </a:lnTo>
                  <a:lnTo>
                    <a:pt x="32930" y="28997"/>
                  </a:lnTo>
                  <a:lnTo>
                    <a:pt x="33148" y="28703"/>
                  </a:lnTo>
                  <a:lnTo>
                    <a:pt x="33327" y="28383"/>
                  </a:lnTo>
                  <a:lnTo>
                    <a:pt x="33506" y="28050"/>
                  </a:lnTo>
                  <a:lnTo>
                    <a:pt x="33750" y="28190"/>
                  </a:lnTo>
                  <a:lnTo>
                    <a:pt x="33993" y="28319"/>
                  </a:lnTo>
                  <a:lnTo>
                    <a:pt x="34262" y="28434"/>
                  </a:lnTo>
                  <a:lnTo>
                    <a:pt x="34531" y="28523"/>
                  </a:lnTo>
                  <a:lnTo>
                    <a:pt x="34813" y="28600"/>
                  </a:lnTo>
                  <a:lnTo>
                    <a:pt x="35094" y="28652"/>
                  </a:lnTo>
                  <a:lnTo>
                    <a:pt x="35389" y="28677"/>
                  </a:lnTo>
                  <a:lnTo>
                    <a:pt x="35696" y="28690"/>
                  </a:lnTo>
                  <a:lnTo>
                    <a:pt x="35889" y="28690"/>
                  </a:lnTo>
                  <a:lnTo>
                    <a:pt x="36093" y="28677"/>
                  </a:lnTo>
                  <a:lnTo>
                    <a:pt x="36286" y="28652"/>
                  </a:lnTo>
                  <a:lnTo>
                    <a:pt x="36478" y="28613"/>
                  </a:lnTo>
                  <a:lnTo>
                    <a:pt x="36670" y="28575"/>
                  </a:lnTo>
                  <a:lnTo>
                    <a:pt x="36849" y="28523"/>
                  </a:lnTo>
                  <a:lnTo>
                    <a:pt x="37028" y="28472"/>
                  </a:lnTo>
                  <a:lnTo>
                    <a:pt x="37208" y="28408"/>
                  </a:lnTo>
                  <a:lnTo>
                    <a:pt x="37387" y="28331"/>
                  </a:lnTo>
                  <a:lnTo>
                    <a:pt x="37554" y="28242"/>
                  </a:lnTo>
                  <a:lnTo>
                    <a:pt x="37720" y="28165"/>
                  </a:lnTo>
                  <a:lnTo>
                    <a:pt x="37874" y="28062"/>
                  </a:lnTo>
                  <a:lnTo>
                    <a:pt x="38027" y="27960"/>
                  </a:lnTo>
                  <a:lnTo>
                    <a:pt x="38181" y="27845"/>
                  </a:lnTo>
                  <a:lnTo>
                    <a:pt x="38335" y="27729"/>
                  </a:lnTo>
                  <a:lnTo>
                    <a:pt x="38463" y="27614"/>
                  </a:lnTo>
                  <a:lnTo>
                    <a:pt x="38604" y="27486"/>
                  </a:lnTo>
                  <a:lnTo>
                    <a:pt x="38732" y="27345"/>
                  </a:lnTo>
                  <a:lnTo>
                    <a:pt x="38847" y="27204"/>
                  </a:lnTo>
                  <a:lnTo>
                    <a:pt x="38975" y="27063"/>
                  </a:lnTo>
                  <a:lnTo>
                    <a:pt x="39078" y="26910"/>
                  </a:lnTo>
                  <a:lnTo>
                    <a:pt x="39180" y="26756"/>
                  </a:lnTo>
                  <a:lnTo>
                    <a:pt x="39283" y="26589"/>
                  </a:lnTo>
                  <a:lnTo>
                    <a:pt x="39359" y="26436"/>
                  </a:lnTo>
                  <a:lnTo>
                    <a:pt x="39449" y="26256"/>
                  </a:lnTo>
                  <a:lnTo>
                    <a:pt x="39513" y="26090"/>
                  </a:lnTo>
                  <a:lnTo>
                    <a:pt x="39590" y="25911"/>
                  </a:lnTo>
                  <a:lnTo>
                    <a:pt x="39641" y="25731"/>
                  </a:lnTo>
                  <a:lnTo>
                    <a:pt x="39692" y="25539"/>
                  </a:lnTo>
                  <a:lnTo>
                    <a:pt x="39731" y="25347"/>
                  </a:lnTo>
                  <a:lnTo>
                    <a:pt x="39769" y="25168"/>
                  </a:lnTo>
                  <a:lnTo>
                    <a:pt x="39782" y="24963"/>
                  </a:lnTo>
                  <a:lnTo>
                    <a:pt x="40115" y="24988"/>
                  </a:lnTo>
                  <a:lnTo>
                    <a:pt x="40435" y="25001"/>
                  </a:lnTo>
                  <a:lnTo>
                    <a:pt x="40807" y="24988"/>
                  </a:lnTo>
                  <a:lnTo>
                    <a:pt x="41165" y="24963"/>
                  </a:lnTo>
                  <a:lnTo>
                    <a:pt x="41524" y="24912"/>
                  </a:lnTo>
                  <a:lnTo>
                    <a:pt x="41870" y="24860"/>
                  </a:lnTo>
                  <a:lnTo>
                    <a:pt x="42216" y="24771"/>
                  </a:lnTo>
                  <a:lnTo>
                    <a:pt x="42549" y="24681"/>
                  </a:lnTo>
                  <a:lnTo>
                    <a:pt x="42882" y="24566"/>
                  </a:lnTo>
                  <a:lnTo>
                    <a:pt x="43215" y="24438"/>
                  </a:lnTo>
                  <a:lnTo>
                    <a:pt x="43522" y="24297"/>
                  </a:lnTo>
                  <a:lnTo>
                    <a:pt x="43829" y="24143"/>
                  </a:lnTo>
                  <a:lnTo>
                    <a:pt x="44124" y="23964"/>
                  </a:lnTo>
                  <a:lnTo>
                    <a:pt x="44419" y="23785"/>
                  </a:lnTo>
                  <a:lnTo>
                    <a:pt x="44700" y="23580"/>
                  </a:lnTo>
                  <a:lnTo>
                    <a:pt x="44969" y="23375"/>
                  </a:lnTo>
                  <a:lnTo>
                    <a:pt x="45225" y="23157"/>
                  </a:lnTo>
                  <a:lnTo>
                    <a:pt x="45469" y="22914"/>
                  </a:lnTo>
                  <a:lnTo>
                    <a:pt x="45712" y="22670"/>
                  </a:lnTo>
                  <a:lnTo>
                    <a:pt x="45930" y="22414"/>
                  </a:lnTo>
                  <a:lnTo>
                    <a:pt x="46148" y="22145"/>
                  </a:lnTo>
                  <a:lnTo>
                    <a:pt x="46340" y="21863"/>
                  </a:lnTo>
                  <a:lnTo>
                    <a:pt x="46532" y="21569"/>
                  </a:lnTo>
                  <a:lnTo>
                    <a:pt x="46698" y="21274"/>
                  </a:lnTo>
                  <a:lnTo>
                    <a:pt x="46852" y="20967"/>
                  </a:lnTo>
                  <a:lnTo>
                    <a:pt x="46993" y="20647"/>
                  </a:lnTo>
                  <a:lnTo>
                    <a:pt x="47121" y="20326"/>
                  </a:lnTo>
                  <a:lnTo>
                    <a:pt x="47236" y="19993"/>
                  </a:lnTo>
                  <a:lnTo>
                    <a:pt x="47326" y="19660"/>
                  </a:lnTo>
                  <a:lnTo>
                    <a:pt x="47416" y="19315"/>
                  </a:lnTo>
                  <a:lnTo>
                    <a:pt x="47480" y="18969"/>
                  </a:lnTo>
                  <a:lnTo>
                    <a:pt x="47518" y="18610"/>
                  </a:lnTo>
                  <a:lnTo>
                    <a:pt x="47544" y="18252"/>
                  </a:lnTo>
                  <a:lnTo>
                    <a:pt x="47556" y="17880"/>
                  </a:lnTo>
                  <a:lnTo>
                    <a:pt x="47556" y="17624"/>
                  </a:lnTo>
                  <a:lnTo>
                    <a:pt x="47544" y="17381"/>
                  </a:lnTo>
                  <a:lnTo>
                    <a:pt x="47518" y="17124"/>
                  </a:lnTo>
                  <a:lnTo>
                    <a:pt x="47480" y="16881"/>
                  </a:lnTo>
                  <a:lnTo>
                    <a:pt x="47441" y="16638"/>
                  </a:lnTo>
                  <a:lnTo>
                    <a:pt x="47403" y="16394"/>
                  </a:lnTo>
                  <a:lnTo>
                    <a:pt x="47339" y="16151"/>
                  </a:lnTo>
                  <a:lnTo>
                    <a:pt x="47288" y="15921"/>
                  </a:lnTo>
                  <a:lnTo>
                    <a:pt x="47211" y="15690"/>
                  </a:lnTo>
                  <a:lnTo>
                    <a:pt x="47134" y="15459"/>
                  </a:lnTo>
                  <a:lnTo>
                    <a:pt x="47044" y="15229"/>
                  </a:lnTo>
                  <a:lnTo>
                    <a:pt x="46955" y="15011"/>
                  </a:lnTo>
                  <a:lnTo>
                    <a:pt x="46852" y="14793"/>
                  </a:lnTo>
                  <a:lnTo>
                    <a:pt x="46750" y="14576"/>
                  </a:lnTo>
                  <a:lnTo>
                    <a:pt x="46634" y="14371"/>
                  </a:lnTo>
                  <a:lnTo>
                    <a:pt x="46506" y="14166"/>
                  </a:lnTo>
                  <a:lnTo>
                    <a:pt x="46378" y="13961"/>
                  </a:lnTo>
                  <a:lnTo>
                    <a:pt x="46250" y="13769"/>
                  </a:lnTo>
                  <a:lnTo>
                    <a:pt x="46109" y="13577"/>
                  </a:lnTo>
                  <a:lnTo>
                    <a:pt x="45956" y="13397"/>
                  </a:lnTo>
                  <a:lnTo>
                    <a:pt x="45802" y="13218"/>
                  </a:lnTo>
                  <a:lnTo>
                    <a:pt x="45648" y="13039"/>
                  </a:lnTo>
                  <a:lnTo>
                    <a:pt x="45482" y="12859"/>
                  </a:lnTo>
                  <a:lnTo>
                    <a:pt x="45315" y="12706"/>
                  </a:lnTo>
                  <a:lnTo>
                    <a:pt x="45136" y="12539"/>
                  </a:lnTo>
                  <a:lnTo>
                    <a:pt x="44956" y="12386"/>
                  </a:lnTo>
                  <a:lnTo>
                    <a:pt x="44777" y="12245"/>
                  </a:lnTo>
                  <a:lnTo>
                    <a:pt x="44585" y="12104"/>
                  </a:lnTo>
                  <a:lnTo>
                    <a:pt x="44393" y="11963"/>
                  </a:lnTo>
                  <a:lnTo>
                    <a:pt x="44188" y="11835"/>
                  </a:lnTo>
                  <a:lnTo>
                    <a:pt x="43983" y="11707"/>
                  </a:lnTo>
                  <a:lnTo>
                    <a:pt x="43778" y="11591"/>
                  </a:lnTo>
                  <a:lnTo>
                    <a:pt x="43829" y="11297"/>
                  </a:lnTo>
                  <a:lnTo>
                    <a:pt x="43881" y="10977"/>
                  </a:lnTo>
                  <a:lnTo>
                    <a:pt x="43906" y="10669"/>
                  </a:lnTo>
                  <a:lnTo>
                    <a:pt x="43919" y="10349"/>
                  </a:lnTo>
                  <a:lnTo>
                    <a:pt x="43906" y="10054"/>
                  </a:lnTo>
                  <a:lnTo>
                    <a:pt x="43893" y="9760"/>
                  </a:lnTo>
                  <a:lnTo>
                    <a:pt x="43855" y="9478"/>
                  </a:lnTo>
                  <a:lnTo>
                    <a:pt x="43804" y="9196"/>
                  </a:lnTo>
                  <a:lnTo>
                    <a:pt x="43740" y="8915"/>
                  </a:lnTo>
                  <a:lnTo>
                    <a:pt x="43663" y="8646"/>
                  </a:lnTo>
                  <a:lnTo>
                    <a:pt x="43573" y="8389"/>
                  </a:lnTo>
                  <a:lnTo>
                    <a:pt x="43471" y="8120"/>
                  </a:lnTo>
                  <a:lnTo>
                    <a:pt x="43356" y="7877"/>
                  </a:lnTo>
                  <a:lnTo>
                    <a:pt x="43227" y="7634"/>
                  </a:lnTo>
                  <a:lnTo>
                    <a:pt x="43099" y="7390"/>
                  </a:lnTo>
                  <a:lnTo>
                    <a:pt x="42946" y="7160"/>
                  </a:lnTo>
                  <a:lnTo>
                    <a:pt x="42792" y="6942"/>
                  </a:lnTo>
                  <a:lnTo>
                    <a:pt x="42613" y="6724"/>
                  </a:lnTo>
                  <a:lnTo>
                    <a:pt x="42433" y="6520"/>
                  </a:lnTo>
                  <a:lnTo>
                    <a:pt x="42254" y="6315"/>
                  </a:lnTo>
                  <a:lnTo>
                    <a:pt x="42049" y="6122"/>
                  </a:lnTo>
                  <a:lnTo>
                    <a:pt x="41844" y="5943"/>
                  </a:lnTo>
                  <a:lnTo>
                    <a:pt x="41626" y="5777"/>
                  </a:lnTo>
                  <a:lnTo>
                    <a:pt x="41409" y="5623"/>
                  </a:lnTo>
                  <a:lnTo>
                    <a:pt x="41178" y="5469"/>
                  </a:lnTo>
                  <a:lnTo>
                    <a:pt x="40935" y="5341"/>
                  </a:lnTo>
                  <a:lnTo>
                    <a:pt x="40691" y="5213"/>
                  </a:lnTo>
                  <a:lnTo>
                    <a:pt x="40435" y="5098"/>
                  </a:lnTo>
                  <a:lnTo>
                    <a:pt x="40179" y="4995"/>
                  </a:lnTo>
                  <a:lnTo>
                    <a:pt x="39923" y="4906"/>
                  </a:lnTo>
                  <a:lnTo>
                    <a:pt x="39641" y="4829"/>
                  </a:lnTo>
                  <a:lnTo>
                    <a:pt x="39372" y="4765"/>
                  </a:lnTo>
                  <a:lnTo>
                    <a:pt x="39090" y="4714"/>
                  </a:lnTo>
                  <a:lnTo>
                    <a:pt x="38809" y="4675"/>
                  </a:lnTo>
                  <a:lnTo>
                    <a:pt x="38514" y="4662"/>
                  </a:lnTo>
                  <a:lnTo>
                    <a:pt x="38220" y="4650"/>
                  </a:lnTo>
                  <a:lnTo>
                    <a:pt x="37899" y="4662"/>
                  </a:lnTo>
                  <a:lnTo>
                    <a:pt x="37566" y="4688"/>
                  </a:lnTo>
                  <a:lnTo>
                    <a:pt x="37246" y="4739"/>
                  </a:lnTo>
                  <a:lnTo>
                    <a:pt x="36939" y="4803"/>
                  </a:lnTo>
                  <a:lnTo>
                    <a:pt x="36811" y="4586"/>
                  </a:lnTo>
                  <a:lnTo>
                    <a:pt x="36670" y="4381"/>
                  </a:lnTo>
                  <a:lnTo>
                    <a:pt x="36516" y="4176"/>
                  </a:lnTo>
                  <a:lnTo>
                    <a:pt x="36375" y="3971"/>
                  </a:lnTo>
                  <a:lnTo>
                    <a:pt x="36209" y="3779"/>
                  </a:lnTo>
                  <a:lnTo>
                    <a:pt x="36042" y="3586"/>
                  </a:lnTo>
                  <a:lnTo>
                    <a:pt x="35876" y="3407"/>
                  </a:lnTo>
                  <a:lnTo>
                    <a:pt x="35696" y="3228"/>
                  </a:lnTo>
                  <a:lnTo>
                    <a:pt x="35517" y="3049"/>
                  </a:lnTo>
                  <a:lnTo>
                    <a:pt x="35338" y="2882"/>
                  </a:lnTo>
                  <a:lnTo>
                    <a:pt x="35146" y="2728"/>
                  </a:lnTo>
                  <a:lnTo>
                    <a:pt x="34941" y="2562"/>
                  </a:lnTo>
                  <a:lnTo>
                    <a:pt x="34749" y="2421"/>
                  </a:lnTo>
                  <a:lnTo>
                    <a:pt x="34544" y="2280"/>
                  </a:lnTo>
                  <a:lnTo>
                    <a:pt x="34326" y="2139"/>
                  </a:lnTo>
                  <a:lnTo>
                    <a:pt x="34108" y="2011"/>
                  </a:lnTo>
                  <a:lnTo>
                    <a:pt x="33891" y="1883"/>
                  </a:lnTo>
                  <a:lnTo>
                    <a:pt x="33673" y="1768"/>
                  </a:lnTo>
                  <a:lnTo>
                    <a:pt x="33442" y="1653"/>
                  </a:lnTo>
                  <a:lnTo>
                    <a:pt x="33212" y="1550"/>
                  </a:lnTo>
                  <a:lnTo>
                    <a:pt x="32968" y="1460"/>
                  </a:lnTo>
                  <a:lnTo>
                    <a:pt x="32725" y="1371"/>
                  </a:lnTo>
                  <a:lnTo>
                    <a:pt x="32482" y="1294"/>
                  </a:lnTo>
                  <a:lnTo>
                    <a:pt x="32238" y="1217"/>
                  </a:lnTo>
                  <a:lnTo>
                    <a:pt x="31995" y="1153"/>
                  </a:lnTo>
                  <a:lnTo>
                    <a:pt x="31739" y="1102"/>
                  </a:lnTo>
                  <a:lnTo>
                    <a:pt x="31483" y="1051"/>
                  </a:lnTo>
                  <a:lnTo>
                    <a:pt x="31214" y="1012"/>
                  </a:lnTo>
                  <a:lnTo>
                    <a:pt x="30958" y="986"/>
                  </a:lnTo>
                  <a:lnTo>
                    <a:pt x="30689" y="961"/>
                  </a:lnTo>
                  <a:lnTo>
                    <a:pt x="30432" y="948"/>
                  </a:lnTo>
                  <a:lnTo>
                    <a:pt x="29805" y="948"/>
                  </a:lnTo>
                  <a:lnTo>
                    <a:pt x="29459" y="974"/>
                  </a:lnTo>
                  <a:lnTo>
                    <a:pt x="29126" y="1012"/>
                  </a:lnTo>
                  <a:lnTo>
                    <a:pt x="28793" y="1063"/>
                  </a:lnTo>
                  <a:lnTo>
                    <a:pt x="28460" y="1127"/>
                  </a:lnTo>
                  <a:lnTo>
                    <a:pt x="28127" y="1204"/>
                  </a:lnTo>
                  <a:lnTo>
                    <a:pt x="27807" y="1307"/>
                  </a:lnTo>
                  <a:lnTo>
                    <a:pt x="27499" y="1409"/>
                  </a:lnTo>
                  <a:lnTo>
                    <a:pt x="27192" y="1524"/>
                  </a:lnTo>
                  <a:lnTo>
                    <a:pt x="26885" y="1653"/>
                  </a:lnTo>
                  <a:lnTo>
                    <a:pt x="26590" y="1793"/>
                  </a:lnTo>
                  <a:lnTo>
                    <a:pt x="26295" y="1947"/>
                  </a:lnTo>
                  <a:lnTo>
                    <a:pt x="26014" y="2114"/>
                  </a:lnTo>
                  <a:lnTo>
                    <a:pt x="25745" y="2293"/>
                  </a:lnTo>
                  <a:lnTo>
                    <a:pt x="25476" y="2485"/>
                  </a:lnTo>
                  <a:lnTo>
                    <a:pt x="25220" y="2677"/>
                  </a:lnTo>
                  <a:lnTo>
                    <a:pt x="24912" y="2383"/>
                  </a:lnTo>
                  <a:lnTo>
                    <a:pt x="24592" y="2088"/>
                  </a:lnTo>
                  <a:lnTo>
                    <a:pt x="24246" y="1819"/>
                  </a:lnTo>
                  <a:lnTo>
                    <a:pt x="23900" y="1563"/>
                  </a:lnTo>
                  <a:lnTo>
                    <a:pt x="23542" y="1319"/>
                  </a:lnTo>
                  <a:lnTo>
                    <a:pt x="23158" y="1102"/>
                  </a:lnTo>
                  <a:lnTo>
                    <a:pt x="22773" y="897"/>
                  </a:lnTo>
                  <a:lnTo>
                    <a:pt x="22376" y="718"/>
                  </a:lnTo>
                  <a:lnTo>
                    <a:pt x="21966" y="551"/>
                  </a:lnTo>
                  <a:lnTo>
                    <a:pt x="21557" y="410"/>
                  </a:lnTo>
                  <a:lnTo>
                    <a:pt x="21121" y="282"/>
                  </a:lnTo>
                  <a:lnTo>
                    <a:pt x="20686" y="180"/>
                  </a:lnTo>
                  <a:lnTo>
                    <a:pt x="20250" y="103"/>
                  </a:lnTo>
                  <a:lnTo>
                    <a:pt x="19802" y="39"/>
                  </a:lnTo>
                  <a:lnTo>
                    <a:pt x="19341" y="13"/>
                  </a:lnTo>
                  <a:lnTo>
                    <a:pt x="18880" y="0"/>
                  </a:lnTo>
                  <a:close/>
                </a:path>
              </a:pathLst>
            </a:custGeom>
            <a:solidFill>
              <a:srgbClr val="FFA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7"/>
            <p:cNvSpPr/>
            <p:nvPr/>
          </p:nvSpPr>
          <p:spPr>
            <a:xfrm>
              <a:off x="16582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7"/>
            <p:cNvSpPr/>
            <p:nvPr/>
          </p:nvSpPr>
          <p:spPr>
            <a:xfrm>
              <a:off x="1720075" y="720000"/>
              <a:ext cx="31725" cy="332075"/>
            </a:xfrm>
            <a:custGeom>
              <a:avLst/>
              <a:gdLst/>
              <a:ahLst/>
              <a:cxnLst/>
              <a:rect l="l" t="t" r="r" b="b"/>
              <a:pathLst>
                <a:path w="1269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68" y="13283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7"/>
            <p:cNvSpPr/>
            <p:nvPr/>
          </p:nvSpPr>
          <p:spPr>
            <a:xfrm>
              <a:off x="1783475" y="720000"/>
              <a:ext cx="31400" cy="332075"/>
            </a:xfrm>
            <a:custGeom>
              <a:avLst/>
              <a:gdLst/>
              <a:ahLst/>
              <a:cxnLst/>
              <a:rect l="l" t="t" r="r" b="b"/>
              <a:pathLst>
                <a:path w="1256" h="13283" extrusionOk="0">
                  <a:moveTo>
                    <a:pt x="0" y="1"/>
                  </a:moveTo>
                  <a:lnTo>
                    <a:pt x="0" y="13283"/>
                  </a:lnTo>
                  <a:lnTo>
                    <a:pt x="1255" y="13283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7"/>
            <p:cNvSpPr/>
            <p:nvPr/>
          </p:nvSpPr>
          <p:spPr>
            <a:xfrm>
              <a:off x="1570525" y="932625"/>
              <a:ext cx="332075" cy="31725"/>
            </a:xfrm>
            <a:custGeom>
              <a:avLst/>
              <a:gdLst/>
              <a:ahLst/>
              <a:cxnLst/>
              <a:rect l="l" t="t" r="r" b="b"/>
              <a:pathLst>
                <a:path w="13283" h="1269" extrusionOk="0">
                  <a:moveTo>
                    <a:pt x="1" y="0"/>
                  </a:moveTo>
                  <a:lnTo>
                    <a:pt x="1" y="1268"/>
                  </a:lnTo>
                  <a:lnTo>
                    <a:pt x="13283" y="1268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7"/>
            <p:cNvSpPr/>
            <p:nvPr/>
          </p:nvSpPr>
          <p:spPr>
            <a:xfrm>
              <a:off x="1570525" y="870825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6"/>
                  </a:lnTo>
                  <a:lnTo>
                    <a:pt x="13283" y="1256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7"/>
            <p:cNvSpPr/>
            <p:nvPr/>
          </p:nvSpPr>
          <p:spPr>
            <a:xfrm>
              <a:off x="1570525" y="807750"/>
              <a:ext cx="332075" cy="31400"/>
            </a:xfrm>
            <a:custGeom>
              <a:avLst/>
              <a:gdLst/>
              <a:ahLst/>
              <a:cxnLst/>
              <a:rect l="l" t="t" r="r" b="b"/>
              <a:pathLst>
                <a:path w="13283" h="1256" extrusionOk="0">
                  <a:moveTo>
                    <a:pt x="1" y="0"/>
                  </a:moveTo>
                  <a:lnTo>
                    <a:pt x="1" y="1255"/>
                  </a:lnTo>
                  <a:lnTo>
                    <a:pt x="13283" y="1255"/>
                  </a:lnTo>
                  <a:lnTo>
                    <a:pt x="13283" y="0"/>
                  </a:lnTo>
                  <a:close/>
                </a:path>
              </a:pathLst>
            </a:custGeom>
            <a:solidFill>
              <a:srgbClr val="F9C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7"/>
            <p:cNvSpPr/>
            <p:nvPr/>
          </p:nvSpPr>
          <p:spPr>
            <a:xfrm>
              <a:off x="1617275" y="767400"/>
              <a:ext cx="237300" cy="237300"/>
            </a:xfrm>
            <a:custGeom>
              <a:avLst/>
              <a:gdLst/>
              <a:ahLst/>
              <a:cxnLst/>
              <a:rect l="l" t="t" r="r" b="b"/>
              <a:pathLst>
                <a:path w="9492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9491" y="9491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7"/>
            <p:cNvSpPr/>
            <p:nvPr/>
          </p:nvSpPr>
          <p:spPr>
            <a:xfrm>
              <a:off x="1617275" y="767400"/>
              <a:ext cx="118500" cy="237300"/>
            </a:xfrm>
            <a:custGeom>
              <a:avLst/>
              <a:gdLst/>
              <a:ahLst/>
              <a:cxnLst/>
              <a:rect l="l" t="t" r="r" b="b"/>
              <a:pathLst>
                <a:path w="4740" h="9492" extrusionOk="0">
                  <a:moveTo>
                    <a:pt x="1" y="0"/>
                  </a:moveTo>
                  <a:lnTo>
                    <a:pt x="1" y="9491"/>
                  </a:lnTo>
                  <a:lnTo>
                    <a:pt x="4740" y="47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7"/>
            <p:cNvSpPr/>
            <p:nvPr/>
          </p:nvSpPr>
          <p:spPr>
            <a:xfrm>
              <a:off x="1735750" y="767400"/>
              <a:ext cx="118825" cy="237300"/>
            </a:xfrm>
            <a:custGeom>
              <a:avLst/>
              <a:gdLst/>
              <a:ahLst/>
              <a:cxnLst/>
              <a:rect l="l" t="t" r="r" b="b"/>
              <a:pathLst>
                <a:path w="4753" h="9492" extrusionOk="0">
                  <a:moveTo>
                    <a:pt x="4752" y="0"/>
                  </a:moveTo>
                  <a:lnTo>
                    <a:pt x="1" y="4739"/>
                  </a:lnTo>
                  <a:lnTo>
                    <a:pt x="4752" y="9491"/>
                  </a:lnTo>
                  <a:lnTo>
                    <a:pt x="47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7"/>
            <p:cNvSpPr/>
            <p:nvPr/>
          </p:nvSpPr>
          <p:spPr>
            <a:xfrm>
              <a:off x="1656675" y="806775"/>
              <a:ext cx="158200" cy="158200"/>
            </a:xfrm>
            <a:custGeom>
              <a:avLst/>
              <a:gdLst/>
              <a:ahLst/>
              <a:cxnLst/>
              <a:rect l="l" t="t" r="r" b="b"/>
              <a:pathLst>
                <a:path w="6328" h="6328" extrusionOk="0">
                  <a:moveTo>
                    <a:pt x="0" y="1"/>
                  </a:moveTo>
                  <a:lnTo>
                    <a:pt x="0" y="6328"/>
                  </a:lnTo>
                  <a:lnTo>
                    <a:pt x="6327" y="6328"/>
                  </a:lnTo>
                  <a:lnTo>
                    <a:pt x="63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7"/>
            <p:cNvSpPr/>
            <p:nvPr/>
          </p:nvSpPr>
          <p:spPr>
            <a:xfrm>
              <a:off x="2035450" y="552225"/>
              <a:ext cx="89050" cy="345200"/>
            </a:xfrm>
            <a:custGeom>
              <a:avLst/>
              <a:gdLst/>
              <a:ahLst/>
              <a:cxnLst/>
              <a:rect l="l" t="t" r="r" b="b"/>
              <a:pathLst>
                <a:path w="3562" h="13808" extrusionOk="0">
                  <a:moveTo>
                    <a:pt x="3075" y="1"/>
                  </a:moveTo>
                  <a:lnTo>
                    <a:pt x="2972" y="13"/>
                  </a:lnTo>
                  <a:lnTo>
                    <a:pt x="2883" y="39"/>
                  </a:lnTo>
                  <a:lnTo>
                    <a:pt x="2806" y="77"/>
                  </a:lnTo>
                  <a:lnTo>
                    <a:pt x="2729" y="141"/>
                  </a:lnTo>
                  <a:lnTo>
                    <a:pt x="2678" y="218"/>
                  </a:lnTo>
                  <a:lnTo>
                    <a:pt x="2626" y="295"/>
                  </a:lnTo>
                  <a:lnTo>
                    <a:pt x="2601" y="385"/>
                  </a:lnTo>
                  <a:lnTo>
                    <a:pt x="2588" y="487"/>
                  </a:lnTo>
                  <a:lnTo>
                    <a:pt x="2588" y="10016"/>
                  </a:lnTo>
                  <a:lnTo>
                    <a:pt x="103" y="13013"/>
                  </a:lnTo>
                  <a:lnTo>
                    <a:pt x="52" y="13090"/>
                  </a:lnTo>
                  <a:lnTo>
                    <a:pt x="14" y="13180"/>
                  </a:lnTo>
                  <a:lnTo>
                    <a:pt x="1" y="13270"/>
                  </a:lnTo>
                  <a:lnTo>
                    <a:pt x="1" y="13359"/>
                  </a:lnTo>
                  <a:lnTo>
                    <a:pt x="14" y="13449"/>
                  </a:lnTo>
                  <a:lnTo>
                    <a:pt x="52" y="13538"/>
                  </a:lnTo>
                  <a:lnTo>
                    <a:pt x="103" y="13615"/>
                  </a:lnTo>
                  <a:lnTo>
                    <a:pt x="167" y="13692"/>
                  </a:lnTo>
                  <a:lnTo>
                    <a:pt x="244" y="13743"/>
                  </a:lnTo>
                  <a:lnTo>
                    <a:pt x="321" y="13782"/>
                  </a:lnTo>
                  <a:lnTo>
                    <a:pt x="398" y="13795"/>
                  </a:lnTo>
                  <a:lnTo>
                    <a:pt x="475" y="13807"/>
                  </a:lnTo>
                  <a:lnTo>
                    <a:pt x="577" y="13795"/>
                  </a:lnTo>
                  <a:lnTo>
                    <a:pt x="680" y="13756"/>
                  </a:lnTo>
                  <a:lnTo>
                    <a:pt x="769" y="13705"/>
                  </a:lnTo>
                  <a:lnTo>
                    <a:pt x="846" y="13628"/>
                  </a:lnTo>
                  <a:lnTo>
                    <a:pt x="3446" y="10490"/>
                  </a:lnTo>
                  <a:lnTo>
                    <a:pt x="3497" y="10426"/>
                  </a:lnTo>
                  <a:lnTo>
                    <a:pt x="3536" y="10349"/>
                  </a:lnTo>
                  <a:lnTo>
                    <a:pt x="3549" y="10272"/>
                  </a:lnTo>
                  <a:lnTo>
                    <a:pt x="3561" y="10183"/>
                  </a:lnTo>
                  <a:lnTo>
                    <a:pt x="3561" y="487"/>
                  </a:lnTo>
                  <a:lnTo>
                    <a:pt x="3549" y="385"/>
                  </a:lnTo>
                  <a:lnTo>
                    <a:pt x="3523" y="295"/>
                  </a:lnTo>
                  <a:lnTo>
                    <a:pt x="3472" y="218"/>
                  </a:lnTo>
                  <a:lnTo>
                    <a:pt x="3421" y="141"/>
                  </a:lnTo>
                  <a:lnTo>
                    <a:pt x="3344" y="77"/>
                  </a:lnTo>
                  <a:lnTo>
                    <a:pt x="3267" y="39"/>
                  </a:lnTo>
                  <a:lnTo>
                    <a:pt x="3177" y="13"/>
                  </a:lnTo>
                  <a:lnTo>
                    <a:pt x="30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7"/>
            <p:cNvSpPr/>
            <p:nvPr/>
          </p:nvSpPr>
          <p:spPr>
            <a:xfrm>
              <a:off x="2215400" y="721925"/>
              <a:ext cx="80075" cy="173250"/>
            </a:xfrm>
            <a:custGeom>
              <a:avLst/>
              <a:gdLst/>
              <a:ahLst/>
              <a:cxnLst/>
              <a:rect l="l" t="t" r="r" b="b"/>
              <a:pathLst>
                <a:path w="3203" h="6930" extrusionOk="0">
                  <a:moveTo>
                    <a:pt x="2716" y="1"/>
                  </a:moveTo>
                  <a:lnTo>
                    <a:pt x="2614" y="14"/>
                  </a:lnTo>
                  <a:lnTo>
                    <a:pt x="2524" y="39"/>
                  </a:lnTo>
                  <a:lnTo>
                    <a:pt x="2447" y="90"/>
                  </a:lnTo>
                  <a:lnTo>
                    <a:pt x="2370" y="154"/>
                  </a:lnTo>
                  <a:lnTo>
                    <a:pt x="2306" y="218"/>
                  </a:lnTo>
                  <a:lnTo>
                    <a:pt x="2268" y="308"/>
                  </a:lnTo>
                  <a:lnTo>
                    <a:pt x="2242" y="398"/>
                  </a:lnTo>
                  <a:lnTo>
                    <a:pt x="2229" y="487"/>
                  </a:lnTo>
                  <a:lnTo>
                    <a:pt x="2229" y="5956"/>
                  </a:lnTo>
                  <a:lnTo>
                    <a:pt x="488" y="5956"/>
                  </a:lnTo>
                  <a:lnTo>
                    <a:pt x="398" y="5969"/>
                  </a:lnTo>
                  <a:lnTo>
                    <a:pt x="295" y="5995"/>
                  </a:lnTo>
                  <a:lnTo>
                    <a:pt x="219" y="6033"/>
                  </a:lnTo>
                  <a:lnTo>
                    <a:pt x="142" y="6097"/>
                  </a:lnTo>
                  <a:lnTo>
                    <a:pt x="91" y="6174"/>
                  </a:lnTo>
                  <a:lnTo>
                    <a:pt x="39" y="6251"/>
                  </a:lnTo>
                  <a:lnTo>
                    <a:pt x="14" y="6341"/>
                  </a:lnTo>
                  <a:lnTo>
                    <a:pt x="1" y="6443"/>
                  </a:lnTo>
                  <a:lnTo>
                    <a:pt x="14" y="6533"/>
                  </a:lnTo>
                  <a:lnTo>
                    <a:pt x="39" y="6635"/>
                  </a:lnTo>
                  <a:lnTo>
                    <a:pt x="91" y="6712"/>
                  </a:lnTo>
                  <a:lnTo>
                    <a:pt x="142" y="6789"/>
                  </a:lnTo>
                  <a:lnTo>
                    <a:pt x="219" y="6840"/>
                  </a:lnTo>
                  <a:lnTo>
                    <a:pt x="295" y="6891"/>
                  </a:lnTo>
                  <a:lnTo>
                    <a:pt x="398" y="6917"/>
                  </a:lnTo>
                  <a:lnTo>
                    <a:pt x="488" y="6930"/>
                  </a:lnTo>
                  <a:lnTo>
                    <a:pt x="2716" y="6930"/>
                  </a:lnTo>
                  <a:lnTo>
                    <a:pt x="2806" y="6917"/>
                  </a:lnTo>
                  <a:lnTo>
                    <a:pt x="2908" y="6891"/>
                  </a:lnTo>
                  <a:lnTo>
                    <a:pt x="2985" y="6840"/>
                  </a:lnTo>
                  <a:lnTo>
                    <a:pt x="3062" y="6789"/>
                  </a:lnTo>
                  <a:lnTo>
                    <a:pt x="3113" y="6712"/>
                  </a:lnTo>
                  <a:lnTo>
                    <a:pt x="3164" y="6635"/>
                  </a:lnTo>
                  <a:lnTo>
                    <a:pt x="3190" y="6533"/>
                  </a:lnTo>
                  <a:lnTo>
                    <a:pt x="3203" y="6443"/>
                  </a:lnTo>
                  <a:lnTo>
                    <a:pt x="3203" y="487"/>
                  </a:lnTo>
                  <a:lnTo>
                    <a:pt x="3190" y="398"/>
                  </a:lnTo>
                  <a:lnTo>
                    <a:pt x="3164" y="308"/>
                  </a:lnTo>
                  <a:lnTo>
                    <a:pt x="3113" y="218"/>
                  </a:lnTo>
                  <a:lnTo>
                    <a:pt x="3062" y="154"/>
                  </a:lnTo>
                  <a:lnTo>
                    <a:pt x="2985" y="90"/>
                  </a:lnTo>
                  <a:lnTo>
                    <a:pt x="2908" y="39"/>
                  </a:lnTo>
                  <a:lnTo>
                    <a:pt x="2806" y="14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7"/>
            <p:cNvSpPr/>
            <p:nvPr/>
          </p:nvSpPr>
          <p:spPr>
            <a:xfrm>
              <a:off x="2016250" y="986725"/>
              <a:ext cx="127150" cy="171025"/>
            </a:xfrm>
            <a:custGeom>
              <a:avLst/>
              <a:gdLst/>
              <a:ahLst/>
              <a:cxnLst/>
              <a:rect l="l" t="t" r="r" b="b"/>
              <a:pathLst>
                <a:path w="5086" h="6841" extrusionOk="0">
                  <a:moveTo>
                    <a:pt x="4611" y="1"/>
                  </a:moveTo>
                  <a:lnTo>
                    <a:pt x="4522" y="14"/>
                  </a:lnTo>
                  <a:lnTo>
                    <a:pt x="4432" y="39"/>
                  </a:lnTo>
                  <a:lnTo>
                    <a:pt x="4342" y="78"/>
                  </a:lnTo>
                  <a:lnTo>
                    <a:pt x="4278" y="129"/>
                  </a:lnTo>
                  <a:lnTo>
                    <a:pt x="4214" y="206"/>
                  </a:lnTo>
                  <a:lnTo>
                    <a:pt x="90" y="6085"/>
                  </a:lnTo>
                  <a:lnTo>
                    <a:pt x="39" y="6161"/>
                  </a:lnTo>
                  <a:lnTo>
                    <a:pt x="13" y="6251"/>
                  </a:lnTo>
                  <a:lnTo>
                    <a:pt x="0" y="6354"/>
                  </a:lnTo>
                  <a:lnTo>
                    <a:pt x="0" y="6443"/>
                  </a:lnTo>
                  <a:lnTo>
                    <a:pt x="26" y="6533"/>
                  </a:lnTo>
                  <a:lnTo>
                    <a:pt x="77" y="6610"/>
                  </a:lnTo>
                  <a:lnTo>
                    <a:pt x="128" y="6687"/>
                  </a:lnTo>
                  <a:lnTo>
                    <a:pt x="205" y="6751"/>
                  </a:lnTo>
                  <a:lnTo>
                    <a:pt x="269" y="6789"/>
                  </a:lnTo>
                  <a:lnTo>
                    <a:pt x="333" y="6827"/>
                  </a:lnTo>
                  <a:lnTo>
                    <a:pt x="410" y="6840"/>
                  </a:lnTo>
                  <a:lnTo>
                    <a:pt x="487" y="6840"/>
                  </a:lnTo>
                  <a:lnTo>
                    <a:pt x="590" y="6827"/>
                  </a:lnTo>
                  <a:lnTo>
                    <a:pt x="705" y="6789"/>
                  </a:lnTo>
                  <a:lnTo>
                    <a:pt x="795" y="6725"/>
                  </a:lnTo>
                  <a:lnTo>
                    <a:pt x="884" y="6635"/>
                  </a:lnTo>
                  <a:lnTo>
                    <a:pt x="5008" y="769"/>
                  </a:lnTo>
                  <a:lnTo>
                    <a:pt x="5047" y="680"/>
                  </a:lnTo>
                  <a:lnTo>
                    <a:pt x="5085" y="590"/>
                  </a:lnTo>
                  <a:lnTo>
                    <a:pt x="5085" y="500"/>
                  </a:lnTo>
                  <a:lnTo>
                    <a:pt x="5085" y="411"/>
                  </a:lnTo>
                  <a:lnTo>
                    <a:pt x="5060" y="321"/>
                  </a:lnTo>
                  <a:lnTo>
                    <a:pt x="5021" y="231"/>
                  </a:lnTo>
                  <a:lnTo>
                    <a:pt x="4957" y="155"/>
                  </a:lnTo>
                  <a:lnTo>
                    <a:pt x="4880" y="91"/>
                  </a:lnTo>
                  <a:lnTo>
                    <a:pt x="4803" y="39"/>
                  </a:lnTo>
                  <a:lnTo>
                    <a:pt x="4714" y="14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7"/>
            <p:cNvSpPr/>
            <p:nvPr/>
          </p:nvSpPr>
          <p:spPr>
            <a:xfrm>
              <a:off x="1636825" y="432475"/>
              <a:ext cx="325325" cy="175500"/>
            </a:xfrm>
            <a:custGeom>
              <a:avLst/>
              <a:gdLst/>
              <a:ahLst/>
              <a:cxnLst/>
              <a:rect l="l" t="t" r="r" b="b"/>
              <a:pathLst>
                <a:path w="13013" h="7020" extrusionOk="0">
                  <a:moveTo>
                    <a:pt x="487" y="0"/>
                  </a:moveTo>
                  <a:lnTo>
                    <a:pt x="397" y="13"/>
                  </a:lnTo>
                  <a:lnTo>
                    <a:pt x="308" y="39"/>
                  </a:lnTo>
                  <a:lnTo>
                    <a:pt x="218" y="77"/>
                  </a:lnTo>
                  <a:lnTo>
                    <a:pt x="154" y="141"/>
                  </a:lnTo>
                  <a:lnTo>
                    <a:pt x="90" y="218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7"/>
                  </a:lnTo>
                  <a:lnTo>
                    <a:pt x="0" y="6545"/>
                  </a:lnTo>
                  <a:lnTo>
                    <a:pt x="13" y="6635"/>
                  </a:lnTo>
                  <a:lnTo>
                    <a:pt x="39" y="6725"/>
                  </a:lnTo>
                  <a:lnTo>
                    <a:pt x="90" y="6814"/>
                  </a:lnTo>
                  <a:lnTo>
                    <a:pt x="154" y="6878"/>
                  </a:lnTo>
                  <a:lnTo>
                    <a:pt x="218" y="6942"/>
                  </a:lnTo>
                  <a:lnTo>
                    <a:pt x="308" y="6981"/>
                  </a:lnTo>
                  <a:lnTo>
                    <a:pt x="397" y="7019"/>
                  </a:lnTo>
                  <a:lnTo>
                    <a:pt x="12629" y="7019"/>
                  </a:lnTo>
                  <a:lnTo>
                    <a:pt x="12718" y="6981"/>
                  </a:lnTo>
                  <a:lnTo>
                    <a:pt x="12808" y="6942"/>
                  </a:lnTo>
                  <a:lnTo>
                    <a:pt x="12872" y="6878"/>
                  </a:lnTo>
                  <a:lnTo>
                    <a:pt x="12936" y="6814"/>
                  </a:lnTo>
                  <a:lnTo>
                    <a:pt x="12974" y="6725"/>
                  </a:lnTo>
                  <a:lnTo>
                    <a:pt x="13013" y="6635"/>
                  </a:lnTo>
                  <a:lnTo>
                    <a:pt x="13013" y="6545"/>
                  </a:lnTo>
                  <a:lnTo>
                    <a:pt x="13013" y="6443"/>
                  </a:lnTo>
                  <a:lnTo>
                    <a:pt x="12974" y="6353"/>
                  </a:lnTo>
                  <a:lnTo>
                    <a:pt x="12936" y="6263"/>
                  </a:lnTo>
                  <a:lnTo>
                    <a:pt x="12872" y="6199"/>
                  </a:lnTo>
                  <a:lnTo>
                    <a:pt x="12808" y="6135"/>
                  </a:lnTo>
                  <a:lnTo>
                    <a:pt x="12718" y="6097"/>
                  </a:lnTo>
                  <a:lnTo>
                    <a:pt x="12629" y="6059"/>
                  </a:lnTo>
                  <a:lnTo>
                    <a:pt x="974" y="6059"/>
                  </a:lnTo>
                  <a:lnTo>
                    <a:pt x="974" y="487"/>
                  </a:lnTo>
                  <a:lnTo>
                    <a:pt x="974" y="385"/>
                  </a:lnTo>
                  <a:lnTo>
                    <a:pt x="935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69" y="77"/>
                  </a:lnTo>
                  <a:lnTo>
                    <a:pt x="679" y="39"/>
                  </a:lnTo>
                  <a:lnTo>
                    <a:pt x="589" y="13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7"/>
            <p:cNvSpPr/>
            <p:nvPr/>
          </p:nvSpPr>
          <p:spPr>
            <a:xfrm>
              <a:off x="1382575" y="555100"/>
              <a:ext cx="204950" cy="139650"/>
            </a:xfrm>
            <a:custGeom>
              <a:avLst/>
              <a:gdLst/>
              <a:ahLst/>
              <a:cxnLst/>
              <a:rect l="l" t="t" r="r" b="b"/>
              <a:pathLst>
                <a:path w="8198" h="5586" extrusionOk="0">
                  <a:moveTo>
                    <a:pt x="449" y="1"/>
                  </a:moveTo>
                  <a:lnTo>
                    <a:pt x="359" y="14"/>
                  </a:lnTo>
                  <a:lnTo>
                    <a:pt x="270" y="52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52" y="257"/>
                  </a:lnTo>
                  <a:lnTo>
                    <a:pt x="13" y="334"/>
                  </a:lnTo>
                  <a:lnTo>
                    <a:pt x="1" y="436"/>
                  </a:lnTo>
                  <a:lnTo>
                    <a:pt x="1" y="526"/>
                  </a:lnTo>
                  <a:lnTo>
                    <a:pt x="13" y="616"/>
                  </a:lnTo>
                  <a:lnTo>
                    <a:pt x="52" y="705"/>
                  </a:lnTo>
                  <a:lnTo>
                    <a:pt x="103" y="795"/>
                  </a:lnTo>
                  <a:lnTo>
                    <a:pt x="3753" y="5406"/>
                  </a:lnTo>
                  <a:lnTo>
                    <a:pt x="3830" y="5483"/>
                  </a:lnTo>
                  <a:lnTo>
                    <a:pt x="3920" y="5534"/>
                  </a:lnTo>
                  <a:lnTo>
                    <a:pt x="4022" y="5572"/>
                  </a:lnTo>
                  <a:lnTo>
                    <a:pt x="4138" y="5585"/>
                  </a:lnTo>
                  <a:lnTo>
                    <a:pt x="7724" y="5585"/>
                  </a:lnTo>
                  <a:lnTo>
                    <a:pt x="7813" y="5572"/>
                  </a:lnTo>
                  <a:lnTo>
                    <a:pt x="7903" y="5547"/>
                  </a:lnTo>
                  <a:lnTo>
                    <a:pt x="7993" y="5508"/>
                  </a:lnTo>
                  <a:lnTo>
                    <a:pt x="8057" y="5444"/>
                  </a:lnTo>
                  <a:lnTo>
                    <a:pt x="8121" y="5367"/>
                  </a:lnTo>
                  <a:lnTo>
                    <a:pt x="8159" y="5290"/>
                  </a:lnTo>
                  <a:lnTo>
                    <a:pt x="8198" y="5201"/>
                  </a:lnTo>
                  <a:lnTo>
                    <a:pt x="8198" y="5098"/>
                  </a:lnTo>
                  <a:lnTo>
                    <a:pt x="8198" y="4996"/>
                  </a:lnTo>
                  <a:lnTo>
                    <a:pt x="8159" y="4906"/>
                  </a:lnTo>
                  <a:lnTo>
                    <a:pt x="8121" y="4829"/>
                  </a:lnTo>
                  <a:lnTo>
                    <a:pt x="8057" y="4753"/>
                  </a:lnTo>
                  <a:lnTo>
                    <a:pt x="7993" y="4701"/>
                  </a:lnTo>
                  <a:lnTo>
                    <a:pt x="7903" y="4650"/>
                  </a:lnTo>
                  <a:lnTo>
                    <a:pt x="7813" y="4624"/>
                  </a:lnTo>
                  <a:lnTo>
                    <a:pt x="7724" y="4612"/>
                  </a:lnTo>
                  <a:lnTo>
                    <a:pt x="4368" y="4612"/>
                  </a:lnTo>
                  <a:lnTo>
                    <a:pt x="859" y="180"/>
                  </a:lnTo>
                  <a:lnTo>
                    <a:pt x="795" y="116"/>
                  </a:lnTo>
                  <a:lnTo>
                    <a:pt x="718" y="65"/>
                  </a:lnTo>
                  <a:lnTo>
                    <a:pt x="628" y="26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7"/>
            <p:cNvSpPr/>
            <p:nvPr/>
          </p:nvSpPr>
          <p:spPr>
            <a:xfrm>
              <a:off x="1286200" y="717775"/>
              <a:ext cx="120425" cy="148600"/>
            </a:xfrm>
            <a:custGeom>
              <a:avLst/>
              <a:gdLst/>
              <a:ahLst/>
              <a:cxnLst/>
              <a:rect l="l" t="t" r="r" b="b"/>
              <a:pathLst>
                <a:path w="4817" h="5944" extrusionOk="0">
                  <a:moveTo>
                    <a:pt x="449" y="0"/>
                  </a:moveTo>
                  <a:lnTo>
                    <a:pt x="359" y="26"/>
                  </a:lnTo>
                  <a:lnTo>
                    <a:pt x="269" y="51"/>
                  </a:lnTo>
                  <a:lnTo>
                    <a:pt x="180" y="103"/>
                  </a:lnTo>
                  <a:lnTo>
                    <a:pt x="116" y="180"/>
                  </a:lnTo>
                  <a:lnTo>
                    <a:pt x="65" y="256"/>
                  </a:lnTo>
                  <a:lnTo>
                    <a:pt x="26" y="333"/>
                  </a:lnTo>
                  <a:lnTo>
                    <a:pt x="1" y="423"/>
                  </a:lnTo>
                  <a:lnTo>
                    <a:pt x="1" y="525"/>
                  </a:lnTo>
                  <a:lnTo>
                    <a:pt x="13" y="615"/>
                  </a:lnTo>
                  <a:lnTo>
                    <a:pt x="52" y="705"/>
                  </a:lnTo>
                  <a:lnTo>
                    <a:pt x="103" y="782"/>
                  </a:lnTo>
                  <a:lnTo>
                    <a:pt x="3958" y="5764"/>
                  </a:lnTo>
                  <a:lnTo>
                    <a:pt x="4035" y="5841"/>
                  </a:lnTo>
                  <a:lnTo>
                    <a:pt x="4125" y="5905"/>
                  </a:lnTo>
                  <a:lnTo>
                    <a:pt x="4227" y="5930"/>
                  </a:lnTo>
                  <a:lnTo>
                    <a:pt x="4342" y="5943"/>
                  </a:lnTo>
                  <a:lnTo>
                    <a:pt x="4419" y="5943"/>
                  </a:lnTo>
                  <a:lnTo>
                    <a:pt x="4496" y="5917"/>
                  </a:lnTo>
                  <a:lnTo>
                    <a:pt x="4560" y="5892"/>
                  </a:lnTo>
                  <a:lnTo>
                    <a:pt x="4637" y="5841"/>
                  </a:lnTo>
                  <a:lnTo>
                    <a:pt x="4701" y="5777"/>
                  </a:lnTo>
                  <a:lnTo>
                    <a:pt x="4765" y="5700"/>
                  </a:lnTo>
                  <a:lnTo>
                    <a:pt x="4803" y="5610"/>
                  </a:lnTo>
                  <a:lnTo>
                    <a:pt x="4816" y="5520"/>
                  </a:lnTo>
                  <a:lnTo>
                    <a:pt x="4816" y="5431"/>
                  </a:lnTo>
                  <a:lnTo>
                    <a:pt x="4803" y="5341"/>
                  </a:lnTo>
                  <a:lnTo>
                    <a:pt x="4778" y="5251"/>
                  </a:lnTo>
                  <a:lnTo>
                    <a:pt x="4727" y="5162"/>
                  </a:lnTo>
                  <a:lnTo>
                    <a:pt x="871" y="192"/>
                  </a:lnTo>
                  <a:lnTo>
                    <a:pt x="795" y="116"/>
                  </a:lnTo>
                  <a:lnTo>
                    <a:pt x="718" y="64"/>
                  </a:lnTo>
                  <a:lnTo>
                    <a:pt x="628" y="26"/>
                  </a:lnTo>
                  <a:lnTo>
                    <a:pt x="538" y="13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1684200" y="1149400"/>
              <a:ext cx="111125" cy="186375"/>
            </a:xfrm>
            <a:custGeom>
              <a:avLst/>
              <a:gdLst/>
              <a:ahLst/>
              <a:cxnLst/>
              <a:rect l="l" t="t" r="r" b="b"/>
              <a:pathLst>
                <a:path w="4445" h="7455" extrusionOk="0">
                  <a:moveTo>
                    <a:pt x="436" y="0"/>
                  </a:moveTo>
                  <a:lnTo>
                    <a:pt x="346" y="13"/>
                  </a:lnTo>
                  <a:lnTo>
                    <a:pt x="257" y="52"/>
                  </a:lnTo>
                  <a:lnTo>
                    <a:pt x="167" y="116"/>
                  </a:lnTo>
                  <a:lnTo>
                    <a:pt x="103" y="180"/>
                  </a:lnTo>
                  <a:lnTo>
                    <a:pt x="52" y="256"/>
                  </a:lnTo>
                  <a:lnTo>
                    <a:pt x="13" y="346"/>
                  </a:lnTo>
                  <a:lnTo>
                    <a:pt x="1" y="436"/>
                  </a:lnTo>
                  <a:lnTo>
                    <a:pt x="1" y="525"/>
                  </a:lnTo>
                  <a:lnTo>
                    <a:pt x="13" y="628"/>
                  </a:lnTo>
                  <a:lnTo>
                    <a:pt x="52" y="718"/>
                  </a:lnTo>
                  <a:lnTo>
                    <a:pt x="3536" y="7198"/>
                  </a:lnTo>
                  <a:lnTo>
                    <a:pt x="3574" y="7250"/>
                  </a:lnTo>
                  <a:lnTo>
                    <a:pt x="3612" y="7301"/>
                  </a:lnTo>
                  <a:lnTo>
                    <a:pt x="3664" y="7352"/>
                  </a:lnTo>
                  <a:lnTo>
                    <a:pt x="3715" y="7390"/>
                  </a:lnTo>
                  <a:lnTo>
                    <a:pt x="3779" y="7416"/>
                  </a:lnTo>
                  <a:lnTo>
                    <a:pt x="3830" y="7442"/>
                  </a:lnTo>
                  <a:lnTo>
                    <a:pt x="3894" y="7454"/>
                  </a:lnTo>
                  <a:lnTo>
                    <a:pt x="3958" y="7454"/>
                  </a:lnTo>
                  <a:lnTo>
                    <a:pt x="4086" y="7442"/>
                  </a:lnTo>
                  <a:lnTo>
                    <a:pt x="4189" y="7390"/>
                  </a:lnTo>
                  <a:lnTo>
                    <a:pt x="4278" y="7339"/>
                  </a:lnTo>
                  <a:lnTo>
                    <a:pt x="4343" y="7275"/>
                  </a:lnTo>
                  <a:lnTo>
                    <a:pt x="4394" y="7198"/>
                  </a:lnTo>
                  <a:lnTo>
                    <a:pt x="4432" y="7109"/>
                  </a:lnTo>
                  <a:lnTo>
                    <a:pt x="4445" y="7019"/>
                  </a:lnTo>
                  <a:lnTo>
                    <a:pt x="4445" y="6917"/>
                  </a:lnTo>
                  <a:lnTo>
                    <a:pt x="4432" y="6827"/>
                  </a:lnTo>
                  <a:lnTo>
                    <a:pt x="4394" y="6737"/>
                  </a:lnTo>
                  <a:lnTo>
                    <a:pt x="910" y="256"/>
                  </a:lnTo>
                  <a:lnTo>
                    <a:pt x="859" y="167"/>
                  </a:lnTo>
                  <a:lnTo>
                    <a:pt x="795" y="103"/>
                  </a:lnTo>
                  <a:lnTo>
                    <a:pt x="705" y="52"/>
                  </a:lnTo>
                  <a:lnTo>
                    <a:pt x="628" y="1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7"/>
            <p:cNvSpPr/>
            <p:nvPr/>
          </p:nvSpPr>
          <p:spPr>
            <a:xfrm>
              <a:off x="1399875" y="986725"/>
              <a:ext cx="244650" cy="379150"/>
            </a:xfrm>
            <a:custGeom>
              <a:avLst/>
              <a:gdLst/>
              <a:ahLst/>
              <a:cxnLst/>
              <a:rect l="l" t="t" r="r" b="b"/>
              <a:pathLst>
                <a:path w="9786" h="15166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1"/>
                  </a:lnTo>
                  <a:lnTo>
                    <a:pt x="141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3" y="385"/>
                  </a:lnTo>
                  <a:lnTo>
                    <a:pt x="0" y="488"/>
                  </a:lnTo>
                  <a:lnTo>
                    <a:pt x="0" y="6354"/>
                  </a:lnTo>
                  <a:lnTo>
                    <a:pt x="13" y="6456"/>
                  </a:lnTo>
                  <a:lnTo>
                    <a:pt x="39" y="6546"/>
                  </a:lnTo>
                  <a:lnTo>
                    <a:pt x="90" y="6635"/>
                  </a:lnTo>
                  <a:lnTo>
                    <a:pt x="141" y="6699"/>
                  </a:lnTo>
                  <a:lnTo>
                    <a:pt x="218" y="6763"/>
                  </a:lnTo>
                  <a:lnTo>
                    <a:pt x="295" y="6802"/>
                  </a:lnTo>
                  <a:lnTo>
                    <a:pt x="385" y="6827"/>
                  </a:lnTo>
                  <a:lnTo>
                    <a:pt x="487" y="6840"/>
                  </a:lnTo>
                  <a:lnTo>
                    <a:pt x="4829" y="6840"/>
                  </a:lnTo>
                  <a:lnTo>
                    <a:pt x="8863" y="14896"/>
                  </a:lnTo>
                  <a:lnTo>
                    <a:pt x="8902" y="14960"/>
                  </a:lnTo>
                  <a:lnTo>
                    <a:pt x="8940" y="15012"/>
                  </a:lnTo>
                  <a:lnTo>
                    <a:pt x="8991" y="15063"/>
                  </a:lnTo>
                  <a:lnTo>
                    <a:pt x="9043" y="15101"/>
                  </a:lnTo>
                  <a:lnTo>
                    <a:pt x="9107" y="15127"/>
                  </a:lnTo>
                  <a:lnTo>
                    <a:pt x="9171" y="15153"/>
                  </a:lnTo>
                  <a:lnTo>
                    <a:pt x="9235" y="15165"/>
                  </a:lnTo>
                  <a:lnTo>
                    <a:pt x="9299" y="15165"/>
                  </a:lnTo>
                  <a:lnTo>
                    <a:pt x="9414" y="15153"/>
                  </a:lnTo>
                  <a:lnTo>
                    <a:pt x="9517" y="15114"/>
                  </a:lnTo>
                  <a:lnTo>
                    <a:pt x="9593" y="15063"/>
                  </a:lnTo>
                  <a:lnTo>
                    <a:pt x="9670" y="14999"/>
                  </a:lnTo>
                  <a:lnTo>
                    <a:pt x="9721" y="14922"/>
                  </a:lnTo>
                  <a:lnTo>
                    <a:pt x="9760" y="14832"/>
                  </a:lnTo>
                  <a:lnTo>
                    <a:pt x="9786" y="14743"/>
                  </a:lnTo>
                  <a:lnTo>
                    <a:pt x="9786" y="14653"/>
                  </a:lnTo>
                  <a:lnTo>
                    <a:pt x="9773" y="14551"/>
                  </a:lnTo>
                  <a:lnTo>
                    <a:pt x="9734" y="14461"/>
                  </a:lnTo>
                  <a:lnTo>
                    <a:pt x="5559" y="6136"/>
                  </a:lnTo>
                  <a:lnTo>
                    <a:pt x="5533" y="6085"/>
                  </a:lnTo>
                  <a:lnTo>
                    <a:pt x="5482" y="6033"/>
                  </a:lnTo>
                  <a:lnTo>
                    <a:pt x="5431" y="5982"/>
                  </a:lnTo>
                  <a:lnTo>
                    <a:pt x="5380" y="5944"/>
                  </a:lnTo>
                  <a:lnTo>
                    <a:pt x="5328" y="5918"/>
                  </a:lnTo>
                  <a:lnTo>
                    <a:pt x="5264" y="5892"/>
                  </a:lnTo>
                  <a:lnTo>
                    <a:pt x="5200" y="5880"/>
                  </a:lnTo>
                  <a:lnTo>
                    <a:pt x="5123" y="5867"/>
                  </a:lnTo>
                  <a:lnTo>
                    <a:pt x="974" y="5867"/>
                  </a:lnTo>
                  <a:lnTo>
                    <a:pt x="974" y="488"/>
                  </a:lnTo>
                  <a:lnTo>
                    <a:pt x="961" y="385"/>
                  </a:lnTo>
                  <a:lnTo>
                    <a:pt x="935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56" y="91"/>
                  </a:lnTo>
                  <a:lnTo>
                    <a:pt x="679" y="39"/>
                  </a:lnTo>
                  <a:lnTo>
                    <a:pt x="589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7"/>
            <p:cNvSpPr/>
            <p:nvPr/>
          </p:nvSpPr>
          <p:spPr>
            <a:xfrm>
              <a:off x="1920500" y="1064550"/>
              <a:ext cx="24375" cy="166850"/>
            </a:xfrm>
            <a:custGeom>
              <a:avLst/>
              <a:gdLst/>
              <a:ahLst/>
              <a:cxnLst/>
              <a:rect l="l" t="t" r="r" b="b"/>
              <a:pathLst>
                <a:path w="975" h="6674" extrusionOk="0">
                  <a:moveTo>
                    <a:pt x="488" y="0"/>
                  </a:moveTo>
                  <a:lnTo>
                    <a:pt x="385" y="13"/>
                  </a:lnTo>
                  <a:lnTo>
                    <a:pt x="295" y="39"/>
                  </a:lnTo>
                  <a:lnTo>
                    <a:pt x="219" y="90"/>
                  </a:lnTo>
                  <a:lnTo>
                    <a:pt x="142" y="141"/>
                  </a:lnTo>
                  <a:lnTo>
                    <a:pt x="91" y="218"/>
                  </a:lnTo>
                  <a:lnTo>
                    <a:pt x="39" y="295"/>
                  </a:lnTo>
                  <a:lnTo>
                    <a:pt x="14" y="384"/>
                  </a:lnTo>
                  <a:lnTo>
                    <a:pt x="1" y="487"/>
                  </a:lnTo>
                  <a:lnTo>
                    <a:pt x="1" y="6186"/>
                  </a:lnTo>
                  <a:lnTo>
                    <a:pt x="14" y="6289"/>
                  </a:lnTo>
                  <a:lnTo>
                    <a:pt x="39" y="6379"/>
                  </a:lnTo>
                  <a:lnTo>
                    <a:pt x="91" y="6468"/>
                  </a:lnTo>
                  <a:lnTo>
                    <a:pt x="142" y="6532"/>
                  </a:lnTo>
                  <a:lnTo>
                    <a:pt x="219" y="6596"/>
                  </a:lnTo>
                  <a:lnTo>
                    <a:pt x="295" y="6635"/>
                  </a:lnTo>
                  <a:lnTo>
                    <a:pt x="385" y="6673"/>
                  </a:lnTo>
                  <a:lnTo>
                    <a:pt x="590" y="6673"/>
                  </a:lnTo>
                  <a:lnTo>
                    <a:pt x="680" y="6635"/>
                  </a:lnTo>
                  <a:lnTo>
                    <a:pt x="757" y="6596"/>
                  </a:lnTo>
                  <a:lnTo>
                    <a:pt x="833" y="6532"/>
                  </a:lnTo>
                  <a:lnTo>
                    <a:pt x="897" y="6468"/>
                  </a:lnTo>
                  <a:lnTo>
                    <a:pt x="936" y="6379"/>
                  </a:lnTo>
                  <a:lnTo>
                    <a:pt x="961" y="6289"/>
                  </a:lnTo>
                  <a:lnTo>
                    <a:pt x="974" y="6186"/>
                  </a:lnTo>
                  <a:lnTo>
                    <a:pt x="974" y="487"/>
                  </a:lnTo>
                  <a:lnTo>
                    <a:pt x="961" y="384"/>
                  </a:lnTo>
                  <a:lnTo>
                    <a:pt x="936" y="295"/>
                  </a:lnTo>
                  <a:lnTo>
                    <a:pt x="897" y="218"/>
                  </a:lnTo>
                  <a:lnTo>
                    <a:pt x="833" y="141"/>
                  </a:lnTo>
                  <a:lnTo>
                    <a:pt x="757" y="90"/>
                  </a:lnTo>
                  <a:lnTo>
                    <a:pt x="680" y="39"/>
                  </a:lnTo>
                  <a:lnTo>
                    <a:pt x="590" y="13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1386100" y="97297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6" y="0"/>
                  </a:moveTo>
                  <a:lnTo>
                    <a:pt x="833" y="26"/>
                  </a:lnTo>
                  <a:lnTo>
                    <a:pt x="731" y="51"/>
                  </a:lnTo>
                  <a:lnTo>
                    <a:pt x="628" y="77"/>
                  </a:lnTo>
                  <a:lnTo>
                    <a:pt x="538" y="128"/>
                  </a:lnTo>
                  <a:lnTo>
                    <a:pt x="462" y="179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80" y="461"/>
                  </a:lnTo>
                  <a:lnTo>
                    <a:pt x="129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33"/>
                  </a:lnTo>
                  <a:lnTo>
                    <a:pt x="1" y="935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26" y="1242"/>
                  </a:lnTo>
                  <a:lnTo>
                    <a:pt x="52" y="1345"/>
                  </a:lnTo>
                  <a:lnTo>
                    <a:pt x="77" y="1447"/>
                  </a:lnTo>
                  <a:lnTo>
                    <a:pt x="129" y="1537"/>
                  </a:lnTo>
                  <a:lnTo>
                    <a:pt x="180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4"/>
                  </a:lnTo>
                  <a:lnTo>
                    <a:pt x="462" y="1896"/>
                  </a:lnTo>
                  <a:lnTo>
                    <a:pt x="538" y="1947"/>
                  </a:lnTo>
                  <a:lnTo>
                    <a:pt x="628" y="1998"/>
                  </a:lnTo>
                  <a:lnTo>
                    <a:pt x="731" y="2037"/>
                  </a:lnTo>
                  <a:lnTo>
                    <a:pt x="833" y="2062"/>
                  </a:lnTo>
                  <a:lnTo>
                    <a:pt x="936" y="2075"/>
                  </a:lnTo>
                  <a:lnTo>
                    <a:pt x="1140" y="2075"/>
                  </a:lnTo>
                  <a:lnTo>
                    <a:pt x="1243" y="2062"/>
                  </a:lnTo>
                  <a:lnTo>
                    <a:pt x="1345" y="2037"/>
                  </a:lnTo>
                  <a:lnTo>
                    <a:pt x="1448" y="1998"/>
                  </a:lnTo>
                  <a:lnTo>
                    <a:pt x="1538" y="1947"/>
                  </a:lnTo>
                  <a:lnTo>
                    <a:pt x="1614" y="1896"/>
                  </a:lnTo>
                  <a:lnTo>
                    <a:pt x="1704" y="1844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896" y="1614"/>
                  </a:lnTo>
                  <a:lnTo>
                    <a:pt x="1947" y="1537"/>
                  </a:lnTo>
                  <a:lnTo>
                    <a:pt x="1999" y="1447"/>
                  </a:lnTo>
                  <a:lnTo>
                    <a:pt x="2037" y="1345"/>
                  </a:lnTo>
                  <a:lnTo>
                    <a:pt x="2063" y="1242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35"/>
                  </a:lnTo>
                  <a:lnTo>
                    <a:pt x="2063" y="833"/>
                  </a:lnTo>
                  <a:lnTo>
                    <a:pt x="2037" y="730"/>
                  </a:lnTo>
                  <a:lnTo>
                    <a:pt x="1999" y="628"/>
                  </a:lnTo>
                  <a:lnTo>
                    <a:pt x="1947" y="538"/>
                  </a:lnTo>
                  <a:lnTo>
                    <a:pt x="1896" y="461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14" y="179"/>
                  </a:lnTo>
                  <a:lnTo>
                    <a:pt x="1538" y="128"/>
                  </a:lnTo>
                  <a:lnTo>
                    <a:pt x="1448" y="77"/>
                  </a:lnTo>
                  <a:lnTo>
                    <a:pt x="1345" y="51"/>
                  </a:lnTo>
                  <a:lnTo>
                    <a:pt x="1243" y="26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1360175" y="818625"/>
              <a:ext cx="51875" cy="52225"/>
            </a:xfrm>
            <a:custGeom>
              <a:avLst/>
              <a:gdLst/>
              <a:ahLst/>
              <a:cxnLst/>
              <a:rect l="l" t="t" r="r" b="b"/>
              <a:pathLst>
                <a:path w="2075" h="2089" extrusionOk="0">
                  <a:moveTo>
                    <a:pt x="1038" y="1"/>
                  </a:moveTo>
                  <a:lnTo>
                    <a:pt x="935" y="14"/>
                  </a:lnTo>
                  <a:lnTo>
                    <a:pt x="833" y="26"/>
                  </a:lnTo>
                  <a:lnTo>
                    <a:pt x="730" y="52"/>
                  </a:lnTo>
                  <a:lnTo>
                    <a:pt x="628" y="90"/>
                  </a:lnTo>
                  <a:lnTo>
                    <a:pt x="538" y="129"/>
                  </a:lnTo>
                  <a:lnTo>
                    <a:pt x="448" y="180"/>
                  </a:lnTo>
                  <a:lnTo>
                    <a:pt x="372" y="244"/>
                  </a:lnTo>
                  <a:lnTo>
                    <a:pt x="295" y="308"/>
                  </a:lnTo>
                  <a:lnTo>
                    <a:pt x="231" y="385"/>
                  </a:lnTo>
                  <a:lnTo>
                    <a:pt x="179" y="462"/>
                  </a:lnTo>
                  <a:lnTo>
                    <a:pt x="128" y="551"/>
                  </a:lnTo>
                  <a:lnTo>
                    <a:pt x="77" y="641"/>
                  </a:lnTo>
                  <a:lnTo>
                    <a:pt x="39" y="731"/>
                  </a:lnTo>
                  <a:lnTo>
                    <a:pt x="13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53"/>
                  </a:lnTo>
                  <a:lnTo>
                    <a:pt x="13" y="1256"/>
                  </a:lnTo>
                  <a:lnTo>
                    <a:pt x="39" y="1358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27"/>
                  </a:lnTo>
                  <a:lnTo>
                    <a:pt x="231" y="1704"/>
                  </a:lnTo>
                  <a:lnTo>
                    <a:pt x="295" y="1781"/>
                  </a:lnTo>
                  <a:lnTo>
                    <a:pt x="372" y="1845"/>
                  </a:lnTo>
                  <a:lnTo>
                    <a:pt x="448" y="1909"/>
                  </a:lnTo>
                  <a:lnTo>
                    <a:pt x="538" y="1960"/>
                  </a:lnTo>
                  <a:lnTo>
                    <a:pt x="628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038" y="2088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60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68" y="1781"/>
                  </a:lnTo>
                  <a:lnTo>
                    <a:pt x="1844" y="1704"/>
                  </a:lnTo>
                  <a:lnTo>
                    <a:pt x="1896" y="1627"/>
                  </a:lnTo>
                  <a:lnTo>
                    <a:pt x="1947" y="1538"/>
                  </a:lnTo>
                  <a:lnTo>
                    <a:pt x="1998" y="1448"/>
                  </a:lnTo>
                  <a:lnTo>
                    <a:pt x="2024" y="1358"/>
                  </a:lnTo>
                  <a:lnTo>
                    <a:pt x="2049" y="1256"/>
                  </a:lnTo>
                  <a:lnTo>
                    <a:pt x="2075" y="1153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49" y="833"/>
                  </a:lnTo>
                  <a:lnTo>
                    <a:pt x="2024" y="731"/>
                  </a:lnTo>
                  <a:lnTo>
                    <a:pt x="1998" y="641"/>
                  </a:lnTo>
                  <a:lnTo>
                    <a:pt x="1947" y="551"/>
                  </a:lnTo>
                  <a:lnTo>
                    <a:pt x="1896" y="462"/>
                  </a:lnTo>
                  <a:lnTo>
                    <a:pt x="1844" y="385"/>
                  </a:lnTo>
                  <a:lnTo>
                    <a:pt x="1768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7" y="129"/>
                  </a:lnTo>
                  <a:lnTo>
                    <a:pt x="1447" y="90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7"/>
            <p:cNvSpPr/>
            <p:nvPr/>
          </p:nvSpPr>
          <p:spPr>
            <a:xfrm>
              <a:off x="1549400" y="656600"/>
              <a:ext cx="52225" cy="51900"/>
            </a:xfrm>
            <a:custGeom>
              <a:avLst/>
              <a:gdLst/>
              <a:ahLst/>
              <a:cxnLst/>
              <a:rect l="l" t="t" r="r" b="b"/>
              <a:pathLst>
                <a:path w="2089" h="2076" extrusionOk="0">
                  <a:moveTo>
                    <a:pt x="936" y="1"/>
                  </a:moveTo>
                  <a:lnTo>
                    <a:pt x="833" y="27"/>
                  </a:lnTo>
                  <a:lnTo>
                    <a:pt x="731" y="52"/>
                  </a:lnTo>
                  <a:lnTo>
                    <a:pt x="641" y="78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31"/>
                  </a:lnTo>
                  <a:lnTo>
                    <a:pt x="308" y="308"/>
                  </a:lnTo>
                  <a:lnTo>
                    <a:pt x="244" y="372"/>
                  </a:lnTo>
                  <a:lnTo>
                    <a:pt x="180" y="462"/>
                  </a:lnTo>
                  <a:lnTo>
                    <a:pt x="129" y="539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1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2" y="1346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896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46"/>
                  </a:lnTo>
                  <a:lnTo>
                    <a:pt x="2063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39"/>
                  </a:lnTo>
                  <a:lnTo>
                    <a:pt x="1909" y="462"/>
                  </a:lnTo>
                  <a:lnTo>
                    <a:pt x="1845" y="372"/>
                  </a:lnTo>
                  <a:lnTo>
                    <a:pt x="1781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78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7"/>
            <p:cNvSpPr/>
            <p:nvPr/>
          </p:nvSpPr>
          <p:spPr>
            <a:xfrm>
              <a:off x="1924025" y="569825"/>
              <a:ext cx="52225" cy="52225"/>
            </a:xfrm>
            <a:custGeom>
              <a:avLst/>
              <a:gdLst/>
              <a:ahLst/>
              <a:cxnLst/>
              <a:rect l="l" t="t" r="r" b="b"/>
              <a:pathLst>
                <a:path w="2089" h="2089" extrusionOk="0">
                  <a:moveTo>
                    <a:pt x="1051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41" y="91"/>
                  </a:lnTo>
                  <a:lnTo>
                    <a:pt x="551" y="129"/>
                  </a:lnTo>
                  <a:lnTo>
                    <a:pt x="462" y="180"/>
                  </a:lnTo>
                  <a:lnTo>
                    <a:pt x="385" y="244"/>
                  </a:lnTo>
                  <a:lnTo>
                    <a:pt x="308" y="308"/>
                  </a:lnTo>
                  <a:lnTo>
                    <a:pt x="244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90" y="641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4" y="936"/>
                  </a:lnTo>
                  <a:lnTo>
                    <a:pt x="1" y="1051"/>
                  </a:lnTo>
                  <a:lnTo>
                    <a:pt x="14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90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44" y="1704"/>
                  </a:lnTo>
                  <a:lnTo>
                    <a:pt x="308" y="1781"/>
                  </a:lnTo>
                  <a:lnTo>
                    <a:pt x="385" y="1845"/>
                  </a:lnTo>
                  <a:lnTo>
                    <a:pt x="462" y="1909"/>
                  </a:lnTo>
                  <a:lnTo>
                    <a:pt x="551" y="1961"/>
                  </a:lnTo>
                  <a:lnTo>
                    <a:pt x="641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51" y="2089"/>
                  </a:lnTo>
                  <a:lnTo>
                    <a:pt x="1153" y="2076"/>
                  </a:lnTo>
                  <a:lnTo>
                    <a:pt x="1256" y="2063"/>
                  </a:lnTo>
                  <a:lnTo>
                    <a:pt x="1358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27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909" y="1628"/>
                  </a:lnTo>
                  <a:lnTo>
                    <a:pt x="1960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6" y="1154"/>
                  </a:lnTo>
                  <a:lnTo>
                    <a:pt x="2088" y="1051"/>
                  </a:lnTo>
                  <a:lnTo>
                    <a:pt x="2076" y="936"/>
                  </a:lnTo>
                  <a:lnTo>
                    <a:pt x="2063" y="833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60" y="552"/>
                  </a:lnTo>
                  <a:lnTo>
                    <a:pt x="1909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27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58" y="52"/>
                  </a:lnTo>
                  <a:lnTo>
                    <a:pt x="1256" y="27"/>
                  </a:lnTo>
                  <a:lnTo>
                    <a:pt x="1153" y="14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2174100" y="85705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0" y="13"/>
                  </a:lnTo>
                  <a:lnTo>
                    <a:pt x="731" y="39"/>
                  </a:lnTo>
                  <a:lnTo>
                    <a:pt x="628" y="78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5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9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3" y="820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41"/>
                  </a:lnTo>
                  <a:lnTo>
                    <a:pt x="13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38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5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8" y="1999"/>
                  </a:lnTo>
                  <a:lnTo>
                    <a:pt x="731" y="2024"/>
                  </a:lnTo>
                  <a:lnTo>
                    <a:pt x="820" y="2050"/>
                  </a:lnTo>
                  <a:lnTo>
                    <a:pt x="923" y="2076"/>
                  </a:lnTo>
                  <a:lnTo>
                    <a:pt x="1141" y="2076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4" y="1896"/>
                  </a:lnTo>
                  <a:lnTo>
                    <a:pt x="1691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6" y="1614"/>
                  </a:lnTo>
                  <a:lnTo>
                    <a:pt x="1947" y="1538"/>
                  </a:lnTo>
                  <a:lnTo>
                    <a:pt x="1999" y="1435"/>
                  </a:lnTo>
                  <a:lnTo>
                    <a:pt x="2024" y="1345"/>
                  </a:lnTo>
                  <a:lnTo>
                    <a:pt x="2050" y="1243"/>
                  </a:lnTo>
                  <a:lnTo>
                    <a:pt x="2076" y="1141"/>
                  </a:lnTo>
                  <a:lnTo>
                    <a:pt x="2076" y="1038"/>
                  </a:lnTo>
                  <a:lnTo>
                    <a:pt x="2076" y="936"/>
                  </a:lnTo>
                  <a:lnTo>
                    <a:pt x="2050" y="820"/>
                  </a:lnTo>
                  <a:lnTo>
                    <a:pt x="2024" y="731"/>
                  </a:lnTo>
                  <a:lnTo>
                    <a:pt x="1999" y="628"/>
                  </a:lnTo>
                  <a:lnTo>
                    <a:pt x="1947" y="539"/>
                  </a:lnTo>
                  <a:lnTo>
                    <a:pt x="1896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1" y="231"/>
                  </a:lnTo>
                  <a:lnTo>
                    <a:pt x="1614" y="167"/>
                  </a:lnTo>
                  <a:lnTo>
                    <a:pt x="1525" y="116"/>
                  </a:lnTo>
                  <a:lnTo>
                    <a:pt x="1435" y="78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/>
            <p:cNvSpPr/>
            <p:nvPr/>
          </p:nvSpPr>
          <p:spPr>
            <a:xfrm>
              <a:off x="2021375" y="859300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35" y="0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67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77" y="628"/>
                  </a:lnTo>
                  <a:lnTo>
                    <a:pt x="52" y="730"/>
                  </a:lnTo>
                  <a:lnTo>
                    <a:pt x="26" y="820"/>
                  </a:lnTo>
                  <a:lnTo>
                    <a:pt x="0" y="922"/>
                  </a:lnTo>
                  <a:lnTo>
                    <a:pt x="0" y="1038"/>
                  </a:lnTo>
                  <a:lnTo>
                    <a:pt x="0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77" y="1435"/>
                  </a:lnTo>
                  <a:lnTo>
                    <a:pt x="128" y="1524"/>
                  </a:lnTo>
                  <a:lnTo>
                    <a:pt x="180" y="1614"/>
                  </a:lnTo>
                  <a:lnTo>
                    <a:pt x="244" y="1691"/>
                  </a:lnTo>
                  <a:lnTo>
                    <a:pt x="308" y="1768"/>
                  </a:lnTo>
                  <a:lnTo>
                    <a:pt x="385" y="1832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8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6" y="2050"/>
                  </a:lnTo>
                  <a:lnTo>
                    <a:pt x="1345" y="2024"/>
                  </a:lnTo>
                  <a:lnTo>
                    <a:pt x="1448" y="1998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32"/>
                  </a:lnTo>
                  <a:lnTo>
                    <a:pt x="1781" y="1768"/>
                  </a:lnTo>
                  <a:lnTo>
                    <a:pt x="1845" y="1691"/>
                  </a:lnTo>
                  <a:lnTo>
                    <a:pt x="1909" y="1614"/>
                  </a:lnTo>
                  <a:lnTo>
                    <a:pt x="1960" y="1524"/>
                  </a:lnTo>
                  <a:lnTo>
                    <a:pt x="1998" y="1435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75" y="1038"/>
                  </a:lnTo>
                  <a:lnTo>
                    <a:pt x="2075" y="922"/>
                  </a:lnTo>
                  <a:lnTo>
                    <a:pt x="2062" y="820"/>
                  </a:lnTo>
                  <a:lnTo>
                    <a:pt x="2037" y="730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67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45" y="39"/>
                  </a:lnTo>
                  <a:lnTo>
                    <a:pt x="1256" y="13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2101425" y="9822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13"/>
                  </a:lnTo>
                  <a:lnTo>
                    <a:pt x="730" y="39"/>
                  </a:lnTo>
                  <a:lnTo>
                    <a:pt x="641" y="77"/>
                  </a:lnTo>
                  <a:lnTo>
                    <a:pt x="551" y="116"/>
                  </a:lnTo>
                  <a:lnTo>
                    <a:pt x="461" y="180"/>
                  </a:lnTo>
                  <a:lnTo>
                    <a:pt x="385" y="231"/>
                  </a:lnTo>
                  <a:lnTo>
                    <a:pt x="308" y="295"/>
                  </a:lnTo>
                  <a:lnTo>
                    <a:pt x="244" y="372"/>
                  </a:lnTo>
                  <a:lnTo>
                    <a:pt x="180" y="449"/>
                  </a:lnTo>
                  <a:lnTo>
                    <a:pt x="128" y="538"/>
                  </a:lnTo>
                  <a:lnTo>
                    <a:pt x="90" y="628"/>
                  </a:lnTo>
                  <a:lnTo>
                    <a:pt x="52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0"/>
                  </a:lnTo>
                  <a:lnTo>
                    <a:pt x="26" y="1243"/>
                  </a:lnTo>
                  <a:lnTo>
                    <a:pt x="52" y="1345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80" y="1614"/>
                  </a:lnTo>
                  <a:lnTo>
                    <a:pt x="244" y="1704"/>
                  </a:lnTo>
                  <a:lnTo>
                    <a:pt x="308" y="1768"/>
                  </a:lnTo>
                  <a:lnTo>
                    <a:pt x="385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1" y="1999"/>
                  </a:lnTo>
                  <a:lnTo>
                    <a:pt x="730" y="2024"/>
                  </a:lnTo>
                  <a:lnTo>
                    <a:pt x="833" y="2050"/>
                  </a:lnTo>
                  <a:lnTo>
                    <a:pt x="935" y="2075"/>
                  </a:lnTo>
                  <a:lnTo>
                    <a:pt x="1153" y="2075"/>
                  </a:lnTo>
                  <a:lnTo>
                    <a:pt x="1255" y="2050"/>
                  </a:lnTo>
                  <a:lnTo>
                    <a:pt x="1358" y="2024"/>
                  </a:lnTo>
                  <a:lnTo>
                    <a:pt x="1448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1" y="1768"/>
                  </a:lnTo>
                  <a:lnTo>
                    <a:pt x="1845" y="1704"/>
                  </a:lnTo>
                  <a:lnTo>
                    <a:pt x="1909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5"/>
                  </a:lnTo>
                  <a:lnTo>
                    <a:pt x="2062" y="1243"/>
                  </a:lnTo>
                  <a:lnTo>
                    <a:pt x="2075" y="1140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8"/>
                  </a:lnTo>
                  <a:lnTo>
                    <a:pt x="1909" y="449"/>
                  </a:lnTo>
                  <a:lnTo>
                    <a:pt x="1845" y="372"/>
                  </a:lnTo>
                  <a:lnTo>
                    <a:pt x="1781" y="295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16"/>
                  </a:lnTo>
                  <a:lnTo>
                    <a:pt x="1448" y="77"/>
                  </a:lnTo>
                  <a:lnTo>
                    <a:pt x="1358" y="39"/>
                  </a:lnTo>
                  <a:lnTo>
                    <a:pt x="1255" y="13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1906750" y="1052050"/>
              <a:ext cx="51875" cy="51900"/>
            </a:xfrm>
            <a:custGeom>
              <a:avLst/>
              <a:gdLst/>
              <a:ahLst/>
              <a:cxnLst/>
              <a:rect l="l" t="t" r="r" b="b"/>
              <a:pathLst>
                <a:path w="2075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1" y="78"/>
                  </a:lnTo>
                  <a:lnTo>
                    <a:pt x="538" y="129"/>
                  </a:lnTo>
                  <a:lnTo>
                    <a:pt x="461" y="180"/>
                  </a:lnTo>
                  <a:lnTo>
                    <a:pt x="372" y="231"/>
                  </a:lnTo>
                  <a:lnTo>
                    <a:pt x="308" y="308"/>
                  </a:lnTo>
                  <a:lnTo>
                    <a:pt x="231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77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0" y="936"/>
                  </a:lnTo>
                  <a:lnTo>
                    <a:pt x="0" y="1038"/>
                  </a:lnTo>
                  <a:lnTo>
                    <a:pt x="0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77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31" y="1704"/>
                  </a:lnTo>
                  <a:lnTo>
                    <a:pt x="308" y="1768"/>
                  </a:lnTo>
                  <a:lnTo>
                    <a:pt x="372" y="1845"/>
                  </a:lnTo>
                  <a:lnTo>
                    <a:pt x="461" y="1896"/>
                  </a:lnTo>
                  <a:lnTo>
                    <a:pt x="538" y="1947"/>
                  </a:lnTo>
                  <a:lnTo>
                    <a:pt x="641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40" y="2076"/>
                  </a:lnTo>
                  <a:lnTo>
                    <a:pt x="1242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4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896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7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7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896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4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42" y="26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7"/>
            <p:cNvSpPr/>
            <p:nvPr/>
          </p:nvSpPr>
          <p:spPr>
            <a:xfrm>
              <a:off x="1670425" y="1135625"/>
              <a:ext cx="51900" cy="51900"/>
            </a:xfrm>
            <a:custGeom>
              <a:avLst/>
              <a:gdLst/>
              <a:ahLst/>
              <a:cxnLst/>
              <a:rect l="l" t="t" r="r" b="b"/>
              <a:pathLst>
                <a:path w="2076" h="2076" extrusionOk="0">
                  <a:moveTo>
                    <a:pt x="923" y="1"/>
                  </a:moveTo>
                  <a:lnTo>
                    <a:pt x="821" y="13"/>
                  </a:lnTo>
                  <a:lnTo>
                    <a:pt x="731" y="39"/>
                  </a:lnTo>
                  <a:lnTo>
                    <a:pt x="629" y="77"/>
                  </a:lnTo>
                  <a:lnTo>
                    <a:pt x="539" y="116"/>
                  </a:lnTo>
                  <a:lnTo>
                    <a:pt x="449" y="167"/>
                  </a:lnTo>
                  <a:lnTo>
                    <a:pt x="372" y="231"/>
                  </a:lnTo>
                  <a:lnTo>
                    <a:pt x="296" y="295"/>
                  </a:lnTo>
                  <a:lnTo>
                    <a:pt x="231" y="372"/>
                  </a:lnTo>
                  <a:lnTo>
                    <a:pt x="167" y="449"/>
                  </a:lnTo>
                  <a:lnTo>
                    <a:pt x="116" y="538"/>
                  </a:lnTo>
                  <a:lnTo>
                    <a:pt x="78" y="628"/>
                  </a:lnTo>
                  <a:lnTo>
                    <a:pt x="39" y="731"/>
                  </a:lnTo>
                  <a:lnTo>
                    <a:pt x="14" y="820"/>
                  </a:lnTo>
                  <a:lnTo>
                    <a:pt x="1" y="923"/>
                  </a:lnTo>
                  <a:lnTo>
                    <a:pt x="1" y="1038"/>
                  </a:lnTo>
                  <a:lnTo>
                    <a:pt x="1" y="1140"/>
                  </a:lnTo>
                  <a:lnTo>
                    <a:pt x="14" y="1243"/>
                  </a:lnTo>
                  <a:lnTo>
                    <a:pt x="39" y="1345"/>
                  </a:lnTo>
                  <a:lnTo>
                    <a:pt x="78" y="1435"/>
                  </a:lnTo>
                  <a:lnTo>
                    <a:pt x="116" y="1525"/>
                  </a:lnTo>
                  <a:lnTo>
                    <a:pt x="167" y="1614"/>
                  </a:lnTo>
                  <a:lnTo>
                    <a:pt x="231" y="1691"/>
                  </a:lnTo>
                  <a:lnTo>
                    <a:pt x="296" y="1768"/>
                  </a:lnTo>
                  <a:lnTo>
                    <a:pt x="372" y="1832"/>
                  </a:lnTo>
                  <a:lnTo>
                    <a:pt x="449" y="1896"/>
                  </a:lnTo>
                  <a:lnTo>
                    <a:pt x="539" y="1947"/>
                  </a:lnTo>
                  <a:lnTo>
                    <a:pt x="629" y="1999"/>
                  </a:lnTo>
                  <a:lnTo>
                    <a:pt x="731" y="2024"/>
                  </a:lnTo>
                  <a:lnTo>
                    <a:pt x="821" y="2050"/>
                  </a:lnTo>
                  <a:lnTo>
                    <a:pt x="923" y="2063"/>
                  </a:lnTo>
                  <a:lnTo>
                    <a:pt x="1038" y="2075"/>
                  </a:lnTo>
                  <a:lnTo>
                    <a:pt x="1141" y="2063"/>
                  </a:lnTo>
                  <a:lnTo>
                    <a:pt x="1243" y="2050"/>
                  </a:lnTo>
                  <a:lnTo>
                    <a:pt x="1346" y="2024"/>
                  </a:lnTo>
                  <a:lnTo>
                    <a:pt x="1435" y="1999"/>
                  </a:lnTo>
                  <a:lnTo>
                    <a:pt x="1525" y="1947"/>
                  </a:lnTo>
                  <a:lnTo>
                    <a:pt x="1615" y="1896"/>
                  </a:lnTo>
                  <a:lnTo>
                    <a:pt x="1692" y="1832"/>
                  </a:lnTo>
                  <a:lnTo>
                    <a:pt x="1768" y="1768"/>
                  </a:lnTo>
                  <a:lnTo>
                    <a:pt x="1832" y="1691"/>
                  </a:lnTo>
                  <a:lnTo>
                    <a:pt x="1897" y="1614"/>
                  </a:lnTo>
                  <a:lnTo>
                    <a:pt x="1948" y="1525"/>
                  </a:lnTo>
                  <a:lnTo>
                    <a:pt x="1999" y="1435"/>
                  </a:lnTo>
                  <a:lnTo>
                    <a:pt x="2025" y="1345"/>
                  </a:lnTo>
                  <a:lnTo>
                    <a:pt x="2050" y="1243"/>
                  </a:lnTo>
                  <a:lnTo>
                    <a:pt x="2076" y="1140"/>
                  </a:lnTo>
                  <a:lnTo>
                    <a:pt x="2076" y="1038"/>
                  </a:lnTo>
                  <a:lnTo>
                    <a:pt x="2076" y="923"/>
                  </a:lnTo>
                  <a:lnTo>
                    <a:pt x="2050" y="820"/>
                  </a:lnTo>
                  <a:lnTo>
                    <a:pt x="2025" y="731"/>
                  </a:lnTo>
                  <a:lnTo>
                    <a:pt x="1999" y="628"/>
                  </a:lnTo>
                  <a:lnTo>
                    <a:pt x="1948" y="538"/>
                  </a:lnTo>
                  <a:lnTo>
                    <a:pt x="1897" y="449"/>
                  </a:lnTo>
                  <a:lnTo>
                    <a:pt x="1832" y="372"/>
                  </a:lnTo>
                  <a:lnTo>
                    <a:pt x="1768" y="295"/>
                  </a:lnTo>
                  <a:lnTo>
                    <a:pt x="1692" y="231"/>
                  </a:lnTo>
                  <a:lnTo>
                    <a:pt x="1615" y="167"/>
                  </a:lnTo>
                  <a:lnTo>
                    <a:pt x="1525" y="116"/>
                  </a:lnTo>
                  <a:lnTo>
                    <a:pt x="1435" y="77"/>
                  </a:lnTo>
                  <a:lnTo>
                    <a:pt x="1346" y="39"/>
                  </a:lnTo>
                  <a:lnTo>
                    <a:pt x="1243" y="13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7"/>
            <p:cNvSpPr/>
            <p:nvPr/>
          </p:nvSpPr>
          <p:spPr>
            <a:xfrm>
              <a:off x="1515775" y="1060050"/>
              <a:ext cx="24375" cy="97700"/>
            </a:xfrm>
            <a:custGeom>
              <a:avLst/>
              <a:gdLst/>
              <a:ahLst/>
              <a:cxnLst/>
              <a:rect l="l" t="t" r="r" b="b"/>
              <a:pathLst>
                <a:path w="975" h="3908" extrusionOk="0">
                  <a:moveTo>
                    <a:pt x="487" y="1"/>
                  </a:moveTo>
                  <a:lnTo>
                    <a:pt x="398" y="14"/>
                  </a:lnTo>
                  <a:lnTo>
                    <a:pt x="308" y="39"/>
                  </a:lnTo>
                  <a:lnTo>
                    <a:pt x="218" y="91"/>
                  </a:lnTo>
                  <a:lnTo>
                    <a:pt x="154" y="142"/>
                  </a:lnTo>
                  <a:lnTo>
                    <a:pt x="90" y="219"/>
                  </a:lnTo>
                  <a:lnTo>
                    <a:pt x="39" y="295"/>
                  </a:lnTo>
                  <a:lnTo>
                    <a:pt x="14" y="398"/>
                  </a:lnTo>
                  <a:lnTo>
                    <a:pt x="1" y="488"/>
                  </a:lnTo>
                  <a:lnTo>
                    <a:pt x="1" y="3421"/>
                  </a:lnTo>
                  <a:lnTo>
                    <a:pt x="14" y="3523"/>
                  </a:lnTo>
                  <a:lnTo>
                    <a:pt x="39" y="3613"/>
                  </a:lnTo>
                  <a:lnTo>
                    <a:pt x="90" y="3702"/>
                  </a:lnTo>
                  <a:lnTo>
                    <a:pt x="154" y="3766"/>
                  </a:lnTo>
                  <a:lnTo>
                    <a:pt x="218" y="3830"/>
                  </a:lnTo>
                  <a:lnTo>
                    <a:pt x="308" y="3869"/>
                  </a:lnTo>
                  <a:lnTo>
                    <a:pt x="398" y="3894"/>
                  </a:lnTo>
                  <a:lnTo>
                    <a:pt x="487" y="3907"/>
                  </a:lnTo>
                  <a:lnTo>
                    <a:pt x="590" y="3894"/>
                  </a:lnTo>
                  <a:lnTo>
                    <a:pt x="680" y="3869"/>
                  </a:lnTo>
                  <a:lnTo>
                    <a:pt x="769" y="3830"/>
                  </a:lnTo>
                  <a:lnTo>
                    <a:pt x="833" y="3766"/>
                  </a:lnTo>
                  <a:lnTo>
                    <a:pt x="897" y="3702"/>
                  </a:lnTo>
                  <a:lnTo>
                    <a:pt x="936" y="3613"/>
                  </a:lnTo>
                  <a:lnTo>
                    <a:pt x="961" y="3523"/>
                  </a:lnTo>
                  <a:lnTo>
                    <a:pt x="974" y="3421"/>
                  </a:lnTo>
                  <a:lnTo>
                    <a:pt x="974" y="488"/>
                  </a:lnTo>
                  <a:lnTo>
                    <a:pt x="961" y="398"/>
                  </a:lnTo>
                  <a:lnTo>
                    <a:pt x="936" y="295"/>
                  </a:lnTo>
                  <a:lnTo>
                    <a:pt x="897" y="219"/>
                  </a:lnTo>
                  <a:lnTo>
                    <a:pt x="833" y="142"/>
                  </a:lnTo>
                  <a:lnTo>
                    <a:pt x="769" y="91"/>
                  </a:lnTo>
                  <a:lnTo>
                    <a:pt x="680" y="39"/>
                  </a:lnTo>
                  <a:lnTo>
                    <a:pt x="590" y="14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1502025" y="1052050"/>
              <a:ext cx="52200" cy="51900"/>
            </a:xfrm>
            <a:custGeom>
              <a:avLst/>
              <a:gdLst/>
              <a:ahLst/>
              <a:cxnLst/>
              <a:rect l="l" t="t" r="r" b="b"/>
              <a:pathLst>
                <a:path w="2088" h="2076" extrusionOk="0">
                  <a:moveTo>
                    <a:pt x="935" y="1"/>
                  </a:moveTo>
                  <a:lnTo>
                    <a:pt x="833" y="26"/>
                  </a:lnTo>
                  <a:lnTo>
                    <a:pt x="730" y="52"/>
                  </a:lnTo>
                  <a:lnTo>
                    <a:pt x="640" y="78"/>
                  </a:lnTo>
                  <a:lnTo>
                    <a:pt x="551" y="129"/>
                  </a:lnTo>
                  <a:lnTo>
                    <a:pt x="461" y="180"/>
                  </a:lnTo>
                  <a:lnTo>
                    <a:pt x="384" y="231"/>
                  </a:lnTo>
                  <a:lnTo>
                    <a:pt x="307" y="308"/>
                  </a:lnTo>
                  <a:lnTo>
                    <a:pt x="243" y="372"/>
                  </a:lnTo>
                  <a:lnTo>
                    <a:pt x="179" y="462"/>
                  </a:lnTo>
                  <a:lnTo>
                    <a:pt x="128" y="539"/>
                  </a:lnTo>
                  <a:lnTo>
                    <a:pt x="90" y="628"/>
                  </a:lnTo>
                  <a:lnTo>
                    <a:pt x="51" y="731"/>
                  </a:lnTo>
                  <a:lnTo>
                    <a:pt x="26" y="833"/>
                  </a:lnTo>
                  <a:lnTo>
                    <a:pt x="13" y="936"/>
                  </a:lnTo>
                  <a:lnTo>
                    <a:pt x="0" y="1038"/>
                  </a:lnTo>
                  <a:lnTo>
                    <a:pt x="13" y="1141"/>
                  </a:lnTo>
                  <a:lnTo>
                    <a:pt x="26" y="1243"/>
                  </a:lnTo>
                  <a:lnTo>
                    <a:pt x="51" y="1346"/>
                  </a:lnTo>
                  <a:lnTo>
                    <a:pt x="90" y="1448"/>
                  </a:lnTo>
                  <a:lnTo>
                    <a:pt x="128" y="1538"/>
                  </a:lnTo>
                  <a:lnTo>
                    <a:pt x="179" y="1614"/>
                  </a:lnTo>
                  <a:lnTo>
                    <a:pt x="243" y="1704"/>
                  </a:lnTo>
                  <a:lnTo>
                    <a:pt x="307" y="1768"/>
                  </a:lnTo>
                  <a:lnTo>
                    <a:pt x="384" y="1845"/>
                  </a:lnTo>
                  <a:lnTo>
                    <a:pt x="461" y="1896"/>
                  </a:lnTo>
                  <a:lnTo>
                    <a:pt x="551" y="1947"/>
                  </a:lnTo>
                  <a:lnTo>
                    <a:pt x="640" y="1999"/>
                  </a:lnTo>
                  <a:lnTo>
                    <a:pt x="730" y="2037"/>
                  </a:lnTo>
                  <a:lnTo>
                    <a:pt x="833" y="2063"/>
                  </a:lnTo>
                  <a:lnTo>
                    <a:pt x="935" y="2076"/>
                  </a:lnTo>
                  <a:lnTo>
                    <a:pt x="1153" y="2076"/>
                  </a:lnTo>
                  <a:lnTo>
                    <a:pt x="1255" y="2063"/>
                  </a:lnTo>
                  <a:lnTo>
                    <a:pt x="1345" y="2037"/>
                  </a:lnTo>
                  <a:lnTo>
                    <a:pt x="1447" y="1999"/>
                  </a:lnTo>
                  <a:lnTo>
                    <a:pt x="1537" y="1947"/>
                  </a:lnTo>
                  <a:lnTo>
                    <a:pt x="1627" y="1896"/>
                  </a:lnTo>
                  <a:lnTo>
                    <a:pt x="1703" y="1845"/>
                  </a:lnTo>
                  <a:lnTo>
                    <a:pt x="1780" y="1768"/>
                  </a:lnTo>
                  <a:lnTo>
                    <a:pt x="1844" y="1704"/>
                  </a:lnTo>
                  <a:lnTo>
                    <a:pt x="1908" y="1614"/>
                  </a:lnTo>
                  <a:lnTo>
                    <a:pt x="1960" y="1538"/>
                  </a:lnTo>
                  <a:lnTo>
                    <a:pt x="1998" y="1448"/>
                  </a:lnTo>
                  <a:lnTo>
                    <a:pt x="2036" y="1346"/>
                  </a:lnTo>
                  <a:lnTo>
                    <a:pt x="2062" y="1243"/>
                  </a:lnTo>
                  <a:lnTo>
                    <a:pt x="2075" y="1141"/>
                  </a:lnTo>
                  <a:lnTo>
                    <a:pt x="2088" y="1038"/>
                  </a:lnTo>
                  <a:lnTo>
                    <a:pt x="2075" y="936"/>
                  </a:lnTo>
                  <a:lnTo>
                    <a:pt x="2062" y="833"/>
                  </a:lnTo>
                  <a:lnTo>
                    <a:pt x="2036" y="731"/>
                  </a:lnTo>
                  <a:lnTo>
                    <a:pt x="1998" y="628"/>
                  </a:lnTo>
                  <a:lnTo>
                    <a:pt x="1960" y="539"/>
                  </a:lnTo>
                  <a:lnTo>
                    <a:pt x="1908" y="462"/>
                  </a:lnTo>
                  <a:lnTo>
                    <a:pt x="1844" y="372"/>
                  </a:lnTo>
                  <a:lnTo>
                    <a:pt x="1780" y="308"/>
                  </a:lnTo>
                  <a:lnTo>
                    <a:pt x="1703" y="231"/>
                  </a:lnTo>
                  <a:lnTo>
                    <a:pt x="1627" y="180"/>
                  </a:lnTo>
                  <a:lnTo>
                    <a:pt x="1537" y="129"/>
                  </a:lnTo>
                  <a:lnTo>
                    <a:pt x="1447" y="78"/>
                  </a:lnTo>
                  <a:lnTo>
                    <a:pt x="1345" y="52"/>
                  </a:lnTo>
                  <a:lnTo>
                    <a:pt x="1255" y="26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1988075" y="721925"/>
              <a:ext cx="136425" cy="24375"/>
            </a:xfrm>
            <a:custGeom>
              <a:avLst/>
              <a:gdLst/>
              <a:ahLst/>
              <a:cxnLst/>
              <a:rect l="l" t="t" r="r" b="b"/>
              <a:pathLst>
                <a:path w="5457" h="975" extrusionOk="0">
                  <a:moveTo>
                    <a:pt x="487" y="1"/>
                  </a:moveTo>
                  <a:lnTo>
                    <a:pt x="385" y="14"/>
                  </a:lnTo>
                  <a:lnTo>
                    <a:pt x="295" y="39"/>
                  </a:lnTo>
                  <a:lnTo>
                    <a:pt x="218" y="90"/>
                  </a:lnTo>
                  <a:lnTo>
                    <a:pt x="141" y="154"/>
                  </a:lnTo>
                  <a:lnTo>
                    <a:pt x="90" y="218"/>
                  </a:lnTo>
                  <a:lnTo>
                    <a:pt x="39" y="308"/>
                  </a:lnTo>
                  <a:lnTo>
                    <a:pt x="13" y="398"/>
                  </a:lnTo>
                  <a:lnTo>
                    <a:pt x="0" y="487"/>
                  </a:lnTo>
                  <a:lnTo>
                    <a:pt x="13" y="590"/>
                  </a:lnTo>
                  <a:lnTo>
                    <a:pt x="39" y="680"/>
                  </a:lnTo>
                  <a:lnTo>
                    <a:pt x="90" y="769"/>
                  </a:lnTo>
                  <a:lnTo>
                    <a:pt x="141" y="833"/>
                  </a:lnTo>
                  <a:lnTo>
                    <a:pt x="218" y="897"/>
                  </a:lnTo>
                  <a:lnTo>
                    <a:pt x="295" y="936"/>
                  </a:lnTo>
                  <a:lnTo>
                    <a:pt x="385" y="974"/>
                  </a:lnTo>
                  <a:lnTo>
                    <a:pt x="5072" y="974"/>
                  </a:lnTo>
                  <a:lnTo>
                    <a:pt x="5162" y="936"/>
                  </a:lnTo>
                  <a:lnTo>
                    <a:pt x="5239" y="897"/>
                  </a:lnTo>
                  <a:lnTo>
                    <a:pt x="5316" y="833"/>
                  </a:lnTo>
                  <a:lnTo>
                    <a:pt x="5367" y="769"/>
                  </a:lnTo>
                  <a:lnTo>
                    <a:pt x="5418" y="680"/>
                  </a:lnTo>
                  <a:lnTo>
                    <a:pt x="5444" y="590"/>
                  </a:lnTo>
                  <a:lnTo>
                    <a:pt x="5456" y="487"/>
                  </a:lnTo>
                  <a:lnTo>
                    <a:pt x="5444" y="398"/>
                  </a:lnTo>
                  <a:lnTo>
                    <a:pt x="5418" y="308"/>
                  </a:lnTo>
                  <a:lnTo>
                    <a:pt x="5367" y="218"/>
                  </a:lnTo>
                  <a:lnTo>
                    <a:pt x="5316" y="154"/>
                  </a:lnTo>
                  <a:lnTo>
                    <a:pt x="5239" y="90"/>
                  </a:lnTo>
                  <a:lnTo>
                    <a:pt x="5162" y="39"/>
                  </a:lnTo>
                  <a:lnTo>
                    <a:pt x="5072" y="14"/>
                  </a:lnTo>
                  <a:lnTo>
                    <a:pt x="49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1974300" y="708150"/>
              <a:ext cx="51900" cy="52225"/>
            </a:xfrm>
            <a:custGeom>
              <a:avLst/>
              <a:gdLst/>
              <a:ahLst/>
              <a:cxnLst/>
              <a:rect l="l" t="t" r="r" b="b"/>
              <a:pathLst>
                <a:path w="2076" h="2089" extrusionOk="0">
                  <a:moveTo>
                    <a:pt x="1038" y="1"/>
                  </a:moveTo>
                  <a:lnTo>
                    <a:pt x="936" y="14"/>
                  </a:lnTo>
                  <a:lnTo>
                    <a:pt x="833" y="27"/>
                  </a:lnTo>
                  <a:lnTo>
                    <a:pt x="731" y="52"/>
                  </a:lnTo>
                  <a:lnTo>
                    <a:pt x="628" y="91"/>
                  </a:lnTo>
                  <a:lnTo>
                    <a:pt x="539" y="129"/>
                  </a:lnTo>
                  <a:lnTo>
                    <a:pt x="462" y="180"/>
                  </a:lnTo>
                  <a:lnTo>
                    <a:pt x="372" y="244"/>
                  </a:lnTo>
                  <a:lnTo>
                    <a:pt x="308" y="308"/>
                  </a:lnTo>
                  <a:lnTo>
                    <a:pt x="231" y="385"/>
                  </a:lnTo>
                  <a:lnTo>
                    <a:pt x="180" y="462"/>
                  </a:lnTo>
                  <a:lnTo>
                    <a:pt x="129" y="552"/>
                  </a:lnTo>
                  <a:lnTo>
                    <a:pt x="77" y="641"/>
                  </a:lnTo>
                  <a:lnTo>
                    <a:pt x="52" y="731"/>
                  </a:lnTo>
                  <a:lnTo>
                    <a:pt x="26" y="834"/>
                  </a:lnTo>
                  <a:lnTo>
                    <a:pt x="1" y="936"/>
                  </a:lnTo>
                  <a:lnTo>
                    <a:pt x="1" y="1038"/>
                  </a:lnTo>
                  <a:lnTo>
                    <a:pt x="1" y="1154"/>
                  </a:lnTo>
                  <a:lnTo>
                    <a:pt x="26" y="1256"/>
                  </a:lnTo>
                  <a:lnTo>
                    <a:pt x="52" y="1359"/>
                  </a:lnTo>
                  <a:lnTo>
                    <a:pt x="77" y="1448"/>
                  </a:lnTo>
                  <a:lnTo>
                    <a:pt x="129" y="1538"/>
                  </a:lnTo>
                  <a:lnTo>
                    <a:pt x="180" y="1628"/>
                  </a:lnTo>
                  <a:lnTo>
                    <a:pt x="231" y="1704"/>
                  </a:lnTo>
                  <a:lnTo>
                    <a:pt x="308" y="1781"/>
                  </a:lnTo>
                  <a:lnTo>
                    <a:pt x="372" y="1845"/>
                  </a:lnTo>
                  <a:lnTo>
                    <a:pt x="462" y="1909"/>
                  </a:lnTo>
                  <a:lnTo>
                    <a:pt x="539" y="1961"/>
                  </a:lnTo>
                  <a:lnTo>
                    <a:pt x="628" y="1999"/>
                  </a:lnTo>
                  <a:lnTo>
                    <a:pt x="731" y="2037"/>
                  </a:lnTo>
                  <a:lnTo>
                    <a:pt x="833" y="2063"/>
                  </a:lnTo>
                  <a:lnTo>
                    <a:pt x="936" y="2076"/>
                  </a:lnTo>
                  <a:lnTo>
                    <a:pt x="1038" y="2089"/>
                  </a:lnTo>
                  <a:lnTo>
                    <a:pt x="1140" y="2076"/>
                  </a:lnTo>
                  <a:lnTo>
                    <a:pt x="1243" y="2063"/>
                  </a:lnTo>
                  <a:lnTo>
                    <a:pt x="1345" y="2037"/>
                  </a:lnTo>
                  <a:lnTo>
                    <a:pt x="1448" y="1999"/>
                  </a:lnTo>
                  <a:lnTo>
                    <a:pt x="1538" y="1961"/>
                  </a:lnTo>
                  <a:lnTo>
                    <a:pt x="1614" y="1909"/>
                  </a:lnTo>
                  <a:lnTo>
                    <a:pt x="1704" y="1845"/>
                  </a:lnTo>
                  <a:lnTo>
                    <a:pt x="1781" y="1781"/>
                  </a:lnTo>
                  <a:lnTo>
                    <a:pt x="1845" y="1704"/>
                  </a:lnTo>
                  <a:lnTo>
                    <a:pt x="1896" y="1628"/>
                  </a:lnTo>
                  <a:lnTo>
                    <a:pt x="1947" y="1538"/>
                  </a:lnTo>
                  <a:lnTo>
                    <a:pt x="1999" y="1448"/>
                  </a:lnTo>
                  <a:lnTo>
                    <a:pt x="2037" y="1359"/>
                  </a:lnTo>
                  <a:lnTo>
                    <a:pt x="2063" y="1256"/>
                  </a:lnTo>
                  <a:lnTo>
                    <a:pt x="2075" y="1154"/>
                  </a:lnTo>
                  <a:lnTo>
                    <a:pt x="2075" y="1038"/>
                  </a:lnTo>
                  <a:lnTo>
                    <a:pt x="2075" y="936"/>
                  </a:lnTo>
                  <a:lnTo>
                    <a:pt x="2063" y="834"/>
                  </a:lnTo>
                  <a:lnTo>
                    <a:pt x="2037" y="731"/>
                  </a:lnTo>
                  <a:lnTo>
                    <a:pt x="1999" y="641"/>
                  </a:lnTo>
                  <a:lnTo>
                    <a:pt x="1947" y="552"/>
                  </a:lnTo>
                  <a:lnTo>
                    <a:pt x="1896" y="462"/>
                  </a:lnTo>
                  <a:lnTo>
                    <a:pt x="1845" y="385"/>
                  </a:lnTo>
                  <a:lnTo>
                    <a:pt x="1781" y="308"/>
                  </a:lnTo>
                  <a:lnTo>
                    <a:pt x="1704" y="244"/>
                  </a:lnTo>
                  <a:lnTo>
                    <a:pt x="1614" y="180"/>
                  </a:lnTo>
                  <a:lnTo>
                    <a:pt x="1538" y="129"/>
                  </a:lnTo>
                  <a:lnTo>
                    <a:pt x="1448" y="91"/>
                  </a:lnTo>
                  <a:lnTo>
                    <a:pt x="1345" y="52"/>
                  </a:lnTo>
                  <a:lnTo>
                    <a:pt x="1243" y="27"/>
                  </a:lnTo>
                  <a:lnTo>
                    <a:pt x="1140" y="1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1914;p37"/>
          <p:cNvGrpSpPr/>
          <p:nvPr/>
        </p:nvGrpSpPr>
        <p:grpSpPr>
          <a:xfrm>
            <a:off x="6214775" y="1262175"/>
            <a:ext cx="2252287" cy="2086275"/>
            <a:chOff x="6214775" y="1376475"/>
            <a:chExt cx="2252287" cy="2086275"/>
          </a:xfrm>
        </p:grpSpPr>
        <p:sp>
          <p:nvSpPr>
            <p:cNvPr id="1915" name="Google Shape;1915;p37"/>
            <p:cNvSpPr txBox="1"/>
            <p:nvPr/>
          </p:nvSpPr>
          <p:spPr>
            <a:xfrm>
              <a:off x="6226661" y="1376475"/>
              <a:ext cx="2240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Reinforcement learning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6" name="Google Shape;1916;p37"/>
            <p:cNvSpPr txBox="1"/>
            <p:nvPr/>
          </p:nvSpPr>
          <p:spPr>
            <a:xfrm>
              <a:off x="6214775" y="2329350"/>
              <a:ext cx="22404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Finances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Manufacturing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Stock  management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Autonomous cars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1922" name="Google Shape;1922;p38"/>
          <p:cNvGrpSpPr/>
          <p:nvPr/>
        </p:nvGrpSpPr>
        <p:grpSpPr>
          <a:xfrm>
            <a:off x="3448050" y="1181650"/>
            <a:ext cx="2247902" cy="3550335"/>
            <a:chOff x="1085850" y="1181650"/>
            <a:chExt cx="2247902" cy="3550335"/>
          </a:xfrm>
        </p:grpSpPr>
        <p:sp>
          <p:nvSpPr>
            <p:cNvPr id="1923" name="Google Shape;1923;p38"/>
            <p:cNvSpPr/>
            <p:nvPr/>
          </p:nvSpPr>
          <p:spPr>
            <a:xfrm>
              <a:off x="1550204" y="1181650"/>
              <a:ext cx="1318561" cy="1318561"/>
            </a:xfrm>
            <a:custGeom>
              <a:avLst/>
              <a:gdLst/>
              <a:ahLst/>
              <a:cxnLst/>
              <a:rect l="l" t="t" r="r" b="b"/>
              <a:pathLst>
                <a:path w="26257" h="26257" extrusionOk="0">
                  <a:moveTo>
                    <a:pt x="5072" y="0"/>
                  </a:moveTo>
                  <a:lnTo>
                    <a:pt x="4803" y="26"/>
                  </a:lnTo>
                  <a:lnTo>
                    <a:pt x="4534" y="64"/>
                  </a:lnTo>
                  <a:lnTo>
                    <a:pt x="4278" y="102"/>
                  </a:lnTo>
                  <a:lnTo>
                    <a:pt x="4009" y="167"/>
                  </a:lnTo>
                  <a:lnTo>
                    <a:pt x="3766" y="243"/>
                  </a:lnTo>
                  <a:lnTo>
                    <a:pt x="3510" y="320"/>
                  </a:lnTo>
                  <a:lnTo>
                    <a:pt x="3266" y="423"/>
                  </a:lnTo>
                  <a:lnTo>
                    <a:pt x="3036" y="525"/>
                  </a:lnTo>
                  <a:lnTo>
                    <a:pt x="2805" y="640"/>
                  </a:lnTo>
                  <a:lnTo>
                    <a:pt x="2575" y="768"/>
                  </a:lnTo>
                  <a:lnTo>
                    <a:pt x="2357" y="909"/>
                  </a:lnTo>
                  <a:lnTo>
                    <a:pt x="2152" y="1063"/>
                  </a:lnTo>
                  <a:lnTo>
                    <a:pt x="1947" y="1217"/>
                  </a:lnTo>
                  <a:lnTo>
                    <a:pt x="1755" y="1383"/>
                  </a:lnTo>
                  <a:lnTo>
                    <a:pt x="1563" y="1563"/>
                  </a:lnTo>
                  <a:lnTo>
                    <a:pt x="1396" y="1755"/>
                  </a:lnTo>
                  <a:lnTo>
                    <a:pt x="1230" y="1947"/>
                  </a:lnTo>
                  <a:lnTo>
                    <a:pt x="1063" y="2152"/>
                  </a:lnTo>
                  <a:lnTo>
                    <a:pt x="910" y="2357"/>
                  </a:lnTo>
                  <a:lnTo>
                    <a:pt x="782" y="2574"/>
                  </a:lnTo>
                  <a:lnTo>
                    <a:pt x="653" y="2792"/>
                  </a:lnTo>
                  <a:lnTo>
                    <a:pt x="525" y="3023"/>
                  </a:lnTo>
                  <a:lnTo>
                    <a:pt x="423" y="3266"/>
                  </a:lnTo>
                  <a:lnTo>
                    <a:pt x="333" y="3509"/>
                  </a:lnTo>
                  <a:lnTo>
                    <a:pt x="244" y="3753"/>
                  </a:lnTo>
                  <a:lnTo>
                    <a:pt x="167" y="4009"/>
                  </a:lnTo>
                  <a:lnTo>
                    <a:pt x="116" y="4265"/>
                  </a:lnTo>
                  <a:lnTo>
                    <a:pt x="64" y="4534"/>
                  </a:lnTo>
                  <a:lnTo>
                    <a:pt x="26" y="4803"/>
                  </a:lnTo>
                  <a:lnTo>
                    <a:pt x="13" y="5072"/>
                  </a:lnTo>
                  <a:lnTo>
                    <a:pt x="0" y="5341"/>
                  </a:lnTo>
                  <a:lnTo>
                    <a:pt x="0" y="20903"/>
                  </a:lnTo>
                  <a:lnTo>
                    <a:pt x="13" y="21184"/>
                  </a:lnTo>
                  <a:lnTo>
                    <a:pt x="26" y="21453"/>
                  </a:lnTo>
                  <a:lnTo>
                    <a:pt x="64" y="21722"/>
                  </a:lnTo>
                  <a:lnTo>
                    <a:pt x="116" y="21991"/>
                  </a:lnTo>
                  <a:lnTo>
                    <a:pt x="167" y="22247"/>
                  </a:lnTo>
                  <a:lnTo>
                    <a:pt x="244" y="22503"/>
                  </a:lnTo>
                  <a:lnTo>
                    <a:pt x="333" y="22747"/>
                  </a:lnTo>
                  <a:lnTo>
                    <a:pt x="423" y="22990"/>
                  </a:lnTo>
                  <a:lnTo>
                    <a:pt x="525" y="23234"/>
                  </a:lnTo>
                  <a:lnTo>
                    <a:pt x="653" y="23464"/>
                  </a:lnTo>
                  <a:lnTo>
                    <a:pt x="782" y="23682"/>
                  </a:lnTo>
                  <a:lnTo>
                    <a:pt x="910" y="23900"/>
                  </a:lnTo>
                  <a:lnTo>
                    <a:pt x="1063" y="24104"/>
                  </a:lnTo>
                  <a:lnTo>
                    <a:pt x="1230" y="24309"/>
                  </a:lnTo>
                  <a:lnTo>
                    <a:pt x="1396" y="24502"/>
                  </a:lnTo>
                  <a:lnTo>
                    <a:pt x="1563" y="24694"/>
                  </a:lnTo>
                  <a:lnTo>
                    <a:pt x="1755" y="24873"/>
                  </a:lnTo>
                  <a:lnTo>
                    <a:pt x="1947" y="25039"/>
                  </a:lnTo>
                  <a:lnTo>
                    <a:pt x="2152" y="25193"/>
                  </a:lnTo>
                  <a:lnTo>
                    <a:pt x="2357" y="25347"/>
                  </a:lnTo>
                  <a:lnTo>
                    <a:pt x="2575" y="25488"/>
                  </a:lnTo>
                  <a:lnTo>
                    <a:pt x="2805" y="25616"/>
                  </a:lnTo>
                  <a:lnTo>
                    <a:pt x="3036" y="25731"/>
                  </a:lnTo>
                  <a:lnTo>
                    <a:pt x="3266" y="25834"/>
                  </a:lnTo>
                  <a:lnTo>
                    <a:pt x="3510" y="25936"/>
                  </a:lnTo>
                  <a:lnTo>
                    <a:pt x="3766" y="26013"/>
                  </a:lnTo>
                  <a:lnTo>
                    <a:pt x="4009" y="26090"/>
                  </a:lnTo>
                  <a:lnTo>
                    <a:pt x="4278" y="26154"/>
                  </a:lnTo>
                  <a:lnTo>
                    <a:pt x="4534" y="26192"/>
                  </a:lnTo>
                  <a:lnTo>
                    <a:pt x="4803" y="26231"/>
                  </a:lnTo>
                  <a:lnTo>
                    <a:pt x="5072" y="26256"/>
                  </a:lnTo>
                  <a:lnTo>
                    <a:pt x="21184" y="26256"/>
                  </a:lnTo>
                  <a:lnTo>
                    <a:pt x="21466" y="26231"/>
                  </a:lnTo>
                  <a:lnTo>
                    <a:pt x="21722" y="26192"/>
                  </a:lnTo>
                  <a:lnTo>
                    <a:pt x="21991" y="26154"/>
                  </a:lnTo>
                  <a:lnTo>
                    <a:pt x="22248" y="26090"/>
                  </a:lnTo>
                  <a:lnTo>
                    <a:pt x="22504" y="26013"/>
                  </a:lnTo>
                  <a:lnTo>
                    <a:pt x="22747" y="25936"/>
                  </a:lnTo>
                  <a:lnTo>
                    <a:pt x="22990" y="25834"/>
                  </a:lnTo>
                  <a:lnTo>
                    <a:pt x="23234" y="25731"/>
                  </a:lnTo>
                  <a:lnTo>
                    <a:pt x="23464" y="25616"/>
                  </a:lnTo>
                  <a:lnTo>
                    <a:pt x="23682" y="25488"/>
                  </a:lnTo>
                  <a:lnTo>
                    <a:pt x="23900" y="25347"/>
                  </a:lnTo>
                  <a:lnTo>
                    <a:pt x="24117" y="25193"/>
                  </a:lnTo>
                  <a:lnTo>
                    <a:pt x="24322" y="25039"/>
                  </a:lnTo>
                  <a:lnTo>
                    <a:pt x="24515" y="24873"/>
                  </a:lnTo>
                  <a:lnTo>
                    <a:pt x="24694" y="24694"/>
                  </a:lnTo>
                  <a:lnTo>
                    <a:pt x="24873" y="24502"/>
                  </a:lnTo>
                  <a:lnTo>
                    <a:pt x="25040" y="24309"/>
                  </a:lnTo>
                  <a:lnTo>
                    <a:pt x="25206" y="24104"/>
                  </a:lnTo>
                  <a:lnTo>
                    <a:pt x="25347" y="23900"/>
                  </a:lnTo>
                  <a:lnTo>
                    <a:pt x="25488" y="23682"/>
                  </a:lnTo>
                  <a:lnTo>
                    <a:pt x="25616" y="23464"/>
                  </a:lnTo>
                  <a:lnTo>
                    <a:pt x="25731" y="23234"/>
                  </a:lnTo>
                  <a:lnTo>
                    <a:pt x="25847" y="22990"/>
                  </a:lnTo>
                  <a:lnTo>
                    <a:pt x="25936" y="22747"/>
                  </a:lnTo>
                  <a:lnTo>
                    <a:pt x="26026" y="22503"/>
                  </a:lnTo>
                  <a:lnTo>
                    <a:pt x="26090" y="22247"/>
                  </a:lnTo>
                  <a:lnTo>
                    <a:pt x="26154" y="21991"/>
                  </a:lnTo>
                  <a:lnTo>
                    <a:pt x="26205" y="21722"/>
                  </a:lnTo>
                  <a:lnTo>
                    <a:pt x="26231" y="21453"/>
                  </a:lnTo>
                  <a:lnTo>
                    <a:pt x="26256" y="21184"/>
                  </a:lnTo>
                  <a:lnTo>
                    <a:pt x="26256" y="20903"/>
                  </a:lnTo>
                  <a:lnTo>
                    <a:pt x="26256" y="5341"/>
                  </a:lnTo>
                  <a:lnTo>
                    <a:pt x="26256" y="5072"/>
                  </a:lnTo>
                  <a:lnTo>
                    <a:pt x="26231" y="4803"/>
                  </a:lnTo>
                  <a:lnTo>
                    <a:pt x="26205" y="4534"/>
                  </a:lnTo>
                  <a:lnTo>
                    <a:pt x="26154" y="4265"/>
                  </a:lnTo>
                  <a:lnTo>
                    <a:pt x="26090" y="4009"/>
                  </a:lnTo>
                  <a:lnTo>
                    <a:pt x="26026" y="3753"/>
                  </a:lnTo>
                  <a:lnTo>
                    <a:pt x="25936" y="3509"/>
                  </a:lnTo>
                  <a:lnTo>
                    <a:pt x="25847" y="3266"/>
                  </a:lnTo>
                  <a:lnTo>
                    <a:pt x="25731" y="3023"/>
                  </a:lnTo>
                  <a:lnTo>
                    <a:pt x="25616" y="2792"/>
                  </a:lnTo>
                  <a:lnTo>
                    <a:pt x="25488" y="2574"/>
                  </a:lnTo>
                  <a:lnTo>
                    <a:pt x="25347" y="2357"/>
                  </a:lnTo>
                  <a:lnTo>
                    <a:pt x="25206" y="2152"/>
                  </a:lnTo>
                  <a:lnTo>
                    <a:pt x="25040" y="1947"/>
                  </a:lnTo>
                  <a:lnTo>
                    <a:pt x="24873" y="1755"/>
                  </a:lnTo>
                  <a:lnTo>
                    <a:pt x="24694" y="1563"/>
                  </a:lnTo>
                  <a:lnTo>
                    <a:pt x="24515" y="1383"/>
                  </a:lnTo>
                  <a:lnTo>
                    <a:pt x="24322" y="1217"/>
                  </a:lnTo>
                  <a:lnTo>
                    <a:pt x="24117" y="1063"/>
                  </a:lnTo>
                  <a:lnTo>
                    <a:pt x="23900" y="909"/>
                  </a:lnTo>
                  <a:lnTo>
                    <a:pt x="23682" y="768"/>
                  </a:lnTo>
                  <a:lnTo>
                    <a:pt x="23464" y="640"/>
                  </a:lnTo>
                  <a:lnTo>
                    <a:pt x="23234" y="525"/>
                  </a:lnTo>
                  <a:lnTo>
                    <a:pt x="22990" y="423"/>
                  </a:lnTo>
                  <a:lnTo>
                    <a:pt x="22747" y="320"/>
                  </a:lnTo>
                  <a:lnTo>
                    <a:pt x="22504" y="243"/>
                  </a:lnTo>
                  <a:lnTo>
                    <a:pt x="22248" y="167"/>
                  </a:lnTo>
                  <a:lnTo>
                    <a:pt x="21991" y="102"/>
                  </a:lnTo>
                  <a:lnTo>
                    <a:pt x="21722" y="64"/>
                  </a:lnTo>
                  <a:lnTo>
                    <a:pt x="21466" y="26"/>
                  </a:lnTo>
                  <a:lnTo>
                    <a:pt x="211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8"/>
            <p:cNvSpPr/>
            <p:nvPr/>
          </p:nvSpPr>
          <p:spPr>
            <a:xfrm>
              <a:off x="1623520" y="1254966"/>
              <a:ext cx="1172579" cy="1171926"/>
            </a:xfrm>
            <a:custGeom>
              <a:avLst/>
              <a:gdLst/>
              <a:ahLst/>
              <a:cxnLst/>
              <a:rect l="l" t="t" r="r" b="b"/>
              <a:pathLst>
                <a:path w="23350" h="23337" extrusionOk="0">
                  <a:moveTo>
                    <a:pt x="4509" y="0"/>
                  </a:moveTo>
                  <a:lnTo>
                    <a:pt x="4265" y="26"/>
                  </a:lnTo>
                  <a:lnTo>
                    <a:pt x="4035" y="51"/>
                  </a:lnTo>
                  <a:lnTo>
                    <a:pt x="3792" y="90"/>
                  </a:lnTo>
                  <a:lnTo>
                    <a:pt x="3561" y="141"/>
                  </a:lnTo>
                  <a:lnTo>
                    <a:pt x="3343" y="205"/>
                  </a:lnTo>
                  <a:lnTo>
                    <a:pt x="3126" y="282"/>
                  </a:lnTo>
                  <a:lnTo>
                    <a:pt x="2908" y="372"/>
                  </a:lnTo>
                  <a:lnTo>
                    <a:pt x="2690" y="461"/>
                  </a:lnTo>
                  <a:lnTo>
                    <a:pt x="2485" y="564"/>
                  </a:lnTo>
                  <a:lnTo>
                    <a:pt x="2293" y="679"/>
                  </a:lnTo>
                  <a:lnTo>
                    <a:pt x="2101" y="807"/>
                  </a:lnTo>
                  <a:lnTo>
                    <a:pt x="1909" y="935"/>
                  </a:lnTo>
                  <a:lnTo>
                    <a:pt x="1729" y="1076"/>
                  </a:lnTo>
                  <a:lnTo>
                    <a:pt x="1563" y="1230"/>
                  </a:lnTo>
                  <a:lnTo>
                    <a:pt x="1396" y="1383"/>
                  </a:lnTo>
                  <a:lnTo>
                    <a:pt x="1230" y="1550"/>
                  </a:lnTo>
                  <a:lnTo>
                    <a:pt x="1089" y="1729"/>
                  </a:lnTo>
                  <a:lnTo>
                    <a:pt x="948" y="1909"/>
                  </a:lnTo>
                  <a:lnTo>
                    <a:pt x="807" y="2088"/>
                  </a:lnTo>
                  <a:lnTo>
                    <a:pt x="692" y="2280"/>
                  </a:lnTo>
                  <a:lnTo>
                    <a:pt x="577" y="2485"/>
                  </a:lnTo>
                  <a:lnTo>
                    <a:pt x="474" y="2690"/>
                  </a:lnTo>
                  <a:lnTo>
                    <a:pt x="372" y="2895"/>
                  </a:lnTo>
                  <a:lnTo>
                    <a:pt x="295" y="3112"/>
                  </a:lnTo>
                  <a:lnTo>
                    <a:pt x="218" y="3330"/>
                  </a:lnTo>
                  <a:lnTo>
                    <a:pt x="154" y="3561"/>
                  </a:lnTo>
                  <a:lnTo>
                    <a:pt x="103" y="3791"/>
                  </a:lnTo>
                  <a:lnTo>
                    <a:pt x="52" y="4022"/>
                  </a:lnTo>
                  <a:lnTo>
                    <a:pt x="26" y="4265"/>
                  </a:lnTo>
                  <a:lnTo>
                    <a:pt x="13" y="4509"/>
                  </a:lnTo>
                  <a:lnTo>
                    <a:pt x="0" y="4752"/>
                  </a:lnTo>
                  <a:lnTo>
                    <a:pt x="0" y="18584"/>
                  </a:lnTo>
                  <a:lnTo>
                    <a:pt x="13" y="18828"/>
                  </a:lnTo>
                  <a:lnTo>
                    <a:pt x="26" y="19071"/>
                  </a:lnTo>
                  <a:lnTo>
                    <a:pt x="52" y="19314"/>
                  </a:lnTo>
                  <a:lnTo>
                    <a:pt x="103" y="19545"/>
                  </a:lnTo>
                  <a:lnTo>
                    <a:pt x="154" y="19776"/>
                  </a:lnTo>
                  <a:lnTo>
                    <a:pt x="218" y="19993"/>
                  </a:lnTo>
                  <a:lnTo>
                    <a:pt x="295" y="20224"/>
                  </a:lnTo>
                  <a:lnTo>
                    <a:pt x="372" y="20429"/>
                  </a:lnTo>
                  <a:lnTo>
                    <a:pt x="474" y="20646"/>
                  </a:lnTo>
                  <a:lnTo>
                    <a:pt x="577" y="20851"/>
                  </a:lnTo>
                  <a:lnTo>
                    <a:pt x="692" y="21043"/>
                  </a:lnTo>
                  <a:lnTo>
                    <a:pt x="807" y="21248"/>
                  </a:lnTo>
                  <a:lnTo>
                    <a:pt x="948" y="21428"/>
                  </a:lnTo>
                  <a:lnTo>
                    <a:pt x="1089" y="21607"/>
                  </a:lnTo>
                  <a:lnTo>
                    <a:pt x="1230" y="21786"/>
                  </a:lnTo>
                  <a:lnTo>
                    <a:pt x="1396" y="21940"/>
                  </a:lnTo>
                  <a:lnTo>
                    <a:pt x="1563" y="22107"/>
                  </a:lnTo>
                  <a:lnTo>
                    <a:pt x="1729" y="22247"/>
                  </a:lnTo>
                  <a:lnTo>
                    <a:pt x="1909" y="22388"/>
                  </a:lnTo>
                  <a:lnTo>
                    <a:pt x="2101" y="22529"/>
                  </a:lnTo>
                  <a:lnTo>
                    <a:pt x="2293" y="22644"/>
                  </a:lnTo>
                  <a:lnTo>
                    <a:pt x="2485" y="22760"/>
                  </a:lnTo>
                  <a:lnTo>
                    <a:pt x="2690" y="22875"/>
                  </a:lnTo>
                  <a:lnTo>
                    <a:pt x="2908" y="22965"/>
                  </a:lnTo>
                  <a:lnTo>
                    <a:pt x="3126" y="23054"/>
                  </a:lnTo>
                  <a:lnTo>
                    <a:pt x="3343" y="23118"/>
                  </a:lnTo>
                  <a:lnTo>
                    <a:pt x="3561" y="23182"/>
                  </a:lnTo>
                  <a:lnTo>
                    <a:pt x="3792" y="23246"/>
                  </a:lnTo>
                  <a:lnTo>
                    <a:pt x="4035" y="23285"/>
                  </a:lnTo>
                  <a:lnTo>
                    <a:pt x="4265" y="23310"/>
                  </a:lnTo>
                  <a:lnTo>
                    <a:pt x="4509" y="23336"/>
                  </a:lnTo>
                  <a:lnTo>
                    <a:pt x="18828" y="23336"/>
                  </a:lnTo>
                  <a:lnTo>
                    <a:pt x="19071" y="23310"/>
                  </a:lnTo>
                  <a:lnTo>
                    <a:pt x="19315" y="23285"/>
                  </a:lnTo>
                  <a:lnTo>
                    <a:pt x="19545" y="23246"/>
                  </a:lnTo>
                  <a:lnTo>
                    <a:pt x="19776" y="23182"/>
                  </a:lnTo>
                  <a:lnTo>
                    <a:pt x="20006" y="23118"/>
                  </a:lnTo>
                  <a:lnTo>
                    <a:pt x="20224" y="23054"/>
                  </a:lnTo>
                  <a:lnTo>
                    <a:pt x="20442" y="22965"/>
                  </a:lnTo>
                  <a:lnTo>
                    <a:pt x="20647" y="22875"/>
                  </a:lnTo>
                  <a:lnTo>
                    <a:pt x="20852" y="22760"/>
                  </a:lnTo>
                  <a:lnTo>
                    <a:pt x="21056" y="22644"/>
                  </a:lnTo>
                  <a:lnTo>
                    <a:pt x="21249" y="22529"/>
                  </a:lnTo>
                  <a:lnTo>
                    <a:pt x="21428" y="22388"/>
                  </a:lnTo>
                  <a:lnTo>
                    <a:pt x="21607" y="22247"/>
                  </a:lnTo>
                  <a:lnTo>
                    <a:pt x="21787" y="22107"/>
                  </a:lnTo>
                  <a:lnTo>
                    <a:pt x="21953" y="21940"/>
                  </a:lnTo>
                  <a:lnTo>
                    <a:pt x="22107" y="21786"/>
                  </a:lnTo>
                  <a:lnTo>
                    <a:pt x="22260" y="21607"/>
                  </a:lnTo>
                  <a:lnTo>
                    <a:pt x="22401" y="21428"/>
                  </a:lnTo>
                  <a:lnTo>
                    <a:pt x="22529" y="21248"/>
                  </a:lnTo>
                  <a:lnTo>
                    <a:pt x="22657" y="21043"/>
                  </a:lnTo>
                  <a:lnTo>
                    <a:pt x="22773" y="20851"/>
                  </a:lnTo>
                  <a:lnTo>
                    <a:pt x="22875" y="20646"/>
                  </a:lnTo>
                  <a:lnTo>
                    <a:pt x="22965" y="20429"/>
                  </a:lnTo>
                  <a:lnTo>
                    <a:pt x="23055" y="20224"/>
                  </a:lnTo>
                  <a:lnTo>
                    <a:pt x="23131" y="19993"/>
                  </a:lnTo>
                  <a:lnTo>
                    <a:pt x="23195" y="19776"/>
                  </a:lnTo>
                  <a:lnTo>
                    <a:pt x="23247" y="19545"/>
                  </a:lnTo>
                  <a:lnTo>
                    <a:pt x="23285" y="19314"/>
                  </a:lnTo>
                  <a:lnTo>
                    <a:pt x="23323" y="19071"/>
                  </a:lnTo>
                  <a:lnTo>
                    <a:pt x="23336" y="18828"/>
                  </a:lnTo>
                  <a:lnTo>
                    <a:pt x="23349" y="18584"/>
                  </a:lnTo>
                  <a:lnTo>
                    <a:pt x="23349" y="4752"/>
                  </a:lnTo>
                  <a:lnTo>
                    <a:pt x="23336" y="4509"/>
                  </a:lnTo>
                  <a:lnTo>
                    <a:pt x="23323" y="4265"/>
                  </a:lnTo>
                  <a:lnTo>
                    <a:pt x="23285" y="4022"/>
                  </a:lnTo>
                  <a:lnTo>
                    <a:pt x="23247" y="3791"/>
                  </a:lnTo>
                  <a:lnTo>
                    <a:pt x="23195" y="3561"/>
                  </a:lnTo>
                  <a:lnTo>
                    <a:pt x="23131" y="3330"/>
                  </a:lnTo>
                  <a:lnTo>
                    <a:pt x="23055" y="3112"/>
                  </a:lnTo>
                  <a:lnTo>
                    <a:pt x="22965" y="2895"/>
                  </a:lnTo>
                  <a:lnTo>
                    <a:pt x="22875" y="2690"/>
                  </a:lnTo>
                  <a:lnTo>
                    <a:pt x="22773" y="2485"/>
                  </a:lnTo>
                  <a:lnTo>
                    <a:pt x="22657" y="2280"/>
                  </a:lnTo>
                  <a:lnTo>
                    <a:pt x="22529" y="2088"/>
                  </a:lnTo>
                  <a:lnTo>
                    <a:pt x="22401" y="1909"/>
                  </a:lnTo>
                  <a:lnTo>
                    <a:pt x="22260" y="1729"/>
                  </a:lnTo>
                  <a:lnTo>
                    <a:pt x="22107" y="1550"/>
                  </a:lnTo>
                  <a:lnTo>
                    <a:pt x="21953" y="1383"/>
                  </a:lnTo>
                  <a:lnTo>
                    <a:pt x="21787" y="1230"/>
                  </a:lnTo>
                  <a:lnTo>
                    <a:pt x="21607" y="1076"/>
                  </a:lnTo>
                  <a:lnTo>
                    <a:pt x="21428" y="935"/>
                  </a:lnTo>
                  <a:lnTo>
                    <a:pt x="21249" y="807"/>
                  </a:lnTo>
                  <a:lnTo>
                    <a:pt x="21056" y="679"/>
                  </a:lnTo>
                  <a:lnTo>
                    <a:pt x="20852" y="564"/>
                  </a:lnTo>
                  <a:lnTo>
                    <a:pt x="20647" y="461"/>
                  </a:lnTo>
                  <a:lnTo>
                    <a:pt x="20442" y="372"/>
                  </a:lnTo>
                  <a:lnTo>
                    <a:pt x="20224" y="282"/>
                  </a:lnTo>
                  <a:lnTo>
                    <a:pt x="20006" y="205"/>
                  </a:lnTo>
                  <a:lnTo>
                    <a:pt x="19776" y="141"/>
                  </a:lnTo>
                  <a:lnTo>
                    <a:pt x="19545" y="90"/>
                  </a:lnTo>
                  <a:lnTo>
                    <a:pt x="19315" y="51"/>
                  </a:lnTo>
                  <a:lnTo>
                    <a:pt x="19071" y="26"/>
                  </a:lnTo>
                  <a:lnTo>
                    <a:pt x="188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8"/>
            <p:cNvSpPr/>
            <p:nvPr/>
          </p:nvSpPr>
          <p:spPr>
            <a:xfrm>
              <a:off x="2651305" y="1619641"/>
              <a:ext cx="77887" cy="58554"/>
            </a:xfrm>
            <a:custGeom>
              <a:avLst/>
              <a:gdLst/>
              <a:ahLst/>
              <a:cxnLst/>
              <a:rect l="l" t="t" r="r" b="b"/>
              <a:pathLst>
                <a:path w="1551" h="1166" extrusionOk="0">
                  <a:moveTo>
                    <a:pt x="1307" y="0"/>
                  </a:moveTo>
                  <a:lnTo>
                    <a:pt x="1268" y="13"/>
                  </a:lnTo>
                  <a:lnTo>
                    <a:pt x="1217" y="26"/>
                  </a:lnTo>
                  <a:lnTo>
                    <a:pt x="1179" y="39"/>
                  </a:lnTo>
                  <a:lnTo>
                    <a:pt x="116" y="730"/>
                  </a:lnTo>
                  <a:lnTo>
                    <a:pt x="77" y="756"/>
                  </a:lnTo>
                  <a:lnTo>
                    <a:pt x="39" y="794"/>
                  </a:lnTo>
                  <a:lnTo>
                    <a:pt x="26" y="833"/>
                  </a:lnTo>
                  <a:lnTo>
                    <a:pt x="0" y="871"/>
                  </a:lnTo>
                  <a:lnTo>
                    <a:pt x="0" y="922"/>
                  </a:lnTo>
                  <a:lnTo>
                    <a:pt x="0" y="974"/>
                  </a:lnTo>
                  <a:lnTo>
                    <a:pt x="13" y="1012"/>
                  </a:lnTo>
                  <a:lnTo>
                    <a:pt x="39" y="1063"/>
                  </a:lnTo>
                  <a:lnTo>
                    <a:pt x="77" y="1102"/>
                  </a:lnTo>
                  <a:lnTo>
                    <a:pt x="128" y="1140"/>
                  </a:lnTo>
                  <a:lnTo>
                    <a:pt x="180" y="1166"/>
                  </a:lnTo>
                  <a:lnTo>
                    <a:pt x="308" y="1166"/>
                  </a:lnTo>
                  <a:lnTo>
                    <a:pt x="372" y="1127"/>
                  </a:lnTo>
                  <a:lnTo>
                    <a:pt x="1435" y="448"/>
                  </a:lnTo>
                  <a:lnTo>
                    <a:pt x="1473" y="423"/>
                  </a:lnTo>
                  <a:lnTo>
                    <a:pt x="1499" y="384"/>
                  </a:lnTo>
                  <a:lnTo>
                    <a:pt x="1524" y="346"/>
                  </a:lnTo>
                  <a:lnTo>
                    <a:pt x="1537" y="295"/>
                  </a:lnTo>
                  <a:lnTo>
                    <a:pt x="1550" y="256"/>
                  </a:lnTo>
                  <a:lnTo>
                    <a:pt x="1550" y="205"/>
                  </a:lnTo>
                  <a:lnTo>
                    <a:pt x="1537" y="154"/>
                  </a:lnTo>
                  <a:lnTo>
                    <a:pt x="1512" y="115"/>
                  </a:lnTo>
                  <a:lnTo>
                    <a:pt x="1473" y="77"/>
                  </a:lnTo>
                  <a:lnTo>
                    <a:pt x="1435" y="51"/>
                  </a:lnTo>
                  <a:lnTo>
                    <a:pt x="1396" y="26"/>
                  </a:lnTo>
                  <a:lnTo>
                    <a:pt x="1358" y="13"/>
                  </a:lnTo>
                  <a:lnTo>
                    <a:pt x="1307" y="0"/>
                  </a:lnTo>
                  <a:close/>
                </a:path>
              </a:pathLst>
            </a:custGeom>
            <a:solidFill>
              <a:srgbClr val="05A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8"/>
            <p:cNvSpPr/>
            <p:nvPr/>
          </p:nvSpPr>
          <p:spPr>
            <a:xfrm>
              <a:off x="2049910" y="1554660"/>
              <a:ext cx="301104" cy="117760"/>
            </a:xfrm>
            <a:custGeom>
              <a:avLst/>
              <a:gdLst/>
              <a:ahLst/>
              <a:cxnLst/>
              <a:rect l="l" t="t" r="r" b="b"/>
              <a:pathLst>
                <a:path w="5996" h="2345" extrusionOk="0">
                  <a:moveTo>
                    <a:pt x="3395" y="1"/>
                  </a:moveTo>
                  <a:lnTo>
                    <a:pt x="3344" y="13"/>
                  </a:lnTo>
                  <a:lnTo>
                    <a:pt x="3293" y="26"/>
                  </a:lnTo>
                  <a:lnTo>
                    <a:pt x="3254" y="52"/>
                  </a:lnTo>
                  <a:lnTo>
                    <a:pt x="3216" y="77"/>
                  </a:lnTo>
                  <a:lnTo>
                    <a:pt x="3190" y="116"/>
                  </a:lnTo>
                  <a:lnTo>
                    <a:pt x="3165" y="154"/>
                  </a:lnTo>
                  <a:lnTo>
                    <a:pt x="3152" y="193"/>
                  </a:lnTo>
                  <a:lnTo>
                    <a:pt x="3152" y="244"/>
                  </a:lnTo>
                  <a:lnTo>
                    <a:pt x="3152" y="833"/>
                  </a:lnTo>
                  <a:lnTo>
                    <a:pt x="2409" y="833"/>
                  </a:lnTo>
                  <a:lnTo>
                    <a:pt x="2358" y="846"/>
                  </a:lnTo>
                  <a:lnTo>
                    <a:pt x="2319" y="859"/>
                  </a:lnTo>
                  <a:lnTo>
                    <a:pt x="2268" y="872"/>
                  </a:lnTo>
                  <a:lnTo>
                    <a:pt x="2242" y="910"/>
                  </a:lnTo>
                  <a:lnTo>
                    <a:pt x="2204" y="948"/>
                  </a:lnTo>
                  <a:lnTo>
                    <a:pt x="2178" y="987"/>
                  </a:lnTo>
                  <a:lnTo>
                    <a:pt x="2166" y="1025"/>
                  </a:lnTo>
                  <a:lnTo>
                    <a:pt x="2166" y="1076"/>
                  </a:lnTo>
                  <a:lnTo>
                    <a:pt x="2166" y="1858"/>
                  </a:lnTo>
                  <a:lnTo>
                    <a:pt x="244" y="1858"/>
                  </a:lnTo>
                  <a:lnTo>
                    <a:pt x="193" y="1871"/>
                  </a:lnTo>
                  <a:lnTo>
                    <a:pt x="155" y="1883"/>
                  </a:lnTo>
                  <a:lnTo>
                    <a:pt x="103" y="1909"/>
                  </a:lnTo>
                  <a:lnTo>
                    <a:pt x="78" y="1935"/>
                  </a:lnTo>
                  <a:lnTo>
                    <a:pt x="39" y="1973"/>
                  </a:lnTo>
                  <a:lnTo>
                    <a:pt x="27" y="2011"/>
                  </a:lnTo>
                  <a:lnTo>
                    <a:pt x="1" y="2063"/>
                  </a:lnTo>
                  <a:lnTo>
                    <a:pt x="1" y="2101"/>
                  </a:lnTo>
                  <a:lnTo>
                    <a:pt x="1" y="2152"/>
                  </a:lnTo>
                  <a:lnTo>
                    <a:pt x="27" y="2204"/>
                  </a:lnTo>
                  <a:lnTo>
                    <a:pt x="39" y="2242"/>
                  </a:lnTo>
                  <a:lnTo>
                    <a:pt x="78" y="2280"/>
                  </a:lnTo>
                  <a:lnTo>
                    <a:pt x="103" y="2306"/>
                  </a:lnTo>
                  <a:lnTo>
                    <a:pt x="155" y="2332"/>
                  </a:lnTo>
                  <a:lnTo>
                    <a:pt x="193" y="2344"/>
                  </a:lnTo>
                  <a:lnTo>
                    <a:pt x="5803" y="2344"/>
                  </a:lnTo>
                  <a:lnTo>
                    <a:pt x="5854" y="2332"/>
                  </a:lnTo>
                  <a:lnTo>
                    <a:pt x="5893" y="2306"/>
                  </a:lnTo>
                  <a:lnTo>
                    <a:pt x="5931" y="2280"/>
                  </a:lnTo>
                  <a:lnTo>
                    <a:pt x="5957" y="2242"/>
                  </a:lnTo>
                  <a:lnTo>
                    <a:pt x="5982" y="2204"/>
                  </a:lnTo>
                  <a:lnTo>
                    <a:pt x="5995" y="2152"/>
                  </a:lnTo>
                  <a:lnTo>
                    <a:pt x="5995" y="2101"/>
                  </a:lnTo>
                  <a:lnTo>
                    <a:pt x="5995" y="2063"/>
                  </a:lnTo>
                  <a:lnTo>
                    <a:pt x="5982" y="2011"/>
                  </a:lnTo>
                  <a:lnTo>
                    <a:pt x="5957" y="1973"/>
                  </a:lnTo>
                  <a:lnTo>
                    <a:pt x="5931" y="1935"/>
                  </a:lnTo>
                  <a:lnTo>
                    <a:pt x="5893" y="1909"/>
                  </a:lnTo>
                  <a:lnTo>
                    <a:pt x="5854" y="1883"/>
                  </a:lnTo>
                  <a:lnTo>
                    <a:pt x="5803" y="1871"/>
                  </a:lnTo>
                  <a:lnTo>
                    <a:pt x="5752" y="1858"/>
                  </a:lnTo>
                  <a:lnTo>
                    <a:pt x="4727" y="1858"/>
                  </a:lnTo>
                  <a:lnTo>
                    <a:pt x="4727" y="551"/>
                  </a:lnTo>
                  <a:lnTo>
                    <a:pt x="4714" y="513"/>
                  </a:lnTo>
                  <a:lnTo>
                    <a:pt x="4701" y="462"/>
                  </a:lnTo>
                  <a:lnTo>
                    <a:pt x="4689" y="423"/>
                  </a:lnTo>
                  <a:lnTo>
                    <a:pt x="4650" y="385"/>
                  </a:lnTo>
                  <a:lnTo>
                    <a:pt x="4625" y="359"/>
                  </a:lnTo>
                  <a:lnTo>
                    <a:pt x="4573" y="334"/>
                  </a:lnTo>
                  <a:lnTo>
                    <a:pt x="4535" y="321"/>
                  </a:lnTo>
                  <a:lnTo>
                    <a:pt x="4484" y="308"/>
                  </a:lnTo>
                  <a:lnTo>
                    <a:pt x="4433" y="321"/>
                  </a:lnTo>
                  <a:lnTo>
                    <a:pt x="4394" y="334"/>
                  </a:lnTo>
                  <a:lnTo>
                    <a:pt x="4343" y="359"/>
                  </a:lnTo>
                  <a:lnTo>
                    <a:pt x="4304" y="385"/>
                  </a:lnTo>
                  <a:lnTo>
                    <a:pt x="4279" y="423"/>
                  </a:lnTo>
                  <a:lnTo>
                    <a:pt x="4253" y="462"/>
                  </a:lnTo>
                  <a:lnTo>
                    <a:pt x="4240" y="513"/>
                  </a:lnTo>
                  <a:lnTo>
                    <a:pt x="4240" y="551"/>
                  </a:lnTo>
                  <a:lnTo>
                    <a:pt x="4240" y="1858"/>
                  </a:lnTo>
                  <a:lnTo>
                    <a:pt x="2652" y="1858"/>
                  </a:lnTo>
                  <a:lnTo>
                    <a:pt x="2652" y="1320"/>
                  </a:lnTo>
                  <a:lnTo>
                    <a:pt x="3446" y="1320"/>
                  </a:lnTo>
                  <a:lnTo>
                    <a:pt x="3485" y="1307"/>
                  </a:lnTo>
                  <a:lnTo>
                    <a:pt x="3523" y="1281"/>
                  </a:lnTo>
                  <a:lnTo>
                    <a:pt x="3562" y="1256"/>
                  </a:lnTo>
                  <a:lnTo>
                    <a:pt x="3587" y="1217"/>
                  </a:lnTo>
                  <a:lnTo>
                    <a:pt x="3613" y="1179"/>
                  </a:lnTo>
                  <a:lnTo>
                    <a:pt x="3626" y="1128"/>
                  </a:lnTo>
                  <a:lnTo>
                    <a:pt x="3638" y="1076"/>
                  </a:lnTo>
                  <a:lnTo>
                    <a:pt x="3638" y="244"/>
                  </a:lnTo>
                  <a:lnTo>
                    <a:pt x="3626" y="193"/>
                  </a:lnTo>
                  <a:lnTo>
                    <a:pt x="3613" y="154"/>
                  </a:lnTo>
                  <a:lnTo>
                    <a:pt x="3587" y="116"/>
                  </a:lnTo>
                  <a:lnTo>
                    <a:pt x="3562" y="77"/>
                  </a:lnTo>
                  <a:lnTo>
                    <a:pt x="3523" y="52"/>
                  </a:lnTo>
                  <a:lnTo>
                    <a:pt x="3485" y="26"/>
                  </a:lnTo>
                  <a:lnTo>
                    <a:pt x="3446" y="13"/>
                  </a:lnTo>
                  <a:lnTo>
                    <a:pt x="33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8"/>
            <p:cNvSpPr/>
            <p:nvPr/>
          </p:nvSpPr>
          <p:spPr>
            <a:xfrm>
              <a:off x="2008130" y="1750204"/>
              <a:ext cx="354435" cy="233511"/>
            </a:xfrm>
            <a:custGeom>
              <a:avLst/>
              <a:gdLst/>
              <a:ahLst/>
              <a:cxnLst/>
              <a:rect l="l" t="t" r="r" b="b"/>
              <a:pathLst>
                <a:path w="7058" h="4650" extrusionOk="0">
                  <a:moveTo>
                    <a:pt x="218" y="0"/>
                  </a:moveTo>
                  <a:lnTo>
                    <a:pt x="167" y="13"/>
                  </a:lnTo>
                  <a:lnTo>
                    <a:pt x="129" y="26"/>
                  </a:lnTo>
                  <a:lnTo>
                    <a:pt x="90" y="51"/>
                  </a:lnTo>
                  <a:lnTo>
                    <a:pt x="52" y="90"/>
                  </a:lnTo>
                  <a:lnTo>
                    <a:pt x="26" y="128"/>
                  </a:lnTo>
                  <a:lnTo>
                    <a:pt x="13" y="180"/>
                  </a:lnTo>
                  <a:lnTo>
                    <a:pt x="0" y="218"/>
                  </a:lnTo>
                  <a:lnTo>
                    <a:pt x="0" y="269"/>
                  </a:lnTo>
                  <a:lnTo>
                    <a:pt x="13" y="320"/>
                  </a:lnTo>
                  <a:lnTo>
                    <a:pt x="39" y="359"/>
                  </a:lnTo>
                  <a:lnTo>
                    <a:pt x="65" y="397"/>
                  </a:lnTo>
                  <a:lnTo>
                    <a:pt x="103" y="436"/>
                  </a:lnTo>
                  <a:lnTo>
                    <a:pt x="1230" y="1319"/>
                  </a:lnTo>
                  <a:lnTo>
                    <a:pt x="1230" y="2152"/>
                  </a:lnTo>
                  <a:lnTo>
                    <a:pt x="1243" y="2203"/>
                  </a:lnTo>
                  <a:lnTo>
                    <a:pt x="1256" y="2242"/>
                  </a:lnTo>
                  <a:lnTo>
                    <a:pt x="1268" y="2293"/>
                  </a:lnTo>
                  <a:lnTo>
                    <a:pt x="1307" y="2318"/>
                  </a:lnTo>
                  <a:lnTo>
                    <a:pt x="1332" y="2357"/>
                  </a:lnTo>
                  <a:lnTo>
                    <a:pt x="1384" y="2370"/>
                  </a:lnTo>
                  <a:lnTo>
                    <a:pt x="1422" y="2382"/>
                  </a:lnTo>
                  <a:lnTo>
                    <a:pt x="1473" y="2395"/>
                  </a:lnTo>
                  <a:lnTo>
                    <a:pt x="5546" y="2395"/>
                  </a:lnTo>
                  <a:lnTo>
                    <a:pt x="5546" y="3484"/>
                  </a:lnTo>
                  <a:lnTo>
                    <a:pt x="4906" y="4252"/>
                  </a:lnTo>
                  <a:lnTo>
                    <a:pt x="4880" y="4291"/>
                  </a:lnTo>
                  <a:lnTo>
                    <a:pt x="4855" y="4342"/>
                  </a:lnTo>
                  <a:lnTo>
                    <a:pt x="4855" y="4381"/>
                  </a:lnTo>
                  <a:lnTo>
                    <a:pt x="4855" y="4432"/>
                  </a:lnTo>
                  <a:lnTo>
                    <a:pt x="4855" y="4470"/>
                  </a:lnTo>
                  <a:lnTo>
                    <a:pt x="4880" y="4521"/>
                  </a:lnTo>
                  <a:lnTo>
                    <a:pt x="4906" y="4560"/>
                  </a:lnTo>
                  <a:lnTo>
                    <a:pt x="4932" y="4598"/>
                  </a:lnTo>
                  <a:lnTo>
                    <a:pt x="4970" y="4624"/>
                  </a:lnTo>
                  <a:lnTo>
                    <a:pt x="5008" y="4637"/>
                  </a:lnTo>
                  <a:lnTo>
                    <a:pt x="5098" y="4649"/>
                  </a:lnTo>
                  <a:lnTo>
                    <a:pt x="5149" y="4649"/>
                  </a:lnTo>
                  <a:lnTo>
                    <a:pt x="5200" y="4624"/>
                  </a:lnTo>
                  <a:lnTo>
                    <a:pt x="5239" y="4598"/>
                  </a:lnTo>
                  <a:lnTo>
                    <a:pt x="5277" y="4560"/>
                  </a:lnTo>
                  <a:lnTo>
                    <a:pt x="5982" y="3727"/>
                  </a:lnTo>
                  <a:lnTo>
                    <a:pt x="6020" y="3650"/>
                  </a:lnTo>
                  <a:lnTo>
                    <a:pt x="6033" y="3574"/>
                  </a:lnTo>
                  <a:lnTo>
                    <a:pt x="6033" y="2395"/>
                  </a:lnTo>
                  <a:lnTo>
                    <a:pt x="6814" y="2395"/>
                  </a:lnTo>
                  <a:lnTo>
                    <a:pt x="6865" y="2382"/>
                  </a:lnTo>
                  <a:lnTo>
                    <a:pt x="6904" y="2370"/>
                  </a:lnTo>
                  <a:lnTo>
                    <a:pt x="6942" y="2357"/>
                  </a:lnTo>
                  <a:lnTo>
                    <a:pt x="6981" y="2318"/>
                  </a:lnTo>
                  <a:lnTo>
                    <a:pt x="7006" y="2293"/>
                  </a:lnTo>
                  <a:lnTo>
                    <a:pt x="7032" y="2242"/>
                  </a:lnTo>
                  <a:lnTo>
                    <a:pt x="7045" y="2203"/>
                  </a:lnTo>
                  <a:lnTo>
                    <a:pt x="7058" y="2152"/>
                  </a:lnTo>
                  <a:lnTo>
                    <a:pt x="7045" y="2101"/>
                  </a:lnTo>
                  <a:lnTo>
                    <a:pt x="7032" y="2062"/>
                  </a:lnTo>
                  <a:lnTo>
                    <a:pt x="7006" y="2011"/>
                  </a:lnTo>
                  <a:lnTo>
                    <a:pt x="6981" y="1985"/>
                  </a:lnTo>
                  <a:lnTo>
                    <a:pt x="6942" y="1947"/>
                  </a:lnTo>
                  <a:lnTo>
                    <a:pt x="6904" y="1921"/>
                  </a:lnTo>
                  <a:lnTo>
                    <a:pt x="6865" y="1909"/>
                  </a:lnTo>
                  <a:lnTo>
                    <a:pt x="3766" y="1909"/>
                  </a:lnTo>
                  <a:lnTo>
                    <a:pt x="3766" y="244"/>
                  </a:lnTo>
                  <a:lnTo>
                    <a:pt x="3766" y="192"/>
                  </a:lnTo>
                  <a:lnTo>
                    <a:pt x="3753" y="141"/>
                  </a:lnTo>
                  <a:lnTo>
                    <a:pt x="3728" y="103"/>
                  </a:lnTo>
                  <a:lnTo>
                    <a:pt x="3702" y="64"/>
                  </a:lnTo>
                  <a:lnTo>
                    <a:pt x="3664" y="39"/>
                  </a:lnTo>
                  <a:lnTo>
                    <a:pt x="3625" y="13"/>
                  </a:lnTo>
                  <a:lnTo>
                    <a:pt x="3574" y="0"/>
                  </a:lnTo>
                  <a:lnTo>
                    <a:pt x="3484" y="0"/>
                  </a:lnTo>
                  <a:lnTo>
                    <a:pt x="3433" y="13"/>
                  </a:lnTo>
                  <a:lnTo>
                    <a:pt x="3395" y="39"/>
                  </a:lnTo>
                  <a:lnTo>
                    <a:pt x="3356" y="64"/>
                  </a:lnTo>
                  <a:lnTo>
                    <a:pt x="3331" y="103"/>
                  </a:lnTo>
                  <a:lnTo>
                    <a:pt x="3305" y="141"/>
                  </a:lnTo>
                  <a:lnTo>
                    <a:pt x="3292" y="192"/>
                  </a:lnTo>
                  <a:lnTo>
                    <a:pt x="3292" y="244"/>
                  </a:lnTo>
                  <a:lnTo>
                    <a:pt x="3292" y="1909"/>
                  </a:lnTo>
                  <a:lnTo>
                    <a:pt x="1717" y="1909"/>
                  </a:lnTo>
                  <a:lnTo>
                    <a:pt x="1717" y="1191"/>
                  </a:lnTo>
                  <a:lnTo>
                    <a:pt x="1717" y="1140"/>
                  </a:lnTo>
                  <a:lnTo>
                    <a:pt x="1691" y="1089"/>
                  </a:lnTo>
                  <a:lnTo>
                    <a:pt x="1666" y="1038"/>
                  </a:lnTo>
                  <a:lnTo>
                    <a:pt x="1627" y="999"/>
                  </a:lnTo>
                  <a:lnTo>
                    <a:pt x="398" y="51"/>
                  </a:lnTo>
                  <a:lnTo>
                    <a:pt x="359" y="26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8"/>
            <p:cNvSpPr/>
            <p:nvPr/>
          </p:nvSpPr>
          <p:spPr>
            <a:xfrm>
              <a:off x="2487297" y="1939923"/>
              <a:ext cx="24506" cy="101038"/>
            </a:xfrm>
            <a:custGeom>
              <a:avLst/>
              <a:gdLst/>
              <a:ahLst/>
              <a:cxnLst/>
              <a:rect l="l" t="t" r="r" b="b"/>
              <a:pathLst>
                <a:path w="488" h="2012" extrusionOk="0">
                  <a:moveTo>
                    <a:pt x="244" y="1"/>
                  </a:moveTo>
                  <a:lnTo>
                    <a:pt x="192" y="13"/>
                  </a:lnTo>
                  <a:lnTo>
                    <a:pt x="154" y="26"/>
                  </a:lnTo>
                  <a:lnTo>
                    <a:pt x="103" y="39"/>
                  </a:lnTo>
                  <a:lnTo>
                    <a:pt x="77" y="77"/>
                  </a:lnTo>
                  <a:lnTo>
                    <a:pt x="39" y="116"/>
                  </a:lnTo>
                  <a:lnTo>
                    <a:pt x="13" y="154"/>
                  </a:lnTo>
                  <a:lnTo>
                    <a:pt x="0" y="193"/>
                  </a:lnTo>
                  <a:lnTo>
                    <a:pt x="0" y="244"/>
                  </a:lnTo>
                  <a:lnTo>
                    <a:pt x="0" y="1768"/>
                  </a:lnTo>
                  <a:lnTo>
                    <a:pt x="0" y="1819"/>
                  </a:lnTo>
                  <a:lnTo>
                    <a:pt x="13" y="1858"/>
                  </a:lnTo>
                  <a:lnTo>
                    <a:pt x="39" y="1909"/>
                  </a:lnTo>
                  <a:lnTo>
                    <a:pt x="77" y="1947"/>
                  </a:lnTo>
                  <a:lnTo>
                    <a:pt x="103" y="1973"/>
                  </a:lnTo>
                  <a:lnTo>
                    <a:pt x="154" y="1999"/>
                  </a:lnTo>
                  <a:lnTo>
                    <a:pt x="192" y="2011"/>
                  </a:lnTo>
                  <a:lnTo>
                    <a:pt x="295" y="2011"/>
                  </a:lnTo>
                  <a:lnTo>
                    <a:pt x="333" y="1999"/>
                  </a:lnTo>
                  <a:lnTo>
                    <a:pt x="385" y="1973"/>
                  </a:lnTo>
                  <a:lnTo>
                    <a:pt x="410" y="1947"/>
                  </a:lnTo>
                  <a:lnTo>
                    <a:pt x="449" y="1909"/>
                  </a:lnTo>
                  <a:lnTo>
                    <a:pt x="461" y="1858"/>
                  </a:lnTo>
                  <a:lnTo>
                    <a:pt x="487" y="1819"/>
                  </a:lnTo>
                  <a:lnTo>
                    <a:pt x="487" y="1768"/>
                  </a:lnTo>
                  <a:lnTo>
                    <a:pt x="487" y="244"/>
                  </a:lnTo>
                  <a:lnTo>
                    <a:pt x="487" y="193"/>
                  </a:lnTo>
                  <a:lnTo>
                    <a:pt x="461" y="154"/>
                  </a:lnTo>
                  <a:lnTo>
                    <a:pt x="449" y="116"/>
                  </a:lnTo>
                  <a:lnTo>
                    <a:pt x="410" y="77"/>
                  </a:lnTo>
                  <a:lnTo>
                    <a:pt x="385" y="39"/>
                  </a:lnTo>
                  <a:lnTo>
                    <a:pt x="333" y="26"/>
                  </a:lnTo>
                  <a:lnTo>
                    <a:pt x="295" y="13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8"/>
            <p:cNvSpPr/>
            <p:nvPr/>
          </p:nvSpPr>
          <p:spPr>
            <a:xfrm>
              <a:off x="2651305" y="1846018"/>
              <a:ext cx="67593" cy="194944"/>
            </a:xfrm>
            <a:custGeom>
              <a:avLst/>
              <a:gdLst/>
              <a:ahLst/>
              <a:cxnLst/>
              <a:rect l="l" t="t" r="r" b="b"/>
              <a:pathLst>
                <a:path w="1346" h="3882" extrusionOk="0">
                  <a:moveTo>
                    <a:pt x="218" y="1"/>
                  </a:moveTo>
                  <a:lnTo>
                    <a:pt x="167" y="13"/>
                  </a:lnTo>
                  <a:lnTo>
                    <a:pt x="128" y="26"/>
                  </a:lnTo>
                  <a:lnTo>
                    <a:pt x="90" y="52"/>
                  </a:lnTo>
                  <a:lnTo>
                    <a:pt x="52" y="90"/>
                  </a:lnTo>
                  <a:lnTo>
                    <a:pt x="26" y="129"/>
                  </a:lnTo>
                  <a:lnTo>
                    <a:pt x="13" y="180"/>
                  </a:lnTo>
                  <a:lnTo>
                    <a:pt x="0" y="231"/>
                  </a:lnTo>
                  <a:lnTo>
                    <a:pt x="0" y="270"/>
                  </a:lnTo>
                  <a:lnTo>
                    <a:pt x="13" y="321"/>
                  </a:lnTo>
                  <a:lnTo>
                    <a:pt x="26" y="359"/>
                  </a:lnTo>
                  <a:lnTo>
                    <a:pt x="64" y="398"/>
                  </a:lnTo>
                  <a:lnTo>
                    <a:pt x="90" y="436"/>
                  </a:lnTo>
                  <a:lnTo>
                    <a:pt x="128" y="462"/>
                  </a:lnTo>
                  <a:lnTo>
                    <a:pt x="858" y="820"/>
                  </a:lnTo>
                  <a:lnTo>
                    <a:pt x="858" y="3638"/>
                  </a:lnTo>
                  <a:lnTo>
                    <a:pt x="858" y="3689"/>
                  </a:lnTo>
                  <a:lnTo>
                    <a:pt x="871" y="3728"/>
                  </a:lnTo>
                  <a:lnTo>
                    <a:pt x="897" y="3779"/>
                  </a:lnTo>
                  <a:lnTo>
                    <a:pt x="922" y="3817"/>
                  </a:lnTo>
                  <a:lnTo>
                    <a:pt x="961" y="3843"/>
                  </a:lnTo>
                  <a:lnTo>
                    <a:pt x="999" y="3869"/>
                  </a:lnTo>
                  <a:lnTo>
                    <a:pt x="1051" y="3881"/>
                  </a:lnTo>
                  <a:lnTo>
                    <a:pt x="1153" y="3881"/>
                  </a:lnTo>
                  <a:lnTo>
                    <a:pt x="1191" y="3869"/>
                  </a:lnTo>
                  <a:lnTo>
                    <a:pt x="1230" y="3843"/>
                  </a:lnTo>
                  <a:lnTo>
                    <a:pt x="1268" y="3817"/>
                  </a:lnTo>
                  <a:lnTo>
                    <a:pt x="1307" y="3779"/>
                  </a:lnTo>
                  <a:lnTo>
                    <a:pt x="1320" y="3728"/>
                  </a:lnTo>
                  <a:lnTo>
                    <a:pt x="1332" y="3689"/>
                  </a:lnTo>
                  <a:lnTo>
                    <a:pt x="1345" y="3638"/>
                  </a:lnTo>
                  <a:lnTo>
                    <a:pt x="1345" y="679"/>
                  </a:lnTo>
                  <a:lnTo>
                    <a:pt x="1332" y="615"/>
                  </a:lnTo>
                  <a:lnTo>
                    <a:pt x="1307" y="551"/>
                  </a:lnTo>
                  <a:lnTo>
                    <a:pt x="1268" y="500"/>
                  </a:lnTo>
                  <a:lnTo>
                    <a:pt x="1204" y="462"/>
                  </a:lnTo>
                  <a:lnTo>
                    <a:pt x="359" y="26"/>
                  </a:lnTo>
                  <a:lnTo>
                    <a:pt x="308" y="13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8"/>
            <p:cNvSpPr/>
            <p:nvPr/>
          </p:nvSpPr>
          <p:spPr>
            <a:xfrm>
              <a:off x="1728373" y="1745032"/>
              <a:ext cx="91998" cy="295932"/>
            </a:xfrm>
            <a:custGeom>
              <a:avLst/>
              <a:gdLst/>
              <a:ahLst/>
              <a:cxnLst/>
              <a:rect l="l" t="t" r="r" b="b"/>
              <a:pathLst>
                <a:path w="1832" h="5893" extrusionOk="0">
                  <a:moveTo>
                    <a:pt x="1537" y="1"/>
                  </a:moveTo>
                  <a:lnTo>
                    <a:pt x="1499" y="14"/>
                  </a:lnTo>
                  <a:lnTo>
                    <a:pt x="1447" y="39"/>
                  </a:lnTo>
                  <a:lnTo>
                    <a:pt x="1422" y="78"/>
                  </a:lnTo>
                  <a:lnTo>
                    <a:pt x="1383" y="103"/>
                  </a:lnTo>
                  <a:lnTo>
                    <a:pt x="1371" y="154"/>
                  </a:lnTo>
                  <a:lnTo>
                    <a:pt x="1345" y="193"/>
                  </a:lnTo>
                  <a:lnTo>
                    <a:pt x="1345" y="244"/>
                  </a:lnTo>
                  <a:lnTo>
                    <a:pt x="1345" y="2012"/>
                  </a:lnTo>
                  <a:lnTo>
                    <a:pt x="192" y="2012"/>
                  </a:lnTo>
                  <a:lnTo>
                    <a:pt x="141" y="2024"/>
                  </a:lnTo>
                  <a:lnTo>
                    <a:pt x="103" y="2050"/>
                  </a:lnTo>
                  <a:lnTo>
                    <a:pt x="64" y="2088"/>
                  </a:lnTo>
                  <a:lnTo>
                    <a:pt x="38" y="2114"/>
                  </a:lnTo>
                  <a:lnTo>
                    <a:pt x="13" y="2165"/>
                  </a:lnTo>
                  <a:lnTo>
                    <a:pt x="0" y="2204"/>
                  </a:lnTo>
                  <a:lnTo>
                    <a:pt x="0" y="2255"/>
                  </a:lnTo>
                  <a:lnTo>
                    <a:pt x="0" y="5649"/>
                  </a:lnTo>
                  <a:lnTo>
                    <a:pt x="0" y="5700"/>
                  </a:lnTo>
                  <a:lnTo>
                    <a:pt x="13" y="5739"/>
                  </a:lnTo>
                  <a:lnTo>
                    <a:pt x="38" y="5790"/>
                  </a:lnTo>
                  <a:lnTo>
                    <a:pt x="64" y="5828"/>
                  </a:lnTo>
                  <a:lnTo>
                    <a:pt x="103" y="5854"/>
                  </a:lnTo>
                  <a:lnTo>
                    <a:pt x="141" y="5880"/>
                  </a:lnTo>
                  <a:lnTo>
                    <a:pt x="192" y="5892"/>
                  </a:lnTo>
                  <a:lnTo>
                    <a:pt x="282" y="5892"/>
                  </a:lnTo>
                  <a:lnTo>
                    <a:pt x="333" y="5880"/>
                  </a:lnTo>
                  <a:lnTo>
                    <a:pt x="371" y="5854"/>
                  </a:lnTo>
                  <a:lnTo>
                    <a:pt x="410" y="5828"/>
                  </a:lnTo>
                  <a:lnTo>
                    <a:pt x="436" y="5790"/>
                  </a:lnTo>
                  <a:lnTo>
                    <a:pt x="461" y="5739"/>
                  </a:lnTo>
                  <a:lnTo>
                    <a:pt x="474" y="5700"/>
                  </a:lnTo>
                  <a:lnTo>
                    <a:pt x="487" y="5649"/>
                  </a:lnTo>
                  <a:lnTo>
                    <a:pt x="487" y="2498"/>
                  </a:lnTo>
                  <a:lnTo>
                    <a:pt x="1588" y="2498"/>
                  </a:lnTo>
                  <a:lnTo>
                    <a:pt x="1639" y="2485"/>
                  </a:lnTo>
                  <a:lnTo>
                    <a:pt x="1678" y="2473"/>
                  </a:lnTo>
                  <a:lnTo>
                    <a:pt x="1729" y="2460"/>
                  </a:lnTo>
                  <a:lnTo>
                    <a:pt x="1755" y="2421"/>
                  </a:lnTo>
                  <a:lnTo>
                    <a:pt x="1793" y="2396"/>
                  </a:lnTo>
                  <a:lnTo>
                    <a:pt x="1806" y="2345"/>
                  </a:lnTo>
                  <a:lnTo>
                    <a:pt x="1832" y="2306"/>
                  </a:lnTo>
                  <a:lnTo>
                    <a:pt x="1832" y="2255"/>
                  </a:lnTo>
                  <a:lnTo>
                    <a:pt x="1832" y="244"/>
                  </a:lnTo>
                  <a:lnTo>
                    <a:pt x="1832" y="193"/>
                  </a:lnTo>
                  <a:lnTo>
                    <a:pt x="1806" y="154"/>
                  </a:lnTo>
                  <a:lnTo>
                    <a:pt x="1793" y="103"/>
                  </a:lnTo>
                  <a:lnTo>
                    <a:pt x="1755" y="78"/>
                  </a:lnTo>
                  <a:lnTo>
                    <a:pt x="1729" y="39"/>
                  </a:lnTo>
                  <a:lnTo>
                    <a:pt x="1678" y="14"/>
                  </a:lnTo>
                  <a:lnTo>
                    <a:pt x="16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8"/>
            <p:cNvSpPr/>
            <p:nvPr/>
          </p:nvSpPr>
          <p:spPr>
            <a:xfrm>
              <a:off x="2262829" y="1242714"/>
              <a:ext cx="24506" cy="143471"/>
            </a:xfrm>
            <a:custGeom>
              <a:avLst/>
              <a:gdLst/>
              <a:ahLst/>
              <a:cxnLst/>
              <a:rect l="l" t="t" r="r" b="b"/>
              <a:pathLst>
                <a:path w="488" h="2857" extrusionOk="0">
                  <a:moveTo>
                    <a:pt x="193" y="1"/>
                  </a:moveTo>
                  <a:lnTo>
                    <a:pt x="154" y="14"/>
                  </a:lnTo>
                  <a:lnTo>
                    <a:pt x="103" y="39"/>
                  </a:lnTo>
                  <a:lnTo>
                    <a:pt x="64" y="65"/>
                  </a:lnTo>
                  <a:lnTo>
                    <a:pt x="39" y="103"/>
                  </a:lnTo>
                  <a:lnTo>
                    <a:pt x="13" y="142"/>
                  </a:lnTo>
                  <a:lnTo>
                    <a:pt x="0" y="193"/>
                  </a:lnTo>
                  <a:lnTo>
                    <a:pt x="0" y="244"/>
                  </a:lnTo>
                  <a:lnTo>
                    <a:pt x="0" y="2614"/>
                  </a:lnTo>
                  <a:lnTo>
                    <a:pt x="0" y="2665"/>
                  </a:lnTo>
                  <a:lnTo>
                    <a:pt x="13" y="2716"/>
                  </a:lnTo>
                  <a:lnTo>
                    <a:pt x="39" y="2754"/>
                  </a:lnTo>
                  <a:lnTo>
                    <a:pt x="64" y="2793"/>
                  </a:lnTo>
                  <a:lnTo>
                    <a:pt x="103" y="2819"/>
                  </a:lnTo>
                  <a:lnTo>
                    <a:pt x="154" y="2844"/>
                  </a:lnTo>
                  <a:lnTo>
                    <a:pt x="193" y="2857"/>
                  </a:lnTo>
                  <a:lnTo>
                    <a:pt x="295" y="2857"/>
                  </a:lnTo>
                  <a:lnTo>
                    <a:pt x="333" y="2844"/>
                  </a:lnTo>
                  <a:lnTo>
                    <a:pt x="385" y="2819"/>
                  </a:lnTo>
                  <a:lnTo>
                    <a:pt x="410" y="2793"/>
                  </a:lnTo>
                  <a:lnTo>
                    <a:pt x="449" y="2754"/>
                  </a:lnTo>
                  <a:lnTo>
                    <a:pt x="461" y="2716"/>
                  </a:lnTo>
                  <a:lnTo>
                    <a:pt x="474" y="2665"/>
                  </a:lnTo>
                  <a:lnTo>
                    <a:pt x="487" y="2614"/>
                  </a:lnTo>
                  <a:lnTo>
                    <a:pt x="487" y="244"/>
                  </a:lnTo>
                  <a:lnTo>
                    <a:pt x="474" y="193"/>
                  </a:lnTo>
                  <a:lnTo>
                    <a:pt x="461" y="142"/>
                  </a:lnTo>
                  <a:lnTo>
                    <a:pt x="449" y="103"/>
                  </a:lnTo>
                  <a:lnTo>
                    <a:pt x="410" y="65"/>
                  </a:lnTo>
                  <a:lnTo>
                    <a:pt x="385" y="39"/>
                  </a:lnTo>
                  <a:lnTo>
                    <a:pt x="333" y="14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8"/>
            <p:cNvSpPr/>
            <p:nvPr/>
          </p:nvSpPr>
          <p:spPr>
            <a:xfrm>
              <a:off x="2487297" y="1242714"/>
              <a:ext cx="320990" cy="341579"/>
            </a:xfrm>
            <a:custGeom>
              <a:avLst/>
              <a:gdLst/>
              <a:ahLst/>
              <a:cxnLst/>
              <a:rect l="l" t="t" r="r" b="b"/>
              <a:pathLst>
                <a:path w="6392" h="6802" extrusionOk="0">
                  <a:moveTo>
                    <a:pt x="192" y="1"/>
                  </a:moveTo>
                  <a:lnTo>
                    <a:pt x="154" y="14"/>
                  </a:lnTo>
                  <a:lnTo>
                    <a:pt x="103" y="39"/>
                  </a:lnTo>
                  <a:lnTo>
                    <a:pt x="77" y="65"/>
                  </a:lnTo>
                  <a:lnTo>
                    <a:pt x="39" y="103"/>
                  </a:lnTo>
                  <a:lnTo>
                    <a:pt x="13" y="142"/>
                  </a:lnTo>
                  <a:lnTo>
                    <a:pt x="0" y="193"/>
                  </a:lnTo>
                  <a:lnTo>
                    <a:pt x="0" y="244"/>
                  </a:lnTo>
                  <a:lnTo>
                    <a:pt x="0" y="6558"/>
                  </a:lnTo>
                  <a:lnTo>
                    <a:pt x="0" y="6610"/>
                  </a:lnTo>
                  <a:lnTo>
                    <a:pt x="13" y="6661"/>
                  </a:lnTo>
                  <a:lnTo>
                    <a:pt x="39" y="6699"/>
                  </a:lnTo>
                  <a:lnTo>
                    <a:pt x="77" y="6738"/>
                  </a:lnTo>
                  <a:lnTo>
                    <a:pt x="103" y="6763"/>
                  </a:lnTo>
                  <a:lnTo>
                    <a:pt x="154" y="6789"/>
                  </a:lnTo>
                  <a:lnTo>
                    <a:pt x="192" y="6802"/>
                  </a:lnTo>
                  <a:lnTo>
                    <a:pt x="295" y="6802"/>
                  </a:lnTo>
                  <a:lnTo>
                    <a:pt x="333" y="6789"/>
                  </a:lnTo>
                  <a:lnTo>
                    <a:pt x="385" y="6763"/>
                  </a:lnTo>
                  <a:lnTo>
                    <a:pt x="410" y="6738"/>
                  </a:lnTo>
                  <a:lnTo>
                    <a:pt x="449" y="6699"/>
                  </a:lnTo>
                  <a:lnTo>
                    <a:pt x="461" y="6661"/>
                  </a:lnTo>
                  <a:lnTo>
                    <a:pt x="487" y="6610"/>
                  </a:lnTo>
                  <a:lnTo>
                    <a:pt x="487" y="6558"/>
                  </a:lnTo>
                  <a:lnTo>
                    <a:pt x="487" y="3062"/>
                  </a:lnTo>
                  <a:lnTo>
                    <a:pt x="3804" y="5201"/>
                  </a:lnTo>
                  <a:lnTo>
                    <a:pt x="3868" y="5226"/>
                  </a:lnTo>
                  <a:lnTo>
                    <a:pt x="3932" y="5239"/>
                  </a:lnTo>
                  <a:lnTo>
                    <a:pt x="6148" y="5239"/>
                  </a:lnTo>
                  <a:lnTo>
                    <a:pt x="6187" y="5226"/>
                  </a:lnTo>
                  <a:lnTo>
                    <a:pt x="6238" y="5214"/>
                  </a:lnTo>
                  <a:lnTo>
                    <a:pt x="6276" y="5201"/>
                  </a:lnTo>
                  <a:lnTo>
                    <a:pt x="6315" y="5162"/>
                  </a:lnTo>
                  <a:lnTo>
                    <a:pt x="6340" y="5124"/>
                  </a:lnTo>
                  <a:lnTo>
                    <a:pt x="6366" y="5086"/>
                  </a:lnTo>
                  <a:lnTo>
                    <a:pt x="6379" y="5047"/>
                  </a:lnTo>
                  <a:lnTo>
                    <a:pt x="6391" y="4996"/>
                  </a:lnTo>
                  <a:lnTo>
                    <a:pt x="6379" y="4945"/>
                  </a:lnTo>
                  <a:lnTo>
                    <a:pt x="6366" y="4893"/>
                  </a:lnTo>
                  <a:lnTo>
                    <a:pt x="6340" y="4855"/>
                  </a:lnTo>
                  <a:lnTo>
                    <a:pt x="6315" y="4817"/>
                  </a:lnTo>
                  <a:lnTo>
                    <a:pt x="6276" y="4791"/>
                  </a:lnTo>
                  <a:lnTo>
                    <a:pt x="6238" y="4765"/>
                  </a:lnTo>
                  <a:lnTo>
                    <a:pt x="6187" y="4753"/>
                  </a:lnTo>
                  <a:lnTo>
                    <a:pt x="4009" y="4753"/>
                  </a:lnTo>
                  <a:lnTo>
                    <a:pt x="487" y="2486"/>
                  </a:lnTo>
                  <a:lnTo>
                    <a:pt x="487" y="244"/>
                  </a:lnTo>
                  <a:lnTo>
                    <a:pt x="487" y="193"/>
                  </a:lnTo>
                  <a:lnTo>
                    <a:pt x="461" y="142"/>
                  </a:lnTo>
                  <a:lnTo>
                    <a:pt x="449" y="103"/>
                  </a:lnTo>
                  <a:lnTo>
                    <a:pt x="410" y="65"/>
                  </a:lnTo>
                  <a:lnTo>
                    <a:pt x="385" y="39"/>
                  </a:lnTo>
                  <a:lnTo>
                    <a:pt x="333" y="14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8"/>
            <p:cNvSpPr/>
            <p:nvPr/>
          </p:nvSpPr>
          <p:spPr>
            <a:xfrm>
              <a:off x="1692317" y="1302522"/>
              <a:ext cx="504937" cy="224522"/>
            </a:xfrm>
            <a:custGeom>
              <a:avLst/>
              <a:gdLst/>
              <a:ahLst/>
              <a:cxnLst/>
              <a:rect l="l" t="t" r="r" b="b"/>
              <a:pathLst>
                <a:path w="10055" h="4471" extrusionOk="0">
                  <a:moveTo>
                    <a:pt x="206" y="1"/>
                  </a:moveTo>
                  <a:lnTo>
                    <a:pt x="155" y="14"/>
                  </a:lnTo>
                  <a:lnTo>
                    <a:pt x="116" y="39"/>
                  </a:lnTo>
                  <a:lnTo>
                    <a:pt x="78" y="65"/>
                  </a:lnTo>
                  <a:lnTo>
                    <a:pt x="52" y="103"/>
                  </a:lnTo>
                  <a:lnTo>
                    <a:pt x="26" y="142"/>
                  </a:lnTo>
                  <a:lnTo>
                    <a:pt x="14" y="193"/>
                  </a:lnTo>
                  <a:lnTo>
                    <a:pt x="1" y="231"/>
                  </a:lnTo>
                  <a:lnTo>
                    <a:pt x="14" y="283"/>
                  </a:lnTo>
                  <a:lnTo>
                    <a:pt x="26" y="321"/>
                  </a:lnTo>
                  <a:lnTo>
                    <a:pt x="39" y="372"/>
                  </a:lnTo>
                  <a:lnTo>
                    <a:pt x="65" y="411"/>
                  </a:lnTo>
                  <a:lnTo>
                    <a:pt x="103" y="436"/>
                  </a:lnTo>
                  <a:lnTo>
                    <a:pt x="4227" y="3280"/>
                  </a:lnTo>
                  <a:lnTo>
                    <a:pt x="4227" y="4228"/>
                  </a:lnTo>
                  <a:lnTo>
                    <a:pt x="4227" y="4279"/>
                  </a:lnTo>
                  <a:lnTo>
                    <a:pt x="4253" y="4330"/>
                  </a:lnTo>
                  <a:lnTo>
                    <a:pt x="4266" y="4368"/>
                  </a:lnTo>
                  <a:lnTo>
                    <a:pt x="4304" y="4407"/>
                  </a:lnTo>
                  <a:lnTo>
                    <a:pt x="4330" y="4432"/>
                  </a:lnTo>
                  <a:lnTo>
                    <a:pt x="4381" y="4458"/>
                  </a:lnTo>
                  <a:lnTo>
                    <a:pt x="4420" y="4471"/>
                  </a:lnTo>
                  <a:lnTo>
                    <a:pt x="4522" y="4471"/>
                  </a:lnTo>
                  <a:lnTo>
                    <a:pt x="4560" y="4458"/>
                  </a:lnTo>
                  <a:lnTo>
                    <a:pt x="4612" y="4432"/>
                  </a:lnTo>
                  <a:lnTo>
                    <a:pt x="4637" y="4407"/>
                  </a:lnTo>
                  <a:lnTo>
                    <a:pt x="4676" y="4368"/>
                  </a:lnTo>
                  <a:lnTo>
                    <a:pt x="4689" y="4330"/>
                  </a:lnTo>
                  <a:lnTo>
                    <a:pt x="4714" y="4279"/>
                  </a:lnTo>
                  <a:lnTo>
                    <a:pt x="4714" y="4228"/>
                  </a:lnTo>
                  <a:lnTo>
                    <a:pt x="4714" y="3267"/>
                  </a:lnTo>
                  <a:lnTo>
                    <a:pt x="5367" y="2665"/>
                  </a:lnTo>
                  <a:lnTo>
                    <a:pt x="9863" y="2665"/>
                  </a:lnTo>
                  <a:lnTo>
                    <a:pt x="9914" y="2652"/>
                  </a:lnTo>
                  <a:lnTo>
                    <a:pt x="9953" y="2627"/>
                  </a:lnTo>
                  <a:lnTo>
                    <a:pt x="9991" y="2601"/>
                  </a:lnTo>
                  <a:lnTo>
                    <a:pt x="10017" y="2562"/>
                  </a:lnTo>
                  <a:lnTo>
                    <a:pt x="10042" y="2524"/>
                  </a:lnTo>
                  <a:lnTo>
                    <a:pt x="10055" y="2473"/>
                  </a:lnTo>
                  <a:lnTo>
                    <a:pt x="10055" y="2422"/>
                  </a:lnTo>
                  <a:lnTo>
                    <a:pt x="10055" y="2383"/>
                  </a:lnTo>
                  <a:lnTo>
                    <a:pt x="10042" y="2332"/>
                  </a:lnTo>
                  <a:lnTo>
                    <a:pt x="10017" y="2294"/>
                  </a:lnTo>
                  <a:lnTo>
                    <a:pt x="9991" y="2255"/>
                  </a:lnTo>
                  <a:lnTo>
                    <a:pt x="9953" y="2229"/>
                  </a:lnTo>
                  <a:lnTo>
                    <a:pt x="9914" y="2204"/>
                  </a:lnTo>
                  <a:lnTo>
                    <a:pt x="9863" y="2191"/>
                  </a:lnTo>
                  <a:lnTo>
                    <a:pt x="9812" y="2178"/>
                  </a:lnTo>
                  <a:lnTo>
                    <a:pt x="7609" y="2178"/>
                  </a:lnTo>
                  <a:lnTo>
                    <a:pt x="7609" y="1013"/>
                  </a:lnTo>
                  <a:lnTo>
                    <a:pt x="7609" y="962"/>
                  </a:lnTo>
                  <a:lnTo>
                    <a:pt x="7583" y="923"/>
                  </a:lnTo>
                  <a:lnTo>
                    <a:pt x="7570" y="872"/>
                  </a:lnTo>
                  <a:lnTo>
                    <a:pt x="7532" y="846"/>
                  </a:lnTo>
                  <a:lnTo>
                    <a:pt x="7506" y="808"/>
                  </a:lnTo>
                  <a:lnTo>
                    <a:pt x="7455" y="795"/>
                  </a:lnTo>
                  <a:lnTo>
                    <a:pt x="7417" y="769"/>
                  </a:lnTo>
                  <a:lnTo>
                    <a:pt x="7314" y="769"/>
                  </a:lnTo>
                  <a:lnTo>
                    <a:pt x="7276" y="795"/>
                  </a:lnTo>
                  <a:lnTo>
                    <a:pt x="7224" y="808"/>
                  </a:lnTo>
                  <a:lnTo>
                    <a:pt x="7199" y="846"/>
                  </a:lnTo>
                  <a:lnTo>
                    <a:pt x="7160" y="872"/>
                  </a:lnTo>
                  <a:lnTo>
                    <a:pt x="7148" y="923"/>
                  </a:lnTo>
                  <a:lnTo>
                    <a:pt x="7122" y="962"/>
                  </a:lnTo>
                  <a:lnTo>
                    <a:pt x="7122" y="1013"/>
                  </a:lnTo>
                  <a:lnTo>
                    <a:pt x="7122" y="2178"/>
                  </a:lnTo>
                  <a:lnTo>
                    <a:pt x="5265" y="2178"/>
                  </a:lnTo>
                  <a:lnTo>
                    <a:pt x="5226" y="2191"/>
                  </a:lnTo>
                  <a:lnTo>
                    <a:pt x="5188" y="2204"/>
                  </a:lnTo>
                  <a:lnTo>
                    <a:pt x="5137" y="2217"/>
                  </a:lnTo>
                  <a:lnTo>
                    <a:pt x="5111" y="2242"/>
                  </a:lnTo>
                  <a:lnTo>
                    <a:pt x="4445" y="2844"/>
                  </a:lnTo>
                  <a:lnTo>
                    <a:pt x="385" y="39"/>
                  </a:lnTo>
                  <a:lnTo>
                    <a:pt x="347" y="14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8"/>
            <p:cNvSpPr/>
            <p:nvPr/>
          </p:nvSpPr>
          <p:spPr>
            <a:xfrm>
              <a:off x="1692317" y="1647913"/>
              <a:ext cx="93957" cy="24506"/>
            </a:xfrm>
            <a:custGeom>
              <a:avLst/>
              <a:gdLst/>
              <a:ahLst/>
              <a:cxnLst/>
              <a:rect l="l" t="t" r="r" b="b"/>
              <a:pathLst>
                <a:path w="1871" h="488" extrusionOk="0">
                  <a:moveTo>
                    <a:pt x="244" y="1"/>
                  </a:moveTo>
                  <a:lnTo>
                    <a:pt x="193" y="14"/>
                  </a:lnTo>
                  <a:lnTo>
                    <a:pt x="155" y="26"/>
                  </a:lnTo>
                  <a:lnTo>
                    <a:pt x="116" y="52"/>
                  </a:lnTo>
                  <a:lnTo>
                    <a:pt x="78" y="78"/>
                  </a:lnTo>
                  <a:lnTo>
                    <a:pt x="39" y="116"/>
                  </a:lnTo>
                  <a:lnTo>
                    <a:pt x="26" y="154"/>
                  </a:lnTo>
                  <a:lnTo>
                    <a:pt x="14" y="206"/>
                  </a:lnTo>
                  <a:lnTo>
                    <a:pt x="1" y="244"/>
                  </a:lnTo>
                  <a:lnTo>
                    <a:pt x="14" y="295"/>
                  </a:lnTo>
                  <a:lnTo>
                    <a:pt x="26" y="347"/>
                  </a:lnTo>
                  <a:lnTo>
                    <a:pt x="39" y="385"/>
                  </a:lnTo>
                  <a:lnTo>
                    <a:pt x="78" y="423"/>
                  </a:lnTo>
                  <a:lnTo>
                    <a:pt x="116" y="449"/>
                  </a:lnTo>
                  <a:lnTo>
                    <a:pt x="155" y="475"/>
                  </a:lnTo>
                  <a:lnTo>
                    <a:pt x="193" y="487"/>
                  </a:lnTo>
                  <a:lnTo>
                    <a:pt x="1679" y="487"/>
                  </a:lnTo>
                  <a:lnTo>
                    <a:pt x="1730" y="475"/>
                  </a:lnTo>
                  <a:lnTo>
                    <a:pt x="1768" y="449"/>
                  </a:lnTo>
                  <a:lnTo>
                    <a:pt x="1807" y="423"/>
                  </a:lnTo>
                  <a:lnTo>
                    <a:pt x="1832" y="385"/>
                  </a:lnTo>
                  <a:lnTo>
                    <a:pt x="1858" y="347"/>
                  </a:lnTo>
                  <a:lnTo>
                    <a:pt x="1871" y="295"/>
                  </a:lnTo>
                  <a:lnTo>
                    <a:pt x="1871" y="244"/>
                  </a:lnTo>
                  <a:lnTo>
                    <a:pt x="1871" y="206"/>
                  </a:lnTo>
                  <a:lnTo>
                    <a:pt x="1858" y="154"/>
                  </a:lnTo>
                  <a:lnTo>
                    <a:pt x="1832" y="116"/>
                  </a:lnTo>
                  <a:lnTo>
                    <a:pt x="1807" y="78"/>
                  </a:lnTo>
                  <a:lnTo>
                    <a:pt x="1768" y="52"/>
                  </a:lnTo>
                  <a:lnTo>
                    <a:pt x="1730" y="26"/>
                  </a:lnTo>
                  <a:lnTo>
                    <a:pt x="1679" y="14"/>
                  </a:lnTo>
                  <a:lnTo>
                    <a:pt x="16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8"/>
            <p:cNvSpPr/>
            <p:nvPr/>
          </p:nvSpPr>
          <p:spPr>
            <a:xfrm>
              <a:off x="1904583" y="1793290"/>
              <a:ext cx="184650" cy="247673"/>
            </a:xfrm>
            <a:custGeom>
              <a:avLst/>
              <a:gdLst/>
              <a:ahLst/>
              <a:cxnLst/>
              <a:rect l="l" t="t" r="r" b="b"/>
              <a:pathLst>
                <a:path w="3677" h="4932" extrusionOk="0">
                  <a:moveTo>
                    <a:pt x="244" y="0"/>
                  </a:moveTo>
                  <a:lnTo>
                    <a:pt x="193" y="13"/>
                  </a:lnTo>
                  <a:lnTo>
                    <a:pt x="154" y="26"/>
                  </a:lnTo>
                  <a:lnTo>
                    <a:pt x="103" y="52"/>
                  </a:lnTo>
                  <a:lnTo>
                    <a:pt x="77" y="77"/>
                  </a:lnTo>
                  <a:lnTo>
                    <a:pt x="39" y="116"/>
                  </a:lnTo>
                  <a:lnTo>
                    <a:pt x="26" y="154"/>
                  </a:lnTo>
                  <a:lnTo>
                    <a:pt x="0" y="192"/>
                  </a:lnTo>
                  <a:lnTo>
                    <a:pt x="0" y="244"/>
                  </a:lnTo>
                  <a:lnTo>
                    <a:pt x="0" y="4688"/>
                  </a:lnTo>
                  <a:lnTo>
                    <a:pt x="0" y="4739"/>
                  </a:lnTo>
                  <a:lnTo>
                    <a:pt x="26" y="4778"/>
                  </a:lnTo>
                  <a:lnTo>
                    <a:pt x="39" y="4829"/>
                  </a:lnTo>
                  <a:lnTo>
                    <a:pt x="77" y="4867"/>
                  </a:lnTo>
                  <a:lnTo>
                    <a:pt x="103" y="4893"/>
                  </a:lnTo>
                  <a:lnTo>
                    <a:pt x="154" y="4919"/>
                  </a:lnTo>
                  <a:lnTo>
                    <a:pt x="193" y="4931"/>
                  </a:lnTo>
                  <a:lnTo>
                    <a:pt x="295" y="4931"/>
                  </a:lnTo>
                  <a:lnTo>
                    <a:pt x="333" y="4919"/>
                  </a:lnTo>
                  <a:lnTo>
                    <a:pt x="385" y="4893"/>
                  </a:lnTo>
                  <a:lnTo>
                    <a:pt x="410" y="4867"/>
                  </a:lnTo>
                  <a:lnTo>
                    <a:pt x="449" y="4829"/>
                  </a:lnTo>
                  <a:lnTo>
                    <a:pt x="462" y="4778"/>
                  </a:lnTo>
                  <a:lnTo>
                    <a:pt x="487" y="4739"/>
                  </a:lnTo>
                  <a:lnTo>
                    <a:pt x="487" y="4688"/>
                  </a:lnTo>
                  <a:lnTo>
                    <a:pt x="487" y="3228"/>
                  </a:lnTo>
                  <a:lnTo>
                    <a:pt x="3484" y="3228"/>
                  </a:lnTo>
                  <a:lnTo>
                    <a:pt x="3523" y="3215"/>
                  </a:lnTo>
                  <a:lnTo>
                    <a:pt x="3574" y="3190"/>
                  </a:lnTo>
                  <a:lnTo>
                    <a:pt x="3599" y="3164"/>
                  </a:lnTo>
                  <a:lnTo>
                    <a:pt x="3638" y="3125"/>
                  </a:lnTo>
                  <a:lnTo>
                    <a:pt x="3651" y="3087"/>
                  </a:lnTo>
                  <a:lnTo>
                    <a:pt x="3663" y="3036"/>
                  </a:lnTo>
                  <a:lnTo>
                    <a:pt x="3676" y="2997"/>
                  </a:lnTo>
                  <a:lnTo>
                    <a:pt x="3663" y="2946"/>
                  </a:lnTo>
                  <a:lnTo>
                    <a:pt x="3651" y="2895"/>
                  </a:lnTo>
                  <a:lnTo>
                    <a:pt x="3638" y="2856"/>
                  </a:lnTo>
                  <a:lnTo>
                    <a:pt x="3599" y="2818"/>
                  </a:lnTo>
                  <a:lnTo>
                    <a:pt x="3574" y="2792"/>
                  </a:lnTo>
                  <a:lnTo>
                    <a:pt x="3523" y="2767"/>
                  </a:lnTo>
                  <a:lnTo>
                    <a:pt x="3484" y="2754"/>
                  </a:lnTo>
                  <a:lnTo>
                    <a:pt x="487" y="2754"/>
                  </a:lnTo>
                  <a:lnTo>
                    <a:pt x="487" y="244"/>
                  </a:lnTo>
                  <a:lnTo>
                    <a:pt x="487" y="192"/>
                  </a:lnTo>
                  <a:lnTo>
                    <a:pt x="462" y="154"/>
                  </a:lnTo>
                  <a:lnTo>
                    <a:pt x="449" y="116"/>
                  </a:lnTo>
                  <a:lnTo>
                    <a:pt x="410" y="77"/>
                  </a:lnTo>
                  <a:lnTo>
                    <a:pt x="385" y="52"/>
                  </a:lnTo>
                  <a:lnTo>
                    <a:pt x="333" y="26"/>
                  </a:lnTo>
                  <a:lnTo>
                    <a:pt x="295" y="13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8"/>
            <p:cNvSpPr/>
            <p:nvPr/>
          </p:nvSpPr>
          <p:spPr>
            <a:xfrm>
              <a:off x="1771458" y="1514788"/>
              <a:ext cx="290759" cy="290759"/>
            </a:xfrm>
            <a:custGeom>
              <a:avLst/>
              <a:gdLst/>
              <a:ahLst/>
              <a:cxnLst/>
              <a:rect l="l" t="t" r="r" b="b"/>
              <a:pathLst>
                <a:path w="5790" h="5790" extrusionOk="0">
                  <a:moveTo>
                    <a:pt x="2178" y="1"/>
                  </a:moveTo>
                  <a:lnTo>
                    <a:pt x="2178" y="590"/>
                  </a:lnTo>
                  <a:lnTo>
                    <a:pt x="1973" y="667"/>
                  </a:lnTo>
                  <a:lnTo>
                    <a:pt x="1768" y="756"/>
                  </a:lnTo>
                  <a:lnTo>
                    <a:pt x="1358" y="346"/>
                  </a:lnTo>
                  <a:lnTo>
                    <a:pt x="346" y="1358"/>
                  </a:lnTo>
                  <a:lnTo>
                    <a:pt x="756" y="1768"/>
                  </a:lnTo>
                  <a:lnTo>
                    <a:pt x="666" y="1973"/>
                  </a:lnTo>
                  <a:lnTo>
                    <a:pt x="589" y="2191"/>
                  </a:lnTo>
                  <a:lnTo>
                    <a:pt x="0" y="2191"/>
                  </a:lnTo>
                  <a:lnTo>
                    <a:pt x="0" y="3612"/>
                  </a:lnTo>
                  <a:lnTo>
                    <a:pt x="589" y="3612"/>
                  </a:lnTo>
                  <a:lnTo>
                    <a:pt x="666" y="3830"/>
                  </a:lnTo>
                  <a:lnTo>
                    <a:pt x="756" y="4035"/>
                  </a:lnTo>
                  <a:lnTo>
                    <a:pt x="346" y="4445"/>
                  </a:lnTo>
                  <a:lnTo>
                    <a:pt x="1358" y="5457"/>
                  </a:lnTo>
                  <a:lnTo>
                    <a:pt x="1768" y="5034"/>
                  </a:lnTo>
                  <a:lnTo>
                    <a:pt x="1973" y="5136"/>
                  </a:lnTo>
                  <a:lnTo>
                    <a:pt x="2178" y="5213"/>
                  </a:lnTo>
                  <a:lnTo>
                    <a:pt x="2178" y="5790"/>
                  </a:lnTo>
                  <a:lnTo>
                    <a:pt x="3612" y="5790"/>
                  </a:lnTo>
                  <a:lnTo>
                    <a:pt x="3612" y="5213"/>
                  </a:lnTo>
                  <a:lnTo>
                    <a:pt x="3817" y="5136"/>
                  </a:lnTo>
                  <a:lnTo>
                    <a:pt x="4022" y="5034"/>
                  </a:lnTo>
                  <a:lnTo>
                    <a:pt x="4432" y="5457"/>
                  </a:lnTo>
                  <a:lnTo>
                    <a:pt x="5444" y="4445"/>
                  </a:lnTo>
                  <a:lnTo>
                    <a:pt x="5034" y="4035"/>
                  </a:lnTo>
                  <a:lnTo>
                    <a:pt x="5123" y="3830"/>
                  </a:lnTo>
                  <a:lnTo>
                    <a:pt x="5200" y="3612"/>
                  </a:lnTo>
                  <a:lnTo>
                    <a:pt x="5789" y="3612"/>
                  </a:lnTo>
                  <a:lnTo>
                    <a:pt x="5789" y="2191"/>
                  </a:lnTo>
                  <a:lnTo>
                    <a:pt x="5200" y="2191"/>
                  </a:lnTo>
                  <a:lnTo>
                    <a:pt x="5123" y="1973"/>
                  </a:lnTo>
                  <a:lnTo>
                    <a:pt x="5034" y="1768"/>
                  </a:lnTo>
                  <a:lnTo>
                    <a:pt x="5444" y="1358"/>
                  </a:lnTo>
                  <a:lnTo>
                    <a:pt x="4432" y="346"/>
                  </a:lnTo>
                  <a:lnTo>
                    <a:pt x="4022" y="756"/>
                  </a:lnTo>
                  <a:lnTo>
                    <a:pt x="3817" y="667"/>
                  </a:lnTo>
                  <a:lnTo>
                    <a:pt x="3612" y="590"/>
                  </a:lnTo>
                  <a:lnTo>
                    <a:pt x="36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8"/>
            <p:cNvSpPr/>
            <p:nvPr/>
          </p:nvSpPr>
          <p:spPr>
            <a:xfrm>
              <a:off x="2170832" y="1373930"/>
              <a:ext cx="208453" cy="208453"/>
            </a:xfrm>
            <a:custGeom>
              <a:avLst/>
              <a:gdLst/>
              <a:ahLst/>
              <a:cxnLst/>
              <a:rect l="l" t="t" r="r" b="b"/>
              <a:pathLst>
                <a:path w="4151" h="4151" extrusionOk="0">
                  <a:moveTo>
                    <a:pt x="1743" y="1"/>
                  </a:moveTo>
                  <a:lnTo>
                    <a:pt x="1743" y="295"/>
                  </a:lnTo>
                  <a:lnTo>
                    <a:pt x="1602" y="321"/>
                  </a:lnTo>
                  <a:lnTo>
                    <a:pt x="1461" y="372"/>
                  </a:lnTo>
                  <a:lnTo>
                    <a:pt x="1320" y="116"/>
                  </a:lnTo>
                  <a:lnTo>
                    <a:pt x="757" y="449"/>
                  </a:lnTo>
                  <a:lnTo>
                    <a:pt x="897" y="705"/>
                  </a:lnTo>
                  <a:lnTo>
                    <a:pt x="795" y="795"/>
                  </a:lnTo>
                  <a:lnTo>
                    <a:pt x="692" y="910"/>
                  </a:lnTo>
                  <a:lnTo>
                    <a:pt x="436" y="756"/>
                  </a:lnTo>
                  <a:lnTo>
                    <a:pt x="116" y="1320"/>
                  </a:lnTo>
                  <a:lnTo>
                    <a:pt x="372" y="1473"/>
                  </a:lnTo>
                  <a:lnTo>
                    <a:pt x="321" y="1614"/>
                  </a:lnTo>
                  <a:lnTo>
                    <a:pt x="283" y="1755"/>
                  </a:lnTo>
                  <a:lnTo>
                    <a:pt x="1" y="1755"/>
                  </a:lnTo>
                  <a:lnTo>
                    <a:pt x="1" y="2408"/>
                  </a:lnTo>
                  <a:lnTo>
                    <a:pt x="283" y="2408"/>
                  </a:lnTo>
                  <a:lnTo>
                    <a:pt x="321" y="2549"/>
                  </a:lnTo>
                  <a:lnTo>
                    <a:pt x="372" y="2690"/>
                  </a:lnTo>
                  <a:lnTo>
                    <a:pt x="116" y="2831"/>
                  </a:lnTo>
                  <a:lnTo>
                    <a:pt x="436" y="3395"/>
                  </a:lnTo>
                  <a:lnTo>
                    <a:pt x="692" y="3254"/>
                  </a:lnTo>
                  <a:lnTo>
                    <a:pt x="795" y="3356"/>
                  </a:lnTo>
                  <a:lnTo>
                    <a:pt x="897" y="3459"/>
                  </a:lnTo>
                  <a:lnTo>
                    <a:pt x="757" y="3715"/>
                  </a:lnTo>
                  <a:lnTo>
                    <a:pt x="1320" y="4035"/>
                  </a:lnTo>
                  <a:lnTo>
                    <a:pt x="1461" y="3792"/>
                  </a:lnTo>
                  <a:lnTo>
                    <a:pt x="1602" y="3830"/>
                  </a:lnTo>
                  <a:lnTo>
                    <a:pt x="1743" y="3869"/>
                  </a:lnTo>
                  <a:lnTo>
                    <a:pt x="1743" y="4150"/>
                  </a:lnTo>
                  <a:lnTo>
                    <a:pt x="2396" y="4150"/>
                  </a:lnTo>
                  <a:lnTo>
                    <a:pt x="2396" y="3869"/>
                  </a:lnTo>
                  <a:lnTo>
                    <a:pt x="2550" y="3830"/>
                  </a:lnTo>
                  <a:lnTo>
                    <a:pt x="2678" y="3792"/>
                  </a:lnTo>
                  <a:lnTo>
                    <a:pt x="2831" y="4035"/>
                  </a:lnTo>
                  <a:lnTo>
                    <a:pt x="3395" y="3715"/>
                  </a:lnTo>
                  <a:lnTo>
                    <a:pt x="3254" y="3459"/>
                  </a:lnTo>
                  <a:lnTo>
                    <a:pt x="3357" y="3356"/>
                  </a:lnTo>
                  <a:lnTo>
                    <a:pt x="3459" y="3254"/>
                  </a:lnTo>
                  <a:lnTo>
                    <a:pt x="3702" y="3395"/>
                  </a:lnTo>
                  <a:lnTo>
                    <a:pt x="4035" y="2831"/>
                  </a:lnTo>
                  <a:lnTo>
                    <a:pt x="3779" y="2690"/>
                  </a:lnTo>
                  <a:lnTo>
                    <a:pt x="3830" y="2549"/>
                  </a:lnTo>
                  <a:lnTo>
                    <a:pt x="3856" y="2408"/>
                  </a:lnTo>
                  <a:lnTo>
                    <a:pt x="4151" y="2408"/>
                  </a:lnTo>
                  <a:lnTo>
                    <a:pt x="4151" y="1755"/>
                  </a:lnTo>
                  <a:lnTo>
                    <a:pt x="3856" y="1755"/>
                  </a:lnTo>
                  <a:lnTo>
                    <a:pt x="3830" y="1614"/>
                  </a:lnTo>
                  <a:lnTo>
                    <a:pt x="3779" y="1473"/>
                  </a:lnTo>
                  <a:lnTo>
                    <a:pt x="4035" y="1320"/>
                  </a:lnTo>
                  <a:lnTo>
                    <a:pt x="3702" y="756"/>
                  </a:lnTo>
                  <a:lnTo>
                    <a:pt x="3459" y="910"/>
                  </a:lnTo>
                  <a:lnTo>
                    <a:pt x="3357" y="795"/>
                  </a:lnTo>
                  <a:lnTo>
                    <a:pt x="3254" y="705"/>
                  </a:lnTo>
                  <a:lnTo>
                    <a:pt x="3395" y="449"/>
                  </a:lnTo>
                  <a:lnTo>
                    <a:pt x="2831" y="116"/>
                  </a:lnTo>
                  <a:lnTo>
                    <a:pt x="2678" y="372"/>
                  </a:lnTo>
                  <a:lnTo>
                    <a:pt x="2550" y="321"/>
                  </a:lnTo>
                  <a:lnTo>
                    <a:pt x="2396" y="295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8"/>
            <p:cNvSpPr/>
            <p:nvPr/>
          </p:nvSpPr>
          <p:spPr>
            <a:xfrm>
              <a:off x="2311690" y="1572035"/>
              <a:ext cx="375677" cy="380146"/>
            </a:xfrm>
            <a:custGeom>
              <a:avLst/>
              <a:gdLst/>
              <a:ahLst/>
              <a:cxnLst/>
              <a:rect l="l" t="t" r="r" b="b"/>
              <a:pathLst>
                <a:path w="7481" h="7570" extrusionOk="0">
                  <a:moveTo>
                    <a:pt x="2819" y="0"/>
                  </a:moveTo>
                  <a:lnTo>
                    <a:pt x="2819" y="679"/>
                  </a:lnTo>
                  <a:lnTo>
                    <a:pt x="2626" y="743"/>
                  </a:lnTo>
                  <a:lnTo>
                    <a:pt x="2447" y="820"/>
                  </a:lnTo>
                  <a:lnTo>
                    <a:pt x="2281" y="897"/>
                  </a:lnTo>
                  <a:lnTo>
                    <a:pt x="2114" y="987"/>
                  </a:lnTo>
                  <a:lnTo>
                    <a:pt x="1948" y="1076"/>
                  </a:lnTo>
                  <a:lnTo>
                    <a:pt x="1794" y="1192"/>
                  </a:lnTo>
                  <a:lnTo>
                    <a:pt x="1653" y="1307"/>
                  </a:lnTo>
                  <a:lnTo>
                    <a:pt x="1512" y="1435"/>
                  </a:lnTo>
                  <a:lnTo>
                    <a:pt x="923" y="1089"/>
                  </a:lnTo>
                  <a:lnTo>
                    <a:pt x="1" y="2703"/>
                  </a:lnTo>
                  <a:lnTo>
                    <a:pt x="577" y="3036"/>
                  </a:lnTo>
                  <a:lnTo>
                    <a:pt x="539" y="3215"/>
                  </a:lnTo>
                  <a:lnTo>
                    <a:pt x="513" y="3407"/>
                  </a:lnTo>
                  <a:lnTo>
                    <a:pt x="487" y="3599"/>
                  </a:lnTo>
                  <a:lnTo>
                    <a:pt x="487" y="3792"/>
                  </a:lnTo>
                  <a:lnTo>
                    <a:pt x="487" y="3984"/>
                  </a:lnTo>
                  <a:lnTo>
                    <a:pt x="513" y="4176"/>
                  </a:lnTo>
                  <a:lnTo>
                    <a:pt x="539" y="4355"/>
                  </a:lnTo>
                  <a:lnTo>
                    <a:pt x="577" y="4534"/>
                  </a:lnTo>
                  <a:lnTo>
                    <a:pt x="1" y="4880"/>
                  </a:lnTo>
                  <a:lnTo>
                    <a:pt x="923" y="6481"/>
                  </a:lnTo>
                  <a:lnTo>
                    <a:pt x="1512" y="6148"/>
                  </a:lnTo>
                  <a:lnTo>
                    <a:pt x="1653" y="6276"/>
                  </a:lnTo>
                  <a:lnTo>
                    <a:pt x="1794" y="6392"/>
                  </a:lnTo>
                  <a:lnTo>
                    <a:pt x="1948" y="6494"/>
                  </a:lnTo>
                  <a:lnTo>
                    <a:pt x="2114" y="6596"/>
                  </a:lnTo>
                  <a:lnTo>
                    <a:pt x="2281" y="6686"/>
                  </a:lnTo>
                  <a:lnTo>
                    <a:pt x="2447" y="6763"/>
                  </a:lnTo>
                  <a:lnTo>
                    <a:pt x="2626" y="6827"/>
                  </a:lnTo>
                  <a:lnTo>
                    <a:pt x="2819" y="6891"/>
                  </a:lnTo>
                  <a:lnTo>
                    <a:pt x="2819" y="7570"/>
                  </a:lnTo>
                  <a:lnTo>
                    <a:pt x="4663" y="7570"/>
                  </a:lnTo>
                  <a:lnTo>
                    <a:pt x="4663" y="6891"/>
                  </a:lnTo>
                  <a:lnTo>
                    <a:pt x="4855" y="6827"/>
                  </a:lnTo>
                  <a:lnTo>
                    <a:pt x="5021" y="6763"/>
                  </a:lnTo>
                  <a:lnTo>
                    <a:pt x="5201" y="6686"/>
                  </a:lnTo>
                  <a:lnTo>
                    <a:pt x="5367" y="6596"/>
                  </a:lnTo>
                  <a:lnTo>
                    <a:pt x="5534" y="6494"/>
                  </a:lnTo>
                  <a:lnTo>
                    <a:pt x="5687" y="6392"/>
                  </a:lnTo>
                  <a:lnTo>
                    <a:pt x="5828" y="6276"/>
                  </a:lnTo>
                  <a:lnTo>
                    <a:pt x="5969" y="6148"/>
                  </a:lnTo>
                  <a:lnTo>
                    <a:pt x="6558" y="6481"/>
                  </a:lnTo>
                  <a:lnTo>
                    <a:pt x="7481" y="4880"/>
                  </a:lnTo>
                  <a:lnTo>
                    <a:pt x="6891" y="4534"/>
                  </a:lnTo>
                  <a:lnTo>
                    <a:pt x="6930" y="4355"/>
                  </a:lnTo>
                  <a:lnTo>
                    <a:pt x="6968" y="4176"/>
                  </a:lnTo>
                  <a:lnTo>
                    <a:pt x="6981" y="3984"/>
                  </a:lnTo>
                  <a:lnTo>
                    <a:pt x="6994" y="3792"/>
                  </a:lnTo>
                  <a:lnTo>
                    <a:pt x="6981" y="3599"/>
                  </a:lnTo>
                  <a:lnTo>
                    <a:pt x="6968" y="3407"/>
                  </a:lnTo>
                  <a:lnTo>
                    <a:pt x="6930" y="3215"/>
                  </a:lnTo>
                  <a:lnTo>
                    <a:pt x="6891" y="3036"/>
                  </a:lnTo>
                  <a:lnTo>
                    <a:pt x="7481" y="2703"/>
                  </a:lnTo>
                  <a:lnTo>
                    <a:pt x="6558" y="1089"/>
                  </a:lnTo>
                  <a:lnTo>
                    <a:pt x="5969" y="1435"/>
                  </a:lnTo>
                  <a:lnTo>
                    <a:pt x="5828" y="1307"/>
                  </a:lnTo>
                  <a:lnTo>
                    <a:pt x="5687" y="1192"/>
                  </a:lnTo>
                  <a:lnTo>
                    <a:pt x="5534" y="1076"/>
                  </a:lnTo>
                  <a:lnTo>
                    <a:pt x="5367" y="987"/>
                  </a:lnTo>
                  <a:lnTo>
                    <a:pt x="5201" y="897"/>
                  </a:lnTo>
                  <a:lnTo>
                    <a:pt x="5021" y="820"/>
                  </a:lnTo>
                  <a:lnTo>
                    <a:pt x="4855" y="743"/>
                  </a:lnTo>
                  <a:lnTo>
                    <a:pt x="4663" y="679"/>
                  </a:lnTo>
                  <a:lnTo>
                    <a:pt x="46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8"/>
            <p:cNvSpPr/>
            <p:nvPr/>
          </p:nvSpPr>
          <p:spPr>
            <a:xfrm>
              <a:off x="2033841" y="1325069"/>
              <a:ext cx="56645" cy="56645"/>
            </a:xfrm>
            <a:custGeom>
              <a:avLst/>
              <a:gdLst/>
              <a:ahLst/>
              <a:cxnLst/>
              <a:rect l="l" t="t" r="r" b="b"/>
              <a:pathLst>
                <a:path w="1128" h="1128" extrusionOk="0">
                  <a:moveTo>
                    <a:pt x="564" y="0"/>
                  </a:moveTo>
                  <a:lnTo>
                    <a:pt x="449" y="13"/>
                  </a:lnTo>
                  <a:lnTo>
                    <a:pt x="347" y="39"/>
                  </a:lnTo>
                  <a:lnTo>
                    <a:pt x="244" y="90"/>
                  </a:lnTo>
                  <a:lnTo>
                    <a:pt x="167" y="167"/>
                  </a:lnTo>
                  <a:lnTo>
                    <a:pt x="90" y="244"/>
                  </a:lnTo>
                  <a:lnTo>
                    <a:pt x="39" y="346"/>
                  </a:lnTo>
                  <a:lnTo>
                    <a:pt x="14" y="448"/>
                  </a:lnTo>
                  <a:lnTo>
                    <a:pt x="1" y="564"/>
                  </a:lnTo>
                  <a:lnTo>
                    <a:pt x="14" y="679"/>
                  </a:lnTo>
                  <a:lnTo>
                    <a:pt x="39" y="781"/>
                  </a:lnTo>
                  <a:lnTo>
                    <a:pt x="90" y="884"/>
                  </a:lnTo>
                  <a:lnTo>
                    <a:pt x="167" y="961"/>
                  </a:lnTo>
                  <a:lnTo>
                    <a:pt x="244" y="1038"/>
                  </a:lnTo>
                  <a:lnTo>
                    <a:pt x="347" y="1089"/>
                  </a:lnTo>
                  <a:lnTo>
                    <a:pt x="449" y="1114"/>
                  </a:lnTo>
                  <a:lnTo>
                    <a:pt x="564" y="1127"/>
                  </a:lnTo>
                  <a:lnTo>
                    <a:pt x="680" y="1114"/>
                  </a:lnTo>
                  <a:lnTo>
                    <a:pt x="782" y="1089"/>
                  </a:lnTo>
                  <a:lnTo>
                    <a:pt x="885" y="1038"/>
                  </a:lnTo>
                  <a:lnTo>
                    <a:pt x="961" y="961"/>
                  </a:lnTo>
                  <a:lnTo>
                    <a:pt x="1038" y="884"/>
                  </a:lnTo>
                  <a:lnTo>
                    <a:pt x="1089" y="781"/>
                  </a:lnTo>
                  <a:lnTo>
                    <a:pt x="1115" y="679"/>
                  </a:lnTo>
                  <a:lnTo>
                    <a:pt x="1128" y="564"/>
                  </a:lnTo>
                  <a:lnTo>
                    <a:pt x="1115" y="448"/>
                  </a:lnTo>
                  <a:lnTo>
                    <a:pt x="1089" y="346"/>
                  </a:lnTo>
                  <a:lnTo>
                    <a:pt x="1038" y="244"/>
                  </a:lnTo>
                  <a:lnTo>
                    <a:pt x="961" y="167"/>
                  </a:lnTo>
                  <a:lnTo>
                    <a:pt x="885" y="90"/>
                  </a:lnTo>
                  <a:lnTo>
                    <a:pt x="782" y="39"/>
                  </a:lnTo>
                  <a:lnTo>
                    <a:pt x="680" y="1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8"/>
            <p:cNvSpPr/>
            <p:nvPr/>
          </p:nvSpPr>
          <p:spPr>
            <a:xfrm>
              <a:off x="1676248" y="1631843"/>
              <a:ext cx="56645" cy="57298"/>
            </a:xfrm>
            <a:custGeom>
              <a:avLst/>
              <a:gdLst/>
              <a:ahLst/>
              <a:cxnLst/>
              <a:rect l="l" t="t" r="r" b="b"/>
              <a:pathLst>
                <a:path w="1128" h="1141" extrusionOk="0">
                  <a:moveTo>
                    <a:pt x="564" y="1"/>
                  </a:moveTo>
                  <a:lnTo>
                    <a:pt x="449" y="13"/>
                  </a:lnTo>
                  <a:lnTo>
                    <a:pt x="346" y="52"/>
                  </a:lnTo>
                  <a:lnTo>
                    <a:pt x="244" y="103"/>
                  </a:lnTo>
                  <a:lnTo>
                    <a:pt x="167" y="167"/>
                  </a:lnTo>
                  <a:lnTo>
                    <a:pt x="90" y="257"/>
                  </a:lnTo>
                  <a:lnTo>
                    <a:pt x="39" y="346"/>
                  </a:lnTo>
                  <a:lnTo>
                    <a:pt x="13" y="449"/>
                  </a:lnTo>
                  <a:lnTo>
                    <a:pt x="1" y="564"/>
                  </a:lnTo>
                  <a:lnTo>
                    <a:pt x="13" y="679"/>
                  </a:lnTo>
                  <a:lnTo>
                    <a:pt x="39" y="795"/>
                  </a:lnTo>
                  <a:lnTo>
                    <a:pt x="90" y="884"/>
                  </a:lnTo>
                  <a:lnTo>
                    <a:pt x="167" y="974"/>
                  </a:lnTo>
                  <a:lnTo>
                    <a:pt x="244" y="1038"/>
                  </a:lnTo>
                  <a:lnTo>
                    <a:pt x="346" y="1089"/>
                  </a:lnTo>
                  <a:lnTo>
                    <a:pt x="449" y="1128"/>
                  </a:lnTo>
                  <a:lnTo>
                    <a:pt x="564" y="1140"/>
                  </a:lnTo>
                  <a:lnTo>
                    <a:pt x="679" y="1128"/>
                  </a:lnTo>
                  <a:lnTo>
                    <a:pt x="782" y="1089"/>
                  </a:lnTo>
                  <a:lnTo>
                    <a:pt x="884" y="1038"/>
                  </a:lnTo>
                  <a:lnTo>
                    <a:pt x="961" y="974"/>
                  </a:lnTo>
                  <a:lnTo>
                    <a:pt x="1038" y="884"/>
                  </a:lnTo>
                  <a:lnTo>
                    <a:pt x="1089" y="795"/>
                  </a:lnTo>
                  <a:lnTo>
                    <a:pt x="1128" y="679"/>
                  </a:lnTo>
                  <a:lnTo>
                    <a:pt x="1128" y="564"/>
                  </a:lnTo>
                  <a:lnTo>
                    <a:pt x="1128" y="449"/>
                  </a:lnTo>
                  <a:lnTo>
                    <a:pt x="1089" y="346"/>
                  </a:lnTo>
                  <a:lnTo>
                    <a:pt x="1038" y="257"/>
                  </a:lnTo>
                  <a:lnTo>
                    <a:pt x="961" y="167"/>
                  </a:lnTo>
                  <a:lnTo>
                    <a:pt x="884" y="103"/>
                  </a:lnTo>
                  <a:lnTo>
                    <a:pt x="782" y="52"/>
                  </a:lnTo>
                  <a:lnTo>
                    <a:pt x="679" y="13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8"/>
            <p:cNvSpPr/>
            <p:nvPr/>
          </p:nvSpPr>
          <p:spPr>
            <a:xfrm>
              <a:off x="2048655" y="1914865"/>
              <a:ext cx="56645" cy="57248"/>
            </a:xfrm>
            <a:custGeom>
              <a:avLst/>
              <a:gdLst/>
              <a:ahLst/>
              <a:cxnLst/>
              <a:rect l="l" t="t" r="r" b="b"/>
              <a:pathLst>
                <a:path w="1128" h="1140" extrusionOk="0">
                  <a:moveTo>
                    <a:pt x="564" y="0"/>
                  </a:moveTo>
                  <a:lnTo>
                    <a:pt x="449" y="13"/>
                  </a:lnTo>
                  <a:lnTo>
                    <a:pt x="346" y="51"/>
                  </a:lnTo>
                  <a:lnTo>
                    <a:pt x="244" y="102"/>
                  </a:lnTo>
                  <a:lnTo>
                    <a:pt x="167" y="167"/>
                  </a:lnTo>
                  <a:lnTo>
                    <a:pt x="90" y="256"/>
                  </a:lnTo>
                  <a:lnTo>
                    <a:pt x="39" y="346"/>
                  </a:lnTo>
                  <a:lnTo>
                    <a:pt x="13" y="461"/>
                  </a:lnTo>
                  <a:lnTo>
                    <a:pt x="0" y="576"/>
                  </a:lnTo>
                  <a:lnTo>
                    <a:pt x="13" y="679"/>
                  </a:lnTo>
                  <a:lnTo>
                    <a:pt x="39" y="794"/>
                  </a:lnTo>
                  <a:lnTo>
                    <a:pt x="90" y="884"/>
                  </a:lnTo>
                  <a:lnTo>
                    <a:pt x="167" y="973"/>
                  </a:lnTo>
                  <a:lnTo>
                    <a:pt x="244" y="1037"/>
                  </a:lnTo>
                  <a:lnTo>
                    <a:pt x="346" y="1089"/>
                  </a:lnTo>
                  <a:lnTo>
                    <a:pt x="449" y="1127"/>
                  </a:lnTo>
                  <a:lnTo>
                    <a:pt x="564" y="1140"/>
                  </a:lnTo>
                  <a:lnTo>
                    <a:pt x="679" y="1127"/>
                  </a:lnTo>
                  <a:lnTo>
                    <a:pt x="782" y="1089"/>
                  </a:lnTo>
                  <a:lnTo>
                    <a:pt x="884" y="1037"/>
                  </a:lnTo>
                  <a:lnTo>
                    <a:pt x="961" y="973"/>
                  </a:lnTo>
                  <a:lnTo>
                    <a:pt x="1038" y="884"/>
                  </a:lnTo>
                  <a:lnTo>
                    <a:pt x="1089" y="794"/>
                  </a:lnTo>
                  <a:lnTo>
                    <a:pt x="1115" y="679"/>
                  </a:lnTo>
                  <a:lnTo>
                    <a:pt x="1127" y="576"/>
                  </a:lnTo>
                  <a:lnTo>
                    <a:pt x="1115" y="461"/>
                  </a:lnTo>
                  <a:lnTo>
                    <a:pt x="1089" y="346"/>
                  </a:lnTo>
                  <a:lnTo>
                    <a:pt x="1038" y="256"/>
                  </a:lnTo>
                  <a:lnTo>
                    <a:pt x="961" y="167"/>
                  </a:lnTo>
                  <a:lnTo>
                    <a:pt x="884" y="102"/>
                  </a:lnTo>
                  <a:lnTo>
                    <a:pt x="782" y="51"/>
                  </a:lnTo>
                  <a:lnTo>
                    <a:pt x="679" y="1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8"/>
            <p:cNvSpPr/>
            <p:nvPr/>
          </p:nvSpPr>
          <p:spPr>
            <a:xfrm>
              <a:off x="2235159" y="1943137"/>
              <a:ext cx="57298" cy="56645"/>
            </a:xfrm>
            <a:custGeom>
              <a:avLst/>
              <a:gdLst/>
              <a:ahLst/>
              <a:cxnLst/>
              <a:rect l="l" t="t" r="r" b="b"/>
              <a:pathLst>
                <a:path w="1141" h="1128" extrusionOk="0">
                  <a:moveTo>
                    <a:pt x="577" y="1"/>
                  </a:moveTo>
                  <a:lnTo>
                    <a:pt x="462" y="13"/>
                  </a:lnTo>
                  <a:lnTo>
                    <a:pt x="346" y="39"/>
                  </a:lnTo>
                  <a:lnTo>
                    <a:pt x="257" y="90"/>
                  </a:lnTo>
                  <a:lnTo>
                    <a:pt x="167" y="167"/>
                  </a:lnTo>
                  <a:lnTo>
                    <a:pt x="103" y="244"/>
                  </a:lnTo>
                  <a:lnTo>
                    <a:pt x="52" y="346"/>
                  </a:lnTo>
                  <a:lnTo>
                    <a:pt x="13" y="449"/>
                  </a:lnTo>
                  <a:lnTo>
                    <a:pt x="1" y="564"/>
                  </a:lnTo>
                  <a:lnTo>
                    <a:pt x="13" y="679"/>
                  </a:lnTo>
                  <a:lnTo>
                    <a:pt x="52" y="782"/>
                  </a:lnTo>
                  <a:lnTo>
                    <a:pt x="103" y="884"/>
                  </a:lnTo>
                  <a:lnTo>
                    <a:pt x="167" y="961"/>
                  </a:lnTo>
                  <a:lnTo>
                    <a:pt x="257" y="1038"/>
                  </a:lnTo>
                  <a:lnTo>
                    <a:pt x="346" y="1089"/>
                  </a:lnTo>
                  <a:lnTo>
                    <a:pt x="462" y="1128"/>
                  </a:lnTo>
                  <a:lnTo>
                    <a:pt x="692" y="1128"/>
                  </a:lnTo>
                  <a:lnTo>
                    <a:pt x="795" y="1089"/>
                  </a:lnTo>
                  <a:lnTo>
                    <a:pt x="884" y="1038"/>
                  </a:lnTo>
                  <a:lnTo>
                    <a:pt x="974" y="961"/>
                  </a:lnTo>
                  <a:lnTo>
                    <a:pt x="1038" y="884"/>
                  </a:lnTo>
                  <a:lnTo>
                    <a:pt x="1089" y="782"/>
                  </a:lnTo>
                  <a:lnTo>
                    <a:pt x="1128" y="679"/>
                  </a:lnTo>
                  <a:lnTo>
                    <a:pt x="1141" y="564"/>
                  </a:lnTo>
                  <a:lnTo>
                    <a:pt x="1128" y="449"/>
                  </a:lnTo>
                  <a:lnTo>
                    <a:pt x="1089" y="346"/>
                  </a:lnTo>
                  <a:lnTo>
                    <a:pt x="1038" y="244"/>
                  </a:lnTo>
                  <a:lnTo>
                    <a:pt x="974" y="167"/>
                  </a:lnTo>
                  <a:lnTo>
                    <a:pt x="884" y="90"/>
                  </a:lnTo>
                  <a:lnTo>
                    <a:pt x="795" y="39"/>
                  </a:lnTo>
                  <a:lnTo>
                    <a:pt x="692" y="13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8"/>
            <p:cNvSpPr/>
            <p:nvPr/>
          </p:nvSpPr>
          <p:spPr>
            <a:xfrm>
              <a:off x="2156721" y="1733482"/>
              <a:ext cx="57248" cy="57298"/>
            </a:xfrm>
            <a:custGeom>
              <a:avLst/>
              <a:gdLst/>
              <a:ahLst/>
              <a:cxnLst/>
              <a:rect l="l" t="t" r="r" b="b"/>
              <a:pathLst>
                <a:path w="1140" h="1141" extrusionOk="0">
                  <a:moveTo>
                    <a:pt x="564" y="0"/>
                  </a:moveTo>
                  <a:lnTo>
                    <a:pt x="461" y="13"/>
                  </a:lnTo>
                  <a:lnTo>
                    <a:pt x="346" y="51"/>
                  </a:lnTo>
                  <a:lnTo>
                    <a:pt x="256" y="103"/>
                  </a:lnTo>
                  <a:lnTo>
                    <a:pt x="167" y="167"/>
                  </a:lnTo>
                  <a:lnTo>
                    <a:pt x="103" y="256"/>
                  </a:lnTo>
                  <a:lnTo>
                    <a:pt x="51" y="346"/>
                  </a:lnTo>
                  <a:lnTo>
                    <a:pt x="13" y="461"/>
                  </a:lnTo>
                  <a:lnTo>
                    <a:pt x="0" y="577"/>
                  </a:lnTo>
                  <a:lnTo>
                    <a:pt x="13" y="692"/>
                  </a:lnTo>
                  <a:lnTo>
                    <a:pt x="51" y="794"/>
                  </a:lnTo>
                  <a:lnTo>
                    <a:pt x="103" y="884"/>
                  </a:lnTo>
                  <a:lnTo>
                    <a:pt x="167" y="974"/>
                  </a:lnTo>
                  <a:lnTo>
                    <a:pt x="256" y="1038"/>
                  </a:lnTo>
                  <a:lnTo>
                    <a:pt x="346" y="1102"/>
                  </a:lnTo>
                  <a:lnTo>
                    <a:pt x="461" y="1127"/>
                  </a:lnTo>
                  <a:lnTo>
                    <a:pt x="564" y="1140"/>
                  </a:lnTo>
                  <a:lnTo>
                    <a:pt x="679" y="1127"/>
                  </a:lnTo>
                  <a:lnTo>
                    <a:pt x="794" y="1102"/>
                  </a:lnTo>
                  <a:lnTo>
                    <a:pt x="884" y="1038"/>
                  </a:lnTo>
                  <a:lnTo>
                    <a:pt x="973" y="974"/>
                  </a:lnTo>
                  <a:lnTo>
                    <a:pt x="1038" y="884"/>
                  </a:lnTo>
                  <a:lnTo>
                    <a:pt x="1089" y="794"/>
                  </a:lnTo>
                  <a:lnTo>
                    <a:pt x="1127" y="692"/>
                  </a:lnTo>
                  <a:lnTo>
                    <a:pt x="1140" y="577"/>
                  </a:lnTo>
                  <a:lnTo>
                    <a:pt x="1127" y="461"/>
                  </a:lnTo>
                  <a:lnTo>
                    <a:pt x="1089" y="346"/>
                  </a:lnTo>
                  <a:lnTo>
                    <a:pt x="1038" y="256"/>
                  </a:lnTo>
                  <a:lnTo>
                    <a:pt x="973" y="167"/>
                  </a:lnTo>
                  <a:lnTo>
                    <a:pt x="884" y="103"/>
                  </a:lnTo>
                  <a:lnTo>
                    <a:pt x="794" y="51"/>
                  </a:lnTo>
                  <a:lnTo>
                    <a:pt x="679" y="13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8"/>
            <p:cNvSpPr/>
            <p:nvPr/>
          </p:nvSpPr>
          <p:spPr>
            <a:xfrm>
              <a:off x="2686005" y="1603571"/>
              <a:ext cx="57298" cy="56645"/>
            </a:xfrm>
            <a:custGeom>
              <a:avLst/>
              <a:gdLst/>
              <a:ahLst/>
              <a:cxnLst/>
              <a:rect l="l" t="t" r="r" b="b"/>
              <a:pathLst>
                <a:path w="1141" h="1128" extrusionOk="0">
                  <a:moveTo>
                    <a:pt x="565" y="0"/>
                  </a:moveTo>
                  <a:lnTo>
                    <a:pt x="462" y="13"/>
                  </a:lnTo>
                  <a:lnTo>
                    <a:pt x="347" y="38"/>
                  </a:lnTo>
                  <a:lnTo>
                    <a:pt x="257" y="90"/>
                  </a:lnTo>
                  <a:lnTo>
                    <a:pt x="167" y="167"/>
                  </a:lnTo>
                  <a:lnTo>
                    <a:pt x="103" y="243"/>
                  </a:lnTo>
                  <a:lnTo>
                    <a:pt x="52" y="346"/>
                  </a:lnTo>
                  <a:lnTo>
                    <a:pt x="14" y="448"/>
                  </a:lnTo>
                  <a:lnTo>
                    <a:pt x="1" y="564"/>
                  </a:lnTo>
                  <a:lnTo>
                    <a:pt x="14" y="679"/>
                  </a:lnTo>
                  <a:lnTo>
                    <a:pt x="52" y="781"/>
                  </a:lnTo>
                  <a:lnTo>
                    <a:pt x="103" y="884"/>
                  </a:lnTo>
                  <a:lnTo>
                    <a:pt x="167" y="973"/>
                  </a:lnTo>
                  <a:lnTo>
                    <a:pt x="257" y="1037"/>
                  </a:lnTo>
                  <a:lnTo>
                    <a:pt x="347" y="1089"/>
                  </a:lnTo>
                  <a:lnTo>
                    <a:pt x="462" y="1127"/>
                  </a:lnTo>
                  <a:lnTo>
                    <a:pt x="680" y="1127"/>
                  </a:lnTo>
                  <a:lnTo>
                    <a:pt x="795" y="1089"/>
                  </a:lnTo>
                  <a:lnTo>
                    <a:pt x="885" y="1037"/>
                  </a:lnTo>
                  <a:lnTo>
                    <a:pt x="974" y="973"/>
                  </a:lnTo>
                  <a:lnTo>
                    <a:pt x="1038" y="884"/>
                  </a:lnTo>
                  <a:lnTo>
                    <a:pt x="1090" y="781"/>
                  </a:lnTo>
                  <a:lnTo>
                    <a:pt x="1128" y="679"/>
                  </a:lnTo>
                  <a:lnTo>
                    <a:pt x="1141" y="564"/>
                  </a:lnTo>
                  <a:lnTo>
                    <a:pt x="1128" y="448"/>
                  </a:lnTo>
                  <a:lnTo>
                    <a:pt x="1090" y="346"/>
                  </a:lnTo>
                  <a:lnTo>
                    <a:pt x="1038" y="243"/>
                  </a:lnTo>
                  <a:lnTo>
                    <a:pt x="974" y="167"/>
                  </a:lnTo>
                  <a:lnTo>
                    <a:pt x="885" y="90"/>
                  </a:lnTo>
                  <a:lnTo>
                    <a:pt x="795" y="38"/>
                  </a:lnTo>
                  <a:lnTo>
                    <a:pt x="680" y="13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8"/>
            <p:cNvSpPr/>
            <p:nvPr/>
          </p:nvSpPr>
          <p:spPr>
            <a:xfrm>
              <a:off x="1819667" y="1563649"/>
              <a:ext cx="194292" cy="193689"/>
            </a:xfrm>
            <a:custGeom>
              <a:avLst/>
              <a:gdLst/>
              <a:ahLst/>
              <a:cxnLst/>
              <a:rect l="l" t="t" r="r" b="b"/>
              <a:pathLst>
                <a:path w="3869" h="3857" extrusionOk="0">
                  <a:moveTo>
                    <a:pt x="1935" y="1"/>
                  </a:moveTo>
                  <a:lnTo>
                    <a:pt x="1743" y="14"/>
                  </a:lnTo>
                  <a:lnTo>
                    <a:pt x="1551" y="39"/>
                  </a:lnTo>
                  <a:lnTo>
                    <a:pt x="1358" y="91"/>
                  </a:lnTo>
                  <a:lnTo>
                    <a:pt x="1179" y="155"/>
                  </a:lnTo>
                  <a:lnTo>
                    <a:pt x="1013" y="231"/>
                  </a:lnTo>
                  <a:lnTo>
                    <a:pt x="859" y="321"/>
                  </a:lnTo>
                  <a:lnTo>
                    <a:pt x="705" y="436"/>
                  </a:lnTo>
                  <a:lnTo>
                    <a:pt x="577" y="564"/>
                  </a:lnTo>
                  <a:lnTo>
                    <a:pt x="449" y="705"/>
                  </a:lnTo>
                  <a:lnTo>
                    <a:pt x="334" y="846"/>
                  </a:lnTo>
                  <a:lnTo>
                    <a:pt x="244" y="1013"/>
                  </a:lnTo>
                  <a:lnTo>
                    <a:pt x="154" y="1179"/>
                  </a:lnTo>
                  <a:lnTo>
                    <a:pt x="90" y="1359"/>
                  </a:lnTo>
                  <a:lnTo>
                    <a:pt x="39" y="1538"/>
                  </a:lnTo>
                  <a:lnTo>
                    <a:pt x="14" y="1730"/>
                  </a:lnTo>
                  <a:lnTo>
                    <a:pt x="1" y="1922"/>
                  </a:lnTo>
                  <a:lnTo>
                    <a:pt x="14" y="2127"/>
                  </a:lnTo>
                  <a:lnTo>
                    <a:pt x="39" y="2319"/>
                  </a:lnTo>
                  <a:lnTo>
                    <a:pt x="90" y="2498"/>
                  </a:lnTo>
                  <a:lnTo>
                    <a:pt x="154" y="2678"/>
                  </a:lnTo>
                  <a:lnTo>
                    <a:pt x="244" y="2844"/>
                  </a:lnTo>
                  <a:lnTo>
                    <a:pt x="334" y="3011"/>
                  </a:lnTo>
                  <a:lnTo>
                    <a:pt x="449" y="3152"/>
                  </a:lnTo>
                  <a:lnTo>
                    <a:pt x="577" y="3293"/>
                  </a:lnTo>
                  <a:lnTo>
                    <a:pt x="705" y="3421"/>
                  </a:lnTo>
                  <a:lnTo>
                    <a:pt x="859" y="3523"/>
                  </a:lnTo>
                  <a:lnTo>
                    <a:pt x="1013" y="3626"/>
                  </a:lnTo>
                  <a:lnTo>
                    <a:pt x="1179" y="3702"/>
                  </a:lnTo>
                  <a:lnTo>
                    <a:pt x="1358" y="3766"/>
                  </a:lnTo>
                  <a:lnTo>
                    <a:pt x="1551" y="3818"/>
                  </a:lnTo>
                  <a:lnTo>
                    <a:pt x="1743" y="3843"/>
                  </a:lnTo>
                  <a:lnTo>
                    <a:pt x="1935" y="3856"/>
                  </a:lnTo>
                  <a:lnTo>
                    <a:pt x="2127" y="3843"/>
                  </a:lnTo>
                  <a:lnTo>
                    <a:pt x="2319" y="3818"/>
                  </a:lnTo>
                  <a:lnTo>
                    <a:pt x="2511" y="3766"/>
                  </a:lnTo>
                  <a:lnTo>
                    <a:pt x="2690" y="3702"/>
                  </a:lnTo>
                  <a:lnTo>
                    <a:pt x="2857" y="3626"/>
                  </a:lnTo>
                  <a:lnTo>
                    <a:pt x="3011" y="3523"/>
                  </a:lnTo>
                  <a:lnTo>
                    <a:pt x="3164" y="3421"/>
                  </a:lnTo>
                  <a:lnTo>
                    <a:pt x="3292" y="3293"/>
                  </a:lnTo>
                  <a:lnTo>
                    <a:pt x="3420" y="3152"/>
                  </a:lnTo>
                  <a:lnTo>
                    <a:pt x="3536" y="3011"/>
                  </a:lnTo>
                  <a:lnTo>
                    <a:pt x="3625" y="2844"/>
                  </a:lnTo>
                  <a:lnTo>
                    <a:pt x="3715" y="2678"/>
                  </a:lnTo>
                  <a:lnTo>
                    <a:pt x="3779" y="2498"/>
                  </a:lnTo>
                  <a:lnTo>
                    <a:pt x="3830" y="2319"/>
                  </a:lnTo>
                  <a:lnTo>
                    <a:pt x="3856" y="2127"/>
                  </a:lnTo>
                  <a:lnTo>
                    <a:pt x="3869" y="1922"/>
                  </a:lnTo>
                  <a:lnTo>
                    <a:pt x="3856" y="1730"/>
                  </a:lnTo>
                  <a:lnTo>
                    <a:pt x="3830" y="1538"/>
                  </a:lnTo>
                  <a:lnTo>
                    <a:pt x="3779" y="1359"/>
                  </a:lnTo>
                  <a:lnTo>
                    <a:pt x="3715" y="1179"/>
                  </a:lnTo>
                  <a:lnTo>
                    <a:pt x="3625" y="1013"/>
                  </a:lnTo>
                  <a:lnTo>
                    <a:pt x="3536" y="846"/>
                  </a:lnTo>
                  <a:lnTo>
                    <a:pt x="3420" y="705"/>
                  </a:lnTo>
                  <a:lnTo>
                    <a:pt x="3292" y="564"/>
                  </a:lnTo>
                  <a:lnTo>
                    <a:pt x="3164" y="436"/>
                  </a:lnTo>
                  <a:lnTo>
                    <a:pt x="3011" y="321"/>
                  </a:lnTo>
                  <a:lnTo>
                    <a:pt x="2857" y="231"/>
                  </a:lnTo>
                  <a:lnTo>
                    <a:pt x="2690" y="155"/>
                  </a:lnTo>
                  <a:lnTo>
                    <a:pt x="2511" y="91"/>
                  </a:lnTo>
                  <a:lnTo>
                    <a:pt x="2319" y="39"/>
                  </a:lnTo>
                  <a:lnTo>
                    <a:pt x="2127" y="14"/>
                  </a:lnTo>
                  <a:lnTo>
                    <a:pt x="1935" y="1"/>
                  </a:lnTo>
                  <a:close/>
                </a:path>
              </a:pathLst>
            </a:custGeom>
            <a:solidFill>
              <a:srgbClr val="1FC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8"/>
            <p:cNvSpPr/>
            <p:nvPr/>
          </p:nvSpPr>
          <p:spPr>
            <a:xfrm>
              <a:off x="2199807" y="1403508"/>
              <a:ext cx="150552" cy="149899"/>
            </a:xfrm>
            <a:custGeom>
              <a:avLst/>
              <a:gdLst/>
              <a:ahLst/>
              <a:cxnLst/>
              <a:rect l="l" t="t" r="r" b="b"/>
              <a:pathLst>
                <a:path w="2998" h="2985" extrusionOk="0">
                  <a:moveTo>
                    <a:pt x="1345" y="1"/>
                  </a:moveTo>
                  <a:lnTo>
                    <a:pt x="1191" y="26"/>
                  </a:lnTo>
                  <a:lnTo>
                    <a:pt x="1050" y="65"/>
                  </a:lnTo>
                  <a:lnTo>
                    <a:pt x="910" y="116"/>
                  </a:lnTo>
                  <a:lnTo>
                    <a:pt x="782" y="180"/>
                  </a:lnTo>
                  <a:lnTo>
                    <a:pt x="666" y="257"/>
                  </a:lnTo>
                  <a:lnTo>
                    <a:pt x="551" y="334"/>
                  </a:lnTo>
                  <a:lnTo>
                    <a:pt x="436" y="436"/>
                  </a:lnTo>
                  <a:lnTo>
                    <a:pt x="346" y="539"/>
                  </a:lnTo>
                  <a:lnTo>
                    <a:pt x="256" y="654"/>
                  </a:lnTo>
                  <a:lnTo>
                    <a:pt x="180" y="782"/>
                  </a:lnTo>
                  <a:lnTo>
                    <a:pt x="115" y="910"/>
                  </a:lnTo>
                  <a:lnTo>
                    <a:pt x="64" y="1051"/>
                  </a:lnTo>
                  <a:lnTo>
                    <a:pt x="26" y="1192"/>
                  </a:lnTo>
                  <a:lnTo>
                    <a:pt x="13" y="1333"/>
                  </a:lnTo>
                  <a:lnTo>
                    <a:pt x="0" y="1486"/>
                  </a:lnTo>
                  <a:lnTo>
                    <a:pt x="13" y="1640"/>
                  </a:lnTo>
                  <a:lnTo>
                    <a:pt x="26" y="1794"/>
                  </a:lnTo>
                  <a:lnTo>
                    <a:pt x="64" y="1935"/>
                  </a:lnTo>
                  <a:lnTo>
                    <a:pt x="115" y="2076"/>
                  </a:lnTo>
                  <a:lnTo>
                    <a:pt x="180" y="2204"/>
                  </a:lnTo>
                  <a:lnTo>
                    <a:pt x="256" y="2332"/>
                  </a:lnTo>
                  <a:lnTo>
                    <a:pt x="346" y="2447"/>
                  </a:lnTo>
                  <a:lnTo>
                    <a:pt x="436" y="2550"/>
                  </a:lnTo>
                  <a:lnTo>
                    <a:pt x="551" y="2652"/>
                  </a:lnTo>
                  <a:lnTo>
                    <a:pt x="666" y="2729"/>
                  </a:lnTo>
                  <a:lnTo>
                    <a:pt x="782" y="2806"/>
                  </a:lnTo>
                  <a:lnTo>
                    <a:pt x="910" y="2870"/>
                  </a:lnTo>
                  <a:lnTo>
                    <a:pt x="1050" y="2921"/>
                  </a:lnTo>
                  <a:lnTo>
                    <a:pt x="1191" y="2959"/>
                  </a:lnTo>
                  <a:lnTo>
                    <a:pt x="1345" y="2985"/>
                  </a:lnTo>
                  <a:lnTo>
                    <a:pt x="1652" y="2985"/>
                  </a:lnTo>
                  <a:lnTo>
                    <a:pt x="1793" y="2959"/>
                  </a:lnTo>
                  <a:lnTo>
                    <a:pt x="1947" y="2921"/>
                  </a:lnTo>
                  <a:lnTo>
                    <a:pt x="2075" y="2870"/>
                  </a:lnTo>
                  <a:lnTo>
                    <a:pt x="2216" y="2806"/>
                  </a:lnTo>
                  <a:lnTo>
                    <a:pt x="2331" y="2729"/>
                  </a:lnTo>
                  <a:lnTo>
                    <a:pt x="2447" y="2652"/>
                  </a:lnTo>
                  <a:lnTo>
                    <a:pt x="2549" y="2550"/>
                  </a:lnTo>
                  <a:lnTo>
                    <a:pt x="2651" y="2447"/>
                  </a:lnTo>
                  <a:lnTo>
                    <a:pt x="2741" y="2332"/>
                  </a:lnTo>
                  <a:lnTo>
                    <a:pt x="2818" y="2204"/>
                  </a:lnTo>
                  <a:lnTo>
                    <a:pt x="2882" y="2076"/>
                  </a:lnTo>
                  <a:lnTo>
                    <a:pt x="2920" y="1935"/>
                  </a:lnTo>
                  <a:lnTo>
                    <a:pt x="2959" y="1794"/>
                  </a:lnTo>
                  <a:lnTo>
                    <a:pt x="2984" y="1640"/>
                  </a:lnTo>
                  <a:lnTo>
                    <a:pt x="2997" y="1486"/>
                  </a:lnTo>
                  <a:lnTo>
                    <a:pt x="2984" y="1333"/>
                  </a:lnTo>
                  <a:lnTo>
                    <a:pt x="2959" y="1192"/>
                  </a:lnTo>
                  <a:lnTo>
                    <a:pt x="2920" y="1051"/>
                  </a:lnTo>
                  <a:lnTo>
                    <a:pt x="2882" y="910"/>
                  </a:lnTo>
                  <a:lnTo>
                    <a:pt x="2818" y="782"/>
                  </a:lnTo>
                  <a:lnTo>
                    <a:pt x="2741" y="654"/>
                  </a:lnTo>
                  <a:lnTo>
                    <a:pt x="2651" y="539"/>
                  </a:lnTo>
                  <a:lnTo>
                    <a:pt x="2549" y="436"/>
                  </a:lnTo>
                  <a:lnTo>
                    <a:pt x="2447" y="334"/>
                  </a:lnTo>
                  <a:lnTo>
                    <a:pt x="2331" y="257"/>
                  </a:lnTo>
                  <a:lnTo>
                    <a:pt x="2216" y="180"/>
                  </a:lnTo>
                  <a:lnTo>
                    <a:pt x="2075" y="116"/>
                  </a:lnTo>
                  <a:lnTo>
                    <a:pt x="1947" y="65"/>
                  </a:lnTo>
                  <a:lnTo>
                    <a:pt x="1793" y="26"/>
                  </a:lnTo>
                  <a:lnTo>
                    <a:pt x="1652" y="1"/>
                  </a:lnTo>
                  <a:close/>
                </a:path>
              </a:pathLst>
            </a:custGeom>
            <a:solidFill>
              <a:srgbClr val="1FC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8"/>
            <p:cNvSpPr/>
            <p:nvPr/>
          </p:nvSpPr>
          <p:spPr>
            <a:xfrm>
              <a:off x="2238373" y="1441472"/>
              <a:ext cx="73368" cy="73368"/>
            </a:xfrm>
            <a:custGeom>
              <a:avLst/>
              <a:gdLst/>
              <a:ahLst/>
              <a:cxnLst/>
              <a:rect l="l" t="t" r="r" b="b"/>
              <a:pathLst>
                <a:path w="1461" h="1461" extrusionOk="0">
                  <a:moveTo>
                    <a:pt x="731" y="0"/>
                  </a:moveTo>
                  <a:lnTo>
                    <a:pt x="577" y="26"/>
                  </a:lnTo>
                  <a:lnTo>
                    <a:pt x="449" y="64"/>
                  </a:lnTo>
                  <a:lnTo>
                    <a:pt x="321" y="128"/>
                  </a:lnTo>
                  <a:lnTo>
                    <a:pt x="218" y="218"/>
                  </a:lnTo>
                  <a:lnTo>
                    <a:pt x="129" y="333"/>
                  </a:lnTo>
                  <a:lnTo>
                    <a:pt x="52" y="449"/>
                  </a:lnTo>
                  <a:lnTo>
                    <a:pt x="14" y="590"/>
                  </a:lnTo>
                  <a:lnTo>
                    <a:pt x="1" y="730"/>
                  </a:lnTo>
                  <a:lnTo>
                    <a:pt x="14" y="884"/>
                  </a:lnTo>
                  <a:lnTo>
                    <a:pt x="52" y="1025"/>
                  </a:lnTo>
                  <a:lnTo>
                    <a:pt x="129" y="1140"/>
                  </a:lnTo>
                  <a:lnTo>
                    <a:pt x="218" y="1256"/>
                  </a:lnTo>
                  <a:lnTo>
                    <a:pt x="321" y="1345"/>
                  </a:lnTo>
                  <a:lnTo>
                    <a:pt x="449" y="1409"/>
                  </a:lnTo>
                  <a:lnTo>
                    <a:pt x="577" y="1448"/>
                  </a:lnTo>
                  <a:lnTo>
                    <a:pt x="731" y="1461"/>
                  </a:lnTo>
                  <a:lnTo>
                    <a:pt x="872" y="1448"/>
                  </a:lnTo>
                  <a:lnTo>
                    <a:pt x="1013" y="1409"/>
                  </a:lnTo>
                  <a:lnTo>
                    <a:pt x="1141" y="1345"/>
                  </a:lnTo>
                  <a:lnTo>
                    <a:pt x="1243" y="1256"/>
                  </a:lnTo>
                  <a:lnTo>
                    <a:pt x="1333" y="1140"/>
                  </a:lnTo>
                  <a:lnTo>
                    <a:pt x="1397" y="1025"/>
                  </a:lnTo>
                  <a:lnTo>
                    <a:pt x="1448" y="884"/>
                  </a:lnTo>
                  <a:lnTo>
                    <a:pt x="1461" y="730"/>
                  </a:lnTo>
                  <a:lnTo>
                    <a:pt x="1448" y="590"/>
                  </a:lnTo>
                  <a:lnTo>
                    <a:pt x="1397" y="449"/>
                  </a:lnTo>
                  <a:lnTo>
                    <a:pt x="1333" y="333"/>
                  </a:lnTo>
                  <a:lnTo>
                    <a:pt x="1243" y="218"/>
                  </a:lnTo>
                  <a:lnTo>
                    <a:pt x="1141" y="128"/>
                  </a:lnTo>
                  <a:lnTo>
                    <a:pt x="1013" y="64"/>
                  </a:lnTo>
                  <a:lnTo>
                    <a:pt x="872" y="26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8"/>
            <p:cNvSpPr/>
            <p:nvPr/>
          </p:nvSpPr>
          <p:spPr>
            <a:xfrm>
              <a:off x="1865364" y="1608693"/>
              <a:ext cx="102946" cy="102946"/>
            </a:xfrm>
            <a:custGeom>
              <a:avLst/>
              <a:gdLst/>
              <a:ahLst/>
              <a:cxnLst/>
              <a:rect l="l" t="t" r="r" b="b"/>
              <a:pathLst>
                <a:path w="2050" h="2050" extrusionOk="0">
                  <a:moveTo>
                    <a:pt x="1025" y="0"/>
                  </a:moveTo>
                  <a:lnTo>
                    <a:pt x="922" y="13"/>
                  </a:lnTo>
                  <a:lnTo>
                    <a:pt x="820" y="26"/>
                  </a:lnTo>
                  <a:lnTo>
                    <a:pt x="717" y="52"/>
                  </a:lnTo>
                  <a:lnTo>
                    <a:pt x="628" y="77"/>
                  </a:lnTo>
                  <a:lnTo>
                    <a:pt x="538" y="129"/>
                  </a:lnTo>
                  <a:lnTo>
                    <a:pt x="448" y="180"/>
                  </a:lnTo>
                  <a:lnTo>
                    <a:pt x="372" y="231"/>
                  </a:lnTo>
                  <a:lnTo>
                    <a:pt x="295" y="308"/>
                  </a:lnTo>
                  <a:lnTo>
                    <a:pt x="231" y="372"/>
                  </a:lnTo>
                  <a:lnTo>
                    <a:pt x="179" y="462"/>
                  </a:lnTo>
                  <a:lnTo>
                    <a:pt x="128" y="538"/>
                  </a:lnTo>
                  <a:lnTo>
                    <a:pt x="77" y="628"/>
                  </a:lnTo>
                  <a:lnTo>
                    <a:pt x="39" y="718"/>
                  </a:lnTo>
                  <a:lnTo>
                    <a:pt x="13" y="820"/>
                  </a:lnTo>
                  <a:lnTo>
                    <a:pt x="0" y="923"/>
                  </a:lnTo>
                  <a:lnTo>
                    <a:pt x="0" y="1025"/>
                  </a:lnTo>
                  <a:lnTo>
                    <a:pt x="0" y="1140"/>
                  </a:lnTo>
                  <a:lnTo>
                    <a:pt x="13" y="1230"/>
                  </a:lnTo>
                  <a:lnTo>
                    <a:pt x="39" y="1332"/>
                  </a:lnTo>
                  <a:lnTo>
                    <a:pt x="77" y="1435"/>
                  </a:lnTo>
                  <a:lnTo>
                    <a:pt x="128" y="1525"/>
                  </a:lnTo>
                  <a:lnTo>
                    <a:pt x="179" y="1601"/>
                  </a:lnTo>
                  <a:lnTo>
                    <a:pt x="231" y="1678"/>
                  </a:lnTo>
                  <a:lnTo>
                    <a:pt x="295" y="1755"/>
                  </a:lnTo>
                  <a:lnTo>
                    <a:pt x="372" y="1819"/>
                  </a:lnTo>
                  <a:lnTo>
                    <a:pt x="448" y="1883"/>
                  </a:lnTo>
                  <a:lnTo>
                    <a:pt x="538" y="1934"/>
                  </a:lnTo>
                  <a:lnTo>
                    <a:pt x="628" y="1973"/>
                  </a:lnTo>
                  <a:lnTo>
                    <a:pt x="717" y="2011"/>
                  </a:lnTo>
                  <a:lnTo>
                    <a:pt x="820" y="2037"/>
                  </a:lnTo>
                  <a:lnTo>
                    <a:pt x="922" y="2050"/>
                  </a:lnTo>
                  <a:lnTo>
                    <a:pt x="1127" y="2050"/>
                  </a:lnTo>
                  <a:lnTo>
                    <a:pt x="1230" y="2037"/>
                  </a:lnTo>
                  <a:lnTo>
                    <a:pt x="1332" y="2011"/>
                  </a:lnTo>
                  <a:lnTo>
                    <a:pt x="1422" y="1973"/>
                  </a:lnTo>
                  <a:lnTo>
                    <a:pt x="1511" y="1934"/>
                  </a:lnTo>
                  <a:lnTo>
                    <a:pt x="1601" y="1883"/>
                  </a:lnTo>
                  <a:lnTo>
                    <a:pt x="1678" y="1819"/>
                  </a:lnTo>
                  <a:lnTo>
                    <a:pt x="1755" y="1755"/>
                  </a:lnTo>
                  <a:lnTo>
                    <a:pt x="1819" y="1678"/>
                  </a:lnTo>
                  <a:lnTo>
                    <a:pt x="1870" y="1601"/>
                  </a:lnTo>
                  <a:lnTo>
                    <a:pt x="1921" y="1525"/>
                  </a:lnTo>
                  <a:lnTo>
                    <a:pt x="1973" y="1435"/>
                  </a:lnTo>
                  <a:lnTo>
                    <a:pt x="2011" y="1332"/>
                  </a:lnTo>
                  <a:lnTo>
                    <a:pt x="2037" y="1230"/>
                  </a:lnTo>
                  <a:lnTo>
                    <a:pt x="2049" y="1140"/>
                  </a:lnTo>
                  <a:lnTo>
                    <a:pt x="2049" y="1025"/>
                  </a:lnTo>
                  <a:lnTo>
                    <a:pt x="2049" y="923"/>
                  </a:lnTo>
                  <a:lnTo>
                    <a:pt x="2037" y="820"/>
                  </a:lnTo>
                  <a:lnTo>
                    <a:pt x="2011" y="718"/>
                  </a:lnTo>
                  <a:lnTo>
                    <a:pt x="1973" y="628"/>
                  </a:lnTo>
                  <a:lnTo>
                    <a:pt x="1921" y="538"/>
                  </a:lnTo>
                  <a:lnTo>
                    <a:pt x="1870" y="462"/>
                  </a:lnTo>
                  <a:lnTo>
                    <a:pt x="1819" y="372"/>
                  </a:lnTo>
                  <a:lnTo>
                    <a:pt x="1755" y="308"/>
                  </a:lnTo>
                  <a:lnTo>
                    <a:pt x="1678" y="231"/>
                  </a:lnTo>
                  <a:lnTo>
                    <a:pt x="1601" y="180"/>
                  </a:lnTo>
                  <a:lnTo>
                    <a:pt x="1511" y="129"/>
                  </a:lnTo>
                  <a:lnTo>
                    <a:pt x="1422" y="77"/>
                  </a:lnTo>
                  <a:lnTo>
                    <a:pt x="1332" y="52"/>
                  </a:lnTo>
                  <a:lnTo>
                    <a:pt x="1230" y="26"/>
                  </a:lnTo>
                  <a:lnTo>
                    <a:pt x="1127" y="13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8"/>
            <p:cNvSpPr/>
            <p:nvPr/>
          </p:nvSpPr>
          <p:spPr>
            <a:xfrm>
              <a:off x="2368937" y="1631843"/>
              <a:ext cx="260528" cy="260528"/>
            </a:xfrm>
            <a:custGeom>
              <a:avLst/>
              <a:gdLst/>
              <a:ahLst/>
              <a:cxnLst/>
              <a:rect l="l" t="t" r="r" b="b"/>
              <a:pathLst>
                <a:path w="5188" h="5188" extrusionOk="0">
                  <a:moveTo>
                    <a:pt x="2601" y="1"/>
                  </a:moveTo>
                  <a:lnTo>
                    <a:pt x="2332" y="13"/>
                  </a:lnTo>
                  <a:lnTo>
                    <a:pt x="2076" y="52"/>
                  </a:lnTo>
                  <a:lnTo>
                    <a:pt x="1832" y="116"/>
                  </a:lnTo>
                  <a:lnTo>
                    <a:pt x="1589" y="205"/>
                  </a:lnTo>
                  <a:lnTo>
                    <a:pt x="1358" y="321"/>
                  </a:lnTo>
                  <a:lnTo>
                    <a:pt x="1153" y="449"/>
                  </a:lnTo>
                  <a:lnTo>
                    <a:pt x="948" y="590"/>
                  </a:lnTo>
                  <a:lnTo>
                    <a:pt x="769" y="769"/>
                  </a:lnTo>
                  <a:lnTo>
                    <a:pt x="603" y="948"/>
                  </a:lnTo>
                  <a:lnTo>
                    <a:pt x="449" y="1140"/>
                  </a:lnTo>
                  <a:lnTo>
                    <a:pt x="321" y="1358"/>
                  </a:lnTo>
                  <a:lnTo>
                    <a:pt x="206" y="1589"/>
                  </a:lnTo>
                  <a:lnTo>
                    <a:pt x="129" y="1819"/>
                  </a:lnTo>
                  <a:lnTo>
                    <a:pt x="65" y="2075"/>
                  </a:lnTo>
                  <a:lnTo>
                    <a:pt x="13" y="2332"/>
                  </a:lnTo>
                  <a:lnTo>
                    <a:pt x="1" y="2601"/>
                  </a:lnTo>
                  <a:lnTo>
                    <a:pt x="13" y="2857"/>
                  </a:lnTo>
                  <a:lnTo>
                    <a:pt x="65" y="3126"/>
                  </a:lnTo>
                  <a:lnTo>
                    <a:pt x="129" y="3369"/>
                  </a:lnTo>
                  <a:lnTo>
                    <a:pt x="206" y="3612"/>
                  </a:lnTo>
                  <a:lnTo>
                    <a:pt x="321" y="3830"/>
                  </a:lnTo>
                  <a:lnTo>
                    <a:pt x="449" y="4048"/>
                  </a:lnTo>
                  <a:lnTo>
                    <a:pt x="603" y="4253"/>
                  </a:lnTo>
                  <a:lnTo>
                    <a:pt x="769" y="4432"/>
                  </a:lnTo>
                  <a:lnTo>
                    <a:pt x="948" y="4599"/>
                  </a:lnTo>
                  <a:lnTo>
                    <a:pt x="1153" y="4752"/>
                  </a:lnTo>
                  <a:lnTo>
                    <a:pt x="1358" y="4880"/>
                  </a:lnTo>
                  <a:lnTo>
                    <a:pt x="1589" y="4983"/>
                  </a:lnTo>
                  <a:lnTo>
                    <a:pt x="1832" y="5072"/>
                  </a:lnTo>
                  <a:lnTo>
                    <a:pt x="2076" y="5137"/>
                  </a:lnTo>
                  <a:lnTo>
                    <a:pt x="2332" y="5175"/>
                  </a:lnTo>
                  <a:lnTo>
                    <a:pt x="2601" y="5188"/>
                  </a:lnTo>
                  <a:lnTo>
                    <a:pt x="2870" y="5175"/>
                  </a:lnTo>
                  <a:lnTo>
                    <a:pt x="3126" y="5137"/>
                  </a:lnTo>
                  <a:lnTo>
                    <a:pt x="3369" y="5072"/>
                  </a:lnTo>
                  <a:lnTo>
                    <a:pt x="3613" y="4983"/>
                  </a:lnTo>
                  <a:lnTo>
                    <a:pt x="3830" y="4880"/>
                  </a:lnTo>
                  <a:lnTo>
                    <a:pt x="4048" y="4752"/>
                  </a:lnTo>
                  <a:lnTo>
                    <a:pt x="4253" y="4599"/>
                  </a:lnTo>
                  <a:lnTo>
                    <a:pt x="4432" y="4432"/>
                  </a:lnTo>
                  <a:lnTo>
                    <a:pt x="4599" y="4253"/>
                  </a:lnTo>
                  <a:lnTo>
                    <a:pt x="4752" y="4048"/>
                  </a:lnTo>
                  <a:lnTo>
                    <a:pt x="4880" y="3830"/>
                  </a:lnTo>
                  <a:lnTo>
                    <a:pt x="4996" y="3612"/>
                  </a:lnTo>
                  <a:lnTo>
                    <a:pt x="5073" y="3369"/>
                  </a:lnTo>
                  <a:lnTo>
                    <a:pt x="5137" y="3126"/>
                  </a:lnTo>
                  <a:lnTo>
                    <a:pt x="5175" y="2857"/>
                  </a:lnTo>
                  <a:lnTo>
                    <a:pt x="5188" y="2601"/>
                  </a:lnTo>
                  <a:lnTo>
                    <a:pt x="5175" y="2332"/>
                  </a:lnTo>
                  <a:lnTo>
                    <a:pt x="5137" y="2075"/>
                  </a:lnTo>
                  <a:lnTo>
                    <a:pt x="5073" y="1819"/>
                  </a:lnTo>
                  <a:lnTo>
                    <a:pt x="4996" y="1589"/>
                  </a:lnTo>
                  <a:lnTo>
                    <a:pt x="4880" y="1358"/>
                  </a:lnTo>
                  <a:lnTo>
                    <a:pt x="4752" y="1140"/>
                  </a:lnTo>
                  <a:lnTo>
                    <a:pt x="4599" y="948"/>
                  </a:lnTo>
                  <a:lnTo>
                    <a:pt x="4432" y="769"/>
                  </a:lnTo>
                  <a:lnTo>
                    <a:pt x="4253" y="590"/>
                  </a:lnTo>
                  <a:lnTo>
                    <a:pt x="4048" y="449"/>
                  </a:lnTo>
                  <a:lnTo>
                    <a:pt x="3830" y="321"/>
                  </a:lnTo>
                  <a:lnTo>
                    <a:pt x="3613" y="205"/>
                  </a:lnTo>
                  <a:lnTo>
                    <a:pt x="3369" y="116"/>
                  </a:lnTo>
                  <a:lnTo>
                    <a:pt x="3126" y="52"/>
                  </a:lnTo>
                  <a:lnTo>
                    <a:pt x="2870" y="13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1FC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8"/>
            <p:cNvSpPr/>
            <p:nvPr/>
          </p:nvSpPr>
          <p:spPr>
            <a:xfrm>
              <a:off x="2452547" y="1715454"/>
              <a:ext cx="93957" cy="93304"/>
            </a:xfrm>
            <a:custGeom>
              <a:avLst/>
              <a:gdLst/>
              <a:ahLst/>
              <a:cxnLst/>
              <a:rect l="l" t="t" r="r" b="b"/>
              <a:pathLst>
                <a:path w="1871" h="1858" extrusionOk="0">
                  <a:moveTo>
                    <a:pt x="846" y="1"/>
                  </a:moveTo>
                  <a:lnTo>
                    <a:pt x="744" y="26"/>
                  </a:lnTo>
                  <a:lnTo>
                    <a:pt x="654" y="39"/>
                  </a:lnTo>
                  <a:lnTo>
                    <a:pt x="577" y="77"/>
                  </a:lnTo>
                  <a:lnTo>
                    <a:pt x="487" y="116"/>
                  </a:lnTo>
                  <a:lnTo>
                    <a:pt x="411" y="154"/>
                  </a:lnTo>
                  <a:lnTo>
                    <a:pt x="347" y="218"/>
                  </a:lnTo>
                  <a:lnTo>
                    <a:pt x="282" y="270"/>
                  </a:lnTo>
                  <a:lnTo>
                    <a:pt x="218" y="334"/>
                  </a:lnTo>
                  <a:lnTo>
                    <a:pt x="167" y="410"/>
                  </a:lnTo>
                  <a:lnTo>
                    <a:pt x="116" y="487"/>
                  </a:lnTo>
                  <a:lnTo>
                    <a:pt x="78" y="564"/>
                  </a:lnTo>
                  <a:lnTo>
                    <a:pt x="52" y="654"/>
                  </a:lnTo>
                  <a:lnTo>
                    <a:pt x="26" y="743"/>
                  </a:lnTo>
                  <a:lnTo>
                    <a:pt x="14" y="833"/>
                  </a:lnTo>
                  <a:lnTo>
                    <a:pt x="1" y="936"/>
                  </a:lnTo>
                  <a:lnTo>
                    <a:pt x="14" y="1025"/>
                  </a:lnTo>
                  <a:lnTo>
                    <a:pt x="26" y="1115"/>
                  </a:lnTo>
                  <a:lnTo>
                    <a:pt x="52" y="1205"/>
                  </a:lnTo>
                  <a:lnTo>
                    <a:pt x="78" y="1294"/>
                  </a:lnTo>
                  <a:lnTo>
                    <a:pt x="116" y="1371"/>
                  </a:lnTo>
                  <a:lnTo>
                    <a:pt x="167" y="1448"/>
                  </a:lnTo>
                  <a:lnTo>
                    <a:pt x="218" y="1525"/>
                  </a:lnTo>
                  <a:lnTo>
                    <a:pt x="282" y="1589"/>
                  </a:lnTo>
                  <a:lnTo>
                    <a:pt x="347" y="1653"/>
                  </a:lnTo>
                  <a:lnTo>
                    <a:pt x="411" y="1704"/>
                  </a:lnTo>
                  <a:lnTo>
                    <a:pt x="487" y="1755"/>
                  </a:lnTo>
                  <a:lnTo>
                    <a:pt x="577" y="1794"/>
                  </a:lnTo>
                  <a:lnTo>
                    <a:pt x="654" y="1819"/>
                  </a:lnTo>
                  <a:lnTo>
                    <a:pt x="744" y="1845"/>
                  </a:lnTo>
                  <a:lnTo>
                    <a:pt x="846" y="1858"/>
                  </a:lnTo>
                  <a:lnTo>
                    <a:pt x="1025" y="1858"/>
                  </a:lnTo>
                  <a:lnTo>
                    <a:pt x="1128" y="1845"/>
                  </a:lnTo>
                  <a:lnTo>
                    <a:pt x="1217" y="1819"/>
                  </a:lnTo>
                  <a:lnTo>
                    <a:pt x="1294" y="1794"/>
                  </a:lnTo>
                  <a:lnTo>
                    <a:pt x="1384" y="1755"/>
                  </a:lnTo>
                  <a:lnTo>
                    <a:pt x="1461" y="1704"/>
                  </a:lnTo>
                  <a:lnTo>
                    <a:pt x="1525" y="1653"/>
                  </a:lnTo>
                  <a:lnTo>
                    <a:pt x="1589" y="1589"/>
                  </a:lnTo>
                  <a:lnTo>
                    <a:pt x="1653" y="1525"/>
                  </a:lnTo>
                  <a:lnTo>
                    <a:pt x="1704" y="1448"/>
                  </a:lnTo>
                  <a:lnTo>
                    <a:pt x="1755" y="1371"/>
                  </a:lnTo>
                  <a:lnTo>
                    <a:pt x="1794" y="1294"/>
                  </a:lnTo>
                  <a:lnTo>
                    <a:pt x="1819" y="1205"/>
                  </a:lnTo>
                  <a:lnTo>
                    <a:pt x="1845" y="1115"/>
                  </a:lnTo>
                  <a:lnTo>
                    <a:pt x="1858" y="1025"/>
                  </a:lnTo>
                  <a:lnTo>
                    <a:pt x="1871" y="936"/>
                  </a:lnTo>
                  <a:lnTo>
                    <a:pt x="1858" y="833"/>
                  </a:lnTo>
                  <a:lnTo>
                    <a:pt x="1845" y="743"/>
                  </a:lnTo>
                  <a:lnTo>
                    <a:pt x="1819" y="654"/>
                  </a:lnTo>
                  <a:lnTo>
                    <a:pt x="1794" y="564"/>
                  </a:lnTo>
                  <a:lnTo>
                    <a:pt x="1755" y="487"/>
                  </a:lnTo>
                  <a:lnTo>
                    <a:pt x="1704" y="410"/>
                  </a:lnTo>
                  <a:lnTo>
                    <a:pt x="1653" y="334"/>
                  </a:lnTo>
                  <a:lnTo>
                    <a:pt x="1589" y="270"/>
                  </a:lnTo>
                  <a:lnTo>
                    <a:pt x="1525" y="218"/>
                  </a:lnTo>
                  <a:lnTo>
                    <a:pt x="1461" y="154"/>
                  </a:lnTo>
                  <a:lnTo>
                    <a:pt x="1384" y="116"/>
                  </a:lnTo>
                  <a:lnTo>
                    <a:pt x="1294" y="77"/>
                  </a:lnTo>
                  <a:lnTo>
                    <a:pt x="1217" y="39"/>
                  </a:lnTo>
                  <a:lnTo>
                    <a:pt x="1128" y="26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8"/>
            <p:cNvSpPr/>
            <p:nvPr/>
          </p:nvSpPr>
          <p:spPr>
            <a:xfrm>
              <a:off x="1226658" y="2344469"/>
              <a:ext cx="1965613" cy="679895"/>
            </a:xfrm>
            <a:custGeom>
              <a:avLst/>
              <a:gdLst/>
              <a:ahLst/>
              <a:cxnLst/>
              <a:rect l="l" t="t" r="r" b="b"/>
              <a:pathLst>
                <a:path w="39142" h="13539" extrusionOk="0">
                  <a:moveTo>
                    <a:pt x="3638" y="1"/>
                  </a:moveTo>
                  <a:lnTo>
                    <a:pt x="3446" y="14"/>
                  </a:lnTo>
                  <a:lnTo>
                    <a:pt x="3267" y="26"/>
                  </a:lnTo>
                  <a:lnTo>
                    <a:pt x="3088" y="52"/>
                  </a:lnTo>
                  <a:lnTo>
                    <a:pt x="2908" y="78"/>
                  </a:lnTo>
                  <a:lnTo>
                    <a:pt x="2729" y="116"/>
                  </a:lnTo>
                  <a:lnTo>
                    <a:pt x="2563" y="167"/>
                  </a:lnTo>
                  <a:lnTo>
                    <a:pt x="2383" y="231"/>
                  </a:lnTo>
                  <a:lnTo>
                    <a:pt x="2230" y="295"/>
                  </a:lnTo>
                  <a:lnTo>
                    <a:pt x="2063" y="359"/>
                  </a:lnTo>
                  <a:lnTo>
                    <a:pt x="1909" y="449"/>
                  </a:lnTo>
                  <a:lnTo>
                    <a:pt x="1756" y="526"/>
                  </a:lnTo>
                  <a:lnTo>
                    <a:pt x="1602" y="628"/>
                  </a:lnTo>
                  <a:lnTo>
                    <a:pt x="1461" y="731"/>
                  </a:lnTo>
                  <a:lnTo>
                    <a:pt x="1333" y="833"/>
                  </a:lnTo>
                  <a:lnTo>
                    <a:pt x="1192" y="948"/>
                  </a:lnTo>
                  <a:lnTo>
                    <a:pt x="1064" y="1064"/>
                  </a:lnTo>
                  <a:lnTo>
                    <a:pt x="949" y="1192"/>
                  </a:lnTo>
                  <a:lnTo>
                    <a:pt x="833" y="1333"/>
                  </a:lnTo>
                  <a:lnTo>
                    <a:pt x="731" y="1461"/>
                  </a:lnTo>
                  <a:lnTo>
                    <a:pt x="629" y="1602"/>
                  </a:lnTo>
                  <a:lnTo>
                    <a:pt x="526" y="1755"/>
                  </a:lnTo>
                  <a:lnTo>
                    <a:pt x="449" y="1909"/>
                  </a:lnTo>
                  <a:lnTo>
                    <a:pt x="360" y="2063"/>
                  </a:lnTo>
                  <a:lnTo>
                    <a:pt x="296" y="2229"/>
                  </a:lnTo>
                  <a:lnTo>
                    <a:pt x="231" y="2396"/>
                  </a:lnTo>
                  <a:lnTo>
                    <a:pt x="167" y="2562"/>
                  </a:lnTo>
                  <a:lnTo>
                    <a:pt x="116" y="2729"/>
                  </a:lnTo>
                  <a:lnTo>
                    <a:pt x="78" y="2908"/>
                  </a:lnTo>
                  <a:lnTo>
                    <a:pt x="52" y="3087"/>
                  </a:lnTo>
                  <a:lnTo>
                    <a:pt x="27" y="3267"/>
                  </a:lnTo>
                  <a:lnTo>
                    <a:pt x="14" y="3459"/>
                  </a:lnTo>
                  <a:lnTo>
                    <a:pt x="1" y="3638"/>
                  </a:lnTo>
                  <a:lnTo>
                    <a:pt x="1" y="9901"/>
                  </a:lnTo>
                  <a:lnTo>
                    <a:pt x="14" y="10093"/>
                  </a:lnTo>
                  <a:lnTo>
                    <a:pt x="27" y="10273"/>
                  </a:lnTo>
                  <a:lnTo>
                    <a:pt x="52" y="10465"/>
                  </a:lnTo>
                  <a:lnTo>
                    <a:pt x="78" y="10644"/>
                  </a:lnTo>
                  <a:lnTo>
                    <a:pt x="116" y="10811"/>
                  </a:lnTo>
                  <a:lnTo>
                    <a:pt x="167" y="10990"/>
                  </a:lnTo>
                  <a:lnTo>
                    <a:pt x="231" y="11156"/>
                  </a:lnTo>
                  <a:lnTo>
                    <a:pt x="296" y="11323"/>
                  </a:lnTo>
                  <a:lnTo>
                    <a:pt x="360" y="11477"/>
                  </a:lnTo>
                  <a:lnTo>
                    <a:pt x="449" y="11643"/>
                  </a:lnTo>
                  <a:lnTo>
                    <a:pt x="526" y="11797"/>
                  </a:lnTo>
                  <a:lnTo>
                    <a:pt x="629" y="11938"/>
                  </a:lnTo>
                  <a:lnTo>
                    <a:pt x="731" y="12079"/>
                  </a:lnTo>
                  <a:lnTo>
                    <a:pt x="833" y="12219"/>
                  </a:lnTo>
                  <a:lnTo>
                    <a:pt x="949" y="12348"/>
                  </a:lnTo>
                  <a:lnTo>
                    <a:pt x="1064" y="12476"/>
                  </a:lnTo>
                  <a:lnTo>
                    <a:pt x="1192" y="12591"/>
                  </a:lnTo>
                  <a:lnTo>
                    <a:pt x="1333" y="12706"/>
                  </a:lnTo>
                  <a:lnTo>
                    <a:pt x="1461" y="12821"/>
                  </a:lnTo>
                  <a:lnTo>
                    <a:pt x="1602" y="12924"/>
                  </a:lnTo>
                  <a:lnTo>
                    <a:pt x="1756" y="13014"/>
                  </a:lnTo>
                  <a:lnTo>
                    <a:pt x="1909" y="13103"/>
                  </a:lnTo>
                  <a:lnTo>
                    <a:pt x="2063" y="13180"/>
                  </a:lnTo>
                  <a:lnTo>
                    <a:pt x="2230" y="13257"/>
                  </a:lnTo>
                  <a:lnTo>
                    <a:pt x="2383" y="13321"/>
                  </a:lnTo>
                  <a:lnTo>
                    <a:pt x="2563" y="13372"/>
                  </a:lnTo>
                  <a:lnTo>
                    <a:pt x="2729" y="13423"/>
                  </a:lnTo>
                  <a:lnTo>
                    <a:pt x="2908" y="13462"/>
                  </a:lnTo>
                  <a:lnTo>
                    <a:pt x="3088" y="13500"/>
                  </a:lnTo>
                  <a:lnTo>
                    <a:pt x="3267" y="13526"/>
                  </a:lnTo>
                  <a:lnTo>
                    <a:pt x="3446" y="13539"/>
                  </a:lnTo>
                  <a:lnTo>
                    <a:pt x="35696" y="13539"/>
                  </a:lnTo>
                  <a:lnTo>
                    <a:pt x="35889" y="13526"/>
                  </a:lnTo>
                  <a:lnTo>
                    <a:pt x="36068" y="13500"/>
                  </a:lnTo>
                  <a:lnTo>
                    <a:pt x="36247" y="13462"/>
                  </a:lnTo>
                  <a:lnTo>
                    <a:pt x="36414" y="13423"/>
                  </a:lnTo>
                  <a:lnTo>
                    <a:pt x="36593" y="13372"/>
                  </a:lnTo>
                  <a:lnTo>
                    <a:pt x="36759" y="13321"/>
                  </a:lnTo>
                  <a:lnTo>
                    <a:pt x="36926" y="13257"/>
                  </a:lnTo>
                  <a:lnTo>
                    <a:pt x="37092" y="13180"/>
                  </a:lnTo>
                  <a:lnTo>
                    <a:pt x="37246" y="13103"/>
                  </a:lnTo>
                  <a:lnTo>
                    <a:pt x="37400" y="13014"/>
                  </a:lnTo>
                  <a:lnTo>
                    <a:pt x="37541" y="12924"/>
                  </a:lnTo>
                  <a:lnTo>
                    <a:pt x="37682" y="12821"/>
                  </a:lnTo>
                  <a:lnTo>
                    <a:pt x="37823" y="12706"/>
                  </a:lnTo>
                  <a:lnTo>
                    <a:pt x="37951" y="12591"/>
                  </a:lnTo>
                  <a:lnTo>
                    <a:pt x="38079" y="12476"/>
                  </a:lnTo>
                  <a:lnTo>
                    <a:pt x="38207" y="12348"/>
                  </a:lnTo>
                  <a:lnTo>
                    <a:pt x="38322" y="12219"/>
                  </a:lnTo>
                  <a:lnTo>
                    <a:pt x="38424" y="12079"/>
                  </a:lnTo>
                  <a:lnTo>
                    <a:pt x="38527" y="11938"/>
                  </a:lnTo>
                  <a:lnTo>
                    <a:pt x="38617" y="11797"/>
                  </a:lnTo>
                  <a:lnTo>
                    <a:pt x="38706" y="11643"/>
                  </a:lnTo>
                  <a:lnTo>
                    <a:pt x="38783" y="11477"/>
                  </a:lnTo>
                  <a:lnTo>
                    <a:pt x="38860" y="11323"/>
                  </a:lnTo>
                  <a:lnTo>
                    <a:pt x="38924" y="11156"/>
                  </a:lnTo>
                  <a:lnTo>
                    <a:pt x="38988" y="10990"/>
                  </a:lnTo>
                  <a:lnTo>
                    <a:pt x="39026" y="10811"/>
                  </a:lnTo>
                  <a:lnTo>
                    <a:pt x="39078" y="10644"/>
                  </a:lnTo>
                  <a:lnTo>
                    <a:pt x="39103" y="10465"/>
                  </a:lnTo>
                  <a:lnTo>
                    <a:pt x="39129" y="10273"/>
                  </a:lnTo>
                  <a:lnTo>
                    <a:pt x="39142" y="10093"/>
                  </a:lnTo>
                  <a:lnTo>
                    <a:pt x="39142" y="9901"/>
                  </a:lnTo>
                  <a:lnTo>
                    <a:pt x="39142" y="3638"/>
                  </a:lnTo>
                  <a:lnTo>
                    <a:pt x="39142" y="3459"/>
                  </a:lnTo>
                  <a:lnTo>
                    <a:pt x="39129" y="3267"/>
                  </a:lnTo>
                  <a:lnTo>
                    <a:pt x="39103" y="3087"/>
                  </a:lnTo>
                  <a:lnTo>
                    <a:pt x="39078" y="2908"/>
                  </a:lnTo>
                  <a:lnTo>
                    <a:pt x="39026" y="2729"/>
                  </a:lnTo>
                  <a:lnTo>
                    <a:pt x="38988" y="2562"/>
                  </a:lnTo>
                  <a:lnTo>
                    <a:pt x="38924" y="2396"/>
                  </a:lnTo>
                  <a:lnTo>
                    <a:pt x="38860" y="2229"/>
                  </a:lnTo>
                  <a:lnTo>
                    <a:pt x="38783" y="2063"/>
                  </a:lnTo>
                  <a:lnTo>
                    <a:pt x="38706" y="1909"/>
                  </a:lnTo>
                  <a:lnTo>
                    <a:pt x="38617" y="1755"/>
                  </a:lnTo>
                  <a:lnTo>
                    <a:pt x="38527" y="1602"/>
                  </a:lnTo>
                  <a:lnTo>
                    <a:pt x="38424" y="1461"/>
                  </a:lnTo>
                  <a:lnTo>
                    <a:pt x="38322" y="1333"/>
                  </a:lnTo>
                  <a:lnTo>
                    <a:pt x="38207" y="1192"/>
                  </a:lnTo>
                  <a:lnTo>
                    <a:pt x="38079" y="1064"/>
                  </a:lnTo>
                  <a:lnTo>
                    <a:pt x="37951" y="948"/>
                  </a:lnTo>
                  <a:lnTo>
                    <a:pt x="37823" y="833"/>
                  </a:lnTo>
                  <a:lnTo>
                    <a:pt x="37682" y="731"/>
                  </a:lnTo>
                  <a:lnTo>
                    <a:pt x="37541" y="628"/>
                  </a:lnTo>
                  <a:lnTo>
                    <a:pt x="37400" y="526"/>
                  </a:lnTo>
                  <a:lnTo>
                    <a:pt x="37246" y="449"/>
                  </a:lnTo>
                  <a:lnTo>
                    <a:pt x="37092" y="359"/>
                  </a:lnTo>
                  <a:lnTo>
                    <a:pt x="36926" y="295"/>
                  </a:lnTo>
                  <a:lnTo>
                    <a:pt x="36759" y="231"/>
                  </a:lnTo>
                  <a:lnTo>
                    <a:pt x="36593" y="167"/>
                  </a:lnTo>
                  <a:lnTo>
                    <a:pt x="36414" y="116"/>
                  </a:lnTo>
                  <a:lnTo>
                    <a:pt x="36247" y="78"/>
                  </a:lnTo>
                  <a:lnTo>
                    <a:pt x="36068" y="52"/>
                  </a:lnTo>
                  <a:lnTo>
                    <a:pt x="35889" y="26"/>
                  </a:lnTo>
                  <a:lnTo>
                    <a:pt x="35696" y="14"/>
                  </a:lnTo>
                  <a:lnTo>
                    <a:pt x="355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8"/>
            <p:cNvSpPr/>
            <p:nvPr/>
          </p:nvSpPr>
          <p:spPr>
            <a:xfrm>
              <a:off x="1482662" y="2021626"/>
              <a:ext cx="1454299" cy="130616"/>
            </a:xfrm>
            <a:custGeom>
              <a:avLst/>
              <a:gdLst/>
              <a:ahLst/>
              <a:cxnLst/>
              <a:rect l="l" t="t" r="r" b="b"/>
              <a:pathLst>
                <a:path w="28960" h="2601" extrusionOk="0">
                  <a:moveTo>
                    <a:pt x="0" y="0"/>
                  </a:moveTo>
                  <a:lnTo>
                    <a:pt x="0" y="2600"/>
                  </a:lnTo>
                  <a:lnTo>
                    <a:pt x="28959" y="2600"/>
                  </a:lnTo>
                  <a:lnTo>
                    <a:pt x="289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8"/>
            <p:cNvSpPr/>
            <p:nvPr/>
          </p:nvSpPr>
          <p:spPr>
            <a:xfrm>
              <a:off x="3192189" y="4322206"/>
              <a:ext cx="141563" cy="409775"/>
            </a:xfrm>
            <a:custGeom>
              <a:avLst/>
              <a:gdLst/>
              <a:ahLst/>
              <a:cxnLst/>
              <a:rect l="l" t="t" r="r" b="b"/>
              <a:pathLst>
                <a:path w="2819" h="8160" extrusionOk="0">
                  <a:moveTo>
                    <a:pt x="1" y="1"/>
                  </a:moveTo>
                  <a:lnTo>
                    <a:pt x="1" y="8160"/>
                  </a:lnTo>
                  <a:lnTo>
                    <a:pt x="2818" y="8160"/>
                  </a:lnTo>
                  <a:lnTo>
                    <a:pt x="2818" y="2806"/>
                  </a:lnTo>
                  <a:lnTo>
                    <a:pt x="2806" y="2524"/>
                  </a:lnTo>
                  <a:lnTo>
                    <a:pt x="2767" y="2242"/>
                  </a:lnTo>
                  <a:lnTo>
                    <a:pt x="2690" y="1973"/>
                  </a:lnTo>
                  <a:lnTo>
                    <a:pt x="2601" y="1717"/>
                  </a:lnTo>
                  <a:lnTo>
                    <a:pt x="2473" y="1474"/>
                  </a:lnTo>
                  <a:lnTo>
                    <a:pt x="2332" y="1243"/>
                  </a:lnTo>
                  <a:lnTo>
                    <a:pt x="2178" y="1026"/>
                  </a:lnTo>
                  <a:lnTo>
                    <a:pt x="1999" y="821"/>
                  </a:lnTo>
                  <a:lnTo>
                    <a:pt x="1794" y="641"/>
                  </a:lnTo>
                  <a:lnTo>
                    <a:pt x="1576" y="475"/>
                  </a:lnTo>
                  <a:lnTo>
                    <a:pt x="1346" y="334"/>
                  </a:lnTo>
                  <a:lnTo>
                    <a:pt x="1102" y="219"/>
                  </a:lnTo>
                  <a:lnTo>
                    <a:pt x="846" y="129"/>
                  </a:lnTo>
                  <a:lnTo>
                    <a:pt x="577" y="52"/>
                  </a:lnTo>
                  <a:lnTo>
                    <a:pt x="295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8"/>
            <p:cNvSpPr/>
            <p:nvPr/>
          </p:nvSpPr>
          <p:spPr>
            <a:xfrm>
              <a:off x="1085850" y="4322206"/>
              <a:ext cx="140860" cy="409775"/>
            </a:xfrm>
            <a:custGeom>
              <a:avLst/>
              <a:gdLst/>
              <a:ahLst/>
              <a:cxnLst/>
              <a:rect l="l" t="t" r="r" b="b"/>
              <a:pathLst>
                <a:path w="2805" h="8160" extrusionOk="0">
                  <a:moveTo>
                    <a:pt x="2805" y="1"/>
                  </a:moveTo>
                  <a:lnTo>
                    <a:pt x="2523" y="14"/>
                  </a:lnTo>
                  <a:lnTo>
                    <a:pt x="2241" y="52"/>
                  </a:lnTo>
                  <a:lnTo>
                    <a:pt x="1972" y="129"/>
                  </a:lnTo>
                  <a:lnTo>
                    <a:pt x="1716" y="219"/>
                  </a:lnTo>
                  <a:lnTo>
                    <a:pt x="1473" y="334"/>
                  </a:lnTo>
                  <a:lnTo>
                    <a:pt x="1230" y="475"/>
                  </a:lnTo>
                  <a:lnTo>
                    <a:pt x="1025" y="641"/>
                  </a:lnTo>
                  <a:lnTo>
                    <a:pt x="820" y="821"/>
                  </a:lnTo>
                  <a:lnTo>
                    <a:pt x="640" y="1026"/>
                  </a:lnTo>
                  <a:lnTo>
                    <a:pt x="474" y="1243"/>
                  </a:lnTo>
                  <a:lnTo>
                    <a:pt x="333" y="1474"/>
                  </a:lnTo>
                  <a:lnTo>
                    <a:pt x="218" y="1717"/>
                  </a:lnTo>
                  <a:lnTo>
                    <a:pt x="128" y="1973"/>
                  </a:lnTo>
                  <a:lnTo>
                    <a:pt x="51" y="2242"/>
                  </a:lnTo>
                  <a:lnTo>
                    <a:pt x="13" y="2524"/>
                  </a:lnTo>
                  <a:lnTo>
                    <a:pt x="0" y="2806"/>
                  </a:lnTo>
                  <a:lnTo>
                    <a:pt x="0" y="8160"/>
                  </a:lnTo>
                  <a:lnTo>
                    <a:pt x="2805" y="816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8"/>
            <p:cNvSpPr/>
            <p:nvPr/>
          </p:nvSpPr>
          <p:spPr>
            <a:xfrm>
              <a:off x="1405479" y="2091076"/>
              <a:ext cx="1608617" cy="1580998"/>
            </a:xfrm>
            <a:custGeom>
              <a:avLst/>
              <a:gdLst/>
              <a:ahLst/>
              <a:cxnLst/>
              <a:rect l="l" t="t" r="r" b="b"/>
              <a:pathLst>
                <a:path w="32033" h="31483" extrusionOk="0">
                  <a:moveTo>
                    <a:pt x="1" y="0"/>
                  </a:moveTo>
                  <a:lnTo>
                    <a:pt x="1" y="24425"/>
                  </a:lnTo>
                  <a:lnTo>
                    <a:pt x="13" y="24796"/>
                  </a:lnTo>
                  <a:lnTo>
                    <a:pt x="39" y="25155"/>
                  </a:lnTo>
                  <a:lnTo>
                    <a:pt x="77" y="25501"/>
                  </a:lnTo>
                  <a:lnTo>
                    <a:pt x="141" y="25847"/>
                  </a:lnTo>
                  <a:lnTo>
                    <a:pt x="218" y="26193"/>
                  </a:lnTo>
                  <a:lnTo>
                    <a:pt x="321" y="26526"/>
                  </a:lnTo>
                  <a:lnTo>
                    <a:pt x="423" y="26859"/>
                  </a:lnTo>
                  <a:lnTo>
                    <a:pt x="551" y="27179"/>
                  </a:lnTo>
                  <a:lnTo>
                    <a:pt x="692" y="27486"/>
                  </a:lnTo>
                  <a:lnTo>
                    <a:pt x="846" y="27794"/>
                  </a:lnTo>
                  <a:lnTo>
                    <a:pt x="1025" y="28088"/>
                  </a:lnTo>
                  <a:lnTo>
                    <a:pt x="1204" y="28370"/>
                  </a:lnTo>
                  <a:lnTo>
                    <a:pt x="1397" y="28652"/>
                  </a:lnTo>
                  <a:lnTo>
                    <a:pt x="1614" y="28921"/>
                  </a:lnTo>
                  <a:lnTo>
                    <a:pt x="1832" y="29177"/>
                  </a:lnTo>
                  <a:lnTo>
                    <a:pt x="2063" y="29420"/>
                  </a:lnTo>
                  <a:lnTo>
                    <a:pt x="2306" y="29651"/>
                  </a:lnTo>
                  <a:lnTo>
                    <a:pt x="2562" y="29881"/>
                  </a:lnTo>
                  <a:lnTo>
                    <a:pt x="2831" y="30086"/>
                  </a:lnTo>
                  <a:lnTo>
                    <a:pt x="3113" y="30278"/>
                  </a:lnTo>
                  <a:lnTo>
                    <a:pt x="3395" y="30470"/>
                  </a:lnTo>
                  <a:lnTo>
                    <a:pt x="3689" y="30637"/>
                  </a:lnTo>
                  <a:lnTo>
                    <a:pt x="3997" y="30791"/>
                  </a:lnTo>
                  <a:lnTo>
                    <a:pt x="4304" y="30931"/>
                  </a:lnTo>
                  <a:lnTo>
                    <a:pt x="4624" y="31060"/>
                  </a:lnTo>
                  <a:lnTo>
                    <a:pt x="4957" y="31175"/>
                  </a:lnTo>
                  <a:lnTo>
                    <a:pt x="5290" y="31264"/>
                  </a:lnTo>
                  <a:lnTo>
                    <a:pt x="5636" y="31341"/>
                  </a:lnTo>
                  <a:lnTo>
                    <a:pt x="5982" y="31405"/>
                  </a:lnTo>
                  <a:lnTo>
                    <a:pt x="6340" y="31444"/>
                  </a:lnTo>
                  <a:lnTo>
                    <a:pt x="6686" y="31482"/>
                  </a:lnTo>
                  <a:lnTo>
                    <a:pt x="25334" y="31482"/>
                  </a:lnTo>
                  <a:lnTo>
                    <a:pt x="25693" y="31444"/>
                  </a:lnTo>
                  <a:lnTo>
                    <a:pt x="26052" y="31405"/>
                  </a:lnTo>
                  <a:lnTo>
                    <a:pt x="26398" y="31341"/>
                  </a:lnTo>
                  <a:lnTo>
                    <a:pt x="26731" y="31264"/>
                  </a:lnTo>
                  <a:lnTo>
                    <a:pt x="27076" y="31175"/>
                  </a:lnTo>
                  <a:lnTo>
                    <a:pt x="27397" y="31060"/>
                  </a:lnTo>
                  <a:lnTo>
                    <a:pt x="27717" y="30931"/>
                  </a:lnTo>
                  <a:lnTo>
                    <a:pt x="28037" y="30791"/>
                  </a:lnTo>
                  <a:lnTo>
                    <a:pt x="28331" y="30637"/>
                  </a:lnTo>
                  <a:lnTo>
                    <a:pt x="28626" y="30470"/>
                  </a:lnTo>
                  <a:lnTo>
                    <a:pt x="28921" y="30278"/>
                  </a:lnTo>
                  <a:lnTo>
                    <a:pt x="29190" y="30086"/>
                  </a:lnTo>
                  <a:lnTo>
                    <a:pt x="29459" y="29881"/>
                  </a:lnTo>
                  <a:lnTo>
                    <a:pt x="29715" y="29651"/>
                  </a:lnTo>
                  <a:lnTo>
                    <a:pt x="29958" y="29420"/>
                  </a:lnTo>
                  <a:lnTo>
                    <a:pt x="30201" y="29177"/>
                  </a:lnTo>
                  <a:lnTo>
                    <a:pt x="30419" y="28921"/>
                  </a:lnTo>
                  <a:lnTo>
                    <a:pt x="30624" y="28652"/>
                  </a:lnTo>
                  <a:lnTo>
                    <a:pt x="30829" y="28370"/>
                  </a:lnTo>
                  <a:lnTo>
                    <a:pt x="31008" y="28088"/>
                  </a:lnTo>
                  <a:lnTo>
                    <a:pt x="31175" y="27794"/>
                  </a:lnTo>
                  <a:lnTo>
                    <a:pt x="31329" y="27486"/>
                  </a:lnTo>
                  <a:lnTo>
                    <a:pt x="31469" y="27179"/>
                  </a:lnTo>
                  <a:lnTo>
                    <a:pt x="31597" y="26859"/>
                  </a:lnTo>
                  <a:lnTo>
                    <a:pt x="31713" y="26526"/>
                  </a:lnTo>
                  <a:lnTo>
                    <a:pt x="31802" y="26193"/>
                  </a:lnTo>
                  <a:lnTo>
                    <a:pt x="31892" y="25847"/>
                  </a:lnTo>
                  <a:lnTo>
                    <a:pt x="31943" y="25501"/>
                  </a:lnTo>
                  <a:lnTo>
                    <a:pt x="31995" y="25155"/>
                  </a:lnTo>
                  <a:lnTo>
                    <a:pt x="32020" y="24796"/>
                  </a:lnTo>
                  <a:lnTo>
                    <a:pt x="32033" y="24425"/>
                  </a:lnTo>
                  <a:lnTo>
                    <a:pt x="32033" y="0"/>
                  </a:lnTo>
                  <a:close/>
                </a:path>
              </a:pathLst>
            </a:custGeom>
            <a:solidFill>
              <a:srgbClr val="79B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8"/>
            <p:cNvSpPr/>
            <p:nvPr/>
          </p:nvSpPr>
          <p:spPr>
            <a:xfrm>
              <a:off x="1675595" y="2506569"/>
              <a:ext cx="355741" cy="356343"/>
            </a:xfrm>
            <a:custGeom>
              <a:avLst/>
              <a:gdLst/>
              <a:ahLst/>
              <a:cxnLst/>
              <a:rect l="l" t="t" r="r" b="b"/>
              <a:pathLst>
                <a:path w="7084" h="7096" extrusionOk="0">
                  <a:moveTo>
                    <a:pt x="3356" y="0"/>
                  </a:moveTo>
                  <a:lnTo>
                    <a:pt x="3177" y="13"/>
                  </a:lnTo>
                  <a:lnTo>
                    <a:pt x="2998" y="39"/>
                  </a:lnTo>
                  <a:lnTo>
                    <a:pt x="2831" y="64"/>
                  </a:lnTo>
                  <a:lnTo>
                    <a:pt x="2652" y="116"/>
                  </a:lnTo>
                  <a:lnTo>
                    <a:pt x="2486" y="154"/>
                  </a:lnTo>
                  <a:lnTo>
                    <a:pt x="2319" y="218"/>
                  </a:lnTo>
                  <a:lnTo>
                    <a:pt x="2165" y="282"/>
                  </a:lnTo>
                  <a:lnTo>
                    <a:pt x="1999" y="346"/>
                  </a:lnTo>
                  <a:lnTo>
                    <a:pt x="1845" y="423"/>
                  </a:lnTo>
                  <a:lnTo>
                    <a:pt x="1704" y="513"/>
                  </a:lnTo>
                  <a:lnTo>
                    <a:pt x="1563" y="602"/>
                  </a:lnTo>
                  <a:lnTo>
                    <a:pt x="1422" y="705"/>
                  </a:lnTo>
                  <a:lnTo>
                    <a:pt x="1282" y="807"/>
                  </a:lnTo>
                  <a:lnTo>
                    <a:pt x="1154" y="922"/>
                  </a:lnTo>
                  <a:lnTo>
                    <a:pt x="1038" y="1038"/>
                  </a:lnTo>
                  <a:lnTo>
                    <a:pt x="910" y="1166"/>
                  </a:lnTo>
                  <a:lnTo>
                    <a:pt x="808" y="1294"/>
                  </a:lnTo>
                  <a:lnTo>
                    <a:pt x="705" y="1422"/>
                  </a:lnTo>
                  <a:lnTo>
                    <a:pt x="603" y="1563"/>
                  </a:lnTo>
                  <a:lnTo>
                    <a:pt x="513" y="1704"/>
                  </a:lnTo>
                  <a:lnTo>
                    <a:pt x="423" y="1857"/>
                  </a:lnTo>
                  <a:lnTo>
                    <a:pt x="347" y="2011"/>
                  </a:lnTo>
                  <a:lnTo>
                    <a:pt x="270" y="2165"/>
                  </a:lnTo>
                  <a:lnTo>
                    <a:pt x="206" y="2331"/>
                  </a:lnTo>
                  <a:lnTo>
                    <a:pt x="155" y="2485"/>
                  </a:lnTo>
                  <a:lnTo>
                    <a:pt x="103" y="2664"/>
                  </a:lnTo>
                  <a:lnTo>
                    <a:pt x="65" y="2831"/>
                  </a:lnTo>
                  <a:lnTo>
                    <a:pt x="39" y="3010"/>
                  </a:lnTo>
                  <a:lnTo>
                    <a:pt x="14" y="3177"/>
                  </a:lnTo>
                  <a:lnTo>
                    <a:pt x="1" y="3356"/>
                  </a:lnTo>
                  <a:lnTo>
                    <a:pt x="1" y="3548"/>
                  </a:lnTo>
                  <a:lnTo>
                    <a:pt x="1" y="3727"/>
                  </a:lnTo>
                  <a:lnTo>
                    <a:pt x="14" y="3907"/>
                  </a:lnTo>
                  <a:lnTo>
                    <a:pt x="39" y="4086"/>
                  </a:lnTo>
                  <a:lnTo>
                    <a:pt x="65" y="4265"/>
                  </a:lnTo>
                  <a:lnTo>
                    <a:pt x="103" y="4432"/>
                  </a:lnTo>
                  <a:lnTo>
                    <a:pt x="155" y="4598"/>
                  </a:lnTo>
                  <a:lnTo>
                    <a:pt x="206" y="4765"/>
                  </a:lnTo>
                  <a:lnTo>
                    <a:pt x="270" y="4931"/>
                  </a:lnTo>
                  <a:lnTo>
                    <a:pt x="347" y="5085"/>
                  </a:lnTo>
                  <a:lnTo>
                    <a:pt x="423" y="5239"/>
                  </a:lnTo>
                  <a:lnTo>
                    <a:pt x="513" y="5380"/>
                  </a:lnTo>
                  <a:lnTo>
                    <a:pt x="603" y="5533"/>
                  </a:lnTo>
                  <a:lnTo>
                    <a:pt x="705" y="5661"/>
                  </a:lnTo>
                  <a:lnTo>
                    <a:pt x="808" y="5802"/>
                  </a:lnTo>
                  <a:lnTo>
                    <a:pt x="910" y="5930"/>
                  </a:lnTo>
                  <a:lnTo>
                    <a:pt x="1038" y="6058"/>
                  </a:lnTo>
                  <a:lnTo>
                    <a:pt x="1154" y="6174"/>
                  </a:lnTo>
                  <a:lnTo>
                    <a:pt x="1282" y="6276"/>
                  </a:lnTo>
                  <a:lnTo>
                    <a:pt x="1422" y="6391"/>
                  </a:lnTo>
                  <a:lnTo>
                    <a:pt x="1563" y="6481"/>
                  </a:lnTo>
                  <a:lnTo>
                    <a:pt x="1704" y="6584"/>
                  </a:lnTo>
                  <a:lnTo>
                    <a:pt x="1845" y="6660"/>
                  </a:lnTo>
                  <a:lnTo>
                    <a:pt x="1999" y="6737"/>
                  </a:lnTo>
                  <a:lnTo>
                    <a:pt x="2165" y="6814"/>
                  </a:lnTo>
                  <a:lnTo>
                    <a:pt x="2319" y="6878"/>
                  </a:lnTo>
                  <a:lnTo>
                    <a:pt x="2486" y="6929"/>
                  </a:lnTo>
                  <a:lnTo>
                    <a:pt x="2652" y="6981"/>
                  </a:lnTo>
                  <a:lnTo>
                    <a:pt x="2831" y="7019"/>
                  </a:lnTo>
                  <a:lnTo>
                    <a:pt x="2998" y="7045"/>
                  </a:lnTo>
                  <a:lnTo>
                    <a:pt x="3177" y="7070"/>
                  </a:lnTo>
                  <a:lnTo>
                    <a:pt x="3356" y="7083"/>
                  </a:lnTo>
                  <a:lnTo>
                    <a:pt x="3536" y="7096"/>
                  </a:lnTo>
                  <a:lnTo>
                    <a:pt x="3728" y="7083"/>
                  </a:lnTo>
                  <a:lnTo>
                    <a:pt x="3907" y="7070"/>
                  </a:lnTo>
                  <a:lnTo>
                    <a:pt x="4087" y="7045"/>
                  </a:lnTo>
                  <a:lnTo>
                    <a:pt x="4253" y="7019"/>
                  </a:lnTo>
                  <a:lnTo>
                    <a:pt x="4432" y="6981"/>
                  </a:lnTo>
                  <a:lnTo>
                    <a:pt x="4599" y="6929"/>
                  </a:lnTo>
                  <a:lnTo>
                    <a:pt x="4765" y="6878"/>
                  </a:lnTo>
                  <a:lnTo>
                    <a:pt x="4919" y="6814"/>
                  </a:lnTo>
                  <a:lnTo>
                    <a:pt x="5086" y="6737"/>
                  </a:lnTo>
                  <a:lnTo>
                    <a:pt x="5226" y="6660"/>
                  </a:lnTo>
                  <a:lnTo>
                    <a:pt x="5380" y="6584"/>
                  </a:lnTo>
                  <a:lnTo>
                    <a:pt x="5521" y="6481"/>
                  </a:lnTo>
                  <a:lnTo>
                    <a:pt x="5662" y="6391"/>
                  </a:lnTo>
                  <a:lnTo>
                    <a:pt x="5803" y="6276"/>
                  </a:lnTo>
                  <a:lnTo>
                    <a:pt x="5931" y="6174"/>
                  </a:lnTo>
                  <a:lnTo>
                    <a:pt x="6046" y="6058"/>
                  </a:lnTo>
                  <a:lnTo>
                    <a:pt x="6161" y="5930"/>
                  </a:lnTo>
                  <a:lnTo>
                    <a:pt x="6277" y="5802"/>
                  </a:lnTo>
                  <a:lnTo>
                    <a:pt x="6379" y="5661"/>
                  </a:lnTo>
                  <a:lnTo>
                    <a:pt x="6482" y="5533"/>
                  </a:lnTo>
                  <a:lnTo>
                    <a:pt x="6571" y="5380"/>
                  </a:lnTo>
                  <a:lnTo>
                    <a:pt x="6661" y="5239"/>
                  </a:lnTo>
                  <a:lnTo>
                    <a:pt x="6738" y="5085"/>
                  </a:lnTo>
                  <a:lnTo>
                    <a:pt x="6815" y="4931"/>
                  </a:lnTo>
                  <a:lnTo>
                    <a:pt x="6879" y="4765"/>
                  </a:lnTo>
                  <a:lnTo>
                    <a:pt x="6930" y="4598"/>
                  </a:lnTo>
                  <a:lnTo>
                    <a:pt x="6981" y="4432"/>
                  </a:lnTo>
                  <a:lnTo>
                    <a:pt x="7020" y="4265"/>
                  </a:lnTo>
                  <a:lnTo>
                    <a:pt x="7045" y="4086"/>
                  </a:lnTo>
                  <a:lnTo>
                    <a:pt x="7071" y="3907"/>
                  </a:lnTo>
                  <a:lnTo>
                    <a:pt x="7084" y="3727"/>
                  </a:lnTo>
                  <a:lnTo>
                    <a:pt x="7084" y="3548"/>
                  </a:lnTo>
                  <a:lnTo>
                    <a:pt x="7084" y="3356"/>
                  </a:lnTo>
                  <a:lnTo>
                    <a:pt x="7071" y="3177"/>
                  </a:lnTo>
                  <a:lnTo>
                    <a:pt x="7045" y="3010"/>
                  </a:lnTo>
                  <a:lnTo>
                    <a:pt x="7020" y="2831"/>
                  </a:lnTo>
                  <a:lnTo>
                    <a:pt x="6981" y="2664"/>
                  </a:lnTo>
                  <a:lnTo>
                    <a:pt x="6930" y="2485"/>
                  </a:lnTo>
                  <a:lnTo>
                    <a:pt x="6879" y="2331"/>
                  </a:lnTo>
                  <a:lnTo>
                    <a:pt x="6815" y="2165"/>
                  </a:lnTo>
                  <a:lnTo>
                    <a:pt x="6738" y="2011"/>
                  </a:lnTo>
                  <a:lnTo>
                    <a:pt x="6661" y="1857"/>
                  </a:lnTo>
                  <a:lnTo>
                    <a:pt x="6571" y="1704"/>
                  </a:lnTo>
                  <a:lnTo>
                    <a:pt x="6482" y="1563"/>
                  </a:lnTo>
                  <a:lnTo>
                    <a:pt x="6379" y="1422"/>
                  </a:lnTo>
                  <a:lnTo>
                    <a:pt x="6277" y="1294"/>
                  </a:lnTo>
                  <a:lnTo>
                    <a:pt x="6161" y="1166"/>
                  </a:lnTo>
                  <a:lnTo>
                    <a:pt x="6046" y="1038"/>
                  </a:lnTo>
                  <a:lnTo>
                    <a:pt x="5931" y="922"/>
                  </a:lnTo>
                  <a:lnTo>
                    <a:pt x="5803" y="807"/>
                  </a:lnTo>
                  <a:lnTo>
                    <a:pt x="5662" y="705"/>
                  </a:lnTo>
                  <a:lnTo>
                    <a:pt x="5521" y="602"/>
                  </a:lnTo>
                  <a:lnTo>
                    <a:pt x="5380" y="513"/>
                  </a:lnTo>
                  <a:lnTo>
                    <a:pt x="5226" y="423"/>
                  </a:lnTo>
                  <a:lnTo>
                    <a:pt x="5086" y="346"/>
                  </a:lnTo>
                  <a:lnTo>
                    <a:pt x="4919" y="282"/>
                  </a:lnTo>
                  <a:lnTo>
                    <a:pt x="4765" y="218"/>
                  </a:lnTo>
                  <a:lnTo>
                    <a:pt x="4599" y="154"/>
                  </a:lnTo>
                  <a:lnTo>
                    <a:pt x="4432" y="116"/>
                  </a:lnTo>
                  <a:lnTo>
                    <a:pt x="4253" y="64"/>
                  </a:lnTo>
                  <a:lnTo>
                    <a:pt x="4087" y="39"/>
                  </a:lnTo>
                  <a:lnTo>
                    <a:pt x="3907" y="13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8"/>
            <p:cNvSpPr/>
            <p:nvPr/>
          </p:nvSpPr>
          <p:spPr>
            <a:xfrm>
              <a:off x="1731586" y="2562510"/>
              <a:ext cx="243806" cy="244459"/>
            </a:xfrm>
            <a:custGeom>
              <a:avLst/>
              <a:gdLst/>
              <a:ahLst/>
              <a:cxnLst/>
              <a:rect l="l" t="t" r="r" b="b"/>
              <a:pathLst>
                <a:path w="4855" h="4868" extrusionOk="0">
                  <a:moveTo>
                    <a:pt x="2421" y="1"/>
                  </a:moveTo>
                  <a:lnTo>
                    <a:pt x="2177" y="13"/>
                  </a:lnTo>
                  <a:lnTo>
                    <a:pt x="1934" y="52"/>
                  </a:lnTo>
                  <a:lnTo>
                    <a:pt x="1704" y="103"/>
                  </a:lnTo>
                  <a:lnTo>
                    <a:pt x="1486" y="193"/>
                  </a:lnTo>
                  <a:lnTo>
                    <a:pt x="1268" y="295"/>
                  </a:lnTo>
                  <a:lnTo>
                    <a:pt x="1063" y="410"/>
                  </a:lnTo>
                  <a:lnTo>
                    <a:pt x="884" y="551"/>
                  </a:lnTo>
                  <a:lnTo>
                    <a:pt x="705" y="705"/>
                  </a:lnTo>
                  <a:lnTo>
                    <a:pt x="551" y="884"/>
                  </a:lnTo>
                  <a:lnTo>
                    <a:pt x="410" y="1076"/>
                  </a:lnTo>
                  <a:lnTo>
                    <a:pt x="282" y="1269"/>
                  </a:lnTo>
                  <a:lnTo>
                    <a:pt x="179" y="1486"/>
                  </a:lnTo>
                  <a:lnTo>
                    <a:pt x="103" y="1704"/>
                  </a:lnTo>
                  <a:lnTo>
                    <a:pt x="39" y="1935"/>
                  </a:lnTo>
                  <a:lnTo>
                    <a:pt x="13" y="2178"/>
                  </a:lnTo>
                  <a:lnTo>
                    <a:pt x="0" y="2434"/>
                  </a:lnTo>
                  <a:lnTo>
                    <a:pt x="13" y="2677"/>
                  </a:lnTo>
                  <a:lnTo>
                    <a:pt x="39" y="2921"/>
                  </a:lnTo>
                  <a:lnTo>
                    <a:pt x="103" y="3151"/>
                  </a:lnTo>
                  <a:lnTo>
                    <a:pt x="179" y="3382"/>
                  </a:lnTo>
                  <a:lnTo>
                    <a:pt x="282" y="3587"/>
                  </a:lnTo>
                  <a:lnTo>
                    <a:pt x="410" y="3792"/>
                  </a:lnTo>
                  <a:lnTo>
                    <a:pt x="551" y="3984"/>
                  </a:lnTo>
                  <a:lnTo>
                    <a:pt x="705" y="4150"/>
                  </a:lnTo>
                  <a:lnTo>
                    <a:pt x="884" y="4304"/>
                  </a:lnTo>
                  <a:lnTo>
                    <a:pt x="1063" y="4445"/>
                  </a:lnTo>
                  <a:lnTo>
                    <a:pt x="1268" y="4573"/>
                  </a:lnTo>
                  <a:lnTo>
                    <a:pt x="1486" y="4675"/>
                  </a:lnTo>
                  <a:lnTo>
                    <a:pt x="1704" y="4752"/>
                  </a:lnTo>
                  <a:lnTo>
                    <a:pt x="1934" y="4816"/>
                  </a:lnTo>
                  <a:lnTo>
                    <a:pt x="2177" y="4855"/>
                  </a:lnTo>
                  <a:lnTo>
                    <a:pt x="2421" y="4868"/>
                  </a:lnTo>
                  <a:lnTo>
                    <a:pt x="2677" y="4855"/>
                  </a:lnTo>
                  <a:lnTo>
                    <a:pt x="2920" y="4816"/>
                  </a:lnTo>
                  <a:lnTo>
                    <a:pt x="3151" y="4752"/>
                  </a:lnTo>
                  <a:lnTo>
                    <a:pt x="3369" y="4675"/>
                  </a:lnTo>
                  <a:lnTo>
                    <a:pt x="3586" y="4573"/>
                  </a:lnTo>
                  <a:lnTo>
                    <a:pt x="3791" y="4445"/>
                  </a:lnTo>
                  <a:lnTo>
                    <a:pt x="3971" y="4304"/>
                  </a:lnTo>
                  <a:lnTo>
                    <a:pt x="4150" y="4150"/>
                  </a:lnTo>
                  <a:lnTo>
                    <a:pt x="4304" y="3984"/>
                  </a:lnTo>
                  <a:lnTo>
                    <a:pt x="4444" y="3792"/>
                  </a:lnTo>
                  <a:lnTo>
                    <a:pt x="4560" y="3587"/>
                  </a:lnTo>
                  <a:lnTo>
                    <a:pt x="4662" y="3382"/>
                  </a:lnTo>
                  <a:lnTo>
                    <a:pt x="4752" y="3151"/>
                  </a:lnTo>
                  <a:lnTo>
                    <a:pt x="4803" y="2921"/>
                  </a:lnTo>
                  <a:lnTo>
                    <a:pt x="4841" y="2677"/>
                  </a:lnTo>
                  <a:lnTo>
                    <a:pt x="4854" y="2434"/>
                  </a:lnTo>
                  <a:lnTo>
                    <a:pt x="4841" y="2178"/>
                  </a:lnTo>
                  <a:lnTo>
                    <a:pt x="4803" y="1935"/>
                  </a:lnTo>
                  <a:lnTo>
                    <a:pt x="4752" y="1704"/>
                  </a:lnTo>
                  <a:lnTo>
                    <a:pt x="4662" y="1486"/>
                  </a:lnTo>
                  <a:lnTo>
                    <a:pt x="4560" y="1269"/>
                  </a:lnTo>
                  <a:lnTo>
                    <a:pt x="4444" y="1076"/>
                  </a:lnTo>
                  <a:lnTo>
                    <a:pt x="4304" y="884"/>
                  </a:lnTo>
                  <a:lnTo>
                    <a:pt x="4150" y="705"/>
                  </a:lnTo>
                  <a:lnTo>
                    <a:pt x="3971" y="551"/>
                  </a:lnTo>
                  <a:lnTo>
                    <a:pt x="3791" y="410"/>
                  </a:lnTo>
                  <a:lnTo>
                    <a:pt x="3586" y="295"/>
                  </a:lnTo>
                  <a:lnTo>
                    <a:pt x="3369" y="193"/>
                  </a:lnTo>
                  <a:lnTo>
                    <a:pt x="3151" y="103"/>
                  </a:lnTo>
                  <a:lnTo>
                    <a:pt x="2920" y="52"/>
                  </a:lnTo>
                  <a:lnTo>
                    <a:pt x="2677" y="13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8"/>
            <p:cNvSpPr/>
            <p:nvPr/>
          </p:nvSpPr>
          <p:spPr>
            <a:xfrm>
              <a:off x="2387617" y="2506569"/>
              <a:ext cx="356343" cy="356343"/>
            </a:xfrm>
            <a:custGeom>
              <a:avLst/>
              <a:gdLst/>
              <a:ahLst/>
              <a:cxnLst/>
              <a:rect l="l" t="t" r="r" b="b"/>
              <a:pathLst>
                <a:path w="7096" h="7096" extrusionOk="0">
                  <a:moveTo>
                    <a:pt x="3369" y="0"/>
                  </a:moveTo>
                  <a:lnTo>
                    <a:pt x="3189" y="13"/>
                  </a:lnTo>
                  <a:lnTo>
                    <a:pt x="3010" y="39"/>
                  </a:lnTo>
                  <a:lnTo>
                    <a:pt x="2831" y="64"/>
                  </a:lnTo>
                  <a:lnTo>
                    <a:pt x="2664" y="116"/>
                  </a:lnTo>
                  <a:lnTo>
                    <a:pt x="2498" y="154"/>
                  </a:lnTo>
                  <a:lnTo>
                    <a:pt x="2331" y="218"/>
                  </a:lnTo>
                  <a:lnTo>
                    <a:pt x="2165" y="282"/>
                  </a:lnTo>
                  <a:lnTo>
                    <a:pt x="2011" y="346"/>
                  </a:lnTo>
                  <a:lnTo>
                    <a:pt x="1857" y="423"/>
                  </a:lnTo>
                  <a:lnTo>
                    <a:pt x="1716" y="513"/>
                  </a:lnTo>
                  <a:lnTo>
                    <a:pt x="1563" y="602"/>
                  </a:lnTo>
                  <a:lnTo>
                    <a:pt x="1422" y="705"/>
                  </a:lnTo>
                  <a:lnTo>
                    <a:pt x="1294" y="807"/>
                  </a:lnTo>
                  <a:lnTo>
                    <a:pt x="1166" y="922"/>
                  </a:lnTo>
                  <a:lnTo>
                    <a:pt x="1038" y="1038"/>
                  </a:lnTo>
                  <a:lnTo>
                    <a:pt x="922" y="1166"/>
                  </a:lnTo>
                  <a:lnTo>
                    <a:pt x="807" y="1294"/>
                  </a:lnTo>
                  <a:lnTo>
                    <a:pt x="705" y="1422"/>
                  </a:lnTo>
                  <a:lnTo>
                    <a:pt x="615" y="1563"/>
                  </a:lnTo>
                  <a:lnTo>
                    <a:pt x="512" y="1704"/>
                  </a:lnTo>
                  <a:lnTo>
                    <a:pt x="436" y="1857"/>
                  </a:lnTo>
                  <a:lnTo>
                    <a:pt x="359" y="2011"/>
                  </a:lnTo>
                  <a:lnTo>
                    <a:pt x="282" y="2165"/>
                  </a:lnTo>
                  <a:lnTo>
                    <a:pt x="218" y="2331"/>
                  </a:lnTo>
                  <a:lnTo>
                    <a:pt x="167" y="2485"/>
                  </a:lnTo>
                  <a:lnTo>
                    <a:pt x="115" y="2664"/>
                  </a:lnTo>
                  <a:lnTo>
                    <a:pt x="77" y="2831"/>
                  </a:lnTo>
                  <a:lnTo>
                    <a:pt x="39" y="3010"/>
                  </a:lnTo>
                  <a:lnTo>
                    <a:pt x="26" y="3177"/>
                  </a:lnTo>
                  <a:lnTo>
                    <a:pt x="13" y="3356"/>
                  </a:lnTo>
                  <a:lnTo>
                    <a:pt x="0" y="3548"/>
                  </a:lnTo>
                  <a:lnTo>
                    <a:pt x="13" y="3727"/>
                  </a:lnTo>
                  <a:lnTo>
                    <a:pt x="26" y="3907"/>
                  </a:lnTo>
                  <a:lnTo>
                    <a:pt x="39" y="4086"/>
                  </a:lnTo>
                  <a:lnTo>
                    <a:pt x="77" y="4265"/>
                  </a:lnTo>
                  <a:lnTo>
                    <a:pt x="115" y="4432"/>
                  </a:lnTo>
                  <a:lnTo>
                    <a:pt x="167" y="4598"/>
                  </a:lnTo>
                  <a:lnTo>
                    <a:pt x="218" y="4765"/>
                  </a:lnTo>
                  <a:lnTo>
                    <a:pt x="282" y="4931"/>
                  </a:lnTo>
                  <a:lnTo>
                    <a:pt x="359" y="5085"/>
                  </a:lnTo>
                  <a:lnTo>
                    <a:pt x="436" y="5239"/>
                  </a:lnTo>
                  <a:lnTo>
                    <a:pt x="512" y="5380"/>
                  </a:lnTo>
                  <a:lnTo>
                    <a:pt x="615" y="5533"/>
                  </a:lnTo>
                  <a:lnTo>
                    <a:pt x="705" y="5661"/>
                  </a:lnTo>
                  <a:lnTo>
                    <a:pt x="807" y="5802"/>
                  </a:lnTo>
                  <a:lnTo>
                    <a:pt x="922" y="5930"/>
                  </a:lnTo>
                  <a:lnTo>
                    <a:pt x="1038" y="6058"/>
                  </a:lnTo>
                  <a:lnTo>
                    <a:pt x="1166" y="6174"/>
                  </a:lnTo>
                  <a:lnTo>
                    <a:pt x="1294" y="6276"/>
                  </a:lnTo>
                  <a:lnTo>
                    <a:pt x="1422" y="6391"/>
                  </a:lnTo>
                  <a:lnTo>
                    <a:pt x="1563" y="6481"/>
                  </a:lnTo>
                  <a:lnTo>
                    <a:pt x="1716" y="6584"/>
                  </a:lnTo>
                  <a:lnTo>
                    <a:pt x="1857" y="6660"/>
                  </a:lnTo>
                  <a:lnTo>
                    <a:pt x="2011" y="6737"/>
                  </a:lnTo>
                  <a:lnTo>
                    <a:pt x="2165" y="6814"/>
                  </a:lnTo>
                  <a:lnTo>
                    <a:pt x="2331" y="6878"/>
                  </a:lnTo>
                  <a:lnTo>
                    <a:pt x="2498" y="6929"/>
                  </a:lnTo>
                  <a:lnTo>
                    <a:pt x="2664" y="6981"/>
                  </a:lnTo>
                  <a:lnTo>
                    <a:pt x="2831" y="7019"/>
                  </a:lnTo>
                  <a:lnTo>
                    <a:pt x="3010" y="7045"/>
                  </a:lnTo>
                  <a:lnTo>
                    <a:pt x="3189" y="7070"/>
                  </a:lnTo>
                  <a:lnTo>
                    <a:pt x="3369" y="7083"/>
                  </a:lnTo>
                  <a:lnTo>
                    <a:pt x="3548" y="7096"/>
                  </a:lnTo>
                  <a:lnTo>
                    <a:pt x="3727" y="7083"/>
                  </a:lnTo>
                  <a:lnTo>
                    <a:pt x="3919" y="7070"/>
                  </a:lnTo>
                  <a:lnTo>
                    <a:pt x="4086" y="7045"/>
                  </a:lnTo>
                  <a:lnTo>
                    <a:pt x="4265" y="7019"/>
                  </a:lnTo>
                  <a:lnTo>
                    <a:pt x="4432" y="6981"/>
                  </a:lnTo>
                  <a:lnTo>
                    <a:pt x="4611" y="6929"/>
                  </a:lnTo>
                  <a:lnTo>
                    <a:pt x="4765" y="6878"/>
                  </a:lnTo>
                  <a:lnTo>
                    <a:pt x="4931" y="6814"/>
                  </a:lnTo>
                  <a:lnTo>
                    <a:pt x="5085" y="6737"/>
                  </a:lnTo>
                  <a:lnTo>
                    <a:pt x="5239" y="6660"/>
                  </a:lnTo>
                  <a:lnTo>
                    <a:pt x="5392" y="6584"/>
                  </a:lnTo>
                  <a:lnTo>
                    <a:pt x="5533" y="6481"/>
                  </a:lnTo>
                  <a:lnTo>
                    <a:pt x="5674" y="6391"/>
                  </a:lnTo>
                  <a:lnTo>
                    <a:pt x="5802" y="6276"/>
                  </a:lnTo>
                  <a:lnTo>
                    <a:pt x="5930" y="6174"/>
                  </a:lnTo>
                  <a:lnTo>
                    <a:pt x="6058" y="6058"/>
                  </a:lnTo>
                  <a:lnTo>
                    <a:pt x="6173" y="5930"/>
                  </a:lnTo>
                  <a:lnTo>
                    <a:pt x="6289" y="5802"/>
                  </a:lnTo>
                  <a:lnTo>
                    <a:pt x="6391" y="5661"/>
                  </a:lnTo>
                  <a:lnTo>
                    <a:pt x="6494" y="5533"/>
                  </a:lnTo>
                  <a:lnTo>
                    <a:pt x="6583" y="5380"/>
                  </a:lnTo>
                  <a:lnTo>
                    <a:pt x="6673" y="5239"/>
                  </a:lnTo>
                  <a:lnTo>
                    <a:pt x="6750" y="5085"/>
                  </a:lnTo>
                  <a:lnTo>
                    <a:pt x="6814" y="4931"/>
                  </a:lnTo>
                  <a:lnTo>
                    <a:pt x="6878" y="4765"/>
                  </a:lnTo>
                  <a:lnTo>
                    <a:pt x="6942" y="4598"/>
                  </a:lnTo>
                  <a:lnTo>
                    <a:pt x="6980" y="4432"/>
                  </a:lnTo>
                  <a:lnTo>
                    <a:pt x="7019" y="4265"/>
                  </a:lnTo>
                  <a:lnTo>
                    <a:pt x="7057" y="4086"/>
                  </a:lnTo>
                  <a:lnTo>
                    <a:pt x="7083" y="3907"/>
                  </a:lnTo>
                  <a:lnTo>
                    <a:pt x="7096" y="3727"/>
                  </a:lnTo>
                  <a:lnTo>
                    <a:pt x="7096" y="3548"/>
                  </a:lnTo>
                  <a:lnTo>
                    <a:pt x="7096" y="3356"/>
                  </a:lnTo>
                  <a:lnTo>
                    <a:pt x="7083" y="3177"/>
                  </a:lnTo>
                  <a:lnTo>
                    <a:pt x="7057" y="3010"/>
                  </a:lnTo>
                  <a:lnTo>
                    <a:pt x="7019" y="2831"/>
                  </a:lnTo>
                  <a:lnTo>
                    <a:pt x="6980" y="2664"/>
                  </a:lnTo>
                  <a:lnTo>
                    <a:pt x="6942" y="2485"/>
                  </a:lnTo>
                  <a:lnTo>
                    <a:pt x="6878" y="2331"/>
                  </a:lnTo>
                  <a:lnTo>
                    <a:pt x="6814" y="2165"/>
                  </a:lnTo>
                  <a:lnTo>
                    <a:pt x="6750" y="2011"/>
                  </a:lnTo>
                  <a:lnTo>
                    <a:pt x="6673" y="1857"/>
                  </a:lnTo>
                  <a:lnTo>
                    <a:pt x="6583" y="1704"/>
                  </a:lnTo>
                  <a:lnTo>
                    <a:pt x="6494" y="1563"/>
                  </a:lnTo>
                  <a:lnTo>
                    <a:pt x="6391" y="1422"/>
                  </a:lnTo>
                  <a:lnTo>
                    <a:pt x="6289" y="1294"/>
                  </a:lnTo>
                  <a:lnTo>
                    <a:pt x="6173" y="1166"/>
                  </a:lnTo>
                  <a:lnTo>
                    <a:pt x="6058" y="1038"/>
                  </a:lnTo>
                  <a:lnTo>
                    <a:pt x="5930" y="922"/>
                  </a:lnTo>
                  <a:lnTo>
                    <a:pt x="5802" y="807"/>
                  </a:lnTo>
                  <a:lnTo>
                    <a:pt x="5674" y="705"/>
                  </a:lnTo>
                  <a:lnTo>
                    <a:pt x="5533" y="602"/>
                  </a:lnTo>
                  <a:lnTo>
                    <a:pt x="5392" y="513"/>
                  </a:lnTo>
                  <a:lnTo>
                    <a:pt x="5239" y="423"/>
                  </a:lnTo>
                  <a:lnTo>
                    <a:pt x="5085" y="346"/>
                  </a:lnTo>
                  <a:lnTo>
                    <a:pt x="4931" y="282"/>
                  </a:lnTo>
                  <a:lnTo>
                    <a:pt x="4765" y="218"/>
                  </a:lnTo>
                  <a:lnTo>
                    <a:pt x="4611" y="154"/>
                  </a:lnTo>
                  <a:lnTo>
                    <a:pt x="4432" y="116"/>
                  </a:lnTo>
                  <a:lnTo>
                    <a:pt x="4265" y="64"/>
                  </a:lnTo>
                  <a:lnTo>
                    <a:pt x="4086" y="39"/>
                  </a:lnTo>
                  <a:lnTo>
                    <a:pt x="3919" y="13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8"/>
            <p:cNvSpPr/>
            <p:nvPr/>
          </p:nvSpPr>
          <p:spPr>
            <a:xfrm>
              <a:off x="2443559" y="2562510"/>
              <a:ext cx="244459" cy="244459"/>
            </a:xfrm>
            <a:custGeom>
              <a:avLst/>
              <a:gdLst/>
              <a:ahLst/>
              <a:cxnLst/>
              <a:rect l="l" t="t" r="r" b="b"/>
              <a:pathLst>
                <a:path w="4868" h="4868" extrusionOk="0">
                  <a:moveTo>
                    <a:pt x="2434" y="1"/>
                  </a:moveTo>
                  <a:lnTo>
                    <a:pt x="2191" y="13"/>
                  </a:lnTo>
                  <a:lnTo>
                    <a:pt x="1947" y="52"/>
                  </a:lnTo>
                  <a:lnTo>
                    <a:pt x="1717" y="103"/>
                  </a:lnTo>
                  <a:lnTo>
                    <a:pt x="1486" y="193"/>
                  </a:lnTo>
                  <a:lnTo>
                    <a:pt x="1281" y="295"/>
                  </a:lnTo>
                  <a:lnTo>
                    <a:pt x="1076" y="410"/>
                  </a:lnTo>
                  <a:lnTo>
                    <a:pt x="884" y="551"/>
                  </a:lnTo>
                  <a:lnTo>
                    <a:pt x="718" y="705"/>
                  </a:lnTo>
                  <a:lnTo>
                    <a:pt x="564" y="884"/>
                  </a:lnTo>
                  <a:lnTo>
                    <a:pt x="423" y="1076"/>
                  </a:lnTo>
                  <a:lnTo>
                    <a:pt x="295" y="1269"/>
                  </a:lnTo>
                  <a:lnTo>
                    <a:pt x="193" y="1486"/>
                  </a:lnTo>
                  <a:lnTo>
                    <a:pt x="116" y="1704"/>
                  </a:lnTo>
                  <a:lnTo>
                    <a:pt x="52" y="1935"/>
                  </a:lnTo>
                  <a:lnTo>
                    <a:pt x="13" y="2178"/>
                  </a:lnTo>
                  <a:lnTo>
                    <a:pt x="0" y="2434"/>
                  </a:lnTo>
                  <a:lnTo>
                    <a:pt x="13" y="2677"/>
                  </a:lnTo>
                  <a:lnTo>
                    <a:pt x="52" y="2921"/>
                  </a:lnTo>
                  <a:lnTo>
                    <a:pt x="116" y="3151"/>
                  </a:lnTo>
                  <a:lnTo>
                    <a:pt x="193" y="3382"/>
                  </a:lnTo>
                  <a:lnTo>
                    <a:pt x="295" y="3587"/>
                  </a:lnTo>
                  <a:lnTo>
                    <a:pt x="423" y="3792"/>
                  </a:lnTo>
                  <a:lnTo>
                    <a:pt x="564" y="3984"/>
                  </a:lnTo>
                  <a:lnTo>
                    <a:pt x="718" y="4150"/>
                  </a:lnTo>
                  <a:lnTo>
                    <a:pt x="884" y="4304"/>
                  </a:lnTo>
                  <a:lnTo>
                    <a:pt x="1076" y="4445"/>
                  </a:lnTo>
                  <a:lnTo>
                    <a:pt x="1281" y="4573"/>
                  </a:lnTo>
                  <a:lnTo>
                    <a:pt x="1486" y="4675"/>
                  </a:lnTo>
                  <a:lnTo>
                    <a:pt x="1717" y="4752"/>
                  </a:lnTo>
                  <a:lnTo>
                    <a:pt x="1947" y="4816"/>
                  </a:lnTo>
                  <a:lnTo>
                    <a:pt x="2191" y="4855"/>
                  </a:lnTo>
                  <a:lnTo>
                    <a:pt x="2434" y="4868"/>
                  </a:lnTo>
                  <a:lnTo>
                    <a:pt x="2690" y="4855"/>
                  </a:lnTo>
                  <a:lnTo>
                    <a:pt x="2921" y="4816"/>
                  </a:lnTo>
                  <a:lnTo>
                    <a:pt x="3164" y="4752"/>
                  </a:lnTo>
                  <a:lnTo>
                    <a:pt x="3382" y="4675"/>
                  </a:lnTo>
                  <a:lnTo>
                    <a:pt x="3599" y="4573"/>
                  </a:lnTo>
                  <a:lnTo>
                    <a:pt x="3792" y="4445"/>
                  </a:lnTo>
                  <a:lnTo>
                    <a:pt x="3984" y="4304"/>
                  </a:lnTo>
                  <a:lnTo>
                    <a:pt x="4150" y="4150"/>
                  </a:lnTo>
                  <a:lnTo>
                    <a:pt x="4317" y="3984"/>
                  </a:lnTo>
                  <a:lnTo>
                    <a:pt x="4458" y="3792"/>
                  </a:lnTo>
                  <a:lnTo>
                    <a:pt x="4573" y="3587"/>
                  </a:lnTo>
                  <a:lnTo>
                    <a:pt x="4675" y="3382"/>
                  </a:lnTo>
                  <a:lnTo>
                    <a:pt x="4765" y="3151"/>
                  </a:lnTo>
                  <a:lnTo>
                    <a:pt x="4816" y="2921"/>
                  </a:lnTo>
                  <a:lnTo>
                    <a:pt x="4855" y="2677"/>
                  </a:lnTo>
                  <a:lnTo>
                    <a:pt x="4867" y="2434"/>
                  </a:lnTo>
                  <a:lnTo>
                    <a:pt x="4855" y="2178"/>
                  </a:lnTo>
                  <a:lnTo>
                    <a:pt x="4816" y="1935"/>
                  </a:lnTo>
                  <a:lnTo>
                    <a:pt x="4765" y="1704"/>
                  </a:lnTo>
                  <a:lnTo>
                    <a:pt x="4675" y="1486"/>
                  </a:lnTo>
                  <a:lnTo>
                    <a:pt x="4573" y="1269"/>
                  </a:lnTo>
                  <a:lnTo>
                    <a:pt x="4458" y="1076"/>
                  </a:lnTo>
                  <a:lnTo>
                    <a:pt x="4317" y="884"/>
                  </a:lnTo>
                  <a:lnTo>
                    <a:pt x="4150" y="705"/>
                  </a:lnTo>
                  <a:lnTo>
                    <a:pt x="3984" y="551"/>
                  </a:lnTo>
                  <a:lnTo>
                    <a:pt x="3792" y="410"/>
                  </a:lnTo>
                  <a:lnTo>
                    <a:pt x="3599" y="295"/>
                  </a:lnTo>
                  <a:lnTo>
                    <a:pt x="3382" y="193"/>
                  </a:lnTo>
                  <a:lnTo>
                    <a:pt x="3164" y="103"/>
                  </a:lnTo>
                  <a:lnTo>
                    <a:pt x="2921" y="52"/>
                  </a:lnTo>
                  <a:lnTo>
                    <a:pt x="2690" y="13"/>
                  </a:lnTo>
                  <a:lnTo>
                    <a:pt x="24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8"/>
            <p:cNvSpPr/>
            <p:nvPr/>
          </p:nvSpPr>
          <p:spPr>
            <a:xfrm>
              <a:off x="1697489" y="3169681"/>
              <a:ext cx="1024638" cy="292668"/>
            </a:xfrm>
            <a:custGeom>
              <a:avLst/>
              <a:gdLst/>
              <a:ahLst/>
              <a:cxnLst/>
              <a:rect l="l" t="t" r="r" b="b"/>
              <a:pathLst>
                <a:path w="20404" h="5828" extrusionOk="0">
                  <a:moveTo>
                    <a:pt x="2664" y="0"/>
                  </a:moveTo>
                  <a:lnTo>
                    <a:pt x="2395" y="13"/>
                  </a:lnTo>
                  <a:lnTo>
                    <a:pt x="2126" y="51"/>
                  </a:lnTo>
                  <a:lnTo>
                    <a:pt x="1870" y="116"/>
                  </a:lnTo>
                  <a:lnTo>
                    <a:pt x="1627" y="205"/>
                  </a:lnTo>
                  <a:lnTo>
                    <a:pt x="1396" y="320"/>
                  </a:lnTo>
                  <a:lnTo>
                    <a:pt x="1179" y="449"/>
                  </a:lnTo>
                  <a:lnTo>
                    <a:pt x="974" y="602"/>
                  </a:lnTo>
                  <a:lnTo>
                    <a:pt x="782" y="782"/>
                  </a:lnTo>
                  <a:lnTo>
                    <a:pt x="615" y="961"/>
                  </a:lnTo>
                  <a:lnTo>
                    <a:pt x="461" y="1166"/>
                  </a:lnTo>
                  <a:lnTo>
                    <a:pt x="320" y="1383"/>
                  </a:lnTo>
                  <a:lnTo>
                    <a:pt x="205" y="1627"/>
                  </a:lnTo>
                  <a:lnTo>
                    <a:pt x="116" y="1870"/>
                  </a:lnTo>
                  <a:lnTo>
                    <a:pt x="52" y="2126"/>
                  </a:lnTo>
                  <a:lnTo>
                    <a:pt x="13" y="2383"/>
                  </a:lnTo>
                  <a:lnTo>
                    <a:pt x="0" y="2651"/>
                  </a:lnTo>
                  <a:lnTo>
                    <a:pt x="0" y="3164"/>
                  </a:lnTo>
                  <a:lnTo>
                    <a:pt x="13" y="3433"/>
                  </a:lnTo>
                  <a:lnTo>
                    <a:pt x="52" y="3702"/>
                  </a:lnTo>
                  <a:lnTo>
                    <a:pt x="116" y="3958"/>
                  </a:lnTo>
                  <a:lnTo>
                    <a:pt x="205" y="4201"/>
                  </a:lnTo>
                  <a:lnTo>
                    <a:pt x="320" y="4432"/>
                  </a:lnTo>
                  <a:lnTo>
                    <a:pt x="461" y="4649"/>
                  </a:lnTo>
                  <a:lnTo>
                    <a:pt x="615" y="4854"/>
                  </a:lnTo>
                  <a:lnTo>
                    <a:pt x="782" y="5047"/>
                  </a:lnTo>
                  <a:lnTo>
                    <a:pt x="974" y="5213"/>
                  </a:lnTo>
                  <a:lnTo>
                    <a:pt x="1179" y="5367"/>
                  </a:lnTo>
                  <a:lnTo>
                    <a:pt x="1396" y="5508"/>
                  </a:lnTo>
                  <a:lnTo>
                    <a:pt x="1627" y="5610"/>
                  </a:lnTo>
                  <a:lnTo>
                    <a:pt x="1870" y="5700"/>
                  </a:lnTo>
                  <a:lnTo>
                    <a:pt x="2126" y="5764"/>
                  </a:lnTo>
                  <a:lnTo>
                    <a:pt x="2395" y="5815"/>
                  </a:lnTo>
                  <a:lnTo>
                    <a:pt x="2664" y="5828"/>
                  </a:lnTo>
                  <a:lnTo>
                    <a:pt x="17739" y="5828"/>
                  </a:lnTo>
                  <a:lnTo>
                    <a:pt x="18008" y="5815"/>
                  </a:lnTo>
                  <a:lnTo>
                    <a:pt x="18277" y="5764"/>
                  </a:lnTo>
                  <a:lnTo>
                    <a:pt x="18533" y="5700"/>
                  </a:lnTo>
                  <a:lnTo>
                    <a:pt x="18777" y="5610"/>
                  </a:lnTo>
                  <a:lnTo>
                    <a:pt x="19007" y="5508"/>
                  </a:lnTo>
                  <a:lnTo>
                    <a:pt x="19225" y="5367"/>
                  </a:lnTo>
                  <a:lnTo>
                    <a:pt x="19430" y="5213"/>
                  </a:lnTo>
                  <a:lnTo>
                    <a:pt x="19622" y="5047"/>
                  </a:lnTo>
                  <a:lnTo>
                    <a:pt x="19788" y="4854"/>
                  </a:lnTo>
                  <a:lnTo>
                    <a:pt x="19942" y="4649"/>
                  </a:lnTo>
                  <a:lnTo>
                    <a:pt x="20070" y="4432"/>
                  </a:lnTo>
                  <a:lnTo>
                    <a:pt x="20185" y="4201"/>
                  </a:lnTo>
                  <a:lnTo>
                    <a:pt x="20275" y="3958"/>
                  </a:lnTo>
                  <a:lnTo>
                    <a:pt x="20339" y="3702"/>
                  </a:lnTo>
                  <a:lnTo>
                    <a:pt x="20378" y="3433"/>
                  </a:lnTo>
                  <a:lnTo>
                    <a:pt x="20403" y="3164"/>
                  </a:lnTo>
                  <a:lnTo>
                    <a:pt x="20403" y="2651"/>
                  </a:lnTo>
                  <a:lnTo>
                    <a:pt x="20378" y="2383"/>
                  </a:lnTo>
                  <a:lnTo>
                    <a:pt x="20339" y="2126"/>
                  </a:lnTo>
                  <a:lnTo>
                    <a:pt x="20275" y="1870"/>
                  </a:lnTo>
                  <a:lnTo>
                    <a:pt x="20185" y="1627"/>
                  </a:lnTo>
                  <a:lnTo>
                    <a:pt x="20070" y="1383"/>
                  </a:lnTo>
                  <a:lnTo>
                    <a:pt x="19942" y="1166"/>
                  </a:lnTo>
                  <a:lnTo>
                    <a:pt x="19788" y="961"/>
                  </a:lnTo>
                  <a:lnTo>
                    <a:pt x="19622" y="782"/>
                  </a:lnTo>
                  <a:lnTo>
                    <a:pt x="19430" y="602"/>
                  </a:lnTo>
                  <a:lnTo>
                    <a:pt x="19225" y="449"/>
                  </a:lnTo>
                  <a:lnTo>
                    <a:pt x="19007" y="320"/>
                  </a:lnTo>
                  <a:lnTo>
                    <a:pt x="18777" y="205"/>
                  </a:lnTo>
                  <a:lnTo>
                    <a:pt x="18533" y="116"/>
                  </a:lnTo>
                  <a:lnTo>
                    <a:pt x="18277" y="51"/>
                  </a:lnTo>
                  <a:lnTo>
                    <a:pt x="18008" y="13"/>
                  </a:lnTo>
                  <a:lnTo>
                    <a:pt x="177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8"/>
            <p:cNvSpPr/>
            <p:nvPr/>
          </p:nvSpPr>
          <p:spPr>
            <a:xfrm>
              <a:off x="1751522" y="3224317"/>
              <a:ext cx="915917" cy="183394"/>
            </a:xfrm>
            <a:custGeom>
              <a:avLst/>
              <a:gdLst/>
              <a:ahLst/>
              <a:cxnLst/>
              <a:rect l="l" t="t" r="r" b="b"/>
              <a:pathLst>
                <a:path w="18239" h="3652" extrusionOk="0">
                  <a:moveTo>
                    <a:pt x="1640" y="1"/>
                  </a:moveTo>
                  <a:lnTo>
                    <a:pt x="1460" y="39"/>
                  </a:lnTo>
                  <a:lnTo>
                    <a:pt x="1281" y="78"/>
                  </a:lnTo>
                  <a:lnTo>
                    <a:pt x="1114" y="142"/>
                  </a:lnTo>
                  <a:lnTo>
                    <a:pt x="961" y="219"/>
                  </a:lnTo>
                  <a:lnTo>
                    <a:pt x="807" y="308"/>
                  </a:lnTo>
                  <a:lnTo>
                    <a:pt x="666" y="411"/>
                  </a:lnTo>
                  <a:lnTo>
                    <a:pt x="538" y="526"/>
                  </a:lnTo>
                  <a:lnTo>
                    <a:pt x="423" y="667"/>
                  </a:lnTo>
                  <a:lnTo>
                    <a:pt x="320" y="795"/>
                  </a:lnTo>
                  <a:lnTo>
                    <a:pt x="218" y="949"/>
                  </a:lnTo>
                  <a:lnTo>
                    <a:pt x="141" y="1115"/>
                  </a:lnTo>
                  <a:lnTo>
                    <a:pt x="90" y="1282"/>
                  </a:lnTo>
                  <a:lnTo>
                    <a:pt x="39" y="1448"/>
                  </a:lnTo>
                  <a:lnTo>
                    <a:pt x="13" y="1640"/>
                  </a:lnTo>
                  <a:lnTo>
                    <a:pt x="0" y="1820"/>
                  </a:lnTo>
                  <a:lnTo>
                    <a:pt x="13" y="2012"/>
                  </a:lnTo>
                  <a:lnTo>
                    <a:pt x="39" y="2191"/>
                  </a:lnTo>
                  <a:lnTo>
                    <a:pt x="90" y="2358"/>
                  </a:lnTo>
                  <a:lnTo>
                    <a:pt x="141" y="2537"/>
                  </a:lnTo>
                  <a:lnTo>
                    <a:pt x="218" y="2691"/>
                  </a:lnTo>
                  <a:lnTo>
                    <a:pt x="320" y="2844"/>
                  </a:lnTo>
                  <a:lnTo>
                    <a:pt x="423" y="2985"/>
                  </a:lnTo>
                  <a:lnTo>
                    <a:pt x="538" y="3113"/>
                  </a:lnTo>
                  <a:lnTo>
                    <a:pt x="666" y="3228"/>
                  </a:lnTo>
                  <a:lnTo>
                    <a:pt x="807" y="3331"/>
                  </a:lnTo>
                  <a:lnTo>
                    <a:pt x="961" y="3421"/>
                  </a:lnTo>
                  <a:lnTo>
                    <a:pt x="1114" y="3497"/>
                  </a:lnTo>
                  <a:lnTo>
                    <a:pt x="1281" y="3561"/>
                  </a:lnTo>
                  <a:lnTo>
                    <a:pt x="1460" y="3613"/>
                  </a:lnTo>
                  <a:lnTo>
                    <a:pt x="1640" y="3638"/>
                  </a:lnTo>
                  <a:lnTo>
                    <a:pt x="1832" y="3651"/>
                  </a:lnTo>
                  <a:lnTo>
                    <a:pt x="16420" y="3651"/>
                  </a:lnTo>
                  <a:lnTo>
                    <a:pt x="16612" y="3638"/>
                  </a:lnTo>
                  <a:lnTo>
                    <a:pt x="16791" y="3613"/>
                  </a:lnTo>
                  <a:lnTo>
                    <a:pt x="16958" y="3561"/>
                  </a:lnTo>
                  <a:lnTo>
                    <a:pt x="17124" y="3497"/>
                  </a:lnTo>
                  <a:lnTo>
                    <a:pt x="17291" y="3421"/>
                  </a:lnTo>
                  <a:lnTo>
                    <a:pt x="17444" y="3331"/>
                  </a:lnTo>
                  <a:lnTo>
                    <a:pt x="17585" y="3228"/>
                  </a:lnTo>
                  <a:lnTo>
                    <a:pt x="17713" y="3113"/>
                  </a:lnTo>
                  <a:lnTo>
                    <a:pt x="17829" y="2985"/>
                  </a:lnTo>
                  <a:lnTo>
                    <a:pt x="17931" y="2844"/>
                  </a:lnTo>
                  <a:lnTo>
                    <a:pt x="18021" y="2691"/>
                  </a:lnTo>
                  <a:lnTo>
                    <a:pt x="18098" y="2537"/>
                  </a:lnTo>
                  <a:lnTo>
                    <a:pt x="18162" y="2358"/>
                  </a:lnTo>
                  <a:lnTo>
                    <a:pt x="18213" y="2191"/>
                  </a:lnTo>
                  <a:lnTo>
                    <a:pt x="18239" y="2012"/>
                  </a:lnTo>
                  <a:lnTo>
                    <a:pt x="18239" y="1820"/>
                  </a:lnTo>
                  <a:lnTo>
                    <a:pt x="18239" y="1640"/>
                  </a:lnTo>
                  <a:lnTo>
                    <a:pt x="18213" y="1448"/>
                  </a:lnTo>
                  <a:lnTo>
                    <a:pt x="18162" y="1282"/>
                  </a:lnTo>
                  <a:lnTo>
                    <a:pt x="18098" y="1115"/>
                  </a:lnTo>
                  <a:lnTo>
                    <a:pt x="18021" y="949"/>
                  </a:lnTo>
                  <a:lnTo>
                    <a:pt x="17931" y="795"/>
                  </a:lnTo>
                  <a:lnTo>
                    <a:pt x="17829" y="667"/>
                  </a:lnTo>
                  <a:lnTo>
                    <a:pt x="17713" y="526"/>
                  </a:lnTo>
                  <a:lnTo>
                    <a:pt x="17585" y="411"/>
                  </a:lnTo>
                  <a:lnTo>
                    <a:pt x="17444" y="308"/>
                  </a:lnTo>
                  <a:lnTo>
                    <a:pt x="17291" y="219"/>
                  </a:lnTo>
                  <a:lnTo>
                    <a:pt x="17124" y="142"/>
                  </a:lnTo>
                  <a:lnTo>
                    <a:pt x="16958" y="78"/>
                  </a:lnTo>
                  <a:lnTo>
                    <a:pt x="16791" y="39"/>
                  </a:lnTo>
                  <a:lnTo>
                    <a:pt x="166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8"/>
            <p:cNvSpPr/>
            <p:nvPr/>
          </p:nvSpPr>
          <p:spPr>
            <a:xfrm>
              <a:off x="2133571" y="3224317"/>
              <a:ext cx="152460" cy="183394"/>
            </a:xfrm>
            <a:custGeom>
              <a:avLst/>
              <a:gdLst/>
              <a:ahLst/>
              <a:cxnLst/>
              <a:rect l="l" t="t" r="r" b="b"/>
              <a:pathLst>
                <a:path w="3036" h="3652" extrusionOk="0">
                  <a:moveTo>
                    <a:pt x="0" y="1"/>
                  </a:moveTo>
                  <a:lnTo>
                    <a:pt x="0" y="3651"/>
                  </a:lnTo>
                  <a:lnTo>
                    <a:pt x="3035" y="3651"/>
                  </a:lnTo>
                  <a:lnTo>
                    <a:pt x="303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8"/>
            <p:cNvSpPr/>
            <p:nvPr/>
          </p:nvSpPr>
          <p:spPr>
            <a:xfrm>
              <a:off x="1828053" y="3224317"/>
              <a:ext cx="152460" cy="183394"/>
            </a:xfrm>
            <a:custGeom>
              <a:avLst/>
              <a:gdLst/>
              <a:ahLst/>
              <a:cxnLst/>
              <a:rect l="l" t="t" r="r" b="b"/>
              <a:pathLst>
                <a:path w="3036" h="3652" extrusionOk="0">
                  <a:moveTo>
                    <a:pt x="0" y="1"/>
                  </a:moveTo>
                  <a:lnTo>
                    <a:pt x="0" y="3651"/>
                  </a:lnTo>
                  <a:lnTo>
                    <a:pt x="3036" y="3651"/>
                  </a:lnTo>
                  <a:lnTo>
                    <a:pt x="303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8"/>
            <p:cNvSpPr/>
            <p:nvPr/>
          </p:nvSpPr>
          <p:spPr>
            <a:xfrm>
              <a:off x="2438386" y="3224317"/>
              <a:ext cx="153163" cy="183394"/>
            </a:xfrm>
            <a:custGeom>
              <a:avLst/>
              <a:gdLst/>
              <a:ahLst/>
              <a:cxnLst/>
              <a:rect l="l" t="t" r="r" b="b"/>
              <a:pathLst>
                <a:path w="3050" h="3652" extrusionOk="0">
                  <a:moveTo>
                    <a:pt x="1" y="1"/>
                  </a:moveTo>
                  <a:lnTo>
                    <a:pt x="1" y="3651"/>
                  </a:lnTo>
                  <a:lnTo>
                    <a:pt x="3049" y="3651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8"/>
            <p:cNvSpPr/>
            <p:nvPr/>
          </p:nvSpPr>
          <p:spPr>
            <a:xfrm>
              <a:off x="1904583" y="3672000"/>
              <a:ext cx="610444" cy="83010"/>
            </a:xfrm>
            <a:custGeom>
              <a:avLst/>
              <a:gdLst/>
              <a:ahLst/>
              <a:cxnLst/>
              <a:rect l="l" t="t" r="r" b="b"/>
              <a:pathLst>
                <a:path w="12156" h="1653" extrusionOk="0">
                  <a:moveTo>
                    <a:pt x="0" y="0"/>
                  </a:moveTo>
                  <a:lnTo>
                    <a:pt x="0" y="167"/>
                  </a:lnTo>
                  <a:lnTo>
                    <a:pt x="26" y="333"/>
                  </a:lnTo>
                  <a:lnTo>
                    <a:pt x="64" y="487"/>
                  </a:lnTo>
                  <a:lnTo>
                    <a:pt x="128" y="641"/>
                  </a:lnTo>
                  <a:lnTo>
                    <a:pt x="193" y="781"/>
                  </a:lnTo>
                  <a:lnTo>
                    <a:pt x="269" y="922"/>
                  </a:lnTo>
                  <a:lnTo>
                    <a:pt x="372" y="1050"/>
                  </a:lnTo>
                  <a:lnTo>
                    <a:pt x="474" y="1166"/>
                  </a:lnTo>
                  <a:lnTo>
                    <a:pt x="590" y="1268"/>
                  </a:lnTo>
                  <a:lnTo>
                    <a:pt x="718" y="1371"/>
                  </a:lnTo>
                  <a:lnTo>
                    <a:pt x="859" y="1447"/>
                  </a:lnTo>
                  <a:lnTo>
                    <a:pt x="999" y="1512"/>
                  </a:lnTo>
                  <a:lnTo>
                    <a:pt x="1153" y="1576"/>
                  </a:lnTo>
                  <a:lnTo>
                    <a:pt x="1307" y="1614"/>
                  </a:lnTo>
                  <a:lnTo>
                    <a:pt x="1473" y="1640"/>
                  </a:lnTo>
                  <a:lnTo>
                    <a:pt x="1640" y="1652"/>
                  </a:lnTo>
                  <a:lnTo>
                    <a:pt x="10516" y="1652"/>
                  </a:lnTo>
                  <a:lnTo>
                    <a:pt x="10682" y="1640"/>
                  </a:lnTo>
                  <a:lnTo>
                    <a:pt x="10849" y="1614"/>
                  </a:lnTo>
                  <a:lnTo>
                    <a:pt x="11002" y="1576"/>
                  </a:lnTo>
                  <a:lnTo>
                    <a:pt x="11156" y="1512"/>
                  </a:lnTo>
                  <a:lnTo>
                    <a:pt x="11297" y="1447"/>
                  </a:lnTo>
                  <a:lnTo>
                    <a:pt x="11438" y="1371"/>
                  </a:lnTo>
                  <a:lnTo>
                    <a:pt x="11553" y="1268"/>
                  </a:lnTo>
                  <a:lnTo>
                    <a:pt x="11681" y="1166"/>
                  </a:lnTo>
                  <a:lnTo>
                    <a:pt x="11784" y="1050"/>
                  </a:lnTo>
                  <a:lnTo>
                    <a:pt x="11873" y="922"/>
                  </a:lnTo>
                  <a:lnTo>
                    <a:pt x="11963" y="781"/>
                  </a:lnTo>
                  <a:lnTo>
                    <a:pt x="12027" y="641"/>
                  </a:lnTo>
                  <a:lnTo>
                    <a:pt x="12078" y="487"/>
                  </a:lnTo>
                  <a:lnTo>
                    <a:pt x="12117" y="333"/>
                  </a:lnTo>
                  <a:lnTo>
                    <a:pt x="12142" y="167"/>
                  </a:lnTo>
                  <a:lnTo>
                    <a:pt x="121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8"/>
            <p:cNvSpPr/>
            <p:nvPr/>
          </p:nvSpPr>
          <p:spPr>
            <a:xfrm>
              <a:off x="2034494" y="3754958"/>
              <a:ext cx="350568" cy="274690"/>
            </a:xfrm>
            <a:custGeom>
              <a:avLst/>
              <a:gdLst/>
              <a:ahLst/>
              <a:cxnLst/>
              <a:rect l="l" t="t" r="r" b="b"/>
              <a:pathLst>
                <a:path w="6981" h="5470" extrusionOk="0">
                  <a:moveTo>
                    <a:pt x="1" y="0"/>
                  </a:moveTo>
                  <a:lnTo>
                    <a:pt x="1" y="5469"/>
                  </a:lnTo>
                  <a:lnTo>
                    <a:pt x="6981" y="5469"/>
                  </a:lnTo>
                  <a:lnTo>
                    <a:pt x="6981" y="0"/>
                  </a:lnTo>
                  <a:close/>
                </a:path>
              </a:pathLst>
            </a:custGeom>
            <a:solidFill>
              <a:srgbClr val="79B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8"/>
            <p:cNvSpPr/>
            <p:nvPr/>
          </p:nvSpPr>
          <p:spPr>
            <a:xfrm>
              <a:off x="2034494" y="3846302"/>
              <a:ext cx="350568" cy="91346"/>
            </a:xfrm>
            <a:custGeom>
              <a:avLst/>
              <a:gdLst/>
              <a:ahLst/>
              <a:cxnLst/>
              <a:rect l="l" t="t" r="r" b="b"/>
              <a:pathLst>
                <a:path w="6981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6981" y="1819"/>
                  </a:lnTo>
                  <a:lnTo>
                    <a:pt x="69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8"/>
            <p:cNvSpPr/>
            <p:nvPr/>
          </p:nvSpPr>
          <p:spPr>
            <a:xfrm>
              <a:off x="1226658" y="4029593"/>
              <a:ext cx="1965613" cy="702392"/>
            </a:xfrm>
            <a:custGeom>
              <a:avLst/>
              <a:gdLst/>
              <a:ahLst/>
              <a:cxnLst/>
              <a:rect l="l" t="t" r="r" b="b"/>
              <a:pathLst>
                <a:path w="39142" h="13987" extrusionOk="0">
                  <a:moveTo>
                    <a:pt x="6097" y="0"/>
                  </a:moveTo>
                  <a:lnTo>
                    <a:pt x="5764" y="26"/>
                  </a:lnTo>
                  <a:lnTo>
                    <a:pt x="5444" y="77"/>
                  </a:lnTo>
                  <a:lnTo>
                    <a:pt x="5137" y="128"/>
                  </a:lnTo>
                  <a:lnTo>
                    <a:pt x="4817" y="205"/>
                  </a:lnTo>
                  <a:lnTo>
                    <a:pt x="4522" y="282"/>
                  </a:lnTo>
                  <a:lnTo>
                    <a:pt x="4215" y="385"/>
                  </a:lnTo>
                  <a:lnTo>
                    <a:pt x="3933" y="500"/>
                  </a:lnTo>
                  <a:lnTo>
                    <a:pt x="3638" y="628"/>
                  </a:lnTo>
                  <a:lnTo>
                    <a:pt x="3369" y="769"/>
                  </a:lnTo>
                  <a:lnTo>
                    <a:pt x="3100" y="923"/>
                  </a:lnTo>
                  <a:lnTo>
                    <a:pt x="2831" y="1089"/>
                  </a:lnTo>
                  <a:lnTo>
                    <a:pt x="2588" y="1268"/>
                  </a:lnTo>
                  <a:lnTo>
                    <a:pt x="2345" y="1460"/>
                  </a:lnTo>
                  <a:lnTo>
                    <a:pt x="2114" y="1665"/>
                  </a:lnTo>
                  <a:lnTo>
                    <a:pt x="1884" y="1883"/>
                  </a:lnTo>
                  <a:lnTo>
                    <a:pt x="1679" y="2101"/>
                  </a:lnTo>
                  <a:lnTo>
                    <a:pt x="1474" y="2331"/>
                  </a:lnTo>
                  <a:lnTo>
                    <a:pt x="1282" y="2575"/>
                  </a:lnTo>
                  <a:lnTo>
                    <a:pt x="1102" y="2831"/>
                  </a:lnTo>
                  <a:lnTo>
                    <a:pt x="936" y="3087"/>
                  </a:lnTo>
                  <a:lnTo>
                    <a:pt x="782" y="3356"/>
                  </a:lnTo>
                  <a:lnTo>
                    <a:pt x="641" y="3638"/>
                  </a:lnTo>
                  <a:lnTo>
                    <a:pt x="513" y="3920"/>
                  </a:lnTo>
                  <a:lnTo>
                    <a:pt x="398" y="4214"/>
                  </a:lnTo>
                  <a:lnTo>
                    <a:pt x="296" y="4509"/>
                  </a:lnTo>
                  <a:lnTo>
                    <a:pt x="206" y="4816"/>
                  </a:lnTo>
                  <a:lnTo>
                    <a:pt x="129" y="5124"/>
                  </a:lnTo>
                  <a:lnTo>
                    <a:pt x="78" y="5444"/>
                  </a:lnTo>
                  <a:lnTo>
                    <a:pt x="39" y="5764"/>
                  </a:lnTo>
                  <a:lnTo>
                    <a:pt x="14" y="6084"/>
                  </a:lnTo>
                  <a:lnTo>
                    <a:pt x="1" y="6417"/>
                  </a:lnTo>
                  <a:lnTo>
                    <a:pt x="1" y="13987"/>
                  </a:lnTo>
                  <a:lnTo>
                    <a:pt x="39142" y="13987"/>
                  </a:lnTo>
                  <a:lnTo>
                    <a:pt x="39142" y="6417"/>
                  </a:lnTo>
                  <a:lnTo>
                    <a:pt x="39142" y="6084"/>
                  </a:lnTo>
                  <a:lnTo>
                    <a:pt x="39116" y="5764"/>
                  </a:lnTo>
                  <a:lnTo>
                    <a:pt x="39078" y="5444"/>
                  </a:lnTo>
                  <a:lnTo>
                    <a:pt x="39014" y="5124"/>
                  </a:lnTo>
                  <a:lnTo>
                    <a:pt x="38950" y="4816"/>
                  </a:lnTo>
                  <a:lnTo>
                    <a:pt x="38860" y="4509"/>
                  </a:lnTo>
                  <a:lnTo>
                    <a:pt x="38758" y="4214"/>
                  </a:lnTo>
                  <a:lnTo>
                    <a:pt x="38642" y="3920"/>
                  </a:lnTo>
                  <a:lnTo>
                    <a:pt x="38514" y="3638"/>
                  </a:lnTo>
                  <a:lnTo>
                    <a:pt x="38373" y="3356"/>
                  </a:lnTo>
                  <a:lnTo>
                    <a:pt x="38220" y="3087"/>
                  </a:lnTo>
                  <a:lnTo>
                    <a:pt x="38053" y="2831"/>
                  </a:lnTo>
                  <a:lnTo>
                    <a:pt x="37874" y="2575"/>
                  </a:lnTo>
                  <a:lnTo>
                    <a:pt x="37682" y="2331"/>
                  </a:lnTo>
                  <a:lnTo>
                    <a:pt x="37477" y="2101"/>
                  </a:lnTo>
                  <a:lnTo>
                    <a:pt x="37272" y="1883"/>
                  </a:lnTo>
                  <a:lnTo>
                    <a:pt x="37041" y="1665"/>
                  </a:lnTo>
                  <a:lnTo>
                    <a:pt x="36811" y="1460"/>
                  </a:lnTo>
                  <a:lnTo>
                    <a:pt x="36567" y="1268"/>
                  </a:lnTo>
                  <a:lnTo>
                    <a:pt x="36311" y="1089"/>
                  </a:lnTo>
                  <a:lnTo>
                    <a:pt x="36055" y="923"/>
                  </a:lnTo>
                  <a:lnTo>
                    <a:pt x="35786" y="769"/>
                  </a:lnTo>
                  <a:lnTo>
                    <a:pt x="35504" y="628"/>
                  </a:lnTo>
                  <a:lnTo>
                    <a:pt x="35223" y="500"/>
                  </a:lnTo>
                  <a:lnTo>
                    <a:pt x="34928" y="385"/>
                  </a:lnTo>
                  <a:lnTo>
                    <a:pt x="34633" y="282"/>
                  </a:lnTo>
                  <a:lnTo>
                    <a:pt x="34326" y="205"/>
                  </a:lnTo>
                  <a:lnTo>
                    <a:pt x="34019" y="128"/>
                  </a:lnTo>
                  <a:lnTo>
                    <a:pt x="33698" y="77"/>
                  </a:lnTo>
                  <a:lnTo>
                    <a:pt x="33378" y="26"/>
                  </a:lnTo>
                  <a:lnTo>
                    <a:pt x="33058" y="0"/>
                  </a:lnTo>
                  <a:close/>
                </a:path>
              </a:pathLst>
            </a:custGeom>
            <a:solidFill>
              <a:srgbClr val="79B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9" name="Google Shape;1969;p38"/>
          <p:cNvGrpSpPr/>
          <p:nvPr/>
        </p:nvGrpSpPr>
        <p:grpSpPr>
          <a:xfrm>
            <a:off x="457188" y="1105450"/>
            <a:ext cx="2653511" cy="678049"/>
            <a:chOff x="457188" y="1105450"/>
            <a:chExt cx="2653511" cy="678049"/>
          </a:xfrm>
        </p:grpSpPr>
        <p:sp>
          <p:nvSpPr>
            <p:cNvPr id="1970" name="Google Shape;1970;p38"/>
            <p:cNvSpPr/>
            <p:nvPr/>
          </p:nvSpPr>
          <p:spPr>
            <a:xfrm>
              <a:off x="2514599" y="1187399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grpSp>
          <p:nvGrpSpPr>
            <p:cNvPr id="1971" name="Google Shape;1971;p38"/>
            <p:cNvGrpSpPr/>
            <p:nvPr/>
          </p:nvGrpSpPr>
          <p:grpSpPr>
            <a:xfrm>
              <a:off x="457188" y="1105450"/>
              <a:ext cx="2057413" cy="673388"/>
              <a:chOff x="3969538" y="1108688"/>
              <a:chExt cx="2057413" cy="673388"/>
            </a:xfrm>
          </p:grpSpPr>
          <p:sp>
            <p:nvSpPr>
              <p:cNvPr id="1972" name="Google Shape;1972;p38"/>
              <p:cNvSpPr txBox="1"/>
              <p:nvPr/>
            </p:nvSpPr>
            <p:spPr>
              <a:xfrm>
                <a:off x="3969551" y="1108688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Predict trends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73" name="Google Shape;1973;p38"/>
              <p:cNvSpPr txBox="1"/>
              <p:nvPr/>
            </p:nvSpPr>
            <p:spPr>
              <a:xfrm>
                <a:off x="3969538" y="1450275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it’s hot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974" name="Google Shape;1974;p38"/>
          <p:cNvGrpSpPr/>
          <p:nvPr/>
        </p:nvGrpSpPr>
        <p:grpSpPr>
          <a:xfrm>
            <a:off x="6033300" y="1105450"/>
            <a:ext cx="2653500" cy="678050"/>
            <a:chOff x="6033300" y="1105450"/>
            <a:chExt cx="2653500" cy="678050"/>
          </a:xfrm>
        </p:grpSpPr>
        <p:grpSp>
          <p:nvGrpSpPr>
            <p:cNvPr id="1975" name="Google Shape;1975;p38"/>
            <p:cNvGrpSpPr/>
            <p:nvPr/>
          </p:nvGrpSpPr>
          <p:grpSpPr>
            <a:xfrm>
              <a:off x="6629400" y="1105450"/>
              <a:ext cx="2057400" cy="671238"/>
              <a:chOff x="5976875" y="700383"/>
              <a:chExt cx="2057400" cy="671238"/>
            </a:xfrm>
          </p:grpSpPr>
          <p:sp>
            <p:nvSpPr>
              <p:cNvPr id="1976" name="Google Shape;1976;p38"/>
              <p:cNvSpPr txBox="1"/>
              <p:nvPr/>
            </p:nvSpPr>
            <p:spPr>
              <a:xfrm>
                <a:off x="5976875" y="700383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Innovation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77" name="Google Shape;1977;p38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978" name="Google Shape;1978;p38"/>
            <p:cNvSpPr/>
            <p:nvPr/>
          </p:nvSpPr>
          <p:spPr>
            <a:xfrm>
              <a:off x="6033300" y="1187400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1979" name="Google Shape;1979;p38"/>
          <p:cNvGrpSpPr/>
          <p:nvPr/>
        </p:nvGrpSpPr>
        <p:grpSpPr>
          <a:xfrm>
            <a:off x="457198" y="2579175"/>
            <a:ext cx="2653500" cy="682835"/>
            <a:chOff x="457198" y="2502863"/>
            <a:chExt cx="2653500" cy="682835"/>
          </a:xfrm>
        </p:grpSpPr>
        <p:grpSp>
          <p:nvGrpSpPr>
            <p:cNvPr id="1980" name="Google Shape;1980;p38"/>
            <p:cNvGrpSpPr/>
            <p:nvPr/>
          </p:nvGrpSpPr>
          <p:grpSpPr>
            <a:xfrm>
              <a:off x="457198" y="2502863"/>
              <a:ext cx="2057402" cy="673397"/>
              <a:chOff x="3581360" y="1153915"/>
              <a:chExt cx="2057402" cy="673397"/>
            </a:xfrm>
          </p:grpSpPr>
          <p:sp>
            <p:nvSpPr>
              <p:cNvPr id="1981" name="Google Shape;1981;p38"/>
              <p:cNvSpPr txBox="1"/>
              <p:nvPr/>
            </p:nvSpPr>
            <p:spPr>
              <a:xfrm>
                <a:off x="3581362" y="1153915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Target segmentation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82" name="Google Shape;1982;p38"/>
              <p:cNvSpPr txBox="1"/>
              <p:nvPr/>
            </p:nvSpPr>
            <p:spPr>
              <a:xfrm>
                <a:off x="3581360" y="149551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983" name="Google Shape;1983;p38"/>
            <p:cNvSpPr/>
            <p:nvPr/>
          </p:nvSpPr>
          <p:spPr>
            <a:xfrm>
              <a:off x="2514598" y="2589598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1984" name="Google Shape;1984;p38"/>
          <p:cNvGrpSpPr/>
          <p:nvPr/>
        </p:nvGrpSpPr>
        <p:grpSpPr>
          <a:xfrm>
            <a:off x="457198" y="4057675"/>
            <a:ext cx="2653501" cy="673408"/>
            <a:chOff x="457198" y="4057675"/>
            <a:chExt cx="2653501" cy="673408"/>
          </a:xfrm>
        </p:grpSpPr>
        <p:grpSp>
          <p:nvGrpSpPr>
            <p:cNvPr id="1985" name="Google Shape;1985;p38"/>
            <p:cNvGrpSpPr/>
            <p:nvPr/>
          </p:nvGrpSpPr>
          <p:grpSpPr>
            <a:xfrm>
              <a:off x="457198" y="4057675"/>
              <a:ext cx="2057402" cy="673408"/>
              <a:chOff x="3581360" y="2254813"/>
              <a:chExt cx="2057402" cy="673408"/>
            </a:xfrm>
          </p:grpSpPr>
          <p:sp>
            <p:nvSpPr>
              <p:cNvPr id="1986" name="Google Shape;1986;p38"/>
              <p:cNvSpPr txBox="1"/>
              <p:nvPr/>
            </p:nvSpPr>
            <p:spPr>
              <a:xfrm>
                <a:off x="3581362" y="2254813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Advert segmentation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87" name="Google Shape;1987;p38"/>
              <p:cNvSpPr txBox="1"/>
              <p:nvPr/>
            </p:nvSpPr>
            <p:spPr>
              <a:xfrm>
                <a:off x="3581360" y="25964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Earth is the third planet from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988" name="Google Shape;1988;p38"/>
            <p:cNvSpPr/>
            <p:nvPr/>
          </p:nvSpPr>
          <p:spPr>
            <a:xfrm>
              <a:off x="2514598" y="4134898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1989" name="Google Shape;1989;p38"/>
          <p:cNvGrpSpPr/>
          <p:nvPr/>
        </p:nvGrpSpPr>
        <p:grpSpPr>
          <a:xfrm>
            <a:off x="6033300" y="2564975"/>
            <a:ext cx="2653510" cy="711251"/>
            <a:chOff x="6033300" y="2501799"/>
            <a:chExt cx="2653510" cy="711251"/>
          </a:xfrm>
        </p:grpSpPr>
        <p:grpSp>
          <p:nvGrpSpPr>
            <p:cNvPr id="1990" name="Google Shape;1990;p38"/>
            <p:cNvGrpSpPr/>
            <p:nvPr/>
          </p:nvGrpSpPr>
          <p:grpSpPr>
            <a:xfrm>
              <a:off x="6629400" y="2501799"/>
              <a:ext cx="2057410" cy="673391"/>
              <a:chOff x="6629450" y="2628889"/>
              <a:chExt cx="2057410" cy="673391"/>
            </a:xfrm>
          </p:grpSpPr>
          <p:sp>
            <p:nvSpPr>
              <p:cNvPr id="1991" name="Google Shape;1991;p38"/>
              <p:cNvSpPr txBox="1"/>
              <p:nvPr/>
            </p:nvSpPr>
            <p:spPr>
              <a:xfrm>
                <a:off x="6629450" y="2628889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Cost reduction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92" name="Google Shape;1992;p38"/>
              <p:cNvSpPr txBox="1"/>
              <p:nvPr/>
            </p:nvSpPr>
            <p:spPr>
              <a:xfrm>
                <a:off x="6705660" y="29704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Neptune is very far away from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993" name="Google Shape;1993;p38"/>
            <p:cNvSpPr/>
            <p:nvPr/>
          </p:nvSpPr>
          <p:spPr>
            <a:xfrm>
              <a:off x="6033300" y="2616950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1994" name="Google Shape;1994;p38"/>
          <p:cNvGrpSpPr/>
          <p:nvPr/>
        </p:nvGrpSpPr>
        <p:grpSpPr>
          <a:xfrm>
            <a:off x="6033300" y="4057700"/>
            <a:ext cx="2653500" cy="674275"/>
            <a:chOff x="6033300" y="4057700"/>
            <a:chExt cx="2653500" cy="674275"/>
          </a:xfrm>
        </p:grpSpPr>
        <p:grpSp>
          <p:nvGrpSpPr>
            <p:cNvPr id="1995" name="Google Shape;1995;p38"/>
            <p:cNvGrpSpPr/>
            <p:nvPr/>
          </p:nvGrpSpPr>
          <p:grpSpPr>
            <a:xfrm>
              <a:off x="6629400" y="4057700"/>
              <a:ext cx="2057400" cy="673392"/>
              <a:chOff x="6629450" y="4058588"/>
              <a:chExt cx="2057400" cy="673392"/>
            </a:xfrm>
          </p:grpSpPr>
          <p:sp>
            <p:nvSpPr>
              <p:cNvPr id="1996" name="Google Shape;1996;p38"/>
              <p:cNvSpPr txBox="1"/>
              <p:nvPr/>
            </p:nvSpPr>
            <p:spPr>
              <a:xfrm>
                <a:off x="6629450" y="4058588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Customer relations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97" name="Google Shape;1997;p38"/>
              <p:cNvSpPr txBox="1"/>
              <p:nvPr/>
            </p:nvSpPr>
            <p:spPr>
              <a:xfrm>
                <a:off x="6705623" y="44001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Jupiter is the biggest planet of them all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998" name="Google Shape;1998;p38"/>
            <p:cNvSpPr/>
            <p:nvPr/>
          </p:nvSpPr>
          <p:spPr>
            <a:xfrm>
              <a:off x="6033300" y="4135875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sp>
        <p:nvSpPr>
          <p:cNvPr id="1999" name="Google Shape;1999;p38"/>
          <p:cNvSpPr txBox="1"/>
          <p:nvPr/>
        </p:nvSpPr>
        <p:spPr>
          <a:xfrm>
            <a:off x="3667125" y="4267750"/>
            <a:ext cx="18096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ML for business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sp>
        <p:nvSpPr>
          <p:cNvPr id="2005" name="Google Shape;2005;p39"/>
          <p:cNvSpPr/>
          <p:nvPr/>
        </p:nvSpPr>
        <p:spPr>
          <a:xfrm>
            <a:off x="2612225" y="1019175"/>
            <a:ext cx="3931500" cy="703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6" name="Google Shape;2006;p39"/>
          <p:cNvSpPr txBox="1"/>
          <p:nvPr/>
        </p:nvSpPr>
        <p:spPr>
          <a:xfrm>
            <a:off x="2755050" y="1090650"/>
            <a:ext cx="3645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Machine learning application example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007" name="Google Shape;2007;p39"/>
          <p:cNvGrpSpPr/>
          <p:nvPr/>
        </p:nvGrpSpPr>
        <p:grpSpPr>
          <a:xfrm>
            <a:off x="1042228" y="2105026"/>
            <a:ext cx="771000" cy="771000"/>
            <a:chOff x="1042228" y="2105026"/>
            <a:chExt cx="771000" cy="771000"/>
          </a:xfrm>
        </p:grpSpPr>
        <p:sp>
          <p:nvSpPr>
            <p:cNvPr id="2008" name="Google Shape;2008;p39"/>
            <p:cNvSpPr/>
            <p:nvPr/>
          </p:nvSpPr>
          <p:spPr>
            <a:xfrm>
              <a:off x="1042228" y="2105026"/>
              <a:ext cx="771000" cy="771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09" name="Google Shape;2009;p39"/>
            <p:cNvSpPr/>
            <p:nvPr/>
          </p:nvSpPr>
          <p:spPr>
            <a:xfrm>
              <a:off x="1233277" y="2331938"/>
              <a:ext cx="388846" cy="317145"/>
            </a:xfrm>
            <a:custGeom>
              <a:avLst/>
              <a:gdLst/>
              <a:ahLst/>
              <a:cxnLst/>
              <a:rect l="l" t="t" r="r" b="b"/>
              <a:pathLst>
                <a:path w="19122" h="15596" extrusionOk="0">
                  <a:moveTo>
                    <a:pt x="12981" y="0"/>
                  </a:moveTo>
                  <a:cubicBezTo>
                    <a:pt x="12091" y="0"/>
                    <a:pt x="10821" y="352"/>
                    <a:pt x="9915" y="1352"/>
                  </a:cubicBezTo>
                  <a:cubicBezTo>
                    <a:pt x="9203" y="2141"/>
                    <a:pt x="8847" y="3174"/>
                    <a:pt x="8856" y="4430"/>
                  </a:cubicBezTo>
                  <a:cubicBezTo>
                    <a:pt x="6243" y="4110"/>
                    <a:pt x="4101" y="2933"/>
                    <a:pt x="2323" y="846"/>
                  </a:cubicBezTo>
                  <a:cubicBezTo>
                    <a:pt x="2216" y="723"/>
                    <a:pt x="2064" y="650"/>
                    <a:pt x="1902" y="650"/>
                  </a:cubicBezTo>
                  <a:cubicBezTo>
                    <a:pt x="1875" y="650"/>
                    <a:pt x="1848" y="652"/>
                    <a:pt x="1820" y="656"/>
                  </a:cubicBezTo>
                  <a:cubicBezTo>
                    <a:pt x="1631" y="683"/>
                    <a:pt x="1468" y="805"/>
                    <a:pt x="1391" y="977"/>
                  </a:cubicBezTo>
                  <a:cubicBezTo>
                    <a:pt x="695" y="2512"/>
                    <a:pt x="701" y="3895"/>
                    <a:pt x="1403" y="5113"/>
                  </a:cubicBezTo>
                  <a:cubicBezTo>
                    <a:pt x="1389" y="5111"/>
                    <a:pt x="1374" y="5111"/>
                    <a:pt x="1360" y="5111"/>
                  </a:cubicBezTo>
                  <a:cubicBezTo>
                    <a:pt x="1076" y="5111"/>
                    <a:pt x="803" y="5375"/>
                    <a:pt x="824" y="5707"/>
                  </a:cubicBezTo>
                  <a:cubicBezTo>
                    <a:pt x="916" y="7101"/>
                    <a:pt x="1428" y="8182"/>
                    <a:pt x="2351" y="8934"/>
                  </a:cubicBezTo>
                  <a:cubicBezTo>
                    <a:pt x="2176" y="9073"/>
                    <a:pt x="2102" y="9307"/>
                    <a:pt x="2164" y="9524"/>
                  </a:cubicBezTo>
                  <a:cubicBezTo>
                    <a:pt x="2456" y="10535"/>
                    <a:pt x="3310" y="11633"/>
                    <a:pt x="4615" y="12155"/>
                  </a:cubicBezTo>
                  <a:cubicBezTo>
                    <a:pt x="3657" y="12655"/>
                    <a:pt x="2516" y="12903"/>
                    <a:pt x="1345" y="12903"/>
                  </a:cubicBezTo>
                  <a:cubicBezTo>
                    <a:pt x="1111" y="12903"/>
                    <a:pt x="876" y="12893"/>
                    <a:pt x="641" y="12873"/>
                  </a:cubicBezTo>
                  <a:cubicBezTo>
                    <a:pt x="628" y="12872"/>
                    <a:pt x="615" y="12872"/>
                    <a:pt x="603" y="12872"/>
                  </a:cubicBezTo>
                  <a:cubicBezTo>
                    <a:pt x="362" y="12872"/>
                    <a:pt x="155" y="13031"/>
                    <a:pt x="78" y="13266"/>
                  </a:cubicBezTo>
                  <a:cubicBezTo>
                    <a:pt x="0" y="13512"/>
                    <a:pt x="113" y="13788"/>
                    <a:pt x="334" y="13922"/>
                  </a:cubicBezTo>
                  <a:cubicBezTo>
                    <a:pt x="1162" y="14423"/>
                    <a:pt x="3243" y="15596"/>
                    <a:pt x="6294" y="15596"/>
                  </a:cubicBezTo>
                  <a:cubicBezTo>
                    <a:pt x="14568" y="15596"/>
                    <a:pt x="17244" y="8279"/>
                    <a:pt x="17244" y="4736"/>
                  </a:cubicBezTo>
                  <a:cubicBezTo>
                    <a:pt x="17241" y="4515"/>
                    <a:pt x="17243" y="4541"/>
                    <a:pt x="17230" y="4426"/>
                  </a:cubicBezTo>
                  <a:cubicBezTo>
                    <a:pt x="17250" y="4403"/>
                    <a:pt x="17326" y="4347"/>
                    <a:pt x="17386" y="4301"/>
                  </a:cubicBezTo>
                  <a:cubicBezTo>
                    <a:pt x="17696" y="4067"/>
                    <a:pt x="18237" y="3680"/>
                    <a:pt x="18983" y="2590"/>
                  </a:cubicBezTo>
                  <a:cubicBezTo>
                    <a:pt x="19121" y="2386"/>
                    <a:pt x="19111" y="2118"/>
                    <a:pt x="18957" y="1925"/>
                  </a:cubicBezTo>
                  <a:cubicBezTo>
                    <a:pt x="18840" y="1779"/>
                    <a:pt x="18708" y="1722"/>
                    <a:pt x="18558" y="1722"/>
                  </a:cubicBezTo>
                  <a:cubicBezTo>
                    <a:pt x="18451" y="1722"/>
                    <a:pt x="18336" y="1751"/>
                    <a:pt x="18212" y="1799"/>
                  </a:cubicBezTo>
                  <a:cubicBezTo>
                    <a:pt x="18352" y="1553"/>
                    <a:pt x="18467" y="1291"/>
                    <a:pt x="18559" y="1014"/>
                  </a:cubicBezTo>
                  <a:cubicBezTo>
                    <a:pt x="18631" y="800"/>
                    <a:pt x="18553" y="614"/>
                    <a:pt x="18382" y="465"/>
                  </a:cubicBezTo>
                  <a:cubicBezTo>
                    <a:pt x="18282" y="379"/>
                    <a:pt x="18151" y="335"/>
                    <a:pt x="18020" y="335"/>
                  </a:cubicBezTo>
                  <a:cubicBezTo>
                    <a:pt x="17928" y="335"/>
                    <a:pt x="17837" y="356"/>
                    <a:pt x="17754" y="398"/>
                  </a:cubicBezTo>
                  <a:cubicBezTo>
                    <a:pt x="16848" y="856"/>
                    <a:pt x="16172" y="1054"/>
                    <a:pt x="15873" y="1113"/>
                  </a:cubicBezTo>
                  <a:cubicBezTo>
                    <a:pt x="15090" y="395"/>
                    <a:pt x="14251" y="0"/>
                    <a:pt x="129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0" name="Google Shape;2010;p39"/>
          <p:cNvGrpSpPr/>
          <p:nvPr/>
        </p:nvGrpSpPr>
        <p:grpSpPr>
          <a:xfrm>
            <a:off x="3146974" y="2105013"/>
            <a:ext cx="771000" cy="771000"/>
            <a:chOff x="3146974" y="2105013"/>
            <a:chExt cx="771000" cy="771000"/>
          </a:xfrm>
        </p:grpSpPr>
        <p:sp>
          <p:nvSpPr>
            <p:cNvPr id="2011" name="Google Shape;2011;p39"/>
            <p:cNvSpPr/>
            <p:nvPr/>
          </p:nvSpPr>
          <p:spPr>
            <a:xfrm>
              <a:off x="3146974" y="2105013"/>
              <a:ext cx="771000" cy="771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012" name="Google Shape;2012;p39"/>
            <p:cNvGrpSpPr/>
            <p:nvPr/>
          </p:nvGrpSpPr>
          <p:grpSpPr>
            <a:xfrm>
              <a:off x="3355185" y="2313339"/>
              <a:ext cx="354586" cy="354343"/>
              <a:chOff x="-34004625" y="3585850"/>
              <a:chExt cx="292225" cy="292025"/>
            </a:xfrm>
          </p:grpSpPr>
          <p:sp>
            <p:nvSpPr>
              <p:cNvPr id="2013" name="Google Shape;2013;p39"/>
              <p:cNvSpPr/>
              <p:nvPr/>
            </p:nvSpPr>
            <p:spPr>
              <a:xfrm>
                <a:off x="-33832150" y="3585850"/>
                <a:ext cx="103200" cy="154200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6168" extrusionOk="0">
                    <a:moveTo>
                      <a:pt x="2426" y="1"/>
                    </a:moveTo>
                    <a:cubicBezTo>
                      <a:pt x="2286" y="1"/>
                      <a:pt x="2136" y="77"/>
                      <a:pt x="2112" y="244"/>
                    </a:cubicBezTo>
                    <a:lnTo>
                      <a:pt x="64" y="5064"/>
                    </a:lnTo>
                    <a:cubicBezTo>
                      <a:pt x="1" y="5222"/>
                      <a:pt x="64" y="5474"/>
                      <a:pt x="253" y="5506"/>
                    </a:cubicBezTo>
                    <a:cubicBezTo>
                      <a:pt x="295" y="5531"/>
                      <a:pt x="342" y="5543"/>
                      <a:pt x="389" y="5543"/>
                    </a:cubicBezTo>
                    <a:cubicBezTo>
                      <a:pt x="517" y="5543"/>
                      <a:pt x="648" y="5455"/>
                      <a:pt x="694" y="5317"/>
                    </a:cubicBezTo>
                    <a:lnTo>
                      <a:pt x="1261" y="4025"/>
                    </a:lnTo>
                    <a:cubicBezTo>
                      <a:pt x="1419" y="4088"/>
                      <a:pt x="1576" y="4119"/>
                      <a:pt x="1765" y="4119"/>
                    </a:cubicBezTo>
                    <a:cubicBezTo>
                      <a:pt x="1891" y="4119"/>
                      <a:pt x="1986" y="4088"/>
                      <a:pt x="2112" y="4056"/>
                    </a:cubicBezTo>
                    <a:lnTo>
                      <a:pt x="2112" y="4844"/>
                    </a:lnTo>
                    <a:cubicBezTo>
                      <a:pt x="1450" y="4970"/>
                      <a:pt x="946" y="5506"/>
                      <a:pt x="789" y="6167"/>
                    </a:cubicBezTo>
                    <a:lnTo>
                      <a:pt x="4128" y="6167"/>
                    </a:lnTo>
                    <a:cubicBezTo>
                      <a:pt x="4002" y="5506"/>
                      <a:pt x="3466" y="5001"/>
                      <a:pt x="2773" y="4844"/>
                    </a:cubicBezTo>
                    <a:lnTo>
                      <a:pt x="2773" y="3143"/>
                    </a:lnTo>
                    <a:cubicBezTo>
                      <a:pt x="2773" y="2670"/>
                      <a:pt x="2458" y="2324"/>
                      <a:pt x="2080" y="2166"/>
                    </a:cubicBezTo>
                    <a:lnTo>
                      <a:pt x="2773" y="496"/>
                    </a:lnTo>
                    <a:cubicBezTo>
                      <a:pt x="2773" y="307"/>
                      <a:pt x="2710" y="118"/>
                      <a:pt x="2553" y="24"/>
                    </a:cubicBezTo>
                    <a:cubicBezTo>
                      <a:pt x="2515" y="8"/>
                      <a:pt x="2471" y="1"/>
                      <a:pt x="24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9"/>
              <p:cNvSpPr/>
              <p:nvPr/>
            </p:nvSpPr>
            <p:spPr>
              <a:xfrm>
                <a:off x="-34004625" y="3690400"/>
                <a:ext cx="155175" cy="187475"/>
              </a:xfrm>
              <a:custGeom>
                <a:avLst/>
                <a:gdLst/>
                <a:ahLst/>
                <a:cxnLst/>
                <a:rect l="l" t="t" r="r" b="b"/>
                <a:pathLst>
                  <a:path w="6207" h="7499" extrusionOk="0">
                    <a:moveTo>
                      <a:pt x="693" y="0"/>
                    </a:moveTo>
                    <a:cubicBezTo>
                      <a:pt x="315" y="0"/>
                      <a:pt x="0" y="315"/>
                      <a:pt x="0" y="662"/>
                    </a:cubicBezTo>
                    <a:lnTo>
                      <a:pt x="0" y="6490"/>
                    </a:lnTo>
                    <a:cubicBezTo>
                      <a:pt x="32" y="7026"/>
                      <a:pt x="504" y="7498"/>
                      <a:pt x="1103" y="7498"/>
                    </a:cubicBezTo>
                    <a:lnTo>
                      <a:pt x="6207" y="7498"/>
                    </a:lnTo>
                    <a:lnTo>
                      <a:pt x="6207" y="5797"/>
                    </a:lnTo>
                    <a:cubicBezTo>
                      <a:pt x="6207" y="5608"/>
                      <a:pt x="6049" y="5451"/>
                      <a:pt x="5860" y="5451"/>
                    </a:cubicBezTo>
                    <a:lnTo>
                      <a:pt x="1765" y="5451"/>
                    </a:lnTo>
                    <a:cubicBezTo>
                      <a:pt x="1576" y="5451"/>
                      <a:pt x="1418" y="5293"/>
                      <a:pt x="1418" y="5104"/>
                    </a:cubicBezTo>
                    <a:lnTo>
                      <a:pt x="1418" y="662"/>
                    </a:lnTo>
                    <a:cubicBezTo>
                      <a:pt x="1418" y="252"/>
                      <a:pt x="1103" y="0"/>
                      <a:pt x="6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9"/>
              <p:cNvSpPr/>
              <p:nvPr/>
            </p:nvSpPr>
            <p:spPr>
              <a:xfrm>
                <a:off x="-33936100" y="3621075"/>
                <a:ext cx="5120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2049" extrusionOk="0">
                    <a:moveTo>
                      <a:pt x="1040" y="1"/>
                    </a:moveTo>
                    <a:cubicBezTo>
                      <a:pt x="473" y="1"/>
                      <a:pt x="0" y="473"/>
                      <a:pt x="0" y="1041"/>
                    </a:cubicBezTo>
                    <a:cubicBezTo>
                      <a:pt x="0" y="1576"/>
                      <a:pt x="473" y="2049"/>
                      <a:pt x="1040" y="2049"/>
                    </a:cubicBezTo>
                    <a:cubicBezTo>
                      <a:pt x="1576" y="2049"/>
                      <a:pt x="2048" y="1576"/>
                      <a:pt x="2048" y="1041"/>
                    </a:cubicBezTo>
                    <a:cubicBezTo>
                      <a:pt x="2048" y="473"/>
                      <a:pt x="1607" y="1"/>
                      <a:pt x="10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9"/>
              <p:cNvSpPr/>
              <p:nvPr/>
            </p:nvSpPr>
            <p:spPr>
              <a:xfrm>
                <a:off x="-33952650" y="3690125"/>
                <a:ext cx="155975" cy="186950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7478" extrusionOk="0">
                    <a:moveTo>
                      <a:pt x="1641" y="1"/>
                    </a:moveTo>
                    <a:cubicBezTo>
                      <a:pt x="1242" y="1"/>
                      <a:pt x="819" y="205"/>
                      <a:pt x="568" y="484"/>
                    </a:cubicBezTo>
                    <a:cubicBezTo>
                      <a:pt x="190" y="799"/>
                      <a:pt x="1" y="1209"/>
                      <a:pt x="1" y="1681"/>
                    </a:cubicBezTo>
                    <a:lnTo>
                      <a:pt x="1" y="4769"/>
                    </a:lnTo>
                    <a:lnTo>
                      <a:pt x="2679" y="4769"/>
                    </a:lnTo>
                    <a:cubicBezTo>
                      <a:pt x="2521" y="4359"/>
                      <a:pt x="2175" y="4107"/>
                      <a:pt x="1702" y="4107"/>
                    </a:cubicBezTo>
                    <a:lnTo>
                      <a:pt x="1040" y="4107"/>
                    </a:lnTo>
                    <a:cubicBezTo>
                      <a:pt x="820" y="4107"/>
                      <a:pt x="662" y="3949"/>
                      <a:pt x="662" y="3729"/>
                    </a:cubicBezTo>
                    <a:lnTo>
                      <a:pt x="662" y="2374"/>
                    </a:lnTo>
                    <a:cubicBezTo>
                      <a:pt x="662" y="2154"/>
                      <a:pt x="820" y="1996"/>
                      <a:pt x="1040" y="1996"/>
                    </a:cubicBezTo>
                    <a:cubicBezTo>
                      <a:pt x="1229" y="1996"/>
                      <a:pt x="1387" y="2154"/>
                      <a:pt x="1387" y="2374"/>
                    </a:cubicBezTo>
                    <a:lnTo>
                      <a:pt x="1387" y="3382"/>
                    </a:lnTo>
                    <a:lnTo>
                      <a:pt x="1733" y="3382"/>
                    </a:lnTo>
                    <a:cubicBezTo>
                      <a:pt x="2553" y="3382"/>
                      <a:pt x="3277" y="3981"/>
                      <a:pt x="3435" y="4769"/>
                    </a:cubicBezTo>
                    <a:lnTo>
                      <a:pt x="3813" y="4769"/>
                    </a:lnTo>
                    <a:cubicBezTo>
                      <a:pt x="4380" y="4769"/>
                      <a:pt x="4852" y="5241"/>
                      <a:pt x="4852" y="5777"/>
                    </a:cubicBezTo>
                    <a:lnTo>
                      <a:pt x="4852" y="7478"/>
                    </a:lnTo>
                    <a:lnTo>
                      <a:pt x="6239" y="7478"/>
                    </a:lnTo>
                    <a:lnTo>
                      <a:pt x="6239" y="5084"/>
                    </a:lnTo>
                    <a:cubicBezTo>
                      <a:pt x="6176" y="4580"/>
                      <a:pt x="5703" y="4107"/>
                      <a:pt x="5168" y="4107"/>
                    </a:cubicBezTo>
                    <a:lnTo>
                      <a:pt x="3781" y="4107"/>
                    </a:lnTo>
                    <a:cubicBezTo>
                      <a:pt x="3592" y="4107"/>
                      <a:pt x="3435" y="3949"/>
                      <a:pt x="3435" y="3729"/>
                    </a:cubicBezTo>
                    <a:lnTo>
                      <a:pt x="3435" y="1807"/>
                    </a:lnTo>
                    <a:cubicBezTo>
                      <a:pt x="3435" y="862"/>
                      <a:pt x="2710" y="43"/>
                      <a:pt x="1796" y="11"/>
                    </a:cubicBezTo>
                    <a:cubicBezTo>
                      <a:pt x="1745" y="4"/>
                      <a:pt x="1694" y="1"/>
                      <a:pt x="16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9"/>
              <p:cNvSpPr/>
              <p:nvPr/>
            </p:nvSpPr>
            <p:spPr>
              <a:xfrm>
                <a:off x="-33849475" y="3758125"/>
                <a:ext cx="13707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1324" extrusionOk="0">
                    <a:moveTo>
                      <a:pt x="1" y="1"/>
                    </a:moveTo>
                    <a:lnTo>
                      <a:pt x="1" y="662"/>
                    </a:lnTo>
                    <a:lnTo>
                      <a:pt x="1041" y="662"/>
                    </a:lnTo>
                    <a:cubicBezTo>
                      <a:pt x="1576" y="662"/>
                      <a:pt x="2080" y="946"/>
                      <a:pt x="2395" y="1324"/>
                    </a:cubicBezTo>
                    <a:lnTo>
                      <a:pt x="5136" y="1324"/>
                    </a:lnTo>
                    <a:cubicBezTo>
                      <a:pt x="5325" y="1324"/>
                      <a:pt x="5483" y="1166"/>
                      <a:pt x="5483" y="977"/>
                    </a:cubicBezTo>
                    <a:lnTo>
                      <a:pt x="5483" y="316"/>
                    </a:lnTo>
                    <a:cubicBezTo>
                      <a:pt x="5483" y="158"/>
                      <a:pt x="5325" y="1"/>
                      <a:pt x="51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8" name="Google Shape;2018;p39"/>
          <p:cNvGrpSpPr/>
          <p:nvPr/>
        </p:nvGrpSpPr>
        <p:grpSpPr>
          <a:xfrm>
            <a:off x="5234624" y="2105013"/>
            <a:ext cx="771000" cy="771000"/>
            <a:chOff x="5234624" y="2105013"/>
            <a:chExt cx="771000" cy="771000"/>
          </a:xfrm>
        </p:grpSpPr>
        <p:sp>
          <p:nvSpPr>
            <p:cNvPr id="2019" name="Google Shape;2019;p39"/>
            <p:cNvSpPr/>
            <p:nvPr/>
          </p:nvSpPr>
          <p:spPr>
            <a:xfrm>
              <a:off x="5234624" y="2105013"/>
              <a:ext cx="771000" cy="771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020" name="Google Shape;2020;p39"/>
            <p:cNvGrpSpPr/>
            <p:nvPr/>
          </p:nvGrpSpPr>
          <p:grpSpPr>
            <a:xfrm>
              <a:off x="5442832" y="2312784"/>
              <a:ext cx="354599" cy="355453"/>
              <a:chOff x="-3771675" y="3971775"/>
              <a:chExt cx="291300" cy="292025"/>
            </a:xfrm>
          </p:grpSpPr>
          <p:sp>
            <p:nvSpPr>
              <p:cNvPr id="2021" name="Google Shape;2021;p39"/>
              <p:cNvSpPr/>
              <p:nvPr/>
            </p:nvSpPr>
            <p:spPr>
              <a:xfrm>
                <a:off x="-3770100" y="3971775"/>
                <a:ext cx="218975" cy="66775"/>
              </a:xfrm>
              <a:custGeom>
                <a:avLst/>
                <a:gdLst/>
                <a:ahLst/>
                <a:cxnLst/>
                <a:rect l="l" t="t" r="r" b="b"/>
                <a:pathLst>
                  <a:path w="8759" h="2671" extrusionOk="0">
                    <a:moveTo>
                      <a:pt x="4391" y="0"/>
                    </a:moveTo>
                    <a:cubicBezTo>
                      <a:pt x="2410" y="0"/>
                      <a:pt x="426" y="449"/>
                      <a:pt x="0" y="1347"/>
                    </a:cubicBezTo>
                    <a:cubicBezTo>
                      <a:pt x="426" y="2229"/>
                      <a:pt x="2410" y="2670"/>
                      <a:pt x="4391" y="2670"/>
                    </a:cubicBezTo>
                    <a:cubicBezTo>
                      <a:pt x="6372" y="2670"/>
                      <a:pt x="8349" y="2229"/>
                      <a:pt x="8759" y="1347"/>
                    </a:cubicBezTo>
                    <a:cubicBezTo>
                      <a:pt x="8349" y="449"/>
                      <a:pt x="6372" y="0"/>
                      <a:pt x="43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9"/>
              <p:cNvSpPr/>
              <p:nvPr/>
            </p:nvSpPr>
            <p:spPr>
              <a:xfrm>
                <a:off x="-3771675" y="4030650"/>
                <a:ext cx="222125" cy="78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3120" extrusionOk="0">
                    <a:moveTo>
                      <a:pt x="0" y="0"/>
                    </a:moveTo>
                    <a:lnTo>
                      <a:pt x="0" y="1418"/>
                    </a:lnTo>
                    <a:cubicBezTo>
                      <a:pt x="0" y="2521"/>
                      <a:pt x="2048" y="3088"/>
                      <a:pt x="4127" y="3119"/>
                    </a:cubicBezTo>
                    <a:cubicBezTo>
                      <a:pt x="4915" y="1891"/>
                      <a:pt x="6301" y="1103"/>
                      <a:pt x="7877" y="1103"/>
                    </a:cubicBezTo>
                    <a:cubicBezTo>
                      <a:pt x="8223" y="1103"/>
                      <a:pt x="8570" y="1135"/>
                      <a:pt x="8885" y="1229"/>
                    </a:cubicBezTo>
                    <a:lnTo>
                      <a:pt x="8885" y="0"/>
                    </a:lnTo>
                    <a:cubicBezTo>
                      <a:pt x="7908" y="788"/>
                      <a:pt x="6112" y="1072"/>
                      <a:pt x="4443" y="1072"/>
                    </a:cubicBezTo>
                    <a:cubicBezTo>
                      <a:pt x="2804" y="1072"/>
                      <a:pt x="977" y="757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9"/>
              <p:cNvSpPr/>
              <p:nvPr/>
            </p:nvSpPr>
            <p:spPr>
              <a:xfrm>
                <a:off x="-3669425" y="4074750"/>
                <a:ext cx="189050" cy="189050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7562" extrusionOk="0">
                    <a:moveTo>
                      <a:pt x="5501" y="2732"/>
                    </a:moveTo>
                    <a:cubicBezTo>
                      <a:pt x="5748" y="2732"/>
                      <a:pt x="6008" y="3067"/>
                      <a:pt x="5766" y="3309"/>
                    </a:cubicBezTo>
                    <a:lnTo>
                      <a:pt x="3718" y="5356"/>
                    </a:lnTo>
                    <a:cubicBezTo>
                      <a:pt x="3655" y="5420"/>
                      <a:pt x="3568" y="5451"/>
                      <a:pt x="3482" y="5451"/>
                    </a:cubicBezTo>
                    <a:cubicBezTo>
                      <a:pt x="3395" y="5451"/>
                      <a:pt x="3308" y="5420"/>
                      <a:pt x="3245" y="5356"/>
                    </a:cubicBezTo>
                    <a:lnTo>
                      <a:pt x="1859" y="4002"/>
                    </a:lnTo>
                    <a:cubicBezTo>
                      <a:pt x="1617" y="3760"/>
                      <a:pt x="1840" y="3425"/>
                      <a:pt x="2099" y="3425"/>
                    </a:cubicBezTo>
                    <a:cubicBezTo>
                      <a:pt x="2177" y="3425"/>
                      <a:pt x="2259" y="3456"/>
                      <a:pt x="2332" y="3529"/>
                    </a:cubicBezTo>
                    <a:lnTo>
                      <a:pt x="3466" y="4663"/>
                    </a:lnTo>
                    <a:lnTo>
                      <a:pt x="5293" y="2836"/>
                    </a:lnTo>
                    <a:cubicBezTo>
                      <a:pt x="5352" y="2763"/>
                      <a:pt x="5426" y="2732"/>
                      <a:pt x="5501" y="2732"/>
                    </a:cubicBezTo>
                    <a:close/>
                    <a:moveTo>
                      <a:pt x="3781" y="1"/>
                    </a:moveTo>
                    <a:cubicBezTo>
                      <a:pt x="1702" y="1"/>
                      <a:pt x="0" y="1702"/>
                      <a:pt x="0" y="3781"/>
                    </a:cubicBezTo>
                    <a:cubicBezTo>
                      <a:pt x="0" y="5892"/>
                      <a:pt x="1702" y="7562"/>
                      <a:pt x="3781" y="7562"/>
                    </a:cubicBezTo>
                    <a:cubicBezTo>
                      <a:pt x="5860" y="7562"/>
                      <a:pt x="7562" y="5892"/>
                      <a:pt x="7562" y="3781"/>
                    </a:cubicBezTo>
                    <a:cubicBezTo>
                      <a:pt x="7562" y="1702"/>
                      <a:pt x="5860" y="1"/>
                      <a:pt x="37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9"/>
              <p:cNvSpPr/>
              <p:nvPr/>
            </p:nvSpPr>
            <p:spPr>
              <a:xfrm>
                <a:off x="-3771675" y="4099950"/>
                <a:ext cx="94525" cy="76425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057" extrusionOk="0">
                    <a:moveTo>
                      <a:pt x="0" y="1"/>
                    </a:moveTo>
                    <a:lnTo>
                      <a:pt x="0" y="1419"/>
                    </a:lnTo>
                    <a:cubicBezTo>
                      <a:pt x="0" y="2364"/>
                      <a:pt x="1607" y="2899"/>
                      <a:pt x="3434" y="3057"/>
                    </a:cubicBezTo>
                    <a:cubicBezTo>
                      <a:pt x="3371" y="2364"/>
                      <a:pt x="3497" y="1671"/>
                      <a:pt x="3781" y="1040"/>
                    </a:cubicBezTo>
                    <a:cubicBezTo>
                      <a:pt x="2332" y="977"/>
                      <a:pt x="819" y="66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9"/>
              <p:cNvSpPr/>
              <p:nvPr/>
            </p:nvSpPr>
            <p:spPr>
              <a:xfrm>
                <a:off x="-3771675" y="4167700"/>
                <a:ext cx="135500" cy="95325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3813" extrusionOk="0">
                    <a:moveTo>
                      <a:pt x="0" y="0"/>
                    </a:moveTo>
                    <a:lnTo>
                      <a:pt x="0" y="2111"/>
                    </a:lnTo>
                    <a:cubicBezTo>
                      <a:pt x="0" y="3277"/>
                      <a:pt x="2237" y="3812"/>
                      <a:pt x="4443" y="3812"/>
                    </a:cubicBezTo>
                    <a:cubicBezTo>
                      <a:pt x="4789" y="3812"/>
                      <a:pt x="5104" y="3812"/>
                      <a:pt x="5419" y="3781"/>
                    </a:cubicBezTo>
                    <a:cubicBezTo>
                      <a:pt x="4474" y="3151"/>
                      <a:pt x="3781" y="2206"/>
                      <a:pt x="3529" y="1071"/>
                    </a:cubicBezTo>
                    <a:cubicBezTo>
                      <a:pt x="2174" y="977"/>
                      <a:pt x="788" y="662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26" name="Google Shape;2026;p39"/>
          <p:cNvGrpSpPr/>
          <p:nvPr/>
        </p:nvGrpSpPr>
        <p:grpSpPr>
          <a:xfrm>
            <a:off x="6745799" y="3200875"/>
            <a:ext cx="1941000" cy="1529475"/>
            <a:chOff x="6846374" y="3042675"/>
            <a:chExt cx="1941000" cy="1529475"/>
          </a:xfrm>
        </p:grpSpPr>
        <p:sp>
          <p:nvSpPr>
            <p:cNvPr id="2027" name="Google Shape;2027;p39"/>
            <p:cNvSpPr/>
            <p:nvPr/>
          </p:nvSpPr>
          <p:spPr>
            <a:xfrm>
              <a:off x="7514630" y="304267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28" name="Google Shape;2028;p39"/>
            <p:cNvSpPr txBox="1"/>
            <p:nvPr/>
          </p:nvSpPr>
          <p:spPr>
            <a:xfrm>
              <a:off x="6846374" y="3791400"/>
              <a:ext cx="194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Output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29" name="Google Shape;2029;p39"/>
            <p:cNvSpPr txBox="1"/>
            <p:nvPr/>
          </p:nvSpPr>
          <p:spPr>
            <a:xfrm>
              <a:off x="6846375" y="4130850"/>
              <a:ext cx="1941000" cy="44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30" name="Google Shape;2030;p39"/>
          <p:cNvGrpSpPr/>
          <p:nvPr/>
        </p:nvGrpSpPr>
        <p:grpSpPr>
          <a:xfrm>
            <a:off x="2553383" y="3148560"/>
            <a:ext cx="1941050" cy="1581790"/>
            <a:chOff x="2535800" y="2990360"/>
            <a:chExt cx="1941050" cy="1581790"/>
          </a:xfrm>
        </p:grpSpPr>
        <p:sp>
          <p:nvSpPr>
            <p:cNvPr id="2031" name="Google Shape;2031;p39"/>
            <p:cNvSpPr/>
            <p:nvPr/>
          </p:nvSpPr>
          <p:spPr>
            <a:xfrm>
              <a:off x="3204055" y="299036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32" name="Google Shape;2032;p39"/>
            <p:cNvSpPr txBox="1"/>
            <p:nvPr/>
          </p:nvSpPr>
          <p:spPr>
            <a:xfrm>
              <a:off x="2535849" y="3773550"/>
              <a:ext cx="194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engineering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33" name="Google Shape;2033;p39"/>
            <p:cNvSpPr txBox="1"/>
            <p:nvPr/>
          </p:nvSpPr>
          <p:spPr>
            <a:xfrm>
              <a:off x="2535800" y="4130850"/>
              <a:ext cx="1941000" cy="44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34" name="Google Shape;2034;p39"/>
          <p:cNvGrpSpPr/>
          <p:nvPr/>
        </p:nvGrpSpPr>
        <p:grpSpPr>
          <a:xfrm>
            <a:off x="457200" y="3148560"/>
            <a:ext cx="1941000" cy="1581790"/>
            <a:chOff x="457200" y="3148560"/>
            <a:chExt cx="1941000" cy="1581790"/>
          </a:xfrm>
        </p:grpSpPr>
        <p:sp>
          <p:nvSpPr>
            <p:cNvPr id="2035" name="Google Shape;2035;p39"/>
            <p:cNvSpPr/>
            <p:nvPr/>
          </p:nvSpPr>
          <p:spPr>
            <a:xfrm>
              <a:off x="1125453" y="3148560"/>
              <a:ext cx="604500" cy="60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36" name="Google Shape;2036;p39"/>
            <p:cNvSpPr txBox="1"/>
            <p:nvPr/>
          </p:nvSpPr>
          <p:spPr>
            <a:xfrm>
              <a:off x="457200" y="3931750"/>
              <a:ext cx="194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Tweet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37" name="Google Shape;2037;p39"/>
            <p:cNvSpPr txBox="1"/>
            <p:nvPr/>
          </p:nvSpPr>
          <p:spPr>
            <a:xfrm>
              <a:off x="457200" y="4289050"/>
              <a:ext cx="1941000" cy="44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38" name="Google Shape;2038;p39"/>
          <p:cNvGrpSpPr/>
          <p:nvPr/>
        </p:nvGrpSpPr>
        <p:grpSpPr>
          <a:xfrm>
            <a:off x="4649616" y="3200875"/>
            <a:ext cx="1941001" cy="1529475"/>
            <a:chOff x="5111775" y="3042675"/>
            <a:chExt cx="1941001" cy="1529475"/>
          </a:xfrm>
        </p:grpSpPr>
        <p:sp>
          <p:nvSpPr>
            <p:cNvPr id="2039" name="Google Shape;2039;p39"/>
            <p:cNvSpPr/>
            <p:nvPr/>
          </p:nvSpPr>
          <p:spPr>
            <a:xfrm>
              <a:off x="5780028" y="3042675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40" name="Google Shape;2040;p39"/>
            <p:cNvSpPr txBox="1"/>
            <p:nvPr/>
          </p:nvSpPr>
          <p:spPr>
            <a:xfrm>
              <a:off x="5111775" y="3791400"/>
              <a:ext cx="194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Classification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41" name="Google Shape;2041;p39"/>
            <p:cNvSpPr txBox="1"/>
            <p:nvPr/>
          </p:nvSpPr>
          <p:spPr>
            <a:xfrm>
              <a:off x="5111775" y="4130850"/>
              <a:ext cx="1941000" cy="44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third planet from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042" name="Google Shape;2042;p39"/>
          <p:cNvCxnSpPr>
            <a:stCxn id="2008" idx="6"/>
            <a:endCxn id="2011" idx="2"/>
          </p:cNvCxnSpPr>
          <p:nvPr/>
        </p:nvCxnSpPr>
        <p:spPr>
          <a:xfrm>
            <a:off x="1813228" y="2490526"/>
            <a:ext cx="133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3" name="Google Shape;2043;p39"/>
          <p:cNvCxnSpPr>
            <a:stCxn id="2011" idx="6"/>
            <a:endCxn id="2019" idx="2"/>
          </p:cNvCxnSpPr>
          <p:nvPr/>
        </p:nvCxnSpPr>
        <p:spPr>
          <a:xfrm>
            <a:off x="3917974" y="2490513"/>
            <a:ext cx="1316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4" name="Google Shape;2044;p39"/>
          <p:cNvCxnSpPr>
            <a:stCxn id="2019" idx="6"/>
            <a:endCxn id="2045" idx="1"/>
          </p:cNvCxnSpPr>
          <p:nvPr/>
        </p:nvCxnSpPr>
        <p:spPr>
          <a:xfrm rot="10800000" flipH="1">
            <a:off x="6005624" y="2210613"/>
            <a:ext cx="1224000" cy="27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6" name="Google Shape;2046;p39"/>
          <p:cNvCxnSpPr>
            <a:stCxn id="2019" idx="6"/>
            <a:endCxn id="2047" idx="1"/>
          </p:cNvCxnSpPr>
          <p:nvPr/>
        </p:nvCxnSpPr>
        <p:spPr>
          <a:xfrm>
            <a:off x="6005624" y="2490513"/>
            <a:ext cx="1224000" cy="27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048" name="Google Shape;2048;p39"/>
          <p:cNvGrpSpPr/>
          <p:nvPr/>
        </p:nvGrpSpPr>
        <p:grpSpPr>
          <a:xfrm>
            <a:off x="7229475" y="2040992"/>
            <a:ext cx="1313061" cy="339253"/>
            <a:chOff x="7229475" y="2040992"/>
            <a:chExt cx="1313061" cy="339253"/>
          </a:xfrm>
        </p:grpSpPr>
        <p:sp>
          <p:nvSpPr>
            <p:cNvPr id="2045" name="Google Shape;2045;p39"/>
            <p:cNvSpPr txBox="1"/>
            <p:nvPr/>
          </p:nvSpPr>
          <p:spPr>
            <a:xfrm>
              <a:off x="7229475" y="2044725"/>
              <a:ext cx="973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Polite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049" name="Google Shape;2049;p39"/>
            <p:cNvGrpSpPr/>
            <p:nvPr/>
          </p:nvGrpSpPr>
          <p:grpSpPr>
            <a:xfrm>
              <a:off x="8203283" y="2040992"/>
              <a:ext cx="339253" cy="339253"/>
              <a:chOff x="1492675" y="4992125"/>
              <a:chExt cx="481825" cy="481825"/>
            </a:xfrm>
          </p:grpSpPr>
          <p:sp>
            <p:nvSpPr>
              <p:cNvPr id="2050" name="Google Shape;2050;p39"/>
              <p:cNvSpPr/>
              <p:nvPr/>
            </p:nvSpPr>
            <p:spPr>
              <a:xfrm>
                <a:off x="1492675" y="499212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12728" y="5990"/>
                    </a:moveTo>
                    <a:cubicBezTo>
                      <a:pt x="13161" y="5990"/>
                      <a:pt x="13595" y="6156"/>
                      <a:pt x="13925" y="6487"/>
                    </a:cubicBezTo>
                    <a:cubicBezTo>
                      <a:pt x="14587" y="7149"/>
                      <a:pt x="14587" y="8221"/>
                      <a:pt x="13928" y="8884"/>
                    </a:cubicBezTo>
                    <a:lnTo>
                      <a:pt x="10028" y="12780"/>
                    </a:lnTo>
                    <a:cubicBezTo>
                      <a:pt x="9709" y="13100"/>
                      <a:pt x="9278" y="13280"/>
                      <a:pt x="8830" y="13280"/>
                    </a:cubicBezTo>
                    <a:lnTo>
                      <a:pt x="8815" y="13280"/>
                    </a:lnTo>
                    <a:cubicBezTo>
                      <a:pt x="8811" y="13280"/>
                      <a:pt x="8807" y="13280"/>
                      <a:pt x="8804" y="13280"/>
                    </a:cubicBezTo>
                    <a:cubicBezTo>
                      <a:pt x="8362" y="13280"/>
                      <a:pt x="7936" y="13103"/>
                      <a:pt x="7622" y="12789"/>
                    </a:cubicBezTo>
                    <a:lnTo>
                      <a:pt x="5346" y="10528"/>
                    </a:lnTo>
                    <a:cubicBezTo>
                      <a:pt x="4632" y="9877"/>
                      <a:pt x="4605" y="8760"/>
                      <a:pt x="5288" y="8077"/>
                    </a:cubicBezTo>
                    <a:cubicBezTo>
                      <a:pt x="5620" y="7745"/>
                      <a:pt x="6053" y="7581"/>
                      <a:pt x="6485" y="7581"/>
                    </a:cubicBezTo>
                    <a:cubicBezTo>
                      <a:pt x="6944" y="7581"/>
                      <a:pt x="7402" y="7766"/>
                      <a:pt x="7737" y="8134"/>
                    </a:cubicBezTo>
                    <a:lnTo>
                      <a:pt x="8812" y="9206"/>
                    </a:lnTo>
                    <a:lnTo>
                      <a:pt x="11531" y="6487"/>
                    </a:lnTo>
                    <a:cubicBezTo>
                      <a:pt x="11861" y="6156"/>
                      <a:pt x="12294" y="5990"/>
                      <a:pt x="12728" y="5990"/>
                    </a:cubicBezTo>
                    <a:close/>
                    <a:moveTo>
                      <a:pt x="9637" y="1"/>
                    </a:moveTo>
                    <a:cubicBezTo>
                      <a:pt x="7095" y="1"/>
                      <a:pt x="4686" y="1012"/>
                      <a:pt x="2849" y="2849"/>
                    </a:cubicBezTo>
                    <a:cubicBezTo>
                      <a:pt x="1013" y="4686"/>
                      <a:pt x="1" y="7098"/>
                      <a:pt x="1" y="9637"/>
                    </a:cubicBezTo>
                    <a:cubicBezTo>
                      <a:pt x="1" y="12175"/>
                      <a:pt x="1013" y="14587"/>
                      <a:pt x="2849" y="16424"/>
                    </a:cubicBezTo>
                    <a:cubicBezTo>
                      <a:pt x="4686" y="18261"/>
                      <a:pt x="7095" y="19273"/>
                      <a:pt x="9637" y="19273"/>
                    </a:cubicBezTo>
                    <a:cubicBezTo>
                      <a:pt x="12175" y="19273"/>
                      <a:pt x="14584" y="18261"/>
                      <a:pt x="16421" y="16424"/>
                    </a:cubicBezTo>
                    <a:cubicBezTo>
                      <a:pt x="18258" y="14587"/>
                      <a:pt x="19273" y="12175"/>
                      <a:pt x="19273" y="9637"/>
                    </a:cubicBezTo>
                    <a:cubicBezTo>
                      <a:pt x="19273" y="7098"/>
                      <a:pt x="18258" y="4686"/>
                      <a:pt x="16421" y="2849"/>
                    </a:cubicBezTo>
                    <a:cubicBezTo>
                      <a:pt x="14584" y="1012"/>
                      <a:pt x="12175" y="1"/>
                      <a:pt x="96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051" name="Google Shape;2051;p39"/>
              <p:cNvSpPr/>
              <p:nvPr/>
            </p:nvSpPr>
            <p:spPr>
              <a:xfrm>
                <a:off x="1639625" y="5170175"/>
                <a:ext cx="190100" cy="125750"/>
              </a:xfrm>
              <a:custGeom>
                <a:avLst/>
                <a:gdLst/>
                <a:ahLst/>
                <a:cxnLst/>
                <a:rect l="l" t="t" r="r" b="b"/>
                <a:pathLst>
                  <a:path w="7604" h="5030" extrusionOk="0">
                    <a:moveTo>
                      <a:pt x="6852" y="0"/>
                    </a:moveTo>
                    <a:cubicBezTo>
                      <a:pt x="6851" y="0"/>
                      <a:pt x="6850" y="0"/>
                      <a:pt x="6848" y="0"/>
                    </a:cubicBezTo>
                    <a:cubicBezTo>
                      <a:pt x="6698" y="0"/>
                      <a:pt x="6556" y="57"/>
                      <a:pt x="6451" y="163"/>
                    </a:cubicBezTo>
                    <a:lnTo>
                      <a:pt x="3334" y="3279"/>
                    </a:lnTo>
                    <a:cubicBezTo>
                      <a:pt x="3224" y="3391"/>
                      <a:pt x="3080" y="3447"/>
                      <a:pt x="2935" y="3447"/>
                    </a:cubicBezTo>
                    <a:cubicBezTo>
                      <a:pt x="2791" y="3447"/>
                      <a:pt x="2646" y="3391"/>
                      <a:pt x="2536" y="3279"/>
                    </a:cubicBezTo>
                    <a:cubicBezTo>
                      <a:pt x="2533" y="3279"/>
                      <a:pt x="2533" y="3279"/>
                      <a:pt x="2530" y="3276"/>
                    </a:cubicBezTo>
                    <a:cubicBezTo>
                      <a:pt x="2521" y="3267"/>
                      <a:pt x="2509" y="3255"/>
                      <a:pt x="2497" y="3246"/>
                    </a:cubicBezTo>
                    <a:lnTo>
                      <a:pt x="1061" y="1810"/>
                    </a:lnTo>
                    <a:cubicBezTo>
                      <a:pt x="948" y="1678"/>
                      <a:pt x="789" y="1611"/>
                      <a:pt x="629" y="1611"/>
                    </a:cubicBezTo>
                    <a:cubicBezTo>
                      <a:pt x="486" y="1611"/>
                      <a:pt x="342" y="1666"/>
                      <a:pt x="233" y="1777"/>
                    </a:cubicBezTo>
                    <a:cubicBezTo>
                      <a:pt x="1" y="2009"/>
                      <a:pt x="16" y="2391"/>
                      <a:pt x="266" y="2605"/>
                    </a:cubicBezTo>
                    <a:lnTo>
                      <a:pt x="2542" y="4869"/>
                    </a:lnTo>
                    <a:cubicBezTo>
                      <a:pt x="2645" y="4972"/>
                      <a:pt x="2782" y="5029"/>
                      <a:pt x="2926" y="5029"/>
                    </a:cubicBezTo>
                    <a:cubicBezTo>
                      <a:pt x="2929" y="5029"/>
                      <a:pt x="2933" y="5029"/>
                      <a:pt x="2937" y="5029"/>
                    </a:cubicBezTo>
                    <a:lnTo>
                      <a:pt x="2943" y="5029"/>
                    </a:lnTo>
                    <a:cubicBezTo>
                      <a:pt x="3096" y="5029"/>
                      <a:pt x="3241" y="4969"/>
                      <a:pt x="3352" y="4860"/>
                    </a:cubicBezTo>
                    <a:lnTo>
                      <a:pt x="7249" y="964"/>
                    </a:lnTo>
                    <a:cubicBezTo>
                      <a:pt x="7603" y="606"/>
                      <a:pt x="7352" y="0"/>
                      <a:pt x="68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2052" name="Google Shape;2052;p39"/>
          <p:cNvGrpSpPr/>
          <p:nvPr/>
        </p:nvGrpSpPr>
        <p:grpSpPr>
          <a:xfrm>
            <a:off x="7229475" y="2600742"/>
            <a:ext cx="1313053" cy="339253"/>
            <a:chOff x="7229475" y="2600742"/>
            <a:chExt cx="1313053" cy="339253"/>
          </a:xfrm>
        </p:grpSpPr>
        <p:sp>
          <p:nvSpPr>
            <p:cNvPr id="2047" name="Google Shape;2047;p39"/>
            <p:cNvSpPr txBox="1"/>
            <p:nvPr/>
          </p:nvSpPr>
          <p:spPr>
            <a:xfrm>
              <a:off x="7229475" y="2604463"/>
              <a:ext cx="973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Offensive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053" name="Google Shape;2053;p39"/>
            <p:cNvGrpSpPr/>
            <p:nvPr/>
          </p:nvGrpSpPr>
          <p:grpSpPr>
            <a:xfrm>
              <a:off x="8203275" y="2600742"/>
              <a:ext cx="339253" cy="339253"/>
              <a:chOff x="2085525" y="4992125"/>
              <a:chExt cx="481825" cy="481825"/>
            </a:xfrm>
          </p:grpSpPr>
          <p:sp>
            <p:nvSpPr>
              <p:cNvPr id="2054" name="Google Shape;2054;p39"/>
              <p:cNvSpPr/>
              <p:nvPr/>
            </p:nvSpPr>
            <p:spPr>
              <a:xfrm>
                <a:off x="2244150" y="5152125"/>
                <a:ext cx="164500" cy="161825"/>
              </a:xfrm>
              <a:custGeom>
                <a:avLst/>
                <a:gdLst/>
                <a:ahLst/>
                <a:cxnLst/>
                <a:rect l="l" t="t" r="r" b="b"/>
                <a:pathLst>
                  <a:path w="6580" h="6473" extrusionOk="0">
                    <a:moveTo>
                      <a:pt x="618" y="1"/>
                    </a:moveTo>
                    <a:cubicBezTo>
                      <a:pt x="474" y="1"/>
                      <a:pt x="329" y="56"/>
                      <a:pt x="220" y="165"/>
                    </a:cubicBezTo>
                    <a:cubicBezTo>
                      <a:pt x="3" y="385"/>
                      <a:pt x="0" y="737"/>
                      <a:pt x="214" y="957"/>
                    </a:cubicBezTo>
                    <a:lnTo>
                      <a:pt x="2093" y="2836"/>
                    </a:lnTo>
                    <a:cubicBezTo>
                      <a:pt x="2313" y="3059"/>
                      <a:pt x="2313" y="3414"/>
                      <a:pt x="2093" y="3637"/>
                    </a:cubicBezTo>
                    <a:lnTo>
                      <a:pt x="214" y="5516"/>
                    </a:lnTo>
                    <a:cubicBezTo>
                      <a:pt x="0" y="5736"/>
                      <a:pt x="3" y="6088"/>
                      <a:pt x="220" y="6308"/>
                    </a:cubicBezTo>
                    <a:cubicBezTo>
                      <a:pt x="329" y="6418"/>
                      <a:pt x="474" y="6473"/>
                      <a:pt x="618" y="6473"/>
                    </a:cubicBezTo>
                    <a:cubicBezTo>
                      <a:pt x="760" y="6473"/>
                      <a:pt x="902" y="6420"/>
                      <a:pt x="1012" y="6314"/>
                    </a:cubicBezTo>
                    <a:lnTo>
                      <a:pt x="1018" y="6308"/>
                    </a:lnTo>
                    <a:lnTo>
                      <a:pt x="2897" y="4495"/>
                    </a:lnTo>
                    <a:cubicBezTo>
                      <a:pt x="3007" y="4390"/>
                      <a:pt x="3148" y="4337"/>
                      <a:pt x="3290" y="4337"/>
                    </a:cubicBezTo>
                    <a:cubicBezTo>
                      <a:pt x="3431" y="4337"/>
                      <a:pt x="3573" y="4390"/>
                      <a:pt x="3683" y="4495"/>
                    </a:cubicBezTo>
                    <a:lnTo>
                      <a:pt x="5562" y="6308"/>
                    </a:lnTo>
                    <a:lnTo>
                      <a:pt x="5568" y="6314"/>
                    </a:lnTo>
                    <a:cubicBezTo>
                      <a:pt x="5678" y="6420"/>
                      <a:pt x="5820" y="6473"/>
                      <a:pt x="5962" y="6473"/>
                    </a:cubicBezTo>
                    <a:cubicBezTo>
                      <a:pt x="6106" y="6473"/>
                      <a:pt x="6250" y="6418"/>
                      <a:pt x="6360" y="6308"/>
                    </a:cubicBezTo>
                    <a:cubicBezTo>
                      <a:pt x="6577" y="6088"/>
                      <a:pt x="6580" y="5736"/>
                      <a:pt x="6366" y="5516"/>
                    </a:cubicBezTo>
                    <a:lnTo>
                      <a:pt x="4487" y="3637"/>
                    </a:lnTo>
                    <a:cubicBezTo>
                      <a:pt x="4267" y="3414"/>
                      <a:pt x="4267" y="3059"/>
                      <a:pt x="4487" y="2836"/>
                    </a:cubicBezTo>
                    <a:lnTo>
                      <a:pt x="6366" y="957"/>
                    </a:lnTo>
                    <a:cubicBezTo>
                      <a:pt x="6580" y="737"/>
                      <a:pt x="6577" y="385"/>
                      <a:pt x="6360" y="165"/>
                    </a:cubicBezTo>
                    <a:cubicBezTo>
                      <a:pt x="6250" y="56"/>
                      <a:pt x="6106" y="1"/>
                      <a:pt x="5962" y="1"/>
                    </a:cubicBezTo>
                    <a:cubicBezTo>
                      <a:pt x="5820" y="1"/>
                      <a:pt x="5678" y="53"/>
                      <a:pt x="5568" y="159"/>
                    </a:cubicBezTo>
                    <a:lnTo>
                      <a:pt x="5562" y="165"/>
                    </a:lnTo>
                    <a:lnTo>
                      <a:pt x="3683" y="1978"/>
                    </a:lnTo>
                    <a:cubicBezTo>
                      <a:pt x="3573" y="2083"/>
                      <a:pt x="3431" y="2136"/>
                      <a:pt x="3290" y="2136"/>
                    </a:cubicBezTo>
                    <a:cubicBezTo>
                      <a:pt x="3148" y="2136"/>
                      <a:pt x="3007" y="2083"/>
                      <a:pt x="2897" y="1978"/>
                    </a:cubicBezTo>
                    <a:lnTo>
                      <a:pt x="1018" y="165"/>
                    </a:lnTo>
                    <a:lnTo>
                      <a:pt x="1012" y="159"/>
                    </a:lnTo>
                    <a:cubicBezTo>
                      <a:pt x="902" y="53"/>
                      <a:pt x="760" y="1"/>
                      <a:pt x="6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055" name="Google Shape;2055;p39"/>
              <p:cNvSpPr/>
              <p:nvPr/>
            </p:nvSpPr>
            <p:spPr>
              <a:xfrm>
                <a:off x="2085525" y="499212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12313" y="5263"/>
                    </a:moveTo>
                    <a:cubicBezTo>
                      <a:pt x="12748" y="5263"/>
                      <a:pt x="13183" y="5429"/>
                      <a:pt x="13515" y="5761"/>
                    </a:cubicBezTo>
                    <a:cubicBezTo>
                      <a:pt x="14174" y="6424"/>
                      <a:pt x="14171" y="7496"/>
                      <a:pt x="13509" y="8155"/>
                    </a:cubicBezTo>
                    <a:lnTo>
                      <a:pt x="12030" y="9637"/>
                    </a:lnTo>
                    <a:lnTo>
                      <a:pt x="13512" y="11118"/>
                    </a:lnTo>
                    <a:cubicBezTo>
                      <a:pt x="14174" y="11778"/>
                      <a:pt x="14177" y="12850"/>
                      <a:pt x="13515" y="13512"/>
                    </a:cubicBezTo>
                    <a:cubicBezTo>
                      <a:pt x="13184" y="13844"/>
                      <a:pt x="12749" y="14011"/>
                      <a:pt x="12315" y="14011"/>
                    </a:cubicBezTo>
                    <a:cubicBezTo>
                      <a:pt x="11883" y="14011"/>
                      <a:pt x="11451" y="13847"/>
                      <a:pt x="11121" y="13518"/>
                    </a:cubicBezTo>
                    <a:lnTo>
                      <a:pt x="9636" y="12088"/>
                    </a:lnTo>
                    <a:lnTo>
                      <a:pt x="8152" y="13518"/>
                    </a:lnTo>
                    <a:cubicBezTo>
                      <a:pt x="7822" y="13847"/>
                      <a:pt x="7390" y="14011"/>
                      <a:pt x="6958" y="14011"/>
                    </a:cubicBezTo>
                    <a:cubicBezTo>
                      <a:pt x="6523" y="14011"/>
                      <a:pt x="6087" y="13844"/>
                      <a:pt x="5755" y="13512"/>
                    </a:cubicBezTo>
                    <a:cubicBezTo>
                      <a:pt x="5095" y="12850"/>
                      <a:pt x="5098" y="11778"/>
                      <a:pt x="5761" y="11118"/>
                    </a:cubicBezTo>
                    <a:lnTo>
                      <a:pt x="7239" y="9637"/>
                    </a:lnTo>
                    <a:lnTo>
                      <a:pt x="5758" y="8155"/>
                    </a:lnTo>
                    <a:cubicBezTo>
                      <a:pt x="5095" y="7496"/>
                      <a:pt x="5092" y="6424"/>
                      <a:pt x="5755" y="5761"/>
                    </a:cubicBezTo>
                    <a:cubicBezTo>
                      <a:pt x="6085" y="5429"/>
                      <a:pt x="6519" y="5263"/>
                      <a:pt x="6954" y="5263"/>
                    </a:cubicBezTo>
                    <a:cubicBezTo>
                      <a:pt x="7386" y="5263"/>
                      <a:pt x="7818" y="5428"/>
                      <a:pt x="8149" y="5758"/>
                    </a:cubicBezTo>
                    <a:lnTo>
                      <a:pt x="9633" y="7188"/>
                    </a:lnTo>
                    <a:lnTo>
                      <a:pt x="11118" y="5758"/>
                    </a:lnTo>
                    <a:cubicBezTo>
                      <a:pt x="11448" y="5428"/>
                      <a:pt x="11881" y="5263"/>
                      <a:pt x="12313" y="5263"/>
                    </a:cubicBezTo>
                    <a:close/>
                    <a:moveTo>
                      <a:pt x="9636" y="1"/>
                    </a:moveTo>
                    <a:cubicBezTo>
                      <a:pt x="7095" y="1"/>
                      <a:pt x="4686" y="1012"/>
                      <a:pt x="2849" y="2849"/>
                    </a:cubicBezTo>
                    <a:cubicBezTo>
                      <a:pt x="1012" y="4686"/>
                      <a:pt x="0" y="7098"/>
                      <a:pt x="0" y="9637"/>
                    </a:cubicBezTo>
                    <a:cubicBezTo>
                      <a:pt x="0" y="12175"/>
                      <a:pt x="1012" y="14587"/>
                      <a:pt x="2849" y="16424"/>
                    </a:cubicBezTo>
                    <a:cubicBezTo>
                      <a:pt x="4686" y="18261"/>
                      <a:pt x="7095" y="19273"/>
                      <a:pt x="9636" y="19273"/>
                    </a:cubicBezTo>
                    <a:cubicBezTo>
                      <a:pt x="12175" y="19273"/>
                      <a:pt x="14584" y="18261"/>
                      <a:pt x="16421" y="16424"/>
                    </a:cubicBezTo>
                    <a:cubicBezTo>
                      <a:pt x="18261" y="14587"/>
                      <a:pt x="19272" y="12175"/>
                      <a:pt x="19272" y="9637"/>
                    </a:cubicBezTo>
                    <a:cubicBezTo>
                      <a:pt x="19272" y="7098"/>
                      <a:pt x="18261" y="4686"/>
                      <a:pt x="16421" y="2849"/>
                    </a:cubicBezTo>
                    <a:cubicBezTo>
                      <a:pt x="14584" y="1012"/>
                      <a:pt x="12175" y="1"/>
                      <a:pt x="96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>
          <a:extLst>
            <a:ext uri="{FF2B5EF4-FFF2-40B4-BE49-F238E27FC236}">
              <a16:creationId xmlns:a16="http://schemas.microsoft.com/office/drawing/2014/main" id="{6F7B2D0B-EA68-9303-5F9E-72FD6CB4D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" name="Google Shape;817;p25">
            <a:extLst>
              <a:ext uri="{FF2B5EF4-FFF2-40B4-BE49-F238E27FC236}">
                <a16:creationId xmlns:a16="http://schemas.microsoft.com/office/drawing/2014/main" id="{E29EDD6B-F7B9-E251-B5C7-90239FD12F72}"/>
              </a:ext>
            </a:extLst>
          </p:cNvPr>
          <p:cNvGrpSpPr/>
          <p:nvPr/>
        </p:nvGrpSpPr>
        <p:grpSpPr>
          <a:xfrm>
            <a:off x="531220" y="805342"/>
            <a:ext cx="4687047" cy="3253860"/>
            <a:chOff x="2727180" y="1943747"/>
            <a:chExt cx="3689732" cy="2071967"/>
          </a:xfrm>
        </p:grpSpPr>
        <p:grpSp>
          <p:nvGrpSpPr>
            <p:cNvPr id="818" name="Google Shape;818;p25">
              <a:extLst>
                <a:ext uri="{FF2B5EF4-FFF2-40B4-BE49-F238E27FC236}">
                  <a16:creationId xmlns:a16="http://schemas.microsoft.com/office/drawing/2014/main" id="{032ADBEF-2856-BE6B-5B02-C2AD84C718A0}"/>
                </a:ext>
              </a:extLst>
            </p:cNvPr>
            <p:cNvGrpSpPr/>
            <p:nvPr/>
          </p:nvGrpSpPr>
          <p:grpSpPr>
            <a:xfrm>
              <a:off x="2727180" y="1943747"/>
              <a:ext cx="3689732" cy="2071967"/>
              <a:chOff x="2512763" y="2419350"/>
              <a:chExt cx="4118464" cy="2312721"/>
            </a:xfrm>
          </p:grpSpPr>
          <p:sp>
            <p:nvSpPr>
              <p:cNvPr id="819" name="Google Shape;819;p25">
                <a:extLst>
                  <a:ext uri="{FF2B5EF4-FFF2-40B4-BE49-F238E27FC236}">
                    <a16:creationId xmlns:a16="http://schemas.microsoft.com/office/drawing/2014/main" id="{E991F41A-0031-FBDF-D587-3B107DB690B3}"/>
                  </a:ext>
                </a:extLst>
              </p:cNvPr>
              <p:cNvSpPr/>
              <p:nvPr/>
            </p:nvSpPr>
            <p:spPr>
              <a:xfrm>
                <a:off x="3885572" y="2695343"/>
                <a:ext cx="1372383" cy="2036718"/>
              </a:xfrm>
              <a:custGeom>
                <a:avLst/>
                <a:gdLst/>
                <a:ahLst/>
                <a:cxnLst/>
                <a:rect l="l" t="t" r="r" b="b"/>
                <a:pathLst>
                  <a:path w="29731" h="44123" extrusionOk="0">
                    <a:moveTo>
                      <a:pt x="1" y="0"/>
                    </a:moveTo>
                    <a:lnTo>
                      <a:pt x="1" y="44122"/>
                    </a:lnTo>
                    <a:lnTo>
                      <a:pt x="29730" y="44122"/>
                    </a:lnTo>
                    <a:lnTo>
                      <a:pt x="2973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5">
                <a:extLst>
                  <a:ext uri="{FF2B5EF4-FFF2-40B4-BE49-F238E27FC236}">
                    <a16:creationId xmlns:a16="http://schemas.microsoft.com/office/drawing/2014/main" id="{195619AB-8E1F-C714-F4C3-C9084E48F1E0}"/>
                  </a:ext>
                </a:extLst>
              </p:cNvPr>
              <p:cNvSpPr/>
              <p:nvPr/>
            </p:nvSpPr>
            <p:spPr>
              <a:xfrm>
                <a:off x="3846243" y="2586266"/>
                <a:ext cx="1451040" cy="111476"/>
              </a:xfrm>
              <a:custGeom>
                <a:avLst/>
                <a:gdLst/>
                <a:ahLst/>
                <a:cxnLst/>
                <a:rect l="l" t="t" r="r" b="b"/>
                <a:pathLst>
                  <a:path w="31435" h="2415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435" y="2415"/>
                    </a:lnTo>
                    <a:lnTo>
                      <a:pt x="314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5">
                <a:extLst>
                  <a:ext uri="{FF2B5EF4-FFF2-40B4-BE49-F238E27FC236}">
                    <a16:creationId xmlns:a16="http://schemas.microsoft.com/office/drawing/2014/main" id="{C52AB66C-6D81-046D-12C7-6C78D9751119}"/>
                  </a:ext>
                </a:extLst>
              </p:cNvPr>
              <p:cNvSpPr/>
              <p:nvPr/>
            </p:nvSpPr>
            <p:spPr>
              <a:xfrm>
                <a:off x="2610438" y="3149606"/>
                <a:ext cx="1290818" cy="1582457"/>
              </a:xfrm>
              <a:custGeom>
                <a:avLst/>
                <a:gdLst/>
                <a:ahLst/>
                <a:cxnLst/>
                <a:rect l="l" t="t" r="r" b="b"/>
                <a:pathLst>
                  <a:path w="27964" h="34282" extrusionOk="0">
                    <a:moveTo>
                      <a:pt x="1" y="1"/>
                    </a:moveTo>
                    <a:lnTo>
                      <a:pt x="1" y="34281"/>
                    </a:lnTo>
                    <a:lnTo>
                      <a:pt x="27964" y="34281"/>
                    </a:lnTo>
                    <a:lnTo>
                      <a:pt x="279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5">
                <a:extLst>
                  <a:ext uri="{FF2B5EF4-FFF2-40B4-BE49-F238E27FC236}">
                    <a16:creationId xmlns:a16="http://schemas.microsoft.com/office/drawing/2014/main" id="{D80A8981-8410-2895-A18E-F5CFA07E9F70}"/>
                  </a:ext>
                </a:extLst>
              </p:cNvPr>
              <p:cNvSpPr/>
              <p:nvPr/>
            </p:nvSpPr>
            <p:spPr>
              <a:xfrm>
                <a:off x="2512763" y="3042468"/>
                <a:ext cx="1388493" cy="107184"/>
              </a:xfrm>
              <a:custGeom>
                <a:avLst/>
                <a:gdLst/>
                <a:ahLst/>
                <a:cxnLst/>
                <a:rect l="l" t="t" r="r" b="b"/>
                <a:pathLst>
                  <a:path w="30080" h="2322" extrusionOk="0">
                    <a:moveTo>
                      <a:pt x="1" y="0"/>
                    </a:moveTo>
                    <a:lnTo>
                      <a:pt x="1" y="2322"/>
                    </a:lnTo>
                    <a:lnTo>
                      <a:pt x="30080" y="2322"/>
                    </a:lnTo>
                    <a:lnTo>
                      <a:pt x="300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5">
                <a:extLst>
                  <a:ext uri="{FF2B5EF4-FFF2-40B4-BE49-F238E27FC236}">
                    <a16:creationId xmlns:a16="http://schemas.microsoft.com/office/drawing/2014/main" id="{BF8E1F92-86D1-DF52-9B94-7238EFEDC04E}"/>
                  </a:ext>
                </a:extLst>
              </p:cNvPr>
              <p:cNvSpPr/>
              <p:nvPr/>
            </p:nvSpPr>
            <p:spPr>
              <a:xfrm>
                <a:off x="2730409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5" y="5980"/>
                    </a:lnTo>
                    <a:lnTo>
                      <a:pt x="5405" y="1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5">
                <a:extLst>
                  <a:ext uri="{FF2B5EF4-FFF2-40B4-BE49-F238E27FC236}">
                    <a16:creationId xmlns:a16="http://schemas.microsoft.com/office/drawing/2014/main" id="{551E972E-66D5-E62D-D376-1DAFBAC679A0}"/>
                  </a:ext>
                </a:extLst>
              </p:cNvPr>
              <p:cNvSpPr/>
              <p:nvPr/>
            </p:nvSpPr>
            <p:spPr>
              <a:xfrm>
                <a:off x="3126880" y="3238280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1"/>
                    </a:moveTo>
                    <a:lnTo>
                      <a:pt x="0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5">
                <a:extLst>
                  <a:ext uri="{FF2B5EF4-FFF2-40B4-BE49-F238E27FC236}">
                    <a16:creationId xmlns:a16="http://schemas.microsoft.com/office/drawing/2014/main" id="{6346975A-F33D-6507-B50E-DC9EA3C0691B}"/>
                  </a:ext>
                </a:extLst>
              </p:cNvPr>
              <p:cNvSpPr/>
              <p:nvPr/>
            </p:nvSpPr>
            <p:spPr>
              <a:xfrm>
                <a:off x="3522798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5">
                <a:extLst>
                  <a:ext uri="{FF2B5EF4-FFF2-40B4-BE49-F238E27FC236}">
                    <a16:creationId xmlns:a16="http://schemas.microsoft.com/office/drawing/2014/main" id="{1ADA8FE4-2622-9E06-79A3-E7FA050BCC9C}"/>
                  </a:ext>
                </a:extLst>
              </p:cNvPr>
              <p:cNvSpPr/>
              <p:nvPr/>
            </p:nvSpPr>
            <p:spPr>
              <a:xfrm>
                <a:off x="2730409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5">
                <a:extLst>
                  <a:ext uri="{FF2B5EF4-FFF2-40B4-BE49-F238E27FC236}">
                    <a16:creationId xmlns:a16="http://schemas.microsoft.com/office/drawing/2014/main" id="{D5FAB597-04DB-A533-1986-35E641E81643}"/>
                  </a:ext>
                </a:extLst>
              </p:cNvPr>
              <p:cNvSpPr/>
              <p:nvPr/>
            </p:nvSpPr>
            <p:spPr>
              <a:xfrm>
                <a:off x="3126880" y="3567865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5">
                <a:extLst>
                  <a:ext uri="{FF2B5EF4-FFF2-40B4-BE49-F238E27FC236}">
                    <a16:creationId xmlns:a16="http://schemas.microsoft.com/office/drawing/2014/main" id="{E585ECFC-DE76-B3B8-C9FF-DD3EAF94F434}"/>
                  </a:ext>
                </a:extLst>
              </p:cNvPr>
              <p:cNvSpPr/>
              <p:nvPr/>
            </p:nvSpPr>
            <p:spPr>
              <a:xfrm>
                <a:off x="3522798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5">
                <a:extLst>
                  <a:ext uri="{FF2B5EF4-FFF2-40B4-BE49-F238E27FC236}">
                    <a16:creationId xmlns:a16="http://schemas.microsoft.com/office/drawing/2014/main" id="{10449911-069F-8722-787B-04DA80922955}"/>
                  </a:ext>
                </a:extLst>
              </p:cNvPr>
              <p:cNvSpPr/>
              <p:nvPr/>
            </p:nvSpPr>
            <p:spPr>
              <a:xfrm>
                <a:off x="2730409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5">
                <a:extLst>
                  <a:ext uri="{FF2B5EF4-FFF2-40B4-BE49-F238E27FC236}">
                    <a16:creationId xmlns:a16="http://schemas.microsoft.com/office/drawing/2014/main" id="{FF4F53D4-23BD-BFE2-CE9C-BC29CC0F2117}"/>
                  </a:ext>
                </a:extLst>
              </p:cNvPr>
              <p:cNvSpPr/>
              <p:nvPr/>
            </p:nvSpPr>
            <p:spPr>
              <a:xfrm>
                <a:off x="3126880" y="3897450"/>
                <a:ext cx="249449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79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5">
                <a:extLst>
                  <a:ext uri="{FF2B5EF4-FFF2-40B4-BE49-F238E27FC236}">
                    <a16:creationId xmlns:a16="http://schemas.microsoft.com/office/drawing/2014/main" id="{9156B470-7D41-F61B-ACAF-275F0532589A}"/>
                  </a:ext>
                </a:extLst>
              </p:cNvPr>
              <p:cNvSpPr/>
              <p:nvPr/>
            </p:nvSpPr>
            <p:spPr>
              <a:xfrm>
                <a:off x="3522798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5">
                <a:extLst>
                  <a:ext uri="{FF2B5EF4-FFF2-40B4-BE49-F238E27FC236}">
                    <a16:creationId xmlns:a16="http://schemas.microsoft.com/office/drawing/2014/main" id="{9769E384-84B0-C872-2748-0902D62CE413}"/>
                  </a:ext>
                </a:extLst>
              </p:cNvPr>
              <p:cNvSpPr/>
              <p:nvPr/>
            </p:nvSpPr>
            <p:spPr>
              <a:xfrm>
                <a:off x="2730409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5">
                <a:extLst>
                  <a:ext uri="{FF2B5EF4-FFF2-40B4-BE49-F238E27FC236}">
                    <a16:creationId xmlns:a16="http://schemas.microsoft.com/office/drawing/2014/main" id="{C930E2ED-5EC0-34E7-B6ED-9A18A089D0BC}"/>
                  </a:ext>
                </a:extLst>
              </p:cNvPr>
              <p:cNvSpPr/>
              <p:nvPr/>
            </p:nvSpPr>
            <p:spPr>
              <a:xfrm>
                <a:off x="3126880" y="4226527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5">
                <a:extLst>
                  <a:ext uri="{FF2B5EF4-FFF2-40B4-BE49-F238E27FC236}">
                    <a16:creationId xmlns:a16="http://schemas.microsoft.com/office/drawing/2014/main" id="{A190BD7D-EBBA-CEAF-EBCA-BD7CD1F6413D}"/>
                  </a:ext>
                </a:extLst>
              </p:cNvPr>
              <p:cNvSpPr/>
              <p:nvPr/>
            </p:nvSpPr>
            <p:spPr>
              <a:xfrm>
                <a:off x="3522798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5">
                <a:extLst>
                  <a:ext uri="{FF2B5EF4-FFF2-40B4-BE49-F238E27FC236}">
                    <a16:creationId xmlns:a16="http://schemas.microsoft.com/office/drawing/2014/main" id="{C6ABB537-081B-B0F5-BABA-3FD8E9A3C0DA}"/>
                  </a:ext>
                </a:extLst>
              </p:cNvPr>
              <p:cNvSpPr/>
              <p:nvPr/>
            </p:nvSpPr>
            <p:spPr>
              <a:xfrm>
                <a:off x="2730409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5" y="5980"/>
                    </a:lnTo>
                    <a:lnTo>
                      <a:pt x="54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5">
                <a:extLst>
                  <a:ext uri="{FF2B5EF4-FFF2-40B4-BE49-F238E27FC236}">
                    <a16:creationId xmlns:a16="http://schemas.microsoft.com/office/drawing/2014/main" id="{4CD5DADB-B7B4-130D-2935-08121E928929}"/>
                  </a:ext>
                </a:extLst>
              </p:cNvPr>
              <p:cNvSpPr/>
              <p:nvPr/>
            </p:nvSpPr>
            <p:spPr>
              <a:xfrm>
                <a:off x="3126880" y="3238280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1"/>
                    </a:moveTo>
                    <a:lnTo>
                      <a:pt x="0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5">
                <a:extLst>
                  <a:ext uri="{FF2B5EF4-FFF2-40B4-BE49-F238E27FC236}">
                    <a16:creationId xmlns:a16="http://schemas.microsoft.com/office/drawing/2014/main" id="{1039C5D4-3F06-B36F-6AC7-271E2609CFFB}"/>
                  </a:ext>
                </a:extLst>
              </p:cNvPr>
              <p:cNvSpPr/>
              <p:nvPr/>
            </p:nvSpPr>
            <p:spPr>
              <a:xfrm>
                <a:off x="3522798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5">
                <a:extLst>
                  <a:ext uri="{FF2B5EF4-FFF2-40B4-BE49-F238E27FC236}">
                    <a16:creationId xmlns:a16="http://schemas.microsoft.com/office/drawing/2014/main" id="{CB940619-02A7-B073-DE08-6564B0BE1B14}"/>
                  </a:ext>
                </a:extLst>
              </p:cNvPr>
              <p:cNvSpPr/>
              <p:nvPr/>
            </p:nvSpPr>
            <p:spPr>
              <a:xfrm>
                <a:off x="2730409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5">
                <a:extLst>
                  <a:ext uri="{FF2B5EF4-FFF2-40B4-BE49-F238E27FC236}">
                    <a16:creationId xmlns:a16="http://schemas.microsoft.com/office/drawing/2014/main" id="{9FA2F405-1477-DA45-92D5-D161781A62E8}"/>
                  </a:ext>
                </a:extLst>
              </p:cNvPr>
              <p:cNvSpPr/>
              <p:nvPr/>
            </p:nvSpPr>
            <p:spPr>
              <a:xfrm>
                <a:off x="3126880" y="3567865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5">
                <a:extLst>
                  <a:ext uri="{FF2B5EF4-FFF2-40B4-BE49-F238E27FC236}">
                    <a16:creationId xmlns:a16="http://schemas.microsoft.com/office/drawing/2014/main" id="{D996A157-F07C-D642-AFCD-131EBC2E5A09}"/>
                  </a:ext>
                </a:extLst>
              </p:cNvPr>
              <p:cNvSpPr/>
              <p:nvPr/>
            </p:nvSpPr>
            <p:spPr>
              <a:xfrm>
                <a:off x="3522798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5">
                <a:extLst>
                  <a:ext uri="{FF2B5EF4-FFF2-40B4-BE49-F238E27FC236}">
                    <a16:creationId xmlns:a16="http://schemas.microsoft.com/office/drawing/2014/main" id="{F88A929D-B731-B795-C6E6-D82B1896669D}"/>
                  </a:ext>
                </a:extLst>
              </p:cNvPr>
              <p:cNvSpPr/>
              <p:nvPr/>
            </p:nvSpPr>
            <p:spPr>
              <a:xfrm>
                <a:off x="2730409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5">
                <a:extLst>
                  <a:ext uri="{FF2B5EF4-FFF2-40B4-BE49-F238E27FC236}">
                    <a16:creationId xmlns:a16="http://schemas.microsoft.com/office/drawing/2014/main" id="{CA67642B-2D29-7476-AC84-774F89B30040}"/>
                  </a:ext>
                </a:extLst>
              </p:cNvPr>
              <p:cNvSpPr/>
              <p:nvPr/>
            </p:nvSpPr>
            <p:spPr>
              <a:xfrm>
                <a:off x="3126880" y="3897450"/>
                <a:ext cx="249449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79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5">
                <a:extLst>
                  <a:ext uri="{FF2B5EF4-FFF2-40B4-BE49-F238E27FC236}">
                    <a16:creationId xmlns:a16="http://schemas.microsoft.com/office/drawing/2014/main" id="{79F1ECC1-2F83-23D2-9ECB-130716046BAA}"/>
                  </a:ext>
                </a:extLst>
              </p:cNvPr>
              <p:cNvSpPr/>
              <p:nvPr/>
            </p:nvSpPr>
            <p:spPr>
              <a:xfrm>
                <a:off x="3522798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5">
                <a:extLst>
                  <a:ext uri="{FF2B5EF4-FFF2-40B4-BE49-F238E27FC236}">
                    <a16:creationId xmlns:a16="http://schemas.microsoft.com/office/drawing/2014/main" id="{9542C6F7-3885-4922-3EBC-A88109915CEB}"/>
                  </a:ext>
                </a:extLst>
              </p:cNvPr>
              <p:cNvSpPr/>
              <p:nvPr/>
            </p:nvSpPr>
            <p:spPr>
              <a:xfrm>
                <a:off x="2730409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5">
                <a:extLst>
                  <a:ext uri="{FF2B5EF4-FFF2-40B4-BE49-F238E27FC236}">
                    <a16:creationId xmlns:a16="http://schemas.microsoft.com/office/drawing/2014/main" id="{8E0DF7B8-FA14-C97F-2E20-58AD47D16496}"/>
                  </a:ext>
                </a:extLst>
              </p:cNvPr>
              <p:cNvSpPr/>
              <p:nvPr/>
            </p:nvSpPr>
            <p:spPr>
              <a:xfrm>
                <a:off x="3126880" y="4226527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5">
                <a:extLst>
                  <a:ext uri="{FF2B5EF4-FFF2-40B4-BE49-F238E27FC236}">
                    <a16:creationId xmlns:a16="http://schemas.microsoft.com/office/drawing/2014/main" id="{1955B209-CCB9-1E88-FF05-62BCA1695922}"/>
                  </a:ext>
                </a:extLst>
              </p:cNvPr>
              <p:cNvSpPr/>
              <p:nvPr/>
            </p:nvSpPr>
            <p:spPr>
              <a:xfrm>
                <a:off x="3522798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5">
                <a:extLst>
                  <a:ext uri="{FF2B5EF4-FFF2-40B4-BE49-F238E27FC236}">
                    <a16:creationId xmlns:a16="http://schemas.microsoft.com/office/drawing/2014/main" id="{2EA6EAA4-783E-E713-7ADD-A5E3A4BB8EDB}"/>
                  </a:ext>
                </a:extLst>
              </p:cNvPr>
              <p:cNvSpPr/>
              <p:nvPr/>
            </p:nvSpPr>
            <p:spPr>
              <a:xfrm>
                <a:off x="5242733" y="3149606"/>
                <a:ext cx="1290818" cy="1582457"/>
              </a:xfrm>
              <a:custGeom>
                <a:avLst/>
                <a:gdLst/>
                <a:ahLst/>
                <a:cxnLst/>
                <a:rect l="l" t="t" r="r" b="b"/>
                <a:pathLst>
                  <a:path w="27964" h="34282" extrusionOk="0">
                    <a:moveTo>
                      <a:pt x="1" y="1"/>
                    </a:moveTo>
                    <a:lnTo>
                      <a:pt x="1" y="34281"/>
                    </a:lnTo>
                    <a:lnTo>
                      <a:pt x="27963" y="34281"/>
                    </a:lnTo>
                    <a:lnTo>
                      <a:pt x="279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5">
                <a:extLst>
                  <a:ext uri="{FF2B5EF4-FFF2-40B4-BE49-F238E27FC236}">
                    <a16:creationId xmlns:a16="http://schemas.microsoft.com/office/drawing/2014/main" id="{EB902A1E-7750-A0E3-A0BD-CE006120F2BE}"/>
                  </a:ext>
                </a:extLst>
              </p:cNvPr>
              <p:cNvSpPr/>
              <p:nvPr/>
            </p:nvSpPr>
            <p:spPr>
              <a:xfrm>
                <a:off x="5242733" y="3042468"/>
                <a:ext cx="1388493" cy="107184"/>
              </a:xfrm>
              <a:custGeom>
                <a:avLst/>
                <a:gdLst/>
                <a:ahLst/>
                <a:cxnLst/>
                <a:rect l="l" t="t" r="r" b="b"/>
                <a:pathLst>
                  <a:path w="30080" h="2322" extrusionOk="0">
                    <a:moveTo>
                      <a:pt x="1" y="0"/>
                    </a:moveTo>
                    <a:lnTo>
                      <a:pt x="1" y="2322"/>
                    </a:lnTo>
                    <a:lnTo>
                      <a:pt x="30080" y="2322"/>
                    </a:lnTo>
                    <a:lnTo>
                      <a:pt x="300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5">
                <a:extLst>
                  <a:ext uri="{FF2B5EF4-FFF2-40B4-BE49-F238E27FC236}">
                    <a16:creationId xmlns:a16="http://schemas.microsoft.com/office/drawing/2014/main" id="{AF42DCA9-0A50-79D2-A219-59060BE2DC37}"/>
                  </a:ext>
                </a:extLst>
              </p:cNvPr>
              <p:cNvSpPr/>
              <p:nvPr/>
            </p:nvSpPr>
            <p:spPr>
              <a:xfrm>
                <a:off x="6164094" y="3238280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394" y="5980"/>
                    </a:lnTo>
                    <a:lnTo>
                      <a:pt x="53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5">
                <a:extLst>
                  <a:ext uri="{FF2B5EF4-FFF2-40B4-BE49-F238E27FC236}">
                    <a16:creationId xmlns:a16="http://schemas.microsoft.com/office/drawing/2014/main" id="{4EF09892-DFFF-7FB4-6560-F16B333B685F}"/>
                  </a:ext>
                </a:extLst>
              </p:cNvPr>
              <p:cNvSpPr/>
              <p:nvPr/>
            </p:nvSpPr>
            <p:spPr>
              <a:xfrm>
                <a:off x="5767669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5">
                <a:extLst>
                  <a:ext uri="{FF2B5EF4-FFF2-40B4-BE49-F238E27FC236}">
                    <a16:creationId xmlns:a16="http://schemas.microsoft.com/office/drawing/2014/main" id="{D2A9F743-4AA3-77AC-4ED9-6D2AAAA8F695}"/>
                  </a:ext>
                </a:extLst>
              </p:cNvPr>
              <p:cNvSpPr/>
              <p:nvPr/>
            </p:nvSpPr>
            <p:spPr>
              <a:xfrm>
                <a:off x="5371705" y="3238280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394" y="5980"/>
                    </a:lnTo>
                    <a:lnTo>
                      <a:pt x="53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5">
                <a:extLst>
                  <a:ext uri="{FF2B5EF4-FFF2-40B4-BE49-F238E27FC236}">
                    <a16:creationId xmlns:a16="http://schemas.microsoft.com/office/drawing/2014/main" id="{B8D77BE7-BDBA-1E7C-AA48-5F3FE61E9BB1}"/>
                  </a:ext>
                </a:extLst>
              </p:cNvPr>
              <p:cNvSpPr/>
              <p:nvPr/>
            </p:nvSpPr>
            <p:spPr>
              <a:xfrm>
                <a:off x="6164094" y="3567865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5">
                <a:extLst>
                  <a:ext uri="{FF2B5EF4-FFF2-40B4-BE49-F238E27FC236}">
                    <a16:creationId xmlns:a16="http://schemas.microsoft.com/office/drawing/2014/main" id="{7093F357-84BF-0EEF-79D5-B4513E640B8E}"/>
                  </a:ext>
                </a:extLst>
              </p:cNvPr>
              <p:cNvSpPr/>
              <p:nvPr/>
            </p:nvSpPr>
            <p:spPr>
              <a:xfrm>
                <a:off x="5767669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5">
                <a:extLst>
                  <a:ext uri="{FF2B5EF4-FFF2-40B4-BE49-F238E27FC236}">
                    <a16:creationId xmlns:a16="http://schemas.microsoft.com/office/drawing/2014/main" id="{4CD8B9A2-0298-B431-3EE6-B04A915527C9}"/>
                  </a:ext>
                </a:extLst>
              </p:cNvPr>
              <p:cNvSpPr/>
              <p:nvPr/>
            </p:nvSpPr>
            <p:spPr>
              <a:xfrm>
                <a:off x="5371705" y="3567865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5">
                <a:extLst>
                  <a:ext uri="{FF2B5EF4-FFF2-40B4-BE49-F238E27FC236}">
                    <a16:creationId xmlns:a16="http://schemas.microsoft.com/office/drawing/2014/main" id="{C5E2E149-2E69-5E79-D634-208EE3F06F0A}"/>
                  </a:ext>
                </a:extLst>
              </p:cNvPr>
              <p:cNvSpPr/>
              <p:nvPr/>
            </p:nvSpPr>
            <p:spPr>
              <a:xfrm>
                <a:off x="6164094" y="3897450"/>
                <a:ext cx="249033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5">
                <a:extLst>
                  <a:ext uri="{FF2B5EF4-FFF2-40B4-BE49-F238E27FC236}">
                    <a16:creationId xmlns:a16="http://schemas.microsoft.com/office/drawing/2014/main" id="{1FC0EB54-B73A-1FF7-A15D-330C42AE8A2D}"/>
                  </a:ext>
                </a:extLst>
              </p:cNvPr>
              <p:cNvSpPr/>
              <p:nvPr/>
            </p:nvSpPr>
            <p:spPr>
              <a:xfrm>
                <a:off x="5767669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25">
                <a:extLst>
                  <a:ext uri="{FF2B5EF4-FFF2-40B4-BE49-F238E27FC236}">
                    <a16:creationId xmlns:a16="http://schemas.microsoft.com/office/drawing/2014/main" id="{B2864479-0017-6C09-85F2-FDD627A5A136}"/>
                  </a:ext>
                </a:extLst>
              </p:cNvPr>
              <p:cNvSpPr/>
              <p:nvPr/>
            </p:nvSpPr>
            <p:spPr>
              <a:xfrm>
                <a:off x="5371705" y="3897450"/>
                <a:ext cx="249033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5">
                <a:extLst>
                  <a:ext uri="{FF2B5EF4-FFF2-40B4-BE49-F238E27FC236}">
                    <a16:creationId xmlns:a16="http://schemas.microsoft.com/office/drawing/2014/main" id="{E06DC17A-20AC-7416-61FB-CC8DB1C80BB0}"/>
                  </a:ext>
                </a:extLst>
              </p:cNvPr>
              <p:cNvSpPr/>
              <p:nvPr/>
            </p:nvSpPr>
            <p:spPr>
              <a:xfrm>
                <a:off x="6164094" y="4226527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25">
                <a:extLst>
                  <a:ext uri="{FF2B5EF4-FFF2-40B4-BE49-F238E27FC236}">
                    <a16:creationId xmlns:a16="http://schemas.microsoft.com/office/drawing/2014/main" id="{150A0AD1-B103-6431-5EEB-99831292170E}"/>
                  </a:ext>
                </a:extLst>
              </p:cNvPr>
              <p:cNvSpPr/>
              <p:nvPr/>
            </p:nvSpPr>
            <p:spPr>
              <a:xfrm>
                <a:off x="5767669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25">
                <a:extLst>
                  <a:ext uri="{FF2B5EF4-FFF2-40B4-BE49-F238E27FC236}">
                    <a16:creationId xmlns:a16="http://schemas.microsoft.com/office/drawing/2014/main" id="{40120858-8FAE-E05C-8261-EABEB4F10597}"/>
                  </a:ext>
                </a:extLst>
              </p:cNvPr>
              <p:cNvSpPr/>
              <p:nvPr/>
            </p:nvSpPr>
            <p:spPr>
              <a:xfrm>
                <a:off x="5371705" y="4226527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5">
                <a:extLst>
                  <a:ext uri="{FF2B5EF4-FFF2-40B4-BE49-F238E27FC236}">
                    <a16:creationId xmlns:a16="http://schemas.microsoft.com/office/drawing/2014/main" id="{2D5D2647-1EFE-6082-09BA-0D973972DC7B}"/>
                  </a:ext>
                </a:extLst>
              </p:cNvPr>
              <p:cNvSpPr/>
              <p:nvPr/>
            </p:nvSpPr>
            <p:spPr>
              <a:xfrm>
                <a:off x="4384935" y="2419350"/>
                <a:ext cx="374173" cy="374173"/>
              </a:xfrm>
              <a:custGeom>
                <a:avLst/>
                <a:gdLst/>
                <a:ahLst/>
                <a:cxnLst/>
                <a:rect l="l" t="t" r="r" b="b"/>
                <a:pathLst>
                  <a:path w="8106" h="8106" extrusionOk="0">
                    <a:moveTo>
                      <a:pt x="0" y="1"/>
                    </a:moveTo>
                    <a:lnTo>
                      <a:pt x="0" y="8106"/>
                    </a:lnTo>
                    <a:lnTo>
                      <a:pt x="8105" y="8106"/>
                    </a:lnTo>
                    <a:lnTo>
                      <a:pt x="810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5">
                <a:extLst>
                  <a:ext uri="{FF2B5EF4-FFF2-40B4-BE49-F238E27FC236}">
                    <a16:creationId xmlns:a16="http://schemas.microsoft.com/office/drawing/2014/main" id="{47298A5D-3D25-B6AC-90E3-E87EF2D5CD0C}"/>
                  </a:ext>
                </a:extLst>
              </p:cNvPr>
              <p:cNvSpPr/>
              <p:nvPr/>
            </p:nvSpPr>
            <p:spPr>
              <a:xfrm>
                <a:off x="4460777" y="2499484"/>
                <a:ext cx="222445" cy="222953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4830" extrusionOk="0">
                    <a:moveTo>
                      <a:pt x="1665" y="1"/>
                    </a:moveTo>
                    <a:lnTo>
                      <a:pt x="1665" y="1665"/>
                    </a:lnTo>
                    <a:lnTo>
                      <a:pt x="1" y="1665"/>
                    </a:lnTo>
                    <a:lnTo>
                      <a:pt x="1" y="3155"/>
                    </a:lnTo>
                    <a:lnTo>
                      <a:pt x="1665" y="3155"/>
                    </a:lnTo>
                    <a:lnTo>
                      <a:pt x="1665" y="4829"/>
                    </a:lnTo>
                    <a:lnTo>
                      <a:pt x="3154" y="4829"/>
                    </a:lnTo>
                    <a:lnTo>
                      <a:pt x="3154" y="3155"/>
                    </a:lnTo>
                    <a:lnTo>
                      <a:pt x="4819" y="3155"/>
                    </a:lnTo>
                    <a:lnTo>
                      <a:pt x="4819" y="1665"/>
                    </a:lnTo>
                    <a:lnTo>
                      <a:pt x="3154" y="1665"/>
                    </a:lnTo>
                    <a:lnTo>
                      <a:pt x="31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5">
                <a:extLst>
                  <a:ext uri="{FF2B5EF4-FFF2-40B4-BE49-F238E27FC236}">
                    <a16:creationId xmlns:a16="http://schemas.microsoft.com/office/drawing/2014/main" id="{1A701708-9C8D-DC13-7414-FE146C4953FF}"/>
                  </a:ext>
                </a:extLst>
              </p:cNvPr>
              <p:cNvSpPr/>
              <p:nvPr/>
            </p:nvSpPr>
            <p:spPr>
              <a:xfrm>
                <a:off x="4014083" y="2909203"/>
                <a:ext cx="1115826" cy="213444"/>
              </a:xfrm>
              <a:custGeom>
                <a:avLst/>
                <a:gdLst/>
                <a:ahLst/>
                <a:cxnLst/>
                <a:rect l="l" t="t" r="r" b="b"/>
                <a:pathLst>
                  <a:path w="24173" h="4624" extrusionOk="0">
                    <a:moveTo>
                      <a:pt x="1" y="1"/>
                    </a:moveTo>
                    <a:lnTo>
                      <a:pt x="1" y="4623"/>
                    </a:lnTo>
                    <a:lnTo>
                      <a:pt x="24173" y="4623"/>
                    </a:lnTo>
                    <a:lnTo>
                      <a:pt x="24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5">
                <a:extLst>
                  <a:ext uri="{FF2B5EF4-FFF2-40B4-BE49-F238E27FC236}">
                    <a16:creationId xmlns:a16="http://schemas.microsoft.com/office/drawing/2014/main" id="{CED2766C-C723-D290-BFA9-3C54B9A15BCD}"/>
                  </a:ext>
                </a:extLst>
              </p:cNvPr>
              <p:cNvSpPr/>
              <p:nvPr/>
            </p:nvSpPr>
            <p:spPr>
              <a:xfrm>
                <a:off x="4014083" y="3238280"/>
                <a:ext cx="1115826" cy="213905"/>
              </a:xfrm>
              <a:custGeom>
                <a:avLst/>
                <a:gdLst/>
                <a:ahLst/>
                <a:cxnLst/>
                <a:rect l="l" t="t" r="r" b="b"/>
                <a:pathLst>
                  <a:path w="24173" h="4634" extrusionOk="0">
                    <a:moveTo>
                      <a:pt x="1" y="1"/>
                    </a:moveTo>
                    <a:lnTo>
                      <a:pt x="1" y="4634"/>
                    </a:lnTo>
                    <a:lnTo>
                      <a:pt x="24173" y="4634"/>
                    </a:lnTo>
                    <a:lnTo>
                      <a:pt x="24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5">
                <a:extLst>
                  <a:ext uri="{FF2B5EF4-FFF2-40B4-BE49-F238E27FC236}">
                    <a16:creationId xmlns:a16="http://schemas.microsoft.com/office/drawing/2014/main" id="{FB46DB55-04F4-EBCA-E89F-2F318AEBFBBD}"/>
                  </a:ext>
                </a:extLst>
              </p:cNvPr>
              <p:cNvSpPr/>
              <p:nvPr/>
            </p:nvSpPr>
            <p:spPr>
              <a:xfrm>
                <a:off x="4014083" y="3567865"/>
                <a:ext cx="1115826" cy="213905"/>
              </a:xfrm>
              <a:custGeom>
                <a:avLst/>
                <a:gdLst/>
                <a:ahLst/>
                <a:cxnLst/>
                <a:rect l="l" t="t" r="r" b="b"/>
                <a:pathLst>
                  <a:path w="24173" h="4634" extrusionOk="0">
                    <a:moveTo>
                      <a:pt x="1" y="0"/>
                    </a:moveTo>
                    <a:lnTo>
                      <a:pt x="1" y="4634"/>
                    </a:lnTo>
                    <a:lnTo>
                      <a:pt x="24173" y="4634"/>
                    </a:lnTo>
                    <a:lnTo>
                      <a:pt x="2417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5">
                <a:extLst>
                  <a:ext uri="{FF2B5EF4-FFF2-40B4-BE49-F238E27FC236}">
                    <a16:creationId xmlns:a16="http://schemas.microsoft.com/office/drawing/2014/main" id="{9B3E7617-CC2F-8E9C-9E6C-AFEB1A15D0CD}"/>
                  </a:ext>
                </a:extLst>
              </p:cNvPr>
              <p:cNvSpPr/>
              <p:nvPr/>
            </p:nvSpPr>
            <p:spPr>
              <a:xfrm>
                <a:off x="4014083" y="3897450"/>
                <a:ext cx="1115826" cy="213398"/>
              </a:xfrm>
              <a:custGeom>
                <a:avLst/>
                <a:gdLst/>
                <a:ahLst/>
                <a:cxnLst/>
                <a:rect l="l" t="t" r="r" b="b"/>
                <a:pathLst>
                  <a:path w="24173" h="4623" extrusionOk="0">
                    <a:moveTo>
                      <a:pt x="1" y="0"/>
                    </a:moveTo>
                    <a:lnTo>
                      <a:pt x="1" y="4623"/>
                    </a:lnTo>
                    <a:lnTo>
                      <a:pt x="24173" y="4623"/>
                    </a:lnTo>
                    <a:lnTo>
                      <a:pt x="2417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5">
                <a:extLst>
                  <a:ext uri="{FF2B5EF4-FFF2-40B4-BE49-F238E27FC236}">
                    <a16:creationId xmlns:a16="http://schemas.microsoft.com/office/drawing/2014/main" id="{873A3CD3-5522-5BBB-9C8B-4E3478D4C3FF}"/>
                  </a:ext>
                </a:extLst>
              </p:cNvPr>
              <p:cNvSpPr/>
              <p:nvPr/>
            </p:nvSpPr>
            <p:spPr>
              <a:xfrm>
                <a:off x="4015514" y="4226527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5">
                <a:extLst>
                  <a:ext uri="{FF2B5EF4-FFF2-40B4-BE49-F238E27FC236}">
                    <a16:creationId xmlns:a16="http://schemas.microsoft.com/office/drawing/2014/main" id="{5F27E920-89A8-C2AA-A07A-BEEB8BEDCD8C}"/>
                  </a:ext>
                </a:extLst>
              </p:cNvPr>
              <p:cNvSpPr/>
              <p:nvPr/>
            </p:nvSpPr>
            <p:spPr>
              <a:xfrm>
                <a:off x="4879036" y="4226527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5">
                <a:extLst>
                  <a:ext uri="{FF2B5EF4-FFF2-40B4-BE49-F238E27FC236}">
                    <a16:creationId xmlns:a16="http://schemas.microsoft.com/office/drawing/2014/main" id="{120466DF-42D2-3C1A-07D6-A8166164366A}"/>
                  </a:ext>
                </a:extLst>
              </p:cNvPr>
              <p:cNvSpPr/>
              <p:nvPr/>
            </p:nvSpPr>
            <p:spPr>
              <a:xfrm>
                <a:off x="4308078" y="4226527"/>
                <a:ext cx="263712" cy="505544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952" extrusionOk="0">
                    <a:moveTo>
                      <a:pt x="1" y="0"/>
                    </a:moveTo>
                    <a:lnTo>
                      <a:pt x="1" y="10951"/>
                    </a:lnTo>
                    <a:lnTo>
                      <a:pt x="5713" y="10951"/>
                    </a:lnTo>
                    <a:lnTo>
                      <a:pt x="57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5">
                <a:extLst>
                  <a:ext uri="{FF2B5EF4-FFF2-40B4-BE49-F238E27FC236}">
                    <a16:creationId xmlns:a16="http://schemas.microsoft.com/office/drawing/2014/main" id="{2C7BC678-5516-D1BD-E78C-868E9C627FDB}"/>
                  </a:ext>
                </a:extLst>
              </p:cNvPr>
              <p:cNvSpPr/>
              <p:nvPr/>
            </p:nvSpPr>
            <p:spPr>
              <a:xfrm>
                <a:off x="4571746" y="4226527"/>
                <a:ext cx="264174" cy="505544"/>
              </a:xfrm>
              <a:custGeom>
                <a:avLst/>
                <a:gdLst/>
                <a:ahLst/>
                <a:cxnLst/>
                <a:rect l="l" t="t" r="r" b="b"/>
                <a:pathLst>
                  <a:path w="5723" h="10952" extrusionOk="0">
                    <a:moveTo>
                      <a:pt x="1" y="0"/>
                    </a:moveTo>
                    <a:lnTo>
                      <a:pt x="1" y="10951"/>
                    </a:lnTo>
                    <a:lnTo>
                      <a:pt x="5723" y="10951"/>
                    </a:lnTo>
                    <a:lnTo>
                      <a:pt x="57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1" name="Google Shape;871;p25">
              <a:extLst>
                <a:ext uri="{FF2B5EF4-FFF2-40B4-BE49-F238E27FC236}">
                  <a16:creationId xmlns:a16="http://schemas.microsoft.com/office/drawing/2014/main" id="{814CFFE1-F955-7B62-500D-B77DC4CF6FDA}"/>
                </a:ext>
              </a:extLst>
            </p:cNvPr>
            <p:cNvSpPr/>
            <p:nvPr/>
          </p:nvSpPr>
          <p:spPr>
            <a:xfrm>
              <a:off x="4519500" y="3009900"/>
              <a:ext cx="105000" cy="105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5">
              <a:extLst>
                <a:ext uri="{FF2B5EF4-FFF2-40B4-BE49-F238E27FC236}">
                  <a16:creationId xmlns:a16="http://schemas.microsoft.com/office/drawing/2014/main" id="{66FB0761-678A-42F5-97ED-E24B24076911}"/>
                </a:ext>
              </a:extLst>
            </p:cNvPr>
            <p:cNvSpPr/>
            <p:nvPr/>
          </p:nvSpPr>
          <p:spPr>
            <a:xfrm>
              <a:off x="4414500" y="3758325"/>
              <a:ext cx="105000" cy="105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5">
              <a:extLst>
                <a:ext uri="{FF2B5EF4-FFF2-40B4-BE49-F238E27FC236}">
                  <a16:creationId xmlns:a16="http://schemas.microsoft.com/office/drawing/2014/main" id="{43CD357D-1930-22CB-9CB6-4F560919ECEF}"/>
                </a:ext>
              </a:extLst>
            </p:cNvPr>
            <p:cNvSpPr/>
            <p:nvPr/>
          </p:nvSpPr>
          <p:spPr>
            <a:xfrm>
              <a:off x="4624500" y="3758325"/>
              <a:ext cx="105000" cy="105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" name="Google Shape;874;p25">
            <a:extLst>
              <a:ext uri="{FF2B5EF4-FFF2-40B4-BE49-F238E27FC236}">
                <a16:creationId xmlns:a16="http://schemas.microsoft.com/office/drawing/2014/main" id="{684CA612-25E0-FBA4-0462-84557D3C3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84836" y="1157741"/>
            <a:ext cx="3216795" cy="14478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Problem </a:t>
            </a:r>
            <a:br>
              <a:rPr lang="en" sz="4800" dirty="0"/>
            </a:br>
            <a:r>
              <a:rPr lang="en" sz="4800" dirty="0"/>
              <a:t>Statment</a:t>
            </a:r>
            <a:endParaRPr sz="4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474286-B693-7DA2-BA3E-F5C696F131B5}"/>
              </a:ext>
            </a:extLst>
          </p:cNvPr>
          <p:cNvSpPr txBox="1"/>
          <p:nvPr/>
        </p:nvSpPr>
        <p:spPr>
          <a:xfrm>
            <a:off x="5642946" y="2907897"/>
            <a:ext cx="28135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Compromise of patient data privacy when using sensitive medical data for machine learning research.</a:t>
            </a:r>
            <a:endParaRPr lang="en-SG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0786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Google Shape;2060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pic>
        <p:nvPicPr>
          <p:cNvPr id="2061" name="Google Shape;2061;p40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2350" y="982738"/>
            <a:ext cx="5479301" cy="3387524"/>
          </a:xfrm>
          <a:prstGeom prst="rect">
            <a:avLst/>
          </a:prstGeom>
          <a:noFill/>
          <a:ln>
            <a:noFill/>
          </a:ln>
        </p:spPr>
      </p:pic>
      <p:sp>
        <p:nvSpPr>
          <p:cNvPr id="2062" name="Google Shape;2062;p40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63" name="Google Shape;2063;p40"/>
          <p:cNvGrpSpPr/>
          <p:nvPr/>
        </p:nvGrpSpPr>
        <p:grpSpPr>
          <a:xfrm>
            <a:off x="3657525" y="1757237"/>
            <a:ext cx="1857600" cy="2354488"/>
            <a:chOff x="3657525" y="1700087"/>
            <a:chExt cx="1857600" cy="2354488"/>
          </a:xfrm>
        </p:grpSpPr>
        <p:sp>
          <p:nvSpPr>
            <p:cNvPr id="2064" name="Google Shape;2064;p40"/>
            <p:cNvSpPr/>
            <p:nvPr/>
          </p:nvSpPr>
          <p:spPr>
            <a:xfrm>
              <a:off x="3657525" y="3876675"/>
              <a:ext cx="1857600" cy="1779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5" name="Google Shape;2065;p40"/>
            <p:cNvGrpSpPr/>
            <p:nvPr/>
          </p:nvGrpSpPr>
          <p:grpSpPr>
            <a:xfrm>
              <a:off x="3914644" y="1700087"/>
              <a:ext cx="1314414" cy="2297556"/>
              <a:chOff x="5672100" y="1487825"/>
              <a:chExt cx="1557363" cy="2722223"/>
            </a:xfrm>
          </p:grpSpPr>
          <p:sp>
            <p:nvSpPr>
              <p:cNvPr id="2066" name="Google Shape;2066;p40"/>
              <p:cNvSpPr/>
              <p:nvPr/>
            </p:nvSpPr>
            <p:spPr>
              <a:xfrm>
                <a:off x="6396824" y="1958728"/>
                <a:ext cx="129354" cy="452692"/>
              </a:xfrm>
              <a:custGeom>
                <a:avLst/>
                <a:gdLst/>
                <a:ahLst/>
                <a:cxnLst/>
                <a:rect l="l" t="t" r="r" b="b"/>
                <a:pathLst>
                  <a:path w="4099" h="14345" extrusionOk="0">
                    <a:moveTo>
                      <a:pt x="2050" y="0"/>
                    </a:moveTo>
                    <a:lnTo>
                      <a:pt x="0" y="14345"/>
                    </a:lnTo>
                    <a:lnTo>
                      <a:pt x="4099" y="14345"/>
                    </a:lnTo>
                    <a:lnTo>
                      <a:pt x="20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0"/>
              <p:cNvSpPr/>
              <p:nvPr/>
            </p:nvSpPr>
            <p:spPr>
              <a:xfrm>
                <a:off x="6221394" y="2363297"/>
                <a:ext cx="480210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17" h="1769" extrusionOk="0">
                    <a:moveTo>
                      <a:pt x="718" y="1"/>
                    </a:moveTo>
                    <a:lnTo>
                      <a:pt x="1" y="1768"/>
                    </a:lnTo>
                    <a:lnTo>
                      <a:pt x="15217" y="1768"/>
                    </a:lnTo>
                    <a:lnTo>
                      <a:pt x="144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0"/>
              <p:cNvSpPr/>
              <p:nvPr/>
            </p:nvSpPr>
            <p:spPr>
              <a:xfrm>
                <a:off x="6345479" y="3269506"/>
                <a:ext cx="230023" cy="498766"/>
              </a:xfrm>
              <a:custGeom>
                <a:avLst/>
                <a:gdLst/>
                <a:ahLst/>
                <a:cxnLst/>
                <a:rect l="l" t="t" r="r" b="b"/>
                <a:pathLst>
                  <a:path w="7289" h="15805" extrusionOk="0">
                    <a:moveTo>
                      <a:pt x="1" y="0"/>
                    </a:moveTo>
                    <a:lnTo>
                      <a:pt x="1" y="15805"/>
                    </a:lnTo>
                    <a:lnTo>
                      <a:pt x="7289" y="15805"/>
                    </a:lnTo>
                    <a:lnTo>
                      <a:pt x="72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0"/>
              <p:cNvSpPr/>
              <p:nvPr/>
            </p:nvSpPr>
            <p:spPr>
              <a:xfrm>
                <a:off x="6292147" y="3768243"/>
                <a:ext cx="336719" cy="90191"/>
              </a:xfrm>
              <a:custGeom>
                <a:avLst/>
                <a:gdLst/>
                <a:ahLst/>
                <a:cxnLst/>
                <a:rect l="l" t="t" r="r" b="b"/>
                <a:pathLst>
                  <a:path w="10670" h="2858" extrusionOk="0">
                    <a:moveTo>
                      <a:pt x="2049" y="1"/>
                    </a:moveTo>
                    <a:lnTo>
                      <a:pt x="1832" y="14"/>
                    </a:lnTo>
                    <a:lnTo>
                      <a:pt x="1640" y="39"/>
                    </a:lnTo>
                    <a:lnTo>
                      <a:pt x="1435" y="91"/>
                    </a:lnTo>
                    <a:lnTo>
                      <a:pt x="1255" y="155"/>
                    </a:lnTo>
                    <a:lnTo>
                      <a:pt x="1076" y="244"/>
                    </a:lnTo>
                    <a:lnTo>
                      <a:pt x="897" y="347"/>
                    </a:lnTo>
                    <a:lnTo>
                      <a:pt x="743" y="462"/>
                    </a:lnTo>
                    <a:lnTo>
                      <a:pt x="602" y="603"/>
                    </a:lnTo>
                    <a:lnTo>
                      <a:pt x="474" y="744"/>
                    </a:lnTo>
                    <a:lnTo>
                      <a:pt x="346" y="898"/>
                    </a:lnTo>
                    <a:lnTo>
                      <a:pt x="244" y="1064"/>
                    </a:lnTo>
                    <a:lnTo>
                      <a:pt x="167" y="1243"/>
                    </a:lnTo>
                    <a:lnTo>
                      <a:pt x="90" y="1435"/>
                    </a:lnTo>
                    <a:lnTo>
                      <a:pt x="39" y="1628"/>
                    </a:lnTo>
                    <a:lnTo>
                      <a:pt x="13" y="1833"/>
                    </a:lnTo>
                    <a:lnTo>
                      <a:pt x="0" y="2050"/>
                    </a:lnTo>
                    <a:lnTo>
                      <a:pt x="0" y="2857"/>
                    </a:lnTo>
                    <a:lnTo>
                      <a:pt x="10669" y="2857"/>
                    </a:lnTo>
                    <a:lnTo>
                      <a:pt x="10669" y="2050"/>
                    </a:lnTo>
                    <a:lnTo>
                      <a:pt x="10656" y="1833"/>
                    </a:lnTo>
                    <a:lnTo>
                      <a:pt x="10618" y="1628"/>
                    </a:lnTo>
                    <a:lnTo>
                      <a:pt x="10567" y="1435"/>
                    </a:lnTo>
                    <a:lnTo>
                      <a:pt x="10503" y="1243"/>
                    </a:lnTo>
                    <a:lnTo>
                      <a:pt x="10413" y="1064"/>
                    </a:lnTo>
                    <a:lnTo>
                      <a:pt x="10311" y="898"/>
                    </a:lnTo>
                    <a:lnTo>
                      <a:pt x="10195" y="744"/>
                    </a:lnTo>
                    <a:lnTo>
                      <a:pt x="10067" y="603"/>
                    </a:lnTo>
                    <a:lnTo>
                      <a:pt x="9913" y="462"/>
                    </a:lnTo>
                    <a:lnTo>
                      <a:pt x="9760" y="347"/>
                    </a:lnTo>
                    <a:lnTo>
                      <a:pt x="9593" y="244"/>
                    </a:lnTo>
                    <a:lnTo>
                      <a:pt x="9414" y="155"/>
                    </a:lnTo>
                    <a:lnTo>
                      <a:pt x="9222" y="91"/>
                    </a:lnTo>
                    <a:lnTo>
                      <a:pt x="9030" y="39"/>
                    </a:lnTo>
                    <a:lnTo>
                      <a:pt x="8825" y="14"/>
                    </a:lnTo>
                    <a:lnTo>
                      <a:pt x="86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0"/>
              <p:cNvSpPr/>
              <p:nvPr/>
            </p:nvSpPr>
            <p:spPr>
              <a:xfrm>
                <a:off x="5809944" y="3820818"/>
                <a:ext cx="1300705" cy="389230"/>
              </a:xfrm>
              <a:custGeom>
                <a:avLst/>
                <a:gdLst/>
                <a:ahLst/>
                <a:cxnLst/>
                <a:rect l="l" t="t" r="r" b="b"/>
                <a:pathLst>
                  <a:path w="41217" h="12334" extrusionOk="0">
                    <a:moveTo>
                      <a:pt x="5162" y="0"/>
                    </a:moveTo>
                    <a:lnTo>
                      <a:pt x="5162" y="1204"/>
                    </a:lnTo>
                    <a:lnTo>
                      <a:pt x="2959" y="1947"/>
                    </a:lnTo>
                    <a:lnTo>
                      <a:pt x="1973" y="1255"/>
                    </a:lnTo>
                    <a:lnTo>
                      <a:pt x="0" y="4060"/>
                    </a:lnTo>
                    <a:lnTo>
                      <a:pt x="961" y="4739"/>
                    </a:lnTo>
                    <a:lnTo>
                      <a:pt x="871" y="5085"/>
                    </a:lnTo>
                    <a:lnTo>
                      <a:pt x="807" y="5431"/>
                    </a:lnTo>
                    <a:lnTo>
                      <a:pt x="769" y="5802"/>
                    </a:lnTo>
                    <a:lnTo>
                      <a:pt x="743" y="6173"/>
                    </a:lnTo>
                    <a:lnTo>
                      <a:pt x="769" y="6545"/>
                    </a:lnTo>
                    <a:lnTo>
                      <a:pt x="807" y="6903"/>
                    </a:lnTo>
                    <a:lnTo>
                      <a:pt x="871" y="7262"/>
                    </a:lnTo>
                    <a:lnTo>
                      <a:pt x="961" y="7608"/>
                    </a:lnTo>
                    <a:lnTo>
                      <a:pt x="0" y="8274"/>
                    </a:lnTo>
                    <a:lnTo>
                      <a:pt x="1973" y="11079"/>
                    </a:lnTo>
                    <a:lnTo>
                      <a:pt x="2959" y="10387"/>
                    </a:lnTo>
                    <a:lnTo>
                      <a:pt x="5098" y="11130"/>
                    </a:lnTo>
                    <a:lnTo>
                      <a:pt x="5098" y="12334"/>
                    </a:lnTo>
                    <a:lnTo>
                      <a:pt x="8530" y="12334"/>
                    </a:lnTo>
                    <a:lnTo>
                      <a:pt x="8530" y="11130"/>
                    </a:lnTo>
                    <a:lnTo>
                      <a:pt x="11950" y="11130"/>
                    </a:lnTo>
                    <a:lnTo>
                      <a:pt x="11950" y="12334"/>
                    </a:lnTo>
                    <a:lnTo>
                      <a:pt x="15383" y="12334"/>
                    </a:lnTo>
                    <a:lnTo>
                      <a:pt x="15383" y="11130"/>
                    </a:lnTo>
                    <a:lnTo>
                      <a:pt x="18930" y="11130"/>
                    </a:lnTo>
                    <a:lnTo>
                      <a:pt x="18930" y="12334"/>
                    </a:lnTo>
                    <a:lnTo>
                      <a:pt x="22350" y="12334"/>
                    </a:lnTo>
                    <a:lnTo>
                      <a:pt x="22350" y="11130"/>
                    </a:lnTo>
                    <a:lnTo>
                      <a:pt x="25783" y="11130"/>
                    </a:lnTo>
                    <a:lnTo>
                      <a:pt x="25783" y="12334"/>
                    </a:lnTo>
                    <a:lnTo>
                      <a:pt x="29215" y="12334"/>
                    </a:lnTo>
                    <a:lnTo>
                      <a:pt x="29215" y="11130"/>
                    </a:lnTo>
                    <a:lnTo>
                      <a:pt x="32635" y="11130"/>
                    </a:lnTo>
                    <a:lnTo>
                      <a:pt x="32635" y="12334"/>
                    </a:lnTo>
                    <a:lnTo>
                      <a:pt x="36067" y="12334"/>
                    </a:lnTo>
                    <a:lnTo>
                      <a:pt x="36067" y="11130"/>
                    </a:lnTo>
                    <a:lnTo>
                      <a:pt x="38270" y="10387"/>
                    </a:lnTo>
                    <a:lnTo>
                      <a:pt x="39257" y="11079"/>
                    </a:lnTo>
                    <a:lnTo>
                      <a:pt x="41216" y="8274"/>
                    </a:lnTo>
                    <a:lnTo>
                      <a:pt x="40268" y="7608"/>
                    </a:lnTo>
                    <a:lnTo>
                      <a:pt x="40358" y="7262"/>
                    </a:lnTo>
                    <a:lnTo>
                      <a:pt x="40422" y="6903"/>
                    </a:lnTo>
                    <a:lnTo>
                      <a:pt x="40460" y="6545"/>
                    </a:lnTo>
                    <a:lnTo>
                      <a:pt x="40473" y="6173"/>
                    </a:lnTo>
                    <a:lnTo>
                      <a:pt x="40460" y="5802"/>
                    </a:lnTo>
                    <a:lnTo>
                      <a:pt x="40422" y="5431"/>
                    </a:lnTo>
                    <a:lnTo>
                      <a:pt x="40358" y="5085"/>
                    </a:lnTo>
                    <a:lnTo>
                      <a:pt x="40268" y="4739"/>
                    </a:lnTo>
                    <a:lnTo>
                      <a:pt x="41216" y="4060"/>
                    </a:lnTo>
                    <a:lnTo>
                      <a:pt x="39257" y="1255"/>
                    </a:lnTo>
                    <a:lnTo>
                      <a:pt x="38270" y="1947"/>
                    </a:lnTo>
                    <a:lnTo>
                      <a:pt x="36131" y="1204"/>
                    </a:lnTo>
                    <a:lnTo>
                      <a:pt x="36131" y="0"/>
                    </a:lnTo>
                    <a:lnTo>
                      <a:pt x="32699" y="0"/>
                    </a:lnTo>
                    <a:lnTo>
                      <a:pt x="32699" y="1204"/>
                    </a:lnTo>
                    <a:lnTo>
                      <a:pt x="29266" y="1204"/>
                    </a:lnTo>
                    <a:lnTo>
                      <a:pt x="29266" y="0"/>
                    </a:lnTo>
                    <a:lnTo>
                      <a:pt x="25847" y="0"/>
                    </a:lnTo>
                    <a:lnTo>
                      <a:pt x="25847" y="1204"/>
                    </a:lnTo>
                    <a:lnTo>
                      <a:pt x="22414" y="1204"/>
                    </a:lnTo>
                    <a:lnTo>
                      <a:pt x="22414" y="0"/>
                    </a:lnTo>
                    <a:lnTo>
                      <a:pt x="18994" y="0"/>
                    </a:lnTo>
                    <a:lnTo>
                      <a:pt x="18994" y="1204"/>
                    </a:lnTo>
                    <a:lnTo>
                      <a:pt x="15434" y="1204"/>
                    </a:lnTo>
                    <a:lnTo>
                      <a:pt x="15434" y="0"/>
                    </a:lnTo>
                    <a:lnTo>
                      <a:pt x="12014" y="0"/>
                    </a:lnTo>
                    <a:lnTo>
                      <a:pt x="12014" y="1204"/>
                    </a:lnTo>
                    <a:lnTo>
                      <a:pt x="8582" y="1204"/>
                    </a:lnTo>
                    <a:lnTo>
                      <a:pt x="85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0"/>
              <p:cNvSpPr/>
              <p:nvPr/>
            </p:nvSpPr>
            <p:spPr>
              <a:xfrm>
                <a:off x="5864918" y="3889929"/>
                <a:ext cx="1191169" cy="251008"/>
              </a:xfrm>
              <a:custGeom>
                <a:avLst/>
                <a:gdLst/>
                <a:ahLst/>
                <a:cxnLst/>
                <a:rect l="l" t="t" r="r" b="b"/>
                <a:pathLst>
                  <a:path w="37746" h="7954" extrusionOk="0">
                    <a:moveTo>
                      <a:pt x="3971" y="0"/>
                    </a:moveTo>
                    <a:lnTo>
                      <a:pt x="3766" y="13"/>
                    </a:lnTo>
                    <a:lnTo>
                      <a:pt x="3561" y="26"/>
                    </a:lnTo>
                    <a:lnTo>
                      <a:pt x="3369" y="51"/>
                    </a:lnTo>
                    <a:lnTo>
                      <a:pt x="3177" y="90"/>
                    </a:lnTo>
                    <a:lnTo>
                      <a:pt x="2985" y="128"/>
                    </a:lnTo>
                    <a:lnTo>
                      <a:pt x="2792" y="179"/>
                    </a:lnTo>
                    <a:lnTo>
                      <a:pt x="2600" y="244"/>
                    </a:lnTo>
                    <a:lnTo>
                      <a:pt x="2421" y="320"/>
                    </a:lnTo>
                    <a:lnTo>
                      <a:pt x="2255" y="397"/>
                    </a:lnTo>
                    <a:lnTo>
                      <a:pt x="2075" y="487"/>
                    </a:lnTo>
                    <a:lnTo>
                      <a:pt x="1909" y="577"/>
                    </a:lnTo>
                    <a:lnTo>
                      <a:pt x="1755" y="679"/>
                    </a:lnTo>
                    <a:lnTo>
                      <a:pt x="1601" y="794"/>
                    </a:lnTo>
                    <a:lnTo>
                      <a:pt x="1448" y="910"/>
                    </a:lnTo>
                    <a:lnTo>
                      <a:pt x="1307" y="1038"/>
                    </a:lnTo>
                    <a:lnTo>
                      <a:pt x="1166" y="1166"/>
                    </a:lnTo>
                    <a:lnTo>
                      <a:pt x="1038" y="1307"/>
                    </a:lnTo>
                    <a:lnTo>
                      <a:pt x="910" y="1447"/>
                    </a:lnTo>
                    <a:lnTo>
                      <a:pt x="794" y="1601"/>
                    </a:lnTo>
                    <a:lnTo>
                      <a:pt x="679" y="1755"/>
                    </a:lnTo>
                    <a:lnTo>
                      <a:pt x="577" y="1921"/>
                    </a:lnTo>
                    <a:lnTo>
                      <a:pt x="474" y="2088"/>
                    </a:lnTo>
                    <a:lnTo>
                      <a:pt x="397" y="2254"/>
                    </a:lnTo>
                    <a:lnTo>
                      <a:pt x="308" y="2434"/>
                    </a:lnTo>
                    <a:lnTo>
                      <a:pt x="244" y="2613"/>
                    </a:lnTo>
                    <a:lnTo>
                      <a:pt x="180" y="2792"/>
                    </a:lnTo>
                    <a:lnTo>
                      <a:pt x="128" y="2984"/>
                    </a:lnTo>
                    <a:lnTo>
                      <a:pt x="77" y="3177"/>
                    </a:lnTo>
                    <a:lnTo>
                      <a:pt x="52" y="3369"/>
                    </a:lnTo>
                    <a:lnTo>
                      <a:pt x="26" y="3574"/>
                    </a:lnTo>
                    <a:lnTo>
                      <a:pt x="0" y="3778"/>
                    </a:lnTo>
                    <a:lnTo>
                      <a:pt x="0" y="3983"/>
                    </a:lnTo>
                    <a:lnTo>
                      <a:pt x="0" y="4188"/>
                    </a:lnTo>
                    <a:lnTo>
                      <a:pt x="26" y="4380"/>
                    </a:lnTo>
                    <a:lnTo>
                      <a:pt x="52" y="4585"/>
                    </a:lnTo>
                    <a:lnTo>
                      <a:pt x="77" y="4777"/>
                    </a:lnTo>
                    <a:lnTo>
                      <a:pt x="128" y="4970"/>
                    </a:lnTo>
                    <a:lnTo>
                      <a:pt x="180" y="5162"/>
                    </a:lnTo>
                    <a:lnTo>
                      <a:pt x="244" y="5341"/>
                    </a:lnTo>
                    <a:lnTo>
                      <a:pt x="308" y="5520"/>
                    </a:lnTo>
                    <a:lnTo>
                      <a:pt x="397" y="5700"/>
                    </a:lnTo>
                    <a:lnTo>
                      <a:pt x="474" y="5866"/>
                    </a:lnTo>
                    <a:lnTo>
                      <a:pt x="577" y="6033"/>
                    </a:lnTo>
                    <a:lnTo>
                      <a:pt x="679" y="6199"/>
                    </a:lnTo>
                    <a:lnTo>
                      <a:pt x="794" y="6353"/>
                    </a:lnTo>
                    <a:lnTo>
                      <a:pt x="910" y="6507"/>
                    </a:lnTo>
                    <a:lnTo>
                      <a:pt x="1038" y="6647"/>
                    </a:lnTo>
                    <a:lnTo>
                      <a:pt x="1166" y="6788"/>
                    </a:lnTo>
                    <a:lnTo>
                      <a:pt x="1307" y="6916"/>
                    </a:lnTo>
                    <a:lnTo>
                      <a:pt x="1448" y="7044"/>
                    </a:lnTo>
                    <a:lnTo>
                      <a:pt x="1601" y="7160"/>
                    </a:lnTo>
                    <a:lnTo>
                      <a:pt x="1755" y="7275"/>
                    </a:lnTo>
                    <a:lnTo>
                      <a:pt x="1909" y="7378"/>
                    </a:lnTo>
                    <a:lnTo>
                      <a:pt x="2075" y="7467"/>
                    </a:lnTo>
                    <a:lnTo>
                      <a:pt x="2255" y="7557"/>
                    </a:lnTo>
                    <a:lnTo>
                      <a:pt x="2421" y="7634"/>
                    </a:lnTo>
                    <a:lnTo>
                      <a:pt x="2600" y="7711"/>
                    </a:lnTo>
                    <a:lnTo>
                      <a:pt x="2792" y="7775"/>
                    </a:lnTo>
                    <a:lnTo>
                      <a:pt x="2985" y="7826"/>
                    </a:lnTo>
                    <a:lnTo>
                      <a:pt x="3177" y="7877"/>
                    </a:lnTo>
                    <a:lnTo>
                      <a:pt x="3369" y="7903"/>
                    </a:lnTo>
                    <a:lnTo>
                      <a:pt x="3561" y="7928"/>
                    </a:lnTo>
                    <a:lnTo>
                      <a:pt x="3766" y="7941"/>
                    </a:lnTo>
                    <a:lnTo>
                      <a:pt x="3971" y="7954"/>
                    </a:lnTo>
                    <a:lnTo>
                      <a:pt x="33762" y="7954"/>
                    </a:lnTo>
                    <a:lnTo>
                      <a:pt x="33967" y="7941"/>
                    </a:lnTo>
                    <a:lnTo>
                      <a:pt x="34172" y="7928"/>
                    </a:lnTo>
                    <a:lnTo>
                      <a:pt x="34377" y="7903"/>
                    </a:lnTo>
                    <a:lnTo>
                      <a:pt x="34569" y="7877"/>
                    </a:lnTo>
                    <a:lnTo>
                      <a:pt x="34761" y="7826"/>
                    </a:lnTo>
                    <a:lnTo>
                      <a:pt x="34953" y="7775"/>
                    </a:lnTo>
                    <a:lnTo>
                      <a:pt x="35132" y="7711"/>
                    </a:lnTo>
                    <a:lnTo>
                      <a:pt x="35312" y="7634"/>
                    </a:lnTo>
                    <a:lnTo>
                      <a:pt x="35491" y="7557"/>
                    </a:lnTo>
                    <a:lnTo>
                      <a:pt x="35657" y="7467"/>
                    </a:lnTo>
                    <a:lnTo>
                      <a:pt x="35824" y="7378"/>
                    </a:lnTo>
                    <a:lnTo>
                      <a:pt x="35990" y="7275"/>
                    </a:lnTo>
                    <a:lnTo>
                      <a:pt x="36144" y="7160"/>
                    </a:lnTo>
                    <a:lnTo>
                      <a:pt x="36298" y="7044"/>
                    </a:lnTo>
                    <a:lnTo>
                      <a:pt x="36439" y="6916"/>
                    </a:lnTo>
                    <a:lnTo>
                      <a:pt x="36580" y="6788"/>
                    </a:lnTo>
                    <a:lnTo>
                      <a:pt x="36708" y="6647"/>
                    </a:lnTo>
                    <a:lnTo>
                      <a:pt x="36836" y="6507"/>
                    </a:lnTo>
                    <a:lnTo>
                      <a:pt x="36951" y="6353"/>
                    </a:lnTo>
                    <a:lnTo>
                      <a:pt x="37066" y="6199"/>
                    </a:lnTo>
                    <a:lnTo>
                      <a:pt x="37169" y="6033"/>
                    </a:lnTo>
                    <a:lnTo>
                      <a:pt x="37258" y="5866"/>
                    </a:lnTo>
                    <a:lnTo>
                      <a:pt x="37348" y="5700"/>
                    </a:lnTo>
                    <a:lnTo>
                      <a:pt x="37425" y="5520"/>
                    </a:lnTo>
                    <a:lnTo>
                      <a:pt x="37502" y="5341"/>
                    </a:lnTo>
                    <a:lnTo>
                      <a:pt x="37566" y="5162"/>
                    </a:lnTo>
                    <a:lnTo>
                      <a:pt x="37617" y="4970"/>
                    </a:lnTo>
                    <a:lnTo>
                      <a:pt x="37655" y="4777"/>
                    </a:lnTo>
                    <a:lnTo>
                      <a:pt x="37694" y="4585"/>
                    </a:lnTo>
                    <a:lnTo>
                      <a:pt x="37719" y="4380"/>
                    </a:lnTo>
                    <a:lnTo>
                      <a:pt x="37732" y="4188"/>
                    </a:lnTo>
                    <a:lnTo>
                      <a:pt x="37745" y="3983"/>
                    </a:lnTo>
                    <a:lnTo>
                      <a:pt x="37732" y="3778"/>
                    </a:lnTo>
                    <a:lnTo>
                      <a:pt x="37719" y="3574"/>
                    </a:lnTo>
                    <a:lnTo>
                      <a:pt x="37694" y="3369"/>
                    </a:lnTo>
                    <a:lnTo>
                      <a:pt x="37655" y="3177"/>
                    </a:lnTo>
                    <a:lnTo>
                      <a:pt x="37617" y="2984"/>
                    </a:lnTo>
                    <a:lnTo>
                      <a:pt x="37566" y="2792"/>
                    </a:lnTo>
                    <a:lnTo>
                      <a:pt x="37502" y="2613"/>
                    </a:lnTo>
                    <a:lnTo>
                      <a:pt x="37425" y="2434"/>
                    </a:lnTo>
                    <a:lnTo>
                      <a:pt x="37348" y="2254"/>
                    </a:lnTo>
                    <a:lnTo>
                      <a:pt x="37258" y="2088"/>
                    </a:lnTo>
                    <a:lnTo>
                      <a:pt x="37169" y="1921"/>
                    </a:lnTo>
                    <a:lnTo>
                      <a:pt x="37066" y="1755"/>
                    </a:lnTo>
                    <a:lnTo>
                      <a:pt x="36951" y="1601"/>
                    </a:lnTo>
                    <a:lnTo>
                      <a:pt x="36836" y="1447"/>
                    </a:lnTo>
                    <a:lnTo>
                      <a:pt x="36708" y="1307"/>
                    </a:lnTo>
                    <a:lnTo>
                      <a:pt x="36580" y="1166"/>
                    </a:lnTo>
                    <a:lnTo>
                      <a:pt x="36439" y="1038"/>
                    </a:lnTo>
                    <a:lnTo>
                      <a:pt x="36298" y="910"/>
                    </a:lnTo>
                    <a:lnTo>
                      <a:pt x="36144" y="794"/>
                    </a:lnTo>
                    <a:lnTo>
                      <a:pt x="35990" y="679"/>
                    </a:lnTo>
                    <a:lnTo>
                      <a:pt x="35824" y="577"/>
                    </a:lnTo>
                    <a:lnTo>
                      <a:pt x="35657" y="487"/>
                    </a:lnTo>
                    <a:lnTo>
                      <a:pt x="35491" y="397"/>
                    </a:lnTo>
                    <a:lnTo>
                      <a:pt x="35312" y="320"/>
                    </a:lnTo>
                    <a:lnTo>
                      <a:pt x="35132" y="244"/>
                    </a:lnTo>
                    <a:lnTo>
                      <a:pt x="34953" y="179"/>
                    </a:lnTo>
                    <a:lnTo>
                      <a:pt x="34761" y="128"/>
                    </a:lnTo>
                    <a:lnTo>
                      <a:pt x="34569" y="90"/>
                    </a:lnTo>
                    <a:lnTo>
                      <a:pt x="34377" y="51"/>
                    </a:lnTo>
                    <a:lnTo>
                      <a:pt x="34172" y="26"/>
                    </a:lnTo>
                    <a:lnTo>
                      <a:pt x="33967" y="13"/>
                    </a:lnTo>
                    <a:lnTo>
                      <a:pt x="337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0"/>
              <p:cNvSpPr/>
              <p:nvPr/>
            </p:nvSpPr>
            <p:spPr>
              <a:xfrm>
                <a:off x="5896444" y="3921455"/>
                <a:ext cx="1128118" cy="187956"/>
              </a:xfrm>
              <a:custGeom>
                <a:avLst/>
                <a:gdLst/>
                <a:ahLst/>
                <a:cxnLst/>
                <a:rect l="l" t="t" r="r" b="b"/>
                <a:pathLst>
                  <a:path w="35748" h="5956" extrusionOk="0">
                    <a:moveTo>
                      <a:pt x="2818" y="0"/>
                    </a:moveTo>
                    <a:lnTo>
                      <a:pt x="2664" y="13"/>
                    </a:lnTo>
                    <a:lnTo>
                      <a:pt x="2370" y="64"/>
                    </a:lnTo>
                    <a:lnTo>
                      <a:pt x="2088" y="128"/>
                    </a:lnTo>
                    <a:lnTo>
                      <a:pt x="1819" y="231"/>
                    </a:lnTo>
                    <a:lnTo>
                      <a:pt x="1550" y="359"/>
                    </a:lnTo>
                    <a:lnTo>
                      <a:pt x="1307" y="512"/>
                    </a:lnTo>
                    <a:lnTo>
                      <a:pt x="1076" y="679"/>
                    </a:lnTo>
                    <a:lnTo>
                      <a:pt x="871" y="871"/>
                    </a:lnTo>
                    <a:lnTo>
                      <a:pt x="679" y="1089"/>
                    </a:lnTo>
                    <a:lnTo>
                      <a:pt x="500" y="1319"/>
                    </a:lnTo>
                    <a:lnTo>
                      <a:pt x="359" y="1563"/>
                    </a:lnTo>
                    <a:lnTo>
                      <a:pt x="231" y="1819"/>
                    </a:lnTo>
                    <a:lnTo>
                      <a:pt x="128" y="2088"/>
                    </a:lnTo>
                    <a:lnTo>
                      <a:pt x="52" y="2382"/>
                    </a:lnTo>
                    <a:lnTo>
                      <a:pt x="13" y="2677"/>
                    </a:lnTo>
                    <a:lnTo>
                      <a:pt x="0" y="2831"/>
                    </a:lnTo>
                    <a:lnTo>
                      <a:pt x="0" y="2984"/>
                    </a:lnTo>
                    <a:lnTo>
                      <a:pt x="0" y="3138"/>
                    </a:lnTo>
                    <a:lnTo>
                      <a:pt x="13" y="3279"/>
                    </a:lnTo>
                    <a:lnTo>
                      <a:pt x="52" y="3586"/>
                    </a:lnTo>
                    <a:lnTo>
                      <a:pt x="128" y="3868"/>
                    </a:lnTo>
                    <a:lnTo>
                      <a:pt x="231" y="4137"/>
                    </a:lnTo>
                    <a:lnTo>
                      <a:pt x="359" y="4406"/>
                    </a:lnTo>
                    <a:lnTo>
                      <a:pt x="500" y="4649"/>
                    </a:lnTo>
                    <a:lnTo>
                      <a:pt x="679" y="4880"/>
                    </a:lnTo>
                    <a:lnTo>
                      <a:pt x="871" y="5085"/>
                    </a:lnTo>
                    <a:lnTo>
                      <a:pt x="1076" y="5277"/>
                    </a:lnTo>
                    <a:lnTo>
                      <a:pt x="1307" y="5456"/>
                    </a:lnTo>
                    <a:lnTo>
                      <a:pt x="1550" y="5597"/>
                    </a:lnTo>
                    <a:lnTo>
                      <a:pt x="1819" y="5725"/>
                    </a:lnTo>
                    <a:lnTo>
                      <a:pt x="2088" y="5828"/>
                    </a:lnTo>
                    <a:lnTo>
                      <a:pt x="2370" y="5905"/>
                    </a:lnTo>
                    <a:lnTo>
                      <a:pt x="2664" y="5943"/>
                    </a:lnTo>
                    <a:lnTo>
                      <a:pt x="2818" y="5956"/>
                    </a:lnTo>
                    <a:lnTo>
                      <a:pt x="32917" y="5956"/>
                    </a:lnTo>
                    <a:lnTo>
                      <a:pt x="33070" y="5943"/>
                    </a:lnTo>
                    <a:lnTo>
                      <a:pt x="33365" y="5905"/>
                    </a:lnTo>
                    <a:lnTo>
                      <a:pt x="33659" y="5828"/>
                    </a:lnTo>
                    <a:lnTo>
                      <a:pt x="33928" y="5725"/>
                    </a:lnTo>
                    <a:lnTo>
                      <a:pt x="34184" y="5597"/>
                    </a:lnTo>
                    <a:lnTo>
                      <a:pt x="34428" y="5456"/>
                    </a:lnTo>
                    <a:lnTo>
                      <a:pt x="34658" y="5277"/>
                    </a:lnTo>
                    <a:lnTo>
                      <a:pt x="34876" y="5085"/>
                    </a:lnTo>
                    <a:lnTo>
                      <a:pt x="35068" y="4880"/>
                    </a:lnTo>
                    <a:lnTo>
                      <a:pt x="35235" y="4649"/>
                    </a:lnTo>
                    <a:lnTo>
                      <a:pt x="35388" y="4406"/>
                    </a:lnTo>
                    <a:lnTo>
                      <a:pt x="35517" y="4137"/>
                    </a:lnTo>
                    <a:lnTo>
                      <a:pt x="35619" y="3868"/>
                    </a:lnTo>
                    <a:lnTo>
                      <a:pt x="35683" y="3586"/>
                    </a:lnTo>
                    <a:lnTo>
                      <a:pt x="35734" y="3279"/>
                    </a:lnTo>
                    <a:lnTo>
                      <a:pt x="35747" y="3138"/>
                    </a:lnTo>
                    <a:lnTo>
                      <a:pt x="35747" y="2984"/>
                    </a:lnTo>
                    <a:lnTo>
                      <a:pt x="35747" y="2831"/>
                    </a:lnTo>
                    <a:lnTo>
                      <a:pt x="35734" y="2677"/>
                    </a:lnTo>
                    <a:lnTo>
                      <a:pt x="35683" y="2382"/>
                    </a:lnTo>
                    <a:lnTo>
                      <a:pt x="35619" y="2088"/>
                    </a:lnTo>
                    <a:lnTo>
                      <a:pt x="35517" y="1819"/>
                    </a:lnTo>
                    <a:lnTo>
                      <a:pt x="35388" y="1563"/>
                    </a:lnTo>
                    <a:lnTo>
                      <a:pt x="35235" y="1319"/>
                    </a:lnTo>
                    <a:lnTo>
                      <a:pt x="35068" y="1089"/>
                    </a:lnTo>
                    <a:lnTo>
                      <a:pt x="34876" y="871"/>
                    </a:lnTo>
                    <a:lnTo>
                      <a:pt x="34658" y="679"/>
                    </a:lnTo>
                    <a:lnTo>
                      <a:pt x="34428" y="512"/>
                    </a:lnTo>
                    <a:lnTo>
                      <a:pt x="34184" y="359"/>
                    </a:lnTo>
                    <a:lnTo>
                      <a:pt x="33928" y="231"/>
                    </a:lnTo>
                    <a:lnTo>
                      <a:pt x="33659" y="128"/>
                    </a:lnTo>
                    <a:lnTo>
                      <a:pt x="33365" y="64"/>
                    </a:lnTo>
                    <a:lnTo>
                      <a:pt x="33070" y="13"/>
                    </a:lnTo>
                    <a:lnTo>
                      <a:pt x="329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0"/>
              <p:cNvSpPr/>
              <p:nvPr/>
            </p:nvSpPr>
            <p:spPr>
              <a:xfrm>
                <a:off x="5693528" y="2429189"/>
                <a:ext cx="1535935" cy="1155194"/>
              </a:xfrm>
              <a:custGeom>
                <a:avLst/>
                <a:gdLst/>
                <a:ahLst/>
                <a:cxnLst/>
                <a:rect l="l" t="t" r="r" b="b"/>
                <a:pathLst>
                  <a:path w="48671" h="36606" extrusionOk="0">
                    <a:moveTo>
                      <a:pt x="18162" y="0"/>
                    </a:moveTo>
                    <a:lnTo>
                      <a:pt x="17881" y="13"/>
                    </a:lnTo>
                    <a:lnTo>
                      <a:pt x="17599" y="39"/>
                    </a:lnTo>
                    <a:lnTo>
                      <a:pt x="17330" y="77"/>
                    </a:lnTo>
                    <a:lnTo>
                      <a:pt x="17048" y="116"/>
                    </a:lnTo>
                    <a:lnTo>
                      <a:pt x="16779" y="167"/>
                    </a:lnTo>
                    <a:lnTo>
                      <a:pt x="16510" y="218"/>
                    </a:lnTo>
                    <a:lnTo>
                      <a:pt x="16241" y="282"/>
                    </a:lnTo>
                    <a:lnTo>
                      <a:pt x="15985" y="359"/>
                    </a:lnTo>
                    <a:lnTo>
                      <a:pt x="15729" y="449"/>
                    </a:lnTo>
                    <a:lnTo>
                      <a:pt x="15473" y="538"/>
                    </a:lnTo>
                    <a:lnTo>
                      <a:pt x="15217" y="628"/>
                    </a:lnTo>
                    <a:lnTo>
                      <a:pt x="14973" y="743"/>
                    </a:lnTo>
                    <a:lnTo>
                      <a:pt x="14730" y="846"/>
                    </a:lnTo>
                    <a:lnTo>
                      <a:pt x="14486" y="974"/>
                    </a:lnTo>
                    <a:lnTo>
                      <a:pt x="14256" y="1102"/>
                    </a:lnTo>
                    <a:lnTo>
                      <a:pt x="14025" y="1230"/>
                    </a:lnTo>
                    <a:lnTo>
                      <a:pt x="13795" y="1371"/>
                    </a:lnTo>
                    <a:lnTo>
                      <a:pt x="13577" y="1525"/>
                    </a:lnTo>
                    <a:lnTo>
                      <a:pt x="13359" y="1678"/>
                    </a:lnTo>
                    <a:lnTo>
                      <a:pt x="13154" y="1845"/>
                    </a:lnTo>
                    <a:lnTo>
                      <a:pt x="12950" y="2011"/>
                    </a:lnTo>
                    <a:lnTo>
                      <a:pt x="12745" y="2178"/>
                    </a:lnTo>
                    <a:lnTo>
                      <a:pt x="12552" y="2357"/>
                    </a:lnTo>
                    <a:lnTo>
                      <a:pt x="12360" y="2549"/>
                    </a:lnTo>
                    <a:lnTo>
                      <a:pt x="12181" y="2741"/>
                    </a:lnTo>
                    <a:lnTo>
                      <a:pt x="12002" y="2933"/>
                    </a:lnTo>
                    <a:lnTo>
                      <a:pt x="11835" y="3138"/>
                    </a:lnTo>
                    <a:lnTo>
                      <a:pt x="11669" y="3343"/>
                    </a:lnTo>
                    <a:lnTo>
                      <a:pt x="11502" y="3561"/>
                    </a:lnTo>
                    <a:lnTo>
                      <a:pt x="11361" y="3779"/>
                    </a:lnTo>
                    <a:lnTo>
                      <a:pt x="11208" y="3996"/>
                    </a:lnTo>
                    <a:lnTo>
                      <a:pt x="10990" y="3971"/>
                    </a:lnTo>
                    <a:lnTo>
                      <a:pt x="10772" y="3945"/>
                    </a:lnTo>
                    <a:lnTo>
                      <a:pt x="10542" y="3932"/>
                    </a:lnTo>
                    <a:lnTo>
                      <a:pt x="10311" y="3920"/>
                    </a:lnTo>
                    <a:lnTo>
                      <a:pt x="10017" y="3932"/>
                    </a:lnTo>
                    <a:lnTo>
                      <a:pt x="9722" y="3958"/>
                    </a:lnTo>
                    <a:lnTo>
                      <a:pt x="9427" y="3984"/>
                    </a:lnTo>
                    <a:lnTo>
                      <a:pt x="9146" y="4035"/>
                    </a:lnTo>
                    <a:lnTo>
                      <a:pt x="8864" y="4099"/>
                    </a:lnTo>
                    <a:lnTo>
                      <a:pt x="8582" y="4189"/>
                    </a:lnTo>
                    <a:lnTo>
                      <a:pt x="8313" y="4278"/>
                    </a:lnTo>
                    <a:lnTo>
                      <a:pt x="8057" y="4381"/>
                    </a:lnTo>
                    <a:lnTo>
                      <a:pt x="7801" y="4496"/>
                    </a:lnTo>
                    <a:lnTo>
                      <a:pt x="7545" y="4624"/>
                    </a:lnTo>
                    <a:lnTo>
                      <a:pt x="7301" y="4765"/>
                    </a:lnTo>
                    <a:lnTo>
                      <a:pt x="7071" y="4919"/>
                    </a:lnTo>
                    <a:lnTo>
                      <a:pt x="6840" y="5072"/>
                    </a:lnTo>
                    <a:lnTo>
                      <a:pt x="6622" y="5252"/>
                    </a:lnTo>
                    <a:lnTo>
                      <a:pt x="6405" y="5431"/>
                    </a:lnTo>
                    <a:lnTo>
                      <a:pt x="6213" y="5623"/>
                    </a:lnTo>
                    <a:lnTo>
                      <a:pt x="6008" y="5828"/>
                    </a:lnTo>
                    <a:lnTo>
                      <a:pt x="5828" y="6033"/>
                    </a:lnTo>
                    <a:lnTo>
                      <a:pt x="5662" y="6251"/>
                    </a:lnTo>
                    <a:lnTo>
                      <a:pt x="5495" y="6481"/>
                    </a:lnTo>
                    <a:lnTo>
                      <a:pt x="5342" y="6725"/>
                    </a:lnTo>
                    <a:lnTo>
                      <a:pt x="5201" y="6968"/>
                    </a:lnTo>
                    <a:lnTo>
                      <a:pt x="5073" y="7211"/>
                    </a:lnTo>
                    <a:lnTo>
                      <a:pt x="4957" y="7467"/>
                    </a:lnTo>
                    <a:lnTo>
                      <a:pt x="4855" y="7736"/>
                    </a:lnTo>
                    <a:lnTo>
                      <a:pt x="4765" y="8005"/>
                    </a:lnTo>
                    <a:lnTo>
                      <a:pt x="4688" y="8287"/>
                    </a:lnTo>
                    <a:lnTo>
                      <a:pt x="4624" y="8556"/>
                    </a:lnTo>
                    <a:lnTo>
                      <a:pt x="4573" y="8851"/>
                    </a:lnTo>
                    <a:lnTo>
                      <a:pt x="4535" y="9145"/>
                    </a:lnTo>
                    <a:lnTo>
                      <a:pt x="4509" y="9440"/>
                    </a:lnTo>
                    <a:lnTo>
                      <a:pt x="4509" y="9734"/>
                    </a:lnTo>
                    <a:lnTo>
                      <a:pt x="4509" y="9978"/>
                    </a:lnTo>
                    <a:lnTo>
                      <a:pt x="4535" y="10234"/>
                    </a:lnTo>
                    <a:lnTo>
                      <a:pt x="4560" y="10477"/>
                    </a:lnTo>
                    <a:lnTo>
                      <a:pt x="4599" y="10721"/>
                    </a:lnTo>
                    <a:lnTo>
                      <a:pt x="4343" y="10849"/>
                    </a:lnTo>
                    <a:lnTo>
                      <a:pt x="4086" y="11002"/>
                    </a:lnTo>
                    <a:lnTo>
                      <a:pt x="3856" y="11156"/>
                    </a:lnTo>
                    <a:lnTo>
                      <a:pt x="3613" y="11323"/>
                    </a:lnTo>
                    <a:lnTo>
                      <a:pt x="3382" y="11489"/>
                    </a:lnTo>
                    <a:lnTo>
                      <a:pt x="3152" y="11668"/>
                    </a:lnTo>
                    <a:lnTo>
                      <a:pt x="2934" y="11848"/>
                    </a:lnTo>
                    <a:lnTo>
                      <a:pt x="2729" y="12040"/>
                    </a:lnTo>
                    <a:lnTo>
                      <a:pt x="2524" y="12245"/>
                    </a:lnTo>
                    <a:lnTo>
                      <a:pt x="2319" y="12450"/>
                    </a:lnTo>
                    <a:lnTo>
                      <a:pt x="2127" y="12655"/>
                    </a:lnTo>
                    <a:lnTo>
                      <a:pt x="1935" y="12872"/>
                    </a:lnTo>
                    <a:lnTo>
                      <a:pt x="1768" y="13103"/>
                    </a:lnTo>
                    <a:lnTo>
                      <a:pt x="1589" y="13333"/>
                    </a:lnTo>
                    <a:lnTo>
                      <a:pt x="1422" y="13564"/>
                    </a:lnTo>
                    <a:lnTo>
                      <a:pt x="1269" y="13807"/>
                    </a:lnTo>
                    <a:lnTo>
                      <a:pt x="1128" y="14063"/>
                    </a:lnTo>
                    <a:lnTo>
                      <a:pt x="987" y="14307"/>
                    </a:lnTo>
                    <a:lnTo>
                      <a:pt x="859" y="14576"/>
                    </a:lnTo>
                    <a:lnTo>
                      <a:pt x="731" y="14832"/>
                    </a:lnTo>
                    <a:lnTo>
                      <a:pt x="616" y="15101"/>
                    </a:lnTo>
                    <a:lnTo>
                      <a:pt x="513" y="15370"/>
                    </a:lnTo>
                    <a:lnTo>
                      <a:pt x="423" y="15652"/>
                    </a:lnTo>
                    <a:lnTo>
                      <a:pt x="334" y="15933"/>
                    </a:lnTo>
                    <a:lnTo>
                      <a:pt x="257" y="16215"/>
                    </a:lnTo>
                    <a:lnTo>
                      <a:pt x="193" y="16497"/>
                    </a:lnTo>
                    <a:lnTo>
                      <a:pt x="129" y="16792"/>
                    </a:lnTo>
                    <a:lnTo>
                      <a:pt x="90" y="17086"/>
                    </a:lnTo>
                    <a:lnTo>
                      <a:pt x="52" y="17394"/>
                    </a:lnTo>
                    <a:lnTo>
                      <a:pt x="26" y="17688"/>
                    </a:lnTo>
                    <a:lnTo>
                      <a:pt x="1" y="17996"/>
                    </a:lnTo>
                    <a:lnTo>
                      <a:pt x="1" y="18303"/>
                    </a:lnTo>
                    <a:lnTo>
                      <a:pt x="1" y="18610"/>
                    </a:lnTo>
                    <a:lnTo>
                      <a:pt x="26" y="18918"/>
                    </a:lnTo>
                    <a:lnTo>
                      <a:pt x="52" y="19225"/>
                    </a:lnTo>
                    <a:lnTo>
                      <a:pt x="90" y="19520"/>
                    </a:lnTo>
                    <a:lnTo>
                      <a:pt x="129" y="19814"/>
                    </a:lnTo>
                    <a:lnTo>
                      <a:pt x="193" y="20109"/>
                    </a:lnTo>
                    <a:lnTo>
                      <a:pt x="257" y="20391"/>
                    </a:lnTo>
                    <a:lnTo>
                      <a:pt x="334" y="20685"/>
                    </a:lnTo>
                    <a:lnTo>
                      <a:pt x="423" y="20967"/>
                    </a:lnTo>
                    <a:lnTo>
                      <a:pt x="513" y="21236"/>
                    </a:lnTo>
                    <a:lnTo>
                      <a:pt x="616" y="21505"/>
                    </a:lnTo>
                    <a:lnTo>
                      <a:pt x="731" y="21774"/>
                    </a:lnTo>
                    <a:lnTo>
                      <a:pt x="859" y="22043"/>
                    </a:lnTo>
                    <a:lnTo>
                      <a:pt x="987" y="22299"/>
                    </a:lnTo>
                    <a:lnTo>
                      <a:pt x="1128" y="22555"/>
                    </a:lnTo>
                    <a:lnTo>
                      <a:pt x="1269" y="22798"/>
                    </a:lnTo>
                    <a:lnTo>
                      <a:pt x="1422" y="23042"/>
                    </a:lnTo>
                    <a:lnTo>
                      <a:pt x="1589" y="23272"/>
                    </a:lnTo>
                    <a:lnTo>
                      <a:pt x="1768" y="23503"/>
                    </a:lnTo>
                    <a:lnTo>
                      <a:pt x="1935" y="23733"/>
                    </a:lnTo>
                    <a:lnTo>
                      <a:pt x="2127" y="23951"/>
                    </a:lnTo>
                    <a:lnTo>
                      <a:pt x="2319" y="24156"/>
                    </a:lnTo>
                    <a:lnTo>
                      <a:pt x="2524" y="24374"/>
                    </a:lnTo>
                    <a:lnTo>
                      <a:pt x="2729" y="24566"/>
                    </a:lnTo>
                    <a:lnTo>
                      <a:pt x="2934" y="24758"/>
                    </a:lnTo>
                    <a:lnTo>
                      <a:pt x="3152" y="24937"/>
                    </a:lnTo>
                    <a:lnTo>
                      <a:pt x="3382" y="25117"/>
                    </a:lnTo>
                    <a:lnTo>
                      <a:pt x="3613" y="25296"/>
                    </a:lnTo>
                    <a:lnTo>
                      <a:pt x="3856" y="25450"/>
                    </a:lnTo>
                    <a:lnTo>
                      <a:pt x="4086" y="25603"/>
                    </a:lnTo>
                    <a:lnTo>
                      <a:pt x="4343" y="25757"/>
                    </a:lnTo>
                    <a:lnTo>
                      <a:pt x="4599" y="25898"/>
                    </a:lnTo>
                    <a:lnTo>
                      <a:pt x="4560" y="26141"/>
                    </a:lnTo>
                    <a:lnTo>
                      <a:pt x="4535" y="26385"/>
                    </a:lnTo>
                    <a:lnTo>
                      <a:pt x="4509" y="26628"/>
                    </a:lnTo>
                    <a:lnTo>
                      <a:pt x="4509" y="26871"/>
                    </a:lnTo>
                    <a:lnTo>
                      <a:pt x="4509" y="27179"/>
                    </a:lnTo>
                    <a:lnTo>
                      <a:pt x="4535" y="27473"/>
                    </a:lnTo>
                    <a:lnTo>
                      <a:pt x="4573" y="27768"/>
                    </a:lnTo>
                    <a:lnTo>
                      <a:pt x="4624" y="28050"/>
                    </a:lnTo>
                    <a:lnTo>
                      <a:pt x="4688" y="28331"/>
                    </a:lnTo>
                    <a:lnTo>
                      <a:pt x="4765" y="28600"/>
                    </a:lnTo>
                    <a:lnTo>
                      <a:pt x="4855" y="28869"/>
                    </a:lnTo>
                    <a:lnTo>
                      <a:pt x="4957" y="29138"/>
                    </a:lnTo>
                    <a:lnTo>
                      <a:pt x="5073" y="29395"/>
                    </a:lnTo>
                    <a:lnTo>
                      <a:pt x="5201" y="29651"/>
                    </a:lnTo>
                    <a:lnTo>
                      <a:pt x="5342" y="29894"/>
                    </a:lnTo>
                    <a:lnTo>
                      <a:pt x="5495" y="30125"/>
                    </a:lnTo>
                    <a:lnTo>
                      <a:pt x="5662" y="30355"/>
                    </a:lnTo>
                    <a:lnTo>
                      <a:pt x="5828" y="30573"/>
                    </a:lnTo>
                    <a:lnTo>
                      <a:pt x="6008" y="30791"/>
                    </a:lnTo>
                    <a:lnTo>
                      <a:pt x="6213" y="30983"/>
                    </a:lnTo>
                    <a:lnTo>
                      <a:pt x="6405" y="31175"/>
                    </a:lnTo>
                    <a:lnTo>
                      <a:pt x="6622" y="31367"/>
                    </a:lnTo>
                    <a:lnTo>
                      <a:pt x="6840" y="31533"/>
                    </a:lnTo>
                    <a:lnTo>
                      <a:pt x="7071" y="31700"/>
                    </a:lnTo>
                    <a:lnTo>
                      <a:pt x="7301" y="31841"/>
                    </a:lnTo>
                    <a:lnTo>
                      <a:pt x="7545" y="31982"/>
                    </a:lnTo>
                    <a:lnTo>
                      <a:pt x="7801" y="32110"/>
                    </a:lnTo>
                    <a:lnTo>
                      <a:pt x="8057" y="32238"/>
                    </a:lnTo>
                    <a:lnTo>
                      <a:pt x="8313" y="32340"/>
                    </a:lnTo>
                    <a:lnTo>
                      <a:pt x="8582" y="32430"/>
                    </a:lnTo>
                    <a:lnTo>
                      <a:pt x="8864" y="32507"/>
                    </a:lnTo>
                    <a:lnTo>
                      <a:pt x="9146" y="32571"/>
                    </a:lnTo>
                    <a:lnTo>
                      <a:pt x="9427" y="32622"/>
                    </a:lnTo>
                    <a:lnTo>
                      <a:pt x="9722" y="32661"/>
                    </a:lnTo>
                    <a:lnTo>
                      <a:pt x="10017" y="32686"/>
                    </a:lnTo>
                    <a:lnTo>
                      <a:pt x="10542" y="32686"/>
                    </a:lnTo>
                    <a:lnTo>
                      <a:pt x="10772" y="32673"/>
                    </a:lnTo>
                    <a:lnTo>
                      <a:pt x="10990" y="32648"/>
                    </a:lnTo>
                    <a:lnTo>
                      <a:pt x="11208" y="32609"/>
                    </a:lnTo>
                    <a:lnTo>
                      <a:pt x="11361" y="32840"/>
                    </a:lnTo>
                    <a:lnTo>
                      <a:pt x="11502" y="33058"/>
                    </a:lnTo>
                    <a:lnTo>
                      <a:pt x="11669" y="33263"/>
                    </a:lnTo>
                    <a:lnTo>
                      <a:pt x="11835" y="33467"/>
                    </a:lnTo>
                    <a:lnTo>
                      <a:pt x="12002" y="33672"/>
                    </a:lnTo>
                    <a:lnTo>
                      <a:pt x="12181" y="33877"/>
                    </a:lnTo>
                    <a:lnTo>
                      <a:pt x="12360" y="34069"/>
                    </a:lnTo>
                    <a:lnTo>
                      <a:pt x="12552" y="34249"/>
                    </a:lnTo>
                    <a:lnTo>
                      <a:pt x="12745" y="34428"/>
                    </a:lnTo>
                    <a:lnTo>
                      <a:pt x="12950" y="34607"/>
                    </a:lnTo>
                    <a:lnTo>
                      <a:pt x="13154" y="34774"/>
                    </a:lnTo>
                    <a:lnTo>
                      <a:pt x="13359" y="34928"/>
                    </a:lnTo>
                    <a:lnTo>
                      <a:pt x="13577" y="35081"/>
                    </a:lnTo>
                    <a:lnTo>
                      <a:pt x="13795" y="35235"/>
                    </a:lnTo>
                    <a:lnTo>
                      <a:pt x="14025" y="35376"/>
                    </a:lnTo>
                    <a:lnTo>
                      <a:pt x="14256" y="35517"/>
                    </a:lnTo>
                    <a:lnTo>
                      <a:pt x="14486" y="35645"/>
                    </a:lnTo>
                    <a:lnTo>
                      <a:pt x="14730" y="35760"/>
                    </a:lnTo>
                    <a:lnTo>
                      <a:pt x="14973" y="35875"/>
                    </a:lnTo>
                    <a:lnTo>
                      <a:pt x="15217" y="35978"/>
                    </a:lnTo>
                    <a:lnTo>
                      <a:pt x="15473" y="36080"/>
                    </a:lnTo>
                    <a:lnTo>
                      <a:pt x="15729" y="36170"/>
                    </a:lnTo>
                    <a:lnTo>
                      <a:pt x="15985" y="36247"/>
                    </a:lnTo>
                    <a:lnTo>
                      <a:pt x="16241" y="36324"/>
                    </a:lnTo>
                    <a:lnTo>
                      <a:pt x="16510" y="36388"/>
                    </a:lnTo>
                    <a:lnTo>
                      <a:pt x="16779" y="36452"/>
                    </a:lnTo>
                    <a:lnTo>
                      <a:pt x="17048" y="36503"/>
                    </a:lnTo>
                    <a:lnTo>
                      <a:pt x="17330" y="36541"/>
                    </a:lnTo>
                    <a:lnTo>
                      <a:pt x="17599" y="36567"/>
                    </a:lnTo>
                    <a:lnTo>
                      <a:pt x="17881" y="36593"/>
                    </a:lnTo>
                    <a:lnTo>
                      <a:pt x="18162" y="36605"/>
                    </a:lnTo>
                    <a:lnTo>
                      <a:pt x="18790" y="36605"/>
                    </a:lnTo>
                    <a:lnTo>
                      <a:pt x="19123" y="36580"/>
                    </a:lnTo>
                    <a:lnTo>
                      <a:pt x="19456" y="36554"/>
                    </a:lnTo>
                    <a:lnTo>
                      <a:pt x="19789" y="36503"/>
                    </a:lnTo>
                    <a:lnTo>
                      <a:pt x="20109" y="36452"/>
                    </a:lnTo>
                    <a:lnTo>
                      <a:pt x="20429" y="36375"/>
                    </a:lnTo>
                    <a:lnTo>
                      <a:pt x="20750" y="36298"/>
                    </a:lnTo>
                    <a:lnTo>
                      <a:pt x="21057" y="36208"/>
                    </a:lnTo>
                    <a:lnTo>
                      <a:pt x="21364" y="36106"/>
                    </a:lnTo>
                    <a:lnTo>
                      <a:pt x="21659" y="35991"/>
                    </a:lnTo>
                    <a:lnTo>
                      <a:pt x="21953" y="35863"/>
                    </a:lnTo>
                    <a:lnTo>
                      <a:pt x="22248" y="35722"/>
                    </a:lnTo>
                    <a:lnTo>
                      <a:pt x="22530" y="35581"/>
                    </a:lnTo>
                    <a:lnTo>
                      <a:pt x="22812" y="35427"/>
                    </a:lnTo>
                    <a:lnTo>
                      <a:pt x="23081" y="35248"/>
                    </a:lnTo>
                    <a:lnTo>
                      <a:pt x="23337" y="35081"/>
                    </a:lnTo>
                    <a:lnTo>
                      <a:pt x="23593" y="34889"/>
                    </a:lnTo>
                    <a:lnTo>
                      <a:pt x="23849" y="34697"/>
                    </a:lnTo>
                    <a:lnTo>
                      <a:pt x="24080" y="34492"/>
                    </a:lnTo>
                    <a:lnTo>
                      <a:pt x="24323" y="34274"/>
                    </a:lnTo>
                    <a:lnTo>
                      <a:pt x="24541" y="34057"/>
                    </a:lnTo>
                    <a:lnTo>
                      <a:pt x="24758" y="33826"/>
                    </a:lnTo>
                    <a:lnTo>
                      <a:pt x="24976" y="33596"/>
                    </a:lnTo>
                    <a:lnTo>
                      <a:pt x="25168" y="33352"/>
                    </a:lnTo>
                    <a:lnTo>
                      <a:pt x="25360" y="33096"/>
                    </a:lnTo>
                    <a:lnTo>
                      <a:pt x="25540" y="32840"/>
                    </a:lnTo>
                    <a:lnTo>
                      <a:pt x="25719" y="32571"/>
                    </a:lnTo>
                    <a:lnTo>
                      <a:pt x="25885" y="32302"/>
                    </a:lnTo>
                    <a:lnTo>
                      <a:pt x="26039" y="32020"/>
                    </a:lnTo>
                    <a:lnTo>
                      <a:pt x="26180" y="31738"/>
                    </a:lnTo>
                    <a:lnTo>
                      <a:pt x="26308" y="31444"/>
                    </a:lnTo>
                    <a:lnTo>
                      <a:pt x="26436" y="31149"/>
                    </a:lnTo>
                    <a:lnTo>
                      <a:pt x="26628" y="31316"/>
                    </a:lnTo>
                    <a:lnTo>
                      <a:pt x="26833" y="31482"/>
                    </a:lnTo>
                    <a:lnTo>
                      <a:pt x="27051" y="31649"/>
                    </a:lnTo>
                    <a:lnTo>
                      <a:pt x="27269" y="31790"/>
                    </a:lnTo>
                    <a:lnTo>
                      <a:pt x="27499" y="31931"/>
                    </a:lnTo>
                    <a:lnTo>
                      <a:pt x="27730" y="32059"/>
                    </a:lnTo>
                    <a:lnTo>
                      <a:pt x="27973" y="32174"/>
                    </a:lnTo>
                    <a:lnTo>
                      <a:pt x="28216" y="32276"/>
                    </a:lnTo>
                    <a:lnTo>
                      <a:pt x="28473" y="32366"/>
                    </a:lnTo>
                    <a:lnTo>
                      <a:pt x="28729" y="32456"/>
                    </a:lnTo>
                    <a:lnTo>
                      <a:pt x="28985" y="32520"/>
                    </a:lnTo>
                    <a:lnTo>
                      <a:pt x="29254" y="32584"/>
                    </a:lnTo>
                    <a:lnTo>
                      <a:pt x="29523" y="32622"/>
                    </a:lnTo>
                    <a:lnTo>
                      <a:pt x="29805" y="32661"/>
                    </a:lnTo>
                    <a:lnTo>
                      <a:pt x="30086" y="32686"/>
                    </a:lnTo>
                    <a:lnTo>
                      <a:pt x="30368" y="32686"/>
                    </a:lnTo>
                    <a:lnTo>
                      <a:pt x="30688" y="32673"/>
                    </a:lnTo>
                    <a:lnTo>
                      <a:pt x="31009" y="32648"/>
                    </a:lnTo>
                    <a:lnTo>
                      <a:pt x="31329" y="32609"/>
                    </a:lnTo>
                    <a:lnTo>
                      <a:pt x="31636" y="32545"/>
                    </a:lnTo>
                    <a:lnTo>
                      <a:pt x="31931" y="32468"/>
                    </a:lnTo>
                    <a:lnTo>
                      <a:pt x="32238" y="32379"/>
                    </a:lnTo>
                    <a:lnTo>
                      <a:pt x="32520" y="32276"/>
                    </a:lnTo>
                    <a:lnTo>
                      <a:pt x="32802" y="32148"/>
                    </a:lnTo>
                    <a:lnTo>
                      <a:pt x="33083" y="32020"/>
                    </a:lnTo>
                    <a:lnTo>
                      <a:pt x="33340" y="31866"/>
                    </a:lnTo>
                    <a:lnTo>
                      <a:pt x="33596" y="31700"/>
                    </a:lnTo>
                    <a:lnTo>
                      <a:pt x="33852" y="31521"/>
                    </a:lnTo>
                    <a:lnTo>
                      <a:pt x="34082" y="31341"/>
                    </a:lnTo>
                    <a:lnTo>
                      <a:pt x="34313" y="31136"/>
                    </a:lnTo>
                    <a:lnTo>
                      <a:pt x="34531" y="30919"/>
                    </a:lnTo>
                    <a:lnTo>
                      <a:pt x="34736" y="30701"/>
                    </a:lnTo>
                    <a:lnTo>
                      <a:pt x="34915" y="30867"/>
                    </a:lnTo>
                    <a:lnTo>
                      <a:pt x="35107" y="31021"/>
                    </a:lnTo>
                    <a:lnTo>
                      <a:pt x="35299" y="31162"/>
                    </a:lnTo>
                    <a:lnTo>
                      <a:pt x="35504" y="31303"/>
                    </a:lnTo>
                    <a:lnTo>
                      <a:pt x="35709" y="31431"/>
                    </a:lnTo>
                    <a:lnTo>
                      <a:pt x="35927" y="31546"/>
                    </a:lnTo>
                    <a:lnTo>
                      <a:pt x="36145" y="31662"/>
                    </a:lnTo>
                    <a:lnTo>
                      <a:pt x="36375" y="31764"/>
                    </a:lnTo>
                    <a:lnTo>
                      <a:pt x="36606" y="31854"/>
                    </a:lnTo>
                    <a:lnTo>
                      <a:pt x="36836" y="31931"/>
                    </a:lnTo>
                    <a:lnTo>
                      <a:pt x="37080" y="31995"/>
                    </a:lnTo>
                    <a:lnTo>
                      <a:pt x="37336" y="32046"/>
                    </a:lnTo>
                    <a:lnTo>
                      <a:pt x="37579" y="32097"/>
                    </a:lnTo>
                    <a:lnTo>
                      <a:pt x="37835" y="32123"/>
                    </a:lnTo>
                    <a:lnTo>
                      <a:pt x="38091" y="32135"/>
                    </a:lnTo>
                    <a:lnTo>
                      <a:pt x="38360" y="32148"/>
                    </a:lnTo>
                    <a:lnTo>
                      <a:pt x="38629" y="32135"/>
                    </a:lnTo>
                    <a:lnTo>
                      <a:pt x="38898" y="32123"/>
                    </a:lnTo>
                    <a:lnTo>
                      <a:pt x="39154" y="32084"/>
                    </a:lnTo>
                    <a:lnTo>
                      <a:pt x="39423" y="32046"/>
                    </a:lnTo>
                    <a:lnTo>
                      <a:pt x="39667" y="31982"/>
                    </a:lnTo>
                    <a:lnTo>
                      <a:pt x="39923" y="31905"/>
                    </a:lnTo>
                    <a:lnTo>
                      <a:pt x="40166" y="31828"/>
                    </a:lnTo>
                    <a:lnTo>
                      <a:pt x="40410" y="31738"/>
                    </a:lnTo>
                    <a:lnTo>
                      <a:pt x="40640" y="31623"/>
                    </a:lnTo>
                    <a:lnTo>
                      <a:pt x="40871" y="31508"/>
                    </a:lnTo>
                    <a:lnTo>
                      <a:pt x="41088" y="31380"/>
                    </a:lnTo>
                    <a:lnTo>
                      <a:pt x="41306" y="31252"/>
                    </a:lnTo>
                    <a:lnTo>
                      <a:pt x="41511" y="31098"/>
                    </a:lnTo>
                    <a:lnTo>
                      <a:pt x="41703" y="30944"/>
                    </a:lnTo>
                    <a:lnTo>
                      <a:pt x="41895" y="30778"/>
                    </a:lnTo>
                    <a:lnTo>
                      <a:pt x="42087" y="30598"/>
                    </a:lnTo>
                    <a:lnTo>
                      <a:pt x="42254" y="30419"/>
                    </a:lnTo>
                    <a:lnTo>
                      <a:pt x="42420" y="30227"/>
                    </a:lnTo>
                    <a:lnTo>
                      <a:pt x="42574" y="30035"/>
                    </a:lnTo>
                    <a:lnTo>
                      <a:pt x="42728" y="29830"/>
                    </a:lnTo>
                    <a:lnTo>
                      <a:pt x="42869" y="29612"/>
                    </a:lnTo>
                    <a:lnTo>
                      <a:pt x="42984" y="29395"/>
                    </a:lnTo>
                    <a:lnTo>
                      <a:pt x="43112" y="29164"/>
                    </a:lnTo>
                    <a:lnTo>
                      <a:pt x="43214" y="28933"/>
                    </a:lnTo>
                    <a:lnTo>
                      <a:pt x="43304" y="28690"/>
                    </a:lnTo>
                    <a:lnTo>
                      <a:pt x="43394" y="28447"/>
                    </a:lnTo>
                    <a:lnTo>
                      <a:pt x="43458" y="28191"/>
                    </a:lnTo>
                    <a:lnTo>
                      <a:pt x="43522" y="27934"/>
                    </a:lnTo>
                    <a:lnTo>
                      <a:pt x="43560" y="27678"/>
                    </a:lnTo>
                    <a:lnTo>
                      <a:pt x="43599" y="27422"/>
                    </a:lnTo>
                    <a:lnTo>
                      <a:pt x="43624" y="27153"/>
                    </a:lnTo>
                    <a:lnTo>
                      <a:pt x="43624" y="26871"/>
                    </a:lnTo>
                    <a:lnTo>
                      <a:pt x="43624" y="26692"/>
                    </a:lnTo>
                    <a:lnTo>
                      <a:pt x="43612" y="26500"/>
                    </a:lnTo>
                    <a:lnTo>
                      <a:pt x="43573" y="26141"/>
                    </a:lnTo>
                    <a:lnTo>
                      <a:pt x="43842" y="26013"/>
                    </a:lnTo>
                    <a:lnTo>
                      <a:pt x="44124" y="25872"/>
                    </a:lnTo>
                    <a:lnTo>
                      <a:pt x="44393" y="25719"/>
                    </a:lnTo>
                    <a:lnTo>
                      <a:pt x="44649" y="25565"/>
                    </a:lnTo>
                    <a:lnTo>
                      <a:pt x="44905" y="25398"/>
                    </a:lnTo>
                    <a:lnTo>
                      <a:pt x="45161" y="25219"/>
                    </a:lnTo>
                    <a:lnTo>
                      <a:pt x="45392" y="25040"/>
                    </a:lnTo>
                    <a:lnTo>
                      <a:pt x="45635" y="24848"/>
                    </a:lnTo>
                    <a:lnTo>
                      <a:pt x="45866" y="24643"/>
                    </a:lnTo>
                    <a:lnTo>
                      <a:pt x="46083" y="24438"/>
                    </a:lnTo>
                    <a:lnTo>
                      <a:pt x="46301" y="24220"/>
                    </a:lnTo>
                    <a:lnTo>
                      <a:pt x="46506" y="24002"/>
                    </a:lnTo>
                    <a:lnTo>
                      <a:pt x="46698" y="23772"/>
                    </a:lnTo>
                    <a:lnTo>
                      <a:pt x="46890" y="23529"/>
                    </a:lnTo>
                    <a:lnTo>
                      <a:pt x="47070" y="23285"/>
                    </a:lnTo>
                    <a:lnTo>
                      <a:pt x="47249" y="23029"/>
                    </a:lnTo>
                    <a:lnTo>
                      <a:pt x="47415" y="22773"/>
                    </a:lnTo>
                    <a:lnTo>
                      <a:pt x="47569" y="22517"/>
                    </a:lnTo>
                    <a:lnTo>
                      <a:pt x="47710" y="22248"/>
                    </a:lnTo>
                    <a:lnTo>
                      <a:pt x="47851" y="21966"/>
                    </a:lnTo>
                    <a:lnTo>
                      <a:pt x="47979" y="21684"/>
                    </a:lnTo>
                    <a:lnTo>
                      <a:pt x="48094" y="21402"/>
                    </a:lnTo>
                    <a:lnTo>
                      <a:pt x="48197" y="21108"/>
                    </a:lnTo>
                    <a:lnTo>
                      <a:pt x="48299" y="20813"/>
                    </a:lnTo>
                    <a:lnTo>
                      <a:pt x="48376" y="20519"/>
                    </a:lnTo>
                    <a:lnTo>
                      <a:pt x="48453" y="20211"/>
                    </a:lnTo>
                    <a:lnTo>
                      <a:pt x="48517" y="19904"/>
                    </a:lnTo>
                    <a:lnTo>
                      <a:pt x="48568" y="19596"/>
                    </a:lnTo>
                    <a:lnTo>
                      <a:pt x="48619" y="19276"/>
                    </a:lnTo>
                    <a:lnTo>
                      <a:pt x="48645" y="18956"/>
                    </a:lnTo>
                    <a:lnTo>
                      <a:pt x="48671" y="18636"/>
                    </a:lnTo>
                    <a:lnTo>
                      <a:pt x="48671" y="18303"/>
                    </a:lnTo>
                    <a:lnTo>
                      <a:pt x="48671" y="17996"/>
                    </a:lnTo>
                    <a:lnTo>
                      <a:pt x="48645" y="17688"/>
                    </a:lnTo>
                    <a:lnTo>
                      <a:pt x="48619" y="17394"/>
                    </a:lnTo>
                    <a:lnTo>
                      <a:pt x="48581" y="17086"/>
                    </a:lnTo>
                    <a:lnTo>
                      <a:pt x="48543" y="16792"/>
                    </a:lnTo>
                    <a:lnTo>
                      <a:pt x="48479" y="16497"/>
                    </a:lnTo>
                    <a:lnTo>
                      <a:pt x="48414" y="16215"/>
                    </a:lnTo>
                    <a:lnTo>
                      <a:pt x="48338" y="15933"/>
                    </a:lnTo>
                    <a:lnTo>
                      <a:pt x="48248" y="15652"/>
                    </a:lnTo>
                    <a:lnTo>
                      <a:pt x="48158" y="15370"/>
                    </a:lnTo>
                    <a:lnTo>
                      <a:pt x="48056" y="15101"/>
                    </a:lnTo>
                    <a:lnTo>
                      <a:pt x="47941" y="14832"/>
                    </a:lnTo>
                    <a:lnTo>
                      <a:pt x="47813" y="14576"/>
                    </a:lnTo>
                    <a:lnTo>
                      <a:pt x="47684" y="14307"/>
                    </a:lnTo>
                    <a:lnTo>
                      <a:pt x="47544" y="14063"/>
                    </a:lnTo>
                    <a:lnTo>
                      <a:pt x="47403" y="13807"/>
                    </a:lnTo>
                    <a:lnTo>
                      <a:pt x="47236" y="13564"/>
                    </a:lnTo>
                    <a:lnTo>
                      <a:pt x="47082" y="13333"/>
                    </a:lnTo>
                    <a:lnTo>
                      <a:pt x="46903" y="13103"/>
                    </a:lnTo>
                    <a:lnTo>
                      <a:pt x="46724" y="12872"/>
                    </a:lnTo>
                    <a:lnTo>
                      <a:pt x="46545" y="12655"/>
                    </a:lnTo>
                    <a:lnTo>
                      <a:pt x="46352" y="12450"/>
                    </a:lnTo>
                    <a:lnTo>
                      <a:pt x="46147" y="12245"/>
                    </a:lnTo>
                    <a:lnTo>
                      <a:pt x="45943" y="12040"/>
                    </a:lnTo>
                    <a:lnTo>
                      <a:pt x="45738" y="11848"/>
                    </a:lnTo>
                    <a:lnTo>
                      <a:pt x="45520" y="11668"/>
                    </a:lnTo>
                    <a:lnTo>
                      <a:pt x="45289" y="11489"/>
                    </a:lnTo>
                    <a:lnTo>
                      <a:pt x="45059" y="11323"/>
                    </a:lnTo>
                    <a:lnTo>
                      <a:pt x="44815" y="11156"/>
                    </a:lnTo>
                    <a:lnTo>
                      <a:pt x="44585" y="11002"/>
                    </a:lnTo>
                    <a:lnTo>
                      <a:pt x="44329" y="10849"/>
                    </a:lnTo>
                    <a:lnTo>
                      <a:pt x="44073" y="10721"/>
                    </a:lnTo>
                    <a:lnTo>
                      <a:pt x="44111" y="10477"/>
                    </a:lnTo>
                    <a:lnTo>
                      <a:pt x="44137" y="10234"/>
                    </a:lnTo>
                    <a:lnTo>
                      <a:pt x="44162" y="9978"/>
                    </a:lnTo>
                    <a:lnTo>
                      <a:pt x="44162" y="9734"/>
                    </a:lnTo>
                    <a:lnTo>
                      <a:pt x="44162" y="9440"/>
                    </a:lnTo>
                    <a:lnTo>
                      <a:pt x="44137" y="9145"/>
                    </a:lnTo>
                    <a:lnTo>
                      <a:pt x="44098" y="8851"/>
                    </a:lnTo>
                    <a:lnTo>
                      <a:pt x="44047" y="8556"/>
                    </a:lnTo>
                    <a:lnTo>
                      <a:pt x="43983" y="8287"/>
                    </a:lnTo>
                    <a:lnTo>
                      <a:pt x="43906" y="8005"/>
                    </a:lnTo>
                    <a:lnTo>
                      <a:pt x="43816" y="7736"/>
                    </a:lnTo>
                    <a:lnTo>
                      <a:pt x="43714" y="7467"/>
                    </a:lnTo>
                    <a:lnTo>
                      <a:pt x="43599" y="7211"/>
                    </a:lnTo>
                    <a:lnTo>
                      <a:pt x="43471" y="6968"/>
                    </a:lnTo>
                    <a:lnTo>
                      <a:pt x="43330" y="6725"/>
                    </a:lnTo>
                    <a:lnTo>
                      <a:pt x="43176" y="6481"/>
                    </a:lnTo>
                    <a:lnTo>
                      <a:pt x="43010" y="6251"/>
                    </a:lnTo>
                    <a:lnTo>
                      <a:pt x="42843" y="6033"/>
                    </a:lnTo>
                    <a:lnTo>
                      <a:pt x="42651" y="5828"/>
                    </a:lnTo>
                    <a:lnTo>
                      <a:pt x="42459" y="5623"/>
                    </a:lnTo>
                    <a:lnTo>
                      <a:pt x="42267" y="5431"/>
                    </a:lnTo>
                    <a:lnTo>
                      <a:pt x="42049" y="5252"/>
                    </a:lnTo>
                    <a:lnTo>
                      <a:pt x="41831" y="5072"/>
                    </a:lnTo>
                    <a:lnTo>
                      <a:pt x="41601" y="4919"/>
                    </a:lnTo>
                    <a:lnTo>
                      <a:pt x="41370" y="4765"/>
                    </a:lnTo>
                    <a:lnTo>
                      <a:pt x="41127" y="4624"/>
                    </a:lnTo>
                    <a:lnTo>
                      <a:pt x="40871" y="4496"/>
                    </a:lnTo>
                    <a:lnTo>
                      <a:pt x="40614" y="4381"/>
                    </a:lnTo>
                    <a:lnTo>
                      <a:pt x="40358" y="4278"/>
                    </a:lnTo>
                    <a:lnTo>
                      <a:pt x="40089" y="4189"/>
                    </a:lnTo>
                    <a:lnTo>
                      <a:pt x="39808" y="4099"/>
                    </a:lnTo>
                    <a:lnTo>
                      <a:pt x="39526" y="4035"/>
                    </a:lnTo>
                    <a:lnTo>
                      <a:pt x="39244" y="3984"/>
                    </a:lnTo>
                    <a:lnTo>
                      <a:pt x="38949" y="3958"/>
                    </a:lnTo>
                    <a:lnTo>
                      <a:pt x="38655" y="3932"/>
                    </a:lnTo>
                    <a:lnTo>
                      <a:pt x="38360" y="3920"/>
                    </a:lnTo>
                    <a:lnTo>
                      <a:pt x="38130" y="3932"/>
                    </a:lnTo>
                    <a:lnTo>
                      <a:pt x="37899" y="3945"/>
                    </a:lnTo>
                    <a:lnTo>
                      <a:pt x="37681" y="3971"/>
                    </a:lnTo>
                    <a:lnTo>
                      <a:pt x="37464" y="3996"/>
                    </a:lnTo>
                    <a:lnTo>
                      <a:pt x="37310" y="3779"/>
                    </a:lnTo>
                    <a:lnTo>
                      <a:pt x="37156" y="3561"/>
                    </a:lnTo>
                    <a:lnTo>
                      <a:pt x="37003" y="3343"/>
                    </a:lnTo>
                    <a:lnTo>
                      <a:pt x="36836" y="3138"/>
                    </a:lnTo>
                    <a:lnTo>
                      <a:pt x="36670" y="2933"/>
                    </a:lnTo>
                    <a:lnTo>
                      <a:pt x="36490" y="2741"/>
                    </a:lnTo>
                    <a:lnTo>
                      <a:pt x="36311" y="2549"/>
                    </a:lnTo>
                    <a:lnTo>
                      <a:pt x="36119" y="2357"/>
                    </a:lnTo>
                    <a:lnTo>
                      <a:pt x="35927" y="2178"/>
                    </a:lnTo>
                    <a:lnTo>
                      <a:pt x="35722" y="2011"/>
                    </a:lnTo>
                    <a:lnTo>
                      <a:pt x="35517" y="1845"/>
                    </a:lnTo>
                    <a:lnTo>
                      <a:pt x="35312" y="1678"/>
                    </a:lnTo>
                    <a:lnTo>
                      <a:pt x="35094" y="1525"/>
                    </a:lnTo>
                    <a:lnTo>
                      <a:pt x="34864" y="1371"/>
                    </a:lnTo>
                    <a:lnTo>
                      <a:pt x="34646" y="1230"/>
                    </a:lnTo>
                    <a:lnTo>
                      <a:pt x="34415" y="1102"/>
                    </a:lnTo>
                    <a:lnTo>
                      <a:pt x="34185" y="974"/>
                    </a:lnTo>
                    <a:lnTo>
                      <a:pt x="33942" y="846"/>
                    </a:lnTo>
                    <a:lnTo>
                      <a:pt x="33698" y="743"/>
                    </a:lnTo>
                    <a:lnTo>
                      <a:pt x="33455" y="628"/>
                    </a:lnTo>
                    <a:lnTo>
                      <a:pt x="33199" y="538"/>
                    </a:lnTo>
                    <a:lnTo>
                      <a:pt x="32943" y="449"/>
                    </a:lnTo>
                    <a:lnTo>
                      <a:pt x="32686" y="359"/>
                    </a:lnTo>
                    <a:lnTo>
                      <a:pt x="32430" y="282"/>
                    </a:lnTo>
                    <a:lnTo>
                      <a:pt x="32161" y="218"/>
                    </a:lnTo>
                    <a:lnTo>
                      <a:pt x="31892" y="167"/>
                    </a:lnTo>
                    <a:lnTo>
                      <a:pt x="31623" y="116"/>
                    </a:lnTo>
                    <a:lnTo>
                      <a:pt x="31342" y="77"/>
                    </a:lnTo>
                    <a:lnTo>
                      <a:pt x="31073" y="39"/>
                    </a:lnTo>
                    <a:lnTo>
                      <a:pt x="30791" y="13"/>
                    </a:lnTo>
                    <a:lnTo>
                      <a:pt x="30509" y="0"/>
                    </a:lnTo>
                    <a:lnTo>
                      <a:pt x="30215" y="0"/>
                    </a:lnTo>
                    <a:lnTo>
                      <a:pt x="29792" y="13"/>
                    </a:lnTo>
                    <a:lnTo>
                      <a:pt x="29369" y="39"/>
                    </a:lnTo>
                    <a:lnTo>
                      <a:pt x="28959" y="90"/>
                    </a:lnTo>
                    <a:lnTo>
                      <a:pt x="28549" y="167"/>
                    </a:lnTo>
                    <a:lnTo>
                      <a:pt x="28152" y="257"/>
                    </a:lnTo>
                    <a:lnTo>
                      <a:pt x="27755" y="359"/>
                    </a:lnTo>
                    <a:lnTo>
                      <a:pt x="27371" y="487"/>
                    </a:lnTo>
                    <a:lnTo>
                      <a:pt x="27000" y="628"/>
                    </a:lnTo>
                    <a:lnTo>
                      <a:pt x="26628" y="795"/>
                    </a:lnTo>
                    <a:lnTo>
                      <a:pt x="26270" y="961"/>
                    </a:lnTo>
                    <a:lnTo>
                      <a:pt x="25924" y="1166"/>
                    </a:lnTo>
                    <a:lnTo>
                      <a:pt x="25578" y="1371"/>
                    </a:lnTo>
                    <a:lnTo>
                      <a:pt x="25258" y="1589"/>
                    </a:lnTo>
                    <a:lnTo>
                      <a:pt x="24938" y="1832"/>
                    </a:lnTo>
                    <a:lnTo>
                      <a:pt x="24630" y="2088"/>
                    </a:lnTo>
                    <a:lnTo>
                      <a:pt x="24336" y="2344"/>
                    </a:lnTo>
                    <a:lnTo>
                      <a:pt x="24041" y="2088"/>
                    </a:lnTo>
                    <a:lnTo>
                      <a:pt x="23734" y="1832"/>
                    </a:lnTo>
                    <a:lnTo>
                      <a:pt x="23414" y="1589"/>
                    </a:lnTo>
                    <a:lnTo>
                      <a:pt x="23093" y="1371"/>
                    </a:lnTo>
                    <a:lnTo>
                      <a:pt x="22748" y="1166"/>
                    </a:lnTo>
                    <a:lnTo>
                      <a:pt x="22402" y="961"/>
                    </a:lnTo>
                    <a:lnTo>
                      <a:pt x="22043" y="795"/>
                    </a:lnTo>
                    <a:lnTo>
                      <a:pt x="21672" y="628"/>
                    </a:lnTo>
                    <a:lnTo>
                      <a:pt x="21300" y="487"/>
                    </a:lnTo>
                    <a:lnTo>
                      <a:pt x="20916" y="359"/>
                    </a:lnTo>
                    <a:lnTo>
                      <a:pt x="20519" y="257"/>
                    </a:lnTo>
                    <a:lnTo>
                      <a:pt x="20122" y="167"/>
                    </a:lnTo>
                    <a:lnTo>
                      <a:pt x="19712" y="90"/>
                    </a:lnTo>
                    <a:lnTo>
                      <a:pt x="19302" y="39"/>
                    </a:lnTo>
                    <a:lnTo>
                      <a:pt x="18880" y="13"/>
                    </a:lnTo>
                    <a:lnTo>
                      <a:pt x="184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0"/>
              <p:cNvSpPr/>
              <p:nvPr/>
            </p:nvSpPr>
            <p:spPr>
              <a:xfrm>
                <a:off x="6390765" y="1919092"/>
                <a:ext cx="141504" cy="141914"/>
              </a:xfrm>
              <a:custGeom>
                <a:avLst/>
                <a:gdLst/>
                <a:ahLst/>
                <a:cxnLst/>
                <a:rect l="l" t="t" r="r" b="b"/>
                <a:pathLst>
                  <a:path w="4484" h="4497" extrusionOk="0">
                    <a:moveTo>
                      <a:pt x="2242" y="1"/>
                    </a:moveTo>
                    <a:lnTo>
                      <a:pt x="2011" y="14"/>
                    </a:lnTo>
                    <a:lnTo>
                      <a:pt x="1793" y="52"/>
                    </a:lnTo>
                    <a:lnTo>
                      <a:pt x="1576" y="103"/>
                    </a:lnTo>
                    <a:lnTo>
                      <a:pt x="1371" y="180"/>
                    </a:lnTo>
                    <a:lnTo>
                      <a:pt x="1166" y="283"/>
                    </a:lnTo>
                    <a:lnTo>
                      <a:pt x="987" y="385"/>
                    </a:lnTo>
                    <a:lnTo>
                      <a:pt x="807" y="526"/>
                    </a:lnTo>
                    <a:lnTo>
                      <a:pt x="654" y="667"/>
                    </a:lnTo>
                    <a:lnTo>
                      <a:pt x="513" y="821"/>
                    </a:lnTo>
                    <a:lnTo>
                      <a:pt x="385" y="1000"/>
                    </a:lnTo>
                    <a:lnTo>
                      <a:pt x="269" y="1179"/>
                    </a:lnTo>
                    <a:lnTo>
                      <a:pt x="167" y="1384"/>
                    </a:lnTo>
                    <a:lnTo>
                      <a:pt x="90" y="1589"/>
                    </a:lnTo>
                    <a:lnTo>
                      <a:pt x="39" y="1807"/>
                    </a:lnTo>
                    <a:lnTo>
                      <a:pt x="0" y="2024"/>
                    </a:lnTo>
                    <a:lnTo>
                      <a:pt x="0" y="2255"/>
                    </a:lnTo>
                    <a:lnTo>
                      <a:pt x="0" y="2486"/>
                    </a:lnTo>
                    <a:lnTo>
                      <a:pt x="39" y="2703"/>
                    </a:lnTo>
                    <a:lnTo>
                      <a:pt x="90" y="2921"/>
                    </a:lnTo>
                    <a:lnTo>
                      <a:pt x="167" y="3126"/>
                    </a:lnTo>
                    <a:lnTo>
                      <a:pt x="269" y="3331"/>
                    </a:lnTo>
                    <a:lnTo>
                      <a:pt x="385" y="3510"/>
                    </a:lnTo>
                    <a:lnTo>
                      <a:pt x="513" y="3677"/>
                    </a:lnTo>
                    <a:lnTo>
                      <a:pt x="654" y="3843"/>
                    </a:lnTo>
                    <a:lnTo>
                      <a:pt x="807" y="3984"/>
                    </a:lnTo>
                    <a:lnTo>
                      <a:pt x="987" y="4112"/>
                    </a:lnTo>
                    <a:lnTo>
                      <a:pt x="1166" y="4227"/>
                    </a:lnTo>
                    <a:lnTo>
                      <a:pt x="1371" y="4330"/>
                    </a:lnTo>
                    <a:lnTo>
                      <a:pt x="1576" y="4394"/>
                    </a:lnTo>
                    <a:lnTo>
                      <a:pt x="1793" y="4458"/>
                    </a:lnTo>
                    <a:lnTo>
                      <a:pt x="2011" y="4484"/>
                    </a:lnTo>
                    <a:lnTo>
                      <a:pt x="2242" y="4496"/>
                    </a:lnTo>
                    <a:lnTo>
                      <a:pt x="2472" y="4484"/>
                    </a:lnTo>
                    <a:lnTo>
                      <a:pt x="2690" y="4458"/>
                    </a:lnTo>
                    <a:lnTo>
                      <a:pt x="2908" y="4394"/>
                    </a:lnTo>
                    <a:lnTo>
                      <a:pt x="3113" y="4330"/>
                    </a:lnTo>
                    <a:lnTo>
                      <a:pt x="3318" y="4227"/>
                    </a:lnTo>
                    <a:lnTo>
                      <a:pt x="3497" y="4112"/>
                    </a:lnTo>
                    <a:lnTo>
                      <a:pt x="3676" y="3984"/>
                    </a:lnTo>
                    <a:lnTo>
                      <a:pt x="3830" y="3843"/>
                    </a:lnTo>
                    <a:lnTo>
                      <a:pt x="3971" y="3677"/>
                    </a:lnTo>
                    <a:lnTo>
                      <a:pt x="4099" y="3510"/>
                    </a:lnTo>
                    <a:lnTo>
                      <a:pt x="4214" y="3331"/>
                    </a:lnTo>
                    <a:lnTo>
                      <a:pt x="4317" y="3126"/>
                    </a:lnTo>
                    <a:lnTo>
                      <a:pt x="4393" y="2921"/>
                    </a:lnTo>
                    <a:lnTo>
                      <a:pt x="4445" y="2703"/>
                    </a:lnTo>
                    <a:lnTo>
                      <a:pt x="4470" y="2486"/>
                    </a:lnTo>
                    <a:lnTo>
                      <a:pt x="4483" y="2255"/>
                    </a:lnTo>
                    <a:lnTo>
                      <a:pt x="4470" y="2024"/>
                    </a:lnTo>
                    <a:lnTo>
                      <a:pt x="4445" y="1807"/>
                    </a:lnTo>
                    <a:lnTo>
                      <a:pt x="4393" y="1589"/>
                    </a:lnTo>
                    <a:lnTo>
                      <a:pt x="4317" y="1384"/>
                    </a:lnTo>
                    <a:lnTo>
                      <a:pt x="4214" y="1179"/>
                    </a:lnTo>
                    <a:lnTo>
                      <a:pt x="4099" y="1000"/>
                    </a:lnTo>
                    <a:lnTo>
                      <a:pt x="3971" y="821"/>
                    </a:lnTo>
                    <a:lnTo>
                      <a:pt x="3830" y="667"/>
                    </a:lnTo>
                    <a:lnTo>
                      <a:pt x="3676" y="526"/>
                    </a:lnTo>
                    <a:lnTo>
                      <a:pt x="3497" y="385"/>
                    </a:lnTo>
                    <a:lnTo>
                      <a:pt x="3318" y="283"/>
                    </a:lnTo>
                    <a:lnTo>
                      <a:pt x="3113" y="180"/>
                    </a:lnTo>
                    <a:lnTo>
                      <a:pt x="2908" y="103"/>
                    </a:lnTo>
                    <a:lnTo>
                      <a:pt x="2690" y="52"/>
                    </a:lnTo>
                    <a:lnTo>
                      <a:pt x="2472" y="14"/>
                    </a:lnTo>
                    <a:lnTo>
                      <a:pt x="22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0"/>
              <p:cNvSpPr/>
              <p:nvPr/>
            </p:nvSpPr>
            <p:spPr>
              <a:xfrm>
                <a:off x="6244842" y="2482932"/>
                <a:ext cx="39636" cy="115248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3652" extrusionOk="0">
                    <a:moveTo>
                      <a:pt x="1" y="1"/>
                    </a:moveTo>
                    <a:lnTo>
                      <a:pt x="1" y="3651"/>
                    </a:lnTo>
                    <a:lnTo>
                      <a:pt x="1256" y="3651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0"/>
              <p:cNvSpPr/>
              <p:nvPr/>
            </p:nvSpPr>
            <p:spPr>
              <a:xfrm>
                <a:off x="6323673" y="2482932"/>
                <a:ext cx="39226" cy="115248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3652" extrusionOk="0">
                    <a:moveTo>
                      <a:pt x="0" y="1"/>
                    </a:moveTo>
                    <a:lnTo>
                      <a:pt x="0" y="3651"/>
                    </a:lnTo>
                    <a:lnTo>
                      <a:pt x="1243" y="3651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0"/>
              <p:cNvSpPr/>
              <p:nvPr/>
            </p:nvSpPr>
            <p:spPr>
              <a:xfrm>
                <a:off x="6402473" y="2482932"/>
                <a:ext cx="39636" cy="115248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3652" extrusionOk="0">
                    <a:moveTo>
                      <a:pt x="1" y="1"/>
                    </a:moveTo>
                    <a:lnTo>
                      <a:pt x="1" y="3651"/>
                    </a:lnTo>
                    <a:lnTo>
                      <a:pt x="1256" y="3651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0"/>
              <p:cNvSpPr/>
              <p:nvPr/>
            </p:nvSpPr>
            <p:spPr>
              <a:xfrm>
                <a:off x="6481304" y="2482932"/>
                <a:ext cx="39226" cy="115248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3652" extrusionOk="0">
                    <a:moveTo>
                      <a:pt x="0" y="1"/>
                    </a:moveTo>
                    <a:lnTo>
                      <a:pt x="0" y="3651"/>
                    </a:lnTo>
                    <a:lnTo>
                      <a:pt x="1243" y="3651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0"/>
              <p:cNvSpPr/>
              <p:nvPr/>
            </p:nvSpPr>
            <p:spPr>
              <a:xfrm>
                <a:off x="6560104" y="2482932"/>
                <a:ext cx="39258" cy="115248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3652" extrusionOk="0">
                    <a:moveTo>
                      <a:pt x="1" y="1"/>
                    </a:moveTo>
                    <a:lnTo>
                      <a:pt x="1" y="3651"/>
                    </a:lnTo>
                    <a:lnTo>
                      <a:pt x="1243" y="3651"/>
                    </a:lnTo>
                    <a:lnTo>
                      <a:pt x="1243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0"/>
              <p:cNvSpPr/>
              <p:nvPr/>
            </p:nvSpPr>
            <p:spPr>
              <a:xfrm>
                <a:off x="6638525" y="2482932"/>
                <a:ext cx="39636" cy="115248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3652" extrusionOk="0">
                    <a:moveTo>
                      <a:pt x="1" y="1"/>
                    </a:moveTo>
                    <a:lnTo>
                      <a:pt x="1" y="3651"/>
                    </a:lnTo>
                    <a:lnTo>
                      <a:pt x="1256" y="3651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0"/>
              <p:cNvSpPr/>
              <p:nvPr/>
            </p:nvSpPr>
            <p:spPr>
              <a:xfrm>
                <a:off x="6659542" y="1637787"/>
                <a:ext cx="263978" cy="391692"/>
              </a:xfrm>
              <a:custGeom>
                <a:avLst/>
                <a:gdLst/>
                <a:ahLst/>
                <a:cxnLst/>
                <a:rect l="l" t="t" r="r" b="b"/>
                <a:pathLst>
                  <a:path w="8365" h="12412" extrusionOk="0">
                    <a:moveTo>
                      <a:pt x="8364" y="1"/>
                    </a:moveTo>
                    <a:lnTo>
                      <a:pt x="1" y="6200"/>
                    </a:lnTo>
                    <a:lnTo>
                      <a:pt x="3062" y="6200"/>
                    </a:lnTo>
                    <a:lnTo>
                      <a:pt x="1" y="12411"/>
                    </a:lnTo>
                    <a:lnTo>
                      <a:pt x="8364" y="6200"/>
                    </a:lnTo>
                    <a:lnTo>
                      <a:pt x="5303" y="6200"/>
                    </a:lnTo>
                    <a:lnTo>
                      <a:pt x="83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0"/>
              <p:cNvSpPr/>
              <p:nvPr/>
            </p:nvSpPr>
            <p:spPr>
              <a:xfrm>
                <a:off x="6034667" y="1487825"/>
                <a:ext cx="264357" cy="392102"/>
              </a:xfrm>
              <a:custGeom>
                <a:avLst/>
                <a:gdLst/>
                <a:ahLst/>
                <a:cxnLst/>
                <a:rect l="l" t="t" r="r" b="b"/>
                <a:pathLst>
                  <a:path w="8377" h="12425" extrusionOk="0">
                    <a:moveTo>
                      <a:pt x="1" y="1"/>
                    </a:moveTo>
                    <a:lnTo>
                      <a:pt x="3075" y="6213"/>
                    </a:lnTo>
                    <a:lnTo>
                      <a:pt x="1" y="6213"/>
                    </a:lnTo>
                    <a:lnTo>
                      <a:pt x="8377" y="12424"/>
                    </a:lnTo>
                    <a:lnTo>
                      <a:pt x="5316" y="6213"/>
                    </a:lnTo>
                    <a:lnTo>
                      <a:pt x="8377" y="62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0"/>
              <p:cNvSpPr/>
              <p:nvPr/>
            </p:nvSpPr>
            <p:spPr>
              <a:xfrm>
                <a:off x="5816003" y="2744860"/>
                <a:ext cx="603474" cy="155231"/>
              </a:xfrm>
              <a:custGeom>
                <a:avLst/>
                <a:gdLst/>
                <a:ahLst/>
                <a:cxnLst/>
                <a:rect l="l" t="t" r="r" b="b"/>
                <a:pathLst>
                  <a:path w="19123" h="4919" extrusionOk="0">
                    <a:moveTo>
                      <a:pt x="718" y="0"/>
                    </a:moveTo>
                    <a:lnTo>
                      <a:pt x="564" y="13"/>
                    </a:lnTo>
                    <a:lnTo>
                      <a:pt x="436" y="52"/>
                    </a:lnTo>
                    <a:lnTo>
                      <a:pt x="308" y="116"/>
                    </a:lnTo>
                    <a:lnTo>
                      <a:pt x="205" y="205"/>
                    </a:lnTo>
                    <a:lnTo>
                      <a:pt x="116" y="308"/>
                    </a:lnTo>
                    <a:lnTo>
                      <a:pt x="52" y="436"/>
                    </a:lnTo>
                    <a:lnTo>
                      <a:pt x="13" y="564"/>
                    </a:lnTo>
                    <a:lnTo>
                      <a:pt x="1" y="718"/>
                    </a:lnTo>
                    <a:lnTo>
                      <a:pt x="13" y="859"/>
                    </a:lnTo>
                    <a:lnTo>
                      <a:pt x="52" y="987"/>
                    </a:lnTo>
                    <a:lnTo>
                      <a:pt x="116" y="1115"/>
                    </a:lnTo>
                    <a:lnTo>
                      <a:pt x="205" y="1217"/>
                    </a:lnTo>
                    <a:lnTo>
                      <a:pt x="308" y="1307"/>
                    </a:lnTo>
                    <a:lnTo>
                      <a:pt x="436" y="1371"/>
                    </a:lnTo>
                    <a:lnTo>
                      <a:pt x="564" y="1409"/>
                    </a:lnTo>
                    <a:lnTo>
                      <a:pt x="718" y="1435"/>
                    </a:lnTo>
                    <a:lnTo>
                      <a:pt x="14550" y="1435"/>
                    </a:lnTo>
                    <a:lnTo>
                      <a:pt x="17906" y="4714"/>
                    </a:lnTo>
                    <a:lnTo>
                      <a:pt x="18021" y="4803"/>
                    </a:lnTo>
                    <a:lnTo>
                      <a:pt x="18136" y="4867"/>
                    </a:lnTo>
                    <a:lnTo>
                      <a:pt x="18277" y="4906"/>
                    </a:lnTo>
                    <a:lnTo>
                      <a:pt x="18405" y="4919"/>
                    </a:lnTo>
                    <a:lnTo>
                      <a:pt x="18546" y="4906"/>
                    </a:lnTo>
                    <a:lnTo>
                      <a:pt x="18674" y="4867"/>
                    </a:lnTo>
                    <a:lnTo>
                      <a:pt x="18802" y="4803"/>
                    </a:lnTo>
                    <a:lnTo>
                      <a:pt x="18918" y="4701"/>
                    </a:lnTo>
                    <a:lnTo>
                      <a:pt x="19007" y="4598"/>
                    </a:lnTo>
                    <a:lnTo>
                      <a:pt x="19071" y="4470"/>
                    </a:lnTo>
                    <a:lnTo>
                      <a:pt x="19110" y="4329"/>
                    </a:lnTo>
                    <a:lnTo>
                      <a:pt x="19123" y="4201"/>
                    </a:lnTo>
                    <a:lnTo>
                      <a:pt x="19110" y="4060"/>
                    </a:lnTo>
                    <a:lnTo>
                      <a:pt x="19071" y="3932"/>
                    </a:lnTo>
                    <a:lnTo>
                      <a:pt x="18995" y="3804"/>
                    </a:lnTo>
                    <a:lnTo>
                      <a:pt x="18905" y="3689"/>
                    </a:lnTo>
                    <a:lnTo>
                      <a:pt x="15344" y="205"/>
                    </a:lnTo>
                    <a:lnTo>
                      <a:pt x="15229" y="116"/>
                    </a:lnTo>
                    <a:lnTo>
                      <a:pt x="15114" y="52"/>
                    </a:lnTo>
                    <a:lnTo>
                      <a:pt x="14973" y="13"/>
                    </a:lnTo>
                    <a:lnTo>
                      <a:pt x="1484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0"/>
              <p:cNvSpPr/>
              <p:nvPr/>
            </p:nvSpPr>
            <p:spPr>
              <a:xfrm>
                <a:off x="5672100" y="3007988"/>
                <a:ext cx="371495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11772" h="1422" extrusionOk="0">
                    <a:moveTo>
                      <a:pt x="718" y="0"/>
                    </a:moveTo>
                    <a:lnTo>
                      <a:pt x="577" y="13"/>
                    </a:lnTo>
                    <a:lnTo>
                      <a:pt x="436" y="52"/>
                    </a:lnTo>
                    <a:lnTo>
                      <a:pt x="321" y="116"/>
                    </a:lnTo>
                    <a:lnTo>
                      <a:pt x="206" y="205"/>
                    </a:lnTo>
                    <a:lnTo>
                      <a:pt x="116" y="308"/>
                    </a:lnTo>
                    <a:lnTo>
                      <a:pt x="52" y="436"/>
                    </a:lnTo>
                    <a:lnTo>
                      <a:pt x="14" y="564"/>
                    </a:lnTo>
                    <a:lnTo>
                      <a:pt x="1" y="718"/>
                    </a:lnTo>
                    <a:lnTo>
                      <a:pt x="14" y="858"/>
                    </a:lnTo>
                    <a:lnTo>
                      <a:pt x="52" y="987"/>
                    </a:lnTo>
                    <a:lnTo>
                      <a:pt x="116" y="1115"/>
                    </a:lnTo>
                    <a:lnTo>
                      <a:pt x="206" y="1217"/>
                    </a:lnTo>
                    <a:lnTo>
                      <a:pt x="321" y="1307"/>
                    </a:lnTo>
                    <a:lnTo>
                      <a:pt x="436" y="1371"/>
                    </a:lnTo>
                    <a:lnTo>
                      <a:pt x="577" y="1409"/>
                    </a:lnTo>
                    <a:lnTo>
                      <a:pt x="718" y="1422"/>
                    </a:lnTo>
                    <a:lnTo>
                      <a:pt x="11054" y="1422"/>
                    </a:lnTo>
                    <a:lnTo>
                      <a:pt x="11195" y="1409"/>
                    </a:lnTo>
                    <a:lnTo>
                      <a:pt x="11323" y="1371"/>
                    </a:lnTo>
                    <a:lnTo>
                      <a:pt x="11451" y="1307"/>
                    </a:lnTo>
                    <a:lnTo>
                      <a:pt x="11554" y="1217"/>
                    </a:lnTo>
                    <a:lnTo>
                      <a:pt x="11643" y="1115"/>
                    </a:lnTo>
                    <a:lnTo>
                      <a:pt x="11707" y="987"/>
                    </a:lnTo>
                    <a:lnTo>
                      <a:pt x="11746" y="858"/>
                    </a:lnTo>
                    <a:lnTo>
                      <a:pt x="11771" y="718"/>
                    </a:lnTo>
                    <a:lnTo>
                      <a:pt x="11746" y="564"/>
                    </a:lnTo>
                    <a:lnTo>
                      <a:pt x="11707" y="436"/>
                    </a:lnTo>
                    <a:lnTo>
                      <a:pt x="11643" y="308"/>
                    </a:lnTo>
                    <a:lnTo>
                      <a:pt x="11554" y="205"/>
                    </a:lnTo>
                    <a:lnTo>
                      <a:pt x="11451" y="116"/>
                    </a:lnTo>
                    <a:lnTo>
                      <a:pt x="11323" y="52"/>
                    </a:lnTo>
                    <a:lnTo>
                      <a:pt x="11195" y="13"/>
                    </a:lnTo>
                    <a:lnTo>
                      <a:pt x="1105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0"/>
              <p:cNvSpPr/>
              <p:nvPr/>
            </p:nvSpPr>
            <p:spPr>
              <a:xfrm>
                <a:off x="5816003" y="3109824"/>
                <a:ext cx="405419" cy="159302"/>
              </a:xfrm>
              <a:custGeom>
                <a:avLst/>
                <a:gdLst/>
                <a:ahLst/>
                <a:cxnLst/>
                <a:rect l="l" t="t" r="r" b="b"/>
                <a:pathLst>
                  <a:path w="12847" h="5048" extrusionOk="0">
                    <a:moveTo>
                      <a:pt x="12078" y="1"/>
                    </a:moveTo>
                    <a:lnTo>
                      <a:pt x="11937" y="14"/>
                    </a:lnTo>
                    <a:lnTo>
                      <a:pt x="11809" y="65"/>
                    </a:lnTo>
                    <a:lnTo>
                      <a:pt x="11694" y="155"/>
                    </a:lnTo>
                    <a:lnTo>
                      <a:pt x="7352" y="3613"/>
                    </a:lnTo>
                    <a:lnTo>
                      <a:pt x="718" y="3613"/>
                    </a:lnTo>
                    <a:lnTo>
                      <a:pt x="564" y="3626"/>
                    </a:lnTo>
                    <a:lnTo>
                      <a:pt x="436" y="3664"/>
                    </a:lnTo>
                    <a:lnTo>
                      <a:pt x="308" y="3728"/>
                    </a:lnTo>
                    <a:lnTo>
                      <a:pt x="205" y="3818"/>
                    </a:lnTo>
                    <a:lnTo>
                      <a:pt x="116" y="3920"/>
                    </a:lnTo>
                    <a:lnTo>
                      <a:pt x="52" y="4048"/>
                    </a:lnTo>
                    <a:lnTo>
                      <a:pt x="13" y="4176"/>
                    </a:lnTo>
                    <a:lnTo>
                      <a:pt x="1" y="4330"/>
                    </a:lnTo>
                    <a:lnTo>
                      <a:pt x="13" y="4471"/>
                    </a:lnTo>
                    <a:lnTo>
                      <a:pt x="52" y="4599"/>
                    </a:lnTo>
                    <a:lnTo>
                      <a:pt x="116" y="4727"/>
                    </a:lnTo>
                    <a:lnTo>
                      <a:pt x="205" y="4829"/>
                    </a:lnTo>
                    <a:lnTo>
                      <a:pt x="308" y="4919"/>
                    </a:lnTo>
                    <a:lnTo>
                      <a:pt x="436" y="4983"/>
                    </a:lnTo>
                    <a:lnTo>
                      <a:pt x="564" y="5022"/>
                    </a:lnTo>
                    <a:lnTo>
                      <a:pt x="718" y="5047"/>
                    </a:lnTo>
                    <a:lnTo>
                      <a:pt x="7608" y="5047"/>
                    </a:lnTo>
                    <a:lnTo>
                      <a:pt x="7724" y="5034"/>
                    </a:lnTo>
                    <a:lnTo>
                      <a:pt x="7839" y="4996"/>
                    </a:lnTo>
                    <a:lnTo>
                      <a:pt x="7954" y="4958"/>
                    </a:lnTo>
                    <a:lnTo>
                      <a:pt x="8057" y="4881"/>
                    </a:lnTo>
                    <a:lnTo>
                      <a:pt x="12578" y="1269"/>
                    </a:lnTo>
                    <a:lnTo>
                      <a:pt x="12693" y="1166"/>
                    </a:lnTo>
                    <a:lnTo>
                      <a:pt x="12770" y="1051"/>
                    </a:lnTo>
                    <a:lnTo>
                      <a:pt x="12821" y="923"/>
                    </a:lnTo>
                    <a:lnTo>
                      <a:pt x="12847" y="795"/>
                    </a:lnTo>
                    <a:lnTo>
                      <a:pt x="12847" y="654"/>
                    </a:lnTo>
                    <a:lnTo>
                      <a:pt x="12821" y="513"/>
                    </a:lnTo>
                    <a:lnTo>
                      <a:pt x="12770" y="385"/>
                    </a:lnTo>
                    <a:lnTo>
                      <a:pt x="12693" y="257"/>
                    </a:lnTo>
                    <a:lnTo>
                      <a:pt x="12591" y="155"/>
                    </a:lnTo>
                    <a:lnTo>
                      <a:pt x="12475" y="78"/>
                    </a:lnTo>
                    <a:lnTo>
                      <a:pt x="12347" y="27"/>
                    </a:lnTo>
                    <a:lnTo>
                      <a:pt x="122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0"/>
              <p:cNvSpPr/>
              <p:nvPr/>
            </p:nvSpPr>
            <p:spPr>
              <a:xfrm>
                <a:off x="6701577" y="2532667"/>
                <a:ext cx="196856" cy="210615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6674" extrusionOk="0">
                    <a:moveTo>
                      <a:pt x="5521" y="0"/>
                    </a:moveTo>
                    <a:lnTo>
                      <a:pt x="5367" y="13"/>
                    </a:lnTo>
                    <a:lnTo>
                      <a:pt x="5239" y="64"/>
                    </a:lnTo>
                    <a:lnTo>
                      <a:pt x="5124" y="128"/>
                    </a:lnTo>
                    <a:lnTo>
                      <a:pt x="5008" y="218"/>
                    </a:lnTo>
                    <a:lnTo>
                      <a:pt x="4919" y="320"/>
                    </a:lnTo>
                    <a:lnTo>
                      <a:pt x="4855" y="436"/>
                    </a:lnTo>
                    <a:lnTo>
                      <a:pt x="4816" y="577"/>
                    </a:lnTo>
                    <a:lnTo>
                      <a:pt x="4804" y="717"/>
                    </a:lnTo>
                    <a:lnTo>
                      <a:pt x="4804" y="5251"/>
                    </a:lnTo>
                    <a:lnTo>
                      <a:pt x="705" y="5251"/>
                    </a:lnTo>
                    <a:lnTo>
                      <a:pt x="564" y="5264"/>
                    </a:lnTo>
                    <a:lnTo>
                      <a:pt x="436" y="5303"/>
                    </a:lnTo>
                    <a:lnTo>
                      <a:pt x="308" y="5367"/>
                    </a:lnTo>
                    <a:lnTo>
                      <a:pt x="205" y="5456"/>
                    </a:lnTo>
                    <a:lnTo>
                      <a:pt x="116" y="5559"/>
                    </a:lnTo>
                    <a:lnTo>
                      <a:pt x="52" y="5687"/>
                    </a:lnTo>
                    <a:lnTo>
                      <a:pt x="13" y="5815"/>
                    </a:lnTo>
                    <a:lnTo>
                      <a:pt x="1" y="5969"/>
                    </a:lnTo>
                    <a:lnTo>
                      <a:pt x="13" y="6110"/>
                    </a:lnTo>
                    <a:lnTo>
                      <a:pt x="52" y="6238"/>
                    </a:lnTo>
                    <a:lnTo>
                      <a:pt x="116" y="6366"/>
                    </a:lnTo>
                    <a:lnTo>
                      <a:pt x="205" y="6468"/>
                    </a:lnTo>
                    <a:lnTo>
                      <a:pt x="308" y="6558"/>
                    </a:lnTo>
                    <a:lnTo>
                      <a:pt x="436" y="6622"/>
                    </a:lnTo>
                    <a:lnTo>
                      <a:pt x="564" y="6660"/>
                    </a:lnTo>
                    <a:lnTo>
                      <a:pt x="705" y="6673"/>
                    </a:lnTo>
                    <a:lnTo>
                      <a:pt x="5521" y="6673"/>
                    </a:lnTo>
                    <a:lnTo>
                      <a:pt x="5662" y="6660"/>
                    </a:lnTo>
                    <a:lnTo>
                      <a:pt x="5803" y="6622"/>
                    </a:lnTo>
                    <a:lnTo>
                      <a:pt x="5918" y="6558"/>
                    </a:lnTo>
                    <a:lnTo>
                      <a:pt x="6020" y="6468"/>
                    </a:lnTo>
                    <a:lnTo>
                      <a:pt x="6110" y="6366"/>
                    </a:lnTo>
                    <a:lnTo>
                      <a:pt x="6174" y="6238"/>
                    </a:lnTo>
                    <a:lnTo>
                      <a:pt x="6225" y="6110"/>
                    </a:lnTo>
                    <a:lnTo>
                      <a:pt x="6238" y="5969"/>
                    </a:lnTo>
                    <a:lnTo>
                      <a:pt x="6238" y="717"/>
                    </a:lnTo>
                    <a:lnTo>
                      <a:pt x="6225" y="577"/>
                    </a:lnTo>
                    <a:lnTo>
                      <a:pt x="6174" y="436"/>
                    </a:lnTo>
                    <a:lnTo>
                      <a:pt x="6110" y="320"/>
                    </a:lnTo>
                    <a:lnTo>
                      <a:pt x="6020" y="218"/>
                    </a:lnTo>
                    <a:lnTo>
                      <a:pt x="5918" y="128"/>
                    </a:lnTo>
                    <a:lnTo>
                      <a:pt x="5803" y="64"/>
                    </a:lnTo>
                    <a:lnTo>
                      <a:pt x="5662" y="13"/>
                    </a:lnTo>
                    <a:lnTo>
                      <a:pt x="5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0"/>
              <p:cNvSpPr/>
              <p:nvPr/>
            </p:nvSpPr>
            <p:spPr>
              <a:xfrm>
                <a:off x="6636915" y="2872164"/>
                <a:ext cx="590535" cy="180698"/>
              </a:xfrm>
              <a:custGeom>
                <a:avLst/>
                <a:gdLst/>
                <a:ahLst/>
                <a:cxnLst/>
                <a:rect l="l" t="t" r="r" b="b"/>
                <a:pathLst>
                  <a:path w="18713" h="5726" extrusionOk="0">
                    <a:moveTo>
                      <a:pt x="9747" y="1"/>
                    </a:moveTo>
                    <a:lnTo>
                      <a:pt x="9657" y="14"/>
                    </a:lnTo>
                    <a:lnTo>
                      <a:pt x="9581" y="39"/>
                    </a:lnTo>
                    <a:lnTo>
                      <a:pt x="9504" y="78"/>
                    </a:lnTo>
                    <a:lnTo>
                      <a:pt x="9427" y="129"/>
                    </a:lnTo>
                    <a:lnTo>
                      <a:pt x="9363" y="180"/>
                    </a:lnTo>
                    <a:lnTo>
                      <a:pt x="9299" y="244"/>
                    </a:lnTo>
                    <a:lnTo>
                      <a:pt x="9248" y="308"/>
                    </a:lnTo>
                    <a:lnTo>
                      <a:pt x="6545" y="4304"/>
                    </a:lnTo>
                    <a:lnTo>
                      <a:pt x="718" y="4304"/>
                    </a:lnTo>
                    <a:lnTo>
                      <a:pt x="564" y="4317"/>
                    </a:lnTo>
                    <a:lnTo>
                      <a:pt x="436" y="4356"/>
                    </a:lnTo>
                    <a:lnTo>
                      <a:pt x="308" y="4420"/>
                    </a:lnTo>
                    <a:lnTo>
                      <a:pt x="205" y="4509"/>
                    </a:lnTo>
                    <a:lnTo>
                      <a:pt x="116" y="4612"/>
                    </a:lnTo>
                    <a:lnTo>
                      <a:pt x="52" y="4740"/>
                    </a:lnTo>
                    <a:lnTo>
                      <a:pt x="13" y="4868"/>
                    </a:lnTo>
                    <a:lnTo>
                      <a:pt x="0" y="5022"/>
                    </a:lnTo>
                    <a:lnTo>
                      <a:pt x="13" y="5162"/>
                    </a:lnTo>
                    <a:lnTo>
                      <a:pt x="52" y="5291"/>
                    </a:lnTo>
                    <a:lnTo>
                      <a:pt x="116" y="5419"/>
                    </a:lnTo>
                    <a:lnTo>
                      <a:pt x="205" y="5521"/>
                    </a:lnTo>
                    <a:lnTo>
                      <a:pt x="308" y="5611"/>
                    </a:lnTo>
                    <a:lnTo>
                      <a:pt x="436" y="5675"/>
                    </a:lnTo>
                    <a:lnTo>
                      <a:pt x="564" y="5713"/>
                    </a:lnTo>
                    <a:lnTo>
                      <a:pt x="718" y="5726"/>
                    </a:lnTo>
                    <a:lnTo>
                      <a:pt x="7006" y="5726"/>
                    </a:lnTo>
                    <a:lnTo>
                      <a:pt x="7096" y="5713"/>
                    </a:lnTo>
                    <a:lnTo>
                      <a:pt x="7173" y="5688"/>
                    </a:lnTo>
                    <a:lnTo>
                      <a:pt x="7250" y="5649"/>
                    </a:lnTo>
                    <a:lnTo>
                      <a:pt x="7326" y="5598"/>
                    </a:lnTo>
                    <a:lnTo>
                      <a:pt x="7390" y="5547"/>
                    </a:lnTo>
                    <a:lnTo>
                      <a:pt x="7454" y="5483"/>
                    </a:lnTo>
                    <a:lnTo>
                      <a:pt x="7506" y="5419"/>
                    </a:lnTo>
                    <a:lnTo>
                      <a:pt x="10221" y="1423"/>
                    </a:lnTo>
                    <a:lnTo>
                      <a:pt x="18008" y="1423"/>
                    </a:lnTo>
                    <a:lnTo>
                      <a:pt x="18149" y="1410"/>
                    </a:lnTo>
                    <a:lnTo>
                      <a:pt x="18277" y="1371"/>
                    </a:lnTo>
                    <a:lnTo>
                      <a:pt x="18405" y="1307"/>
                    </a:lnTo>
                    <a:lnTo>
                      <a:pt x="18508" y="1218"/>
                    </a:lnTo>
                    <a:lnTo>
                      <a:pt x="18597" y="1115"/>
                    </a:lnTo>
                    <a:lnTo>
                      <a:pt x="18661" y="987"/>
                    </a:lnTo>
                    <a:lnTo>
                      <a:pt x="18700" y="859"/>
                    </a:lnTo>
                    <a:lnTo>
                      <a:pt x="18713" y="718"/>
                    </a:lnTo>
                    <a:lnTo>
                      <a:pt x="18700" y="564"/>
                    </a:lnTo>
                    <a:lnTo>
                      <a:pt x="18661" y="436"/>
                    </a:lnTo>
                    <a:lnTo>
                      <a:pt x="18597" y="308"/>
                    </a:lnTo>
                    <a:lnTo>
                      <a:pt x="18508" y="206"/>
                    </a:lnTo>
                    <a:lnTo>
                      <a:pt x="18405" y="116"/>
                    </a:lnTo>
                    <a:lnTo>
                      <a:pt x="18277" y="52"/>
                    </a:lnTo>
                    <a:lnTo>
                      <a:pt x="18149" y="14"/>
                    </a:lnTo>
                    <a:lnTo>
                      <a:pt x="18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0"/>
              <p:cNvSpPr/>
              <p:nvPr/>
            </p:nvSpPr>
            <p:spPr>
              <a:xfrm>
                <a:off x="6767059" y="3199574"/>
                <a:ext cx="154032" cy="221123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7007" extrusionOk="0">
                    <a:moveTo>
                      <a:pt x="718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0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18"/>
                    </a:lnTo>
                    <a:lnTo>
                      <a:pt x="0" y="6289"/>
                    </a:lnTo>
                    <a:lnTo>
                      <a:pt x="13" y="6430"/>
                    </a:lnTo>
                    <a:lnTo>
                      <a:pt x="52" y="6571"/>
                    </a:lnTo>
                    <a:lnTo>
                      <a:pt x="129" y="6686"/>
                    </a:lnTo>
                    <a:lnTo>
                      <a:pt x="205" y="6788"/>
                    </a:lnTo>
                    <a:lnTo>
                      <a:pt x="321" y="6878"/>
                    </a:lnTo>
                    <a:lnTo>
                      <a:pt x="436" y="6942"/>
                    </a:lnTo>
                    <a:lnTo>
                      <a:pt x="577" y="6993"/>
                    </a:lnTo>
                    <a:lnTo>
                      <a:pt x="718" y="7006"/>
                    </a:lnTo>
                    <a:lnTo>
                      <a:pt x="859" y="6993"/>
                    </a:lnTo>
                    <a:lnTo>
                      <a:pt x="999" y="6942"/>
                    </a:lnTo>
                    <a:lnTo>
                      <a:pt x="1115" y="6878"/>
                    </a:lnTo>
                    <a:lnTo>
                      <a:pt x="1217" y="6788"/>
                    </a:lnTo>
                    <a:lnTo>
                      <a:pt x="1307" y="6686"/>
                    </a:lnTo>
                    <a:lnTo>
                      <a:pt x="1371" y="6571"/>
                    </a:lnTo>
                    <a:lnTo>
                      <a:pt x="1422" y="6430"/>
                    </a:lnTo>
                    <a:lnTo>
                      <a:pt x="1435" y="6289"/>
                    </a:lnTo>
                    <a:lnTo>
                      <a:pt x="1435" y="1435"/>
                    </a:lnTo>
                    <a:lnTo>
                      <a:pt x="4163" y="1435"/>
                    </a:lnTo>
                    <a:lnTo>
                      <a:pt x="4304" y="1422"/>
                    </a:lnTo>
                    <a:lnTo>
                      <a:pt x="4445" y="1384"/>
                    </a:lnTo>
                    <a:lnTo>
                      <a:pt x="4560" y="1319"/>
                    </a:lnTo>
                    <a:lnTo>
                      <a:pt x="4663" y="1230"/>
                    </a:lnTo>
                    <a:lnTo>
                      <a:pt x="4752" y="1127"/>
                    </a:lnTo>
                    <a:lnTo>
                      <a:pt x="4816" y="999"/>
                    </a:lnTo>
                    <a:lnTo>
                      <a:pt x="4867" y="871"/>
                    </a:lnTo>
                    <a:lnTo>
                      <a:pt x="4880" y="718"/>
                    </a:lnTo>
                    <a:lnTo>
                      <a:pt x="4867" y="577"/>
                    </a:lnTo>
                    <a:lnTo>
                      <a:pt x="4816" y="449"/>
                    </a:lnTo>
                    <a:lnTo>
                      <a:pt x="4752" y="320"/>
                    </a:lnTo>
                    <a:lnTo>
                      <a:pt x="4663" y="218"/>
                    </a:lnTo>
                    <a:lnTo>
                      <a:pt x="4560" y="128"/>
                    </a:lnTo>
                    <a:lnTo>
                      <a:pt x="4445" y="64"/>
                    </a:lnTo>
                    <a:lnTo>
                      <a:pt x="4304" y="26"/>
                    </a:lnTo>
                    <a:lnTo>
                      <a:pt x="416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0"/>
              <p:cNvSpPr/>
              <p:nvPr/>
            </p:nvSpPr>
            <p:spPr>
              <a:xfrm>
                <a:off x="6253331" y="3407318"/>
                <a:ext cx="44906" cy="199696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6328" extrusionOk="0">
                    <a:moveTo>
                      <a:pt x="718" y="1"/>
                    </a:moveTo>
                    <a:lnTo>
                      <a:pt x="564" y="13"/>
                    </a:lnTo>
                    <a:lnTo>
                      <a:pt x="436" y="52"/>
                    </a:lnTo>
                    <a:lnTo>
                      <a:pt x="308" y="129"/>
                    </a:lnTo>
                    <a:lnTo>
                      <a:pt x="206" y="205"/>
                    </a:lnTo>
                    <a:lnTo>
                      <a:pt x="116" y="321"/>
                    </a:lnTo>
                    <a:lnTo>
                      <a:pt x="52" y="436"/>
                    </a:lnTo>
                    <a:lnTo>
                      <a:pt x="13" y="577"/>
                    </a:lnTo>
                    <a:lnTo>
                      <a:pt x="1" y="718"/>
                    </a:lnTo>
                    <a:lnTo>
                      <a:pt x="1" y="5610"/>
                    </a:lnTo>
                    <a:lnTo>
                      <a:pt x="13" y="5764"/>
                    </a:lnTo>
                    <a:lnTo>
                      <a:pt x="52" y="5892"/>
                    </a:lnTo>
                    <a:lnTo>
                      <a:pt x="116" y="6020"/>
                    </a:lnTo>
                    <a:lnTo>
                      <a:pt x="206" y="6123"/>
                    </a:lnTo>
                    <a:lnTo>
                      <a:pt x="308" y="6212"/>
                    </a:lnTo>
                    <a:lnTo>
                      <a:pt x="436" y="6276"/>
                    </a:lnTo>
                    <a:lnTo>
                      <a:pt x="564" y="6315"/>
                    </a:lnTo>
                    <a:lnTo>
                      <a:pt x="718" y="6328"/>
                    </a:lnTo>
                    <a:lnTo>
                      <a:pt x="859" y="6315"/>
                    </a:lnTo>
                    <a:lnTo>
                      <a:pt x="987" y="6276"/>
                    </a:lnTo>
                    <a:lnTo>
                      <a:pt x="1115" y="6212"/>
                    </a:lnTo>
                    <a:lnTo>
                      <a:pt x="1217" y="6123"/>
                    </a:lnTo>
                    <a:lnTo>
                      <a:pt x="1307" y="6020"/>
                    </a:lnTo>
                    <a:lnTo>
                      <a:pt x="1371" y="5892"/>
                    </a:lnTo>
                    <a:lnTo>
                      <a:pt x="1410" y="5764"/>
                    </a:lnTo>
                    <a:lnTo>
                      <a:pt x="1422" y="5610"/>
                    </a:lnTo>
                    <a:lnTo>
                      <a:pt x="1422" y="718"/>
                    </a:lnTo>
                    <a:lnTo>
                      <a:pt x="1410" y="577"/>
                    </a:lnTo>
                    <a:lnTo>
                      <a:pt x="1371" y="436"/>
                    </a:lnTo>
                    <a:lnTo>
                      <a:pt x="1307" y="321"/>
                    </a:lnTo>
                    <a:lnTo>
                      <a:pt x="1217" y="205"/>
                    </a:lnTo>
                    <a:lnTo>
                      <a:pt x="1115" y="129"/>
                    </a:lnTo>
                    <a:lnTo>
                      <a:pt x="987" y="52"/>
                    </a:lnTo>
                    <a:lnTo>
                      <a:pt x="859" y="13"/>
                    </a:lnTo>
                    <a:lnTo>
                      <a:pt x="71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0"/>
              <p:cNvSpPr/>
              <p:nvPr/>
            </p:nvSpPr>
            <p:spPr>
              <a:xfrm>
                <a:off x="6399664" y="3287683"/>
                <a:ext cx="150782" cy="147153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4663" extrusionOk="0">
                    <a:moveTo>
                      <a:pt x="705" y="0"/>
                    </a:moveTo>
                    <a:lnTo>
                      <a:pt x="564" y="13"/>
                    </a:lnTo>
                    <a:lnTo>
                      <a:pt x="436" y="52"/>
                    </a:lnTo>
                    <a:lnTo>
                      <a:pt x="307" y="116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9"/>
                    </a:lnTo>
                    <a:lnTo>
                      <a:pt x="13" y="590"/>
                    </a:lnTo>
                    <a:lnTo>
                      <a:pt x="0" y="730"/>
                    </a:lnTo>
                    <a:lnTo>
                      <a:pt x="13" y="859"/>
                    </a:lnTo>
                    <a:lnTo>
                      <a:pt x="64" y="987"/>
                    </a:lnTo>
                    <a:lnTo>
                      <a:pt x="128" y="1115"/>
                    </a:lnTo>
                    <a:lnTo>
                      <a:pt x="218" y="1230"/>
                    </a:lnTo>
                    <a:lnTo>
                      <a:pt x="3561" y="4458"/>
                    </a:lnTo>
                    <a:lnTo>
                      <a:pt x="3676" y="4547"/>
                    </a:lnTo>
                    <a:lnTo>
                      <a:pt x="3791" y="4611"/>
                    </a:lnTo>
                    <a:lnTo>
                      <a:pt x="3919" y="4650"/>
                    </a:lnTo>
                    <a:lnTo>
                      <a:pt x="4060" y="4662"/>
                    </a:lnTo>
                    <a:lnTo>
                      <a:pt x="4201" y="4650"/>
                    </a:lnTo>
                    <a:lnTo>
                      <a:pt x="4329" y="4598"/>
                    </a:lnTo>
                    <a:lnTo>
                      <a:pt x="4457" y="4534"/>
                    </a:lnTo>
                    <a:lnTo>
                      <a:pt x="4521" y="4496"/>
                    </a:lnTo>
                    <a:lnTo>
                      <a:pt x="4573" y="4445"/>
                    </a:lnTo>
                    <a:lnTo>
                      <a:pt x="4662" y="4329"/>
                    </a:lnTo>
                    <a:lnTo>
                      <a:pt x="4726" y="4201"/>
                    </a:lnTo>
                    <a:lnTo>
                      <a:pt x="4765" y="4073"/>
                    </a:lnTo>
                    <a:lnTo>
                      <a:pt x="4777" y="3932"/>
                    </a:lnTo>
                    <a:lnTo>
                      <a:pt x="4752" y="3792"/>
                    </a:lnTo>
                    <a:lnTo>
                      <a:pt x="4713" y="3663"/>
                    </a:lnTo>
                    <a:lnTo>
                      <a:pt x="4649" y="3535"/>
                    </a:lnTo>
                    <a:lnTo>
                      <a:pt x="4560" y="3433"/>
                    </a:lnTo>
                    <a:lnTo>
                      <a:pt x="1217" y="193"/>
                    </a:lnTo>
                    <a:lnTo>
                      <a:pt x="1102" y="103"/>
                    </a:lnTo>
                    <a:lnTo>
                      <a:pt x="974" y="39"/>
                    </a:lnTo>
                    <a:lnTo>
                      <a:pt x="845" y="13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0"/>
              <p:cNvSpPr/>
              <p:nvPr/>
            </p:nvSpPr>
            <p:spPr>
              <a:xfrm>
                <a:off x="5973634" y="2985361"/>
                <a:ext cx="90160" cy="9016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7" extrusionOk="0">
                    <a:moveTo>
                      <a:pt x="1435" y="0"/>
                    </a:moveTo>
                    <a:lnTo>
                      <a:pt x="1281" y="13"/>
                    </a:lnTo>
                    <a:lnTo>
                      <a:pt x="1141" y="26"/>
                    </a:lnTo>
                    <a:lnTo>
                      <a:pt x="1000" y="64"/>
                    </a:lnTo>
                    <a:lnTo>
                      <a:pt x="872" y="115"/>
                    </a:lnTo>
                    <a:lnTo>
                      <a:pt x="743" y="179"/>
                    </a:lnTo>
                    <a:lnTo>
                      <a:pt x="628" y="243"/>
                    </a:lnTo>
                    <a:lnTo>
                      <a:pt x="526" y="333"/>
                    </a:lnTo>
                    <a:lnTo>
                      <a:pt x="423" y="423"/>
                    </a:lnTo>
                    <a:lnTo>
                      <a:pt x="334" y="525"/>
                    </a:lnTo>
                    <a:lnTo>
                      <a:pt x="244" y="628"/>
                    </a:lnTo>
                    <a:lnTo>
                      <a:pt x="180" y="743"/>
                    </a:lnTo>
                    <a:lnTo>
                      <a:pt x="116" y="871"/>
                    </a:lnTo>
                    <a:lnTo>
                      <a:pt x="65" y="999"/>
                    </a:lnTo>
                    <a:lnTo>
                      <a:pt x="26" y="1140"/>
                    </a:lnTo>
                    <a:lnTo>
                      <a:pt x="13" y="1281"/>
                    </a:lnTo>
                    <a:lnTo>
                      <a:pt x="1" y="1435"/>
                    </a:lnTo>
                    <a:lnTo>
                      <a:pt x="13" y="1575"/>
                    </a:lnTo>
                    <a:lnTo>
                      <a:pt x="26" y="1716"/>
                    </a:lnTo>
                    <a:lnTo>
                      <a:pt x="65" y="1857"/>
                    </a:lnTo>
                    <a:lnTo>
                      <a:pt x="116" y="1985"/>
                    </a:lnTo>
                    <a:lnTo>
                      <a:pt x="180" y="2113"/>
                    </a:lnTo>
                    <a:lnTo>
                      <a:pt x="244" y="2229"/>
                    </a:lnTo>
                    <a:lnTo>
                      <a:pt x="334" y="2344"/>
                    </a:lnTo>
                    <a:lnTo>
                      <a:pt x="423" y="2434"/>
                    </a:lnTo>
                    <a:lnTo>
                      <a:pt x="526" y="2536"/>
                    </a:lnTo>
                    <a:lnTo>
                      <a:pt x="628" y="2613"/>
                    </a:lnTo>
                    <a:lnTo>
                      <a:pt x="743" y="2690"/>
                    </a:lnTo>
                    <a:lnTo>
                      <a:pt x="872" y="2741"/>
                    </a:lnTo>
                    <a:lnTo>
                      <a:pt x="1000" y="2792"/>
                    </a:lnTo>
                    <a:lnTo>
                      <a:pt x="1141" y="2831"/>
                    </a:lnTo>
                    <a:lnTo>
                      <a:pt x="1281" y="2856"/>
                    </a:lnTo>
                    <a:lnTo>
                      <a:pt x="1576" y="2856"/>
                    </a:lnTo>
                    <a:lnTo>
                      <a:pt x="1717" y="2831"/>
                    </a:lnTo>
                    <a:lnTo>
                      <a:pt x="1858" y="2792"/>
                    </a:lnTo>
                    <a:lnTo>
                      <a:pt x="1986" y="2741"/>
                    </a:lnTo>
                    <a:lnTo>
                      <a:pt x="2114" y="2690"/>
                    </a:lnTo>
                    <a:lnTo>
                      <a:pt x="2229" y="2613"/>
                    </a:lnTo>
                    <a:lnTo>
                      <a:pt x="2344" y="2536"/>
                    </a:lnTo>
                    <a:lnTo>
                      <a:pt x="2434" y="2434"/>
                    </a:lnTo>
                    <a:lnTo>
                      <a:pt x="2537" y="2344"/>
                    </a:lnTo>
                    <a:lnTo>
                      <a:pt x="2613" y="2229"/>
                    </a:lnTo>
                    <a:lnTo>
                      <a:pt x="2690" y="2113"/>
                    </a:lnTo>
                    <a:lnTo>
                      <a:pt x="2742" y="1985"/>
                    </a:lnTo>
                    <a:lnTo>
                      <a:pt x="2793" y="1857"/>
                    </a:lnTo>
                    <a:lnTo>
                      <a:pt x="2831" y="1716"/>
                    </a:lnTo>
                    <a:lnTo>
                      <a:pt x="2857" y="1575"/>
                    </a:lnTo>
                    <a:lnTo>
                      <a:pt x="2857" y="1435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793" y="999"/>
                    </a:lnTo>
                    <a:lnTo>
                      <a:pt x="2742" y="871"/>
                    </a:lnTo>
                    <a:lnTo>
                      <a:pt x="2690" y="743"/>
                    </a:lnTo>
                    <a:lnTo>
                      <a:pt x="2613" y="628"/>
                    </a:lnTo>
                    <a:lnTo>
                      <a:pt x="2537" y="525"/>
                    </a:lnTo>
                    <a:lnTo>
                      <a:pt x="2434" y="423"/>
                    </a:lnTo>
                    <a:lnTo>
                      <a:pt x="2344" y="333"/>
                    </a:lnTo>
                    <a:lnTo>
                      <a:pt x="2229" y="243"/>
                    </a:lnTo>
                    <a:lnTo>
                      <a:pt x="2114" y="179"/>
                    </a:lnTo>
                    <a:lnTo>
                      <a:pt x="1986" y="115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13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0"/>
              <p:cNvSpPr/>
              <p:nvPr/>
            </p:nvSpPr>
            <p:spPr>
              <a:xfrm>
                <a:off x="6351949" y="2832559"/>
                <a:ext cx="90160" cy="9016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7" extrusionOk="0">
                    <a:moveTo>
                      <a:pt x="1282" y="1"/>
                    </a:moveTo>
                    <a:lnTo>
                      <a:pt x="1141" y="26"/>
                    </a:lnTo>
                    <a:lnTo>
                      <a:pt x="1000" y="65"/>
                    </a:lnTo>
                    <a:lnTo>
                      <a:pt x="872" y="116"/>
                    </a:lnTo>
                    <a:lnTo>
                      <a:pt x="744" y="167"/>
                    </a:lnTo>
                    <a:lnTo>
                      <a:pt x="628" y="244"/>
                    </a:lnTo>
                    <a:lnTo>
                      <a:pt x="513" y="321"/>
                    </a:lnTo>
                    <a:lnTo>
                      <a:pt x="411" y="411"/>
                    </a:lnTo>
                    <a:lnTo>
                      <a:pt x="321" y="513"/>
                    </a:lnTo>
                    <a:lnTo>
                      <a:pt x="244" y="628"/>
                    </a:lnTo>
                    <a:lnTo>
                      <a:pt x="167" y="744"/>
                    </a:lnTo>
                    <a:lnTo>
                      <a:pt x="103" y="872"/>
                    </a:lnTo>
                    <a:lnTo>
                      <a:pt x="65" y="1000"/>
                    </a:lnTo>
                    <a:lnTo>
                      <a:pt x="26" y="1141"/>
                    </a:lnTo>
                    <a:lnTo>
                      <a:pt x="1" y="1281"/>
                    </a:lnTo>
                    <a:lnTo>
                      <a:pt x="1" y="1422"/>
                    </a:lnTo>
                    <a:lnTo>
                      <a:pt x="1" y="1576"/>
                    </a:lnTo>
                    <a:lnTo>
                      <a:pt x="26" y="1717"/>
                    </a:lnTo>
                    <a:lnTo>
                      <a:pt x="65" y="1845"/>
                    </a:lnTo>
                    <a:lnTo>
                      <a:pt x="103" y="1986"/>
                    </a:lnTo>
                    <a:lnTo>
                      <a:pt x="167" y="2101"/>
                    </a:lnTo>
                    <a:lnTo>
                      <a:pt x="244" y="2229"/>
                    </a:lnTo>
                    <a:lnTo>
                      <a:pt x="321" y="2332"/>
                    </a:lnTo>
                    <a:lnTo>
                      <a:pt x="411" y="2434"/>
                    </a:lnTo>
                    <a:lnTo>
                      <a:pt x="513" y="2524"/>
                    </a:lnTo>
                    <a:lnTo>
                      <a:pt x="628" y="2614"/>
                    </a:lnTo>
                    <a:lnTo>
                      <a:pt x="744" y="2678"/>
                    </a:lnTo>
                    <a:lnTo>
                      <a:pt x="872" y="2742"/>
                    </a:lnTo>
                    <a:lnTo>
                      <a:pt x="1000" y="2793"/>
                    </a:lnTo>
                    <a:lnTo>
                      <a:pt x="1141" y="2831"/>
                    </a:lnTo>
                    <a:lnTo>
                      <a:pt x="1282" y="2844"/>
                    </a:lnTo>
                    <a:lnTo>
                      <a:pt x="1422" y="2857"/>
                    </a:lnTo>
                    <a:lnTo>
                      <a:pt x="1563" y="2844"/>
                    </a:lnTo>
                    <a:lnTo>
                      <a:pt x="1717" y="2831"/>
                    </a:lnTo>
                    <a:lnTo>
                      <a:pt x="1845" y="2793"/>
                    </a:lnTo>
                    <a:lnTo>
                      <a:pt x="1973" y="2742"/>
                    </a:lnTo>
                    <a:lnTo>
                      <a:pt x="2101" y="2678"/>
                    </a:lnTo>
                    <a:lnTo>
                      <a:pt x="2217" y="2614"/>
                    </a:lnTo>
                    <a:lnTo>
                      <a:pt x="2332" y="2524"/>
                    </a:lnTo>
                    <a:lnTo>
                      <a:pt x="2434" y="2434"/>
                    </a:lnTo>
                    <a:lnTo>
                      <a:pt x="2524" y="2332"/>
                    </a:lnTo>
                    <a:lnTo>
                      <a:pt x="2614" y="2229"/>
                    </a:lnTo>
                    <a:lnTo>
                      <a:pt x="2678" y="2101"/>
                    </a:lnTo>
                    <a:lnTo>
                      <a:pt x="2742" y="1986"/>
                    </a:lnTo>
                    <a:lnTo>
                      <a:pt x="2793" y="1845"/>
                    </a:lnTo>
                    <a:lnTo>
                      <a:pt x="2819" y="1717"/>
                    </a:lnTo>
                    <a:lnTo>
                      <a:pt x="2844" y="1576"/>
                    </a:lnTo>
                    <a:lnTo>
                      <a:pt x="2857" y="1422"/>
                    </a:lnTo>
                    <a:lnTo>
                      <a:pt x="2844" y="1281"/>
                    </a:lnTo>
                    <a:lnTo>
                      <a:pt x="2819" y="1141"/>
                    </a:lnTo>
                    <a:lnTo>
                      <a:pt x="2793" y="1000"/>
                    </a:lnTo>
                    <a:lnTo>
                      <a:pt x="2742" y="872"/>
                    </a:lnTo>
                    <a:lnTo>
                      <a:pt x="2678" y="744"/>
                    </a:lnTo>
                    <a:lnTo>
                      <a:pt x="2614" y="628"/>
                    </a:lnTo>
                    <a:lnTo>
                      <a:pt x="2524" y="513"/>
                    </a:lnTo>
                    <a:lnTo>
                      <a:pt x="2434" y="411"/>
                    </a:lnTo>
                    <a:lnTo>
                      <a:pt x="2332" y="321"/>
                    </a:lnTo>
                    <a:lnTo>
                      <a:pt x="2217" y="244"/>
                    </a:lnTo>
                    <a:lnTo>
                      <a:pt x="2101" y="167"/>
                    </a:lnTo>
                    <a:lnTo>
                      <a:pt x="1973" y="116"/>
                    </a:lnTo>
                    <a:lnTo>
                      <a:pt x="1845" y="65"/>
                    </a:lnTo>
                    <a:lnTo>
                      <a:pt x="1717" y="26"/>
                    </a:lnTo>
                    <a:lnTo>
                      <a:pt x="15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0"/>
              <p:cNvSpPr/>
              <p:nvPr/>
            </p:nvSpPr>
            <p:spPr>
              <a:xfrm>
                <a:off x="6619937" y="2985361"/>
                <a:ext cx="90570" cy="9016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2857" extrusionOk="0">
                    <a:moveTo>
                      <a:pt x="1435" y="0"/>
                    </a:moveTo>
                    <a:lnTo>
                      <a:pt x="1294" y="13"/>
                    </a:lnTo>
                    <a:lnTo>
                      <a:pt x="1153" y="26"/>
                    </a:lnTo>
                    <a:lnTo>
                      <a:pt x="1012" y="64"/>
                    </a:lnTo>
                    <a:lnTo>
                      <a:pt x="884" y="115"/>
                    </a:lnTo>
                    <a:lnTo>
                      <a:pt x="756" y="179"/>
                    </a:lnTo>
                    <a:lnTo>
                      <a:pt x="641" y="243"/>
                    </a:lnTo>
                    <a:lnTo>
                      <a:pt x="526" y="333"/>
                    </a:lnTo>
                    <a:lnTo>
                      <a:pt x="423" y="423"/>
                    </a:lnTo>
                    <a:lnTo>
                      <a:pt x="333" y="525"/>
                    </a:lnTo>
                    <a:lnTo>
                      <a:pt x="257" y="628"/>
                    </a:lnTo>
                    <a:lnTo>
                      <a:pt x="180" y="743"/>
                    </a:lnTo>
                    <a:lnTo>
                      <a:pt x="116" y="871"/>
                    </a:lnTo>
                    <a:lnTo>
                      <a:pt x="64" y="999"/>
                    </a:lnTo>
                    <a:lnTo>
                      <a:pt x="39" y="1140"/>
                    </a:lnTo>
                    <a:lnTo>
                      <a:pt x="13" y="1281"/>
                    </a:lnTo>
                    <a:lnTo>
                      <a:pt x="0" y="1435"/>
                    </a:lnTo>
                    <a:lnTo>
                      <a:pt x="13" y="1575"/>
                    </a:lnTo>
                    <a:lnTo>
                      <a:pt x="39" y="1716"/>
                    </a:lnTo>
                    <a:lnTo>
                      <a:pt x="64" y="1857"/>
                    </a:lnTo>
                    <a:lnTo>
                      <a:pt x="116" y="1985"/>
                    </a:lnTo>
                    <a:lnTo>
                      <a:pt x="180" y="2113"/>
                    </a:lnTo>
                    <a:lnTo>
                      <a:pt x="257" y="2229"/>
                    </a:lnTo>
                    <a:lnTo>
                      <a:pt x="333" y="2344"/>
                    </a:lnTo>
                    <a:lnTo>
                      <a:pt x="423" y="2434"/>
                    </a:lnTo>
                    <a:lnTo>
                      <a:pt x="526" y="2536"/>
                    </a:lnTo>
                    <a:lnTo>
                      <a:pt x="641" y="2613"/>
                    </a:lnTo>
                    <a:lnTo>
                      <a:pt x="756" y="2690"/>
                    </a:lnTo>
                    <a:lnTo>
                      <a:pt x="884" y="2741"/>
                    </a:lnTo>
                    <a:lnTo>
                      <a:pt x="1012" y="2792"/>
                    </a:lnTo>
                    <a:lnTo>
                      <a:pt x="1153" y="2831"/>
                    </a:lnTo>
                    <a:lnTo>
                      <a:pt x="1294" y="2856"/>
                    </a:lnTo>
                    <a:lnTo>
                      <a:pt x="1576" y="2856"/>
                    </a:lnTo>
                    <a:lnTo>
                      <a:pt x="1717" y="2831"/>
                    </a:lnTo>
                    <a:lnTo>
                      <a:pt x="1858" y="2792"/>
                    </a:lnTo>
                    <a:lnTo>
                      <a:pt x="1986" y="2741"/>
                    </a:lnTo>
                    <a:lnTo>
                      <a:pt x="2114" y="2690"/>
                    </a:lnTo>
                    <a:lnTo>
                      <a:pt x="2229" y="2613"/>
                    </a:lnTo>
                    <a:lnTo>
                      <a:pt x="2344" y="2536"/>
                    </a:lnTo>
                    <a:lnTo>
                      <a:pt x="2447" y="2434"/>
                    </a:lnTo>
                    <a:lnTo>
                      <a:pt x="2536" y="2344"/>
                    </a:lnTo>
                    <a:lnTo>
                      <a:pt x="2613" y="2229"/>
                    </a:lnTo>
                    <a:lnTo>
                      <a:pt x="2690" y="2113"/>
                    </a:lnTo>
                    <a:lnTo>
                      <a:pt x="2754" y="1985"/>
                    </a:lnTo>
                    <a:lnTo>
                      <a:pt x="2805" y="1857"/>
                    </a:lnTo>
                    <a:lnTo>
                      <a:pt x="2831" y="1716"/>
                    </a:lnTo>
                    <a:lnTo>
                      <a:pt x="2857" y="1575"/>
                    </a:lnTo>
                    <a:lnTo>
                      <a:pt x="2869" y="1435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805" y="999"/>
                    </a:lnTo>
                    <a:lnTo>
                      <a:pt x="2754" y="871"/>
                    </a:lnTo>
                    <a:lnTo>
                      <a:pt x="2690" y="743"/>
                    </a:lnTo>
                    <a:lnTo>
                      <a:pt x="2613" y="628"/>
                    </a:lnTo>
                    <a:lnTo>
                      <a:pt x="2536" y="525"/>
                    </a:lnTo>
                    <a:lnTo>
                      <a:pt x="2447" y="423"/>
                    </a:lnTo>
                    <a:lnTo>
                      <a:pt x="2344" y="333"/>
                    </a:lnTo>
                    <a:lnTo>
                      <a:pt x="2229" y="243"/>
                    </a:lnTo>
                    <a:lnTo>
                      <a:pt x="2114" y="179"/>
                    </a:lnTo>
                    <a:lnTo>
                      <a:pt x="1986" y="115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13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0"/>
              <p:cNvSpPr/>
              <p:nvPr/>
            </p:nvSpPr>
            <p:spPr>
              <a:xfrm>
                <a:off x="6853149" y="3177326"/>
                <a:ext cx="90160" cy="9016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7" extrusionOk="0">
                    <a:moveTo>
                      <a:pt x="1281" y="1"/>
                    </a:moveTo>
                    <a:lnTo>
                      <a:pt x="1140" y="26"/>
                    </a:lnTo>
                    <a:lnTo>
                      <a:pt x="1012" y="65"/>
                    </a:lnTo>
                    <a:lnTo>
                      <a:pt x="871" y="103"/>
                    </a:lnTo>
                    <a:lnTo>
                      <a:pt x="756" y="167"/>
                    </a:lnTo>
                    <a:lnTo>
                      <a:pt x="628" y="244"/>
                    </a:lnTo>
                    <a:lnTo>
                      <a:pt x="526" y="321"/>
                    </a:lnTo>
                    <a:lnTo>
                      <a:pt x="423" y="411"/>
                    </a:lnTo>
                    <a:lnTo>
                      <a:pt x="334" y="513"/>
                    </a:lnTo>
                    <a:lnTo>
                      <a:pt x="244" y="628"/>
                    </a:lnTo>
                    <a:lnTo>
                      <a:pt x="180" y="744"/>
                    </a:lnTo>
                    <a:lnTo>
                      <a:pt x="116" y="872"/>
                    </a:lnTo>
                    <a:lnTo>
                      <a:pt x="65" y="1000"/>
                    </a:lnTo>
                    <a:lnTo>
                      <a:pt x="39" y="1141"/>
                    </a:lnTo>
                    <a:lnTo>
                      <a:pt x="13" y="1282"/>
                    </a:lnTo>
                    <a:lnTo>
                      <a:pt x="1" y="1423"/>
                    </a:lnTo>
                    <a:lnTo>
                      <a:pt x="13" y="1576"/>
                    </a:lnTo>
                    <a:lnTo>
                      <a:pt x="39" y="1717"/>
                    </a:lnTo>
                    <a:lnTo>
                      <a:pt x="65" y="1845"/>
                    </a:lnTo>
                    <a:lnTo>
                      <a:pt x="116" y="1986"/>
                    </a:lnTo>
                    <a:lnTo>
                      <a:pt x="180" y="2101"/>
                    </a:lnTo>
                    <a:lnTo>
                      <a:pt x="244" y="2229"/>
                    </a:lnTo>
                    <a:lnTo>
                      <a:pt x="334" y="2332"/>
                    </a:lnTo>
                    <a:lnTo>
                      <a:pt x="423" y="2434"/>
                    </a:lnTo>
                    <a:lnTo>
                      <a:pt x="526" y="2524"/>
                    </a:lnTo>
                    <a:lnTo>
                      <a:pt x="628" y="2614"/>
                    </a:lnTo>
                    <a:lnTo>
                      <a:pt x="756" y="2678"/>
                    </a:lnTo>
                    <a:lnTo>
                      <a:pt x="871" y="2742"/>
                    </a:lnTo>
                    <a:lnTo>
                      <a:pt x="1012" y="2793"/>
                    </a:lnTo>
                    <a:lnTo>
                      <a:pt x="1140" y="2831"/>
                    </a:lnTo>
                    <a:lnTo>
                      <a:pt x="1281" y="2844"/>
                    </a:lnTo>
                    <a:lnTo>
                      <a:pt x="1435" y="2857"/>
                    </a:lnTo>
                    <a:lnTo>
                      <a:pt x="1576" y="2844"/>
                    </a:lnTo>
                    <a:lnTo>
                      <a:pt x="1717" y="2831"/>
                    </a:lnTo>
                    <a:lnTo>
                      <a:pt x="1858" y="2793"/>
                    </a:lnTo>
                    <a:lnTo>
                      <a:pt x="1986" y="2742"/>
                    </a:lnTo>
                    <a:lnTo>
                      <a:pt x="2114" y="2678"/>
                    </a:lnTo>
                    <a:lnTo>
                      <a:pt x="2229" y="2614"/>
                    </a:lnTo>
                    <a:lnTo>
                      <a:pt x="2344" y="2524"/>
                    </a:lnTo>
                    <a:lnTo>
                      <a:pt x="2447" y="2434"/>
                    </a:lnTo>
                    <a:lnTo>
                      <a:pt x="2536" y="2332"/>
                    </a:lnTo>
                    <a:lnTo>
                      <a:pt x="2613" y="2229"/>
                    </a:lnTo>
                    <a:lnTo>
                      <a:pt x="2690" y="2101"/>
                    </a:lnTo>
                    <a:lnTo>
                      <a:pt x="2754" y="1986"/>
                    </a:lnTo>
                    <a:lnTo>
                      <a:pt x="2793" y="1845"/>
                    </a:lnTo>
                    <a:lnTo>
                      <a:pt x="2831" y="1717"/>
                    </a:lnTo>
                    <a:lnTo>
                      <a:pt x="2857" y="1576"/>
                    </a:lnTo>
                    <a:lnTo>
                      <a:pt x="2857" y="1423"/>
                    </a:lnTo>
                    <a:lnTo>
                      <a:pt x="2857" y="1282"/>
                    </a:lnTo>
                    <a:lnTo>
                      <a:pt x="2831" y="1141"/>
                    </a:lnTo>
                    <a:lnTo>
                      <a:pt x="2793" y="1000"/>
                    </a:lnTo>
                    <a:lnTo>
                      <a:pt x="2754" y="872"/>
                    </a:lnTo>
                    <a:lnTo>
                      <a:pt x="2690" y="744"/>
                    </a:lnTo>
                    <a:lnTo>
                      <a:pt x="2613" y="628"/>
                    </a:lnTo>
                    <a:lnTo>
                      <a:pt x="2536" y="513"/>
                    </a:lnTo>
                    <a:lnTo>
                      <a:pt x="2447" y="411"/>
                    </a:lnTo>
                    <a:lnTo>
                      <a:pt x="2344" y="321"/>
                    </a:lnTo>
                    <a:lnTo>
                      <a:pt x="2229" y="244"/>
                    </a:lnTo>
                    <a:lnTo>
                      <a:pt x="2114" y="167"/>
                    </a:lnTo>
                    <a:lnTo>
                      <a:pt x="1986" y="103"/>
                    </a:lnTo>
                    <a:lnTo>
                      <a:pt x="1858" y="65"/>
                    </a:lnTo>
                    <a:lnTo>
                      <a:pt x="1717" y="26"/>
                    </a:lnTo>
                    <a:lnTo>
                      <a:pt x="15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0"/>
              <p:cNvSpPr/>
              <p:nvPr/>
            </p:nvSpPr>
            <p:spPr>
              <a:xfrm>
                <a:off x="6665191" y="2675749"/>
                <a:ext cx="90191" cy="9016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7" extrusionOk="0">
                    <a:moveTo>
                      <a:pt x="1435" y="0"/>
                    </a:moveTo>
                    <a:lnTo>
                      <a:pt x="1282" y="13"/>
                    </a:lnTo>
                    <a:lnTo>
                      <a:pt x="1141" y="26"/>
                    </a:lnTo>
                    <a:lnTo>
                      <a:pt x="1000" y="64"/>
                    </a:lnTo>
                    <a:lnTo>
                      <a:pt x="872" y="116"/>
                    </a:lnTo>
                    <a:lnTo>
                      <a:pt x="744" y="180"/>
                    </a:lnTo>
                    <a:lnTo>
                      <a:pt x="628" y="244"/>
                    </a:lnTo>
                    <a:lnTo>
                      <a:pt x="526" y="333"/>
                    </a:lnTo>
                    <a:lnTo>
                      <a:pt x="424" y="423"/>
                    </a:lnTo>
                    <a:lnTo>
                      <a:pt x="321" y="525"/>
                    </a:lnTo>
                    <a:lnTo>
                      <a:pt x="244" y="628"/>
                    </a:lnTo>
                    <a:lnTo>
                      <a:pt x="167" y="743"/>
                    </a:lnTo>
                    <a:lnTo>
                      <a:pt x="116" y="871"/>
                    </a:lnTo>
                    <a:lnTo>
                      <a:pt x="65" y="999"/>
                    </a:lnTo>
                    <a:lnTo>
                      <a:pt x="26" y="1140"/>
                    </a:lnTo>
                    <a:lnTo>
                      <a:pt x="14" y="1281"/>
                    </a:lnTo>
                    <a:lnTo>
                      <a:pt x="1" y="1435"/>
                    </a:lnTo>
                    <a:lnTo>
                      <a:pt x="14" y="1576"/>
                    </a:lnTo>
                    <a:lnTo>
                      <a:pt x="26" y="1716"/>
                    </a:lnTo>
                    <a:lnTo>
                      <a:pt x="65" y="1857"/>
                    </a:lnTo>
                    <a:lnTo>
                      <a:pt x="116" y="1985"/>
                    </a:lnTo>
                    <a:lnTo>
                      <a:pt x="167" y="2114"/>
                    </a:lnTo>
                    <a:lnTo>
                      <a:pt x="244" y="2229"/>
                    </a:lnTo>
                    <a:lnTo>
                      <a:pt x="321" y="2344"/>
                    </a:lnTo>
                    <a:lnTo>
                      <a:pt x="424" y="2434"/>
                    </a:lnTo>
                    <a:lnTo>
                      <a:pt x="526" y="2536"/>
                    </a:lnTo>
                    <a:lnTo>
                      <a:pt x="628" y="2613"/>
                    </a:lnTo>
                    <a:lnTo>
                      <a:pt x="744" y="2690"/>
                    </a:lnTo>
                    <a:lnTo>
                      <a:pt x="872" y="2741"/>
                    </a:lnTo>
                    <a:lnTo>
                      <a:pt x="1000" y="2792"/>
                    </a:lnTo>
                    <a:lnTo>
                      <a:pt x="1141" y="2831"/>
                    </a:lnTo>
                    <a:lnTo>
                      <a:pt x="1282" y="2856"/>
                    </a:lnTo>
                    <a:lnTo>
                      <a:pt x="1576" y="2856"/>
                    </a:lnTo>
                    <a:lnTo>
                      <a:pt x="1717" y="2831"/>
                    </a:lnTo>
                    <a:lnTo>
                      <a:pt x="1858" y="2792"/>
                    </a:lnTo>
                    <a:lnTo>
                      <a:pt x="1986" y="2741"/>
                    </a:lnTo>
                    <a:lnTo>
                      <a:pt x="2114" y="2690"/>
                    </a:lnTo>
                    <a:lnTo>
                      <a:pt x="2229" y="2613"/>
                    </a:lnTo>
                    <a:lnTo>
                      <a:pt x="2332" y="2536"/>
                    </a:lnTo>
                    <a:lnTo>
                      <a:pt x="2434" y="2434"/>
                    </a:lnTo>
                    <a:lnTo>
                      <a:pt x="2537" y="2344"/>
                    </a:lnTo>
                    <a:lnTo>
                      <a:pt x="2614" y="2229"/>
                    </a:lnTo>
                    <a:lnTo>
                      <a:pt x="2691" y="2114"/>
                    </a:lnTo>
                    <a:lnTo>
                      <a:pt x="2742" y="1985"/>
                    </a:lnTo>
                    <a:lnTo>
                      <a:pt x="2793" y="1857"/>
                    </a:lnTo>
                    <a:lnTo>
                      <a:pt x="2831" y="1716"/>
                    </a:lnTo>
                    <a:lnTo>
                      <a:pt x="2857" y="1576"/>
                    </a:lnTo>
                    <a:lnTo>
                      <a:pt x="2857" y="1435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793" y="999"/>
                    </a:lnTo>
                    <a:lnTo>
                      <a:pt x="2742" y="871"/>
                    </a:lnTo>
                    <a:lnTo>
                      <a:pt x="2691" y="743"/>
                    </a:lnTo>
                    <a:lnTo>
                      <a:pt x="2614" y="628"/>
                    </a:lnTo>
                    <a:lnTo>
                      <a:pt x="2537" y="525"/>
                    </a:lnTo>
                    <a:lnTo>
                      <a:pt x="2434" y="423"/>
                    </a:lnTo>
                    <a:lnTo>
                      <a:pt x="2332" y="333"/>
                    </a:lnTo>
                    <a:lnTo>
                      <a:pt x="2229" y="244"/>
                    </a:lnTo>
                    <a:lnTo>
                      <a:pt x="2114" y="180"/>
                    </a:lnTo>
                    <a:lnTo>
                      <a:pt x="1986" y="116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13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0"/>
              <p:cNvSpPr/>
              <p:nvPr/>
            </p:nvSpPr>
            <p:spPr>
              <a:xfrm>
                <a:off x="6377005" y="3265057"/>
                <a:ext cx="90191" cy="9016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7" extrusionOk="0">
                    <a:moveTo>
                      <a:pt x="1435" y="0"/>
                    </a:moveTo>
                    <a:lnTo>
                      <a:pt x="1294" y="13"/>
                    </a:lnTo>
                    <a:lnTo>
                      <a:pt x="1141" y="26"/>
                    </a:lnTo>
                    <a:lnTo>
                      <a:pt x="1013" y="64"/>
                    </a:lnTo>
                    <a:lnTo>
                      <a:pt x="885" y="115"/>
                    </a:lnTo>
                    <a:lnTo>
                      <a:pt x="757" y="179"/>
                    </a:lnTo>
                    <a:lnTo>
                      <a:pt x="641" y="243"/>
                    </a:lnTo>
                    <a:lnTo>
                      <a:pt x="526" y="333"/>
                    </a:lnTo>
                    <a:lnTo>
                      <a:pt x="424" y="423"/>
                    </a:lnTo>
                    <a:lnTo>
                      <a:pt x="334" y="525"/>
                    </a:lnTo>
                    <a:lnTo>
                      <a:pt x="244" y="628"/>
                    </a:lnTo>
                    <a:lnTo>
                      <a:pt x="180" y="743"/>
                    </a:lnTo>
                    <a:lnTo>
                      <a:pt x="116" y="871"/>
                    </a:lnTo>
                    <a:lnTo>
                      <a:pt x="65" y="999"/>
                    </a:lnTo>
                    <a:lnTo>
                      <a:pt x="39" y="1140"/>
                    </a:lnTo>
                    <a:lnTo>
                      <a:pt x="14" y="1281"/>
                    </a:lnTo>
                    <a:lnTo>
                      <a:pt x="1" y="1435"/>
                    </a:lnTo>
                    <a:lnTo>
                      <a:pt x="14" y="1576"/>
                    </a:lnTo>
                    <a:lnTo>
                      <a:pt x="39" y="1716"/>
                    </a:lnTo>
                    <a:lnTo>
                      <a:pt x="65" y="1857"/>
                    </a:lnTo>
                    <a:lnTo>
                      <a:pt x="116" y="1985"/>
                    </a:lnTo>
                    <a:lnTo>
                      <a:pt x="180" y="2113"/>
                    </a:lnTo>
                    <a:lnTo>
                      <a:pt x="244" y="2229"/>
                    </a:lnTo>
                    <a:lnTo>
                      <a:pt x="334" y="2344"/>
                    </a:lnTo>
                    <a:lnTo>
                      <a:pt x="424" y="2434"/>
                    </a:lnTo>
                    <a:lnTo>
                      <a:pt x="526" y="2536"/>
                    </a:lnTo>
                    <a:lnTo>
                      <a:pt x="641" y="2613"/>
                    </a:lnTo>
                    <a:lnTo>
                      <a:pt x="757" y="2690"/>
                    </a:lnTo>
                    <a:lnTo>
                      <a:pt x="885" y="2741"/>
                    </a:lnTo>
                    <a:lnTo>
                      <a:pt x="1013" y="2792"/>
                    </a:lnTo>
                    <a:lnTo>
                      <a:pt x="1141" y="2831"/>
                    </a:lnTo>
                    <a:lnTo>
                      <a:pt x="1294" y="2856"/>
                    </a:lnTo>
                    <a:lnTo>
                      <a:pt x="1576" y="2856"/>
                    </a:lnTo>
                    <a:lnTo>
                      <a:pt x="1717" y="2831"/>
                    </a:lnTo>
                    <a:lnTo>
                      <a:pt x="1858" y="2792"/>
                    </a:lnTo>
                    <a:lnTo>
                      <a:pt x="1986" y="2741"/>
                    </a:lnTo>
                    <a:lnTo>
                      <a:pt x="2114" y="2690"/>
                    </a:lnTo>
                    <a:lnTo>
                      <a:pt x="2229" y="2613"/>
                    </a:lnTo>
                    <a:lnTo>
                      <a:pt x="2345" y="2536"/>
                    </a:lnTo>
                    <a:lnTo>
                      <a:pt x="2447" y="2434"/>
                    </a:lnTo>
                    <a:lnTo>
                      <a:pt x="2537" y="2344"/>
                    </a:lnTo>
                    <a:lnTo>
                      <a:pt x="2614" y="2229"/>
                    </a:lnTo>
                    <a:lnTo>
                      <a:pt x="2691" y="2113"/>
                    </a:lnTo>
                    <a:lnTo>
                      <a:pt x="2755" y="1985"/>
                    </a:lnTo>
                    <a:lnTo>
                      <a:pt x="2793" y="1857"/>
                    </a:lnTo>
                    <a:lnTo>
                      <a:pt x="2831" y="1716"/>
                    </a:lnTo>
                    <a:lnTo>
                      <a:pt x="2857" y="1576"/>
                    </a:lnTo>
                    <a:lnTo>
                      <a:pt x="2857" y="1435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793" y="999"/>
                    </a:lnTo>
                    <a:lnTo>
                      <a:pt x="2755" y="871"/>
                    </a:lnTo>
                    <a:lnTo>
                      <a:pt x="2691" y="743"/>
                    </a:lnTo>
                    <a:lnTo>
                      <a:pt x="2614" y="628"/>
                    </a:lnTo>
                    <a:lnTo>
                      <a:pt x="2537" y="525"/>
                    </a:lnTo>
                    <a:lnTo>
                      <a:pt x="2447" y="423"/>
                    </a:lnTo>
                    <a:lnTo>
                      <a:pt x="2345" y="333"/>
                    </a:lnTo>
                    <a:lnTo>
                      <a:pt x="2229" y="243"/>
                    </a:lnTo>
                    <a:lnTo>
                      <a:pt x="2114" y="179"/>
                    </a:lnTo>
                    <a:lnTo>
                      <a:pt x="1986" y="115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13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0"/>
              <p:cNvSpPr/>
              <p:nvPr/>
            </p:nvSpPr>
            <p:spPr>
              <a:xfrm>
                <a:off x="6153892" y="3087198"/>
                <a:ext cx="90191" cy="9016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7" extrusionOk="0">
                    <a:moveTo>
                      <a:pt x="1282" y="1"/>
                    </a:moveTo>
                    <a:lnTo>
                      <a:pt x="1141" y="26"/>
                    </a:lnTo>
                    <a:lnTo>
                      <a:pt x="1000" y="65"/>
                    </a:lnTo>
                    <a:lnTo>
                      <a:pt x="872" y="116"/>
                    </a:lnTo>
                    <a:lnTo>
                      <a:pt x="744" y="167"/>
                    </a:lnTo>
                    <a:lnTo>
                      <a:pt x="629" y="244"/>
                    </a:lnTo>
                    <a:lnTo>
                      <a:pt x="526" y="321"/>
                    </a:lnTo>
                    <a:lnTo>
                      <a:pt x="424" y="411"/>
                    </a:lnTo>
                    <a:lnTo>
                      <a:pt x="334" y="513"/>
                    </a:lnTo>
                    <a:lnTo>
                      <a:pt x="244" y="628"/>
                    </a:lnTo>
                    <a:lnTo>
                      <a:pt x="167" y="744"/>
                    </a:lnTo>
                    <a:lnTo>
                      <a:pt x="116" y="872"/>
                    </a:lnTo>
                    <a:lnTo>
                      <a:pt x="65" y="1000"/>
                    </a:lnTo>
                    <a:lnTo>
                      <a:pt x="27" y="1141"/>
                    </a:lnTo>
                    <a:lnTo>
                      <a:pt x="14" y="1281"/>
                    </a:lnTo>
                    <a:lnTo>
                      <a:pt x="1" y="1422"/>
                    </a:lnTo>
                    <a:lnTo>
                      <a:pt x="14" y="1576"/>
                    </a:lnTo>
                    <a:lnTo>
                      <a:pt x="27" y="1717"/>
                    </a:lnTo>
                    <a:lnTo>
                      <a:pt x="65" y="1858"/>
                    </a:lnTo>
                    <a:lnTo>
                      <a:pt x="116" y="1986"/>
                    </a:lnTo>
                    <a:lnTo>
                      <a:pt x="167" y="2114"/>
                    </a:lnTo>
                    <a:lnTo>
                      <a:pt x="244" y="2229"/>
                    </a:lnTo>
                    <a:lnTo>
                      <a:pt x="334" y="2332"/>
                    </a:lnTo>
                    <a:lnTo>
                      <a:pt x="424" y="2434"/>
                    </a:lnTo>
                    <a:lnTo>
                      <a:pt x="526" y="2524"/>
                    </a:lnTo>
                    <a:lnTo>
                      <a:pt x="629" y="2613"/>
                    </a:lnTo>
                    <a:lnTo>
                      <a:pt x="744" y="2678"/>
                    </a:lnTo>
                    <a:lnTo>
                      <a:pt x="872" y="2742"/>
                    </a:lnTo>
                    <a:lnTo>
                      <a:pt x="1000" y="2793"/>
                    </a:lnTo>
                    <a:lnTo>
                      <a:pt x="1141" y="2831"/>
                    </a:lnTo>
                    <a:lnTo>
                      <a:pt x="1282" y="2844"/>
                    </a:lnTo>
                    <a:lnTo>
                      <a:pt x="1435" y="2857"/>
                    </a:lnTo>
                    <a:lnTo>
                      <a:pt x="1576" y="2844"/>
                    </a:lnTo>
                    <a:lnTo>
                      <a:pt x="1717" y="2831"/>
                    </a:lnTo>
                    <a:lnTo>
                      <a:pt x="1858" y="2793"/>
                    </a:lnTo>
                    <a:lnTo>
                      <a:pt x="1986" y="2742"/>
                    </a:lnTo>
                    <a:lnTo>
                      <a:pt x="2114" y="2678"/>
                    </a:lnTo>
                    <a:lnTo>
                      <a:pt x="2230" y="2613"/>
                    </a:lnTo>
                    <a:lnTo>
                      <a:pt x="2345" y="2524"/>
                    </a:lnTo>
                    <a:lnTo>
                      <a:pt x="2434" y="2434"/>
                    </a:lnTo>
                    <a:lnTo>
                      <a:pt x="2537" y="2332"/>
                    </a:lnTo>
                    <a:lnTo>
                      <a:pt x="2614" y="2229"/>
                    </a:lnTo>
                    <a:lnTo>
                      <a:pt x="2691" y="2114"/>
                    </a:lnTo>
                    <a:lnTo>
                      <a:pt x="2742" y="1986"/>
                    </a:lnTo>
                    <a:lnTo>
                      <a:pt x="2793" y="1858"/>
                    </a:lnTo>
                    <a:lnTo>
                      <a:pt x="2831" y="1717"/>
                    </a:lnTo>
                    <a:lnTo>
                      <a:pt x="2857" y="1576"/>
                    </a:lnTo>
                    <a:lnTo>
                      <a:pt x="2857" y="1422"/>
                    </a:lnTo>
                    <a:lnTo>
                      <a:pt x="2857" y="1281"/>
                    </a:lnTo>
                    <a:lnTo>
                      <a:pt x="2831" y="1141"/>
                    </a:lnTo>
                    <a:lnTo>
                      <a:pt x="2793" y="1000"/>
                    </a:lnTo>
                    <a:lnTo>
                      <a:pt x="2742" y="872"/>
                    </a:lnTo>
                    <a:lnTo>
                      <a:pt x="2691" y="744"/>
                    </a:lnTo>
                    <a:lnTo>
                      <a:pt x="2614" y="628"/>
                    </a:lnTo>
                    <a:lnTo>
                      <a:pt x="2537" y="513"/>
                    </a:lnTo>
                    <a:lnTo>
                      <a:pt x="2434" y="411"/>
                    </a:lnTo>
                    <a:lnTo>
                      <a:pt x="2345" y="321"/>
                    </a:lnTo>
                    <a:lnTo>
                      <a:pt x="2230" y="244"/>
                    </a:lnTo>
                    <a:lnTo>
                      <a:pt x="2114" y="167"/>
                    </a:lnTo>
                    <a:lnTo>
                      <a:pt x="1986" y="116"/>
                    </a:lnTo>
                    <a:lnTo>
                      <a:pt x="1858" y="65"/>
                    </a:lnTo>
                    <a:lnTo>
                      <a:pt x="1717" y="26"/>
                    </a:lnTo>
                    <a:lnTo>
                      <a:pt x="15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0"/>
              <p:cNvSpPr/>
              <p:nvPr/>
            </p:nvSpPr>
            <p:spPr>
              <a:xfrm>
                <a:off x="6230704" y="3361244"/>
                <a:ext cx="90160" cy="9016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7" extrusionOk="0">
                    <a:moveTo>
                      <a:pt x="1281" y="0"/>
                    </a:moveTo>
                    <a:lnTo>
                      <a:pt x="1140" y="26"/>
                    </a:lnTo>
                    <a:lnTo>
                      <a:pt x="999" y="64"/>
                    </a:lnTo>
                    <a:lnTo>
                      <a:pt x="871" y="103"/>
                    </a:lnTo>
                    <a:lnTo>
                      <a:pt x="743" y="167"/>
                    </a:lnTo>
                    <a:lnTo>
                      <a:pt x="628" y="244"/>
                    </a:lnTo>
                    <a:lnTo>
                      <a:pt x="526" y="321"/>
                    </a:lnTo>
                    <a:lnTo>
                      <a:pt x="423" y="410"/>
                    </a:lnTo>
                    <a:lnTo>
                      <a:pt x="333" y="513"/>
                    </a:lnTo>
                    <a:lnTo>
                      <a:pt x="244" y="628"/>
                    </a:lnTo>
                    <a:lnTo>
                      <a:pt x="180" y="743"/>
                    </a:lnTo>
                    <a:lnTo>
                      <a:pt x="116" y="871"/>
                    </a:lnTo>
                    <a:lnTo>
                      <a:pt x="64" y="999"/>
                    </a:lnTo>
                    <a:lnTo>
                      <a:pt x="26" y="1140"/>
                    </a:lnTo>
                    <a:lnTo>
                      <a:pt x="13" y="1281"/>
                    </a:lnTo>
                    <a:lnTo>
                      <a:pt x="0" y="1422"/>
                    </a:lnTo>
                    <a:lnTo>
                      <a:pt x="13" y="1576"/>
                    </a:lnTo>
                    <a:lnTo>
                      <a:pt x="26" y="1717"/>
                    </a:lnTo>
                    <a:lnTo>
                      <a:pt x="64" y="1845"/>
                    </a:lnTo>
                    <a:lnTo>
                      <a:pt x="116" y="1986"/>
                    </a:lnTo>
                    <a:lnTo>
                      <a:pt x="180" y="2101"/>
                    </a:lnTo>
                    <a:lnTo>
                      <a:pt x="244" y="2229"/>
                    </a:lnTo>
                    <a:lnTo>
                      <a:pt x="333" y="2331"/>
                    </a:lnTo>
                    <a:lnTo>
                      <a:pt x="423" y="2434"/>
                    </a:lnTo>
                    <a:lnTo>
                      <a:pt x="526" y="2524"/>
                    </a:lnTo>
                    <a:lnTo>
                      <a:pt x="628" y="2613"/>
                    </a:lnTo>
                    <a:lnTo>
                      <a:pt x="743" y="2677"/>
                    </a:lnTo>
                    <a:lnTo>
                      <a:pt x="871" y="2741"/>
                    </a:lnTo>
                    <a:lnTo>
                      <a:pt x="999" y="2793"/>
                    </a:lnTo>
                    <a:lnTo>
                      <a:pt x="1140" y="2818"/>
                    </a:lnTo>
                    <a:lnTo>
                      <a:pt x="1281" y="2844"/>
                    </a:lnTo>
                    <a:lnTo>
                      <a:pt x="1435" y="2857"/>
                    </a:lnTo>
                    <a:lnTo>
                      <a:pt x="1576" y="2844"/>
                    </a:lnTo>
                    <a:lnTo>
                      <a:pt x="1717" y="2818"/>
                    </a:lnTo>
                    <a:lnTo>
                      <a:pt x="1858" y="2793"/>
                    </a:lnTo>
                    <a:lnTo>
                      <a:pt x="1986" y="2741"/>
                    </a:lnTo>
                    <a:lnTo>
                      <a:pt x="2114" y="2677"/>
                    </a:lnTo>
                    <a:lnTo>
                      <a:pt x="2229" y="2613"/>
                    </a:lnTo>
                    <a:lnTo>
                      <a:pt x="2344" y="2524"/>
                    </a:lnTo>
                    <a:lnTo>
                      <a:pt x="2434" y="2434"/>
                    </a:lnTo>
                    <a:lnTo>
                      <a:pt x="2536" y="2331"/>
                    </a:lnTo>
                    <a:lnTo>
                      <a:pt x="2613" y="2229"/>
                    </a:lnTo>
                    <a:lnTo>
                      <a:pt x="2690" y="2101"/>
                    </a:lnTo>
                    <a:lnTo>
                      <a:pt x="2741" y="1986"/>
                    </a:lnTo>
                    <a:lnTo>
                      <a:pt x="2793" y="1845"/>
                    </a:lnTo>
                    <a:lnTo>
                      <a:pt x="2831" y="1717"/>
                    </a:lnTo>
                    <a:lnTo>
                      <a:pt x="2857" y="1576"/>
                    </a:lnTo>
                    <a:lnTo>
                      <a:pt x="2857" y="1422"/>
                    </a:lnTo>
                    <a:lnTo>
                      <a:pt x="2857" y="1281"/>
                    </a:lnTo>
                    <a:lnTo>
                      <a:pt x="2831" y="1140"/>
                    </a:lnTo>
                    <a:lnTo>
                      <a:pt x="2793" y="999"/>
                    </a:lnTo>
                    <a:lnTo>
                      <a:pt x="2741" y="871"/>
                    </a:lnTo>
                    <a:lnTo>
                      <a:pt x="2690" y="743"/>
                    </a:lnTo>
                    <a:lnTo>
                      <a:pt x="2613" y="628"/>
                    </a:lnTo>
                    <a:lnTo>
                      <a:pt x="2536" y="513"/>
                    </a:lnTo>
                    <a:lnTo>
                      <a:pt x="2434" y="410"/>
                    </a:lnTo>
                    <a:lnTo>
                      <a:pt x="2344" y="321"/>
                    </a:lnTo>
                    <a:lnTo>
                      <a:pt x="2229" y="244"/>
                    </a:lnTo>
                    <a:lnTo>
                      <a:pt x="2114" y="167"/>
                    </a:lnTo>
                    <a:lnTo>
                      <a:pt x="1986" y="103"/>
                    </a:lnTo>
                    <a:lnTo>
                      <a:pt x="1858" y="64"/>
                    </a:lnTo>
                    <a:lnTo>
                      <a:pt x="1717" y="26"/>
                    </a:lnTo>
                    <a:lnTo>
                      <a:pt x="157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0"/>
              <p:cNvSpPr/>
              <p:nvPr/>
            </p:nvSpPr>
            <p:spPr>
              <a:xfrm>
                <a:off x="6199178" y="2411391"/>
                <a:ext cx="524643" cy="109568"/>
              </a:xfrm>
              <a:custGeom>
                <a:avLst/>
                <a:gdLst/>
                <a:ahLst/>
                <a:cxnLst/>
                <a:rect l="l" t="t" r="r" b="b"/>
                <a:pathLst>
                  <a:path w="16625" h="3472" extrusionOk="0">
                    <a:moveTo>
                      <a:pt x="0" y="1"/>
                    </a:moveTo>
                    <a:lnTo>
                      <a:pt x="0" y="3472"/>
                    </a:lnTo>
                    <a:lnTo>
                      <a:pt x="16625" y="3472"/>
                    </a:lnTo>
                    <a:lnTo>
                      <a:pt x="166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0"/>
              <p:cNvSpPr/>
              <p:nvPr/>
            </p:nvSpPr>
            <p:spPr>
              <a:xfrm>
                <a:off x="6530218" y="3921455"/>
                <a:ext cx="188367" cy="187956"/>
              </a:xfrm>
              <a:custGeom>
                <a:avLst/>
                <a:gdLst/>
                <a:ahLst/>
                <a:cxnLst/>
                <a:rect l="l" t="t" r="r" b="b"/>
                <a:pathLst>
                  <a:path w="5969" h="5956" extrusionOk="0">
                    <a:moveTo>
                      <a:pt x="2831" y="0"/>
                    </a:moveTo>
                    <a:lnTo>
                      <a:pt x="2677" y="13"/>
                    </a:lnTo>
                    <a:lnTo>
                      <a:pt x="2382" y="64"/>
                    </a:lnTo>
                    <a:lnTo>
                      <a:pt x="2101" y="128"/>
                    </a:lnTo>
                    <a:lnTo>
                      <a:pt x="1832" y="231"/>
                    </a:lnTo>
                    <a:lnTo>
                      <a:pt x="1563" y="359"/>
                    </a:lnTo>
                    <a:lnTo>
                      <a:pt x="1319" y="512"/>
                    </a:lnTo>
                    <a:lnTo>
                      <a:pt x="1089" y="679"/>
                    </a:lnTo>
                    <a:lnTo>
                      <a:pt x="884" y="871"/>
                    </a:lnTo>
                    <a:lnTo>
                      <a:pt x="692" y="1089"/>
                    </a:lnTo>
                    <a:lnTo>
                      <a:pt x="512" y="1319"/>
                    </a:lnTo>
                    <a:lnTo>
                      <a:pt x="371" y="1563"/>
                    </a:lnTo>
                    <a:lnTo>
                      <a:pt x="243" y="1819"/>
                    </a:lnTo>
                    <a:lnTo>
                      <a:pt x="141" y="2088"/>
                    </a:lnTo>
                    <a:lnTo>
                      <a:pt x="64" y="2382"/>
                    </a:lnTo>
                    <a:lnTo>
                      <a:pt x="26" y="2677"/>
                    </a:lnTo>
                    <a:lnTo>
                      <a:pt x="13" y="2831"/>
                    </a:lnTo>
                    <a:lnTo>
                      <a:pt x="0" y="2984"/>
                    </a:lnTo>
                    <a:lnTo>
                      <a:pt x="13" y="3138"/>
                    </a:lnTo>
                    <a:lnTo>
                      <a:pt x="26" y="3279"/>
                    </a:lnTo>
                    <a:lnTo>
                      <a:pt x="64" y="3586"/>
                    </a:lnTo>
                    <a:lnTo>
                      <a:pt x="141" y="3868"/>
                    </a:lnTo>
                    <a:lnTo>
                      <a:pt x="243" y="4137"/>
                    </a:lnTo>
                    <a:lnTo>
                      <a:pt x="371" y="4406"/>
                    </a:lnTo>
                    <a:lnTo>
                      <a:pt x="512" y="4649"/>
                    </a:lnTo>
                    <a:lnTo>
                      <a:pt x="692" y="4880"/>
                    </a:lnTo>
                    <a:lnTo>
                      <a:pt x="884" y="5085"/>
                    </a:lnTo>
                    <a:lnTo>
                      <a:pt x="1089" y="5277"/>
                    </a:lnTo>
                    <a:lnTo>
                      <a:pt x="1319" y="5456"/>
                    </a:lnTo>
                    <a:lnTo>
                      <a:pt x="1563" y="5597"/>
                    </a:lnTo>
                    <a:lnTo>
                      <a:pt x="1832" y="5725"/>
                    </a:lnTo>
                    <a:lnTo>
                      <a:pt x="2101" y="5828"/>
                    </a:lnTo>
                    <a:lnTo>
                      <a:pt x="2382" y="5905"/>
                    </a:lnTo>
                    <a:lnTo>
                      <a:pt x="2677" y="5943"/>
                    </a:lnTo>
                    <a:lnTo>
                      <a:pt x="2831" y="5956"/>
                    </a:lnTo>
                    <a:lnTo>
                      <a:pt x="3138" y="5956"/>
                    </a:lnTo>
                    <a:lnTo>
                      <a:pt x="3292" y="5943"/>
                    </a:lnTo>
                    <a:lnTo>
                      <a:pt x="3586" y="5905"/>
                    </a:lnTo>
                    <a:lnTo>
                      <a:pt x="3868" y="5828"/>
                    </a:lnTo>
                    <a:lnTo>
                      <a:pt x="4150" y="5725"/>
                    </a:lnTo>
                    <a:lnTo>
                      <a:pt x="4406" y="5597"/>
                    </a:lnTo>
                    <a:lnTo>
                      <a:pt x="4649" y="5456"/>
                    </a:lnTo>
                    <a:lnTo>
                      <a:pt x="4880" y="5277"/>
                    </a:lnTo>
                    <a:lnTo>
                      <a:pt x="5098" y="5085"/>
                    </a:lnTo>
                    <a:lnTo>
                      <a:pt x="5290" y="4880"/>
                    </a:lnTo>
                    <a:lnTo>
                      <a:pt x="5456" y="4649"/>
                    </a:lnTo>
                    <a:lnTo>
                      <a:pt x="5610" y="4406"/>
                    </a:lnTo>
                    <a:lnTo>
                      <a:pt x="5725" y="4137"/>
                    </a:lnTo>
                    <a:lnTo>
                      <a:pt x="5828" y="3868"/>
                    </a:lnTo>
                    <a:lnTo>
                      <a:pt x="5904" y="3586"/>
                    </a:lnTo>
                    <a:lnTo>
                      <a:pt x="5956" y="3279"/>
                    </a:lnTo>
                    <a:lnTo>
                      <a:pt x="5956" y="3138"/>
                    </a:lnTo>
                    <a:lnTo>
                      <a:pt x="5969" y="2984"/>
                    </a:lnTo>
                    <a:lnTo>
                      <a:pt x="5956" y="2831"/>
                    </a:lnTo>
                    <a:lnTo>
                      <a:pt x="5956" y="2677"/>
                    </a:lnTo>
                    <a:lnTo>
                      <a:pt x="5904" y="2382"/>
                    </a:lnTo>
                    <a:lnTo>
                      <a:pt x="5828" y="2088"/>
                    </a:lnTo>
                    <a:lnTo>
                      <a:pt x="5725" y="1819"/>
                    </a:lnTo>
                    <a:lnTo>
                      <a:pt x="5610" y="1563"/>
                    </a:lnTo>
                    <a:lnTo>
                      <a:pt x="5456" y="1319"/>
                    </a:lnTo>
                    <a:lnTo>
                      <a:pt x="5290" y="1089"/>
                    </a:lnTo>
                    <a:lnTo>
                      <a:pt x="5098" y="871"/>
                    </a:lnTo>
                    <a:lnTo>
                      <a:pt x="4880" y="679"/>
                    </a:lnTo>
                    <a:lnTo>
                      <a:pt x="4649" y="512"/>
                    </a:lnTo>
                    <a:lnTo>
                      <a:pt x="4406" y="359"/>
                    </a:lnTo>
                    <a:lnTo>
                      <a:pt x="4150" y="231"/>
                    </a:lnTo>
                    <a:lnTo>
                      <a:pt x="3868" y="128"/>
                    </a:lnTo>
                    <a:lnTo>
                      <a:pt x="3586" y="64"/>
                    </a:lnTo>
                    <a:lnTo>
                      <a:pt x="3292" y="13"/>
                    </a:lnTo>
                    <a:lnTo>
                      <a:pt x="3138" y="0"/>
                    </a:lnTo>
                    <a:close/>
                  </a:path>
                </a:pathLst>
              </a:custGeom>
              <a:solidFill>
                <a:srgbClr val="1FC5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0"/>
              <p:cNvSpPr/>
              <p:nvPr/>
            </p:nvSpPr>
            <p:spPr>
              <a:xfrm>
                <a:off x="6561745" y="3952981"/>
                <a:ext cx="125315" cy="12531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3971" extrusionOk="0">
                    <a:moveTo>
                      <a:pt x="1780" y="0"/>
                    </a:moveTo>
                    <a:lnTo>
                      <a:pt x="1588" y="39"/>
                    </a:lnTo>
                    <a:lnTo>
                      <a:pt x="1396" y="90"/>
                    </a:lnTo>
                    <a:lnTo>
                      <a:pt x="1217" y="154"/>
                    </a:lnTo>
                    <a:lnTo>
                      <a:pt x="1037" y="231"/>
                    </a:lnTo>
                    <a:lnTo>
                      <a:pt x="871" y="333"/>
                    </a:lnTo>
                    <a:lnTo>
                      <a:pt x="717" y="448"/>
                    </a:lnTo>
                    <a:lnTo>
                      <a:pt x="576" y="577"/>
                    </a:lnTo>
                    <a:lnTo>
                      <a:pt x="448" y="717"/>
                    </a:lnTo>
                    <a:lnTo>
                      <a:pt x="333" y="871"/>
                    </a:lnTo>
                    <a:lnTo>
                      <a:pt x="243" y="1038"/>
                    </a:lnTo>
                    <a:lnTo>
                      <a:pt x="154" y="1204"/>
                    </a:lnTo>
                    <a:lnTo>
                      <a:pt x="90" y="1396"/>
                    </a:lnTo>
                    <a:lnTo>
                      <a:pt x="38" y="1576"/>
                    </a:lnTo>
                    <a:lnTo>
                      <a:pt x="13" y="1780"/>
                    </a:lnTo>
                    <a:lnTo>
                      <a:pt x="0" y="1985"/>
                    </a:lnTo>
                    <a:lnTo>
                      <a:pt x="13" y="2178"/>
                    </a:lnTo>
                    <a:lnTo>
                      <a:pt x="38" y="2382"/>
                    </a:lnTo>
                    <a:lnTo>
                      <a:pt x="90" y="2575"/>
                    </a:lnTo>
                    <a:lnTo>
                      <a:pt x="154" y="2754"/>
                    </a:lnTo>
                    <a:lnTo>
                      <a:pt x="243" y="2933"/>
                    </a:lnTo>
                    <a:lnTo>
                      <a:pt x="333" y="3087"/>
                    </a:lnTo>
                    <a:lnTo>
                      <a:pt x="448" y="3241"/>
                    </a:lnTo>
                    <a:lnTo>
                      <a:pt x="576" y="3381"/>
                    </a:lnTo>
                    <a:lnTo>
                      <a:pt x="717" y="3510"/>
                    </a:lnTo>
                    <a:lnTo>
                      <a:pt x="871" y="3625"/>
                    </a:lnTo>
                    <a:lnTo>
                      <a:pt x="1037" y="3727"/>
                    </a:lnTo>
                    <a:lnTo>
                      <a:pt x="1217" y="3817"/>
                    </a:lnTo>
                    <a:lnTo>
                      <a:pt x="1396" y="3881"/>
                    </a:lnTo>
                    <a:lnTo>
                      <a:pt x="1588" y="3932"/>
                    </a:lnTo>
                    <a:lnTo>
                      <a:pt x="1780" y="3958"/>
                    </a:lnTo>
                    <a:lnTo>
                      <a:pt x="1985" y="3971"/>
                    </a:lnTo>
                    <a:lnTo>
                      <a:pt x="2190" y="3958"/>
                    </a:lnTo>
                    <a:lnTo>
                      <a:pt x="2382" y="3932"/>
                    </a:lnTo>
                    <a:lnTo>
                      <a:pt x="2574" y="3881"/>
                    </a:lnTo>
                    <a:lnTo>
                      <a:pt x="2754" y="3817"/>
                    </a:lnTo>
                    <a:lnTo>
                      <a:pt x="2933" y="3727"/>
                    </a:lnTo>
                    <a:lnTo>
                      <a:pt x="3100" y="3625"/>
                    </a:lnTo>
                    <a:lnTo>
                      <a:pt x="3253" y="3510"/>
                    </a:lnTo>
                    <a:lnTo>
                      <a:pt x="3394" y="3381"/>
                    </a:lnTo>
                    <a:lnTo>
                      <a:pt x="3522" y="3241"/>
                    </a:lnTo>
                    <a:lnTo>
                      <a:pt x="3637" y="3087"/>
                    </a:lnTo>
                    <a:lnTo>
                      <a:pt x="3727" y="2933"/>
                    </a:lnTo>
                    <a:lnTo>
                      <a:pt x="3817" y="2754"/>
                    </a:lnTo>
                    <a:lnTo>
                      <a:pt x="3881" y="2575"/>
                    </a:lnTo>
                    <a:lnTo>
                      <a:pt x="3932" y="2382"/>
                    </a:lnTo>
                    <a:lnTo>
                      <a:pt x="3958" y="2178"/>
                    </a:lnTo>
                    <a:lnTo>
                      <a:pt x="3970" y="1985"/>
                    </a:lnTo>
                    <a:lnTo>
                      <a:pt x="3958" y="1780"/>
                    </a:lnTo>
                    <a:lnTo>
                      <a:pt x="3932" y="1576"/>
                    </a:lnTo>
                    <a:lnTo>
                      <a:pt x="3881" y="1396"/>
                    </a:lnTo>
                    <a:lnTo>
                      <a:pt x="3817" y="1204"/>
                    </a:lnTo>
                    <a:lnTo>
                      <a:pt x="3727" y="1038"/>
                    </a:lnTo>
                    <a:lnTo>
                      <a:pt x="3637" y="871"/>
                    </a:lnTo>
                    <a:lnTo>
                      <a:pt x="3522" y="717"/>
                    </a:lnTo>
                    <a:lnTo>
                      <a:pt x="3394" y="577"/>
                    </a:lnTo>
                    <a:lnTo>
                      <a:pt x="3253" y="448"/>
                    </a:lnTo>
                    <a:lnTo>
                      <a:pt x="3100" y="333"/>
                    </a:lnTo>
                    <a:lnTo>
                      <a:pt x="2933" y="231"/>
                    </a:lnTo>
                    <a:lnTo>
                      <a:pt x="2754" y="154"/>
                    </a:lnTo>
                    <a:lnTo>
                      <a:pt x="2574" y="90"/>
                    </a:lnTo>
                    <a:lnTo>
                      <a:pt x="2382" y="39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05A8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0"/>
              <p:cNvSpPr/>
              <p:nvPr/>
            </p:nvSpPr>
            <p:spPr>
              <a:xfrm>
                <a:off x="6597310" y="3988547"/>
                <a:ext cx="54184" cy="54184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1717" extrusionOk="0">
                    <a:moveTo>
                      <a:pt x="769" y="0"/>
                    </a:moveTo>
                    <a:lnTo>
                      <a:pt x="692" y="13"/>
                    </a:lnTo>
                    <a:lnTo>
                      <a:pt x="602" y="39"/>
                    </a:lnTo>
                    <a:lnTo>
                      <a:pt x="525" y="64"/>
                    </a:lnTo>
                    <a:lnTo>
                      <a:pt x="448" y="103"/>
                    </a:lnTo>
                    <a:lnTo>
                      <a:pt x="384" y="141"/>
                    </a:lnTo>
                    <a:lnTo>
                      <a:pt x="308" y="192"/>
                    </a:lnTo>
                    <a:lnTo>
                      <a:pt x="256" y="244"/>
                    </a:lnTo>
                    <a:lnTo>
                      <a:pt x="192" y="308"/>
                    </a:lnTo>
                    <a:lnTo>
                      <a:pt x="141" y="372"/>
                    </a:lnTo>
                    <a:lnTo>
                      <a:pt x="103" y="449"/>
                    </a:lnTo>
                    <a:lnTo>
                      <a:pt x="64" y="525"/>
                    </a:lnTo>
                    <a:lnTo>
                      <a:pt x="39" y="602"/>
                    </a:lnTo>
                    <a:lnTo>
                      <a:pt x="13" y="679"/>
                    </a:lnTo>
                    <a:lnTo>
                      <a:pt x="0" y="769"/>
                    </a:lnTo>
                    <a:lnTo>
                      <a:pt x="0" y="858"/>
                    </a:lnTo>
                    <a:lnTo>
                      <a:pt x="0" y="935"/>
                    </a:lnTo>
                    <a:lnTo>
                      <a:pt x="13" y="1025"/>
                    </a:lnTo>
                    <a:lnTo>
                      <a:pt x="39" y="1115"/>
                    </a:lnTo>
                    <a:lnTo>
                      <a:pt x="64" y="1191"/>
                    </a:lnTo>
                    <a:lnTo>
                      <a:pt x="103" y="1268"/>
                    </a:lnTo>
                    <a:lnTo>
                      <a:pt x="141" y="1332"/>
                    </a:lnTo>
                    <a:lnTo>
                      <a:pt x="192" y="1396"/>
                    </a:lnTo>
                    <a:lnTo>
                      <a:pt x="256" y="1460"/>
                    </a:lnTo>
                    <a:lnTo>
                      <a:pt x="308" y="1512"/>
                    </a:lnTo>
                    <a:lnTo>
                      <a:pt x="384" y="1563"/>
                    </a:lnTo>
                    <a:lnTo>
                      <a:pt x="448" y="1614"/>
                    </a:lnTo>
                    <a:lnTo>
                      <a:pt x="525" y="1640"/>
                    </a:lnTo>
                    <a:lnTo>
                      <a:pt x="602" y="1678"/>
                    </a:lnTo>
                    <a:lnTo>
                      <a:pt x="692" y="1691"/>
                    </a:lnTo>
                    <a:lnTo>
                      <a:pt x="769" y="1704"/>
                    </a:lnTo>
                    <a:lnTo>
                      <a:pt x="858" y="1717"/>
                    </a:lnTo>
                    <a:lnTo>
                      <a:pt x="948" y="1704"/>
                    </a:lnTo>
                    <a:lnTo>
                      <a:pt x="1038" y="1691"/>
                    </a:lnTo>
                    <a:lnTo>
                      <a:pt x="1114" y="1678"/>
                    </a:lnTo>
                    <a:lnTo>
                      <a:pt x="1191" y="1640"/>
                    </a:lnTo>
                    <a:lnTo>
                      <a:pt x="1268" y="1614"/>
                    </a:lnTo>
                    <a:lnTo>
                      <a:pt x="1345" y="1563"/>
                    </a:lnTo>
                    <a:lnTo>
                      <a:pt x="1409" y="1512"/>
                    </a:lnTo>
                    <a:lnTo>
                      <a:pt x="1473" y="1460"/>
                    </a:lnTo>
                    <a:lnTo>
                      <a:pt x="1524" y="1396"/>
                    </a:lnTo>
                    <a:lnTo>
                      <a:pt x="1576" y="1332"/>
                    </a:lnTo>
                    <a:lnTo>
                      <a:pt x="1614" y="1268"/>
                    </a:lnTo>
                    <a:lnTo>
                      <a:pt x="1652" y="1191"/>
                    </a:lnTo>
                    <a:lnTo>
                      <a:pt x="1678" y="1115"/>
                    </a:lnTo>
                    <a:lnTo>
                      <a:pt x="1704" y="1025"/>
                    </a:lnTo>
                    <a:lnTo>
                      <a:pt x="1716" y="935"/>
                    </a:lnTo>
                    <a:lnTo>
                      <a:pt x="1716" y="858"/>
                    </a:lnTo>
                    <a:lnTo>
                      <a:pt x="1716" y="769"/>
                    </a:lnTo>
                    <a:lnTo>
                      <a:pt x="1704" y="679"/>
                    </a:lnTo>
                    <a:lnTo>
                      <a:pt x="1678" y="602"/>
                    </a:lnTo>
                    <a:lnTo>
                      <a:pt x="1652" y="525"/>
                    </a:lnTo>
                    <a:lnTo>
                      <a:pt x="1614" y="449"/>
                    </a:lnTo>
                    <a:lnTo>
                      <a:pt x="1576" y="372"/>
                    </a:lnTo>
                    <a:lnTo>
                      <a:pt x="1524" y="308"/>
                    </a:lnTo>
                    <a:lnTo>
                      <a:pt x="1473" y="244"/>
                    </a:lnTo>
                    <a:lnTo>
                      <a:pt x="1409" y="192"/>
                    </a:lnTo>
                    <a:lnTo>
                      <a:pt x="1345" y="141"/>
                    </a:lnTo>
                    <a:lnTo>
                      <a:pt x="1268" y="103"/>
                    </a:lnTo>
                    <a:lnTo>
                      <a:pt x="1191" y="64"/>
                    </a:lnTo>
                    <a:lnTo>
                      <a:pt x="1114" y="39"/>
                    </a:lnTo>
                    <a:lnTo>
                      <a:pt x="1038" y="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4AD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0"/>
              <p:cNvSpPr/>
              <p:nvPr/>
            </p:nvSpPr>
            <p:spPr>
              <a:xfrm>
                <a:off x="6202396" y="3921455"/>
                <a:ext cx="187988" cy="187956"/>
              </a:xfrm>
              <a:custGeom>
                <a:avLst/>
                <a:gdLst/>
                <a:ahLst/>
                <a:cxnLst/>
                <a:rect l="l" t="t" r="r" b="b"/>
                <a:pathLst>
                  <a:path w="5957" h="5956" extrusionOk="0">
                    <a:moveTo>
                      <a:pt x="2819" y="0"/>
                    </a:moveTo>
                    <a:lnTo>
                      <a:pt x="2678" y="13"/>
                    </a:lnTo>
                    <a:lnTo>
                      <a:pt x="2383" y="64"/>
                    </a:lnTo>
                    <a:lnTo>
                      <a:pt x="2089" y="128"/>
                    </a:lnTo>
                    <a:lnTo>
                      <a:pt x="1820" y="231"/>
                    </a:lnTo>
                    <a:lnTo>
                      <a:pt x="1563" y="359"/>
                    </a:lnTo>
                    <a:lnTo>
                      <a:pt x="1307" y="512"/>
                    </a:lnTo>
                    <a:lnTo>
                      <a:pt x="1077" y="679"/>
                    </a:lnTo>
                    <a:lnTo>
                      <a:pt x="872" y="871"/>
                    </a:lnTo>
                    <a:lnTo>
                      <a:pt x="680" y="1089"/>
                    </a:lnTo>
                    <a:lnTo>
                      <a:pt x="513" y="1319"/>
                    </a:lnTo>
                    <a:lnTo>
                      <a:pt x="359" y="1563"/>
                    </a:lnTo>
                    <a:lnTo>
                      <a:pt x="231" y="1819"/>
                    </a:lnTo>
                    <a:lnTo>
                      <a:pt x="129" y="2088"/>
                    </a:lnTo>
                    <a:lnTo>
                      <a:pt x="65" y="2382"/>
                    </a:lnTo>
                    <a:lnTo>
                      <a:pt x="14" y="2677"/>
                    </a:lnTo>
                    <a:lnTo>
                      <a:pt x="1" y="2831"/>
                    </a:lnTo>
                    <a:lnTo>
                      <a:pt x="1" y="2984"/>
                    </a:lnTo>
                    <a:lnTo>
                      <a:pt x="1" y="3138"/>
                    </a:lnTo>
                    <a:lnTo>
                      <a:pt x="14" y="3279"/>
                    </a:lnTo>
                    <a:lnTo>
                      <a:pt x="65" y="3586"/>
                    </a:lnTo>
                    <a:lnTo>
                      <a:pt x="129" y="3868"/>
                    </a:lnTo>
                    <a:lnTo>
                      <a:pt x="231" y="4137"/>
                    </a:lnTo>
                    <a:lnTo>
                      <a:pt x="359" y="4406"/>
                    </a:lnTo>
                    <a:lnTo>
                      <a:pt x="513" y="4649"/>
                    </a:lnTo>
                    <a:lnTo>
                      <a:pt x="680" y="4880"/>
                    </a:lnTo>
                    <a:lnTo>
                      <a:pt x="872" y="5085"/>
                    </a:lnTo>
                    <a:lnTo>
                      <a:pt x="1077" y="5277"/>
                    </a:lnTo>
                    <a:lnTo>
                      <a:pt x="1307" y="5456"/>
                    </a:lnTo>
                    <a:lnTo>
                      <a:pt x="1563" y="5597"/>
                    </a:lnTo>
                    <a:lnTo>
                      <a:pt x="1820" y="5725"/>
                    </a:lnTo>
                    <a:lnTo>
                      <a:pt x="2089" y="5828"/>
                    </a:lnTo>
                    <a:lnTo>
                      <a:pt x="2383" y="5905"/>
                    </a:lnTo>
                    <a:lnTo>
                      <a:pt x="2678" y="5943"/>
                    </a:lnTo>
                    <a:lnTo>
                      <a:pt x="2819" y="5956"/>
                    </a:lnTo>
                    <a:lnTo>
                      <a:pt x="3126" y="5956"/>
                    </a:lnTo>
                    <a:lnTo>
                      <a:pt x="3280" y="5943"/>
                    </a:lnTo>
                    <a:lnTo>
                      <a:pt x="3574" y="5905"/>
                    </a:lnTo>
                    <a:lnTo>
                      <a:pt x="3869" y="5828"/>
                    </a:lnTo>
                    <a:lnTo>
                      <a:pt x="4138" y="5725"/>
                    </a:lnTo>
                    <a:lnTo>
                      <a:pt x="4394" y="5597"/>
                    </a:lnTo>
                    <a:lnTo>
                      <a:pt x="4650" y="5456"/>
                    </a:lnTo>
                    <a:lnTo>
                      <a:pt x="4868" y="5277"/>
                    </a:lnTo>
                    <a:lnTo>
                      <a:pt x="5086" y="5085"/>
                    </a:lnTo>
                    <a:lnTo>
                      <a:pt x="5278" y="4880"/>
                    </a:lnTo>
                    <a:lnTo>
                      <a:pt x="5444" y="4649"/>
                    </a:lnTo>
                    <a:lnTo>
                      <a:pt x="5598" y="4406"/>
                    </a:lnTo>
                    <a:lnTo>
                      <a:pt x="5726" y="4137"/>
                    </a:lnTo>
                    <a:lnTo>
                      <a:pt x="5828" y="3868"/>
                    </a:lnTo>
                    <a:lnTo>
                      <a:pt x="5892" y="3586"/>
                    </a:lnTo>
                    <a:lnTo>
                      <a:pt x="5944" y="3279"/>
                    </a:lnTo>
                    <a:lnTo>
                      <a:pt x="5957" y="3138"/>
                    </a:lnTo>
                    <a:lnTo>
                      <a:pt x="5957" y="2984"/>
                    </a:lnTo>
                    <a:lnTo>
                      <a:pt x="5957" y="2831"/>
                    </a:lnTo>
                    <a:lnTo>
                      <a:pt x="5944" y="2677"/>
                    </a:lnTo>
                    <a:lnTo>
                      <a:pt x="5892" y="2382"/>
                    </a:lnTo>
                    <a:lnTo>
                      <a:pt x="5828" y="2088"/>
                    </a:lnTo>
                    <a:lnTo>
                      <a:pt x="5726" y="1819"/>
                    </a:lnTo>
                    <a:lnTo>
                      <a:pt x="5598" y="1563"/>
                    </a:lnTo>
                    <a:lnTo>
                      <a:pt x="5444" y="1319"/>
                    </a:lnTo>
                    <a:lnTo>
                      <a:pt x="5278" y="1089"/>
                    </a:lnTo>
                    <a:lnTo>
                      <a:pt x="5086" y="871"/>
                    </a:lnTo>
                    <a:lnTo>
                      <a:pt x="4868" y="679"/>
                    </a:lnTo>
                    <a:lnTo>
                      <a:pt x="4650" y="512"/>
                    </a:lnTo>
                    <a:lnTo>
                      <a:pt x="4394" y="359"/>
                    </a:lnTo>
                    <a:lnTo>
                      <a:pt x="4138" y="231"/>
                    </a:lnTo>
                    <a:lnTo>
                      <a:pt x="3869" y="128"/>
                    </a:lnTo>
                    <a:lnTo>
                      <a:pt x="3574" y="64"/>
                    </a:lnTo>
                    <a:lnTo>
                      <a:pt x="3280" y="13"/>
                    </a:lnTo>
                    <a:lnTo>
                      <a:pt x="3126" y="0"/>
                    </a:lnTo>
                    <a:close/>
                  </a:path>
                </a:pathLst>
              </a:custGeom>
              <a:solidFill>
                <a:srgbClr val="1FC5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0"/>
              <p:cNvSpPr/>
              <p:nvPr/>
            </p:nvSpPr>
            <p:spPr>
              <a:xfrm>
                <a:off x="6233544" y="3952981"/>
                <a:ext cx="125725" cy="125315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3971" extrusionOk="0">
                    <a:moveTo>
                      <a:pt x="1793" y="0"/>
                    </a:moveTo>
                    <a:lnTo>
                      <a:pt x="1588" y="39"/>
                    </a:lnTo>
                    <a:lnTo>
                      <a:pt x="1396" y="90"/>
                    </a:lnTo>
                    <a:lnTo>
                      <a:pt x="1217" y="154"/>
                    </a:lnTo>
                    <a:lnTo>
                      <a:pt x="1050" y="231"/>
                    </a:lnTo>
                    <a:lnTo>
                      <a:pt x="884" y="333"/>
                    </a:lnTo>
                    <a:lnTo>
                      <a:pt x="730" y="448"/>
                    </a:lnTo>
                    <a:lnTo>
                      <a:pt x="589" y="577"/>
                    </a:lnTo>
                    <a:lnTo>
                      <a:pt x="461" y="717"/>
                    </a:lnTo>
                    <a:lnTo>
                      <a:pt x="346" y="871"/>
                    </a:lnTo>
                    <a:lnTo>
                      <a:pt x="243" y="1038"/>
                    </a:lnTo>
                    <a:lnTo>
                      <a:pt x="167" y="1204"/>
                    </a:lnTo>
                    <a:lnTo>
                      <a:pt x="90" y="1396"/>
                    </a:lnTo>
                    <a:lnTo>
                      <a:pt x="51" y="1576"/>
                    </a:lnTo>
                    <a:lnTo>
                      <a:pt x="13" y="1780"/>
                    </a:lnTo>
                    <a:lnTo>
                      <a:pt x="0" y="1985"/>
                    </a:lnTo>
                    <a:lnTo>
                      <a:pt x="13" y="2178"/>
                    </a:lnTo>
                    <a:lnTo>
                      <a:pt x="51" y="2382"/>
                    </a:lnTo>
                    <a:lnTo>
                      <a:pt x="90" y="2575"/>
                    </a:lnTo>
                    <a:lnTo>
                      <a:pt x="167" y="2754"/>
                    </a:lnTo>
                    <a:lnTo>
                      <a:pt x="243" y="2933"/>
                    </a:lnTo>
                    <a:lnTo>
                      <a:pt x="346" y="3087"/>
                    </a:lnTo>
                    <a:lnTo>
                      <a:pt x="461" y="3241"/>
                    </a:lnTo>
                    <a:lnTo>
                      <a:pt x="589" y="3381"/>
                    </a:lnTo>
                    <a:lnTo>
                      <a:pt x="730" y="3510"/>
                    </a:lnTo>
                    <a:lnTo>
                      <a:pt x="884" y="3625"/>
                    </a:lnTo>
                    <a:lnTo>
                      <a:pt x="1050" y="3727"/>
                    </a:lnTo>
                    <a:lnTo>
                      <a:pt x="1217" y="3817"/>
                    </a:lnTo>
                    <a:lnTo>
                      <a:pt x="1396" y="3881"/>
                    </a:lnTo>
                    <a:lnTo>
                      <a:pt x="1588" y="3932"/>
                    </a:lnTo>
                    <a:lnTo>
                      <a:pt x="1793" y="3958"/>
                    </a:lnTo>
                    <a:lnTo>
                      <a:pt x="1985" y="3971"/>
                    </a:lnTo>
                    <a:lnTo>
                      <a:pt x="2190" y="3958"/>
                    </a:lnTo>
                    <a:lnTo>
                      <a:pt x="2395" y="3932"/>
                    </a:lnTo>
                    <a:lnTo>
                      <a:pt x="2587" y="3881"/>
                    </a:lnTo>
                    <a:lnTo>
                      <a:pt x="2767" y="3817"/>
                    </a:lnTo>
                    <a:lnTo>
                      <a:pt x="2933" y="3727"/>
                    </a:lnTo>
                    <a:lnTo>
                      <a:pt x="3100" y="3625"/>
                    </a:lnTo>
                    <a:lnTo>
                      <a:pt x="3253" y="3510"/>
                    </a:lnTo>
                    <a:lnTo>
                      <a:pt x="3394" y="3381"/>
                    </a:lnTo>
                    <a:lnTo>
                      <a:pt x="3522" y="3241"/>
                    </a:lnTo>
                    <a:lnTo>
                      <a:pt x="3638" y="3087"/>
                    </a:lnTo>
                    <a:lnTo>
                      <a:pt x="3740" y="2933"/>
                    </a:lnTo>
                    <a:lnTo>
                      <a:pt x="3817" y="2754"/>
                    </a:lnTo>
                    <a:lnTo>
                      <a:pt x="3894" y="2575"/>
                    </a:lnTo>
                    <a:lnTo>
                      <a:pt x="3932" y="2382"/>
                    </a:lnTo>
                    <a:lnTo>
                      <a:pt x="3971" y="2178"/>
                    </a:lnTo>
                    <a:lnTo>
                      <a:pt x="3983" y="1985"/>
                    </a:lnTo>
                    <a:lnTo>
                      <a:pt x="3971" y="1780"/>
                    </a:lnTo>
                    <a:lnTo>
                      <a:pt x="3932" y="1576"/>
                    </a:lnTo>
                    <a:lnTo>
                      <a:pt x="3894" y="1396"/>
                    </a:lnTo>
                    <a:lnTo>
                      <a:pt x="3817" y="1204"/>
                    </a:lnTo>
                    <a:lnTo>
                      <a:pt x="3740" y="1038"/>
                    </a:lnTo>
                    <a:lnTo>
                      <a:pt x="3638" y="871"/>
                    </a:lnTo>
                    <a:lnTo>
                      <a:pt x="3522" y="717"/>
                    </a:lnTo>
                    <a:lnTo>
                      <a:pt x="3394" y="577"/>
                    </a:lnTo>
                    <a:lnTo>
                      <a:pt x="3253" y="448"/>
                    </a:lnTo>
                    <a:lnTo>
                      <a:pt x="3100" y="333"/>
                    </a:lnTo>
                    <a:lnTo>
                      <a:pt x="2933" y="231"/>
                    </a:lnTo>
                    <a:lnTo>
                      <a:pt x="2767" y="154"/>
                    </a:lnTo>
                    <a:lnTo>
                      <a:pt x="2587" y="90"/>
                    </a:lnTo>
                    <a:lnTo>
                      <a:pt x="2395" y="39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05A8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40"/>
              <p:cNvSpPr/>
              <p:nvPr/>
            </p:nvSpPr>
            <p:spPr>
              <a:xfrm>
                <a:off x="6269110" y="3988547"/>
                <a:ext cx="54594" cy="54184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17" extrusionOk="0">
                    <a:moveTo>
                      <a:pt x="781" y="0"/>
                    </a:moveTo>
                    <a:lnTo>
                      <a:pt x="692" y="13"/>
                    </a:lnTo>
                    <a:lnTo>
                      <a:pt x="615" y="39"/>
                    </a:lnTo>
                    <a:lnTo>
                      <a:pt x="525" y="64"/>
                    </a:lnTo>
                    <a:lnTo>
                      <a:pt x="448" y="103"/>
                    </a:lnTo>
                    <a:lnTo>
                      <a:pt x="384" y="141"/>
                    </a:lnTo>
                    <a:lnTo>
                      <a:pt x="320" y="192"/>
                    </a:lnTo>
                    <a:lnTo>
                      <a:pt x="256" y="244"/>
                    </a:lnTo>
                    <a:lnTo>
                      <a:pt x="205" y="308"/>
                    </a:lnTo>
                    <a:lnTo>
                      <a:pt x="154" y="372"/>
                    </a:lnTo>
                    <a:lnTo>
                      <a:pt x="103" y="449"/>
                    </a:lnTo>
                    <a:lnTo>
                      <a:pt x="77" y="525"/>
                    </a:lnTo>
                    <a:lnTo>
                      <a:pt x="39" y="602"/>
                    </a:lnTo>
                    <a:lnTo>
                      <a:pt x="26" y="679"/>
                    </a:lnTo>
                    <a:lnTo>
                      <a:pt x="13" y="769"/>
                    </a:lnTo>
                    <a:lnTo>
                      <a:pt x="0" y="858"/>
                    </a:lnTo>
                    <a:lnTo>
                      <a:pt x="13" y="935"/>
                    </a:lnTo>
                    <a:lnTo>
                      <a:pt x="26" y="1025"/>
                    </a:lnTo>
                    <a:lnTo>
                      <a:pt x="39" y="1115"/>
                    </a:lnTo>
                    <a:lnTo>
                      <a:pt x="77" y="1191"/>
                    </a:lnTo>
                    <a:lnTo>
                      <a:pt x="103" y="1268"/>
                    </a:lnTo>
                    <a:lnTo>
                      <a:pt x="154" y="1332"/>
                    </a:lnTo>
                    <a:lnTo>
                      <a:pt x="205" y="1396"/>
                    </a:lnTo>
                    <a:lnTo>
                      <a:pt x="256" y="1460"/>
                    </a:lnTo>
                    <a:lnTo>
                      <a:pt x="320" y="1512"/>
                    </a:lnTo>
                    <a:lnTo>
                      <a:pt x="384" y="1563"/>
                    </a:lnTo>
                    <a:lnTo>
                      <a:pt x="448" y="1614"/>
                    </a:lnTo>
                    <a:lnTo>
                      <a:pt x="525" y="1640"/>
                    </a:lnTo>
                    <a:lnTo>
                      <a:pt x="615" y="1678"/>
                    </a:lnTo>
                    <a:lnTo>
                      <a:pt x="692" y="1691"/>
                    </a:lnTo>
                    <a:lnTo>
                      <a:pt x="781" y="1704"/>
                    </a:lnTo>
                    <a:lnTo>
                      <a:pt x="858" y="1717"/>
                    </a:lnTo>
                    <a:lnTo>
                      <a:pt x="948" y="1704"/>
                    </a:lnTo>
                    <a:lnTo>
                      <a:pt x="1038" y="1691"/>
                    </a:lnTo>
                    <a:lnTo>
                      <a:pt x="1114" y="1678"/>
                    </a:lnTo>
                    <a:lnTo>
                      <a:pt x="1204" y="1640"/>
                    </a:lnTo>
                    <a:lnTo>
                      <a:pt x="1268" y="1614"/>
                    </a:lnTo>
                    <a:lnTo>
                      <a:pt x="1345" y="1563"/>
                    </a:lnTo>
                    <a:lnTo>
                      <a:pt x="1409" y="1512"/>
                    </a:lnTo>
                    <a:lnTo>
                      <a:pt x="1473" y="1460"/>
                    </a:lnTo>
                    <a:lnTo>
                      <a:pt x="1524" y="1396"/>
                    </a:lnTo>
                    <a:lnTo>
                      <a:pt x="1576" y="1332"/>
                    </a:lnTo>
                    <a:lnTo>
                      <a:pt x="1614" y="1268"/>
                    </a:lnTo>
                    <a:lnTo>
                      <a:pt x="1652" y="1191"/>
                    </a:lnTo>
                    <a:lnTo>
                      <a:pt x="1691" y="1115"/>
                    </a:lnTo>
                    <a:lnTo>
                      <a:pt x="1704" y="1025"/>
                    </a:lnTo>
                    <a:lnTo>
                      <a:pt x="1716" y="935"/>
                    </a:lnTo>
                    <a:lnTo>
                      <a:pt x="1729" y="858"/>
                    </a:lnTo>
                    <a:lnTo>
                      <a:pt x="1716" y="769"/>
                    </a:lnTo>
                    <a:lnTo>
                      <a:pt x="1704" y="679"/>
                    </a:lnTo>
                    <a:lnTo>
                      <a:pt x="1691" y="602"/>
                    </a:lnTo>
                    <a:lnTo>
                      <a:pt x="1652" y="525"/>
                    </a:lnTo>
                    <a:lnTo>
                      <a:pt x="1614" y="449"/>
                    </a:lnTo>
                    <a:lnTo>
                      <a:pt x="1576" y="372"/>
                    </a:lnTo>
                    <a:lnTo>
                      <a:pt x="1524" y="308"/>
                    </a:lnTo>
                    <a:lnTo>
                      <a:pt x="1473" y="244"/>
                    </a:lnTo>
                    <a:lnTo>
                      <a:pt x="1409" y="192"/>
                    </a:lnTo>
                    <a:lnTo>
                      <a:pt x="1345" y="141"/>
                    </a:lnTo>
                    <a:lnTo>
                      <a:pt x="1268" y="103"/>
                    </a:lnTo>
                    <a:lnTo>
                      <a:pt x="1204" y="64"/>
                    </a:lnTo>
                    <a:lnTo>
                      <a:pt x="1114" y="39"/>
                    </a:lnTo>
                    <a:lnTo>
                      <a:pt x="1038" y="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4AD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40"/>
              <p:cNvSpPr/>
              <p:nvPr/>
            </p:nvSpPr>
            <p:spPr>
              <a:xfrm>
                <a:off x="6836581" y="3921455"/>
                <a:ext cx="187988" cy="187956"/>
              </a:xfrm>
              <a:custGeom>
                <a:avLst/>
                <a:gdLst/>
                <a:ahLst/>
                <a:cxnLst/>
                <a:rect l="l" t="t" r="r" b="b"/>
                <a:pathLst>
                  <a:path w="5957" h="5956" extrusionOk="0">
                    <a:moveTo>
                      <a:pt x="2818" y="0"/>
                    </a:moveTo>
                    <a:lnTo>
                      <a:pt x="2677" y="13"/>
                    </a:lnTo>
                    <a:lnTo>
                      <a:pt x="2383" y="64"/>
                    </a:lnTo>
                    <a:lnTo>
                      <a:pt x="2088" y="128"/>
                    </a:lnTo>
                    <a:lnTo>
                      <a:pt x="1819" y="231"/>
                    </a:lnTo>
                    <a:lnTo>
                      <a:pt x="1563" y="359"/>
                    </a:lnTo>
                    <a:lnTo>
                      <a:pt x="1307" y="512"/>
                    </a:lnTo>
                    <a:lnTo>
                      <a:pt x="1076" y="679"/>
                    </a:lnTo>
                    <a:lnTo>
                      <a:pt x="871" y="871"/>
                    </a:lnTo>
                    <a:lnTo>
                      <a:pt x="679" y="1089"/>
                    </a:lnTo>
                    <a:lnTo>
                      <a:pt x="513" y="1319"/>
                    </a:lnTo>
                    <a:lnTo>
                      <a:pt x="359" y="1563"/>
                    </a:lnTo>
                    <a:lnTo>
                      <a:pt x="231" y="1819"/>
                    </a:lnTo>
                    <a:lnTo>
                      <a:pt x="128" y="2088"/>
                    </a:lnTo>
                    <a:lnTo>
                      <a:pt x="64" y="2382"/>
                    </a:lnTo>
                    <a:lnTo>
                      <a:pt x="13" y="2677"/>
                    </a:lnTo>
                    <a:lnTo>
                      <a:pt x="0" y="2831"/>
                    </a:lnTo>
                    <a:lnTo>
                      <a:pt x="0" y="2984"/>
                    </a:lnTo>
                    <a:lnTo>
                      <a:pt x="0" y="3138"/>
                    </a:lnTo>
                    <a:lnTo>
                      <a:pt x="13" y="3279"/>
                    </a:lnTo>
                    <a:lnTo>
                      <a:pt x="64" y="3586"/>
                    </a:lnTo>
                    <a:lnTo>
                      <a:pt x="128" y="3868"/>
                    </a:lnTo>
                    <a:lnTo>
                      <a:pt x="231" y="4137"/>
                    </a:lnTo>
                    <a:lnTo>
                      <a:pt x="359" y="4406"/>
                    </a:lnTo>
                    <a:lnTo>
                      <a:pt x="513" y="4649"/>
                    </a:lnTo>
                    <a:lnTo>
                      <a:pt x="679" y="4880"/>
                    </a:lnTo>
                    <a:lnTo>
                      <a:pt x="871" y="5085"/>
                    </a:lnTo>
                    <a:lnTo>
                      <a:pt x="1076" y="5277"/>
                    </a:lnTo>
                    <a:lnTo>
                      <a:pt x="1307" y="5456"/>
                    </a:lnTo>
                    <a:lnTo>
                      <a:pt x="1563" y="5597"/>
                    </a:lnTo>
                    <a:lnTo>
                      <a:pt x="1819" y="5725"/>
                    </a:lnTo>
                    <a:lnTo>
                      <a:pt x="2088" y="5828"/>
                    </a:lnTo>
                    <a:lnTo>
                      <a:pt x="2383" y="5905"/>
                    </a:lnTo>
                    <a:lnTo>
                      <a:pt x="2677" y="5943"/>
                    </a:lnTo>
                    <a:lnTo>
                      <a:pt x="2818" y="5956"/>
                    </a:lnTo>
                    <a:lnTo>
                      <a:pt x="3126" y="5956"/>
                    </a:lnTo>
                    <a:lnTo>
                      <a:pt x="3279" y="5943"/>
                    </a:lnTo>
                    <a:lnTo>
                      <a:pt x="3574" y="5905"/>
                    </a:lnTo>
                    <a:lnTo>
                      <a:pt x="3868" y="5828"/>
                    </a:lnTo>
                    <a:lnTo>
                      <a:pt x="4137" y="5725"/>
                    </a:lnTo>
                    <a:lnTo>
                      <a:pt x="4393" y="5597"/>
                    </a:lnTo>
                    <a:lnTo>
                      <a:pt x="4637" y="5456"/>
                    </a:lnTo>
                    <a:lnTo>
                      <a:pt x="4867" y="5277"/>
                    </a:lnTo>
                    <a:lnTo>
                      <a:pt x="5085" y="5085"/>
                    </a:lnTo>
                    <a:lnTo>
                      <a:pt x="5277" y="4880"/>
                    </a:lnTo>
                    <a:lnTo>
                      <a:pt x="5444" y="4649"/>
                    </a:lnTo>
                    <a:lnTo>
                      <a:pt x="5597" y="4406"/>
                    </a:lnTo>
                    <a:lnTo>
                      <a:pt x="5726" y="4137"/>
                    </a:lnTo>
                    <a:lnTo>
                      <a:pt x="5828" y="3868"/>
                    </a:lnTo>
                    <a:lnTo>
                      <a:pt x="5892" y="3586"/>
                    </a:lnTo>
                    <a:lnTo>
                      <a:pt x="5943" y="3279"/>
                    </a:lnTo>
                    <a:lnTo>
                      <a:pt x="5956" y="3138"/>
                    </a:lnTo>
                    <a:lnTo>
                      <a:pt x="5956" y="2984"/>
                    </a:lnTo>
                    <a:lnTo>
                      <a:pt x="5956" y="2831"/>
                    </a:lnTo>
                    <a:lnTo>
                      <a:pt x="5943" y="2677"/>
                    </a:lnTo>
                    <a:lnTo>
                      <a:pt x="5892" y="2382"/>
                    </a:lnTo>
                    <a:lnTo>
                      <a:pt x="5828" y="2088"/>
                    </a:lnTo>
                    <a:lnTo>
                      <a:pt x="5726" y="1819"/>
                    </a:lnTo>
                    <a:lnTo>
                      <a:pt x="5597" y="1563"/>
                    </a:lnTo>
                    <a:lnTo>
                      <a:pt x="5444" y="1319"/>
                    </a:lnTo>
                    <a:lnTo>
                      <a:pt x="5277" y="1089"/>
                    </a:lnTo>
                    <a:lnTo>
                      <a:pt x="5085" y="871"/>
                    </a:lnTo>
                    <a:lnTo>
                      <a:pt x="4867" y="679"/>
                    </a:lnTo>
                    <a:lnTo>
                      <a:pt x="4637" y="512"/>
                    </a:lnTo>
                    <a:lnTo>
                      <a:pt x="4393" y="359"/>
                    </a:lnTo>
                    <a:lnTo>
                      <a:pt x="4137" y="231"/>
                    </a:lnTo>
                    <a:lnTo>
                      <a:pt x="3868" y="128"/>
                    </a:lnTo>
                    <a:lnTo>
                      <a:pt x="3574" y="64"/>
                    </a:lnTo>
                    <a:lnTo>
                      <a:pt x="3279" y="13"/>
                    </a:lnTo>
                    <a:lnTo>
                      <a:pt x="3126" y="0"/>
                    </a:lnTo>
                    <a:close/>
                  </a:path>
                </a:pathLst>
              </a:custGeom>
              <a:solidFill>
                <a:srgbClr val="1FC5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40"/>
              <p:cNvSpPr/>
              <p:nvPr/>
            </p:nvSpPr>
            <p:spPr>
              <a:xfrm>
                <a:off x="6867697" y="3952981"/>
                <a:ext cx="125346" cy="125315"/>
              </a:xfrm>
              <a:custGeom>
                <a:avLst/>
                <a:gdLst/>
                <a:ahLst/>
                <a:cxnLst/>
                <a:rect l="l" t="t" r="r" b="b"/>
                <a:pathLst>
                  <a:path w="3972" h="3971" extrusionOk="0">
                    <a:moveTo>
                      <a:pt x="1794" y="0"/>
                    </a:moveTo>
                    <a:lnTo>
                      <a:pt x="1589" y="39"/>
                    </a:lnTo>
                    <a:lnTo>
                      <a:pt x="1397" y="90"/>
                    </a:lnTo>
                    <a:lnTo>
                      <a:pt x="1217" y="154"/>
                    </a:lnTo>
                    <a:lnTo>
                      <a:pt x="1038" y="231"/>
                    </a:lnTo>
                    <a:lnTo>
                      <a:pt x="884" y="333"/>
                    </a:lnTo>
                    <a:lnTo>
                      <a:pt x="731" y="448"/>
                    </a:lnTo>
                    <a:lnTo>
                      <a:pt x="590" y="577"/>
                    </a:lnTo>
                    <a:lnTo>
                      <a:pt x="462" y="717"/>
                    </a:lnTo>
                    <a:lnTo>
                      <a:pt x="346" y="871"/>
                    </a:lnTo>
                    <a:lnTo>
                      <a:pt x="244" y="1038"/>
                    </a:lnTo>
                    <a:lnTo>
                      <a:pt x="167" y="1204"/>
                    </a:lnTo>
                    <a:lnTo>
                      <a:pt x="90" y="1396"/>
                    </a:lnTo>
                    <a:lnTo>
                      <a:pt x="39" y="1576"/>
                    </a:lnTo>
                    <a:lnTo>
                      <a:pt x="13" y="1780"/>
                    </a:lnTo>
                    <a:lnTo>
                      <a:pt x="1" y="1985"/>
                    </a:lnTo>
                    <a:lnTo>
                      <a:pt x="13" y="2178"/>
                    </a:lnTo>
                    <a:lnTo>
                      <a:pt x="39" y="2382"/>
                    </a:lnTo>
                    <a:lnTo>
                      <a:pt x="90" y="2575"/>
                    </a:lnTo>
                    <a:lnTo>
                      <a:pt x="167" y="2754"/>
                    </a:lnTo>
                    <a:lnTo>
                      <a:pt x="244" y="2933"/>
                    </a:lnTo>
                    <a:lnTo>
                      <a:pt x="346" y="3087"/>
                    </a:lnTo>
                    <a:lnTo>
                      <a:pt x="462" y="3241"/>
                    </a:lnTo>
                    <a:lnTo>
                      <a:pt x="590" y="3381"/>
                    </a:lnTo>
                    <a:lnTo>
                      <a:pt x="731" y="3510"/>
                    </a:lnTo>
                    <a:lnTo>
                      <a:pt x="884" y="3625"/>
                    </a:lnTo>
                    <a:lnTo>
                      <a:pt x="1038" y="3727"/>
                    </a:lnTo>
                    <a:lnTo>
                      <a:pt x="1217" y="3817"/>
                    </a:lnTo>
                    <a:lnTo>
                      <a:pt x="1397" y="3881"/>
                    </a:lnTo>
                    <a:lnTo>
                      <a:pt x="1589" y="3932"/>
                    </a:lnTo>
                    <a:lnTo>
                      <a:pt x="1794" y="3958"/>
                    </a:lnTo>
                    <a:lnTo>
                      <a:pt x="1986" y="3971"/>
                    </a:lnTo>
                    <a:lnTo>
                      <a:pt x="2191" y="3958"/>
                    </a:lnTo>
                    <a:lnTo>
                      <a:pt x="2396" y="3932"/>
                    </a:lnTo>
                    <a:lnTo>
                      <a:pt x="2588" y="3881"/>
                    </a:lnTo>
                    <a:lnTo>
                      <a:pt x="2767" y="3817"/>
                    </a:lnTo>
                    <a:lnTo>
                      <a:pt x="2934" y="3727"/>
                    </a:lnTo>
                    <a:lnTo>
                      <a:pt x="3100" y="3625"/>
                    </a:lnTo>
                    <a:lnTo>
                      <a:pt x="3254" y="3510"/>
                    </a:lnTo>
                    <a:lnTo>
                      <a:pt x="3395" y="3381"/>
                    </a:lnTo>
                    <a:lnTo>
                      <a:pt x="3523" y="3241"/>
                    </a:lnTo>
                    <a:lnTo>
                      <a:pt x="3638" y="3087"/>
                    </a:lnTo>
                    <a:lnTo>
                      <a:pt x="3740" y="2933"/>
                    </a:lnTo>
                    <a:lnTo>
                      <a:pt x="3817" y="2754"/>
                    </a:lnTo>
                    <a:lnTo>
                      <a:pt x="3894" y="2575"/>
                    </a:lnTo>
                    <a:lnTo>
                      <a:pt x="3933" y="2382"/>
                    </a:lnTo>
                    <a:lnTo>
                      <a:pt x="3971" y="2178"/>
                    </a:lnTo>
                    <a:lnTo>
                      <a:pt x="3971" y="1985"/>
                    </a:lnTo>
                    <a:lnTo>
                      <a:pt x="3971" y="1780"/>
                    </a:lnTo>
                    <a:lnTo>
                      <a:pt x="3933" y="1576"/>
                    </a:lnTo>
                    <a:lnTo>
                      <a:pt x="3894" y="1396"/>
                    </a:lnTo>
                    <a:lnTo>
                      <a:pt x="3817" y="1204"/>
                    </a:lnTo>
                    <a:lnTo>
                      <a:pt x="3740" y="1038"/>
                    </a:lnTo>
                    <a:lnTo>
                      <a:pt x="3638" y="871"/>
                    </a:lnTo>
                    <a:lnTo>
                      <a:pt x="3523" y="717"/>
                    </a:lnTo>
                    <a:lnTo>
                      <a:pt x="3395" y="577"/>
                    </a:lnTo>
                    <a:lnTo>
                      <a:pt x="3254" y="448"/>
                    </a:lnTo>
                    <a:lnTo>
                      <a:pt x="3100" y="333"/>
                    </a:lnTo>
                    <a:lnTo>
                      <a:pt x="2934" y="231"/>
                    </a:lnTo>
                    <a:lnTo>
                      <a:pt x="2767" y="154"/>
                    </a:lnTo>
                    <a:lnTo>
                      <a:pt x="2588" y="90"/>
                    </a:lnTo>
                    <a:lnTo>
                      <a:pt x="2396" y="39"/>
                    </a:lnTo>
                    <a:lnTo>
                      <a:pt x="2191" y="0"/>
                    </a:lnTo>
                    <a:close/>
                  </a:path>
                </a:pathLst>
              </a:custGeom>
              <a:solidFill>
                <a:srgbClr val="05A8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40"/>
              <p:cNvSpPr/>
              <p:nvPr/>
            </p:nvSpPr>
            <p:spPr>
              <a:xfrm>
                <a:off x="6903263" y="3988547"/>
                <a:ext cx="54184" cy="54184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1717" extrusionOk="0">
                    <a:moveTo>
                      <a:pt x="782" y="0"/>
                    </a:moveTo>
                    <a:lnTo>
                      <a:pt x="692" y="13"/>
                    </a:lnTo>
                    <a:lnTo>
                      <a:pt x="603" y="39"/>
                    </a:lnTo>
                    <a:lnTo>
                      <a:pt x="526" y="64"/>
                    </a:lnTo>
                    <a:lnTo>
                      <a:pt x="449" y="103"/>
                    </a:lnTo>
                    <a:lnTo>
                      <a:pt x="385" y="141"/>
                    </a:lnTo>
                    <a:lnTo>
                      <a:pt x="321" y="192"/>
                    </a:lnTo>
                    <a:lnTo>
                      <a:pt x="257" y="244"/>
                    </a:lnTo>
                    <a:lnTo>
                      <a:pt x="206" y="308"/>
                    </a:lnTo>
                    <a:lnTo>
                      <a:pt x="154" y="372"/>
                    </a:lnTo>
                    <a:lnTo>
                      <a:pt x="103" y="449"/>
                    </a:lnTo>
                    <a:lnTo>
                      <a:pt x="78" y="525"/>
                    </a:lnTo>
                    <a:lnTo>
                      <a:pt x="39" y="602"/>
                    </a:lnTo>
                    <a:lnTo>
                      <a:pt x="26" y="679"/>
                    </a:lnTo>
                    <a:lnTo>
                      <a:pt x="14" y="769"/>
                    </a:lnTo>
                    <a:lnTo>
                      <a:pt x="1" y="858"/>
                    </a:lnTo>
                    <a:lnTo>
                      <a:pt x="14" y="935"/>
                    </a:lnTo>
                    <a:lnTo>
                      <a:pt x="26" y="1025"/>
                    </a:lnTo>
                    <a:lnTo>
                      <a:pt x="39" y="1115"/>
                    </a:lnTo>
                    <a:lnTo>
                      <a:pt x="78" y="1191"/>
                    </a:lnTo>
                    <a:lnTo>
                      <a:pt x="103" y="1268"/>
                    </a:lnTo>
                    <a:lnTo>
                      <a:pt x="154" y="1332"/>
                    </a:lnTo>
                    <a:lnTo>
                      <a:pt x="206" y="1396"/>
                    </a:lnTo>
                    <a:lnTo>
                      <a:pt x="257" y="1460"/>
                    </a:lnTo>
                    <a:lnTo>
                      <a:pt x="321" y="1512"/>
                    </a:lnTo>
                    <a:lnTo>
                      <a:pt x="385" y="1563"/>
                    </a:lnTo>
                    <a:lnTo>
                      <a:pt x="449" y="1614"/>
                    </a:lnTo>
                    <a:lnTo>
                      <a:pt x="526" y="1640"/>
                    </a:lnTo>
                    <a:lnTo>
                      <a:pt x="603" y="1678"/>
                    </a:lnTo>
                    <a:lnTo>
                      <a:pt x="692" y="1691"/>
                    </a:lnTo>
                    <a:lnTo>
                      <a:pt x="782" y="1704"/>
                    </a:lnTo>
                    <a:lnTo>
                      <a:pt x="859" y="1717"/>
                    </a:lnTo>
                    <a:lnTo>
                      <a:pt x="948" y="1704"/>
                    </a:lnTo>
                    <a:lnTo>
                      <a:pt x="1038" y="1691"/>
                    </a:lnTo>
                    <a:lnTo>
                      <a:pt x="1115" y="1678"/>
                    </a:lnTo>
                    <a:lnTo>
                      <a:pt x="1205" y="1640"/>
                    </a:lnTo>
                    <a:lnTo>
                      <a:pt x="1269" y="1614"/>
                    </a:lnTo>
                    <a:lnTo>
                      <a:pt x="1346" y="1563"/>
                    </a:lnTo>
                    <a:lnTo>
                      <a:pt x="1410" y="1512"/>
                    </a:lnTo>
                    <a:lnTo>
                      <a:pt x="1474" y="1460"/>
                    </a:lnTo>
                    <a:lnTo>
                      <a:pt x="1525" y="1396"/>
                    </a:lnTo>
                    <a:lnTo>
                      <a:pt x="1576" y="1332"/>
                    </a:lnTo>
                    <a:lnTo>
                      <a:pt x="1614" y="1268"/>
                    </a:lnTo>
                    <a:lnTo>
                      <a:pt x="1653" y="1191"/>
                    </a:lnTo>
                    <a:lnTo>
                      <a:pt x="1679" y="1115"/>
                    </a:lnTo>
                    <a:lnTo>
                      <a:pt x="1704" y="1025"/>
                    </a:lnTo>
                    <a:lnTo>
                      <a:pt x="1717" y="935"/>
                    </a:lnTo>
                    <a:lnTo>
                      <a:pt x="1717" y="858"/>
                    </a:lnTo>
                    <a:lnTo>
                      <a:pt x="1717" y="769"/>
                    </a:lnTo>
                    <a:lnTo>
                      <a:pt x="1704" y="679"/>
                    </a:lnTo>
                    <a:lnTo>
                      <a:pt x="1679" y="602"/>
                    </a:lnTo>
                    <a:lnTo>
                      <a:pt x="1653" y="525"/>
                    </a:lnTo>
                    <a:lnTo>
                      <a:pt x="1614" y="449"/>
                    </a:lnTo>
                    <a:lnTo>
                      <a:pt x="1576" y="372"/>
                    </a:lnTo>
                    <a:lnTo>
                      <a:pt x="1525" y="308"/>
                    </a:lnTo>
                    <a:lnTo>
                      <a:pt x="1474" y="244"/>
                    </a:lnTo>
                    <a:lnTo>
                      <a:pt x="1410" y="192"/>
                    </a:lnTo>
                    <a:lnTo>
                      <a:pt x="1346" y="141"/>
                    </a:lnTo>
                    <a:lnTo>
                      <a:pt x="1269" y="103"/>
                    </a:lnTo>
                    <a:lnTo>
                      <a:pt x="1205" y="64"/>
                    </a:lnTo>
                    <a:lnTo>
                      <a:pt x="1115" y="39"/>
                    </a:lnTo>
                    <a:lnTo>
                      <a:pt x="1038" y="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4AD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40"/>
              <p:cNvSpPr/>
              <p:nvPr/>
            </p:nvSpPr>
            <p:spPr>
              <a:xfrm>
                <a:off x="5896444" y="3921455"/>
                <a:ext cx="187956" cy="187956"/>
              </a:xfrm>
              <a:custGeom>
                <a:avLst/>
                <a:gdLst/>
                <a:ahLst/>
                <a:cxnLst/>
                <a:rect l="l" t="t" r="r" b="b"/>
                <a:pathLst>
                  <a:path w="5956" h="5956" extrusionOk="0">
                    <a:moveTo>
                      <a:pt x="2818" y="0"/>
                    </a:moveTo>
                    <a:lnTo>
                      <a:pt x="2664" y="13"/>
                    </a:lnTo>
                    <a:lnTo>
                      <a:pt x="2370" y="64"/>
                    </a:lnTo>
                    <a:lnTo>
                      <a:pt x="2088" y="128"/>
                    </a:lnTo>
                    <a:lnTo>
                      <a:pt x="1819" y="231"/>
                    </a:lnTo>
                    <a:lnTo>
                      <a:pt x="1550" y="359"/>
                    </a:lnTo>
                    <a:lnTo>
                      <a:pt x="1307" y="512"/>
                    </a:lnTo>
                    <a:lnTo>
                      <a:pt x="1076" y="679"/>
                    </a:lnTo>
                    <a:lnTo>
                      <a:pt x="871" y="871"/>
                    </a:lnTo>
                    <a:lnTo>
                      <a:pt x="679" y="1089"/>
                    </a:lnTo>
                    <a:lnTo>
                      <a:pt x="500" y="1319"/>
                    </a:lnTo>
                    <a:lnTo>
                      <a:pt x="359" y="1563"/>
                    </a:lnTo>
                    <a:lnTo>
                      <a:pt x="231" y="1819"/>
                    </a:lnTo>
                    <a:lnTo>
                      <a:pt x="128" y="2088"/>
                    </a:lnTo>
                    <a:lnTo>
                      <a:pt x="52" y="2382"/>
                    </a:lnTo>
                    <a:lnTo>
                      <a:pt x="13" y="2677"/>
                    </a:lnTo>
                    <a:lnTo>
                      <a:pt x="0" y="2831"/>
                    </a:lnTo>
                    <a:lnTo>
                      <a:pt x="0" y="2984"/>
                    </a:lnTo>
                    <a:lnTo>
                      <a:pt x="0" y="3138"/>
                    </a:lnTo>
                    <a:lnTo>
                      <a:pt x="13" y="3279"/>
                    </a:lnTo>
                    <a:lnTo>
                      <a:pt x="52" y="3586"/>
                    </a:lnTo>
                    <a:lnTo>
                      <a:pt x="128" y="3868"/>
                    </a:lnTo>
                    <a:lnTo>
                      <a:pt x="231" y="4137"/>
                    </a:lnTo>
                    <a:lnTo>
                      <a:pt x="359" y="4406"/>
                    </a:lnTo>
                    <a:lnTo>
                      <a:pt x="500" y="4649"/>
                    </a:lnTo>
                    <a:lnTo>
                      <a:pt x="679" y="4880"/>
                    </a:lnTo>
                    <a:lnTo>
                      <a:pt x="871" y="5085"/>
                    </a:lnTo>
                    <a:lnTo>
                      <a:pt x="1076" y="5277"/>
                    </a:lnTo>
                    <a:lnTo>
                      <a:pt x="1307" y="5456"/>
                    </a:lnTo>
                    <a:lnTo>
                      <a:pt x="1550" y="5597"/>
                    </a:lnTo>
                    <a:lnTo>
                      <a:pt x="1819" y="5725"/>
                    </a:lnTo>
                    <a:lnTo>
                      <a:pt x="2088" y="5828"/>
                    </a:lnTo>
                    <a:lnTo>
                      <a:pt x="2370" y="5905"/>
                    </a:lnTo>
                    <a:lnTo>
                      <a:pt x="2664" y="5943"/>
                    </a:lnTo>
                    <a:lnTo>
                      <a:pt x="2818" y="5956"/>
                    </a:lnTo>
                    <a:lnTo>
                      <a:pt x="3125" y="5956"/>
                    </a:lnTo>
                    <a:lnTo>
                      <a:pt x="3279" y="5943"/>
                    </a:lnTo>
                    <a:lnTo>
                      <a:pt x="3574" y="5905"/>
                    </a:lnTo>
                    <a:lnTo>
                      <a:pt x="3855" y="5828"/>
                    </a:lnTo>
                    <a:lnTo>
                      <a:pt x="4137" y="5725"/>
                    </a:lnTo>
                    <a:lnTo>
                      <a:pt x="4393" y="5597"/>
                    </a:lnTo>
                    <a:lnTo>
                      <a:pt x="4637" y="5456"/>
                    </a:lnTo>
                    <a:lnTo>
                      <a:pt x="4867" y="5277"/>
                    </a:lnTo>
                    <a:lnTo>
                      <a:pt x="5085" y="5085"/>
                    </a:lnTo>
                    <a:lnTo>
                      <a:pt x="5277" y="4880"/>
                    </a:lnTo>
                    <a:lnTo>
                      <a:pt x="5444" y="4649"/>
                    </a:lnTo>
                    <a:lnTo>
                      <a:pt x="5597" y="4406"/>
                    </a:lnTo>
                    <a:lnTo>
                      <a:pt x="5713" y="4137"/>
                    </a:lnTo>
                    <a:lnTo>
                      <a:pt x="5815" y="3868"/>
                    </a:lnTo>
                    <a:lnTo>
                      <a:pt x="5892" y="3586"/>
                    </a:lnTo>
                    <a:lnTo>
                      <a:pt x="5943" y="3279"/>
                    </a:lnTo>
                    <a:lnTo>
                      <a:pt x="5943" y="3138"/>
                    </a:lnTo>
                    <a:lnTo>
                      <a:pt x="5956" y="2984"/>
                    </a:lnTo>
                    <a:lnTo>
                      <a:pt x="5943" y="2831"/>
                    </a:lnTo>
                    <a:lnTo>
                      <a:pt x="5943" y="2677"/>
                    </a:lnTo>
                    <a:lnTo>
                      <a:pt x="5892" y="2382"/>
                    </a:lnTo>
                    <a:lnTo>
                      <a:pt x="5815" y="2088"/>
                    </a:lnTo>
                    <a:lnTo>
                      <a:pt x="5713" y="1819"/>
                    </a:lnTo>
                    <a:lnTo>
                      <a:pt x="5597" y="1563"/>
                    </a:lnTo>
                    <a:lnTo>
                      <a:pt x="5444" y="1319"/>
                    </a:lnTo>
                    <a:lnTo>
                      <a:pt x="5277" y="1089"/>
                    </a:lnTo>
                    <a:lnTo>
                      <a:pt x="5085" y="871"/>
                    </a:lnTo>
                    <a:lnTo>
                      <a:pt x="4867" y="679"/>
                    </a:lnTo>
                    <a:lnTo>
                      <a:pt x="4637" y="512"/>
                    </a:lnTo>
                    <a:lnTo>
                      <a:pt x="4393" y="359"/>
                    </a:lnTo>
                    <a:lnTo>
                      <a:pt x="4137" y="231"/>
                    </a:lnTo>
                    <a:lnTo>
                      <a:pt x="3855" y="128"/>
                    </a:lnTo>
                    <a:lnTo>
                      <a:pt x="3574" y="64"/>
                    </a:lnTo>
                    <a:lnTo>
                      <a:pt x="3279" y="13"/>
                    </a:lnTo>
                    <a:lnTo>
                      <a:pt x="3125" y="0"/>
                    </a:lnTo>
                    <a:close/>
                  </a:path>
                </a:pathLst>
              </a:custGeom>
              <a:solidFill>
                <a:srgbClr val="1FC5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40"/>
              <p:cNvSpPr/>
              <p:nvPr/>
            </p:nvSpPr>
            <p:spPr>
              <a:xfrm>
                <a:off x="5927560" y="3952981"/>
                <a:ext cx="125315" cy="12531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3971" extrusionOk="0">
                    <a:moveTo>
                      <a:pt x="1781" y="0"/>
                    </a:moveTo>
                    <a:lnTo>
                      <a:pt x="1589" y="39"/>
                    </a:lnTo>
                    <a:lnTo>
                      <a:pt x="1397" y="90"/>
                    </a:lnTo>
                    <a:lnTo>
                      <a:pt x="1217" y="154"/>
                    </a:lnTo>
                    <a:lnTo>
                      <a:pt x="1038" y="231"/>
                    </a:lnTo>
                    <a:lnTo>
                      <a:pt x="871" y="333"/>
                    </a:lnTo>
                    <a:lnTo>
                      <a:pt x="718" y="448"/>
                    </a:lnTo>
                    <a:lnTo>
                      <a:pt x="577" y="577"/>
                    </a:lnTo>
                    <a:lnTo>
                      <a:pt x="449" y="717"/>
                    </a:lnTo>
                    <a:lnTo>
                      <a:pt x="346" y="871"/>
                    </a:lnTo>
                    <a:lnTo>
                      <a:pt x="244" y="1038"/>
                    </a:lnTo>
                    <a:lnTo>
                      <a:pt x="154" y="1204"/>
                    </a:lnTo>
                    <a:lnTo>
                      <a:pt x="90" y="1396"/>
                    </a:lnTo>
                    <a:lnTo>
                      <a:pt x="39" y="1576"/>
                    </a:lnTo>
                    <a:lnTo>
                      <a:pt x="13" y="1780"/>
                    </a:lnTo>
                    <a:lnTo>
                      <a:pt x="1" y="1985"/>
                    </a:lnTo>
                    <a:lnTo>
                      <a:pt x="13" y="2178"/>
                    </a:lnTo>
                    <a:lnTo>
                      <a:pt x="39" y="2382"/>
                    </a:lnTo>
                    <a:lnTo>
                      <a:pt x="90" y="2575"/>
                    </a:lnTo>
                    <a:lnTo>
                      <a:pt x="154" y="2754"/>
                    </a:lnTo>
                    <a:lnTo>
                      <a:pt x="244" y="2933"/>
                    </a:lnTo>
                    <a:lnTo>
                      <a:pt x="346" y="3087"/>
                    </a:lnTo>
                    <a:lnTo>
                      <a:pt x="449" y="3241"/>
                    </a:lnTo>
                    <a:lnTo>
                      <a:pt x="577" y="3381"/>
                    </a:lnTo>
                    <a:lnTo>
                      <a:pt x="718" y="3510"/>
                    </a:lnTo>
                    <a:lnTo>
                      <a:pt x="871" y="3625"/>
                    </a:lnTo>
                    <a:lnTo>
                      <a:pt x="1038" y="3727"/>
                    </a:lnTo>
                    <a:lnTo>
                      <a:pt x="1217" y="3817"/>
                    </a:lnTo>
                    <a:lnTo>
                      <a:pt x="1397" y="3881"/>
                    </a:lnTo>
                    <a:lnTo>
                      <a:pt x="1589" y="3932"/>
                    </a:lnTo>
                    <a:lnTo>
                      <a:pt x="1781" y="3958"/>
                    </a:lnTo>
                    <a:lnTo>
                      <a:pt x="1986" y="3971"/>
                    </a:lnTo>
                    <a:lnTo>
                      <a:pt x="2191" y="3958"/>
                    </a:lnTo>
                    <a:lnTo>
                      <a:pt x="2383" y="3932"/>
                    </a:lnTo>
                    <a:lnTo>
                      <a:pt x="2575" y="3881"/>
                    </a:lnTo>
                    <a:lnTo>
                      <a:pt x="2767" y="3817"/>
                    </a:lnTo>
                    <a:lnTo>
                      <a:pt x="2934" y="3727"/>
                    </a:lnTo>
                    <a:lnTo>
                      <a:pt x="3100" y="3625"/>
                    </a:lnTo>
                    <a:lnTo>
                      <a:pt x="3254" y="3510"/>
                    </a:lnTo>
                    <a:lnTo>
                      <a:pt x="3395" y="3381"/>
                    </a:lnTo>
                    <a:lnTo>
                      <a:pt x="3523" y="3241"/>
                    </a:lnTo>
                    <a:lnTo>
                      <a:pt x="3638" y="3087"/>
                    </a:lnTo>
                    <a:lnTo>
                      <a:pt x="3740" y="2933"/>
                    </a:lnTo>
                    <a:lnTo>
                      <a:pt x="3817" y="2754"/>
                    </a:lnTo>
                    <a:lnTo>
                      <a:pt x="3881" y="2575"/>
                    </a:lnTo>
                    <a:lnTo>
                      <a:pt x="3933" y="2382"/>
                    </a:lnTo>
                    <a:lnTo>
                      <a:pt x="3958" y="2178"/>
                    </a:lnTo>
                    <a:lnTo>
                      <a:pt x="3971" y="1985"/>
                    </a:lnTo>
                    <a:lnTo>
                      <a:pt x="3958" y="1780"/>
                    </a:lnTo>
                    <a:lnTo>
                      <a:pt x="3933" y="1576"/>
                    </a:lnTo>
                    <a:lnTo>
                      <a:pt x="3881" y="1396"/>
                    </a:lnTo>
                    <a:lnTo>
                      <a:pt x="3817" y="1204"/>
                    </a:lnTo>
                    <a:lnTo>
                      <a:pt x="3740" y="1038"/>
                    </a:lnTo>
                    <a:lnTo>
                      <a:pt x="3638" y="871"/>
                    </a:lnTo>
                    <a:lnTo>
                      <a:pt x="3523" y="717"/>
                    </a:lnTo>
                    <a:lnTo>
                      <a:pt x="3395" y="577"/>
                    </a:lnTo>
                    <a:lnTo>
                      <a:pt x="3254" y="448"/>
                    </a:lnTo>
                    <a:lnTo>
                      <a:pt x="3100" y="333"/>
                    </a:lnTo>
                    <a:lnTo>
                      <a:pt x="2934" y="231"/>
                    </a:lnTo>
                    <a:lnTo>
                      <a:pt x="2767" y="154"/>
                    </a:lnTo>
                    <a:lnTo>
                      <a:pt x="2575" y="90"/>
                    </a:lnTo>
                    <a:lnTo>
                      <a:pt x="2383" y="39"/>
                    </a:lnTo>
                    <a:lnTo>
                      <a:pt x="2191" y="0"/>
                    </a:lnTo>
                    <a:close/>
                  </a:path>
                </a:pathLst>
              </a:custGeom>
              <a:solidFill>
                <a:srgbClr val="05A8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40"/>
              <p:cNvSpPr/>
              <p:nvPr/>
            </p:nvSpPr>
            <p:spPr>
              <a:xfrm>
                <a:off x="5963126" y="3988547"/>
                <a:ext cx="54184" cy="54184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1717" extrusionOk="0">
                    <a:moveTo>
                      <a:pt x="769" y="0"/>
                    </a:moveTo>
                    <a:lnTo>
                      <a:pt x="692" y="13"/>
                    </a:lnTo>
                    <a:lnTo>
                      <a:pt x="603" y="39"/>
                    </a:lnTo>
                    <a:lnTo>
                      <a:pt x="526" y="64"/>
                    </a:lnTo>
                    <a:lnTo>
                      <a:pt x="449" y="103"/>
                    </a:lnTo>
                    <a:lnTo>
                      <a:pt x="385" y="141"/>
                    </a:lnTo>
                    <a:lnTo>
                      <a:pt x="308" y="192"/>
                    </a:lnTo>
                    <a:lnTo>
                      <a:pt x="257" y="244"/>
                    </a:lnTo>
                    <a:lnTo>
                      <a:pt x="193" y="308"/>
                    </a:lnTo>
                    <a:lnTo>
                      <a:pt x="154" y="372"/>
                    </a:lnTo>
                    <a:lnTo>
                      <a:pt x="103" y="449"/>
                    </a:lnTo>
                    <a:lnTo>
                      <a:pt x="65" y="525"/>
                    </a:lnTo>
                    <a:lnTo>
                      <a:pt x="39" y="602"/>
                    </a:lnTo>
                    <a:lnTo>
                      <a:pt x="13" y="679"/>
                    </a:lnTo>
                    <a:lnTo>
                      <a:pt x="1" y="769"/>
                    </a:lnTo>
                    <a:lnTo>
                      <a:pt x="1" y="858"/>
                    </a:lnTo>
                    <a:lnTo>
                      <a:pt x="1" y="935"/>
                    </a:lnTo>
                    <a:lnTo>
                      <a:pt x="13" y="1025"/>
                    </a:lnTo>
                    <a:lnTo>
                      <a:pt x="39" y="1115"/>
                    </a:lnTo>
                    <a:lnTo>
                      <a:pt x="65" y="1191"/>
                    </a:lnTo>
                    <a:lnTo>
                      <a:pt x="103" y="1268"/>
                    </a:lnTo>
                    <a:lnTo>
                      <a:pt x="154" y="1332"/>
                    </a:lnTo>
                    <a:lnTo>
                      <a:pt x="193" y="1396"/>
                    </a:lnTo>
                    <a:lnTo>
                      <a:pt x="257" y="1460"/>
                    </a:lnTo>
                    <a:lnTo>
                      <a:pt x="308" y="1512"/>
                    </a:lnTo>
                    <a:lnTo>
                      <a:pt x="385" y="1563"/>
                    </a:lnTo>
                    <a:lnTo>
                      <a:pt x="449" y="1614"/>
                    </a:lnTo>
                    <a:lnTo>
                      <a:pt x="526" y="1640"/>
                    </a:lnTo>
                    <a:lnTo>
                      <a:pt x="603" y="1678"/>
                    </a:lnTo>
                    <a:lnTo>
                      <a:pt x="692" y="1691"/>
                    </a:lnTo>
                    <a:lnTo>
                      <a:pt x="769" y="1704"/>
                    </a:lnTo>
                    <a:lnTo>
                      <a:pt x="859" y="1717"/>
                    </a:lnTo>
                    <a:lnTo>
                      <a:pt x="948" y="1704"/>
                    </a:lnTo>
                    <a:lnTo>
                      <a:pt x="1038" y="1691"/>
                    </a:lnTo>
                    <a:lnTo>
                      <a:pt x="1115" y="1678"/>
                    </a:lnTo>
                    <a:lnTo>
                      <a:pt x="1192" y="1640"/>
                    </a:lnTo>
                    <a:lnTo>
                      <a:pt x="1269" y="1614"/>
                    </a:lnTo>
                    <a:lnTo>
                      <a:pt x="1345" y="1563"/>
                    </a:lnTo>
                    <a:lnTo>
                      <a:pt x="1409" y="1512"/>
                    </a:lnTo>
                    <a:lnTo>
                      <a:pt x="1474" y="1460"/>
                    </a:lnTo>
                    <a:lnTo>
                      <a:pt x="1525" y="1396"/>
                    </a:lnTo>
                    <a:lnTo>
                      <a:pt x="1576" y="1332"/>
                    </a:lnTo>
                    <a:lnTo>
                      <a:pt x="1614" y="1268"/>
                    </a:lnTo>
                    <a:lnTo>
                      <a:pt x="1653" y="1191"/>
                    </a:lnTo>
                    <a:lnTo>
                      <a:pt x="1678" y="1115"/>
                    </a:lnTo>
                    <a:lnTo>
                      <a:pt x="1704" y="1025"/>
                    </a:lnTo>
                    <a:lnTo>
                      <a:pt x="1717" y="935"/>
                    </a:lnTo>
                    <a:lnTo>
                      <a:pt x="1717" y="858"/>
                    </a:lnTo>
                    <a:lnTo>
                      <a:pt x="1717" y="769"/>
                    </a:lnTo>
                    <a:lnTo>
                      <a:pt x="1704" y="679"/>
                    </a:lnTo>
                    <a:lnTo>
                      <a:pt x="1678" y="602"/>
                    </a:lnTo>
                    <a:lnTo>
                      <a:pt x="1653" y="525"/>
                    </a:lnTo>
                    <a:lnTo>
                      <a:pt x="1614" y="449"/>
                    </a:lnTo>
                    <a:lnTo>
                      <a:pt x="1576" y="372"/>
                    </a:lnTo>
                    <a:lnTo>
                      <a:pt x="1525" y="308"/>
                    </a:lnTo>
                    <a:lnTo>
                      <a:pt x="1474" y="244"/>
                    </a:lnTo>
                    <a:lnTo>
                      <a:pt x="1409" y="192"/>
                    </a:lnTo>
                    <a:lnTo>
                      <a:pt x="1345" y="141"/>
                    </a:lnTo>
                    <a:lnTo>
                      <a:pt x="1269" y="103"/>
                    </a:lnTo>
                    <a:lnTo>
                      <a:pt x="1192" y="64"/>
                    </a:lnTo>
                    <a:lnTo>
                      <a:pt x="1115" y="39"/>
                    </a:lnTo>
                    <a:lnTo>
                      <a:pt x="1038" y="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rgbClr val="4AD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2" name="Google Shape;2112;p40"/>
          <p:cNvGrpSpPr/>
          <p:nvPr/>
        </p:nvGrpSpPr>
        <p:grpSpPr>
          <a:xfrm>
            <a:off x="457202" y="1180300"/>
            <a:ext cx="1948882" cy="1156405"/>
            <a:chOff x="457202" y="1180300"/>
            <a:chExt cx="1948882" cy="1156405"/>
          </a:xfrm>
        </p:grpSpPr>
        <p:grpSp>
          <p:nvGrpSpPr>
            <p:cNvPr id="2113" name="Google Shape;2113;p40"/>
            <p:cNvGrpSpPr/>
            <p:nvPr/>
          </p:nvGrpSpPr>
          <p:grpSpPr>
            <a:xfrm>
              <a:off x="457202" y="1512105"/>
              <a:ext cx="1948882" cy="824600"/>
              <a:chOff x="457200" y="959300"/>
              <a:chExt cx="2061000" cy="824600"/>
            </a:xfrm>
          </p:grpSpPr>
          <p:sp>
            <p:nvSpPr>
              <p:cNvPr id="2114" name="Google Shape;2114;p40"/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115" name="Google Shape;2115;p40"/>
              <p:cNvSpPr txBox="1"/>
              <p:nvPr/>
            </p:nvSpPr>
            <p:spPr>
              <a:xfrm>
                <a:off x="457200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116" name="Google Shape;2116;p40"/>
            <p:cNvSpPr txBox="1"/>
            <p:nvPr/>
          </p:nvSpPr>
          <p:spPr>
            <a:xfrm>
              <a:off x="457202" y="1180300"/>
              <a:ext cx="743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117" name="Google Shape;2117;p40"/>
          <p:cNvGrpSpPr/>
          <p:nvPr/>
        </p:nvGrpSpPr>
        <p:grpSpPr>
          <a:xfrm>
            <a:off x="6737906" y="1178050"/>
            <a:ext cx="1948892" cy="1156389"/>
            <a:chOff x="6737906" y="1178050"/>
            <a:chExt cx="1948892" cy="1156389"/>
          </a:xfrm>
        </p:grpSpPr>
        <p:grpSp>
          <p:nvGrpSpPr>
            <p:cNvPr id="2118" name="Google Shape;2118;p40"/>
            <p:cNvGrpSpPr/>
            <p:nvPr/>
          </p:nvGrpSpPr>
          <p:grpSpPr>
            <a:xfrm>
              <a:off x="6737906" y="1509839"/>
              <a:ext cx="1948882" cy="824600"/>
              <a:chOff x="457200" y="2087425"/>
              <a:chExt cx="2061000" cy="824600"/>
            </a:xfrm>
          </p:grpSpPr>
          <p:sp>
            <p:nvSpPr>
              <p:cNvPr id="2119" name="Google Shape;2119;p40"/>
              <p:cNvSpPr txBox="1"/>
              <p:nvPr/>
            </p:nvSpPr>
            <p:spPr>
              <a:xfrm>
                <a:off x="457200" y="2087425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120" name="Google Shape;2120;p40"/>
              <p:cNvSpPr txBox="1"/>
              <p:nvPr/>
            </p:nvSpPr>
            <p:spPr>
              <a:xfrm>
                <a:off x="457200" y="2429025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121" name="Google Shape;2121;p40"/>
            <p:cNvSpPr txBox="1"/>
            <p:nvPr/>
          </p:nvSpPr>
          <p:spPr>
            <a:xfrm>
              <a:off x="7943698" y="1178050"/>
              <a:ext cx="743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122" name="Google Shape;2122;p40"/>
          <p:cNvGrpSpPr/>
          <p:nvPr/>
        </p:nvGrpSpPr>
        <p:grpSpPr>
          <a:xfrm>
            <a:off x="457202" y="2930001"/>
            <a:ext cx="1948882" cy="1181734"/>
            <a:chOff x="457202" y="2930001"/>
            <a:chExt cx="1948882" cy="1181734"/>
          </a:xfrm>
        </p:grpSpPr>
        <p:grpSp>
          <p:nvGrpSpPr>
            <p:cNvPr id="2123" name="Google Shape;2123;p40"/>
            <p:cNvGrpSpPr/>
            <p:nvPr/>
          </p:nvGrpSpPr>
          <p:grpSpPr>
            <a:xfrm>
              <a:off x="457202" y="3287135"/>
              <a:ext cx="1948882" cy="824600"/>
              <a:chOff x="457200" y="959300"/>
              <a:chExt cx="2061000" cy="824600"/>
            </a:xfrm>
          </p:grpSpPr>
          <p:sp>
            <p:nvSpPr>
              <p:cNvPr id="2124" name="Google Shape;2124;p40"/>
              <p:cNvSpPr txBox="1"/>
              <p:nvPr/>
            </p:nvSpPr>
            <p:spPr>
              <a:xfrm>
                <a:off x="457200" y="959300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125" name="Google Shape;2125;p40"/>
              <p:cNvSpPr txBox="1"/>
              <p:nvPr/>
            </p:nvSpPr>
            <p:spPr>
              <a:xfrm>
                <a:off x="457200" y="1300900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It’s the farthest planet from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126" name="Google Shape;2126;p40"/>
            <p:cNvSpPr txBox="1"/>
            <p:nvPr/>
          </p:nvSpPr>
          <p:spPr>
            <a:xfrm>
              <a:off x="457202" y="2930001"/>
              <a:ext cx="743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127" name="Google Shape;2127;p40"/>
          <p:cNvGrpSpPr/>
          <p:nvPr/>
        </p:nvGrpSpPr>
        <p:grpSpPr>
          <a:xfrm>
            <a:off x="6737906" y="2927753"/>
            <a:ext cx="1948892" cy="1181732"/>
            <a:chOff x="6737906" y="2927753"/>
            <a:chExt cx="1948892" cy="1181732"/>
          </a:xfrm>
        </p:grpSpPr>
        <p:grpSp>
          <p:nvGrpSpPr>
            <p:cNvPr id="2128" name="Google Shape;2128;p40"/>
            <p:cNvGrpSpPr/>
            <p:nvPr/>
          </p:nvGrpSpPr>
          <p:grpSpPr>
            <a:xfrm>
              <a:off x="6737906" y="3284885"/>
              <a:ext cx="1948882" cy="824600"/>
              <a:chOff x="457200" y="2087425"/>
              <a:chExt cx="2061000" cy="824600"/>
            </a:xfrm>
          </p:grpSpPr>
          <p:sp>
            <p:nvSpPr>
              <p:cNvPr id="2129" name="Google Shape;2129;p40"/>
              <p:cNvSpPr txBox="1"/>
              <p:nvPr/>
            </p:nvSpPr>
            <p:spPr>
              <a:xfrm>
                <a:off x="457200" y="2087425"/>
                <a:ext cx="2061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130" name="Google Shape;2130;p40"/>
              <p:cNvSpPr txBox="1"/>
              <p:nvPr/>
            </p:nvSpPr>
            <p:spPr>
              <a:xfrm>
                <a:off x="457200" y="2429025"/>
                <a:ext cx="2061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131" name="Google Shape;2131;p40"/>
            <p:cNvSpPr txBox="1"/>
            <p:nvPr/>
          </p:nvSpPr>
          <p:spPr>
            <a:xfrm>
              <a:off x="7943698" y="2927753"/>
              <a:ext cx="743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24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2137" name="Google Shape;2137;p41"/>
          <p:cNvGrpSpPr/>
          <p:nvPr/>
        </p:nvGrpSpPr>
        <p:grpSpPr>
          <a:xfrm>
            <a:off x="3476550" y="1157425"/>
            <a:ext cx="2190899" cy="687575"/>
            <a:chOff x="457201" y="1091275"/>
            <a:chExt cx="2190899" cy="687575"/>
          </a:xfrm>
        </p:grpSpPr>
        <p:grpSp>
          <p:nvGrpSpPr>
            <p:cNvPr id="2138" name="Google Shape;2138;p41"/>
            <p:cNvGrpSpPr/>
            <p:nvPr/>
          </p:nvGrpSpPr>
          <p:grpSpPr>
            <a:xfrm>
              <a:off x="457201" y="1105450"/>
              <a:ext cx="2057400" cy="673400"/>
              <a:chOff x="457201" y="1105450"/>
              <a:chExt cx="2057400" cy="673400"/>
            </a:xfrm>
          </p:grpSpPr>
          <p:sp>
            <p:nvSpPr>
              <p:cNvPr id="2139" name="Google Shape;2139;p41"/>
              <p:cNvSpPr txBox="1"/>
              <p:nvPr/>
            </p:nvSpPr>
            <p:spPr>
              <a:xfrm>
                <a:off x="457201" y="1105450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Disease diagnosis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140" name="Google Shape;2140;p41"/>
              <p:cNvSpPr txBox="1"/>
              <p:nvPr/>
            </p:nvSpPr>
            <p:spPr>
              <a:xfrm>
                <a:off x="457201" y="1447050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it’s hot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141" name="Google Shape;2141;p41"/>
            <p:cNvSpPr/>
            <p:nvPr/>
          </p:nvSpPr>
          <p:spPr>
            <a:xfrm>
              <a:off x="2514600" y="1091275"/>
              <a:ext cx="133500" cy="6828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2" name="Google Shape;2142;p41"/>
          <p:cNvGrpSpPr/>
          <p:nvPr/>
        </p:nvGrpSpPr>
        <p:grpSpPr>
          <a:xfrm>
            <a:off x="761925" y="1157425"/>
            <a:ext cx="2190900" cy="682800"/>
            <a:chOff x="457200" y="2574463"/>
            <a:chExt cx="2190900" cy="682800"/>
          </a:xfrm>
        </p:grpSpPr>
        <p:grpSp>
          <p:nvGrpSpPr>
            <p:cNvPr id="2143" name="Google Shape;2143;p41"/>
            <p:cNvGrpSpPr/>
            <p:nvPr/>
          </p:nvGrpSpPr>
          <p:grpSpPr>
            <a:xfrm>
              <a:off x="457200" y="2579175"/>
              <a:ext cx="2057411" cy="673400"/>
              <a:chOff x="457200" y="2579175"/>
              <a:chExt cx="2057411" cy="673400"/>
            </a:xfrm>
          </p:grpSpPr>
          <p:sp>
            <p:nvSpPr>
              <p:cNvPr id="2144" name="Google Shape;2144;p41"/>
              <p:cNvSpPr txBox="1"/>
              <p:nvPr/>
            </p:nvSpPr>
            <p:spPr>
              <a:xfrm>
                <a:off x="457200" y="2579175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Biochemical analysis</a:t>
                </a:r>
                <a:endParaRPr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145" name="Google Shape;2145;p41"/>
              <p:cNvSpPr txBox="1"/>
              <p:nvPr/>
            </p:nvSpPr>
            <p:spPr>
              <a:xfrm>
                <a:off x="457211" y="2920775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146" name="Google Shape;2146;p41"/>
            <p:cNvSpPr/>
            <p:nvPr/>
          </p:nvSpPr>
          <p:spPr>
            <a:xfrm>
              <a:off x="2514600" y="2574463"/>
              <a:ext cx="133500" cy="6828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7" name="Google Shape;2147;p41"/>
          <p:cNvGrpSpPr/>
          <p:nvPr/>
        </p:nvGrpSpPr>
        <p:grpSpPr>
          <a:xfrm>
            <a:off x="6191175" y="1157425"/>
            <a:ext cx="2190900" cy="682800"/>
            <a:chOff x="457200" y="4052888"/>
            <a:chExt cx="2190900" cy="682800"/>
          </a:xfrm>
        </p:grpSpPr>
        <p:grpSp>
          <p:nvGrpSpPr>
            <p:cNvPr id="2148" name="Google Shape;2148;p41"/>
            <p:cNvGrpSpPr/>
            <p:nvPr/>
          </p:nvGrpSpPr>
          <p:grpSpPr>
            <a:xfrm>
              <a:off x="457200" y="4057675"/>
              <a:ext cx="2057412" cy="673402"/>
              <a:chOff x="457200" y="4057675"/>
              <a:chExt cx="2057412" cy="673402"/>
            </a:xfrm>
          </p:grpSpPr>
          <p:sp>
            <p:nvSpPr>
              <p:cNvPr id="2149" name="Google Shape;2149;p41"/>
              <p:cNvSpPr txBox="1"/>
              <p:nvPr/>
            </p:nvSpPr>
            <p:spPr>
              <a:xfrm>
                <a:off x="457200" y="4057675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Drug discovery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150" name="Google Shape;2150;p41"/>
              <p:cNvSpPr txBox="1"/>
              <p:nvPr/>
            </p:nvSpPr>
            <p:spPr>
              <a:xfrm>
                <a:off x="457211" y="4399277"/>
                <a:ext cx="2057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Earth is the third planet from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151" name="Google Shape;2151;p41"/>
            <p:cNvSpPr/>
            <p:nvPr/>
          </p:nvSpPr>
          <p:spPr>
            <a:xfrm>
              <a:off x="2514600" y="4052888"/>
              <a:ext cx="133500" cy="6828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2" name="Google Shape;2152;p41"/>
          <p:cNvGrpSpPr/>
          <p:nvPr/>
        </p:nvGrpSpPr>
        <p:grpSpPr>
          <a:xfrm flipH="1">
            <a:off x="2190801" y="2219569"/>
            <a:ext cx="4762569" cy="2450834"/>
            <a:chOff x="2190801" y="2219569"/>
            <a:chExt cx="4762569" cy="2450834"/>
          </a:xfrm>
        </p:grpSpPr>
        <p:sp>
          <p:nvSpPr>
            <p:cNvPr id="2153" name="Google Shape;2153;p41"/>
            <p:cNvSpPr/>
            <p:nvPr/>
          </p:nvSpPr>
          <p:spPr>
            <a:xfrm rot="5400000">
              <a:off x="6246122" y="3081577"/>
              <a:ext cx="773113" cy="502416"/>
            </a:xfrm>
            <a:custGeom>
              <a:avLst/>
              <a:gdLst/>
              <a:ahLst/>
              <a:cxnLst/>
              <a:rect l="l" t="t" r="r" b="b"/>
              <a:pathLst>
                <a:path w="9402" h="6110" extrusionOk="0">
                  <a:moveTo>
                    <a:pt x="590" y="0"/>
                  </a:moveTo>
                  <a:lnTo>
                    <a:pt x="475" y="13"/>
                  </a:lnTo>
                  <a:lnTo>
                    <a:pt x="360" y="52"/>
                  </a:lnTo>
                  <a:lnTo>
                    <a:pt x="244" y="116"/>
                  </a:lnTo>
                  <a:lnTo>
                    <a:pt x="155" y="192"/>
                  </a:lnTo>
                  <a:lnTo>
                    <a:pt x="91" y="282"/>
                  </a:lnTo>
                  <a:lnTo>
                    <a:pt x="39" y="397"/>
                  </a:lnTo>
                  <a:lnTo>
                    <a:pt x="1" y="513"/>
                  </a:lnTo>
                  <a:lnTo>
                    <a:pt x="1" y="628"/>
                  </a:lnTo>
                  <a:lnTo>
                    <a:pt x="14" y="743"/>
                  </a:lnTo>
                  <a:lnTo>
                    <a:pt x="52" y="858"/>
                  </a:lnTo>
                  <a:lnTo>
                    <a:pt x="116" y="961"/>
                  </a:lnTo>
                  <a:lnTo>
                    <a:pt x="3626" y="5866"/>
                  </a:lnTo>
                  <a:lnTo>
                    <a:pt x="3677" y="5918"/>
                  </a:lnTo>
                  <a:lnTo>
                    <a:pt x="3728" y="5969"/>
                  </a:lnTo>
                  <a:lnTo>
                    <a:pt x="3779" y="6007"/>
                  </a:lnTo>
                  <a:lnTo>
                    <a:pt x="3843" y="6046"/>
                  </a:lnTo>
                  <a:lnTo>
                    <a:pt x="3907" y="6071"/>
                  </a:lnTo>
                  <a:lnTo>
                    <a:pt x="3984" y="6097"/>
                  </a:lnTo>
                  <a:lnTo>
                    <a:pt x="4048" y="6110"/>
                  </a:lnTo>
                  <a:lnTo>
                    <a:pt x="8787" y="6110"/>
                  </a:lnTo>
                  <a:lnTo>
                    <a:pt x="8915" y="6097"/>
                  </a:lnTo>
                  <a:lnTo>
                    <a:pt x="9030" y="6071"/>
                  </a:lnTo>
                  <a:lnTo>
                    <a:pt x="9133" y="6007"/>
                  </a:lnTo>
                  <a:lnTo>
                    <a:pt x="9223" y="5943"/>
                  </a:lnTo>
                  <a:lnTo>
                    <a:pt x="9299" y="5841"/>
                  </a:lnTo>
                  <a:lnTo>
                    <a:pt x="9351" y="5738"/>
                  </a:lnTo>
                  <a:lnTo>
                    <a:pt x="9389" y="5636"/>
                  </a:lnTo>
                  <a:lnTo>
                    <a:pt x="9402" y="5508"/>
                  </a:lnTo>
                  <a:lnTo>
                    <a:pt x="9389" y="5380"/>
                  </a:lnTo>
                  <a:lnTo>
                    <a:pt x="9351" y="5277"/>
                  </a:lnTo>
                  <a:lnTo>
                    <a:pt x="9299" y="5162"/>
                  </a:lnTo>
                  <a:lnTo>
                    <a:pt x="9223" y="5072"/>
                  </a:lnTo>
                  <a:lnTo>
                    <a:pt x="9133" y="5008"/>
                  </a:lnTo>
                  <a:lnTo>
                    <a:pt x="9030" y="4944"/>
                  </a:lnTo>
                  <a:lnTo>
                    <a:pt x="8915" y="4919"/>
                  </a:lnTo>
                  <a:lnTo>
                    <a:pt x="8787" y="4906"/>
                  </a:lnTo>
                  <a:lnTo>
                    <a:pt x="4432" y="4906"/>
                  </a:lnTo>
                  <a:lnTo>
                    <a:pt x="1102" y="256"/>
                  </a:lnTo>
                  <a:lnTo>
                    <a:pt x="1013" y="154"/>
                  </a:lnTo>
                  <a:lnTo>
                    <a:pt x="923" y="90"/>
                  </a:lnTo>
                  <a:lnTo>
                    <a:pt x="821" y="39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1"/>
            <p:cNvSpPr/>
            <p:nvPr/>
          </p:nvSpPr>
          <p:spPr>
            <a:xfrm rot="5400000">
              <a:off x="5640005" y="3252694"/>
              <a:ext cx="833140" cy="100154"/>
            </a:xfrm>
            <a:custGeom>
              <a:avLst/>
              <a:gdLst/>
              <a:ahLst/>
              <a:cxnLst/>
              <a:rect l="l" t="t" r="r" b="b"/>
              <a:pathLst>
                <a:path w="10132" h="1218" extrusionOk="0">
                  <a:moveTo>
                    <a:pt x="603" y="1"/>
                  </a:moveTo>
                  <a:lnTo>
                    <a:pt x="488" y="13"/>
                  </a:lnTo>
                  <a:lnTo>
                    <a:pt x="372" y="39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70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3"/>
                  </a:lnTo>
                  <a:lnTo>
                    <a:pt x="14" y="731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02"/>
                  </a:lnTo>
                  <a:lnTo>
                    <a:pt x="372" y="1166"/>
                  </a:lnTo>
                  <a:lnTo>
                    <a:pt x="488" y="1204"/>
                  </a:lnTo>
                  <a:lnTo>
                    <a:pt x="603" y="1217"/>
                  </a:lnTo>
                  <a:lnTo>
                    <a:pt x="9517" y="1217"/>
                  </a:lnTo>
                  <a:lnTo>
                    <a:pt x="9645" y="1204"/>
                  </a:lnTo>
                  <a:lnTo>
                    <a:pt x="9760" y="1166"/>
                  </a:lnTo>
                  <a:lnTo>
                    <a:pt x="9863" y="1102"/>
                  </a:lnTo>
                  <a:lnTo>
                    <a:pt x="9953" y="1038"/>
                  </a:lnTo>
                  <a:lnTo>
                    <a:pt x="10029" y="948"/>
                  </a:lnTo>
                  <a:lnTo>
                    <a:pt x="10081" y="846"/>
                  </a:lnTo>
                  <a:lnTo>
                    <a:pt x="10119" y="731"/>
                  </a:lnTo>
                  <a:lnTo>
                    <a:pt x="10132" y="603"/>
                  </a:lnTo>
                  <a:lnTo>
                    <a:pt x="10119" y="487"/>
                  </a:lnTo>
                  <a:lnTo>
                    <a:pt x="10081" y="372"/>
                  </a:lnTo>
                  <a:lnTo>
                    <a:pt x="10029" y="270"/>
                  </a:lnTo>
                  <a:lnTo>
                    <a:pt x="9953" y="180"/>
                  </a:lnTo>
                  <a:lnTo>
                    <a:pt x="9863" y="103"/>
                  </a:lnTo>
                  <a:lnTo>
                    <a:pt x="9760" y="39"/>
                  </a:lnTo>
                  <a:lnTo>
                    <a:pt x="9645" y="13"/>
                  </a:lnTo>
                  <a:lnTo>
                    <a:pt x="95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1"/>
            <p:cNvSpPr/>
            <p:nvPr/>
          </p:nvSpPr>
          <p:spPr>
            <a:xfrm rot="5400000">
              <a:off x="4963876" y="2950460"/>
              <a:ext cx="1182776" cy="354981"/>
            </a:xfrm>
            <a:custGeom>
              <a:avLst/>
              <a:gdLst/>
              <a:ahLst/>
              <a:cxnLst/>
              <a:rect l="l" t="t" r="r" b="b"/>
              <a:pathLst>
                <a:path w="14384" h="4317" extrusionOk="0">
                  <a:moveTo>
                    <a:pt x="10439" y="0"/>
                  </a:moveTo>
                  <a:lnTo>
                    <a:pt x="10324" y="13"/>
                  </a:lnTo>
                  <a:lnTo>
                    <a:pt x="10209" y="39"/>
                  </a:lnTo>
                  <a:lnTo>
                    <a:pt x="10106" y="90"/>
                  </a:lnTo>
                  <a:lnTo>
                    <a:pt x="10016" y="167"/>
                  </a:lnTo>
                  <a:lnTo>
                    <a:pt x="6917" y="3100"/>
                  </a:lnTo>
                  <a:lnTo>
                    <a:pt x="615" y="3100"/>
                  </a:lnTo>
                  <a:lnTo>
                    <a:pt x="487" y="3113"/>
                  </a:lnTo>
                  <a:lnTo>
                    <a:pt x="372" y="3151"/>
                  </a:lnTo>
                  <a:lnTo>
                    <a:pt x="270" y="3202"/>
                  </a:lnTo>
                  <a:lnTo>
                    <a:pt x="180" y="3279"/>
                  </a:lnTo>
                  <a:lnTo>
                    <a:pt x="103" y="3369"/>
                  </a:lnTo>
                  <a:lnTo>
                    <a:pt x="52" y="3471"/>
                  </a:lnTo>
                  <a:lnTo>
                    <a:pt x="13" y="3587"/>
                  </a:lnTo>
                  <a:lnTo>
                    <a:pt x="1" y="3715"/>
                  </a:lnTo>
                  <a:lnTo>
                    <a:pt x="13" y="3830"/>
                  </a:lnTo>
                  <a:lnTo>
                    <a:pt x="52" y="3945"/>
                  </a:lnTo>
                  <a:lnTo>
                    <a:pt x="103" y="4048"/>
                  </a:lnTo>
                  <a:lnTo>
                    <a:pt x="180" y="4137"/>
                  </a:lnTo>
                  <a:lnTo>
                    <a:pt x="270" y="4214"/>
                  </a:lnTo>
                  <a:lnTo>
                    <a:pt x="372" y="4265"/>
                  </a:lnTo>
                  <a:lnTo>
                    <a:pt x="487" y="4304"/>
                  </a:lnTo>
                  <a:lnTo>
                    <a:pt x="615" y="4317"/>
                  </a:lnTo>
                  <a:lnTo>
                    <a:pt x="7160" y="4317"/>
                  </a:lnTo>
                  <a:lnTo>
                    <a:pt x="7276" y="4304"/>
                  </a:lnTo>
                  <a:lnTo>
                    <a:pt x="7391" y="4278"/>
                  </a:lnTo>
                  <a:lnTo>
                    <a:pt x="7493" y="4227"/>
                  </a:lnTo>
                  <a:lnTo>
                    <a:pt x="7583" y="4150"/>
                  </a:lnTo>
                  <a:lnTo>
                    <a:pt x="10682" y="1217"/>
                  </a:lnTo>
                  <a:lnTo>
                    <a:pt x="13769" y="1217"/>
                  </a:lnTo>
                  <a:lnTo>
                    <a:pt x="13897" y="1204"/>
                  </a:lnTo>
                  <a:lnTo>
                    <a:pt x="14012" y="1166"/>
                  </a:lnTo>
                  <a:lnTo>
                    <a:pt x="14115" y="1115"/>
                  </a:lnTo>
                  <a:lnTo>
                    <a:pt x="14205" y="1038"/>
                  </a:lnTo>
                  <a:lnTo>
                    <a:pt x="14281" y="948"/>
                  </a:lnTo>
                  <a:lnTo>
                    <a:pt x="14333" y="846"/>
                  </a:lnTo>
                  <a:lnTo>
                    <a:pt x="14371" y="730"/>
                  </a:lnTo>
                  <a:lnTo>
                    <a:pt x="14384" y="602"/>
                  </a:lnTo>
                  <a:lnTo>
                    <a:pt x="14371" y="487"/>
                  </a:lnTo>
                  <a:lnTo>
                    <a:pt x="14333" y="372"/>
                  </a:lnTo>
                  <a:lnTo>
                    <a:pt x="14281" y="269"/>
                  </a:lnTo>
                  <a:lnTo>
                    <a:pt x="14205" y="180"/>
                  </a:lnTo>
                  <a:lnTo>
                    <a:pt x="14115" y="103"/>
                  </a:lnTo>
                  <a:lnTo>
                    <a:pt x="14012" y="52"/>
                  </a:lnTo>
                  <a:lnTo>
                    <a:pt x="13897" y="13"/>
                  </a:lnTo>
                  <a:lnTo>
                    <a:pt x="137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1"/>
            <p:cNvSpPr/>
            <p:nvPr/>
          </p:nvSpPr>
          <p:spPr>
            <a:xfrm rot="5400000">
              <a:off x="4017621" y="2875178"/>
              <a:ext cx="1471316" cy="337055"/>
            </a:xfrm>
            <a:custGeom>
              <a:avLst/>
              <a:gdLst/>
              <a:ahLst/>
              <a:cxnLst/>
              <a:rect l="l" t="t" r="r" b="b"/>
              <a:pathLst>
                <a:path w="17893" h="4099" extrusionOk="0">
                  <a:moveTo>
                    <a:pt x="12590" y="0"/>
                  </a:moveTo>
                  <a:lnTo>
                    <a:pt x="12514" y="26"/>
                  </a:lnTo>
                  <a:lnTo>
                    <a:pt x="12450" y="39"/>
                  </a:lnTo>
                  <a:lnTo>
                    <a:pt x="12373" y="77"/>
                  </a:lnTo>
                  <a:lnTo>
                    <a:pt x="7301" y="2882"/>
                  </a:lnTo>
                  <a:lnTo>
                    <a:pt x="602" y="2882"/>
                  </a:lnTo>
                  <a:lnTo>
                    <a:pt x="474" y="2895"/>
                  </a:lnTo>
                  <a:lnTo>
                    <a:pt x="372" y="2933"/>
                  </a:lnTo>
                  <a:lnTo>
                    <a:pt x="256" y="2985"/>
                  </a:lnTo>
                  <a:lnTo>
                    <a:pt x="167" y="3062"/>
                  </a:lnTo>
                  <a:lnTo>
                    <a:pt x="103" y="3151"/>
                  </a:lnTo>
                  <a:lnTo>
                    <a:pt x="39" y="3254"/>
                  </a:lnTo>
                  <a:lnTo>
                    <a:pt x="13" y="3369"/>
                  </a:lnTo>
                  <a:lnTo>
                    <a:pt x="0" y="3497"/>
                  </a:lnTo>
                  <a:lnTo>
                    <a:pt x="13" y="3612"/>
                  </a:lnTo>
                  <a:lnTo>
                    <a:pt x="39" y="3728"/>
                  </a:lnTo>
                  <a:lnTo>
                    <a:pt x="103" y="3830"/>
                  </a:lnTo>
                  <a:lnTo>
                    <a:pt x="167" y="3920"/>
                  </a:lnTo>
                  <a:lnTo>
                    <a:pt x="256" y="3996"/>
                  </a:lnTo>
                  <a:lnTo>
                    <a:pt x="372" y="4048"/>
                  </a:lnTo>
                  <a:lnTo>
                    <a:pt x="474" y="4086"/>
                  </a:lnTo>
                  <a:lnTo>
                    <a:pt x="602" y="4099"/>
                  </a:lnTo>
                  <a:lnTo>
                    <a:pt x="7531" y="4099"/>
                  </a:lnTo>
                  <a:lnTo>
                    <a:pt x="7608" y="4073"/>
                  </a:lnTo>
                  <a:lnTo>
                    <a:pt x="7685" y="4061"/>
                  </a:lnTo>
                  <a:lnTo>
                    <a:pt x="7749" y="4022"/>
                  </a:lnTo>
                  <a:lnTo>
                    <a:pt x="12834" y="1217"/>
                  </a:lnTo>
                  <a:lnTo>
                    <a:pt x="17278" y="1217"/>
                  </a:lnTo>
                  <a:lnTo>
                    <a:pt x="17406" y="1204"/>
                  </a:lnTo>
                  <a:lnTo>
                    <a:pt x="17521" y="1166"/>
                  </a:lnTo>
                  <a:lnTo>
                    <a:pt x="17624" y="1115"/>
                  </a:lnTo>
                  <a:lnTo>
                    <a:pt x="17714" y="1038"/>
                  </a:lnTo>
                  <a:lnTo>
                    <a:pt x="17778" y="948"/>
                  </a:lnTo>
                  <a:lnTo>
                    <a:pt x="17842" y="846"/>
                  </a:lnTo>
                  <a:lnTo>
                    <a:pt x="17880" y="730"/>
                  </a:lnTo>
                  <a:lnTo>
                    <a:pt x="17893" y="602"/>
                  </a:lnTo>
                  <a:lnTo>
                    <a:pt x="17880" y="487"/>
                  </a:lnTo>
                  <a:lnTo>
                    <a:pt x="17842" y="372"/>
                  </a:lnTo>
                  <a:lnTo>
                    <a:pt x="17778" y="269"/>
                  </a:lnTo>
                  <a:lnTo>
                    <a:pt x="17714" y="180"/>
                  </a:lnTo>
                  <a:lnTo>
                    <a:pt x="17624" y="103"/>
                  </a:lnTo>
                  <a:lnTo>
                    <a:pt x="17521" y="52"/>
                  </a:lnTo>
                  <a:lnTo>
                    <a:pt x="17406" y="13"/>
                  </a:lnTo>
                  <a:lnTo>
                    <a:pt x="172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1"/>
            <p:cNvSpPr/>
            <p:nvPr/>
          </p:nvSpPr>
          <p:spPr>
            <a:xfrm rot="5400000">
              <a:off x="3464132" y="3069487"/>
              <a:ext cx="1102685" cy="317073"/>
            </a:xfrm>
            <a:custGeom>
              <a:avLst/>
              <a:gdLst/>
              <a:ahLst/>
              <a:cxnLst/>
              <a:rect l="l" t="t" r="r" b="b"/>
              <a:pathLst>
                <a:path w="13410" h="3856" extrusionOk="0">
                  <a:moveTo>
                    <a:pt x="8312" y="0"/>
                  </a:moveTo>
                  <a:lnTo>
                    <a:pt x="8184" y="13"/>
                  </a:lnTo>
                  <a:lnTo>
                    <a:pt x="8069" y="51"/>
                  </a:lnTo>
                  <a:lnTo>
                    <a:pt x="7967" y="103"/>
                  </a:lnTo>
                  <a:lnTo>
                    <a:pt x="7877" y="179"/>
                  </a:lnTo>
                  <a:lnTo>
                    <a:pt x="7800" y="269"/>
                  </a:lnTo>
                  <a:lnTo>
                    <a:pt x="7749" y="371"/>
                  </a:lnTo>
                  <a:lnTo>
                    <a:pt x="7710" y="487"/>
                  </a:lnTo>
                  <a:lnTo>
                    <a:pt x="7698" y="615"/>
                  </a:lnTo>
                  <a:lnTo>
                    <a:pt x="7698" y="2638"/>
                  </a:lnTo>
                  <a:lnTo>
                    <a:pt x="602" y="2638"/>
                  </a:lnTo>
                  <a:lnTo>
                    <a:pt x="487" y="2651"/>
                  </a:lnTo>
                  <a:lnTo>
                    <a:pt x="372" y="2690"/>
                  </a:lnTo>
                  <a:lnTo>
                    <a:pt x="269" y="2754"/>
                  </a:lnTo>
                  <a:lnTo>
                    <a:pt x="179" y="2818"/>
                  </a:lnTo>
                  <a:lnTo>
                    <a:pt x="103" y="2907"/>
                  </a:lnTo>
                  <a:lnTo>
                    <a:pt x="51" y="3010"/>
                  </a:lnTo>
                  <a:lnTo>
                    <a:pt x="13" y="3125"/>
                  </a:lnTo>
                  <a:lnTo>
                    <a:pt x="0" y="3253"/>
                  </a:lnTo>
                  <a:lnTo>
                    <a:pt x="13" y="3369"/>
                  </a:lnTo>
                  <a:lnTo>
                    <a:pt x="51" y="3484"/>
                  </a:lnTo>
                  <a:lnTo>
                    <a:pt x="103" y="3586"/>
                  </a:lnTo>
                  <a:lnTo>
                    <a:pt x="179" y="3676"/>
                  </a:lnTo>
                  <a:lnTo>
                    <a:pt x="269" y="3753"/>
                  </a:lnTo>
                  <a:lnTo>
                    <a:pt x="372" y="3817"/>
                  </a:lnTo>
                  <a:lnTo>
                    <a:pt x="487" y="3842"/>
                  </a:lnTo>
                  <a:lnTo>
                    <a:pt x="602" y="3855"/>
                  </a:lnTo>
                  <a:lnTo>
                    <a:pt x="8312" y="3855"/>
                  </a:lnTo>
                  <a:lnTo>
                    <a:pt x="8428" y="3842"/>
                  </a:lnTo>
                  <a:lnTo>
                    <a:pt x="8543" y="3817"/>
                  </a:lnTo>
                  <a:lnTo>
                    <a:pt x="8645" y="3753"/>
                  </a:lnTo>
                  <a:lnTo>
                    <a:pt x="8735" y="3676"/>
                  </a:lnTo>
                  <a:lnTo>
                    <a:pt x="8812" y="3586"/>
                  </a:lnTo>
                  <a:lnTo>
                    <a:pt x="8863" y="3484"/>
                  </a:lnTo>
                  <a:lnTo>
                    <a:pt x="8902" y="3369"/>
                  </a:lnTo>
                  <a:lnTo>
                    <a:pt x="8914" y="3253"/>
                  </a:lnTo>
                  <a:lnTo>
                    <a:pt x="8914" y="1217"/>
                  </a:lnTo>
                  <a:lnTo>
                    <a:pt x="12795" y="1217"/>
                  </a:lnTo>
                  <a:lnTo>
                    <a:pt x="12923" y="1204"/>
                  </a:lnTo>
                  <a:lnTo>
                    <a:pt x="13038" y="1166"/>
                  </a:lnTo>
                  <a:lnTo>
                    <a:pt x="13141" y="1114"/>
                  </a:lnTo>
                  <a:lnTo>
                    <a:pt x="13231" y="1037"/>
                  </a:lnTo>
                  <a:lnTo>
                    <a:pt x="13295" y="948"/>
                  </a:lnTo>
                  <a:lnTo>
                    <a:pt x="13359" y="845"/>
                  </a:lnTo>
                  <a:lnTo>
                    <a:pt x="13397" y="730"/>
                  </a:lnTo>
                  <a:lnTo>
                    <a:pt x="13410" y="615"/>
                  </a:lnTo>
                  <a:lnTo>
                    <a:pt x="13397" y="487"/>
                  </a:lnTo>
                  <a:lnTo>
                    <a:pt x="13359" y="371"/>
                  </a:lnTo>
                  <a:lnTo>
                    <a:pt x="13295" y="269"/>
                  </a:lnTo>
                  <a:lnTo>
                    <a:pt x="13231" y="179"/>
                  </a:lnTo>
                  <a:lnTo>
                    <a:pt x="13141" y="103"/>
                  </a:lnTo>
                  <a:lnTo>
                    <a:pt x="13038" y="51"/>
                  </a:lnTo>
                  <a:lnTo>
                    <a:pt x="12923" y="13"/>
                  </a:lnTo>
                  <a:lnTo>
                    <a:pt x="12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1"/>
            <p:cNvSpPr/>
            <p:nvPr/>
          </p:nvSpPr>
          <p:spPr>
            <a:xfrm rot="5400000">
              <a:off x="3011824" y="3429118"/>
              <a:ext cx="601420" cy="99085"/>
            </a:xfrm>
            <a:custGeom>
              <a:avLst/>
              <a:gdLst/>
              <a:ahLst/>
              <a:cxnLst/>
              <a:rect l="l" t="t" r="r" b="b"/>
              <a:pathLst>
                <a:path w="7314" h="1205" extrusionOk="0">
                  <a:moveTo>
                    <a:pt x="487" y="1"/>
                  </a:moveTo>
                  <a:lnTo>
                    <a:pt x="372" y="39"/>
                  </a:lnTo>
                  <a:lnTo>
                    <a:pt x="270" y="103"/>
                  </a:lnTo>
                  <a:lnTo>
                    <a:pt x="180" y="167"/>
                  </a:lnTo>
                  <a:lnTo>
                    <a:pt x="103" y="257"/>
                  </a:lnTo>
                  <a:lnTo>
                    <a:pt x="52" y="360"/>
                  </a:lnTo>
                  <a:lnTo>
                    <a:pt x="13" y="475"/>
                  </a:lnTo>
                  <a:lnTo>
                    <a:pt x="1" y="603"/>
                  </a:lnTo>
                  <a:lnTo>
                    <a:pt x="13" y="718"/>
                  </a:lnTo>
                  <a:lnTo>
                    <a:pt x="52" y="833"/>
                  </a:lnTo>
                  <a:lnTo>
                    <a:pt x="103" y="936"/>
                  </a:lnTo>
                  <a:lnTo>
                    <a:pt x="180" y="1026"/>
                  </a:lnTo>
                  <a:lnTo>
                    <a:pt x="270" y="1102"/>
                  </a:lnTo>
                  <a:lnTo>
                    <a:pt x="372" y="1166"/>
                  </a:lnTo>
                  <a:lnTo>
                    <a:pt x="487" y="1192"/>
                  </a:lnTo>
                  <a:lnTo>
                    <a:pt x="603" y="1205"/>
                  </a:lnTo>
                  <a:lnTo>
                    <a:pt x="6699" y="1205"/>
                  </a:lnTo>
                  <a:lnTo>
                    <a:pt x="6827" y="1192"/>
                  </a:lnTo>
                  <a:lnTo>
                    <a:pt x="6942" y="1166"/>
                  </a:lnTo>
                  <a:lnTo>
                    <a:pt x="7045" y="1102"/>
                  </a:lnTo>
                  <a:lnTo>
                    <a:pt x="7135" y="1026"/>
                  </a:lnTo>
                  <a:lnTo>
                    <a:pt x="7199" y="936"/>
                  </a:lnTo>
                  <a:lnTo>
                    <a:pt x="7263" y="833"/>
                  </a:lnTo>
                  <a:lnTo>
                    <a:pt x="7301" y="718"/>
                  </a:lnTo>
                  <a:lnTo>
                    <a:pt x="7314" y="603"/>
                  </a:lnTo>
                  <a:lnTo>
                    <a:pt x="7301" y="475"/>
                  </a:lnTo>
                  <a:lnTo>
                    <a:pt x="7263" y="360"/>
                  </a:lnTo>
                  <a:lnTo>
                    <a:pt x="7199" y="257"/>
                  </a:lnTo>
                  <a:lnTo>
                    <a:pt x="7135" y="167"/>
                  </a:lnTo>
                  <a:lnTo>
                    <a:pt x="7045" y="103"/>
                  </a:lnTo>
                  <a:lnTo>
                    <a:pt x="6942" y="39"/>
                  </a:lnTo>
                  <a:lnTo>
                    <a:pt x="68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1"/>
            <p:cNvSpPr/>
            <p:nvPr/>
          </p:nvSpPr>
          <p:spPr>
            <a:xfrm rot="5400000">
              <a:off x="2397284" y="3188472"/>
              <a:ext cx="1082703" cy="99085"/>
            </a:xfrm>
            <a:custGeom>
              <a:avLst/>
              <a:gdLst/>
              <a:ahLst/>
              <a:cxnLst/>
              <a:rect l="l" t="t" r="r" b="b"/>
              <a:pathLst>
                <a:path w="13167" h="1205" extrusionOk="0">
                  <a:moveTo>
                    <a:pt x="602" y="1"/>
                  </a:moveTo>
                  <a:lnTo>
                    <a:pt x="487" y="14"/>
                  </a:lnTo>
                  <a:lnTo>
                    <a:pt x="372" y="39"/>
                  </a:lnTo>
                  <a:lnTo>
                    <a:pt x="269" y="103"/>
                  </a:lnTo>
                  <a:lnTo>
                    <a:pt x="180" y="180"/>
                  </a:lnTo>
                  <a:lnTo>
                    <a:pt x="103" y="270"/>
                  </a:lnTo>
                  <a:lnTo>
                    <a:pt x="52" y="372"/>
                  </a:lnTo>
                  <a:lnTo>
                    <a:pt x="13" y="487"/>
                  </a:lnTo>
                  <a:lnTo>
                    <a:pt x="0" y="603"/>
                  </a:lnTo>
                  <a:lnTo>
                    <a:pt x="13" y="731"/>
                  </a:lnTo>
                  <a:lnTo>
                    <a:pt x="52" y="846"/>
                  </a:lnTo>
                  <a:lnTo>
                    <a:pt x="103" y="949"/>
                  </a:lnTo>
                  <a:lnTo>
                    <a:pt x="180" y="1038"/>
                  </a:lnTo>
                  <a:lnTo>
                    <a:pt x="269" y="1102"/>
                  </a:lnTo>
                  <a:lnTo>
                    <a:pt x="372" y="1166"/>
                  </a:lnTo>
                  <a:lnTo>
                    <a:pt x="487" y="1205"/>
                  </a:lnTo>
                  <a:lnTo>
                    <a:pt x="12680" y="1205"/>
                  </a:lnTo>
                  <a:lnTo>
                    <a:pt x="12795" y="1166"/>
                  </a:lnTo>
                  <a:lnTo>
                    <a:pt x="12898" y="1102"/>
                  </a:lnTo>
                  <a:lnTo>
                    <a:pt x="12988" y="1038"/>
                  </a:lnTo>
                  <a:lnTo>
                    <a:pt x="13052" y="949"/>
                  </a:lnTo>
                  <a:lnTo>
                    <a:pt x="13116" y="846"/>
                  </a:lnTo>
                  <a:lnTo>
                    <a:pt x="13154" y="731"/>
                  </a:lnTo>
                  <a:lnTo>
                    <a:pt x="13167" y="603"/>
                  </a:lnTo>
                  <a:lnTo>
                    <a:pt x="13154" y="487"/>
                  </a:lnTo>
                  <a:lnTo>
                    <a:pt x="13116" y="372"/>
                  </a:lnTo>
                  <a:lnTo>
                    <a:pt x="13052" y="270"/>
                  </a:lnTo>
                  <a:lnTo>
                    <a:pt x="12988" y="180"/>
                  </a:lnTo>
                  <a:lnTo>
                    <a:pt x="12898" y="103"/>
                  </a:lnTo>
                  <a:lnTo>
                    <a:pt x="12795" y="39"/>
                  </a:lnTo>
                  <a:lnTo>
                    <a:pt x="12680" y="14"/>
                  </a:lnTo>
                  <a:lnTo>
                    <a:pt x="12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1"/>
            <p:cNvSpPr/>
            <p:nvPr/>
          </p:nvSpPr>
          <p:spPr>
            <a:xfrm rot="5400000">
              <a:off x="1983382" y="3148470"/>
              <a:ext cx="907885" cy="353912"/>
            </a:xfrm>
            <a:custGeom>
              <a:avLst/>
              <a:gdLst/>
              <a:ahLst/>
              <a:cxnLst/>
              <a:rect l="l" t="t" r="r" b="b"/>
              <a:pathLst>
                <a:path w="11041" h="4304" extrusionOk="0">
                  <a:moveTo>
                    <a:pt x="6597" y="1"/>
                  </a:moveTo>
                  <a:lnTo>
                    <a:pt x="6520" y="13"/>
                  </a:lnTo>
                  <a:lnTo>
                    <a:pt x="6456" y="39"/>
                  </a:lnTo>
                  <a:lnTo>
                    <a:pt x="6392" y="65"/>
                  </a:lnTo>
                  <a:lnTo>
                    <a:pt x="6328" y="103"/>
                  </a:lnTo>
                  <a:lnTo>
                    <a:pt x="6276" y="141"/>
                  </a:lnTo>
                  <a:lnTo>
                    <a:pt x="6225" y="193"/>
                  </a:lnTo>
                  <a:lnTo>
                    <a:pt x="6174" y="257"/>
                  </a:lnTo>
                  <a:lnTo>
                    <a:pt x="4137" y="3087"/>
                  </a:lnTo>
                  <a:lnTo>
                    <a:pt x="603" y="3087"/>
                  </a:lnTo>
                  <a:lnTo>
                    <a:pt x="487" y="3100"/>
                  </a:lnTo>
                  <a:lnTo>
                    <a:pt x="372" y="3138"/>
                  </a:lnTo>
                  <a:lnTo>
                    <a:pt x="270" y="3190"/>
                  </a:lnTo>
                  <a:lnTo>
                    <a:pt x="180" y="3267"/>
                  </a:lnTo>
                  <a:lnTo>
                    <a:pt x="103" y="3356"/>
                  </a:lnTo>
                  <a:lnTo>
                    <a:pt x="39" y="3459"/>
                  </a:lnTo>
                  <a:lnTo>
                    <a:pt x="13" y="3574"/>
                  </a:lnTo>
                  <a:lnTo>
                    <a:pt x="1" y="3689"/>
                  </a:lnTo>
                  <a:lnTo>
                    <a:pt x="13" y="3817"/>
                  </a:lnTo>
                  <a:lnTo>
                    <a:pt x="39" y="3933"/>
                  </a:lnTo>
                  <a:lnTo>
                    <a:pt x="103" y="4035"/>
                  </a:lnTo>
                  <a:lnTo>
                    <a:pt x="180" y="4125"/>
                  </a:lnTo>
                  <a:lnTo>
                    <a:pt x="270" y="4189"/>
                  </a:lnTo>
                  <a:lnTo>
                    <a:pt x="372" y="4253"/>
                  </a:lnTo>
                  <a:lnTo>
                    <a:pt x="487" y="4291"/>
                  </a:lnTo>
                  <a:lnTo>
                    <a:pt x="603" y="4304"/>
                  </a:lnTo>
                  <a:lnTo>
                    <a:pt x="4458" y="4304"/>
                  </a:lnTo>
                  <a:lnTo>
                    <a:pt x="4522" y="4291"/>
                  </a:lnTo>
                  <a:lnTo>
                    <a:pt x="4599" y="4278"/>
                  </a:lnTo>
                  <a:lnTo>
                    <a:pt x="4663" y="4266"/>
                  </a:lnTo>
                  <a:lnTo>
                    <a:pt x="4727" y="4227"/>
                  </a:lnTo>
                  <a:lnTo>
                    <a:pt x="4791" y="4202"/>
                  </a:lnTo>
                  <a:lnTo>
                    <a:pt x="4855" y="4150"/>
                  </a:lnTo>
                  <a:lnTo>
                    <a:pt x="4906" y="4099"/>
                  </a:lnTo>
                  <a:lnTo>
                    <a:pt x="4944" y="4048"/>
                  </a:lnTo>
                  <a:lnTo>
                    <a:pt x="6981" y="1217"/>
                  </a:lnTo>
                  <a:lnTo>
                    <a:pt x="10426" y="1217"/>
                  </a:lnTo>
                  <a:lnTo>
                    <a:pt x="10554" y="1204"/>
                  </a:lnTo>
                  <a:lnTo>
                    <a:pt x="10669" y="1166"/>
                  </a:lnTo>
                  <a:lnTo>
                    <a:pt x="10772" y="1115"/>
                  </a:lnTo>
                  <a:lnTo>
                    <a:pt x="10862" y="1038"/>
                  </a:lnTo>
                  <a:lnTo>
                    <a:pt x="10926" y="948"/>
                  </a:lnTo>
                  <a:lnTo>
                    <a:pt x="10990" y="846"/>
                  </a:lnTo>
                  <a:lnTo>
                    <a:pt x="11028" y="731"/>
                  </a:lnTo>
                  <a:lnTo>
                    <a:pt x="11041" y="603"/>
                  </a:lnTo>
                  <a:lnTo>
                    <a:pt x="11028" y="487"/>
                  </a:lnTo>
                  <a:lnTo>
                    <a:pt x="10990" y="372"/>
                  </a:lnTo>
                  <a:lnTo>
                    <a:pt x="10926" y="270"/>
                  </a:lnTo>
                  <a:lnTo>
                    <a:pt x="10862" y="180"/>
                  </a:lnTo>
                  <a:lnTo>
                    <a:pt x="10772" y="103"/>
                  </a:lnTo>
                  <a:lnTo>
                    <a:pt x="10669" y="52"/>
                  </a:lnTo>
                  <a:lnTo>
                    <a:pt x="10554" y="13"/>
                  </a:lnTo>
                  <a:lnTo>
                    <a:pt x="104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1"/>
            <p:cNvSpPr/>
            <p:nvPr/>
          </p:nvSpPr>
          <p:spPr>
            <a:xfrm rot="5400000">
              <a:off x="4363552" y="3511884"/>
              <a:ext cx="268641" cy="100072"/>
            </a:xfrm>
            <a:custGeom>
              <a:avLst/>
              <a:gdLst/>
              <a:ahLst/>
              <a:cxnLst/>
              <a:rect l="l" t="t" r="r" b="b"/>
              <a:pathLst>
                <a:path w="3267" h="1217" extrusionOk="0">
                  <a:moveTo>
                    <a:pt x="602" y="0"/>
                  </a:moveTo>
                  <a:lnTo>
                    <a:pt x="487" y="13"/>
                  </a:lnTo>
                  <a:lnTo>
                    <a:pt x="372" y="51"/>
                  </a:lnTo>
                  <a:lnTo>
                    <a:pt x="269" y="103"/>
                  </a:lnTo>
                  <a:lnTo>
                    <a:pt x="179" y="180"/>
                  </a:lnTo>
                  <a:lnTo>
                    <a:pt x="103" y="269"/>
                  </a:lnTo>
                  <a:lnTo>
                    <a:pt x="39" y="372"/>
                  </a:lnTo>
                  <a:lnTo>
                    <a:pt x="13" y="487"/>
                  </a:lnTo>
                  <a:lnTo>
                    <a:pt x="0" y="615"/>
                  </a:lnTo>
                  <a:lnTo>
                    <a:pt x="13" y="730"/>
                  </a:lnTo>
                  <a:lnTo>
                    <a:pt x="39" y="846"/>
                  </a:lnTo>
                  <a:lnTo>
                    <a:pt x="103" y="948"/>
                  </a:lnTo>
                  <a:lnTo>
                    <a:pt x="179" y="1038"/>
                  </a:lnTo>
                  <a:lnTo>
                    <a:pt x="269" y="1115"/>
                  </a:lnTo>
                  <a:lnTo>
                    <a:pt x="372" y="1166"/>
                  </a:lnTo>
                  <a:lnTo>
                    <a:pt x="487" y="1204"/>
                  </a:lnTo>
                  <a:lnTo>
                    <a:pt x="602" y="1217"/>
                  </a:lnTo>
                  <a:lnTo>
                    <a:pt x="2664" y="1217"/>
                  </a:lnTo>
                  <a:lnTo>
                    <a:pt x="2792" y="1204"/>
                  </a:lnTo>
                  <a:lnTo>
                    <a:pt x="2895" y="1166"/>
                  </a:lnTo>
                  <a:lnTo>
                    <a:pt x="3010" y="1115"/>
                  </a:lnTo>
                  <a:lnTo>
                    <a:pt x="3100" y="1038"/>
                  </a:lnTo>
                  <a:lnTo>
                    <a:pt x="3164" y="948"/>
                  </a:lnTo>
                  <a:lnTo>
                    <a:pt x="3228" y="846"/>
                  </a:lnTo>
                  <a:lnTo>
                    <a:pt x="3253" y="730"/>
                  </a:lnTo>
                  <a:lnTo>
                    <a:pt x="3266" y="615"/>
                  </a:lnTo>
                  <a:lnTo>
                    <a:pt x="3253" y="487"/>
                  </a:lnTo>
                  <a:lnTo>
                    <a:pt x="3228" y="372"/>
                  </a:lnTo>
                  <a:lnTo>
                    <a:pt x="3164" y="269"/>
                  </a:lnTo>
                  <a:lnTo>
                    <a:pt x="3100" y="180"/>
                  </a:lnTo>
                  <a:lnTo>
                    <a:pt x="3010" y="103"/>
                  </a:lnTo>
                  <a:lnTo>
                    <a:pt x="2895" y="51"/>
                  </a:lnTo>
                  <a:lnTo>
                    <a:pt x="2792" y="13"/>
                  </a:lnTo>
                  <a:lnTo>
                    <a:pt x="26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1"/>
            <p:cNvSpPr/>
            <p:nvPr/>
          </p:nvSpPr>
          <p:spPr>
            <a:xfrm rot="5400000">
              <a:off x="6508919" y="3603406"/>
              <a:ext cx="82" cy="8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5700" cap="rnd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1"/>
            <p:cNvSpPr/>
            <p:nvPr/>
          </p:nvSpPr>
          <p:spPr>
            <a:xfrm rot="5400000">
              <a:off x="4387280" y="4062118"/>
              <a:ext cx="968981" cy="159112"/>
            </a:xfrm>
            <a:custGeom>
              <a:avLst/>
              <a:gdLst/>
              <a:ahLst/>
              <a:cxnLst/>
              <a:rect l="l" t="t" r="r" b="b"/>
              <a:pathLst>
                <a:path w="11784" h="1935" extrusionOk="0">
                  <a:moveTo>
                    <a:pt x="794" y="1"/>
                  </a:moveTo>
                  <a:lnTo>
                    <a:pt x="705" y="14"/>
                  </a:lnTo>
                  <a:lnTo>
                    <a:pt x="628" y="39"/>
                  </a:lnTo>
                  <a:lnTo>
                    <a:pt x="538" y="78"/>
                  </a:lnTo>
                  <a:lnTo>
                    <a:pt x="461" y="116"/>
                  </a:lnTo>
                  <a:lnTo>
                    <a:pt x="384" y="167"/>
                  </a:lnTo>
                  <a:lnTo>
                    <a:pt x="320" y="219"/>
                  </a:lnTo>
                  <a:lnTo>
                    <a:pt x="256" y="283"/>
                  </a:lnTo>
                  <a:lnTo>
                    <a:pt x="205" y="347"/>
                  </a:lnTo>
                  <a:lnTo>
                    <a:pt x="154" y="423"/>
                  </a:lnTo>
                  <a:lnTo>
                    <a:pt x="103" y="500"/>
                  </a:lnTo>
                  <a:lnTo>
                    <a:pt x="64" y="590"/>
                  </a:lnTo>
                  <a:lnTo>
                    <a:pt x="39" y="680"/>
                  </a:lnTo>
                  <a:lnTo>
                    <a:pt x="13" y="769"/>
                  </a:lnTo>
                  <a:lnTo>
                    <a:pt x="0" y="872"/>
                  </a:lnTo>
                  <a:lnTo>
                    <a:pt x="0" y="961"/>
                  </a:lnTo>
                  <a:lnTo>
                    <a:pt x="0" y="1064"/>
                  </a:lnTo>
                  <a:lnTo>
                    <a:pt x="13" y="1166"/>
                  </a:lnTo>
                  <a:lnTo>
                    <a:pt x="39" y="1256"/>
                  </a:lnTo>
                  <a:lnTo>
                    <a:pt x="64" y="1346"/>
                  </a:lnTo>
                  <a:lnTo>
                    <a:pt x="103" y="1435"/>
                  </a:lnTo>
                  <a:lnTo>
                    <a:pt x="154" y="1512"/>
                  </a:lnTo>
                  <a:lnTo>
                    <a:pt x="205" y="1589"/>
                  </a:lnTo>
                  <a:lnTo>
                    <a:pt x="256" y="1653"/>
                  </a:lnTo>
                  <a:lnTo>
                    <a:pt x="320" y="1717"/>
                  </a:lnTo>
                  <a:lnTo>
                    <a:pt x="384" y="1768"/>
                  </a:lnTo>
                  <a:lnTo>
                    <a:pt x="461" y="1820"/>
                  </a:lnTo>
                  <a:lnTo>
                    <a:pt x="538" y="1858"/>
                  </a:lnTo>
                  <a:lnTo>
                    <a:pt x="628" y="1896"/>
                  </a:lnTo>
                  <a:lnTo>
                    <a:pt x="705" y="1922"/>
                  </a:lnTo>
                  <a:lnTo>
                    <a:pt x="794" y="1935"/>
                  </a:lnTo>
                  <a:lnTo>
                    <a:pt x="10989" y="1935"/>
                  </a:lnTo>
                  <a:lnTo>
                    <a:pt x="11079" y="1922"/>
                  </a:lnTo>
                  <a:lnTo>
                    <a:pt x="11156" y="1896"/>
                  </a:lnTo>
                  <a:lnTo>
                    <a:pt x="11245" y="1858"/>
                  </a:lnTo>
                  <a:lnTo>
                    <a:pt x="11322" y="1820"/>
                  </a:lnTo>
                  <a:lnTo>
                    <a:pt x="11386" y="1768"/>
                  </a:lnTo>
                  <a:lnTo>
                    <a:pt x="11463" y="1717"/>
                  </a:lnTo>
                  <a:lnTo>
                    <a:pt x="11527" y="1653"/>
                  </a:lnTo>
                  <a:lnTo>
                    <a:pt x="11578" y="1589"/>
                  </a:lnTo>
                  <a:lnTo>
                    <a:pt x="11630" y="1512"/>
                  </a:lnTo>
                  <a:lnTo>
                    <a:pt x="11681" y="1435"/>
                  </a:lnTo>
                  <a:lnTo>
                    <a:pt x="11719" y="1346"/>
                  </a:lnTo>
                  <a:lnTo>
                    <a:pt x="11745" y="1256"/>
                  </a:lnTo>
                  <a:lnTo>
                    <a:pt x="11771" y="1166"/>
                  </a:lnTo>
                  <a:lnTo>
                    <a:pt x="11783" y="1064"/>
                  </a:lnTo>
                  <a:lnTo>
                    <a:pt x="11783" y="961"/>
                  </a:lnTo>
                  <a:lnTo>
                    <a:pt x="11783" y="872"/>
                  </a:lnTo>
                  <a:lnTo>
                    <a:pt x="11771" y="769"/>
                  </a:lnTo>
                  <a:lnTo>
                    <a:pt x="11745" y="680"/>
                  </a:lnTo>
                  <a:lnTo>
                    <a:pt x="11719" y="590"/>
                  </a:lnTo>
                  <a:lnTo>
                    <a:pt x="11681" y="500"/>
                  </a:lnTo>
                  <a:lnTo>
                    <a:pt x="11630" y="423"/>
                  </a:lnTo>
                  <a:lnTo>
                    <a:pt x="11578" y="347"/>
                  </a:lnTo>
                  <a:lnTo>
                    <a:pt x="11527" y="283"/>
                  </a:lnTo>
                  <a:lnTo>
                    <a:pt x="11463" y="219"/>
                  </a:lnTo>
                  <a:lnTo>
                    <a:pt x="11386" y="167"/>
                  </a:lnTo>
                  <a:lnTo>
                    <a:pt x="11322" y="116"/>
                  </a:lnTo>
                  <a:lnTo>
                    <a:pt x="11245" y="78"/>
                  </a:lnTo>
                  <a:lnTo>
                    <a:pt x="11156" y="39"/>
                  </a:lnTo>
                  <a:lnTo>
                    <a:pt x="11079" y="14"/>
                  </a:lnTo>
                  <a:lnTo>
                    <a:pt x="10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1"/>
            <p:cNvSpPr/>
            <p:nvPr/>
          </p:nvSpPr>
          <p:spPr>
            <a:xfrm rot="5400000">
              <a:off x="4013382" y="4062118"/>
              <a:ext cx="968981" cy="159112"/>
            </a:xfrm>
            <a:custGeom>
              <a:avLst/>
              <a:gdLst/>
              <a:ahLst/>
              <a:cxnLst/>
              <a:rect l="l" t="t" r="r" b="b"/>
              <a:pathLst>
                <a:path w="11784" h="1935" extrusionOk="0">
                  <a:moveTo>
                    <a:pt x="794" y="1"/>
                  </a:moveTo>
                  <a:lnTo>
                    <a:pt x="705" y="13"/>
                  </a:lnTo>
                  <a:lnTo>
                    <a:pt x="628" y="39"/>
                  </a:lnTo>
                  <a:lnTo>
                    <a:pt x="538" y="77"/>
                  </a:lnTo>
                  <a:lnTo>
                    <a:pt x="461" y="116"/>
                  </a:lnTo>
                  <a:lnTo>
                    <a:pt x="384" y="167"/>
                  </a:lnTo>
                  <a:lnTo>
                    <a:pt x="320" y="218"/>
                  </a:lnTo>
                  <a:lnTo>
                    <a:pt x="256" y="282"/>
                  </a:lnTo>
                  <a:lnTo>
                    <a:pt x="205" y="346"/>
                  </a:lnTo>
                  <a:lnTo>
                    <a:pt x="154" y="423"/>
                  </a:lnTo>
                  <a:lnTo>
                    <a:pt x="103" y="500"/>
                  </a:lnTo>
                  <a:lnTo>
                    <a:pt x="64" y="590"/>
                  </a:lnTo>
                  <a:lnTo>
                    <a:pt x="39" y="679"/>
                  </a:lnTo>
                  <a:lnTo>
                    <a:pt x="13" y="769"/>
                  </a:lnTo>
                  <a:lnTo>
                    <a:pt x="0" y="872"/>
                  </a:lnTo>
                  <a:lnTo>
                    <a:pt x="0" y="974"/>
                  </a:lnTo>
                  <a:lnTo>
                    <a:pt x="0" y="1064"/>
                  </a:lnTo>
                  <a:lnTo>
                    <a:pt x="13" y="1166"/>
                  </a:lnTo>
                  <a:lnTo>
                    <a:pt x="39" y="1256"/>
                  </a:lnTo>
                  <a:lnTo>
                    <a:pt x="64" y="1345"/>
                  </a:lnTo>
                  <a:lnTo>
                    <a:pt x="103" y="1435"/>
                  </a:lnTo>
                  <a:lnTo>
                    <a:pt x="154" y="1512"/>
                  </a:lnTo>
                  <a:lnTo>
                    <a:pt x="205" y="1589"/>
                  </a:lnTo>
                  <a:lnTo>
                    <a:pt x="256" y="1653"/>
                  </a:lnTo>
                  <a:lnTo>
                    <a:pt x="320" y="1717"/>
                  </a:lnTo>
                  <a:lnTo>
                    <a:pt x="384" y="1768"/>
                  </a:lnTo>
                  <a:lnTo>
                    <a:pt x="461" y="1819"/>
                  </a:lnTo>
                  <a:lnTo>
                    <a:pt x="538" y="1858"/>
                  </a:lnTo>
                  <a:lnTo>
                    <a:pt x="628" y="1896"/>
                  </a:lnTo>
                  <a:lnTo>
                    <a:pt x="705" y="1922"/>
                  </a:lnTo>
                  <a:lnTo>
                    <a:pt x="794" y="1935"/>
                  </a:lnTo>
                  <a:lnTo>
                    <a:pt x="10989" y="1935"/>
                  </a:lnTo>
                  <a:lnTo>
                    <a:pt x="11079" y="1922"/>
                  </a:lnTo>
                  <a:lnTo>
                    <a:pt x="11156" y="1896"/>
                  </a:lnTo>
                  <a:lnTo>
                    <a:pt x="11245" y="1858"/>
                  </a:lnTo>
                  <a:lnTo>
                    <a:pt x="11322" y="1819"/>
                  </a:lnTo>
                  <a:lnTo>
                    <a:pt x="11386" y="1768"/>
                  </a:lnTo>
                  <a:lnTo>
                    <a:pt x="11463" y="1717"/>
                  </a:lnTo>
                  <a:lnTo>
                    <a:pt x="11527" y="1653"/>
                  </a:lnTo>
                  <a:lnTo>
                    <a:pt x="11578" y="1589"/>
                  </a:lnTo>
                  <a:lnTo>
                    <a:pt x="11630" y="1512"/>
                  </a:lnTo>
                  <a:lnTo>
                    <a:pt x="11681" y="1435"/>
                  </a:lnTo>
                  <a:lnTo>
                    <a:pt x="11719" y="1345"/>
                  </a:lnTo>
                  <a:lnTo>
                    <a:pt x="11745" y="1256"/>
                  </a:lnTo>
                  <a:lnTo>
                    <a:pt x="11771" y="1166"/>
                  </a:lnTo>
                  <a:lnTo>
                    <a:pt x="11783" y="1064"/>
                  </a:lnTo>
                  <a:lnTo>
                    <a:pt x="11783" y="974"/>
                  </a:lnTo>
                  <a:lnTo>
                    <a:pt x="11783" y="872"/>
                  </a:lnTo>
                  <a:lnTo>
                    <a:pt x="11771" y="769"/>
                  </a:lnTo>
                  <a:lnTo>
                    <a:pt x="11745" y="679"/>
                  </a:lnTo>
                  <a:lnTo>
                    <a:pt x="11719" y="590"/>
                  </a:lnTo>
                  <a:lnTo>
                    <a:pt x="11681" y="500"/>
                  </a:lnTo>
                  <a:lnTo>
                    <a:pt x="11630" y="423"/>
                  </a:lnTo>
                  <a:lnTo>
                    <a:pt x="11578" y="346"/>
                  </a:lnTo>
                  <a:lnTo>
                    <a:pt x="11527" y="282"/>
                  </a:lnTo>
                  <a:lnTo>
                    <a:pt x="11463" y="218"/>
                  </a:lnTo>
                  <a:lnTo>
                    <a:pt x="11386" y="167"/>
                  </a:lnTo>
                  <a:lnTo>
                    <a:pt x="11322" y="116"/>
                  </a:lnTo>
                  <a:lnTo>
                    <a:pt x="11245" y="77"/>
                  </a:lnTo>
                  <a:lnTo>
                    <a:pt x="11156" y="39"/>
                  </a:lnTo>
                  <a:lnTo>
                    <a:pt x="11079" y="13"/>
                  </a:lnTo>
                  <a:lnTo>
                    <a:pt x="10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1"/>
            <p:cNvSpPr/>
            <p:nvPr/>
          </p:nvSpPr>
          <p:spPr>
            <a:xfrm rot="5400000">
              <a:off x="3638950" y="4061584"/>
              <a:ext cx="968981" cy="160181"/>
            </a:xfrm>
            <a:custGeom>
              <a:avLst/>
              <a:gdLst/>
              <a:ahLst/>
              <a:cxnLst/>
              <a:rect l="l" t="t" r="r" b="b"/>
              <a:pathLst>
                <a:path w="11784" h="1948" extrusionOk="0">
                  <a:moveTo>
                    <a:pt x="794" y="0"/>
                  </a:moveTo>
                  <a:lnTo>
                    <a:pt x="705" y="13"/>
                  </a:lnTo>
                  <a:lnTo>
                    <a:pt x="628" y="39"/>
                  </a:lnTo>
                  <a:lnTo>
                    <a:pt x="538" y="77"/>
                  </a:lnTo>
                  <a:lnTo>
                    <a:pt x="461" y="116"/>
                  </a:lnTo>
                  <a:lnTo>
                    <a:pt x="384" y="167"/>
                  </a:lnTo>
                  <a:lnTo>
                    <a:pt x="320" y="218"/>
                  </a:lnTo>
                  <a:lnTo>
                    <a:pt x="256" y="282"/>
                  </a:lnTo>
                  <a:lnTo>
                    <a:pt x="205" y="359"/>
                  </a:lnTo>
                  <a:lnTo>
                    <a:pt x="154" y="423"/>
                  </a:lnTo>
                  <a:lnTo>
                    <a:pt x="103" y="513"/>
                  </a:lnTo>
                  <a:lnTo>
                    <a:pt x="64" y="590"/>
                  </a:lnTo>
                  <a:lnTo>
                    <a:pt x="39" y="679"/>
                  </a:lnTo>
                  <a:lnTo>
                    <a:pt x="13" y="769"/>
                  </a:lnTo>
                  <a:lnTo>
                    <a:pt x="0" y="871"/>
                  </a:lnTo>
                  <a:lnTo>
                    <a:pt x="0" y="974"/>
                  </a:lnTo>
                  <a:lnTo>
                    <a:pt x="0" y="1076"/>
                  </a:lnTo>
                  <a:lnTo>
                    <a:pt x="13" y="1166"/>
                  </a:lnTo>
                  <a:lnTo>
                    <a:pt x="39" y="1256"/>
                  </a:lnTo>
                  <a:lnTo>
                    <a:pt x="64" y="1345"/>
                  </a:lnTo>
                  <a:lnTo>
                    <a:pt x="103" y="1435"/>
                  </a:lnTo>
                  <a:lnTo>
                    <a:pt x="154" y="1512"/>
                  </a:lnTo>
                  <a:lnTo>
                    <a:pt x="205" y="1589"/>
                  </a:lnTo>
                  <a:lnTo>
                    <a:pt x="256" y="1653"/>
                  </a:lnTo>
                  <a:lnTo>
                    <a:pt x="320" y="1717"/>
                  </a:lnTo>
                  <a:lnTo>
                    <a:pt x="384" y="1781"/>
                  </a:lnTo>
                  <a:lnTo>
                    <a:pt x="461" y="1819"/>
                  </a:lnTo>
                  <a:lnTo>
                    <a:pt x="538" y="1870"/>
                  </a:lnTo>
                  <a:lnTo>
                    <a:pt x="628" y="1896"/>
                  </a:lnTo>
                  <a:lnTo>
                    <a:pt x="705" y="1922"/>
                  </a:lnTo>
                  <a:lnTo>
                    <a:pt x="794" y="1934"/>
                  </a:lnTo>
                  <a:lnTo>
                    <a:pt x="884" y="1947"/>
                  </a:lnTo>
                  <a:lnTo>
                    <a:pt x="10900" y="1947"/>
                  </a:lnTo>
                  <a:lnTo>
                    <a:pt x="10989" y="1934"/>
                  </a:lnTo>
                  <a:lnTo>
                    <a:pt x="11079" y="1922"/>
                  </a:lnTo>
                  <a:lnTo>
                    <a:pt x="11156" y="1896"/>
                  </a:lnTo>
                  <a:lnTo>
                    <a:pt x="11245" y="1870"/>
                  </a:lnTo>
                  <a:lnTo>
                    <a:pt x="11322" y="1819"/>
                  </a:lnTo>
                  <a:lnTo>
                    <a:pt x="11386" y="1781"/>
                  </a:lnTo>
                  <a:lnTo>
                    <a:pt x="11463" y="1717"/>
                  </a:lnTo>
                  <a:lnTo>
                    <a:pt x="11527" y="1653"/>
                  </a:lnTo>
                  <a:lnTo>
                    <a:pt x="11578" y="1589"/>
                  </a:lnTo>
                  <a:lnTo>
                    <a:pt x="11630" y="1512"/>
                  </a:lnTo>
                  <a:lnTo>
                    <a:pt x="11681" y="1435"/>
                  </a:lnTo>
                  <a:lnTo>
                    <a:pt x="11719" y="1345"/>
                  </a:lnTo>
                  <a:lnTo>
                    <a:pt x="11745" y="1256"/>
                  </a:lnTo>
                  <a:lnTo>
                    <a:pt x="11771" y="1166"/>
                  </a:lnTo>
                  <a:lnTo>
                    <a:pt x="11783" y="1076"/>
                  </a:lnTo>
                  <a:lnTo>
                    <a:pt x="11783" y="974"/>
                  </a:lnTo>
                  <a:lnTo>
                    <a:pt x="11783" y="871"/>
                  </a:lnTo>
                  <a:lnTo>
                    <a:pt x="11771" y="769"/>
                  </a:lnTo>
                  <a:lnTo>
                    <a:pt x="11745" y="679"/>
                  </a:lnTo>
                  <a:lnTo>
                    <a:pt x="11719" y="590"/>
                  </a:lnTo>
                  <a:lnTo>
                    <a:pt x="11681" y="513"/>
                  </a:lnTo>
                  <a:lnTo>
                    <a:pt x="11630" y="423"/>
                  </a:lnTo>
                  <a:lnTo>
                    <a:pt x="11578" y="359"/>
                  </a:lnTo>
                  <a:lnTo>
                    <a:pt x="11527" y="282"/>
                  </a:lnTo>
                  <a:lnTo>
                    <a:pt x="11463" y="218"/>
                  </a:lnTo>
                  <a:lnTo>
                    <a:pt x="11386" y="167"/>
                  </a:lnTo>
                  <a:lnTo>
                    <a:pt x="11322" y="116"/>
                  </a:lnTo>
                  <a:lnTo>
                    <a:pt x="11245" y="77"/>
                  </a:lnTo>
                  <a:lnTo>
                    <a:pt x="11156" y="39"/>
                  </a:lnTo>
                  <a:lnTo>
                    <a:pt x="11079" y="13"/>
                  </a:lnTo>
                  <a:lnTo>
                    <a:pt x="109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1"/>
            <p:cNvSpPr/>
            <p:nvPr/>
          </p:nvSpPr>
          <p:spPr>
            <a:xfrm rot="5400000">
              <a:off x="2454104" y="4061584"/>
              <a:ext cx="968981" cy="160181"/>
            </a:xfrm>
            <a:custGeom>
              <a:avLst/>
              <a:gdLst/>
              <a:ahLst/>
              <a:cxnLst/>
              <a:rect l="l" t="t" r="r" b="b"/>
              <a:pathLst>
                <a:path w="11784" h="1948" extrusionOk="0">
                  <a:moveTo>
                    <a:pt x="884" y="0"/>
                  </a:moveTo>
                  <a:lnTo>
                    <a:pt x="794" y="13"/>
                  </a:lnTo>
                  <a:lnTo>
                    <a:pt x="705" y="26"/>
                  </a:lnTo>
                  <a:lnTo>
                    <a:pt x="628" y="52"/>
                  </a:lnTo>
                  <a:lnTo>
                    <a:pt x="538" y="77"/>
                  </a:lnTo>
                  <a:lnTo>
                    <a:pt x="461" y="116"/>
                  </a:lnTo>
                  <a:lnTo>
                    <a:pt x="384" y="167"/>
                  </a:lnTo>
                  <a:lnTo>
                    <a:pt x="320" y="231"/>
                  </a:lnTo>
                  <a:lnTo>
                    <a:pt x="256" y="282"/>
                  </a:lnTo>
                  <a:lnTo>
                    <a:pt x="205" y="359"/>
                  </a:lnTo>
                  <a:lnTo>
                    <a:pt x="154" y="436"/>
                  </a:lnTo>
                  <a:lnTo>
                    <a:pt x="103" y="513"/>
                  </a:lnTo>
                  <a:lnTo>
                    <a:pt x="64" y="602"/>
                  </a:lnTo>
                  <a:lnTo>
                    <a:pt x="39" y="692"/>
                  </a:lnTo>
                  <a:lnTo>
                    <a:pt x="13" y="782"/>
                  </a:lnTo>
                  <a:lnTo>
                    <a:pt x="0" y="871"/>
                  </a:lnTo>
                  <a:lnTo>
                    <a:pt x="0" y="974"/>
                  </a:lnTo>
                  <a:lnTo>
                    <a:pt x="0" y="1076"/>
                  </a:lnTo>
                  <a:lnTo>
                    <a:pt x="13" y="1166"/>
                  </a:lnTo>
                  <a:lnTo>
                    <a:pt x="39" y="1268"/>
                  </a:lnTo>
                  <a:lnTo>
                    <a:pt x="64" y="1358"/>
                  </a:lnTo>
                  <a:lnTo>
                    <a:pt x="103" y="1435"/>
                  </a:lnTo>
                  <a:lnTo>
                    <a:pt x="154" y="1512"/>
                  </a:lnTo>
                  <a:lnTo>
                    <a:pt x="205" y="1588"/>
                  </a:lnTo>
                  <a:lnTo>
                    <a:pt x="256" y="1665"/>
                  </a:lnTo>
                  <a:lnTo>
                    <a:pt x="320" y="1729"/>
                  </a:lnTo>
                  <a:lnTo>
                    <a:pt x="384" y="1781"/>
                  </a:lnTo>
                  <a:lnTo>
                    <a:pt x="461" y="1832"/>
                  </a:lnTo>
                  <a:lnTo>
                    <a:pt x="538" y="1870"/>
                  </a:lnTo>
                  <a:lnTo>
                    <a:pt x="628" y="1909"/>
                  </a:lnTo>
                  <a:lnTo>
                    <a:pt x="705" y="1921"/>
                  </a:lnTo>
                  <a:lnTo>
                    <a:pt x="794" y="1947"/>
                  </a:lnTo>
                  <a:lnTo>
                    <a:pt x="10989" y="1947"/>
                  </a:lnTo>
                  <a:lnTo>
                    <a:pt x="11079" y="1921"/>
                  </a:lnTo>
                  <a:lnTo>
                    <a:pt x="11156" y="1909"/>
                  </a:lnTo>
                  <a:lnTo>
                    <a:pt x="11245" y="1870"/>
                  </a:lnTo>
                  <a:lnTo>
                    <a:pt x="11322" y="1832"/>
                  </a:lnTo>
                  <a:lnTo>
                    <a:pt x="11399" y="1781"/>
                  </a:lnTo>
                  <a:lnTo>
                    <a:pt x="11463" y="1729"/>
                  </a:lnTo>
                  <a:lnTo>
                    <a:pt x="11527" y="1665"/>
                  </a:lnTo>
                  <a:lnTo>
                    <a:pt x="11578" y="1588"/>
                  </a:lnTo>
                  <a:lnTo>
                    <a:pt x="11630" y="1512"/>
                  </a:lnTo>
                  <a:lnTo>
                    <a:pt x="11681" y="1435"/>
                  </a:lnTo>
                  <a:lnTo>
                    <a:pt x="11719" y="1358"/>
                  </a:lnTo>
                  <a:lnTo>
                    <a:pt x="11745" y="1268"/>
                  </a:lnTo>
                  <a:lnTo>
                    <a:pt x="11771" y="1166"/>
                  </a:lnTo>
                  <a:lnTo>
                    <a:pt x="11783" y="1076"/>
                  </a:lnTo>
                  <a:lnTo>
                    <a:pt x="11783" y="974"/>
                  </a:lnTo>
                  <a:lnTo>
                    <a:pt x="11783" y="871"/>
                  </a:lnTo>
                  <a:lnTo>
                    <a:pt x="11771" y="782"/>
                  </a:lnTo>
                  <a:lnTo>
                    <a:pt x="11745" y="692"/>
                  </a:lnTo>
                  <a:lnTo>
                    <a:pt x="11719" y="602"/>
                  </a:lnTo>
                  <a:lnTo>
                    <a:pt x="11681" y="513"/>
                  </a:lnTo>
                  <a:lnTo>
                    <a:pt x="11630" y="436"/>
                  </a:lnTo>
                  <a:lnTo>
                    <a:pt x="11578" y="359"/>
                  </a:lnTo>
                  <a:lnTo>
                    <a:pt x="11527" y="282"/>
                  </a:lnTo>
                  <a:lnTo>
                    <a:pt x="11463" y="231"/>
                  </a:lnTo>
                  <a:lnTo>
                    <a:pt x="11399" y="167"/>
                  </a:lnTo>
                  <a:lnTo>
                    <a:pt x="11322" y="116"/>
                  </a:lnTo>
                  <a:lnTo>
                    <a:pt x="11245" y="77"/>
                  </a:lnTo>
                  <a:lnTo>
                    <a:pt x="11156" y="52"/>
                  </a:lnTo>
                  <a:lnTo>
                    <a:pt x="11079" y="26"/>
                  </a:lnTo>
                  <a:lnTo>
                    <a:pt x="10989" y="13"/>
                  </a:lnTo>
                  <a:lnTo>
                    <a:pt x="109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1"/>
            <p:cNvSpPr/>
            <p:nvPr/>
          </p:nvSpPr>
          <p:spPr>
            <a:xfrm rot="5400000">
              <a:off x="2828002" y="4061584"/>
              <a:ext cx="968981" cy="160181"/>
            </a:xfrm>
            <a:custGeom>
              <a:avLst/>
              <a:gdLst/>
              <a:ahLst/>
              <a:cxnLst/>
              <a:rect l="l" t="t" r="r" b="b"/>
              <a:pathLst>
                <a:path w="11784" h="1948" extrusionOk="0">
                  <a:moveTo>
                    <a:pt x="794" y="1"/>
                  </a:moveTo>
                  <a:lnTo>
                    <a:pt x="705" y="26"/>
                  </a:lnTo>
                  <a:lnTo>
                    <a:pt x="628" y="52"/>
                  </a:lnTo>
                  <a:lnTo>
                    <a:pt x="538" y="77"/>
                  </a:lnTo>
                  <a:lnTo>
                    <a:pt x="461" y="116"/>
                  </a:lnTo>
                  <a:lnTo>
                    <a:pt x="384" y="167"/>
                  </a:lnTo>
                  <a:lnTo>
                    <a:pt x="320" y="218"/>
                  </a:lnTo>
                  <a:lnTo>
                    <a:pt x="256" y="282"/>
                  </a:lnTo>
                  <a:lnTo>
                    <a:pt x="205" y="359"/>
                  </a:lnTo>
                  <a:lnTo>
                    <a:pt x="154" y="436"/>
                  </a:lnTo>
                  <a:lnTo>
                    <a:pt x="103" y="513"/>
                  </a:lnTo>
                  <a:lnTo>
                    <a:pt x="64" y="590"/>
                  </a:lnTo>
                  <a:lnTo>
                    <a:pt x="39" y="679"/>
                  </a:lnTo>
                  <a:lnTo>
                    <a:pt x="13" y="782"/>
                  </a:lnTo>
                  <a:lnTo>
                    <a:pt x="0" y="871"/>
                  </a:lnTo>
                  <a:lnTo>
                    <a:pt x="0" y="974"/>
                  </a:lnTo>
                  <a:lnTo>
                    <a:pt x="0" y="1076"/>
                  </a:lnTo>
                  <a:lnTo>
                    <a:pt x="13" y="1166"/>
                  </a:lnTo>
                  <a:lnTo>
                    <a:pt x="39" y="1256"/>
                  </a:lnTo>
                  <a:lnTo>
                    <a:pt x="64" y="1345"/>
                  </a:lnTo>
                  <a:lnTo>
                    <a:pt x="103" y="1435"/>
                  </a:lnTo>
                  <a:lnTo>
                    <a:pt x="154" y="1512"/>
                  </a:lnTo>
                  <a:lnTo>
                    <a:pt x="205" y="1589"/>
                  </a:lnTo>
                  <a:lnTo>
                    <a:pt x="256" y="1666"/>
                  </a:lnTo>
                  <a:lnTo>
                    <a:pt x="320" y="1717"/>
                  </a:lnTo>
                  <a:lnTo>
                    <a:pt x="384" y="1781"/>
                  </a:lnTo>
                  <a:lnTo>
                    <a:pt x="461" y="1832"/>
                  </a:lnTo>
                  <a:lnTo>
                    <a:pt x="538" y="1870"/>
                  </a:lnTo>
                  <a:lnTo>
                    <a:pt x="628" y="1896"/>
                  </a:lnTo>
                  <a:lnTo>
                    <a:pt x="705" y="1922"/>
                  </a:lnTo>
                  <a:lnTo>
                    <a:pt x="794" y="1934"/>
                  </a:lnTo>
                  <a:lnTo>
                    <a:pt x="884" y="1947"/>
                  </a:lnTo>
                  <a:lnTo>
                    <a:pt x="10900" y="1947"/>
                  </a:lnTo>
                  <a:lnTo>
                    <a:pt x="10989" y="1934"/>
                  </a:lnTo>
                  <a:lnTo>
                    <a:pt x="11079" y="1922"/>
                  </a:lnTo>
                  <a:lnTo>
                    <a:pt x="11156" y="1896"/>
                  </a:lnTo>
                  <a:lnTo>
                    <a:pt x="11245" y="1870"/>
                  </a:lnTo>
                  <a:lnTo>
                    <a:pt x="11322" y="1832"/>
                  </a:lnTo>
                  <a:lnTo>
                    <a:pt x="11399" y="1781"/>
                  </a:lnTo>
                  <a:lnTo>
                    <a:pt x="11463" y="1717"/>
                  </a:lnTo>
                  <a:lnTo>
                    <a:pt x="11527" y="1666"/>
                  </a:lnTo>
                  <a:lnTo>
                    <a:pt x="11578" y="1589"/>
                  </a:lnTo>
                  <a:lnTo>
                    <a:pt x="11630" y="1512"/>
                  </a:lnTo>
                  <a:lnTo>
                    <a:pt x="11681" y="1435"/>
                  </a:lnTo>
                  <a:lnTo>
                    <a:pt x="11719" y="1345"/>
                  </a:lnTo>
                  <a:lnTo>
                    <a:pt x="11745" y="1256"/>
                  </a:lnTo>
                  <a:lnTo>
                    <a:pt x="11771" y="1166"/>
                  </a:lnTo>
                  <a:lnTo>
                    <a:pt x="11783" y="1076"/>
                  </a:lnTo>
                  <a:lnTo>
                    <a:pt x="11783" y="974"/>
                  </a:lnTo>
                  <a:lnTo>
                    <a:pt x="11783" y="871"/>
                  </a:lnTo>
                  <a:lnTo>
                    <a:pt x="11771" y="782"/>
                  </a:lnTo>
                  <a:lnTo>
                    <a:pt x="11745" y="679"/>
                  </a:lnTo>
                  <a:lnTo>
                    <a:pt x="11719" y="590"/>
                  </a:lnTo>
                  <a:lnTo>
                    <a:pt x="11681" y="513"/>
                  </a:lnTo>
                  <a:lnTo>
                    <a:pt x="11630" y="436"/>
                  </a:lnTo>
                  <a:lnTo>
                    <a:pt x="11578" y="359"/>
                  </a:lnTo>
                  <a:lnTo>
                    <a:pt x="11527" y="282"/>
                  </a:lnTo>
                  <a:lnTo>
                    <a:pt x="11463" y="218"/>
                  </a:lnTo>
                  <a:lnTo>
                    <a:pt x="11399" y="167"/>
                  </a:lnTo>
                  <a:lnTo>
                    <a:pt x="11322" y="116"/>
                  </a:lnTo>
                  <a:lnTo>
                    <a:pt x="11245" y="77"/>
                  </a:lnTo>
                  <a:lnTo>
                    <a:pt x="11156" y="52"/>
                  </a:lnTo>
                  <a:lnTo>
                    <a:pt x="11079" y="26"/>
                  </a:lnTo>
                  <a:lnTo>
                    <a:pt x="109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1"/>
            <p:cNvSpPr/>
            <p:nvPr/>
          </p:nvSpPr>
          <p:spPr>
            <a:xfrm rot="5400000">
              <a:off x="2080248" y="4061625"/>
              <a:ext cx="968981" cy="160099"/>
            </a:xfrm>
            <a:custGeom>
              <a:avLst/>
              <a:gdLst/>
              <a:ahLst/>
              <a:cxnLst/>
              <a:rect l="l" t="t" r="r" b="b"/>
              <a:pathLst>
                <a:path w="11784" h="1947" extrusionOk="0">
                  <a:moveTo>
                    <a:pt x="884" y="0"/>
                  </a:moveTo>
                  <a:lnTo>
                    <a:pt x="794" y="13"/>
                  </a:lnTo>
                  <a:lnTo>
                    <a:pt x="705" y="26"/>
                  </a:lnTo>
                  <a:lnTo>
                    <a:pt x="628" y="51"/>
                  </a:lnTo>
                  <a:lnTo>
                    <a:pt x="538" y="77"/>
                  </a:lnTo>
                  <a:lnTo>
                    <a:pt x="461" y="128"/>
                  </a:lnTo>
                  <a:lnTo>
                    <a:pt x="384" y="167"/>
                  </a:lnTo>
                  <a:lnTo>
                    <a:pt x="320" y="231"/>
                  </a:lnTo>
                  <a:lnTo>
                    <a:pt x="256" y="295"/>
                  </a:lnTo>
                  <a:lnTo>
                    <a:pt x="205" y="359"/>
                  </a:lnTo>
                  <a:lnTo>
                    <a:pt x="154" y="436"/>
                  </a:lnTo>
                  <a:lnTo>
                    <a:pt x="103" y="512"/>
                  </a:lnTo>
                  <a:lnTo>
                    <a:pt x="64" y="602"/>
                  </a:lnTo>
                  <a:lnTo>
                    <a:pt x="39" y="692"/>
                  </a:lnTo>
                  <a:lnTo>
                    <a:pt x="13" y="781"/>
                  </a:lnTo>
                  <a:lnTo>
                    <a:pt x="0" y="871"/>
                  </a:lnTo>
                  <a:lnTo>
                    <a:pt x="0" y="974"/>
                  </a:lnTo>
                  <a:lnTo>
                    <a:pt x="0" y="1076"/>
                  </a:lnTo>
                  <a:lnTo>
                    <a:pt x="13" y="1178"/>
                  </a:lnTo>
                  <a:lnTo>
                    <a:pt x="39" y="1268"/>
                  </a:lnTo>
                  <a:lnTo>
                    <a:pt x="64" y="1358"/>
                  </a:lnTo>
                  <a:lnTo>
                    <a:pt x="103" y="1435"/>
                  </a:lnTo>
                  <a:lnTo>
                    <a:pt x="154" y="1524"/>
                  </a:lnTo>
                  <a:lnTo>
                    <a:pt x="205" y="1588"/>
                  </a:lnTo>
                  <a:lnTo>
                    <a:pt x="256" y="1665"/>
                  </a:lnTo>
                  <a:lnTo>
                    <a:pt x="320" y="1729"/>
                  </a:lnTo>
                  <a:lnTo>
                    <a:pt x="384" y="1780"/>
                  </a:lnTo>
                  <a:lnTo>
                    <a:pt x="461" y="1832"/>
                  </a:lnTo>
                  <a:lnTo>
                    <a:pt x="538" y="1870"/>
                  </a:lnTo>
                  <a:lnTo>
                    <a:pt x="628" y="1908"/>
                  </a:lnTo>
                  <a:lnTo>
                    <a:pt x="705" y="1934"/>
                  </a:lnTo>
                  <a:lnTo>
                    <a:pt x="794" y="1947"/>
                  </a:lnTo>
                  <a:lnTo>
                    <a:pt x="10989" y="1947"/>
                  </a:lnTo>
                  <a:lnTo>
                    <a:pt x="11079" y="1934"/>
                  </a:lnTo>
                  <a:lnTo>
                    <a:pt x="11156" y="1908"/>
                  </a:lnTo>
                  <a:lnTo>
                    <a:pt x="11245" y="1870"/>
                  </a:lnTo>
                  <a:lnTo>
                    <a:pt x="11322" y="1832"/>
                  </a:lnTo>
                  <a:lnTo>
                    <a:pt x="11399" y="1780"/>
                  </a:lnTo>
                  <a:lnTo>
                    <a:pt x="11463" y="1729"/>
                  </a:lnTo>
                  <a:lnTo>
                    <a:pt x="11527" y="1665"/>
                  </a:lnTo>
                  <a:lnTo>
                    <a:pt x="11578" y="1588"/>
                  </a:lnTo>
                  <a:lnTo>
                    <a:pt x="11630" y="1524"/>
                  </a:lnTo>
                  <a:lnTo>
                    <a:pt x="11681" y="1435"/>
                  </a:lnTo>
                  <a:lnTo>
                    <a:pt x="11719" y="1358"/>
                  </a:lnTo>
                  <a:lnTo>
                    <a:pt x="11745" y="1268"/>
                  </a:lnTo>
                  <a:lnTo>
                    <a:pt x="11771" y="1178"/>
                  </a:lnTo>
                  <a:lnTo>
                    <a:pt x="11783" y="1076"/>
                  </a:lnTo>
                  <a:lnTo>
                    <a:pt x="11783" y="974"/>
                  </a:lnTo>
                  <a:lnTo>
                    <a:pt x="11783" y="871"/>
                  </a:lnTo>
                  <a:lnTo>
                    <a:pt x="11771" y="781"/>
                  </a:lnTo>
                  <a:lnTo>
                    <a:pt x="11745" y="692"/>
                  </a:lnTo>
                  <a:lnTo>
                    <a:pt x="11719" y="602"/>
                  </a:lnTo>
                  <a:lnTo>
                    <a:pt x="11681" y="512"/>
                  </a:lnTo>
                  <a:lnTo>
                    <a:pt x="11630" y="436"/>
                  </a:lnTo>
                  <a:lnTo>
                    <a:pt x="11578" y="359"/>
                  </a:lnTo>
                  <a:lnTo>
                    <a:pt x="11527" y="295"/>
                  </a:lnTo>
                  <a:lnTo>
                    <a:pt x="11463" y="231"/>
                  </a:lnTo>
                  <a:lnTo>
                    <a:pt x="11399" y="167"/>
                  </a:lnTo>
                  <a:lnTo>
                    <a:pt x="11322" y="128"/>
                  </a:lnTo>
                  <a:lnTo>
                    <a:pt x="11245" y="77"/>
                  </a:lnTo>
                  <a:lnTo>
                    <a:pt x="11156" y="51"/>
                  </a:lnTo>
                  <a:lnTo>
                    <a:pt x="11079" y="26"/>
                  </a:lnTo>
                  <a:lnTo>
                    <a:pt x="10989" y="13"/>
                  </a:lnTo>
                  <a:lnTo>
                    <a:pt x="109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1"/>
            <p:cNvSpPr/>
            <p:nvPr/>
          </p:nvSpPr>
          <p:spPr>
            <a:xfrm rot="5400000">
              <a:off x="5946476" y="4061584"/>
              <a:ext cx="968981" cy="160181"/>
            </a:xfrm>
            <a:custGeom>
              <a:avLst/>
              <a:gdLst/>
              <a:ahLst/>
              <a:cxnLst/>
              <a:rect l="l" t="t" r="r" b="b"/>
              <a:pathLst>
                <a:path w="11784" h="1948" extrusionOk="0">
                  <a:moveTo>
                    <a:pt x="884" y="0"/>
                  </a:moveTo>
                  <a:lnTo>
                    <a:pt x="794" y="13"/>
                  </a:lnTo>
                  <a:lnTo>
                    <a:pt x="705" y="26"/>
                  </a:lnTo>
                  <a:lnTo>
                    <a:pt x="628" y="52"/>
                  </a:lnTo>
                  <a:lnTo>
                    <a:pt x="538" y="77"/>
                  </a:lnTo>
                  <a:lnTo>
                    <a:pt x="461" y="116"/>
                  </a:lnTo>
                  <a:lnTo>
                    <a:pt x="384" y="167"/>
                  </a:lnTo>
                  <a:lnTo>
                    <a:pt x="320" y="218"/>
                  </a:lnTo>
                  <a:lnTo>
                    <a:pt x="256" y="282"/>
                  </a:lnTo>
                  <a:lnTo>
                    <a:pt x="205" y="359"/>
                  </a:lnTo>
                  <a:lnTo>
                    <a:pt x="154" y="436"/>
                  </a:lnTo>
                  <a:lnTo>
                    <a:pt x="103" y="513"/>
                  </a:lnTo>
                  <a:lnTo>
                    <a:pt x="64" y="589"/>
                  </a:lnTo>
                  <a:lnTo>
                    <a:pt x="39" y="679"/>
                  </a:lnTo>
                  <a:lnTo>
                    <a:pt x="13" y="782"/>
                  </a:lnTo>
                  <a:lnTo>
                    <a:pt x="0" y="871"/>
                  </a:lnTo>
                  <a:lnTo>
                    <a:pt x="0" y="974"/>
                  </a:lnTo>
                  <a:lnTo>
                    <a:pt x="0" y="1076"/>
                  </a:lnTo>
                  <a:lnTo>
                    <a:pt x="13" y="1166"/>
                  </a:lnTo>
                  <a:lnTo>
                    <a:pt x="39" y="1268"/>
                  </a:lnTo>
                  <a:lnTo>
                    <a:pt x="64" y="1358"/>
                  </a:lnTo>
                  <a:lnTo>
                    <a:pt x="103" y="1435"/>
                  </a:lnTo>
                  <a:lnTo>
                    <a:pt x="154" y="1512"/>
                  </a:lnTo>
                  <a:lnTo>
                    <a:pt x="205" y="1588"/>
                  </a:lnTo>
                  <a:lnTo>
                    <a:pt x="256" y="1665"/>
                  </a:lnTo>
                  <a:lnTo>
                    <a:pt x="320" y="1729"/>
                  </a:lnTo>
                  <a:lnTo>
                    <a:pt x="384" y="1781"/>
                  </a:lnTo>
                  <a:lnTo>
                    <a:pt x="461" y="1832"/>
                  </a:lnTo>
                  <a:lnTo>
                    <a:pt x="538" y="1870"/>
                  </a:lnTo>
                  <a:lnTo>
                    <a:pt x="628" y="1896"/>
                  </a:lnTo>
                  <a:lnTo>
                    <a:pt x="705" y="1922"/>
                  </a:lnTo>
                  <a:lnTo>
                    <a:pt x="794" y="1934"/>
                  </a:lnTo>
                  <a:lnTo>
                    <a:pt x="884" y="1947"/>
                  </a:lnTo>
                  <a:lnTo>
                    <a:pt x="10900" y="1947"/>
                  </a:lnTo>
                  <a:lnTo>
                    <a:pt x="10989" y="1934"/>
                  </a:lnTo>
                  <a:lnTo>
                    <a:pt x="11079" y="1922"/>
                  </a:lnTo>
                  <a:lnTo>
                    <a:pt x="11156" y="1896"/>
                  </a:lnTo>
                  <a:lnTo>
                    <a:pt x="11245" y="1870"/>
                  </a:lnTo>
                  <a:lnTo>
                    <a:pt x="11322" y="1832"/>
                  </a:lnTo>
                  <a:lnTo>
                    <a:pt x="11386" y="1781"/>
                  </a:lnTo>
                  <a:lnTo>
                    <a:pt x="11463" y="1729"/>
                  </a:lnTo>
                  <a:lnTo>
                    <a:pt x="11527" y="1665"/>
                  </a:lnTo>
                  <a:lnTo>
                    <a:pt x="11578" y="1588"/>
                  </a:lnTo>
                  <a:lnTo>
                    <a:pt x="11630" y="1512"/>
                  </a:lnTo>
                  <a:lnTo>
                    <a:pt x="11681" y="1435"/>
                  </a:lnTo>
                  <a:lnTo>
                    <a:pt x="11719" y="1358"/>
                  </a:lnTo>
                  <a:lnTo>
                    <a:pt x="11745" y="1268"/>
                  </a:lnTo>
                  <a:lnTo>
                    <a:pt x="11771" y="1166"/>
                  </a:lnTo>
                  <a:lnTo>
                    <a:pt x="11783" y="1076"/>
                  </a:lnTo>
                  <a:lnTo>
                    <a:pt x="11783" y="974"/>
                  </a:lnTo>
                  <a:lnTo>
                    <a:pt x="11783" y="871"/>
                  </a:lnTo>
                  <a:lnTo>
                    <a:pt x="11771" y="782"/>
                  </a:lnTo>
                  <a:lnTo>
                    <a:pt x="11745" y="679"/>
                  </a:lnTo>
                  <a:lnTo>
                    <a:pt x="11719" y="589"/>
                  </a:lnTo>
                  <a:lnTo>
                    <a:pt x="11681" y="513"/>
                  </a:lnTo>
                  <a:lnTo>
                    <a:pt x="11630" y="436"/>
                  </a:lnTo>
                  <a:lnTo>
                    <a:pt x="11578" y="359"/>
                  </a:lnTo>
                  <a:lnTo>
                    <a:pt x="11527" y="282"/>
                  </a:lnTo>
                  <a:lnTo>
                    <a:pt x="11463" y="218"/>
                  </a:lnTo>
                  <a:lnTo>
                    <a:pt x="11386" y="167"/>
                  </a:lnTo>
                  <a:lnTo>
                    <a:pt x="11322" y="116"/>
                  </a:lnTo>
                  <a:lnTo>
                    <a:pt x="11245" y="77"/>
                  </a:lnTo>
                  <a:lnTo>
                    <a:pt x="11156" y="52"/>
                  </a:lnTo>
                  <a:lnTo>
                    <a:pt x="11079" y="26"/>
                  </a:lnTo>
                  <a:lnTo>
                    <a:pt x="10989" y="13"/>
                  </a:lnTo>
                  <a:lnTo>
                    <a:pt x="109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1"/>
            <p:cNvSpPr/>
            <p:nvPr/>
          </p:nvSpPr>
          <p:spPr>
            <a:xfrm rot="5400000">
              <a:off x="5572619" y="4061625"/>
              <a:ext cx="968981" cy="160099"/>
            </a:xfrm>
            <a:custGeom>
              <a:avLst/>
              <a:gdLst/>
              <a:ahLst/>
              <a:cxnLst/>
              <a:rect l="l" t="t" r="r" b="b"/>
              <a:pathLst>
                <a:path w="11784" h="1947" extrusionOk="0">
                  <a:moveTo>
                    <a:pt x="884" y="0"/>
                  </a:moveTo>
                  <a:lnTo>
                    <a:pt x="794" y="13"/>
                  </a:lnTo>
                  <a:lnTo>
                    <a:pt x="705" y="26"/>
                  </a:lnTo>
                  <a:lnTo>
                    <a:pt x="628" y="51"/>
                  </a:lnTo>
                  <a:lnTo>
                    <a:pt x="538" y="77"/>
                  </a:lnTo>
                  <a:lnTo>
                    <a:pt x="461" y="115"/>
                  </a:lnTo>
                  <a:lnTo>
                    <a:pt x="384" y="167"/>
                  </a:lnTo>
                  <a:lnTo>
                    <a:pt x="320" y="231"/>
                  </a:lnTo>
                  <a:lnTo>
                    <a:pt x="256" y="295"/>
                  </a:lnTo>
                  <a:lnTo>
                    <a:pt x="205" y="359"/>
                  </a:lnTo>
                  <a:lnTo>
                    <a:pt x="154" y="436"/>
                  </a:lnTo>
                  <a:lnTo>
                    <a:pt x="103" y="512"/>
                  </a:lnTo>
                  <a:lnTo>
                    <a:pt x="64" y="602"/>
                  </a:lnTo>
                  <a:lnTo>
                    <a:pt x="39" y="692"/>
                  </a:lnTo>
                  <a:lnTo>
                    <a:pt x="13" y="781"/>
                  </a:lnTo>
                  <a:lnTo>
                    <a:pt x="0" y="871"/>
                  </a:lnTo>
                  <a:lnTo>
                    <a:pt x="0" y="974"/>
                  </a:lnTo>
                  <a:lnTo>
                    <a:pt x="0" y="1076"/>
                  </a:lnTo>
                  <a:lnTo>
                    <a:pt x="13" y="1166"/>
                  </a:lnTo>
                  <a:lnTo>
                    <a:pt x="39" y="1268"/>
                  </a:lnTo>
                  <a:lnTo>
                    <a:pt x="64" y="1358"/>
                  </a:lnTo>
                  <a:lnTo>
                    <a:pt x="103" y="1435"/>
                  </a:lnTo>
                  <a:lnTo>
                    <a:pt x="154" y="1524"/>
                  </a:lnTo>
                  <a:lnTo>
                    <a:pt x="205" y="1588"/>
                  </a:lnTo>
                  <a:lnTo>
                    <a:pt x="256" y="1665"/>
                  </a:lnTo>
                  <a:lnTo>
                    <a:pt x="320" y="1729"/>
                  </a:lnTo>
                  <a:lnTo>
                    <a:pt x="384" y="1780"/>
                  </a:lnTo>
                  <a:lnTo>
                    <a:pt x="461" y="1832"/>
                  </a:lnTo>
                  <a:lnTo>
                    <a:pt x="538" y="1870"/>
                  </a:lnTo>
                  <a:lnTo>
                    <a:pt x="628" y="1908"/>
                  </a:lnTo>
                  <a:lnTo>
                    <a:pt x="705" y="1921"/>
                  </a:lnTo>
                  <a:lnTo>
                    <a:pt x="794" y="1947"/>
                  </a:lnTo>
                  <a:lnTo>
                    <a:pt x="10989" y="1947"/>
                  </a:lnTo>
                  <a:lnTo>
                    <a:pt x="11079" y="1921"/>
                  </a:lnTo>
                  <a:lnTo>
                    <a:pt x="11156" y="1908"/>
                  </a:lnTo>
                  <a:lnTo>
                    <a:pt x="11245" y="1870"/>
                  </a:lnTo>
                  <a:lnTo>
                    <a:pt x="11322" y="1832"/>
                  </a:lnTo>
                  <a:lnTo>
                    <a:pt x="11386" y="1780"/>
                  </a:lnTo>
                  <a:lnTo>
                    <a:pt x="11463" y="1729"/>
                  </a:lnTo>
                  <a:lnTo>
                    <a:pt x="11527" y="1665"/>
                  </a:lnTo>
                  <a:lnTo>
                    <a:pt x="11578" y="1588"/>
                  </a:lnTo>
                  <a:lnTo>
                    <a:pt x="11630" y="1524"/>
                  </a:lnTo>
                  <a:lnTo>
                    <a:pt x="11681" y="1435"/>
                  </a:lnTo>
                  <a:lnTo>
                    <a:pt x="11719" y="1358"/>
                  </a:lnTo>
                  <a:lnTo>
                    <a:pt x="11745" y="1268"/>
                  </a:lnTo>
                  <a:lnTo>
                    <a:pt x="11771" y="1166"/>
                  </a:lnTo>
                  <a:lnTo>
                    <a:pt x="11783" y="1076"/>
                  </a:lnTo>
                  <a:lnTo>
                    <a:pt x="11783" y="974"/>
                  </a:lnTo>
                  <a:lnTo>
                    <a:pt x="11783" y="871"/>
                  </a:lnTo>
                  <a:lnTo>
                    <a:pt x="11771" y="781"/>
                  </a:lnTo>
                  <a:lnTo>
                    <a:pt x="11745" y="692"/>
                  </a:lnTo>
                  <a:lnTo>
                    <a:pt x="11719" y="602"/>
                  </a:lnTo>
                  <a:lnTo>
                    <a:pt x="11681" y="512"/>
                  </a:lnTo>
                  <a:lnTo>
                    <a:pt x="11630" y="436"/>
                  </a:lnTo>
                  <a:lnTo>
                    <a:pt x="11578" y="359"/>
                  </a:lnTo>
                  <a:lnTo>
                    <a:pt x="11527" y="295"/>
                  </a:lnTo>
                  <a:lnTo>
                    <a:pt x="11463" y="231"/>
                  </a:lnTo>
                  <a:lnTo>
                    <a:pt x="11386" y="167"/>
                  </a:lnTo>
                  <a:lnTo>
                    <a:pt x="11322" y="115"/>
                  </a:lnTo>
                  <a:lnTo>
                    <a:pt x="11245" y="77"/>
                  </a:lnTo>
                  <a:lnTo>
                    <a:pt x="11156" y="51"/>
                  </a:lnTo>
                  <a:lnTo>
                    <a:pt x="11079" y="26"/>
                  </a:lnTo>
                  <a:lnTo>
                    <a:pt x="10989" y="13"/>
                  </a:lnTo>
                  <a:lnTo>
                    <a:pt x="109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1"/>
            <p:cNvSpPr/>
            <p:nvPr/>
          </p:nvSpPr>
          <p:spPr>
            <a:xfrm rot="5400000">
              <a:off x="5198763" y="4061584"/>
              <a:ext cx="968981" cy="160181"/>
            </a:xfrm>
            <a:custGeom>
              <a:avLst/>
              <a:gdLst/>
              <a:ahLst/>
              <a:cxnLst/>
              <a:rect l="l" t="t" r="r" b="b"/>
              <a:pathLst>
                <a:path w="11784" h="1948" extrusionOk="0">
                  <a:moveTo>
                    <a:pt x="884" y="1"/>
                  </a:moveTo>
                  <a:lnTo>
                    <a:pt x="794" y="14"/>
                  </a:lnTo>
                  <a:lnTo>
                    <a:pt x="705" y="27"/>
                  </a:lnTo>
                  <a:lnTo>
                    <a:pt x="628" y="52"/>
                  </a:lnTo>
                  <a:lnTo>
                    <a:pt x="538" y="78"/>
                  </a:lnTo>
                  <a:lnTo>
                    <a:pt x="461" y="129"/>
                  </a:lnTo>
                  <a:lnTo>
                    <a:pt x="384" y="167"/>
                  </a:lnTo>
                  <a:lnTo>
                    <a:pt x="320" y="231"/>
                  </a:lnTo>
                  <a:lnTo>
                    <a:pt x="256" y="296"/>
                  </a:lnTo>
                  <a:lnTo>
                    <a:pt x="205" y="360"/>
                  </a:lnTo>
                  <a:lnTo>
                    <a:pt x="154" y="436"/>
                  </a:lnTo>
                  <a:lnTo>
                    <a:pt x="103" y="513"/>
                  </a:lnTo>
                  <a:lnTo>
                    <a:pt x="64" y="603"/>
                  </a:lnTo>
                  <a:lnTo>
                    <a:pt x="39" y="693"/>
                  </a:lnTo>
                  <a:lnTo>
                    <a:pt x="13" y="782"/>
                  </a:lnTo>
                  <a:lnTo>
                    <a:pt x="0" y="885"/>
                  </a:lnTo>
                  <a:lnTo>
                    <a:pt x="0" y="974"/>
                  </a:lnTo>
                  <a:lnTo>
                    <a:pt x="0" y="1077"/>
                  </a:lnTo>
                  <a:lnTo>
                    <a:pt x="13" y="1179"/>
                  </a:lnTo>
                  <a:lnTo>
                    <a:pt x="39" y="1269"/>
                  </a:lnTo>
                  <a:lnTo>
                    <a:pt x="64" y="1359"/>
                  </a:lnTo>
                  <a:lnTo>
                    <a:pt x="103" y="1435"/>
                  </a:lnTo>
                  <a:lnTo>
                    <a:pt x="154" y="1525"/>
                  </a:lnTo>
                  <a:lnTo>
                    <a:pt x="205" y="1602"/>
                  </a:lnTo>
                  <a:lnTo>
                    <a:pt x="256" y="1666"/>
                  </a:lnTo>
                  <a:lnTo>
                    <a:pt x="320" y="1730"/>
                  </a:lnTo>
                  <a:lnTo>
                    <a:pt x="384" y="1781"/>
                  </a:lnTo>
                  <a:lnTo>
                    <a:pt x="461" y="1832"/>
                  </a:lnTo>
                  <a:lnTo>
                    <a:pt x="538" y="1871"/>
                  </a:lnTo>
                  <a:lnTo>
                    <a:pt x="628" y="1909"/>
                  </a:lnTo>
                  <a:lnTo>
                    <a:pt x="705" y="1935"/>
                  </a:lnTo>
                  <a:lnTo>
                    <a:pt x="794" y="1948"/>
                  </a:lnTo>
                  <a:lnTo>
                    <a:pt x="10989" y="1948"/>
                  </a:lnTo>
                  <a:lnTo>
                    <a:pt x="11079" y="1935"/>
                  </a:lnTo>
                  <a:lnTo>
                    <a:pt x="11156" y="1909"/>
                  </a:lnTo>
                  <a:lnTo>
                    <a:pt x="11245" y="1871"/>
                  </a:lnTo>
                  <a:lnTo>
                    <a:pt x="11322" y="1832"/>
                  </a:lnTo>
                  <a:lnTo>
                    <a:pt x="11386" y="1781"/>
                  </a:lnTo>
                  <a:lnTo>
                    <a:pt x="11463" y="1730"/>
                  </a:lnTo>
                  <a:lnTo>
                    <a:pt x="11527" y="1666"/>
                  </a:lnTo>
                  <a:lnTo>
                    <a:pt x="11578" y="1602"/>
                  </a:lnTo>
                  <a:lnTo>
                    <a:pt x="11630" y="1525"/>
                  </a:lnTo>
                  <a:lnTo>
                    <a:pt x="11681" y="1435"/>
                  </a:lnTo>
                  <a:lnTo>
                    <a:pt x="11719" y="1359"/>
                  </a:lnTo>
                  <a:lnTo>
                    <a:pt x="11745" y="1269"/>
                  </a:lnTo>
                  <a:lnTo>
                    <a:pt x="11771" y="1179"/>
                  </a:lnTo>
                  <a:lnTo>
                    <a:pt x="11783" y="1077"/>
                  </a:lnTo>
                  <a:lnTo>
                    <a:pt x="11783" y="974"/>
                  </a:lnTo>
                  <a:lnTo>
                    <a:pt x="11783" y="885"/>
                  </a:lnTo>
                  <a:lnTo>
                    <a:pt x="11771" y="782"/>
                  </a:lnTo>
                  <a:lnTo>
                    <a:pt x="11745" y="693"/>
                  </a:lnTo>
                  <a:lnTo>
                    <a:pt x="11719" y="603"/>
                  </a:lnTo>
                  <a:lnTo>
                    <a:pt x="11681" y="513"/>
                  </a:lnTo>
                  <a:lnTo>
                    <a:pt x="11630" y="436"/>
                  </a:lnTo>
                  <a:lnTo>
                    <a:pt x="11578" y="360"/>
                  </a:lnTo>
                  <a:lnTo>
                    <a:pt x="11527" y="296"/>
                  </a:lnTo>
                  <a:lnTo>
                    <a:pt x="11463" y="231"/>
                  </a:lnTo>
                  <a:lnTo>
                    <a:pt x="11386" y="167"/>
                  </a:lnTo>
                  <a:lnTo>
                    <a:pt x="11322" y="129"/>
                  </a:lnTo>
                  <a:lnTo>
                    <a:pt x="11245" y="78"/>
                  </a:lnTo>
                  <a:lnTo>
                    <a:pt x="11156" y="52"/>
                  </a:lnTo>
                  <a:lnTo>
                    <a:pt x="11079" y="27"/>
                  </a:lnTo>
                  <a:lnTo>
                    <a:pt x="10989" y="14"/>
                  </a:lnTo>
                  <a:lnTo>
                    <a:pt x="10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1"/>
            <p:cNvSpPr/>
            <p:nvPr/>
          </p:nvSpPr>
          <p:spPr>
            <a:xfrm rot="5400000">
              <a:off x="6713715" y="2876211"/>
              <a:ext cx="240190" cy="239121"/>
            </a:xfrm>
            <a:custGeom>
              <a:avLst/>
              <a:gdLst/>
              <a:ahLst/>
              <a:cxnLst/>
              <a:rect l="l" t="t" r="r" b="b"/>
              <a:pathLst>
                <a:path w="2921" h="2908" extrusionOk="0">
                  <a:moveTo>
                    <a:pt x="1307" y="0"/>
                  </a:moveTo>
                  <a:lnTo>
                    <a:pt x="1166" y="26"/>
                  </a:lnTo>
                  <a:lnTo>
                    <a:pt x="1025" y="64"/>
                  </a:lnTo>
                  <a:lnTo>
                    <a:pt x="897" y="102"/>
                  </a:lnTo>
                  <a:lnTo>
                    <a:pt x="769" y="167"/>
                  </a:lnTo>
                  <a:lnTo>
                    <a:pt x="654" y="243"/>
                  </a:lnTo>
                  <a:lnTo>
                    <a:pt x="539" y="333"/>
                  </a:lnTo>
                  <a:lnTo>
                    <a:pt x="436" y="423"/>
                  </a:lnTo>
                  <a:lnTo>
                    <a:pt x="334" y="525"/>
                  </a:lnTo>
                  <a:lnTo>
                    <a:pt x="257" y="640"/>
                  </a:lnTo>
                  <a:lnTo>
                    <a:pt x="180" y="756"/>
                  </a:lnTo>
                  <a:lnTo>
                    <a:pt x="116" y="884"/>
                  </a:lnTo>
                  <a:lnTo>
                    <a:pt x="78" y="1012"/>
                  </a:lnTo>
                  <a:lnTo>
                    <a:pt x="39" y="1153"/>
                  </a:lnTo>
                  <a:lnTo>
                    <a:pt x="14" y="1306"/>
                  </a:lnTo>
                  <a:lnTo>
                    <a:pt x="1" y="1447"/>
                  </a:lnTo>
                  <a:lnTo>
                    <a:pt x="14" y="1601"/>
                  </a:lnTo>
                  <a:lnTo>
                    <a:pt x="39" y="1742"/>
                  </a:lnTo>
                  <a:lnTo>
                    <a:pt x="78" y="1883"/>
                  </a:lnTo>
                  <a:lnTo>
                    <a:pt x="116" y="2011"/>
                  </a:lnTo>
                  <a:lnTo>
                    <a:pt x="180" y="2139"/>
                  </a:lnTo>
                  <a:lnTo>
                    <a:pt x="257" y="2267"/>
                  </a:lnTo>
                  <a:lnTo>
                    <a:pt x="334" y="2382"/>
                  </a:lnTo>
                  <a:lnTo>
                    <a:pt x="436" y="2485"/>
                  </a:lnTo>
                  <a:lnTo>
                    <a:pt x="539" y="2574"/>
                  </a:lnTo>
                  <a:lnTo>
                    <a:pt x="654" y="2651"/>
                  </a:lnTo>
                  <a:lnTo>
                    <a:pt x="769" y="2728"/>
                  </a:lnTo>
                  <a:lnTo>
                    <a:pt x="897" y="2792"/>
                  </a:lnTo>
                  <a:lnTo>
                    <a:pt x="1025" y="2843"/>
                  </a:lnTo>
                  <a:lnTo>
                    <a:pt x="1166" y="2882"/>
                  </a:lnTo>
                  <a:lnTo>
                    <a:pt x="1307" y="2895"/>
                  </a:lnTo>
                  <a:lnTo>
                    <a:pt x="1461" y="2907"/>
                  </a:lnTo>
                  <a:lnTo>
                    <a:pt x="1615" y="2895"/>
                  </a:lnTo>
                  <a:lnTo>
                    <a:pt x="1755" y="2882"/>
                  </a:lnTo>
                  <a:lnTo>
                    <a:pt x="1896" y="2843"/>
                  </a:lnTo>
                  <a:lnTo>
                    <a:pt x="2024" y="2792"/>
                  </a:lnTo>
                  <a:lnTo>
                    <a:pt x="2152" y="2728"/>
                  </a:lnTo>
                  <a:lnTo>
                    <a:pt x="2281" y="2651"/>
                  </a:lnTo>
                  <a:lnTo>
                    <a:pt x="2383" y="2574"/>
                  </a:lnTo>
                  <a:lnTo>
                    <a:pt x="2485" y="2485"/>
                  </a:lnTo>
                  <a:lnTo>
                    <a:pt x="2588" y="2382"/>
                  </a:lnTo>
                  <a:lnTo>
                    <a:pt x="2665" y="2267"/>
                  </a:lnTo>
                  <a:lnTo>
                    <a:pt x="2742" y="2139"/>
                  </a:lnTo>
                  <a:lnTo>
                    <a:pt x="2806" y="2011"/>
                  </a:lnTo>
                  <a:lnTo>
                    <a:pt x="2857" y="1883"/>
                  </a:lnTo>
                  <a:lnTo>
                    <a:pt x="2883" y="1742"/>
                  </a:lnTo>
                  <a:lnTo>
                    <a:pt x="2908" y="1601"/>
                  </a:lnTo>
                  <a:lnTo>
                    <a:pt x="2921" y="1447"/>
                  </a:lnTo>
                  <a:lnTo>
                    <a:pt x="2908" y="1306"/>
                  </a:lnTo>
                  <a:lnTo>
                    <a:pt x="2883" y="1153"/>
                  </a:lnTo>
                  <a:lnTo>
                    <a:pt x="2857" y="1012"/>
                  </a:lnTo>
                  <a:lnTo>
                    <a:pt x="2806" y="884"/>
                  </a:lnTo>
                  <a:lnTo>
                    <a:pt x="2742" y="756"/>
                  </a:lnTo>
                  <a:lnTo>
                    <a:pt x="2665" y="640"/>
                  </a:lnTo>
                  <a:lnTo>
                    <a:pt x="2588" y="525"/>
                  </a:lnTo>
                  <a:lnTo>
                    <a:pt x="2485" y="423"/>
                  </a:lnTo>
                  <a:lnTo>
                    <a:pt x="2383" y="333"/>
                  </a:lnTo>
                  <a:lnTo>
                    <a:pt x="2281" y="243"/>
                  </a:lnTo>
                  <a:lnTo>
                    <a:pt x="2152" y="167"/>
                  </a:lnTo>
                  <a:lnTo>
                    <a:pt x="2024" y="102"/>
                  </a:lnTo>
                  <a:lnTo>
                    <a:pt x="1896" y="64"/>
                  </a:lnTo>
                  <a:lnTo>
                    <a:pt x="1755" y="26"/>
                  </a:lnTo>
                  <a:lnTo>
                    <a:pt x="1615" y="0"/>
                  </a:lnTo>
                  <a:close/>
                </a:path>
              </a:pathLst>
            </a:custGeom>
            <a:solidFill>
              <a:srgbClr val="FAFF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1"/>
            <p:cNvSpPr/>
            <p:nvPr/>
          </p:nvSpPr>
          <p:spPr>
            <a:xfrm rot="5400000">
              <a:off x="5937509" y="2776179"/>
              <a:ext cx="239203" cy="240190"/>
            </a:xfrm>
            <a:custGeom>
              <a:avLst/>
              <a:gdLst/>
              <a:ahLst/>
              <a:cxnLst/>
              <a:rect l="l" t="t" r="r" b="b"/>
              <a:pathLst>
                <a:path w="2909" h="2921" extrusionOk="0">
                  <a:moveTo>
                    <a:pt x="1448" y="0"/>
                  </a:moveTo>
                  <a:lnTo>
                    <a:pt x="1307" y="13"/>
                  </a:lnTo>
                  <a:lnTo>
                    <a:pt x="1154" y="39"/>
                  </a:lnTo>
                  <a:lnTo>
                    <a:pt x="1025" y="77"/>
                  </a:lnTo>
                  <a:lnTo>
                    <a:pt x="885" y="116"/>
                  </a:lnTo>
                  <a:lnTo>
                    <a:pt x="756" y="180"/>
                  </a:lnTo>
                  <a:lnTo>
                    <a:pt x="641" y="257"/>
                  </a:lnTo>
                  <a:lnTo>
                    <a:pt x="526" y="333"/>
                  </a:lnTo>
                  <a:lnTo>
                    <a:pt x="423" y="436"/>
                  </a:lnTo>
                  <a:lnTo>
                    <a:pt x="334" y="538"/>
                  </a:lnTo>
                  <a:lnTo>
                    <a:pt x="244" y="654"/>
                  </a:lnTo>
                  <a:lnTo>
                    <a:pt x="167" y="769"/>
                  </a:lnTo>
                  <a:lnTo>
                    <a:pt x="116" y="897"/>
                  </a:lnTo>
                  <a:lnTo>
                    <a:pt x="65" y="1025"/>
                  </a:lnTo>
                  <a:lnTo>
                    <a:pt x="26" y="1166"/>
                  </a:lnTo>
                  <a:lnTo>
                    <a:pt x="1" y="1320"/>
                  </a:lnTo>
                  <a:lnTo>
                    <a:pt x="1" y="1461"/>
                  </a:lnTo>
                  <a:lnTo>
                    <a:pt x="1" y="1614"/>
                  </a:lnTo>
                  <a:lnTo>
                    <a:pt x="26" y="1755"/>
                  </a:lnTo>
                  <a:lnTo>
                    <a:pt x="65" y="1896"/>
                  </a:lnTo>
                  <a:lnTo>
                    <a:pt x="116" y="2024"/>
                  </a:lnTo>
                  <a:lnTo>
                    <a:pt x="167" y="2152"/>
                  </a:lnTo>
                  <a:lnTo>
                    <a:pt x="244" y="2280"/>
                  </a:lnTo>
                  <a:lnTo>
                    <a:pt x="334" y="2383"/>
                  </a:lnTo>
                  <a:lnTo>
                    <a:pt x="423" y="2498"/>
                  </a:lnTo>
                  <a:lnTo>
                    <a:pt x="526" y="2588"/>
                  </a:lnTo>
                  <a:lnTo>
                    <a:pt x="641" y="2664"/>
                  </a:lnTo>
                  <a:lnTo>
                    <a:pt x="756" y="2741"/>
                  </a:lnTo>
                  <a:lnTo>
                    <a:pt x="885" y="2805"/>
                  </a:lnTo>
                  <a:lnTo>
                    <a:pt x="1025" y="2857"/>
                  </a:lnTo>
                  <a:lnTo>
                    <a:pt x="1154" y="2882"/>
                  </a:lnTo>
                  <a:lnTo>
                    <a:pt x="1307" y="2908"/>
                  </a:lnTo>
                  <a:lnTo>
                    <a:pt x="1448" y="2921"/>
                  </a:lnTo>
                  <a:lnTo>
                    <a:pt x="1602" y="2908"/>
                  </a:lnTo>
                  <a:lnTo>
                    <a:pt x="1743" y="2882"/>
                  </a:lnTo>
                  <a:lnTo>
                    <a:pt x="1884" y="2857"/>
                  </a:lnTo>
                  <a:lnTo>
                    <a:pt x="2024" y="2805"/>
                  </a:lnTo>
                  <a:lnTo>
                    <a:pt x="2153" y="2741"/>
                  </a:lnTo>
                  <a:lnTo>
                    <a:pt x="2268" y="2664"/>
                  </a:lnTo>
                  <a:lnTo>
                    <a:pt x="2383" y="2588"/>
                  </a:lnTo>
                  <a:lnTo>
                    <a:pt x="2486" y="2498"/>
                  </a:lnTo>
                  <a:lnTo>
                    <a:pt x="2575" y="2383"/>
                  </a:lnTo>
                  <a:lnTo>
                    <a:pt x="2665" y="2280"/>
                  </a:lnTo>
                  <a:lnTo>
                    <a:pt x="2729" y="2152"/>
                  </a:lnTo>
                  <a:lnTo>
                    <a:pt x="2793" y="2024"/>
                  </a:lnTo>
                  <a:lnTo>
                    <a:pt x="2844" y="1896"/>
                  </a:lnTo>
                  <a:lnTo>
                    <a:pt x="2883" y="1755"/>
                  </a:lnTo>
                  <a:lnTo>
                    <a:pt x="2895" y="1614"/>
                  </a:lnTo>
                  <a:lnTo>
                    <a:pt x="2908" y="1461"/>
                  </a:lnTo>
                  <a:lnTo>
                    <a:pt x="2895" y="1320"/>
                  </a:lnTo>
                  <a:lnTo>
                    <a:pt x="2883" y="1166"/>
                  </a:lnTo>
                  <a:lnTo>
                    <a:pt x="2844" y="1025"/>
                  </a:lnTo>
                  <a:lnTo>
                    <a:pt x="2793" y="897"/>
                  </a:lnTo>
                  <a:lnTo>
                    <a:pt x="2729" y="769"/>
                  </a:lnTo>
                  <a:lnTo>
                    <a:pt x="2665" y="654"/>
                  </a:lnTo>
                  <a:lnTo>
                    <a:pt x="2575" y="538"/>
                  </a:lnTo>
                  <a:lnTo>
                    <a:pt x="2486" y="436"/>
                  </a:lnTo>
                  <a:lnTo>
                    <a:pt x="2383" y="333"/>
                  </a:lnTo>
                  <a:lnTo>
                    <a:pt x="2268" y="257"/>
                  </a:lnTo>
                  <a:lnTo>
                    <a:pt x="2153" y="180"/>
                  </a:lnTo>
                  <a:lnTo>
                    <a:pt x="2024" y="116"/>
                  </a:lnTo>
                  <a:lnTo>
                    <a:pt x="1884" y="77"/>
                  </a:lnTo>
                  <a:lnTo>
                    <a:pt x="1743" y="39"/>
                  </a:lnTo>
                  <a:lnTo>
                    <a:pt x="1602" y="13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rgbClr val="FAFF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1"/>
            <p:cNvSpPr/>
            <p:nvPr/>
          </p:nvSpPr>
          <p:spPr>
            <a:xfrm rot="5400000">
              <a:off x="5308288" y="2422840"/>
              <a:ext cx="239121" cy="239121"/>
            </a:xfrm>
            <a:custGeom>
              <a:avLst/>
              <a:gdLst/>
              <a:ahLst/>
              <a:cxnLst/>
              <a:rect l="l" t="t" r="r" b="b"/>
              <a:pathLst>
                <a:path w="2908" h="2908" extrusionOk="0">
                  <a:moveTo>
                    <a:pt x="1448" y="1"/>
                  </a:moveTo>
                  <a:lnTo>
                    <a:pt x="1307" y="13"/>
                  </a:lnTo>
                  <a:lnTo>
                    <a:pt x="1153" y="26"/>
                  </a:lnTo>
                  <a:lnTo>
                    <a:pt x="1012" y="65"/>
                  </a:lnTo>
                  <a:lnTo>
                    <a:pt x="884" y="116"/>
                  </a:lnTo>
                  <a:lnTo>
                    <a:pt x="756" y="180"/>
                  </a:lnTo>
                  <a:lnTo>
                    <a:pt x="641" y="244"/>
                  </a:lnTo>
                  <a:lnTo>
                    <a:pt x="526" y="334"/>
                  </a:lnTo>
                  <a:lnTo>
                    <a:pt x="423" y="423"/>
                  </a:lnTo>
                  <a:lnTo>
                    <a:pt x="321" y="526"/>
                  </a:lnTo>
                  <a:lnTo>
                    <a:pt x="244" y="641"/>
                  </a:lnTo>
                  <a:lnTo>
                    <a:pt x="167" y="756"/>
                  </a:lnTo>
                  <a:lnTo>
                    <a:pt x="103" y="884"/>
                  </a:lnTo>
                  <a:lnTo>
                    <a:pt x="64" y="1025"/>
                  </a:lnTo>
                  <a:lnTo>
                    <a:pt x="26" y="1166"/>
                  </a:lnTo>
                  <a:lnTo>
                    <a:pt x="0" y="1307"/>
                  </a:lnTo>
                  <a:lnTo>
                    <a:pt x="0" y="1461"/>
                  </a:lnTo>
                  <a:lnTo>
                    <a:pt x="0" y="1602"/>
                  </a:lnTo>
                  <a:lnTo>
                    <a:pt x="26" y="1742"/>
                  </a:lnTo>
                  <a:lnTo>
                    <a:pt x="64" y="1883"/>
                  </a:lnTo>
                  <a:lnTo>
                    <a:pt x="103" y="2024"/>
                  </a:lnTo>
                  <a:lnTo>
                    <a:pt x="167" y="2152"/>
                  </a:lnTo>
                  <a:lnTo>
                    <a:pt x="244" y="2268"/>
                  </a:lnTo>
                  <a:lnTo>
                    <a:pt x="321" y="2383"/>
                  </a:lnTo>
                  <a:lnTo>
                    <a:pt x="423" y="2485"/>
                  </a:lnTo>
                  <a:lnTo>
                    <a:pt x="526" y="2575"/>
                  </a:lnTo>
                  <a:lnTo>
                    <a:pt x="641" y="2665"/>
                  </a:lnTo>
                  <a:lnTo>
                    <a:pt x="756" y="2741"/>
                  </a:lnTo>
                  <a:lnTo>
                    <a:pt x="884" y="2793"/>
                  </a:lnTo>
                  <a:lnTo>
                    <a:pt x="1012" y="2844"/>
                  </a:lnTo>
                  <a:lnTo>
                    <a:pt x="1153" y="2882"/>
                  </a:lnTo>
                  <a:lnTo>
                    <a:pt x="1307" y="2908"/>
                  </a:lnTo>
                  <a:lnTo>
                    <a:pt x="1601" y="2908"/>
                  </a:lnTo>
                  <a:lnTo>
                    <a:pt x="1742" y="2882"/>
                  </a:lnTo>
                  <a:lnTo>
                    <a:pt x="1883" y="2844"/>
                  </a:lnTo>
                  <a:lnTo>
                    <a:pt x="2011" y="2793"/>
                  </a:lnTo>
                  <a:lnTo>
                    <a:pt x="2139" y="2741"/>
                  </a:lnTo>
                  <a:lnTo>
                    <a:pt x="2267" y="2665"/>
                  </a:lnTo>
                  <a:lnTo>
                    <a:pt x="2370" y="2575"/>
                  </a:lnTo>
                  <a:lnTo>
                    <a:pt x="2485" y="2485"/>
                  </a:lnTo>
                  <a:lnTo>
                    <a:pt x="2575" y="2383"/>
                  </a:lnTo>
                  <a:lnTo>
                    <a:pt x="2652" y="2268"/>
                  </a:lnTo>
                  <a:lnTo>
                    <a:pt x="2728" y="2152"/>
                  </a:lnTo>
                  <a:lnTo>
                    <a:pt x="2793" y="2024"/>
                  </a:lnTo>
                  <a:lnTo>
                    <a:pt x="2844" y="1883"/>
                  </a:lnTo>
                  <a:lnTo>
                    <a:pt x="2882" y="1742"/>
                  </a:lnTo>
                  <a:lnTo>
                    <a:pt x="2895" y="1602"/>
                  </a:lnTo>
                  <a:lnTo>
                    <a:pt x="2908" y="1461"/>
                  </a:lnTo>
                  <a:lnTo>
                    <a:pt x="2895" y="1307"/>
                  </a:lnTo>
                  <a:lnTo>
                    <a:pt x="2882" y="1166"/>
                  </a:lnTo>
                  <a:lnTo>
                    <a:pt x="2844" y="1025"/>
                  </a:lnTo>
                  <a:lnTo>
                    <a:pt x="2793" y="884"/>
                  </a:lnTo>
                  <a:lnTo>
                    <a:pt x="2728" y="756"/>
                  </a:lnTo>
                  <a:lnTo>
                    <a:pt x="2652" y="641"/>
                  </a:lnTo>
                  <a:lnTo>
                    <a:pt x="2575" y="526"/>
                  </a:lnTo>
                  <a:lnTo>
                    <a:pt x="2485" y="423"/>
                  </a:lnTo>
                  <a:lnTo>
                    <a:pt x="2370" y="334"/>
                  </a:lnTo>
                  <a:lnTo>
                    <a:pt x="2267" y="244"/>
                  </a:lnTo>
                  <a:lnTo>
                    <a:pt x="2139" y="180"/>
                  </a:lnTo>
                  <a:lnTo>
                    <a:pt x="2011" y="116"/>
                  </a:lnTo>
                  <a:lnTo>
                    <a:pt x="1883" y="65"/>
                  </a:lnTo>
                  <a:lnTo>
                    <a:pt x="1742" y="26"/>
                  </a:lnTo>
                  <a:lnTo>
                    <a:pt x="1601" y="13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FAFF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1"/>
            <p:cNvSpPr/>
            <p:nvPr/>
          </p:nvSpPr>
          <p:spPr>
            <a:xfrm rot="5400000">
              <a:off x="4378272" y="3237979"/>
              <a:ext cx="239203" cy="239203"/>
            </a:xfrm>
            <a:custGeom>
              <a:avLst/>
              <a:gdLst/>
              <a:ahLst/>
              <a:cxnLst/>
              <a:rect l="l" t="t" r="r" b="b"/>
              <a:pathLst>
                <a:path w="2909" h="2909" extrusionOk="0">
                  <a:moveTo>
                    <a:pt x="1448" y="1"/>
                  </a:moveTo>
                  <a:lnTo>
                    <a:pt x="1307" y="14"/>
                  </a:lnTo>
                  <a:lnTo>
                    <a:pt x="1166" y="27"/>
                  </a:lnTo>
                  <a:lnTo>
                    <a:pt x="1025" y="65"/>
                  </a:lnTo>
                  <a:lnTo>
                    <a:pt x="884" y="116"/>
                  </a:lnTo>
                  <a:lnTo>
                    <a:pt x="756" y="180"/>
                  </a:lnTo>
                  <a:lnTo>
                    <a:pt x="641" y="244"/>
                  </a:lnTo>
                  <a:lnTo>
                    <a:pt x="526" y="334"/>
                  </a:lnTo>
                  <a:lnTo>
                    <a:pt x="423" y="424"/>
                  </a:lnTo>
                  <a:lnTo>
                    <a:pt x="334" y="526"/>
                  </a:lnTo>
                  <a:lnTo>
                    <a:pt x="244" y="641"/>
                  </a:lnTo>
                  <a:lnTo>
                    <a:pt x="167" y="757"/>
                  </a:lnTo>
                  <a:lnTo>
                    <a:pt x="116" y="885"/>
                  </a:lnTo>
                  <a:lnTo>
                    <a:pt x="65" y="1026"/>
                  </a:lnTo>
                  <a:lnTo>
                    <a:pt x="26" y="1166"/>
                  </a:lnTo>
                  <a:lnTo>
                    <a:pt x="1" y="1307"/>
                  </a:lnTo>
                  <a:lnTo>
                    <a:pt x="1" y="1461"/>
                  </a:lnTo>
                  <a:lnTo>
                    <a:pt x="1" y="1602"/>
                  </a:lnTo>
                  <a:lnTo>
                    <a:pt x="26" y="1756"/>
                  </a:lnTo>
                  <a:lnTo>
                    <a:pt x="65" y="1884"/>
                  </a:lnTo>
                  <a:lnTo>
                    <a:pt x="116" y="2025"/>
                  </a:lnTo>
                  <a:lnTo>
                    <a:pt x="167" y="2153"/>
                  </a:lnTo>
                  <a:lnTo>
                    <a:pt x="244" y="2268"/>
                  </a:lnTo>
                  <a:lnTo>
                    <a:pt x="334" y="2383"/>
                  </a:lnTo>
                  <a:lnTo>
                    <a:pt x="423" y="2486"/>
                  </a:lnTo>
                  <a:lnTo>
                    <a:pt x="526" y="2575"/>
                  </a:lnTo>
                  <a:lnTo>
                    <a:pt x="641" y="2665"/>
                  </a:lnTo>
                  <a:lnTo>
                    <a:pt x="756" y="2742"/>
                  </a:lnTo>
                  <a:lnTo>
                    <a:pt x="884" y="2793"/>
                  </a:lnTo>
                  <a:lnTo>
                    <a:pt x="1025" y="2844"/>
                  </a:lnTo>
                  <a:lnTo>
                    <a:pt x="1166" y="2883"/>
                  </a:lnTo>
                  <a:lnTo>
                    <a:pt x="1307" y="2908"/>
                  </a:lnTo>
                  <a:lnTo>
                    <a:pt x="1602" y="2908"/>
                  </a:lnTo>
                  <a:lnTo>
                    <a:pt x="1743" y="2883"/>
                  </a:lnTo>
                  <a:lnTo>
                    <a:pt x="1883" y="2844"/>
                  </a:lnTo>
                  <a:lnTo>
                    <a:pt x="2024" y="2793"/>
                  </a:lnTo>
                  <a:lnTo>
                    <a:pt x="2152" y="2742"/>
                  </a:lnTo>
                  <a:lnTo>
                    <a:pt x="2268" y="2665"/>
                  </a:lnTo>
                  <a:lnTo>
                    <a:pt x="2383" y="2575"/>
                  </a:lnTo>
                  <a:lnTo>
                    <a:pt x="2485" y="2486"/>
                  </a:lnTo>
                  <a:lnTo>
                    <a:pt x="2575" y="2383"/>
                  </a:lnTo>
                  <a:lnTo>
                    <a:pt x="2665" y="2268"/>
                  </a:lnTo>
                  <a:lnTo>
                    <a:pt x="2729" y="2153"/>
                  </a:lnTo>
                  <a:lnTo>
                    <a:pt x="2793" y="2025"/>
                  </a:lnTo>
                  <a:lnTo>
                    <a:pt x="2844" y="1884"/>
                  </a:lnTo>
                  <a:lnTo>
                    <a:pt x="2882" y="1756"/>
                  </a:lnTo>
                  <a:lnTo>
                    <a:pt x="2895" y="1602"/>
                  </a:lnTo>
                  <a:lnTo>
                    <a:pt x="2908" y="1461"/>
                  </a:lnTo>
                  <a:lnTo>
                    <a:pt x="2895" y="1307"/>
                  </a:lnTo>
                  <a:lnTo>
                    <a:pt x="2882" y="1166"/>
                  </a:lnTo>
                  <a:lnTo>
                    <a:pt x="2844" y="1026"/>
                  </a:lnTo>
                  <a:lnTo>
                    <a:pt x="2793" y="885"/>
                  </a:lnTo>
                  <a:lnTo>
                    <a:pt x="2729" y="757"/>
                  </a:lnTo>
                  <a:lnTo>
                    <a:pt x="2665" y="641"/>
                  </a:lnTo>
                  <a:lnTo>
                    <a:pt x="2575" y="526"/>
                  </a:lnTo>
                  <a:lnTo>
                    <a:pt x="2485" y="424"/>
                  </a:lnTo>
                  <a:lnTo>
                    <a:pt x="2383" y="334"/>
                  </a:lnTo>
                  <a:lnTo>
                    <a:pt x="2268" y="244"/>
                  </a:lnTo>
                  <a:lnTo>
                    <a:pt x="2152" y="180"/>
                  </a:lnTo>
                  <a:lnTo>
                    <a:pt x="2024" y="116"/>
                  </a:lnTo>
                  <a:lnTo>
                    <a:pt x="1883" y="65"/>
                  </a:lnTo>
                  <a:lnTo>
                    <a:pt x="1743" y="27"/>
                  </a:lnTo>
                  <a:lnTo>
                    <a:pt x="1602" y="14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FCB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1"/>
            <p:cNvSpPr/>
            <p:nvPr/>
          </p:nvSpPr>
          <p:spPr>
            <a:xfrm rot="5400000">
              <a:off x="3786877" y="2606622"/>
              <a:ext cx="239203" cy="240190"/>
            </a:xfrm>
            <a:custGeom>
              <a:avLst/>
              <a:gdLst/>
              <a:ahLst/>
              <a:cxnLst/>
              <a:rect l="l" t="t" r="r" b="b"/>
              <a:pathLst>
                <a:path w="2909" h="2921" extrusionOk="0">
                  <a:moveTo>
                    <a:pt x="1448" y="0"/>
                  </a:moveTo>
                  <a:lnTo>
                    <a:pt x="1307" y="13"/>
                  </a:lnTo>
                  <a:lnTo>
                    <a:pt x="1153" y="39"/>
                  </a:lnTo>
                  <a:lnTo>
                    <a:pt x="1025" y="64"/>
                  </a:lnTo>
                  <a:lnTo>
                    <a:pt x="885" y="115"/>
                  </a:lnTo>
                  <a:lnTo>
                    <a:pt x="756" y="179"/>
                  </a:lnTo>
                  <a:lnTo>
                    <a:pt x="641" y="256"/>
                  </a:lnTo>
                  <a:lnTo>
                    <a:pt x="526" y="333"/>
                  </a:lnTo>
                  <a:lnTo>
                    <a:pt x="423" y="436"/>
                  </a:lnTo>
                  <a:lnTo>
                    <a:pt x="334" y="538"/>
                  </a:lnTo>
                  <a:lnTo>
                    <a:pt x="244" y="641"/>
                  </a:lnTo>
                  <a:lnTo>
                    <a:pt x="167" y="769"/>
                  </a:lnTo>
                  <a:lnTo>
                    <a:pt x="116" y="897"/>
                  </a:lnTo>
                  <a:lnTo>
                    <a:pt x="65" y="1025"/>
                  </a:lnTo>
                  <a:lnTo>
                    <a:pt x="26" y="1166"/>
                  </a:lnTo>
                  <a:lnTo>
                    <a:pt x="1" y="1307"/>
                  </a:lnTo>
                  <a:lnTo>
                    <a:pt x="1" y="1460"/>
                  </a:lnTo>
                  <a:lnTo>
                    <a:pt x="1" y="1601"/>
                  </a:lnTo>
                  <a:lnTo>
                    <a:pt x="26" y="1755"/>
                  </a:lnTo>
                  <a:lnTo>
                    <a:pt x="65" y="1896"/>
                  </a:lnTo>
                  <a:lnTo>
                    <a:pt x="116" y="2024"/>
                  </a:lnTo>
                  <a:lnTo>
                    <a:pt x="167" y="2152"/>
                  </a:lnTo>
                  <a:lnTo>
                    <a:pt x="244" y="2267"/>
                  </a:lnTo>
                  <a:lnTo>
                    <a:pt x="334" y="2382"/>
                  </a:lnTo>
                  <a:lnTo>
                    <a:pt x="423" y="2485"/>
                  </a:lnTo>
                  <a:lnTo>
                    <a:pt x="526" y="2587"/>
                  </a:lnTo>
                  <a:lnTo>
                    <a:pt x="641" y="2664"/>
                  </a:lnTo>
                  <a:lnTo>
                    <a:pt x="756" y="2741"/>
                  </a:lnTo>
                  <a:lnTo>
                    <a:pt x="885" y="2805"/>
                  </a:lnTo>
                  <a:lnTo>
                    <a:pt x="1025" y="2844"/>
                  </a:lnTo>
                  <a:lnTo>
                    <a:pt x="1153" y="2882"/>
                  </a:lnTo>
                  <a:lnTo>
                    <a:pt x="1307" y="2908"/>
                  </a:lnTo>
                  <a:lnTo>
                    <a:pt x="1448" y="2920"/>
                  </a:lnTo>
                  <a:lnTo>
                    <a:pt x="1602" y="2908"/>
                  </a:lnTo>
                  <a:lnTo>
                    <a:pt x="1743" y="2882"/>
                  </a:lnTo>
                  <a:lnTo>
                    <a:pt x="1884" y="2844"/>
                  </a:lnTo>
                  <a:lnTo>
                    <a:pt x="2024" y="2805"/>
                  </a:lnTo>
                  <a:lnTo>
                    <a:pt x="2152" y="2741"/>
                  </a:lnTo>
                  <a:lnTo>
                    <a:pt x="2268" y="2664"/>
                  </a:lnTo>
                  <a:lnTo>
                    <a:pt x="2383" y="2587"/>
                  </a:lnTo>
                  <a:lnTo>
                    <a:pt x="2485" y="2485"/>
                  </a:lnTo>
                  <a:lnTo>
                    <a:pt x="2575" y="2382"/>
                  </a:lnTo>
                  <a:lnTo>
                    <a:pt x="2665" y="2267"/>
                  </a:lnTo>
                  <a:lnTo>
                    <a:pt x="2729" y="2152"/>
                  </a:lnTo>
                  <a:lnTo>
                    <a:pt x="2793" y="2024"/>
                  </a:lnTo>
                  <a:lnTo>
                    <a:pt x="2844" y="1896"/>
                  </a:lnTo>
                  <a:lnTo>
                    <a:pt x="2883" y="1755"/>
                  </a:lnTo>
                  <a:lnTo>
                    <a:pt x="2895" y="1601"/>
                  </a:lnTo>
                  <a:lnTo>
                    <a:pt x="2908" y="1460"/>
                  </a:lnTo>
                  <a:lnTo>
                    <a:pt x="2895" y="1307"/>
                  </a:lnTo>
                  <a:lnTo>
                    <a:pt x="2883" y="1166"/>
                  </a:lnTo>
                  <a:lnTo>
                    <a:pt x="2844" y="1025"/>
                  </a:lnTo>
                  <a:lnTo>
                    <a:pt x="2793" y="897"/>
                  </a:lnTo>
                  <a:lnTo>
                    <a:pt x="2729" y="769"/>
                  </a:lnTo>
                  <a:lnTo>
                    <a:pt x="2665" y="641"/>
                  </a:lnTo>
                  <a:lnTo>
                    <a:pt x="2575" y="538"/>
                  </a:lnTo>
                  <a:lnTo>
                    <a:pt x="2485" y="436"/>
                  </a:lnTo>
                  <a:lnTo>
                    <a:pt x="2383" y="333"/>
                  </a:lnTo>
                  <a:lnTo>
                    <a:pt x="2268" y="256"/>
                  </a:lnTo>
                  <a:lnTo>
                    <a:pt x="2152" y="179"/>
                  </a:lnTo>
                  <a:lnTo>
                    <a:pt x="2024" y="115"/>
                  </a:lnTo>
                  <a:lnTo>
                    <a:pt x="1884" y="64"/>
                  </a:lnTo>
                  <a:lnTo>
                    <a:pt x="1743" y="39"/>
                  </a:lnTo>
                  <a:lnTo>
                    <a:pt x="1602" y="13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rgbClr val="FCB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1"/>
            <p:cNvSpPr/>
            <p:nvPr/>
          </p:nvSpPr>
          <p:spPr>
            <a:xfrm rot="5400000">
              <a:off x="3192974" y="3107933"/>
              <a:ext cx="239121" cy="240190"/>
            </a:xfrm>
            <a:custGeom>
              <a:avLst/>
              <a:gdLst/>
              <a:ahLst/>
              <a:cxnLst/>
              <a:rect l="l" t="t" r="r" b="b"/>
              <a:pathLst>
                <a:path w="2908" h="2921" extrusionOk="0">
                  <a:moveTo>
                    <a:pt x="1448" y="1"/>
                  </a:moveTo>
                  <a:lnTo>
                    <a:pt x="1307" y="14"/>
                  </a:lnTo>
                  <a:lnTo>
                    <a:pt x="1153" y="39"/>
                  </a:lnTo>
                  <a:lnTo>
                    <a:pt x="1012" y="65"/>
                  </a:lnTo>
                  <a:lnTo>
                    <a:pt x="884" y="116"/>
                  </a:lnTo>
                  <a:lnTo>
                    <a:pt x="756" y="180"/>
                  </a:lnTo>
                  <a:lnTo>
                    <a:pt x="641" y="257"/>
                  </a:lnTo>
                  <a:lnTo>
                    <a:pt x="525" y="334"/>
                  </a:lnTo>
                  <a:lnTo>
                    <a:pt x="423" y="436"/>
                  </a:lnTo>
                  <a:lnTo>
                    <a:pt x="333" y="539"/>
                  </a:lnTo>
                  <a:lnTo>
                    <a:pt x="244" y="641"/>
                  </a:lnTo>
                  <a:lnTo>
                    <a:pt x="167" y="769"/>
                  </a:lnTo>
                  <a:lnTo>
                    <a:pt x="116" y="897"/>
                  </a:lnTo>
                  <a:lnTo>
                    <a:pt x="64" y="1025"/>
                  </a:lnTo>
                  <a:lnTo>
                    <a:pt x="26" y="1166"/>
                  </a:lnTo>
                  <a:lnTo>
                    <a:pt x="0" y="1307"/>
                  </a:lnTo>
                  <a:lnTo>
                    <a:pt x="0" y="1461"/>
                  </a:lnTo>
                  <a:lnTo>
                    <a:pt x="0" y="1615"/>
                  </a:lnTo>
                  <a:lnTo>
                    <a:pt x="26" y="1755"/>
                  </a:lnTo>
                  <a:lnTo>
                    <a:pt x="64" y="1896"/>
                  </a:lnTo>
                  <a:lnTo>
                    <a:pt x="116" y="2024"/>
                  </a:lnTo>
                  <a:lnTo>
                    <a:pt x="167" y="2153"/>
                  </a:lnTo>
                  <a:lnTo>
                    <a:pt x="244" y="2268"/>
                  </a:lnTo>
                  <a:lnTo>
                    <a:pt x="333" y="2383"/>
                  </a:lnTo>
                  <a:lnTo>
                    <a:pt x="423" y="2486"/>
                  </a:lnTo>
                  <a:lnTo>
                    <a:pt x="525" y="2588"/>
                  </a:lnTo>
                  <a:lnTo>
                    <a:pt x="641" y="2665"/>
                  </a:lnTo>
                  <a:lnTo>
                    <a:pt x="756" y="2742"/>
                  </a:lnTo>
                  <a:lnTo>
                    <a:pt x="884" y="2806"/>
                  </a:lnTo>
                  <a:lnTo>
                    <a:pt x="1012" y="2844"/>
                  </a:lnTo>
                  <a:lnTo>
                    <a:pt x="1153" y="2883"/>
                  </a:lnTo>
                  <a:lnTo>
                    <a:pt x="1307" y="2908"/>
                  </a:lnTo>
                  <a:lnTo>
                    <a:pt x="1448" y="2921"/>
                  </a:lnTo>
                  <a:lnTo>
                    <a:pt x="1601" y="2908"/>
                  </a:lnTo>
                  <a:lnTo>
                    <a:pt x="1742" y="2883"/>
                  </a:lnTo>
                  <a:lnTo>
                    <a:pt x="1883" y="2844"/>
                  </a:lnTo>
                  <a:lnTo>
                    <a:pt x="2024" y="2806"/>
                  </a:lnTo>
                  <a:lnTo>
                    <a:pt x="2139" y="2742"/>
                  </a:lnTo>
                  <a:lnTo>
                    <a:pt x="2267" y="2665"/>
                  </a:lnTo>
                  <a:lnTo>
                    <a:pt x="2383" y="2588"/>
                  </a:lnTo>
                  <a:lnTo>
                    <a:pt x="2485" y="2486"/>
                  </a:lnTo>
                  <a:lnTo>
                    <a:pt x="2575" y="2383"/>
                  </a:lnTo>
                  <a:lnTo>
                    <a:pt x="2664" y="2268"/>
                  </a:lnTo>
                  <a:lnTo>
                    <a:pt x="2728" y="2153"/>
                  </a:lnTo>
                  <a:lnTo>
                    <a:pt x="2792" y="2024"/>
                  </a:lnTo>
                  <a:lnTo>
                    <a:pt x="2844" y="1896"/>
                  </a:lnTo>
                  <a:lnTo>
                    <a:pt x="2882" y="1755"/>
                  </a:lnTo>
                  <a:lnTo>
                    <a:pt x="2895" y="1615"/>
                  </a:lnTo>
                  <a:lnTo>
                    <a:pt x="2908" y="1461"/>
                  </a:lnTo>
                  <a:lnTo>
                    <a:pt x="2895" y="1307"/>
                  </a:lnTo>
                  <a:lnTo>
                    <a:pt x="2882" y="1166"/>
                  </a:lnTo>
                  <a:lnTo>
                    <a:pt x="2844" y="1025"/>
                  </a:lnTo>
                  <a:lnTo>
                    <a:pt x="2792" y="897"/>
                  </a:lnTo>
                  <a:lnTo>
                    <a:pt x="2728" y="769"/>
                  </a:lnTo>
                  <a:lnTo>
                    <a:pt x="2664" y="641"/>
                  </a:lnTo>
                  <a:lnTo>
                    <a:pt x="2575" y="539"/>
                  </a:lnTo>
                  <a:lnTo>
                    <a:pt x="2485" y="436"/>
                  </a:lnTo>
                  <a:lnTo>
                    <a:pt x="2383" y="334"/>
                  </a:lnTo>
                  <a:lnTo>
                    <a:pt x="2267" y="257"/>
                  </a:lnTo>
                  <a:lnTo>
                    <a:pt x="2139" y="180"/>
                  </a:lnTo>
                  <a:lnTo>
                    <a:pt x="2024" y="116"/>
                  </a:lnTo>
                  <a:lnTo>
                    <a:pt x="1883" y="65"/>
                  </a:lnTo>
                  <a:lnTo>
                    <a:pt x="1742" y="39"/>
                  </a:lnTo>
                  <a:lnTo>
                    <a:pt x="1601" y="14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FD96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1"/>
            <p:cNvSpPr/>
            <p:nvPr/>
          </p:nvSpPr>
          <p:spPr>
            <a:xfrm rot="5400000">
              <a:off x="2819035" y="2606622"/>
              <a:ext cx="239203" cy="240190"/>
            </a:xfrm>
            <a:custGeom>
              <a:avLst/>
              <a:gdLst/>
              <a:ahLst/>
              <a:cxnLst/>
              <a:rect l="l" t="t" r="r" b="b"/>
              <a:pathLst>
                <a:path w="2909" h="2921" extrusionOk="0">
                  <a:moveTo>
                    <a:pt x="1448" y="1"/>
                  </a:moveTo>
                  <a:lnTo>
                    <a:pt x="1307" y="13"/>
                  </a:lnTo>
                  <a:lnTo>
                    <a:pt x="1153" y="39"/>
                  </a:lnTo>
                  <a:lnTo>
                    <a:pt x="1025" y="77"/>
                  </a:lnTo>
                  <a:lnTo>
                    <a:pt x="885" y="116"/>
                  </a:lnTo>
                  <a:lnTo>
                    <a:pt x="756" y="180"/>
                  </a:lnTo>
                  <a:lnTo>
                    <a:pt x="641" y="257"/>
                  </a:lnTo>
                  <a:lnTo>
                    <a:pt x="526" y="334"/>
                  </a:lnTo>
                  <a:lnTo>
                    <a:pt x="423" y="436"/>
                  </a:lnTo>
                  <a:lnTo>
                    <a:pt x="334" y="539"/>
                  </a:lnTo>
                  <a:lnTo>
                    <a:pt x="244" y="654"/>
                  </a:lnTo>
                  <a:lnTo>
                    <a:pt x="167" y="769"/>
                  </a:lnTo>
                  <a:lnTo>
                    <a:pt x="116" y="897"/>
                  </a:lnTo>
                  <a:lnTo>
                    <a:pt x="65" y="1025"/>
                  </a:lnTo>
                  <a:lnTo>
                    <a:pt x="26" y="1166"/>
                  </a:lnTo>
                  <a:lnTo>
                    <a:pt x="1" y="1307"/>
                  </a:lnTo>
                  <a:lnTo>
                    <a:pt x="1" y="1461"/>
                  </a:lnTo>
                  <a:lnTo>
                    <a:pt x="1" y="1614"/>
                  </a:lnTo>
                  <a:lnTo>
                    <a:pt x="26" y="1755"/>
                  </a:lnTo>
                  <a:lnTo>
                    <a:pt x="65" y="1896"/>
                  </a:lnTo>
                  <a:lnTo>
                    <a:pt x="116" y="2024"/>
                  </a:lnTo>
                  <a:lnTo>
                    <a:pt x="167" y="2152"/>
                  </a:lnTo>
                  <a:lnTo>
                    <a:pt x="244" y="2280"/>
                  </a:lnTo>
                  <a:lnTo>
                    <a:pt x="334" y="2383"/>
                  </a:lnTo>
                  <a:lnTo>
                    <a:pt x="423" y="2485"/>
                  </a:lnTo>
                  <a:lnTo>
                    <a:pt x="526" y="2588"/>
                  </a:lnTo>
                  <a:lnTo>
                    <a:pt x="641" y="2665"/>
                  </a:lnTo>
                  <a:lnTo>
                    <a:pt x="756" y="2741"/>
                  </a:lnTo>
                  <a:lnTo>
                    <a:pt x="885" y="2806"/>
                  </a:lnTo>
                  <a:lnTo>
                    <a:pt x="1025" y="2857"/>
                  </a:lnTo>
                  <a:lnTo>
                    <a:pt x="1153" y="2882"/>
                  </a:lnTo>
                  <a:lnTo>
                    <a:pt x="1307" y="2908"/>
                  </a:lnTo>
                  <a:lnTo>
                    <a:pt x="1448" y="2921"/>
                  </a:lnTo>
                  <a:lnTo>
                    <a:pt x="1602" y="2908"/>
                  </a:lnTo>
                  <a:lnTo>
                    <a:pt x="1743" y="2882"/>
                  </a:lnTo>
                  <a:lnTo>
                    <a:pt x="1884" y="2857"/>
                  </a:lnTo>
                  <a:lnTo>
                    <a:pt x="2024" y="2806"/>
                  </a:lnTo>
                  <a:lnTo>
                    <a:pt x="2152" y="2741"/>
                  </a:lnTo>
                  <a:lnTo>
                    <a:pt x="2268" y="2665"/>
                  </a:lnTo>
                  <a:lnTo>
                    <a:pt x="2383" y="2588"/>
                  </a:lnTo>
                  <a:lnTo>
                    <a:pt x="2485" y="2485"/>
                  </a:lnTo>
                  <a:lnTo>
                    <a:pt x="2575" y="2383"/>
                  </a:lnTo>
                  <a:lnTo>
                    <a:pt x="2665" y="2280"/>
                  </a:lnTo>
                  <a:lnTo>
                    <a:pt x="2729" y="2152"/>
                  </a:lnTo>
                  <a:lnTo>
                    <a:pt x="2793" y="2024"/>
                  </a:lnTo>
                  <a:lnTo>
                    <a:pt x="2844" y="1896"/>
                  </a:lnTo>
                  <a:lnTo>
                    <a:pt x="2883" y="1755"/>
                  </a:lnTo>
                  <a:lnTo>
                    <a:pt x="2895" y="1614"/>
                  </a:lnTo>
                  <a:lnTo>
                    <a:pt x="2908" y="1461"/>
                  </a:lnTo>
                  <a:lnTo>
                    <a:pt x="2895" y="1307"/>
                  </a:lnTo>
                  <a:lnTo>
                    <a:pt x="2883" y="1166"/>
                  </a:lnTo>
                  <a:lnTo>
                    <a:pt x="2844" y="1025"/>
                  </a:lnTo>
                  <a:lnTo>
                    <a:pt x="2793" y="897"/>
                  </a:lnTo>
                  <a:lnTo>
                    <a:pt x="2729" y="769"/>
                  </a:lnTo>
                  <a:lnTo>
                    <a:pt x="2665" y="654"/>
                  </a:lnTo>
                  <a:lnTo>
                    <a:pt x="2575" y="539"/>
                  </a:lnTo>
                  <a:lnTo>
                    <a:pt x="2485" y="436"/>
                  </a:lnTo>
                  <a:lnTo>
                    <a:pt x="2383" y="334"/>
                  </a:lnTo>
                  <a:lnTo>
                    <a:pt x="2268" y="257"/>
                  </a:lnTo>
                  <a:lnTo>
                    <a:pt x="2152" y="180"/>
                  </a:lnTo>
                  <a:lnTo>
                    <a:pt x="2024" y="116"/>
                  </a:lnTo>
                  <a:lnTo>
                    <a:pt x="1884" y="77"/>
                  </a:lnTo>
                  <a:lnTo>
                    <a:pt x="1743" y="39"/>
                  </a:lnTo>
                  <a:lnTo>
                    <a:pt x="1602" y="13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FD96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1"/>
            <p:cNvSpPr/>
            <p:nvPr/>
          </p:nvSpPr>
          <p:spPr>
            <a:xfrm rot="5400000">
              <a:off x="2190801" y="2776672"/>
              <a:ext cx="239203" cy="239203"/>
            </a:xfrm>
            <a:custGeom>
              <a:avLst/>
              <a:gdLst/>
              <a:ahLst/>
              <a:cxnLst/>
              <a:rect l="l" t="t" r="r" b="b"/>
              <a:pathLst>
                <a:path w="2909" h="2909" extrusionOk="0">
                  <a:moveTo>
                    <a:pt x="1307" y="1"/>
                  </a:moveTo>
                  <a:lnTo>
                    <a:pt x="1154" y="27"/>
                  </a:lnTo>
                  <a:lnTo>
                    <a:pt x="1025" y="65"/>
                  </a:lnTo>
                  <a:lnTo>
                    <a:pt x="885" y="103"/>
                  </a:lnTo>
                  <a:lnTo>
                    <a:pt x="756" y="167"/>
                  </a:lnTo>
                  <a:lnTo>
                    <a:pt x="641" y="244"/>
                  </a:lnTo>
                  <a:lnTo>
                    <a:pt x="526" y="321"/>
                  </a:lnTo>
                  <a:lnTo>
                    <a:pt x="423" y="424"/>
                  </a:lnTo>
                  <a:lnTo>
                    <a:pt x="334" y="526"/>
                  </a:lnTo>
                  <a:lnTo>
                    <a:pt x="244" y="641"/>
                  </a:lnTo>
                  <a:lnTo>
                    <a:pt x="167" y="757"/>
                  </a:lnTo>
                  <a:lnTo>
                    <a:pt x="116" y="885"/>
                  </a:lnTo>
                  <a:lnTo>
                    <a:pt x="65" y="1013"/>
                  </a:lnTo>
                  <a:lnTo>
                    <a:pt x="26" y="1154"/>
                  </a:lnTo>
                  <a:lnTo>
                    <a:pt x="1" y="1307"/>
                  </a:lnTo>
                  <a:lnTo>
                    <a:pt x="1" y="1448"/>
                  </a:lnTo>
                  <a:lnTo>
                    <a:pt x="1" y="1602"/>
                  </a:lnTo>
                  <a:lnTo>
                    <a:pt x="26" y="1743"/>
                  </a:lnTo>
                  <a:lnTo>
                    <a:pt x="65" y="1884"/>
                  </a:lnTo>
                  <a:lnTo>
                    <a:pt x="116" y="2012"/>
                  </a:lnTo>
                  <a:lnTo>
                    <a:pt x="167" y="2140"/>
                  </a:lnTo>
                  <a:lnTo>
                    <a:pt x="244" y="2268"/>
                  </a:lnTo>
                  <a:lnTo>
                    <a:pt x="334" y="2370"/>
                  </a:lnTo>
                  <a:lnTo>
                    <a:pt x="423" y="2486"/>
                  </a:lnTo>
                  <a:lnTo>
                    <a:pt x="526" y="2575"/>
                  </a:lnTo>
                  <a:lnTo>
                    <a:pt x="641" y="2652"/>
                  </a:lnTo>
                  <a:lnTo>
                    <a:pt x="756" y="2729"/>
                  </a:lnTo>
                  <a:lnTo>
                    <a:pt x="885" y="2793"/>
                  </a:lnTo>
                  <a:lnTo>
                    <a:pt x="1025" y="2844"/>
                  </a:lnTo>
                  <a:lnTo>
                    <a:pt x="1154" y="2883"/>
                  </a:lnTo>
                  <a:lnTo>
                    <a:pt x="1307" y="2896"/>
                  </a:lnTo>
                  <a:lnTo>
                    <a:pt x="1448" y="2908"/>
                  </a:lnTo>
                  <a:lnTo>
                    <a:pt x="1602" y="2896"/>
                  </a:lnTo>
                  <a:lnTo>
                    <a:pt x="1743" y="2883"/>
                  </a:lnTo>
                  <a:lnTo>
                    <a:pt x="1884" y="2844"/>
                  </a:lnTo>
                  <a:lnTo>
                    <a:pt x="2024" y="2793"/>
                  </a:lnTo>
                  <a:lnTo>
                    <a:pt x="2153" y="2729"/>
                  </a:lnTo>
                  <a:lnTo>
                    <a:pt x="2268" y="2652"/>
                  </a:lnTo>
                  <a:lnTo>
                    <a:pt x="2383" y="2575"/>
                  </a:lnTo>
                  <a:lnTo>
                    <a:pt x="2486" y="2486"/>
                  </a:lnTo>
                  <a:lnTo>
                    <a:pt x="2575" y="2370"/>
                  </a:lnTo>
                  <a:lnTo>
                    <a:pt x="2665" y="2268"/>
                  </a:lnTo>
                  <a:lnTo>
                    <a:pt x="2729" y="2140"/>
                  </a:lnTo>
                  <a:lnTo>
                    <a:pt x="2793" y="2012"/>
                  </a:lnTo>
                  <a:lnTo>
                    <a:pt x="2844" y="1884"/>
                  </a:lnTo>
                  <a:lnTo>
                    <a:pt x="2883" y="1743"/>
                  </a:lnTo>
                  <a:lnTo>
                    <a:pt x="2895" y="1602"/>
                  </a:lnTo>
                  <a:lnTo>
                    <a:pt x="2908" y="1448"/>
                  </a:lnTo>
                  <a:lnTo>
                    <a:pt x="2895" y="1307"/>
                  </a:lnTo>
                  <a:lnTo>
                    <a:pt x="2883" y="1154"/>
                  </a:lnTo>
                  <a:lnTo>
                    <a:pt x="2844" y="1013"/>
                  </a:lnTo>
                  <a:lnTo>
                    <a:pt x="2793" y="885"/>
                  </a:lnTo>
                  <a:lnTo>
                    <a:pt x="2729" y="757"/>
                  </a:lnTo>
                  <a:lnTo>
                    <a:pt x="2665" y="641"/>
                  </a:lnTo>
                  <a:lnTo>
                    <a:pt x="2575" y="526"/>
                  </a:lnTo>
                  <a:lnTo>
                    <a:pt x="2486" y="424"/>
                  </a:lnTo>
                  <a:lnTo>
                    <a:pt x="2383" y="321"/>
                  </a:lnTo>
                  <a:lnTo>
                    <a:pt x="2268" y="244"/>
                  </a:lnTo>
                  <a:lnTo>
                    <a:pt x="2153" y="167"/>
                  </a:lnTo>
                  <a:lnTo>
                    <a:pt x="2024" y="103"/>
                  </a:lnTo>
                  <a:lnTo>
                    <a:pt x="1884" y="65"/>
                  </a:lnTo>
                  <a:lnTo>
                    <a:pt x="1743" y="27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rgbClr val="FD96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1"/>
            <p:cNvSpPr/>
            <p:nvPr/>
          </p:nvSpPr>
          <p:spPr>
            <a:xfrm rot="5400000">
              <a:off x="3969169" y="2002128"/>
              <a:ext cx="1057459" cy="4279092"/>
            </a:xfrm>
            <a:custGeom>
              <a:avLst/>
              <a:gdLst/>
              <a:ahLst/>
              <a:cxnLst/>
              <a:rect l="l" t="t" r="r" b="b"/>
              <a:pathLst>
                <a:path w="12860" h="52039" extrusionOk="0">
                  <a:moveTo>
                    <a:pt x="974" y="0"/>
                  </a:moveTo>
                  <a:lnTo>
                    <a:pt x="871" y="13"/>
                  </a:lnTo>
                  <a:lnTo>
                    <a:pt x="769" y="26"/>
                  </a:lnTo>
                  <a:lnTo>
                    <a:pt x="679" y="52"/>
                  </a:lnTo>
                  <a:lnTo>
                    <a:pt x="589" y="77"/>
                  </a:lnTo>
                  <a:lnTo>
                    <a:pt x="513" y="116"/>
                  </a:lnTo>
                  <a:lnTo>
                    <a:pt x="423" y="167"/>
                  </a:lnTo>
                  <a:lnTo>
                    <a:pt x="359" y="231"/>
                  </a:lnTo>
                  <a:lnTo>
                    <a:pt x="282" y="282"/>
                  </a:lnTo>
                  <a:lnTo>
                    <a:pt x="218" y="359"/>
                  </a:lnTo>
                  <a:lnTo>
                    <a:pt x="167" y="436"/>
                  </a:lnTo>
                  <a:lnTo>
                    <a:pt x="116" y="513"/>
                  </a:lnTo>
                  <a:lnTo>
                    <a:pt x="77" y="602"/>
                  </a:lnTo>
                  <a:lnTo>
                    <a:pt x="39" y="692"/>
                  </a:lnTo>
                  <a:lnTo>
                    <a:pt x="13" y="782"/>
                  </a:lnTo>
                  <a:lnTo>
                    <a:pt x="0" y="871"/>
                  </a:lnTo>
                  <a:lnTo>
                    <a:pt x="0" y="974"/>
                  </a:lnTo>
                  <a:lnTo>
                    <a:pt x="0" y="10400"/>
                  </a:lnTo>
                  <a:lnTo>
                    <a:pt x="13" y="10772"/>
                  </a:lnTo>
                  <a:lnTo>
                    <a:pt x="26" y="11143"/>
                  </a:lnTo>
                  <a:lnTo>
                    <a:pt x="77" y="11515"/>
                  </a:lnTo>
                  <a:lnTo>
                    <a:pt x="128" y="11873"/>
                  </a:lnTo>
                  <a:lnTo>
                    <a:pt x="192" y="12219"/>
                  </a:lnTo>
                  <a:lnTo>
                    <a:pt x="282" y="12565"/>
                  </a:lnTo>
                  <a:lnTo>
                    <a:pt x="385" y="12911"/>
                  </a:lnTo>
                  <a:lnTo>
                    <a:pt x="500" y="13244"/>
                  </a:lnTo>
                  <a:lnTo>
                    <a:pt x="628" y="13564"/>
                  </a:lnTo>
                  <a:lnTo>
                    <a:pt x="769" y="13884"/>
                  </a:lnTo>
                  <a:lnTo>
                    <a:pt x="910" y="14179"/>
                  </a:lnTo>
                  <a:lnTo>
                    <a:pt x="1076" y="14486"/>
                  </a:lnTo>
                  <a:lnTo>
                    <a:pt x="1255" y="14768"/>
                  </a:lnTo>
                  <a:lnTo>
                    <a:pt x="1448" y="15050"/>
                  </a:lnTo>
                  <a:lnTo>
                    <a:pt x="1640" y="15306"/>
                  </a:lnTo>
                  <a:lnTo>
                    <a:pt x="1857" y="15562"/>
                  </a:lnTo>
                  <a:lnTo>
                    <a:pt x="2075" y="15805"/>
                  </a:lnTo>
                  <a:lnTo>
                    <a:pt x="2306" y="16036"/>
                  </a:lnTo>
                  <a:lnTo>
                    <a:pt x="2536" y="16254"/>
                  </a:lnTo>
                  <a:lnTo>
                    <a:pt x="2792" y="16459"/>
                  </a:lnTo>
                  <a:lnTo>
                    <a:pt x="3049" y="16651"/>
                  </a:lnTo>
                  <a:lnTo>
                    <a:pt x="3305" y="16817"/>
                  </a:lnTo>
                  <a:lnTo>
                    <a:pt x="3574" y="16984"/>
                  </a:lnTo>
                  <a:lnTo>
                    <a:pt x="3855" y="17125"/>
                  </a:lnTo>
                  <a:lnTo>
                    <a:pt x="4150" y="17265"/>
                  </a:lnTo>
                  <a:lnTo>
                    <a:pt x="4445" y="17381"/>
                  </a:lnTo>
                  <a:lnTo>
                    <a:pt x="4739" y="17470"/>
                  </a:lnTo>
                  <a:lnTo>
                    <a:pt x="5047" y="17560"/>
                  </a:lnTo>
                  <a:lnTo>
                    <a:pt x="5354" y="17624"/>
                  </a:lnTo>
                  <a:lnTo>
                    <a:pt x="5674" y="17662"/>
                  </a:lnTo>
                  <a:lnTo>
                    <a:pt x="5994" y="17701"/>
                  </a:lnTo>
                  <a:lnTo>
                    <a:pt x="6545" y="17701"/>
                  </a:lnTo>
                  <a:lnTo>
                    <a:pt x="6763" y="17714"/>
                  </a:lnTo>
                  <a:lnTo>
                    <a:pt x="6993" y="17739"/>
                  </a:lnTo>
                  <a:lnTo>
                    <a:pt x="7211" y="17765"/>
                  </a:lnTo>
                  <a:lnTo>
                    <a:pt x="7429" y="17816"/>
                  </a:lnTo>
                  <a:lnTo>
                    <a:pt x="7634" y="17880"/>
                  </a:lnTo>
                  <a:lnTo>
                    <a:pt x="7839" y="17944"/>
                  </a:lnTo>
                  <a:lnTo>
                    <a:pt x="8044" y="18034"/>
                  </a:lnTo>
                  <a:lnTo>
                    <a:pt x="8249" y="18124"/>
                  </a:lnTo>
                  <a:lnTo>
                    <a:pt x="8441" y="18239"/>
                  </a:lnTo>
                  <a:lnTo>
                    <a:pt x="8620" y="18354"/>
                  </a:lnTo>
                  <a:lnTo>
                    <a:pt x="8812" y="18482"/>
                  </a:lnTo>
                  <a:lnTo>
                    <a:pt x="8991" y="18623"/>
                  </a:lnTo>
                  <a:lnTo>
                    <a:pt x="9158" y="18777"/>
                  </a:lnTo>
                  <a:lnTo>
                    <a:pt x="9324" y="18930"/>
                  </a:lnTo>
                  <a:lnTo>
                    <a:pt x="9478" y="19097"/>
                  </a:lnTo>
                  <a:lnTo>
                    <a:pt x="9632" y="19276"/>
                  </a:lnTo>
                  <a:lnTo>
                    <a:pt x="9785" y="19468"/>
                  </a:lnTo>
                  <a:lnTo>
                    <a:pt x="9914" y="19660"/>
                  </a:lnTo>
                  <a:lnTo>
                    <a:pt x="10042" y="19865"/>
                  </a:lnTo>
                  <a:lnTo>
                    <a:pt x="10170" y="20070"/>
                  </a:lnTo>
                  <a:lnTo>
                    <a:pt x="10285" y="20288"/>
                  </a:lnTo>
                  <a:lnTo>
                    <a:pt x="10387" y="20519"/>
                  </a:lnTo>
                  <a:lnTo>
                    <a:pt x="10490" y="20749"/>
                  </a:lnTo>
                  <a:lnTo>
                    <a:pt x="10567" y="20980"/>
                  </a:lnTo>
                  <a:lnTo>
                    <a:pt x="10656" y="21223"/>
                  </a:lnTo>
                  <a:lnTo>
                    <a:pt x="10720" y="21479"/>
                  </a:lnTo>
                  <a:lnTo>
                    <a:pt x="10784" y="21735"/>
                  </a:lnTo>
                  <a:lnTo>
                    <a:pt x="10823" y="21992"/>
                  </a:lnTo>
                  <a:lnTo>
                    <a:pt x="10861" y="22260"/>
                  </a:lnTo>
                  <a:lnTo>
                    <a:pt x="10900" y="22529"/>
                  </a:lnTo>
                  <a:lnTo>
                    <a:pt x="10913" y="22798"/>
                  </a:lnTo>
                  <a:lnTo>
                    <a:pt x="10913" y="23067"/>
                  </a:lnTo>
                  <a:lnTo>
                    <a:pt x="10913" y="28972"/>
                  </a:lnTo>
                  <a:lnTo>
                    <a:pt x="10913" y="29241"/>
                  </a:lnTo>
                  <a:lnTo>
                    <a:pt x="10900" y="29523"/>
                  </a:lnTo>
                  <a:lnTo>
                    <a:pt x="10861" y="29792"/>
                  </a:lnTo>
                  <a:lnTo>
                    <a:pt x="10823" y="30048"/>
                  </a:lnTo>
                  <a:lnTo>
                    <a:pt x="10784" y="30304"/>
                  </a:lnTo>
                  <a:lnTo>
                    <a:pt x="10720" y="30560"/>
                  </a:lnTo>
                  <a:lnTo>
                    <a:pt x="10656" y="30816"/>
                  </a:lnTo>
                  <a:lnTo>
                    <a:pt x="10567" y="31060"/>
                  </a:lnTo>
                  <a:lnTo>
                    <a:pt x="10490" y="31290"/>
                  </a:lnTo>
                  <a:lnTo>
                    <a:pt x="10387" y="31521"/>
                  </a:lnTo>
                  <a:lnTo>
                    <a:pt x="10285" y="31751"/>
                  </a:lnTo>
                  <a:lnTo>
                    <a:pt x="10170" y="31969"/>
                  </a:lnTo>
                  <a:lnTo>
                    <a:pt x="10042" y="32174"/>
                  </a:lnTo>
                  <a:lnTo>
                    <a:pt x="9914" y="32379"/>
                  </a:lnTo>
                  <a:lnTo>
                    <a:pt x="9785" y="32571"/>
                  </a:lnTo>
                  <a:lnTo>
                    <a:pt x="9632" y="32763"/>
                  </a:lnTo>
                  <a:lnTo>
                    <a:pt x="9478" y="32942"/>
                  </a:lnTo>
                  <a:lnTo>
                    <a:pt x="9324" y="33109"/>
                  </a:lnTo>
                  <a:lnTo>
                    <a:pt x="9158" y="33275"/>
                  </a:lnTo>
                  <a:lnTo>
                    <a:pt x="8991" y="33416"/>
                  </a:lnTo>
                  <a:lnTo>
                    <a:pt x="8812" y="33557"/>
                  </a:lnTo>
                  <a:lnTo>
                    <a:pt x="8620" y="33685"/>
                  </a:lnTo>
                  <a:lnTo>
                    <a:pt x="8441" y="33800"/>
                  </a:lnTo>
                  <a:lnTo>
                    <a:pt x="8249" y="33916"/>
                  </a:lnTo>
                  <a:lnTo>
                    <a:pt x="8044" y="34005"/>
                  </a:lnTo>
                  <a:lnTo>
                    <a:pt x="7839" y="34095"/>
                  </a:lnTo>
                  <a:lnTo>
                    <a:pt x="7634" y="34172"/>
                  </a:lnTo>
                  <a:lnTo>
                    <a:pt x="7429" y="34223"/>
                  </a:lnTo>
                  <a:lnTo>
                    <a:pt x="7211" y="34274"/>
                  </a:lnTo>
                  <a:lnTo>
                    <a:pt x="6993" y="34313"/>
                  </a:lnTo>
                  <a:lnTo>
                    <a:pt x="6763" y="34326"/>
                  </a:lnTo>
                  <a:lnTo>
                    <a:pt x="6545" y="34338"/>
                  </a:lnTo>
                  <a:lnTo>
                    <a:pt x="6315" y="34338"/>
                  </a:lnTo>
                  <a:lnTo>
                    <a:pt x="5994" y="34351"/>
                  </a:lnTo>
                  <a:lnTo>
                    <a:pt x="5674" y="34377"/>
                  </a:lnTo>
                  <a:lnTo>
                    <a:pt x="5354" y="34415"/>
                  </a:lnTo>
                  <a:lnTo>
                    <a:pt x="5047" y="34479"/>
                  </a:lnTo>
                  <a:lnTo>
                    <a:pt x="4739" y="34569"/>
                  </a:lnTo>
                  <a:lnTo>
                    <a:pt x="4445" y="34671"/>
                  </a:lnTo>
                  <a:lnTo>
                    <a:pt x="4150" y="34787"/>
                  </a:lnTo>
                  <a:lnTo>
                    <a:pt x="3855" y="34915"/>
                  </a:lnTo>
                  <a:lnTo>
                    <a:pt x="3574" y="35056"/>
                  </a:lnTo>
                  <a:lnTo>
                    <a:pt x="3305" y="35222"/>
                  </a:lnTo>
                  <a:lnTo>
                    <a:pt x="3049" y="35401"/>
                  </a:lnTo>
                  <a:lnTo>
                    <a:pt x="2792" y="35581"/>
                  </a:lnTo>
                  <a:lnTo>
                    <a:pt x="2536" y="35786"/>
                  </a:lnTo>
                  <a:lnTo>
                    <a:pt x="2306" y="36003"/>
                  </a:lnTo>
                  <a:lnTo>
                    <a:pt x="2075" y="36234"/>
                  </a:lnTo>
                  <a:lnTo>
                    <a:pt x="1857" y="36477"/>
                  </a:lnTo>
                  <a:lnTo>
                    <a:pt x="1640" y="36733"/>
                  </a:lnTo>
                  <a:lnTo>
                    <a:pt x="1448" y="37002"/>
                  </a:lnTo>
                  <a:lnTo>
                    <a:pt x="1255" y="37271"/>
                  </a:lnTo>
                  <a:lnTo>
                    <a:pt x="1076" y="37566"/>
                  </a:lnTo>
                  <a:lnTo>
                    <a:pt x="910" y="37861"/>
                  </a:lnTo>
                  <a:lnTo>
                    <a:pt x="769" y="38168"/>
                  </a:lnTo>
                  <a:lnTo>
                    <a:pt x="628" y="38475"/>
                  </a:lnTo>
                  <a:lnTo>
                    <a:pt x="500" y="38808"/>
                  </a:lnTo>
                  <a:lnTo>
                    <a:pt x="385" y="39141"/>
                  </a:lnTo>
                  <a:lnTo>
                    <a:pt x="282" y="39474"/>
                  </a:lnTo>
                  <a:lnTo>
                    <a:pt x="192" y="39820"/>
                  </a:lnTo>
                  <a:lnTo>
                    <a:pt x="128" y="40179"/>
                  </a:lnTo>
                  <a:lnTo>
                    <a:pt x="77" y="40537"/>
                  </a:lnTo>
                  <a:lnTo>
                    <a:pt x="26" y="40896"/>
                  </a:lnTo>
                  <a:lnTo>
                    <a:pt x="13" y="41267"/>
                  </a:lnTo>
                  <a:lnTo>
                    <a:pt x="0" y="41652"/>
                  </a:lnTo>
                  <a:lnTo>
                    <a:pt x="0" y="51065"/>
                  </a:lnTo>
                  <a:lnTo>
                    <a:pt x="0" y="51168"/>
                  </a:lnTo>
                  <a:lnTo>
                    <a:pt x="13" y="51258"/>
                  </a:lnTo>
                  <a:lnTo>
                    <a:pt x="39" y="51360"/>
                  </a:lnTo>
                  <a:lnTo>
                    <a:pt x="77" y="51450"/>
                  </a:lnTo>
                  <a:lnTo>
                    <a:pt x="116" y="51527"/>
                  </a:lnTo>
                  <a:lnTo>
                    <a:pt x="167" y="51616"/>
                  </a:lnTo>
                  <a:lnTo>
                    <a:pt x="218" y="51680"/>
                  </a:lnTo>
                  <a:lnTo>
                    <a:pt x="282" y="51757"/>
                  </a:lnTo>
                  <a:lnTo>
                    <a:pt x="359" y="51821"/>
                  </a:lnTo>
                  <a:lnTo>
                    <a:pt x="423" y="51872"/>
                  </a:lnTo>
                  <a:lnTo>
                    <a:pt x="513" y="51924"/>
                  </a:lnTo>
                  <a:lnTo>
                    <a:pt x="589" y="51962"/>
                  </a:lnTo>
                  <a:lnTo>
                    <a:pt x="679" y="52000"/>
                  </a:lnTo>
                  <a:lnTo>
                    <a:pt x="769" y="52013"/>
                  </a:lnTo>
                  <a:lnTo>
                    <a:pt x="871" y="52039"/>
                  </a:lnTo>
                  <a:lnTo>
                    <a:pt x="1076" y="52039"/>
                  </a:lnTo>
                  <a:lnTo>
                    <a:pt x="1166" y="52013"/>
                  </a:lnTo>
                  <a:lnTo>
                    <a:pt x="1255" y="52000"/>
                  </a:lnTo>
                  <a:lnTo>
                    <a:pt x="1345" y="51962"/>
                  </a:lnTo>
                  <a:lnTo>
                    <a:pt x="1435" y="51924"/>
                  </a:lnTo>
                  <a:lnTo>
                    <a:pt x="1512" y="51872"/>
                  </a:lnTo>
                  <a:lnTo>
                    <a:pt x="1588" y="51821"/>
                  </a:lnTo>
                  <a:lnTo>
                    <a:pt x="1652" y="51757"/>
                  </a:lnTo>
                  <a:lnTo>
                    <a:pt x="1717" y="51680"/>
                  </a:lnTo>
                  <a:lnTo>
                    <a:pt x="1781" y="51616"/>
                  </a:lnTo>
                  <a:lnTo>
                    <a:pt x="1819" y="51527"/>
                  </a:lnTo>
                  <a:lnTo>
                    <a:pt x="1870" y="51450"/>
                  </a:lnTo>
                  <a:lnTo>
                    <a:pt x="1896" y="51360"/>
                  </a:lnTo>
                  <a:lnTo>
                    <a:pt x="1921" y="51258"/>
                  </a:lnTo>
                  <a:lnTo>
                    <a:pt x="1934" y="51168"/>
                  </a:lnTo>
                  <a:lnTo>
                    <a:pt x="1947" y="51065"/>
                  </a:lnTo>
                  <a:lnTo>
                    <a:pt x="1947" y="41652"/>
                  </a:lnTo>
                  <a:lnTo>
                    <a:pt x="1947" y="41370"/>
                  </a:lnTo>
                  <a:lnTo>
                    <a:pt x="1960" y="41101"/>
                  </a:lnTo>
                  <a:lnTo>
                    <a:pt x="1998" y="40832"/>
                  </a:lnTo>
                  <a:lnTo>
                    <a:pt x="2037" y="40563"/>
                  </a:lnTo>
                  <a:lnTo>
                    <a:pt x="2075" y="40307"/>
                  </a:lnTo>
                  <a:lnTo>
                    <a:pt x="2139" y="40051"/>
                  </a:lnTo>
                  <a:lnTo>
                    <a:pt x="2203" y="39807"/>
                  </a:lnTo>
                  <a:lnTo>
                    <a:pt x="2280" y="39564"/>
                  </a:lnTo>
                  <a:lnTo>
                    <a:pt x="2370" y="39321"/>
                  </a:lnTo>
                  <a:lnTo>
                    <a:pt x="2472" y="39090"/>
                  </a:lnTo>
                  <a:lnTo>
                    <a:pt x="2575" y="38860"/>
                  </a:lnTo>
                  <a:lnTo>
                    <a:pt x="2690" y="38642"/>
                  </a:lnTo>
                  <a:lnTo>
                    <a:pt x="2818" y="38437"/>
                  </a:lnTo>
                  <a:lnTo>
                    <a:pt x="2946" y="38232"/>
                  </a:lnTo>
                  <a:lnTo>
                    <a:pt x="3074" y="38040"/>
                  </a:lnTo>
                  <a:lnTo>
                    <a:pt x="3228" y="37848"/>
                  </a:lnTo>
                  <a:lnTo>
                    <a:pt x="3382" y="37681"/>
                  </a:lnTo>
                  <a:lnTo>
                    <a:pt x="3535" y="37502"/>
                  </a:lnTo>
                  <a:lnTo>
                    <a:pt x="3702" y="37348"/>
                  </a:lnTo>
                  <a:lnTo>
                    <a:pt x="3868" y="37195"/>
                  </a:lnTo>
                  <a:lnTo>
                    <a:pt x="4048" y="37054"/>
                  </a:lnTo>
                  <a:lnTo>
                    <a:pt x="4227" y="36926"/>
                  </a:lnTo>
                  <a:lnTo>
                    <a:pt x="4419" y="36810"/>
                  </a:lnTo>
                  <a:lnTo>
                    <a:pt x="4611" y="36708"/>
                  </a:lnTo>
                  <a:lnTo>
                    <a:pt x="4816" y="36605"/>
                  </a:lnTo>
                  <a:lnTo>
                    <a:pt x="5021" y="36516"/>
                  </a:lnTo>
                  <a:lnTo>
                    <a:pt x="5226" y="36452"/>
                  </a:lnTo>
                  <a:lnTo>
                    <a:pt x="5431" y="36388"/>
                  </a:lnTo>
                  <a:lnTo>
                    <a:pt x="5649" y="36336"/>
                  </a:lnTo>
                  <a:lnTo>
                    <a:pt x="5866" y="36311"/>
                  </a:lnTo>
                  <a:lnTo>
                    <a:pt x="6097" y="36285"/>
                  </a:lnTo>
                  <a:lnTo>
                    <a:pt x="6545" y="36285"/>
                  </a:lnTo>
                  <a:lnTo>
                    <a:pt x="6865" y="36272"/>
                  </a:lnTo>
                  <a:lnTo>
                    <a:pt x="7185" y="36247"/>
                  </a:lnTo>
                  <a:lnTo>
                    <a:pt x="7506" y="36195"/>
                  </a:lnTo>
                  <a:lnTo>
                    <a:pt x="7813" y="36131"/>
                  </a:lnTo>
                  <a:lnTo>
                    <a:pt x="8120" y="36055"/>
                  </a:lnTo>
                  <a:lnTo>
                    <a:pt x="8415" y="35952"/>
                  </a:lnTo>
                  <a:lnTo>
                    <a:pt x="8710" y="35837"/>
                  </a:lnTo>
                  <a:lnTo>
                    <a:pt x="9004" y="35709"/>
                  </a:lnTo>
                  <a:lnTo>
                    <a:pt x="9273" y="35555"/>
                  </a:lnTo>
                  <a:lnTo>
                    <a:pt x="9555" y="35401"/>
                  </a:lnTo>
                  <a:lnTo>
                    <a:pt x="9811" y="35222"/>
                  </a:lnTo>
                  <a:lnTo>
                    <a:pt x="10067" y="35030"/>
                  </a:lnTo>
                  <a:lnTo>
                    <a:pt x="10323" y="34825"/>
                  </a:lnTo>
                  <a:lnTo>
                    <a:pt x="10554" y="34607"/>
                  </a:lnTo>
                  <a:lnTo>
                    <a:pt x="10784" y="34377"/>
                  </a:lnTo>
                  <a:lnTo>
                    <a:pt x="11002" y="34133"/>
                  </a:lnTo>
                  <a:lnTo>
                    <a:pt x="11220" y="33877"/>
                  </a:lnTo>
                  <a:lnTo>
                    <a:pt x="11412" y="33621"/>
                  </a:lnTo>
                  <a:lnTo>
                    <a:pt x="11604" y="33339"/>
                  </a:lnTo>
                  <a:lnTo>
                    <a:pt x="11783" y="33058"/>
                  </a:lnTo>
                  <a:lnTo>
                    <a:pt x="11937" y="32763"/>
                  </a:lnTo>
                  <a:lnTo>
                    <a:pt x="12091" y="32456"/>
                  </a:lnTo>
                  <a:lnTo>
                    <a:pt x="12232" y="32135"/>
                  </a:lnTo>
                  <a:lnTo>
                    <a:pt x="12360" y="31815"/>
                  </a:lnTo>
                  <a:lnTo>
                    <a:pt x="12475" y="31482"/>
                  </a:lnTo>
                  <a:lnTo>
                    <a:pt x="12578" y="31136"/>
                  </a:lnTo>
                  <a:lnTo>
                    <a:pt x="12654" y="30791"/>
                  </a:lnTo>
                  <a:lnTo>
                    <a:pt x="12731" y="30445"/>
                  </a:lnTo>
                  <a:lnTo>
                    <a:pt x="12783" y="30086"/>
                  </a:lnTo>
                  <a:lnTo>
                    <a:pt x="12821" y="29715"/>
                  </a:lnTo>
                  <a:lnTo>
                    <a:pt x="12847" y="29343"/>
                  </a:lnTo>
                  <a:lnTo>
                    <a:pt x="12859" y="28972"/>
                  </a:lnTo>
                  <a:lnTo>
                    <a:pt x="12859" y="23067"/>
                  </a:lnTo>
                  <a:lnTo>
                    <a:pt x="12847" y="22696"/>
                  </a:lnTo>
                  <a:lnTo>
                    <a:pt x="12821" y="22325"/>
                  </a:lnTo>
                  <a:lnTo>
                    <a:pt x="12783" y="21966"/>
                  </a:lnTo>
                  <a:lnTo>
                    <a:pt x="12731" y="21594"/>
                  </a:lnTo>
                  <a:lnTo>
                    <a:pt x="12654" y="21249"/>
                  </a:lnTo>
                  <a:lnTo>
                    <a:pt x="12578" y="20903"/>
                  </a:lnTo>
                  <a:lnTo>
                    <a:pt x="12475" y="20557"/>
                  </a:lnTo>
                  <a:lnTo>
                    <a:pt x="12360" y="20224"/>
                  </a:lnTo>
                  <a:lnTo>
                    <a:pt x="12232" y="19904"/>
                  </a:lnTo>
                  <a:lnTo>
                    <a:pt x="12091" y="19596"/>
                  </a:lnTo>
                  <a:lnTo>
                    <a:pt x="11937" y="19289"/>
                  </a:lnTo>
                  <a:lnTo>
                    <a:pt x="11783" y="18994"/>
                  </a:lnTo>
                  <a:lnTo>
                    <a:pt x="11604" y="18700"/>
                  </a:lnTo>
                  <a:lnTo>
                    <a:pt x="11412" y="18431"/>
                  </a:lnTo>
                  <a:lnTo>
                    <a:pt x="11220" y="18162"/>
                  </a:lnTo>
                  <a:lnTo>
                    <a:pt x="11002" y="17906"/>
                  </a:lnTo>
                  <a:lnTo>
                    <a:pt x="10784" y="17662"/>
                  </a:lnTo>
                  <a:lnTo>
                    <a:pt x="10554" y="17432"/>
                  </a:lnTo>
                  <a:lnTo>
                    <a:pt x="10323" y="17214"/>
                  </a:lnTo>
                  <a:lnTo>
                    <a:pt x="10067" y="17009"/>
                  </a:lnTo>
                  <a:lnTo>
                    <a:pt x="9811" y="16817"/>
                  </a:lnTo>
                  <a:lnTo>
                    <a:pt x="9555" y="16651"/>
                  </a:lnTo>
                  <a:lnTo>
                    <a:pt x="9273" y="16484"/>
                  </a:lnTo>
                  <a:lnTo>
                    <a:pt x="9004" y="16343"/>
                  </a:lnTo>
                  <a:lnTo>
                    <a:pt x="8710" y="16202"/>
                  </a:lnTo>
                  <a:lnTo>
                    <a:pt x="8415" y="16087"/>
                  </a:lnTo>
                  <a:lnTo>
                    <a:pt x="8120" y="15997"/>
                  </a:lnTo>
                  <a:lnTo>
                    <a:pt x="7813" y="15908"/>
                  </a:lnTo>
                  <a:lnTo>
                    <a:pt x="7506" y="15844"/>
                  </a:lnTo>
                  <a:lnTo>
                    <a:pt x="7185" y="15805"/>
                  </a:lnTo>
                  <a:lnTo>
                    <a:pt x="6865" y="15767"/>
                  </a:lnTo>
                  <a:lnTo>
                    <a:pt x="6315" y="15767"/>
                  </a:lnTo>
                  <a:lnTo>
                    <a:pt x="6097" y="15754"/>
                  </a:lnTo>
                  <a:lnTo>
                    <a:pt x="5866" y="15741"/>
                  </a:lnTo>
                  <a:lnTo>
                    <a:pt x="5649" y="15703"/>
                  </a:lnTo>
                  <a:lnTo>
                    <a:pt x="5431" y="15652"/>
                  </a:lnTo>
                  <a:lnTo>
                    <a:pt x="5226" y="15588"/>
                  </a:lnTo>
                  <a:lnTo>
                    <a:pt x="5021" y="15524"/>
                  </a:lnTo>
                  <a:lnTo>
                    <a:pt x="4816" y="15434"/>
                  </a:lnTo>
                  <a:lnTo>
                    <a:pt x="4611" y="15344"/>
                  </a:lnTo>
                  <a:lnTo>
                    <a:pt x="4419" y="15229"/>
                  </a:lnTo>
                  <a:lnTo>
                    <a:pt x="4227" y="15114"/>
                  </a:lnTo>
                  <a:lnTo>
                    <a:pt x="4048" y="14986"/>
                  </a:lnTo>
                  <a:lnTo>
                    <a:pt x="3868" y="14845"/>
                  </a:lnTo>
                  <a:lnTo>
                    <a:pt x="3702" y="14691"/>
                  </a:lnTo>
                  <a:lnTo>
                    <a:pt x="3535" y="14537"/>
                  </a:lnTo>
                  <a:lnTo>
                    <a:pt x="3382" y="14371"/>
                  </a:lnTo>
                  <a:lnTo>
                    <a:pt x="3228" y="14192"/>
                  </a:lnTo>
                  <a:lnTo>
                    <a:pt x="3074" y="13999"/>
                  </a:lnTo>
                  <a:lnTo>
                    <a:pt x="2946" y="13807"/>
                  </a:lnTo>
                  <a:lnTo>
                    <a:pt x="2818" y="13602"/>
                  </a:lnTo>
                  <a:lnTo>
                    <a:pt x="2690" y="13397"/>
                  </a:lnTo>
                  <a:lnTo>
                    <a:pt x="2575" y="13180"/>
                  </a:lnTo>
                  <a:lnTo>
                    <a:pt x="2472" y="12949"/>
                  </a:lnTo>
                  <a:lnTo>
                    <a:pt x="2370" y="12719"/>
                  </a:lnTo>
                  <a:lnTo>
                    <a:pt x="2280" y="12488"/>
                  </a:lnTo>
                  <a:lnTo>
                    <a:pt x="2203" y="12245"/>
                  </a:lnTo>
                  <a:lnTo>
                    <a:pt x="2139" y="11989"/>
                  </a:lnTo>
                  <a:lnTo>
                    <a:pt x="2075" y="11732"/>
                  </a:lnTo>
                  <a:lnTo>
                    <a:pt x="2037" y="11476"/>
                  </a:lnTo>
                  <a:lnTo>
                    <a:pt x="1998" y="11207"/>
                  </a:lnTo>
                  <a:lnTo>
                    <a:pt x="1960" y="10951"/>
                  </a:lnTo>
                  <a:lnTo>
                    <a:pt x="1947" y="10669"/>
                  </a:lnTo>
                  <a:lnTo>
                    <a:pt x="1947" y="10400"/>
                  </a:lnTo>
                  <a:lnTo>
                    <a:pt x="1947" y="974"/>
                  </a:lnTo>
                  <a:lnTo>
                    <a:pt x="1934" y="871"/>
                  </a:lnTo>
                  <a:lnTo>
                    <a:pt x="1921" y="782"/>
                  </a:lnTo>
                  <a:lnTo>
                    <a:pt x="1896" y="692"/>
                  </a:lnTo>
                  <a:lnTo>
                    <a:pt x="1870" y="602"/>
                  </a:lnTo>
                  <a:lnTo>
                    <a:pt x="1819" y="513"/>
                  </a:lnTo>
                  <a:lnTo>
                    <a:pt x="1781" y="436"/>
                  </a:lnTo>
                  <a:lnTo>
                    <a:pt x="1717" y="359"/>
                  </a:lnTo>
                  <a:lnTo>
                    <a:pt x="1652" y="282"/>
                  </a:lnTo>
                  <a:lnTo>
                    <a:pt x="1588" y="231"/>
                  </a:lnTo>
                  <a:lnTo>
                    <a:pt x="1512" y="167"/>
                  </a:lnTo>
                  <a:lnTo>
                    <a:pt x="1435" y="116"/>
                  </a:lnTo>
                  <a:lnTo>
                    <a:pt x="1345" y="77"/>
                  </a:lnTo>
                  <a:lnTo>
                    <a:pt x="1255" y="52"/>
                  </a:lnTo>
                  <a:lnTo>
                    <a:pt x="1166" y="26"/>
                  </a:lnTo>
                  <a:lnTo>
                    <a:pt x="1076" y="1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1"/>
            <p:cNvSpPr/>
            <p:nvPr/>
          </p:nvSpPr>
          <p:spPr>
            <a:xfrm rot="5400000">
              <a:off x="3969169" y="2002128"/>
              <a:ext cx="1057459" cy="4279092"/>
            </a:xfrm>
            <a:custGeom>
              <a:avLst/>
              <a:gdLst/>
              <a:ahLst/>
              <a:cxnLst/>
              <a:rect l="l" t="t" r="r" b="b"/>
              <a:pathLst>
                <a:path w="12860" h="52039" extrusionOk="0">
                  <a:moveTo>
                    <a:pt x="11886" y="0"/>
                  </a:moveTo>
                  <a:lnTo>
                    <a:pt x="11783" y="13"/>
                  </a:lnTo>
                  <a:lnTo>
                    <a:pt x="11694" y="26"/>
                  </a:lnTo>
                  <a:lnTo>
                    <a:pt x="11604" y="52"/>
                  </a:lnTo>
                  <a:lnTo>
                    <a:pt x="11515" y="77"/>
                  </a:lnTo>
                  <a:lnTo>
                    <a:pt x="11425" y="116"/>
                  </a:lnTo>
                  <a:lnTo>
                    <a:pt x="11348" y="167"/>
                  </a:lnTo>
                  <a:lnTo>
                    <a:pt x="11271" y="231"/>
                  </a:lnTo>
                  <a:lnTo>
                    <a:pt x="11207" y="282"/>
                  </a:lnTo>
                  <a:lnTo>
                    <a:pt x="11143" y="359"/>
                  </a:lnTo>
                  <a:lnTo>
                    <a:pt x="11079" y="436"/>
                  </a:lnTo>
                  <a:lnTo>
                    <a:pt x="11028" y="513"/>
                  </a:lnTo>
                  <a:lnTo>
                    <a:pt x="10989" y="602"/>
                  </a:lnTo>
                  <a:lnTo>
                    <a:pt x="10964" y="692"/>
                  </a:lnTo>
                  <a:lnTo>
                    <a:pt x="10938" y="782"/>
                  </a:lnTo>
                  <a:lnTo>
                    <a:pt x="10925" y="871"/>
                  </a:lnTo>
                  <a:lnTo>
                    <a:pt x="10913" y="974"/>
                  </a:lnTo>
                  <a:lnTo>
                    <a:pt x="10913" y="10400"/>
                  </a:lnTo>
                  <a:lnTo>
                    <a:pt x="10913" y="10669"/>
                  </a:lnTo>
                  <a:lnTo>
                    <a:pt x="10900" y="10951"/>
                  </a:lnTo>
                  <a:lnTo>
                    <a:pt x="10861" y="11207"/>
                  </a:lnTo>
                  <a:lnTo>
                    <a:pt x="10823" y="11476"/>
                  </a:lnTo>
                  <a:lnTo>
                    <a:pt x="10784" y="11732"/>
                  </a:lnTo>
                  <a:lnTo>
                    <a:pt x="10720" y="11989"/>
                  </a:lnTo>
                  <a:lnTo>
                    <a:pt x="10656" y="12245"/>
                  </a:lnTo>
                  <a:lnTo>
                    <a:pt x="10567" y="12488"/>
                  </a:lnTo>
                  <a:lnTo>
                    <a:pt x="10490" y="12719"/>
                  </a:lnTo>
                  <a:lnTo>
                    <a:pt x="10387" y="12949"/>
                  </a:lnTo>
                  <a:lnTo>
                    <a:pt x="10285" y="13180"/>
                  </a:lnTo>
                  <a:lnTo>
                    <a:pt x="10170" y="13397"/>
                  </a:lnTo>
                  <a:lnTo>
                    <a:pt x="10042" y="13602"/>
                  </a:lnTo>
                  <a:lnTo>
                    <a:pt x="9914" y="13807"/>
                  </a:lnTo>
                  <a:lnTo>
                    <a:pt x="9785" y="13999"/>
                  </a:lnTo>
                  <a:lnTo>
                    <a:pt x="9632" y="14192"/>
                  </a:lnTo>
                  <a:lnTo>
                    <a:pt x="9478" y="14371"/>
                  </a:lnTo>
                  <a:lnTo>
                    <a:pt x="9324" y="14537"/>
                  </a:lnTo>
                  <a:lnTo>
                    <a:pt x="9158" y="14691"/>
                  </a:lnTo>
                  <a:lnTo>
                    <a:pt x="8991" y="14845"/>
                  </a:lnTo>
                  <a:lnTo>
                    <a:pt x="8812" y="14986"/>
                  </a:lnTo>
                  <a:lnTo>
                    <a:pt x="8620" y="15114"/>
                  </a:lnTo>
                  <a:lnTo>
                    <a:pt x="8441" y="15229"/>
                  </a:lnTo>
                  <a:lnTo>
                    <a:pt x="8249" y="15344"/>
                  </a:lnTo>
                  <a:lnTo>
                    <a:pt x="8044" y="15434"/>
                  </a:lnTo>
                  <a:lnTo>
                    <a:pt x="7839" y="15524"/>
                  </a:lnTo>
                  <a:lnTo>
                    <a:pt x="7634" y="15588"/>
                  </a:lnTo>
                  <a:lnTo>
                    <a:pt x="7429" y="15652"/>
                  </a:lnTo>
                  <a:lnTo>
                    <a:pt x="7211" y="15703"/>
                  </a:lnTo>
                  <a:lnTo>
                    <a:pt x="6993" y="15741"/>
                  </a:lnTo>
                  <a:lnTo>
                    <a:pt x="6763" y="15754"/>
                  </a:lnTo>
                  <a:lnTo>
                    <a:pt x="6545" y="15767"/>
                  </a:lnTo>
                  <a:lnTo>
                    <a:pt x="5994" y="15767"/>
                  </a:lnTo>
                  <a:lnTo>
                    <a:pt x="5674" y="15805"/>
                  </a:lnTo>
                  <a:lnTo>
                    <a:pt x="5354" y="15844"/>
                  </a:lnTo>
                  <a:lnTo>
                    <a:pt x="5047" y="15908"/>
                  </a:lnTo>
                  <a:lnTo>
                    <a:pt x="4739" y="15997"/>
                  </a:lnTo>
                  <a:lnTo>
                    <a:pt x="4445" y="16087"/>
                  </a:lnTo>
                  <a:lnTo>
                    <a:pt x="4150" y="16202"/>
                  </a:lnTo>
                  <a:lnTo>
                    <a:pt x="3855" y="16343"/>
                  </a:lnTo>
                  <a:lnTo>
                    <a:pt x="3574" y="16484"/>
                  </a:lnTo>
                  <a:lnTo>
                    <a:pt x="3305" y="16651"/>
                  </a:lnTo>
                  <a:lnTo>
                    <a:pt x="3049" y="16817"/>
                  </a:lnTo>
                  <a:lnTo>
                    <a:pt x="2792" y="17009"/>
                  </a:lnTo>
                  <a:lnTo>
                    <a:pt x="2536" y="17214"/>
                  </a:lnTo>
                  <a:lnTo>
                    <a:pt x="2306" y="17432"/>
                  </a:lnTo>
                  <a:lnTo>
                    <a:pt x="2075" y="17662"/>
                  </a:lnTo>
                  <a:lnTo>
                    <a:pt x="1857" y="17906"/>
                  </a:lnTo>
                  <a:lnTo>
                    <a:pt x="1640" y="18162"/>
                  </a:lnTo>
                  <a:lnTo>
                    <a:pt x="1448" y="18431"/>
                  </a:lnTo>
                  <a:lnTo>
                    <a:pt x="1255" y="18700"/>
                  </a:lnTo>
                  <a:lnTo>
                    <a:pt x="1076" y="18994"/>
                  </a:lnTo>
                  <a:lnTo>
                    <a:pt x="910" y="19289"/>
                  </a:lnTo>
                  <a:lnTo>
                    <a:pt x="769" y="19596"/>
                  </a:lnTo>
                  <a:lnTo>
                    <a:pt x="628" y="19904"/>
                  </a:lnTo>
                  <a:lnTo>
                    <a:pt x="500" y="20224"/>
                  </a:lnTo>
                  <a:lnTo>
                    <a:pt x="385" y="20557"/>
                  </a:lnTo>
                  <a:lnTo>
                    <a:pt x="282" y="20903"/>
                  </a:lnTo>
                  <a:lnTo>
                    <a:pt x="192" y="21249"/>
                  </a:lnTo>
                  <a:lnTo>
                    <a:pt x="128" y="21594"/>
                  </a:lnTo>
                  <a:lnTo>
                    <a:pt x="77" y="21966"/>
                  </a:lnTo>
                  <a:lnTo>
                    <a:pt x="26" y="22325"/>
                  </a:lnTo>
                  <a:lnTo>
                    <a:pt x="13" y="22696"/>
                  </a:lnTo>
                  <a:lnTo>
                    <a:pt x="0" y="23067"/>
                  </a:lnTo>
                  <a:lnTo>
                    <a:pt x="0" y="28972"/>
                  </a:lnTo>
                  <a:lnTo>
                    <a:pt x="13" y="29343"/>
                  </a:lnTo>
                  <a:lnTo>
                    <a:pt x="26" y="29715"/>
                  </a:lnTo>
                  <a:lnTo>
                    <a:pt x="77" y="30086"/>
                  </a:lnTo>
                  <a:lnTo>
                    <a:pt x="128" y="30445"/>
                  </a:lnTo>
                  <a:lnTo>
                    <a:pt x="192" y="30791"/>
                  </a:lnTo>
                  <a:lnTo>
                    <a:pt x="282" y="31136"/>
                  </a:lnTo>
                  <a:lnTo>
                    <a:pt x="385" y="31482"/>
                  </a:lnTo>
                  <a:lnTo>
                    <a:pt x="500" y="31815"/>
                  </a:lnTo>
                  <a:lnTo>
                    <a:pt x="628" y="32135"/>
                  </a:lnTo>
                  <a:lnTo>
                    <a:pt x="769" y="32456"/>
                  </a:lnTo>
                  <a:lnTo>
                    <a:pt x="910" y="32763"/>
                  </a:lnTo>
                  <a:lnTo>
                    <a:pt x="1076" y="33058"/>
                  </a:lnTo>
                  <a:lnTo>
                    <a:pt x="1255" y="33339"/>
                  </a:lnTo>
                  <a:lnTo>
                    <a:pt x="1448" y="33621"/>
                  </a:lnTo>
                  <a:lnTo>
                    <a:pt x="1640" y="33877"/>
                  </a:lnTo>
                  <a:lnTo>
                    <a:pt x="1857" y="34133"/>
                  </a:lnTo>
                  <a:lnTo>
                    <a:pt x="2075" y="34377"/>
                  </a:lnTo>
                  <a:lnTo>
                    <a:pt x="2306" y="34607"/>
                  </a:lnTo>
                  <a:lnTo>
                    <a:pt x="2536" y="34825"/>
                  </a:lnTo>
                  <a:lnTo>
                    <a:pt x="2792" y="35030"/>
                  </a:lnTo>
                  <a:lnTo>
                    <a:pt x="3049" y="35222"/>
                  </a:lnTo>
                  <a:lnTo>
                    <a:pt x="3305" y="35401"/>
                  </a:lnTo>
                  <a:lnTo>
                    <a:pt x="3574" y="35555"/>
                  </a:lnTo>
                  <a:lnTo>
                    <a:pt x="3855" y="35709"/>
                  </a:lnTo>
                  <a:lnTo>
                    <a:pt x="4150" y="35837"/>
                  </a:lnTo>
                  <a:lnTo>
                    <a:pt x="4445" y="35952"/>
                  </a:lnTo>
                  <a:lnTo>
                    <a:pt x="4739" y="36055"/>
                  </a:lnTo>
                  <a:lnTo>
                    <a:pt x="5047" y="36131"/>
                  </a:lnTo>
                  <a:lnTo>
                    <a:pt x="5354" y="36195"/>
                  </a:lnTo>
                  <a:lnTo>
                    <a:pt x="5674" y="36247"/>
                  </a:lnTo>
                  <a:lnTo>
                    <a:pt x="5994" y="36272"/>
                  </a:lnTo>
                  <a:lnTo>
                    <a:pt x="6315" y="36285"/>
                  </a:lnTo>
                  <a:lnTo>
                    <a:pt x="6763" y="36285"/>
                  </a:lnTo>
                  <a:lnTo>
                    <a:pt x="6993" y="36311"/>
                  </a:lnTo>
                  <a:lnTo>
                    <a:pt x="7211" y="36336"/>
                  </a:lnTo>
                  <a:lnTo>
                    <a:pt x="7429" y="36388"/>
                  </a:lnTo>
                  <a:lnTo>
                    <a:pt x="7634" y="36452"/>
                  </a:lnTo>
                  <a:lnTo>
                    <a:pt x="7839" y="36516"/>
                  </a:lnTo>
                  <a:lnTo>
                    <a:pt x="8044" y="36605"/>
                  </a:lnTo>
                  <a:lnTo>
                    <a:pt x="8249" y="36708"/>
                  </a:lnTo>
                  <a:lnTo>
                    <a:pt x="8441" y="36810"/>
                  </a:lnTo>
                  <a:lnTo>
                    <a:pt x="8620" y="36926"/>
                  </a:lnTo>
                  <a:lnTo>
                    <a:pt x="8812" y="37054"/>
                  </a:lnTo>
                  <a:lnTo>
                    <a:pt x="8991" y="37195"/>
                  </a:lnTo>
                  <a:lnTo>
                    <a:pt x="9158" y="37348"/>
                  </a:lnTo>
                  <a:lnTo>
                    <a:pt x="9324" y="37502"/>
                  </a:lnTo>
                  <a:lnTo>
                    <a:pt x="9478" y="37681"/>
                  </a:lnTo>
                  <a:lnTo>
                    <a:pt x="9632" y="37848"/>
                  </a:lnTo>
                  <a:lnTo>
                    <a:pt x="9785" y="38040"/>
                  </a:lnTo>
                  <a:lnTo>
                    <a:pt x="9914" y="38232"/>
                  </a:lnTo>
                  <a:lnTo>
                    <a:pt x="10042" y="38437"/>
                  </a:lnTo>
                  <a:lnTo>
                    <a:pt x="10170" y="38642"/>
                  </a:lnTo>
                  <a:lnTo>
                    <a:pt x="10285" y="38860"/>
                  </a:lnTo>
                  <a:lnTo>
                    <a:pt x="10387" y="39090"/>
                  </a:lnTo>
                  <a:lnTo>
                    <a:pt x="10490" y="39321"/>
                  </a:lnTo>
                  <a:lnTo>
                    <a:pt x="10567" y="39564"/>
                  </a:lnTo>
                  <a:lnTo>
                    <a:pt x="10656" y="39807"/>
                  </a:lnTo>
                  <a:lnTo>
                    <a:pt x="10720" y="40051"/>
                  </a:lnTo>
                  <a:lnTo>
                    <a:pt x="10784" y="40307"/>
                  </a:lnTo>
                  <a:lnTo>
                    <a:pt x="10823" y="40563"/>
                  </a:lnTo>
                  <a:lnTo>
                    <a:pt x="10861" y="40832"/>
                  </a:lnTo>
                  <a:lnTo>
                    <a:pt x="10900" y="41101"/>
                  </a:lnTo>
                  <a:lnTo>
                    <a:pt x="10913" y="41370"/>
                  </a:lnTo>
                  <a:lnTo>
                    <a:pt x="10913" y="41652"/>
                  </a:lnTo>
                  <a:lnTo>
                    <a:pt x="10913" y="51065"/>
                  </a:lnTo>
                  <a:lnTo>
                    <a:pt x="10925" y="51168"/>
                  </a:lnTo>
                  <a:lnTo>
                    <a:pt x="10938" y="51258"/>
                  </a:lnTo>
                  <a:lnTo>
                    <a:pt x="10964" y="51360"/>
                  </a:lnTo>
                  <a:lnTo>
                    <a:pt x="10989" y="51450"/>
                  </a:lnTo>
                  <a:lnTo>
                    <a:pt x="11028" y="51527"/>
                  </a:lnTo>
                  <a:lnTo>
                    <a:pt x="11079" y="51616"/>
                  </a:lnTo>
                  <a:lnTo>
                    <a:pt x="11143" y="51680"/>
                  </a:lnTo>
                  <a:lnTo>
                    <a:pt x="11207" y="51757"/>
                  </a:lnTo>
                  <a:lnTo>
                    <a:pt x="11271" y="51821"/>
                  </a:lnTo>
                  <a:lnTo>
                    <a:pt x="11348" y="51872"/>
                  </a:lnTo>
                  <a:lnTo>
                    <a:pt x="11425" y="51924"/>
                  </a:lnTo>
                  <a:lnTo>
                    <a:pt x="11515" y="51962"/>
                  </a:lnTo>
                  <a:lnTo>
                    <a:pt x="11604" y="52000"/>
                  </a:lnTo>
                  <a:lnTo>
                    <a:pt x="11694" y="52013"/>
                  </a:lnTo>
                  <a:lnTo>
                    <a:pt x="11783" y="52039"/>
                  </a:lnTo>
                  <a:lnTo>
                    <a:pt x="11988" y="52039"/>
                  </a:lnTo>
                  <a:lnTo>
                    <a:pt x="12078" y="52013"/>
                  </a:lnTo>
                  <a:lnTo>
                    <a:pt x="12181" y="52000"/>
                  </a:lnTo>
                  <a:lnTo>
                    <a:pt x="12270" y="51962"/>
                  </a:lnTo>
                  <a:lnTo>
                    <a:pt x="12347" y="51924"/>
                  </a:lnTo>
                  <a:lnTo>
                    <a:pt x="12437" y="51872"/>
                  </a:lnTo>
                  <a:lnTo>
                    <a:pt x="12501" y="51821"/>
                  </a:lnTo>
                  <a:lnTo>
                    <a:pt x="12578" y="51757"/>
                  </a:lnTo>
                  <a:lnTo>
                    <a:pt x="12642" y="51680"/>
                  </a:lnTo>
                  <a:lnTo>
                    <a:pt x="12693" y="51616"/>
                  </a:lnTo>
                  <a:lnTo>
                    <a:pt x="12744" y="51527"/>
                  </a:lnTo>
                  <a:lnTo>
                    <a:pt x="12783" y="51450"/>
                  </a:lnTo>
                  <a:lnTo>
                    <a:pt x="12821" y="51360"/>
                  </a:lnTo>
                  <a:lnTo>
                    <a:pt x="12834" y="51258"/>
                  </a:lnTo>
                  <a:lnTo>
                    <a:pt x="12859" y="51168"/>
                  </a:lnTo>
                  <a:lnTo>
                    <a:pt x="12859" y="51065"/>
                  </a:lnTo>
                  <a:lnTo>
                    <a:pt x="12859" y="41652"/>
                  </a:lnTo>
                  <a:lnTo>
                    <a:pt x="12847" y="41267"/>
                  </a:lnTo>
                  <a:lnTo>
                    <a:pt x="12821" y="40896"/>
                  </a:lnTo>
                  <a:lnTo>
                    <a:pt x="12783" y="40537"/>
                  </a:lnTo>
                  <a:lnTo>
                    <a:pt x="12731" y="40179"/>
                  </a:lnTo>
                  <a:lnTo>
                    <a:pt x="12654" y="39820"/>
                  </a:lnTo>
                  <a:lnTo>
                    <a:pt x="12578" y="39474"/>
                  </a:lnTo>
                  <a:lnTo>
                    <a:pt x="12475" y="39141"/>
                  </a:lnTo>
                  <a:lnTo>
                    <a:pt x="12360" y="38808"/>
                  </a:lnTo>
                  <a:lnTo>
                    <a:pt x="12232" y="38475"/>
                  </a:lnTo>
                  <a:lnTo>
                    <a:pt x="12091" y="38168"/>
                  </a:lnTo>
                  <a:lnTo>
                    <a:pt x="11937" y="37861"/>
                  </a:lnTo>
                  <a:lnTo>
                    <a:pt x="11783" y="37566"/>
                  </a:lnTo>
                  <a:lnTo>
                    <a:pt x="11604" y="37271"/>
                  </a:lnTo>
                  <a:lnTo>
                    <a:pt x="11412" y="37002"/>
                  </a:lnTo>
                  <a:lnTo>
                    <a:pt x="11220" y="36733"/>
                  </a:lnTo>
                  <a:lnTo>
                    <a:pt x="11002" y="36477"/>
                  </a:lnTo>
                  <a:lnTo>
                    <a:pt x="10784" y="36234"/>
                  </a:lnTo>
                  <a:lnTo>
                    <a:pt x="10554" y="36003"/>
                  </a:lnTo>
                  <a:lnTo>
                    <a:pt x="10323" y="35786"/>
                  </a:lnTo>
                  <a:lnTo>
                    <a:pt x="10067" y="35581"/>
                  </a:lnTo>
                  <a:lnTo>
                    <a:pt x="9811" y="35401"/>
                  </a:lnTo>
                  <a:lnTo>
                    <a:pt x="9555" y="35222"/>
                  </a:lnTo>
                  <a:lnTo>
                    <a:pt x="9273" y="35056"/>
                  </a:lnTo>
                  <a:lnTo>
                    <a:pt x="9004" y="34915"/>
                  </a:lnTo>
                  <a:lnTo>
                    <a:pt x="8710" y="34787"/>
                  </a:lnTo>
                  <a:lnTo>
                    <a:pt x="8415" y="34671"/>
                  </a:lnTo>
                  <a:lnTo>
                    <a:pt x="8120" y="34569"/>
                  </a:lnTo>
                  <a:lnTo>
                    <a:pt x="7813" y="34479"/>
                  </a:lnTo>
                  <a:lnTo>
                    <a:pt x="7506" y="34415"/>
                  </a:lnTo>
                  <a:lnTo>
                    <a:pt x="7185" y="34377"/>
                  </a:lnTo>
                  <a:lnTo>
                    <a:pt x="6865" y="34351"/>
                  </a:lnTo>
                  <a:lnTo>
                    <a:pt x="6545" y="34338"/>
                  </a:lnTo>
                  <a:lnTo>
                    <a:pt x="6315" y="34338"/>
                  </a:lnTo>
                  <a:lnTo>
                    <a:pt x="6097" y="34326"/>
                  </a:lnTo>
                  <a:lnTo>
                    <a:pt x="5866" y="34313"/>
                  </a:lnTo>
                  <a:lnTo>
                    <a:pt x="5649" y="34274"/>
                  </a:lnTo>
                  <a:lnTo>
                    <a:pt x="5431" y="34223"/>
                  </a:lnTo>
                  <a:lnTo>
                    <a:pt x="5226" y="34172"/>
                  </a:lnTo>
                  <a:lnTo>
                    <a:pt x="5021" y="34095"/>
                  </a:lnTo>
                  <a:lnTo>
                    <a:pt x="4816" y="34005"/>
                  </a:lnTo>
                  <a:lnTo>
                    <a:pt x="4611" y="33916"/>
                  </a:lnTo>
                  <a:lnTo>
                    <a:pt x="4419" y="33800"/>
                  </a:lnTo>
                  <a:lnTo>
                    <a:pt x="4227" y="33685"/>
                  </a:lnTo>
                  <a:lnTo>
                    <a:pt x="4048" y="33557"/>
                  </a:lnTo>
                  <a:lnTo>
                    <a:pt x="3868" y="33416"/>
                  </a:lnTo>
                  <a:lnTo>
                    <a:pt x="3702" y="33275"/>
                  </a:lnTo>
                  <a:lnTo>
                    <a:pt x="3535" y="33109"/>
                  </a:lnTo>
                  <a:lnTo>
                    <a:pt x="3382" y="32942"/>
                  </a:lnTo>
                  <a:lnTo>
                    <a:pt x="3228" y="32763"/>
                  </a:lnTo>
                  <a:lnTo>
                    <a:pt x="3074" y="32571"/>
                  </a:lnTo>
                  <a:lnTo>
                    <a:pt x="2946" y="32379"/>
                  </a:lnTo>
                  <a:lnTo>
                    <a:pt x="2818" y="32174"/>
                  </a:lnTo>
                  <a:lnTo>
                    <a:pt x="2690" y="31969"/>
                  </a:lnTo>
                  <a:lnTo>
                    <a:pt x="2575" y="31751"/>
                  </a:lnTo>
                  <a:lnTo>
                    <a:pt x="2472" y="31521"/>
                  </a:lnTo>
                  <a:lnTo>
                    <a:pt x="2370" y="31290"/>
                  </a:lnTo>
                  <a:lnTo>
                    <a:pt x="2280" y="31060"/>
                  </a:lnTo>
                  <a:lnTo>
                    <a:pt x="2203" y="30816"/>
                  </a:lnTo>
                  <a:lnTo>
                    <a:pt x="2139" y="30560"/>
                  </a:lnTo>
                  <a:lnTo>
                    <a:pt x="2075" y="30304"/>
                  </a:lnTo>
                  <a:lnTo>
                    <a:pt x="2037" y="30048"/>
                  </a:lnTo>
                  <a:lnTo>
                    <a:pt x="1998" y="29792"/>
                  </a:lnTo>
                  <a:lnTo>
                    <a:pt x="1960" y="29523"/>
                  </a:lnTo>
                  <a:lnTo>
                    <a:pt x="1947" y="29241"/>
                  </a:lnTo>
                  <a:lnTo>
                    <a:pt x="1947" y="28972"/>
                  </a:lnTo>
                  <a:lnTo>
                    <a:pt x="1947" y="23067"/>
                  </a:lnTo>
                  <a:lnTo>
                    <a:pt x="1947" y="22798"/>
                  </a:lnTo>
                  <a:lnTo>
                    <a:pt x="1960" y="22529"/>
                  </a:lnTo>
                  <a:lnTo>
                    <a:pt x="1998" y="22260"/>
                  </a:lnTo>
                  <a:lnTo>
                    <a:pt x="2037" y="21992"/>
                  </a:lnTo>
                  <a:lnTo>
                    <a:pt x="2075" y="21735"/>
                  </a:lnTo>
                  <a:lnTo>
                    <a:pt x="2139" y="21479"/>
                  </a:lnTo>
                  <a:lnTo>
                    <a:pt x="2203" y="21223"/>
                  </a:lnTo>
                  <a:lnTo>
                    <a:pt x="2280" y="20980"/>
                  </a:lnTo>
                  <a:lnTo>
                    <a:pt x="2370" y="20749"/>
                  </a:lnTo>
                  <a:lnTo>
                    <a:pt x="2472" y="20519"/>
                  </a:lnTo>
                  <a:lnTo>
                    <a:pt x="2575" y="20288"/>
                  </a:lnTo>
                  <a:lnTo>
                    <a:pt x="2690" y="20070"/>
                  </a:lnTo>
                  <a:lnTo>
                    <a:pt x="2818" y="19865"/>
                  </a:lnTo>
                  <a:lnTo>
                    <a:pt x="2946" y="19660"/>
                  </a:lnTo>
                  <a:lnTo>
                    <a:pt x="3074" y="19468"/>
                  </a:lnTo>
                  <a:lnTo>
                    <a:pt x="3228" y="19276"/>
                  </a:lnTo>
                  <a:lnTo>
                    <a:pt x="3382" y="19097"/>
                  </a:lnTo>
                  <a:lnTo>
                    <a:pt x="3535" y="18930"/>
                  </a:lnTo>
                  <a:lnTo>
                    <a:pt x="3702" y="18777"/>
                  </a:lnTo>
                  <a:lnTo>
                    <a:pt x="3868" y="18623"/>
                  </a:lnTo>
                  <a:lnTo>
                    <a:pt x="4048" y="18482"/>
                  </a:lnTo>
                  <a:lnTo>
                    <a:pt x="4227" y="18354"/>
                  </a:lnTo>
                  <a:lnTo>
                    <a:pt x="4419" y="18239"/>
                  </a:lnTo>
                  <a:lnTo>
                    <a:pt x="4611" y="18124"/>
                  </a:lnTo>
                  <a:lnTo>
                    <a:pt x="4816" y="18034"/>
                  </a:lnTo>
                  <a:lnTo>
                    <a:pt x="5021" y="17944"/>
                  </a:lnTo>
                  <a:lnTo>
                    <a:pt x="5226" y="17880"/>
                  </a:lnTo>
                  <a:lnTo>
                    <a:pt x="5431" y="17816"/>
                  </a:lnTo>
                  <a:lnTo>
                    <a:pt x="5649" y="17765"/>
                  </a:lnTo>
                  <a:lnTo>
                    <a:pt x="5866" y="17739"/>
                  </a:lnTo>
                  <a:lnTo>
                    <a:pt x="6097" y="17714"/>
                  </a:lnTo>
                  <a:lnTo>
                    <a:pt x="6315" y="17701"/>
                  </a:lnTo>
                  <a:lnTo>
                    <a:pt x="6865" y="17701"/>
                  </a:lnTo>
                  <a:lnTo>
                    <a:pt x="7185" y="17662"/>
                  </a:lnTo>
                  <a:lnTo>
                    <a:pt x="7506" y="17624"/>
                  </a:lnTo>
                  <a:lnTo>
                    <a:pt x="7813" y="17560"/>
                  </a:lnTo>
                  <a:lnTo>
                    <a:pt x="8120" y="17470"/>
                  </a:lnTo>
                  <a:lnTo>
                    <a:pt x="8415" y="17381"/>
                  </a:lnTo>
                  <a:lnTo>
                    <a:pt x="8710" y="17265"/>
                  </a:lnTo>
                  <a:lnTo>
                    <a:pt x="9004" y="17125"/>
                  </a:lnTo>
                  <a:lnTo>
                    <a:pt x="9273" y="16984"/>
                  </a:lnTo>
                  <a:lnTo>
                    <a:pt x="9555" y="16817"/>
                  </a:lnTo>
                  <a:lnTo>
                    <a:pt x="9811" y="16651"/>
                  </a:lnTo>
                  <a:lnTo>
                    <a:pt x="10067" y="16459"/>
                  </a:lnTo>
                  <a:lnTo>
                    <a:pt x="10323" y="16254"/>
                  </a:lnTo>
                  <a:lnTo>
                    <a:pt x="10554" y="16036"/>
                  </a:lnTo>
                  <a:lnTo>
                    <a:pt x="10784" y="15805"/>
                  </a:lnTo>
                  <a:lnTo>
                    <a:pt x="11002" y="15562"/>
                  </a:lnTo>
                  <a:lnTo>
                    <a:pt x="11220" y="15306"/>
                  </a:lnTo>
                  <a:lnTo>
                    <a:pt x="11412" y="15050"/>
                  </a:lnTo>
                  <a:lnTo>
                    <a:pt x="11604" y="14768"/>
                  </a:lnTo>
                  <a:lnTo>
                    <a:pt x="11783" y="14486"/>
                  </a:lnTo>
                  <a:lnTo>
                    <a:pt x="11937" y="14179"/>
                  </a:lnTo>
                  <a:lnTo>
                    <a:pt x="12091" y="13884"/>
                  </a:lnTo>
                  <a:lnTo>
                    <a:pt x="12232" y="13564"/>
                  </a:lnTo>
                  <a:lnTo>
                    <a:pt x="12360" y="13244"/>
                  </a:lnTo>
                  <a:lnTo>
                    <a:pt x="12475" y="12911"/>
                  </a:lnTo>
                  <a:lnTo>
                    <a:pt x="12578" y="12565"/>
                  </a:lnTo>
                  <a:lnTo>
                    <a:pt x="12654" y="12219"/>
                  </a:lnTo>
                  <a:lnTo>
                    <a:pt x="12731" y="11873"/>
                  </a:lnTo>
                  <a:lnTo>
                    <a:pt x="12783" y="11515"/>
                  </a:lnTo>
                  <a:lnTo>
                    <a:pt x="12821" y="11143"/>
                  </a:lnTo>
                  <a:lnTo>
                    <a:pt x="12847" y="10772"/>
                  </a:lnTo>
                  <a:lnTo>
                    <a:pt x="12859" y="10400"/>
                  </a:lnTo>
                  <a:lnTo>
                    <a:pt x="12859" y="974"/>
                  </a:lnTo>
                  <a:lnTo>
                    <a:pt x="12859" y="871"/>
                  </a:lnTo>
                  <a:lnTo>
                    <a:pt x="12834" y="782"/>
                  </a:lnTo>
                  <a:lnTo>
                    <a:pt x="12821" y="692"/>
                  </a:lnTo>
                  <a:lnTo>
                    <a:pt x="12783" y="602"/>
                  </a:lnTo>
                  <a:lnTo>
                    <a:pt x="12744" y="513"/>
                  </a:lnTo>
                  <a:lnTo>
                    <a:pt x="12693" y="436"/>
                  </a:lnTo>
                  <a:lnTo>
                    <a:pt x="12642" y="359"/>
                  </a:lnTo>
                  <a:lnTo>
                    <a:pt x="12578" y="282"/>
                  </a:lnTo>
                  <a:lnTo>
                    <a:pt x="12501" y="231"/>
                  </a:lnTo>
                  <a:lnTo>
                    <a:pt x="12437" y="167"/>
                  </a:lnTo>
                  <a:lnTo>
                    <a:pt x="12347" y="116"/>
                  </a:lnTo>
                  <a:lnTo>
                    <a:pt x="12270" y="77"/>
                  </a:lnTo>
                  <a:lnTo>
                    <a:pt x="12181" y="52"/>
                  </a:lnTo>
                  <a:lnTo>
                    <a:pt x="12078" y="26"/>
                  </a:lnTo>
                  <a:lnTo>
                    <a:pt x="11988" y="13"/>
                  </a:lnTo>
                  <a:lnTo>
                    <a:pt x="1188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1"/>
            <p:cNvSpPr/>
            <p:nvPr/>
          </p:nvSpPr>
          <p:spPr>
            <a:xfrm rot="5400000">
              <a:off x="4514156" y="2219528"/>
              <a:ext cx="239121" cy="239203"/>
            </a:xfrm>
            <a:custGeom>
              <a:avLst/>
              <a:gdLst/>
              <a:ahLst/>
              <a:cxnLst/>
              <a:rect l="l" t="t" r="r" b="b"/>
              <a:pathLst>
                <a:path w="2908" h="2909" extrusionOk="0">
                  <a:moveTo>
                    <a:pt x="1448" y="1"/>
                  </a:moveTo>
                  <a:lnTo>
                    <a:pt x="1307" y="14"/>
                  </a:lnTo>
                  <a:lnTo>
                    <a:pt x="1153" y="26"/>
                  </a:lnTo>
                  <a:lnTo>
                    <a:pt x="1025" y="65"/>
                  </a:lnTo>
                  <a:lnTo>
                    <a:pt x="884" y="116"/>
                  </a:lnTo>
                  <a:lnTo>
                    <a:pt x="756" y="180"/>
                  </a:lnTo>
                  <a:lnTo>
                    <a:pt x="641" y="244"/>
                  </a:lnTo>
                  <a:lnTo>
                    <a:pt x="526" y="334"/>
                  </a:lnTo>
                  <a:lnTo>
                    <a:pt x="423" y="423"/>
                  </a:lnTo>
                  <a:lnTo>
                    <a:pt x="333" y="526"/>
                  </a:lnTo>
                  <a:lnTo>
                    <a:pt x="244" y="641"/>
                  </a:lnTo>
                  <a:lnTo>
                    <a:pt x="167" y="756"/>
                  </a:lnTo>
                  <a:lnTo>
                    <a:pt x="116" y="884"/>
                  </a:lnTo>
                  <a:lnTo>
                    <a:pt x="65" y="1025"/>
                  </a:lnTo>
                  <a:lnTo>
                    <a:pt x="26" y="1166"/>
                  </a:lnTo>
                  <a:lnTo>
                    <a:pt x="0" y="1307"/>
                  </a:lnTo>
                  <a:lnTo>
                    <a:pt x="0" y="1461"/>
                  </a:lnTo>
                  <a:lnTo>
                    <a:pt x="0" y="1602"/>
                  </a:lnTo>
                  <a:lnTo>
                    <a:pt x="26" y="1755"/>
                  </a:lnTo>
                  <a:lnTo>
                    <a:pt x="65" y="1883"/>
                  </a:lnTo>
                  <a:lnTo>
                    <a:pt x="116" y="2024"/>
                  </a:lnTo>
                  <a:lnTo>
                    <a:pt x="167" y="2152"/>
                  </a:lnTo>
                  <a:lnTo>
                    <a:pt x="244" y="2268"/>
                  </a:lnTo>
                  <a:lnTo>
                    <a:pt x="333" y="2383"/>
                  </a:lnTo>
                  <a:lnTo>
                    <a:pt x="423" y="2485"/>
                  </a:lnTo>
                  <a:lnTo>
                    <a:pt x="526" y="2575"/>
                  </a:lnTo>
                  <a:lnTo>
                    <a:pt x="641" y="2665"/>
                  </a:lnTo>
                  <a:lnTo>
                    <a:pt x="756" y="2742"/>
                  </a:lnTo>
                  <a:lnTo>
                    <a:pt x="884" y="2793"/>
                  </a:lnTo>
                  <a:lnTo>
                    <a:pt x="1025" y="2844"/>
                  </a:lnTo>
                  <a:lnTo>
                    <a:pt x="1153" y="2882"/>
                  </a:lnTo>
                  <a:lnTo>
                    <a:pt x="1307" y="2908"/>
                  </a:lnTo>
                  <a:lnTo>
                    <a:pt x="1601" y="2908"/>
                  </a:lnTo>
                  <a:lnTo>
                    <a:pt x="1742" y="2882"/>
                  </a:lnTo>
                  <a:lnTo>
                    <a:pt x="1883" y="2844"/>
                  </a:lnTo>
                  <a:lnTo>
                    <a:pt x="2024" y="2793"/>
                  </a:lnTo>
                  <a:lnTo>
                    <a:pt x="2139" y="2742"/>
                  </a:lnTo>
                  <a:lnTo>
                    <a:pt x="2267" y="2665"/>
                  </a:lnTo>
                  <a:lnTo>
                    <a:pt x="2383" y="2575"/>
                  </a:lnTo>
                  <a:lnTo>
                    <a:pt x="2485" y="2485"/>
                  </a:lnTo>
                  <a:lnTo>
                    <a:pt x="2575" y="2383"/>
                  </a:lnTo>
                  <a:lnTo>
                    <a:pt x="2665" y="2268"/>
                  </a:lnTo>
                  <a:lnTo>
                    <a:pt x="2729" y="2152"/>
                  </a:lnTo>
                  <a:lnTo>
                    <a:pt x="2793" y="2024"/>
                  </a:lnTo>
                  <a:lnTo>
                    <a:pt x="2844" y="1883"/>
                  </a:lnTo>
                  <a:lnTo>
                    <a:pt x="2882" y="1755"/>
                  </a:lnTo>
                  <a:lnTo>
                    <a:pt x="2895" y="1602"/>
                  </a:lnTo>
                  <a:lnTo>
                    <a:pt x="2908" y="1461"/>
                  </a:lnTo>
                  <a:lnTo>
                    <a:pt x="2895" y="1307"/>
                  </a:lnTo>
                  <a:lnTo>
                    <a:pt x="2882" y="1166"/>
                  </a:lnTo>
                  <a:lnTo>
                    <a:pt x="2844" y="1025"/>
                  </a:lnTo>
                  <a:lnTo>
                    <a:pt x="2793" y="884"/>
                  </a:lnTo>
                  <a:lnTo>
                    <a:pt x="2729" y="756"/>
                  </a:lnTo>
                  <a:lnTo>
                    <a:pt x="2665" y="641"/>
                  </a:lnTo>
                  <a:lnTo>
                    <a:pt x="2575" y="526"/>
                  </a:lnTo>
                  <a:lnTo>
                    <a:pt x="2485" y="423"/>
                  </a:lnTo>
                  <a:lnTo>
                    <a:pt x="2383" y="334"/>
                  </a:lnTo>
                  <a:lnTo>
                    <a:pt x="2267" y="244"/>
                  </a:lnTo>
                  <a:lnTo>
                    <a:pt x="2139" y="180"/>
                  </a:lnTo>
                  <a:lnTo>
                    <a:pt x="2024" y="116"/>
                  </a:lnTo>
                  <a:lnTo>
                    <a:pt x="1883" y="65"/>
                  </a:lnTo>
                  <a:lnTo>
                    <a:pt x="1742" y="26"/>
                  </a:lnTo>
                  <a:lnTo>
                    <a:pt x="1601" y="14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FCB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1"/>
            <p:cNvSpPr/>
            <p:nvPr/>
          </p:nvSpPr>
          <p:spPr>
            <a:xfrm rot="5400000">
              <a:off x="5969916" y="2734931"/>
              <a:ext cx="174378" cy="174378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1"/>
            <p:cNvSpPr/>
            <p:nvPr/>
          </p:nvSpPr>
          <p:spPr>
            <a:xfrm rot="5400000">
              <a:off x="3819307" y="2536551"/>
              <a:ext cx="174378" cy="174378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1"/>
            <p:cNvSpPr/>
            <p:nvPr/>
          </p:nvSpPr>
          <p:spPr>
            <a:xfrm rot="5400000">
              <a:off x="2775274" y="2524387"/>
              <a:ext cx="174300" cy="174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86" name="Google Shape;2186;p41"/>
          <p:cNvCxnSpPr>
            <a:stCxn id="2146" idx="3"/>
            <a:endCxn id="2183" idx="2"/>
          </p:cNvCxnSpPr>
          <p:nvPr/>
        </p:nvCxnSpPr>
        <p:spPr>
          <a:xfrm>
            <a:off x="2952825" y="1498825"/>
            <a:ext cx="134100" cy="1236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7" name="Google Shape;2187;p41"/>
          <p:cNvCxnSpPr>
            <a:stCxn id="2141" idx="3"/>
            <a:endCxn id="2184" idx="2"/>
          </p:cNvCxnSpPr>
          <p:nvPr/>
        </p:nvCxnSpPr>
        <p:spPr>
          <a:xfrm flipH="1">
            <a:off x="5237550" y="1498825"/>
            <a:ext cx="429900" cy="1037700"/>
          </a:xfrm>
          <a:prstGeom prst="bentConnector4">
            <a:avLst>
              <a:gd name="adj1" fmla="val -55391"/>
              <a:gd name="adj2" fmla="val 6645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8" name="Google Shape;2188;p41"/>
          <p:cNvCxnSpPr>
            <a:stCxn id="2151" idx="3"/>
            <a:endCxn id="2185" idx="4"/>
          </p:cNvCxnSpPr>
          <p:nvPr/>
        </p:nvCxnSpPr>
        <p:spPr>
          <a:xfrm flipH="1">
            <a:off x="6368775" y="1498825"/>
            <a:ext cx="2013300" cy="1112700"/>
          </a:xfrm>
          <a:prstGeom prst="bentConnector3">
            <a:avLst>
              <a:gd name="adj1" fmla="val -118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4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aphicFrame>
        <p:nvGraphicFramePr>
          <p:cNvPr id="2194" name="Google Shape;2194;p42"/>
          <p:cNvGraphicFramePr/>
          <p:nvPr/>
        </p:nvGraphicFramePr>
        <p:xfrm>
          <a:off x="457200" y="1107065"/>
          <a:ext cx="8229600" cy="3636045"/>
        </p:xfrm>
        <a:graphic>
          <a:graphicData uri="http://schemas.openxmlformats.org/drawingml/2006/table">
            <a:tbl>
              <a:tblPr>
                <a:noFill/>
                <a:tableStyleId>{ABDADE54-F802-46B2-96A6-960D7DC5340C}</a:tableStyleId>
              </a:tblPr>
              <a:tblGrid>
                <a:gridCol w="64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7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6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4EA27">
                        <a:alpha val="25099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Common Uses for Machine Learning</a:t>
                      </a:r>
                      <a:endParaRPr sz="18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4EA27">
                        <a:alpha val="25099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  <a:endParaRPr sz="1600" b="1">
                        <a:solidFill>
                          <a:schemeClr val="accent4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9B27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Chatbot systems</a:t>
                      </a:r>
                      <a:endParaRPr sz="16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has a beautiful name, but it’s hot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  <a:endParaRPr sz="16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4827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Decision support</a:t>
                      </a:r>
                      <a:endParaRPr sz="16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the closest planet to the Sun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6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  <a:endParaRPr sz="1600" b="1">
                        <a:solidFill>
                          <a:schemeClr val="accent6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27EA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Customer recommendation engines</a:t>
                      </a:r>
                      <a:endParaRPr sz="16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Earth is the third planet from the Sun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4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3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  <a:endParaRPr sz="1600" b="1">
                        <a:solidFill>
                          <a:schemeClr val="accent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776EA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Customer churn modeling</a:t>
                      </a:r>
                      <a:endParaRPr sz="16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Despite being red, Mars is a cold place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4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05</a:t>
                      </a:r>
                      <a:endParaRPr sz="1600" b="1">
                        <a:solidFill>
                          <a:schemeClr val="accent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6EAB8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Pricing strategies</a:t>
                      </a:r>
                      <a:endParaRPr sz="16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Neptune is the farthest planet from the Sun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4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06</a:t>
                      </a:r>
                      <a:endParaRPr sz="1600" b="1">
                        <a:solidFill>
                          <a:schemeClr val="accen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4EA27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Customer segmentation</a:t>
                      </a:r>
                      <a:endParaRPr sz="16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Jupiter is the biggest planet of them all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4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4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07</a:t>
                      </a:r>
                      <a:endParaRPr sz="1600" b="1">
                        <a:solidFill>
                          <a:schemeClr val="accent4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9B27">
                        <a:alpha val="1254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Image classification</a:t>
                      </a:r>
                      <a:endParaRPr sz="16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Pluto is now considered a dwarf planet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99" name="Google Shape;2199;p43"/>
          <p:cNvCxnSpPr>
            <a:stCxn id="2200" idx="3"/>
            <a:endCxn id="2201" idx="0"/>
          </p:cNvCxnSpPr>
          <p:nvPr/>
        </p:nvCxnSpPr>
        <p:spPr>
          <a:xfrm>
            <a:off x="2406040" y="1723050"/>
            <a:ext cx="5306400" cy="715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2" name="Google Shape;2202;p43"/>
          <p:cNvCxnSpPr>
            <a:stCxn id="2203" idx="1"/>
            <a:endCxn id="2204" idx="2"/>
          </p:cNvCxnSpPr>
          <p:nvPr/>
        </p:nvCxnSpPr>
        <p:spPr>
          <a:xfrm rot="10800000">
            <a:off x="1431538" y="3265150"/>
            <a:ext cx="5306400" cy="7368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05" name="Google Shape;2205;p43"/>
          <p:cNvSpPr/>
          <p:nvPr/>
        </p:nvSpPr>
        <p:spPr>
          <a:xfrm>
            <a:off x="3082350" y="1752675"/>
            <a:ext cx="2979300" cy="2979300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6" name="Google Shape;2206;p43"/>
          <p:cNvSpPr/>
          <p:nvPr/>
        </p:nvSpPr>
        <p:spPr>
          <a:xfrm>
            <a:off x="3898138" y="1126300"/>
            <a:ext cx="1347900" cy="1347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7" name="Google Shape;2207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2208" name="Google Shape;2208;p43"/>
          <p:cNvGrpSpPr/>
          <p:nvPr/>
        </p:nvGrpSpPr>
        <p:grpSpPr>
          <a:xfrm>
            <a:off x="4076706" y="1296659"/>
            <a:ext cx="990758" cy="1007202"/>
            <a:chOff x="5142325" y="1951175"/>
            <a:chExt cx="1293925" cy="1315400"/>
          </a:xfrm>
        </p:grpSpPr>
        <p:sp>
          <p:nvSpPr>
            <p:cNvPr id="2209" name="Google Shape;2209;p43"/>
            <p:cNvSpPr/>
            <p:nvPr/>
          </p:nvSpPr>
          <p:spPr>
            <a:xfrm>
              <a:off x="5933850" y="2137850"/>
              <a:ext cx="168775" cy="239200"/>
            </a:xfrm>
            <a:custGeom>
              <a:avLst/>
              <a:gdLst/>
              <a:ahLst/>
              <a:cxnLst/>
              <a:rect l="l" t="t" r="r" b="b"/>
              <a:pathLst>
                <a:path w="6751" h="9568" extrusionOk="0">
                  <a:moveTo>
                    <a:pt x="5995" y="0"/>
                  </a:moveTo>
                  <a:lnTo>
                    <a:pt x="5854" y="13"/>
                  </a:lnTo>
                  <a:lnTo>
                    <a:pt x="5713" y="64"/>
                  </a:lnTo>
                  <a:lnTo>
                    <a:pt x="423" y="2498"/>
                  </a:lnTo>
                  <a:lnTo>
                    <a:pt x="333" y="2549"/>
                  </a:lnTo>
                  <a:lnTo>
                    <a:pt x="257" y="2613"/>
                  </a:lnTo>
                  <a:lnTo>
                    <a:pt x="180" y="2677"/>
                  </a:lnTo>
                  <a:lnTo>
                    <a:pt x="116" y="2767"/>
                  </a:lnTo>
                  <a:lnTo>
                    <a:pt x="77" y="2856"/>
                  </a:lnTo>
                  <a:lnTo>
                    <a:pt x="39" y="2946"/>
                  </a:lnTo>
                  <a:lnTo>
                    <a:pt x="13" y="3049"/>
                  </a:lnTo>
                  <a:lnTo>
                    <a:pt x="0" y="3151"/>
                  </a:lnTo>
                  <a:lnTo>
                    <a:pt x="0" y="8851"/>
                  </a:lnTo>
                  <a:lnTo>
                    <a:pt x="26" y="8991"/>
                  </a:lnTo>
                  <a:lnTo>
                    <a:pt x="65" y="9132"/>
                  </a:lnTo>
                  <a:lnTo>
                    <a:pt x="129" y="9248"/>
                  </a:lnTo>
                  <a:lnTo>
                    <a:pt x="218" y="9363"/>
                  </a:lnTo>
                  <a:lnTo>
                    <a:pt x="321" y="9452"/>
                  </a:lnTo>
                  <a:lnTo>
                    <a:pt x="449" y="9517"/>
                  </a:lnTo>
                  <a:lnTo>
                    <a:pt x="590" y="9555"/>
                  </a:lnTo>
                  <a:lnTo>
                    <a:pt x="731" y="9568"/>
                  </a:lnTo>
                  <a:lnTo>
                    <a:pt x="884" y="9555"/>
                  </a:lnTo>
                  <a:lnTo>
                    <a:pt x="1012" y="9517"/>
                  </a:lnTo>
                  <a:lnTo>
                    <a:pt x="1140" y="9452"/>
                  </a:lnTo>
                  <a:lnTo>
                    <a:pt x="1243" y="9363"/>
                  </a:lnTo>
                  <a:lnTo>
                    <a:pt x="1333" y="9248"/>
                  </a:lnTo>
                  <a:lnTo>
                    <a:pt x="1409" y="9132"/>
                  </a:lnTo>
                  <a:lnTo>
                    <a:pt x="1448" y="8991"/>
                  </a:lnTo>
                  <a:lnTo>
                    <a:pt x="1461" y="8851"/>
                  </a:lnTo>
                  <a:lnTo>
                    <a:pt x="1461" y="3625"/>
                  </a:lnTo>
                  <a:lnTo>
                    <a:pt x="6328" y="1384"/>
                  </a:lnTo>
                  <a:lnTo>
                    <a:pt x="6456" y="1307"/>
                  </a:lnTo>
                  <a:lnTo>
                    <a:pt x="6558" y="1217"/>
                  </a:lnTo>
                  <a:lnTo>
                    <a:pt x="6648" y="1102"/>
                  </a:lnTo>
                  <a:lnTo>
                    <a:pt x="6712" y="974"/>
                  </a:lnTo>
                  <a:lnTo>
                    <a:pt x="6737" y="846"/>
                  </a:lnTo>
                  <a:lnTo>
                    <a:pt x="6750" y="705"/>
                  </a:lnTo>
                  <a:lnTo>
                    <a:pt x="6737" y="564"/>
                  </a:lnTo>
                  <a:lnTo>
                    <a:pt x="6686" y="423"/>
                  </a:lnTo>
                  <a:lnTo>
                    <a:pt x="6609" y="295"/>
                  </a:lnTo>
                  <a:lnTo>
                    <a:pt x="6520" y="180"/>
                  </a:lnTo>
                  <a:lnTo>
                    <a:pt x="6404" y="103"/>
                  </a:lnTo>
                  <a:lnTo>
                    <a:pt x="6276" y="39"/>
                  </a:lnTo>
                  <a:lnTo>
                    <a:pt x="6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5831700" y="1979025"/>
              <a:ext cx="90325" cy="399625"/>
            </a:xfrm>
            <a:custGeom>
              <a:avLst/>
              <a:gdLst/>
              <a:ahLst/>
              <a:cxnLst/>
              <a:rect l="l" t="t" r="r" b="b"/>
              <a:pathLst>
                <a:path w="3613" h="15985" extrusionOk="0">
                  <a:moveTo>
                    <a:pt x="2883" y="1"/>
                  </a:moveTo>
                  <a:lnTo>
                    <a:pt x="2742" y="13"/>
                  </a:lnTo>
                  <a:lnTo>
                    <a:pt x="2601" y="52"/>
                  </a:lnTo>
                  <a:lnTo>
                    <a:pt x="2486" y="129"/>
                  </a:lnTo>
                  <a:lnTo>
                    <a:pt x="2370" y="218"/>
                  </a:lnTo>
                  <a:lnTo>
                    <a:pt x="2281" y="321"/>
                  </a:lnTo>
                  <a:lnTo>
                    <a:pt x="2217" y="449"/>
                  </a:lnTo>
                  <a:lnTo>
                    <a:pt x="2178" y="577"/>
                  </a:lnTo>
                  <a:lnTo>
                    <a:pt x="2165" y="731"/>
                  </a:lnTo>
                  <a:lnTo>
                    <a:pt x="2165" y="6020"/>
                  </a:lnTo>
                  <a:lnTo>
                    <a:pt x="244" y="7724"/>
                  </a:lnTo>
                  <a:lnTo>
                    <a:pt x="180" y="7788"/>
                  </a:lnTo>
                  <a:lnTo>
                    <a:pt x="142" y="7839"/>
                  </a:lnTo>
                  <a:lnTo>
                    <a:pt x="90" y="7903"/>
                  </a:lnTo>
                  <a:lnTo>
                    <a:pt x="65" y="7967"/>
                  </a:lnTo>
                  <a:lnTo>
                    <a:pt x="39" y="8044"/>
                  </a:lnTo>
                  <a:lnTo>
                    <a:pt x="14" y="8121"/>
                  </a:lnTo>
                  <a:lnTo>
                    <a:pt x="1" y="8198"/>
                  </a:lnTo>
                  <a:lnTo>
                    <a:pt x="1" y="8274"/>
                  </a:lnTo>
                  <a:lnTo>
                    <a:pt x="1" y="15268"/>
                  </a:lnTo>
                  <a:lnTo>
                    <a:pt x="14" y="15408"/>
                  </a:lnTo>
                  <a:lnTo>
                    <a:pt x="52" y="15549"/>
                  </a:lnTo>
                  <a:lnTo>
                    <a:pt x="116" y="15665"/>
                  </a:lnTo>
                  <a:lnTo>
                    <a:pt x="206" y="15780"/>
                  </a:lnTo>
                  <a:lnTo>
                    <a:pt x="321" y="15870"/>
                  </a:lnTo>
                  <a:lnTo>
                    <a:pt x="436" y="15934"/>
                  </a:lnTo>
                  <a:lnTo>
                    <a:pt x="577" y="15972"/>
                  </a:lnTo>
                  <a:lnTo>
                    <a:pt x="731" y="15985"/>
                  </a:lnTo>
                  <a:lnTo>
                    <a:pt x="872" y="15972"/>
                  </a:lnTo>
                  <a:lnTo>
                    <a:pt x="1013" y="15934"/>
                  </a:lnTo>
                  <a:lnTo>
                    <a:pt x="1128" y="15870"/>
                  </a:lnTo>
                  <a:lnTo>
                    <a:pt x="1243" y="15780"/>
                  </a:lnTo>
                  <a:lnTo>
                    <a:pt x="1333" y="15665"/>
                  </a:lnTo>
                  <a:lnTo>
                    <a:pt x="1397" y="15549"/>
                  </a:lnTo>
                  <a:lnTo>
                    <a:pt x="1435" y="15408"/>
                  </a:lnTo>
                  <a:lnTo>
                    <a:pt x="1461" y="15268"/>
                  </a:lnTo>
                  <a:lnTo>
                    <a:pt x="1461" y="8595"/>
                  </a:lnTo>
                  <a:lnTo>
                    <a:pt x="3369" y="6878"/>
                  </a:lnTo>
                  <a:lnTo>
                    <a:pt x="3433" y="6827"/>
                  </a:lnTo>
                  <a:lnTo>
                    <a:pt x="3472" y="6763"/>
                  </a:lnTo>
                  <a:lnTo>
                    <a:pt x="3523" y="6699"/>
                  </a:lnTo>
                  <a:lnTo>
                    <a:pt x="3549" y="6635"/>
                  </a:lnTo>
                  <a:lnTo>
                    <a:pt x="3574" y="6571"/>
                  </a:lnTo>
                  <a:lnTo>
                    <a:pt x="3600" y="6494"/>
                  </a:lnTo>
                  <a:lnTo>
                    <a:pt x="3613" y="6417"/>
                  </a:lnTo>
                  <a:lnTo>
                    <a:pt x="3613" y="6340"/>
                  </a:lnTo>
                  <a:lnTo>
                    <a:pt x="3613" y="731"/>
                  </a:lnTo>
                  <a:lnTo>
                    <a:pt x="3600" y="577"/>
                  </a:lnTo>
                  <a:lnTo>
                    <a:pt x="3561" y="449"/>
                  </a:lnTo>
                  <a:lnTo>
                    <a:pt x="3497" y="321"/>
                  </a:lnTo>
                  <a:lnTo>
                    <a:pt x="3408" y="218"/>
                  </a:lnTo>
                  <a:lnTo>
                    <a:pt x="3292" y="129"/>
                  </a:lnTo>
                  <a:lnTo>
                    <a:pt x="3177" y="52"/>
                  </a:lnTo>
                  <a:lnTo>
                    <a:pt x="3036" y="1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5705225" y="2077975"/>
              <a:ext cx="36525" cy="299075"/>
            </a:xfrm>
            <a:custGeom>
              <a:avLst/>
              <a:gdLst/>
              <a:ahLst/>
              <a:cxnLst/>
              <a:rect l="l" t="t" r="r" b="b"/>
              <a:pathLst>
                <a:path w="1461" h="11963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51"/>
                  </a:lnTo>
                  <a:lnTo>
                    <a:pt x="321" y="128"/>
                  </a:lnTo>
                  <a:lnTo>
                    <a:pt x="206" y="205"/>
                  </a:lnTo>
                  <a:lnTo>
                    <a:pt x="116" y="320"/>
                  </a:lnTo>
                  <a:lnTo>
                    <a:pt x="52" y="448"/>
                  </a:lnTo>
                  <a:lnTo>
                    <a:pt x="13" y="577"/>
                  </a:lnTo>
                  <a:lnTo>
                    <a:pt x="1" y="730"/>
                  </a:lnTo>
                  <a:lnTo>
                    <a:pt x="1" y="11246"/>
                  </a:lnTo>
                  <a:lnTo>
                    <a:pt x="13" y="11386"/>
                  </a:lnTo>
                  <a:lnTo>
                    <a:pt x="52" y="11527"/>
                  </a:lnTo>
                  <a:lnTo>
                    <a:pt x="116" y="11643"/>
                  </a:lnTo>
                  <a:lnTo>
                    <a:pt x="206" y="11758"/>
                  </a:lnTo>
                  <a:lnTo>
                    <a:pt x="321" y="11847"/>
                  </a:lnTo>
                  <a:lnTo>
                    <a:pt x="436" y="11912"/>
                  </a:lnTo>
                  <a:lnTo>
                    <a:pt x="577" y="11950"/>
                  </a:lnTo>
                  <a:lnTo>
                    <a:pt x="731" y="11963"/>
                  </a:lnTo>
                  <a:lnTo>
                    <a:pt x="872" y="11950"/>
                  </a:lnTo>
                  <a:lnTo>
                    <a:pt x="1013" y="11912"/>
                  </a:lnTo>
                  <a:lnTo>
                    <a:pt x="1128" y="11847"/>
                  </a:lnTo>
                  <a:lnTo>
                    <a:pt x="1243" y="11758"/>
                  </a:lnTo>
                  <a:lnTo>
                    <a:pt x="1333" y="11643"/>
                  </a:lnTo>
                  <a:lnTo>
                    <a:pt x="1397" y="11527"/>
                  </a:lnTo>
                  <a:lnTo>
                    <a:pt x="1435" y="11386"/>
                  </a:lnTo>
                  <a:lnTo>
                    <a:pt x="1461" y="11246"/>
                  </a:lnTo>
                  <a:lnTo>
                    <a:pt x="1461" y="730"/>
                  </a:lnTo>
                  <a:lnTo>
                    <a:pt x="1435" y="577"/>
                  </a:lnTo>
                  <a:lnTo>
                    <a:pt x="1397" y="448"/>
                  </a:lnTo>
                  <a:lnTo>
                    <a:pt x="1333" y="320"/>
                  </a:lnTo>
                  <a:lnTo>
                    <a:pt x="1243" y="205"/>
                  </a:lnTo>
                  <a:lnTo>
                    <a:pt x="1128" y="128"/>
                  </a:lnTo>
                  <a:lnTo>
                    <a:pt x="1013" y="51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5426975" y="1967500"/>
              <a:ext cx="169725" cy="395800"/>
            </a:xfrm>
            <a:custGeom>
              <a:avLst/>
              <a:gdLst/>
              <a:ahLst/>
              <a:cxnLst/>
              <a:rect l="l" t="t" r="r" b="b"/>
              <a:pathLst>
                <a:path w="6789" h="15832" extrusionOk="0">
                  <a:moveTo>
                    <a:pt x="731" y="0"/>
                  </a:moveTo>
                  <a:lnTo>
                    <a:pt x="577" y="13"/>
                  </a:lnTo>
                  <a:lnTo>
                    <a:pt x="436" y="64"/>
                  </a:lnTo>
                  <a:lnTo>
                    <a:pt x="321" y="129"/>
                  </a:lnTo>
                  <a:lnTo>
                    <a:pt x="206" y="218"/>
                  </a:lnTo>
                  <a:lnTo>
                    <a:pt x="116" y="321"/>
                  </a:lnTo>
                  <a:lnTo>
                    <a:pt x="52" y="449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" y="7352"/>
                  </a:lnTo>
                  <a:lnTo>
                    <a:pt x="1" y="7467"/>
                  </a:lnTo>
                  <a:lnTo>
                    <a:pt x="26" y="7570"/>
                  </a:lnTo>
                  <a:lnTo>
                    <a:pt x="65" y="7660"/>
                  </a:lnTo>
                  <a:lnTo>
                    <a:pt x="116" y="7762"/>
                  </a:lnTo>
                  <a:lnTo>
                    <a:pt x="180" y="7839"/>
                  </a:lnTo>
                  <a:lnTo>
                    <a:pt x="257" y="7916"/>
                  </a:lnTo>
                  <a:lnTo>
                    <a:pt x="346" y="7980"/>
                  </a:lnTo>
                  <a:lnTo>
                    <a:pt x="449" y="8031"/>
                  </a:lnTo>
                  <a:lnTo>
                    <a:pt x="5329" y="10055"/>
                  </a:lnTo>
                  <a:lnTo>
                    <a:pt x="5329" y="15101"/>
                  </a:lnTo>
                  <a:lnTo>
                    <a:pt x="5342" y="15255"/>
                  </a:lnTo>
                  <a:lnTo>
                    <a:pt x="5393" y="15396"/>
                  </a:lnTo>
                  <a:lnTo>
                    <a:pt x="5457" y="15511"/>
                  </a:lnTo>
                  <a:lnTo>
                    <a:pt x="5546" y="15626"/>
                  </a:lnTo>
                  <a:lnTo>
                    <a:pt x="5649" y="15716"/>
                  </a:lnTo>
                  <a:lnTo>
                    <a:pt x="5777" y="15780"/>
                  </a:lnTo>
                  <a:lnTo>
                    <a:pt x="5918" y="15818"/>
                  </a:lnTo>
                  <a:lnTo>
                    <a:pt x="6059" y="15831"/>
                  </a:lnTo>
                  <a:lnTo>
                    <a:pt x="6212" y="15818"/>
                  </a:lnTo>
                  <a:lnTo>
                    <a:pt x="6341" y="15780"/>
                  </a:lnTo>
                  <a:lnTo>
                    <a:pt x="6469" y="15716"/>
                  </a:lnTo>
                  <a:lnTo>
                    <a:pt x="6571" y="15626"/>
                  </a:lnTo>
                  <a:lnTo>
                    <a:pt x="6661" y="15511"/>
                  </a:lnTo>
                  <a:lnTo>
                    <a:pt x="6738" y="15396"/>
                  </a:lnTo>
                  <a:lnTo>
                    <a:pt x="6776" y="15255"/>
                  </a:lnTo>
                  <a:lnTo>
                    <a:pt x="6789" y="15101"/>
                  </a:lnTo>
                  <a:lnTo>
                    <a:pt x="6789" y="9568"/>
                  </a:lnTo>
                  <a:lnTo>
                    <a:pt x="6776" y="9465"/>
                  </a:lnTo>
                  <a:lnTo>
                    <a:pt x="6763" y="9363"/>
                  </a:lnTo>
                  <a:lnTo>
                    <a:pt x="6725" y="9261"/>
                  </a:lnTo>
                  <a:lnTo>
                    <a:pt x="6674" y="9171"/>
                  </a:lnTo>
                  <a:lnTo>
                    <a:pt x="6597" y="9081"/>
                  </a:lnTo>
                  <a:lnTo>
                    <a:pt x="6520" y="9017"/>
                  </a:lnTo>
                  <a:lnTo>
                    <a:pt x="6443" y="8953"/>
                  </a:lnTo>
                  <a:lnTo>
                    <a:pt x="6341" y="8902"/>
                  </a:lnTo>
                  <a:lnTo>
                    <a:pt x="1448" y="6865"/>
                  </a:lnTo>
                  <a:lnTo>
                    <a:pt x="1448" y="731"/>
                  </a:lnTo>
                  <a:lnTo>
                    <a:pt x="1435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8"/>
                  </a:lnTo>
                  <a:lnTo>
                    <a:pt x="1128" y="129"/>
                  </a:lnTo>
                  <a:lnTo>
                    <a:pt x="1012" y="64"/>
                  </a:lnTo>
                  <a:lnTo>
                    <a:pt x="872" y="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5231975" y="2259525"/>
              <a:ext cx="309025" cy="126175"/>
            </a:xfrm>
            <a:custGeom>
              <a:avLst/>
              <a:gdLst/>
              <a:ahLst/>
              <a:cxnLst/>
              <a:rect l="l" t="t" r="r" b="b"/>
              <a:pathLst>
                <a:path w="12361" h="5047" extrusionOk="0">
                  <a:moveTo>
                    <a:pt x="679" y="0"/>
                  </a:moveTo>
                  <a:lnTo>
                    <a:pt x="539" y="26"/>
                  </a:lnTo>
                  <a:lnTo>
                    <a:pt x="411" y="77"/>
                  </a:lnTo>
                  <a:lnTo>
                    <a:pt x="282" y="154"/>
                  </a:lnTo>
                  <a:lnTo>
                    <a:pt x="180" y="256"/>
                  </a:lnTo>
                  <a:lnTo>
                    <a:pt x="103" y="372"/>
                  </a:lnTo>
                  <a:lnTo>
                    <a:pt x="39" y="513"/>
                  </a:lnTo>
                  <a:lnTo>
                    <a:pt x="13" y="653"/>
                  </a:lnTo>
                  <a:lnTo>
                    <a:pt x="1" y="794"/>
                  </a:lnTo>
                  <a:lnTo>
                    <a:pt x="26" y="922"/>
                  </a:lnTo>
                  <a:lnTo>
                    <a:pt x="78" y="1051"/>
                  </a:lnTo>
                  <a:lnTo>
                    <a:pt x="154" y="1179"/>
                  </a:lnTo>
                  <a:lnTo>
                    <a:pt x="257" y="1281"/>
                  </a:lnTo>
                  <a:lnTo>
                    <a:pt x="372" y="1371"/>
                  </a:lnTo>
                  <a:lnTo>
                    <a:pt x="6725" y="4957"/>
                  </a:lnTo>
                  <a:lnTo>
                    <a:pt x="6802" y="4995"/>
                  </a:lnTo>
                  <a:lnTo>
                    <a:pt x="6891" y="5021"/>
                  </a:lnTo>
                  <a:lnTo>
                    <a:pt x="6981" y="5047"/>
                  </a:lnTo>
                  <a:lnTo>
                    <a:pt x="11630" y="5047"/>
                  </a:lnTo>
                  <a:lnTo>
                    <a:pt x="11784" y="5034"/>
                  </a:lnTo>
                  <a:lnTo>
                    <a:pt x="11912" y="4995"/>
                  </a:lnTo>
                  <a:lnTo>
                    <a:pt x="12040" y="4918"/>
                  </a:lnTo>
                  <a:lnTo>
                    <a:pt x="12143" y="4829"/>
                  </a:lnTo>
                  <a:lnTo>
                    <a:pt x="12232" y="4726"/>
                  </a:lnTo>
                  <a:lnTo>
                    <a:pt x="12309" y="4598"/>
                  </a:lnTo>
                  <a:lnTo>
                    <a:pt x="12347" y="4470"/>
                  </a:lnTo>
                  <a:lnTo>
                    <a:pt x="12360" y="4317"/>
                  </a:lnTo>
                  <a:lnTo>
                    <a:pt x="12347" y="4176"/>
                  </a:lnTo>
                  <a:lnTo>
                    <a:pt x="12309" y="4035"/>
                  </a:lnTo>
                  <a:lnTo>
                    <a:pt x="12232" y="3907"/>
                  </a:lnTo>
                  <a:lnTo>
                    <a:pt x="12143" y="3804"/>
                  </a:lnTo>
                  <a:lnTo>
                    <a:pt x="12040" y="3715"/>
                  </a:lnTo>
                  <a:lnTo>
                    <a:pt x="11912" y="3651"/>
                  </a:lnTo>
                  <a:lnTo>
                    <a:pt x="11784" y="3599"/>
                  </a:lnTo>
                  <a:lnTo>
                    <a:pt x="11630" y="3586"/>
                  </a:lnTo>
                  <a:lnTo>
                    <a:pt x="7276" y="3586"/>
                  </a:lnTo>
                  <a:lnTo>
                    <a:pt x="1089" y="103"/>
                  </a:lnTo>
                  <a:lnTo>
                    <a:pt x="961" y="39"/>
                  </a:lnTo>
                  <a:lnTo>
                    <a:pt x="820" y="13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5158325" y="2470850"/>
              <a:ext cx="382675" cy="36200"/>
            </a:xfrm>
            <a:custGeom>
              <a:avLst/>
              <a:gdLst/>
              <a:ahLst/>
              <a:cxnLst/>
              <a:rect l="l" t="t" r="r" b="b"/>
              <a:pathLst>
                <a:path w="15307" h="1448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34" y="116"/>
                  </a:lnTo>
                  <a:lnTo>
                    <a:pt x="219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26" y="577"/>
                  </a:lnTo>
                  <a:lnTo>
                    <a:pt x="1" y="731"/>
                  </a:lnTo>
                  <a:lnTo>
                    <a:pt x="26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9" y="1243"/>
                  </a:lnTo>
                  <a:lnTo>
                    <a:pt x="334" y="1332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14576" y="1448"/>
                  </a:lnTo>
                  <a:lnTo>
                    <a:pt x="14730" y="1435"/>
                  </a:lnTo>
                  <a:lnTo>
                    <a:pt x="14858" y="1397"/>
                  </a:lnTo>
                  <a:lnTo>
                    <a:pt x="14986" y="1332"/>
                  </a:lnTo>
                  <a:lnTo>
                    <a:pt x="15089" y="1243"/>
                  </a:lnTo>
                  <a:lnTo>
                    <a:pt x="15178" y="1128"/>
                  </a:lnTo>
                  <a:lnTo>
                    <a:pt x="15255" y="1012"/>
                  </a:lnTo>
                  <a:lnTo>
                    <a:pt x="15293" y="871"/>
                  </a:lnTo>
                  <a:lnTo>
                    <a:pt x="15306" y="731"/>
                  </a:lnTo>
                  <a:lnTo>
                    <a:pt x="15293" y="577"/>
                  </a:lnTo>
                  <a:lnTo>
                    <a:pt x="15255" y="436"/>
                  </a:lnTo>
                  <a:lnTo>
                    <a:pt x="15178" y="321"/>
                  </a:lnTo>
                  <a:lnTo>
                    <a:pt x="15089" y="205"/>
                  </a:lnTo>
                  <a:lnTo>
                    <a:pt x="14986" y="116"/>
                  </a:lnTo>
                  <a:lnTo>
                    <a:pt x="14858" y="52"/>
                  </a:lnTo>
                  <a:lnTo>
                    <a:pt x="14730" y="13"/>
                  </a:lnTo>
                  <a:lnTo>
                    <a:pt x="14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5319400" y="2638950"/>
              <a:ext cx="221600" cy="36525"/>
            </a:xfrm>
            <a:custGeom>
              <a:avLst/>
              <a:gdLst/>
              <a:ahLst/>
              <a:cxnLst/>
              <a:rect l="l" t="t" r="r" b="b"/>
              <a:pathLst>
                <a:path w="8864" h="1461" extrusionOk="0">
                  <a:moveTo>
                    <a:pt x="730" y="1"/>
                  </a:moveTo>
                  <a:lnTo>
                    <a:pt x="589" y="13"/>
                  </a:lnTo>
                  <a:lnTo>
                    <a:pt x="448" y="65"/>
                  </a:lnTo>
                  <a:lnTo>
                    <a:pt x="320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13" y="884"/>
                  </a:lnTo>
                  <a:lnTo>
                    <a:pt x="64" y="1012"/>
                  </a:lnTo>
                  <a:lnTo>
                    <a:pt x="128" y="1141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89" y="1448"/>
                  </a:lnTo>
                  <a:lnTo>
                    <a:pt x="730" y="1461"/>
                  </a:lnTo>
                  <a:lnTo>
                    <a:pt x="8133" y="1461"/>
                  </a:lnTo>
                  <a:lnTo>
                    <a:pt x="8287" y="1448"/>
                  </a:lnTo>
                  <a:lnTo>
                    <a:pt x="8415" y="1397"/>
                  </a:lnTo>
                  <a:lnTo>
                    <a:pt x="8543" y="1333"/>
                  </a:lnTo>
                  <a:lnTo>
                    <a:pt x="8646" y="1243"/>
                  </a:lnTo>
                  <a:lnTo>
                    <a:pt x="8735" y="1141"/>
                  </a:lnTo>
                  <a:lnTo>
                    <a:pt x="8812" y="1012"/>
                  </a:lnTo>
                  <a:lnTo>
                    <a:pt x="8850" y="884"/>
                  </a:lnTo>
                  <a:lnTo>
                    <a:pt x="8863" y="731"/>
                  </a:lnTo>
                  <a:lnTo>
                    <a:pt x="8850" y="590"/>
                  </a:lnTo>
                  <a:lnTo>
                    <a:pt x="8812" y="449"/>
                  </a:lnTo>
                  <a:lnTo>
                    <a:pt x="8735" y="321"/>
                  </a:lnTo>
                  <a:lnTo>
                    <a:pt x="8646" y="218"/>
                  </a:lnTo>
                  <a:lnTo>
                    <a:pt x="8543" y="129"/>
                  </a:lnTo>
                  <a:lnTo>
                    <a:pt x="8415" y="65"/>
                  </a:lnTo>
                  <a:lnTo>
                    <a:pt x="8287" y="13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5158325" y="2740775"/>
              <a:ext cx="382675" cy="119450"/>
            </a:xfrm>
            <a:custGeom>
              <a:avLst/>
              <a:gdLst/>
              <a:ahLst/>
              <a:cxnLst/>
              <a:rect l="l" t="t" r="r" b="b"/>
              <a:pathLst>
                <a:path w="15307" h="4778" extrusionOk="0">
                  <a:moveTo>
                    <a:pt x="7660" y="1"/>
                  </a:moveTo>
                  <a:lnTo>
                    <a:pt x="7558" y="13"/>
                  </a:lnTo>
                  <a:lnTo>
                    <a:pt x="7468" y="26"/>
                  </a:lnTo>
                  <a:lnTo>
                    <a:pt x="7378" y="65"/>
                  </a:lnTo>
                  <a:lnTo>
                    <a:pt x="7301" y="103"/>
                  </a:lnTo>
                  <a:lnTo>
                    <a:pt x="7212" y="154"/>
                  </a:lnTo>
                  <a:lnTo>
                    <a:pt x="7148" y="218"/>
                  </a:lnTo>
                  <a:lnTo>
                    <a:pt x="7084" y="282"/>
                  </a:lnTo>
                  <a:lnTo>
                    <a:pt x="7032" y="359"/>
                  </a:lnTo>
                  <a:lnTo>
                    <a:pt x="5291" y="3318"/>
                  </a:lnTo>
                  <a:lnTo>
                    <a:pt x="731" y="3318"/>
                  </a:lnTo>
                  <a:lnTo>
                    <a:pt x="590" y="3331"/>
                  </a:lnTo>
                  <a:lnTo>
                    <a:pt x="449" y="3369"/>
                  </a:lnTo>
                  <a:lnTo>
                    <a:pt x="334" y="3446"/>
                  </a:lnTo>
                  <a:lnTo>
                    <a:pt x="219" y="3536"/>
                  </a:lnTo>
                  <a:lnTo>
                    <a:pt x="129" y="3638"/>
                  </a:lnTo>
                  <a:lnTo>
                    <a:pt x="65" y="3766"/>
                  </a:lnTo>
                  <a:lnTo>
                    <a:pt x="26" y="3894"/>
                  </a:lnTo>
                  <a:lnTo>
                    <a:pt x="1" y="4048"/>
                  </a:lnTo>
                  <a:lnTo>
                    <a:pt x="26" y="4189"/>
                  </a:lnTo>
                  <a:lnTo>
                    <a:pt x="65" y="4330"/>
                  </a:lnTo>
                  <a:lnTo>
                    <a:pt x="129" y="4458"/>
                  </a:lnTo>
                  <a:lnTo>
                    <a:pt x="219" y="4560"/>
                  </a:lnTo>
                  <a:lnTo>
                    <a:pt x="334" y="4650"/>
                  </a:lnTo>
                  <a:lnTo>
                    <a:pt x="449" y="4714"/>
                  </a:lnTo>
                  <a:lnTo>
                    <a:pt x="590" y="4752"/>
                  </a:lnTo>
                  <a:lnTo>
                    <a:pt x="731" y="4778"/>
                  </a:lnTo>
                  <a:lnTo>
                    <a:pt x="5700" y="4778"/>
                  </a:lnTo>
                  <a:lnTo>
                    <a:pt x="5803" y="4765"/>
                  </a:lnTo>
                  <a:lnTo>
                    <a:pt x="5892" y="4752"/>
                  </a:lnTo>
                  <a:lnTo>
                    <a:pt x="5982" y="4714"/>
                  </a:lnTo>
                  <a:lnTo>
                    <a:pt x="6059" y="4675"/>
                  </a:lnTo>
                  <a:lnTo>
                    <a:pt x="6136" y="4624"/>
                  </a:lnTo>
                  <a:lnTo>
                    <a:pt x="6213" y="4560"/>
                  </a:lnTo>
                  <a:lnTo>
                    <a:pt x="6277" y="4496"/>
                  </a:lnTo>
                  <a:lnTo>
                    <a:pt x="6328" y="4419"/>
                  </a:lnTo>
                  <a:lnTo>
                    <a:pt x="8070" y="1461"/>
                  </a:lnTo>
                  <a:lnTo>
                    <a:pt x="14576" y="1461"/>
                  </a:lnTo>
                  <a:lnTo>
                    <a:pt x="14730" y="1448"/>
                  </a:lnTo>
                  <a:lnTo>
                    <a:pt x="14858" y="1409"/>
                  </a:lnTo>
                  <a:lnTo>
                    <a:pt x="14986" y="1333"/>
                  </a:lnTo>
                  <a:lnTo>
                    <a:pt x="15089" y="1243"/>
                  </a:lnTo>
                  <a:lnTo>
                    <a:pt x="15178" y="1140"/>
                  </a:lnTo>
                  <a:lnTo>
                    <a:pt x="15255" y="1012"/>
                  </a:lnTo>
                  <a:lnTo>
                    <a:pt x="15293" y="884"/>
                  </a:lnTo>
                  <a:lnTo>
                    <a:pt x="15306" y="731"/>
                  </a:lnTo>
                  <a:lnTo>
                    <a:pt x="15293" y="590"/>
                  </a:lnTo>
                  <a:lnTo>
                    <a:pt x="15255" y="449"/>
                  </a:lnTo>
                  <a:lnTo>
                    <a:pt x="15178" y="321"/>
                  </a:lnTo>
                  <a:lnTo>
                    <a:pt x="15089" y="218"/>
                  </a:lnTo>
                  <a:lnTo>
                    <a:pt x="14986" y="129"/>
                  </a:lnTo>
                  <a:lnTo>
                    <a:pt x="14858" y="65"/>
                  </a:lnTo>
                  <a:lnTo>
                    <a:pt x="14730" y="13"/>
                  </a:lnTo>
                  <a:lnTo>
                    <a:pt x="1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5575225" y="2823700"/>
              <a:ext cx="36525" cy="173575"/>
            </a:xfrm>
            <a:custGeom>
              <a:avLst/>
              <a:gdLst/>
              <a:ahLst/>
              <a:cxnLst/>
              <a:rect l="l" t="t" r="r" b="b"/>
              <a:pathLst>
                <a:path w="1461" h="6943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" y="6225"/>
                  </a:lnTo>
                  <a:lnTo>
                    <a:pt x="14" y="6366"/>
                  </a:lnTo>
                  <a:lnTo>
                    <a:pt x="52" y="6507"/>
                  </a:lnTo>
                  <a:lnTo>
                    <a:pt x="129" y="6622"/>
                  </a:lnTo>
                  <a:lnTo>
                    <a:pt x="218" y="6738"/>
                  </a:lnTo>
                  <a:lnTo>
                    <a:pt x="321" y="6827"/>
                  </a:lnTo>
                  <a:lnTo>
                    <a:pt x="449" y="6891"/>
                  </a:lnTo>
                  <a:lnTo>
                    <a:pt x="577" y="6930"/>
                  </a:lnTo>
                  <a:lnTo>
                    <a:pt x="731" y="6943"/>
                  </a:lnTo>
                  <a:lnTo>
                    <a:pt x="872" y="6930"/>
                  </a:lnTo>
                  <a:lnTo>
                    <a:pt x="1013" y="6891"/>
                  </a:lnTo>
                  <a:lnTo>
                    <a:pt x="1141" y="6827"/>
                  </a:lnTo>
                  <a:lnTo>
                    <a:pt x="1243" y="6738"/>
                  </a:lnTo>
                  <a:lnTo>
                    <a:pt x="1333" y="6622"/>
                  </a:lnTo>
                  <a:lnTo>
                    <a:pt x="1397" y="6507"/>
                  </a:lnTo>
                  <a:lnTo>
                    <a:pt x="1448" y="6366"/>
                  </a:lnTo>
                  <a:lnTo>
                    <a:pt x="1461" y="6225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397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1" y="129"/>
                  </a:lnTo>
                  <a:lnTo>
                    <a:pt x="1013" y="52"/>
                  </a:lnTo>
                  <a:lnTo>
                    <a:pt x="872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5575225" y="2823700"/>
              <a:ext cx="129700" cy="426525"/>
            </a:xfrm>
            <a:custGeom>
              <a:avLst/>
              <a:gdLst/>
              <a:ahLst/>
              <a:cxnLst/>
              <a:rect l="l" t="t" r="r" b="b"/>
              <a:pathLst>
                <a:path w="5188" h="17061" extrusionOk="0">
                  <a:moveTo>
                    <a:pt x="4458" y="1"/>
                  </a:moveTo>
                  <a:lnTo>
                    <a:pt x="4304" y="14"/>
                  </a:lnTo>
                  <a:lnTo>
                    <a:pt x="4176" y="52"/>
                  </a:lnTo>
                  <a:lnTo>
                    <a:pt x="4048" y="129"/>
                  </a:lnTo>
                  <a:lnTo>
                    <a:pt x="3946" y="219"/>
                  </a:lnTo>
                  <a:lnTo>
                    <a:pt x="3856" y="321"/>
                  </a:lnTo>
                  <a:lnTo>
                    <a:pt x="3779" y="449"/>
                  </a:lnTo>
                  <a:lnTo>
                    <a:pt x="3741" y="577"/>
                  </a:lnTo>
                  <a:lnTo>
                    <a:pt x="3728" y="731"/>
                  </a:lnTo>
                  <a:lnTo>
                    <a:pt x="3728" y="7058"/>
                  </a:lnTo>
                  <a:lnTo>
                    <a:pt x="167" y="11361"/>
                  </a:lnTo>
                  <a:lnTo>
                    <a:pt x="90" y="11464"/>
                  </a:lnTo>
                  <a:lnTo>
                    <a:pt x="39" y="11579"/>
                  </a:lnTo>
                  <a:lnTo>
                    <a:pt x="14" y="11707"/>
                  </a:lnTo>
                  <a:lnTo>
                    <a:pt x="1" y="11835"/>
                  </a:lnTo>
                  <a:lnTo>
                    <a:pt x="1" y="16344"/>
                  </a:lnTo>
                  <a:lnTo>
                    <a:pt x="14" y="16485"/>
                  </a:lnTo>
                  <a:lnTo>
                    <a:pt x="52" y="16625"/>
                  </a:lnTo>
                  <a:lnTo>
                    <a:pt x="129" y="16741"/>
                  </a:lnTo>
                  <a:lnTo>
                    <a:pt x="218" y="16856"/>
                  </a:lnTo>
                  <a:lnTo>
                    <a:pt x="321" y="16946"/>
                  </a:lnTo>
                  <a:lnTo>
                    <a:pt x="449" y="17010"/>
                  </a:lnTo>
                  <a:lnTo>
                    <a:pt x="577" y="17048"/>
                  </a:lnTo>
                  <a:lnTo>
                    <a:pt x="731" y="17061"/>
                  </a:lnTo>
                  <a:lnTo>
                    <a:pt x="872" y="17048"/>
                  </a:lnTo>
                  <a:lnTo>
                    <a:pt x="1013" y="17010"/>
                  </a:lnTo>
                  <a:lnTo>
                    <a:pt x="1141" y="16946"/>
                  </a:lnTo>
                  <a:lnTo>
                    <a:pt x="1243" y="16856"/>
                  </a:lnTo>
                  <a:lnTo>
                    <a:pt x="1333" y="16741"/>
                  </a:lnTo>
                  <a:lnTo>
                    <a:pt x="1397" y="16625"/>
                  </a:lnTo>
                  <a:lnTo>
                    <a:pt x="1448" y="16485"/>
                  </a:lnTo>
                  <a:lnTo>
                    <a:pt x="1461" y="16344"/>
                  </a:lnTo>
                  <a:lnTo>
                    <a:pt x="1461" y="12091"/>
                  </a:lnTo>
                  <a:lnTo>
                    <a:pt x="5021" y="7788"/>
                  </a:lnTo>
                  <a:lnTo>
                    <a:pt x="5085" y="7686"/>
                  </a:lnTo>
                  <a:lnTo>
                    <a:pt x="5137" y="7570"/>
                  </a:lnTo>
                  <a:lnTo>
                    <a:pt x="5175" y="7455"/>
                  </a:lnTo>
                  <a:lnTo>
                    <a:pt x="5188" y="7327"/>
                  </a:lnTo>
                  <a:lnTo>
                    <a:pt x="5188" y="731"/>
                  </a:lnTo>
                  <a:lnTo>
                    <a:pt x="5162" y="577"/>
                  </a:lnTo>
                  <a:lnTo>
                    <a:pt x="5124" y="449"/>
                  </a:lnTo>
                  <a:lnTo>
                    <a:pt x="5060" y="321"/>
                  </a:lnTo>
                  <a:lnTo>
                    <a:pt x="4970" y="219"/>
                  </a:lnTo>
                  <a:lnTo>
                    <a:pt x="4868" y="129"/>
                  </a:lnTo>
                  <a:lnTo>
                    <a:pt x="4740" y="52"/>
                  </a:lnTo>
                  <a:lnTo>
                    <a:pt x="4599" y="14"/>
                  </a:lnTo>
                  <a:lnTo>
                    <a:pt x="44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5787850" y="2823700"/>
              <a:ext cx="36525" cy="274750"/>
            </a:xfrm>
            <a:custGeom>
              <a:avLst/>
              <a:gdLst/>
              <a:ahLst/>
              <a:cxnLst/>
              <a:rect l="l" t="t" r="r" b="b"/>
              <a:pathLst>
                <a:path w="1461" h="10990" extrusionOk="0">
                  <a:moveTo>
                    <a:pt x="730" y="1"/>
                  </a:moveTo>
                  <a:lnTo>
                    <a:pt x="589" y="14"/>
                  </a:lnTo>
                  <a:lnTo>
                    <a:pt x="448" y="52"/>
                  </a:lnTo>
                  <a:lnTo>
                    <a:pt x="320" y="129"/>
                  </a:lnTo>
                  <a:lnTo>
                    <a:pt x="218" y="219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31"/>
                  </a:lnTo>
                  <a:lnTo>
                    <a:pt x="0" y="10273"/>
                  </a:lnTo>
                  <a:lnTo>
                    <a:pt x="13" y="10414"/>
                  </a:lnTo>
                  <a:lnTo>
                    <a:pt x="64" y="10554"/>
                  </a:lnTo>
                  <a:lnTo>
                    <a:pt x="128" y="10670"/>
                  </a:lnTo>
                  <a:lnTo>
                    <a:pt x="218" y="10785"/>
                  </a:lnTo>
                  <a:lnTo>
                    <a:pt x="320" y="10875"/>
                  </a:lnTo>
                  <a:lnTo>
                    <a:pt x="448" y="10939"/>
                  </a:lnTo>
                  <a:lnTo>
                    <a:pt x="589" y="10977"/>
                  </a:lnTo>
                  <a:lnTo>
                    <a:pt x="730" y="10990"/>
                  </a:lnTo>
                  <a:lnTo>
                    <a:pt x="884" y="10977"/>
                  </a:lnTo>
                  <a:lnTo>
                    <a:pt x="1012" y="10939"/>
                  </a:lnTo>
                  <a:lnTo>
                    <a:pt x="1140" y="10875"/>
                  </a:lnTo>
                  <a:lnTo>
                    <a:pt x="1242" y="10785"/>
                  </a:lnTo>
                  <a:lnTo>
                    <a:pt x="1332" y="10670"/>
                  </a:lnTo>
                  <a:lnTo>
                    <a:pt x="1409" y="10554"/>
                  </a:lnTo>
                  <a:lnTo>
                    <a:pt x="1447" y="10414"/>
                  </a:lnTo>
                  <a:lnTo>
                    <a:pt x="1460" y="10273"/>
                  </a:lnTo>
                  <a:lnTo>
                    <a:pt x="1460" y="731"/>
                  </a:lnTo>
                  <a:lnTo>
                    <a:pt x="1447" y="577"/>
                  </a:lnTo>
                  <a:lnTo>
                    <a:pt x="1409" y="449"/>
                  </a:lnTo>
                  <a:lnTo>
                    <a:pt x="1332" y="321"/>
                  </a:lnTo>
                  <a:lnTo>
                    <a:pt x="1242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5933850" y="2823700"/>
              <a:ext cx="150525" cy="332400"/>
            </a:xfrm>
            <a:custGeom>
              <a:avLst/>
              <a:gdLst/>
              <a:ahLst/>
              <a:cxnLst/>
              <a:rect l="l" t="t" r="r" b="b"/>
              <a:pathLst>
                <a:path w="6021" h="13296" extrusionOk="0">
                  <a:moveTo>
                    <a:pt x="731" y="1"/>
                  </a:moveTo>
                  <a:lnTo>
                    <a:pt x="590" y="14"/>
                  </a:lnTo>
                  <a:lnTo>
                    <a:pt x="449" y="52"/>
                  </a:lnTo>
                  <a:lnTo>
                    <a:pt x="321" y="129"/>
                  </a:lnTo>
                  <a:lnTo>
                    <a:pt x="218" y="219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77"/>
                  </a:lnTo>
                  <a:lnTo>
                    <a:pt x="0" y="731"/>
                  </a:lnTo>
                  <a:lnTo>
                    <a:pt x="0" y="4560"/>
                  </a:lnTo>
                  <a:lnTo>
                    <a:pt x="13" y="4688"/>
                  </a:lnTo>
                  <a:lnTo>
                    <a:pt x="52" y="4817"/>
                  </a:lnTo>
                  <a:lnTo>
                    <a:pt x="103" y="4919"/>
                  </a:lnTo>
                  <a:lnTo>
                    <a:pt x="167" y="5021"/>
                  </a:lnTo>
                  <a:lnTo>
                    <a:pt x="257" y="5111"/>
                  </a:lnTo>
                  <a:lnTo>
                    <a:pt x="359" y="5188"/>
                  </a:lnTo>
                  <a:lnTo>
                    <a:pt x="462" y="5239"/>
                  </a:lnTo>
                  <a:lnTo>
                    <a:pt x="590" y="5278"/>
                  </a:lnTo>
                  <a:lnTo>
                    <a:pt x="4560" y="6097"/>
                  </a:lnTo>
                  <a:lnTo>
                    <a:pt x="4560" y="12565"/>
                  </a:lnTo>
                  <a:lnTo>
                    <a:pt x="4573" y="12719"/>
                  </a:lnTo>
                  <a:lnTo>
                    <a:pt x="4611" y="12847"/>
                  </a:lnTo>
                  <a:lnTo>
                    <a:pt x="4688" y="12975"/>
                  </a:lnTo>
                  <a:lnTo>
                    <a:pt x="4778" y="13078"/>
                  </a:lnTo>
                  <a:lnTo>
                    <a:pt x="4880" y="13167"/>
                  </a:lnTo>
                  <a:lnTo>
                    <a:pt x="5008" y="13231"/>
                  </a:lnTo>
                  <a:lnTo>
                    <a:pt x="5136" y="13283"/>
                  </a:lnTo>
                  <a:lnTo>
                    <a:pt x="5290" y="13295"/>
                  </a:lnTo>
                  <a:lnTo>
                    <a:pt x="5431" y="13283"/>
                  </a:lnTo>
                  <a:lnTo>
                    <a:pt x="5572" y="13231"/>
                  </a:lnTo>
                  <a:lnTo>
                    <a:pt x="5700" y="13167"/>
                  </a:lnTo>
                  <a:lnTo>
                    <a:pt x="5802" y="13078"/>
                  </a:lnTo>
                  <a:lnTo>
                    <a:pt x="5892" y="12975"/>
                  </a:lnTo>
                  <a:lnTo>
                    <a:pt x="5956" y="12847"/>
                  </a:lnTo>
                  <a:lnTo>
                    <a:pt x="5995" y="12719"/>
                  </a:lnTo>
                  <a:lnTo>
                    <a:pt x="6020" y="12565"/>
                  </a:lnTo>
                  <a:lnTo>
                    <a:pt x="6020" y="5495"/>
                  </a:lnTo>
                  <a:lnTo>
                    <a:pt x="6007" y="5367"/>
                  </a:lnTo>
                  <a:lnTo>
                    <a:pt x="5969" y="5252"/>
                  </a:lnTo>
                  <a:lnTo>
                    <a:pt x="5918" y="5137"/>
                  </a:lnTo>
                  <a:lnTo>
                    <a:pt x="5854" y="5034"/>
                  </a:lnTo>
                  <a:lnTo>
                    <a:pt x="5764" y="4945"/>
                  </a:lnTo>
                  <a:lnTo>
                    <a:pt x="5662" y="4881"/>
                  </a:lnTo>
                  <a:lnTo>
                    <a:pt x="5559" y="4817"/>
                  </a:lnTo>
                  <a:lnTo>
                    <a:pt x="5431" y="4778"/>
                  </a:lnTo>
                  <a:lnTo>
                    <a:pt x="1461" y="3971"/>
                  </a:lnTo>
                  <a:lnTo>
                    <a:pt x="1461" y="731"/>
                  </a:lnTo>
                  <a:lnTo>
                    <a:pt x="1448" y="577"/>
                  </a:lnTo>
                  <a:lnTo>
                    <a:pt x="1409" y="449"/>
                  </a:lnTo>
                  <a:lnTo>
                    <a:pt x="1333" y="321"/>
                  </a:lnTo>
                  <a:lnTo>
                    <a:pt x="1243" y="219"/>
                  </a:lnTo>
                  <a:lnTo>
                    <a:pt x="1140" y="129"/>
                  </a:lnTo>
                  <a:lnTo>
                    <a:pt x="1012" y="52"/>
                  </a:lnTo>
                  <a:lnTo>
                    <a:pt x="884" y="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6016775" y="2268800"/>
              <a:ext cx="313500" cy="149875"/>
            </a:xfrm>
            <a:custGeom>
              <a:avLst/>
              <a:gdLst/>
              <a:ahLst/>
              <a:cxnLst/>
              <a:rect l="l" t="t" r="r" b="b"/>
              <a:pathLst>
                <a:path w="12540" h="5995" extrusionOk="0">
                  <a:moveTo>
                    <a:pt x="11822" y="1"/>
                  </a:moveTo>
                  <a:lnTo>
                    <a:pt x="11681" y="13"/>
                  </a:lnTo>
                  <a:lnTo>
                    <a:pt x="11553" y="52"/>
                  </a:lnTo>
                  <a:lnTo>
                    <a:pt x="11413" y="116"/>
                  </a:lnTo>
                  <a:lnTo>
                    <a:pt x="4612" y="4535"/>
                  </a:lnTo>
                  <a:lnTo>
                    <a:pt x="731" y="4535"/>
                  </a:lnTo>
                  <a:lnTo>
                    <a:pt x="577" y="4547"/>
                  </a:lnTo>
                  <a:lnTo>
                    <a:pt x="449" y="4586"/>
                  </a:lnTo>
                  <a:lnTo>
                    <a:pt x="321" y="4663"/>
                  </a:lnTo>
                  <a:lnTo>
                    <a:pt x="218" y="4752"/>
                  </a:lnTo>
                  <a:lnTo>
                    <a:pt x="129" y="4855"/>
                  </a:lnTo>
                  <a:lnTo>
                    <a:pt x="52" y="4983"/>
                  </a:lnTo>
                  <a:lnTo>
                    <a:pt x="14" y="5111"/>
                  </a:lnTo>
                  <a:lnTo>
                    <a:pt x="1" y="5265"/>
                  </a:lnTo>
                  <a:lnTo>
                    <a:pt x="14" y="5406"/>
                  </a:lnTo>
                  <a:lnTo>
                    <a:pt x="52" y="5547"/>
                  </a:lnTo>
                  <a:lnTo>
                    <a:pt x="129" y="5675"/>
                  </a:lnTo>
                  <a:lnTo>
                    <a:pt x="218" y="5777"/>
                  </a:lnTo>
                  <a:lnTo>
                    <a:pt x="321" y="5867"/>
                  </a:lnTo>
                  <a:lnTo>
                    <a:pt x="449" y="5931"/>
                  </a:lnTo>
                  <a:lnTo>
                    <a:pt x="577" y="5982"/>
                  </a:lnTo>
                  <a:lnTo>
                    <a:pt x="731" y="5995"/>
                  </a:lnTo>
                  <a:lnTo>
                    <a:pt x="4816" y="5995"/>
                  </a:lnTo>
                  <a:lnTo>
                    <a:pt x="4932" y="5982"/>
                  </a:lnTo>
                  <a:lnTo>
                    <a:pt x="5034" y="5956"/>
                  </a:lnTo>
                  <a:lnTo>
                    <a:pt x="5124" y="5918"/>
                  </a:lnTo>
                  <a:lnTo>
                    <a:pt x="5214" y="5880"/>
                  </a:lnTo>
                  <a:lnTo>
                    <a:pt x="12207" y="1333"/>
                  </a:lnTo>
                  <a:lnTo>
                    <a:pt x="12322" y="1243"/>
                  </a:lnTo>
                  <a:lnTo>
                    <a:pt x="12412" y="1141"/>
                  </a:lnTo>
                  <a:lnTo>
                    <a:pt x="12488" y="1013"/>
                  </a:lnTo>
                  <a:lnTo>
                    <a:pt x="12527" y="884"/>
                  </a:lnTo>
                  <a:lnTo>
                    <a:pt x="12540" y="744"/>
                  </a:lnTo>
                  <a:lnTo>
                    <a:pt x="12527" y="603"/>
                  </a:lnTo>
                  <a:lnTo>
                    <a:pt x="12488" y="462"/>
                  </a:lnTo>
                  <a:lnTo>
                    <a:pt x="12424" y="334"/>
                  </a:lnTo>
                  <a:lnTo>
                    <a:pt x="12335" y="218"/>
                  </a:lnTo>
                  <a:lnTo>
                    <a:pt x="12219" y="129"/>
                  </a:lnTo>
                  <a:lnTo>
                    <a:pt x="12091" y="52"/>
                  </a:lnTo>
                  <a:lnTo>
                    <a:pt x="11963" y="13"/>
                  </a:lnTo>
                  <a:lnTo>
                    <a:pt x="118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6016775" y="2474700"/>
              <a:ext cx="403150" cy="123300"/>
            </a:xfrm>
            <a:custGeom>
              <a:avLst/>
              <a:gdLst/>
              <a:ahLst/>
              <a:cxnLst/>
              <a:rect l="l" t="t" r="r" b="b"/>
              <a:pathLst>
                <a:path w="16126" h="4932" extrusionOk="0">
                  <a:moveTo>
                    <a:pt x="731" y="0"/>
                  </a:moveTo>
                  <a:lnTo>
                    <a:pt x="577" y="13"/>
                  </a:lnTo>
                  <a:lnTo>
                    <a:pt x="449" y="51"/>
                  </a:lnTo>
                  <a:lnTo>
                    <a:pt x="321" y="115"/>
                  </a:lnTo>
                  <a:lnTo>
                    <a:pt x="218" y="205"/>
                  </a:lnTo>
                  <a:lnTo>
                    <a:pt x="129" y="320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0"/>
                  </a:lnTo>
                  <a:lnTo>
                    <a:pt x="14" y="871"/>
                  </a:lnTo>
                  <a:lnTo>
                    <a:pt x="52" y="1012"/>
                  </a:lnTo>
                  <a:lnTo>
                    <a:pt x="129" y="1127"/>
                  </a:lnTo>
                  <a:lnTo>
                    <a:pt x="218" y="1243"/>
                  </a:lnTo>
                  <a:lnTo>
                    <a:pt x="321" y="1332"/>
                  </a:lnTo>
                  <a:lnTo>
                    <a:pt x="449" y="1396"/>
                  </a:lnTo>
                  <a:lnTo>
                    <a:pt x="577" y="1435"/>
                  </a:lnTo>
                  <a:lnTo>
                    <a:pt x="731" y="1447"/>
                  </a:lnTo>
                  <a:lnTo>
                    <a:pt x="5944" y="1447"/>
                  </a:lnTo>
                  <a:lnTo>
                    <a:pt x="8787" y="4688"/>
                  </a:lnTo>
                  <a:lnTo>
                    <a:pt x="8838" y="4739"/>
                  </a:lnTo>
                  <a:lnTo>
                    <a:pt x="8902" y="4790"/>
                  </a:lnTo>
                  <a:lnTo>
                    <a:pt x="8966" y="4829"/>
                  </a:lnTo>
                  <a:lnTo>
                    <a:pt x="9030" y="4867"/>
                  </a:lnTo>
                  <a:lnTo>
                    <a:pt x="9094" y="4893"/>
                  </a:lnTo>
                  <a:lnTo>
                    <a:pt x="9171" y="4918"/>
                  </a:lnTo>
                  <a:lnTo>
                    <a:pt x="9248" y="4931"/>
                  </a:lnTo>
                  <a:lnTo>
                    <a:pt x="15396" y="4931"/>
                  </a:lnTo>
                  <a:lnTo>
                    <a:pt x="15549" y="4918"/>
                  </a:lnTo>
                  <a:lnTo>
                    <a:pt x="15678" y="4867"/>
                  </a:lnTo>
                  <a:lnTo>
                    <a:pt x="15806" y="4803"/>
                  </a:lnTo>
                  <a:lnTo>
                    <a:pt x="15921" y="4713"/>
                  </a:lnTo>
                  <a:lnTo>
                    <a:pt x="15998" y="4611"/>
                  </a:lnTo>
                  <a:lnTo>
                    <a:pt x="16075" y="4483"/>
                  </a:lnTo>
                  <a:lnTo>
                    <a:pt x="16113" y="4342"/>
                  </a:lnTo>
                  <a:lnTo>
                    <a:pt x="16126" y="4201"/>
                  </a:lnTo>
                  <a:lnTo>
                    <a:pt x="16113" y="4060"/>
                  </a:lnTo>
                  <a:lnTo>
                    <a:pt x="16075" y="3919"/>
                  </a:lnTo>
                  <a:lnTo>
                    <a:pt x="15998" y="3791"/>
                  </a:lnTo>
                  <a:lnTo>
                    <a:pt x="15921" y="3689"/>
                  </a:lnTo>
                  <a:lnTo>
                    <a:pt x="15806" y="3599"/>
                  </a:lnTo>
                  <a:lnTo>
                    <a:pt x="15678" y="3535"/>
                  </a:lnTo>
                  <a:lnTo>
                    <a:pt x="15549" y="3484"/>
                  </a:lnTo>
                  <a:lnTo>
                    <a:pt x="15396" y="3471"/>
                  </a:lnTo>
                  <a:lnTo>
                    <a:pt x="9658" y="3471"/>
                  </a:lnTo>
                  <a:lnTo>
                    <a:pt x="6814" y="244"/>
                  </a:lnTo>
                  <a:lnTo>
                    <a:pt x="6763" y="192"/>
                  </a:lnTo>
                  <a:lnTo>
                    <a:pt x="6699" y="141"/>
                  </a:lnTo>
                  <a:lnTo>
                    <a:pt x="6635" y="90"/>
                  </a:lnTo>
                  <a:lnTo>
                    <a:pt x="6571" y="64"/>
                  </a:lnTo>
                  <a:lnTo>
                    <a:pt x="6494" y="39"/>
                  </a:lnTo>
                  <a:lnTo>
                    <a:pt x="6430" y="1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6016775" y="2606925"/>
              <a:ext cx="313500" cy="211675"/>
            </a:xfrm>
            <a:custGeom>
              <a:avLst/>
              <a:gdLst/>
              <a:ahLst/>
              <a:cxnLst/>
              <a:rect l="l" t="t" r="r" b="b"/>
              <a:pathLst>
                <a:path w="12540" h="8467" extrusionOk="0">
                  <a:moveTo>
                    <a:pt x="731" y="1"/>
                  </a:moveTo>
                  <a:lnTo>
                    <a:pt x="577" y="14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6"/>
                  </a:lnTo>
                  <a:lnTo>
                    <a:pt x="129" y="321"/>
                  </a:lnTo>
                  <a:lnTo>
                    <a:pt x="52" y="436"/>
                  </a:lnTo>
                  <a:lnTo>
                    <a:pt x="14" y="577"/>
                  </a:lnTo>
                  <a:lnTo>
                    <a:pt x="1" y="731"/>
                  </a:lnTo>
                  <a:lnTo>
                    <a:pt x="14" y="872"/>
                  </a:lnTo>
                  <a:lnTo>
                    <a:pt x="52" y="1013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5918" y="1448"/>
                  </a:lnTo>
                  <a:lnTo>
                    <a:pt x="11246" y="8198"/>
                  </a:lnTo>
                  <a:lnTo>
                    <a:pt x="11297" y="8262"/>
                  </a:lnTo>
                  <a:lnTo>
                    <a:pt x="11361" y="8313"/>
                  </a:lnTo>
                  <a:lnTo>
                    <a:pt x="11425" y="8364"/>
                  </a:lnTo>
                  <a:lnTo>
                    <a:pt x="11502" y="8403"/>
                  </a:lnTo>
                  <a:lnTo>
                    <a:pt x="11579" y="8428"/>
                  </a:lnTo>
                  <a:lnTo>
                    <a:pt x="11656" y="8454"/>
                  </a:lnTo>
                  <a:lnTo>
                    <a:pt x="11733" y="8467"/>
                  </a:lnTo>
                  <a:lnTo>
                    <a:pt x="11925" y="8467"/>
                  </a:lnTo>
                  <a:lnTo>
                    <a:pt x="12053" y="8428"/>
                  </a:lnTo>
                  <a:lnTo>
                    <a:pt x="12155" y="8377"/>
                  </a:lnTo>
                  <a:lnTo>
                    <a:pt x="12258" y="8313"/>
                  </a:lnTo>
                  <a:lnTo>
                    <a:pt x="12373" y="8211"/>
                  </a:lnTo>
                  <a:lnTo>
                    <a:pt x="12450" y="8095"/>
                  </a:lnTo>
                  <a:lnTo>
                    <a:pt x="12501" y="7967"/>
                  </a:lnTo>
                  <a:lnTo>
                    <a:pt x="12540" y="7826"/>
                  </a:lnTo>
                  <a:lnTo>
                    <a:pt x="12540" y="7686"/>
                  </a:lnTo>
                  <a:lnTo>
                    <a:pt x="12514" y="7545"/>
                  </a:lnTo>
                  <a:lnTo>
                    <a:pt x="12463" y="7417"/>
                  </a:lnTo>
                  <a:lnTo>
                    <a:pt x="12386" y="7289"/>
                  </a:lnTo>
                  <a:lnTo>
                    <a:pt x="6840" y="270"/>
                  </a:lnTo>
                  <a:lnTo>
                    <a:pt x="6789" y="206"/>
                  </a:lnTo>
                  <a:lnTo>
                    <a:pt x="6725" y="155"/>
                  </a:lnTo>
                  <a:lnTo>
                    <a:pt x="6661" y="103"/>
                  </a:lnTo>
                  <a:lnTo>
                    <a:pt x="6584" y="65"/>
                  </a:lnTo>
                  <a:lnTo>
                    <a:pt x="6507" y="39"/>
                  </a:lnTo>
                  <a:lnTo>
                    <a:pt x="6430" y="14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6016775" y="2740775"/>
              <a:ext cx="143475" cy="36525"/>
            </a:xfrm>
            <a:custGeom>
              <a:avLst/>
              <a:gdLst/>
              <a:ahLst/>
              <a:cxnLst/>
              <a:rect l="l" t="t" r="r" b="b"/>
              <a:pathLst>
                <a:path w="5739" h="1461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4" y="590"/>
                  </a:lnTo>
                  <a:lnTo>
                    <a:pt x="1" y="731"/>
                  </a:lnTo>
                  <a:lnTo>
                    <a:pt x="14" y="884"/>
                  </a:lnTo>
                  <a:lnTo>
                    <a:pt x="52" y="1012"/>
                  </a:lnTo>
                  <a:lnTo>
                    <a:pt x="129" y="1140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409"/>
                  </a:lnTo>
                  <a:lnTo>
                    <a:pt x="577" y="1448"/>
                  </a:lnTo>
                  <a:lnTo>
                    <a:pt x="731" y="1461"/>
                  </a:lnTo>
                  <a:lnTo>
                    <a:pt x="5009" y="1461"/>
                  </a:lnTo>
                  <a:lnTo>
                    <a:pt x="5149" y="1448"/>
                  </a:lnTo>
                  <a:lnTo>
                    <a:pt x="5290" y="1409"/>
                  </a:lnTo>
                  <a:lnTo>
                    <a:pt x="5418" y="1333"/>
                  </a:lnTo>
                  <a:lnTo>
                    <a:pt x="5521" y="1243"/>
                  </a:lnTo>
                  <a:lnTo>
                    <a:pt x="5611" y="1140"/>
                  </a:lnTo>
                  <a:lnTo>
                    <a:pt x="5675" y="1012"/>
                  </a:lnTo>
                  <a:lnTo>
                    <a:pt x="5713" y="884"/>
                  </a:lnTo>
                  <a:lnTo>
                    <a:pt x="5739" y="731"/>
                  </a:lnTo>
                  <a:lnTo>
                    <a:pt x="5713" y="590"/>
                  </a:lnTo>
                  <a:lnTo>
                    <a:pt x="5675" y="449"/>
                  </a:lnTo>
                  <a:lnTo>
                    <a:pt x="5611" y="321"/>
                  </a:lnTo>
                  <a:lnTo>
                    <a:pt x="5521" y="218"/>
                  </a:lnTo>
                  <a:lnTo>
                    <a:pt x="5418" y="129"/>
                  </a:lnTo>
                  <a:lnTo>
                    <a:pt x="5290" y="65"/>
                  </a:lnTo>
                  <a:lnTo>
                    <a:pt x="5149" y="13"/>
                  </a:lnTo>
                  <a:lnTo>
                    <a:pt x="5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5142325" y="280737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71" y="1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5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21"/>
                  </a:lnTo>
                  <a:lnTo>
                    <a:pt x="398" y="410"/>
                  </a:lnTo>
                  <a:lnTo>
                    <a:pt x="308" y="500"/>
                  </a:lnTo>
                  <a:lnTo>
                    <a:pt x="231" y="615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5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9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9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5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15"/>
                  </a:lnTo>
                  <a:lnTo>
                    <a:pt x="2434" y="500"/>
                  </a:lnTo>
                  <a:lnTo>
                    <a:pt x="2357" y="410"/>
                  </a:lnTo>
                  <a:lnTo>
                    <a:pt x="2255" y="321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5"/>
                  </a:lnTo>
                  <a:lnTo>
                    <a:pt x="1653" y="26"/>
                  </a:lnTo>
                  <a:lnTo>
                    <a:pt x="1512" y="13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5303075" y="262262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1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30" y="167"/>
                  </a:lnTo>
                  <a:lnTo>
                    <a:pt x="615" y="244"/>
                  </a:lnTo>
                  <a:lnTo>
                    <a:pt x="512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43" y="615"/>
                  </a:lnTo>
                  <a:lnTo>
                    <a:pt x="167" y="730"/>
                  </a:lnTo>
                  <a:lnTo>
                    <a:pt x="115" y="846"/>
                  </a:lnTo>
                  <a:lnTo>
                    <a:pt x="64" y="974"/>
                  </a:lnTo>
                  <a:lnTo>
                    <a:pt x="38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8" y="1665"/>
                  </a:lnTo>
                  <a:lnTo>
                    <a:pt x="64" y="1794"/>
                  </a:lnTo>
                  <a:lnTo>
                    <a:pt x="115" y="1922"/>
                  </a:lnTo>
                  <a:lnTo>
                    <a:pt x="167" y="2037"/>
                  </a:lnTo>
                  <a:lnTo>
                    <a:pt x="243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12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1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65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6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600" y="2037"/>
                  </a:lnTo>
                  <a:lnTo>
                    <a:pt x="2651" y="1922"/>
                  </a:lnTo>
                  <a:lnTo>
                    <a:pt x="2702" y="1794"/>
                  </a:lnTo>
                  <a:lnTo>
                    <a:pt x="2741" y="1665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2" y="974"/>
                  </a:lnTo>
                  <a:lnTo>
                    <a:pt x="2651" y="846"/>
                  </a:lnTo>
                  <a:lnTo>
                    <a:pt x="2600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44"/>
                  </a:lnTo>
                  <a:lnTo>
                    <a:pt x="2036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65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5142325" y="2454525"/>
              <a:ext cx="68875" cy="68850"/>
            </a:xfrm>
            <a:custGeom>
              <a:avLst/>
              <a:gdLst/>
              <a:ahLst/>
              <a:cxnLst/>
              <a:rect l="l" t="t" r="r" b="b"/>
              <a:pathLst>
                <a:path w="2755" h="2754" extrusionOk="0">
                  <a:moveTo>
                    <a:pt x="1230" y="0"/>
                  </a:moveTo>
                  <a:lnTo>
                    <a:pt x="1102" y="26"/>
                  </a:lnTo>
                  <a:lnTo>
                    <a:pt x="961" y="64"/>
                  </a:lnTo>
                  <a:lnTo>
                    <a:pt x="833" y="103"/>
                  </a:lnTo>
                  <a:lnTo>
                    <a:pt x="718" y="167"/>
                  </a:lnTo>
                  <a:lnTo>
                    <a:pt x="602" y="231"/>
                  </a:lnTo>
                  <a:lnTo>
                    <a:pt x="500" y="308"/>
                  </a:lnTo>
                  <a:lnTo>
                    <a:pt x="398" y="397"/>
                  </a:lnTo>
                  <a:lnTo>
                    <a:pt x="308" y="500"/>
                  </a:lnTo>
                  <a:lnTo>
                    <a:pt x="231" y="602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52"/>
                  </a:lnTo>
                  <a:lnTo>
                    <a:pt x="52" y="1793"/>
                  </a:lnTo>
                  <a:lnTo>
                    <a:pt x="103" y="1909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8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587"/>
                  </a:lnTo>
                  <a:lnTo>
                    <a:pt x="833" y="2652"/>
                  </a:lnTo>
                  <a:lnTo>
                    <a:pt x="961" y="2690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512" y="2754"/>
                  </a:lnTo>
                  <a:lnTo>
                    <a:pt x="1653" y="2728"/>
                  </a:lnTo>
                  <a:lnTo>
                    <a:pt x="1781" y="2690"/>
                  </a:lnTo>
                  <a:lnTo>
                    <a:pt x="1909" y="2652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34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09"/>
                  </a:lnTo>
                  <a:lnTo>
                    <a:pt x="2690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2"/>
                  </a:lnTo>
                  <a:lnTo>
                    <a:pt x="2434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09" y="103"/>
                  </a:lnTo>
                  <a:lnTo>
                    <a:pt x="1781" y="64"/>
                  </a:lnTo>
                  <a:lnTo>
                    <a:pt x="1653" y="26"/>
                  </a:lnTo>
                  <a:lnTo>
                    <a:pt x="1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5215650" y="2243200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31" y="167"/>
                  </a:lnTo>
                  <a:lnTo>
                    <a:pt x="615" y="243"/>
                  </a:lnTo>
                  <a:lnTo>
                    <a:pt x="513" y="320"/>
                  </a:lnTo>
                  <a:lnTo>
                    <a:pt x="410" y="410"/>
                  </a:lnTo>
                  <a:lnTo>
                    <a:pt x="321" y="512"/>
                  </a:lnTo>
                  <a:lnTo>
                    <a:pt x="244" y="615"/>
                  </a:lnTo>
                  <a:lnTo>
                    <a:pt x="167" y="730"/>
                  </a:lnTo>
                  <a:lnTo>
                    <a:pt x="116" y="845"/>
                  </a:lnTo>
                  <a:lnTo>
                    <a:pt x="65" y="973"/>
                  </a:lnTo>
                  <a:lnTo>
                    <a:pt x="39" y="1102"/>
                  </a:lnTo>
                  <a:lnTo>
                    <a:pt x="13" y="1242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39" y="1665"/>
                  </a:lnTo>
                  <a:lnTo>
                    <a:pt x="65" y="1793"/>
                  </a:lnTo>
                  <a:lnTo>
                    <a:pt x="116" y="1921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67"/>
                  </a:lnTo>
                  <a:lnTo>
                    <a:pt x="410" y="2357"/>
                  </a:lnTo>
                  <a:lnTo>
                    <a:pt x="513" y="2446"/>
                  </a:lnTo>
                  <a:lnTo>
                    <a:pt x="615" y="2523"/>
                  </a:lnTo>
                  <a:lnTo>
                    <a:pt x="731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65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50" y="2600"/>
                  </a:lnTo>
                  <a:lnTo>
                    <a:pt x="2152" y="2523"/>
                  </a:lnTo>
                  <a:lnTo>
                    <a:pt x="2267" y="2446"/>
                  </a:lnTo>
                  <a:lnTo>
                    <a:pt x="2357" y="2357"/>
                  </a:lnTo>
                  <a:lnTo>
                    <a:pt x="2447" y="2267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41" y="1665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2"/>
                  </a:lnTo>
                  <a:lnTo>
                    <a:pt x="2741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600" y="730"/>
                  </a:lnTo>
                  <a:lnTo>
                    <a:pt x="2536" y="615"/>
                  </a:lnTo>
                  <a:lnTo>
                    <a:pt x="2447" y="512"/>
                  </a:lnTo>
                  <a:lnTo>
                    <a:pt x="2357" y="410"/>
                  </a:lnTo>
                  <a:lnTo>
                    <a:pt x="2267" y="320"/>
                  </a:lnTo>
                  <a:lnTo>
                    <a:pt x="2152" y="243"/>
                  </a:lnTo>
                  <a:lnTo>
                    <a:pt x="2050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65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5410650" y="1951175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4"/>
                  </a:lnTo>
                  <a:lnTo>
                    <a:pt x="846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0"/>
                  </a:lnTo>
                  <a:lnTo>
                    <a:pt x="398" y="410"/>
                  </a:lnTo>
                  <a:lnTo>
                    <a:pt x="321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54"/>
                  </a:lnTo>
                  <a:lnTo>
                    <a:pt x="398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28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55" y="320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2" y="116"/>
                  </a:lnTo>
                  <a:lnTo>
                    <a:pt x="1794" y="64"/>
                  </a:lnTo>
                  <a:lnTo>
                    <a:pt x="1653" y="26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5688900" y="206162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84" y="1"/>
                  </a:moveTo>
                  <a:lnTo>
                    <a:pt x="1243" y="14"/>
                  </a:lnTo>
                  <a:lnTo>
                    <a:pt x="1102" y="27"/>
                  </a:lnTo>
                  <a:lnTo>
                    <a:pt x="974" y="65"/>
                  </a:lnTo>
                  <a:lnTo>
                    <a:pt x="846" y="103"/>
                  </a:lnTo>
                  <a:lnTo>
                    <a:pt x="718" y="167"/>
                  </a:lnTo>
                  <a:lnTo>
                    <a:pt x="602" y="232"/>
                  </a:lnTo>
                  <a:lnTo>
                    <a:pt x="500" y="321"/>
                  </a:lnTo>
                  <a:lnTo>
                    <a:pt x="398" y="411"/>
                  </a:lnTo>
                  <a:lnTo>
                    <a:pt x="321" y="500"/>
                  </a:lnTo>
                  <a:lnTo>
                    <a:pt x="231" y="603"/>
                  </a:lnTo>
                  <a:lnTo>
                    <a:pt x="167" y="718"/>
                  </a:lnTo>
                  <a:lnTo>
                    <a:pt x="103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53"/>
                  </a:lnTo>
                  <a:lnTo>
                    <a:pt x="65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21" y="2255"/>
                  </a:lnTo>
                  <a:lnTo>
                    <a:pt x="398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588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5"/>
                  </a:lnTo>
                  <a:lnTo>
                    <a:pt x="1525" y="2755"/>
                  </a:lnTo>
                  <a:lnTo>
                    <a:pt x="1653" y="2729"/>
                  </a:lnTo>
                  <a:lnTo>
                    <a:pt x="1794" y="2703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8"/>
                  </a:lnTo>
                  <a:lnTo>
                    <a:pt x="2447" y="2255"/>
                  </a:lnTo>
                  <a:lnTo>
                    <a:pt x="2524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588" y="718"/>
                  </a:lnTo>
                  <a:lnTo>
                    <a:pt x="2524" y="603"/>
                  </a:lnTo>
                  <a:lnTo>
                    <a:pt x="2447" y="500"/>
                  </a:lnTo>
                  <a:lnTo>
                    <a:pt x="2357" y="411"/>
                  </a:lnTo>
                  <a:lnTo>
                    <a:pt x="2255" y="321"/>
                  </a:lnTo>
                  <a:lnTo>
                    <a:pt x="2152" y="232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5"/>
                  </a:lnTo>
                  <a:lnTo>
                    <a:pt x="1653" y="27"/>
                  </a:lnTo>
                  <a:lnTo>
                    <a:pt x="1525" y="14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5869500" y="196270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71" y="0"/>
                  </a:moveTo>
                  <a:lnTo>
                    <a:pt x="1230" y="13"/>
                  </a:lnTo>
                  <a:lnTo>
                    <a:pt x="1102" y="26"/>
                  </a:lnTo>
                  <a:lnTo>
                    <a:pt x="961" y="64"/>
                  </a:lnTo>
                  <a:lnTo>
                    <a:pt x="833" y="116"/>
                  </a:lnTo>
                  <a:lnTo>
                    <a:pt x="717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0"/>
                  </a:lnTo>
                  <a:lnTo>
                    <a:pt x="307" y="500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07" y="2255"/>
                  </a:lnTo>
                  <a:lnTo>
                    <a:pt x="397" y="2357"/>
                  </a:lnTo>
                  <a:lnTo>
                    <a:pt x="500" y="2447"/>
                  </a:lnTo>
                  <a:lnTo>
                    <a:pt x="602" y="2523"/>
                  </a:lnTo>
                  <a:lnTo>
                    <a:pt x="717" y="2600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28"/>
                  </a:lnTo>
                  <a:lnTo>
                    <a:pt x="1230" y="2754"/>
                  </a:lnTo>
                  <a:lnTo>
                    <a:pt x="1371" y="2767"/>
                  </a:lnTo>
                  <a:lnTo>
                    <a:pt x="1511" y="2754"/>
                  </a:lnTo>
                  <a:lnTo>
                    <a:pt x="1652" y="2728"/>
                  </a:lnTo>
                  <a:lnTo>
                    <a:pt x="1780" y="2703"/>
                  </a:lnTo>
                  <a:lnTo>
                    <a:pt x="1908" y="2652"/>
                  </a:lnTo>
                  <a:lnTo>
                    <a:pt x="2037" y="2600"/>
                  </a:lnTo>
                  <a:lnTo>
                    <a:pt x="2152" y="2523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55"/>
                  </a:lnTo>
                  <a:lnTo>
                    <a:pt x="2523" y="2152"/>
                  </a:lnTo>
                  <a:lnTo>
                    <a:pt x="2587" y="2037"/>
                  </a:lnTo>
                  <a:lnTo>
                    <a:pt x="2651" y="1922"/>
                  </a:lnTo>
                  <a:lnTo>
                    <a:pt x="2690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00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8" y="116"/>
                  </a:lnTo>
                  <a:lnTo>
                    <a:pt x="1780" y="64"/>
                  </a:lnTo>
                  <a:lnTo>
                    <a:pt x="1652" y="26"/>
                  </a:lnTo>
                  <a:lnTo>
                    <a:pt x="1511" y="1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6049750" y="2121525"/>
              <a:ext cx="69200" cy="68850"/>
            </a:xfrm>
            <a:custGeom>
              <a:avLst/>
              <a:gdLst/>
              <a:ahLst/>
              <a:cxnLst/>
              <a:rect l="l" t="t" r="r" b="b"/>
              <a:pathLst>
                <a:path w="2768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7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33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30"/>
                  </a:lnTo>
                  <a:lnTo>
                    <a:pt x="1" y="1370"/>
                  </a:lnTo>
                  <a:lnTo>
                    <a:pt x="14" y="1511"/>
                  </a:lnTo>
                  <a:lnTo>
                    <a:pt x="39" y="1652"/>
                  </a:lnTo>
                  <a:lnTo>
                    <a:pt x="65" y="1780"/>
                  </a:lnTo>
                  <a:lnTo>
                    <a:pt x="116" y="1908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1" y="2357"/>
                  </a:lnTo>
                  <a:lnTo>
                    <a:pt x="513" y="2446"/>
                  </a:lnTo>
                  <a:lnTo>
                    <a:pt x="616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50" y="2587"/>
                  </a:lnTo>
                  <a:lnTo>
                    <a:pt x="2153" y="2523"/>
                  </a:lnTo>
                  <a:lnTo>
                    <a:pt x="2268" y="2446"/>
                  </a:lnTo>
                  <a:lnTo>
                    <a:pt x="2358" y="2357"/>
                  </a:lnTo>
                  <a:lnTo>
                    <a:pt x="2447" y="2254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8"/>
                  </a:lnTo>
                  <a:lnTo>
                    <a:pt x="2703" y="1780"/>
                  </a:lnTo>
                  <a:lnTo>
                    <a:pt x="2742" y="1652"/>
                  </a:lnTo>
                  <a:lnTo>
                    <a:pt x="2755" y="1511"/>
                  </a:lnTo>
                  <a:lnTo>
                    <a:pt x="2767" y="1370"/>
                  </a:lnTo>
                  <a:lnTo>
                    <a:pt x="2755" y="1230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33"/>
                  </a:lnTo>
                  <a:lnTo>
                    <a:pt x="2601" y="717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7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6277425" y="2252475"/>
              <a:ext cx="69175" cy="69175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26"/>
                  </a:lnTo>
                  <a:lnTo>
                    <a:pt x="974" y="65"/>
                  </a:lnTo>
                  <a:lnTo>
                    <a:pt x="846" y="116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21"/>
                  </a:lnTo>
                  <a:lnTo>
                    <a:pt x="410" y="410"/>
                  </a:lnTo>
                  <a:lnTo>
                    <a:pt x="321" y="500"/>
                  </a:lnTo>
                  <a:lnTo>
                    <a:pt x="244" y="615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74"/>
                  </a:lnTo>
                  <a:lnTo>
                    <a:pt x="39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39" y="1653"/>
                  </a:lnTo>
                  <a:lnTo>
                    <a:pt x="64" y="1794"/>
                  </a:lnTo>
                  <a:lnTo>
                    <a:pt x="116" y="1922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600"/>
                  </a:lnTo>
                  <a:lnTo>
                    <a:pt x="846" y="2652"/>
                  </a:lnTo>
                  <a:lnTo>
                    <a:pt x="974" y="2703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4" y="2754"/>
                  </a:lnTo>
                  <a:lnTo>
                    <a:pt x="1665" y="2729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50" y="2600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22"/>
                  </a:lnTo>
                  <a:lnTo>
                    <a:pt x="2703" y="1794"/>
                  </a:lnTo>
                  <a:lnTo>
                    <a:pt x="2741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41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15"/>
                  </a:lnTo>
                  <a:lnTo>
                    <a:pt x="2447" y="500"/>
                  </a:lnTo>
                  <a:lnTo>
                    <a:pt x="2357" y="410"/>
                  </a:lnTo>
                  <a:lnTo>
                    <a:pt x="2267" y="321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16"/>
                  </a:lnTo>
                  <a:lnTo>
                    <a:pt x="1793" y="65"/>
                  </a:lnTo>
                  <a:lnTo>
                    <a:pt x="1665" y="26"/>
                  </a:lnTo>
                  <a:lnTo>
                    <a:pt x="1524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6367400" y="2545125"/>
              <a:ext cx="68850" cy="69200"/>
            </a:xfrm>
            <a:custGeom>
              <a:avLst/>
              <a:gdLst/>
              <a:ahLst/>
              <a:cxnLst/>
              <a:rect l="l" t="t" r="r" b="b"/>
              <a:pathLst>
                <a:path w="2754" h="2768" extrusionOk="0">
                  <a:moveTo>
                    <a:pt x="1371" y="1"/>
                  </a:moveTo>
                  <a:lnTo>
                    <a:pt x="1230" y="14"/>
                  </a:lnTo>
                  <a:lnTo>
                    <a:pt x="1102" y="27"/>
                  </a:lnTo>
                  <a:lnTo>
                    <a:pt x="961" y="65"/>
                  </a:lnTo>
                  <a:lnTo>
                    <a:pt x="833" y="116"/>
                  </a:lnTo>
                  <a:lnTo>
                    <a:pt x="718" y="167"/>
                  </a:lnTo>
                  <a:lnTo>
                    <a:pt x="602" y="244"/>
                  </a:lnTo>
                  <a:lnTo>
                    <a:pt x="500" y="321"/>
                  </a:lnTo>
                  <a:lnTo>
                    <a:pt x="397" y="411"/>
                  </a:lnTo>
                  <a:lnTo>
                    <a:pt x="308" y="500"/>
                  </a:lnTo>
                  <a:lnTo>
                    <a:pt x="231" y="616"/>
                  </a:lnTo>
                  <a:lnTo>
                    <a:pt x="167" y="731"/>
                  </a:lnTo>
                  <a:lnTo>
                    <a:pt x="103" y="846"/>
                  </a:lnTo>
                  <a:lnTo>
                    <a:pt x="52" y="974"/>
                  </a:lnTo>
                  <a:lnTo>
                    <a:pt x="26" y="1102"/>
                  </a:lnTo>
                  <a:lnTo>
                    <a:pt x="0" y="1243"/>
                  </a:lnTo>
                  <a:lnTo>
                    <a:pt x="0" y="1384"/>
                  </a:lnTo>
                  <a:lnTo>
                    <a:pt x="0" y="1525"/>
                  </a:lnTo>
                  <a:lnTo>
                    <a:pt x="26" y="1666"/>
                  </a:lnTo>
                  <a:lnTo>
                    <a:pt x="52" y="1794"/>
                  </a:lnTo>
                  <a:lnTo>
                    <a:pt x="103" y="1922"/>
                  </a:lnTo>
                  <a:lnTo>
                    <a:pt x="167" y="2037"/>
                  </a:lnTo>
                  <a:lnTo>
                    <a:pt x="231" y="2153"/>
                  </a:lnTo>
                  <a:lnTo>
                    <a:pt x="308" y="2268"/>
                  </a:lnTo>
                  <a:lnTo>
                    <a:pt x="397" y="2358"/>
                  </a:lnTo>
                  <a:lnTo>
                    <a:pt x="500" y="2447"/>
                  </a:lnTo>
                  <a:lnTo>
                    <a:pt x="602" y="2524"/>
                  </a:lnTo>
                  <a:lnTo>
                    <a:pt x="718" y="2601"/>
                  </a:lnTo>
                  <a:lnTo>
                    <a:pt x="833" y="2652"/>
                  </a:lnTo>
                  <a:lnTo>
                    <a:pt x="961" y="2703"/>
                  </a:lnTo>
                  <a:lnTo>
                    <a:pt x="1102" y="2742"/>
                  </a:lnTo>
                  <a:lnTo>
                    <a:pt x="1230" y="2755"/>
                  </a:lnTo>
                  <a:lnTo>
                    <a:pt x="1371" y="2767"/>
                  </a:lnTo>
                  <a:lnTo>
                    <a:pt x="1512" y="2755"/>
                  </a:lnTo>
                  <a:lnTo>
                    <a:pt x="1653" y="2742"/>
                  </a:lnTo>
                  <a:lnTo>
                    <a:pt x="1781" y="2703"/>
                  </a:lnTo>
                  <a:lnTo>
                    <a:pt x="1909" y="2652"/>
                  </a:lnTo>
                  <a:lnTo>
                    <a:pt x="2037" y="2601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44" y="2358"/>
                  </a:lnTo>
                  <a:lnTo>
                    <a:pt x="2434" y="2268"/>
                  </a:lnTo>
                  <a:lnTo>
                    <a:pt x="2523" y="2153"/>
                  </a:lnTo>
                  <a:lnTo>
                    <a:pt x="2588" y="2037"/>
                  </a:lnTo>
                  <a:lnTo>
                    <a:pt x="2652" y="1922"/>
                  </a:lnTo>
                  <a:lnTo>
                    <a:pt x="2690" y="1794"/>
                  </a:lnTo>
                  <a:lnTo>
                    <a:pt x="2728" y="1666"/>
                  </a:lnTo>
                  <a:lnTo>
                    <a:pt x="2741" y="1525"/>
                  </a:lnTo>
                  <a:lnTo>
                    <a:pt x="2754" y="1384"/>
                  </a:lnTo>
                  <a:lnTo>
                    <a:pt x="2741" y="1243"/>
                  </a:lnTo>
                  <a:lnTo>
                    <a:pt x="2728" y="1102"/>
                  </a:lnTo>
                  <a:lnTo>
                    <a:pt x="2690" y="974"/>
                  </a:lnTo>
                  <a:lnTo>
                    <a:pt x="2652" y="846"/>
                  </a:lnTo>
                  <a:lnTo>
                    <a:pt x="2588" y="731"/>
                  </a:lnTo>
                  <a:lnTo>
                    <a:pt x="2523" y="616"/>
                  </a:lnTo>
                  <a:lnTo>
                    <a:pt x="2434" y="500"/>
                  </a:lnTo>
                  <a:lnTo>
                    <a:pt x="2344" y="411"/>
                  </a:lnTo>
                  <a:lnTo>
                    <a:pt x="2255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09" y="116"/>
                  </a:lnTo>
                  <a:lnTo>
                    <a:pt x="1781" y="65"/>
                  </a:lnTo>
                  <a:lnTo>
                    <a:pt x="1653" y="27"/>
                  </a:lnTo>
                  <a:lnTo>
                    <a:pt x="1512" y="14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6277425" y="2766075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0" y="167"/>
                  </a:lnTo>
                  <a:lnTo>
                    <a:pt x="615" y="231"/>
                  </a:lnTo>
                  <a:lnTo>
                    <a:pt x="513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4" y="961"/>
                  </a:lnTo>
                  <a:lnTo>
                    <a:pt x="39" y="1102"/>
                  </a:lnTo>
                  <a:lnTo>
                    <a:pt x="13" y="1230"/>
                  </a:lnTo>
                  <a:lnTo>
                    <a:pt x="0" y="1371"/>
                  </a:lnTo>
                  <a:lnTo>
                    <a:pt x="13" y="1512"/>
                  </a:lnTo>
                  <a:lnTo>
                    <a:pt x="39" y="1653"/>
                  </a:lnTo>
                  <a:lnTo>
                    <a:pt x="64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13" y="2447"/>
                  </a:lnTo>
                  <a:lnTo>
                    <a:pt x="615" y="2524"/>
                  </a:lnTo>
                  <a:lnTo>
                    <a:pt x="730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4" y="2754"/>
                  </a:lnTo>
                  <a:lnTo>
                    <a:pt x="1665" y="2728"/>
                  </a:lnTo>
                  <a:lnTo>
                    <a:pt x="1793" y="2690"/>
                  </a:lnTo>
                  <a:lnTo>
                    <a:pt x="1921" y="2652"/>
                  </a:lnTo>
                  <a:lnTo>
                    <a:pt x="2050" y="2588"/>
                  </a:lnTo>
                  <a:lnTo>
                    <a:pt x="2152" y="2524"/>
                  </a:lnTo>
                  <a:lnTo>
                    <a:pt x="2267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36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41" y="1653"/>
                  </a:lnTo>
                  <a:lnTo>
                    <a:pt x="2754" y="1512"/>
                  </a:lnTo>
                  <a:lnTo>
                    <a:pt x="2767" y="1371"/>
                  </a:lnTo>
                  <a:lnTo>
                    <a:pt x="2754" y="1230"/>
                  </a:lnTo>
                  <a:lnTo>
                    <a:pt x="2741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36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67" y="308"/>
                  </a:lnTo>
                  <a:lnTo>
                    <a:pt x="2152" y="231"/>
                  </a:lnTo>
                  <a:lnTo>
                    <a:pt x="2050" y="167"/>
                  </a:lnTo>
                  <a:lnTo>
                    <a:pt x="1921" y="103"/>
                  </a:lnTo>
                  <a:lnTo>
                    <a:pt x="1793" y="64"/>
                  </a:lnTo>
                  <a:lnTo>
                    <a:pt x="1665" y="26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6104525" y="2724450"/>
              <a:ext cx="68850" cy="69175"/>
            </a:xfrm>
            <a:custGeom>
              <a:avLst/>
              <a:gdLst/>
              <a:ahLst/>
              <a:cxnLst/>
              <a:rect l="l" t="t" r="r" b="b"/>
              <a:pathLst>
                <a:path w="2754" h="2767" extrusionOk="0">
                  <a:moveTo>
                    <a:pt x="1383" y="0"/>
                  </a:moveTo>
                  <a:lnTo>
                    <a:pt x="1242" y="13"/>
                  </a:lnTo>
                  <a:lnTo>
                    <a:pt x="1102" y="39"/>
                  </a:lnTo>
                  <a:lnTo>
                    <a:pt x="973" y="64"/>
                  </a:lnTo>
                  <a:lnTo>
                    <a:pt x="845" y="116"/>
                  </a:lnTo>
                  <a:lnTo>
                    <a:pt x="717" y="167"/>
                  </a:lnTo>
                  <a:lnTo>
                    <a:pt x="615" y="244"/>
                  </a:lnTo>
                  <a:lnTo>
                    <a:pt x="500" y="321"/>
                  </a:lnTo>
                  <a:lnTo>
                    <a:pt x="410" y="410"/>
                  </a:lnTo>
                  <a:lnTo>
                    <a:pt x="320" y="513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6"/>
                  </a:lnTo>
                  <a:lnTo>
                    <a:pt x="64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4"/>
                  </a:lnTo>
                  <a:lnTo>
                    <a:pt x="26" y="1665"/>
                  </a:lnTo>
                  <a:lnTo>
                    <a:pt x="64" y="1793"/>
                  </a:lnTo>
                  <a:lnTo>
                    <a:pt x="103" y="1922"/>
                  </a:lnTo>
                  <a:lnTo>
                    <a:pt x="167" y="2050"/>
                  </a:lnTo>
                  <a:lnTo>
                    <a:pt x="231" y="2152"/>
                  </a:lnTo>
                  <a:lnTo>
                    <a:pt x="320" y="2267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36"/>
                  </a:lnTo>
                  <a:lnTo>
                    <a:pt x="717" y="2600"/>
                  </a:lnTo>
                  <a:lnTo>
                    <a:pt x="845" y="2652"/>
                  </a:lnTo>
                  <a:lnTo>
                    <a:pt x="973" y="2703"/>
                  </a:lnTo>
                  <a:lnTo>
                    <a:pt x="1102" y="2741"/>
                  </a:lnTo>
                  <a:lnTo>
                    <a:pt x="1242" y="2754"/>
                  </a:lnTo>
                  <a:lnTo>
                    <a:pt x="1383" y="2767"/>
                  </a:lnTo>
                  <a:lnTo>
                    <a:pt x="1524" y="2754"/>
                  </a:lnTo>
                  <a:lnTo>
                    <a:pt x="1652" y="2741"/>
                  </a:lnTo>
                  <a:lnTo>
                    <a:pt x="1793" y="2703"/>
                  </a:lnTo>
                  <a:lnTo>
                    <a:pt x="1921" y="2652"/>
                  </a:lnTo>
                  <a:lnTo>
                    <a:pt x="2037" y="2600"/>
                  </a:lnTo>
                  <a:lnTo>
                    <a:pt x="2152" y="2536"/>
                  </a:lnTo>
                  <a:lnTo>
                    <a:pt x="2254" y="2447"/>
                  </a:lnTo>
                  <a:lnTo>
                    <a:pt x="2357" y="2357"/>
                  </a:lnTo>
                  <a:lnTo>
                    <a:pt x="2446" y="2267"/>
                  </a:lnTo>
                  <a:lnTo>
                    <a:pt x="2523" y="2152"/>
                  </a:lnTo>
                  <a:lnTo>
                    <a:pt x="2587" y="2050"/>
                  </a:lnTo>
                  <a:lnTo>
                    <a:pt x="2651" y="1922"/>
                  </a:lnTo>
                  <a:lnTo>
                    <a:pt x="2703" y="1793"/>
                  </a:lnTo>
                  <a:lnTo>
                    <a:pt x="2728" y="1665"/>
                  </a:lnTo>
                  <a:lnTo>
                    <a:pt x="2754" y="1524"/>
                  </a:lnTo>
                  <a:lnTo>
                    <a:pt x="2754" y="1384"/>
                  </a:lnTo>
                  <a:lnTo>
                    <a:pt x="2754" y="1243"/>
                  </a:lnTo>
                  <a:lnTo>
                    <a:pt x="2728" y="1102"/>
                  </a:lnTo>
                  <a:lnTo>
                    <a:pt x="2703" y="974"/>
                  </a:lnTo>
                  <a:lnTo>
                    <a:pt x="2651" y="846"/>
                  </a:lnTo>
                  <a:lnTo>
                    <a:pt x="2587" y="730"/>
                  </a:lnTo>
                  <a:lnTo>
                    <a:pt x="2523" y="615"/>
                  </a:lnTo>
                  <a:lnTo>
                    <a:pt x="2446" y="513"/>
                  </a:lnTo>
                  <a:lnTo>
                    <a:pt x="2357" y="410"/>
                  </a:lnTo>
                  <a:lnTo>
                    <a:pt x="2254" y="321"/>
                  </a:lnTo>
                  <a:lnTo>
                    <a:pt x="2152" y="244"/>
                  </a:lnTo>
                  <a:lnTo>
                    <a:pt x="2037" y="167"/>
                  </a:lnTo>
                  <a:lnTo>
                    <a:pt x="1921" y="116"/>
                  </a:lnTo>
                  <a:lnTo>
                    <a:pt x="1793" y="64"/>
                  </a:lnTo>
                  <a:lnTo>
                    <a:pt x="1652" y="39"/>
                  </a:lnTo>
                  <a:lnTo>
                    <a:pt x="1524" y="13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6031500" y="3103250"/>
              <a:ext cx="68875" cy="69175"/>
            </a:xfrm>
            <a:custGeom>
              <a:avLst/>
              <a:gdLst/>
              <a:ahLst/>
              <a:cxnLst/>
              <a:rect l="l" t="t" r="r" b="b"/>
              <a:pathLst>
                <a:path w="2755" h="2767" extrusionOk="0">
                  <a:moveTo>
                    <a:pt x="1384" y="0"/>
                  </a:moveTo>
                  <a:lnTo>
                    <a:pt x="1243" y="13"/>
                  </a:lnTo>
                  <a:lnTo>
                    <a:pt x="1102" y="38"/>
                  </a:lnTo>
                  <a:lnTo>
                    <a:pt x="974" y="64"/>
                  </a:lnTo>
                  <a:lnTo>
                    <a:pt x="846" y="115"/>
                  </a:lnTo>
                  <a:lnTo>
                    <a:pt x="718" y="167"/>
                  </a:lnTo>
                  <a:lnTo>
                    <a:pt x="616" y="243"/>
                  </a:lnTo>
                  <a:lnTo>
                    <a:pt x="500" y="320"/>
                  </a:lnTo>
                  <a:lnTo>
                    <a:pt x="411" y="410"/>
                  </a:lnTo>
                  <a:lnTo>
                    <a:pt x="321" y="512"/>
                  </a:lnTo>
                  <a:lnTo>
                    <a:pt x="231" y="615"/>
                  </a:lnTo>
                  <a:lnTo>
                    <a:pt x="167" y="730"/>
                  </a:lnTo>
                  <a:lnTo>
                    <a:pt x="103" y="845"/>
                  </a:lnTo>
                  <a:lnTo>
                    <a:pt x="65" y="973"/>
                  </a:lnTo>
                  <a:lnTo>
                    <a:pt x="26" y="1102"/>
                  </a:lnTo>
                  <a:lnTo>
                    <a:pt x="14" y="1242"/>
                  </a:lnTo>
                  <a:lnTo>
                    <a:pt x="1" y="1383"/>
                  </a:lnTo>
                  <a:lnTo>
                    <a:pt x="14" y="1524"/>
                  </a:lnTo>
                  <a:lnTo>
                    <a:pt x="26" y="1665"/>
                  </a:lnTo>
                  <a:lnTo>
                    <a:pt x="65" y="1793"/>
                  </a:lnTo>
                  <a:lnTo>
                    <a:pt x="103" y="1921"/>
                  </a:lnTo>
                  <a:lnTo>
                    <a:pt x="167" y="2037"/>
                  </a:lnTo>
                  <a:lnTo>
                    <a:pt x="231" y="2152"/>
                  </a:lnTo>
                  <a:lnTo>
                    <a:pt x="321" y="2267"/>
                  </a:lnTo>
                  <a:lnTo>
                    <a:pt x="411" y="2357"/>
                  </a:lnTo>
                  <a:lnTo>
                    <a:pt x="500" y="2446"/>
                  </a:lnTo>
                  <a:lnTo>
                    <a:pt x="616" y="2523"/>
                  </a:lnTo>
                  <a:lnTo>
                    <a:pt x="718" y="2600"/>
                  </a:lnTo>
                  <a:lnTo>
                    <a:pt x="846" y="2651"/>
                  </a:lnTo>
                  <a:lnTo>
                    <a:pt x="974" y="2703"/>
                  </a:lnTo>
                  <a:lnTo>
                    <a:pt x="1102" y="2741"/>
                  </a:lnTo>
                  <a:lnTo>
                    <a:pt x="1243" y="2754"/>
                  </a:lnTo>
                  <a:lnTo>
                    <a:pt x="1384" y="2767"/>
                  </a:lnTo>
                  <a:lnTo>
                    <a:pt x="1525" y="2754"/>
                  </a:lnTo>
                  <a:lnTo>
                    <a:pt x="1653" y="2741"/>
                  </a:lnTo>
                  <a:lnTo>
                    <a:pt x="1794" y="2703"/>
                  </a:lnTo>
                  <a:lnTo>
                    <a:pt x="1922" y="2651"/>
                  </a:lnTo>
                  <a:lnTo>
                    <a:pt x="2037" y="2600"/>
                  </a:lnTo>
                  <a:lnTo>
                    <a:pt x="2153" y="2523"/>
                  </a:lnTo>
                  <a:lnTo>
                    <a:pt x="2255" y="2446"/>
                  </a:lnTo>
                  <a:lnTo>
                    <a:pt x="2358" y="2357"/>
                  </a:lnTo>
                  <a:lnTo>
                    <a:pt x="2447" y="2267"/>
                  </a:lnTo>
                  <a:lnTo>
                    <a:pt x="2524" y="2152"/>
                  </a:lnTo>
                  <a:lnTo>
                    <a:pt x="2588" y="2037"/>
                  </a:lnTo>
                  <a:lnTo>
                    <a:pt x="2652" y="1921"/>
                  </a:lnTo>
                  <a:lnTo>
                    <a:pt x="2703" y="1793"/>
                  </a:lnTo>
                  <a:lnTo>
                    <a:pt x="2729" y="1665"/>
                  </a:lnTo>
                  <a:lnTo>
                    <a:pt x="2755" y="1524"/>
                  </a:lnTo>
                  <a:lnTo>
                    <a:pt x="2755" y="1383"/>
                  </a:lnTo>
                  <a:lnTo>
                    <a:pt x="2755" y="1242"/>
                  </a:lnTo>
                  <a:lnTo>
                    <a:pt x="2729" y="1102"/>
                  </a:lnTo>
                  <a:lnTo>
                    <a:pt x="2703" y="973"/>
                  </a:lnTo>
                  <a:lnTo>
                    <a:pt x="2652" y="845"/>
                  </a:lnTo>
                  <a:lnTo>
                    <a:pt x="2588" y="730"/>
                  </a:lnTo>
                  <a:lnTo>
                    <a:pt x="2524" y="615"/>
                  </a:lnTo>
                  <a:lnTo>
                    <a:pt x="2447" y="512"/>
                  </a:lnTo>
                  <a:lnTo>
                    <a:pt x="2358" y="410"/>
                  </a:lnTo>
                  <a:lnTo>
                    <a:pt x="2255" y="320"/>
                  </a:lnTo>
                  <a:lnTo>
                    <a:pt x="2153" y="243"/>
                  </a:lnTo>
                  <a:lnTo>
                    <a:pt x="2037" y="167"/>
                  </a:lnTo>
                  <a:lnTo>
                    <a:pt x="1922" y="115"/>
                  </a:lnTo>
                  <a:lnTo>
                    <a:pt x="1794" y="64"/>
                  </a:lnTo>
                  <a:lnTo>
                    <a:pt x="1653" y="38"/>
                  </a:lnTo>
                  <a:lnTo>
                    <a:pt x="1525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5771500" y="3045925"/>
              <a:ext cx="69200" cy="68875"/>
            </a:xfrm>
            <a:custGeom>
              <a:avLst/>
              <a:gdLst/>
              <a:ahLst/>
              <a:cxnLst/>
              <a:rect l="l" t="t" r="r" b="b"/>
              <a:pathLst>
                <a:path w="2768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6" y="231"/>
                  </a:lnTo>
                  <a:lnTo>
                    <a:pt x="513" y="308"/>
                  </a:lnTo>
                  <a:lnTo>
                    <a:pt x="411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61"/>
                  </a:lnTo>
                  <a:lnTo>
                    <a:pt x="39" y="1102"/>
                  </a:lnTo>
                  <a:lnTo>
                    <a:pt x="14" y="1243"/>
                  </a:lnTo>
                  <a:lnTo>
                    <a:pt x="1" y="1384"/>
                  </a:lnTo>
                  <a:lnTo>
                    <a:pt x="14" y="1525"/>
                  </a:lnTo>
                  <a:lnTo>
                    <a:pt x="39" y="1653"/>
                  </a:lnTo>
                  <a:lnTo>
                    <a:pt x="65" y="1794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1" y="2357"/>
                  </a:lnTo>
                  <a:lnTo>
                    <a:pt x="513" y="2447"/>
                  </a:lnTo>
                  <a:lnTo>
                    <a:pt x="616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9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9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50" y="2588"/>
                  </a:lnTo>
                  <a:lnTo>
                    <a:pt x="2153" y="2524"/>
                  </a:lnTo>
                  <a:lnTo>
                    <a:pt x="2268" y="2447"/>
                  </a:lnTo>
                  <a:lnTo>
                    <a:pt x="2358" y="2357"/>
                  </a:lnTo>
                  <a:lnTo>
                    <a:pt x="2447" y="2255"/>
                  </a:lnTo>
                  <a:lnTo>
                    <a:pt x="2537" y="2152"/>
                  </a:lnTo>
                  <a:lnTo>
                    <a:pt x="2601" y="2037"/>
                  </a:lnTo>
                  <a:lnTo>
                    <a:pt x="2652" y="1909"/>
                  </a:lnTo>
                  <a:lnTo>
                    <a:pt x="2703" y="1794"/>
                  </a:lnTo>
                  <a:lnTo>
                    <a:pt x="2742" y="1653"/>
                  </a:lnTo>
                  <a:lnTo>
                    <a:pt x="2755" y="1525"/>
                  </a:lnTo>
                  <a:lnTo>
                    <a:pt x="2767" y="1384"/>
                  </a:lnTo>
                  <a:lnTo>
                    <a:pt x="2755" y="1243"/>
                  </a:lnTo>
                  <a:lnTo>
                    <a:pt x="2742" y="1102"/>
                  </a:lnTo>
                  <a:lnTo>
                    <a:pt x="2703" y="961"/>
                  </a:lnTo>
                  <a:lnTo>
                    <a:pt x="2652" y="846"/>
                  </a:lnTo>
                  <a:lnTo>
                    <a:pt x="2601" y="718"/>
                  </a:lnTo>
                  <a:lnTo>
                    <a:pt x="2537" y="602"/>
                  </a:lnTo>
                  <a:lnTo>
                    <a:pt x="2447" y="500"/>
                  </a:lnTo>
                  <a:lnTo>
                    <a:pt x="2358" y="397"/>
                  </a:lnTo>
                  <a:lnTo>
                    <a:pt x="2268" y="308"/>
                  </a:lnTo>
                  <a:lnTo>
                    <a:pt x="2153" y="231"/>
                  </a:lnTo>
                  <a:lnTo>
                    <a:pt x="2050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5558900" y="3197700"/>
              <a:ext cx="69175" cy="68875"/>
            </a:xfrm>
            <a:custGeom>
              <a:avLst/>
              <a:gdLst/>
              <a:ahLst/>
              <a:cxnLst/>
              <a:rect l="l" t="t" r="r" b="b"/>
              <a:pathLst>
                <a:path w="2767" h="2755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8"/>
                  </a:lnTo>
                  <a:lnTo>
                    <a:pt x="116" y="846"/>
                  </a:lnTo>
                  <a:lnTo>
                    <a:pt x="65" y="974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4"/>
                  </a:lnTo>
                  <a:lnTo>
                    <a:pt x="13" y="1525"/>
                  </a:lnTo>
                  <a:lnTo>
                    <a:pt x="26" y="1653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5"/>
                  </a:lnTo>
                  <a:lnTo>
                    <a:pt x="410" y="2357"/>
                  </a:lnTo>
                  <a:lnTo>
                    <a:pt x="500" y="2447"/>
                  </a:lnTo>
                  <a:lnTo>
                    <a:pt x="615" y="2524"/>
                  </a:lnTo>
                  <a:lnTo>
                    <a:pt x="731" y="2588"/>
                  </a:lnTo>
                  <a:lnTo>
                    <a:pt x="846" y="2652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2"/>
                  </a:lnTo>
                  <a:lnTo>
                    <a:pt x="2037" y="2588"/>
                  </a:lnTo>
                  <a:lnTo>
                    <a:pt x="2152" y="2524"/>
                  </a:lnTo>
                  <a:lnTo>
                    <a:pt x="2255" y="2447"/>
                  </a:lnTo>
                  <a:lnTo>
                    <a:pt x="2357" y="2357"/>
                  </a:lnTo>
                  <a:lnTo>
                    <a:pt x="2447" y="2255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3"/>
                  </a:lnTo>
                  <a:lnTo>
                    <a:pt x="2754" y="1525"/>
                  </a:lnTo>
                  <a:lnTo>
                    <a:pt x="2767" y="1384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74"/>
                  </a:lnTo>
                  <a:lnTo>
                    <a:pt x="2652" y="846"/>
                  </a:lnTo>
                  <a:lnTo>
                    <a:pt x="2600" y="718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5558900" y="2944750"/>
              <a:ext cx="69175" cy="68850"/>
            </a:xfrm>
            <a:custGeom>
              <a:avLst/>
              <a:gdLst/>
              <a:ahLst/>
              <a:cxnLst/>
              <a:rect l="l" t="t" r="r" b="b"/>
              <a:pathLst>
                <a:path w="2767" h="2754" extrusionOk="0">
                  <a:moveTo>
                    <a:pt x="1243" y="0"/>
                  </a:moveTo>
                  <a:lnTo>
                    <a:pt x="1102" y="26"/>
                  </a:lnTo>
                  <a:lnTo>
                    <a:pt x="974" y="64"/>
                  </a:lnTo>
                  <a:lnTo>
                    <a:pt x="846" y="103"/>
                  </a:lnTo>
                  <a:lnTo>
                    <a:pt x="731" y="167"/>
                  </a:lnTo>
                  <a:lnTo>
                    <a:pt x="615" y="231"/>
                  </a:lnTo>
                  <a:lnTo>
                    <a:pt x="500" y="308"/>
                  </a:lnTo>
                  <a:lnTo>
                    <a:pt x="410" y="397"/>
                  </a:lnTo>
                  <a:lnTo>
                    <a:pt x="321" y="500"/>
                  </a:lnTo>
                  <a:lnTo>
                    <a:pt x="244" y="602"/>
                  </a:lnTo>
                  <a:lnTo>
                    <a:pt x="167" y="717"/>
                  </a:lnTo>
                  <a:lnTo>
                    <a:pt x="116" y="845"/>
                  </a:lnTo>
                  <a:lnTo>
                    <a:pt x="65" y="961"/>
                  </a:lnTo>
                  <a:lnTo>
                    <a:pt x="26" y="1102"/>
                  </a:lnTo>
                  <a:lnTo>
                    <a:pt x="13" y="1243"/>
                  </a:lnTo>
                  <a:lnTo>
                    <a:pt x="0" y="1383"/>
                  </a:lnTo>
                  <a:lnTo>
                    <a:pt x="13" y="1524"/>
                  </a:lnTo>
                  <a:lnTo>
                    <a:pt x="26" y="1652"/>
                  </a:lnTo>
                  <a:lnTo>
                    <a:pt x="65" y="1793"/>
                  </a:lnTo>
                  <a:lnTo>
                    <a:pt x="116" y="1909"/>
                  </a:lnTo>
                  <a:lnTo>
                    <a:pt x="167" y="2037"/>
                  </a:lnTo>
                  <a:lnTo>
                    <a:pt x="244" y="2152"/>
                  </a:lnTo>
                  <a:lnTo>
                    <a:pt x="321" y="2254"/>
                  </a:lnTo>
                  <a:lnTo>
                    <a:pt x="410" y="2357"/>
                  </a:lnTo>
                  <a:lnTo>
                    <a:pt x="500" y="2446"/>
                  </a:lnTo>
                  <a:lnTo>
                    <a:pt x="615" y="2523"/>
                  </a:lnTo>
                  <a:lnTo>
                    <a:pt x="731" y="2587"/>
                  </a:lnTo>
                  <a:lnTo>
                    <a:pt x="846" y="2651"/>
                  </a:lnTo>
                  <a:lnTo>
                    <a:pt x="974" y="2690"/>
                  </a:lnTo>
                  <a:lnTo>
                    <a:pt x="1102" y="2728"/>
                  </a:lnTo>
                  <a:lnTo>
                    <a:pt x="1243" y="2754"/>
                  </a:lnTo>
                  <a:lnTo>
                    <a:pt x="1525" y="2754"/>
                  </a:lnTo>
                  <a:lnTo>
                    <a:pt x="1666" y="2728"/>
                  </a:lnTo>
                  <a:lnTo>
                    <a:pt x="1794" y="2690"/>
                  </a:lnTo>
                  <a:lnTo>
                    <a:pt x="1922" y="2651"/>
                  </a:lnTo>
                  <a:lnTo>
                    <a:pt x="2037" y="2587"/>
                  </a:lnTo>
                  <a:lnTo>
                    <a:pt x="2152" y="2523"/>
                  </a:lnTo>
                  <a:lnTo>
                    <a:pt x="2255" y="2446"/>
                  </a:lnTo>
                  <a:lnTo>
                    <a:pt x="2357" y="2357"/>
                  </a:lnTo>
                  <a:lnTo>
                    <a:pt x="2447" y="2254"/>
                  </a:lnTo>
                  <a:lnTo>
                    <a:pt x="2524" y="2152"/>
                  </a:lnTo>
                  <a:lnTo>
                    <a:pt x="2600" y="2037"/>
                  </a:lnTo>
                  <a:lnTo>
                    <a:pt x="2652" y="1909"/>
                  </a:lnTo>
                  <a:lnTo>
                    <a:pt x="2703" y="1793"/>
                  </a:lnTo>
                  <a:lnTo>
                    <a:pt x="2729" y="1652"/>
                  </a:lnTo>
                  <a:lnTo>
                    <a:pt x="2754" y="1524"/>
                  </a:lnTo>
                  <a:lnTo>
                    <a:pt x="2767" y="1383"/>
                  </a:lnTo>
                  <a:lnTo>
                    <a:pt x="2754" y="1243"/>
                  </a:lnTo>
                  <a:lnTo>
                    <a:pt x="2729" y="1102"/>
                  </a:lnTo>
                  <a:lnTo>
                    <a:pt x="2703" y="961"/>
                  </a:lnTo>
                  <a:lnTo>
                    <a:pt x="2652" y="845"/>
                  </a:lnTo>
                  <a:lnTo>
                    <a:pt x="2600" y="717"/>
                  </a:lnTo>
                  <a:lnTo>
                    <a:pt x="2524" y="602"/>
                  </a:lnTo>
                  <a:lnTo>
                    <a:pt x="2447" y="500"/>
                  </a:lnTo>
                  <a:lnTo>
                    <a:pt x="2357" y="397"/>
                  </a:lnTo>
                  <a:lnTo>
                    <a:pt x="2255" y="308"/>
                  </a:lnTo>
                  <a:lnTo>
                    <a:pt x="2152" y="231"/>
                  </a:lnTo>
                  <a:lnTo>
                    <a:pt x="2037" y="167"/>
                  </a:lnTo>
                  <a:lnTo>
                    <a:pt x="1922" y="103"/>
                  </a:lnTo>
                  <a:lnTo>
                    <a:pt x="1794" y="64"/>
                  </a:lnTo>
                  <a:lnTo>
                    <a:pt x="1666" y="2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5527200" y="2346925"/>
              <a:ext cx="524175" cy="524200"/>
            </a:xfrm>
            <a:custGeom>
              <a:avLst/>
              <a:gdLst/>
              <a:ahLst/>
              <a:cxnLst/>
              <a:rect l="l" t="t" r="r" b="b"/>
              <a:pathLst>
                <a:path w="20967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20967" y="20967"/>
                  </a:lnTo>
                  <a:lnTo>
                    <a:pt x="20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5527200" y="2346925"/>
              <a:ext cx="261950" cy="524200"/>
            </a:xfrm>
            <a:custGeom>
              <a:avLst/>
              <a:gdLst/>
              <a:ahLst/>
              <a:cxnLst/>
              <a:rect l="l" t="t" r="r" b="b"/>
              <a:pathLst>
                <a:path w="10478" h="20968" extrusionOk="0">
                  <a:moveTo>
                    <a:pt x="1" y="1"/>
                  </a:moveTo>
                  <a:lnTo>
                    <a:pt x="1" y="20967"/>
                  </a:lnTo>
                  <a:lnTo>
                    <a:pt x="10477" y="104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5789125" y="2346925"/>
              <a:ext cx="262250" cy="524200"/>
            </a:xfrm>
            <a:custGeom>
              <a:avLst/>
              <a:gdLst/>
              <a:ahLst/>
              <a:cxnLst/>
              <a:rect l="l" t="t" r="r" b="b"/>
              <a:pathLst>
                <a:path w="10490" h="20968" extrusionOk="0">
                  <a:moveTo>
                    <a:pt x="10490" y="1"/>
                  </a:moveTo>
                  <a:lnTo>
                    <a:pt x="0" y="10478"/>
                  </a:lnTo>
                  <a:lnTo>
                    <a:pt x="10490" y="20967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5622300" y="2442025"/>
              <a:ext cx="334000" cy="333675"/>
            </a:xfrm>
            <a:custGeom>
              <a:avLst/>
              <a:gdLst/>
              <a:ahLst/>
              <a:cxnLst/>
              <a:rect l="l" t="t" r="r" b="b"/>
              <a:pathLst>
                <a:path w="13360" h="13347" extrusionOk="0">
                  <a:moveTo>
                    <a:pt x="0" y="1"/>
                  </a:moveTo>
                  <a:lnTo>
                    <a:pt x="0" y="13347"/>
                  </a:lnTo>
                  <a:lnTo>
                    <a:pt x="13359" y="13347"/>
                  </a:lnTo>
                  <a:lnTo>
                    <a:pt x="13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5" name="Google Shape;2245;p43"/>
          <p:cNvGrpSpPr/>
          <p:nvPr/>
        </p:nvGrpSpPr>
        <p:grpSpPr>
          <a:xfrm>
            <a:off x="3597664" y="2893830"/>
            <a:ext cx="1948882" cy="824600"/>
            <a:chOff x="457200" y="959300"/>
            <a:chExt cx="2061000" cy="824600"/>
          </a:xfrm>
        </p:grpSpPr>
        <p:sp>
          <p:nvSpPr>
            <p:cNvPr id="2246" name="Google Shape;2246;p43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Learning system</a:t>
              </a:r>
              <a:endParaRPr sz="21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47" name="Google Shape;2247;p43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8" name="Google Shape;2248;p43"/>
          <p:cNvGrpSpPr/>
          <p:nvPr/>
        </p:nvGrpSpPr>
        <p:grpSpPr>
          <a:xfrm>
            <a:off x="457202" y="2440522"/>
            <a:ext cx="1948882" cy="824600"/>
            <a:chOff x="457200" y="959300"/>
            <a:chExt cx="2061000" cy="824600"/>
          </a:xfrm>
        </p:grpSpPr>
        <p:sp>
          <p:nvSpPr>
            <p:cNvPr id="2249" name="Google Shape;2249;p43"/>
            <p:cNvSpPr txBox="1"/>
            <p:nvPr/>
          </p:nvSpPr>
          <p:spPr>
            <a:xfrm>
              <a:off x="457200" y="959300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4" name="Google Shape;2204;p43"/>
            <p:cNvSpPr txBox="1"/>
            <p:nvPr/>
          </p:nvSpPr>
          <p:spPr>
            <a:xfrm>
              <a:off x="457200" y="130090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It’s the farthest planet from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50" name="Google Shape;2250;p43"/>
          <p:cNvGrpSpPr/>
          <p:nvPr/>
        </p:nvGrpSpPr>
        <p:grpSpPr>
          <a:xfrm>
            <a:off x="6737906" y="2438272"/>
            <a:ext cx="1948882" cy="824600"/>
            <a:chOff x="457200" y="2087425"/>
            <a:chExt cx="2061000" cy="824600"/>
          </a:xfrm>
        </p:grpSpPr>
        <p:sp>
          <p:nvSpPr>
            <p:cNvPr id="2201" name="Google Shape;2201;p43"/>
            <p:cNvSpPr txBox="1"/>
            <p:nvPr/>
          </p:nvSpPr>
          <p:spPr>
            <a:xfrm>
              <a:off x="457200" y="2087425"/>
              <a:ext cx="2061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1" name="Google Shape;2251;p43"/>
            <p:cNvSpPr txBox="1"/>
            <p:nvPr/>
          </p:nvSpPr>
          <p:spPr>
            <a:xfrm>
              <a:off x="457200" y="2429025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00" name="Google Shape;2200;p43"/>
          <p:cNvSpPr/>
          <p:nvPr/>
        </p:nvSpPr>
        <p:spPr>
          <a:xfrm>
            <a:off x="457240" y="1575450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Input data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03" name="Google Shape;2203;p43"/>
          <p:cNvSpPr/>
          <p:nvPr/>
        </p:nvSpPr>
        <p:spPr>
          <a:xfrm>
            <a:off x="6737938" y="3854350"/>
            <a:ext cx="1948800" cy="295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Output data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252" name="Google Shape;2252;p43"/>
          <p:cNvCxnSpPr>
            <a:stCxn id="2200" idx="2"/>
            <a:endCxn id="2249" idx="0"/>
          </p:cNvCxnSpPr>
          <p:nvPr/>
        </p:nvCxnSpPr>
        <p:spPr>
          <a:xfrm rot="-5400000" flipH="1">
            <a:off x="1146940" y="2155350"/>
            <a:ext cx="5700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53" name="Google Shape;2253;p43"/>
          <p:cNvCxnSpPr>
            <a:stCxn id="2203" idx="0"/>
            <a:endCxn id="2251" idx="2"/>
          </p:cNvCxnSpPr>
          <p:nvPr/>
        </p:nvCxnSpPr>
        <p:spPr>
          <a:xfrm rot="-5400000">
            <a:off x="7416838" y="3558250"/>
            <a:ext cx="5916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sp>
        <p:nvSpPr>
          <p:cNvPr id="2259" name="Google Shape;2259;p44"/>
          <p:cNvSpPr/>
          <p:nvPr/>
        </p:nvSpPr>
        <p:spPr>
          <a:xfrm>
            <a:off x="4876800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4"/>
          <p:cNvSpPr/>
          <p:nvPr/>
        </p:nvSpPr>
        <p:spPr>
          <a:xfrm>
            <a:off x="457175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1" name="Google Shape;2261;p44"/>
          <p:cNvGrpSpPr/>
          <p:nvPr/>
        </p:nvGrpSpPr>
        <p:grpSpPr>
          <a:xfrm>
            <a:off x="695359" y="2842976"/>
            <a:ext cx="3343229" cy="1488799"/>
            <a:chOff x="695359" y="2302076"/>
            <a:chExt cx="3343229" cy="1488799"/>
          </a:xfrm>
        </p:grpSpPr>
        <p:sp>
          <p:nvSpPr>
            <p:cNvPr id="2262" name="Google Shape;2262;p44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Advantages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3" name="Google Shape;2263;p44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Efficiency data managing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Continuous improvement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Lots of applications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Trend identification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Pattern identification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4" name="Google Shape;2264;p44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2265" name="Google Shape;2265;p44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Disadvantages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66" name="Google Shape;2266;p44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Data acquisition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Time and space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Time-consuming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High error possibilities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Algorithm selection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7" name="Google Shape;2267;p44"/>
          <p:cNvGrpSpPr/>
          <p:nvPr/>
        </p:nvGrpSpPr>
        <p:grpSpPr>
          <a:xfrm>
            <a:off x="3708933" y="2758042"/>
            <a:ext cx="339253" cy="339253"/>
            <a:chOff x="1492675" y="4992125"/>
            <a:chExt cx="481825" cy="481825"/>
          </a:xfrm>
        </p:grpSpPr>
        <p:sp>
          <p:nvSpPr>
            <p:cNvPr id="2268" name="Google Shape;2268;p44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9" name="Google Shape;2269;p44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270" name="Google Shape;2270;p44"/>
          <p:cNvGrpSpPr/>
          <p:nvPr/>
        </p:nvGrpSpPr>
        <p:grpSpPr>
          <a:xfrm>
            <a:off x="8118950" y="2758042"/>
            <a:ext cx="339253" cy="339253"/>
            <a:chOff x="2085525" y="4992125"/>
            <a:chExt cx="481825" cy="481825"/>
          </a:xfrm>
        </p:grpSpPr>
        <p:sp>
          <p:nvSpPr>
            <p:cNvPr id="2271" name="Google Shape;2271;p44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72" name="Google Shape;2272;p44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273" name="Google Shape;2273;p44"/>
          <p:cNvSpPr/>
          <p:nvPr/>
        </p:nvSpPr>
        <p:spPr>
          <a:xfrm>
            <a:off x="1219200" y="1200075"/>
            <a:ext cx="6717600" cy="5325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4" name="Google Shape;2274;p44"/>
          <p:cNvSpPr txBox="1"/>
          <p:nvPr/>
        </p:nvSpPr>
        <p:spPr>
          <a:xfrm>
            <a:off x="2202450" y="1296550"/>
            <a:ext cx="4750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Machine learning advantages vs disadvantages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75" name="Google Shape;2275;p44"/>
          <p:cNvCxnSpPr>
            <a:stCxn id="2273" idx="2"/>
            <a:endCxn id="2260" idx="0"/>
          </p:cNvCxnSpPr>
          <p:nvPr/>
        </p:nvCxnSpPr>
        <p:spPr>
          <a:xfrm rot="5400000">
            <a:off x="3057600" y="1041975"/>
            <a:ext cx="829800" cy="22110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6" name="Google Shape;2276;p44"/>
          <p:cNvCxnSpPr>
            <a:stCxn id="2273" idx="2"/>
            <a:endCxn id="2259" idx="0"/>
          </p:cNvCxnSpPr>
          <p:nvPr/>
        </p:nvCxnSpPr>
        <p:spPr>
          <a:xfrm rot="-5400000" flipH="1">
            <a:off x="5267400" y="1043175"/>
            <a:ext cx="829800" cy="2208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77" name="Google Shape;2277;p44"/>
          <p:cNvGrpSpPr/>
          <p:nvPr/>
        </p:nvGrpSpPr>
        <p:grpSpPr>
          <a:xfrm>
            <a:off x="7388734" y="893408"/>
            <a:ext cx="1298078" cy="1145747"/>
            <a:chOff x="3268225" y="2120225"/>
            <a:chExt cx="1107575" cy="977600"/>
          </a:xfrm>
        </p:grpSpPr>
        <p:sp>
          <p:nvSpPr>
            <p:cNvPr id="2278" name="Google Shape;2278;p44"/>
            <p:cNvSpPr/>
            <p:nvPr/>
          </p:nvSpPr>
          <p:spPr>
            <a:xfrm>
              <a:off x="3783725" y="2149375"/>
              <a:ext cx="30450" cy="180600"/>
            </a:xfrm>
            <a:custGeom>
              <a:avLst/>
              <a:gdLst/>
              <a:ahLst/>
              <a:cxnLst/>
              <a:rect l="l" t="t" r="r" b="b"/>
              <a:pathLst>
                <a:path w="1218" h="7224" extrusionOk="0">
                  <a:moveTo>
                    <a:pt x="616" y="0"/>
                  </a:moveTo>
                  <a:lnTo>
                    <a:pt x="487" y="13"/>
                  </a:lnTo>
                  <a:lnTo>
                    <a:pt x="372" y="39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2"/>
                  </a:lnTo>
                  <a:lnTo>
                    <a:pt x="1" y="6622"/>
                  </a:lnTo>
                  <a:lnTo>
                    <a:pt x="14" y="6737"/>
                  </a:lnTo>
                  <a:lnTo>
                    <a:pt x="52" y="6853"/>
                  </a:lnTo>
                  <a:lnTo>
                    <a:pt x="103" y="6955"/>
                  </a:lnTo>
                  <a:lnTo>
                    <a:pt x="180" y="7045"/>
                  </a:lnTo>
                  <a:lnTo>
                    <a:pt x="270" y="7122"/>
                  </a:lnTo>
                  <a:lnTo>
                    <a:pt x="372" y="7173"/>
                  </a:lnTo>
                  <a:lnTo>
                    <a:pt x="487" y="7211"/>
                  </a:lnTo>
                  <a:lnTo>
                    <a:pt x="616" y="7224"/>
                  </a:lnTo>
                  <a:lnTo>
                    <a:pt x="731" y="7211"/>
                  </a:lnTo>
                  <a:lnTo>
                    <a:pt x="846" y="7173"/>
                  </a:lnTo>
                  <a:lnTo>
                    <a:pt x="949" y="7122"/>
                  </a:lnTo>
                  <a:lnTo>
                    <a:pt x="1038" y="7045"/>
                  </a:lnTo>
                  <a:lnTo>
                    <a:pt x="1115" y="6955"/>
                  </a:lnTo>
                  <a:lnTo>
                    <a:pt x="1166" y="6853"/>
                  </a:lnTo>
                  <a:lnTo>
                    <a:pt x="1205" y="6737"/>
                  </a:lnTo>
                  <a:lnTo>
                    <a:pt x="1218" y="6622"/>
                  </a:lnTo>
                  <a:lnTo>
                    <a:pt x="1218" y="602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39"/>
                  </a:lnTo>
                  <a:lnTo>
                    <a:pt x="731" y="13"/>
                  </a:lnTo>
                  <a:lnTo>
                    <a:pt x="6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4"/>
            <p:cNvSpPr/>
            <p:nvPr/>
          </p:nvSpPr>
          <p:spPr>
            <a:xfrm>
              <a:off x="3953425" y="2135275"/>
              <a:ext cx="226425" cy="251075"/>
            </a:xfrm>
            <a:custGeom>
              <a:avLst/>
              <a:gdLst/>
              <a:ahLst/>
              <a:cxnLst/>
              <a:rect l="l" t="t" r="r" b="b"/>
              <a:pathLst>
                <a:path w="9057" h="10043" extrusionOk="0">
                  <a:moveTo>
                    <a:pt x="4791" y="1"/>
                  </a:moveTo>
                  <a:lnTo>
                    <a:pt x="4663" y="14"/>
                  </a:lnTo>
                  <a:lnTo>
                    <a:pt x="4548" y="52"/>
                  </a:lnTo>
                  <a:lnTo>
                    <a:pt x="4445" y="103"/>
                  </a:lnTo>
                  <a:lnTo>
                    <a:pt x="4356" y="180"/>
                  </a:lnTo>
                  <a:lnTo>
                    <a:pt x="4292" y="270"/>
                  </a:lnTo>
                  <a:lnTo>
                    <a:pt x="4228" y="372"/>
                  </a:lnTo>
                  <a:lnTo>
                    <a:pt x="4189" y="487"/>
                  </a:lnTo>
                  <a:lnTo>
                    <a:pt x="4176" y="616"/>
                  </a:lnTo>
                  <a:lnTo>
                    <a:pt x="4176" y="4394"/>
                  </a:lnTo>
                  <a:lnTo>
                    <a:pt x="155" y="9030"/>
                  </a:lnTo>
                  <a:lnTo>
                    <a:pt x="78" y="9133"/>
                  </a:lnTo>
                  <a:lnTo>
                    <a:pt x="27" y="9235"/>
                  </a:lnTo>
                  <a:lnTo>
                    <a:pt x="1" y="9351"/>
                  </a:lnTo>
                  <a:lnTo>
                    <a:pt x="1" y="9479"/>
                  </a:lnTo>
                  <a:lnTo>
                    <a:pt x="14" y="9581"/>
                  </a:lnTo>
                  <a:lnTo>
                    <a:pt x="65" y="9696"/>
                  </a:lnTo>
                  <a:lnTo>
                    <a:pt x="129" y="9799"/>
                  </a:lnTo>
                  <a:lnTo>
                    <a:pt x="206" y="9888"/>
                  </a:lnTo>
                  <a:lnTo>
                    <a:pt x="296" y="9953"/>
                  </a:lnTo>
                  <a:lnTo>
                    <a:pt x="398" y="10004"/>
                  </a:lnTo>
                  <a:lnTo>
                    <a:pt x="500" y="10029"/>
                  </a:lnTo>
                  <a:lnTo>
                    <a:pt x="603" y="10042"/>
                  </a:lnTo>
                  <a:lnTo>
                    <a:pt x="731" y="10029"/>
                  </a:lnTo>
                  <a:lnTo>
                    <a:pt x="859" y="9991"/>
                  </a:lnTo>
                  <a:lnTo>
                    <a:pt x="962" y="9914"/>
                  </a:lnTo>
                  <a:lnTo>
                    <a:pt x="1064" y="9824"/>
                  </a:lnTo>
                  <a:lnTo>
                    <a:pt x="5252" y="5021"/>
                  </a:lnTo>
                  <a:lnTo>
                    <a:pt x="5316" y="4932"/>
                  </a:lnTo>
                  <a:lnTo>
                    <a:pt x="5355" y="4829"/>
                  </a:lnTo>
                  <a:lnTo>
                    <a:pt x="5380" y="4727"/>
                  </a:lnTo>
                  <a:lnTo>
                    <a:pt x="5393" y="4624"/>
                  </a:lnTo>
                  <a:lnTo>
                    <a:pt x="5393" y="1218"/>
                  </a:lnTo>
                  <a:lnTo>
                    <a:pt x="8441" y="1218"/>
                  </a:lnTo>
                  <a:lnTo>
                    <a:pt x="8569" y="1205"/>
                  </a:lnTo>
                  <a:lnTo>
                    <a:pt x="8685" y="1166"/>
                  </a:lnTo>
                  <a:lnTo>
                    <a:pt x="8787" y="1115"/>
                  </a:lnTo>
                  <a:lnTo>
                    <a:pt x="8877" y="1038"/>
                  </a:lnTo>
                  <a:lnTo>
                    <a:pt x="8941" y="949"/>
                  </a:lnTo>
                  <a:lnTo>
                    <a:pt x="9005" y="846"/>
                  </a:lnTo>
                  <a:lnTo>
                    <a:pt x="9043" y="731"/>
                  </a:lnTo>
                  <a:lnTo>
                    <a:pt x="9056" y="616"/>
                  </a:lnTo>
                  <a:lnTo>
                    <a:pt x="9043" y="487"/>
                  </a:lnTo>
                  <a:lnTo>
                    <a:pt x="9005" y="372"/>
                  </a:lnTo>
                  <a:lnTo>
                    <a:pt x="8941" y="270"/>
                  </a:lnTo>
                  <a:lnTo>
                    <a:pt x="8877" y="180"/>
                  </a:lnTo>
                  <a:lnTo>
                    <a:pt x="8787" y="103"/>
                  </a:lnTo>
                  <a:lnTo>
                    <a:pt x="8685" y="52"/>
                  </a:lnTo>
                  <a:lnTo>
                    <a:pt x="8569" y="14"/>
                  </a:lnTo>
                  <a:lnTo>
                    <a:pt x="84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4"/>
            <p:cNvSpPr/>
            <p:nvPr/>
          </p:nvSpPr>
          <p:spPr>
            <a:xfrm>
              <a:off x="4051425" y="2316525"/>
              <a:ext cx="108875" cy="208450"/>
            </a:xfrm>
            <a:custGeom>
              <a:avLst/>
              <a:gdLst/>
              <a:ahLst/>
              <a:cxnLst/>
              <a:rect l="l" t="t" r="r" b="b"/>
              <a:pathLst>
                <a:path w="4355" h="8338" extrusionOk="0">
                  <a:moveTo>
                    <a:pt x="3625" y="0"/>
                  </a:moveTo>
                  <a:lnTo>
                    <a:pt x="3509" y="38"/>
                  </a:lnTo>
                  <a:lnTo>
                    <a:pt x="3407" y="103"/>
                  </a:lnTo>
                  <a:lnTo>
                    <a:pt x="3317" y="167"/>
                  </a:lnTo>
                  <a:lnTo>
                    <a:pt x="3241" y="256"/>
                  </a:lnTo>
                  <a:lnTo>
                    <a:pt x="3189" y="359"/>
                  </a:lnTo>
                  <a:lnTo>
                    <a:pt x="3151" y="474"/>
                  </a:lnTo>
                  <a:lnTo>
                    <a:pt x="3138" y="602"/>
                  </a:lnTo>
                  <a:lnTo>
                    <a:pt x="3138" y="4572"/>
                  </a:lnTo>
                  <a:lnTo>
                    <a:pt x="192" y="7288"/>
                  </a:lnTo>
                  <a:lnTo>
                    <a:pt x="115" y="7377"/>
                  </a:lnTo>
                  <a:lnTo>
                    <a:pt x="51" y="7480"/>
                  </a:lnTo>
                  <a:lnTo>
                    <a:pt x="13" y="7595"/>
                  </a:lnTo>
                  <a:lnTo>
                    <a:pt x="0" y="7710"/>
                  </a:lnTo>
                  <a:lnTo>
                    <a:pt x="0" y="7826"/>
                  </a:lnTo>
                  <a:lnTo>
                    <a:pt x="39" y="7941"/>
                  </a:lnTo>
                  <a:lnTo>
                    <a:pt x="90" y="8043"/>
                  </a:lnTo>
                  <a:lnTo>
                    <a:pt x="154" y="8146"/>
                  </a:lnTo>
                  <a:lnTo>
                    <a:pt x="256" y="8223"/>
                  </a:lnTo>
                  <a:lnTo>
                    <a:pt x="372" y="8287"/>
                  </a:lnTo>
                  <a:lnTo>
                    <a:pt x="487" y="8325"/>
                  </a:lnTo>
                  <a:lnTo>
                    <a:pt x="602" y="8338"/>
                  </a:lnTo>
                  <a:lnTo>
                    <a:pt x="717" y="8325"/>
                  </a:lnTo>
                  <a:lnTo>
                    <a:pt x="820" y="8300"/>
                  </a:lnTo>
                  <a:lnTo>
                    <a:pt x="922" y="8248"/>
                  </a:lnTo>
                  <a:lnTo>
                    <a:pt x="1012" y="8172"/>
                  </a:lnTo>
                  <a:lnTo>
                    <a:pt x="4150" y="5277"/>
                  </a:lnTo>
                  <a:lnTo>
                    <a:pt x="4240" y="5187"/>
                  </a:lnTo>
                  <a:lnTo>
                    <a:pt x="4304" y="5072"/>
                  </a:lnTo>
                  <a:lnTo>
                    <a:pt x="4342" y="4957"/>
                  </a:lnTo>
                  <a:lnTo>
                    <a:pt x="4355" y="4829"/>
                  </a:lnTo>
                  <a:lnTo>
                    <a:pt x="4355" y="602"/>
                  </a:lnTo>
                  <a:lnTo>
                    <a:pt x="4342" y="474"/>
                  </a:lnTo>
                  <a:lnTo>
                    <a:pt x="4304" y="359"/>
                  </a:lnTo>
                  <a:lnTo>
                    <a:pt x="4252" y="256"/>
                  </a:lnTo>
                  <a:lnTo>
                    <a:pt x="4175" y="167"/>
                  </a:lnTo>
                  <a:lnTo>
                    <a:pt x="4086" y="103"/>
                  </a:lnTo>
                  <a:lnTo>
                    <a:pt x="3983" y="38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4"/>
            <p:cNvSpPr/>
            <p:nvPr/>
          </p:nvSpPr>
          <p:spPr>
            <a:xfrm>
              <a:off x="4057825" y="2603100"/>
              <a:ext cx="302925" cy="116900"/>
            </a:xfrm>
            <a:custGeom>
              <a:avLst/>
              <a:gdLst/>
              <a:ahLst/>
              <a:cxnLst/>
              <a:rect l="l" t="t" r="r" b="b"/>
              <a:pathLst>
                <a:path w="12117" h="4676" extrusionOk="0">
                  <a:moveTo>
                    <a:pt x="615" y="0"/>
                  </a:moveTo>
                  <a:lnTo>
                    <a:pt x="487" y="13"/>
                  </a:lnTo>
                  <a:lnTo>
                    <a:pt x="372" y="51"/>
                  </a:lnTo>
                  <a:lnTo>
                    <a:pt x="269" y="103"/>
                  </a:lnTo>
                  <a:lnTo>
                    <a:pt x="180" y="179"/>
                  </a:lnTo>
                  <a:lnTo>
                    <a:pt x="116" y="269"/>
                  </a:lnTo>
                  <a:lnTo>
                    <a:pt x="52" y="372"/>
                  </a:lnTo>
                  <a:lnTo>
                    <a:pt x="13" y="487"/>
                  </a:lnTo>
                  <a:lnTo>
                    <a:pt x="0" y="615"/>
                  </a:lnTo>
                  <a:lnTo>
                    <a:pt x="13" y="730"/>
                  </a:lnTo>
                  <a:lnTo>
                    <a:pt x="52" y="845"/>
                  </a:lnTo>
                  <a:lnTo>
                    <a:pt x="116" y="948"/>
                  </a:lnTo>
                  <a:lnTo>
                    <a:pt x="180" y="1038"/>
                  </a:lnTo>
                  <a:lnTo>
                    <a:pt x="269" y="1114"/>
                  </a:lnTo>
                  <a:lnTo>
                    <a:pt x="372" y="1166"/>
                  </a:lnTo>
                  <a:lnTo>
                    <a:pt x="487" y="1204"/>
                  </a:lnTo>
                  <a:lnTo>
                    <a:pt x="615" y="1217"/>
                  </a:lnTo>
                  <a:lnTo>
                    <a:pt x="6225" y="1217"/>
                  </a:lnTo>
                  <a:lnTo>
                    <a:pt x="6225" y="4060"/>
                  </a:lnTo>
                  <a:lnTo>
                    <a:pt x="6238" y="4188"/>
                  </a:lnTo>
                  <a:lnTo>
                    <a:pt x="6263" y="4304"/>
                  </a:lnTo>
                  <a:lnTo>
                    <a:pt x="6327" y="4406"/>
                  </a:lnTo>
                  <a:lnTo>
                    <a:pt x="6404" y="4496"/>
                  </a:lnTo>
                  <a:lnTo>
                    <a:pt x="6494" y="4573"/>
                  </a:lnTo>
                  <a:lnTo>
                    <a:pt x="6596" y="4624"/>
                  </a:lnTo>
                  <a:lnTo>
                    <a:pt x="6712" y="4662"/>
                  </a:lnTo>
                  <a:lnTo>
                    <a:pt x="6827" y="4675"/>
                  </a:lnTo>
                  <a:lnTo>
                    <a:pt x="11502" y="4675"/>
                  </a:lnTo>
                  <a:lnTo>
                    <a:pt x="11630" y="4662"/>
                  </a:lnTo>
                  <a:lnTo>
                    <a:pt x="11745" y="4624"/>
                  </a:lnTo>
                  <a:lnTo>
                    <a:pt x="11848" y="4573"/>
                  </a:lnTo>
                  <a:lnTo>
                    <a:pt x="11937" y="4496"/>
                  </a:lnTo>
                  <a:lnTo>
                    <a:pt x="12014" y="4406"/>
                  </a:lnTo>
                  <a:lnTo>
                    <a:pt x="12065" y="4304"/>
                  </a:lnTo>
                  <a:lnTo>
                    <a:pt x="12104" y="4188"/>
                  </a:lnTo>
                  <a:lnTo>
                    <a:pt x="12117" y="4060"/>
                  </a:lnTo>
                  <a:lnTo>
                    <a:pt x="12104" y="3945"/>
                  </a:lnTo>
                  <a:lnTo>
                    <a:pt x="12065" y="3830"/>
                  </a:lnTo>
                  <a:lnTo>
                    <a:pt x="12014" y="3727"/>
                  </a:lnTo>
                  <a:lnTo>
                    <a:pt x="11937" y="3638"/>
                  </a:lnTo>
                  <a:lnTo>
                    <a:pt x="11848" y="3561"/>
                  </a:lnTo>
                  <a:lnTo>
                    <a:pt x="11745" y="3509"/>
                  </a:lnTo>
                  <a:lnTo>
                    <a:pt x="11630" y="3471"/>
                  </a:lnTo>
                  <a:lnTo>
                    <a:pt x="11502" y="3458"/>
                  </a:lnTo>
                  <a:lnTo>
                    <a:pt x="7442" y="3458"/>
                  </a:lnTo>
                  <a:lnTo>
                    <a:pt x="7442" y="615"/>
                  </a:lnTo>
                  <a:lnTo>
                    <a:pt x="7429" y="487"/>
                  </a:lnTo>
                  <a:lnTo>
                    <a:pt x="7390" y="372"/>
                  </a:lnTo>
                  <a:lnTo>
                    <a:pt x="7326" y="269"/>
                  </a:lnTo>
                  <a:lnTo>
                    <a:pt x="7262" y="179"/>
                  </a:lnTo>
                  <a:lnTo>
                    <a:pt x="7173" y="103"/>
                  </a:lnTo>
                  <a:lnTo>
                    <a:pt x="7070" y="51"/>
                  </a:lnTo>
                  <a:lnTo>
                    <a:pt x="6955" y="13"/>
                  </a:lnTo>
                  <a:lnTo>
                    <a:pt x="6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4"/>
            <p:cNvSpPr/>
            <p:nvPr/>
          </p:nvSpPr>
          <p:spPr>
            <a:xfrm>
              <a:off x="4025475" y="2700750"/>
              <a:ext cx="248825" cy="167175"/>
            </a:xfrm>
            <a:custGeom>
              <a:avLst/>
              <a:gdLst/>
              <a:ahLst/>
              <a:cxnLst/>
              <a:rect l="l" t="t" r="r" b="b"/>
              <a:pathLst>
                <a:path w="9953" h="6687" extrusionOk="0">
                  <a:moveTo>
                    <a:pt x="590" y="1"/>
                  </a:moveTo>
                  <a:lnTo>
                    <a:pt x="475" y="13"/>
                  </a:lnTo>
                  <a:lnTo>
                    <a:pt x="359" y="52"/>
                  </a:lnTo>
                  <a:lnTo>
                    <a:pt x="257" y="103"/>
                  </a:lnTo>
                  <a:lnTo>
                    <a:pt x="167" y="180"/>
                  </a:lnTo>
                  <a:lnTo>
                    <a:pt x="90" y="282"/>
                  </a:lnTo>
                  <a:lnTo>
                    <a:pt x="39" y="398"/>
                  </a:lnTo>
                  <a:lnTo>
                    <a:pt x="13" y="513"/>
                  </a:lnTo>
                  <a:lnTo>
                    <a:pt x="1" y="628"/>
                  </a:lnTo>
                  <a:lnTo>
                    <a:pt x="13" y="743"/>
                  </a:lnTo>
                  <a:lnTo>
                    <a:pt x="52" y="846"/>
                  </a:lnTo>
                  <a:lnTo>
                    <a:pt x="116" y="948"/>
                  </a:lnTo>
                  <a:lnTo>
                    <a:pt x="193" y="1038"/>
                  </a:lnTo>
                  <a:lnTo>
                    <a:pt x="282" y="1115"/>
                  </a:lnTo>
                  <a:lnTo>
                    <a:pt x="9030" y="6597"/>
                  </a:lnTo>
                  <a:lnTo>
                    <a:pt x="9107" y="6635"/>
                  </a:lnTo>
                  <a:lnTo>
                    <a:pt x="9184" y="6661"/>
                  </a:lnTo>
                  <a:lnTo>
                    <a:pt x="9261" y="6686"/>
                  </a:lnTo>
                  <a:lnTo>
                    <a:pt x="9427" y="6686"/>
                  </a:lnTo>
                  <a:lnTo>
                    <a:pt x="9491" y="6673"/>
                  </a:lnTo>
                  <a:lnTo>
                    <a:pt x="9568" y="6648"/>
                  </a:lnTo>
                  <a:lnTo>
                    <a:pt x="9632" y="6609"/>
                  </a:lnTo>
                  <a:lnTo>
                    <a:pt x="9696" y="6571"/>
                  </a:lnTo>
                  <a:lnTo>
                    <a:pt x="9760" y="6520"/>
                  </a:lnTo>
                  <a:lnTo>
                    <a:pt x="9812" y="6469"/>
                  </a:lnTo>
                  <a:lnTo>
                    <a:pt x="9863" y="6404"/>
                  </a:lnTo>
                  <a:lnTo>
                    <a:pt x="9914" y="6289"/>
                  </a:lnTo>
                  <a:lnTo>
                    <a:pt x="9952" y="6174"/>
                  </a:lnTo>
                  <a:lnTo>
                    <a:pt x="9952" y="6059"/>
                  </a:lnTo>
                  <a:lnTo>
                    <a:pt x="9940" y="5943"/>
                  </a:lnTo>
                  <a:lnTo>
                    <a:pt x="9901" y="5841"/>
                  </a:lnTo>
                  <a:lnTo>
                    <a:pt x="9850" y="5738"/>
                  </a:lnTo>
                  <a:lnTo>
                    <a:pt x="9773" y="5636"/>
                  </a:lnTo>
                  <a:lnTo>
                    <a:pt x="9671" y="5572"/>
                  </a:lnTo>
                  <a:lnTo>
                    <a:pt x="936" y="90"/>
                  </a:lnTo>
                  <a:lnTo>
                    <a:pt x="820" y="3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4"/>
            <p:cNvSpPr/>
            <p:nvPr/>
          </p:nvSpPr>
          <p:spPr>
            <a:xfrm>
              <a:off x="3967200" y="2775025"/>
              <a:ext cx="114650" cy="266750"/>
            </a:xfrm>
            <a:custGeom>
              <a:avLst/>
              <a:gdLst/>
              <a:ahLst/>
              <a:cxnLst/>
              <a:rect l="l" t="t" r="r" b="b"/>
              <a:pathLst>
                <a:path w="4586" h="10670" extrusionOk="0">
                  <a:moveTo>
                    <a:pt x="513" y="1"/>
                  </a:moveTo>
                  <a:lnTo>
                    <a:pt x="398" y="27"/>
                  </a:lnTo>
                  <a:lnTo>
                    <a:pt x="295" y="78"/>
                  </a:lnTo>
                  <a:lnTo>
                    <a:pt x="206" y="155"/>
                  </a:lnTo>
                  <a:lnTo>
                    <a:pt x="116" y="244"/>
                  </a:lnTo>
                  <a:lnTo>
                    <a:pt x="52" y="347"/>
                  </a:lnTo>
                  <a:lnTo>
                    <a:pt x="13" y="462"/>
                  </a:lnTo>
                  <a:lnTo>
                    <a:pt x="1" y="577"/>
                  </a:lnTo>
                  <a:lnTo>
                    <a:pt x="1" y="693"/>
                  </a:lnTo>
                  <a:lnTo>
                    <a:pt x="26" y="808"/>
                  </a:lnTo>
                  <a:lnTo>
                    <a:pt x="78" y="910"/>
                  </a:lnTo>
                  <a:lnTo>
                    <a:pt x="154" y="1013"/>
                  </a:lnTo>
                  <a:lnTo>
                    <a:pt x="244" y="1090"/>
                  </a:lnTo>
                  <a:lnTo>
                    <a:pt x="3369" y="3421"/>
                  </a:lnTo>
                  <a:lnTo>
                    <a:pt x="3369" y="10055"/>
                  </a:lnTo>
                  <a:lnTo>
                    <a:pt x="3382" y="10183"/>
                  </a:lnTo>
                  <a:lnTo>
                    <a:pt x="3420" y="10299"/>
                  </a:lnTo>
                  <a:lnTo>
                    <a:pt x="3472" y="10401"/>
                  </a:lnTo>
                  <a:lnTo>
                    <a:pt x="3548" y="10491"/>
                  </a:lnTo>
                  <a:lnTo>
                    <a:pt x="3638" y="10567"/>
                  </a:lnTo>
                  <a:lnTo>
                    <a:pt x="3741" y="10619"/>
                  </a:lnTo>
                  <a:lnTo>
                    <a:pt x="3856" y="10657"/>
                  </a:lnTo>
                  <a:lnTo>
                    <a:pt x="3971" y="10670"/>
                  </a:lnTo>
                  <a:lnTo>
                    <a:pt x="4099" y="10657"/>
                  </a:lnTo>
                  <a:lnTo>
                    <a:pt x="4214" y="10619"/>
                  </a:lnTo>
                  <a:lnTo>
                    <a:pt x="4317" y="10567"/>
                  </a:lnTo>
                  <a:lnTo>
                    <a:pt x="4407" y="10491"/>
                  </a:lnTo>
                  <a:lnTo>
                    <a:pt x="4483" y="10401"/>
                  </a:lnTo>
                  <a:lnTo>
                    <a:pt x="4535" y="10299"/>
                  </a:lnTo>
                  <a:lnTo>
                    <a:pt x="4573" y="10183"/>
                  </a:lnTo>
                  <a:lnTo>
                    <a:pt x="4586" y="10055"/>
                  </a:lnTo>
                  <a:lnTo>
                    <a:pt x="4586" y="3113"/>
                  </a:lnTo>
                  <a:lnTo>
                    <a:pt x="4573" y="3036"/>
                  </a:lnTo>
                  <a:lnTo>
                    <a:pt x="4560" y="2972"/>
                  </a:lnTo>
                  <a:lnTo>
                    <a:pt x="4547" y="2896"/>
                  </a:lnTo>
                  <a:lnTo>
                    <a:pt x="4522" y="2832"/>
                  </a:lnTo>
                  <a:lnTo>
                    <a:pt x="4483" y="2780"/>
                  </a:lnTo>
                  <a:lnTo>
                    <a:pt x="4445" y="2716"/>
                  </a:lnTo>
                  <a:lnTo>
                    <a:pt x="4394" y="2665"/>
                  </a:lnTo>
                  <a:lnTo>
                    <a:pt x="4330" y="2627"/>
                  </a:lnTo>
                  <a:lnTo>
                    <a:pt x="961" y="116"/>
                  </a:lnTo>
                  <a:lnTo>
                    <a:pt x="859" y="52"/>
                  </a:lnTo>
                  <a:lnTo>
                    <a:pt x="744" y="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4"/>
            <p:cNvSpPr/>
            <p:nvPr/>
          </p:nvSpPr>
          <p:spPr>
            <a:xfrm>
              <a:off x="3400125" y="2793925"/>
              <a:ext cx="254275" cy="218400"/>
            </a:xfrm>
            <a:custGeom>
              <a:avLst/>
              <a:gdLst/>
              <a:ahLst/>
              <a:cxnLst/>
              <a:rect l="l" t="t" r="r" b="b"/>
              <a:pathLst>
                <a:path w="10171" h="8736" extrusionOk="0">
                  <a:moveTo>
                    <a:pt x="9556" y="1"/>
                  </a:moveTo>
                  <a:lnTo>
                    <a:pt x="9440" y="13"/>
                  </a:lnTo>
                  <a:lnTo>
                    <a:pt x="9325" y="52"/>
                  </a:lnTo>
                  <a:lnTo>
                    <a:pt x="9223" y="103"/>
                  </a:lnTo>
                  <a:lnTo>
                    <a:pt x="9133" y="180"/>
                  </a:lnTo>
                  <a:lnTo>
                    <a:pt x="5483" y="3971"/>
                  </a:lnTo>
                  <a:lnTo>
                    <a:pt x="616" y="3971"/>
                  </a:lnTo>
                  <a:lnTo>
                    <a:pt x="488" y="3984"/>
                  </a:lnTo>
                  <a:lnTo>
                    <a:pt x="372" y="4022"/>
                  </a:lnTo>
                  <a:lnTo>
                    <a:pt x="270" y="4074"/>
                  </a:lnTo>
                  <a:lnTo>
                    <a:pt x="180" y="4150"/>
                  </a:lnTo>
                  <a:lnTo>
                    <a:pt x="103" y="4240"/>
                  </a:lnTo>
                  <a:lnTo>
                    <a:pt x="52" y="4343"/>
                  </a:lnTo>
                  <a:lnTo>
                    <a:pt x="14" y="4458"/>
                  </a:lnTo>
                  <a:lnTo>
                    <a:pt x="1" y="4573"/>
                  </a:lnTo>
                  <a:lnTo>
                    <a:pt x="1" y="8134"/>
                  </a:lnTo>
                  <a:lnTo>
                    <a:pt x="14" y="8249"/>
                  </a:lnTo>
                  <a:lnTo>
                    <a:pt x="52" y="8364"/>
                  </a:lnTo>
                  <a:lnTo>
                    <a:pt x="103" y="8467"/>
                  </a:lnTo>
                  <a:lnTo>
                    <a:pt x="180" y="8556"/>
                  </a:lnTo>
                  <a:lnTo>
                    <a:pt x="270" y="8633"/>
                  </a:lnTo>
                  <a:lnTo>
                    <a:pt x="372" y="8684"/>
                  </a:lnTo>
                  <a:lnTo>
                    <a:pt x="488" y="8723"/>
                  </a:lnTo>
                  <a:lnTo>
                    <a:pt x="616" y="8736"/>
                  </a:lnTo>
                  <a:lnTo>
                    <a:pt x="731" y="8723"/>
                  </a:lnTo>
                  <a:lnTo>
                    <a:pt x="846" y="8684"/>
                  </a:lnTo>
                  <a:lnTo>
                    <a:pt x="949" y="8633"/>
                  </a:lnTo>
                  <a:lnTo>
                    <a:pt x="1038" y="8556"/>
                  </a:lnTo>
                  <a:lnTo>
                    <a:pt x="1115" y="8467"/>
                  </a:lnTo>
                  <a:lnTo>
                    <a:pt x="1166" y="8364"/>
                  </a:lnTo>
                  <a:lnTo>
                    <a:pt x="1205" y="8249"/>
                  </a:lnTo>
                  <a:lnTo>
                    <a:pt x="1218" y="8134"/>
                  </a:lnTo>
                  <a:lnTo>
                    <a:pt x="1218" y="5188"/>
                  </a:lnTo>
                  <a:lnTo>
                    <a:pt x="5739" y="5188"/>
                  </a:lnTo>
                  <a:lnTo>
                    <a:pt x="5854" y="5175"/>
                  </a:lnTo>
                  <a:lnTo>
                    <a:pt x="5969" y="5137"/>
                  </a:lnTo>
                  <a:lnTo>
                    <a:pt x="6085" y="5073"/>
                  </a:lnTo>
                  <a:lnTo>
                    <a:pt x="6174" y="4996"/>
                  </a:lnTo>
                  <a:lnTo>
                    <a:pt x="10004" y="1025"/>
                  </a:lnTo>
                  <a:lnTo>
                    <a:pt x="10081" y="923"/>
                  </a:lnTo>
                  <a:lnTo>
                    <a:pt x="10132" y="820"/>
                  </a:lnTo>
                  <a:lnTo>
                    <a:pt x="10158" y="705"/>
                  </a:lnTo>
                  <a:lnTo>
                    <a:pt x="10170" y="590"/>
                  </a:lnTo>
                  <a:lnTo>
                    <a:pt x="10158" y="475"/>
                  </a:lnTo>
                  <a:lnTo>
                    <a:pt x="10119" y="359"/>
                  </a:lnTo>
                  <a:lnTo>
                    <a:pt x="10068" y="257"/>
                  </a:lnTo>
                  <a:lnTo>
                    <a:pt x="9991" y="167"/>
                  </a:lnTo>
                  <a:lnTo>
                    <a:pt x="9889" y="90"/>
                  </a:lnTo>
                  <a:lnTo>
                    <a:pt x="9786" y="39"/>
                  </a:lnTo>
                  <a:lnTo>
                    <a:pt x="96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4"/>
            <p:cNvSpPr/>
            <p:nvPr/>
          </p:nvSpPr>
          <p:spPr>
            <a:xfrm>
              <a:off x="3283275" y="2700750"/>
              <a:ext cx="289150" cy="104725"/>
            </a:xfrm>
            <a:custGeom>
              <a:avLst/>
              <a:gdLst/>
              <a:ahLst/>
              <a:cxnLst/>
              <a:rect l="l" t="t" r="r" b="b"/>
              <a:pathLst>
                <a:path w="11566" h="4189" extrusionOk="0">
                  <a:moveTo>
                    <a:pt x="10887" y="1"/>
                  </a:moveTo>
                  <a:lnTo>
                    <a:pt x="10771" y="26"/>
                  </a:lnTo>
                  <a:lnTo>
                    <a:pt x="10669" y="77"/>
                  </a:lnTo>
                  <a:lnTo>
                    <a:pt x="10567" y="141"/>
                  </a:lnTo>
                  <a:lnTo>
                    <a:pt x="7288" y="2972"/>
                  </a:lnTo>
                  <a:lnTo>
                    <a:pt x="602" y="2972"/>
                  </a:lnTo>
                  <a:lnTo>
                    <a:pt x="487" y="2985"/>
                  </a:lnTo>
                  <a:lnTo>
                    <a:pt x="372" y="3023"/>
                  </a:lnTo>
                  <a:lnTo>
                    <a:pt x="269" y="3074"/>
                  </a:lnTo>
                  <a:lnTo>
                    <a:pt x="179" y="3151"/>
                  </a:lnTo>
                  <a:lnTo>
                    <a:pt x="103" y="3241"/>
                  </a:lnTo>
                  <a:lnTo>
                    <a:pt x="51" y="3343"/>
                  </a:lnTo>
                  <a:lnTo>
                    <a:pt x="13" y="3459"/>
                  </a:lnTo>
                  <a:lnTo>
                    <a:pt x="0" y="3574"/>
                  </a:lnTo>
                  <a:lnTo>
                    <a:pt x="13" y="3702"/>
                  </a:lnTo>
                  <a:lnTo>
                    <a:pt x="51" y="3817"/>
                  </a:lnTo>
                  <a:lnTo>
                    <a:pt x="103" y="3920"/>
                  </a:lnTo>
                  <a:lnTo>
                    <a:pt x="179" y="4009"/>
                  </a:lnTo>
                  <a:lnTo>
                    <a:pt x="269" y="4073"/>
                  </a:lnTo>
                  <a:lnTo>
                    <a:pt x="372" y="4137"/>
                  </a:lnTo>
                  <a:lnTo>
                    <a:pt x="487" y="4176"/>
                  </a:lnTo>
                  <a:lnTo>
                    <a:pt x="602" y="4189"/>
                  </a:lnTo>
                  <a:lnTo>
                    <a:pt x="7518" y="4189"/>
                  </a:lnTo>
                  <a:lnTo>
                    <a:pt x="7621" y="4176"/>
                  </a:lnTo>
                  <a:lnTo>
                    <a:pt x="7723" y="4150"/>
                  </a:lnTo>
                  <a:lnTo>
                    <a:pt x="7826" y="4099"/>
                  </a:lnTo>
                  <a:lnTo>
                    <a:pt x="7915" y="4035"/>
                  </a:lnTo>
                  <a:lnTo>
                    <a:pt x="11361" y="1064"/>
                  </a:lnTo>
                  <a:lnTo>
                    <a:pt x="11450" y="974"/>
                  </a:lnTo>
                  <a:lnTo>
                    <a:pt x="11502" y="871"/>
                  </a:lnTo>
                  <a:lnTo>
                    <a:pt x="11553" y="769"/>
                  </a:lnTo>
                  <a:lnTo>
                    <a:pt x="11566" y="654"/>
                  </a:lnTo>
                  <a:lnTo>
                    <a:pt x="11566" y="526"/>
                  </a:lnTo>
                  <a:lnTo>
                    <a:pt x="11540" y="423"/>
                  </a:lnTo>
                  <a:lnTo>
                    <a:pt x="11489" y="308"/>
                  </a:lnTo>
                  <a:lnTo>
                    <a:pt x="11425" y="205"/>
                  </a:lnTo>
                  <a:lnTo>
                    <a:pt x="11335" y="129"/>
                  </a:lnTo>
                  <a:lnTo>
                    <a:pt x="11233" y="65"/>
                  </a:lnTo>
                  <a:lnTo>
                    <a:pt x="11117" y="13"/>
                  </a:lnTo>
                  <a:lnTo>
                    <a:pt x="110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4"/>
            <p:cNvSpPr/>
            <p:nvPr/>
          </p:nvSpPr>
          <p:spPr>
            <a:xfrm>
              <a:off x="3350175" y="2633825"/>
              <a:ext cx="192475" cy="30450"/>
            </a:xfrm>
            <a:custGeom>
              <a:avLst/>
              <a:gdLst/>
              <a:ahLst/>
              <a:cxnLst/>
              <a:rect l="l" t="t" r="r" b="b"/>
              <a:pathLst>
                <a:path w="7699" h="1218" extrusionOk="0">
                  <a:moveTo>
                    <a:pt x="603" y="1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70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3"/>
                  </a:lnTo>
                  <a:lnTo>
                    <a:pt x="14" y="731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5"/>
                  </a:lnTo>
                  <a:lnTo>
                    <a:pt x="603" y="1217"/>
                  </a:lnTo>
                  <a:lnTo>
                    <a:pt x="7084" y="1217"/>
                  </a:lnTo>
                  <a:lnTo>
                    <a:pt x="7212" y="1205"/>
                  </a:lnTo>
                  <a:lnTo>
                    <a:pt x="7327" y="1166"/>
                  </a:lnTo>
                  <a:lnTo>
                    <a:pt x="7429" y="1115"/>
                  </a:lnTo>
                  <a:lnTo>
                    <a:pt x="7519" y="1038"/>
                  </a:lnTo>
                  <a:lnTo>
                    <a:pt x="7596" y="948"/>
                  </a:lnTo>
                  <a:lnTo>
                    <a:pt x="7647" y="846"/>
                  </a:lnTo>
                  <a:lnTo>
                    <a:pt x="7686" y="731"/>
                  </a:lnTo>
                  <a:lnTo>
                    <a:pt x="7698" y="603"/>
                  </a:lnTo>
                  <a:lnTo>
                    <a:pt x="7686" y="487"/>
                  </a:lnTo>
                  <a:lnTo>
                    <a:pt x="7647" y="372"/>
                  </a:lnTo>
                  <a:lnTo>
                    <a:pt x="7596" y="270"/>
                  </a:lnTo>
                  <a:lnTo>
                    <a:pt x="7519" y="180"/>
                  </a:lnTo>
                  <a:lnTo>
                    <a:pt x="7429" y="103"/>
                  </a:lnTo>
                  <a:lnTo>
                    <a:pt x="7327" y="52"/>
                  </a:lnTo>
                  <a:lnTo>
                    <a:pt x="7212" y="13"/>
                  </a:lnTo>
                  <a:lnTo>
                    <a:pt x="70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4"/>
            <p:cNvSpPr/>
            <p:nvPr/>
          </p:nvSpPr>
          <p:spPr>
            <a:xfrm>
              <a:off x="3283275" y="2447150"/>
              <a:ext cx="256800" cy="130675"/>
            </a:xfrm>
            <a:custGeom>
              <a:avLst/>
              <a:gdLst/>
              <a:ahLst/>
              <a:cxnLst/>
              <a:rect l="l" t="t" r="r" b="b"/>
              <a:pathLst>
                <a:path w="10272" h="5227" extrusionOk="0">
                  <a:moveTo>
                    <a:pt x="615" y="1"/>
                  </a:moveTo>
                  <a:lnTo>
                    <a:pt x="500" y="13"/>
                  </a:lnTo>
                  <a:lnTo>
                    <a:pt x="384" y="39"/>
                  </a:lnTo>
                  <a:lnTo>
                    <a:pt x="282" y="103"/>
                  </a:lnTo>
                  <a:lnTo>
                    <a:pt x="192" y="167"/>
                  </a:lnTo>
                  <a:lnTo>
                    <a:pt x="115" y="257"/>
                  </a:lnTo>
                  <a:lnTo>
                    <a:pt x="51" y="359"/>
                  </a:lnTo>
                  <a:lnTo>
                    <a:pt x="13" y="487"/>
                  </a:lnTo>
                  <a:lnTo>
                    <a:pt x="0" y="603"/>
                  </a:lnTo>
                  <a:lnTo>
                    <a:pt x="13" y="718"/>
                  </a:lnTo>
                  <a:lnTo>
                    <a:pt x="39" y="833"/>
                  </a:lnTo>
                  <a:lnTo>
                    <a:pt x="90" y="936"/>
                  </a:lnTo>
                  <a:lnTo>
                    <a:pt x="167" y="1025"/>
                  </a:lnTo>
                  <a:lnTo>
                    <a:pt x="256" y="1102"/>
                  </a:lnTo>
                  <a:lnTo>
                    <a:pt x="359" y="1166"/>
                  </a:lnTo>
                  <a:lnTo>
                    <a:pt x="9414" y="5175"/>
                  </a:lnTo>
                  <a:lnTo>
                    <a:pt x="9542" y="5213"/>
                  </a:lnTo>
                  <a:lnTo>
                    <a:pt x="9670" y="5226"/>
                  </a:lnTo>
                  <a:lnTo>
                    <a:pt x="9747" y="5226"/>
                  </a:lnTo>
                  <a:lnTo>
                    <a:pt x="9837" y="5201"/>
                  </a:lnTo>
                  <a:lnTo>
                    <a:pt x="9913" y="5175"/>
                  </a:lnTo>
                  <a:lnTo>
                    <a:pt x="9990" y="5137"/>
                  </a:lnTo>
                  <a:lnTo>
                    <a:pt x="10067" y="5085"/>
                  </a:lnTo>
                  <a:lnTo>
                    <a:pt x="10118" y="5021"/>
                  </a:lnTo>
                  <a:lnTo>
                    <a:pt x="10182" y="4945"/>
                  </a:lnTo>
                  <a:lnTo>
                    <a:pt x="10221" y="4868"/>
                  </a:lnTo>
                  <a:lnTo>
                    <a:pt x="10259" y="4752"/>
                  </a:lnTo>
                  <a:lnTo>
                    <a:pt x="10272" y="4637"/>
                  </a:lnTo>
                  <a:lnTo>
                    <a:pt x="10259" y="4509"/>
                  </a:lnTo>
                  <a:lnTo>
                    <a:pt x="10234" y="4407"/>
                  </a:lnTo>
                  <a:lnTo>
                    <a:pt x="10182" y="4304"/>
                  </a:lnTo>
                  <a:lnTo>
                    <a:pt x="10105" y="4202"/>
                  </a:lnTo>
                  <a:lnTo>
                    <a:pt x="10016" y="4125"/>
                  </a:lnTo>
                  <a:lnTo>
                    <a:pt x="9913" y="4061"/>
                  </a:lnTo>
                  <a:lnTo>
                    <a:pt x="858" y="52"/>
                  </a:lnTo>
                  <a:lnTo>
                    <a:pt x="743" y="13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4"/>
            <p:cNvSpPr/>
            <p:nvPr/>
          </p:nvSpPr>
          <p:spPr>
            <a:xfrm>
              <a:off x="3366825" y="2191000"/>
              <a:ext cx="205600" cy="281150"/>
            </a:xfrm>
            <a:custGeom>
              <a:avLst/>
              <a:gdLst/>
              <a:ahLst/>
              <a:cxnLst/>
              <a:rect l="l" t="t" r="r" b="b"/>
              <a:pathLst>
                <a:path w="8224" h="11246" extrusionOk="0">
                  <a:moveTo>
                    <a:pt x="603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" y="7198"/>
                  </a:lnTo>
                  <a:lnTo>
                    <a:pt x="1" y="7288"/>
                  </a:lnTo>
                  <a:lnTo>
                    <a:pt x="27" y="7365"/>
                  </a:lnTo>
                  <a:lnTo>
                    <a:pt x="52" y="7455"/>
                  </a:lnTo>
                  <a:lnTo>
                    <a:pt x="91" y="7519"/>
                  </a:lnTo>
                  <a:lnTo>
                    <a:pt x="142" y="7595"/>
                  </a:lnTo>
                  <a:lnTo>
                    <a:pt x="206" y="7647"/>
                  </a:lnTo>
                  <a:lnTo>
                    <a:pt x="270" y="7698"/>
                  </a:lnTo>
                  <a:lnTo>
                    <a:pt x="347" y="7749"/>
                  </a:lnTo>
                  <a:lnTo>
                    <a:pt x="7353" y="11182"/>
                  </a:lnTo>
                  <a:lnTo>
                    <a:pt x="7417" y="11207"/>
                  </a:lnTo>
                  <a:lnTo>
                    <a:pt x="7481" y="11220"/>
                  </a:lnTo>
                  <a:lnTo>
                    <a:pt x="7558" y="11233"/>
                  </a:lnTo>
                  <a:lnTo>
                    <a:pt x="7622" y="11246"/>
                  </a:lnTo>
                  <a:lnTo>
                    <a:pt x="7698" y="11233"/>
                  </a:lnTo>
                  <a:lnTo>
                    <a:pt x="7788" y="11220"/>
                  </a:lnTo>
                  <a:lnTo>
                    <a:pt x="7865" y="11194"/>
                  </a:lnTo>
                  <a:lnTo>
                    <a:pt x="7942" y="11156"/>
                  </a:lnTo>
                  <a:lnTo>
                    <a:pt x="8006" y="11105"/>
                  </a:lnTo>
                  <a:lnTo>
                    <a:pt x="8070" y="11041"/>
                  </a:lnTo>
                  <a:lnTo>
                    <a:pt x="8121" y="10977"/>
                  </a:lnTo>
                  <a:lnTo>
                    <a:pt x="8172" y="10900"/>
                  </a:lnTo>
                  <a:lnTo>
                    <a:pt x="8211" y="10785"/>
                  </a:lnTo>
                  <a:lnTo>
                    <a:pt x="8224" y="10669"/>
                  </a:lnTo>
                  <a:lnTo>
                    <a:pt x="8224" y="10554"/>
                  </a:lnTo>
                  <a:lnTo>
                    <a:pt x="8198" y="10439"/>
                  </a:lnTo>
                  <a:lnTo>
                    <a:pt x="8147" y="10336"/>
                  </a:lnTo>
                  <a:lnTo>
                    <a:pt x="8083" y="10234"/>
                  </a:lnTo>
                  <a:lnTo>
                    <a:pt x="7993" y="10157"/>
                  </a:lnTo>
                  <a:lnTo>
                    <a:pt x="7891" y="10093"/>
                  </a:lnTo>
                  <a:lnTo>
                    <a:pt x="1218" y="6827"/>
                  </a:lnTo>
                  <a:lnTo>
                    <a:pt x="1218" y="615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52"/>
                  </a:lnTo>
                  <a:lnTo>
                    <a:pt x="731" y="13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4"/>
            <p:cNvSpPr/>
            <p:nvPr/>
          </p:nvSpPr>
          <p:spPr>
            <a:xfrm>
              <a:off x="3483700" y="2207650"/>
              <a:ext cx="209125" cy="147950"/>
            </a:xfrm>
            <a:custGeom>
              <a:avLst/>
              <a:gdLst/>
              <a:ahLst/>
              <a:cxnLst/>
              <a:rect l="l" t="t" r="r" b="b"/>
              <a:pathLst>
                <a:path w="8365" h="5918" extrusionOk="0">
                  <a:moveTo>
                    <a:pt x="616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4" y="730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4"/>
                  </a:lnTo>
                  <a:lnTo>
                    <a:pt x="616" y="1217"/>
                  </a:lnTo>
                  <a:lnTo>
                    <a:pt x="3677" y="1217"/>
                  </a:lnTo>
                  <a:lnTo>
                    <a:pt x="3677" y="3625"/>
                  </a:lnTo>
                  <a:lnTo>
                    <a:pt x="3677" y="3702"/>
                  </a:lnTo>
                  <a:lnTo>
                    <a:pt x="3702" y="3792"/>
                  </a:lnTo>
                  <a:lnTo>
                    <a:pt x="3728" y="3868"/>
                  </a:lnTo>
                  <a:lnTo>
                    <a:pt x="3766" y="3945"/>
                  </a:lnTo>
                  <a:lnTo>
                    <a:pt x="3818" y="4009"/>
                  </a:lnTo>
                  <a:lnTo>
                    <a:pt x="3882" y="4073"/>
                  </a:lnTo>
                  <a:lnTo>
                    <a:pt x="3946" y="4125"/>
                  </a:lnTo>
                  <a:lnTo>
                    <a:pt x="4022" y="4163"/>
                  </a:lnTo>
                  <a:lnTo>
                    <a:pt x="7493" y="5854"/>
                  </a:lnTo>
                  <a:lnTo>
                    <a:pt x="7557" y="5892"/>
                  </a:lnTo>
                  <a:lnTo>
                    <a:pt x="7634" y="5905"/>
                  </a:lnTo>
                  <a:lnTo>
                    <a:pt x="7762" y="5918"/>
                  </a:lnTo>
                  <a:lnTo>
                    <a:pt x="7852" y="5918"/>
                  </a:lnTo>
                  <a:lnTo>
                    <a:pt x="7929" y="5892"/>
                  </a:lnTo>
                  <a:lnTo>
                    <a:pt x="8006" y="5866"/>
                  </a:lnTo>
                  <a:lnTo>
                    <a:pt x="8083" y="5828"/>
                  </a:lnTo>
                  <a:lnTo>
                    <a:pt x="8147" y="5777"/>
                  </a:lnTo>
                  <a:lnTo>
                    <a:pt x="8211" y="5726"/>
                  </a:lnTo>
                  <a:lnTo>
                    <a:pt x="8262" y="5661"/>
                  </a:lnTo>
                  <a:lnTo>
                    <a:pt x="8313" y="5585"/>
                  </a:lnTo>
                  <a:lnTo>
                    <a:pt x="8352" y="5469"/>
                  </a:lnTo>
                  <a:lnTo>
                    <a:pt x="8364" y="5341"/>
                  </a:lnTo>
                  <a:lnTo>
                    <a:pt x="8364" y="5226"/>
                  </a:lnTo>
                  <a:lnTo>
                    <a:pt x="8339" y="5111"/>
                  </a:lnTo>
                  <a:lnTo>
                    <a:pt x="8287" y="5008"/>
                  </a:lnTo>
                  <a:lnTo>
                    <a:pt x="8223" y="4919"/>
                  </a:lnTo>
                  <a:lnTo>
                    <a:pt x="8134" y="4829"/>
                  </a:lnTo>
                  <a:lnTo>
                    <a:pt x="8031" y="4765"/>
                  </a:lnTo>
                  <a:lnTo>
                    <a:pt x="4893" y="3241"/>
                  </a:lnTo>
                  <a:lnTo>
                    <a:pt x="4893" y="615"/>
                  </a:lnTo>
                  <a:lnTo>
                    <a:pt x="4881" y="487"/>
                  </a:lnTo>
                  <a:lnTo>
                    <a:pt x="4842" y="372"/>
                  </a:lnTo>
                  <a:lnTo>
                    <a:pt x="4791" y="269"/>
                  </a:lnTo>
                  <a:lnTo>
                    <a:pt x="4714" y="180"/>
                  </a:lnTo>
                  <a:lnTo>
                    <a:pt x="4624" y="103"/>
                  </a:lnTo>
                  <a:lnTo>
                    <a:pt x="4522" y="52"/>
                  </a:lnTo>
                  <a:lnTo>
                    <a:pt x="4407" y="13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4"/>
            <p:cNvSpPr/>
            <p:nvPr/>
          </p:nvSpPr>
          <p:spPr>
            <a:xfrm>
              <a:off x="3709450" y="2843550"/>
              <a:ext cx="166525" cy="254275"/>
            </a:xfrm>
            <a:custGeom>
              <a:avLst/>
              <a:gdLst/>
              <a:ahLst/>
              <a:cxnLst/>
              <a:rect l="l" t="t" r="r" b="b"/>
              <a:pathLst>
                <a:path w="6661" h="10171" extrusionOk="0">
                  <a:moveTo>
                    <a:pt x="0" y="1"/>
                  </a:moveTo>
                  <a:lnTo>
                    <a:pt x="0" y="6840"/>
                  </a:lnTo>
                  <a:lnTo>
                    <a:pt x="0" y="7007"/>
                  </a:lnTo>
                  <a:lnTo>
                    <a:pt x="13" y="7173"/>
                  </a:lnTo>
                  <a:lnTo>
                    <a:pt x="39" y="7340"/>
                  </a:lnTo>
                  <a:lnTo>
                    <a:pt x="64" y="7506"/>
                  </a:lnTo>
                  <a:lnTo>
                    <a:pt x="103" y="7673"/>
                  </a:lnTo>
                  <a:lnTo>
                    <a:pt x="154" y="7826"/>
                  </a:lnTo>
                  <a:lnTo>
                    <a:pt x="205" y="7980"/>
                  </a:lnTo>
                  <a:lnTo>
                    <a:pt x="256" y="8134"/>
                  </a:lnTo>
                  <a:lnTo>
                    <a:pt x="321" y="8275"/>
                  </a:lnTo>
                  <a:lnTo>
                    <a:pt x="397" y="8428"/>
                  </a:lnTo>
                  <a:lnTo>
                    <a:pt x="474" y="8557"/>
                  </a:lnTo>
                  <a:lnTo>
                    <a:pt x="564" y="8697"/>
                  </a:lnTo>
                  <a:lnTo>
                    <a:pt x="756" y="8954"/>
                  </a:lnTo>
                  <a:lnTo>
                    <a:pt x="974" y="9197"/>
                  </a:lnTo>
                  <a:lnTo>
                    <a:pt x="1204" y="9402"/>
                  </a:lnTo>
                  <a:lnTo>
                    <a:pt x="1460" y="9594"/>
                  </a:lnTo>
                  <a:lnTo>
                    <a:pt x="1601" y="9684"/>
                  </a:lnTo>
                  <a:lnTo>
                    <a:pt x="1742" y="9760"/>
                  </a:lnTo>
                  <a:lnTo>
                    <a:pt x="1883" y="9837"/>
                  </a:lnTo>
                  <a:lnTo>
                    <a:pt x="2037" y="9901"/>
                  </a:lnTo>
                  <a:lnTo>
                    <a:pt x="2178" y="9965"/>
                  </a:lnTo>
                  <a:lnTo>
                    <a:pt x="2344" y="10017"/>
                  </a:lnTo>
                  <a:lnTo>
                    <a:pt x="2498" y="10055"/>
                  </a:lnTo>
                  <a:lnTo>
                    <a:pt x="2652" y="10093"/>
                  </a:lnTo>
                  <a:lnTo>
                    <a:pt x="2818" y="10132"/>
                  </a:lnTo>
                  <a:lnTo>
                    <a:pt x="2985" y="10145"/>
                  </a:lnTo>
                  <a:lnTo>
                    <a:pt x="3151" y="10158"/>
                  </a:lnTo>
                  <a:lnTo>
                    <a:pt x="3330" y="10170"/>
                  </a:lnTo>
                  <a:lnTo>
                    <a:pt x="3497" y="10158"/>
                  </a:lnTo>
                  <a:lnTo>
                    <a:pt x="3663" y="10145"/>
                  </a:lnTo>
                  <a:lnTo>
                    <a:pt x="3830" y="10132"/>
                  </a:lnTo>
                  <a:lnTo>
                    <a:pt x="3996" y="10093"/>
                  </a:lnTo>
                  <a:lnTo>
                    <a:pt x="4163" y="10055"/>
                  </a:lnTo>
                  <a:lnTo>
                    <a:pt x="4317" y="10017"/>
                  </a:lnTo>
                  <a:lnTo>
                    <a:pt x="4470" y="9965"/>
                  </a:lnTo>
                  <a:lnTo>
                    <a:pt x="4624" y="9901"/>
                  </a:lnTo>
                  <a:lnTo>
                    <a:pt x="4778" y="9837"/>
                  </a:lnTo>
                  <a:lnTo>
                    <a:pt x="4919" y="9760"/>
                  </a:lnTo>
                  <a:lnTo>
                    <a:pt x="5059" y="9684"/>
                  </a:lnTo>
                  <a:lnTo>
                    <a:pt x="5188" y="9594"/>
                  </a:lnTo>
                  <a:lnTo>
                    <a:pt x="5444" y="9402"/>
                  </a:lnTo>
                  <a:lnTo>
                    <a:pt x="5687" y="9197"/>
                  </a:lnTo>
                  <a:lnTo>
                    <a:pt x="5892" y="8954"/>
                  </a:lnTo>
                  <a:lnTo>
                    <a:pt x="6084" y="8697"/>
                  </a:lnTo>
                  <a:lnTo>
                    <a:pt x="6174" y="8557"/>
                  </a:lnTo>
                  <a:lnTo>
                    <a:pt x="6251" y="8428"/>
                  </a:lnTo>
                  <a:lnTo>
                    <a:pt x="6327" y="8275"/>
                  </a:lnTo>
                  <a:lnTo>
                    <a:pt x="6391" y="8134"/>
                  </a:lnTo>
                  <a:lnTo>
                    <a:pt x="6455" y="7980"/>
                  </a:lnTo>
                  <a:lnTo>
                    <a:pt x="6507" y="7826"/>
                  </a:lnTo>
                  <a:lnTo>
                    <a:pt x="6558" y="7673"/>
                  </a:lnTo>
                  <a:lnTo>
                    <a:pt x="6596" y="7506"/>
                  </a:lnTo>
                  <a:lnTo>
                    <a:pt x="6622" y="7340"/>
                  </a:lnTo>
                  <a:lnTo>
                    <a:pt x="6635" y="7173"/>
                  </a:lnTo>
                  <a:lnTo>
                    <a:pt x="6648" y="7007"/>
                  </a:lnTo>
                  <a:lnTo>
                    <a:pt x="6660" y="6840"/>
                  </a:lnTo>
                  <a:lnTo>
                    <a:pt x="66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4"/>
            <p:cNvSpPr/>
            <p:nvPr/>
          </p:nvSpPr>
          <p:spPr>
            <a:xfrm>
              <a:off x="3669425" y="2834275"/>
              <a:ext cx="246250" cy="188625"/>
            </a:xfrm>
            <a:custGeom>
              <a:avLst/>
              <a:gdLst/>
              <a:ahLst/>
              <a:cxnLst/>
              <a:rect l="l" t="t" r="r" b="b"/>
              <a:pathLst>
                <a:path w="9850" h="7545" extrusionOk="0">
                  <a:moveTo>
                    <a:pt x="0" y="0"/>
                  </a:moveTo>
                  <a:lnTo>
                    <a:pt x="0" y="6648"/>
                  </a:lnTo>
                  <a:lnTo>
                    <a:pt x="13" y="6737"/>
                  </a:lnTo>
                  <a:lnTo>
                    <a:pt x="26" y="6827"/>
                  </a:lnTo>
                  <a:lnTo>
                    <a:pt x="52" y="6917"/>
                  </a:lnTo>
                  <a:lnTo>
                    <a:pt x="77" y="6994"/>
                  </a:lnTo>
                  <a:lnTo>
                    <a:pt x="116" y="7070"/>
                  </a:lnTo>
                  <a:lnTo>
                    <a:pt x="154" y="7147"/>
                  </a:lnTo>
                  <a:lnTo>
                    <a:pt x="205" y="7224"/>
                  </a:lnTo>
                  <a:lnTo>
                    <a:pt x="269" y="7275"/>
                  </a:lnTo>
                  <a:lnTo>
                    <a:pt x="333" y="7339"/>
                  </a:lnTo>
                  <a:lnTo>
                    <a:pt x="397" y="7391"/>
                  </a:lnTo>
                  <a:lnTo>
                    <a:pt x="474" y="7429"/>
                  </a:lnTo>
                  <a:lnTo>
                    <a:pt x="551" y="7467"/>
                  </a:lnTo>
                  <a:lnTo>
                    <a:pt x="628" y="7506"/>
                  </a:lnTo>
                  <a:lnTo>
                    <a:pt x="718" y="7519"/>
                  </a:lnTo>
                  <a:lnTo>
                    <a:pt x="807" y="7531"/>
                  </a:lnTo>
                  <a:lnTo>
                    <a:pt x="897" y="7544"/>
                  </a:lnTo>
                  <a:lnTo>
                    <a:pt x="8966" y="7544"/>
                  </a:lnTo>
                  <a:lnTo>
                    <a:pt x="9056" y="7531"/>
                  </a:lnTo>
                  <a:lnTo>
                    <a:pt x="9145" y="7519"/>
                  </a:lnTo>
                  <a:lnTo>
                    <a:pt x="9222" y="7506"/>
                  </a:lnTo>
                  <a:lnTo>
                    <a:pt x="9312" y="7467"/>
                  </a:lnTo>
                  <a:lnTo>
                    <a:pt x="9389" y="7429"/>
                  </a:lnTo>
                  <a:lnTo>
                    <a:pt x="9465" y="7391"/>
                  </a:lnTo>
                  <a:lnTo>
                    <a:pt x="9529" y="7339"/>
                  </a:lnTo>
                  <a:lnTo>
                    <a:pt x="9593" y="7275"/>
                  </a:lnTo>
                  <a:lnTo>
                    <a:pt x="9645" y="7224"/>
                  </a:lnTo>
                  <a:lnTo>
                    <a:pt x="9696" y="7147"/>
                  </a:lnTo>
                  <a:lnTo>
                    <a:pt x="9747" y="7070"/>
                  </a:lnTo>
                  <a:lnTo>
                    <a:pt x="9786" y="6994"/>
                  </a:lnTo>
                  <a:lnTo>
                    <a:pt x="9811" y="6917"/>
                  </a:lnTo>
                  <a:lnTo>
                    <a:pt x="9837" y="6827"/>
                  </a:lnTo>
                  <a:lnTo>
                    <a:pt x="9850" y="6737"/>
                  </a:lnTo>
                  <a:lnTo>
                    <a:pt x="9850" y="6648"/>
                  </a:lnTo>
                  <a:lnTo>
                    <a:pt x="9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4"/>
            <p:cNvSpPr/>
            <p:nvPr/>
          </p:nvSpPr>
          <p:spPr>
            <a:xfrm>
              <a:off x="3522125" y="2312350"/>
              <a:ext cx="548200" cy="548200"/>
            </a:xfrm>
            <a:custGeom>
              <a:avLst/>
              <a:gdLst/>
              <a:ahLst/>
              <a:cxnLst/>
              <a:rect l="l" t="t" r="r" b="b"/>
              <a:pathLst>
                <a:path w="21928" h="21928" extrusionOk="0">
                  <a:moveTo>
                    <a:pt x="10964" y="1"/>
                  </a:moveTo>
                  <a:lnTo>
                    <a:pt x="10401" y="13"/>
                  </a:lnTo>
                  <a:lnTo>
                    <a:pt x="9837" y="52"/>
                  </a:lnTo>
                  <a:lnTo>
                    <a:pt x="9286" y="116"/>
                  </a:lnTo>
                  <a:lnTo>
                    <a:pt x="8749" y="218"/>
                  </a:lnTo>
                  <a:lnTo>
                    <a:pt x="8223" y="334"/>
                  </a:lnTo>
                  <a:lnTo>
                    <a:pt x="7698" y="487"/>
                  </a:lnTo>
                  <a:lnTo>
                    <a:pt x="7186" y="654"/>
                  </a:lnTo>
                  <a:lnTo>
                    <a:pt x="6699" y="859"/>
                  </a:lnTo>
                  <a:lnTo>
                    <a:pt x="6213" y="1076"/>
                  </a:lnTo>
                  <a:lnTo>
                    <a:pt x="5739" y="1320"/>
                  </a:lnTo>
                  <a:lnTo>
                    <a:pt x="5278" y="1576"/>
                  </a:lnTo>
                  <a:lnTo>
                    <a:pt x="4829" y="1871"/>
                  </a:lnTo>
                  <a:lnTo>
                    <a:pt x="4407" y="2178"/>
                  </a:lnTo>
                  <a:lnTo>
                    <a:pt x="3984" y="2498"/>
                  </a:lnTo>
                  <a:lnTo>
                    <a:pt x="3587" y="2844"/>
                  </a:lnTo>
                  <a:lnTo>
                    <a:pt x="3203" y="3203"/>
                  </a:lnTo>
                  <a:lnTo>
                    <a:pt x="2844" y="3587"/>
                  </a:lnTo>
                  <a:lnTo>
                    <a:pt x="2498" y="3984"/>
                  </a:lnTo>
                  <a:lnTo>
                    <a:pt x="2178" y="4394"/>
                  </a:lnTo>
                  <a:lnTo>
                    <a:pt x="1871" y="4829"/>
                  </a:lnTo>
                  <a:lnTo>
                    <a:pt x="1589" y="5277"/>
                  </a:lnTo>
                  <a:lnTo>
                    <a:pt x="1320" y="5738"/>
                  </a:lnTo>
                  <a:lnTo>
                    <a:pt x="1077" y="6200"/>
                  </a:lnTo>
                  <a:lnTo>
                    <a:pt x="859" y="6686"/>
                  </a:lnTo>
                  <a:lnTo>
                    <a:pt x="667" y="7186"/>
                  </a:lnTo>
                  <a:lnTo>
                    <a:pt x="487" y="7698"/>
                  </a:lnTo>
                  <a:lnTo>
                    <a:pt x="347" y="8223"/>
                  </a:lnTo>
                  <a:lnTo>
                    <a:pt x="218" y="8748"/>
                  </a:lnTo>
                  <a:lnTo>
                    <a:pt x="129" y="9286"/>
                  </a:lnTo>
                  <a:lnTo>
                    <a:pt x="52" y="9837"/>
                  </a:lnTo>
                  <a:lnTo>
                    <a:pt x="14" y="10401"/>
                  </a:lnTo>
                  <a:lnTo>
                    <a:pt x="1" y="10964"/>
                  </a:lnTo>
                  <a:lnTo>
                    <a:pt x="14" y="11528"/>
                  </a:lnTo>
                  <a:lnTo>
                    <a:pt x="52" y="12078"/>
                  </a:lnTo>
                  <a:lnTo>
                    <a:pt x="129" y="12629"/>
                  </a:lnTo>
                  <a:lnTo>
                    <a:pt x="218" y="13167"/>
                  </a:lnTo>
                  <a:lnTo>
                    <a:pt x="347" y="13705"/>
                  </a:lnTo>
                  <a:lnTo>
                    <a:pt x="487" y="14217"/>
                  </a:lnTo>
                  <a:lnTo>
                    <a:pt x="667" y="14730"/>
                  </a:lnTo>
                  <a:lnTo>
                    <a:pt x="859" y="15229"/>
                  </a:lnTo>
                  <a:lnTo>
                    <a:pt x="1077" y="15716"/>
                  </a:lnTo>
                  <a:lnTo>
                    <a:pt x="1320" y="16190"/>
                  </a:lnTo>
                  <a:lnTo>
                    <a:pt x="1589" y="16651"/>
                  </a:lnTo>
                  <a:lnTo>
                    <a:pt x="1871" y="17086"/>
                  </a:lnTo>
                  <a:lnTo>
                    <a:pt x="2178" y="17522"/>
                  </a:lnTo>
                  <a:lnTo>
                    <a:pt x="2498" y="17932"/>
                  </a:lnTo>
                  <a:lnTo>
                    <a:pt x="2844" y="18329"/>
                  </a:lnTo>
                  <a:lnTo>
                    <a:pt x="3203" y="18713"/>
                  </a:lnTo>
                  <a:lnTo>
                    <a:pt x="3587" y="19072"/>
                  </a:lnTo>
                  <a:lnTo>
                    <a:pt x="3984" y="19417"/>
                  </a:lnTo>
                  <a:lnTo>
                    <a:pt x="4407" y="19750"/>
                  </a:lnTo>
                  <a:lnTo>
                    <a:pt x="4829" y="20058"/>
                  </a:lnTo>
                  <a:lnTo>
                    <a:pt x="5278" y="20339"/>
                  </a:lnTo>
                  <a:lnTo>
                    <a:pt x="5739" y="20596"/>
                  </a:lnTo>
                  <a:lnTo>
                    <a:pt x="6213" y="20839"/>
                  </a:lnTo>
                  <a:lnTo>
                    <a:pt x="6699" y="21070"/>
                  </a:lnTo>
                  <a:lnTo>
                    <a:pt x="7186" y="21262"/>
                  </a:lnTo>
                  <a:lnTo>
                    <a:pt x="7698" y="21428"/>
                  </a:lnTo>
                  <a:lnTo>
                    <a:pt x="8223" y="21582"/>
                  </a:lnTo>
                  <a:lnTo>
                    <a:pt x="8749" y="21697"/>
                  </a:lnTo>
                  <a:lnTo>
                    <a:pt x="9286" y="21800"/>
                  </a:lnTo>
                  <a:lnTo>
                    <a:pt x="9837" y="21864"/>
                  </a:lnTo>
                  <a:lnTo>
                    <a:pt x="10401" y="21915"/>
                  </a:lnTo>
                  <a:lnTo>
                    <a:pt x="10964" y="21928"/>
                  </a:lnTo>
                  <a:lnTo>
                    <a:pt x="11528" y="21915"/>
                  </a:lnTo>
                  <a:lnTo>
                    <a:pt x="12079" y="21864"/>
                  </a:lnTo>
                  <a:lnTo>
                    <a:pt x="12629" y="21800"/>
                  </a:lnTo>
                  <a:lnTo>
                    <a:pt x="13167" y="21697"/>
                  </a:lnTo>
                  <a:lnTo>
                    <a:pt x="13705" y="21582"/>
                  </a:lnTo>
                  <a:lnTo>
                    <a:pt x="14217" y="21428"/>
                  </a:lnTo>
                  <a:lnTo>
                    <a:pt x="14730" y="21262"/>
                  </a:lnTo>
                  <a:lnTo>
                    <a:pt x="15229" y="21070"/>
                  </a:lnTo>
                  <a:lnTo>
                    <a:pt x="15716" y="20839"/>
                  </a:lnTo>
                  <a:lnTo>
                    <a:pt x="16190" y="20596"/>
                  </a:lnTo>
                  <a:lnTo>
                    <a:pt x="16651" y="20339"/>
                  </a:lnTo>
                  <a:lnTo>
                    <a:pt x="17086" y="20058"/>
                  </a:lnTo>
                  <a:lnTo>
                    <a:pt x="17522" y="19750"/>
                  </a:lnTo>
                  <a:lnTo>
                    <a:pt x="17932" y="19417"/>
                  </a:lnTo>
                  <a:lnTo>
                    <a:pt x="18329" y="19072"/>
                  </a:lnTo>
                  <a:lnTo>
                    <a:pt x="18713" y="18713"/>
                  </a:lnTo>
                  <a:lnTo>
                    <a:pt x="19072" y="18329"/>
                  </a:lnTo>
                  <a:lnTo>
                    <a:pt x="19417" y="17932"/>
                  </a:lnTo>
                  <a:lnTo>
                    <a:pt x="19750" y="17522"/>
                  </a:lnTo>
                  <a:lnTo>
                    <a:pt x="20058" y="17086"/>
                  </a:lnTo>
                  <a:lnTo>
                    <a:pt x="20340" y="16651"/>
                  </a:lnTo>
                  <a:lnTo>
                    <a:pt x="20609" y="16190"/>
                  </a:lnTo>
                  <a:lnTo>
                    <a:pt x="20839" y="15716"/>
                  </a:lnTo>
                  <a:lnTo>
                    <a:pt x="21070" y="15229"/>
                  </a:lnTo>
                  <a:lnTo>
                    <a:pt x="21262" y="14730"/>
                  </a:lnTo>
                  <a:lnTo>
                    <a:pt x="21428" y="14217"/>
                  </a:lnTo>
                  <a:lnTo>
                    <a:pt x="21582" y="13705"/>
                  </a:lnTo>
                  <a:lnTo>
                    <a:pt x="21697" y="13167"/>
                  </a:lnTo>
                  <a:lnTo>
                    <a:pt x="21800" y="12629"/>
                  </a:lnTo>
                  <a:lnTo>
                    <a:pt x="21864" y="12078"/>
                  </a:lnTo>
                  <a:lnTo>
                    <a:pt x="21915" y="11528"/>
                  </a:lnTo>
                  <a:lnTo>
                    <a:pt x="21928" y="10964"/>
                  </a:lnTo>
                  <a:lnTo>
                    <a:pt x="21915" y="10401"/>
                  </a:lnTo>
                  <a:lnTo>
                    <a:pt x="21864" y="9837"/>
                  </a:lnTo>
                  <a:lnTo>
                    <a:pt x="21800" y="9286"/>
                  </a:lnTo>
                  <a:lnTo>
                    <a:pt x="21697" y="8748"/>
                  </a:lnTo>
                  <a:lnTo>
                    <a:pt x="21582" y="8223"/>
                  </a:lnTo>
                  <a:lnTo>
                    <a:pt x="21428" y="7698"/>
                  </a:lnTo>
                  <a:lnTo>
                    <a:pt x="21262" y="7186"/>
                  </a:lnTo>
                  <a:lnTo>
                    <a:pt x="21070" y="6686"/>
                  </a:lnTo>
                  <a:lnTo>
                    <a:pt x="20839" y="6200"/>
                  </a:lnTo>
                  <a:lnTo>
                    <a:pt x="20609" y="5738"/>
                  </a:lnTo>
                  <a:lnTo>
                    <a:pt x="20340" y="5277"/>
                  </a:lnTo>
                  <a:lnTo>
                    <a:pt x="20058" y="4829"/>
                  </a:lnTo>
                  <a:lnTo>
                    <a:pt x="19750" y="4394"/>
                  </a:lnTo>
                  <a:lnTo>
                    <a:pt x="19417" y="3984"/>
                  </a:lnTo>
                  <a:lnTo>
                    <a:pt x="19072" y="3587"/>
                  </a:lnTo>
                  <a:lnTo>
                    <a:pt x="18713" y="3203"/>
                  </a:lnTo>
                  <a:lnTo>
                    <a:pt x="18329" y="2844"/>
                  </a:lnTo>
                  <a:lnTo>
                    <a:pt x="17932" y="2498"/>
                  </a:lnTo>
                  <a:lnTo>
                    <a:pt x="17522" y="2178"/>
                  </a:lnTo>
                  <a:lnTo>
                    <a:pt x="17086" y="1871"/>
                  </a:lnTo>
                  <a:lnTo>
                    <a:pt x="16651" y="1576"/>
                  </a:lnTo>
                  <a:lnTo>
                    <a:pt x="16190" y="1320"/>
                  </a:lnTo>
                  <a:lnTo>
                    <a:pt x="15716" y="1076"/>
                  </a:lnTo>
                  <a:lnTo>
                    <a:pt x="15229" y="859"/>
                  </a:lnTo>
                  <a:lnTo>
                    <a:pt x="14730" y="654"/>
                  </a:lnTo>
                  <a:lnTo>
                    <a:pt x="14217" y="487"/>
                  </a:lnTo>
                  <a:lnTo>
                    <a:pt x="13705" y="334"/>
                  </a:lnTo>
                  <a:lnTo>
                    <a:pt x="13167" y="218"/>
                  </a:lnTo>
                  <a:lnTo>
                    <a:pt x="12629" y="116"/>
                  </a:lnTo>
                  <a:lnTo>
                    <a:pt x="12079" y="52"/>
                  </a:lnTo>
                  <a:lnTo>
                    <a:pt x="11528" y="13"/>
                  </a:lnTo>
                  <a:lnTo>
                    <a:pt x="10964" y="1"/>
                  </a:lnTo>
                  <a:close/>
                </a:path>
              </a:pathLst>
            </a:custGeom>
            <a:solidFill>
              <a:srgbClr val="FAF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4"/>
            <p:cNvSpPr/>
            <p:nvPr/>
          </p:nvSpPr>
          <p:spPr>
            <a:xfrm>
              <a:off x="3652775" y="288230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2"/>
                  </a:lnTo>
                  <a:lnTo>
                    <a:pt x="64" y="1000"/>
                  </a:lnTo>
                  <a:lnTo>
                    <a:pt x="128" y="1128"/>
                  </a:lnTo>
                  <a:lnTo>
                    <a:pt x="218" y="1230"/>
                  </a:lnTo>
                  <a:lnTo>
                    <a:pt x="321" y="1320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20"/>
                  </a:lnTo>
                  <a:lnTo>
                    <a:pt x="10977" y="1230"/>
                  </a:lnTo>
                  <a:lnTo>
                    <a:pt x="11066" y="1128"/>
                  </a:lnTo>
                  <a:lnTo>
                    <a:pt x="11130" y="1000"/>
                  </a:lnTo>
                  <a:lnTo>
                    <a:pt x="11169" y="872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49"/>
                  </a:lnTo>
                  <a:lnTo>
                    <a:pt x="11066" y="321"/>
                  </a:lnTo>
                  <a:lnTo>
                    <a:pt x="10977" y="218"/>
                  </a:lnTo>
                  <a:lnTo>
                    <a:pt x="10874" y="129"/>
                  </a:lnTo>
                  <a:lnTo>
                    <a:pt x="10746" y="65"/>
                  </a:lnTo>
                  <a:lnTo>
                    <a:pt x="10605" y="13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4"/>
            <p:cNvSpPr/>
            <p:nvPr/>
          </p:nvSpPr>
          <p:spPr>
            <a:xfrm>
              <a:off x="3652775" y="294955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0"/>
                  </a:moveTo>
                  <a:lnTo>
                    <a:pt x="577" y="13"/>
                  </a:lnTo>
                  <a:lnTo>
                    <a:pt x="449" y="52"/>
                  </a:lnTo>
                  <a:lnTo>
                    <a:pt x="321" y="128"/>
                  </a:lnTo>
                  <a:lnTo>
                    <a:pt x="218" y="218"/>
                  </a:lnTo>
                  <a:lnTo>
                    <a:pt x="128" y="320"/>
                  </a:lnTo>
                  <a:lnTo>
                    <a:pt x="64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1"/>
                  </a:lnTo>
                  <a:lnTo>
                    <a:pt x="64" y="999"/>
                  </a:lnTo>
                  <a:lnTo>
                    <a:pt x="128" y="1127"/>
                  </a:lnTo>
                  <a:lnTo>
                    <a:pt x="218" y="1230"/>
                  </a:lnTo>
                  <a:lnTo>
                    <a:pt x="321" y="1319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19"/>
                  </a:lnTo>
                  <a:lnTo>
                    <a:pt x="10977" y="1230"/>
                  </a:lnTo>
                  <a:lnTo>
                    <a:pt x="11066" y="1127"/>
                  </a:lnTo>
                  <a:lnTo>
                    <a:pt x="11130" y="999"/>
                  </a:lnTo>
                  <a:lnTo>
                    <a:pt x="11169" y="871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36"/>
                  </a:lnTo>
                  <a:lnTo>
                    <a:pt x="11066" y="320"/>
                  </a:lnTo>
                  <a:lnTo>
                    <a:pt x="10977" y="218"/>
                  </a:lnTo>
                  <a:lnTo>
                    <a:pt x="10874" y="128"/>
                  </a:lnTo>
                  <a:lnTo>
                    <a:pt x="10746" y="52"/>
                  </a:lnTo>
                  <a:lnTo>
                    <a:pt x="10605" y="13"/>
                  </a:lnTo>
                  <a:lnTo>
                    <a:pt x="1046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4"/>
            <p:cNvSpPr/>
            <p:nvPr/>
          </p:nvSpPr>
          <p:spPr>
            <a:xfrm>
              <a:off x="3678075" y="2576200"/>
              <a:ext cx="229275" cy="270275"/>
            </a:xfrm>
            <a:custGeom>
              <a:avLst/>
              <a:gdLst/>
              <a:ahLst/>
              <a:cxnLst/>
              <a:rect l="l" t="t" r="r" b="b"/>
              <a:pathLst>
                <a:path w="9171" h="10811" extrusionOk="0">
                  <a:moveTo>
                    <a:pt x="487" y="0"/>
                  </a:moveTo>
                  <a:lnTo>
                    <a:pt x="384" y="13"/>
                  </a:lnTo>
                  <a:lnTo>
                    <a:pt x="295" y="39"/>
                  </a:lnTo>
                  <a:lnTo>
                    <a:pt x="205" y="90"/>
                  </a:lnTo>
                  <a:lnTo>
                    <a:pt x="141" y="141"/>
                  </a:lnTo>
                  <a:lnTo>
                    <a:pt x="77" y="218"/>
                  </a:lnTo>
                  <a:lnTo>
                    <a:pt x="39" y="295"/>
                  </a:lnTo>
                  <a:lnTo>
                    <a:pt x="0" y="385"/>
                  </a:lnTo>
                  <a:lnTo>
                    <a:pt x="0" y="487"/>
                  </a:lnTo>
                  <a:lnTo>
                    <a:pt x="0" y="10298"/>
                  </a:lnTo>
                  <a:lnTo>
                    <a:pt x="474" y="10516"/>
                  </a:lnTo>
                  <a:lnTo>
                    <a:pt x="961" y="10708"/>
                  </a:lnTo>
                  <a:lnTo>
                    <a:pt x="961" y="974"/>
                  </a:lnTo>
                  <a:lnTo>
                    <a:pt x="2485" y="974"/>
                  </a:lnTo>
                  <a:lnTo>
                    <a:pt x="2844" y="1499"/>
                  </a:lnTo>
                  <a:lnTo>
                    <a:pt x="3010" y="1717"/>
                  </a:lnTo>
                  <a:lnTo>
                    <a:pt x="3202" y="1921"/>
                  </a:lnTo>
                  <a:lnTo>
                    <a:pt x="3305" y="2011"/>
                  </a:lnTo>
                  <a:lnTo>
                    <a:pt x="3407" y="2088"/>
                  </a:lnTo>
                  <a:lnTo>
                    <a:pt x="3510" y="2165"/>
                  </a:lnTo>
                  <a:lnTo>
                    <a:pt x="3612" y="2229"/>
                  </a:lnTo>
                  <a:lnTo>
                    <a:pt x="3727" y="2293"/>
                  </a:lnTo>
                  <a:lnTo>
                    <a:pt x="3843" y="2344"/>
                  </a:lnTo>
                  <a:lnTo>
                    <a:pt x="3958" y="2383"/>
                  </a:lnTo>
                  <a:lnTo>
                    <a:pt x="4086" y="2421"/>
                  </a:lnTo>
                  <a:lnTo>
                    <a:pt x="4201" y="2447"/>
                  </a:lnTo>
                  <a:lnTo>
                    <a:pt x="4329" y="2472"/>
                  </a:lnTo>
                  <a:lnTo>
                    <a:pt x="4457" y="2485"/>
                  </a:lnTo>
                  <a:lnTo>
                    <a:pt x="4713" y="2485"/>
                  </a:lnTo>
                  <a:lnTo>
                    <a:pt x="4842" y="2472"/>
                  </a:lnTo>
                  <a:lnTo>
                    <a:pt x="4957" y="2447"/>
                  </a:lnTo>
                  <a:lnTo>
                    <a:pt x="5085" y="2421"/>
                  </a:lnTo>
                  <a:lnTo>
                    <a:pt x="5200" y="2383"/>
                  </a:lnTo>
                  <a:lnTo>
                    <a:pt x="5315" y="2344"/>
                  </a:lnTo>
                  <a:lnTo>
                    <a:pt x="5431" y="2293"/>
                  </a:lnTo>
                  <a:lnTo>
                    <a:pt x="5546" y="2229"/>
                  </a:lnTo>
                  <a:lnTo>
                    <a:pt x="5661" y="2165"/>
                  </a:lnTo>
                  <a:lnTo>
                    <a:pt x="5764" y="2088"/>
                  </a:lnTo>
                  <a:lnTo>
                    <a:pt x="5866" y="2011"/>
                  </a:lnTo>
                  <a:lnTo>
                    <a:pt x="5969" y="1921"/>
                  </a:lnTo>
                  <a:lnTo>
                    <a:pt x="6148" y="1717"/>
                  </a:lnTo>
                  <a:lnTo>
                    <a:pt x="6327" y="1499"/>
                  </a:lnTo>
                  <a:lnTo>
                    <a:pt x="6673" y="974"/>
                  </a:lnTo>
                  <a:lnTo>
                    <a:pt x="8197" y="974"/>
                  </a:lnTo>
                  <a:lnTo>
                    <a:pt x="8197" y="10810"/>
                  </a:lnTo>
                  <a:lnTo>
                    <a:pt x="8697" y="10631"/>
                  </a:lnTo>
                  <a:lnTo>
                    <a:pt x="9171" y="10426"/>
                  </a:lnTo>
                  <a:lnTo>
                    <a:pt x="9171" y="487"/>
                  </a:lnTo>
                  <a:lnTo>
                    <a:pt x="9158" y="385"/>
                  </a:lnTo>
                  <a:lnTo>
                    <a:pt x="9132" y="295"/>
                  </a:lnTo>
                  <a:lnTo>
                    <a:pt x="9094" y="218"/>
                  </a:lnTo>
                  <a:lnTo>
                    <a:pt x="9030" y="141"/>
                  </a:lnTo>
                  <a:lnTo>
                    <a:pt x="8953" y="90"/>
                  </a:lnTo>
                  <a:lnTo>
                    <a:pt x="8876" y="39"/>
                  </a:lnTo>
                  <a:lnTo>
                    <a:pt x="8786" y="13"/>
                  </a:lnTo>
                  <a:lnTo>
                    <a:pt x="8684" y="0"/>
                  </a:lnTo>
                  <a:lnTo>
                    <a:pt x="6417" y="0"/>
                  </a:lnTo>
                  <a:lnTo>
                    <a:pt x="6302" y="13"/>
                  </a:lnTo>
                  <a:lnTo>
                    <a:pt x="6199" y="51"/>
                  </a:lnTo>
                  <a:lnTo>
                    <a:pt x="6097" y="128"/>
                  </a:lnTo>
                  <a:lnTo>
                    <a:pt x="6020" y="218"/>
                  </a:lnTo>
                  <a:lnTo>
                    <a:pt x="5520" y="948"/>
                  </a:lnTo>
                  <a:lnTo>
                    <a:pt x="5418" y="1076"/>
                  </a:lnTo>
                  <a:lnTo>
                    <a:pt x="5315" y="1191"/>
                  </a:lnTo>
                  <a:lnTo>
                    <a:pt x="5200" y="1281"/>
                  </a:lnTo>
                  <a:lnTo>
                    <a:pt x="5085" y="1358"/>
                  </a:lnTo>
                  <a:lnTo>
                    <a:pt x="4970" y="1422"/>
                  </a:lnTo>
                  <a:lnTo>
                    <a:pt x="4842" y="1460"/>
                  </a:lnTo>
                  <a:lnTo>
                    <a:pt x="4713" y="1486"/>
                  </a:lnTo>
                  <a:lnTo>
                    <a:pt x="4585" y="1499"/>
                  </a:lnTo>
                  <a:lnTo>
                    <a:pt x="4457" y="1486"/>
                  </a:lnTo>
                  <a:lnTo>
                    <a:pt x="4329" y="1460"/>
                  </a:lnTo>
                  <a:lnTo>
                    <a:pt x="4201" y="1422"/>
                  </a:lnTo>
                  <a:lnTo>
                    <a:pt x="4073" y="1358"/>
                  </a:lnTo>
                  <a:lnTo>
                    <a:pt x="3958" y="1281"/>
                  </a:lnTo>
                  <a:lnTo>
                    <a:pt x="3855" y="1191"/>
                  </a:lnTo>
                  <a:lnTo>
                    <a:pt x="3740" y="1076"/>
                  </a:lnTo>
                  <a:lnTo>
                    <a:pt x="3650" y="948"/>
                  </a:lnTo>
                  <a:lnTo>
                    <a:pt x="3151" y="218"/>
                  </a:lnTo>
                  <a:lnTo>
                    <a:pt x="3074" y="128"/>
                  </a:lnTo>
                  <a:lnTo>
                    <a:pt x="2972" y="51"/>
                  </a:lnTo>
                  <a:lnTo>
                    <a:pt x="2869" y="13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4"/>
            <p:cNvSpPr/>
            <p:nvPr/>
          </p:nvSpPr>
          <p:spPr>
            <a:xfrm>
              <a:off x="4134025" y="21202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9" y="270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18" y="539"/>
                  </a:lnTo>
                  <a:lnTo>
                    <a:pt x="154" y="628"/>
                  </a:lnTo>
                  <a:lnTo>
                    <a:pt x="103" y="744"/>
                  </a:lnTo>
                  <a:lnTo>
                    <a:pt x="65" y="846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8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65" y="1576"/>
                  </a:lnTo>
                  <a:lnTo>
                    <a:pt x="103" y="1691"/>
                  </a:lnTo>
                  <a:lnTo>
                    <a:pt x="154" y="1794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6"/>
                  </a:lnTo>
                  <a:lnTo>
                    <a:pt x="449" y="2153"/>
                  </a:lnTo>
                  <a:lnTo>
                    <a:pt x="538" y="2217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89" y="2422"/>
                  </a:lnTo>
                  <a:lnTo>
                    <a:pt x="1345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1"/>
                  </a:lnTo>
                  <a:lnTo>
                    <a:pt x="1896" y="2217"/>
                  </a:lnTo>
                  <a:lnTo>
                    <a:pt x="1986" y="2153"/>
                  </a:lnTo>
                  <a:lnTo>
                    <a:pt x="2075" y="2076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83" y="1576"/>
                  </a:lnTo>
                  <a:lnTo>
                    <a:pt x="2408" y="1461"/>
                  </a:lnTo>
                  <a:lnTo>
                    <a:pt x="2421" y="1333"/>
                  </a:lnTo>
                  <a:lnTo>
                    <a:pt x="2434" y="1218"/>
                  </a:lnTo>
                  <a:lnTo>
                    <a:pt x="2421" y="1089"/>
                  </a:lnTo>
                  <a:lnTo>
                    <a:pt x="2408" y="974"/>
                  </a:lnTo>
                  <a:lnTo>
                    <a:pt x="2383" y="846"/>
                  </a:lnTo>
                  <a:lnTo>
                    <a:pt x="2332" y="744"/>
                  </a:lnTo>
                  <a:lnTo>
                    <a:pt x="2280" y="628"/>
                  </a:lnTo>
                  <a:lnTo>
                    <a:pt x="2229" y="539"/>
                  </a:lnTo>
                  <a:lnTo>
                    <a:pt x="2152" y="436"/>
                  </a:lnTo>
                  <a:lnTo>
                    <a:pt x="2075" y="359"/>
                  </a:lnTo>
                  <a:lnTo>
                    <a:pt x="1986" y="270"/>
                  </a:lnTo>
                  <a:lnTo>
                    <a:pt x="1896" y="206"/>
                  </a:lnTo>
                  <a:lnTo>
                    <a:pt x="1794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4"/>
            <p:cNvSpPr/>
            <p:nvPr/>
          </p:nvSpPr>
          <p:spPr>
            <a:xfrm>
              <a:off x="4114500" y="230115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52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9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80"/>
                  </a:lnTo>
                  <a:lnTo>
                    <a:pt x="743" y="2331"/>
                  </a:lnTo>
                  <a:lnTo>
                    <a:pt x="858" y="2370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3" y="2280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9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05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52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4"/>
            <p:cNvSpPr/>
            <p:nvPr/>
          </p:nvSpPr>
          <p:spPr>
            <a:xfrm>
              <a:off x="3768675" y="2134000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218" y="1"/>
                  </a:moveTo>
                  <a:lnTo>
                    <a:pt x="1089" y="13"/>
                  </a:lnTo>
                  <a:lnTo>
                    <a:pt x="974" y="26"/>
                  </a:lnTo>
                  <a:lnTo>
                    <a:pt x="859" y="65"/>
                  </a:lnTo>
                  <a:lnTo>
                    <a:pt x="744" y="103"/>
                  </a:lnTo>
                  <a:lnTo>
                    <a:pt x="641" y="154"/>
                  </a:lnTo>
                  <a:lnTo>
                    <a:pt x="539" y="218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83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29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83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29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45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18"/>
                  </a:lnTo>
                  <a:lnTo>
                    <a:pt x="1794" y="154"/>
                  </a:lnTo>
                  <a:lnTo>
                    <a:pt x="1691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18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4"/>
            <p:cNvSpPr/>
            <p:nvPr/>
          </p:nvSpPr>
          <p:spPr>
            <a:xfrm>
              <a:off x="3468650" y="2192600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090" y="0"/>
                  </a:moveTo>
                  <a:lnTo>
                    <a:pt x="974" y="26"/>
                  </a:lnTo>
                  <a:lnTo>
                    <a:pt x="846" y="52"/>
                  </a:lnTo>
                  <a:lnTo>
                    <a:pt x="744" y="90"/>
                  </a:lnTo>
                  <a:lnTo>
                    <a:pt x="628" y="141"/>
                  </a:lnTo>
                  <a:lnTo>
                    <a:pt x="539" y="205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16"/>
                  </a:lnTo>
                  <a:lnTo>
                    <a:pt x="628" y="2280"/>
                  </a:lnTo>
                  <a:lnTo>
                    <a:pt x="744" y="2331"/>
                  </a:lnTo>
                  <a:lnTo>
                    <a:pt x="846" y="2370"/>
                  </a:lnTo>
                  <a:lnTo>
                    <a:pt x="974" y="2408"/>
                  </a:lnTo>
                  <a:lnTo>
                    <a:pt x="1090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4"/>
            <p:cNvSpPr/>
            <p:nvPr/>
          </p:nvSpPr>
          <p:spPr>
            <a:xfrm>
              <a:off x="3351775" y="2175950"/>
              <a:ext cx="60550" cy="60550"/>
            </a:xfrm>
            <a:custGeom>
              <a:avLst/>
              <a:gdLst/>
              <a:ahLst/>
              <a:cxnLst/>
              <a:rect l="l" t="t" r="r" b="b"/>
              <a:pathLst>
                <a:path w="2422" h="2422" extrusionOk="0">
                  <a:moveTo>
                    <a:pt x="1090" y="0"/>
                  </a:moveTo>
                  <a:lnTo>
                    <a:pt x="962" y="26"/>
                  </a:lnTo>
                  <a:lnTo>
                    <a:pt x="846" y="52"/>
                  </a:lnTo>
                  <a:lnTo>
                    <a:pt x="731" y="90"/>
                  </a:lnTo>
                  <a:lnTo>
                    <a:pt x="629" y="141"/>
                  </a:lnTo>
                  <a:lnTo>
                    <a:pt x="526" y="205"/>
                  </a:lnTo>
                  <a:lnTo>
                    <a:pt x="436" y="269"/>
                  </a:lnTo>
                  <a:lnTo>
                    <a:pt x="347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28"/>
                  </a:lnTo>
                  <a:lnTo>
                    <a:pt x="91" y="743"/>
                  </a:lnTo>
                  <a:lnTo>
                    <a:pt x="52" y="846"/>
                  </a:lnTo>
                  <a:lnTo>
                    <a:pt x="14" y="961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14" y="1460"/>
                  </a:lnTo>
                  <a:lnTo>
                    <a:pt x="52" y="1576"/>
                  </a:lnTo>
                  <a:lnTo>
                    <a:pt x="91" y="1678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16"/>
                  </a:lnTo>
                  <a:lnTo>
                    <a:pt x="629" y="2280"/>
                  </a:lnTo>
                  <a:lnTo>
                    <a:pt x="731" y="2331"/>
                  </a:lnTo>
                  <a:lnTo>
                    <a:pt x="846" y="2370"/>
                  </a:lnTo>
                  <a:lnTo>
                    <a:pt x="962" y="2395"/>
                  </a:lnTo>
                  <a:lnTo>
                    <a:pt x="1090" y="2421"/>
                  </a:lnTo>
                  <a:lnTo>
                    <a:pt x="1333" y="2421"/>
                  </a:lnTo>
                  <a:lnTo>
                    <a:pt x="1448" y="2395"/>
                  </a:lnTo>
                  <a:lnTo>
                    <a:pt x="1576" y="2370"/>
                  </a:lnTo>
                  <a:lnTo>
                    <a:pt x="1679" y="2331"/>
                  </a:lnTo>
                  <a:lnTo>
                    <a:pt x="1794" y="2280"/>
                  </a:lnTo>
                  <a:lnTo>
                    <a:pt x="1884" y="2216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8"/>
                  </a:lnTo>
                  <a:lnTo>
                    <a:pt x="2370" y="1576"/>
                  </a:lnTo>
                  <a:lnTo>
                    <a:pt x="2396" y="1460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61"/>
                  </a:lnTo>
                  <a:lnTo>
                    <a:pt x="2370" y="846"/>
                  </a:lnTo>
                  <a:lnTo>
                    <a:pt x="2332" y="743"/>
                  </a:lnTo>
                  <a:lnTo>
                    <a:pt x="2281" y="628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63" y="359"/>
                  </a:lnTo>
                  <a:lnTo>
                    <a:pt x="1986" y="269"/>
                  </a:lnTo>
                  <a:lnTo>
                    <a:pt x="1884" y="205"/>
                  </a:lnTo>
                  <a:lnTo>
                    <a:pt x="1794" y="141"/>
                  </a:lnTo>
                  <a:lnTo>
                    <a:pt x="1679" y="90"/>
                  </a:lnTo>
                  <a:lnTo>
                    <a:pt x="1576" y="52"/>
                  </a:lnTo>
                  <a:lnTo>
                    <a:pt x="1448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4"/>
            <p:cNvSpPr/>
            <p:nvPr/>
          </p:nvSpPr>
          <p:spPr>
            <a:xfrm>
              <a:off x="3268225" y="2432100"/>
              <a:ext cx="60525" cy="60550"/>
            </a:xfrm>
            <a:custGeom>
              <a:avLst/>
              <a:gdLst/>
              <a:ahLst/>
              <a:cxnLst/>
              <a:rect l="l" t="t" r="r" b="b"/>
              <a:pathLst>
                <a:path w="2421" h="2422" extrusionOk="0">
                  <a:moveTo>
                    <a:pt x="1089" y="1"/>
                  </a:moveTo>
                  <a:lnTo>
                    <a:pt x="961" y="26"/>
                  </a:lnTo>
                  <a:lnTo>
                    <a:pt x="845" y="52"/>
                  </a:lnTo>
                  <a:lnTo>
                    <a:pt x="743" y="90"/>
                  </a:lnTo>
                  <a:lnTo>
                    <a:pt x="628" y="142"/>
                  </a:lnTo>
                  <a:lnTo>
                    <a:pt x="525" y="206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36"/>
                  </a:lnTo>
                  <a:lnTo>
                    <a:pt x="205" y="539"/>
                  </a:lnTo>
                  <a:lnTo>
                    <a:pt x="141" y="628"/>
                  </a:lnTo>
                  <a:lnTo>
                    <a:pt x="90" y="744"/>
                  </a:lnTo>
                  <a:lnTo>
                    <a:pt x="51" y="846"/>
                  </a:lnTo>
                  <a:lnTo>
                    <a:pt x="26" y="974"/>
                  </a:lnTo>
                  <a:lnTo>
                    <a:pt x="0" y="1089"/>
                  </a:lnTo>
                  <a:lnTo>
                    <a:pt x="0" y="1217"/>
                  </a:lnTo>
                  <a:lnTo>
                    <a:pt x="0" y="1333"/>
                  </a:lnTo>
                  <a:lnTo>
                    <a:pt x="26" y="1461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4"/>
                  </a:lnTo>
                  <a:lnTo>
                    <a:pt x="205" y="1896"/>
                  </a:lnTo>
                  <a:lnTo>
                    <a:pt x="269" y="1986"/>
                  </a:lnTo>
                  <a:lnTo>
                    <a:pt x="346" y="2076"/>
                  </a:lnTo>
                  <a:lnTo>
                    <a:pt x="436" y="2152"/>
                  </a:lnTo>
                  <a:lnTo>
                    <a:pt x="525" y="2216"/>
                  </a:lnTo>
                  <a:lnTo>
                    <a:pt x="628" y="2281"/>
                  </a:lnTo>
                  <a:lnTo>
                    <a:pt x="743" y="2332"/>
                  </a:lnTo>
                  <a:lnTo>
                    <a:pt x="845" y="2370"/>
                  </a:lnTo>
                  <a:lnTo>
                    <a:pt x="961" y="2409"/>
                  </a:lnTo>
                  <a:lnTo>
                    <a:pt x="1089" y="2421"/>
                  </a:lnTo>
                  <a:lnTo>
                    <a:pt x="1332" y="2421"/>
                  </a:lnTo>
                  <a:lnTo>
                    <a:pt x="1460" y="2409"/>
                  </a:lnTo>
                  <a:lnTo>
                    <a:pt x="1575" y="2370"/>
                  </a:lnTo>
                  <a:lnTo>
                    <a:pt x="1678" y="2332"/>
                  </a:lnTo>
                  <a:lnTo>
                    <a:pt x="1793" y="2281"/>
                  </a:lnTo>
                  <a:lnTo>
                    <a:pt x="1883" y="2216"/>
                  </a:lnTo>
                  <a:lnTo>
                    <a:pt x="1985" y="2152"/>
                  </a:lnTo>
                  <a:lnTo>
                    <a:pt x="2062" y="2076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1"/>
                  </a:lnTo>
                  <a:lnTo>
                    <a:pt x="2421" y="1333"/>
                  </a:lnTo>
                  <a:lnTo>
                    <a:pt x="2421" y="1217"/>
                  </a:lnTo>
                  <a:lnTo>
                    <a:pt x="2421" y="1089"/>
                  </a:lnTo>
                  <a:lnTo>
                    <a:pt x="2395" y="974"/>
                  </a:lnTo>
                  <a:lnTo>
                    <a:pt x="2370" y="846"/>
                  </a:lnTo>
                  <a:lnTo>
                    <a:pt x="2331" y="744"/>
                  </a:lnTo>
                  <a:lnTo>
                    <a:pt x="2280" y="628"/>
                  </a:lnTo>
                  <a:lnTo>
                    <a:pt x="2216" y="539"/>
                  </a:lnTo>
                  <a:lnTo>
                    <a:pt x="2152" y="436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06"/>
                  </a:lnTo>
                  <a:lnTo>
                    <a:pt x="1793" y="142"/>
                  </a:lnTo>
                  <a:lnTo>
                    <a:pt x="1678" y="90"/>
                  </a:lnTo>
                  <a:lnTo>
                    <a:pt x="1575" y="52"/>
                  </a:lnTo>
                  <a:lnTo>
                    <a:pt x="1460" y="26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4"/>
            <p:cNvSpPr/>
            <p:nvPr/>
          </p:nvSpPr>
          <p:spPr>
            <a:xfrm>
              <a:off x="3334825" y="2618775"/>
              <a:ext cx="60850" cy="60550"/>
            </a:xfrm>
            <a:custGeom>
              <a:avLst/>
              <a:gdLst/>
              <a:ahLst/>
              <a:cxnLst/>
              <a:rect l="l" t="t" r="r" b="b"/>
              <a:pathLst>
                <a:path w="2434" h="2422" extrusionOk="0">
                  <a:moveTo>
                    <a:pt x="1089" y="1"/>
                  </a:moveTo>
                  <a:lnTo>
                    <a:pt x="974" y="14"/>
                  </a:lnTo>
                  <a:lnTo>
                    <a:pt x="858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8" y="270"/>
                  </a:lnTo>
                  <a:lnTo>
                    <a:pt x="359" y="347"/>
                  </a:lnTo>
                  <a:lnTo>
                    <a:pt x="282" y="436"/>
                  </a:lnTo>
                  <a:lnTo>
                    <a:pt x="218" y="526"/>
                  </a:lnTo>
                  <a:lnTo>
                    <a:pt x="154" y="628"/>
                  </a:lnTo>
                  <a:lnTo>
                    <a:pt x="103" y="731"/>
                  </a:lnTo>
                  <a:lnTo>
                    <a:pt x="64" y="846"/>
                  </a:lnTo>
                  <a:lnTo>
                    <a:pt x="26" y="961"/>
                  </a:lnTo>
                  <a:lnTo>
                    <a:pt x="13" y="1089"/>
                  </a:lnTo>
                  <a:lnTo>
                    <a:pt x="0" y="1205"/>
                  </a:lnTo>
                  <a:lnTo>
                    <a:pt x="13" y="1333"/>
                  </a:lnTo>
                  <a:lnTo>
                    <a:pt x="26" y="1448"/>
                  </a:lnTo>
                  <a:lnTo>
                    <a:pt x="64" y="1576"/>
                  </a:lnTo>
                  <a:lnTo>
                    <a:pt x="103" y="1679"/>
                  </a:lnTo>
                  <a:lnTo>
                    <a:pt x="154" y="1794"/>
                  </a:lnTo>
                  <a:lnTo>
                    <a:pt x="218" y="1883"/>
                  </a:lnTo>
                  <a:lnTo>
                    <a:pt x="282" y="1986"/>
                  </a:lnTo>
                  <a:lnTo>
                    <a:pt x="359" y="2063"/>
                  </a:lnTo>
                  <a:lnTo>
                    <a:pt x="448" y="2140"/>
                  </a:lnTo>
                  <a:lnTo>
                    <a:pt x="538" y="2216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8" y="2370"/>
                  </a:lnTo>
                  <a:lnTo>
                    <a:pt x="974" y="2396"/>
                  </a:lnTo>
                  <a:lnTo>
                    <a:pt x="1089" y="2421"/>
                  </a:lnTo>
                  <a:lnTo>
                    <a:pt x="1345" y="2421"/>
                  </a:lnTo>
                  <a:lnTo>
                    <a:pt x="1460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3" y="2281"/>
                  </a:lnTo>
                  <a:lnTo>
                    <a:pt x="1896" y="2216"/>
                  </a:lnTo>
                  <a:lnTo>
                    <a:pt x="1985" y="2140"/>
                  </a:lnTo>
                  <a:lnTo>
                    <a:pt x="2075" y="2063"/>
                  </a:lnTo>
                  <a:lnTo>
                    <a:pt x="2152" y="1986"/>
                  </a:lnTo>
                  <a:lnTo>
                    <a:pt x="2229" y="1883"/>
                  </a:lnTo>
                  <a:lnTo>
                    <a:pt x="2293" y="1794"/>
                  </a:lnTo>
                  <a:lnTo>
                    <a:pt x="2344" y="1679"/>
                  </a:lnTo>
                  <a:lnTo>
                    <a:pt x="2382" y="1576"/>
                  </a:lnTo>
                  <a:lnTo>
                    <a:pt x="2408" y="1448"/>
                  </a:lnTo>
                  <a:lnTo>
                    <a:pt x="2421" y="1333"/>
                  </a:lnTo>
                  <a:lnTo>
                    <a:pt x="2434" y="1205"/>
                  </a:lnTo>
                  <a:lnTo>
                    <a:pt x="2421" y="1089"/>
                  </a:lnTo>
                  <a:lnTo>
                    <a:pt x="2408" y="961"/>
                  </a:lnTo>
                  <a:lnTo>
                    <a:pt x="2382" y="846"/>
                  </a:lnTo>
                  <a:lnTo>
                    <a:pt x="2344" y="731"/>
                  </a:lnTo>
                  <a:lnTo>
                    <a:pt x="2293" y="628"/>
                  </a:lnTo>
                  <a:lnTo>
                    <a:pt x="2229" y="526"/>
                  </a:lnTo>
                  <a:lnTo>
                    <a:pt x="2152" y="436"/>
                  </a:lnTo>
                  <a:lnTo>
                    <a:pt x="2075" y="347"/>
                  </a:lnTo>
                  <a:lnTo>
                    <a:pt x="1985" y="270"/>
                  </a:lnTo>
                  <a:lnTo>
                    <a:pt x="1896" y="206"/>
                  </a:lnTo>
                  <a:lnTo>
                    <a:pt x="1793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0" y="14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4"/>
            <p:cNvSpPr/>
            <p:nvPr/>
          </p:nvSpPr>
          <p:spPr>
            <a:xfrm>
              <a:off x="3268225" y="2759675"/>
              <a:ext cx="60525" cy="60850"/>
            </a:xfrm>
            <a:custGeom>
              <a:avLst/>
              <a:gdLst/>
              <a:ahLst/>
              <a:cxnLst/>
              <a:rect l="l" t="t" r="r" b="b"/>
              <a:pathLst>
                <a:path w="2421" h="2434" extrusionOk="0">
                  <a:moveTo>
                    <a:pt x="1204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5" y="64"/>
                  </a:lnTo>
                  <a:lnTo>
                    <a:pt x="743" y="103"/>
                  </a:lnTo>
                  <a:lnTo>
                    <a:pt x="628" y="154"/>
                  </a:lnTo>
                  <a:lnTo>
                    <a:pt x="525" y="218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48"/>
                  </a:lnTo>
                  <a:lnTo>
                    <a:pt x="205" y="538"/>
                  </a:lnTo>
                  <a:lnTo>
                    <a:pt x="141" y="641"/>
                  </a:lnTo>
                  <a:lnTo>
                    <a:pt x="90" y="743"/>
                  </a:lnTo>
                  <a:lnTo>
                    <a:pt x="51" y="858"/>
                  </a:lnTo>
                  <a:lnTo>
                    <a:pt x="26" y="974"/>
                  </a:lnTo>
                  <a:lnTo>
                    <a:pt x="0" y="1102"/>
                  </a:lnTo>
                  <a:lnTo>
                    <a:pt x="0" y="1217"/>
                  </a:lnTo>
                  <a:lnTo>
                    <a:pt x="0" y="1345"/>
                  </a:lnTo>
                  <a:lnTo>
                    <a:pt x="26" y="1460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3"/>
                  </a:lnTo>
                  <a:lnTo>
                    <a:pt x="205" y="1896"/>
                  </a:lnTo>
                  <a:lnTo>
                    <a:pt x="269" y="1985"/>
                  </a:lnTo>
                  <a:lnTo>
                    <a:pt x="346" y="2075"/>
                  </a:lnTo>
                  <a:lnTo>
                    <a:pt x="436" y="2152"/>
                  </a:lnTo>
                  <a:lnTo>
                    <a:pt x="525" y="2229"/>
                  </a:lnTo>
                  <a:lnTo>
                    <a:pt x="628" y="2293"/>
                  </a:lnTo>
                  <a:lnTo>
                    <a:pt x="743" y="2344"/>
                  </a:lnTo>
                  <a:lnTo>
                    <a:pt x="845" y="2382"/>
                  </a:lnTo>
                  <a:lnTo>
                    <a:pt x="961" y="2408"/>
                  </a:lnTo>
                  <a:lnTo>
                    <a:pt x="1089" y="2421"/>
                  </a:lnTo>
                  <a:lnTo>
                    <a:pt x="1204" y="2434"/>
                  </a:lnTo>
                  <a:lnTo>
                    <a:pt x="1332" y="2421"/>
                  </a:lnTo>
                  <a:lnTo>
                    <a:pt x="1460" y="2408"/>
                  </a:lnTo>
                  <a:lnTo>
                    <a:pt x="1575" y="2382"/>
                  </a:lnTo>
                  <a:lnTo>
                    <a:pt x="1678" y="2344"/>
                  </a:lnTo>
                  <a:lnTo>
                    <a:pt x="1793" y="2293"/>
                  </a:lnTo>
                  <a:lnTo>
                    <a:pt x="1883" y="2229"/>
                  </a:lnTo>
                  <a:lnTo>
                    <a:pt x="1985" y="2152"/>
                  </a:lnTo>
                  <a:lnTo>
                    <a:pt x="2062" y="2075"/>
                  </a:lnTo>
                  <a:lnTo>
                    <a:pt x="2152" y="1985"/>
                  </a:lnTo>
                  <a:lnTo>
                    <a:pt x="2216" y="1896"/>
                  </a:lnTo>
                  <a:lnTo>
                    <a:pt x="2280" y="1793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0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5" y="974"/>
                  </a:lnTo>
                  <a:lnTo>
                    <a:pt x="2370" y="858"/>
                  </a:lnTo>
                  <a:lnTo>
                    <a:pt x="2331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48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18"/>
                  </a:lnTo>
                  <a:lnTo>
                    <a:pt x="1793" y="154"/>
                  </a:lnTo>
                  <a:lnTo>
                    <a:pt x="1678" y="103"/>
                  </a:lnTo>
                  <a:lnTo>
                    <a:pt x="1575" y="64"/>
                  </a:lnTo>
                  <a:lnTo>
                    <a:pt x="1460" y="26"/>
                  </a:lnTo>
                  <a:lnTo>
                    <a:pt x="1332" y="13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4"/>
            <p:cNvSpPr/>
            <p:nvPr/>
          </p:nvSpPr>
          <p:spPr>
            <a:xfrm>
              <a:off x="3385075" y="29668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90" y="1"/>
                  </a:moveTo>
                  <a:lnTo>
                    <a:pt x="974" y="27"/>
                  </a:lnTo>
                  <a:lnTo>
                    <a:pt x="859" y="52"/>
                  </a:lnTo>
                  <a:lnTo>
                    <a:pt x="744" y="91"/>
                  </a:lnTo>
                  <a:lnTo>
                    <a:pt x="641" y="142"/>
                  </a:lnTo>
                  <a:lnTo>
                    <a:pt x="539" y="206"/>
                  </a:lnTo>
                  <a:lnTo>
                    <a:pt x="436" y="270"/>
                  </a:lnTo>
                  <a:lnTo>
                    <a:pt x="360" y="360"/>
                  </a:lnTo>
                  <a:lnTo>
                    <a:pt x="283" y="436"/>
                  </a:lnTo>
                  <a:lnTo>
                    <a:pt x="206" y="539"/>
                  </a:lnTo>
                  <a:lnTo>
                    <a:pt x="142" y="628"/>
                  </a:lnTo>
                  <a:lnTo>
                    <a:pt x="91" y="744"/>
                  </a:lnTo>
                  <a:lnTo>
                    <a:pt x="52" y="846"/>
                  </a:lnTo>
                  <a:lnTo>
                    <a:pt x="27" y="961"/>
                  </a:lnTo>
                  <a:lnTo>
                    <a:pt x="1" y="1090"/>
                  </a:lnTo>
                  <a:lnTo>
                    <a:pt x="1" y="1218"/>
                  </a:lnTo>
                  <a:lnTo>
                    <a:pt x="1" y="1333"/>
                  </a:lnTo>
                  <a:lnTo>
                    <a:pt x="27" y="1461"/>
                  </a:lnTo>
                  <a:lnTo>
                    <a:pt x="52" y="1576"/>
                  </a:lnTo>
                  <a:lnTo>
                    <a:pt x="91" y="1679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60" y="2076"/>
                  </a:lnTo>
                  <a:lnTo>
                    <a:pt x="436" y="2153"/>
                  </a:lnTo>
                  <a:lnTo>
                    <a:pt x="539" y="2217"/>
                  </a:lnTo>
                  <a:lnTo>
                    <a:pt x="641" y="2281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90" y="2422"/>
                  </a:lnTo>
                  <a:lnTo>
                    <a:pt x="1333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2" y="2332"/>
                  </a:lnTo>
                  <a:lnTo>
                    <a:pt x="1794" y="2281"/>
                  </a:lnTo>
                  <a:lnTo>
                    <a:pt x="1897" y="2217"/>
                  </a:lnTo>
                  <a:lnTo>
                    <a:pt x="1986" y="2153"/>
                  </a:lnTo>
                  <a:lnTo>
                    <a:pt x="2076" y="2076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9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2" y="1333"/>
                  </a:lnTo>
                  <a:lnTo>
                    <a:pt x="2434" y="1218"/>
                  </a:lnTo>
                  <a:lnTo>
                    <a:pt x="2422" y="1090"/>
                  </a:lnTo>
                  <a:lnTo>
                    <a:pt x="2409" y="961"/>
                  </a:lnTo>
                  <a:lnTo>
                    <a:pt x="2370" y="846"/>
                  </a:lnTo>
                  <a:lnTo>
                    <a:pt x="2332" y="744"/>
                  </a:lnTo>
                  <a:lnTo>
                    <a:pt x="2281" y="628"/>
                  </a:lnTo>
                  <a:lnTo>
                    <a:pt x="2217" y="539"/>
                  </a:lnTo>
                  <a:lnTo>
                    <a:pt x="2153" y="436"/>
                  </a:lnTo>
                  <a:lnTo>
                    <a:pt x="2076" y="360"/>
                  </a:lnTo>
                  <a:lnTo>
                    <a:pt x="1986" y="270"/>
                  </a:lnTo>
                  <a:lnTo>
                    <a:pt x="1897" y="206"/>
                  </a:lnTo>
                  <a:lnTo>
                    <a:pt x="1794" y="142"/>
                  </a:lnTo>
                  <a:lnTo>
                    <a:pt x="1692" y="91"/>
                  </a:lnTo>
                  <a:lnTo>
                    <a:pt x="1576" y="52"/>
                  </a:lnTo>
                  <a:lnTo>
                    <a:pt x="1461" y="27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4"/>
            <p:cNvSpPr/>
            <p:nvPr/>
          </p:nvSpPr>
          <p:spPr>
            <a:xfrm>
              <a:off x="4036050" y="299310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64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18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8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5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93"/>
                  </a:lnTo>
                  <a:lnTo>
                    <a:pt x="743" y="2344"/>
                  </a:lnTo>
                  <a:lnTo>
                    <a:pt x="858" y="2382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82"/>
                  </a:lnTo>
                  <a:lnTo>
                    <a:pt x="1691" y="2344"/>
                  </a:lnTo>
                  <a:lnTo>
                    <a:pt x="1793" y="2293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5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8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18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64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4"/>
            <p:cNvSpPr/>
            <p:nvPr/>
          </p:nvSpPr>
          <p:spPr>
            <a:xfrm>
              <a:off x="4228800" y="2822425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4" y="90"/>
                  </a:lnTo>
                  <a:lnTo>
                    <a:pt x="641" y="141"/>
                  </a:lnTo>
                  <a:lnTo>
                    <a:pt x="539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7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9" y="2216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7" y="2434"/>
                  </a:lnTo>
                  <a:lnTo>
                    <a:pt x="1346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33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4"/>
            <p:cNvSpPr/>
            <p:nvPr/>
          </p:nvSpPr>
          <p:spPr>
            <a:xfrm>
              <a:off x="4315250" y="2674175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205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6" y="65"/>
                  </a:lnTo>
                  <a:lnTo>
                    <a:pt x="744" y="103"/>
                  </a:lnTo>
                  <a:lnTo>
                    <a:pt x="628" y="154"/>
                  </a:lnTo>
                  <a:lnTo>
                    <a:pt x="526" y="218"/>
                  </a:lnTo>
                  <a:lnTo>
                    <a:pt x="436" y="282"/>
                  </a:lnTo>
                  <a:lnTo>
                    <a:pt x="347" y="359"/>
                  </a:lnTo>
                  <a:lnTo>
                    <a:pt x="270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102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99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29"/>
                  </a:lnTo>
                  <a:lnTo>
                    <a:pt x="628" y="2293"/>
                  </a:lnTo>
                  <a:lnTo>
                    <a:pt x="744" y="2344"/>
                  </a:lnTo>
                  <a:lnTo>
                    <a:pt x="846" y="2383"/>
                  </a:lnTo>
                  <a:lnTo>
                    <a:pt x="961" y="2408"/>
                  </a:lnTo>
                  <a:lnTo>
                    <a:pt x="1089" y="2434"/>
                  </a:lnTo>
                  <a:lnTo>
                    <a:pt x="1333" y="2434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79" y="2344"/>
                  </a:lnTo>
                  <a:lnTo>
                    <a:pt x="1794" y="2293"/>
                  </a:lnTo>
                  <a:lnTo>
                    <a:pt x="1884" y="2229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99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63" y="359"/>
                  </a:lnTo>
                  <a:lnTo>
                    <a:pt x="1986" y="282"/>
                  </a:lnTo>
                  <a:lnTo>
                    <a:pt x="1884" y="218"/>
                  </a:lnTo>
                  <a:lnTo>
                    <a:pt x="1794" y="154"/>
                  </a:lnTo>
                  <a:lnTo>
                    <a:pt x="1679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Google Shape;2312;p45"/>
          <p:cNvSpPr/>
          <p:nvPr/>
        </p:nvSpPr>
        <p:spPr>
          <a:xfrm>
            <a:off x="3543300" y="1162050"/>
            <a:ext cx="2057400" cy="1038300"/>
          </a:xfrm>
          <a:prstGeom prst="roundRect">
            <a:avLst>
              <a:gd name="adj" fmla="val 16667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45"/>
          <p:cNvSpPr/>
          <p:nvPr/>
        </p:nvSpPr>
        <p:spPr>
          <a:xfrm>
            <a:off x="6619875" y="1162050"/>
            <a:ext cx="2057400" cy="1038300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45"/>
          <p:cNvSpPr/>
          <p:nvPr/>
        </p:nvSpPr>
        <p:spPr>
          <a:xfrm>
            <a:off x="466725" y="1162050"/>
            <a:ext cx="2057400" cy="1038300"/>
          </a:xfrm>
          <a:prstGeom prst="roundRect">
            <a:avLst>
              <a:gd name="adj" fmla="val 16667"/>
            </a:avLst>
          </a:prstGeom>
          <a:solidFill>
            <a:srgbClr val="E4EA2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4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2316" name="Google Shape;2316;p45"/>
          <p:cNvGrpSpPr/>
          <p:nvPr/>
        </p:nvGrpSpPr>
        <p:grpSpPr>
          <a:xfrm>
            <a:off x="6629400" y="934075"/>
            <a:ext cx="2057400" cy="1081675"/>
            <a:chOff x="6629400" y="934075"/>
            <a:chExt cx="2057400" cy="1081675"/>
          </a:xfrm>
        </p:grpSpPr>
        <p:sp>
          <p:nvSpPr>
            <p:cNvPr id="2317" name="Google Shape;2317;p45"/>
            <p:cNvSpPr/>
            <p:nvPr/>
          </p:nvSpPr>
          <p:spPr>
            <a:xfrm>
              <a:off x="7379250" y="93407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18" name="Google Shape;2318;p45"/>
            <p:cNvSpPr txBox="1"/>
            <p:nvPr/>
          </p:nvSpPr>
          <p:spPr>
            <a:xfrm>
              <a:off x="6629400" y="134450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Analytical model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19" name="Google Shape;2319;p45"/>
            <p:cNvSpPr txBox="1"/>
            <p:nvPr/>
          </p:nvSpPr>
          <p:spPr>
            <a:xfrm>
              <a:off x="6629400" y="168395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20" name="Google Shape;2320;p45"/>
          <p:cNvGrpSpPr/>
          <p:nvPr/>
        </p:nvGrpSpPr>
        <p:grpSpPr>
          <a:xfrm>
            <a:off x="3543300" y="934075"/>
            <a:ext cx="2057411" cy="1083827"/>
            <a:chOff x="3543300" y="934075"/>
            <a:chExt cx="2057411" cy="1083827"/>
          </a:xfrm>
        </p:grpSpPr>
        <p:sp>
          <p:nvSpPr>
            <p:cNvPr id="2321" name="Google Shape;2321;p45"/>
            <p:cNvSpPr/>
            <p:nvPr/>
          </p:nvSpPr>
          <p:spPr>
            <a:xfrm>
              <a:off x="4302675" y="93407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22" name="Google Shape;2322;p45"/>
            <p:cNvSpPr txBox="1"/>
            <p:nvPr/>
          </p:nvSpPr>
          <p:spPr>
            <a:xfrm>
              <a:off x="3543300" y="134450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Choose algorithm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23" name="Google Shape;2323;p45"/>
            <p:cNvSpPr txBox="1"/>
            <p:nvPr/>
          </p:nvSpPr>
          <p:spPr>
            <a:xfrm>
              <a:off x="3543311" y="1686102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24" name="Google Shape;2324;p45"/>
          <p:cNvGrpSpPr/>
          <p:nvPr/>
        </p:nvGrpSpPr>
        <p:grpSpPr>
          <a:xfrm>
            <a:off x="457201" y="934075"/>
            <a:ext cx="2057400" cy="1083825"/>
            <a:chOff x="457201" y="934075"/>
            <a:chExt cx="2057400" cy="1083825"/>
          </a:xfrm>
        </p:grpSpPr>
        <p:sp>
          <p:nvSpPr>
            <p:cNvPr id="2325" name="Google Shape;2325;p45"/>
            <p:cNvSpPr txBox="1"/>
            <p:nvPr/>
          </p:nvSpPr>
          <p:spPr>
            <a:xfrm>
              <a:off x="457201" y="134450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Identify data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26" name="Google Shape;2326;p45"/>
            <p:cNvSpPr txBox="1"/>
            <p:nvPr/>
          </p:nvSpPr>
          <p:spPr>
            <a:xfrm>
              <a:off x="457201" y="168610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7" name="Google Shape;2327;p45"/>
            <p:cNvSpPr/>
            <p:nvPr/>
          </p:nvSpPr>
          <p:spPr>
            <a:xfrm>
              <a:off x="1226100" y="93407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2328" name="Google Shape;2328;p45"/>
          <p:cNvSpPr/>
          <p:nvPr/>
        </p:nvSpPr>
        <p:spPr>
          <a:xfrm>
            <a:off x="6619875" y="3233600"/>
            <a:ext cx="2057400" cy="1038300"/>
          </a:xfrm>
          <a:prstGeom prst="roundRect">
            <a:avLst>
              <a:gd name="adj" fmla="val 16667"/>
            </a:avLst>
          </a:prstGeom>
          <a:solidFill>
            <a:srgbClr val="2776E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9" name="Google Shape;2329;p45"/>
          <p:cNvSpPr/>
          <p:nvPr/>
        </p:nvSpPr>
        <p:spPr>
          <a:xfrm>
            <a:off x="466725" y="3233600"/>
            <a:ext cx="2057400" cy="1038300"/>
          </a:xfrm>
          <a:prstGeom prst="roundRect">
            <a:avLst>
              <a:gd name="adj" fmla="val 16667"/>
            </a:avLst>
          </a:prstGeom>
          <a:solidFill>
            <a:srgbClr val="8027E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0" name="Google Shape;2330;p45"/>
          <p:cNvGrpSpPr/>
          <p:nvPr/>
        </p:nvGrpSpPr>
        <p:grpSpPr>
          <a:xfrm>
            <a:off x="6629400" y="3005625"/>
            <a:ext cx="2057400" cy="1081675"/>
            <a:chOff x="6629400" y="3005625"/>
            <a:chExt cx="2057400" cy="1081675"/>
          </a:xfrm>
        </p:grpSpPr>
        <p:sp>
          <p:nvSpPr>
            <p:cNvPr id="2331" name="Google Shape;2331;p45"/>
            <p:cNvSpPr/>
            <p:nvPr/>
          </p:nvSpPr>
          <p:spPr>
            <a:xfrm>
              <a:off x="7379250" y="300562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32" name="Google Shape;2332;p45"/>
            <p:cNvSpPr txBox="1"/>
            <p:nvPr/>
          </p:nvSpPr>
          <p:spPr>
            <a:xfrm>
              <a:off x="6629400" y="341605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Run the model</a:t>
              </a:r>
              <a:endParaRPr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33" name="Google Shape;2333;p45"/>
            <p:cNvSpPr txBox="1"/>
            <p:nvPr/>
          </p:nvSpPr>
          <p:spPr>
            <a:xfrm>
              <a:off x="6629400" y="375550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Neptune is very far away from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34" name="Google Shape;2334;p45"/>
          <p:cNvGrpSpPr/>
          <p:nvPr/>
        </p:nvGrpSpPr>
        <p:grpSpPr>
          <a:xfrm>
            <a:off x="457201" y="3005625"/>
            <a:ext cx="2057400" cy="1083825"/>
            <a:chOff x="457201" y="3005625"/>
            <a:chExt cx="2057400" cy="1083825"/>
          </a:xfrm>
        </p:grpSpPr>
        <p:sp>
          <p:nvSpPr>
            <p:cNvPr id="2335" name="Google Shape;2335;p45"/>
            <p:cNvSpPr txBox="1"/>
            <p:nvPr/>
          </p:nvSpPr>
          <p:spPr>
            <a:xfrm>
              <a:off x="457201" y="341605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Train the model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36" name="Google Shape;2336;p45"/>
            <p:cNvSpPr txBox="1"/>
            <p:nvPr/>
          </p:nvSpPr>
          <p:spPr>
            <a:xfrm>
              <a:off x="457201" y="375765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37" name="Google Shape;2337;p45"/>
            <p:cNvSpPr/>
            <p:nvPr/>
          </p:nvSpPr>
          <p:spPr>
            <a:xfrm>
              <a:off x="1226100" y="300562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338" name="Google Shape;2338;p45"/>
          <p:cNvGrpSpPr/>
          <p:nvPr/>
        </p:nvGrpSpPr>
        <p:grpSpPr>
          <a:xfrm>
            <a:off x="3124753" y="2097067"/>
            <a:ext cx="2904005" cy="2684408"/>
            <a:chOff x="3124753" y="2097067"/>
            <a:chExt cx="2904005" cy="2684408"/>
          </a:xfrm>
        </p:grpSpPr>
        <p:sp>
          <p:nvSpPr>
            <p:cNvPr id="2339" name="Google Shape;2339;p45"/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0" name="Google Shape;2340;p45"/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2341" name="Google Shape;2341;p45"/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45"/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5"/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5"/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45"/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45"/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5"/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5"/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45"/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45"/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45"/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45"/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45"/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45"/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45"/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45"/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45"/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45"/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45"/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45"/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5"/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5"/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5"/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5"/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5"/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5"/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5"/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5"/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5"/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5"/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45"/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45"/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5"/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5"/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5"/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5"/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5"/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5"/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5"/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5"/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5"/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5"/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5"/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5"/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5"/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5"/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5"/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5"/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45"/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5"/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5"/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5"/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3" name="Google Shape;2393;p45"/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2394" name="Google Shape;2394;p45"/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45"/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5"/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5"/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5"/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5"/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5"/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5"/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5"/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5"/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5"/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5"/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45"/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45"/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45"/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5"/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45"/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45"/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5"/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45"/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45"/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45"/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5"/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7" name="Google Shape;2417;p45"/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2418" name="Google Shape;2418;p45"/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45"/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5"/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5"/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5"/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45"/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45"/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5"/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5"/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5"/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5"/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5"/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5"/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5"/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5"/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45"/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5"/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5"/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5"/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5"/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5"/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5"/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45"/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45"/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45"/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5"/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5"/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45"/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45"/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5"/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5"/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45"/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45"/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45"/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6" name="Google Shape;2456;p46"/>
          <p:cNvSpPr/>
          <p:nvPr/>
        </p:nvSpPr>
        <p:spPr>
          <a:xfrm>
            <a:off x="7010400" y="2493575"/>
            <a:ext cx="1676400" cy="838200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2457;p46"/>
          <p:cNvSpPr/>
          <p:nvPr/>
        </p:nvSpPr>
        <p:spPr>
          <a:xfrm>
            <a:off x="457200" y="2493575"/>
            <a:ext cx="1676400" cy="838200"/>
          </a:xfrm>
          <a:prstGeom prst="roundRect">
            <a:avLst>
              <a:gd name="adj" fmla="val 16667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46"/>
          <p:cNvSpPr/>
          <p:nvPr/>
        </p:nvSpPr>
        <p:spPr>
          <a:xfrm>
            <a:off x="3368513" y="3893763"/>
            <a:ext cx="838200" cy="838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46"/>
          <p:cNvSpPr/>
          <p:nvPr/>
        </p:nvSpPr>
        <p:spPr>
          <a:xfrm>
            <a:off x="3368513" y="1139863"/>
            <a:ext cx="838200" cy="838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4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grpSp>
        <p:nvGrpSpPr>
          <p:cNvPr id="2461" name="Google Shape;2461;p46"/>
          <p:cNvGrpSpPr/>
          <p:nvPr/>
        </p:nvGrpSpPr>
        <p:grpSpPr>
          <a:xfrm>
            <a:off x="695825" y="1139863"/>
            <a:ext cx="1199150" cy="1301625"/>
            <a:chOff x="1183750" y="1120025"/>
            <a:chExt cx="1199150" cy="1301625"/>
          </a:xfrm>
        </p:grpSpPr>
        <p:sp>
          <p:nvSpPr>
            <p:cNvPr id="2462" name="Google Shape;2462;p46"/>
            <p:cNvSpPr/>
            <p:nvPr/>
          </p:nvSpPr>
          <p:spPr>
            <a:xfrm>
              <a:off x="1803325" y="1134425"/>
              <a:ext cx="36200" cy="296200"/>
            </a:xfrm>
            <a:custGeom>
              <a:avLst/>
              <a:gdLst/>
              <a:ahLst/>
              <a:cxnLst/>
              <a:rect l="l" t="t" r="r" b="b"/>
              <a:pathLst>
                <a:path w="1448" h="11848" extrusionOk="0">
                  <a:moveTo>
                    <a:pt x="730" y="0"/>
                  </a:moveTo>
                  <a:lnTo>
                    <a:pt x="577" y="13"/>
                  </a:lnTo>
                  <a:lnTo>
                    <a:pt x="436" y="52"/>
                  </a:lnTo>
                  <a:lnTo>
                    <a:pt x="320" y="116"/>
                  </a:lnTo>
                  <a:lnTo>
                    <a:pt x="205" y="205"/>
                  </a:lnTo>
                  <a:lnTo>
                    <a:pt x="115" y="321"/>
                  </a:lnTo>
                  <a:lnTo>
                    <a:pt x="51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0" y="11118"/>
                  </a:lnTo>
                  <a:lnTo>
                    <a:pt x="13" y="11271"/>
                  </a:lnTo>
                  <a:lnTo>
                    <a:pt x="51" y="11399"/>
                  </a:lnTo>
                  <a:lnTo>
                    <a:pt x="115" y="11527"/>
                  </a:lnTo>
                  <a:lnTo>
                    <a:pt x="205" y="11630"/>
                  </a:lnTo>
                  <a:lnTo>
                    <a:pt x="320" y="11720"/>
                  </a:lnTo>
                  <a:lnTo>
                    <a:pt x="436" y="11796"/>
                  </a:lnTo>
                  <a:lnTo>
                    <a:pt x="577" y="11835"/>
                  </a:lnTo>
                  <a:lnTo>
                    <a:pt x="730" y="11848"/>
                  </a:lnTo>
                  <a:lnTo>
                    <a:pt x="871" y="11835"/>
                  </a:lnTo>
                  <a:lnTo>
                    <a:pt x="1012" y="11796"/>
                  </a:lnTo>
                  <a:lnTo>
                    <a:pt x="1127" y="11720"/>
                  </a:lnTo>
                  <a:lnTo>
                    <a:pt x="1243" y="11630"/>
                  </a:lnTo>
                  <a:lnTo>
                    <a:pt x="1332" y="11527"/>
                  </a:lnTo>
                  <a:lnTo>
                    <a:pt x="1396" y="11399"/>
                  </a:lnTo>
                  <a:lnTo>
                    <a:pt x="1435" y="11271"/>
                  </a:lnTo>
                  <a:lnTo>
                    <a:pt x="1447" y="11118"/>
                  </a:lnTo>
                  <a:lnTo>
                    <a:pt x="1447" y="718"/>
                  </a:lnTo>
                  <a:lnTo>
                    <a:pt x="1435" y="577"/>
                  </a:lnTo>
                  <a:lnTo>
                    <a:pt x="1396" y="436"/>
                  </a:lnTo>
                  <a:lnTo>
                    <a:pt x="1332" y="321"/>
                  </a:lnTo>
                  <a:lnTo>
                    <a:pt x="1243" y="205"/>
                  </a:lnTo>
                  <a:lnTo>
                    <a:pt x="1127" y="116"/>
                  </a:lnTo>
                  <a:lnTo>
                    <a:pt x="1012" y="52"/>
                  </a:lnTo>
                  <a:lnTo>
                    <a:pt x="871" y="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6"/>
            <p:cNvSpPr/>
            <p:nvPr/>
          </p:nvSpPr>
          <p:spPr>
            <a:xfrm>
              <a:off x="2014325" y="1218325"/>
              <a:ext cx="222875" cy="296525"/>
            </a:xfrm>
            <a:custGeom>
              <a:avLst/>
              <a:gdLst/>
              <a:ahLst/>
              <a:cxnLst/>
              <a:rect l="l" t="t" r="r" b="b"/>
              <a:pathLst>
                <a:path w="8915" h="11861" extrusionOk="0">
                  <a:moveTo>
                    <a:pt x="4535" y="0"/>
                  </a:moveTo>
                  <a:lnTo>
                    <a:pt x="4381" y="13"/>
                  </a:lnTo>
                  <a:lnTo>
                    <a:pt x="4253" y="51"/>
                  </a:lnTo>
                  <a:lnTo>
                    <a:pt x="4125" y="128"/>
                  </a:lnTo>
                  <a:lnTo>
                    <a:pt x="4022" y="218"/>
                  </a:lnTo>
                  <a:lnTo>
                    <a:pt x="3933" y="320"/>
                  </a:lnTo>
                  <a:lnTo>
                    <a:pt x="3869" y="448"/>
                  </a:lnTo>
                  <a:lnTo>
                    <a:pt x="3817" y="576"/>
                  </a:lnTo>
                  <a:lnTo>
                    <a:pt x="3805" y="730"/>
                  </a:lnTo>
                  <a:lnTo>
                    <a:pt x="3805" y="6647"/>
                  </a:lnTo>
                  <a:lnTo>
                    <a:pt x="193" y="10643"/>
                  </a:lnTo>
                  <a:lnTo>
                    <a:pt x="103" y="10759"/>
                  </a:lnTo>
                  <a:lnTo>
                    <a:pt x="39" y="10887"/>
                  </a:lnTo>
                  <a:lnTo>
                    <a:pt x="1" y="11028"/>
                  </a:lnTo>
                  <a:lnTo>
                    <a:pt x="1" y="11169"/>
                  </a:lnTo>
                  <a:lnTo>
                    <a:pt x="13" y="11309"/>
                  </a:lnTo>
                  <a:lnTo>
                    <a:pt x="65" y="11438"/>
                  </a:lnTo>
                  <a:lnTo>
                    <a:pt x="141" y="11566"/>
                  </a:lnTo>
                  <a:lnTo>
                    <a:pt x="244" y="11668"/>
                  </a:lnTo>
                  <a:lnTo>
                    <a:pt x="346" y="11758"/>
                  </a:lnTo>
                  <a:lnTo>
                    <a:pt x="474" y="11809"/>
                  </a:lnTo>
                  <a:lnTo>
                    <a:pt x="590" y="11847"/>
                  </a:lnTo>
                  <a:lnTo>
                    <a:pt x="731" y="11860"/>
                  </a:lnTo>
                  <a:lnTo>
                    <a:pt x="872" y="11847"/>
                  </a:lnTo>
                  <a:lnTo>
                    <a:pt x="948" y="11822"/>
                  </a:lnTo>
                  <a:lnTo>
                    <a:pt x="1012" y="11796"/>
                  </a:lnTo>
                  <a:lnTo>
                    <a:pt x="1089" y="11771"/>
                  </a:lnTo>
                  <a:lnTo>
                    <a:pt x="1153" y="11719"/>
                  </a:lnTo>
                  <a:lnTo>
                    <a:pt x="1205" y="11681"/>
                  </a:lnTo>
                  <a:lnTo>
                    <a:pt x="1269" y="11617"/>
                  </a:lnTo>
                  <a:lnTo>
                    <a:pt x="5072" y="7416"/>
                  </a:lnTo>
                  <a:lnTo>
                    <a:pt x="5149" y="7301"/>
                  </a:lnTo>
                  <a:lnTo>
                    <a:pt x="5213" y="7185"/>
                  </a:lnTo>
                  <a:lnTo>
                    <a:pt x="5252" y="7057"/>
                  </a:lnTo>
                  <a:lnTo>
                    <a:pt x="5265" y="6929"/>
                  </a:lnTo>
                  <a:lnTo>
                    <a:pt x="5265" y="1460"/>
                  </a:lnTo>
                  <a:lnTo>
                    <a:pt x="8185" y="1460"/>
                  </a:lnTo>
                  <a:lnTo>
                    <a:pt x="8338" y="1447"/>
                  </a:lnTo>
                  <a:lnTo>
                    <a:pt x="8479" y="1396"/>
                  </a:lnTo>
                  <a:lnTo>
                    <a:pt x="8595" y="1332"/>
                  </a:lnTo>
                  <a:lnTo>
                    <a:pt x="8710" y="1242"/>
                  </a:lnTo>
                  <a:lnTo>
                    <a:pt x="8800" y="1140"/>
                  </a:lnTo>
                  <a:lnTo>
                    <a:pt x="8864" y="1012"/>
                  </a:lnTo>
                  <a:lnTo>
                    <a:pt x="8902" y="871"/>
                  </a:lnTo>
                  <a:lnTo>
                    <a:pt x="8915" y="730"/>
                  </a:lnTo>
                  <a:lnTo>
                    <a:pt x="8902" y="576"/>
                  </a:lnTo>
                  <a:lnTo>
                    <a:pt x="8864" y="448"/>
                  </a:lnTo>
                  <a:lnTo>
                    <a:pt x="8800" y="320"/>
                  </a:lnTo>
                  <a:lnTo>
                    <a:pt x="8710" y="218"/>
                  </a:lnTo>
                  <a:lnTo>
                    <a:pt x="8595" y="128"/>
                  </a:lnTo>
                  <a:lnTo>
                    <a:pt x="8479" y="51"/>
                  </a:lnTo>
                  <a:lnTo>
                    <a:pt x="8338" y="13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6"/>
            <p:cNvSpPr/>
            <p:nvPr/>
          </p:nvSpPr>
          <p:spPr>
            <a:xfrm>
              <a:off x="2109425" y="1690925"/>
              <a:ext cx="259075" cy="36200"/>
            </a:xfrm>
            <a:custGeom>
              <a:avLst/>
              <a:gdLst/>
              <a:ahLst/>
              <a:cxnLst/>
              <a:rect l="l" t="t" r="r" b="b"/>
              <a:pathLst>
                <a:path w="10363" h="1448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3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9632" y="1448"/>
                  </a:lnTo>
                  <a:lnTo>
                    <a:pt x="9786" y="1435"/>
                  </a:lnTo>
                  <a:lnTo>
                    <a:pt x="9914" y="1397"/>
                  </a:lnTo>
                  <a:lnTo>
                    <a:pt x="10042" y="1333"/>
                  </a:lnTo>
                  <a:lnTo>
                    <a:pt x="10157" y="1243"/>
                  </a:lnTo>
                  <a:lnTo>
                    <a:pt x="10234" y="1128"/>
                  </a:lnTo>
                  <a:lnTo>
                    <a:pt x="10311" y="1012"/>
                  </a:lnTo>
                  <a:lnTo>
                    <a:pt x="10349" y="871"/>
                  </a:lnTo>
                  <a:lnTo>
                    <a:pt x="10362" y="731"/>
                  </a:lnTo>
                  <a:lnTo>
                    <a:pt x="10349" y="577"/>
                  </a:lnTo>
                  <a:lnTo>
                    <a:pt x="10311" y="436"/>
                  </a:lnTo>
                  <a:lnTo>
                    <a:pt x="10234" y="321"/>
                  </a:lnTo>
                  <a:lnTo>
                    <a:pt x="10157" y="205"/>
                  </a:lnTo>
                  <a:lnTo>
                    <a:pt x="10042" y="116"/>
                  </a:lnTo>
                  <a:lnTo>
                    <a:pt x="9914" y="52"/>
                  </a:lnTo>
                  <a:lnTo>
                    <a:pt x="9786" y="13"/>
                  </a:lnTo>
                  <a:lnTo>
                    <a:pt x="96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6"/>
            <p:cNvSpPr/>
            <p:nvPr/>
          </p:nvSpPr>
          <p:spPr>
            <a:xfrm>
              <a:off x="2035775" y="1900975"/>
              <a:ext cx="285650" cy="191175"/>
            </a:xfrm>
            <a:custGeom>
              <a:avLst/>
              <a:gdLst/>
              <a:ahLst/>
              <a:cxnLst/>
              <a:rect l="l" t="t" r="r" b="b"/>
              <a:pathLst>
                <a:path w="11426" h="7647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14" y="577"/>
                  </a:lnTo>
                  <a:lnTo>
                    <a:pt x="1" y="718"/>
                  </a:lnTo>
                  <a:lnTo>
                    <a:pt x="14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7647" y="1448"/>
                  </a:lnTo>
                  <a:lnTo>
                    <a:pt x="10016" y="7199"/>
                  </a:lnTo>
                  <a:lnTo>
                    <a:pt x="10068" y="7301"/>
                  </a:lnTo>
                  <a:lnTo>
                    <a:pt x="10132" y="7391"/>
                  </a:lnTo>
                  <a:lnTo>
                    <a:pt x="10209" y="7467"/>
                  </a:lnTo>
                  <a:lnTo>
                    <a:pt x="10285" y="7532"/>
                  </a:lnTo>
                  <a:lnTo>
                    <a:pt x="10388" y="7583"/>
                  </a:lnTo>
                  <a:lnTo>
                    <a:pt x="10478" y="7621"/>
                  </a:lnTo>
                  <a:lnTo>
                    <a:pt x="10580" y="7634"/>
                  </a:lnTo>
                  <a:lnTo>
                    <a:pt x="10695" y="7647"/>
                  </a:lnTo>
                  <a:lnTo>
                    <a:pt x="10836" y="7634"/>
                  </a:lnTo>
                  <a:lnTo>
                    <a:pt x="10964" y="7596"/>
                  </a:lnTo>
                  <a:lnTo>
                    <a:pt x="11105" y="7519"/>
                  </a:lnTo>
                  <a:lnTo>
                    <a:pt x="11208" y="7429"/>
                  </a:lnTo>
                  <a:lnTo>
                    <a:pt x="11297" y="7327"/>
                  </a:lnTo>
                  <a:lnTo>
                    <a:pt x="11361" y="7199"/>
                  </a:lnTo>
                  <a:lnTo>
                    <a:pt x="11400" y="7070"/>
                  </a:lnTo>
                  <a:lnTo>
                    <a:pt x="11425" y="6930"/>
                  </a:lnTo>
                  <a:lnTo>
                    <a:pt x="11412" y="6776"/>
                  </a:lnTo>
                  <a:lnTo>
                    <a:pt x="11361" y="6635"/>
                  </a:lnTo>
                  <a:lnTo>
                    <a:pt x="8800" y="449"/>
                  </a:lnTo>
                  <a:lnTo>
                    <a:pt x="8748" y="346"/>
                  </a:lnTo>
                  <a:lnTo>
                    <a:pt x="8684" y="257"/>
                  </a:lnTo>
                  <a:lnTo>
                    <a:pt x="8620" y="180"/>
                  </a:lnTo>
                  <a:lnTo>
                    <a:pt x="8531" y="116"/>
                  </a:lnTo>
                  <a:lnTo>
                    <a:pt x="8441" y="65"/>
                  </a:lnTo>
                  <a:lnTo>
                    <a:pt x="8339" y="26"/>
                  </a:lnTo>
                  <a:lnTo>
                    <a:pt x="82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6"/>
            <p:cNvSpPr/>
            <p:nvPr/>
          </p:nvSpPr>
          <p:spPr>
            <a:xfrm>
              <a:off x="1997350" y="1939075"/>
              <a:ext cx="148600" cy="292375"/>
            </a:xfrm>
            <a:custGeom>
              <a:avLst/>
              <a:gdLst/>
              <a:ahLst/>
              <a:cxnLst/>
              <a:rect l="l" t="t" r="r" b="b"/>
              <a:pathLst>
                <a:path w="5944" h="11695" extrusionOk="0">
                  <a:moveTo>
                    <a:pt x="731" y="1"/>
                  </a:moveTo>
                  <a:lnTo>
                    <a:pt x="590" y="13"/>
                  </a:lnTo>
                  <a:lnTo>
                    <a:pt x="449" y="65"/>
                  </a:lnTo>
                  <a:lnTo>
                    <a:pt x="334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90"/>
                  </a:lnTo>
                  <a:lnTo>
                    <a:pt x="1" y="731"/>
                  </a:lnTo>
                  <a:lnTo>
                    <a:pt x="1" y="5393"/>
                  </a:lnTo>
                  <a:lnTo>
                    <a:pt x="26" y="5546"/>
                  </a:lnTo>
                  <a:lnTo>
                    <a:pt x="65" y="5675"/>
                  </a:lnTo>
                  <a:lnTo>
                    <a:pt x="129" y="5803"/>
                  </a:lnTo>
                  <a:lnTo>
                    <a:pt x="218" y="5905"/>
                  </a:lnTo>
                  <a:lnTo>
                    <a:pt x="334" y="5995"/>
                  </a:lnTo>
                  <a:lnTo>
                    <a:pt x="449" y="6072"/>
                  </a:lnTo>
                  <a:lnTo>
                    <a:pt x="590" y="6110"/>
                  </a:lnTo>
                  <a:lnTo>
                    <a:pt x="731" y="6123"/>
                  </a:lnTo>
                  <a:lnTo>
                    <a:pt x="4484" y="6123"/>
                  </a:lnTo>
                  <a:lnTo>
                    <a:pt x="4484" y="10964"/>
                  </a:lnTo>
                  <a:lnTo>
                    <a:pt x="4496" y="11105"/>
                  </a:lnTo>
                  <a:lnTo>
                    <a:pt x="4548" y="11246"/>
                  </a:lnTo>
                  <a:lnTo>
                    <a:pt x="4612" y="11361"/>
                  </a:lnTo>
                  <a:lnTo>
                    <a:pt x="4701" y="11477"/>
                  </a:lnTo>
                  <a:lnTo>
                    <a:pt x="4804" y="11566"/>
                  </a:lnTo>
                  <a:lnTo>
                    <a:pt x="4932" y="11630"/>
                  </a:lnTo>
                  <a:lnTo>
                    <a:pt x="5060" y="11669"/>
                  </a:lnTo>
                  <a:lnTo>
                    <a:pt x="5214" y="11694"/>
                  </a:lnTo>
                  <a:lnTo>
                    <a:pt x="5354" y="11669"/>
                  </a:lnTo>
                  <a:lnTo>
                    <a:pt x="5495" y="11630"/>
                  </a:lnTo>
                  <a:lnTo>
                    <a:pt x="5623" y="11566"/>
                  </a:lnTo>
                  <a:lnTo>
                    <a:pt x="5726" y="11477"/>
                  </a:lnTo>
                  <a:lnTo>
                    <a:pt x="5816" y="11361"/>
                  </a:lnTo>
                  <a:lnTo>
                    <a:pt x="5880" y="11246"/>
                  </a:lnTo>
                  <a:lnTo>
                    <a:pt x="5931" y="11105"/>
                  </a:lnTo>
                  <a:lnTo>
                    <a:pt x="5944" y="10964"/>
                  </a:lnTo>
                  <a:lnTo>
                    <a:pt x="5944" y="5393"/>
                  </a:lnTo>
                  <a:lnTo>
                    <a:pt x="5931" y="5252"/>
                  </a:lnTo>
                  <a:lnTo>
                    <a:pt x="5880" y="5111"/>
                  </a:lnTo>
                  <a:lnTo>
                    <a:pt x="5816" y="4983"/>
                  </a:lnTo>
                  <a:lnTo>
                    <a:pt x="5726" y="4880"/>
                  </a:lnTo>
                  <a:lnTo>
                    <a:pt x="5623" y="4791"/>
                  </a:lnTo>
                  <a:lnTo>
                    <a:pt x="5495" y="4727"/>
                  </a:lnTo>
                  <a:lnTo>
                    <a:pt x="5354" y="4676"/>
                  </a:lnTo>
                  <a:lnTo>
                    <a:pt x="5214" y="4663"/>
                  </a:lnTo>
                  <a:lnTo>
                    <a:pt x="1461" y="4663"/>
                  </a:lnTo>
                  <a:lnTo>
                    <a:pt x="1461" y="731"/>
                  </a:lnTo>
                  <a:lnTo>
                    <a:pt x="1448" y="590"/>
                  </a:lnTo>
                  <a:lnTo>
                    <a:pt x="1410" y="449"/>
                  </a:lnTo>
                  <a:lnTo>
                    <a:pt x="1333" y="321"/>
                  </a:lnTo>
                  <a:lnTo>
                    <a:pt x="1256" y="218"/>
                  </a:lnTo>
                  <a:lnTo>
                    <a:pt x="1141" y="129"/>
                  </a:lnTo>
                  <a:lnTo>
                    <a:pt x="1013" y="65"/>
                  </a:lnTo>
                  <a:lnTo>
                    <a:pt x="884" y="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6"/>
            <p:cNvSpPr/>
            <p:nvPr/>
          </p:nvSpPr>
          <p:spPr>
            <a:xfrm>
              <a:off x="1749200" y="2006650"/>
              <a:ext cx="152125" cy="400575"/>
            </a:xfrm>
            <a:custGeom>
              <a:avLst/>
              <a:gdLst/>
              <a:ahLst/>
              <a:cxnLst/>
              <a:rect l="l" t="t" r="r" b="b"/>
              <a:pathLst>
                <a:path w="6085" h="16023" extrusionOk="0">
                  <a:moveTo>
                    <a:pt x="2895" y="0"/>
                  </a:moveTo>
                  <a:lnTo>
                    <a:pt x="2742" y="13"/>
                  </a:lnTo>
                  <a:lnTo>
                    <a:pt x="2601" y="51"/>
                  </a:lnTo>
                  <a:lnTo>
                    <a:pt x="2485" y="128"/>
                  </a:lnTo>
                  <a:lnTo>
                    <a:pt x="2370" y="218"/>
                  </a:lnTo>
                  <a:lnTo>
                    <a:pt x="2280" y="320"/>
                  </a:lnTo>
                  <a:lnTo>
                    <a:pt x="2216" y="448"/>
                  </a:lnTo>
                  <a:lnTo>
                    <a:pt x="2178" y="576"/>
                  </a:lnTo>
                  <a:lnTo>
                    <a:pt x="2165" y="730"/>
                  </a:lnTo>
                  <a:lnTo>
                    <a:pt x="2165" y="4163"/>
                  </a:lnTo>
                  <a:lnTo>
                    <a:pt x="2178" y="4304"/>
                  </a:lnTo>
                  <a:lnTo>
                    <a:pt x="2216" y="4444"/>
                  </a:lnTo>
                  <a:lnTo>
                    <a:pt x="2280" y="4573"/>
                  </a:lnTo>
                  <a:lnTo>
                    <a:pt x="2370" y="4675"/>
                  </a:lnTo>
                  <a:lnTo>
                    <a:pt x="2485" y="4765"/>
                  </a:lnTo>
                  <a:lnTo>
                    <a:pt x="2601" y="4829"/>
                  </a:lnTo>
                  <a:lnTo>
                    <a:pt x="2742" y="4880"/>
                  </a:lnTo>
                  <a:lnTo>
                    <a:pt x="2895" y="4893"/>
                  </a:lnTo>
                  <a:lnTo>
                    <a:pt x="4624" y="4893"/>
                  </a:lnTo>
                  <a:lnTo>
                    <a:pt x="4624" y="10157"/>
                  </a:lnTo>
                  <a:lnTo>
                    <a:pt x="731" y="10157"/>
                  </a:lnTo>
                  <a:lnTo>
                    <a:pt x="590" y="10170"/>
                  </a:lnTo>
                  <a:lnTo>
                    <a:pt x="449" y="10208"/>
                  </a:lnTo>
                  <a:lnTo>
                    <a:pt x="321" y="10285"/>
                  </a:lnTo>
                  <a:lnTo>
                    <a:pt x="218" y="10362"/>
                  </a:lnTo>
                  <a:lnTo>
                    <a:pt x="129" y="10477"/>
                  </a:lnTo>
                  <a:lnTo>
                    <a:pt x="65" y="10605"/>
                  </a:lnTo>
                  <a:lnTo>
                    <a:pt x="26" y="10733"/>
                  </a:lnTo>
                  <a:lnTo>
                    <a:pt x="1" y="10887"/>
                  </a:lnTo>
                  <a:lnTo>
                    <a:pt x="1" y="15293"/>
                  </a:lnTo>
                  <a:lnTo>
                    <a:pt x="26" y="15434"/>
                  </a:lnTo>
                  <a:lnTo>
                    <a:pt x="65" y="15574"/>
                  </a:lnTo>
                  <a:lnTo>
                    <a:pt x="129" y="15703"/>
                  </a:lnTo>
                  <a:lnTo>
                    <a:pt x="218" y="15805"/>
                  </a:lnTo>
                  <a:lnTo>
                    <a:pt x="321" y="15895"/>
                  </a:lnTo>
                  <a:lnTo>
                    <a:pt x="449" y="15959"/>
                  </a:lnTo>
                  <a:lnTo>
                    <a:pt x="590" y="16010"/>
                  </a:lnTo>
                  <a:lnTo>
                    <a:pt x="731" y="16023"/>
                  </a:lnTo>
                  <a:lnTo>
                    <a:pt x="884" y="16010"/>
                  </a:lnTo>
                  <a:lnTo>
                    <a:pt x="1012" y="15959"/>
                  </a:lnTo>
                  <a:lnTo>
                    <a:pt x="1141" y="15895"/>
                  </a:lnTo>
                  <a:lnTo>
                    <a:pt x="1243" y="15805"/>
                  </a:lnTo>
                  <a:lnTo>
                    <a:pt x="1333" y="15703"/>
                  </a:lnTo>
                  <a:lnTo>
                    <a:pt x="1410" y="15574"/>
                  </a:lnTo>
                  <a:lnTo>
                    <a:pt x="1448" y="15434"/>
                  </a:lnTo>
                  <a:lnTo>
                    <a:pt x="1461" y="15293"/>
                  </a:lnTo>
                  <a:lnTo>
                    <a:pt x="1461" y="11617"/>
                  </a:lnTo>
                  <a:lnTo>
                    <a:pt x="5354" y="11617"/>
                  </a:lnTo>
                  <a:lnTo>
                    <a:pt x="5495" y="11591"/>
                  </a:lnTo>
                  <a:lnTo>
                    <a:pt x="5636" y="11553"/>
                  </a:lnTo>
                  <a:lnTo>
                    <a:pt x="5764" y="11489"/>
                  </a:lnTo>
                  <a:lnTo>
                    <a:pt x="5867" y="11399"/>
                  </a:lnTo>
                  <a:lnTo>
                    <a:pt x="5956" y="11284"/>
                  </a:lnTo>
                  <a:lnTo>
                    <a:pt x="6020" y="11169"/>
                  </a:lnTo>
                  <a:lnTo>
                    <a:pt x="6072" y="11028"/>
                  </a:lnTo>
                  <a:lnTo>
                    <a:pt x="6084" y="10887"/>
                  </a:lnTo>
                  <a:lnTo>
                    <a:pt x="6084" y="4163"/>
                  </a:lnTo>
                  <a:lnTo>
                    <a:pt x="6072" y="4009"/>
                  </a:lnTo>
                  <a:lnTo>
                    <a:pt x="6020" y="3881"/>
                  </a:lnTo>
                  <a:lnTo>
                    <a:pt x="5956" y="3753"/>
                  </a:lnTo>
                  <a:lnTo>
                    <a:pt x="5867" y="3650"/>
                  </a:lnTo>
                  <a:lnTo>
                    <a:pt x="5764" y="3561"/>
                  </a:lnTo>
                  <a:lnTo>
                    <a:pt x="5636" y="3497"/>
                  </a:lnTo>
                  <a:lnTo>
                    <a:pt x="5495" y="3445"/>
                  </a:lnTo>
                  <a:lnTo>
                    <a:pt x="5354" y="3433"/>
                  </a:lnTo>
                  <a:lnTo>
                    <a:pt x="3612" y="3433"/>
                  </a:lnTo>
                  <a:lnTo>
                    <a:pt x="3612" y="730"/>
                  </a:lnTo>
                  <a:lnTo>
                    <a:pt x="3600" y="576"/>
                  </a:lnTo>
                  <a:lnTo>
                    <a:pt x="3561" y="448"/>
                  </a:lnTo>
                  <a:lnTo>
                    <a:pt x="3497" y="320"/>
                  </a:lnTo>
                  <a:lnTo>
                    <a:pt x="3408" y="218"/>
                  </a:lnTo>
                  <a:lnTo>
                    <a:pt x="3292" y="128"/>
                  </a:lnTo>
                  <a:lnTo>
                    <a:pt x="3177" y="51"/>
                  </a:lnTo>
                  <a:lnTo>
                    <a:pt x="3036" y="13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6"/>
            <p:cNvSpPr/>
            <p:nvPr/>
          </p:nvSpPr>
          <p:spPr>
            <a:xfrm>
              <a:off x="1496900" y="1950925"/>
              <a:ext cx="160125" cy="256825"/>
            </a:xfrm>
            <a:custGeom>
              <a:avLst/>
              <a:gdLst/>
              <a:ahLst/>
              <a:cxnLst/>
              <a:rect l="l" t="t" r="r" b="b"/>
              <a:pathLst>
                <a:path w="6405" h="10273" extrusionOk="0">
                  <a:moveTo>
                    <a:pt x="5597" y="1"/>
                  </a:moveTo>
                  <a:lnTo>
                    <a:pt x="5469" y="26"/>
                  </a:lnTo>
                  <a:lnTo>
                    <a:pt x="5328" y="77"/>
                  </a:lnTo>
                  <a:lnTo>
                    <a:pt x="5213" y="154"/>
                  </a:lnTo>
                  <a:lnTo>
                    <a:pt x="5110" y="269"/>
                  </a:lnTo>
                  <a:lnTo>
                    <a:pt x="167" y="6353"/>
                  </a:lnTo>
                  <a:lnTo>
                    <a:pt x="90" y="6456"/>
                  </a:lnTo>
                  <a:lnTo>
                    <a:pt x="39" y="6584"/>
                  </a:lnTo>
                  <a:lnTo>
                    <a:pt x="13" y="6699"/>
                  </a:lnTo>
                  <a:lnTo>
                    <a:pt x="0" y="6827"/>
                  </a:lnTo>
                  <a:lnTo>
                    <a:pt x="26" y="6955"/>
                  </a:lnTo>
                  <a:lnTo>
                    <a:pt x="51" y="7083"/>
                  </a:lnTo>
                  <a:lnTo>
                    <a:pt x="115" y="7199"/>
                  </a:lnTo>
                  <a:lnTo>
                    <a:pt x="192" y="7301"/>
                  </a:lnTo>
                  <a:lnTo>
                    <a:pt x="2664" y="10029"/>
                  </a:lnTo>
                  <a:lnTo>
                    <a:pt x="2715" y="10080"/>
                  </a:lnTo>
                  <a:lnTo>
                    <a:pt x="2779" y="10132"/>
                  </a:lnTo>
                  <a:lnTo>
                    <a:pt x="2843" y="10170"/>
                  </a:lnTo>
                  <a:lnTo>
                    <a:pt x="2920" y="10208"/>
                  </a:lnTo>
                  <a:lnTo>
                    <a:pt x="2984" y="10234"/>
                  </a:lnTo>
                  <a:lnTo>
                    <a:pt x="3061" y="10260"/>
                  </a:lnTo>
                  <a:lnTo>
                    <a:pt x="3202" y="10272"/>
                  </a:lnTo>
                  <a:lnTo>
                    <a:pt x="3330" y="10260"/>
                  </a:lnTo>
                  <a:lnTo>
                    <a:pt x="3458" y="10221"/>
                  </a:lnTo>
                  <a:lnTo>
                    <a:pt x="3586" y="10170"/>
                  </a:lnTo>
                  <a:lnTo>
                    <a:pt x="3689" y="10080"/>
                  </a:lnTo>
                  <a:lnTo>
                    <a:pt x="3791" y="9978"/>
                  </a:lnTo>
                  <a:lnTo>
                    <a:pt x="3868" y="9850"/>
                  </a:lnTo>
                  <a:lnTo>
                    <a:pt x="3906" y="9722"/>
                  </a:lnTo>
                  <a:lnTo>
                    <a:pt x="3932" y="9581"/>
                  </a:lnTo>
                  <a:lnTo>
                    <a:pt x="3932" y="9440"/>
                  </a:lnTo>
                  <a:lnTo>
                    <a:pt x="3894" y="9299"/>
                  </a:lnTo>
                  <a:lnTo>
                    <a:pt x="3830" y="9171"/>
                  </a:lnTo>
                  <a:lnTo>
                    <a:pt x="3740" y="9056"/>
                  </a:lnTo>
                  <a:lnTo>
                    <a:pt x="1691" y="6789"/>
                  </a:lnTo>
                  <a:lnTo>
                    <a:pt x="6238" y="1179"/>
                  </a:lnTo>
                  <a:lnTo>
                    <a:pt x="6327" y="1064"/>
                  </a:lnTo>
                  <a:lnTo>
                    <a:pt x="6378" y="923"/>
                  </a:lnTo>
                  <a:lnTo>
                    <a:pt x="6404" y="795"/>
                  </a:lnTo>
                  <a:lnTo>
                    <a:pt x="6404" y="654"/>
                  </a:lnTo>
                  <a:lnTo>
                    <a:pt x="6378" y="513"/>
                  </a:lnTo>
                  <a:lnTo>
                    <a:pt x="6314" y="385"/>
                  </a:lnTo>
                  <a:lnTo>
                    <a:pt x="6238" y="257"/>
                  </a:lnTo>
                  <a:lnTo>
                    <a:pt x="6135" y="154"/>
                  </a:lnTo>
                  <a:lnTo>
                    <a:pt x="6007" y="77"/>
                  </a:lnTo>
                  <a:lnTo>
                    <a:pt x="5879" y="26"/>
                  </a:lnTo>
                  <a:lnTo>
                    <a:pt x="57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6"/>
            <p:cNvSpPr/>
            <p:nvPr/>
          </p:nvSpPr>
          <p:spPr>
            <a:xfrm>
              <a:off x="1203275" y="1889125"/>
              <a:ext cx="391950" cy="276675"/>
            </a:xfrm>
            <a:custGeom>
              <a:avLst/>
              <a:gdLst/>
              <a:ahLst/>
              <a:cxnLst/>
              <a:rect l="l" t="t" r="r" b="b"/>
              <a:pathLst>
                <a:path w="15678" h="11067" extrusionOk="0">
                  <a:moveTo>
                    <a:pt x="14909" y="1"/>
                  </a:moveTo>
                  <a:lnTo>
                    <a:pt x="14768" y="26"/>
                  </a:lnTo>
                  <a:lnTo>
                    <a:pt x="14627" y="65"/>
                  </a:lnTo>
                  <a:lnTo>
                    <a:pt x="14512" y="141"/>
                  </a:lnTo>
                  <a:lnTo>
                    <a:pt x="14396" y="244"/>
                  </a:lnTo>
                  <a:lnTo>
                    <a:pt x="8594" y="6878"/>
                  </a:lnTo>
                  <a:lnTo>
                    <a:pt x="3561" y="6878"/>
                  </a:lnTo>
                  <a:lnTo>
                    <a:pt x="3420" y="6891"/>
                  </a:lnTo>
                  <a:lnTo>
                    <a:pt x="3292" y="6930"/>
                  </a:lnTo>
                  <a:lnTo>
                    <a:pt x="3164" y="6994"/>
                  </a:lnTo>
                  <a:lnTo>
                    <a:pt x="3061" y="7083"/>
                  </a:lnTo>
                  <a:lnTo>
                    <a:pt x="218" y="9811"/>
                  </a:lnTo>
                  <a:lnTo>
                    <a:pt x="128" y="9927"/>
                  </a:lnTo>
                  <a:lnTo>
                    <a:pt x="64" y="10042"/>
                  </a:lnTo>
                  <a:lnTo>
                    <a:pt x="13" y="10183"/>
                  </a:lnTo>
                  <a:lnTo>
                    <a:pt x="0" y="10324"/>
                  </a:lnTo>
                  <a:lnTo>
                    <a:pt x="13" y="10465"/>
                  </a:lnTo>
                  <a:lnTo>
                    <a:pt x="52" y="10593"/>
                  </a:lnTo>
                  <a:lnTo>
                    <a:pt x="116" y="10721"/>
                  </a:lnTo>
                  <a:lnTo>
                    <a:pt x="205" y="10836"/>
                  </a:lnTo>
                  <a:lnTo>
                    <a:pt x="256" y="10887"/>
                  </a:lnTo>
                  <a:lnTo>
                    <a:pt x="320" y="10939"/>
                  </a:lnTo>
                  <a:lnTo>
                    <a:pt x="449" y="11003"/>
                  </a:lnTo>
                  <a:lnTo>
                    <a:pt x="589" y="11054"/>
                  </a:lnTo>
                  <a:lnTo>
                    <a:pt x="730" y="11067"/>
                  </a:lnTo>
                  <a:lnTo>
                    <a:pt x="871" y="11054"/>
                  </a:lnTo>
                  <a:lnTo>
                    <a:pt x="999" y="11015"/>
                  </a:lnTo>
                  <a:lnTo>
                    <a:pt x="1127" y="10951"/>
                  </a:lnTo>
                  <a:lnTo>
                    <a:pt x="1230" y="10862"/>
                  </a:lnTo>
                  <a:lnTo>
                    <a:pt x="3855" y="8339"/>
                  </a:lnTo>
                  <a:lnTo>
                    <a:pt x="8915" y="8339"/>
                  </a:lnTo>
                  <a:lnTo>
                    <a:pt x="9004" y="8326"/>
                  </a:lnTo>
                  <a:lnTo>
                    <a:pt x="9068" y="8313"/>
                  </a:lnTo>
                  <a:lnTo>
                    <a:pt x="9145" y="8300"/>
                  </a:lnTo>
                  <a:lnTo>
                    <a:pt x="9222" y="8274"/>
                  </a:lnTo>
                  <a:lnTo>
                    <a:pt x="9286" y="8236"/>
                  </a:lnTo>
                  <a:lnTo>
                    <a:pt x="9350" y="8185"/>
                  </a:lnTo>
                  <a:lnTo>
                    <a:pt x="9414" y="8146"/>
                  </a:lnTo>
                  <a:lnTo>
                    <a:pt x="9465" y="8082"/>
                  </a:lnTo>
                  <a:lnTo>
                    <a:pt x="15498" y="1205"/>
                  </a:lnTo>
                  <a:lnTo>
                    <a:pt x="15587" y="1089"/>
                  </a:lnTo>
                  <a:lnTo>
                    <a:pt x="15639" y="948"/>
                  </a:lnTo>
                  <a:lnTo>
                    <a:pt x="15677" y="820"/>
                  </a:lnTo>
                  <a:lnTo>
                    <a:pt x="15677" y="679"/>
                  </a:lnTo>
                  <a:lnTo>
                    <a:pt x="15651" y="539"/>
                  </a:lnTo>
                  <a:lnTo>
                    <a:pt x="15600" y="410"/>
                  </a:lnTo>
                  <a:lnTo>
                    <a:pt x="15536" y="282"/>
                  </a:lnTo>
                  <a:lnTo>
                    <a:pt x="15434" y="180"/>
                  </a:lnTo>
                  <a:lnTo>
                    <a:pt x="15306" y="90"/>
                  </a:lnTo>
                  <a:lnTo>
                    <a:pt x="15178" y="39"/>
                  </a:lnTo>
                  <a:lnTo>
                    <a:pt x="150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6"/>
            <p:cNvSpPr/>
            <p:nvPr/>
          </p:nvSpPr>
          <p:spPr>
            <a:xfrm>
              <a:off x="1282050" y="1700525"/>
              <a:ext cx="251375" cy="36225"/>
            </a:xfrm>
            <a:custGeom>
              <a:avLst/>
              <a:gdLst/>
              <a:ahLst/>
              <a:cxnLst/>
              <a:rect l="l" t="t" r="r" b="b"/>
              <a:pathLst>
                <a:path w="10055" h="1449" extrusionOk="0">
                  <a:moveTo>
                    <a:pt x="730" y="1"/>
                  </a:moveTo>
                  <a:lnTo>
                    <a:pt x="576" y="14"/>
                  </a:lnTo>
                  <a:lnTo>
                    <a:pt x="448" y="52"/>
                  </a:lnTo>
                  <a:lnTo>
                    <a:pt x="320" y="116"/>
                  </a:lnTo>
                  <a:lnTo>
                    <a:pt x="218" y="206"/>
                  </a:lnTo>
                  <a:lnTo>
                    <a:pt x="128" y="321"/>
                  </a:lnTo>
                  <a:lnTo>
                    <a:pt x="51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2"/>
                  </a:lnTo>
                  <a:lnTo>
                    <a:pt x="51" y="1013"/>
                  </a:lnTo>
                  <a:lnTo>
                    <a:pt x="128" y="1128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76" y="1435"/>
                  </a:lnTo>
                  <a:lnTo>
                    <a:pt x="730" y="1448"/>
                  </a:lnTo>
                  <a:lnTo>
                    <a:pt x="9324" y="1448"/>
                  </a:lnTo>
                  <a:lnTo>
                    <a:pt x="9478" y="1435"/>
                  </a:lnTo>
                  <a:lnTo>
                    <a:pt x="9606" y="1397"/>
                  </a:lnTo>
                  <a:lnTo>
                    <a:pt x="9734" y="1333"/>
                  </a:lnTo>
                  <a:lnTo>
                    <a:pt x="9849" y="1243"/>
                  </a:lnTo>
                  <a:lnTo>
                    <a:pt x="9926" y="1128"/>
                  </a:lnTo>
                  <a:lnTo>
                    <a:pt x="10003" y="1013"/>
                  </a:lnTo>
                  <a:lnTo>
                    <a:pt x="10041" y="872"/>
                  </a:lnTo>
                  <a:lnTo>
                    <a:pt x="10054" y="718"/>
                  </a:lnTo>
                  <a:lnTo>
                    <a:pt x="10041" y="577"/>
                  </a:lnTo>
                  <a:lnTo>
                    <a:pt x="10003" y="436"/>
                  </a:lnTo>
                  <a:lnTo>
                    <a:pt x="9926" y="321"/>
                  </a:lnTo>
                  <a:lnTo>
                    <a:pt x="9849" y="206"/>
                  </a:lnTo>
                  <a:lnTo>
                    <a:pt x="9734" y="116"/>
                  </a:lnTo>
                  <a:lnTo>
                    <a:pt x="9606" y="52"/>
                  </a:lnTo>
                  <a:lnTo>
                    <a:pt x="9478" y="14"/>
                  </a:lnTo>
                  <a:lnTo>
                    <a:pt x="9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6"/>
            <p:cNvSpPr/>
            <p:nvPr/>
          </p:nvSpPr>
          <p:spPr>
            <a:xfrm>
              <a:off x="1263775" y="1375850"/>
              <a:ext cx="330800" cy="172925"/>
            </a:xfrm>
            <a:custGeom>
              <a:avLst/>
              <a:gdLst/>
              <a:ahLst/>
              <a:cxnLst/>
              <a:rect l="l" t="t" r="r" b="b"/>
              <a:pathLst>
                <a:path w="13232" h="6917" extrusionOk="0">
                  <a:moveTo>
                    <a:pt x="757" y="1"/>
                  </a:moveTo>
                  <a:lnTo>
                    <a:pt x="616" y="13"/>
                  </a:lnTo>
                  <a:lnTo>
                    <a:pt x="475" y="39"/>
                  </a:lnTo>
                  <a:lnTo>
                    <a:pt x="347" y="103"/>
                  </a:lnTo>
                  <a:lnTo>
                    <a:pt x="232" y="193"/>
                  </a:lnTo>
                  <a:lnTo>
                    <a:pt x="129" y="308"/>
                  </a:lnTo>
                  <a:lnTo>
                    <a:pt x="65" y="423"/>
                  </a:lnTo>
                  <a:lnTo>
                    <a:pt x="14" y="564"/>
                  </a:lnTo>
                  <a:lnTo>
                    <a:pt x="1" y="692"/>
                  </a:lnTo>
                  <a:lnTo>
                    <a:pt x="1" y="833"/>
                  </a:lnTo>
                  <a:lnTo>
                    <a:pt x="39" y="974"/>
                  </a:lnTo>
                  <a:lnTo>
                    <a:pt x="103" y="1102"/>
                  </a:lnTo>
                  <a:lnTo>
                    <a:pt x="193" y="1217"/>
                  </a:lnTo>
                  <a:lnTo>
                    <a:pt x="5227" y="6686"/>
                  </a:lnTo>
                  <a:lnTo>
                    <a:pt x="5278" y="6737"/>
                  </a:lnTo>
                  <a:lnTo>
                    <a:pt x="5342" y="6776"/>
                  </a:lnTo>
                  <a:lnTo>
                    <a:pt x="5406" y="6827"/>
                  </a:lnTo>
                  <a:lnTo>
                    <a:pt x="5470" y="6853"/>
                  </a:lnTo>
                  <a:lnTo>
                    <a:pt x="5534" y="6878"/>
                  </a:lnTo>
                  <a:lnTo>
                    <a:pt x="5611" y="6904"/>
                  </a:lnTo>
                  <a:lnTo>
                    <a:pt x="5688" y="6917"/>
                  </a:lnTo>
                  <a:lnTo>
                    <a:pt x="12514" y="6917"/>
                  </a:lnTo>
                  <a:lnTo>
                    <a:pt x="12655" y="6904"/>
                  </a:lnTo>
                  <a:lnTo>
                    <a:pt x="12796" y="6853"/>
                  </a:lnTo>
                  <a:lnTo>
                    <a:pt x="12911" y="6789"/>
                  </a:lnTo>
                  <a:lnTo>
                    <a:pt x="13027" y="6699"/>
                  </a:lnTo>
                  <a:lnTo>
                    <a:pt x="13116" y="6597"/>
                  </a:lnTo>
                  <a:lnTo>
                    <a:pt x="13180" y="6469"/>
                  </a:lnTo>
                  <a:lnTo>
                    <a:pt x="13219" y="6340"/>
                  </a:lnTo>
                  <a:lnTo>
                    <a:pt x="13231" y="6187"/>
                  </a:lnTo>
                  <a:lnTo>
                    <a:pt x="13219" y="6046"/>
                  </a:lnTo>
                  <a:lnTo>
                    <a:pt x="13180" y="5905"/>
                  </a:lnTo>
                  <a:lnTo>
                    <a:pt x="13116" y="5777"/>
                  </a:lnTo>
                  <a:lnTo>
                    <a:pt x="13027" y="5674"/>
                  </a:lnTo>
                  <a:lnTo>
                    <a:pt x="12911" y="5585"/>
                  </a:lnTo>
                  <a:lnTo>
                    <a:pt x="12796" y="5521"/>
                  </a:lnTo>
                  <a:lnTo>
                    <a:pt x="12655" y="5470"/>
                  </a:lnTo>
                  <a:lnTo>
                    <a:pt x="12514" y="5457"/>
                  </a:lnTo>
                  <a:lnTo>
                    <a:pt x="6072" y="5457"/>
                  </a:lnTo>
                  <a:lnTo>
                    <a:pt x="1256" y="231"/>
                  </a:lnTo>
                  <a:lnTo>
                    <a:pt x="1154" y="141"/>
                  </a:lnTo>
                  <a:lnTo>
                    <a:pt x="1026" y="65"/>
                  </a:lnTo>
                  <a:lnTo>
                    <a:pt x="898" y="13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6"/>
            <p:cNvSpPr/>
            <p:nvPr/>
          </p:nvSpPr>
          <p:spPr>
            <a:xfrm>
              <a:off x="1601275" y="1325900"/>
              <a:ext cx="36525" cy="179975"/>
            </a:xfrm>
            <a:custGeom>
              <a:avLst/>
              <a:gdLst/>
              <a:ahLst/>
              <a:cxnLst/>
              <a:rect l="l" t="t" r="r" b="b"/>
              <a:pathLst>
                <a:path w="1461" h="7199" extrusionOk="0">
                  <a:moveTo>
                    <a:pt x="730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0" y="6468"/>
                  </a:lnTo>
                  <a:lnTo>
                    <a:pt x="13" y="6609"/>
                  </a:lnTo>
                  <a:lnTo>
                    <a:pt x="52" y="6750"/>
                  </a:lnTo>
                  <a:lnTo>
                    <a:pt x="129" y="6878"/>
                  </a:lnTo>
                  <a:lnTo>
                    <a:pt x="218" y="6981"/>
                  </a:lnTo>
                  <a:lnTo>
                    <a:pt x="321" y="7070"/>
                  </a:lnTo>
                  <a:lnTo>
                    <a:pt x="449" y="7135"/>
                  </a:lnTo>
                  <a:lnTo>
                    <a:pt x="577" y="7173"/>
                  </a:lnTo>
                  <a:lnTo>
                    <a:pt x="730" y="7199"/>
                  </a:lnTo>
                  <a:lnTo>
                    <a:pt x="871" y="7173"/>
                  </a:lnTo>
                  <a:lnTo>
                    <a:pt x="1012" y="7135"/>
                  </a:lnTo>
                  <a:lnTo>
                    <a:pt x="1140" y="7070"/>
                  </a:lnTo>
                  <a:lnTo>
                    <a:pt x="1243" y="6981"/>
                  </a:lnTo>
                  <a:lnTo>
                    <a:pt x="1332" y="6878"/>
                  </a:lnTo>
                  <a:lnTo>
                    <a:pt x="1396" y="6750"/>
                  </a:lnTo>
                  <a:lnTo>
                    <a:pt x="1448" y="6609"/>
                  </a:lnTo>
                  <a:lnTo>
                    <a:pt x="1461" y="6468"/>
                  </a:lnTo>
                  <a:lnTo>
                    <a:pt x="1461" y="731"/>
                  </a:lnTo>
                  <a:lnTo>
                    <a:pt x="1448" y="590"/>
                  </a:lnTo>
                  <a:lnTo>
                    <a:pt x="1396" y="449"/>
                  </a:lnTo>
                  <a:lnTo>
                    <a:pt x="1332" y="321"/>
                  </a:lnTo>
                  <a:lnTo>
                    <a:pt x="1243" y="218"/>
                  </a:lnTo>
                  <a:lnTo>
                    <a:pt x="1140" y="129"/>
                  </a:lnTo>
                  <a:lnTo>
                    <a:pt x="1012" y="65"/>
                  </a:lnTo>
                  <a:lnTo>
                    <a:pt x="871" y="1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6"/>
            <p:cNvSpPr/>
            <p:nvPr/>
          </p:nvSpPr>
          <p:spPr>
            <a:xfrm>
              <a:off x="1494325" y="1391550"/>
              <a:ext cx="654200" cy="654175"/>
            </a:xfrm>
            <a:custGeom>
              <a:avLst/>
              <a:gdLst/>
              <a:ahLst/>
              <a:cxnLst/>
              <a:rect l="l" t="t" r="r" b="b"/>
              <a:pathLst>
                <a:path w="26168" h="26167" extrusionOk="0">
                  <a:moveTo>
                    <a:pt x="9952" y="0"/>
                  </a:moveTo>
                  <a:lnTo>
                    <a:pt x="9952" y="2933"/>
                  </a:lnTo>
                  <a:lnTo>
                    <a:pt x="9478" y="3087"/>
                  </a:lnTo>
                  <a:lnTo>
                    <a:pt x="9005" y="3266"/>
                  </a:lnTo>
                  <a:lnTo>
                    <a:pt x="8556" y="3458"/>
                  </a:lnTo>
                  <a:lnTo>
                    <a:pt x="8108" y="3676"/>
                  </a:lnTo>
                  <a:lnTo>
                    <a:pt x="6046" y="1614"/>
                  </a:lnTo>
                  <a:lnTo>
                    <a:pt x="1627" y="6045"/>
                  </a:lnTo>
                  <a:lnTo>
                    <a:pt x="3600" y="8031"/>
                  </a:lnTo>
                  <a:lnTo>
                    <a:pt x="3356" y="8492"/>
                  </a:lnTo>
                  <a:lnTo>
                    <a:pt x="3126" y="8966"/>
                  </a:lnTo>
                  <a:lnTo>
                    <a:pt x="2934" y="9452"/>
                  </a:lnTo>
                  <a:lnTo>
                    <a:pt x="2754" y="9952"/>
                  </a:lnTo>
                  <a:lnTo>
                    <a:pt x="1" y="9952"/>
                  </a:lnTo>
                  <a:lnTo>
                    <a:pt x="1" y="16215"/>
                  </a:lnTo>
                  <a:lnTo>
                    <a:pt x="2588" y="16215"/>
                  </a:lnTo>
                  <a:lnTo>
                    <a:pt x="2754" y="16766"/>
                  </a:lnTo>
                  <a:lnTo>
                    <a:pt x="2946" y="17291"/>
                  </a:lnTo>
                  <a:lnTo>
                    <a:pt x="3164" y="17816"/>
                  </a:lnTo>
                  <a:lnTo>
                    <a:pt x="3420" y="18328"/>
                  </a:lnTo>
                  <a:lnTo>
                    <a:pt x="1627" y="20121"/>
                  </a:lnTo>
                  <a:lnTo>
                    <a:pt x="6046" y="24553"/>
                  </a:lnTo>
                  <a:lnTo>
                    <a:pt x="7762" y="22837"/>
                  </a:lnTo>
                  <a:lnTo>
                    <a:pt x="8018" y="22977"/>
                  </a:lnTo>
                  <a:lnTo>
                    <a:pt x="8287" y="23106"/>
                  </a:lnTo>
                  <a:lnTo>
                    <a:pt x="8556" y="23234"/>
                  </a:lnTo>
                  <a:lnTo>
                    <a:pt x="8825" y="23362"/>
                  </a:lnTo>
                  <a:lnTo>
                    <a:pt x="9107" y="23477"/>
                  </a:lnTo>
                  <a:lnTo>
                    <a:pt x="9389" y="23579"/>
                  </a:lnTo>
                  <a:lnTo>
                    <a:pt x="9671" y="23669"/>
                  </a:lnTo>
                  <a:lnTo>
                    <a:pt x="9952" y="23772"/>
                  </a:lnTo>
                  <a:lnTo>
                    <a:pt x="9952" y="26167"/>
                  </a:lnTo>
                  <a:lnTo>
                    <a:pt x="16215" y="26167"/>
                  </a:lnTo>
                  <a:lnTo>
                    <a:pt x="16215" y="23772"/>
                  </a:lnTo>
                  <a:lnTo>
                    <a:pt x="16497" y="23669"/>
                  </a:lnTo>
                  <a:lnTo>
                    <a:pt x="16792" y="23579"/>
                  </a:lnTo>
                  <a:lnTo>
                    <a:pt x="17061" y="23477"/>
                  </a:lnTo>
                  <a:lnTo>
                    <a:pt x="17342" y="23362"/>
                  </a:lnTo>
                  <a:lnTo>
                    <a:pt x="17611" y="23234"/>
                  </a:lnTo>
                  <a:lnTo>
                    <a:pt x="17880" y="23106"/>
                  </a:lnTo>
                  <a:lnTo>
                    <a:pt x="18149" y="22977"/>
                  </a:lnTo>
                  <a:lnTo>
                    <a:pt x="18406" y="22837"/>
                  </a:lnTo>
                  <a:lnTo>
                    <a:pt x="20122" y="24553"/>
                  </a:lnTo>
                  <a:lnTo>
                    <a:pt x="24553" y="20121"/>
                  </a:lnTo>
                  <a:lnTo>
                    <a:pt x="22760" y="18328"/>
                  </a:lnTo>
                  <a:lnTo>
                    <a:pt x="23004" y="17816"/>
                  </a:lnTo>
                  <a:lnTo>
                    <a:pt x="23221" y="17291"/>
                  </a:lnTo>
                  <a:lnTo>
                    <a:pt x="23413" y="16766"/>
                  </a:lnTo>
                  <a:lnTo>
                    <a:pt x="23580" y="16215"/>
                  </a:lnTo>
                  <a:lnTo>
                    <a:pt x="26167" y="16215"/>
                  </a:lnTo>
                  <a:lnTo>
                    <a:pt x="26167" y="9952"/>
                  </a:lnTo>
                  <a:lnTo>
                    <a:pt x="23426" y="9952"/>
                  </a:lnTo>
                  <a:lnTo>
                    <a:pt x="23247" y="9452"/>
                  </a:lnTo>
                  <a:lnTo>
                    <a:pt x="23042" y="8966"/>
                  </a:lnTo>
                  <a:lnTo>
                    <a:pt x="22811" y="8492"/>
                  </a:lnTo>
                  <a:lnTo>
                    <a:pt x="22568" y="8031"/>
                  </a:lnTo>
                  <a:lnTo>
                    <a:pt x="24553" y="6045"/>
                  </a:lnTo>
                  <a:lnTo>
                    <a:pt x="20122" y="1614"/>
                  </a:lnTo>
                  <a:lnTo>
                    <a:pt x="18060" y="3676"/>
                  </a:lnTo>
                  <a:lnTo>
                    <a:pt x="17624" y="3458"/>
                  </a:lnTo>
                  <a:lnTo>
                    <a:pt x="17163" y="3266"/>
                  </a:lnTo>
                  <a:lnTo>
                    <a:pt x="16689" y="3087"/>
                  </a:lnTo>
                  <a:lnTo>
                    <a:pt x="16215" y="2933"/>
                  </a:lnTo>
                  <a:lnTo>
                    <a:pt x="162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6"/>
            <p:cNvSpPr/>
            <p:nvPr/>
          </p:nvSpPr>
          <p:spPr>
            <a:xfrm>
              <a:off x="1579175" y="1483125"/>
              <a:ext cx="484475" cy="484150"/>
            </a:xfrm>
            <a:custGeom>
              <a:avLst/>
              <a:gdLst/>
              <a:ahLst/>
              <a:cxnLst/>
              <a:rect l="l" t="t" r="r" b="b"/>
              <a:pathLst>
                <a:path w="19379" h="19366" extrusionOk="0">
                  <a:moveTo>
                    <a:pt x="9696" y="0"/>
                  </a:moveTo>
                  <a:lnTo>
                    <a:pt x="9197" y="13"/>
                  </a:lnTo>
                  <a:lnTo>
                    <a:pt x="8697" y="51"/>
                  </a:lnTo>
                  <a:lnTo>
                    <a:pt x="8211" y="115"/>
                  </a:lnTo>
                  <a:lnTo>
                    <a:pt x="7737" y="192"/>
                  </a:lnTo>
                  <a:lnTo>
                    <a:pt x="7276" y="308"/>
                  </a:lnTo>
                  <a:lnTo>
                    <a:pt x="6814" y="436"/>
                  </a:lnTo>
                  <a:lnTo>
                    <a:pt x="6366" y="589"/>
                  </a:lnTo>
                  <a:lnTo>
                    <a:pt x="5918" y="756"/>
                  </a:lnTo>
                  <a:lnTo>
                    <a:pt x="5495" y="948"/>
                  </a:lnTo>
                  <a:lnTo>
                    <a:pt x="5073" y="1166"/>
                  </a:lnTo>
                  <a:lnTo>
                    <a:pt x="4676" y="1396"/>
                  </a:lnTo>
                  <a:lnTo>
                    <a:pt x="4279" y="1652"/>
                  </a:lnTo>
                  <a:lnTo>
                    <a:pt x="3894" y="1921"/>
                  </a:lnTo>
                  <a:lnTo>
                    <a:pt x="3536" y="2216"/>
                  </a:lnTo>
                  <a:lnTo>
                    <a:pt x="3177" y="2511"/>
                  </a:lnTo>
                  <a:lnTo>
                    <a:pt x="2844" y="2831"/>
                  </a:lnTo>
                  <a:lnTo>
                    <a:pt x="2524" y="3177"/>
                  </a:lnTo>
                  <a:lnTo>
                    <a:pt x="2216" y="3522"/>
                  </a:lnTo>
                  <a:lnTo>
                    <a:pt x="1935" y="3894"/>
                  </a:lnTo>
                  <a:lnTo>
                    <a:pt x="1666" y="4265"/>
                  </a:lnTo>
                  <a:lnTo>
                    <a:pt x="1410" y="4662"/>
                  </a:lnTo>
                  <a:lnTo>
                    <a:pt x="1179" y="5072"/>
                  </a:lnTo>
                  <a:lnTo>
                    <a:pt x="961" y="5482"/>
                  </a:lnTo>
                  <a:lnTo>
                    <a:pt x="769" y="5917"/>
                  </a:lnTo>
                  <a:lnTo>
                    <a:pt x="590" y="6353"/>
                  </a:lnTo>
                  <a:lnTo>
                    <a:pt x="436" y="6801"/>
                  </a:lnTo>
                  <a:lnTo>
                    <a:pt x="308" y="7262"/>
                  </a:lnTo>
                  <a:lnTo>
                    <a:pt x="206" y="7736"/>
                  </a:lnTo>
                  <a:lnTo>
                    <a:pt x="116" y="8210"/>
                  </a:lnTo>
                  <a:lnTo>
                    <a:pt x="52" y="8697"/>
                  </a:lnTo>
                  <a:lnTo>
                    <a:pt x="14" y="9183"/>
                  </a:lnTo>
                  <a:lnTo>
                    <a:pt x="1" y="9683"/>
                  </a:lnTo>
                  <a:lnTo>
                    <a:pt x="14" y="10182"/>
                  </a:lnTo>
                  <a:lnTo>
                    <a:pt x="52" y="10669"/>
                  </a:lnTo>
                  <a:lnTo>
                    <a:pt x="116" y="11156"/>
                  </a:lnTo>
                  <a:lnTo>
                    <a:pt x="206" y="11630"/>
                  </a:lnTo>
                  <a:lnTo>
                    <a:pt x="308" y="12104"/>
                  </a:lnTo>
                  <a:lnTo>
                    <a:pt x="436" y="12565"/>
                  </a:lnTo>
                  <a:lnTo>
                    <a:pt x="590" y="13013"/>
                  </a:lnTo>
                  <a:lnTo>
                    <a:pt x="769" y="13448"/>
                  </a:lnTo>
                  <a:lnTo>
                    <a:pt x="961" y="13884"/>
                  </a:lnTo>
                  <a:lnTo>
                    <a:pt x="1179" y="14307"/>
                  </a:lnTo>
                  <a:lnTo>
                    <a:pt x="1410" y="14704"/>
                  </a:lnTo>
                  <a:lnTo>
                    <a:pt x="1666" y="15101"/>
                  </a:lnTo>
                  <a:lnTo>
                    <a:pt x="1935" y="15485"/>
                  </a:lnTo>
                  <a:lnTo>
                    <a:pt x="2216" y="15844"/>
                  </a:lnTo>
                  <a:lnTo>
                    <a:pt x="2524" y="16202"/>
                  </a:lnTo>
                  <a:lnTo>
                    <a:pt x="2844" y="16535"/>
                  </a:lnTo>
                  <a:lnTo>
                    <a:pt x="3177" y="16855"/>
                  </a:lnTo>
                  <a:lnTo>
                    <a:pt x="3536" y="17163"/>
                  </a:lnTo>
                  <a:lnTo>
                    <a:pt x="3894" y="17445"/>
                  </a:lnTo>
                  <a:lnTo>
                    <a:pt x="4279" y="17714"/>
                  </a:lnTo>
                  <a:lnTo>
                    <a:pt x="4676" y="17970"/>
                  </a:lnTo>
                  <a:lnTo>
                    <a:pt x="5073" y="18200"/>
                  </a:lnTo>
                  <a:lnTo>
                    <a:pt x="5495" y="18418"/>
                  </a:lnTo>
                  <a:lnTo>
                    <a:pt x="5918" y="18610"/>
                  </a:lnTo>
                  <a:lnTo>
                    <a:pt x="6366" y="18777"/>
                  </a:lnTo>
                  <a:lnTo>
                    <a:pt x="6814" y="18930"/>
                  </a:lnTo>
                  <a:lnTo>
                    <a:pt x="7276" y="19058"/>
                  </a:lnTo>
                  <a:lnTo>
                    <a:pt x="7737" y="19174"/>
                  </a:lnTo>
                  <a:lnTo>
                    <a:pt x="8211" y="19263"/>
                  </a:lnTo>
                  <a:lnTo>
                    <a:pt x="8697" y="19314"/>
                  </a:lnTo>
                  <a:lnTo>
                    <a:pt x="9197" y="19353"/>
                  </a:lnTo>
                  <a:lnTo>
                    <a:pt x="9696" y="19366"/>
                  </a:lnTo>
                  <a:lnTo>
                    <a:pt x="10196" y="19353"/>
                  </a:lnTo>
                  <a:lnTo>
                    <a:pt x="10682" y="19314"/>
                  </a:lnTo>
                  <a:lnTo>
                    <a:pt x="11169" y="19263"/>
                  </a:lnTo>
                  <a:lnTo>
                    <a:pt x="11643" y="19174"/>
                  </a:lnTo>
                  <a:lnTo>
                    <a:pt x="12117" y="19058"/>
                  </a:lnTo>
                  <a:lnTo>
                    <a:pt x="12565" y="18930"/>
                  </a:lnTo>
                  <a:lnTo>
                    <a:pt x="13026" y="18777"/>
                  </a:lnTo>
                  <a:lnTo>
                    <a:pt x="13462" y="18610"/>
                  </a:lnTo>
                  <a:lnTo>
                    <a:pt x="13884" y="18418"/>
                  </a:lnTo>
                  <a:lnTo>
                    <a:pt x="14307" y="18200"/>
                  </a:lnTo>
                  <a:lnTo>
                    <a:pt x="14717" y="17970"/>
                  </a:lnTo>
                  <a:lnTo>
                    <a:pt x="15101" y="17714"/>
                  </a:lnTo>
                  <a:lnTo>
                    <a:pt x="15485" y="17445"/>
                  </a:lnTo>
                  <a:lnTo>
                    <a:pt x="15857" y="17163"/>
                  </a:lnTo>
                  <a:lnTo>
                    <a:pt x="16203" y="16855"/>
                  </a:lnTo>
                  <a:lnTo>
                    <a:pt x="16536" y="16535"/>
                  </a:lnTo>
                  <a:lnTo>
                    <a:pt x="16856" y="16202"/>
                  </a:lnTo>
                  <a:lnTo>
                    <a:pt x="17163" y="15844"/>
                  </a:lnTo>
                  <a:lnTo>
                    <a:pt x="17458" y="15485"/>
                  </a:lnTo>
                  <a:lnTo>
                    <a:pt x="17727" y="15101"/>
                  </a:lnTo>
                  <a:lnTo>
                    <a:pt x="17970" y="14704"/>
                  </a:lnTo>
                  <a:lnTo>
                    <a:pt x="18201" y="14307"/>
                  </a:lnTo>
                  <a:lnTo>
                    <a:pt x="18418" y="13884"/>
                  </a:lnTo>
                  <a:lnTo>
                    <a:pt x="18611" y="13448"/>
                  </a:lnTo>
                  <a:lnTo>
                    <a:pt x="18790" y="13013"/>
                  </a:lnTo>
                  <a:lnTo>
                    <a:pt x="18944" y="12565"/>
                  </a:lnTo>
                  <a:lnTo>
                    <a:pt x="19072" y="12104"/>
                  </a:lnTo>
                  <a:lnTo>
                    <a:pt x="19174" y="11630"/>
                  </a:lnTo>
                  <a:lnTo>
                    <a:pt x="19264" y="11156"/>
                  </a:lnTo>
                  <a:lnTo>
                    <a:pt x="19328" y="10669"/>
                  </a:lnTo>
                  <a:lnTo>
                    <a:pt x="19366" y="10182"/>
                  </a:lnTo>
                  <a:lnTo>
                    <a:pt x="19379" y="9683"/>
                  </a:lnTo>
                  <a:lnTo>
                    <a:pt x="19366" y="9183"/>
                  </a:lnTo>
                  <a:lnTo>
                    <a:pt x="19328" y="8697"/>
                  </a:lnTo>
                  <a:lnTo>
                    <a:pt x="19264" y="8210"/>
                  </a:lnTo>
                  <a:lnTo>
                    <a:pt x="19174" y="7736"/>
                  </a:lnTo>
                  <a:lnTo>
                    <a:pt x="19072" y="7262"/>
                  </a:lnTo>
                  <a:lnTo>
                    <a:pt x="18944" y="6801"/>
                  </a:lnTo>
                  <a:lnTo>
                    <a:pt x="18790" y="6353"/>
                  </a:lnTo>
                  <a:lnTo>
                    <a:pt x="18611" y="5917"/>
                  </a:lnTo>
                  <a:lnTo>
                    <a:pt x="18418" y="5482"/>
                  </a:lnTo>
                  <a:lnTo>
                    <a:pt x="18201" y="5072"/>
                  </a:lnTo>
                  <a:lnTo>
                    <a:pt x="17970" y="4662"/>
                  </a:lnTo>
                  <a:lnTo>
                    <a:pt x="17727" y="4265"/>
                  </a:lnTo>
                  <a:lnTo>
                    <a:pt x="17458" y="3894"/>
                  </a:lnTo>
                  <a:lnTo>
                    <a:pt x="17163" y="3522"/>
                  </a:lnTo>
                  <a:lnTo>
                    <a:pt x="16856" y="3177"/>
                  </a:lnTo>
                  <a:lnTo>
                    <a:pt x="16536" y="2831"/>
                  </a:lnTo>
                  <a:lnTo>
                    <a:pt x="16203" y="2511"/>
                  </a:lnTo>
                  <a:lnTo>
                    <a:pt x="15857" y="2216"/>
                  </a:lnTo>
                  <a:lnTo>
                    <a:pt x="15485" y="1921"/>
                  </a:lnTo>
                  <a:lnTo>
                    <a:pt x="15101" y="1652"/>
                  </a:lnTo>
                  <a:lnTo>
                    <a:pt x="14717" y="1396"/>
                  </a:lnTo>
                  <a:lnTo>
                    <a:pt x="14307" y="1166"/>
                  </a:lnTo>
                  <a:lnTo>
                    <a:pt x="13884" y="948"/>
                  </a:lnTo>
                  <a:lnTo>
                    <a:pt x="13462" y="756"/>
                  </a:lnTo>
                  <a:lnTo>
                    <a:pt x="13026" y="589"/>
                  </a:lnTo>
                  <a:lnTo>
                    <a:pt x="12565" y="436"/>
                  </a:lnTo>
                  <a:lnTo>
                    <a:pt x="12117" y="308"/>
                  </a:lnTo>
                  <a:lnTo>
                    <a:pt x="11643" y="192"/>
                  </a:lnTo>
                  <a:lnTo>
                    <a:pt x="11169" y="115"/>
                  </a:lnTo>
                  <a:lnTo>
                    <a:pt x="10682" y="51"/>
                  </a:lnTo>
                  <a:lnTo>
                    <a:pt x="10196" y="13"/>
                  </a:lnTo>
                  <a:lnTo>
                    <a:pt x="96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6"/>
            <p:cNvSpPr/>
            <p:nvPr/>
          </p:nvSpPr>
          <p:spPr>
            <a:xfrm>
              <a:off x="1612150" y="1515775"/>
              <a:ext cx="418525" cy="418850"/>
            </a:xfrm>
            <a:custGeom>
              <a:avLst/>
              <a:gdLst/>
              <a:ahLst/>
              <a:cxnLst/>
              <a:rect l="l" t="t" r="r" b="b"/>
              <a:pathLst>
                <a:path w="16741" h="16754" extrusionOk="0">
                  <a:moveTo>
                    <a:pt x="8377" y="1"/>
                  </a:moveTo>
                  <a:lnTo>
                    <a:pt x="7942" y="13"/>
                  </a:lnTo>
                  <a:lnTo>
                    <a:pt x="7519" y="52"/>
                  </a:lnTo>
                  <a:lnTo>
                    <a:pt x="7096" y="103"/>
                  </a:lnTo>
                  <a:lnTo>
                    <a:pt x="6687" y="180"/>
                  </a:lnTo>
                  <a:lnTo>
                    <a:pt x="6277" y="270"/>
                  </a:lnTo>
                  <a:lnTo>
                    <a:pt x="5880" y="385"/>
                  </a:lnTo>
                  <a:lnTo>
                    <a:pt x="5495" y="513"/>
                  </a:lnTo>
                  <a:lnTo>
                    <a:pt x="5111" y="667"/>
                  </a:lnTo>
                  <a:lnTo>
                    <a:pt x="4740" y="833"/>
                  </a:lnTo>
                  <a:lnTo>
                    <a:pt x="4381" y="1012"/>
                  </a:lnTo>
                  <a:lnTo>
                    <a:pt x="4035" y="1217"/>
                  </a:lnTo>
                  <a:lnTo>
                    <a:pt x="3690" y="1435"/>
                  </a:lnTo>
                  <a:lnTo>
                    <a:pt x="3357" y="1666"/>
                  </a:lnTo>
                  <a:lnTo>
                    <a:pt x="3049" y="1922"/>
                  </a:lnTo>
                  <a:lnTo>
                    <a:pt x="2742" y="2178"/>
                  </a:lnTo>
                  <a:lnTo>
                    <a:pt x="2447" y="2460"/>
                  </a:lnTo>
                  <a:lnTo>
                    <a:pt x="2178" y="2754"/>
                  </a:lnTo>
                  <a:lnTo>
                    <a:pt x="1909" y="3049"/>
                  </a:lnTo>
                  <a:lnTo>
                    <a:pt x="1666" y="3369"/>
                  </a:lnTo>
                  <a:lnTo>
                    <a:pt x="1423" y="3702"/>
                  </a:lnTo>
                  <a:lnTo>
                    <a:pt x="1205" y="4035"/>
                  </a:lnTo>
                  <a:lnTo>
                    <a:pt x="1013" y="4381"/>
                  </a:lnTo>
                  <a:lnTo>
                    <a:pt x="821" y="4752"/>
                  </a:lnTo>
                  <a:lnTo>
                    <a:pt x="654" y="5124"/>
                  </a:lnTo>
                  <a:lnTo>
                    <a:pt x="513" y="5495"/>
                  </a:lnTo>
                  <a:lnTo>
                    <a:pt x="372" y="5892"/>
                  </a:lnTo>
                  <a:lnTo>
                    <a:pt x="257" y="6289"/>
                  </a:lnTo>
                  <a:lnTo>
                    <a:pt x="167" y="6686"/>
                  </a:lnTo>
                  <a:lnTo>
                    <a:pt x="91" y="7109"/>
                  </a:lnTo>
                  <a:lnTo>
                    <a:pt x="39" y="7519"/>
                  </a:lnTo>
                  <a:lnTo>
                    <a:pt x="14" y="7941"/>
                  </a:lnTo>
                  <a:lnTo>
                    <a:pt x="1" y="8377"/>
                  </a:lnTo>
                  <a:lnTo>
                    <a:pt x="14" y="8812"/>
                  </a:lnTo>
                  <a:lnTo>
                    <a:pt x="39" y="9235"/>
                  </a:lnTo>
                  <a:lnTo>
                    <a:pt x="91" y="9658"/>
                  </a:lnTo>
                  <a:lnTo>
                    <a:pt x="167" y="10068"/>
                  </a:lnTo>
                  <a:lnTo>
                    <a:pt x="257" y="10465"/>
                  </a:lnTo>
                  <a:lnTo>
                    <a:pt x="372" y="10862"/>
                  </a:lnTo>
                  <a:lnTo>
                    <a:pt x="513" y="11259"/>
                  </a:lnTo>
                  <a:lnTo>
                    <a:pt x="654" y="11643"/>
                  </a:lnTo>
                  <a:lnTo>
                    <a:pt x="821" y="12014"/>
                  </a:lnTo>
                  <a:lnTo>
                    <a:pt x="1013" y="12373"/>
                  </a:lnTo>
                  <a:lnTo>
                    <a:pt x="1205" y="12719"/>
                  </a:lnTo>
                  <a:lnTo>
                    <a:pt x="1423" y="13065"/>
                  </a:lnTo>
                  <a:lnTo>
                    <a:pt x="1666" y="13385"/>
                  </a:lnTo>
                  <a:lnTo>
                    <a:pt x="1909" y="13705"/>
                  </a:lnTo>
                  <a:lnTo>
                    <a:pt x="2178" y="14012"/>
                  </a:lnTo>
                  <a:lnTo>
                    <a:pt x="2447" y="14294"/>
                  </a:lnTo>
                  <a:lnTo>
                    <a:pt x="2742" y="14576"/>
                  </a:lnTo>
                  <a:lnTo>
                    <a:pt x="3049" y="14845"/>
                  </a:lnTo>
                  <a:lnTo>
                    <a:pt x="3357" y="15088"/>
                  </a:lnTo>
                  <a:lnTo>
                    <a:pt x="3690" y="15319"/>
                  </a:lnTo>
                  <a:lnTo>
                    <a:pt x="4035" y="15537"/>
                  </a:lnTo>
                  <a:lnTo>
                    <a:pt x="4381" y="15741"/>
                  </a:lnTo>
                  <a:lnTo>
                    <a:pt x="4740" y="15921"/>
                  </a:lnTo>
                  <a:lnTo>
                    <a:pt x="5111" y="16087"/>
                  </a:lnTo>
                  <a:lnTo>
                    <a:pt x="5495" y="16241"/>
                  </a:lnTo>
                  <a:lnTo>
                    <a:pt x="5880" y="16369"/>
                  </a:lnTo>
                  <a:lnTo>
                    <a:pt x="6277" y="16484"/>
                  </a:lnTo>
                  <a:lnTo>
                    <a:pt x="6687" y="16587"/>
                  </a:lnTo>
                  <a:lnTo>
                    <a:pt x="7096" y="16651"/>
                  </a:lnTo>
                  <a:lnTo>
                    <a:pt x="7519" y="16702"/>
                  </a:lnTo>
                  <a:lnTo>
                    <a:pt x="7942" y="16741"/>
                  </a:lnTo>
                  <a:lnTo>
                    <a:pt x="8377" y="16753"/>
                  </a:lnTo>
                  <a:lnTo>
                    <a:pt x="8800" y="16741"/>
                  </a:lnTo>
                  <a:lnTo>
                    <a:pt x="9223" y="16702"/>
                  </a:lnTo>
                  <a:lnTo>
                    <a:pt x="9645" y="16651"/>
                  </a:lnTo>
                  <a:lnTo>
                    <a:pt x="10055" y="16587"/>
                  </a:lnTo>
                  <a:lnTo>
                    <a:pt x="10465" y="16484"/>
                  </a:lnTo>
                  <a:lnTo>
                    <a:pt x="10862" y="16369"/>
                  </a:lnTo>
                  <a:lnTo>
                    <a:pt x="11246" y="16241"/>
                  </a:lnTo>
                  <a:lnTo>
                    <a:pt x="11630" y="16087"/>
                  </a:lnTo>
                  <a:lnTo>
                    <a:pt x="12002" y="15921"/>
                  </a:lnTo>
                  <a:lnTo>
                    <a:pt x="12360" y="15741"/>
                  </a:lnTo>
                  <a:lnTo>
                    <a:pt x="12719" y="15537"/>
                  </a:lnTo>
                  <a:lnTo>
                    <a:pt x="13052" y="15319"/>
                  </a:lnTo>
                  <a:lnTo>
                    <a:pt x="13385" y="15088"/>
                  </a:lnTo>
                  <a:lnTo>
                    <a:pt x="13693" y="14845"/>
                  </a:lnTo>
                  <a:lnTo>
                    <a:pt x="14000" y="14576"/>
                  </a:lnTo>
                  <a:lnTo>
                    <a:pt x="14294" y="14294"/>
                  </a:lnTo>
                  <a:lnTo>
                    <a:pt x="14576" y="14012"/>
                  </a:lnTo>
                  <a:lnTo>
                    <a:pt x="14832" y="13705"/>
                  </a:lnTo>
                  <a:lnTo>
                    <a:pt x="15076" y="13385"/>
                  </a:lnTo>
                  <a:lnTo>
                    <a:pt x="15319" y="13065"/>
                  </a:lnTo>
                  <a:lnTo>
                    <a:pt x="15537" y="12719"/>
                  </a:lnTo>
                  <a:lnTo>
                    <a:pt x="15729" y="12373"/>
                  </a:lnTo>
                  <a:lnTo>
                    <a:pt x="15921" y="12014"/>
                  </a:lnTo>
                  <a:lnTo>
                    <a:pt x="16088" y="11643"/>
                  </a:lnTo>
                  <a:lnTo>
                    <a:pt x="16241" y="11259"/>
                  </a:lnTo>
                  <a:lnTo>
                    <a:pt x="16369" y="10862"/>
                  </a:lnTo>
                  <a:lnTo>
                    <a:pt x="16485" y="10465"/>
                  </a:lnTo>
                  <a:lnTo>
                    <a:pt x="16574" y="10068"/>
                  </a:lnTo>
                  <a:lnTo>
                    <a:pt x="16651" y="9658"/>
                  </a:lnTo>
                  <a:lnTo>
                    <a:pt x="16702" y="9235"/>
                  </a:lnTo>
                  <a:lnTo>
                    <a:pt x="16741" y="8812"/>
                  </a:lnTo>
                  <a:lnTo>
                    <a:pt x="16741" y="8377"/>
                  </a:lnTo>
                  <a:lnTo>
                    <a:pt x="16741" y="7941"/>
                  </a:lnTo>
                  <a:lnTo>
                    <a:pt x="16702" y="7519"/>
                  </a:lnTo>
                  <a:lnTo>
                    <a:pt x="16651" y="7109"/>
                  </a:lnTo>
                  <a:lnTo>
                    <a:pt x="16574" y="6686"/>
                  </a:lnTo>
                  <a:lnTo>
                    <a:pt x="16485" y="6289"/>
                  </a:lnTo>
                  <a:lnTo>
                    <a:pt x="16369" y="5892"/>
                  </a:lnTo>
                  <a:lnTo>
                    <a:pt x="16241" y="5495"/>
                  </a:lnTo>
                  <a:lnTo>
                    <a:pt x="16088" y="5124"/>
                  </a:lnTo>
                  <a:lnTo>
                    <a:pt x="15921" y="4752"/>
                  </a:lnTo>
                  <a:lnTo>
                    <a:pt x="15729" y="4381"/>
                  </a:lnTo>
                  <a:lnTo>
                    <a:pt x="15537" y="4035"/>
                  </a:lnTo>
                  <a:lnTo>
                    <a:pt x="15319" y="3702"/>
                  </a:lnTo>
                  <a:lnTo>
                    <a:pt x="15076" y="3369"/>
                  </a:lnTo>
                  <a:lnTo>
                    <a:pt x="14832" y="3049"/>
                  </a:lnTo>
                  <a:lnTo>
                    <a:pt x="14576" y="2754"/>
                  </a:lnTo>
                  <a:lnTo>
                    <a:pt x="14294" y="2460"/>
                  </a:lnTo>
                  <a:lnTo>
                    <a:pt x="14000" y="2178"/>
                  </a:lnTo>
                  <a:lnTo>
                    <a:pt x="13693" y="1922"/>
                  </a:lnTo>
                  <a:lnTo>
                    <a:pt x="13385" y="1666"/>
                  </a:lnTo>
                  <a:lnTo>
                    <a:pt x="13052" y="1435"/>
                  </a:lnTo>
                  <a:lnTo>
                    <a:pt x="12719" y="1217"/>
                  </a:lnTo>
                  <a:lnTo>
                    <a:pt x="12360" y="1012"/>
                  </a:lnTo>
                  <a:lnTo>
                    <a:pt x="12002" y="833"/>
                  </a:lnTo>
                  <a:lnTo>
                    <a:pt x="11630" y="667"/>
                  </a:lnTo>
                  <a:lnTo>
                    <a:pt x="11246" y="513"/>
                  </a:lnTo>
                  <a:lnTo>
                    <a:pt x="10862" y="385"/>
                  </a:lnTo>
                  <a:lnTo>
                    <a:pt x="10465" y="270"/>
                  </a:lnTo>
                  <a:lnTo>
                    <a:pt x="10055" y="180"/>
                  </a:lnTo>
                  <a:lnTo>
                    <a:pt x="9645" y="103"/>
                  </a:lnTo>
                  <a:lnTo>
                    <a:pt x="9223" y="52"/>
                  </a:lnTo>
                  <a:lnTo>
                    <a:pt x="8800" y="13"/>
                  </a:lnTo>
                  <a:lnTo>
                    <a:pt x="83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6"/>
            <p:cNvSpPr/>
            <p:nvPr/>
          </p:nvSpPr>
          <p:spPr>
            <a:xfrm>
              <a:off x="1690600" y="1594550"/>
              <a:ext cx="261625" cy="261300"/>
            </a:xfrm>
            <a:custGeom>
              <a:avLst/>
              <a:gdLst/>
              <a:ahLst/>
              <a:cxnLst/>
              <a:rect l="l" t="t" r="r" b="b"/>
              <a:pathLst>
                <a:path w="10465" h="10452" extrusionOk="0">
                  <a:moveTo>
                    <a:pt x="4970" y="0"/>
                  </a:moveTo>
                  <a:lnTo>
                    <a:pt x="4701" y="26"/>
                  </a:lnTo>
                  <a:lnTo>
                    <a:pt x="4432" y="52"/>
                  </a:lnTo>
                  <a:lnTo>
                    <a:pt x="4176" y="103"/>
                  </a:lnTo>
                  <a:lnTo>
                    <a:pt x="3933" y="167"/>
                  </a:lnTo>
                  <a:lnTo>
                    <a:pt x="3677" y="231"/>
                  </a:lnTo>
                  <a:lnTo>
                    <a:pt x="3433" y="321"/>
                  </a:lnTo>
                  <a:lnTo>
                    <a:pt x="3203" y="410"/>
                  </a:lnTo>
                  <a:lnTo>
                    <a:pt x="2972" y="513"/>
                  </a:lnTo>
                  <a:lnTo>
                    <a:pt x="2742" y="628"/>
                  </a:lnTo>
                  <a:lnTo>
                    <a:pt x="2524" y="756"/>
                  </a:lnTo>
                  <a:lnTo>
                    <a:pt x="2306" y="884"/>
                  </a:lnTo>
                  <a:lnTo>
                    <a:pt x="2101" y="1038"/>
                  </a:lnTo>
                  <a:lnTo>
                    <a:pt x="1909" y="1191"/>
                  </a:lnTo>
                  <a:lnTo>
                    <a:pt x="1717" y="1358"/>
                  </a:lnTo>
                  <a:lnTo>
                    <a:pt x="1538" y="1524"/>
                  </a:lnTo>
                  <a:lnTo>
                    <a:pt x="1358" y="1717"/>
                  </a:lnTo>
                  <a:lnTo>
                    <a:pt x="1205" y="1896"/>
                  </a:lnTo>
                  <a:lnTo>
                    <a:pt x="1038" y="2101"/>
                  </a:lnTo>
                  <a:lnTo>
                    <a:pt x="897" y="2306"/>
                  </a:lnTo>
                  <a:lnTo>
                    <a:pt x="756" y="2511"/>
                  </a:lnTo>
                  <a:lnTo>
                    <a:pt x="641" y="2728"/>
                  </a:lnTo>
                  <a:lnTo>
                    <a:pt x="526" y="2959"/>
                  </a:lnTo>
                  <a:lnTo>
                    <a:pt x="411" y="3189"/>
                  </a:lnTo>
                  <a:lnTo>
                    <a:pt x="321" y="3433"/>
                  </a:lnTo>
                  <a:lnTo>
                    <a:pt x="244" y="3676"/>
                  </a:lnTo>
                  <a:lnTo>
                    <a:pt x="167" y="3920"/>
                  </a:lnTo>
                  <a:lnTo>
                    <a:pt x="116" y="4176"/>
                  </a:lnTo>
                  <a:lnTo>
                    <a:pt x="65" y="4432"/>
                  </a:lnTo>
                  <a:lnTo>
                    <a:pt x="26" y="4688"/>
                  </a:lnTo>
                  <a:lnTo>
                    <a:pt x="14" y="4957"/>
                  </a:lnTo>
                  <a:lnTo>
                    <a:pt x="1" y="5226"/>
                  </a:lnTo>
                  <a:lnTo>
                    <a:pt x="14" y="5495"/>
                  </a:lnTo>
                  <a:lnTo>
                    <a:pt x="26" y="5764"/>
                  </a:lnTo>
                  <a:lnTo>
                    <a:pt x="65" y="6020"/>
                  </a:lnTo>
                  <a:lnTo>
                    <a:pt x="116" y="6276"/>
                  </a:lnTo>
                  <a:lnTo>
                    <a:pt x="167" y="6532"/>
                  </a:lnTo>
                  <a:lnTo>
                    <a:pt x="244" y="6789"/>
                  </a:lnTo>
                  <a:lnTo>
                    <a:pt x="321" y="7019"/>
                  </a:lnTo>
                  <a:lnTo>
                    <a:pt x="411" y="7262"/>
                  </a:lnTo>
                  <a:lnTo>
                    <a:pt x="526" y="7493"/>
                  </a:lnTo>
                  <a:lnTo>
                    <a:pt x="641" y="7723"/>
                  </a:lnTo>
                  <a:lnTo>
                    <a:pt x="756" y="7941"/>
                  </a:lnTo>
                  <a:lnTo>
                    <a:pt x="897" y="8146"/>
                  </a:lnTo>
                  <a:lnTo>
                    <a:pt x="1038" y="8351"/>
                  </a:lnTo>
                  <a:lnTo>
                    <a:pt x="1205" y="8556"/>
                  </a:lnTo>
                  <a:lnTo>
                    <a:pt x="1358" y="8748"/>
                  </a:lnTo>
                  <a:lnTo>
                    <a:pt x="1538" y="8927"/>
                  </a:lnTo>
                  <a:lnTo>
                    <a:pt x="1717" y="9094"/>
                  </a:lnTo>
                  <a:lnTo>
                    <a:pt x="1909" y="9260"/>
                  </a:lnTo>
                  <a:lnTo>
                    <a:pt x="2101" y="9414"/>
                  </a:lnTo>
                  <a:lnTo>
                    <a:pt x="2306" y="9568"/>
                  </a:lnTo>
                  <a:lnTo>
                    <a:pt x="2524" y="9696"/>
                  </a:lnTo>
                  <a:lnTo>
                    <a:pt x="2742" y="9824"/>
                  </a:lnTo>
                  <a:lnTo>
                    <a:pt x="2972" y="9939"/>
                  </a:lnTo>
                  <a:lnTo>
                    <a:pt x="3203" y="10042"/>
                  </a:lnTo>
                  <a:lnTo>
                    <a:pt x="3433" y="10144"/>
                  </a:lnTo>
                  <a:lnTo>
                    <a:pt x="3677" y="10221"/>
                  </a:lnTo>
                  <a:lnTo>
                    <a:pt x="3933" y="10298"/>
                  </a:lnTo>
                  <a:lnTo>
                    <a:pt x="4176" y="10349"/>
                  </a:lnTo>
                  <a:lnTo>
                    <a:pt x="4432" y="10400"/>
                  </a:lnTo>
                  <a:lnTo>
                    <a:pt x="4701" y="10426"/>
                  </a:lnTo>
                  <a:lnTo>
                    <a:pt x="4970" y="10452"/>
                  </a:lnTo>
                  <a:lnTo>
                    <a:pt x="5508" y="10452"/>
                  </a:lnTo>
                  <a:lnTo>
                    <a:pt x="5764" y="10426"/>
                  </a:lnTo>
                  <a:lnTo>
                    <a:pt x="6033" y="10400"/>
                  </a:lnTo>
                  <a:lnTo>
                    <a:pt x="6289" y="10349"/>
                  </a:lnTo>
                  <a:lnTo>
                    <a:pt x="6546" y="10298"/>
                  </a:lnTo>
                  <a:lnTo>
                    <a:pt x="6789" y="10221"/>
                  </a:lnTo>
                  <a:lnTo>
                    <a:pt x="7032" y="10144"/>
                  </a:lnTo>
                  <a:lnTo>
                    <a:pt x="7276" y="10042"/>
                  </a:lnTo>
                  <a:lnTo>
                    <a:pt x="7506" y="9939"/>
                  </a:lnTo>
                  <a:lnTo>
                    <a:pt x="7724" y="9824"/>
                  </a:lnTo>
                  <a:lnTo>
                    <a:pt x="7942" y="9696"/>
                  </a:lnTo>
                  <a:lnTo>
                    <a:pt x="8159" y="9568"/>
                  </a:lnTo>
                  <a:lnTo>
                    <a:pt x="8364" y="9414"/>
                  </a:lnTo>
                  <a:lnTo>
                    <a:pt x="8556" y="9260"/>
                  </a:lnTo>
                  <a:lnTo>
                    <a:pt x="8749" y="9094"/>
                  </a:lnTo>
                  <a:lnTo>
                    <a:pt x="8928" y="8927"/>
                  </a:lnTo>
                  <a:lnTo>
                    <a:pt x="9107" y="8748"/>
                  </a:lnTo>
                  <a:lnTo>
                    <a:pt x="9274" y="8556"/>
                  </a:lnTo>
                  <a:lnTo>
                    <a:pt x="9427" y="8351"/>
                  </a:lnTo>
                  <a:lnTo>
                    <a:pt x="9568" y="8146"/>
                  </a:lnTo>
                  <a:lnTo>
                    <a:pt x="9709" y="7941"/>
                  </a:lnTo>
                  <a:lnTo>
                    <a:pt x="9837" y="7723"/>
                  </a:lnTo>
                  <a:lnTo>
                    <a:pt x="9953" y="7493"/>
                  </a:lnTo>
                  <a:lnTo>
                    <a:pt x="10055" y="7262"/>
                  </a:lnTo>
                  <a:lnTo>
                    <a:pt x="10145" y="7019"/>
                  </a:lnTo>
                  <a:lnTo>
                    <a:pt x="10234" y="6789"/>
                  </a:lnTo>
                  <a:lnTo>
                    <a:pt x="10298" y="6532"/>
                  </a:lnTo>
                  <a:lnTo>
                    <a:pt x="10362" y="6276"/>
                  </a:lnTo>
                  <a:lnTo>
                    <a:pt x="10401" y="6020"/>
                  </a:lnTo>
                  <a:lnTo>
                    <a:pt x="10439" y="5764"/>
                  </a:lnTo>
                  <a:lnTo>
                    <a:pt x="10452" y="5495"/>
                  </a:lnTo>
                  <a:lnTo>
                    <a:pt x="10465" y="5226"/>
                  </a:lnTo>
                  <a:lnTo>
                    <a:pt x="10452" y="4957"/>
                  </a:lnTo>
                  <a:lnTo>
                    <a:pt x="10439" y="4688"/>
                  </a:lnTo>
                  <a:lnTo>
                    <a:pt x="10401" y="4432"/>
                  </a:lnTo>
                  <a:lnTo>
                    <a:pt x="10362" y="4176"/>
                  </a:lnTo>
                  <a:lnTo>
                    <a:pt x="10298" y="3920"/>
                  </a:lnTo>
                  <a:lnTo>
                    <a:pt x="10234" y="3676"/>
                  </a:lnTo>
                  <a:lnTo>
                    <a:pt x="10145" y="3433"/>
                  </a:lnTo>
                  <a:lnTo>
                    <a:pt x="10055" y="3189"/>
                  </a:lnTo>
                  <a:lnTo>
                    <a:pt x="9953" y="2959"/>
                  </a:lnTo>
                  <a:lnTo>
                    <a:pt x="9837" y="2728"/>
                  </a:lnTo>
                  <a:lnTo>
                    <a:pt x="9709" y="2511"/>
                  </a:lnTo>
                  <a:lnTo>
                    <a:pt x="9568" y="2306"/>
                  </a:lnTo>
                  <a:lnTo>
                    <a:pt x="9427" y="2101"/>
                  </a:lnTo>
                  <a:lnTo>
                    <a:pt x="9274" y="1896"/>
                  </a:lnTo>
                  <a:lnTo>
                    <a:pt x="9107" y="1717"/>
                  </a:lnTo>
                  <a:lnTo>
                    <a:pt x="8928" y="1524"/>
                  </a:lnTo>
                  <a:lnTo>
                    <a:pt x="8749" y="1358"/>
                  </a:lnTo>
                  <a:lnTo>
                    <a:pt x="8556" y="1191"/>
                  </a:lnTo>
                  <a:lnTo>
                    <a:pt x="8364" y="1038"/>
                  </a:lnTo>
                  <a:lnTo>
                    <a:pt x="8159" y="884"/>
                  </a:lnTo>
                  <a:lnTo>
                    <a:pt x="7942" y="756"/>
                  </a:lnTo>
                  <a:lnTo>
                    <a:pt x="7724" y="628"/>
                  </a:lnTo>
                  <a:lnTo>
                    <a:pt x="7506" y="513"/>
                  </a:lnTo>
                  <a:lnTo>
                    <a:pt x="7276" y="410"/>
                  </a:lnTo>
                  <a:lnTo>
                    <a:pt x="7032" y="321"/>
                  </a:lnTo>
                  <a:lnTo>
                    <a:pt x="6789" y="231"/>
                  </a:lnTo>
                  <a:lnTo>
                    <a:pt x="6546" y="167"/>
                  </a:lnTo>
                  <a:lnTo>
                    <a:pt x="6289" y="103"/>
                  </a:lnTo>
                  <a:lnTo>
                    <a:pt x="6033" y="52"/>
                  </a:lnTo>
                  <a:lnTo>
                    <a:pt x="5764" y="26"/>
                  </a:lnTo>
                  <a:lnTo>
                    <a:pt x="55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6"/>
            <p:cNvSpPr/>
            <p:nvPr/>
          </p:nvSpPr>
          <p:spPr>
            <a:xfrm>
              <a:off x="1721025" y="1624650"/>
              <a:ext cx="200800" cy="201100"/>
            </a:xfrm>
            <a:custGeom>
              <a:avLst/>
              <a:gdLst/>
              <a:ahLst/>
              <a:cxnLst/>
              <a:rect l="l" t="t" r="r" b="b"/>
              <a:pathLst>
                <a:path w="8032" h="8044" extrusionOk="0">
                  <a:moveTo>
                    <a:pt x="4022" y="0"/>
                  </a:moveTo>
                  <a:lnTo>
                    <a:pt x="3805" y="13"/>
                  </a:lnTo>
                  <a:lnTo>
                    <a:pt x="3612" y="26"/>
                  </a:lnTo>
                  <a:lnTo>
                    <a:pt x="3407" y="52"/>
                  </a:lnTo>
                  <a:lnTo>
                    <a:pt x="3203" y="90"/>
                  </a:lnTo>
                  <a:lnTo>
                    <a:pt x="3010" y="128"/>
                  </a:lnTo>
                  <a:lnTo>
                    <a:pt x="2818" y="180"/>
                  </a:lnTo>
                  <a:lnTo>
                    <a:pt x="2639" y="244"/>
                  </a:lnTo>
                  <a:lnTo>
                    <a:pt x="2447" y="320"/>
                  </a:lnTo>
                  <a:lnTo>
                    <a:pt x="2280" y="397"/>
                  </a:lnTo>
                  <a:lnTo>
                    <a:pt x="2101" y="487"/>
                  </a:lnTo>
                  <a:lnTo>
                    <a:pt x="1935" y="589"/>
                  </a:lnTo>
                  <a:lnTo>
                    <a:pt x="1768" y="692"/>
                  </a:lnTo>
                  <a:lnTo>
                    <a:pt x="1614" y="807"/>
                  </a:lnTo>
                  <a:lnTo>
                    <a:pt x="1461" y="922"/>
                  </a:lnTo>
                  <a:lnTo>
                    <a:pt x="1320" y="1051"/>
                  </a:lnTo>
                  <a:lnTo>
                    <a:pt x="1179" y="1179"/>
                  </a:lnTo>
                  <a:lnTo>
                    <a:pt x="1038" y="1319"/>
                  </a:lnTo>
                  <a:lnTo>
                    <a:pt x="910" y="1460"/>
                  </a:lnTo>
                  <a:lnTo>
                    <a:pt x="795" y="1614"/>
                  </a:lnTo>
                  <a:lnTo>
                    <a:pt x="679" y="1781"/>
                  </a:lnTo>
                  <a:lnTo>
                    <a:pt x="577" y="1934"/>
                  </a:lnTo>
                  <a:lnTo>
                    <a:pt x="487" y="2101"/>
                  </a:lnTo>
                  <a:lnTo>
                    <a:pt x="398" y="2280"/>
                  </a:lnTo>
                  <a:lnTo>
                    <a:pt x="308" y="2459"/>
                  </a:lnTo>
                  <a:lnTo>
                    <a:pt x="244" y="2639"/>
                  </a:lnTo>
                  <a:lnTo>
                    <a:pt x="180" y="2831"/>
                  </a:lnTo>
                  <a:lnTo>
                    <a:pt x="129" y="3023"/>
                  </a:lnTo>
                  <a:lnTo>
                    <a:pt x="77" y="3215"/>
                  </a:lnTo>
                  <a:lnTo>
                    <a:pt x="39" y="3407"/>
                  </a:lnTo>
                  <a:lnTo>
                    <a:pt x="13" y="3612"/>
                  </a:lnTo>
                  <a:lnTo>
                    <a:pt x="1" y="3817"/>
                  </a:lnTo>
                  <a:lnTo>
                    <a:pt x="1" y="4022"/>
                  </a:lnTo>
                  <a:lnTo>
                    <a:pt x="1" y="4227"/>
                  </a:lnTo>
                  <a:lnTo>
                    <a:pt x="13" y="4432"/>
                  </a:lnTo>
                  <a:lnTo>
                    <a:pt x="39" y="4637"/>
                  </a:lnTo>
                  <a:lnTo>
                    <a:pt x="77" y="4829"/>
                  </a:lnTo>
                  <a:lnTo>
                    <a:pt x="129" y="5034"/>
                  </a:lnTo>
                  <a:lnTo>
                    <a:pt x="180" y="5213"/>
                  </a:lnTo>
                  <a:lnTo>
                    <a:pt x="244" y="5405"/>
                  </a:lnTo>
                  <a:lnTo>
                    <a:pt x="308" y="5585"/>
                  </a:lnTo>
                  <a:lnTo>
                    <a:pt x="398" y="5764"/>
                  </a:lnTo>
                  <a:lnTo>
                    <a:pt x="487" y="5943"/>
                  </a:lnTo>
                  <a:lnTo>
                    <a:pt x="577" y="6110"/>
                  </a:lnTo>
                  <a:lnTo>
                    <a:pt x="679" y="6276"/>
                  </a:lnTo>
                  <a:lnTo>
                    <a:pt x="795" y="6430"/>
                  </a:lnTo>
                  <a:lnTo>
                    <a:pt x="910" y="6584"/>
                  </a:lnTo>
                  <a:lnTo>
                    <a:pt x="1038" y="6724"/>
                  </a:lnTo>
                  <a:lnTo>
                    <a:pt x="1179" y="6865"/>
                  </a:lnTo>
                  <a:lnTo>
                    <a:pt x="1320" y="6993"/>
                  </a:lnTo>
                  <a:lnTo>
                    <a:pt x="1461" y="7121"/>
                  </a:lnTo>
                  <a:lnTo>
                    <a:pt x="1614" y="7250"/>
                  </a:lnTo>
                  <a:lnTo>
                    <a:pt x="1768" y="7352"/>
                  </a:lnTo>
                  <a:lnTo>
                    <a:pt x="1935" y="7467"/>
                  </a:lnTo>
                  <a:lnTo>
                    <a:pt x="2101" y="7557"/>
                  </a:lnTo>
                  <a:lnTo>
                    <a:pt x="2280" y="7647"/>
                  </a:lnTo>
                  <a:lnTo>
                    <a:pt x="2447" y="7723"/>
                  </a:lnTo>
                  <a:lnTo>
                    <a:pt x="2639" y="7800"/>
                  </a:lnTo>
                  <a:lnTo>
                    <a:pt x="2818" y="7864"/>
                  </a:lnTo>
                  <a:lnTo>
                    <a:pt x="3010" y="7916"/>
                  </a:lnTo>
                  <a:lnTo>
                    <a:pt x="3203" y="7967"/>
                  </a:lnTo>
                  <a:lnTo>
                    <a:pt x="3407" y="7992"/>
                  </a:lnTo>
                  <a:lnTo>
                    <a:pt x="3612" y="8018"/>
                  </a:lnTo>
                  <a:lnTo>
                    <a:pt x="3805" y="8044"/>
                  </a:lnTo>
                  <a:lnTo>
                    <a:pt x="4227" y="8044"/>
                  </a:lnTo>
                  <a:lnTo>
                    <a:pt x="4432" y="8018"/>
                  </a:lnTo>
                  <a:lnTo>
                    <a:pt x="4624" y="7992"/>
                  </a:lnTo>
                  <a:lnTo>
                    <a:pt x="4829" y="7967"/>
                  </a:lnTo>
                  <a:lnTo>
                    <a:pt x="5021" y="7916"/>
                  </a:lnTo>
                  <a:lnTo>
                    <a:pt x="5213" y="7864"/>
                  </a:lnTo>
                  <a:lnTo>
                    <a:pt x="5405" y="7800"/>
                  </a:lnTo>
                  <a:lnTo>
                    <a:pt x="5585" y="7723"/>
                  </a:lnTo>
                  <a:lnTo>
                    <a:pt x="5764" y="7647"/>
                  </a:lnTo>
                  <a:lnTo>
                    <a:pt x="5931" y="7557"/>
                  </a:lnTo>
                  <a:lnTo>
                    <a:pt x="6097" y="7467"/>
                  </a:lnTo>
                  <a:lnTo>
                    <a:pt x="6264" y="7352"/>
                  </a:lnTo>
                  <a:lnTo>
                    <a:pt x="6417" y="7250"/>
                  </a:lnTo>
                  <a:lnTo>
                    <a:pt x="6571" y="7121"/>
                  </a:lnTo>
                  <a:lnTo>
                    <a:pt x="6725" y="6993"/>
                  </a:lnTo>
                  <a:lnTo>
                    <a:pt x="6866" y="6865"/>
                  </a:lnTo>
                  <a:lnTo>
                    <a:pt x="6994" y="6724"/>
                  </a:lnTo>
                  <a:lnTo>
                    <a:pt x="7122" y="6584"/>
                  </a:lnTo>
                  <a:lnTo>
                    <a:pt x="7237" y="6430"/>
                  </a:lnTo>
                  <a:lnTo>
                    <a:pt x="7352" y="6276"/>
                  </a:lnTo>
                  <a:lnTo>
                    <a:pt x="7455" y="6110"/>
                  </a:lnTo>
                  <a:lnTo>
                    <a:pt x="7557" y="5943"/>
                  </a:lnTo>
                  <a:lnTo>
                    <a:pt x="7647" y="5764"/>
                  </a:lnTo>
                  <a:lnTo>
                    <a:pt x="7724" y="5585"/>
                  </a:lnTo>
                  <a:lnTo>
                    <a:pt x="7788" y="5405"/>
                  </a:lnTo>
                  <a:lnTo>
                    <a:pt x="7852" y="5213"/>
                  </a:lnTo>
                  <a:lnTo>
                    <a:pt x="7916" y="5034"/>
                  </a:lnTo>
                  <a:lnTo>
                    <a:pt x="7954" y="4829"/>
                  </a:lnTo>
                  <a:lnTo>
                    <a:pt x="7993" y="4637"/>
                  </a:lnTo>
                  <a:lnTo>
                    <a:pt x="8018" y="4432"/>
                  </a:lnTo>
                  <a:lnTo>
                    <a:pt x="8031" y="4227"/>
                  </a:lnTo>
                  <a:lnTo>
                    <a:pt x="8031" y="4022"/>
                  </a:lnTo>
                  <a:lnTo>
                    <a:pt x="8031" y="3817"/>
                  </a:lnTo>
                  <a:lnTo>
                    <a:pt x="8018" y="3612"/>
                  </a:lnTo>
                  <a:lnTo>
                    <a:pt x="7993" y="3407"/>
                  </a:lnTo>
                  <a:lnTo>
                    <a:pt x="7954" y="3215"/>
                  </a:lnTo>
                  <a:lnTo>
                    <a:pt x="7916" y="3023"/>
                  </a:lnTo>
                  <a:lnTo>
                    <a:pt x="7852" y="2831"/>
                  </a:lnTo>
                  <a:lnTo>
                    <a:pt x="7788" y="2639"/>
                  </a:lnTo>
                  <a:lnTo>
                    <a:pt x="7724" y="2459"/>
                  </a:lnTo>
                  <a:lnTo>
                    <a:pt x="7647" y="2280"/>
                  </a:lnTo>
                  <a:lnTo>
                    <a:pt x="7557" y="2101"/>
                  </a:lnTo>
                  <a:lnTo>
                    <a:pt x="7455" y="1934"/>
                  </a:lnTo>
                  <a:lnTo>
                    <a:pt x="7352" y="1781"/>
                  </a:lnTo>
                  <a:lnTo>
                    <a:pt x="7237" y="1614"/>
                  </a:lnTo>
                  <a:lnTo>
                    <a:pt x="7122" y="1460"/>
                  </a:lnTo>
                  <a:lnTo>
                    <a:pt x="6994" y="1319"/>
                  </a:lnTo>
                  <a:lnTo>
                    <a:pt x="6866" y="1179"/>
                  </a:lnTo>
                  <a:lnTo>
                    <a:pt x="6725" y="1051"/>
                  </a:lnTo>
                  <a:lnTo>
                    <a:pt x="6571" y="922"/>
                  </a:lnTo>
                  <a:lnTo>
                    <a:pt x="6417" y="807"/>
                  </a:lnTo>
                  <a:lnTo>
                    <a:pt x="6264" y="692"/>
                  </a:lnTo>
                  <a:lnTo>
                    <a:pt x="6097" y="589"/>
                  </a:lnTo>
                  <a:lnTo>
                    <a:pt x="5931" y="487"/>
                  </a:lnTo>
                  <a:lnTo>
                    <a:pt x="5764" y="397"/>
                  </a:lnTo>
                  <a:lnTo>
                    <a:pt x="5585" y="320"/>
                  </a:lnTo>
                  <a:lnTo>
                    <a:pt x="5405" y="244"/>
                  </a:lnTo>
                  <a:lnTo>
                    <a:pt x="5213" y="180"/>
                  </a:lnTo>
                  <a:lnTo>
                    <a:pt x="5021" y="128"/>
                  </a:lnTo>
                  <a:lnTo>
                    <a:pt x="4829" y="90"/>
                  </a:lnTo>
                  <a:lnTo>
                    <a:pt x="4624" y="52"/>
                  </a:lnTo>
                  <a:lnTo>
                    <a:pt x="4432" y="26"/>
                  </a:lnTo>
                  <a:lnTo>
                    <a:pt x="4227" y="13"/>
                  </a:lnTo>
                  <a:lnTo>
                    <a:pt x="4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6"/>
            <p:cNvSpPr/>
            <p:nvPr/>
          </p:nvSpPr>
          <p:spPr>
            <a:xfrm>
              <a:off x="1788900" y="1120025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166" y="0"/>
                  </a:moveTo>
                  <a:lnTo>
                    <a:pt x="1038" y="26"/>
                  </a:lnTo>
                  <a:lnTo>
                    <a:pt x="910" y="51"/>
                  </a:lnTo>
                  <a:lnTo>
                    <a:pt x="795" y="102"/>
                  </a:lnTo>
                  <a:lnTo>
                    <a:pt x="680" y="154"/>
                  </a:lnTo>
                  <a:lnTo>
                    <a:pt x="577" y="218"/>
                  </a:lnTo>
                  <a:lnTo>
                    <a:pt x="475" y="295"/>
                  </a:lnTo>
                  <a:lnTo>
                    <a:pt x="385" y="384"/>
                  </a:lnTo>
                  <a:lnTo>
                    <a:pt x="295" y="474"/>
                  </a:lnTo>
                  <a:lnTo>
                    <a:pt x="219" y="576"/>
                  </a:lnTo>
                  <a:lnTo>
                    <a:pt x="155" y="679"/>
                  </a:lnTo>
                  <a:lnTo>
                    <a:pt x="103" y="794"/>
                  </a:lnTo>
                  <a:lnTo>
                    <a:pt x="65" y="909"/>
                  </a:lnTo>
                  <a:lnTo>
                    <a:pt x="26" y="1037"/>
                  </a:lnTo>
                  <a:lnTo>
                    <a:pt x="14" y="1166"/>
                  </a:lnTo>
                  <a:lnTo>
                    <a:pt x="1" y="1294"/>
                  </a:lnTo>
                  <a:lnTo>
                    <a:pt x="14" y="1435"/>
                  </a:lnTo>
                  <a:lnTo>
                    <a:pt x="26" y="1563"/>
                  </a:lnTo>
                  <a:lnTo>
                    <a:pt x="65" y="1691"/>
                  </a:lnTo>
                  <a:lnTo>
                    <a:pt x="103" y="1806"/>
                  </a:lnTo>
                  <a:lnTo>
                    <a:pt x="155" y="1921"/>
                  </a:lnTo>
                  <a:lnTo>
                    <a:pt x="219" y="2024"/>
                  </a:lnTo>
                  <a:lnTo>
                    <a:pt x="295" y="2126"/>
                  </a:lnTo>
                  <a:lnTo>
                    <a:pt x="385" y="2216"/>
                  </a:lnTo>
                  <a:lnTo>
                    <a:pt x="475" y="2305"/>
                  </a:lnTo>
                  <a:lnTo>
                    <a:pt x="577" y="2382"/>
                  </a:lnTo>
                  <a:lnTo>
                    <a:pt x="680" y="2446"/>
                  </a:lnTo>
                  <a:lnTo>
                    <a:pt x="795" y="2498"/>
                  </a:lnTo>
                  <a:lnTo>
                    <a:pt x="910" y="2536"/>
                  </a:lnTo>
                  <a:lnTo>
                    <a:pt x="1038" y="2574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4"/>
                  </a:lnTo>
                  <a:lnTo>
                    <a:pt x="1691" y="2536"/>
                  </a:lnTo>
                  <a:lnTo>
                    <a:pt x="1807" y="2498"/>
                  </a:lnTo>
                  <a:lnTo>
                    <a:pt x="1922" y="2446"/>
                  </a:lnTo>
                  <a:lnTo>
                    <a:pt x="2024" y="2382"/>
                  </a:lnTo>
                  <a:lnTo>
                    <a:pt x="2127" y="2305"/>
                  </a:lnTo>
                  <a:lnTo>
                    <a:pt x="2217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50" y="1691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294"/>
                  </a:lnTo>
                  <a:lnTo>
                    <a:pt x="2601" y="1166"/>
                  </a:lnTo>
                  <a:lnTo>
                    <a:pt x="2575" y="1037"/>
                  </a:lnTo>
                  <a:lnTo>
                    <a:pt x="2550" y="909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6"/>
                  </a:lnTo>
                  <a:lnTo>
                    <a:pt x="2306" y="474"/>
                  </a:lnTo>
                  <a:lnTo>
                    <a:pt x="2217" y="384"/>
                  </a:lnTo>
                  <a:lnTo>
                    <a:pt x="2127" y="295"/>
                  </a:lnTo>
                  <a:lnTo>
                    <a:pt x="2024" y="218"/>
                  </a:lnTo>
                  <a:lnTo>
                    <a:pt x="1922" y="154"/>
                  </a:lnTo>
                  <a:lnTo>
                    <a:pt x="1807" y="102"/>
                  </a:lnTo>
                  <a:lnTo>
                    <a:pt x="1691" y="51"/>
                  </a:lnTo>
                  <a:lnTo>
                    <a:pt x="1563" y="26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6"/>
            <p:cNvSpPr/>
            <p:nvPr/>
          </p:nvSpPr>
          <p:spPr>
            <a:xfrm>
              <a:off x="2186600" y="1203900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294" y="1"/>
                  </a:moveTo>
                  <a:lnTo>
                    <a:pt x="1166" y="14"/>
                  </a:lnTo>
                  <a:lnTo>
                    <a:pt x="1038" y="26"/>
                  </a:lnTo>
                  <a:lnTo>
                    <a:pt x="910" y="65"/>
                  </a:lnTo>
                  <a:lnTo>
                    <a:pt x="794" y="103"/>
                  </a:lnTo>
                  <a:lnTo>
                    <a:pt x="679" y="167"/>
                  </a:lnTo>
                  <a:lnTo>
                    <a:pt x="577" y="231"/>
                  </a:lnTo>
                  <a:lnTo>
                    <a:pt x="474" y="295"/>
                  </a:lnTo>
                  <a:lnTo>
                    <a:pt x="384" y="385"/>
                  </a:lnTo>
                  <a:lnTo>
                    <a:pt x="295" y="475"/>
                  </a:lnTo>
                  <a:lnTo>
                    <a:pt x="218" y="577"/>
                  </a:lnTo>
                  <a:lnTo>
                    <a:pt x="154" y="680"/>
                  </a:lnTo>
                  <a:lnTo>
                    <a:pt x="103" y="795"/>
                  </a:lnTo>
                  <a:lnTo>
                    <a:pt x="51" y="923"/>
                  </a:lnTo>
                  <a:lnTo>
                    <a:pt x="26" y="1038"/>
                  </a:lnTo>
                  <a:lnTo>
                    <a:pt x="0" y="1166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1" y="1691"/>
                  </a:lnTo>
                  <a:lnTo>
                    <a:pt x="103" y="1807"/>
                  </a:lnTo>
                  <a:lnTo>
                    <a:pt x="154" y="1922"/>
                  </a:lnTo>
                  <a:lnTo>
                    <a:pt x="218" y="2037"/>
                  </a:lnTo>
                  <a:lnTo>
                    <a:pt x="295" y="2127"/>
                  </a:lnTo>
                  <a:lnTo>
                    <a:pt x="384" y="2229"/>
                  </a:lnTo>
                  <a:lnTo>
                    <a:pt x="474" y="2306"/>
                  </a:lnTo>
                  <a:lnTo>
                    <a:pt x="577" y="2383"/>
                  </a:lnTo>
                  <a:lnTo>
                    <a:pt x="679" y="2447"/>
                  </a:lnTo>
                  <a:lnTo>
                    <a:pt x="794" y="2498"/>
                  </a:lnTo>
                  <a:lnTo>
                    <a:pt x="910" y="2549"/>
                  </a:lnTo>
                  <a:lnTo>
                    <a:pt x="1038" y="2575"/>
                  </a:lnTo>
                  <a:lnTo>
                    <a:pt x="1166" y="2601"/>
                  </a:lnTo>
                  <a:lnTo>
                    <a:pt x="1435" y="2601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6" y="2498"/>
                  </a:lnTo>
                  <a:lnTo>
                    <a:pt x="1921" y="2447"/>
                  </a:lnTo>
                  <a:lnTo>
                    <a:pt x="2024" y="2383"/>
                  </a:lnTo>
                  <a:lnTo>
                    <a:pt x="2126" y="2306"/>
                  </a:lnTo>
                  <a:lnTo>
                    <a:pt x="2216" y="2229"/>
                  </a:lnTo>
                  <a:lnTo>
                    <a:pt x="2306" y="2127"/>
                  </a:lnTo>
                  <a:lnTo>
                    <a:pt x="2382" y="2037"/>
                  </a:lnTo>
                  <a:lnTo>
                    <a:pt x="2446" y="1922"/>
                  </a:lnTo>
                  <a:lnTo>
                    <a:pt x="2498" y="1807"/>
                  </a:lnTo>
                  <a:lnTo>
                    <a:pt x="2536" y="1691"/>
                  </a:lnTo>
                  <a:lnTo>
                    <a:pt x="2575" y="1563"/>
                  </a:lnTo>
                  <a:lnTo>
                    <a:pt x="2587" y="1435"/>
                  </a:lnTo>
                  <a:lnTo>
                    <a:pt x="2600" y="1307"/>
                  </a:lnTo>
                  <a:lnTo>
                    <a:pt x="2587" y="1166"/>
                  </a:lnTo>
                  <a:lnTo>
                    <a:pt x="2575" y="1038"/>
                  </a:lnTo>
                  <a:lnTo>
                    <a:pt x="2536" y="923"/>
                  </a:lnTo>
                  <a:lnTo>
                    <a:pt x="2498" y="795"/>
                  </a:lnTo>
                  <a:lnTo>
                    <a:pt x="2446" y="680"/>
                  </a:lnTo>
                  <a:lnTo>
                    <a:pt x="2382" y="577"/>
                  </a:lnTo>
                  <a:lnTo>
                    <a:pt x="2306" y="475"/>
                  </a:lnTo>
                  <a:lnTo>
                    <a:pt x="2216" y="385"/>
                  </a:lnTo>
                  <a:lnTo>
                    <a:pt x="2126" y="295"/>
                  </a:lnTo>
                  <a:lnTo>
                    <a:pt x="2024" y="231"/>
                  </a:lnTo>
                  <a:lnTo>
                    <a:pt x="1921" y="167"/>
                  </a:lnTo>
                  <a:lnTo>
                    <a:pt x="1806" y="103"/>
                  </a:lnTo>
                  <a:lnTo>
                    <a:pt x="1691" y="65"/>
                  </a:lnTo>
                  <a:lnTo>
                    <a:pt x="1563" y="26"/>
                  </a:lnTo>
                  <a:lnTo>
                    <a:pt x="1435" y="14"/>
                  </a:lnTo>
                  <a:lnTo>
                    <a:pt x="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6"/>
            <p:cNvSpPr/>
            <p:nvPr/>
          </p:nvSpPr>
          <p:spPr>
            <a:xfrm>
              <a:off x="1267625" y="1686125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166" y="0"/>
                  </a:moveTo>
                  <a:lnTo>
                    <a:pt x="1038" y="26"/>
                  </a:lnTo>
                  <a:lnTo>
                    <a:pt x="923" y="52"/>
                  </a:lnTo>
                  <a:lnTo>
                    <a:pt x="795" y="103"/>
                  </a:lnTo>
                  <a:lnTo>
                    <a:pt x="679" y="154"/>
                  </a:lnTo>
                  <a:lnTo>
                    <a:pt x="577" y="218"/>
                  </a:lnTo>
                  <a:lnTo>
                    <a:pt x="475" y="295"/>
                  </a:lnTo>
                  <a:lnTo>
                    <a:pt x="385" y="385"/>
                  </a:lnTo>
                  <a:lnTo>
                    <a:pt x="295" y="474"/>
                  </a:lnTo>
                  <a:lnTo>
                    <a:pt x="231" y="577"/>
                  </a:lnTo>
                  <a:lnTo>
                    <a:pt x="167" y="679"/>
                  </a:lnTo>
                  <a:lnTo>
                    <a:pt x="103" y="794"/>
                  </a:lnTo>
                  <a:lnTo>
                    <a:pt x="65" y="910"/>
                  </a:lnTo>
                  <a:lnTo>
                    <a:pt x="26" y="1038"/>
                  </a:lnTo>
                  <a:lnTo>
                    <a:pt x="13" y="1166"/>
                  </a:lnTo>
                  <a:lnTo>
                    <a:pt x="1" y="1294"/>
                  </a:lnTo>
                  <a:lnTo>
                    <a:pt x="13" y="1435"/>
                  </a:lnTo>
                  <a:lnTo>
                    <a:pt x="26" y="1563"/>
                  </a:lnTo>
                  <a:lnTo>
                    <a:pt x="65" y="1691"/>
                  </a:lnTo>
                  <a:lnTo>
                    <a:pt x="103" y="1806"/>
                  </a:lnTo>
                  <a:lnTo>
                    <a:pt x="167" y="1922"/>
                  </a:lnTo>
                  <a:lnTo>
                    <a:pt x="231" y="2024"/>
                  </a:lnTo>
                  <a:lnTo>
                    <a:pt x="295" y="2126"/>
                  </a:lnTo>
                  <a:lnTo>
                    <a:pt x="385" y="2216"/>
                  </a:lnTo>
                  <a:lnTo>
                    <a:pt x="475" y="2306"/>
                  </a:lnTo>
                  <a:lnTo>
                    <a:pt x="577" y="2383"/>
                  </a:lnTo>
                  <a:lnTo>
                    <a:pt x="679" y="2447"/>
                  </a:lnTo>
                  <a:lnTo>
                    <a:pt x="795" y="2498"/>
                  </a:lnTo>
                  <a:lnTo>
                    <a:pt x="923" y="2536"/>
                  </a:lnTo>
                  <a:lnTo>
                    <a:pt x="1038" y="2575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36"/>
                  </a:lnTo>
                  <a:lnTo>
                    <a:pt x="1807" y="2498"/>
                  </a:lnTo>
                  <a:lnTo>
                    <a:pt x="1922" y="2447"/>
                  </a:lnTo>
                  <a:lnTo>
                    <a:pt x="2037" y="2383"/>
                  </a:lnTo>
                  <a:lnTo>
                    <a:pt x="2127" y="2306"/>
                  </a:lnTo>
                  <a:lnTo>
                    <a:pt x="2229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2"/>
                  </a:lnTo>
                  <a:lnTo>
                    <a:pt x="2498" y="1806"/>
                  </a:lnTo>
                  <a:lnTo>
                    <a:pt x="2549" y="1691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294"/>
                  </a:lnTo>
                  <a:lnTo>
                    <a:pt x="2601" y="1166"/>
                  </a:lnTo>
                  <a:lnTo>
                    <a:pt x="2575" y="1038"/>
                  </a:lnTo>
                  <a:lnTo>
                    <a:pt x="2549" y="910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7"/>
                  </a:lnTo>
                  <a:lnTo>
                    <a:pt x="2306" y="474"/>
                  </a:lnTo>
                  <a:lnTo>
                    <a:pt x="2229" y="385"/>
                  </a:lnTo>
                  <a:lnTo>
                    <a:pt x="2127" y="295"/>
                  </a:lnTo>
                  <a:lnTo>
                    <a:pt x="2037" y="218"/>
                  </a:lnTo>
                  <a:lnTo>
                    <a:pt x="1922" y="154"/>
                  </a:lnTo>
                  <a:lnTo>
                    <a:pt x="1807" y="103"/>
                  </a:lnTo>
                  <a:lnTo>
                    <a:pt x="1691" y="52"/>
                  </a:lnTo>
                  <a:lnTo>
                    <a:pt x="1563" y="26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6"/>
            <p:cNvSpPr/>
            <p:nvPr/>
          </p:nvSpPr>
          <p:spPr>
            <a:xfrm>
              <a:off x="1183750" y="2118075"/>
              <a:ext cx="65000" cy="65025"/>
            </a:xfrm>
            <a:custGeom>
              <a:avLst/>
              <a:gdLst/>
              <a:ahLst/>
              <a:cxnLst/>
              <a:rect l="l" t="t" r="r" b="b"/>
              <a:pathLst>
                <a:path w="2600" h="2601" extrusionOk="0">
                  <a:moveTo>
                    <a:pt x="1166" y="0"/>
                  </a:moveTo>
                  <a:lnTo>
                    <a:pt x="1037" y="26"/>
                  </a:lnTo>
                  <a:lnTo>
                    <a:pt x="909" y="51"/>
                  </a:lnTo>
                  <a:lnTo>
                    <a:pt x="794" y="103"/>
                  </a:lnTo>
                  <a:lnTo>
                    <a:pt x="679" y="154"/>
                  </a:lnTo>
                  <a:lnTo>
                    <a:pt x="576" y="218"/>
                  </a:lnTo>
                  <a:lnTo>
                    <a:pt x="474" y="295"/>
                  </a:lnTo>
                  <a:lnTo>
                    <a:pt x="384" y="372"/>
                  </a:lnTo>
                  <a:lnTo>
                    <a:pt x="295" y="474"/>
                  </a:lnTo>
                  <a:lnTo>
                    <a:pt x="218" y="564"/>
                  </a:lnTo>
                  <a:lnTo>
                    <a:pt x="154" y="679"/>
                  </a:lnTo>
                  <a:lnTo>
                    <a:pt x="102" y="794"/>
                  </a:lnTo>
                  <a:lnTo>
                    <a:pt x="51" y="910"/>
                  </a:lnTo>
                  <a:lnTo>
                    <a:pt x="26" y="1038"/>
                  </a:lnTo>
                  <a:lnTo>
                    <a:pt x="0" y="1166"/>
                  </a:lnTo>
                  <a:lnTo>
                    <a:pt x="0" y="1294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1" y="1678"/>
                  </a:lnTo>
                  <a:lnTo>
                    <a:pt x="102" y="1806"/>
                  </a:lnTo>
                  <a:lnTo>
                    <a:pt x="154" y="1921"/>
                  </a:lnTo>
                  <a:lnTo>
                    <a:pt x="218" y="2024"/>
                  </a:lnTo>
                  <a:lnTo>
                    <a:pt x="295" y="2126"/>
                  </a:lnTo>
                  <a:lnTo>
                    <a:pt x="384" y="2216"/>
                  </a:lnTo>
                  <a:lnTo>
                    <a:pt x="474" y="2306"/>
                  </a:lnTo>
                  <a:lnTo>
                    <a:pt x="576" y="2370"/>
                  </a:lnTo>
                  <a:lnTo>
                    <a:pt x="679" y="2447"/>
                  </a:lnTo>
                  <a:lnTo>
                    <a:pt x="794" y="2498"/>
                  </a:lnTo>
                  <a:lnTo>
                    <a:pt x="909" y="2536"/>
                  </a:lnTo>
                  <a:lnTo>
                    <a:pt x="1037" y="2575"/>
                  </a:lnTo>
                  <a:lnTo>
                    <a:pt x="1166" y="2587"/>
                  </a:lnTo>
                  <a:lnTo>
                    <a:pt x="1306" y="2600"/>
                  </a:lnTo>
                  <a:lnTo>
                    <a:pt x="1434" y="2587"/>
                  </a:lnTo>
                  <a:lnTo>
                    <a:pt x="1563" y="2575"/>
                  </a:lnTo>
                  <a:lnTo>
                    <a:pt x="1691" y="2536"/>
                  </a:lnTo>
                  <a:lnTo>
                    <a:pt x="1806" y="2498"/>
                  </a:lnTo>
                  <a:lnTo>
                    <a:pt x="1921" y="2447"/>
                  </a:lnTo>
                  <a:lnTo>
                    <a:pt x="2024" y="2370"/>
                  </a:lnTo>
                  <a:lnTo>
                    <a:pt x="2126" y="2306"/>
                  </a:lnTo>
                  <a:lnTo>
                    <a:pt x="2216" y="2216"/>
                  </a:lnTo>
                  <a:lnTo>
                    <a:pt x="2305" y="2126"/>
                  </a:lnTo>
                  <a:lnTo>
                    <a:pt x="2382" y="2024"/>
                  </a:lnTo>
                  <a:lnTo>
                    <a:pt x="2446" y="1921"/>
                  </a:lnTo>
                  <a:lnTo>
                    <a:pt x="2498" y="1806"/>
                  </a:lnTo>
                  <a:lnTo>
                    <a:pt x="2549" y="1678"/>
                  </a:lnTo>
                  <a:lnTo>
                    <a:pt x="2574" y="1563"/>
                  </a:lnTo>
                  <a:lnTo>
                    <a:pt x="2600" y="1435"/>
                  </a:lnTo>
                  <a:lnTo>
                    <a:pt x="2600" y="1294"/>
                  </a:lnTo>
                  <a:lnTo>
                    <a:pt x="2600" y="1166"/>
                  </a:lnTo>
                  <a:lnTo>
                    <a:pt x="2574" y="1038"/>
                  </a:lnTo>
                  <a:lnTo>
                    <a:pt x="2549" y="910"/>
                  </a:lnTo>
                  <a:lnTo>
                    <a:pt x="2498" y="794"/>
                  </a:lnTo>
                  <a:lnTo>
                    <a:pt x="2446" y="679"/>
                  </a:lnTo>
                  <a:lnTo>
                    <a:pt x="2382" y="564"/>
                  </a:lnTo>
                  <a:lnTo>
                    <a:pt x="2305" y="474"/>
                  </a:lnTo>
                  <a:lnTo>
                    <a:pt x="2216" y="372"/>
                  </a:lnTo>
                  <a:lnTo>
                    <a:pt x="2126" y="295"/>
                  </a:lnTo>
                  <a:lnTo>
                    <a:pt x="2024" y="218"/>
                  </a:lnTo>
                  <a:lnTo>
                    <a:pt x="1921" y="154"/>
                  </a:lnTo>
                  <a:lnTo>
                    <a:pt x="1806" y="103"/>
                  </a:lnTo>
                  <a:lnTo>
                    <a:pt x="1691" y="51"/>
                  </a:lnTo>
                  <a:lnTo>
                    <a:pt x="1563" y="2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6"/>
            <p:cNvSpPr/>
            <p:nvPr/>
          </p:nvSpPr>
          <p:spPr>
            <a:xfrm>
              <a:off x="1544600" y="2156800"/>
              <a:ext cx="65025" cy="65350"/>
            </a:xfrm>
            <a:custGeom>
              <a:avLst/>
              <a:gdLst/>
              <a:ahLst/>
              <a:cxnLst/>
              <a:rect l="l" t="t" r="r" b="b"/>
              <a:pathLst>
                <a:path w="2601" h="2614" extrusionOk="0">
                  <a:moveTo>
                    <a:pt x="1294" y="1"/>
                  </a:moveTo>
                  <a:lnTo>
                    <a:pt x="1166" y="14"/>
                  </a:lnTo>
                  <a:lnTo>
                    <a:pt x="1038" y="27"/>
                  </a:lnTo>
                  <a:lnTo>
                    <a:pt x="910" y="65"/>
                  </a:lnTo>
                  <a:lnTo>
                    <a:pt x="795" y="103"/>
                  </a:lnTo>
                  <a:lnTo>
                    <a:pt x="679" y="167"/>
                  </a:lnTo>
                  <a:lnTo>
                    <a:pt x="564" y="232"/>
                  </a:lnTo>
                  <a:lnTo>
                    <a:pt x="474" y="308"/>
                  </a:lnTo>
                  <a:lnTo>
                    <a:pt x="372" y="385"/>
                  </a:lnTo>
                  <a:lnTo>
                    <a:pt x="295" y="475"/>
                  </a:lnTo>
                  <a:lnTo>
                    <a:pt x="218" y="577"/>
                  </a:lnTo>
                  <a:lnTo>
                    <a:pt x="154" y="693"/>
                  </a:lnTo>
                  <a:lnTo>
                    <a:pt x="103" y="795"/>
                  </a:lnTo>
                  <a:lnTo>
                    <a:pt x="52" y="923"/>
                  </a:lnTo>
                  <a:lnTo>
                    <a:pt x="26" y="1038"/>
                  </a:lnTo>
                  <a:lnTo>
                    <a:pt x="0" y="1179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4"/>
                  </a:lnTo>
                  <a:lnTo>
                    <a:pt x="52" y="1692"/>
                  </a:lnTo>
                  <a:lnTo>
                    <a:pt x="103" y="1807"/>
                  </a:lnTo>
                  <a:lnTo>
                    <a:pt x="154" y="1922"/>
                  </a:lnTo>
                  <a:lnTo>
                    <a:pt x="218" y="2037"/>
                  </a:lnTo>
                  <a:lnTo>
                    <a:pt x="295" y="2140"/>
                  </a:lnTo>
                  <a:lnTo>
                    <a:pt x="372" y="2230"/>
                  </a:lnTo>
                  <a:lnTo>
                    <a:pt x="474" y="2306"/>
                  </a:lnTo>
                  <a:lnTo>
                    <a:pt x="564" y="2383"/>
                  </a:lnTo>
                  <a:lnTo>
                    <a:pt x="679" y="2447"/>
                  </a:lnTo>
                  <a:lnTo>
                    <a:pt x="795" y="2511"/>
                  </a:lnTo>
                  <a:lnTo>
                    <a:pt x="910" y="2550"/>
                  </a:lnTo>
                  <a:lnTo>
                    <a:pt x="1038" y="2575"/>
                  </a:lnTo>
                  <a:lnTo>
                    <a:pt x="1166" y="2601"/>
                  </a:lnTo>
                  <a:lnTo>
                    <a:pt x="1294" y="2614"/>
                  </a:lnTo>
                  <a:lnTo>
                    <a:pt x="1435" y="2601"/>
                  </a:lnTo>
                  <a:lnTo>
                    <a:pt x="1563" y="2575"/>
                  </a:lnTo>
                  <a:lnTo>
                    <a:pt x="1678" y="2550"/>
                  </a:lnTo>
                  <a:lnTo>
                    <a:pt x="1806" y="2511"/>
                  </a:lnTo>
                  <a:lnTo>
                    <a:pt x="1922" y="2447"/>
                  </a:lnTo>
                  <a:lnTo>
                    <a:pt x="2024" y="2383"/>
                  </a:lnTo>
                  <a:lnTo>
                    <a:pt x="2127" y="2306"/>
                  </a:lnTo>
                  <a:lnTo>
                    <a:pt x="2216" y="2230"/>
                  </a:lnTo>
                  <a:lnTo>
                    <a:pt x="2306" y="2140"/>
                  </a:lnTo>
                  <a:lnTo>
                    <a:pt x="2370" y="2037"/>
                  </a:lnTo>
                  <a:lnTo>
                    <a:pt x="2447" y="1922"/>
                  </a:lnTo>
                  <a:lnTo>
                    <a:pt x="2498" y="1807"/>
                  </a:lnTo>
                  <a:lnTo>
                    <a:pt x="2536" y="1692"/>
                  </a:lnTo>
                  <a:lnTo>
                    <a:pt x="2575" y="1564"/>
                  </a:lnTo>
                  <a:lnTo>
                    <a:pt x="2588" y="1435"/>
                  </a:lnTo>
                  <a:lnTo>
                    <a:pt x="2600" y="1307"/>
                  </a:lnTo>
                  <a:lnTo>
                    <a:pt x="2588" y="1179"/>
                  </a:lnTo>
                  <a:lnTo>
                    <a:pt x="2575" y="1038"/>
                  </a:lnTo>
                  <a:lnTo>
                    <a:pt x="2536" y="923"/>
                  </a:lnTo>
                  <a:lnTo>
                    <a:pt x="2498" y="795"/>
                  </a:lnTo>
                  <a:lnTo>
                    <a:pt x="2447" y="693"/>
                  </a:lnTo>
                  <a:lnTo>
                    <a:pt x="2370" y="577"/>
                  </a:lnTo>
                  <a:lnTo>
                    <a:pt x="2306" y="475"/>
                  </a:lnTo>
                  <a:lnTo>
                    <a:pt x="2216" y="385"/>
                  </a:lnTo>
                  <a:lnTo>
                    <a:pt x="2127" y="308"/>
                  </a:lnTo>
                  <a:lnTo>
                    <a:pt x="2024" y="232"/>
                  </a:lnTo>
                  <a:lnTo>
                    <a:pt x="1922" y="167"/>
                  </a:lnTo>
                  <a:lnTo>
                    <a:pt x="1806" y="103"/>
                  </a:lnTo>
                  <a:lnTo>
                    <a:pt x="1678" y="65"/>
                  </a:lnTo>
                  <a:lnTo>
                    <a:pt x="1563" y="27"/>
                  </a:lnTo>
                  <a:lnTo>
                    <a:pt x="1435" y="14"/>
                  </a:lnTo>
                  <a:lnTo>
                    <a:pt x="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6"/>
            <p:cNvSpPr/>
            <p:nvPr/>
          </p:nvSpPr>
          <p:spPr>
            <a:xfrm>
              <a:off x="1735125" y="2356300"/>
              <a:ext cx="65025" cy="65350"/>
            </a:xfrm>
            <a:custGeom>
              <a:avLst/>
              <a:gdLst/>
              <a:ahLst/>
              <a:cxnLst/>
              <a:rect l="l" t="t" r="r" b="b"/>
              <a:pathLst>
                <a:path w="2601" h="2614" extrusionOk="0">
                  <a:moveTo>
                    <a:pt x="1294" y="0"/>
                  </a:moveTo>
                  <a:lnTo>
                    <a:pt x="1166" y="13"/>
                  </a:lnTo>
                  <a:lnTo>
                    <a:pt x="1038" y="26"/>
                  </a:lnTo>
                  <a:lnTo>
                    <a:pt x="909" y="64"/>
                  </a:lnTo>
                  <a:lnTo>
                    <a:pt x="794" y="103"/>
                  </a:lnTo>
                  <a:lnTo>
                    <a:pt x="679" y="167"/>
                  </a:lnTo>
                  <a:lnTo>
                    <a:pt x="564" y="231"/>
                  </a:lnTo>
                  <a:lnTo>
                    <a:pt x="474" y="308"/>
                  </a:lnTo>
                  <a:lnTo>
                    <a:pt x="372" y="385"/>
                  </a:lnTo>
                  <a:lnTo>
                    <a:pt x="295" y="474"/>
                  </a:lnTo>
                  <a:lnTo>
                    <a:pt x="218" y="577"/>
                  </a:lnTo>
                  <a:lnTo>
                    <a:pt x="154" y="692"/>
                  </a:lnTo>
                  <a:lnTo>
                    <a:pt x="103" y="794"/>
                  </a:lnTo>
                  <a:lnTo>
                    <a:pt x="51" y="922"/>
                  </a:lnTo>
                  <a:lnTo>
                    <a:pt x="26" y="1051"/>
                  </a:lnTo>
                  <a:lnTo>
                    <a:pt x="0" y="1179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1" y="1691"/>
                  </a:lnTo>
                  <a:lnTo>
                    <a:pt x="103" y="1819"/>
                  </a:lnTo>
                  <a:lnTo>
                    <a:pt x="154" y="1921"/>
                  </a:lnTo>
                  <a:lnTo>
                    <a:pt x="218" y="2037"/>
                  </a:lnTo>
                  <a:lnTo>
                    <a:pt x="295" y="2139"/>
                  </a:lnTo>
                  <a:lnTo>
                    <a:pt x="372" y="2229"/>
                  </a:lnTo>
                  <a:lnTo>
                    <a:pt x="474" y="2306"/>
                  </a:lnTo>
                  <a:lnTo>
                    <a:pt x="564" y="2383"/>
                  </a:lnTo>
                  <a:lnTo>
                    <a:pt x="679" y="2447"/>
                  </a:lnTo>
                  <a:lnTo>
                    <a:pt x="794" y="2511"/>
                  </a:lnTo>
                  <a:lnTo>
                    <a:pt x="909" y="2549"/>
                  </a:lnTo>
                  <a:lnTo>
                    <a:pt x="1038" y="2588"/>
                  </a:lnTo>
                  <a:lnTo>
                    <a:pt x="1166" y="2600"/>
                  </a:lnTo>
                  <a:lnTo>
                    <a:pt x="1294" y="2613"/>
                  </a:lnTo>
                  <a:lnTo>
                    <a:pt x="1435" y="2600"/>
                  </a:lnTo>
                  <a:lnTo>
                    <a:pt x="1563" y="2588"/>
                  </a:lnTo>
                  <a:lnTo>
                    <a:pt x="1678" y="2549"/>
                  </a:lnTo>
                  <a:lnTo>
                    <a:pt x="1806" y="2511"/>
                  </a:lnTo>
                  <a:lnTo>
                    <a:pt x="1921" y="2447"/>
                  </a:lnTo>
                  <a:lnTo>
                    <a:pt x="2024" y="2383"/>
                  </a:lnTo>
                  <a:lnTo>
                    <a:pt x="2126" y="2306"/>
                  </a:lnTo>
                  <a:lnTo>
                    <a:pt x="2216" y="2229"/>
                  </a:lnTo>
                  <a:lnTo>
                    <a:pt x="2306" y="2139"/>
                  </a:lnTo>
                  <a:lnTo>
                    <a:pt x="2370" y="2037"/>
                  </a:lnTo>
                  <a:lnTo>
                    <a:pt x="2446" y="1921"/>
                  </a:lnTo>
                  <a:lnTo>
                    <a:pt x="2498" y="1819"/>
                  </a:lnTo>
                  <a:lnTo>
                    <a:pt x="2536" y="1691"/>
                  </a:lnTo>
                  <a:lnTo>
                    <a:pt x="2575" y="1563"/>
                  </a:lnTo>
                  <a:lnTo>
                    <a:pt x="2587" y="1435"/>
                  </a:lnTo>
                  <a:lnTo>
                    <a:pt x="2600" y="1307"/>
                  </a:lnTo>
                  <a:lnTo>
                    <a:pt x="2587" y="1179"/>
                  </a:lnTo>
                  <a:lnTo>
                    <a:pt x="2575" y="1051"/>
                  </a:lnTo>
                  <a:lnTo>
                    <a:pt x="2536" y="922"/>
                  </a:lnTo>
                  <a:lnTo>
                    <a:pt x="2498" y="794"/>
                  </a:lnTo>
                  <a:lnTo>
                    <a:pt x="2446" y="692"/>
                  </a:lnTo>
                  <a:lnTo>
                    <a:pt x="2370" y="577"/>
                  </a:lnTo>
                  <a:lnTo>
                    <a:pt x="2306" y="474"/>
                  </a:lnTo>
                  <a:lnTo>
                    <a:pt x="2216" y="385"/>
                  </a:lnTo>
                  <a:lnTo>
                    <a:pt x="2126" y="308"/>
                  </a:lnTo>
                  <a:lnTo>
                    <a:pt x="2024" y="231"/>
                  </a:lnTo>
                  <a:lnTo>
                    <a:pt x="1921" y="167"/>
                  </a:lnTo>
                  <a:lnTo>
                    <a:pt x="1806" y="103"/>
                  </a:lnTo>
                  <a:lnTo>
                    <a:pt x="1678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6"/>
            <p:cNvSpPr/>
            <p:nvPr/>
          </p:nvSpPr>
          <p:spPr>
            <a:xfrm>
              <a:off x="2095025" y="2180500"/>
              <a:ext cx="65325" cy="65025"/>
            </a:xfrm>
            <a:custGeom>
              <a:avLst/>
              <a:gdLst/>
              <a:ahLst/>
              <a:cxnLst/>
              <a:rect l="l" t="t" r="r" b="b"/>
              <a:pathLst>
                <a:path w="2613" h="2601" extrusionOk="0">
                  <a:moveTo>
                    <a:pt x="1307" y="1"/>
                  </a:moveTo>
                  <a:lnTo>
                    <a:pt x="1178" y="14"/>
                  </a:lnTo>
                  <a:lnTo>
                    <a:pt x="1038" y="26"/>
                  </a:lnTo>
                  <a:lnTo>
                    <a:pt x="922" y="65"/>
                  </a:lnTo>
                  <a:lnTo>
                    <a:pt x="794" y="103"/>
                  </a:lnTo>
                  <a:lnTo>
                    <a:pt x="692" y="154"/>
                  </a:lnTo>
                  <a:lnTo>
                    <a:pt x="577" y="219"/>
                  </a:lnTo>
                  <a:lnTo>
                    <a:pt x="474" y="295"/>
                  </a:lnTo>
                  <a:lnTo>
                    <a:pt x="384" y="385"/>
                  </a:lnTo>
                  <a:lnTo>
                    <a:pt x="308" y="475"/>
                  </a:lnTo>
                  <a:lnTo>
                    <a:pt x="231" y="577"/>
                  </a:lnTo>
                  <a:lnTo>
                    <a:pt x="167" y="680"/>
                  </a:lnTo>
                  <a:lnTo>
                    <a:pt x="103" y="795"/>
                  </a:lnTo>
                  <a:lnTo>
                    <a:pt x="64" y="923"/>
                  </a:lnTo>
                  <a:lnTo>
                    <a:pt x="26" y="1038"/>
                  </a:lnTo>
                  <a:lnTo>
                    <a:pt x="13" y="1166"/>
                  </a:lnTo>
                  <a:lnTo>
                    <a:pt x="0" y="1307"/>
                  </a:lnTo>
                  <a:lnTo>
                    <a:pt x="13" y="1435"/>
                  </a:lnTo>
                  <a:lnTo>
                    <a:pt x="26" y="1563"/>
                  </a:lnTo>
                  <a:lnTo>
                    <a:pt x="64" y="1691"/>
                  </a:lnTo>
                  <a:lnTo>
                    <a:pt x="103" y="1807"/>
                  </a:lnTo>
                  <a:lnTo>
                    <a:pt x="167" y="1922"/>
                  </a:lnTo>
                  <a:lnTo>
                    <a:pt x="231" y="2037"/>
                  </a:lnTo>
                  <a:lnTo>
                    <a:pt x="308" y="2127"/>
                  </a:lnTo>
                  <a:lnTo>
                    <a:pt x="384" y="2229"/>
                  </a:lnTo>
                  <a:lnTo>
                    <a:pt x="474" y="2306"/>
                  </a:lnTo>
                  <a:lnTo>
                    <a:pt x="577" y="2383"/>
                  </a:lnTo>
                  <a:lnTo>
                    <a:pt x="692" y="2447"/>
                  </a:lnTo>
                  <a:lnTo>
                    <a:pt x="794" y="2498"/>
                  </a:lnTo>
                  <a:lnTo>
                    <a:pt x="922" y="2550"/>
                  </a:lnTo>
                  <a:lnTo>
                    <a:pt x="1038" y="2575"/>
                  </a:lnTo>
                  <a:lnTo>
                    <a:pt x="1178" y="2601"/>
                  </a:lnTo>
                  <a:lnTo>
                    <a:pt x="1435" y="2601"/>
                  </a:lnTo>
                  <a:lnTo>
                    <a:pt x="1563" y="2575"/>
                  </a:lnTo>
                  <a:lnTo>
                    <a:pt x="1691" y="2550"/>
                  </a:lnTo>
                  <a:lnTo>
                    <a:pt x="1806" y="2498"/>
                  </a:lnTo>
                  <a:lnTo>
                    <a:pt x="1921" y="2447"/>
                  </a:lnTo>
                  <a:lnTo>
                    <a:pt x="2037" y="2383"/>
                  </a:lnTo>
                  <a:lnTo>
                    <a:pt x="2139" y="2306"/>
                  </a:lnTo>
                  <a:lnTo>
                    <a:pt x="2229" y="2229"/>
                  </a:lnTo>
                  <a:lnTo>
                    <a:pt x="2306" y="2127"/>
                  </a:lnTo>
                  <a:lnTo>
                    <a:pt x="2382" y="2037"/>
                  </a:lnTo>
                  <a:lnTo>
                    <a:pt x="2446" y="1922"/>
                  </a:lnTo>
                  <a:lnTo>
                    <a:pt x="2510" y="1807"/>
                  </a:lnTo>
                  <a:lnTo>
                    <a:pt x="2549" y="1691"/>
                  </a:lnTo>
                  <a:lnTo>
                    <a:pt x="2575" y="1563"/>
                  </a:lnTo>
                  <a:lnTo>
                    <a:pt x="2600" y="1435"/>
                  </a:lnTo>
                  <a:lnTo>
                    <a:pt x="2613" y="1307"/>
                  </a:lnTo>
                  <a:lnTo>
                    <a:pt x="2600" y="1166"/>
                  </a:lnTo>
                  <a:lnTo>
                    <a:pt x="2575" y="1038"/>
                  </a:lnTo>
                  <a:lnTo>
                    <a:pt x="2549" y="923"/>
                  </a:lnTo>
                  <a:lnTo>
                    <a:pt x="2510" y="795"/>
                  </a:lnTo>
                  <a:lnTo>
                    <a:pt x="2446" y="680"/>
                  </a:lnTo>
                  <a:lnTo>
                    <a:pt x="2382" y="577"/>
                  </a:lnTo>
                  <a:lnTo>
                    <a:pt x="2306" y="475"/>
                  </a:lnTo>
                  <a:lnTo>
                    <a:pt x="2229" y="385"/>
                  </a:lnTo>
                  <a:lnTo>
                    <a:pt x="2139" y="295"/>
                  </a:lnTo>
                  <a:lnTo>
                    <a:pt x="2037" y="219"/>
                  </a:lnTo>
                  <a:lnTo>
                    <a:pt x="1921" y="154"/>
                  </a:lnTo>
                  <a:lnTo>
                    <a:pt x="1806" y="103"/>
                  </a:lnTo>
                  <a:lnTo>
                    <a:pt x="1691" y="65"/>
                  </a:lnTo>
                  <a:lnTo>
                    <a:pt x="1563" y="26"/>
                  </a:lnTo>
                  <a:lnTo>
                    <a:pt x="1435" y="14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6"/>
            <p:cNvSpPr/>
            <p:nvPr/>
          </p:nvSpPr>
          <p:spPr>
            <a:xfrm>
              <a:off x="2270475" y="2041550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166" y="0"/>
                  </a:moveTo>
                  <a:lnTo>
                    <a:pt x="1038" y="26"/>
                  </a:lnTo>
                  <a:lnTo>
                    <a:pt x="923" y="51"/>
                  </a:lnTo>
                  <a:lnTo>
                    <a:pt x="795" y="103"/>
                  </a:lnTo>
                  <a:lnTo>
                    <a:pt x="680" y="154"/>
                  </a:lnTo>
                  <a:lnTo>
                    <a:pt x="577" y="218"/>
                  </a:lnTo>
                  <a:lnTo>
                    <a:pt x="475" y="295"/>
                  </a:lnTo>
                  <a:lnTo>
                    <a:pt x="385" y="372"/>
                  </a:lnTo>
                  <a:lnTo>
                    <a:pt x="295" y="474"/>
                  </a:lnTo>
                  <a:lnTo>
                    <a:pt x="219" y="564"/>
                  </a:lnTo>
                  <a:lnTo>
                    <a:pt x="155" y="679"/>
                  </a:lnTo>
                  <a:lnTo>
                    <a:pt x="103" y="794"/>
                  </a:lnTo>
                  <a:lnTo>
                    <a:pt x="65" y="910"/>
                  </a:lnTo>
                  <a:lnTo>
                    <a:pt x="26" y="1038"/>
                  </a:lnTo>
                  <a:lnTo>
                    <a:pt x="14" y="1166"/>
                  </a:lnTo>
                  <a:lnTo>
                    <a:pt x="1" y="1294"/>
                  </a:lnTo>
                  <a:lnTo>
                    <a:pt x="14" y="1435"/>
                  </a:lnTo>
                  <a:lnTo>
                    <a:pt x="26" y="1563"/>
                  </a:lnTo>
                  <a:lnTo>
                    <a:pt x="65" y="1678"/>
                  </a:lnTo>
                  <a:lnTo>
                    <a:pt x="103" y="1806"/>
                  </a:lnTo>
                  <a:lnTo>
                    <a:pt x="155" y="1921"/>
                  </a:lnTo>
                  <a:lnTo>
                    <a:pt x="219" y="2024"/>
                  </a:lnTo>
                  <a:lnTo>
                    <a:pt x="295" y="2126"/>
                  </a:lnTo>
                  <a:lnTo>
                    <a:pt x="385" y="2216"/>
                  </a:lnTo>
                  <a:lnTo>
                    <a:pt x="475" y="2306"/>
                  </a:lnTo>
                  <a:lnTo>
                    <a:pt x="577" y="2370"/>
                  </a:lnTo>
                  <a:lnTo>
                    <a:pt x="680" y="2446"/>
                  </a:lnTo>
                  <a:lnTo>
                    <a:pt x="795" y="2498"/>
                  </a:lnTo>
                  <a:lnTo>
                    <a:pt x="923" y="2536"/>
                  </a:lnTo>
                  <a:lnTo>
                    <a:pt x="1038" y="2575"/>
                  </a:lnTo>
                  <a:lnTo>
                    <a:pt x="1166" y="2587"/>
                  </a:lnTo>
                  <a:lnTo>
                    <a:pt x="1307" y="2600"/>
                  </a:lnTo>
                  <a:lnTo>
                    <a:pt x="1435" y="2587"/>
                  </a:lnTo>
                  <a:lnTo>
                    <a:pt x="1563" y="2575"/>
                  </a:lnTo>
                  <a:lnTo>
                    <a:pt x="1691" y="2536"/>
                  </a:lnTo>
                  <a:lnTo>
                    <a:pt x="1807" y="2498"/>
                  </a:lnTo>
                  <a:lnTo>
                    <a:pt x="1922" y="2446"/>
                  </a:lnTo>
                  <a:lnTo>
                    <a:pt x="2037" y="2370"/>
                  </a:lnTo>
                  <a:lnTo>
                    <a:pt x="2127" y="2306"/>
                  </a:lnTo>
                  <a:lnTo>
                    <a:pt x="2229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50" y="1678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294"/>
                  </a:lnTo>
                  <a:lnTo>
                    <a:pt x="2601" y="1166"/>
                  </a:lnTo>
                  <a:lnTo>
                    <a:pt x="2575" y="1038"/>
                  </a:lnTo>
                  <a:lnTo>
                    <a:pt x="2550" y="910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64"/>
                  </a:lnTo>
                  <a:lnTo>
                    <a:pt x="2306" y="474"/>
                  </a:lnTo>
                  <a:lnTo>
                    <a:pt x="2229" y="372"/>
                  </a:lnTo>
                  <a:lnTo>
                    <a:pt x="2127" y="295"/>
                  </a:lnTo>
                  <a:lnTo>
                    <a:pt x="2037" y="218"/>
                  </a:lnTo>
                  <a:lnTo>
                    <a:pt x="1922" y="154"/>
                  </a:lnTo>
                  <a:lnTo>
                    <a:pt x="1807" y="103"/>
                  </a:lnTo>
                  <a:lnTo>
                    <a:pt x="1691" y="51"/>
                  </a:lnTo>
                  <a:lnTo>
                    <a:pt x="1563" y="26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6"/>
            <p:cNvSpPr/>
            <p:nvPr/>
          </p:nvSpPr>
          <p:spPr>
            <a:xfrm>
              <a:off x="2317875" y="1676525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294" y="0"/>
                  </a:moveTo>
                  <a:lnTo>
                    <a:pt x="1166" y="13"/>
                  </a:lnTo>
                  <a:lnTo>
                    <a:pt x="1038" y="26"/>
                  </a:lnTo>
                  <a:lnTo>
                    <a:pt x="910" y="64"/>
                  </a:lnTo>
                  <a:lnTo>
                    <a:pt x="795" y="103"/>
                  </a:lnTo>
                  <a:lnTo>
                    <a:pt x="679" y="154"/>
                  </a:lnTo>
                  <a:lnTo>
                    <a:pt x="577" y="218"/>
                  </a:lnTo>
                  <a:lnTo>
                    <a:pt x="474" y="295"/>
                  </a:lnTo>
                  <a:lnTo>
                    <a:pt x="372" y="384"/>
                  </a:lnTo>
                  <a:lnTo>
                    <a:pt x="295" y="474"/>
                  </a:lnTo>
                  <a:lnTo>
                    <a:pt x="218" y="577"/>
                  </a:lnTo>
                  <a:lnTo>
                    <a:pt x="154" y="679"/>
                  </a:lnTo>
                  <a:lnTo>
                    <a:pt x="103" y="794"/>
                  </a:lnTo>
                  <a:lnTo>
                    <a:pt x="52" y="910"/>
                  </a:lnTo>
                  <a:lnTo>
                    <a:pt x="26" y="1038"/>
                  </a:lnTo>
                  <a:lnTo>
                    <a:pt x="0" y="1166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2" y="1691"/>
                  </a:lnTo>
                  <a:lnTo>
                    <a:pt x="103" y="1806"/>
                  </a:lnTo>
                  <a:lnTo>
                    <a:pt x="154" y="1921"/>
                  </a:lnTo>
                  <a:lnTo>
                    <a:pt x="218" y="2024"/>
                  </a:lnTo>
                  <a:lnTo>
                    <a:pt x="295" y="2126"/>
                  </a:lnTo>
                  <a:lnTo>
                    <a:pt x="372" y="2216"/>
                  </a:lnTo>
                  <a:lnTo>
                    <a:pt x="474" y="2306"/>
                  </a:lnTo>
                  <a:lnTo>
                    <a:pt x="577" y="2382"/>
                  </a:lnTo>
                  <a:lnTo>
                    <a:pt x="679" y="2446"/>
                  </a:lnTo>
                  <a:lnTo>
                    <a:pt x="795" y="2498"/>
                  </a:lnTo>
                  <a:lnTo>
                    <a:pt x="910" y="2549"/>
                  </a:lnTo>
                  <a:lnTo>
                    <a:pt x="1038" y="2575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6" y="2498"/>
                  </a:lnTo>
                  <a:lnTo>
                    <a:pt x="1922" y="2446"/>
                  </a:lnTo>
                  <a:lnTo>
                    <a:pt x="2024" y="2382"/>
                  </a:lnTo>
                  <a:lnTo>
                    <a:pt x="2127" y="2306"/>
                  </a:lnTo>
                  <a:lnTo>
                    <a:pt x="2216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36" y="1691"/>
                  </a:lnTo>
                  <a:lnTo>
                    <a:pt x="2575" y="1563"/>
                  </a:lnTo>
                  <a:lnTo>
                    <a:pt x="2588" y="1435"/>
                  </a:lnTo>
                  <a:lnTo>
                    <a:pt x="2600" y="1307"/>
                  </a:lnTo>
                  <a:lnTo>
                    <a:pt x="2588" y="1166"/>
                  </a:lnTo>
                  <a:lnTo>
                    <a:pt x="2575" y="1038"/>
                  </a:lnTo>
                  <a:lnTo>
                    <a:pt x="2536" y="910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7"/>
                  </a:lnTo>
                  <a:lnTo>
                    <a:pt x="2306" y="474"/>
                  </a:lnTo>
                  <a:lnTo>
                    <a:pt x="2216" y="384"/>
                  </a:lnTo>
                  <a:lnTo>
                    <a:pt x="2127" y="295"/>
                  </a:lnTo>
                  <a:lnTo>
                    <a:pt x="2024" y="218"/>
                  </a:lnTo>
                  <a:lnTo>
                    <a:pt x="1922" y="154"/>
                  </a:lnTo>
                  <a:lnTo>
                    <a:pt x="1806" y="103"/>
                  </a:lnTo>
                  <a:lnTo>
                    <a:pt x="1691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6"/>
            <p:cNvSpPr/>
            <p:nvPr/>
          </p:nvSpPr>
          <p:spPr>
            <a:xfrm>
              <a:off x="1586875" y="1311500"/>
              <a:ext cx="65025" cy="65325"/>
            </a:xfrm>
            <a:custGeom>
              <a:avLst/>
              <a:gdLst/>
              <a:ahLst/>
              <a:cxnLst/>
              <a:rect l="l" t="t" r="r" b="b"/>
              <a:pathLst>
                <a:path w="2601" h="2613" extrusionOk="0">
                  <a:moveTo>
                    <a:pt x="1306" y="0"/>
                  </a:moveTo>
                  <a:lnTo>
                    <a:pt x="1178" y="13"/>
                  </a:lnTo>
                  <a:lnTo>
                    <a:pt x="1038" y="26"/>
                  </a:lnTo>
                  <a:lnTo>
                    <a:pt x="922" y="64"/>
                  </a:lnTo>
                  <a:lnTo>
                    <a:pt x="794" y="103"/>
                  </a:lnTo>
                  <a:lnTo>
                    <a:pt x="679" y="167"/>
                  </a:lnTo>
                  <a:lnTo>
                    <a:pt x="576" y="231"/>
                  </a:lnTo>
                  <a:lnTo>
                    <a:pt x="474" y="308"/>
                  </a:lnTo>
                  <a:lnTo>
                    <a:pt x="384" y="384"/>
                  </a:lnTo>
                  <a:lnTo>
                    <a:pt x="307" y="474"/>
                  </a:lnTo>
                  <a:lnTo>
                    <a:pt x="231" y="577"/>
                  </a:lnTo>
                  <a:lnTo>
                    <a:pt x="167" y="692"/>
                  </a:lnTo>
                  <a:lnTo>
                    <a:pt x="103" y="794"/>
                  </a:lnTo>
                  <a:lnTo>
                    <a:pt x="64" y="922"/>
                  </a:lnTo>
                  <a:lnTo>
                    <a:pt x="26" y="1050"/>
                  </a:lnTo>
                  <a:lnTo>
                    <a:pt x="13" y="1178"/>
                  </a:lnTo>
                  <a:lnTo>
                    <a:pt x="0" y="1307"/>
                  </a:lnTo>
                  <a:lnTo>
                    <a:pt x="13" y="1435"/>
                  </a:lnTo>
                  <a:lnTo>
                    <a:pt x="26" y="1563"/>
                  </a:lnTo>
                  <a:lnTo>
                    <a:pt x="64" y="1691"/>
                  </a:lnTo>
                  <a:lnTo>
                    <a:pt x="103" y="1819"/>
                  </a:lnTo>
                  <a:lnTo>
                    <a:pt x="167" y="1921"/>
                  </a:lnTo>
                  <a:lnTo>
                    <a:pt x="231" y="2037"/>
                  </a:lnTo>
                  <a:lnTo>
                    <a:pt x="307" y="2139"/>
                  </a:lnTo>
                  <a:lnTo>
                    <a:pt x="384" y="2229"/>
                  </a:lnTo>
                  <a:lnTo>
                    <a:pt x="474" y="2306"/>
                  </a:lnTo>
                  <a:lnTo>
                    <a:pt x="576" y="2382"/>
                  </a:lnTo>
                  <a:lnTo>
                    <a:pt x="679" y="2446"/>
                  </a:lnTo>
                  <a:lnTo>
                    <a:pt x="794" y="2510"/>
                  </a:lnTo>
                  <a:lnTo>
                    <a:pt x="922" y="2549"/>
                  </a:lnTo>
                  <a:lnTo>
                    <a:pt x="1038" y="2575"/>
                  </a:lnTo>
                  <a:lnTo>
                    <a:pt x="1178" y="2600"/>
                  </a:lnTo>
                  <a:lnTo>
                    <a:pt x="1306" y="2613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6" y="2510"/>
                  </a:lnTo>
                  <a:lnTo>
                    <a:pt x="1921" y="2446"/>
                  </a:lnTo>
                  <a:lnTo>
                    <a:pt x="2037" y="2382"/>
                  </a:lnTo>
                  <a:lnTo>
                    <a:pt x="2139" y="2306"/>
                  </a:lnTo>
                  <a:lnTo>
                    <a:pt x="2229" y="2229"/>
                  </a:lnTo>
                  <a:lnTo>
                    <a:pt x="2306" y="2139"/>
                  </a:lnTo>
                  <a:lnTo>
                    <a:pt x="2382" y="2037"/>
                  </a:lnTo>
                  <a:lnTo>
                    <a:pt x="2446" y="1921"/>
                  </a:lnTo>
                  <a:lnTo>
                    <a:pt x="2510" y="1819"/>
                  </a:lnTo>
                  <a:lnTo>
                    <a:pt x="2549" y="1691"/>
                  </a:lnTo>
                  <a:lnTo>
                    <a:pt x="2574" y="1563"/>
                  </a:lnTo>
                  <a:lnTo>
                    <a:pt x="2600" y="1435"/>
                  </a:lnTo>
                  <a:lnTo>
                    <a:pt x="2600" y="1307"/>
                  </a:lnTo>
                  <a:lnTo>
                    <a:pt x="2600" y="1178"/>
                  </a:lnTo>
                  <a:lnTo>
                    <a:pt x="2574" y="1050"/>
                  </a:lnTo>
                  <a:lnTo>
                    <a:pt x="2549" y="922"/>
                  </a:lnTo>
                  <a:lnTo>
                    <a:pt x="2510" y="794"/>
                  </a:lnTo>
                  <a:lnTo>
                    <a:pt x="2446" y="692"/>
                  </a:lnTo>
                  <a:lnTo>
                    <a:pt x="2382" y="577"/>
                  </a:lnTo>
                  <a:lnTo>
                    <a:pt x="2306" y="474"/>
                  </a:lnTo>
                  <a:lnTo>
                    <a:pt x="2229" y="384"/>
                  </a:lnTo>
                  <a:lnTo>
                    <a:pt x="2139" y="308"/>
                  </a:lnTo>
                  <a:lnTo>
                    <a:pt x="2037" y="231"/>
                  </a:lnTo>
                  <a:lnTo>
                    <a:pt x="1921" y="167"/>
                  </a:lnTo>
                  <a:lnTo>
                    <a:pt x="1806" y="103"/>
                  </a:lnTo>
                  <a:lnTo>
                    <a:pt x="1691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6"/>
            <p:cNvSpPr/>
            <p:nvPr/>
          </p:nvSpPr>
          <p:spPr>
            <a:xfrm>
              <a:off x="1249375" y="1361450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294" y="0"/>
                  </a:moveTo>
                  <a:lnTo>
                    <a:pt x="1166" y="13"/>
                  </a:lnTo>
                  <a:lnTo>
                    <a:pt x="1038" y="26"/>
                  </a:lnTo>
                  <a:lnTo>
                    <a:pt x="910" y="64"/>
                  </a:lnTo>
                  <a:lnTo>
                    <a:pt x="795" y="103"/>
                  </a:lnTo>
                  <a:lnTo>
                    <a:pt x="679" y="154"/>
                  </a:lnTo>
                  <a:lnTo>
                    <a:pt x="577" y="231"/>
                  </a:lnTo>
                  <a:lnTo>
                    <a:pt x="475" y="295"/>
                  </a:lnTo>
                  <a:lnTo>
                    <a:pt x="385" y="384"/>
                  </a:lnTo>
                  <a:lnTo>
                    <a:pt x="295" y="474"/>
                  </a:lnTo>
                  <a:lnTo>
                    <a:pt x="218" y="577"/>
                  </a:lnTo>
                  <a:lnTo>
                    <a:pt x="154" y="679"/>
                  </a:lnTo>
                  <a:lnTo>
                    <a:pt x="103" y="794"/>
                  </a:lnTo>
                  <a:lnTo>
                    <a:pt x="52" y="922"/>
                  </a:lnTo>
                  <a:lnTo>
                    <a:pt x="26" y="1038"/>
                  </a:lnTo>
                  <a:lnTo>
                    <a:pt x="1" y="1166"/>
                  </a:lnTo>
                  <a:lnTo>
                    <a:pt x="1" y="1307"/>
                  </a:lnTo>
                  <a:lnTo>
                    <a:pt x="1" y="1435"/>
                  </a:lnTo>
                  <a:lnTo>
                    <a:pt x="26" y="1563"/>
                  </a:lnTo>
                  <a:lnTo>
                    <a:pt x="52" y="1691"/>
                  </a:lnTo>
                  <a:lnTo>
                    <a:pt x="103" y="1806"/>
                  </a:lnTo>
                  <a:lnTo>
                    <a:pt x="154" y="1921"/>
                  </a:lnTo>
                  <a:lnTo>
                    <a:pt x="218" y="2037"/>
                  </a:lnTo>
                  <a:lnTo>
                    <a:pt x="295" y="2126"/>
                  </a:lnTo>
                  <a:lnTo>
                    <a:pt x="385" y="2229"/>
                  </a:lnTo>
                  <a:lnTo>
                    <a:pt x="475" y="2306"/>
                  </a:lnTo>
                  <a:lnTo>
                    <a:pt x="577" y="2382"/>
                  </a:lnTo>
                  <a:lnTo>
                    <a:pt x="679" y="2446"/>
                  </a:lnTo>
                  <a:lnTo>
                    <a:pt x="795" y="2498"/>
                  </a:lnTo>
                  <a:lnTo>
                    <a:pt x="910" y="2549"/>
                  </a:lnTo>
                  <a:lnTo>
                    <a:pt x="1038" y="2575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7" y="2498"/>
                  </a:lnTo>
                  <a:lnTo>
                    <a:pt x="1922" y="2446"/>
                  </a:lnTo>
                  <a:lnTo>
                    <a:pt x="2024" y="2382"/>
                  </a:lnTo>
                  <a:lnTo>
                    <a:pt x="2127" y="2306"/>
                  </a:lnTo>
                  <a:lnTo>
                    <a:pt x="2216" y="2229"/>
                  </a:lnTo>
                  <a:lnTo>
                    <a:pt x="2306" y="2126"/>
                  </a:lnTo>
                  <a:lnTo>
                    <a:pt x="2383" y="2037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37" y="1691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307"/>
                  </a:lnTo>
                  <a:lnTo>
                    <a:pt x="2601" y="1166"/>
                  </a:lnTo>
                  <a:lnTo>
                    <a:pt x="2575" y="1038"/>
                  </a:lnTo>
                  <a:lnTo>
                    <a:pt x="2537" y="922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7"/>
                  </a:lnTo>
                  <a:lnTo>
                    <a:pt x="2306" y="474"/>
                  </a:lnTo>
                  <a:lnTo>
                    <a:pt x="2216" y="384"/>
                  </a:lnTo>
                  <a:lnTo>
                    <a:pt x="2127" y="295"/>
                  </a:lnTo>
                  <a:lnTo>
                    <a:pt x="2024" y="231"/>
                  </a:lnTo>
                  <a:lnTo>
                    <a:pt x="1922" y="154"/>
                  </a:lnTo>
                  <a:lnTo>
                    <a:pt x="1807" y="103"/>
                  </a:lnTo>
                  <a:lnTo>
                    <a:pt x="1691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46"/>
          <p:cNvGrpSpPr/>
          <p:nvPr/>
        </p:nvGrpSpPr>
        <p:grpSpPr>
          <a:xfrm>
            <a:off x="3604778" y="4130225"/>
            <a:ext cx="365674" cy="365298"/>
            <a:chOff x="2418003" y="2287650"/>
            <a:chExt cx="365674" cy="365298"/>
          </a:xfrm>
        </p:grpSpPr>
        <p:sp>
          <p:nvSpPr>
            <p:cNvPr id="2490" name="Google Shape;2490;p46"/>
            <p:cNvSpPr/>
            <p:nvPr/>
          </p:nvSpPr>
          <p:spPr>
            <a:xfrm>
              <a:off x="2479080" y="2287650"/>
              <a:ext cx="245504" cy="279770"/>
            </a:xfrm>
            <a:custGeom>
              <a:avLst/>
              <a:gdLst/>
              <a:ahLst/>
              <a:cxnLst/>
              <a:rect l="l" t="t" r="r" b="b"/>
              <a:pathLst>
                <a:path w="7179" h="8181" extrusionOk="0">
                  <a:moveTo>
                    <a:pt x="3572" y="1"/>
                  </a:moveTo>
                  <a:cubicBezTo>
                    <a:pt x="3477" y="1"/>
                    <a:pt x="3382" y="36"/>
                    <a:pt x="3310" y="108"/>
                  </a:cubicBezTo>
                  <a:lnTo>
                    <a:pt x="167" y="3870"/>
                  </a:lnTo>
                  <a:cubicBezTo>
                    <a:pt x="0" y="4061"/>
                    <a:pt x="143" y="4370"/>
                    <a:pt x="405" y="4370"/>
                  </a:cubicBezTo>
                  <a:lnTo>
                    <a:pt x="1977" y="4370"/>
                  </a:lnTo>
                  <a:lnTo>
                    <a:pt x="1977" y="7871"/>
                  </a:lnTo>
                  <a:cubicBezTo>
                    <a:pt x="1977" y="8038"/>
                    <a:pt x="2120" y="8181"/>
                    <a:pt x="2286" y="8181"/>
                  </a:cubicBezTo>
                  <a:lnTo>
                    <a:pt x="4835" y="8181"/>
                  </a:lnTo>
                  <a:cubicBezTo>
                    <a:pt x="5001" y="8181"/>
                    <a:pt x="5168" y="8038"/>
                    <a:pt x="5144" y="7871"/>
                  </a:cubicBezTo>
                  <a:lnTo>
                    <a:pt x="5144" y="4370"/>
                  </a:lnTo>
                  <a:lnTo>
                    <a:pt x="6716" y="4370"/>
                  </a:lnTo>
                  <a:cubicBezTo>
                    <a:pt x="6733" y="4373"/>
                    <a:pt x="6751" y="4375"/>
                    <a:pt x="6767" y="4375"/>
                  </a:cubicBezTo>
                  <a:cubicBezTo>
                    <a:pt x="7024" y="4375"/>
                    <a:pt x="7179" y="4049"/>
                    <a:pt x="6978" y="3870"/>
                  </a:cubicBezTo>
                  <a:lnTo>
                    <a:pt x="3834" y="108"/>
                  </a:lnTo>
                  <a:cubicBezTo>
                    <a:pt x="3763" y="36"/>
                    <a:pt x="3668" y="1"/>
                    <a:pt x="3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6"/>
            <p:cNvSpPr/>
            <p:nvPr/>
          </p:nvSpPr>
          <p:spPr>
            <a:xfrm>
              <a:off x="2418003" y="2503060"/>
              <a:ext cx="365674" cy="149888"/>
            </a:xfrm>
            <a:custGeom>
              <a:avLst/>
              <a:gdLst/>
              <a:ahLst/>
              <a:cxnLst/>
              <a:rect l="l" t="t" r="r" b="b"/>
              <a:pathLst>
                <a:path w="10693" h="4383" extrusionOk="0">
                  <a:moveTo>
                    <a:pt x="333" y="0"/>
                  </a:moveTo>
                  <a:cubicBezTo>
                    <a:pt x="143" y="0"/>
                    <a:pt x="0" y="143"/>
                    <a:pt x="0" y="310"/>
                  </a:cubicBezTo>
                  <a:lnTo>
                    <a:pt x="0" y="3454"/>
                  </a:lnTo>
                  <a:cubicBezTo>
                    <a:pt x="0" y="3954"/>
                    <a:pt x="429" y="4382"/>
                    <a:pt x="953" y="4382"/>
                  </a:cubicBezTo>
                  <a:lnTo>
                    <a:pt x="9740" y="4382"/>
                  </a:lnTo>
                  <a:cubicBezTo>
                    <a:pt x="10264" y="4382"/>
                    <a:pt x="10693" y="3954"/>
                    <a:pt x="10693" y="3454"/>
                  </a:cubicBezTo>
                  <a:lnTo>
                    <a:pt x="10693" y="310"/>
                  </a:lnTo>
                  <a:cubicBezTo>
                    <a:pt x="10693" y="143"/>
                    <a:pt x="10550" y="0"/>
                    <a:pt x="10383" y="0"/>
                  </a:cubicBezTo>
                  <a:lnTo>
                    <a:pt x="9121" y="0"/>
                  </a:lnTo>
                  <a:cubicBezTo>
                    <a:pt x="8954" y="0"/>
                    <a:pt x="8811" y="143"/>
                    <a:pt x="8811" y="310"/>
                  </a:cubicBezTo>
                  <a:lnTo>
                    <a:pt x="8811" y="2501"/>
                  </a:lnTo>
                  <a:lnTo>
                    <a:pt x="1881" y="2501"/>
                  </a:lnTo>
                  <a:lnTo>
                    <a:pt x="1881" y="310"/>
                  </a:lnTo>
                  <a:cubicBezTo>
                    <a:pt x="1905" y="143"/>
                    <a:pt x="1739" y="0"/>
                    <a:pt x="1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2" name="Google Shape;2492;p46"/>
          <p:cNvGrpSpPr/>
          <p:nvPr/>
        </p:nvGrpSpPr>
        <p:grpSpPr>
          <a:xfrm>
            <a:off x="3608423" y="1379769"/>
            <a:ext cx="358390" cy="358390"/>
            <a:chOff x="3209573" y="3461582"/>
            <a:chExt cx="358390" cy="358390"/>
          </a:xfrm>
        </p:grpSpPr>
        <p:sp>
          <p:nvSpPr>
            <p:cNvPr id="2493" name="Google Shape;2493;p46"/>
            <p:cNvSpPr/>
            <p:nvPr/>
          </p:nvSpPr>
          <p:spPr>
            <a:xfrm>
              <a:off x="3269247" y="3461582"/>
              <a:ext cx="239041" cy="274914"/>
            </a:xfrm>
            <a:custGeom>
              <a:avLst/>
              <a:gdLst/>
              <a:ahLst/>
              <a:cxnLst/>
              <a:rect l="l" t="t" r="r" b="b"/>
              <a:pathLst>
                <a:path w="6990" h="8039" extrusionOk="0">
                  <a:moveTo>
                    <a:pt x="2257" y="1"/>
                  </a:moveTo>
                  <a:cubicBezTo>
                    <a:pt x="2090" y="1"/>
                    <a:pt x="1947" y="144"/>
                    <a:pt x="1947" y="311"/>
                  </a:cubicBezTo>
                  <a:lnTo>
                    <a:pt x="1947" y="3740"/>
                  </a:lnTo>
                  <a:lnTo>
                    <a:pt x="423" y="3740"/>
                  </a:lnTo>
                  <a:cubicBezTo>
                    <a:pt x="413" y="3739"/>
                    <a:pt x="404" y="3739"/>
                    <a:pt x="394" y="3739"/>
                  </a:cubicBezTo>
                  <a:cubicBezTo>
                    <a:pt x="128" y="3739"/>
                    <a:pt x="1" y="4056"/>
                    <a:pt x="185" y="4240"/>
                  </a:cubicBezTo>
                  <a:lnTo>
                    <a:pt x="3281" y="7931"/>
                  </a:lnTo>
                  <a:cubicBezTo>
                    <a:pt x="3340" y="8003"/>
                    <a:pt x="3424" y="8038"/>
                    <a:pt x="3510" y="8038"/>
                  </a:cubicBezTo>
                  <a:cubicBezTo>
                    <a:pt x="3596" y="8038"/>
                    <a:pt x="3685" y="8003"/>
                    <a:pt x="3757" y="7931"/>
                  </a:cubicBezTo>
                  <a:lnTo>
                    <a:pt x="6829" y="4240"/>
                  </a:lnTo>
                  <a:cubicBezTo>
                    <a:pt x="6990" y="4056"/>
                    <a:pt x="6862" y="3739"/>
                    <a:pt x="6617" y="3739"/>
                  </a:cubicBezTo>
                  <a:cubicBezTo>
                    <a:pt x="6609" y="3739"/>
                    <a:pt x="6600" y="3739"/>
                    <a:pt x="6591" y="3740"/>
                  </a:cubicBezTo>
                  <a:lnTo>
                    <a:pt x="5043" y="3740"/>
                  </a:lnTo>
                  <a:lnTo>
                    <a:pt x="5043" y="311"/>
                  </a:lnTo>
                  <a:cubicBezTo>
                    <a:pt x="5043" y="144"/>
                    <a:pt x="4924" y="1"/>
                    <a:pt x="4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6"/>
            <p:cNvSpPr/>
            <p:nvPr/>
          </p:nvSpPr>
          <p:spPr>
            <a:xfrm>
              <a:off x="3209573" y="3673333"/>
              <a:ext cx="358390" cy="146639"/>
            </a:xfrm>
            <a:custGeom>
              <a:avLst/>
              <a:gdLst/>
              <a:ahLst/>
              <a:cxnLst/>
              <a:rect l="l" t="t" r="r" b="b"/>
              <a:pathLst>
                <a:path w="10480" h="4288" extrusionOk="0">
                  <a:moveTo>
                    <a:pt x="310" y="1"/>
                  </a:moveTo>
                  <a:cubicBezTo>
                    <a:pt x="144" y="1"/>
                    <a:pt x="1" y="120"/>
                    <a:pt x="1" y="286"/>
                  </a:cubicBezTo>
                  <a:lnTo>
                    <a:pt x="1" y="3358"/>
                  </a:lnTo>
                  <a:cubicBezTo>
                    <a:pt x="1" y="3882"/>
                    <a:pt x="429" y="4287"/>
                    <a:pt x="930" y="4287"/>
                  </a:cubicBezTo>
                  <a:lnTo>
                    <a:pt x="9574" y="4287"/>
                  </a:lnTo>
                  <a:cubicBezTo>
                    <a:pt x="10074" y="4287"/>
                    <a:pt x="10479" y="3882"/>
                    <a:pt x="10479" y="3358"/>
                  </a:cubicBezTo>
                  <a:lnTo>
                    <a:pt x="10479" y="310"/>
                  </a:lnTo>
                  <a:cubicBezTo>
                    <a:pt x="10479" y="144"/>
                    <a:pt x="10360" y="1"/>
                    <a:pt x="10193" y="1"/>
                  </a:cubicBezTo>
                  <a:lnTo>
                    <a:pt x="8931" y="1"/>
                  </a:lnTo>
                  <a:cubicBezTo>
                    <a:pt x="8765" y="1"/>
                    <a:pt x="8645" y="120"/>
                    <a:pt x="8645" y="286"/>
                  </a:cubicBezTo>
                  <a:lnTo>
                    <a:pt x="8645" y="2454"/>
                  </a:lnTo>
                  <a:lnTo>
                    <a:pt x="1834" y="2454"/>
                  </a:lnTo>
                  <a:lnTo>
                    <a:pt x="1834" y="286"/>
                  </a:lnTo>
                  <a:cubicBezTo>
                    <a:pt x="1834" y="120"/>
                    <a:pt x="1692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5" name="Google Shape;2495;p46"/>
          <p:cNvSpPr txBox="1"/>
          <p:nvPr/>
        </p:nvSpPr>
        <p:spPr>
          <a:xfrm>
            <a:off x="571500" y="2601563"/>
            <a:ext cx="14478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Machine learning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496" name="Google Shape;2496;p46"/>
          <p:cNvGrpSpPr/>
          <p:nvPr/>
        </p:nvGrpSpPr>
        <p:grpSpPr>
          <a:xfrm>
            <a:off x="4327663" y="1222250"/>
            <a:ext cx="2057400" cy="673400"/>
            <a:chOff x="4327663" y="1222250"/>
            <a:chExt cx="2057400" cy="673400"/>
          </a:xfrm>
        </p:grpSpPr>
        <p:sp>
          <p:nvSpPr>
            <p:cNvPr id="2497" name="Google Shape;2497;p46"/>
            <p:cNvSpPr txBox="1"/>
            <p:nvPr/>
          </p:nvSpPr>
          <p:spPr>
            <a:xfrm>
              <a:off x="4327663" y="122225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Input data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98" name="Google Shape;2498;p46"/>
            <p:cNvSpPr txBox="1"/>
            <p:nvPr/>
          </p:nvSpPr>
          <p:spPr>
            <a:xfrm>
              <a:off x="4327663" y="1563850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99" name="Google Shape;2499;p46"/>
          <p:cNvGrpSpPr/>
          <p:nvPr/>
        </p:nvGrpSpPr>
        <p:grpSpPr>
          <a:xfrm>
            <a:off x="4327663" y="3976175"/>
            <a:ext cx="2057400" cy="673400"/>
            <a:chOff x="4327663" y="3976175"/>
            <a:chExt cx="2057400" cy="673400"/>
          </a:xfrm>
        </p:grpSpPr>
        <p:sp>
          <p:nvSpPr>
            <p:cNvPr id="2500" name="Google Shape;2500;p46"/>
            <p:cNvSpPr txBox="1"/>
            <p:nvPr/>
          </p:nvSpPr>
          <p:spPr>
            <a:xfrm>
              <a:off x="4327663" y="3976175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Output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01" name="Google Shape;2501;p46"/>
            <p:cNvSpPr txBox="1"/>
            <p:nvPr/>
          </p:nvSpPr>
          <p:spPr>
            <a:xfrm>
              <a:off x="4327663" y="4317775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502" name="Google Shape;2502;p46"/>
          <p:cNvSpPr txBox="1"/>
          <p:nvPr/>
        </p:nvSpPr>
        <p:spPr>
          <a:xfrm>
            <a:off x="7124700" y="2601563"/>
            <a:ext cx="14478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Algorithms + techniques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503" name="Google Shape;2503;p46"/>
          <p:cNvGrpSpPr/>
          <p:nvPr/>
        </p:nvGrpSpPr>
        <p:grpSpPr>
          <a:xfrm>
            <a:off x="3145437" y="2398525"/>
            <a:ext cx="3450550" cy="1088388"/>
            <a:chOff x="3145437" y="2398525"/>
            <a:chExt cx="3450550" cy="1088388"/>
          </a:xfrm>
        </p:grpSpPr>
        <p:sp>
          <p:nvSpPr>
            <p:cNvPr id="2504" name="Google Shape;2504;p46"/>
            <p:cNvSpPr txBox="1"/>
            <p:nvPr/>
          </p:nvSpPr>
          <p:spPr>
            <a:xfrm>
              <a:off x="3145437" y="2398525"/>
              <a:ext cx="14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Relationships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05" name="Google Shape;2505;p46"/>
            <p:cNvSpPr txBox="1"/>
            <p:nvPr/>
          </p:nvSpPr>
          <p:spPr>
            <a:xfrm>
              <a:off x="5148187" y="2398525"/>
              <a:ext cx="14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Patterns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06" name="Google Shape;2506;p46"/>
            <p:cNvSpPr txBox="1"/>
            <p:nvPr/>
          </p:nvSpPr>
          <p:spPr>
            <a:xfrm>
              <a:off x="3145437" y="3155113"/>
              <a:ext cx="14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Dependencies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07" name="Google Shape;2507;p46"/>
            <p:cNvSpPr txBox="1"/>
            <p:nvPr/>
          </p:nvSpPr>
          <p:spPr>
            <a:xfrm>
              <a:off x="5148187" y="3155113"/>
              <a:ext cx="14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Structures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08" name="Google Shape;2508;p46"/>
          <p:cNvGrpSpPr/>
          <p:nvPr/>
        </p:nvGrpSpPr>
        <p:grpSpPr>
          <a:xfrm>
            <a:off x="3198063" y="2369213"/>
            <a:ext cx="3410100" cy="1133400"/>
            <a:chOff x="3286125" y="2433675"/>
            <a:chExt cx="3410100" cy="1133400"/>
          </a:xfrm>
        </p:grpSpPr>
        <p:cxnSp>
          <p:nvCxnSpPr>
            <p:cNvPr id="2509" name="Google Shape;2509;p46"/>
            <p:cNvCxnSpPr/>
            <p:nvPr/>
          </p:nvCxnSpPr>
          <p:spPr>
            <a:xfrm>
              <a:off x="3286125" y="3000375"/>
              <a:ext cx="34101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0" name="Google Shape;2510;p46"/>
            <p:cNvCxnSpPr/>
            <p:nvPr/>
          </p:nvCxnSpPr>
          <p:spPr>
            <a:xfrm>
              <a:off x="4991175" y="2433675"/>
              <a:ext cx="0" cy="113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511" name="Google Shape;2511;p46"/>
          <p:cNvCxnSpPr>
            <a:stCxn id="2457" idx="3"/>
            <a:endCxn id="2459" idx="2"/>
          </p:cNvCxnSpPr>
          <p:nvPr/>
        </p:nvCxnSpPr>
        <p:spPr>
          <a:xfrm rot="10800000" flipH="1">
            <a:off x="2133600" y="1559075"/>
            <a:ext cx="1234800" cy="13536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12" name="Google Shape;2512;p46"/>
          <p:cNvCxnSpPr>
            <a:stCxn id="2457" idx="3"/>
            <a:endCxn id="2458" idx="2"/>
          </p:cNvCxnSpPr>
          <p:nvPr/>
        </p:nvCxnSpPr>
        <p:spPr>
          <a:xfrm>
            <a:off x="2133600" y="2912675"/>
            <a:ext cx="1234800" cy="14001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609600" y="1135650"/>
            <a:ext cx="4887000" cy="22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609600" y="3520050"/>
            <a:ext cx="4114800" cy="3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this template begins</a:t>
            </a:r>
            <a:endParaRPr/>
          </a:p>
        </p:txBody>
      </p:sp>
      <p:grpSp>
        <p:nvGrpSpPr>
          <p:cNvPr id="48" name="Google Shape;48;p15"/>
          <p:cNvGrpSpPr/>
          <p:nvPr/>
        </p:nvGrpSpPr>
        <p:grpSpPr>
          <a:xfrm>
            <a:off x="3997930" y="1135690"/>
            <a:ext cx="4436174" cy="2677903"/>
            <a:chOff x="2790500" y="1102973"/>
            <a:chExt cx="6022500" cy="3635491"/>
          </a:xfrm>
        </p:grpSpPr>
        <p:grpSp>
          <p:nvGrpSpPr>
            <p:cNvPr id="49" name="Google Shape;49;p15"/>
            <p:cNvGrpSpPr/>
            <p:nvPr/>
          </p:nvGrpSpPr>
          <p:grpSpPr>
            <a:xfrm>
              <a:off x="3433296" y="1102973"/>
              <a:ext cx="5253728" cy="3635491"/>
              <a:chOff x="4056805" y="1534650"/>
              <a:chExt cx="4630059" cy="3204205"/>
            </a:xfrm>
          </p:grpSpPr>
          <p:sp>
            <p:nvSpPr>
              <p:cNvPr id="50" name="Google Shape;50;p15"/>
              <p:cNvSpPr/>
              <p:nvPr/>
            </p:nvSpPr>
            <p:spPr>
              <a:xfrm>
                <a:off x="6546656" y="1870895"/>
                <a:ext cx="2024763" cy="2861255"/>
              </a:xfrm>
              <a:custGeom>
                <a:avLst/>
                <a:gdLst/>
                <a:ahLst/>
                <a:cxnLst/>
                <a:rect l="l" t="t" r="r" b="b"/>
                <a:pathLst>
                  <a:path w="88679" h="125315" extrusionOk="0">
                    <a:moveTo>
                      <a:pt x="1" y="0"/>
                    </a:moveTo>
                    <a:lnTo>
                      <a:pt x="1" y="125314"/>
                    </a:lnTo>
                    <a:lnTo>
                      <a:pt x="88678" y="125314"/>
                    </a:lnTo>
                    <a:lnTo>
                      <a:pt x="886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15"/>
              <p:cNvSpPr/>
              <p:nvPr/>
            </p:nvSpPr>
            <p:spPr>
              <a:xfrm>
                <a:off x="6431584" y="1814432"/>
                <a:ext cx="2255280" cy="157179"/>
              </a:xfrm>
              <a:custGeom>
                <a:avLst/>
                <a:gdLst/>
                <a:ahLst/>
                <a:cxnLst/>
                <a:rect l="l" t="t" r="r" b="b"/>
                <a:pathLst>
                  <a:path w="98775" h="6884" extrusionOk="0">
                    <a:moveTo>
                      <a:pt x="0" y="0"/>
                    </a:moveTo>
                    <a:lnTo>
                      <a:pt x="0" y="6883"/>
                    </a:lnTo>
                    <a:lnTo>
                      <a:pt x="98774" y="6883"/>
                    </a:lnTo>
                    <a:lnTo>
                      <a:pt x="987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6546656" y="4371354"/>
                <a:ext cx="2024763" cy="360731"/>
              </a:xfrm>
              <a:custGeom>
                <a:avLst/>
                <a:gdLst/>
                <a:ahLst/>
                <a:cxnLst/>
                <a:rect l="l" t="t" r="r" b="b"/>
                <a:pathLst>
                  <a:path w="88679" h="15799" extrusionOk="0">
                    <a:moveTo>
                      <a:pt x="1" y="0"/>
                    </a:moveTo>
                    <a:lnTo>
                      <a:pt x="1" y="15798"/>
                    </a:lnTo>
                    <a:lnTo>
                      <a:pt x="88678" y="15798"/>
                    </a:lnTo>
                    <a:lnTo>
                      <a:pt x="8867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7317688" y="4145866"/>
                <a:ext cx="483022" cy="586224"/>
              </a:xfrm>
              <a:custGeom>
                <a:avLst/>
                <a:gdLst/>
                <a:ahLst/>
                <a:cxnLst/>
                <a:rect l="l" t="t" r="r" b="b"/>
                <a:pathLst>
                  <a:path w="21155" h="25675" extrusionOk="0">
                    <a:moveTo>
                      <a:pt x="1" y="0"/>
                    </a:moveTo>
                    <a:lnTo>
                      <a:pt x="1" y="25674"/>
                    </a:lnTo>
                    <a:lnTo>
                      <a:pt x="21154" y="25674"/>
                    </a:lnTo>
                    <a:lnTo>
                      <a:pt x="211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7350771" y="4183265"/>
                <a:ext cx="416830" cy="548825"/>
              </a:xfrm>
              <a:custGeom>
                <a:avLst/>
                <a:gdLst/>
                <a:ahLst/>
                <a:cxnLst/>
                <a:rect l="l" t="t" r="r" b="b"/>
                <a:pathLst>
                  <a:path w="18256" h="24037" extrusionOk="0">
                    <a:moveTo>
                      <a:pt x="1" y="0"/>
                    </a:moveTo>
                    <a:lnTo>
                      <a:pt x="1" y="24036"/>
                    </a:lnTo>
                    <a:lnTo>
                      <a:pt x="18256" y="24036"/>
                    </a:lnTo>
                    <a:lnTo>
                      <a:pt x="18256" y="0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7541737" y="4167077"/>
                <a:ext cx="34911" cy="5650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4746" extrusionOk="0">
                    <a:moveTo>
                      <a:pt x="0" y="1"/>
                    </a:moveTo>
                    <a:lnTo>
                      <a:pt x="0" y="24745"/>
                    </a:lnTo>
                    <a:lnTo>
                      <a:pt x="1528" y="24745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6705977" y="2200291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6744814" y="2239859"/>
                <a:ext cx="248166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6744814" y="2411760"/>
                <a:ext cx="248166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954" extrusionOk="0">
                    <a:moveTo>
                      <a:pt x="0" y="0"/>
                    </a:moveTo>
                    <a:lnTo>
                      <a:pt x="0" y="1954"/>
                    </a:lnTo>
                    <a:lnTo>
                      <a:pt x="10869" y="1954"/>
                    </a:lnTo>
                    <a:lnTo>
                      <a:pt x="108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7166290" y="2200291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7204762" y="2239859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85" y="1699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7204762" y="2411760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1" y="0"/>
                    </a:moveTo>
                    <a:lnTo>
                      <a:pt x="1" y="1954"/>
                    </a:lnTo>
                    <a:lnTo>
                      <a:pt x="10885" y="195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7626603" y="2200291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7665075" y="2239859"/>
                <a:ext cx="248189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7665075" y="2411760"/>
                <a:ext cx="248189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954" extrusionOk="0">
                    <a:moveTo>
                      <a:pt x="1" y="0"/>
                    </a:moveTo>
                    <a:lnTo>
                      <a:pt x="1" y="1954"/>
                    </a:lnTo>
                    <a:lnTo>
                      <a:pt x="10869" y="1954"/>
                    </a:lnTo>
                    <a:lnTo>
                      <a:pt x="108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8086551" y="2200291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6" y="20461"/>
                    </a:lnTo>
                    <a:lnTo>
                      <a:pt x="142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8125045" y="2239859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84" y="16996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8125045" y="2411760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0" y="0"/>
                    </a:moveTo>
                    <a:lnTo>
                      <a:pt x="0" y="1954"/>
                    </a:lnTo>
                    <a:lnTo>
                      <a:pt x="10884" y="195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6705977" y="2820999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6744814" y="2860567"/>
                <a:ext cx="248166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6744814" y="3032468"/>
                <a:ext cx="248166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7166290" y="2820999"/>
                <a:ext cx="325477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2" extrusionOk="0">
                    <a:moveTo>
                      <a:pt x="0" y="1"/>
                    </a:moveTo>
                    <a:lnTo>
                      <a:pt x="0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7204762" y="2860567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85" y="1699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7204762" y="3032468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85" y="1954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7626603" y="2820999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5" y="20461"/>
                    </a:lnTo>
                    <a:lnTo>
                      <a:pt x="14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7665075" y="2860567"/>
                <a:ext cx="248189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7665075" y="3032468"/>
                <a:ext cx="248189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8086551" y="2820999"/>
                <a:ext cx="325500" cy="467199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2" extrusionOk="0">
                    <a:moveTo>
                      <a:pt x="1" y="1"/>
                    </a:moveTo>
                    <a:lnTo>
                      <a:pt x="1" y="20461"/>
                    </a:lnTo>
                    <a:lnTo>
                      <a:pt x="14256" y="20461"/>
                    </a:lnTo>
                    <a:lnTo>
                      <a:pt x="142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8125045" y="2860567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84" y="16996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8125045" y="3032468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84" y="1954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6705977" y="3441730"/>
                <a:ext cx="325477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1" extrusionOk="0">
                    <a:moveTo>
                      <a:pt x="0" y="0"/>
                    </a:moveTo>
                    <a:lnTo>
                      <a:pt x="0" y="20460"/>
                    </a:lnTo>
                    <a:lnTo>
                      <a:pt x="14255" y="20460"/>
                    </a:lnTo>
                    <a:lnTo>
                      <a:pt x="14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6744814" y="3481275"/>
                <a:ext cx="248166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6744814" y="3652811"/>
                <a:ext cx="248166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69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7166290" y="3441730"/>
                <a:ext cx="325477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5" h="20461" extrusionOk="0">
                    <a:moveTo>
                      <a:pt x="0" y="0"/>
                    </a:moveTo>
                    <a:lnTo>
                      <a:pt x="0" y="20460"/>
                    </a:lnTo>
                    <a:lnTo>
                      <a:pt x="14255" y="20460"/>
                    </a:lnTo>
                    <a:lnTo>
                      <a:pt x="14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7204762" y="3481275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85" y="1699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7204762" y="3652811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85" y="1954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7626603" y="3441730"/>
                <a:ext cx="325500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1" extrusionOk="0">
                    <a:moveTo>
                      <a:pt x="1" y="0"/>
                    </a:moveTo>
                    <a:lnTo>
                      <a:pt x="1" y="20460"/>
                    </a:lnTo>
                    <a:lnTo>
                      <a:pt x="14255" y="20460"/>
                    </a:lnTo>
                    <a:lnTo>
                      <a:pt x="14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7665075" y="3481275"/>
                <a:ext cx="248189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6996" extrusionOk="0">
                    <a:moveTo>
                      <a:pt x="1" y="1"/>
                    </a:moveTo>
                    <a:lnTo>
                      <a:pt x="1" y="16996"/>
                    </a:lnTo>
                    <a:lnTo>
                      <a:pt x="10869" y="16996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7665075" y="3652811"/>
                <a:ext cx="248189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1954" extrusionOk="0">
                    <a:moveTo>
                      <a:pt x="1" y="1"/>
                    </a:moveTo>
                    <a:lnTo>
                      <a:pt x="1" y="1954"/>
                    </a:lnTo>
                    <a:lnTo>
                      <a:pt x="10869" y="1954"/>
                    </a:lnTo>
                    <a:lnTo>
                      <a:pt x="108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8086551" y="3441730"/>
                <a:ext cx="325500" cy="467176"/>
              </a:xfrm>
              <a:custGeom>
                <a:avLst/>
                <a:gdLst/>
                <a:ahLst/>
                <a:cxnLst/>
                <a:rect l="l" t="t" r="r" b="b"/>
                <a:pathLst>
                  <a:path w="14256" h="20461" extrusionOk="0">
                    <a:moveTo>
                      <a:pt x="1" y="0"/>
                    </a:moveTo>
                    <a:lnTo>
                      <a:pt x="1" y="20460"/>
                    </a:lnTo>
                    <a:lnTo>
                      <a:pt x="14256" y="20460"/>
                    </a:lnTo>
                    <a:lnTo>
                      <a:pt x="14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8125045" y="3481275"/>
                <a:ext cx="248532" cy="3880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6996" extrusionOk="0">
                    <a:moveTo>
                      <a:pt x="0" y="1"/>
                    </a:moveTo>
                    <a:lnTo>
                      <a:pt x="0" y="16996"/>
                    </a:lnTo>
                    <a:lnTo>
                      <a:pt x="10884" y="16996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8125045" y="3652811"/>
                <a:ext cx="248532" cy="4461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954" extrusionOk="0">
                    <a:moveTo>
                      <a:pt x="0" y="1"/>
                    </a:moveTo>
                    <a:lnTo>
                      <a:pt x="0" y="1954"/>
                    </a:lnTo>
                    <a:lnTo>
                      <a:pt x="10884" y="1954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5432553" y="2820999"/>
                <a:ext cx="1114158" cy="1911126"/>
              </a:xfrm>
              <a:custGeom>
                <a:avLst/>
                <a:gdLst/>
                <a:ahLst/>
                <a:cxnLst/>
                <a:rect l="l" t="t" r="r" b="b"/>
                <a:pathLst>
                  <a:path w="48797" h="83702" extrusionOk="0">
                    <a:moveTo>
                      <a:pt x="0" y="1"/>
                    </a:moveTo>
                    <a:lnTo>
                      <a:pt x="0" y="83701"/>
                    </a:lnTo>
                    <a:lnTo>
                      <a:pt x="48797" y="83701"/>
                    </a:lnTo>
                    <a:lnTo>
                      <a:pt x="487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5583586" y="3009454"/>
                <a:ext cx="812084" cy="292051"/>
              </a:xfrm>
              <a:custGeom>
                <a:avLst/>
                <a:gdLst/>
                <a:ahLst/>
                <a:cxnLst/>
                <a:rect l="l" t="t" r="r" b="b"/>
                <a:pathLst>
                  <a:path w="35567" h="12791" extrusionOk="0">
                    <a:moveTo>
                      <a:pt x="1" y="0"/>
                    </a:moveTo>
                    <a:lnTo>
                      <a:pt x="1" y="12790"/>
                    </a:lnTo>
                    <a:lnTo>
                      <a:pt x="35566" y="12790"/>
                    </a:lnTo>
                    <a:lnTo>
                      <a:pt x="35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5619204" y="3046487"/>
                <a:ext cx="740846" cy="215082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9420" extrusionOk="0">
                    <a:moveTo>
                      <a:pt x="0" y="1"/>
                    </a:moveTo>
                    <a:lnTo>
                      <a:pt x="0" y="9420"/>
                    </a:lnTo>
                    <a:lnTo>
                      <a:pt x="32447" y="9420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5583586" y="3441730"/>
                <a:ext cx="812084" cy="292028"/>
              </a:xfrm>
              <a:custGeom>
                <a:avLst/>
                <a:gdLst/>
                <a:ahLst/>
                <a:cxnLst/>
                <a:rect l="l" t="t" r="r" b="b"/>
                <a:pathLst>
                  <a:path w="35567" h="12790" extrusionOk="0">
                    <a:moveTo>
                      <a:pt x="1" y="0"/>
                    </a:moveTo>
                    <a:lnTo>
                      <a:pt x="1" y="12790"/>
                    </a:lnTo>
                    <a:lnTo>
                      <a:pt x="35566" y="12790"/>
                    </a:lnTo>
                    <a:lnTo>
                      <a:pt x="35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5619204" y="3478763"/>
                <a:ext cx="740846" cy="215082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9420" extrusionOk="0">
                    <a:moveTo>
                      <a:pt x="0" y="0"/>
                    </a:moveTo>
                    <a:lnTo>
                      <a:pt x="0" y="9419"/>
                    </a:lnTo>
                    <a:lnTo>
                      <a:pt x="32447" y="9419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5583586" y="3873984"/>
                <a:ext cx="812084" cy="858114"/>
              </a:xfrm>
              <a:custGeom>
                <a:avLst/>
                <a:gdLst/>
                <a:ahLst/>
                <a:cxnLst/>
                <a:rect l="l" t="t" r="r" b="b"/>
                <a:pathLst>
                  <a:path w="35567" h="37583" extrusionOk="0">
                    <a:moveTo>
                      <a:pt x="1" y="1"/>
                    </a:moveTo>
                    <a:lnTo>
                      <a:pt x="1" y="37582"/>
                    </a:lnTo>
                    <a:lnTo>
                      <a:pt x="35566" y="37582"/>
                    </a:lnTo>
                    <a:lnTo>
                      <a:pt x="355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5619204" y="3911382"/>
                <a:ext cx="740846" cy="820714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35945" extrusionOk="0">
                    <a:moveTo>
                      <a:pt x="0" y="1"/>
                    </a:moveTo>
                    <a:lnTo>
                      <a:pt x="0" y="35944"/>
                    </a:lnTo>
                    <a:lnTo>
                      <a:pt x="32447" y="35944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rgbClr val="68FF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5619204" y="3963165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1"/>
                    </a:moveTo>
                    <a:lnTo>
                      <a:pt x="0" y="1781"/>
                    </a:lnTo>
                    <a:lnTo>
                      <a:pt x="32447" y="1781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5619204" y="4063146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1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5619204" y="4163127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0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5619204" y="4263108"/>
                <a:ext cx="740846" cy="40642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0" extrusionOk="0">
                    <a:moveTo>
                      <a:pt x="0" y="0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5619204" y="4363066"/>
                <a:ext cx="740846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65" extrusionOk="0">
                    <a:moveTo>
                      <a:pt x="0" y="1"/>
                    </a:moveTo>
                    <a:lnTo>
                      <a:pt x="0" y="1765"/>
                    </a:lnTo>
                    <a:lnTo>
                      <a:pt x="32447" y="1765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5619204" y="4463047"/>
                <a:ext cx="740846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65" extrusionOk="0">
                    <a:moveTo>
                      <a:pt x="0" y="1"/>
                    </a:moveTo>
                    <a:lnTo>
                      <a:pt x="0" y="1765"/>
                    </a:lnTo>
                    <a:lnTo>
                      <a:pt x="32447" y="1765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5619204" y="4562662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1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5619204" y="4662643"/>
                <a:ext cx="740846" cy="40665"/>
              </a:xfrm>
              <a:custGeom>
                <a:avLst/>
                <a:gdLst/>
                <a:ahLst/>
                <a:cxnLst/>
                <a:rect l="l" t="t" r="r" b="b"/>
                <a:pathLst>
                  <a:path w="32447" h="1781" extrusionOk="0">
                    <a:moveTo>
                      <a:pt x="0" y="0"/>
                    </a:moveTo>
                    <a:lnTo>
                      <a:pt x="0" y="1780"/>
                    </a:lnTo>
                    <a:lnTo>
                      <a:pt x="32447" y="1780"/>
                    </a:lnTo>
                    <a:lnTo>
                      <a:pt x="324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5363875" y="2763463"/>
                <a:ext cx="1182838" cy="138137"/>
              </a:xfrm>
              <a:custGeom>
                <a:avLst/>
                <a:gdLst/>
                <a:ahLst/>
                <a:cxnLst/>
                <a:rect l="l" t="t" r="r" b="b"/>
                <a:pathLst>
                  <a:path w="51805" h="6050" extrusionOk="0">
                    <a:moveTo>
                      <a:pt x="0" y="1"/>
                    </a:moveTo>
                    <a:lnTo>
                      <a:pt x="0" y="6049"/>
                    </a:lnTo>
                    <a:lnTo>
                      <a:pt x="51805" y="6049"/>
                    </a:lnTo>
                    <a:lnTo>
                      <a:pt x="518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6718923" y="1534650"/>
                <a:ext cx="1680586" cy="390573"/>
              </a:xfrm>
              <a:custGeom>
                <a:avLst/>
                <a:gdLst/>
                <a:ahLst/>
                <a:cxnLst/>
                <a:rect l="l" t="t" r="r" b="b"/>
                <a:pathLst>
                  <a:path w="73605" h="17106" extrusionOk="0">
                    <a:moveTo>
                      <a:pt x="2284" y="0"/>
                    </a:moveTo>
                    <a:lnTo>
                      <a:pt x="2048" y="16"/>
                    </a:lnTo>
                    <a:lnTo>
                      <a:pt x="1827" y="47"/>
                    </a:lnTo>
                    <a:lnTo>
                      <a:pt x="1607" y="110"/>
                    </a:lnTo>
                    <a:lnTo>
                      <a:pt x="1386" y="189"/>
                    </a:lnTo>
                    <a:lnTo>
                      <a:pt x="1197" y="284"/>
                    </a:lnTo>
                    <a:lnTo>
                      <a:pt x="1008" y="394"/>
                    </a:lnTo>
                    <a:lnTo>
                      <a:pt x="835" y="520"/>
                    </a:lnTo>
                    <a:lnTo>
                      <a:pt x="662" y="677"/>
                    </a:lnTo>
                    <a:lnTo>
                      <a:pt x="520" y="835"/>
                    </a:lnTo>
                    <a:lnTo>
                      <a:pt x="394" y="1008"/>
                    </a:lnTo>
                    <a:lnTo>
                      <a:pt x="268" y="1197"/>
                    </a:lnTo>
                    <a:lnTo>
                      <a:pt x="174" y="1402"/>
                    </a:lnTo>
                    <a:lnTo>
                      <a:pt x="111" y="1607"/>
                    </a:lnTo>
                    <a:lnTo>
                      <a:pt x="48" y="1827"/>
                    </a:lnTo>
                    <a:lnTo>
                      <a:pt x="16" y="2048"/>
                    </a:lnTo>
                    <a:lnTo>
                      <a:pt x="0" y="2284"/>
                    </a:lnTo>
                    <a:lnTo>
                      <a:pt x="0" y="14822"/>
                    </a:lnTo>
                    <a:lnTo>
                      <a:pt x="16" y="15058"/>
                    </a:lnTo>
                    <a:lnTo>
                      <a:pt x="48" y="15294"/>
                    </a:lnTo>
                    <a:lnTo>
                      <a:pt x="111" y="15499"/>
                    </a:lnTo>
                    <a:lnTo>
                      <a:pt x="174" y="15719"/>
                    </a:lnTo>
                    <a:lnTo>
                      <a:pt x="268" y="15908"/>
                    </a:lnTo>
                    <a:lnTo>
                      <a:pt x="394" y="16097"/>
                    </a:lnTo>
                    <a:lnTo>
                      <a:pt x="520" y="16286"/>
                    </a:lnTo>
                    <a:lnTo>
                      <a:pt x="662" y="16444"/>
                    </a:lnTo>
                    <a:lnTo>
                      <a:pt x="835" y="16586"/>
                    </a:lnTo>
                    <a:lnTo>
                      <a:pt x="1008" y="16727"/>
                    </a:lnTo>
                    <a:lnTo>
                      <a:pt x="1197" y="16838"/>
                    </a:lnTo>
                    <a:lnTo>
                      <a:pt x="1386" y="16932"/>
                    </a:lnTo>
                    <a:lnTo>
                      <a:pt x="1607" y="17011"/>
                    </a:lnTo>
                    <a:lnTo>
                      <a:pt x="1827" y="17058"/>
                    </a:lnTo>
                    <a:lnTo>
                      <a:pt x="2048" y="17105"/>
                    </a:lnTo>
                    <a:lnTo>
                      <a:pt x="71557" y="17105"/>
                    </a:lnTo>
                    <a:lnTo>
                      <a:pt x="71777" y="17058"/>
                    </a:lnTo>
                    <a:lnTo>
                      <a:pt x="71998" y="17011"/>
                    </a:lnTo>
                    <a:lnTo>
                      <a:pt x="72202" y="16932"/>
                    </a:lnTo>
                    <a:lnTo>
                      <a:pt x="72407" y="16838"/>
                    </a:lnTo>
                    <a:lnTo>
                      <a:pt x="72596" y="16727"/>
                    </a:lnTo>
                    <a:lnTo>
                      <a:pt x="72769" y="16586"/>
                    </a:lnTo>
                    <a:lnTo>
                      <a:pt x="72927" y="16444"/>
                    </a:lnTo>
                    <a:lnTo>
                      <a:pt x="73084" y="16286"/>
                    </a:lnTo>
                    <a:lnTo>
                      <a:pt x="73210" y="16097"/>
                    </a:lnTo>
                    <a:lnTo>
                      <a:pt x="73321" y="15908"/>
                    </a:lnTo>
                    <a:lnTo>
                      <a:pt x="73415" y="15719"/>
                    </a:lnTo>
                    <a:lnTo>
                      <a:pt x="73494" y="15499"/>
                    </a:lnTo>
                    <a:lnTo>
                      <a:pt x="73557" y="15294"/>
                    </a:lnTo>
                    <a:lnTo>
                      <a:pt x="73588" y="15058"/>
                    </a:lnTo>
                    <a:lnTo>
                      <a:pt x="73604" y="14822"/>
                    </a:lnTo>
                    <a:lnTo>
                      <a:pt x="73604" y="2284"/>
                    </a:lnTo>
                    <a:lnTo>
                      <a:pt x="73588" y="2048"/>
                    </a:lnTo>
                    <a:lnTo>
                      <a:pt x="73557" y="1827"/>
                    </a:lnTo>
                    <a:lnTo>
                      <a:pt x="73494" y="1607"/>
                    </a:lnTo>
                    <a:lnTo>
                      <a:pt x="73415" y="1402"/>
                    </a:lnTo>
                    <a:lnTo>
                      <a:pt x="73321" y="1197"/>
                    </a:lnTo>
                    <a:lnTo>
                      <a:pt x="73210" y="1008"/>
                    </a:lnTo>
                    <a:lnTo>
                      <a:pt x="73084" y="835"/>
                    </a:lnTo>
                    <a:lnTo>
                      <a:pt x="72927" y="677"/>
                    </a:lnTo>
                    <a:lnTo>
                      <a:pt x="72769" y="520"/>
                    </a:lnTo>
                    <a:lnTo>
                      <a:pt x="72596" y="394"/>
                    </a:lnTo>
                    <a:lnTo>
                      <a:pt x="72407" y="284"/>
                    </a:lnTo>
                    <a:lnTo>
                      <a:pt x="72202" y="189"/>
                    </a:lnTo>
                    <a:lnTo>
                      <a:pt x="71998" y="110"/>
                    </a:lnTo>
                    <a:lnTo>
                      <a:pt x="71777" y="47"/>
                    </a:lnTo>
                    <a:lnTo>
                      <a:pt x="71557" y="16"/>
                    </a:lnTo>
                    <a:lnTo>
                      <a:pt x="713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6869248" y="1635704"/>
                <a:ext cx="178756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7829" h="8979" extrusionOk="0">
                    <a:moveTo>
                      <a:pt x="0" y="0"/>
                    </a:moveTo>
                    <a:lnTo>
                      <a:pt x="0" y="8978"/>
                    </a:lnTo>
                    <a:lnTo>
                      <a:pt x="2174" y="8978"/>
                    </a:lnTo>
                    <a:lnTo>
                      <a:pt x="2174" y="5229"/>
                    </a:lnTo>
                    <a:lnTo>
                      <a:pt x="5671" y="5229"/>
                    </a:lnTo>
                    <a:lnTo>
                      <a:pt x="5671" y="8978"/>
                    </a:lnTo>
                    <a:lnTo>
                      <a:pt x="7828" y="8978"/>
                    </a:lnTo>
                    <a:lnTo>
                      <a:pt x="7828" y="0"/>
                    </a:lnTo>
                    <a:lnTo>
                      <a:pt x="5671" y="0"/>
                    </a:lnTo>
                    <a:lnTo>
                      <a:pt x="5671" y="3402"/>
                    </a:lnTo>
                    <a:lnTo>
                      <a:pt x="2174" y="3402"/>
                    </a:lnTo>
                    <a:lnTo>
                      <a:pt x="2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7080693" y="1630293"/>
                <a:ext cx="223005" cy="215813"/>
              </a:xfrm>
              <a:custGeom>
                <a:avLst/>
                <a:gdLst/>
                <a:ahLst/>
                <a:cxnLst/>
                <a:rect l="l" t="t" r="r" b="b"/>
                <a:pathLst>
                  <a:path w="9767" h="9452" extrusionOk="0">
                    <a:moveTo>
                      <a:pt x="4884" y="1954"/>
                    </a:moveTo>
                    <a:lnTo>
                      <a:pt x="5151" y="1970"/>
                    </a:lnTo>
                    <a:lnTo>
                      <a:pt x="5419" y="2001"/>
                    </a:lnTo>
                    <a:lnTo>
                      <a:pt x="5687" y="2064"/>
                    </a:lnTo>
                    <a:lnTo>
                      <a:pt x="5923" y="2159"/>
                    </a:lnTo>
                    <a:lnTo>
                      <a:pt x="6159" y="2285"/>
                    </a:lnTo>
                    <a:lnTo>
                      <a:pt x="6364" y="2411"/>
                    </a:lnTo>
                    <a:lnTo>
                      <a:pt x="6553" y="2568"/>
                    </a:lnTo>
                    <a:lnTo>
                      <a:pt x="6726" y="2726"/>
                    </a:lnTo>
                    <a:lnTo>
                      <a:pt x="6900" y="2930"/>
                    </a:lnTo>
                    <a:lnTo>
                      <a:pt x="7026" y="3135"/>
                    </a:lnTo>
                    <a:lnTo>
                      <a:pt x="7152" y="3356"/>
                    </a:lnTo>
                    <a:lnTo>
                      <a:pt x="7262" y="3608"/>
                    </a:lnTo>
                    <a:lnTo>
                      <a:pt x="7341" y="3860"/>
                    </a:lnTo>
                    <a:lnTo>
                      <a:pt x="7404" y="4127"/>
                    </a:lnTo>
                    <a:lnTo>
                      <a:pt x="7435" y="4411"/>
                    </a:lnTo>
                    <a:lnTo>
                      <a:pt x="7451" y="4695"/>
                    </a:lnTo>
                    <a:lnTo>
                      <a:pt x="7435" y="4994"/>
                    </a:lnTo>
                    <a:lnTo>
                      <a:pt x="7404" y="5277"/>
                    </a:lnTo>
                    <a:lnTo>
                      <a:pt x="7341" y="5545"/>
                    </a:lnTo>
                    <a:lnTo>
                      <a:pt x="7262" y="5813"/>
                    </a:lnTo>
                    <a:lnTo>
                      <a:pt x="7152" y="6065"/>
                    </a:lnTo>
                    <a:lnTo>
                      <a:pt x="7026" y="6285"/>
                    </a:lnTo>
                    <a:lnTo>
                      <a:pt x="6884" y="6506"/>
                    </a:lnTo>
                    <a:lnTo>
                      <a:pt x="6726" y="6695"/>
                    </a:lnTo>
                    <a:lnTo>
                      <a:pt x="6553" y="6868"/>
                    </a:lnTo>
                    <a:lnTo>
                      <a:pt x="6348" y="7026"/>
                    </a:lnTo>
                    <a:lnTo>
                      <a:pt x="6144" y="7152"/>
                    </a:lnTo>
                    <a:lnTo>
                      <a:pt x="5923" y="7262"/>
                    </a:lnTo>
                    <a:lnTo>
                      <a:pt x="5671" y="7356"/>
                    </a:lnTo>
                    <a:lnTo>
                      <a:pt x="5419" y="7419"/>
                    </a:lnTo>
                    <a:lnTo>
                      <a:pt x="5151" y="7467"/>
                    </a:lnTo>
                    <a:lnTo>
                      <a:pt x="4884" y="7482"/>
                    </a:lnTo>
                    <a:lnTo>
                      <a:pt x="4600" y="7467"/>
                    </a:lnTo>
                    <a:lnTo>
                      <a:pt x="4332" y="7419"/>
                    </a:lnTo>
                    <a:lnTo>
                      <a:pt x="4080" y="7356"/>
                    </a:lnTo>
                    <a:lnTo>
                      <a:pt x="3844" y="7262"/>
                    </a:lnTo>
                    <a:lnTo>
                      <a:pt x="3608" y="7152"/>
                    </a:lnTo>
                    <a:lnTo>
                      <a:pt x="3403" y="7026"/>
                    </a:lnTo>
                    <a:lnTo>
                      <a:pt x="3214" y="6868"/>
                    </a:lnTo>
                    <a:lnTo>
                      <a:pt x="3041" y="6695"/>
                    </a:lnTo>
                    <a:lnTo>
                      <a:pt x="2883" y="6506"/>
                    </a:lnTo>
                    <a:lnTo>
                      <a:pt x="2741" y="6285"/>
                    </a:lnTo>
                    <a:lnTo>
                      <a:pt x="2615" y="6065"/>
                    </a:lnTo>
                    <a:lnTo>
                      <a:pt x="2505" y="5813"/>
                    </a:lnTo>
                    <a:lnTo>
                      <a:pt x="2426" y="5545"/>
                    </a:lnTo>
                    <a:lnTo>
                      <a:pt x="2363" y="5277"/>
                    </a:lnTo>
                    <a:lnTo>
                      <a:pt x="2332" y="4994"/>
                    </a:lnTo>
                    <a:lnTo>
                      <a:pt x="2316" y="4695"/>
                    </a:lnTo>
                    <a:lnTo>
                      <a:pt x="2332" y="4411"/>
                    </a:lnTo>
                    <a:lnTo>
                      <a:pt x="2363" y="4127"/>
                    </a:lnTo>
                    <a:lnTo>
                      <a:pt x="2426" y="3860"/>
                    </a:lnTo>
                    <a:lnTo>
                      <a:pt x="2505" y="3608"/>
                    </a:lnTo>
                    <a:lnTo>
                      <a:pt x="2600" y="3356"/>
                    </a:lnTo>
                    <a:lnTo>
                      <a:pt x="2726" y="3135"/>
                    </a:lnTo>
                    <a:lnTo>
                      <a:pt x="2867" y="2930"/>
                    </a:lnTo>
                    <a:lnTo>
                      <a:pt x="3025" y="2726"/>
                    </a:lnTo>
                    <a:lnTo>
                      <a:pt x="3214" y="2568"/>
                    </a:lnTo>
                    <a:lnTo>
                      <a:pt x="3403" y="2411"/>
                    </a:lnTo>
                    <a:lnTo>
                      <a:pt x="3608" y="2285"/>
                    </a:lnTo>
                    <a:lnTo>
                      <a:pt x="3844" y="2159"/>
                    </a:lnTo>
                    <a:lnTo>
                      <a:pt x="4080" y="2064"/>
                    </a:lnTo>
                    <a:lnTo>
                      <a:pt x="4332" y="2001"/>
                    </a:lnTo>
                    <a:lnTo>
                      <a:pt x="4600" y="1970"/>
                    </a:lnTo>
                    <a:lnTo>
                      <a:pt x="4884" y="1954"/>
                    </a:lnTo>
                    <a:close/>
                    <a:moveTo>
                      <a:pt x="4616" y="1"/>
                    </a:moveTo>
                    <a:lnTo>
                      <a:pt x="4364" y="16"/>
                    </a:lnTo>
                    <a:lnTo>
                      <a:pt x="4112" y="48"/>
                    </a:lnTo>
                    <a:lnTo>
                      <a:pt x="3860" y="79"/>
                    </a:lnTo>
                    <a:lnTo>
                      <a:pt x="3623" y="127"/>
                    </a:lnTo>
                    <a:lnTo>
                      <a:pt x="3387" y="190"/>
                    </a:lnTo>
                    <a:lnTo>
                      <a:pt x="3167" y="253"/>
                    </a:lnTo>
                    <a:lnTo>
                      <a:pt x="2930" y="332"/>
                    </a:lnTo>
                    <a:lnTo>
                      <a:pt x="2710" y="426"/>
                    </a:lnTo>
                    <a:lnTo>
                      <a:pt x="2505" y="521"/>
                    </a:lnTo>
                    <a:lnTo>
                      <a:pt x="2300" y="615"/>
                    </a:lnTo>
                    <a:lnTo>
                      <a:pt x="2096" y="725"/>
                    </a:lnTo>
                    <a:lnTo>
                      <a:pt x="1907" y="851"/>
                    </a:lnTo>
                    <a:lnTo>
                      <a:pt x="1733" y="977"/>
                    </a:lnTo>
                    <a:lnTo>
                      <a:pt x="1560" y="1119"/>
                    </a:lnTo>
                    <a:lnTo>
                      <a:pt x="1387" y="1277"/>
                    </a:lnTo>
                    <a:lnTo>
                      <a:pt x="1229" y="1418"/>
                    </a:lnTo>
                    <a:lnTo>
                      <a:pt x="1072" y="1592"/>
                    </a:lnTo>
                    <a:lnTo>
                      <a:pt x="946" y="1765"/>
                    </a:lnTo>
                    <a:lnTo>
                      <a:pt x="804" y="1938"/>
                    </a:lnTo>
                    <a:lnTo>
                      <a:pt x="678" y="2127"/>
                    </a:lnTo>
                    <a:lnTo>
                      <a:pt x="568" y="2332"/>
                    </a:lnTo>
                    <a:lnTo>
                      <a:pt x="458" y="2537"/>
                    </a:lnTo>
                    <a:lnTo>
                      <a:pt x="363" y="2741"/>
                    </a:lnTo>
                    <a:lnTo>
                      <a:pt x="284" y="2962"/>
                    </a:lnTo>
                    <a:lnTo>
                      <a:pt x="206" y="3198"/>
                    </a:lnTo>
                    <a:lnTo>
                      <a:pt x="143" y="3419"/>
                    </a:lnTo>
                    <a:lnTo>
                      <a:pt x="95" y="3671"/>
                    </a:lnTo>
                    <a:lnTo>
                      <a:pt x="48" y="3907"/>
                    </a:lnTo>
                    <a:lnTo>
                      <a:pt x="16" y="4159"/>
                    </a:lnTo>
                    <a:lnTo>
                      <a:pt x="1" y="4427"/>
                    </a:lnTo>
                    <a:lnTo>
                      <a:pt x="1" y="4695"/>
                    </a:lnTo>
                    <a:lnTo>
                      <a:pt x="1" y="4947"/>
                    </a:lnTo>
                    <a:lnTo>
                      <a:pt x="16" y="5214"/>
                    </a:lnTo>
                    <a:lnTo>
                      <a:pt x="48" y="5466"/>
                    </a:lnTo>
                    <a:lnTo>
                      <a:pt x="95" y="5703"/>
                    </a:lnTo>
                    <a:lnTo>
                      <a:pt x="143" y="5955"/>
                    </a:lnTo>
                    <a:lnTo>
                      <a:pt x="206" y="6191"/>
                    </a:lnTo>
                    <a:lnTo>
                      <a:pt x="284" y="6411"/>
                    </a:lnTo>
                    <a:lnTo>
                      <a:pt x="363" y="6632"/>
                    </a:lnTo>
                    <a:lnTo>
                      <a:pt x="458" y="6852"/>
                    </a:lnTo>
                    <a:lnTo>
                      <a:pt x="568" y="7057"/>
                    </a:lnTo>
                    <a:lnTo>
                      <a:pt x="678" y="7262"/>
                    </a:lnTo>
                    <a:lnTo>
                      <a:pt x="804" y="7451"/>
                    </a:lnTo>
                    <a:lnTo>
                      <a:pt x="946" y="7640"/>
                    </a:lnTo>
                    <a:lnTo>
                      <a:pt x="1072" y="7813"/>
                    </a:lnTo>
                    <a:lnTo>
                      <a:pt x="1229" y="7986"/>
                    </a:lnTo>
                    <a:lnTo>
                      <a:pt x="1387" y="8144"/>
                    </a:lnTo>
                    <a:lnTo>
                      <a:pt x="1560" y="8301"/>
                    </a:lnTo>
                    <a:lnTo>
                      <a:pt x="1733" y="8443"/>
                    </a:lnTo>
                    <a:lnTo>
                      <a:pt x="1907" y="8569"/>
                    </a:lnTo>
                    <a:lnTo>
                      <a:pt x="2096" y="8695"/>
                    </a:lnTo>
                    <a:lnTo>
                      <a:pt x="2300" y="8821"/>
                    </a:lnTo>
                    <a:lnTo>
                      <a:pt x="2505" y="8916"/>
                    </a:lnTo>
                    <a:lnTo>
                      <a:pt x="2710" y="9026"/>
                    </a:lnTo>
                    <a:lnTo>
                      <a:pt x="2930" y="9105"/>
                    </a:lnTo>
                    <a:lnTo>
                      <a:pt x="3167" y="9184"/>
                    </a:lnTo>
                    <a:lnTo>
                      <a:pt x="3387" y="9262"/>
                    </a:lnTo>
                    <a:lnTo>
                      <a:pt x="3623" y="9325"/>
                    </a:lnTo>
                    <a:lnTo>
                      <a:pt x="3860" y="9373"/>
                    </a:lnTo>
                    <a:lnTo>
                      <a:pt x="4112" y="9404"/>
                    </a:lnTo>
                    <a:lnTo>
                      <a:pt x="4364" y="9436"/>
                    </a:lnTo>
                    <a:lnTo>
                      <a:pt x="4616" y="9451"/>
                    </a:lnTo>
                    <a:lnTo>
                      <a:pt x="5136" y="9451"/>
                    </a:lnTo>
                    <a:lnTo>
                      <a:pt x="5388" y="9436"/>
                    </a:lnTo>
                    <a:lnTo>
                      <a:pt x="5640" y="9404"/>
                    </a:lnTo>
                    <a:lnTo>
                      <a:pt x="5892" y="9373"/>
                    </a:lnTo>
                    <a:lnTo>
                      <a:pt x="6128" y="9325"/>
                    </a:lnTo>
                    <a:lnTo>
                      <a:pt x="6364" y="9262"/>
                    </a:lnTo>
                    <a:lnTo>
                      <a:pt x="6600" y="9184"/>
                    </a:lnTo>
                    <a:lnTo>
                      <a:pt x="6821" y="9105"/>
                    </a:lnTo>
                    <a:lnTo>
                      <a:pt x="7057" y="9026"/>
                    </a:lnTo>
                    <a:lnTo>
                      <a:pt x="7262" y="8916"/>
                    </a:lnTo>
                    <a:lnTo>
                      <a:pt x="7467" y="8821"/>
                    </a:lnTo>
                    <a:lnTo>
                      <a:pt x="7671" y="8695"/>
                    </a:lnTo>
                    <a:lnTo>
                      <a:pt x="7860" y="8569"/>
                    </a:lnTo>
                    <a:lnTo>
                      <a:pt x="8034" y="8443"/>
                    </a:lnTo>
                    <a:lnTo>
                      <a:pt x="8207" y="8301"/>
                    </a:lnTo>
                    <a:lnTo>
                      <a:pt x="8380" y="8144"/>
                    </a:lnTo>
                    <a:lnTo>
                      <a:pt x="8538" y="7986"/>
                    </a:lnTo>
                    <a:lnTo>
                      <a:pt x="8695" y="7813"/>
                    </a:lnTo>
                    <a:lnTo>
                      <a:pt x="8837" y="7640"/>
                    </a:lnTo>
                    <a:lnTo>
                      <a:pt x="8963" y="7451"/>
                    </a:lnTo>
                    <a:lnTo>
                      <a:pt x="9089" y="7262"/>
                    </a:lnTo>
                    <a:lnTo>
                      <a:pt x="9199" y="7057"/>
                    </a:lnTo>
                    <a:lnTo>
                      <a:pt x="9310" y="6852"/>
                    </a:lnTo>
                    <a:lnTo>
                      <a:pt x="9404" y="6632"/>
                    </a:lnTo>
                    <a:lnTo>
                      <a:pt x="9483" y="6411"/>
                    </a:lnTo>
                    <a:lnTo>
                      <a:pt x="9562" y="6191"/>
                    </a:lnTo>
                    <a:lnTo>
                      <a:pt x="9625" y="5955"/>
                    </a:lnTo>
                    <a:lnTo>
                      <a:pt x="9672" y="5703"/>
                    </a:lnTo>
                    <a:lnTo>
                      <a:pt x="9719" y="5466"/>
                    </a:lnTo>
                    <a:lnTo>
                      <a:pt x="9751" y="5214"/>
                    </a:lnTo>
                    <a:lnTo>
                      <a:pt x="9766" y="4947"/>
                    </a:lnTo>
                    <a:lnTo>
                      <a:pt x="9766" y="4695"/>
                    </a:lnTo>
                    <a:lnTo>
                      <a:pt x="9766" y="4427"/>
                    </a:lnTo>
                    <a:lnTo>
                      <a:pt x="9751" y="4159"/>
                    </a:lnTo>
                    <a:lnTo>
                      <a:pt x="9719" y="3907"/>
                    </a:lnTo>
                    <a:lnTo>
                      <a:pt x="9672" y="3671"/>
                    </a:lnTo>
                    <a:lnTo>
                      <a:pt x="9625" y="3419"/>
                    </a:lnTo>
                    <a:lnTo>
                      <a:pt x="9562" y="3198"/>
                    </a:lnTo>
                    <a:lnTo>
                      <a:pt x="9483" y="2962"/>
                    </a:lnTo>
                    <a:lnTo>
                      <a:pt x="9404" y="2741"/>
                    </a:lnTo>
                    <a:lnTo>
                      <a:pt x="9310" y="2537"/>
                    </a:lnTo>
                    <a:lnTo>
                      <a:pt x="9199" y="2332"/>
                    </a:lnTo>
                    <a:lnTo>
                      <a:pt x="9089" y="2127"/>
                    </a:lnTo>
                    <a:lnTo>
                      <a:pt x="8963" y="1938"/>
                    </a:lnTo>
                    <a:lnTo>
                      <a:pt x="8837" y="1765"/>
                    </a:lnTo>
                    <a:lnTo>
                      <a:pt x="8695" y="1592"/>
                    </a:lnTo>
                    <a:lnTo>
                      <a:pt x="8538" y="1418"/>
                    </a:lnTo>
                    <a:lnTo>
                      <a:pt x="8380" y="1277"/>
                    </a:lnTo>
                    <a:lnTo>
                      <a:pt x="8207" y="1119"/>
                    </a:lnTo>
                    <a:lnTo>
                      <a:pt x="8034" y="977"/>
                    </a:lnTo>
                    <a:lnTo>
                      <a:pt x="7860" y="851"/>
                    </a:lnTo>
                    <a:lnTo>
                      <a:pt x="7671" y="725"/>
                    </a:lnTo>
                    <a:lnTo>
                      <a:pt x="7467" y="615"/>
                    </a:lnTo>
                    <a:lnTo>
                      <a:pt x="7262" y="521"/>
                    </a:lnTo>
                    <a:lnTo>
                      <a:pt x="7057" y="426"/>
                    </a:lnTo>
                    <a:lnTo>
                      <a:pt x="6821" y="332"/>
                    </a:lnTo>
                    <a:lnTo>
                      <a:pt x="6600" y="253"/>
                    </a:lnTo>
                    <a:lnTo>
                      <a:pt x="6364" y="190"/>
                    </a:lnTo>
                    <a:lnTo>
                      <a:pt x="6128" y="127"/>
                    </a:lnTo>
                    <a:lnTo>
                      <a:pt x="5892" y="79"/>
                    </a:lnTo>
                    <a:lnTo>
                      <a:pt x="5640" y="48"/>
                    </a:lnTo>
                    <a:lnTo>
                      <a:pt x="5388" y="16"/>
                    </a:lnTo>
                    <a:lnTo>
                      <a:pt x="51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7319492" y="1630658"/>
                <a:ext cx="156448" cy="215082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9420" extrusionOk="0">
                    <a:moveTo>
                      <a:pt x="3922" y="0"/>
                    </a:moveTo>
                    <a:lnTo>
                      <a:pt x="3607" y="16"/>
                    </a:lnTo>
                    <a:lnTo>
                      <a:pt x="3292" y="32"/>
                    </a:lnTo>
                    <a:lnTo>
                      <a:pt x="2977" y="95"/>
                    </a:lnTo>
                    <a:lnTo>
                      <a:pt x="2662" y="158"/>
                    </a:lnTo>
                    <a:lnTo>
                      <a:pt x="2363" y="253"/>
                    </a:lnTo>
                    <a:lnTo>
                      <a:pt x="2079" y="363"/>
                    </a:lnTo>
                    <a:lnTo>
                      <a:pt x="1812" y="505"/>
                    </a:lnTo>
                    <a:lnTo>
                      <a:pt x="1544" y="662"/>
                    </a:lnTo>
                    <a:lnTo>
                      <a:pt x="1308" y="835"/>
                    </a:lnTo>
                    <a:lnTo>
                      <a:pt x="1103" y="1056"/>
                    </a:lnTo>
                    <a:lnTo>
                      <a:pt x="914" y="1276"/>
                    </a:lnTo>
                    <a:lnTo>
                      <a:pt x="756" y="1528"/>
                    </a:lnTo>
                    <a:lnTo>
                      <a:pt x="678" y="1670"/>
                    </a:lnTo>
                    <a:lnTo>
                      <a:pt x="615" y="1812"/>
                    </a:lnTo>
                    <a:lnTo>
                      <a:pt x="567" y="1969"/>
                    </a:lnTo>
                    <a:lnTo>
                      <a:pt x="520" y="2111"/>
                    </a:lnTo>
                    <a:lnTo>
                      <a:pt x="489" y="2284"/>
                    </a:lnTo>
                    <a:lnTo>
                      <a:pt x="473" y="2458"/>
                    </a:lnTo>
                    <a:lnTo>
                      <a:pt x="457" y="2631"/>
                    </a:lnTo>
                    <a:lnTo>
                      <a:pt x="441" y="2804"/>
                    </a:lnTo>
                    <a:lnTo>
                      <a:pt x="457" y="3103"/>
                    </a:lnTo>
                    <a:lnTo>
                      <a:pt x="504" y="3371"/>
                    </a:lnTo>
                    <a:lnTo>
                      <a:pt x="552" y="3623"/>
                    </a:lnTo>
                    <a:lnTo>
                      <a:pt x="646" y="3844"/>
                    </a:lnTo>
                    <a:lnTo>
                      <a:pt x="756" y="4048"/>
                    </a:lnTo>
                    <a:lnTo>
                      <a:pt x="867" y="4237"/>
                    </a:lnTo>
                    <a:lnTo>
                      <a:pt x="1008" y="4411"/>
                    </a:lnTo>
                    <a:lnTo>
                      <a:pt x="1166" y="4568"/>
                    </a:lnTo>
                    <a:lnTo>
                      <a:pt x="1323" y="4710"/>
                    </a:lnTo>
                    <a:lnTo>
                      <a:pt x="1512" y="4836"/>
                    </a:lnTo>
                    <a:lnTo>
                      <a:pt x="1701" y="4946"/>
                    </a:lnTo>
                    <a:lnTo>
                      <a:pt x="1906" y="5057"/>
                    </a:lnTo>
                    <a:lnTo>
                      <a:pt x="2316" y="5230"/>
                    </a:lnTo>
                    <a:lnTo>
                      <a:pt x="2741" y="5387"/>
                    </a:lnTo>
                    <a:lnTo>
                      <a:pt x="3529" y="5639"/>
                    </a:lnTo>
                    <a:lnTo>
                      <a:pt x="3859" y="5765"/>
                    </a:lnTo>
                    <a:lnTo>
                      <a:pt x="4111" y="5907"/>
                    </a:lnTo>
                    <a:lnTo>
                      <a:pt x="4222" y="5986"/>
                    </a:lnTo>
                    <a:lnTo>
                      <a:pt x="4316" y="6065"/>
                    </a:lnTo>
                    <a:lnTo>
                      <a:pt x="4411" y="6143"/>
                    </a:lnTo>
                    <a:lnTo>
                      <a:pt x="4474" y="6238"/>
                    </a:lnTo>
                    <a:lnTo>
                      <a:pt x="4537" y="6332"/>
                    </a:lnTo>
                    <a:lnTo>
                      <a:pt x="4568" y="6427"/>
                    </a:lnTo>
                    <a:lnTo>
                      <a:pt x="4600" y="6537"/>
                    </a:lnTo>
                    <a:lnTo>
                      <a:pt x="4600" y="6663"/>
                    </a:lnTo>
                    <a:lnTo>
                      <a:pt x="4600" y="6789"/>
                    </a:lnTo>
                    <a:lnTo>
                      <a:pt x="4584" y="6915"/>
                    </a:lnTo>
                    <a:lnTo>
                      <a:pt x="4552" y="7025"/>
                    </a:lnTo>
                    <a:lnTo>
                      <a:pt x="4505" y="7120"/>
                    </a:lnTo>
                    <a:lnTo>
                      <a:pt x="4442" y="7214"/>
                    </a:lnTo>
                    <a:lnTo>
                      <a:pt x="4379" y="7293"/>
                    </a:lnTo>
                    <a:lnTo>
                      <a:pt x="4316" y="7356"/>
                    </a:lnTo>
                    <a:lnTo>
                      <a:pt x="4237" y="7419"/>
                    </a:lnTo>
                    <a:lnTo>
                      <a:pt x="4143" y="7482"/>
                    </a:lnTo>
                    <a:lnTo>
                      <a:pt x="4048" y="7514"/>
                    </a:lnTo>
                    <a:lnTo>
                      <a:pt x="3938" y="7561"/>
                    </a:lnTo>
                    <a:lnTo>
                      <a:pt x="3828" y="7592"/>
                    </a:lnTo>
                    <a:lnTo>
                      <a:pt x="3592" y="7624"/>
                    </a:lnTo>
                    <a:lnTo>
                      <a:pt x="3355" y="7640"/>
                    </a:lnTo>
                    <a:lnTo>
                      <a:pt x="3088" y="7624"/>
                    </a:lnTo>
                    <a:lnTo>
                      <a:pt x="2835" y="7577"/>
                    </a:lnTo>
                    <a:lnTo>
                      <a:pt x="2568" y="7482"/>
                    </a:lnTo>
                    <a:lnTo>
                      <a:pt x="2284" y="7372"/>
                    </a:lnTo>
                    <a:lnTo>
                      <a:pt x="2032" y="7214"/>
                    </a:lnTo>
                    <a:lnTo>
                      <a:pt x="1812" y="7057"/>
                    </a:lnTo>
                    <a:lnTo>
                      <a:pt x="1607" y="6884"/>
                    </a:lnTo>
                    <a:lnTo>
                      <a:pt x="1418" y="6695"/>
                    </a:lnTo>
                    <a:lnTo>
                      <a:pt x="0" y="8128"/>
                    </a:lnTo>
                    <a:lnTo>
                      <a:pt x="158" y="8285"/>
                    </a:lnTo>
                    <a:lnTo>
                      <a:pt x="315" y="8427"/>
                    </a:lnTo>
                    <a:lnTo>
                      <a:pt x="489" y="8553"/>
                    </a:lnTo>
                    <a:lnTo>
                      <a:pt x="678" y="8679"/>
                    </a:lnTo>
                    <a:lnTo>
                      <a:pt x="867" y="8789"/>
                    </a:lnTo>
                    <a:lnTo>
                      <a:pt x="1071" y="8900"/>
                    </a:lnTo>
                    <a:lnTo>
                      <a:pt x="1276" y="8994"/>
                    </a:lnTo>
                    <a:lnTo>
                      <a:pt x="1497" y="9089"/>
                    </a:lnTo>
                    <a:lnTo>
                      <a:pt x="1733" y="9168"/>
                    </a:lnTo>
                    <a:lnTo>
                      <a:pt x="1953" y="9231"/>
                    </a:lnTo>
                    <a:lnTo>
                      <a:pt x="2190" y="9294"/>
                    </a:lnTo>
                    <a:lnTo>
                      <a:pt x="2410" y="9341"/>
                    </a:lnTo>
                    <a:lnTo>
                      <a:pt x="2646" y="9372"/>
                    </a:lnTo>
                    <a:lnTo>
                      <a:pt x="2883" y="9404"/>
                    </a:lnTo>
                    <a:lnTo>
                      <a:pt x="3119" y="9420"/>
                    </a:lnTo>
                    <a:lnTo>
                      <a:pt x="3686" y="9420"/>
                    </a:lnTo>
                    <a:lnTo>
                      <a:pt x="4017" y="9372"/>
                    </a:lnTo>
                    <a:lnTo>
                      <a:pt x="4332" y="9325"/>
                    </a:lnTo>
                    <a:lnTo>
                      <a:pt x="4647" y="9246"/>
                    </a:lnTo>
                    <a:lnTo>
                      <a:pt x="4946" y="9152"/>
                    </a:lnTo>
                    <a:lnTo>
                      <a:pt x="5230" y="9026"/>
                    </a:lnTo>
                    <a:lnTo>
                      <a:pt x="5497" y="8868"/>
                    </a:lnTo>
                    <a:lnTo>
                      <a:pt x="5749" y="8695"/>
                    </a:lnTo>
                    <a:lnTo>
                      <a:pt x="5970" y="8506"/>
                    </a:lnTo>
                    <a:lnTo>
                      <a:pt x="6175" y="8285"/>
                    </a:lnTo>
                    <a:lnTo>
                      <a:pt x="6348" y="8033"/>
                    </a:lnTo>
                    <a:lnTo>
                      <a:pt x="6505" y="7766"/>
                    </a:lnTo>
                    <a:lnTo>
                      <a:pt x="6584" y="7624"/>
                    </a:lnTo>
                    <a:lnTo>
                      <a:pt x="6631" y="7482"/>
                    </a:lnTo>
                    <a:lnTo>
                      <a:pt x="6679" y="7325"/>
                    </a:lnTo>
                    <a:lnTo>
                      <a:pt x="6726" y="7151"/>
                    </a:lnTo>
                    <a:lnTo>
                      <a:pt x="6757" y="6978"/>
                    </a:lnTo>
                    <a:lnTo>
                      <a:pt x="6773" y="6805"/>
                    </a:lnTo>
                    <a:lnTo>
                      <a:pt x="6789" y="6427"/>
                    </a:lnTo>
                    <a:lnTo>
                      <a:pt x="6773" y="6112"/>
                    </a:lnTo>
                    <a:lnTo>
                      <a:pt x="6726" y="5813"/>
                    </a:lnTo>
                    <a:lnTo>
                      <a:pt x="6694" y="5687"/>
                    </a:lnTo>
                    <a:lnTo>
                      <a:pt x="6647" y="5545"/>
                    </a:lnTo>
                    <a:lnTo>
                      <a:pt x="6584" y="5435"/>
                    </a:lnTo>
                    <a:lnTo>
                      <a:pt x="6521" y="5309"/>
                    </a:lnTo>
                    <a:lnTo>
                      <a:pt x="6379" y="5104"/>
                    </a:lnTo>
                    <a:lnTo>
                      <a:pt x="6222" y="4899"/>
                    </a:lnTo>
                    <a:lnTo>
                      <a:pt x="6049" y="4726"/>
                    </a:lnTo>
                    <a:lnTo>
                      <a:pt x="5860" y="4553"/>
                    </a:lnTo>
                    <a:lnTo>
                      <a:pt x="5655" y="4411"/>
                    </a:lnTo>
                    <a:lnTo>
                      <a:pt x="5434" y="4285"/>
                    </a:lnTo>
                    <a:lnTo>
                      <a:pt x="5198" y="4174"/>
                    </a:lnTo>
                    <a:lnTo>
                      <a:pt x="4962" y="4080"/>
                    </a:lnTo>
                    <a:lnTo>
                      <a:pt x="4001" y="3733"/>
                    </a:lnTo>
                    <a:lnTo>
                      <a:pt x="3434" y="3544"/>
                    </a:lnTo>
                    <a:lnTo>
                      <a:pt x="3198" y="3434"/>
                    </a:lnTo>
                    <a:lnTo>
                      <a:pt x="2993" y="3324"/>
                    </a:lnTo>
                    <a:lnTo>
                      <a:pt x="2914" y="3277"/>
                    </a:lnTo>
                    <a:lnTo>
                      <a:pt x="2835" y="3214"/>
                    </a:lnTo>
                    <a:lnTo>
                      <a:pt x="2772" y="3135"/>
                    </a:lnTo>
                    <a:lnTo>
                      <a:pt x="2725" y="3072"/>
                    </a:lnTo>
                    <a:lnTo>
                      <a:pt x="2678" y="2977"/>
                    </a:lnTo>
                    <a:lnTo>
                      <a:pt x="2646" y="2899"/>
                    </a:lnTo>
                    <a:lnTo>
                      <a:pt x="2631" y="2788"/>
                    </a:lnTo>
                    <a:lnTo>
                      <a:pt x="2631" y="2678"/>
                    </a:lnTo>
                    <a:lnTo>
                      <a:pt x="2631" y="2552"/>
                    </a:lnTo>
                    <a:lnTo>
                      <a:pt x="2662" y="2442"/>
                    </a:lnTo>
                    <a:lnTo>
                      <a:pt x="2694" y="2347"/>
                    </a:lnTo>
                    <a:lnTo>
                      <a:pt x="2741" y="2253"/>
                    </a:lnTo>
                    <a:lnTo>
                      <a:pt x="2804" y="2174"/>
                    </a:lnTo>
                    <a:lnTo>
                      <a:pt x="2883" y="2095"/>
                    </a:lnTo>
                    <a:lnTo>
                      <a:pt x="2962" y="2032"/>
                    </a:lnTo>
                    <a:lnTo>
                      <a:pt x="3040" y="1969"/>
                    </a:lnTo>
                    <a:lnTo>
                      <a:pt x="3135" y="1922"/>
                    </a:lnTo>
                    <a:lnTo>
                      <a:pt x="3229" y="1875"/>
                    </a:lnTo>
                    <a:lnTo>
                      <a:pt x="3340" y="1843"/>
                    </a:lnTo>
                    <a:lnTo>
                      <a:pt x="3450" y="1828"/>
                    </a:lnTo>
                    <a:lnTo>
                      <a:pt x="3670" y="1796"/>
                    </a:lnTo>
                    <a:lnTo>
                      <a:pt x="3875" y="1780"/>
                    </a:lnTo>
                    <a:lnTo>
                      <a:pt x="4096" y="1796"/>
                    </a:lnTo>
                    <a:lnTo>
                      <a:pt x="4300" y="1843"/>
                    </a:lnTo>
                    <a:lnTo>
                      <a:pt x="4521" y="1906"/>
                    </a:lnTo>
                    <a:lnTo>
                      <a:pt x="4741" y="2001"/>
                    </a:lnTo>
                    <a:lnTo>
                      <a:pt x="4962" y="2111"/>
                    </a:lnTo>
                    <a:lnTo>
                      <a:pt x="5151" y="2237"/>
                    </a:lnTo>
                    <a:lnTo>
                      <a:pt x="5324" y="2395"/>
                    </a:lnTo>
                    <a:lnTo>
                      <a:pt x="5482" y="2552"/>
                    </a:lnTo>
                    <a:lnTo>
                      <a:pt x="6852" y="1103"/>
                    </a:lnTo>
                    <a:lnTo>
                      <a:pt x="6710" y="977"/>
                    </a:lnTo>
                    <a:lnTo>
                      <a:pt x="6553" y="851"/>
                    </a:lnTo>
                    <a:lnTo>
                      <a:pt x="6379" y="725"/>
                    </a:lnTo>
                    <a:lnTo>
                      <a:pt x="6206" y="631"/>
                    </a:lnTo>
                    <a:lnTo>
                      <a:pt x="6033" y="520"/>
                    </a:lnTo>
                    <a:lnTo>
                      <a:pt x="5860" y="442"/>
                    </a:lnTo>
                    <a:lnTo>
                      <a:pt x="5671" y="347"/>
                    </a:lnTo>
                    <a:lnTo>
                      <a:pt x="5466" y="284"/>
                    </a:lnTo>
                    <a:lnTo>
                      <a:pt x="5072" y="158"/>
                    </a:lnTo>
                    <a:lnTo>
                      <a:pt x="4694" y="63"/>
                    </a:lnTo>
                    <a:lnTo>
                      <a:pt x="4300" y="16"/>
                    </a:lnTo>
                    <a:lnTo>
                      <a:pt x="39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7507215" y="1635704"/>
                <a:ext cx="155375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6805" h="8979" extrusionOk="0">
                    <a:moveTo>
                      <a:pt x="3119" y="1748"/>
                    </a:moveTo>
                    <a:lnTo>
                      <a:pt x="3402" y="1764"/>
                    </a:lnTo>
                    <a:lnTo>
                      <a:pt x="3686" y="1796"/>
                    </a:lnTo>
                    <a:lnTo>
                      <a:pt x="3812" y="1811"/>
                    </a:lnTo>
                    <a:lnTo>
                      <a:pt x="3938" y="1843"/>
                    </a:lnTo>
                    <a:lnTo>
                      <a:pt x="4064" y="1890"/>
                    </a:lnTo>
                    <a:lnTo>
                      <a:pt x="4174" y="1937"/>
                    </a:lnTo>
                    <a:lnTo>
                      <a:pt x="4269" y="2000"/>
                    </a:lnTo>
                    <a:lnTo>
                      <a:pt x="4363" y="2079"/>
                    </a:lnTo>
                    <a:lnTo>
                      <a:pt x="4442" y="2158"/>
                    </a:lnTo>
                    <a:lnTo>
                      <a:pt x="4521" y="2268"/>
                    </a:lnTo>
                    <a:lnTo>
                      <a:pt x="4568" y="2363"/>
                    </a:lnTo>
                    <a:lnTo>
                      <a:pt x="4615" y="2489"/>
                    </a:lnTo>
                    <a:lnTo>
                      <a:pt x="4631" y="2630"/>
                    </a:lnTo>
                    <a:lnTo>
                      <a:pt x="4647" y="2788"/>
                    </a:lnTo>
                    <a:lnTo>
                      <a:pt x="4631" y="2930"/>
                    </a:lnTo>
                    <a:lnTo>
                      <a:pt x="4615" y="3071"/>
                    </a:lnTo>
                    <a:lnTo>
                      <a:pt x="4568" y="3197"/>
                    </a:lnTo>
                    <a:lnTo>
                      <a:pt x="4521" y="3308"/>
                    </a:lnTo>
                    <a:lnTo>
                      <a:pt x="4442" y="3402"/>
                    </a:lnTo>
                    <a:lnTo>
                      <a:pt x="4363" y="3497"/>
                    </a:lnTo>
                    <a:lnTo>
                      <a:pt x="4269" y="3575"/>
                    </a:lnTo>
                    <a:lnTo>
                      <a:pt x="4159" y="3638"/>
                    </a:lnTo>
                    <a:lnTo>
                      <a:pt x="4048" y="3701"/>
                    </a:lnTo>
                    <a:lnTo>
                      <a:pt x="3922" y="3749"/>
                    </a:lnTo>
                    <a:lnTo>
                      <a:pt x="3796" y="3796"/>
                    </a:lnTo>
                    <a:lnTo>
                      <a:pt x="3670" y="3827"/>
                    </a:lnTo>
                    <a:lnTo>
                      <a:pt x="3387" y="3859"/>
                    </a:lnTo>
                    <a:lnTo>
                      <a:pt x="3087" y="3875"/>
                    </a:lnTo>
                    <a:lnTo>
                      <a:pt x="2174" y="3875"/>
                    </a:lnTo>
                    <a:lnTo>
                      <a:pt x="2174" y="1748"/>
                    </a:lnTo>
                    <a:close/>
                    <a:moveTo>
                      <a:pt x="0" y="0"/>
                    </a:moveTo>
                    <a:lnTo>
                      <a:pt x="0" y="8978"/>
                    </a:lnTo>
                    <a:lnTo>
                      <a:pt x="2174" y="8978"/>
                    </a:lnTo>
                    <a:lnTo>
                      <a:pt x="2174" y="5592"/>
                    </a:lnTo>
                    <a:lnTo>
                      <a:pt x="3245" y="5592"/>
                    </a:lnTo>
                    <a:lnTo>
                      <a:pt x="3591" y="5576"/>
                    </a:lnTo>
                    <a:lnTo>
                      <a:pt x="3938" y="5560"/>
                    </a:lnTo>
                    <a:lnTo>
                      <a:pt x="4269" y="5513"/>
                    </a:lnTo>
                    <a:lnTo>
                      <a:pt x="4584" y="5434"/>
                    </a:lnTo>
                    <a:lnTo>
                      <a:pt x="4899" y="5355"/>
                    </a:lnTo>
                    <a:lnTo>
                      <a:pt x="5198" y="5245"/>
                    </a:lnTo>
                    <a:lnTo>
                      <a:pt x="5466" y="5119"/>
                    </a:lnTo>
                    <a:lnTo>
                      <a:pt x="5734" y="4962"/>
                    </a:lnTo>
                    <a:lnTo>
                      <a:pt x="5970" y="4788"/>
                    </a:lnTo>
                    <a:lnTo>
                      <a:pt x="6175" y="4584"/>
                    </a:lnTo>
                    <a:lnTo>
                      <a:pt x="6364" y="4347"/>
                    </a:lnTo>
                    <a:lnTo>
                      <a:pt x="6521" y="4095"/>
                    </a:lnTo>
                    <a:lnTo>
                      <a:pt x="6584" y="3953"/>
                    </a:lnTo>
                    <a:lnTo>
                      <a:pt x="6647" y="3812"/>
                    </a:lnTo>
                    <a:lnTo>
                      <a:pt x="6694" y="3654"/>
                    </a:lnTo>
                    <a:lnTo>
                      <a:pt x="6726" y="3497"/>
                    </a:lnTo>
                    <a:lnTo>
                      <a:pt x="6757" y="3323"/>
                    </a:lnTo>
                    <a:lnTo>
                      <a:pt x="6789" y="3150"/>
                    </a:lnTo>
                    <a:lnTo>
                      <a:pt x="6805" y="2961"/>
                    </a:lnTo>
                    <a:lnTo>
                      <a:pt x="6805" y="2772"/>
                    </a:lnTo>
                    <a:lnTo>
                      <a:pt x="6789" y="2394"/>
                    </a:lnTo>
                    <a:lnTo>
                      <a:pt x="6773" y="2221"/>
                    </a:lnTo>
                    <a:lnTo>
                      <a:pt x="6742" y="2063"/>
                    </a:lnTo>
                    <a:lnTo>
                      <a:pt x="6694" y="1906"/>
                    </a:lnTo>
                    <a:lnTo>
                      <a:pt x="6647" y="1748"/>
                    </a:lnTo>
                    <a:lnTo>
                      <a:pt x="6600" y="1607"/>
                    </a:lnTo>
                    <a:lnTo>
                      <a:pt x="6537" y="1465"/>
                    </a:lnTo>
                    <a:lnTo>
                      <a:pt x="6379" y="1213"/>
                    </a:lnTo>
                    <a:lnTo>
                      <a:pt x="6206" y="992"/>
                    </a:lnTo>
                    <a:lnTo>
                      <a:pt x="6017" y="788"/>
                    </a:lnTo>
                    <a:lnTo>
                      <a:pt x="5781" y="614"/>
                    </a:lnTo>
                    <a:lnTo>
                      <a:pt x="5545" y="473"/>
                    </a:lnTo>
                    <a:lnTo>
                      <a:pt x="5277" y="347"/>
                    </a:lnTo>
                    <a:lnTo>
                      <a:pt x="4978" y="236"/>
                    </a:lnTo>
                    <a:lnTo>
                      <a:pt x="4678" y="158"/>
                    </a:lnTo>
                    <a:lnTo>
                      <a:pt x="4348" y="95"/>
                    </a:lnTo>
                    <a:lnTo>
                      <a:pt x="4001" y="47"/>
                    </a:lnTo>
                    <a:lnTo>
                      <a:pt x="3655" y="16"/>
                    </a:lnTo>
                    <a:lnTo>
                      <a:pt x="32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7692427" y="1635704"/>
                <a:ext cx="49638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8979" extrusionOk="0">
                    <a:moveTo>
                      <a:pt x="0" y="0"/>
                    </a:moveTo>
                    <a:lnTo>
                      <a:pt x="0" y="8978"/>
                    </a:lnTo>
                    <a:lnTo>
                      <a:pt x="2174" y="8978"/>
                    </a:lnTo>
                    <a:lnTo>
                      <a:pt x="2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7764690" y="1635704"/>
                <a:ext cx="165102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7231" h="8979" extrusionOk="0">
                    <a:moveTo>
                      <a:pt x="1" y="0"/>
                    </a:moveTo>
                    <a:lnTo>
                      <a:pt x="1" y="1859"/>
                    </a:lnTo>
                    <a:lnTo>
                      <a:pt x="2537" y="1859"/>
                    </a:lnTo>
                    <a:lnTo>
                      <a:pt x="2537" y="8978"/>
                    </a:lnTo>
                    <a:lnTo>
                      <a:pt x="4695" y="8978"/>
                    </a:lnTo>
                    <a:lnTo>
                      <a:pt x="4695" y="1859"/>
                    </a:lnTo>
                    <a:lnTo>
                      <a:pt x="7231" y="1859"/>
                    </a:lnTo>
                    <a:lnTo>
                      <a:pt x="7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7909992" y="1635704"/>
                <a:ext cx="219032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8979" extrusionOk="0">
                    <a:moveTo>
                      <a:pt x="4773" y="2394"/>
                    </a:moveTo>
                    <a:lnTo>
                      <a:pt x="5891" y="5481"/>
                    </a:lnTo>
                    <a:lnTo>
                      <a:pt x="3639" y="5481"/>
                    </a:lnTo>
                    <a:lnTo>
                      <a:pt x="4773" y="2394"/>
                    </a:lnTo>
                    <a:close/>
                    <a:moveTo>
                      <a:pt x="3765" y="0"/>
                    </a:moveTo>
                    <a:lnTo>
                      <a:pt x="0" y="8978"/>
                    </a:lnTo>
                    <a:lnTo>
                      <a:pt x="2347" y="8978"/>
                    </a:lnTo>
                    <a:lnTo>
                      <a:pt x="3009" y="7214"/>
                    </a:lnTo>
                    <a:lnTo>
                      <a:pt x="6474" y="7214"/>
                    </a:lnTo>
                    <a:lnTo>
                      <a:pt x="7183" y="8978"/>
                    </a:lnTo>
                    <a:lnTo>
                      <a:pt x="9593" y="8978"/>
                    </a:lnTo>
                    <a:lnTo>
                      <a:pt x="58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8145891" y="1635704"/>
                <a:ext cx="129141" cy="205013"/>
              </a:xfrm>
              <a:custGeom>
                <a:avLst/>
                <a:gdLst/>
                <a:ahLst/>
                <a:cxnLst/>
                <a:rect l="l" t="t" r="r" b="b"/>
                <a:pathLst>
                  <a:path w="5656" h="8979" extrusionOk="0">
                    <a:moveTo>
                      <a:pt x="1" y="0"/>
                    </a:moveTo>
                    <a:lnTo>
                      <a:pt x="1" y="8978"/>
                    </a:lnTo>
                    <a:lnTo>
                      <a:pt x="5655" y="8978"/>
                    </a:lnTo>
                    <a:lnTo>
                      <a:pt x="5655" y="7088"/>
                    </a:lnTo>
                    <a:lnTo>
                      <a:pt x="2174" y="7088"/>
                    </a:lnTo>
                    <a:lnTo>
                      <a:pt x="2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" name="Google Shape;117;p15"/>
              <p:cNvGrpSpPr/>
              <p:nvPr/>
            </p:nvGrpSpPr>
            <p:grpSpPr>
              <a:xfrm flipH="1">
                <a:off x="4056805" y="3827995"/>
                <a:ext cx="1680591" cy="910861"/>
                <a:chOff x="12204625" y="3864500"/>
                <a:chExt cx="2447700" cy="1326625"/>
              </a:xfrm>
            </p:grpSpPr>
            <p:sp>
              <p:nvSpPr>
                <p:cNvPr id="118" name="Google Shape;118;p15"/>
                <p:cNvSpPr/>
                <p:nvPr/>
              </p:nvSpPr>
              <p:spPr>
                <a:xfrm>
                  <a:off x="12840950" y="3864500"/>
                  <a:ext cx="155575" cy="30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3" h="12082" extrusionOk="0">
                      <a:moveTo>
                        <a:pt x="1182" y="0"/>
                      </a:moveTo>
                      <a:lnTo>
                        <a:pt x="1056" y="32"/>
                      </a:lnTo>
                      <a:lnTo>
                        <a:pt x="930" y="63"/>
                      </a:lnTo>
                      <a:lnTo>
                        <a:pt x="804" y="110"/>
                      </a:lnTo>
                      <a:lnTo>
                        <a:pt x="694" y="158"/>
                      </a:lnTo>
                      <a:lnTo>
                        <a:pt x="584" y="221"/>
                      </a:lnTo>
                      <a:lnTo>
                        <a:pt x="489" y="299"/>
                      </a:lnTo>
                      <a:lnTo>
                        <a:pt x="395" y="394"/>
                      </a:lnTo>
                      <a:lnTo>
                        <a:pt x="300" y="488"/>
                      </a:lnTo>
                      <a:lnTo>
                        <a:pt x="221" y="583"/>
                      </a:lnTo>
                      <a:lnTo>
                        <a:pt x="158" y="693"/>
                      </a:lnTo>
                      <a:lnTo>
                        <a:pt x="111" y="804"/>
                      </a:lnTo>
                      <a:lnTo>
                        <a:pt x="64" y="930"/>
                      </a:lnTo>
                      <a:lnTo>
                        <a:pt x="32" y="1056"/>
                      </a:lnTo>
                      <a:lnTo>
                        <a:pt x="17" y="1182"/>
                      </a:lnTo>
                      <a:lnTo>
                        <a:pt x="1" y="1323"/>
                      </a:lnTo>
                      <a:lnTo>
                        <a:pt x="1" y="10758"/>
                      </a:lnTo>
                      <a:lnTo>
                        <a:pt x="17" y="10900"/>
                      </a:lnTo>
                      <a:lnTo>
                        <a:pt x="32" y="11026"/>
                      </a:lnTo>
                      <a:lnTo>
                        <a:pt x="64" y="11152"/>
                      </a:lnTo>
                      <a:lnTo>
                        <a:pt x="111" y="11278"/>
                      </a:lnTo>
                      <a:lnTo>
                        <a:pt x="158" y="11388"/>
                      </a:lnTo>
                      <a:lnTo>
                        <a:pt x="221" y="11498"/>
                      </a:lnTo>
                      <a:lnTo>
                        <a:pt x="300" y="11609"/>
                      </a:lnTo>
                      <a:lnTo>
                        <a:pt x="395" y="11703"/>
                      </a:lnTo>
                      <a:lnTo>
                        <a:pt x="489" y="11782"/>
                      </a:lnTo>
                      <a:lnTo>
                        <a:pt x="584" y="11861"/>
                      </a:lnTo>
                      <a:lnTo>
                        <a:pt x="694" y="11924"/>
                      </a:lnTo>
                      <a:lnTo>
                        <a:pt x="804" y="11987"/>
                      </a:lnTo>
                      <a:lnTo>
                        <a:pt x="930" y="12018"/>
                      </a:lnTo>
                      <a:lnTo>
                        <a:pt x="1056" y="12050"/>
                      </a:lnTo>
                      <a:lnTo>
                        <a:pt x="1182" y="12081"/>
                      </a:lnTo>
                      <a:lnTo>
                        <a:pt x="5041" y="12081"/>
                      </a:lnTo>
                      <a:lnTo>
                        <a:pt x="5167" y="12050"/>
                      </a:lnTo>
                      <a:lnTo>
                        <a:pt x="5309" y="12018"/>
                      </a:lnTo>
                      <a:lnTo>
                        <a:pt x="5419" y="11987"/>
                      </a:lnTo>
                      <a:lnTo>
                        <a:pt x="5545" y="11924"/>
                      </a:lnTo>
                      <a:lnTo>
                        <a:pt x="5640" y="11861"/>
                      </a:lnTo>
                      <a:lnTo>
                        <a:pt x="5750" y="11782"/>
                      </a:lnTo>
                      <a:lnTo>
                        <a:pt x="5845" y="11703"/>
                      </a:lnTo>
                      <a:lnTo>
                        <a:pt x="5923" y="11609"/>
                      </a:lnTo>
                      <a:lnTo>
                        <a:pt x="6002" y="11498"/>
                      </a:lnTo>
                      <a:lnTo>
                        <a:pt x="6065" y="11388"/>
                      </a:lnTo>
                      <a:lnTo>
                        <a:pt x="6128" y="11278"/>
                      </a:lnTo>
                      <a:lnTo>
                        <a:pt x="6175" y="11152"/>
                      </a:lnTo>
                      <a:lnTo>
                        <a:pt x="6207" y="11026"/>
                      </a:lnTo>
                      <a:lnTo>
                        <a:pt x="6223" y="10900"/>
                      </a:lnTo>
                      <a:lnTo>
                        <a:pt x="6223" y="10758"/>
                      </a:lnTo>
                      <a:lnTo>
                        <a:pt x="6223" y="1323"/>
                      </a:lnTo>
                      <a:lnTo>
                        <a:pt x="6223" y="1182"/>
                      </a:lnTo>
                      <a:lnTo>
                        <a:pt x="6207" y="1056"/>
                      </a:lnTo>
                      <a:lnTo>
                        <a:pt x="6175" y="930"/>
                      </a:lnTo>
                      <a:lnTo>
                        <a:pt x="6128" y="804"/>
                      </a:lnTo>
                      <a:lnTo>
                        <a:pt x="6065" y="693"/>
                      </a:lnTo>
                      <a:lnTo>
                        <a:pt x="6002" y="583"/>
                      </a:lnTo>
                      <a:lnTo>
                        <a:pt x="5923" y="488"/>
                      </a:lnTo>
                      <a:lnTo>
                        <a:pt x="5845" y="394"/>
                      </a:lnTo>
                      <a:lnTo>
                        <a:pt x="5750" y="299"/>
                      </a:lnTo>
                      <a:lnTo>
                        <a:pt x="5640" y="221"/>
                      </a:lnTo>
                      <a:lnTo>
                        <a:pt x="5545" y="158"/>
                      </a:lnTo>
                      <a:lnTo>
                        <a:pt x="5419" y="110"/>
                      </a:lnTo>
                      <a:lnTo>
                        <a:pt x="5309" y="63"/>
                      </a:lnTo>
                      <a:lnTo>
                        <a:pt x="5167" y="32"/>
                      </a:lnTo>
                      <a:lnTo>
                        <a:pt x="50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15"/>
                <p:cNvSpPr/>
                <p:nvPr/>
              </p:nvSpPr>
              <p:spPr>
                <a:xfrm>
                  <a:off x="12817325" y="4015700"/>
                  <a:ext cx="203225" cy="11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9" h="4711" extrusionOk="0">
                      <a:moveTo>
                        <a:pt x="1" y="1"/>
                      </a:moveTo>
                      <a:lnTo>
                        <a:pt x="1" y="4710"/>
                      </a:lnTo>
                      <a:lnTo>
                        <a:pt x="8128" y="4710"/>
                      </a:lnTo>
                      <a:lnTo>
                        <a:pt x="812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15"/>
                <p:cNvSpPr/>
                <p:nvPr/>
              </p:nvSpPr>
              <p:spPr>
                <a:xfrm>
                  <a:off x="12281800" y="4093275"/>
                  <a:ext cx="824200" cy="84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68" h="33645" extrusionOk="0">
                      <a:moveTo>
                        <a:pt x="18508" y="0"/>
                      </a:moveTo>
                      <a:lnTo>
                        <a:pt x="10176" y="14397"/>
                      </a:lnTo>
                      <a:lnTo>
                        <a:pt x="1" y="19484"/>
                      </a:lnTo>
                      <a:lnTo>
                        <a:pt x="1" y="33644"/>
                      </a:lnTo>
                      <a:lnTo>
                        <a:pt x="32967" y="33644"/>
                      </a:lnTo>
                      <a:lnTo>
                        <a:pt x="3296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15"/>
                <p:cNvSpPr/>
                <p:nvPr/>
              </p:nvSpPr>
              <p:spPr>
                <a:xfrm>
                  <a:off x="13105975" y="3882600"/>
                  <a:ext cx="1479825" cy="105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193" h="42072" extrusionOk="0">
                      <a:moveTo>
                        <a:pt x="1323" y="1"/>
                      </a:moveTo>
                      <a:lnTo>
                        <a:pt x="1197" y="17"/>
                      </a:lnTo>
                      <a:lnTo>
                        <a:pt x="1056" y="32"/>
                      </a:lnTo>
                      <a:lnTo>
                        <a:pt x="930" y="64"/>
                      </a:lnTo>
                      <a:lnTo>
                        <a:pt x="819" y="111"/>
                      </a:lnTo>
                      <a:lnTo>
                        <a:pt x="693" y="174"/>
                      </a:lnTo>
                      <a:lnTo>
                        <a:pt x="583" y="237"/>
                      </a:lnTo>
                      <a:lnTo>
                        <a:pt x="489" y="316"/>
                      </a:lnTo>
                      <a:lnTo>
                        <a:pt x="394" y="395"/>
                      </a:lnTo>
                      <a:lnTo>
                        <a:pt x="300" y="489"/>
                      </a:lnTo>
                      <a:lnTo>
                        <a:pt x="237" y="584"/>
                      </a:lnTo>
                      <a:lnTo>
                        <a:pt x="158" y="694"/>
                      </a:lnTo>
                      <a:lnTo>
                        <a:pt x="111" y="820"/>
                      </a:lnTo>
                      <a:lnTo>
                        <a:pt x="63" y="930"/>
                      </a:lnTo>
                      <a:lnTo>
                        <a:pt x="32" y="1072"/>
                      </a:lnTo>
                      <a:lnTo>
                        <a:pt x="16" y="1198"/>
                      </a:lnTo>
                      <a:lnTo>
                        <a:pt x="0" y="1324"/>
                      </a:lnTo>
                      <a:lnTo>
                        <a:pt x="0" y="40748"/>
                      </a:lnTo>
                      <a:lnTo>
                        <a:pt x="16" y="40890"/>
                      </a:lnTo>
                      <a:lnTo>
                        <a:pt x="32" y="41016"/>
                      </a:lnTo>
                      <a:lnTo>
                        <a:pt x="63" y="41142"/>
                      </a:lnTo>
                      <a:lnTo>
                        <a:pt x="111" y="41268"/>
                      </a:lnTo>
                      <a:lnTo>
                        <a:pt x="158" y="41378"/>
                      </a:lnTo>
                      <a:lnTo>
                        <a:pt x="237" y="41489"/>
                      </a:lnTo>
                      <a:lnTo>
                        <a:pt x="300" y="41599"/>
                      </a:lnTo>
                      <a:lnTo>
                        <a:pt x="394" y="41693"/>
                      </a:lnTo>
                      <a:lnTo>
                        <a:pt x="489" y="41772"/>
                      </a:lnTo>
                      <a:lnTo>
                        <a:pt x="583" y="41851"/>
                      </a:lnTo>
                      <a:lnTo>
                        <a:pt x="693" y="41914"/>
                      </a:lnTo>
                      <a:lnTo>
                        <a:pt x="819" y="41977"/>
                      </a:lnTo>
                      <a:lnTo>
                        <a:pt x="930" y="42008"/>
                      </a:lnTo>
                      <a:lnTo>
                        <a:pt x="1056" y="42056"/>
                      </a:lnTo>
                      <a:lnTo>
                        <a:pt x="1197" y="42071"/>
                      </a:lnTo>
                      <a:lnTo>
                        <a:pt x="58011" y="42071"/>
                      </a:lnTo>
                      <a:lnTo>
                        <a:pt x="58137" y="42056"/>
                      </a:lnTo>
                      <a:lnTo>
                        <a:pt x="58263" y="42008"/>
                      </a:lnTo>
                      <a:lnTo>
                        <a:pt x="58389" y="41977"/>
                      </a:lnTo>
                      <a:lnTo>
                        <a:pt x="58499" y="41914"/>
                      </a:lnTo>
                      <a:lnTo>
                        <a:pt x="58609" y="41851"/>
                      </a:lnTo>
                      <a:lnTo>
                        <a:pt x="58704" y="41772"/>
                      </a:lnTo>
                      <a:lnTo>
                        <a:pt x="58798" y="41693"/>
                      </a:lnTo>
                      <a:lnTo>
                        <a:pt x="58893" y="41599"/>
                      </a:lnTo>
                      <a:lnTo>
                        <a:pt x="58972" y="41489"/>
                      </a:lnTo>
                      <a:lnTo>
                        <a:pt x="59035" y="41378"/>
                      </a:lnTo>
                      <a:lnTo>
                        <a:pt x="59082" y="41268"/>
                      </a:lnTo>
                      <a:lnTo>
                        <a:pt x="59129" y="41142"/>
                      </a:lnTo>
                      <a:lnTo>
                        <a:pt x="59161" y="41016"/>
                      </a:lnTo>
                      <a:lnTo>
                        <a:pt x="59176" y="40890"/>
                      </a:lnTo>
                      <a:lnTo>
                        <a:pt x="59192" y="40748"/>
                      </a:lnTo>
                      <a:lnTo>
                        <a:pt x="59192" y="1324"/>
                      </a:lnTo>
                      <a:lnTo>
                        <a:pt x="59176" y="1198"/>
                      </a:lnTo>
                      <a:lnTo>
                        <a:pt x="59161" y="1072"/>
                      </a:lnTo>
                      <a:lnTo>
                        <a:pt x="59129" y="930"/>
                      </a:lnTo>
                      <a:lnTo>
                        <a:pt x="59082" y="820"/>
                      </a:lnTo>
                      <a:lnTo>
                        <a:pt x="59035" y="694"/>
                      </a:lnTo>
                      <a:lnTo>
                        <a:pt x="58972" y="584"/>
                      </a:lnTo>
                      <a:lnTo>
                        <a:pt x="58893" y="489"/>
                      </a:lnTo>
                      <a:lnTo>
                        <a:pt x="58798" y="395"/>
                      </a:lnTo>
                      <a:lnTo>
                        <a:pt x="58704" y="316"/>
                      </a:lnTo>
                      <a:lnTo>
                        <a:pt x="58609" y="237"/>
                      </a:lnTo>
                      <a:lnTo>
                        <a:pt x="58499" y="174"/>
                      </a:lnTo>
                      <a:lnTo>
                        <a:pt x="58389" y="111"/>
                      </a:lnTo>
                      <a:lnTo>
                        <a:pt x="58263" y="64"/>
                      </a:lnTo>
                      <a:lnTo>
                        <a:pt x="58137" y="32"/>
                      </a:lnTo>
                      <a:lnTo>
                        <a:pt x="58011" y="17"/>
                      </a:lnTo>
                      <a:lnTo>
                        <a:pt x="5786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15"/>
                <p:cNvSpPr/>
                <p:nvPr/>
              </p:nvSpPr>
              <p:spPr>
                <a:xfrm>
                  <a:off x="12204625" y="4860750"/>
                  <a:ext cx="287875" cy="13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5" h="5450" extrusionOk="0">
                      <a:moveTo>
                        <a:pt x="1182" y="0"/>
                      </a:moveTo>
                      <a:lnTo>
                        <a:pt x="1040" y="32"/>
                      </a:lnTo>
                      <a:lnTo>
                        <a:pt x="914" y="63"/>
                      </a:lnTo>
                      <a:lnTo>
                        <a:pt x="804" y="95"/>
                      </a:lnTo>
                      <a:lnTo>
                        <a:pt x="678" y="158"/>
                      </a:lnTo>
                      <a:lnTo>
                        <a:pt x="568" y="221"/>
                      </a:lnTo>
                      <a:lnTo>
                        <a:pt x="473" y="299"/>
                      </a:lnTo>
                      <a:lnTo>
                        <a:pt x="379" y="378"/>
                      </a:lnTo>
                      <a:lnTo>
                        <a:pt x="300" y="473"/>
                      </a:lnTo>
                      <a:lnTo>
                        <a:pt x="221" y="583"/>
                      </a:lnTo>
                      <a:lnTo>
                        <a:pt x="158" y="693"/>
                      </a:lnTo>
                      <a:lnTo>
                        <a:pt x="95" y="803"/>
                      </a:lnTo>
                      <a:lnTo>
                        <a:pt x="48" y="929"/>
                      </a:lnTo>
                      <a:lnTo>
                        <a:pt x="16" y="1055"/>
                      </a:lnTo>
                      <a:lnTo>
                        <a:pt x="0" y="1181"/>
                      </a:lnTo>
                      <a:lnTo>
                        <a:pt x="0" y="1323"/>
                      </a:lnTo>
                      <a:lnTo>
                        <a:pt x="0" y="4142"/>
                      </a:lnTo>
                      <a:lnTo>
                        <a:pt x="0" y="4268"/>
                      </a:lnTo>
                      <a:lnTo>
                        <a:pt x="16" y="4410"/>
                      </a:lnTo>
                      <a:lnTo>
                        <a:pt x="48" y="4536"/>
                      </a:lnTo>
                      <a:lnTo>
                        <a:pt x="95" y="4647"/>
                      </a:lnTo>
                      <a:lnTo>
                        <a:pt x="158" y="4773"/>
                      </a:lnTo>
                      <a:lnTo>
                        <a:pt x="221" y="4867"/>
                      </a:lnTo>
                      <a:lnTo>
                        <a:pt x="300" y="4977"/>
                      </a:lnTo>
                      <a:lnTo>
                        <a:pt x="379" y="5072"/>
                      </a:lnTo>
                      <a:lnTo>
                        <a:pt x="473" y="5151"/>
                      </a:lnTo>
                      <a:lnTo>
                        <a:pt x="568" y="5229"/>
                      </a:lnTo>
                      <a:lnTo>
                        <a:pt x="678" y="5292"/>
                      </a:lnTo>
                      <a:lnTo>
                        <a:pt x="804" y="5355"/>
                      </a:lnTo>
                      <a:lnTo>
                        <a:pt x="914" y="5403"/>
                      </a:lnTo>
                      <a:lnTo>
                        <a:pt x="1040" y="5434"/>
                      </a:lnTo>
                      <a:lnTo>
                        <a:pt x="1182" y="5450"/>
                      </a:lnTo>
                      <a:lnTo>
                        <a:pt x="10317" y="5450"/>
                      </a:lnTo>
                      <a:lnTo>
                        <a:pt x="10459" y="5434"/>
                      </a:lnTo>
                      <a:lnTo>
                        <a:pt x="10585" y="5403"/>
                      </a:lnTo>
                      <a:lnTo>
                        <a:pt x="10695" y="5355"/>
                      </a:lnTo>
                      <a:lnTo>
                        <a:pt x="10821" y="5292"/>
                      </a:lnTo>
                      <a:lnTo>
                        <a:pt x="10932" y="5229"/>
                      </a:lnTo>
                      <a:lnTo>
                        <a:pt x="11026" y="5151"/>
                      </a:lnTo>
                      <a:lnTo>
                        <a:pt x="11121" y="5072"/>
                      </a:lnTo>
                      <a:lnTo>
                        <a:pt x="11215" y="4977"/>
                      </a:lnTo>
                      <a:lnTo>
                        <a:pt x="11278" y="4867"/>
                      </a:lnTo>
                      <a:lnTo>
                        <a:pt x="11357" y="4773"/>
                      </a:lnTo>
                      <a:lnTo>
                        <a:pt x="11404" y="4647"/>
                      </a:lnTo>
                      <a:lnTo>
                        <a:pt x="11451" y="4536"/>
                      </a:lnTo>
                      <a:lnTo>
                        <a:pt x="11483" y="4410"/>
                      </a:lnTo>
                      <a:lnTo>
                        <a:pt x="11499" y="4268"/>
                      </a:lnTo>
                      <a:lnTo>
                        <a:pt x="11514" y="4142"/>
                      </a:lnTo>
                      <a:lnTo>
                        <a:pt x="11514" y="1323"/>
                      </a:lnTo>
                      <a:lnTo>
                        <a:pt x="11499" y="1181"/>
                      </a:lnTo>
                      <a:lnTo>
                        <a:pt x="11483" y="1055"/>
                      </a:lnTo>
                      <a:lnTo>
                        <a:pt x="11451" y="929"/>
                      </a:lnTo>
                      <a:lnTo>
                        <a:pt x="11404" y="803"/>
                      </a:lnTo>
                      <a:lnTo>
                        <a:pt x="11357" y="693"/>
                      </a:lnTo>
                      <a:lnTo>
                        <a:pt x="11278" y="583"/>
                      </a:lnTo>
                      <a:lnTo>
                        <a:pt x="11215" y="473"/>
                      </a:lnTo>
                      <a:lnTo>
                        <a:pt x="11121" y="378"/>
                      </a:lnTo>
                      <a:lnTo>
                        <a:pt x="11026" y="299"/>
                      </a:lnTo>
                      <a:lnTo>
                        <a:pt x="10932" y="221"/>
                      </a:lnTo>
                      <a:lnTo>
                        <a:pt x="10821" y="158"/>
                      </a:lnTo>
                      <a:lnTo>
                        <a:pt x="10695" y="95"/>
                      </a:lnTo>
                      <a:lnTo>
                        <a:pt x="10585" y="63"/>
                      </a:lnTo>
                      <a:lnTo>
                        <a:pt x="10459" y="32"/>
                      </a:lnTo>
                      <a:lnTo>
                        <a:pt x="1031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15"/>
                <p:cNvSpPr/>
                <p:nvPr/>
              </p:nvSpPr>
              <p:spPr>
                <a:xfrm>
                  <a:off x="14249875" y="4860750"/>
                  <a:ext cx="402450" cy="13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98" h="5450" extrusionOk="0">
                      <a:moveTo>
                        <a:pt x="1198" y="0"/>
                      </a:moveTo>
                      <a:lnTo>
                        <a:pt x="1056" y="32"/>
                      </a:lnTo>
                      <a:lnTo>
                        <a:pt x="930" y="63"/>
                      </a:lnTo>
                      <a:lnTo>
                        <a:pt x="804" y="95"/>
                      </a:lnTo>
                      <a:lnTo>
                        <a:pt x="694" y="158"/>
                      </a:lnTo>
                      <a:lnTo>
                        <a:pt x="583" y="221"/>
                      </a:lnTo>
                      <a:lnTo>
                        <a:pt x="489" y="299"/>
                      </a:lnTo>
                      <a:lnTo>
                        <a:pt x="394" y="378"/>
                      </a:lnTo>
                      <a:lnTo>
                        <a:pt x="300" y="473"/>
                      </a:lnTo>
                      <a:lnTo>
                        <a:pt x="237" y="583"/>
                      </a:lnTo>
                      <a:lnTo>
                        <a:pt x="158" y="693"/>
                      </a:lnTo>
                      <a:lnTo>
                        <a:pt x="111" y="803"/>
                      </a:lnTo>
                      <a:lnTo>
                        <a:pt x="64" y="929"/>
                      </a:lnTo>
                      <a:lnTo>
                        <a:pt x="32" y="1055"/>
                      </a:lnTo>
                      <a:lnTo>
                        <a:pt x="16" y="1181"/>
                      </a:lnTo>
                      <a:lnTo>
                        <a:pt x="1" y="1323"/>
                      </a:lnTo>
                      <a:lnTo>
                        <a:pt x="1" y="4142"/>
                      </a:lnTo>
                      <a:lnTo>
                        <a:pt x="16" y="4268"/>
                      </a:lnTo>
                      <a:lnTo>
                        <a:pt x="32" y="4410"/>
                      </a:lnTo>
                      <a:lnTo>
                        <a:pt x="64" y="4536"/>
                      </a:lnTo>
                      <a:lnTo>
                        <a:pt x="111" y="4647"/>
                      </a:lnTo>
                      <a:lnTo>
                        <a:pt x="158" y="4773"/>
                      </a:lnTo>
                      <a:lnTo>
                        <a:pt x="237" y="4867"/>
                      </a:lnTo>
                      <a:lnTo>
                        <a:pt x="300" y="4977"/>
                      </a:lnTo>
                      <a:lnTo>
                        <a:pt x="394" y="5072"/>
                      </a:lnTo>
                      <a:lnTo>
                        <a:pt x="489" y="5151"/>
                      </a:lnTo>
                      <a:lnTo>
                        <a:pt x="583" y="5229"/>
                      </a:lnTo>
                      <a:lnTo>
                        <a:pt x="694" y="5292"/>
                      </a:lnTo>
                      <a:lnTo>
                        <a:pt x="804" y="5355"/>
                      </a:lnTo>
                      <a:lnTo>
                        <a:pt x="930" y="5403"/>
                      </a:lnTo>
                      <a:lnTo>
                        <a:pt x="1056" y="5434"/>
                      </a:lnTo>
                      <a:lnTo>
                        <a:pt x="1198" y="5450"/>
                      </a:lnTo>
                      <a:lnTo>
                        <a:pt x="14901" y="5450"/>
                      </a:lnTo>
                      <a:lnTo>
                        <a:pt x="15043" y="5434"/>
                      </a:lnTo>
                      <a:lnTo>
                        <a:pt x="15169" y="5403"/>
                      </a:lnTo>
                      <a:lnTo>
                        <a:pt x="15279" y="5355"/>
                      </a:lnTo>
                      <a:lnTo>
                        <a:pt x="15405" y="5292"/>
                      </a:lnTo>
                      <a:lnTo>
                        <a:pt x="15515" y="5229"/>
                      </a:lnTo>
                      <a:lnTo>
                        <a:pt x="15610" y="5151"/>
                      </a:lnTo>
                      <a:lnTo>
                        <a:pt x="15704" y="5072"/>
                      </a:lnTo>
                      <a:lnTo>
                        <a:pt x="15783" y="4977"/>
                      </a:lnTo>
                      <a:lnTo>
                        <a:pt x="15862" y="4867"/>
                      </a:lnTo>
                      <a:lnTo>
                        <a:pt x="15925" y="4773"/>
                      </a:lnTo>
                      <a:lnTo>
                        <a:pt x="15988" y="4647"/>
                      </a:lnTo>
                      <a:lnTo>
                        <a:pt x="16035" y="4536"/>
                      </a:lnTo>
                      <a:lnTo>
                        <a:pt x="16067" y="4410"/>
                      </a:lnTo>
                      <a:lnTo>
                        <a:pt x="16082" y="4268"/>
                      </a:lnTo>
                      <a:lnTo>
                        <a:pt x="16098" y="4142"/>
                      </a:lnTo>
                      <a:lnTo>
                        <a:pt x="16098" y="1323"/>
                      </a:lnTo>
                      <a:lnTo>
                        <a:pt x="16082" y="1181"/>
                      </a:lnTo>
                      <a:lnTo>
                        <a:pt x="16067" y="1055"/>
                      </a:lnTo>
                      <a:lnTo>
                        <a:pt x="16035" y="929"/>
                      </a:lnTo>
                      <a:lnTo>
                        <a:pt x="15988" y="803"/>
                      </a:lnTo>
                      <a:lnTo>
                        <a:pt x="15925" y="693"/>
                      </a:lnTo>
                      <a:lnTo>
                        <a:pt x="15862" y="583"/>
                      </a:lnTo>
                      <a:lnTo>
                        <a:pt x="15783" y="473"/>
                      </a:lnTo>
                      <a:lnTo>
                        <a:pt x="15704" y="378"/>
                      </a:lnTo>
                      <a:lnTo>
                        <a:pt x="15610" y="299"/>
                      </a:lnTo>
                      <a:lnTo>
                        <a:pt x="15515" y="221"/>
                      </a:lnTo>
                      <a:lnTo>
                        <a:pt x="15405" y="158"/>
                      </a:lnTo>
                      <a:lnTo>
                        <a:pt x="15279" y="95"/>
                      </a:lnTo>
                      <a:lnTo>
                        <a:pt x="15169" y="63"/>
                      </a:lnTo>
                      <a:lnTo>
                        <a:pt x="15043" y="32"/>
                      </a:lnTo>
                      <a:lnTo>
                        <a:pt x="149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15"/>
                <p:cNvSpPr/>
                <p:nvPr/>
              </p:nvSpPr>
              <p:spPr>
                <a:xfrm>
                  <a:off x="12534200" y="4690225"/>
                  <a:ext cx="501300" cy="5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2" h="20036" extrusionOk="0">
                      <a:moveTo>
                        <a:pt x="10019" y="1"/>
                      </a:moveTo>
                      <a:lnTo>
                        <a:pt x="9515" y="17"/>
                      </a:lnTo>
                      <a:lnTo>
                        <a:pt x="8995" y="48"/>
                      </a:lnTo>
                      <a:lnTo>
                        <a:pt x="8491" y="111"/>
                      </a:lnTo>
                      <a:lnTo>
                        <a:pt x="8002" y="206"/>
                      </a:lnTo>
                      <a:lnTo>
                        <a:pt x="7514" y="316"/>
                      </a:lnTo>
                      <a:lnTo>
                        <a:pt x="7042" y="442"/>
                      </a:lnTo>
                      <a:lnTo>
                        <a:pt x="6585" y="599"/>
                      </a:lnTo>
                      <a:lnTo>
                        <a:pt x="6128" y="788"/>
                      </a:lnTo>
                      <a:lnTo>
                        <a:pt x="5671" y="993"/>
                      </a:lnTo>
                      <a:lnTo>
                        <a:pt x="5246" y="1214"/>
                      </a:lnTo>
                      <a:lnTo>
                        <a:pt x="4821" y="1450"/>
                      </a:lnTo>
                      <a:lnTo>
                        <a:pt x="4427" y="1718"/>
                      </a:lnTo>
                      <a:lnTo>
                        <a:pt x="4033" y="1985"/>
                      </a:lnTo>
                      <a:lnTo>
                        <a:pt x="3655" y="2285"/>
                      </a:lnTo>
                      <a:lnTo>
                        <a:pt x="3293" y="2600"/>
                      </a:lnTo>
                      <a:lnTo>
                        <a:pt x="2931" y="2931"/>
                      </a:lnTo>
                      <a:lnTo>
                        <a:pt x="2600" y="3277"/>
                      </a:lnTo>
                      <a:lnTo>
                        <a:pt x="2285" y="3639"/>
                      </a:lnTo>
                      <a:lnTo>
                        <a:pt x="2001" y="4017"/>
                      </a:lnTo>
                      <a:lnTo>
                        <a:pt x="1718" y="4411"/>
                      </a:lnTo>
                      <a:lnTo>
                        <a:pt x="1450" y="4821"/>
                      </a:lnTo>
                      <a:lnTo>
                        <a:pt x="1214" y="5246"/>
                      </a:lnTo>
                      <a:lnTo>
                        <a:pt x="993" y="5671"/>
                      </a:lnTo>
                      <a:lnTo>
                        <a:pt x="789" y="6112"/>
                      </a:lnTo>
                      <a:lnTo>
                        <a:pt x="615" y="6569"/>
                      </a:lnTo>
                      <a:lnTo>
                        <a:pt x="458" y="7042"/>
                      </a:lnTo>
                      <a:lnTo>
                        <a:pt x="316" y="7514"/>
                      </a:lnTo>
                      <a:lnTo>
                        <a:pt x="206" y="8002"/>
                      </a:lnTo>
                      <a:lnTo>
                        <a:pt x="111" y="8491"/>
                      </a:lnTo>
                      <a:lnTo>
                        <a:pt x="48" y="8995"/>
                      </a:lnTo>
                      <a:lnTo>
                        <a:pt x="17" y="9499"/>
                      </a:lnTo>
                      <a:lnTo>
                        <a:pt x="1" y="10018"/>
                      </a:lnTo>
                      <a:lnTo>
                        <a:pt x="17" y="10538"/>
                      </a:lnTo>
                      <a:lnTo>
                        <a:pt x="48" y="11042"/>
                      </a:lnTo>
                      <a:lnTo>
                        <a:pt x="111" y="11546"/>
                      </a:lnTo>
                      <a:lnTo>
                        <a:pt x="206" y="12035"/>
                      </a:lnTo>
                      <a:lnTo>
                        <a:pt x="316" y="12523"/>
                      </a:lnTo>
                      <a:lnTo>
                        <a:pt x="458" y="12995"/>
                      </a:lnTo>
                      <a:lnTo>
                        <a:pt x="615" y="13468"/>
                      </a:lnTo>
                      <a:lnTo>
                        <a:pt x="789" y="13925"/>
                      </a:lnTo>
                      <a:lnTo>
                        <a:pt x="993" y="14366"/>
                      </a:lnTo>
                      <a:lnTo>
                        <a:pt x="1214" y="14791"/>
                      </a:lnTo>
                      <a:lnTo>
                        <a:pt x="1450" y="15216"/>
                      </a:lnTo>
                      <a:lnTo>
                        <a:pt x="1718" y="15626"/>
                      </a:lnTo>
                      <a:lnTo>
                        <a:pt x="2001" y="16020"/>
                      </a:lnTo>
                      <a:lnTo>
                        <a:pt x="2285" y="16398"/>
                      </a:lnTo>
                      <a:lnTo>
                        <a:pt x="2600" y="16760"/>
                      </a:lnTo>
                      <a:lnTo>
                        <a:pt x="2931" y="17106"/>
                      </a:lnTo>
                      <a:lnTo>
                        <a:pt x="3293" y="17437"/>
                      </a:lnTo>
                      <a:lnTo>
                        <a:pt x="3655" y="17752"/>
                      </a:lnTo>
                      <a:lnTo>
                        <a:pt x="4033" y="18051"/>
                      </a:lnTo>
                      <a:lnTo>
                        <a:pt x="4427" y="18335"/>
                      </a:lnTo>
                      <a:lnTo>
                        <a:pt x="4821" y="18587"/>
                      </a:lnTo>
                      <a:lnTo>
                        <a:pt x="5246" y="18823"/>
                      </a:lnTo>
                      <a:lnTo>
                        <a:pt x="5671" y="19044"/>
                      </a:lnTo>
                      <a:lnTo>
                        <a:pt x="6128" y="19248"/>
                      </a:lnTo>
                      <a:lnTo>
                        <a:pt x="6585" y="19437"/>
                      </a:lnTo>
                      <a:lnTo>
                        <a:pt x="7042" y="19595"/>
                      </a:lnTo>
                      <a:lnTo>
                        <a:pt x="7514" y="19721"/>
                      </a:lnTo>
                      <a:lnTo>
                        <a:pt x="8002" y="19831"/>
                      </a:lnTo>
                      <a:lnTo>
                        <a:pt x="8491" y="19926"/>
                      </a:lnTo>
                      <a:lnTo>
                        <a:pt x="8995" y="19989"/>
                      </a:lnTo>
                      <a:lnTo>
                        <a:pt x="9515" y="20020"/>
                      </a:lnTo>
                      <a:lnTo>
                        <a:pt x="10019" y="20036"/>
                      </a:lnTo>
                      <a:lnTo>
                        <a:pt x="10538" y="20020"/>
                      </a:lnTo>
                      <a:lnTo>
                        <a:pt x="11042" y="19989"/>
                      </a:lnTo>
                      <a:lnTo>
                        <a:pt x="11546" y="19926"/>
                      </a:lnTo>
                      <a:lnTo>
                        <a:pt x="12035" y="19831"/>
                      </a:lnTo>
                      <a:lnTo>
                        <a:pt x="12523" y="19721"/>
                      </a:lnTo>
                      <a:lnTo>
                        <a:pt x="12995" y="19595"/>
                      </a:lnTo>
                      <a:lnTo>
                        <a:pt x="13468" y="19437"/>
                      </a:lnTo>
                      <a:lnTo>
                        <a:pt x="13925" y="19248"/>
                      </a:lnTo>
                      <a:lnTo>
                        <a:pt x="14366" y="19044"/>
                      </a:lnTo>
                      <a:lnTo>
                        <a:pt x="14807" y="18823"/>
                      </a:lnTo>
                      <a:lnTo>
                        <a:pt x="15216" y="18587"/>
                      </a:lnTo>
                      <a:lnTo>
                        <a:pt x="15626" y="18335"/>
                      </a:lnTo>
                      <a:lnTo>
                        <a:pt x="16020" y="18051"/>
                      </a:lnTo>
                      <a:lnTo>
                        <a:pt x="16398" y="17752"/>
                      </a:lnTo>
                      <a:lnTo>
                        <a:pt x="16760" y="17437"/>
                      </a:lnTo>
                      <a:lnTo>
                        <a:pt x="17106" y="17106"/>
                      </a:lnTo>
                      <a:lnTo>
                        <a:pt x="17437" y="16760"/>
                      </a:lnTo>
                      <a:lnTo>
                        <a:pt x="17752" y="16398"/>
                      </a:lnTo>
                      <a:lnTo>
                        <a:pt x="18052" y="16020"/>
                      </a:lnTo>
                      <a:lnTo>
                        <a:pt x="18335" y="15626"/>
                      </a:lnTo>
                      <a:lnTo>
                        <a:pt x="18587" y="15216"/>
                      </a:lnTo>
                      <a:lnTo>
                        <a:pt x="18839" y="14791"/>
                      </a:lnTo>
                      <a:lnTo>
                        <a:pt x="19060" y="14366"/>
                      </a:lnTo>
                      <a:lnTo>
                        <a:pt x="19264" y="13925"/>
                      </a:lnTo>
                      <a:lnTo>
                        <a:pt x="19438" y="13468"/>
                      </a:lnTo>
                      <a:lnTo>
                        <a:pt x="19595" y="12995"/>
                      </a:lnTo>
                      <a:lnTo>
                        <a:pt x="19721" y="12523"/>
                      </a:lnTo>
                      <a:lnTo>
                        <a:pt x="19847" y="12035"/>
                      </a:lnTo>
                      <a:lnTo>
                        <a:pt x="19926" y="11546"/>
                      </a:lnTo>
                      <a:lnTo>
                        <a:pt x="19989" y="11042"/>
                      </a:lnTo>
                      <a:lnTo>
                        <a:pt x="20036" y="10538"/>
                      </a:lnTo>
                      <a:lnTo>
                        <a:pt x="20052" y="10018"/>
                      </a:lnTo>
                      <a:lnTo>
                        <a:pt x="20036" y="9499"/>
                      </a:lnTo>
                      <a:lnTo>
                        <a:pt x="19989" y="8995"/>
                      </a:lnTo>
                      <a:lnTo>
                        <a:pt x="19926" y="8491"/>
                      </a:lnTo>
                      <a:lnTo>
                        <a:pt x="19847" y="8002"/>
                      </a:lnTo>
                      <a:lnTo>
                        <a:pt x="19721" y="7514"/>
                      </a:lnTo>
                      <a:lnTo>
                        <a:pt x="19595" y="7042"/>
                      </a:lnTo>
                      <a:lnTo>
                        <a:pt x="19438" y="6569"/>
                      </a:lnTo>
                      <a:lnTo>
                        <a:pt x="19264" y="6112"/>
                      </a:lnTo>
                      <a:lnTo>
                        <a:pt x="19060" y="5671"/>
                      </a:lnTo>
                      <a:lnTo>
                        <a:pt x="18839" y="5246"/>
                      </a:lnTo>
                      <a:lnTo>
                        <a:pt x="18587" y="4821"/>
                      </a:lnTo>
                      <a:lnTo>
                        <a:pt x="18335" y="4411"/>
                      </a:lnTo>
                      <a:lnTo>
                        <a:pt x="18052" y="4017"/>
                      </a:lnTo>
                      <a:lnTo>
                        <a:pt x="17752" y="3639"/>
                      </a:lnTo>
                      <a:lnTo>
                        <a:pt x="17437" y="3277"/>
                      </a:lnTo>
                      <a:lnTo>
                        <a:pt x="17106" y="2931"/>
                      </a:lnTo>
                      <a:lnTo>
                        <a:pt x="16760" y="2600"/>
                      </a:lnTo>
                      <a:lnTo>
                        <a:pt x="16398" y="2285"/>
                      </a:lnTo>
                      <a:lnTo>
                        <a:pt x="16020" y="1985"/>
                      </a:lnTo>
                      <a:lnTo>
                        <a:pt x="15626" y="1718"/>
                      </a:lnTo>
                      <a:lnTo>
                        <a:pt x="15216" y="1450"/>
                      </a:lnTo>
                      <a:lnTo>
                        <a:pt x="14807" y="1214"/>
                      </a:lnTo>
                      <a:lnTo>
                        <a:pt x="14366" y="993"/>
                      </a:lnTo>
                      <a:lnTo>
                        <a:pt x="13925" y="788"/>
                      </a:lnTo>
                      <a:lnTo>
                        <a:pt x="13468" y="599"/>
                      </a:lnTo>
                      <a:lnTo>
                        <a:pt x="12995" y="442"/>
                      </a:lnTo>
                      <a:lnTo>
                        <a:pt x="12523" y="316"/>
                      </a:lnTo>
                      <a:lnTo>
                        <a:pt x="12035" y="206"/>
                      </a:lnTo>
                      <a:lnTo>
                        <a:pt x="11546" y="111"/>
                      </a:lnTo>
                      <a:lnTo>
                        <a:pt x="11042" y="48"/>
                      </a:lnTo>
                      <a:lnTo>
                        <a:pt x="10538" y="17"/>
                      </a:lnTo>
                      <a:lnTo>
                        <a:pt x="10019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15"/>
                <p:cNvSpPr/>
                <p:nvPr/>
              </p:nvSpPr>
              <p:spPr>
                <a:xfrm>
                  <a:off x="12641325" y="4796950"/>
                  <a:ext cx="287075" cy="2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3" h="11499" extrusionOk="0">
                      <a:moveTo>
                        <a:pt x="5734" y="0"/>
                      </a:moveTo>
                      <a:lnTo>
                        <a:pt x="5450" y="16"/>
                      </a:lnTo>
                      <a:lnTo>
                        <a:pt x="5151" y="32"/>
                      </a:lnTo>
                      <a:lnTo>
                        <a:pt x="4867" y="79"/>
                      </a:lnTo>
                      <a:lnTo>
                        <a:pt x="4584" y="126"/>
                      </a:lnTo>
                      <a:lnTo>
                        <a:pt x="4300" y="189"/>
                      </a:lnTo>
                      <a:lnTo>
                        <a:pt x="4032" y="268"/>
                      </a:lnTo>
                      <a:lnTo>
                        <a:pt x="3765" y="363"/>
                      </a:lnTo>
                      <a:lnTo>
                        <a:pt x="3497" y="457"/>
                      </a:lnTo>
                      <a:lnTo>
                        <a:pt x="3245" y="567"/>
                      </a:lnTo>
                      <a:lnTo>
                        <a:pt x="3009" y="693"/>
                      </a:lnTo>
                      <a:lnTo>
                        <a:pt x="2757" y="835"/>
                      </a:lnTo>
                      <a:lnTo>
                        <a:pt x="2520" y="993"/>
                      </a:lnTo>
                      <a:lnTo>
                        <a:pt x="2300" y="1150"/>
                      </a:lnTo>
                      <a:lnTo>
                        <a:pt x="2079" y="1323"/>
                      </a:lnTo>
                      <a:lnTo>
                        <a:pt x="1875" y="1497"/>
                      </a:lnTo>
                      <a:lnTo>
                        <a:pt x="1686" y="1686"/>
                      </a:lnTo>
                      <a:lnTo>
                        <a:pt x="1481" y="1890"/>
                      </a:lnTo>
                      <a:lnTo>
                        <a:pt x="1308" y="2095"/>
                      </a:lnTo>
                      <a:lnTo>
                        <a:pt x="1134" y="2316"/>
                      </a:lnTo>
                      <a:lnTo>
                        <a:pt x="977" y="2536"/>
                      </a:lnTo>
                      <a:lnTo>
                        <a:pt x="835" y="2773"/>
                      </a:lnTo>
                      <a:lnTo>
                        <a:pt x="693" y="3009"/>
                      </a:lnTo>
                      <a:lnTo>
                        <a:pt x="567" y="3261"/>
                      </a:lnTo>
                      <a:lnTo>
                        <a:pt x="441" y="3513"/>
                      </a:lnTo>
                      <a:lnTo>
                        <a:pt x="347" y="3781"/>
                      </a:lnTo>
                      <a:lnTo>
                        <a:pt x="252" y="4048"/>
                      </a:lnTo>
                      <a:lnTo>
                        <a:pt x="173" y="4316"/>
                      </a:lnTo>
                      <a:lnTo>
                        <a:pt x="110" y="4600"/>
                      </a:lnTo>
                      <a:lnTo>
                        <a:pt x="63" y="4883"/>
                      </a:lnTo>
                      <a:lnTo>
                        <a:pt x="32" y="5167"/>
                      </a:lnTo>
                      <a:lnTo>
                        <a:pt x="0" y="5450"/>
                      </a:lnTo>
                      <a:lnTo>
                        <a:pt x="0" y="5749"/>
                      </a:lnTo>
                      <a:lnTo>
                        <a:pt x="0" y="6049"/>
                      </a:lnTo>
                      <a:lnTo>
                        <a:pt x="32" y="6332"/>
                      </a:lnTo>
                      <a:lnTo>
                        <a:pt x="63" y="6631"/>
                      </a:lnTo>
                      <a:lnTo>
                        <a:pt x="110" y="6915"/>
                      </a:lnTo>
                      <a:lnTo>
                        <a:pt x="173" y="7183"/>
                      </a:lnTo>
                      <a:lnTo>
                        <a:pt x="252" y="7451"/>
                      </a:lnTo>
                      <a:lnTo>
                        <a:pt x="347" y="7718"/>
                      </a:lnTo>
                      <a:lnTo>
                        <a:pt x="441" y="7986"/>
                      </a:lnTo>
                      <a:lnTo>
                        <a:pt x="567" y="8238"/>
                      </a:lnTo>
                      <a:lnTo>
                        <a:pt x="693" y="8490"/>
                      </a:lnTo>
                      <a:lnTo>
                        <a:pt x="835" y="8726"/>
                      </a:lnTo>
                      <a:lnTo>
                        <a:pt x="977" y="8963"/>
                      </a:lnTo>
                      <a:lnTo>
                        <a:pt x="1134" y="9183"/>
                      </a:lnTo>
                      <a:lnTo>
                        <a:pt x="1308" y="9404"/>
                      </a:lnTo>
                      <a:lnTo>
                        <a:pt x="1481" y="9608"/>
                      </a:lnTo>
                      <a:lnTo>
                        <a:pt x="1686" y="9813"/>
                      </a:lnTo>
                      <a:lnTo>
                        <a:pt x="1875" y="10002"/>
                      </a:lnTo>
                      <a:lnTo>
                        <a:pt x="2079" y="10175"/>
                      </a:lnTo>
                      <a:lnTo>
                        <a:pt x="2300" y="10349"/>
                      </a:lnTo>
                      <a:lnTo>
                        <a:pt x="2520" y="10506"/>
                      </a:lnTo>
                      <a:lnTo>
                        <a:pt x="2757" y="10664"/>
                      </a:lnTo>
                      <a:lnTo>
                        <a:pt x="3009" y="10805"/>
                      </a:lnTo>
                      <a:lnTo>
                        <a:pt x="3245" y="10931"/>
                      </a:lnTo>
                      <a:lnTo>
                        <a:pt x="3497" y="11042"/>
                      </a:lnTo>
                      <a:lnTo>
                        <a:pt x="3765" y="11152"/>
                      </a:lnTo>
                      <a:lnTo>
                        <a:pt x="4032" y="11231"/>
                      </a:lnTo>
                      <a:lnTo>
                        <a:pt x="4300" y="11310"/>
                      </a:lnTo>
                      <a:lnTo>
                        <a:pt x="4584" y="11373"/>
                      </a:lnTo>
                      <a:lnTo>
                        <a:pt x="4867" y="11420"/>
                      </a:lnTo>
                      <a:lnTo>
                        <a:pt x="5151" y="11467"/>
                      </a:lnTo>
                      <a:lnTo>
                        <a:pt x="5450" y="11483"/>
                      </a:lnTo>
                      <a:lnTo>
                        <a:pt x="5734" y="11499"/>
                      </a:lnTo>
                      <a:lnTo>
                        <a:pt x="6033" y="11483"/>
                      </a:lnTo>
                      <a:lnTo>
                        <a:pt x="6332" y="11467"/>
                      </a:lnTo>
                      <a:lnTo>
                        <a:pt x="6616" y="11420"/>
                      </a:lnTo>
                      <a:lnTo>
                        <a:pt x="6899" y="11373"/>
                      </a:lnTo>
                      <a:lnTo>
                        <a:pt x="7167" y="11310"/>
                      </a:lnTo>
                      <a:lnTo>
                        <a:pt x="7450" y="11231"/>
                      </a:lnTo>
                      <a:lnTo>
                        <a:pt x="7718" y="11152"/>
                      </a:lnTo>
                      <a:lnTo>
                        <a:pt x="7970" y="11042"/>
                      </a:lnTo>
                      <a:lnTo>
                        <a:pt x="8222" y="10931"/>
                      </a:lnTo>
                      <a:lnTo>
                        <a:pt x="8474" y="10805"/>
                      </a:lnTo>
                      <a:lnTo>
                        <a:pt x="8710" y="10664"/>
                      </a:lnTo>
                      <a:lnTo>
                        <a:pt x="8947" y="10506"/>
                      </a:lnTo>
                      <a:lnTo>
                        <a:pt x="9167" y="10349"/>
                      </a:lnTo>
                      <a:lnTo>
                        <a:pt x="9388" y="10175"/>
                      </a:lnTo>
                      <a:lnTo>
                        <a:pt x="9593" y="10002"/>
                      </a:lnTo>
                      <a:lnTo>
                        <a:pt x="9797" y="9813"/>
                      </a:lnTo>
                      <a:lnTo>
                        <a:pt x="9986" y="9608"/>
                      </a:lnTo>
                      <a:lnTo>
                        <a:pt x="10175" y="9404"/>
                      </a:lnTo>
                      <a:lnTo>
                        <a:pt x="10333" y="9183"/>
                      </a:lnTo>
                      <a:lnTo>
                        <a:pt x="10506" y="8963"/>
                      </a:lnTo>
                      <a:lnTo>
                        <a:pt x="10648" y="8726"/>
                      </a:lnTo>
                      <a:lnTo>
                        <a:pt x="10790" y="8490"/>
                      </a:lnTo>
                      <a:lnTo>
                        <a:pt x="10916" y="8238"/>
                      </a:lnTo>
                      <a:lnTo>
                        <a:pt x="11026" y="7986"/>
                      </a:lnTo>
                      <a:lnTo>
                        <a:pt x="11136" y="7718"/>
                      </a:lnTo>
                      <a:lnTo>
                        <a:pt x="11231" y="7451"/>
                      </a:lnTo>
                      <a:lnTo>
                        <a:pt x="11294" y="7183"/>
                      </a:lnTo>
                      <a:lnTo>
                        <a:pt x="11372" y="6915"/>
                      </a:lnTo>
                      <a:lnTo>
                        <a:pt x="11420" y="6631"/>
                      </a:lnTo>
                      <a:lnTo>
                        <a:pt x="11451" y="6332"/>
                      </a:lnTo>
                      <a:lnTo>
                        <a:pt x="11467" y="6049"/>
                      </a:lnTo>
                      <a:lnTo>
                        <a:pt x="11483" y="5749"/>
                      </a:lnTo>
                      <a:lnTo>
                        <a:pt x="11467" y="5450"/>
                      </a:lnTo>
                      <a:lnTo>
                        <a:pt x="11451" y="5167"/>
                      </a:lnTo>
                      <a:lnTo>
                        <a:pt x="11420" y="4883"/>
                      </a:lnTo>
                      <a:lnTo>
                        <a:pt x="11372" y="4600"/>
                      </a:lnTo>
                      <a:lnTo>
                        <a:pt x="11294" y="4316"/>
                      </a:lnTo>
                      <a:lnTo>
                        <a:pt x="11231" y="4048"/>
                      </a:lnTo>
                      <a:lnTo>
                        <a:pt x="11136" y="3781"/>
                      </a:lnTo>
                      <a:lnTo>
                        <a:pt x="11026" y="3513"/>
                      </a:lnTo>
                      <a:lnTo>
                        <a:pt x="10916" y="3261"/>
                      </a:lnTo>
                      <a:lnTo>
                        <a:pt x="10790" y="3009"/>
                      </a:lnTo>
                      <a:lnTo>
                        <a:pt x="10648" y="2773"/>
                      </a:lnTo>
                      <a:lnTo>
                        <a:pt x="10506" y="2536"/>
                      </a:lnTo>
                      <a:lnTo>
                        <a:pt x="10333" y="2316"/>
                      </a:lnTo>
                      <a:lnTo>
                        <a:pt x="10175" y="2095"/>
                      </a:lnTo>
                      <a:lnTo>
                        <a:pt x="9986" y="1890"/>
                      </a:lnTo>
                      <a:lnTo>
                        <a:pt x="9797" y="1686"/>
                      </a:lnTo>
                      <a:lnTo>
                        <a:pt x="9593" y="1497"/>
                      </a:lnTo>
                      <a:lnTo>
                        <a:pt x="9388" y="1323"/>
                      </a:lnTo>
                      <a:lnTo>
                        <a:pt x="9167" y="1150"/>
                      </a:lnTo>
                      <a:lnTo>
                        <a:pt x="8947" y="993"/>
                      </a:lnTo>
                      <a:lnTo>
                        <a:pt x="8710" y="835"/>
                      </a:lnTo>
                      <a:lnTo>
                        <a:pt x="8474" y="693"/>
                      </a:lnTo>
                      <a:lnTo>
                        <a:pt x="8222" y="567"/>
                      </a:lnTo>
                      <a:lnTo>
                        <a:pt x="7970" y="457"/>
                      </a:lnTo>
                      <a:lnTo>
                        <a:pt x="7718" y="363"/>
                      </a:lnTo>
                      <a:lnTo>
                        <a:pt x="7450" y="268"/>
                      </a:lnTo>
                      <a:lnTo>
                        <a:pt x="7167" y="189"/>
                      </a:lnTo>
                      <a:lnTo>
                        <a:pt x="6899" y="126"/>
                      </a:lnTo>
                      <a:lnTo>
                        <a:pt x="6616" y="79"/>
                      </a:lnTo>
                      <a:lnTo>
                        <a:pt x="6332" y="32"/>
                      </a:lnTo>
                      <a:lnTo>
                        <a:pt x="6033" y="16"/>
                      </a:lnTo>
                      <a:lnTo>
                        <a:pt x="573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15"/>
                <p:cNvSpPr/>
                <p:nvPr/>
              </p:nvSpPr>
              <p:spPr>
                <a:xfrm>
                  <a:off x="12709450" y="4865075"/>
                  <a:ext cx="150825" cy="1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3" h="6049" extrusionOk="0">
                      <a:moveTo>
                        <a:pt x="3009" y="0"/>
                      </a:moveTo>
                      <a:lnTo>
                        <a:pt x="2709" y="16"/>
                      </a:lnTo>
                      <a:lnTo>
                        <a:pt x="2410" y="63"/>
                      </a:lnTo>
                      <a:lnTo>
                        <a:pt x="2111" y="142"/>
                      </a:lnTo>
                      <a:lnTo>
                        <a:pt x="1843" y="237"/>
                      </a:lnTo>
                      <a:lnTo>
                        <a:pt x="1575" y="378"/>
                      </a:lnTo>
                      <a:lnTo>
                        <a:pt x="1323" y="520"/>
                      </a:lnTo>
                      <a:lnTo>
                        <a:pt x="1087" y="693"/>
                      </a:lnTo>
                      <a:lnTo>
                        <a:pt x="882" y="898"/>
                      </a:lnTo>
                      <a:lnTo>
                        <a:pt x="677" y="1103"/>
                      </a:lnTo>
                      <a:lnTo>
                        <a:pt x="504" y="1339"/>
                      </a:lnTo>
                      <a:lnTo>
                        <a:pt x="362" y="1591"/>
                      </a:lnTo>
                      <a:lnTo>
                        <a:pt x="236" y="1843"/>
                      </a:lnTo>
                      <a:lnTo>
                        <a:pt x="126" y="2127"/>
                      </a:lnTo>
                      <a:lnTo>
                        <a:pt x="63" y="2410"/>
                      </a:lnTo>
                      <a:lnTo>
                        <a:pt x="16" y="2709"/>
                      </a:lnTo>
                      <a:lnTo>
                        <a:pt x="0" y="3024"/>
                      </a:lnTo>
                      <a:lnTo>
                        <a:pt x="16" y="3339"/>
                      </a:lnTo>
                      <a:lnTo>
                        <a:pt x="63" y="3639"/>
                      </a:lnTo>
                      <a:lnTo>
                        <a:pt x="126" y="3922"/>
                      </a:lnTo>
                      <a:lnTo>
                        <a:pt x="236" y="4206"/>
                      </a:lnTo>
                      <a:lnTo>
                        <a:pt x="362" y="4458"/>
                      </a:lnTo>
                      <a:lnTo>
                        <a:pt x="504" y="4710"/>
                      </a:lnTo>
                      <a:lnTo>
                        <a:pt x="677" y="4946"/>
                      </a:lnTo>
                      <a:lnTo>
                        <a:pt x="882" y="5167"/>
                      </a:lnTo>
                      <a:lnTo>
                        <a:pt x="1087" y="5356"/>
                      </a:lnTo>
                      <a:lnTo>
                        <a:pt x="1323" y="5529"/>
                      </a:lnTo>
                      <a:lnTo>
                        <a:pt x="1575" y="5686"/>
                      </a:lnTo>
                      <a:lnTo>
                        <a:pt x="1843" y="5812"/>
                      </a:lnTo>
                      <a:lnTo>
                        <a:pt x="2111" y="5907"/>
                      </a:lnTo>
                      <a:lnTo>
                        <a:pt x="2410" y="5986"/>
                      </a:lnTo>
                      <a:lnTo>
                        <a:pt x="2709" y="6033"/>
                      </a:lnTo>
                      <a:lnTo>
                        <a:pt x="3009" y="6049"/>
                      </a:lnTo>
                      <a:lnTo>
                        <a:pt x="3324" y="6033"/>
                      </a:lnTo>
                      <a:lnTo>
                        <a:pt x="3623" y="5986"/>
                      </a:lnTo>
                      <a:lnTo>
                        <a:pt x="3906" y="5907"/>
                      </a:lnTo>
                      <a:lnTo>
                        <a:pt x="4190" y="5812"/>
                      </a:lnTo>
                      <a:lnTo>
                        <a:pt x="4458" y="5686"/>
                      </a:lnTo>
                      <a:lnTo>
                        <a:pt x="4694" y="5529"/>
                      </a:lnTo>
                      <a:lnTo>
                        <a:pt x="4930" y="5356"/>
                      </a:lnTo>
                      <a:lnTo>
                        <a:pt x="5151" y="5167"/>
                      </a:lnTo>
                      <a:lnTo>
                        <a:pt x="5340" y="4946"/>
                      </a:lnTo>
                      <a:lnTo>
                        <a:pt x="5513" y="4710"/>
                      </a:lnTo>
                      <a:lnTo>
                        <a:pt x="5670" y="4458"/>
                      </a:lnTo>
                      <a:lnTo>
                        <a:pt x="5796" y="4206"/>
                      </a:lnTo>
                      <a:lnTo>
                        <a:pt x="5891" y="3922"/>
                      </a:lnTo>
                      <a:lnTo>
                        <a:pt x="5970" y="3639"/>
                      </a:lnTo>
                      <a:lnTo>
                        <a:pt x="6017" y="3339"/>
                      </a:lnTo>
                      <a:lnTo>
                        <a:pt x="6033" y="3024"/>
                      </a:lnTo>
                      <a:lnTo>
                        <a:pt x="6017" y="2709"/>
                      </a:lnTo>
                      <a:lnTo>
                        <a:pt x="5970" y="2410"/>
                      </a:lnTo>
                      <a:lnTo>
                        <a:pt x="5891" y="2127"/>
                      </a:lnTo>
                      <a:lnTo>
                        <a:pt x="5796" y="1843"/>
                      </a:lnTo>
                      <a:lnTo>
                        <a:pt x="5670" y="1591"/>
                      </a:lnTo>
                      <a:lnTo>
                        <a:pt x="5513" y="1339"/>
                      </a:lnTo>
                      <a:lnTo>
                        <a:pt x="5340" y="1103"/>
                      </a:lnTo>
                      <a:lnTo>
                        <a:pt x="5151" y="898"/>
                      </a:lnTo>
                      <a:lnTo>
                        <a:pt x="4930" y="693"/>
                      </a:lnTo>
                      <a:lnTo>
                        <a:pt x="4694" y="520"/>
                      </a:lnTo>
                      <a:lnTo>
                        <a:pt x="4458" y="378"/>
                      </a:lnTo>
                      <a:lnTo>
                        <a:pt x="4190" y="237"/>
                      </a:lnTo>
                      <a:lnTo>
                        <a:pt x="3906" y="142"/>
                      </a:lnTo>
                      <a:lnTo>
                        <a:pt x="3623" y="63"/>
                      </a:lnTo>
                      <a:lnTo>
                        <a:pt x="3324" y="16"/>
                      </a:lnTo>
                      <a:lnTo>
                        <a:pt x="30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15"/>
                <p:cNvSpPr/>
                <p:nvPr/>
              </p:nvSpPr>
              <p:spPr>
                <a:xfrm>
                  <a:off x="13904550" y="4690225"/>
                  <a:ext cx="500900" cy="5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36" h="20036" extrusionOk="0">
                      <a:moveTo>
                        <a:pt x="10018" y="1"/>
                      </a:moveTo>
                      <a:lnTo>
                        <a:pt x="9498" y="17"/>
                      </a:lnTo>
                      <a:lnTo>
                        <a:pt x="8994" y="48"/>
                      </a:lnTo>
                      <a:lnTo>
                        <a:pt x="8490" y="111"/>
                      </a:lnTo>
                      <a:lnTo>
                        <a:pt x="8002" y="206"/>
                      </a:lnTo>
                      <a:lnTo>
                        <a:pt x="7513" y="316"/>
                      </a:lnTo>
                      <a:lnTo>
                        <a:pt x="7041" y="442"/>
                      </a:lnTo>
                      <a:lnTo>
                        <a:pt x="6568" y="599"/>
                      </a:lnTo>
                      <a:lnTo>
                        <a:pt x="6111" y="788"/>
                      </a:lnTo>
                      <a:lnTo>
                        <a:pt x="5670" y="993"/>
                      </a:lnTo>
                      <a:lnTo>
                        <a:pt x="5245" y="1214"/>
                      </a:lnTo>
                      <a:lnTo>
                        <a:pt x="4820" y="1450"/>
                      </a:lnTo>
                      <a:lnTo>
                        <a:pt x="4410" y="1718"/>
                      </a:lnTo>
                      <a:lnTo>
                        <a:pt x="4017" y="1985"/>
                      </a:lnTo>
                      <a:lnTo>
                        <a:pt x="3639" y="2285"/>
                      </a:lnTo>
                      <a:lnTo>
                        <a:pt x="3276" y="2600"/>
                      </a:lnTo>
                      <a:lnTo>
                        <a:pt x="2930" y="2931"/>
                      </a:lnTo>
                      <a:lnTo>
                        <a:pt x="2599" y="3277"/>
                      </a:lnTo>
                      <a:lnTo>
                        <a:pt x="2284" y="3639"/>
                      </a:lnTo>
                      <a:lnTo>
                        <a:pt x="1985" y="4017"/>
                      </a:lnTo>
                      <a:lnTo>
                        <a:pt x="1701" y="4411"/>
                      </a:lnTo>
                      <a:lnTo>
                        <a:pt x="1449" y="4821"/>
                      </a:lnTo>
                      <a:lnTo>
                        <a:pt x="1213" y="5246"/>
                      </a:lnTo>
                      <a:lnTo>
                        <a:pt x="992" y="5671"/>
                      </a:lnTo>
                      <a:lnTo>
                        <a:pt x="788" y="6112"/>
                      </a:lnTo>
                      <a:lnTo>
                        <a:pt x="599" y="6569"/>
                      </a:lnTo>
                      <a:lnTo>
                        <a:pt x="441" y="7042"/>
                      </a:lnTo>
                      <a:lnTo>
                        <a:pt x="315" y="7514"/>
                      </a:lnTo>
                      <a:lnTo>
                        <a:pt x="205" y="8002"/>
                      </a:lnTo>
                      <a:lnTo>
                        <a:pt x="110" y="8491"/>
                      </a:lnTo>
                      <a:lnTo>
                        <a:pt x="47" y="8995"/>
                      </a:lnTo>
                      <a:lnTo>
                        <a:pt x="16" y="9499"/>
                      </a:lnTo>
                      <a:lnTo>
                        <a:pt x="0" y="10018"/>
                      </a:lnTo>
                      <a:lnTo>
                        <a:pt x="16" y="10538"/>
                      </a:lnTo>
                      <a:lnTo>
                        <a:pt x="47" y="11042"/>
                      </a:lnTo>
                      <a:lnTo>
                        <a:pt x="110" y="11546"/>
                      </a:lnTo>
                      <a:lnTo>
                        <a:pt x="205" y="12035"/>
                      </a:lnTo>
                      <a:lnTo>
                        <a:pt x="315" y="12523"/>
                      </a:lnTo>
                      <a:lnTo>
                        <a:pt x="441" y="12995"/>
                      </a:lnTo>
                      <a:lnTo>
                        <a:pt x="599" y="13468"/>
                      </a:lnTo>
                      <a:lnTo>
                        <a:pt x="788" y="13925"/>
                      </a:lnTo>
                      <a:lnTo>
                        <a:pt x="992" y="14366"/>
                      </a:lnTo>
                      <a:lnTo>
                        <a:pt x="1213" y="14791"/>
                      </a:lnTo>
                      <a:lnTo>
                        <a:pt x="1449" y="15216"/>
                      </a:lnTo>
                      <a:lnTo>
                        <a:pt x="1701" y="15626"/>
                      </a:lnTo>
                      <a:lnTo>
                        <a:pt x="1985" y="16020"/>
                      </a:lnTo>
                      <a:lnTo>
                        <a:pt x="2284" y="16398"/>
                      </a:lnTo>
                      <a:lnTo>
                        <a:pt x="2599" y="16760"/>
                      </a:lnTo>
                      <a:lnTo>
                        <a:pt x="2930" y="17106"/>
                      </a:lnTo>
                      <a:lnTo>
                        <a:pt x="3276" y="17437"/>
                      </a:lnTo>
                      <a:lnTo>
                        <a:pt x="3639" y="17752"/>
                      </a:lnTo>
                      <a:lnTo>
                        <a:pt x="4017" y="18051"/>
                      </a:lnTo>
                      <a:lnTo>
                        <a:pt x="4410" y="18335"/>
                      </a:lnTo>
                      <a:lnTo>
                        <a:pt x="4820" y="18587"/>
                      </a:lnTo>
                      <a:lnTo>
                        <a:pt x="5245" y="18823"/>
                      </a:lnTo>
                      <a:lnTo>
                        <a:pt x="5670" y="19044"/>
                      </a:lnTo>
                      <a:lnTo>
                        <a:pt x="6111" y="19248"/>
                      </a:lnTo>
                      <a:lnTo>
                        <a:pt x="6568" y="19437"/>
                      </a:lnTo>
                      <a:lnTo>
                        <a:pt x="7041" y="19595"/>
                      </a:lnTo>
                      <a:lnTo>
                        <a:pt x="7513" y="19721"/>
                      </a:lnTo>
                      <a:lnTo>
                        <a:pt x="8002" y="19831"/>
                      </a:lnTo>
                      <a:lnTo>
                        <a:pt x="8490" y="19926"/>
                      </a:lnTo>
                      <a:lnTo>
                        <a:pt x="8994" y="19989"/>
                      </a:lnTo>
                      <a:lnTo>
                        <a:pt x="9498" y="20020"/>
                      </a:lnTo>
                      <a:lnTo>
                        <a:pt x="10018" y="20036"/>
                      </a:lnTo>
                      <a:lnTo>
                        <a:pt x="10537" y="20020"/>
                      </a:lnTo>
                      <a:lnTo>
                        <a:pt x="11041" y="19989"/>
                      </a:lnTo>
                      <a:lnTo>
                        <a:pt x="11545" y="19926"/>
                      </a:lnTo>
                      <a:lnTo>
                        <a:pt x="12034" y="19831"/>
                      </a:lnTo>
                      <a:lnTo>
                        <a:pt x="12522" y="19721"/>
                      </a:lnTo>
                      <a:lnTo>
                        <a:pt x="12995" y="19595"/>
                      </a:lnTo>
                      <a:lnTo>
                        <a:pt x="13467" y="19437"/>
                      </a:lnTo>
                      <a:lnTo>
                        <a:pt x="13924" y="19248"/>
                      </a:lnTo>
                      <a:lnTo>
                        <a:pt x="14365" y="19044"/>
                      </a:lnTo>
                      <a:lnTo>
                        <a:pt x="14790" y="18823"/>
                      </a:lnTo>
                      <a:lnTo>
                        <a:pt x="15215" y="18587"/>
                      </a:lnTo>
                      <a:lnTo>
                        <a:pt x="15625" y="18335"/>
                      </a:lnTo>
                      <a:lnTo>
                        <a:pt x="16019" y="18051"/>
                      </a:lnTo>
                      <a:lnTo>
                        <a:pt x="16397" y="17752"/>
                      </a:lnTo>
                      <a:lnTo>
                        <a:pt x="16759" y="17437"/>
                      </a:lnTo>
                      <a:lnTo>
                        <a:pt x="17106" y="17106"/>
                      </a:lnTo>
                      <a:lnTo>
                        <a:pt x="17436" y="16760"/>
                      </a:lnTo>
                      <a:lnTo>
                        <a:pt x="17751" y="16398"/>
                      </a:lnTo>
                      <a:lnTo>
                        <a:pt x="18051" y="16020"/>
                      </a:lnTo>
                      <a:lnTo>
                        <a:pt x="18318" y="15626"/>
                      </a:lnTo>
                      <a:lnTo>
                        <a:pt x="18586" y="15216"/>
                      </a:lnTo>
                      <a:lnTo>
                        <a:pt x="18822" y="14791"/>
                      </a:lnTo>
                      <a:lnTo>
                        <a:pt x="19043" y="14366"/>
                      </a:lnTo>
                      <a:lnTo>
                        <a:pt x="19248" y="13925"/>
                      </a:lnTo>
                      <a:lnTo>
                        <a:pt x="19421" y="13468"/>
                      </a:lnTo>
                      <a:lnTo>
                        <a:pt x="19578" y="12995"/>
                      </a:lnTo>
                      <a:lnTo>
                        <a:pt x="19720" y="12523"/>
                      </a:lnTo>
                      <a:lnTo>
                        <a:pt x="19830" y="12035"/>
                      </a:lnTo>
                      <a:lnTo>
                        <a:pt x="19925" y="11546"/>
                      </a:lnTo>
                      <a:lnTo>
                        <a:pt x="19988" y="11042"/>
                      </a:lnTo>
                      <a:lnTo>
                        <a:pt x="20019" y="10538"/>
                      </a:lnTo>
                      <a:lnTo>
                        <a:pt x="20035" y="10018"/>
                      </a:lnTo>
                      <a:lnTo>
                        <a:pt x="20019" y="9499"/>
                      </a:lnTo>
                      <a:lnTo>
                        <a:pt x="19988" y="8995"/>
                      </a:lnTo>
                      <a:lnTo>
                        <a:pt x="19925" y="8491"/>
                      </a:lnTo>
                      <a:lnTo>
                        <a:pt x="19830" y="8002"/>
                      </a:lnTo>
                      <a:lnTo>
                        <a:pt x="19720" y="7514"/>
                      </a:lnTo>
                      <a:lnTo>
                        <a:pt x="19578" y="7042"/>
                      </a:lnTo>
                      <a:lnTo>
                        <a:pt x="19421" y="6569"/>
                      </a:lnTo>
                      <a:lnTo>
                        <a:pt x="19248" y="6112"/>
                      </a:lnTo>
                      <a:lnTo>
                        <a:pt x="19043" y="5671"/>
                      </a:lnTo>
                      <a:lnTo>
                        <a:pt x="18822" y="5246"/>
                      </a:lnTo>
                      <a:lnTo>
                        <a:pt x="18586" y="4821"/>
                      </a:lnTo>
                      <a:lnTo>
                        <a:pt x="18318" y="4411"/>
                      </a:lnTo>
                      <a:lnTo>
                        <a:pt x="18051" y="4017"/>
                      </a:lnTo>
                      <a:lnTo>
                        <a:pt x="17751" y="3639"/>
                      </a:lnTo>
                      <a:lnTo>
                        <a:pt x="17436" y="3277"/>
                      </a:lnTo>
                      <a:lnTo>
                        <a:pt x="17106" y="2931"/>
                      </a:lnTo>
                      <a:lnTo>
                        <a:pt x="16759" y="2600"/>
                      </a:lnTo>
                      <a:lnTo>
                        <a:pt x="16397" y="2285"/>
                      </a:lnTo>
                      <a:lnTo>
                        <a:pt x="16019" y="1985"/>
                      </a:lnTo>
                      <a:lnTo>
                        <a:pt x="15625" y="1718"/>
                      </a:lnTo>
                      <a:lnTo>
                        <a:pt x="15215" y="1450"/>
                      </a:lnTo>
                      <a:lnTo>
                        <a:pt x="14790" y="1214"/>
                      </a:lnTo>
                      <a:lnTo>
                        <a:pt x="14365" y="993"/>
                      </a:lnTo>
                      <a:lnTo>
                        <a:pt x="13924" y="788"/>
                      </a:lnTo>
                      <a:lnTo>
                        <a:pt x="13467" y="599"/>
                      </a:lnTo>
                      <a:lnTo>
                        <a:pt x="12995" y="442"/>
                      </a:lnTo>
                      <a:lnTo>
                        <a:pt x="12522" y="316"/>
                      </a:lnTo>
                      <a:lnTo>
                        <a:pt x="12034" y="206"/>
                      </a:lnTo>
                      <a:lnTo>
                        <a:pt x="11545" y="111"/>
                      </a:lnTo>
                      <a:lnTo>
                        <a:pt x="11041" y="48"/>
                      </a:lnTo>
                      <a:lnTo>
                        <a:pt x="10537" y="17"/>
                      </a:lnTo>
                      <a:lnTo>
                        <a:pt x="10018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15"/>
                <p:cNvSpPr/>
                <p:nvPr/>
              </p:nvSpPr>
              <p:spPr>
                <a:xfrm>
                  <a:off x="14011250" y="4796950"/>
                  <a:ext cx="287075" cy="2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3" h="11499" extrusionOk="0">
                      <a:moveTo>
                        <a:pt x="5750" y="0"/>
                      </a:moveTo>
                      <a:lnTo>
                        <a:pt x="5450" y="16"/>
                      </a:lnTo>
                      <a:lnTo>
                        <a:pt x="5167" y="32"/>
                      </a:lnTo>
                      <a:lnTo>
                        <a:pt x="4868" y="79"/>
                      </a:lnTo>
                      <a:lnTo>
                        <a:pt x="4584" y="126"/>
                      </a:lnTo>
                      <a:lnTo>
                        <a:pt x="4316" y="189"/>
                      </a:lnTo>
                      <a:lnTo>
                        <a:pt x="4049" y="268"/>
                      </a:lnTo>
                      <a:lnTo>
                        <a:pt x="3781" y="363"/>
                      </a:lnTo>
                      <a:lnTo>
                        <a:pt x="3513" y="457"/>
                      </a:lnTo>
                      <a:lnTo>
                        <a:pt x="3261" y="567"/>
                      </a:lnTo>
                      <a:lnTo>
                        <a:pt x="3009" y="693"/>
                      </a:lnTo>
                      <a:lnTo>
                        <a:pt x="2773" y="835"/>
                      </a:lnTo>
                      <a:lnTo>
                        <a:pt x="2536" y="993"/>
                      </a:lnTo>
                      <a:lnTo>
                        <a:pt x="2316" y="1150"/>
                      </a:lnTo>
                      <a:lnTo>
                        <a:pt x="2095" y="1323"/>
                      </a:lnTo>
                      <a:lnTo>
                        <a:pt x="1891" y="1497"/>
                      </a:lnTo>
                      <a:lnTo>
                        <a:pt x="1686" y="1686"/>
                      </a:lnTo>
                      <a:lnTo>
                        <a:pt x="1497" y="1890"/>
                      </a:lnTo>
                      <a:lnTo>
                        <a:pt x="1324" y="2095"/>
                      </a:lnTo>
                      <a:lnTo>
                        <a:pt x="1150" y="2316"/>
                      </a:lnTo>
                      <a:lnTo>
                        <a:pt x="993" y="2536"/>
                      </a:lnTo>
                      <a:lnTo>
                        <a:pt x="835" y="2773"/>
                      </a:lnTo>
                      <a:lnTo>
                        <a:pt x="694" y="3009"/>
                      </a:lnTo>
                      <a:lnTo>
                        <a:pt x="568" y="3261"/>
                      </a:lnTo>
                      <a:lnTo>
                        <a:pt x="457" y="3513"/>
                      </a:lnTo>
                      <a:lnTo>
                        <a:pt x="347" y="3781"/>
                      </a:lnTo>
                      <a:lnTo>
                        <a:pt x="268" y="4048"/>
                      </a:lnTo>
                      <a:lnTo>
                        <a:pt x="190" y="4316"/>
                      </a:lnTo>
                      <a:lnTo>
                        <a:pt x="127" y="4600"/>
                      </a:lnTo>
                      <a:lnTo>
                        <a:pt x="79" y="4883"/>
                      </a:lnTo>
                      <a:lnTo>
                        <a:pt x="32" y="5167"/>
                      </a:lnTo>
                      <a:lnTo>
                        <a:pt x="16" y="5450"/>
                      </a:lnTo>
                      <a:lnTo>
                        <a:pt x="1" y="5749"/>
                      </a:lnTo>
                      <a:lnTo>
                        <a:pt x="16" y="6049"/>
                      </a:lnTo>
                      <a:lnTo>
                        <a:pt x="32" y="6332"/>
                      </a:lnTo>
                      <a:lnTo>
                        <a:pt x="79" y="6631"/>
                      </a:lnTo>
                      <a:lnTo>
                        <a:pt x="127" y="6915"/>
                      </a:lnTo>
                      <a:lnTo>
                        <a:pt x="190" y="7183"/>
                      </a:lnTo>
                      <a:lnTo>
                        <a:pt x="268" y="7451"/>
                      </a:lnTo>
                      <a:lnTo>
                        <a:pt x="347" y="7718"/>
                      </a:lnTo>
                      <a:lnTo>
                        <a:pt x="457" y="7986"/>
                      </a:lnTo>
                      <a:lnTo>
                        <a:pt x="568" y="8238"/>
                      </a:lnTo>
                      <a:lnTo>
                        <a:pt x="694" y="8490"/>
                      </a:lnTo>
                      <a:lnTo>
                        <a:pt x="835" y="8726"/>
                      </a:lnTo>
                      <a:lnTo>
                        <a:pt x="993" y="8963"/>
                      </a:lnTo>
                      <a:lnTo>
                        <a:pt x="1150" y="9183"/>
                      </a:lnTo>
                      <a:lnTo>
                        <a:pt x="1324" y="9404"/>
                      </a:lnTo>
                      <a:lnTo>
                        <a:pt x="1497" y="9608"/>
                      </a:lnTo>
                      <a:lnTo>
                        <a:pt x="1686" y="9813"/>
                      </a:lnTo>
                      <a:lnTo>
                        <a:pt x="1891" y="10002"/>
                      </a:lnTo>
                      <a:lnTo>
                        <a:pt x="2095" y="10175"/>
                      </a:lnTo>
                      <a:lnTo>
                        <a:pt x="2316" y="10349"/>
                      </a:lnTo>
                      <a:lnTo>
                        <a:pt x="2536" y="10506"/>
                      </a:lnTo>
                      <a:lnTo>
                        <a:pt x="2773" y="10664"/>
                      </a:lnTo>
                      <a:lnTo>
                        <a:pt x="3009" y="10805"/>
                      </a:lnTo>
                      <a:lnTo>
                        <a:pt x="3261" y="10931"/>
                      </a:lnTo>
                      <a:lnTo>
                        <a:pt x="3513" y="11042"/>
                      </a:lnTo>
                      <a:lnTo>
                        <a:pt x="3781" y="11152"/>
                      </a:lnTo>
                      <a:lnTo>
                        <a:pt x="4049" y="11231"/>
                      </a:lnTo>
                      <a:lnTo>
                        <a:pt x="4316" y="11310"/>
                      </a:lnTo>
                      <a:lnTo>
                        <a:pt x="4584" y="11373"/>
                      </a:lnTo>
                      <a:lnTo>
                        <a:pt x="4868" y="11420"/>
                      </a:lnTo>
                      <a:lnTo>
                        <a:pt x="5167" y="11467"/>
                      </a:lnTo>
                      <a:lnTo>
                        <a:pt x="5450" y="11483"/>
                      </a:lnTo>
                      <a:lnTo>
                        <a:pt x="5750" y="11499"/>
                      </a:lnTo>
                      <a:lnTo>
                        <a:pt x="6049" y="11483"/>
                      </a:lnTo>
                      <a:lnTo>
                        <a:pt x="6332" y="11467"/>
                      </a:lnTo>
                      <a:lnTo>
                        <a:pt x="6616" y="11420"/>
                      </a:lnTo>
                      <a:lnTo>
                        <a:pt x="6899" y="11373"/>
                      </a:lnTo>
                      <a:lnTo>
                        <a:pt x="7183" y="11310"/>
                      </a:lnTo>
                      <a:lnTo>
                        <a:pt x="7451" y="11231"/>
                      </a:lnTo>
                      <a:lnTo>
                        <a:pt x="7718" y="11152"/>
                      </a:lnTo>
                      <a:lnTo>
                        <a:pt x="7986" y="11042"/>
                      </a:lnTo>
                      <a:lnTo>
                        <a:pt x="8238" y="10931"/>
                      </a:lnTo>
                      <a:lnTo>
                        <a:pt x="8490" y="10805"/>
                      </a:lnTo>
                      <a:lnTo>
                        <a:pt x="8727" y="10664"/>
                      </a:lnTo>
                      <a:lnTo>
                        <a:pt x="8963" y="10506"/>
                      </a:lnTo>
                      <a:lnTo>
                        <a:pt x="9183" y="10349"/>
                      </a:lnTo>
                      <a:lnTo>
                        <a:pt x="9404" y="10175"/>
                      </a:lnTo>
                      <a:lnTo>
                        <a:pt x="9609" y="10002"/>
                      </a:lnTo>
                      <a:lnTo>
                        <a:pt x="9813" y="9813"/>
                      </a:lnTo>
                      <a:lnTo>
                        <a:pt x="10002" y="9608"/>
                      </a:lnTo>
                      <a:lnTo>
                        <a:pt x="10176" y="9404"/>
                      </a:lnTo>
                      <a:lnTo>
                        <a:pt x="10349" y="9183"/>
                      </a:lnTo>
                      <a:lnTo>
                        <a:pt x="10506" y="8963"/>
                      </a:lnTo>
                      <a:lnTo>
                        <a:pt x="10664" y="8726"/>
                      </a:lnTo>
                      <a:lnTo>
                        <a:pt x="10790" y="8490"/>
                      </a:lnTo>
                      <a:lnTo>
                        <a:pt x="10932" y="8238"/>
                      </a:lnTo>
                      <a:lnTo>
                        <a:pt x="11042" y="7986"/>
                      </a:lnTo>
                      <a:lnTo>
                        <a:pt x="11136" y="7718"/>
                      </a:lnTo>
                      <a:lnTo>
                        <a:pt x="11231" y="7451"/>
                      </a:lnTo>
                      <a:lnTo>
                        <a:pt x="11310" y="7183"/>
                      </a:lnTo>
                      <a:lnTo>
                        <a:pt x="11373" y="6915"/>
                      </a:lnTo>
                      <a:lnTo>
                        <a:pt x="11420" y="6631"/>
                      </a:lnTo>
                      <a:lnTo>
                        <a:pt x="11467" y="6332"/>
                      </a:lnTo>
                      <a:lnTo>
                        <a:pt x="11483" y="6049"/>
                      </a:lnTo>
                      <a:lnTo>
                        <a:pt x="11483" y="5749"/>
                      </a:lnTo>
                      <a:lnTo>
                        <a:pt x="11483" y="5450"/>
                      </a:lnTo>
                      <a:lnTo>
                        <a:pt x="11467" y="5167"/>
                      </a:lnTo>
                      <a:lnTo>
                        <a:pt x="11420" y="4883"/>
                      </a:lnTo>
                      <a:lnTo>
                        <a:pt x="11373" y="4600"/>
                      </a:lnTo>
                      <a:lnTo>
                        <a:pt x="11310" y="4316"/>
                      </a:lnTo>
                      <a:lnTo>
                        <a:pt x="11231" y="4048"/>
                      </a:lnTo>
                      <a:lnTo>
                        <a:pt x="11136" y="3781"/>
                      </a:lnTo>
                      <a:lnTo>
                        <a:pt x="11042" y="3513"/>
                      </a:lnTo>
                      <a:lnTo>
                        <a:pt x="10932" y="3261"/>
                      </a:lnTo>
                      <a:lnTo>
                        <a:pt x="10790" y="3009"/>
                      </a:lnTo>
                      <a:lnTo>
                        <a:pt x="10664" y="2773"/>
                      </a:lnTo>
                      <a:lnTo>
                        <a:pt x="10506" y="2536"/>
                      </a:lnTo>
                      <a:lnTo>
                        <a:pt x="10349" y="2316"/>
                      </a:lnTo>
                      <a:lnTo>
                        <a:pt x="10176" y="2095"/>
                      </a:lnTo>
                      <a:lnTo>
                        <a:pt x="10002" y="1890"/>
                      </a:lnTo>
                      <a:lnTo>
                        <a:pt x="9813" y="1686"/>
                      </a:lnTo>
                      <a:lnTo>
                        <a:pt x="9609" y="1497"/>
                      </a:lnTo>
                      <a:lnTo>
                        <a:pt x="9404" y="1323"/>
                      </a:lnTo>
                      <a:lnTo>
                        <a:pt x="9183" y="1150"/>
                      </a:lnTo>
                      <a:lnTo>
                        <a:pt x="8963" y="993"/>
                      </a:lnTo>
                      <a:lnTo>
                        <a:pt x="8727" y="835"/>
                      </a:lnTo>
                      <a:lnTo>
                        <a:pt x="8490" y="693"/>
                      </a:lnTo>
                      <a:lnTo>
                        <a:pt x="8238" y="567"/>
                      </a:lnTo>
                      <a:lnTo>
                        <a:pt x="7986" y="457"/>
                      </a:lnTo>
                      <a:lnTo>
                        <a:pt x="7718" y="363"/>
                      </a:lnTo>
                      <a:lnTo>
                        <a:pt x="7451" y="268"/>
                      </a:lnTo>
                      <a:lnTo>
                        <a:pt x="7183" y="189"/>
                      </a:lnTo>
                      <a:lnTo>
                        <a:pt x="6899" y="126"/>
                      </a:lnTo>
                      <a:lnTo>
                        <a:pt x="6616" y="79"/>
                      </a:lnTo>
                      <a:lnTo>
                        <a:pt x="6332" y="32"/>
                      </a:lnTo>
                      <a:lnTo>
                        <a:pt x="6049" y="16"/>
                      </a:lnTo>
                      <a:lnTo>
                        <a:pt x="57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15"/>
                <p:cNvSpPr/>
                <p:nvPr/>
              </p:nvSpPr>
              <p:spPr>
                <a:xfrm>
                  <a:off x="14079375" y="4865075"/>
                  <a:ext cx="151225" cy="1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9" h="6049" extrusionOk="0">
                      <a:moveTo>
                        <a:pt x="3025" y="0"/>
                      </a:moveTo>
                      <a:lnTo>
                        <a:pt x="2710" y="16"/>
                      </a:lnTo>
                      <a:lnTo>
                        <a:pt x="2410" y="63"/>
                      </a:lnTo>
                      <a:lnTo>
                        <a:pt x="2127" y="142"/>
                      </a:lnTo>
                      <a:lnTo>
                        <a:pt x="1843" y="237"/>
                      </a:lnTo>
                      <a:lnTo>
                        <a:pt x="1591" y="378"/>
                      </a:lnTo>
                      <a:lnTo>
                        <a:pt x="1339" y="520"/>
                      </a:lnTo>
                      <a:lnTo>
                        <a:pt x="1103" y="693"/>
                      </a:lnTo>
                      <a:lnTo>
                        <a:pt x="883" y="898"/>
                      </a:lnTo>
                      <a:lnTo>
                        <a:pt x="694" y="1103"/>
                      </a:lnTo>
                      <a:lnTo>
                        <a:pt x="520" y="1339"/>
                      </a:lnTo>
                      <a:lnTo>
                        <a:pt x="363" y="1591"/>
                      </a:lnTo>
                      <a:lnTo>
                        <a:pt x="237" y="1843"/>
                      </a:lnTo>
                      <a:lnTo>
                        <a:pt x="142" y="2127"/>
                      </a:lnTo>
                      <a:lnTo>
                        <a:pt x="63" y="2410"/>
                      </a:lnTo>
                      <a:lnTo>
                        <a:pt x="16" y="2709"/>
                      </a:lnTo>
                      <a:lnTo>
                        <a:pt x="0" y="3024"/>
                      </a:lnTo>
                      <a:lnTo>
                        <a:pt x="16" y="3339"/>
                      </a:lnTo>
                      <a:lnTo>
                        <a:pt x="63" y="3639"/>
                      </a:lnTo>
                      <a:lnTo>
                        <a:pt x="142" y="3922"/>
                      </a:lnTo>
                      <a:lnTo>
                        <a:pt x="237" y="4206"/>
                      </a:lnTo>
                      <a:lnTo>
                        <a:pt x="363" y="4458"/>
                      </a:lnTo>
                      <a:lnTo>
                        <a:pt x="520" y="4710"/>
                      </a:lnTo>
                      <a:lnTo>
                        <a:pt x="694" y="4946"/>
                      </a:lnTo>
                      <a:lnTo>
                        <a:pt x="883" y="5167"/>
                      </a:lnTo>
                      <a:lnTo>
                        <a:pt x="1103" y="5356"/>
                      </a:lnTo>
                      <a:lnTo>
                        <a:pt x="1339" y="5529"/>
                      </a:lnTo>
                      <a:lnTo>
                        <a:pt x="1591" y="5686"/>
                      </a:lnTo>
                      <a:lnTo>
                        <a:pt x="1843" y="5812"/>
                      </a:lnTo>
                      <a:lnTo>
                        <a:pt x="2127" y="5907"/>
                      </a:lnTo>
                      <a:lnTo>
                        <a:pt x="2410" y="5986"/>
                      </a:lnTo>
                      <a:lnTo>
                        <a:pt x="2710" y="6033"/>
                      </a:lnTo>
                      <a:lnTo>
                        <a:pt x="3025" y="6049"/>
                      </a:lnTo>
                      <a:lnTo>
                        <a:pt x="3340" y="6033"/>
                      </a:lnTo>
                      <a:lnTo>
                        <a:pt x="3639" y="5986"/>
                      </a:lnTo>
                      <a:lnTo>
                        <a:pt x="3922" y="5907"/>
                      </a:lnTo>
                      <a:lnTo>
                        <a:pt x="4206" y="5812"/>
                      </a:lnTo>
                      <a:lnTo>
                        <a:pt x="4458" y="5686"/>
                      </a:lnTo>
                      <a:lnTo>
                        <a:pt x="4710" y="5529"/>
                      </a:lnTo>
                      <a:lnTo>
                        <a:pt x="4946" y="5356"/>
                      </a:lnTo>
                      <a:lnTo>
                        <a:pt x="5151" y="5167"/>
                      </a:lnTo>
                      <a:lnTo>
                        <a:pt x="5356" y="4946"/>
                      </a:lnTo>
                      <a:lnTo>
                        <a:pt x="5529" y="4710"/>
                      </a:lnTo>
                      <a:lnTo>
                        <a:pt x="5671" y="4458"/>
                      </a:lnTo>
                      <a:lnTo>
                        <a:pt x="5813" y="4206"/>
                      </a:lnTo>
                      <a:lnTo>
                        <a:pt x="5907" y="3922"/>
                      </a:lnTo>
                      <a:lnTo>
                        <a:pt x="5986" y="3639"/>
                      </a:lnTo>
                      <a:lnTo>
                        <a:pt x="6033" y="3339"/>
                      </a:lnTo>
                      <a:lnTo>
                        <a:pt x="6049" y="3024"/>
                      </a:lnTo>
                      <a:lnTo>
                        <a:pt x="6033" y="2709"/>
                      </a:lnTo>
                      <a:lnTo>
                        <a:pt x="5986" y="2410"/>
                      </a:lnTo>
                      <a:lnTo>
                        <a:pt x="5907" y="2127"/>
                      </a:lnTo>
                      <a:lnTo>
                        <a:pt x="5813" y="1843"/>
                      </a:lnTo>
                      <a:lnTo>
                        <a:pt x="5671" y="1591"/>
                      </a:lnTo>
                      <a:lnTo>
                        <a:pt x="5529" y="1339"/>
                      </a:lnTo>
                      <a:lnTo>
                        <a:pt x="5356" y="1103"/>
                      </a:lnTo>
                      <a:lnTo>
                        <a:pt x="5151" y="898"/>
                      </a:lnTo>
                      <a:lnTo>
                        <a:pt x="4946" y="693"/>
                      </a:lnTo>
                      <a:lnTo>
                        <a:pt x="4710" y="520"/>
                      </a:lnTo>
                      <a:lnTo>
                        <a:pt x="4458" y="378"/>
                      </a:lnTo>
                      <a:lnTo>
                        <a:pt x="4206" y="237"/>
                      </a:lnTo>
                      <a:lnTo>
                        <a:pt x="3922" y="142"/>
                      </a:lnTo>
                      <a:lnTo>
                        <a:pt x="3639" y="63"/>
                      </a:lnTo>
                      <a:lnTo>
                        <a:pt x="3340" y="16"/>
                      </a:lnTo>
                      <a:lnTo>
                        <a:pt x="30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15"/>
                <p:cNvSpPr/>
                <p:nvPr/>
              </p:nvSpPr>
              <p:spPr>
                <a:xfrm>
                  <a:off x="12609825" y="4166525"/>
                  <a:ext cx="398900" cy="2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6" h="11467" extrusionOk="0">
                      <a:moveTo>
                        <a:pt x="5103" y="0"/>
                      </a:moveTo>
                      <a:lnTo>
                        <a:pt x="0" y="11467"/>
                      </a:lnTo>
                      <a:lnTo>
                        <a:pt x="15956" y="11467"/>
                      </a:lnTo>
                      <a:lnTo>
                        <a:pt x="15956" y="0"/>
                      </a:lnTo>
                      <a:close/>
                    </a:path>
                  </a:pathLst>
                </a:custGeom>
                <a:solidFill>
                  <a:srgbClr val="68FF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15"/>
                <p:cNvSpPr/>
                <p:nvPr/>
              </p:nvSpPr>
              <p:spPr>
                <a:xfrm>
                  <a:off x="12219975" y="4655975"/>
                  <a:ext cx="123675" cy="15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7" h="6396" extrusionOk="0">
                      <a:moveTo>
                        <a:pt x="2474" y="1"/>
                      </a:moveTo>
                      <a:lnTo>
                        <a:pt x="2222" y="16"/>
                      </a:lnTo>
                      <a:lnTo>
                        <a:pt x="1985" y="64"/>
                      </a:lnTo>
                      <a:lnTo>
                        <a:pt x="1749" y="142"/>
                      </a:lnTo>
                      <a:lnTo>
                        <a:pt x="1513" y="253"/>
                      </a:lnTo>
                      <a:lnTo>
                        <a:pt x="1308" y="379"/>
                      </a:lnTo>
                      <a:lnTo>
                        <a:pt x="1103" y="536"/>
                      </a:lnTo>
                      <a:lnTo>
                        <a:pt x="899" y="725"/>
                      </a:lnTo>
                      <a:lnTo>
                        <a:pt x="725" y="930"/>
                      </a:lnTo>
                      <a:lnTo>
                        <a:pt x="568" y="1166"/>
                      </a:lnTo>
                      <a:lnTo>
                        <a:pt x="426" y="1402"/>
                      </a:lnTo>
                      <a:lnTo>
                        <a:pt x="300" y="1670"/>
                      </a:lnTo>
                      <a:lnTo>
                        <a:pt x="206" y="1954"/>
                      </a:lnTo>
                      <a:lnTo>
                        <a:pt x="111" y="2237"/>
                      </a:lnTo>
                      <a:lnTo>
                        <a:pt x="64" y="2552"/>
                      </a:lnTo>
                      <a:lnTo>
                        <a:pt x="17" y="2867"/>
                      </a:lnTo>
                      <a:lnTo>
                        <a:pt x="1" y="3198"/>
                      </a:lnTo>
                      <a:lnTo>
                        <a:pt x="17" y="3529"/>
                      </a:lnTo>
                      <a:lnTo>
                        <a:pt x="64" y="3844"/>
                      </a:lnTo>
                      <a:lnTo>
                        <a:pt x="111" y="4143"/>
                      </a:lnTo>
                      <a:lnTo>
                        <a:pt x="206" y="4442"/>
                      </a:lnTo>
                      <a:lnTo>
                        <a:pt x="300" y="4726"/>
                      </a:lnTo>
                      <a:lnTo>
                        <a:pt x="426" y="4978"/>
                      </a:lnTo>
                      <a:lnTo>
                        <a:pt x="568" y="5230"/>
                      </a:lnTo>
                      <a:lnTo>
                        <a:pt x="725" y="5450"/>
                      </a:lnTo>
                      <a:lnTo>
                        <a:pt x="899" y="5671"/>
                      </a:lnTo>
                      <a:lnTo>
                        <a:pt x="1103" y="5844"/>
                      </a:lnTo>
                      <a:lnTo>
                        <a:pt x="1308" y="6002"/>
                      </a:lnTo>
                      <a:lnTo>
                        <a:pt x="1513" y="6143"/>
                      </a:lnTo>
                      <a:lnTo>
                        <a:pt x="1749" y="6254"/>
                      </a:lnTo>
                      <a:lnTo>
                        <a:pt x="1985" y="6332"/>
                      </a:lnTo>
                      <a:lnTo>
                        <a:pt x="2222" y="6380"/>
                      </a:lnTo>
                      <a:lnTo>
                        <a:pt x="2474" y="6395"/>
                      </a:lnTo>
                      <a:lnTo>
                        <a:pt x="2726" y="6380"/>
                      </a:lnTo>
                      <a:lnTo>
                        <a:pt x="2978" y="6332"/>
                      </a:lnTo>
                      <a:lnTo>
                        <a:pt x="3214" y="6254"/>
                      </a:lnTo>
                      <a:lnTo>
                        <a:pt x="3434" y="6143"/>
                      </a:lnTo>
                      <a:lnTo>
                        <a:pt x="3655" y="6002"/>
                      </a:lnTo>
                      <a:lnTo>
                        <a:pt x="3860" y="5844"/>
                      </a:lnTo>
                      <a:lnTo>
                        <a:pt x="4049" y="5671"/>
                      </a:lnTo>
                      <a:lnTo>
                        <a:pt x="4222" y="5450"/>
                      </a:lnTo>
                      <a:lnTo>
                        <a:pt x="4380" y="5230"/>
                      </a:lnTo>
                      <a:lnTo>
                        <a:pt x="4521" y="4978"/>
                      </a:lnTo>
                      <a:lnTo>
                        <a:pt x="4647" y="4726"/>
                      </a:lnTo>
                      <a:lnTo>
                        <a:pt x="4758" y="4442"/>
                      </a:lnTo>
                      <a:lnTo>
                        <a:pt x="4836" y="4143"/>
                      </a:lnTo>
                      <a:lnTo>
                        <a:pt x="4899" y="3844"/>
                      </a:lnTo>
                      <a:lnTo>
                        <a:pt x="4931" y="3529"/>
                      </a:lnTo>
                      <a:lnTo>
                        <a:pt x="4947" y="3198"/>
                      </a:lnTo>
                      <a:lnTo>
                        <a:pt x="4931" y="2867"/>
                      </a:lnTo>
                      <a:lnTo>
                        <a:pt x="4899" y="2552"/>
                      </a:lnTo>
                      <a:lnTo>
                        <a:pt x="4836" y="2237"/>
                      </a:lnTo>
                      <a:lnTo>
                        <a:pt x="4758" y="1954"/>
                      </a:lnTo>
                      <a:lnTo>
                        <a:pt x="4647" y="1670"/>
                      </a:lnTo>
                      <a:lnTo>
                        <a:pt x="4521" y="1402"/>
                      </a:lnTo>
                      <a:lnTo>
                        <a:pt x="4380" y="1166"/>
                      </a:lnTo>
                      <a:lnTo>
                        <a:pt x="4222" y="930"/>
                      </a:lnTo>
                      <a:lnTo>
                        <a:pt x="4049" y="725"/>
                      </a:lnTo>
                      <a:lnTo>
                        <a:pt x="3860" y="536"/>
                      </a:lnTo>
                      <a:lnTo>
                        <a:pt x="3655" y="379"/>
                      </a:lnTo>
                      <a:lnTo>
                        <a:pt x="3434" y="253"/>
                      </a:lnTo>
                      <a:lnTo>
                        <a:pt x="3214" y="142"/>
                      </a:lnTo>
                      <a:lnTo>
                        <a:pt x="2978" y="64"/>
                      </a:lnTo>
                      <a:lnTo>
                        <a:pt x="2726" y="16"/>
                      </a:lnTo>
                      <a:lnTo>
                        <a:pt x="24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15"/>
                <p:cNvSpPr/>
                <p:nvPr/>
              </p:nvSpPr>
              <p:spPr>
                <a:xfrm>
                  <a:off x="13541100" y="4031850"/>
                  <a:ext cx="609575" cy="60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3" h="24383" extrusionOk="0">
                      <a:moveTo>
                        <a:pt x="7844" y="0"/>
                      </a:moveTo>
                      <a:lnTo>
                        <a:pt x="7844" y="7844"/>
                      </a:lnTo>
                      <a:lnTo>
                        <a:pt x="0" y="7844"/>
                      </a:lnTo>
                      <a:lnTo>
                        <a:pt x="0" y="16539"/>
                      </a:lnTo>
                      <a:lnTo>
                        <a:pt x="7844" y="16539"/>
                      </a:lnTo>
                      <a:lnTo>
                        <a:pt x="7844" y="24383"/>
                      </a:lnTo>
                      <a:lnTo>
                        <a:pt x="16538" y="24383"/>
                      </a:lnTo>
                      <a:lnTo>
                        <a:pt x="16538" y="16539"/>
                      </a:lnTo>
                      <a:lnTo>
                        <a:pt x="24382" y="16539"/>
                      </a:lnTo>
                      <a:lnTo>
                        <a:pt x="24382" y="7844"/>
                      </a:lnTo>
                      <a:lnTo>
                        <a:pt x="16538" y="7844"/>
                      </a:lnTo>
                      <a:lnTo>
                        <a:pt x="1653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133" name="Google Shape;133;p15"/>
            <p:cNvCxnSpPr/>
            <p:nvPr/>
          </p:nvCxnSpPr>
          <p:spPr>
            <a:xfrm>
              <a:off x="2790500" y="4732075"/>
              <a:ext cx="6022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139" name="Google Shape;139;p16"/>
          <p:cNvGrpSpPr/>
          <p:nvPr/>
        </p:nvGrpSpPr>
        <p:grpSpPr>
          <a:xfrm>
            <a:off x="7011675" y="1027446"/>
            <a:ext cx="1637022" cy="1144757"/>
            <a:chOff x="7011675" y="1027446"/>
            <a:chExt cx="1637022" cy="1144757"/>
          </a:xfrm>
        </p:grpSpPr>
        <p:grpSp>
          <p:nvGrpSpPr>
            <p:cNvPr id="140" name="Google Shape;140;p16"/>
            <p:cNvGrpSpPr/>
            <p:nvPr/>
          </p:nvGrpSpPr>
          <p:grpSpPr>
            <a:xfrm>
              <a:off x="7162758" y="1027446"/>
              <a:ext cx="1485938" cy="1144757"/>
              <a:chOff x="3383284" y="956121"/>
              <a:chExt cx="1562337" cy="1203614"/>
            </a:xfrm>
          </p:grpSpPr>
          <p:sp>
            <p:nvSpPr>
              <p:cNvPr id="141" name="Google Shape;141;p16"/>
              <p:cNvSpPr/>
              <p:nvPr/>
            </p:nvSpPr>
            <p:spPr>
              <a:xfrm>
                <a:off x="3383284" y="1205340"/>
                <a:ext cx="1292465" cy="841762"/>
              </a:xfrm>
              <a:custGeom>
                <a:avLst/>
                <a:gdLst/>
                <a:ahLst/>
                <a:cxnLst/>
                <a:rect l="l" t="t" r="r" b="b"/>
                <a:pathLst>
                  <a:path w="68150" h="44385" extrusionOk="0">
                    <a:moveTo>
                      <a:pt x="13131" y="1"/>
                    </a:moveTo>
                    <a:lnTo>
                      <a:pt x="1" y="12801"/>
                    </a:lnTo>
                    <a:lnTo>
                      <a:pt x="2464" y="14946"/>
                    </a:lnTo>
                    <a:lnTo>
                      <a:pt x="5071" y="17222"/>
                    </a:lnTo>
                    <a:lnTo>
                      <a:pt x="8216" y="19938"/>
                    </a:lnTo>
                    <a:lnTo>
                      <a:pt x="11570" y="22820"/>
                    </a:lnTo>
                    <a:lnTo>
                      <a:pt x="14847" y="25613"/>
                    </a:lnTo>
                    <a:lnTo>
                      <a:pt x="16354" y="26888"/>
                    </a:lnTo>
                    <a:lnTo>
                      <a:pt x="17728" y="28043"/>
                    </a:lnTo>
                    <a:lnTo>
                      <a:pt x="18927" y="29033"/>
                    </a:lnTo>
                    <a:lnTo>
                      <a:pt x="19928" y="29825"/>
                    </a:lnTo>
                    <a:lnTo>
                      <a:pt x="20170" y="30012"/>
                    </a:lnTo>
                    <a:lnTo>
                      <a:pt x="20466" y="30199"/>
                    </a:lnTo>
                    <a:lnTo>
                      <a:pt x="20807" y="30397"/>
                    </a:lnTo>
                    <a:lnTo>
                      <a:pt x="21203" y="30595"/>
                    </a:lnTo>
                    <a:lnTo>
                      <a:pt x="21643" y="30814"/>
                    </a:lnTo>
                    <a:lnTo>
                      <a:pt x="22116" y="31045"/>
                    </a:lnTo>
                    <a:lnTo>
                      <a:pt x="22644" y="31276"/>
                    </a:lnTo>
                    <a:lnTo>
                      <a:pt x="23205" y="31507"/>
                    </a:lnTo>
                    <a:lnTo>
                      <a:pt x="23810" y="31760"/>
                    </a:lnTo>
                    <a:lnTo>
                      <a:pt x="24447" y="32013"/>
                    </a:lnTo>
                    <a:lnTo>
                      <a:pt x="25833" y="32541"/>
                    </a:lnTo>
                    <a:lnTo>
                      <a:pt x="27351" y="33091"/>
                    </a:lnTo>
                    <a:lnTo>
                      <a:pt x="28967" y="33663"/>
                    </a:lnTo>
                    <a:lnTo>
                      <a:pt x="30694" y="34246"/>
                    </a:lnTo>
                    <a:lnTo>
                      <a:pt x="32497" y="34839"/>
                    </a:lnTo>
                    <a:lnTo>
                      <a:pt x="34367" y="35444"/>
                    </a:lnTo>
                    <a:lnTo>
                      <a:pt x="36302" y="36049"/>
                    </a:lnTo>
                    <a:lnTo>
                      <a:pt x="38282" y="36665"/>
                    </a:lnTo>
                    <a:lnTo>
                      <a:pt x="40283" y="37281"/>
                    </a:lnTo>
                    <a:lnTo>
                      <a:pt x="42307" y="37886"/>
                    </a:lnTo>
                    <a:lnTo>
                      <a:pt x="44319" y="38490"/>
                    </a:lnTo>
                    <a:lnTo>
                      <a:pt x="48300" y="39656"/>
                    </a:lnTo>
                    <a:lnTo>
                      <a:pt x="52116" y="40756"/>
                    </a:lnTo>
                    <a:lnTo>
                      <a:pt x="55657" y="41757"/>
                    </a:lnTo>
                    <a:lnTo>
                      <a:pt x="58802" y="42625"/>
                    </a:lnTo>
                    <a:lnTo>
                      <a:pt x="61442" y="43362"/>
                    </a:lnTo>
                    <a:lnTo>
                      <a:pt x="63465" y="43912"/>
                    </a:lnTo>
                    <a:lnTo>
                      <a:pt x="65225" y="44385"/>
                    </a:lnTo>
                    <a:lnTo>
                      <a:pt x="68150" y="34224"/>
                    </a:lnTo>
                    <a:lnTo>
                      <a:pt x="62354" y="31485"/>
                    </a:lnTo>
                    <a:lnTo>
                      <a:pt x="49587" y="25448"/>
                    </a:lnTo>
                    <a:lnTo>
                      <a:pt x="36742" y="19355"/>
                    </a:lnTo>
                    <a:lnTo>
                      <a:pt x="32453" y="17310"/>
                    </a:lnTo>
                    <a:lnTo>
                      <a:pt x="31222" y="16716"/>
                    </a:lnTo>
                    <a:lnTo>
                      <a:pt x="30738" y="16474"/>
                    </a:lnTo>
                    <a:lnTo>
                      <a:pt x="30331" y="16188"/>
                    </a:lnTo>
                    <a:lnTo>
                      <a:pt x="29869" y="15825"/>
                    </a:lnTo>
                    <a:lnTo>
                      <a:pt x="29363" y="15419"/>
                    </a:lnTo>
                    <a:lnTo>
                      <a:pt x="28813" y="14968"/>
                    </a:lnTo>
                    <a:lnTo>
                      <a:pt x="28230" y="14462"/>
                    </a:lnTo>
                    <a:lnTo>
                      <a:pt x="27604" y="13912"/>
                    </a:lnTo>
                    <a:lnTo>
                      <a:pt x="26955" y="13329"/>
                    </a:lnTo>
                    <a:lnTo>
                      <a:pt x="26273" y="12713"/>
                    </a:lnTo>
                    <a:lnTo>
                      <a:pt x="24854" y="11405"/>
                    </a:lnTo>
                    <a:lnTo>
                      <a:pt x="23381" y="10030"/>
                    </a:lnTo>
                    <a:lnTo>
                      <a:pt x="21885" y="8611"/>
                    </a:lnTo>
                    <a:lnTo>
                      <a:pt x="20412" y="7182"/>
                    </a:lnTo>
                    <a:lnTo>
                      <a:pt x="18982" y="5796"/>
                    </a:lnTo>
                    <a:lnTo>
                      <a:pt x="17629" y="4476"/>
                    </a:lnTo>
                    <a:lnTo>
                      <a:pt x="15309" y="2178"/>
                    </a:lnTo>
                    <a:lnTo>
                      <a:pt x="13725" y="594"/>
                    </a:lnTo>
                    <a:lnTo>
                      <a:pt x="13131" y="1"/>
                    </a:lnTo>
                    <a:close/>
                  </a:path>
                </a:pathLst>
              </a:custGeom>
              <a:solidFill>
                <a:srgbClr val="F7C9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6"/>
              <p:cNvSpPr/>
              <p:nvPr/>
            </p:nvSpPr>
            <p:spPr>
              <a:xfrm>
                <a:off x="4272382" y="1687734"/>
                <a:ext cx="91165" cy="192741"/>
              </a:xfrm>
              <a:custGeom>
                <a:avLst/>
                <a:gdLst/>
                <a:ahLst/>
                <a:cxnLst/>
                <a:rect l="l" t="t" r="r" b="b"/>
                <a:pathLst>
                  <a:path w="4807" h="10163" extrusionOk="0">
                    <a:moveTo>
                      <a:pt x="0" y="199"/>
                    </a:moveTo>
                    <a:lnTo>
                      <a:pt x="4806" y="10162"/>
                    </a:lnTo>
                    <a:lnTo>
                      <a:pt x="4685" y="8843"/>
                    </a:lnTo>
                    <a:lnTo>
                      <a:pt x="407" y="1"/>
                    </a:lnTo>
                    <a:lnTo>
                      <a:pt x="0" y="19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6"/>
              <p:cNvSpPr/>
              <p:nvPr/>
            </p:nvSpPr>
            <p:spPr>
              <a:xfrm>
                <a:off x="3975599" y="1158421"/>
                <a:ext cx="351440" cy="544144"/>
              </a:xfrm>
              <a:custGeom>
                <a:avLst/>
                <a:gdLst/>
                <a:ahLst/>
                <a:cxnLst/>
                <a:rect l="l" t="t" r="r" b="b"/>
                <a:pathLst>
                  <a:path w="18531" h="28692" extrusionOk="0">
                    <a:moveTo>
                      <a:pt x="1" y="2947"/>
                    </a:moveTo>
                    <a:lnTo>
                      <a:pt x="12416" y="28692"/>
                    </a:lnTo>
                    <a:lnTo>
                      <a:pt x="18531" y="25755"/>
                    </a:lnTo>
                    <a:lnTo>
                      <a:pt x="6104" y="0"/>
                    </a:lnTo>
                    <a:lnTo>
                      <a:pt x="1" y="294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6"/>
              <p:cNvSpPr/>
              <p:nvPr/>
            </p:nvSpPr>
            <p:spPr>
              <a:xfrm>
                <a:off x="4091152" y="1398252"/>
                <a:ext cx="128488" cy="82194"/>
              </a:xfrm>
              <a:custGeom>
                <a:avLst/>
                <a:gdLst/>
                <a:ahLst/>
                <a:cxnLst/>
                <a:rect l="l" t="t" r="r" b="b"/>
                <a:pathLst>
                  <a:path w="6775" h="4334" extrusionOk="0">
                    <a:moveTo>
                      <a:pt x="0" y="2948"/>
                    </a:moveTo>
                    <a:lnTo>
                      <a:pt x="671" y="4334"/>
                    </a:lnTo>
                    <a:lnTo>
                      <a:pt x="6774" y="1387"/>
                    </a:lnTo>
                    <a:lnTo>
                      <a:pt x="6103" y="1"/>
                    </a:lnTo>
                    <a:lnTo>
                      <a:pt x="0" y="2948"/>
                    </a:lnTo>
                    <a:close/>
                  </a:path>
                </a:pathLst>
              </a:custGeom>
              <a:solidFill>
                <a:srgbClr val="009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6"/>
              <p:cNvSpPr/>
              <p:nvPr/>
            </p:nvSpPr>
            <p:spPr>
              <a:xfrm>
                <a:off x="4091152" y="1426207"/>
                <a:ext cx="70702" cy="54240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2860" extrusionOk="0">
                    <a:moveTo>
                      <a:pt x="0" y="1474"/>
                    </a:moveTo>
                    <a:lnTo>
                      <a:pt x="671" y="2860"/>
                    </a:lnTo>
                    <a:lnTo>
                      <a:pt x="3728" y="1386"/>
                    </a:lnTo>
                    <a:lnTo>
                      <a:pt x="3057" y="0"/>
                    </a:lnTo>
                    <a:lnTo>
                      <a:pt x="0" y="1474"/>
                    </a:lnTo>
                    <a:close/>
                  </a:path>
                </a:pathLst>
              </a:custGeom>
              <a:solidFill>
                <a:srgbClr val="009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6"/>
              <p:cNvSpPr/>
              <p:nvPr/>
            </p:nvSpPr>
            <p:spPr>
              <a:xfrm>
                <a:off x="4248183" y="1664597"/>
                <a:ext cx="53216" cy="62585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3300" extrusionOk="0">
                    <a:moveTo>
                      <a:pt x="1" y="1067"/>
                    </a:moveTo>
                    <a:lnTo>
                      <a:pt x="1837" y="3299"/>
                    </a:lnTo>
                    <a:lnTo>
                      <a:pt x="2805" y="2837"/>
                    </a:lnTo>
                    <a:lnTo>
                      <a:pt x="2200" y="0"/>
                    </a:ln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00AC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6"/>
              <p:cNvSpPr/>
              <p:nvPr/>
            </p:nvSpPr>
            <p:spPr>
              <a:xfrm>
                <a:off x="3906983" y="990315"/>
                <a:ext cx="283451" cy="455729"/>
              </a:xfrm>
              <a:custGeom>
                <a:avLst/>
                <a:gdLst/>
                <a:ahLst/>
                <a:cxnLst/>
                <a:rect l="l" t="t" r="r" b="b"/>
                <a:pathLst>
                  <a:path w="14946" h="24030" extrusionOk="0">
                    <a:moveTo>
                      <a:pt x="1" y="2112"/>
                    </a:moveTo>
                    <a:lnTo>
                      <a:pt x="10591" y="24029"/>
                    </a:lnTo>
                    <a:lnTo>
                      <a:pt x="14946" y="21929"/>
                    </a:lnTo>
                    <a:lnTo>
                      <a:pt x="4366" y="1"/>
                    </a:lnTo>
                    <a:lnTo>
                      <a:pt x="1" y="211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6"/>
              <p:cNvSpPr/>
              <p:nvPr/>
            </p:nvSpPr>
            <p:spPr>
              <a:xfrm>
                <a:off x="3906983" y="1010342"/>
                <a:ext cx="242164" cy="435702"/>
              </a:xfrm>
              <a:custGeom>
                <a:avLst/>
                <a:gdLst/>
                <a:ahLst/>
                <a:cxnLst/>
                <a:rect l="l" t="t" r="r" b="b"/>
                <a:pathLst>
                  <a:path w="12769" h="22974" extrusionOk="0">
                    <a:moveTo>
                      <a:pt x="1" y="1056"/>
                    </a:moveTo>
                    <a:lnTo>
                      <a:pt x="10591" y="22973"/>
                    </a:lnTo>
                    <a:lnTo>
                      <a:pt x="12768" y="21928"/>
                    </a:lnTo>
                    <a:lnTo>
                      <a:pt x="2189" y="0"/>
                    </a:lnTo>
                    <a:lnTo>
                      <a:pt x="1" y="1056"/>
                    </a:lnTo>
                    <a:close/>
                  </a:path>
                </a:pathLst>
              </a:custGeom>
              <a:solidFill>
                <a:srgbClr val="00AC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6"/>
              <p:cNvSpPr/>
              <p:nvPr/>
            </p:nvSpPr>
            <p:spPr>
              <a:xfrm>
                <a:off x="3945994" y="1009299"/>
                <a:ext cx="205448" cy="417970"/>
              </a:xfrm>
              <a:custGeom>
                <a:avLst/>
                <a:gdLst/>
                <a:ahLst/>
                <a:cxnLst/>
                <a:rect l="l" t="t" r="r" b="b"/>
                <a:pathLst>
                  <a:path w="10833" h="22039" extrusionOk="0">
                    <a:moveTo>
                      <a:pt x="0" y="121"/>
                    </a:moveTo>
                    <a:lnTo>
                      <a:pt x="10590" y="22038"/>
                    </a:lnTo>
                    <a:lnTo>
                      <a:pt x="10832" y="21918"/>
                    </a:lnTo>
                    <a:lnTo>
                      <a:pt x="253" y="0"/>
                    </a:lnTo>
                    <a:lnTo>
                      <a:pt x="0" y="121"/>
                    </a:lnTo>
                    <a:close/>
                  </a:path>
                </a:pathLst>
              </a:custGeom>
              <a:solidFill>
                <a:srgbClr val="009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6"/>
              <p:cNvSpPr/>
              <p:nvPr/>
            </p:nvSpPr>
            <p:spPr>
              <a:xfrm>
                <a:off x="4120340" y="1432465"/>
                <a:ext cx="181476" cy="244250"/>
              </a:xfrm>
              <a:custGeom>
                <a:avLst/>
                <a:gdLst/>
                <a:ahLst/>
                <a:cxnLst/>
                <a:rect l="l" t="t" r="r" b="b"/>
                <a:pathLst>
                  <a:path w="9569" h="12879" extrusionOk="0">
                    <a:moveTo>
                      <a:pt x="1" y="2112"/>
                    </a:moveTo>
                    <a:lnTo>
                      <a:pt x="5202" y="12878"/>
                    </a:lnTo>
                    <a:lnTo>
                      <a:pt x="9568" y="10767"/>
                    </a:lnTo>
                    <a:lnTo>
                      <a:pt x="4366" y="0"/>
                    </a:lnTo>
                    <a:lnTo>
                      <a:pt x="1" y="211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6"/>
              <p:cNvSpPr/>
              <p:nvPr/>
            </p:nvSpPr>
            <p:spPr>
              <a:xfrm>
                <a:off x="4120340" y="1452492"/>
                <a:ext cx="139962" cy="224223"/>
              </a:xfrm>
              <a:custGeom>
                <a:avLst/>
                <a:gdLst/>
                <a:ahLst/>
                <a:cxnLst/>
                <a:rect l="l" t="t" r="r" b="b"/>
                <a:pathLst>
                  <a:path w="7380" h="11823" extrusionOk="0">
                    <a:moveTo>
                      <a:pt x="1" y="1056"/>
                    </a:moveTo>
                    <a:lnTo>
                      <a:pt x="5202" y="11822"/>
                    </a:lnTo>
                    <a:lnTo>
                      <a:pt x="7380" y="10766"/>
                    </a:lnTo>
                    <a:lnTo>
                      <a:pt x="2189" y="0"/>
                    </a:lnTo>
                    <a:lnTo>
                      <a:pt x="1" y="1056"/>
                    </a:lnTo>
                    <a:close/>
                  </a:path>
                </a:pathLst>
              </a:custGeom>
              <a:solidFill>
                <a:srgbClr val="FF4D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6"/>
              <p:cNvSpPr/>
              <p:nvPr/>
            </p:nvSpPr>
            <p:spPr>
              <a:xfrm>
                <a:off x="3947663" y="1145069"/>
                <a:ext cx="180414" cy="10115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5334" extrusionOk="0">
                    <a:moveTo>
                      <a:pt x="0" y="4355"/>
                    </a:moveTo>
                    <a:lnTo>
                      <a:pt x="473" y="5334"/>
                    </a:lnTo>
                    <a:lnTo>
                      <a:pt x="9512" y="979"/>
                    </a:lnTo>
                    <a:lnTo>
                      <a:pt x="9040" y="0"/>
                    </a:lnTo>
                    <a:lnTo>
                      <a:pt x="0" y="4355"/>
                    </a:lnTo>
                    <a:close/>
                  </a:path>
                </a:pathLst>
              </a:custGeom>
              <a:solidFill>
                <a:srgbClr val="009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6"/>
              <p:cNvSpPr/>
              <p:nvPr/>
            </p:nvSpPr>
            <p:spPr>
              <a:xfrm>
                <a:off x="3877777" y="956121"/>
                <a:ext cx="128507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4333" extrusionOk="0">
                    <a:moveTo>
                      <a:pt x="1" y="2947"/>
                    </a:moveTo>
                    <a:lnTo>
                      <a:pt x="672" y="4333"/>
                    </a:lnTo>
                    <a:lnTo>
                      <a:pt x="6775" y="1386"/>
                    </a:lnTo>
                    <a:lnTo>
                      <a:pt x="6115" y="0"/>
                    </a:lnTo>
                    <a:lnTo>
                      <a:pt x="1" y="2947"/>
                    </a:lnTo>
                    <a:close/>
                  </a:path>
                </a:pathLst>
              </a:custGeom>
              <a:solidFill>
                <a:srgbClr val="009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6"/>
              <p:cNvSpPr/>
              <p:nvPr/>
            </p:nvSpPr>
            <p:spPr>
              <a:xfrm>
                <a:off x="3877777" y="984057"/>
                <a:ext cx="70720" cy="54240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2860" extrusionOk="0">
                    <a:moveTo>
                      <a:pt x="1" y="1474"/>
                    </a:moveTo>
                    <a:lnTo>
                      <a:pt x="672" y="2860"/>
                    </a:lnTo>
                    <a:lnTo>
                      <a:pt x="3729" y="1386"/>
                    </a:lnTo>
                    <a:lnTo>
                      <a:pt x="3058" y="1"/>
                    </a:lnTo>
                    <a:lnTo>
                      <a:pt x="1" y="1474"/>
                    </a:lnTo>
                    <a:close/>
                  </a:path>
                </a:pathLst>
              </a:custGeom>
              <a:solidFill>
                <a:srgbClr val="009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6"/>
              <p:cNvSpPr/>
              <p:nvPr/>
            </p:nvSpPr>
            <p:spPr>
              <a:xfrm>
                <a:off x="4269044" y="1664597"/>
                <a:ext cx="32354" cy="58204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3069" extrusionOk="0">
                    <a:moveTo>
                      <a:pt x="1221" y="3068"/>
                    </a:moveTo>
                    <a:lnTo>
                      <a:pt x="1705" y="2837"/>
                    </a:lnTo>
                    <a:lnTo>
                      <a:pt x="1100" y="0"/>
                    </a:lnTo>
                    <a:lnTo>
                      <a:pt x="1" y="528"/>
                    </a:lnTo>
                    <a:lnTo>
                      <a:pt x="1221" y="3068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4620257" y="1854171"/>
                <a:ext cx="325364" cy="305564"/>
              </a:xfrm>
              <a:custGeom>
                <a:avLst/>
                <a:gdLst/>
                <a:ahLst/>
                <a:cxnLst/>
                <a:rect l="l" t="t" r="r" b="b"/>
                <a:pathLst>
                  <a:path w="17156" h="16112" extrusionOk="0">
                    <a:moveTo>
                      <a:pt x="3278" y="1"/>
                    </a:moveTo>
                    <a:lnTo>
                      <a:pt x="2926" y="12"/>
                    </a:lnTo>
                    <a:lnTo>
                      <a:pt x="1" y="10173"/>
                    </a:lnTo>
                    <a:lnTo>
                      <a:pt x="594" y="10536"/>
                    </a:lnTo>
                    <a:lnTo>
                      <a:pt x="2035" y="11405"/>
                    </a:lnTo>
                    <a:lnTo>
                      <a:pt x="2893" y="11921"/>
                    </a:lnTo>
                    <a:lnTo>
                      <a:pt x="3762" y="12427"/>
                    </a:lnTo>
                    <a:lnTo>
                      <a:pt x="4575" y="12878"/>
                    </a:lnTo>
                    <a:lnTo>
                      <a:pt x="5257" y="13252"/>
                    </a:lnTo>
                    <a:lnTo>
                      <a:pt x="5609" y="13417"/>
                    </a:lnTo>
                    <a:lnTo>
                      <a:pt x="6049" y="13615"/>
                    </a:lnTo>
                    <a:lnTo>
                      <a:pt x="6577" y="13824"/>
                    </a:lnTo>
                    <a:lnTo>
                      <a:pt x="7160" y="14055"/>
                    </a:lnTo>
                    <a:lnTo>
                      <a:pt x="7797" y="14308"/>
                    </a:lnTo>
                    <a:lnTo>
                      <a:pt x="8479" y="14550"/>
                    </a:lnTo>
                    <a:lnTo>
                      <a:pt x="9172" y="14803"/>
                    </a:lnTo>
                    <a:lnTo>
                      <a:pt x="9865" y="15045"/>
                    </a:lnTo>
                    <a:lnTo>
                      <a:pt x="10547" y="15265"/>
                    </a:lnTo>
                    <a:lnTo>
                      <a:pt x="11207" y="15485"/>
                    </a:lnTo>
                    <a:lnTo>
                      <a:pt x="11833" y="15671"/>
                    </a:lnTo>
                    <a:lnTo>
                      <a:pt x="12394" y="15836"/>
                    </a:lnTo>
                    <a:lnTo>
                      <a:pt x="12889" y="15968"/>
                    </a:lnTo>
                    <a:lnTo>
                      <a:pt x="13285" y="16056"/>
                    </a:lnTo>
                    <a:lnTo>
                      <a:pt x="13461" y="16089"/>
                    </a:lnTo>
                    <a:lnTo>
                      <a:pt x="13593" y="16111"/>
                    </a:lnTo>
                    <a:lnTo>
                      <a:pt x="13780" y="16111"/>
                    </a:lnTo>
                    <a:lnTo>
                      <a:pt x="13802" y="16100"/>
                    </a:lnTo>
                    <a:lnTo>
                      <a:pt x="13824" y="16078"/>
                    </a:lnTo>
                    <a:lnTo>
                      <a:pt x="13835" y="16056"/>
                    </a:lnTo>
                    <a:lnTo>
                      <a:pt x="13824" y="16034"/>
                    </a:lnTo>
                    <a:lnTo>
                      <a:pt x="13802" y="15957"/>
                    </a:lnTo>
                    <a:lnTo>
                      <a:pt x="13736" y="15869"/>
                    </a:lnTo>
                    <a:lnTo>
                      <a:pt x="13648" y="15748"/>
                    </a:lnTo>
                    <a:lnTo>
                      <a:pt x="13538" y="15627"/>
                    </a:lnTo>
                    <a:lnTo>
                      <a:pt x="13230" y="15320"/>
                    </a:lnTo>
                    <a:lnTo>
                      <a:pt x="12834" y="14968"/>
                    </a:lnTo>
                    <a:lnTo>
                      <a:pt x="12383" y="14572"/>
                    </a:lnTo>
                    <a:lnTo>
                      <a:pt x="11888" y="14165"/>
                    </a:lnTo>
                    <a:lnTo>
                      <a:pt x="11361" y="13736"/>
                    </a:lnTo>
                    <a:lnTo>
                      <a:pt x="10305" y="12900"/>
                    </a:lnTo>
                    <a:lnTo>
                      <a:pt x="9370" y="12174"/>
                    </a:lnTo>
                    <a:lnTo>
                      <a:pt x="8446" y="11471"/>
                    </a:lnTo>
                    <a:lnTo>
                      <a:pt x="9513" y="11833"/>
                    </a:lnTo>
                    <a:lnTo>
                      <a:pt x="10624" y="12185"/>
                    </a:lnTo>
                    <a:lnTo>
                      <a:pt x="11910" y="12581"/>
                    </a:lnTo>
                    <a:lnTo>
                      <a:pt x="12570" y="12768"/>
                    </a:lnTo>
                    <a:lnTo>
                      <a:pt x="13219" y="12944"/>
                    </a:lnTo>
                    <a:lnTo>
                      <a:pt x="13846" y="13109"/>
                    </a:lnTo>
                    <a:lnTo>
                      <a:pt x="14407" y="13241"/>
                    </a:lnTo>
                    <a:lnTo>
                      <a:pt x="14913" y="13340"/>
                    </a:lnTo>
                    <a:lnTo>
                      <a:pt x="15133" y="13373"/>
                    </a:lnTo>
                    <a:lnTo>
                      <a:pt x="15331" y="13395"/>
                    </a:lnTo>
                    <a:lnTo>
                      <a:pt x="15495" y="13406"/>
                    </a:lnTo>
                    <a:lnTo>
                      <a:pt x="15627" y="13406"/>
                    </a:lnTo>
                    <a:lnTo>
                      <a:pt x="15737" y="13384"/>
                    </a:lnTo>
                    <a:lnTo>
                      <a:pt x="15781" y="13373"/>
                    </a:lnTo>
                    <a:lnTo>
                      <a:pt x="15814" y="13351"/>
                    </a:lnTo>
                    <a:lnTo>
                      <a:pt x="15836" y="13329"/>
                    </a:lnTo>
                    <a:lnTo>
                      <a:pt x="15847" y="13307"/>
                    </a:lnTo>
                    <a:lnTo>
                      <a:pt x="15847" y="13263"/>
                    </a:lnTo>
                    <a:lnTo>
                      <a:pt x="15836" y="13230"/>
                    </a:lnTo>
                    <a:lnTo>
                      <a:pt x="15792" y="13131"/>
                    </a:lnTo>
                    <a:lnTo>
                      <a:pt x="15704" y="13021"/>
                    </a:lnTo>
                    <a:lnTo>
                      <a:pt x="15583" y="12889"/>
                    </a:lnTo>
                    <a:lnTo>
                      <a:pt x="15429" y="12746"/>
                    </a:lnTo>
                    <a:lnTo>
                      <a:pt x="15254" y="12592"/>
                    </a:lnTo>
                    <a:lnTo>
                      <a:pt x="15045" y="12416"/>
                    </a:lnTo>
                    <a:lnTo>
                      <a:pt x="14561" y="12042"/>
                    </a:lnTo>
                    <a:lnTo>
                      <a:pt x="14011" y="11647"/>
                    </a:lnTo>
                    <a:lnTo>
                      <a:pt x="13406" y="11218"/>
                    </a:lnTo>
                    <a:lnTo>
                      <a:pt x="12779" y="10789"/>
                    </a:lnTo>
                    <a:lnTo>
                      <a:pt x="12141" y="10360"/>
                    </a:lnTo>
                    <a:lnTo>
                      <a:pt x="11515" y="9953"/>
                    </a:lnTo>
                    <a:lnTo>
                      <a:pt x="10404" y="9238"/>
                    </a:lnTo>
                    <a:lnTo>
                      <a:pt x="9304" y="8545"/>
                    </a:lnTo>
                    <a:lnTo>
                      <a:pt x="9590" y="8644"/>
                    </a:lnTo>
                    <a:lnTo>
                      <a:pt x="10371" y="8908"/>
                    </a:lnTo>
                    <a:lnTo>
                      <a:pt x="10888" y="9073"/>
                    </a:lnTo>
                    <a:lnTo>
                      <a:pt x="11482" y="9260"/>
                    </a:lnTo>
                    <a:lnTo>
                      <a:pt x="12119" y="9447"/>
                    </a:lnTo>
                    <a:lnTo>
                      <a:pt x="12790" y="9634"/>
                    </a:lnTo>
                    <a:lnTo>
                      <a:pt x="13472" y="9810"/>
                    </a:lnTo>
                    <a:lnTo>
                      <a:pt x="14154" y="9975"/>
                    </a:lnTo>
                    <a:lnTo>
                      <a:pt x="14803" y="10107"/>
                    </a:lnTo>
                    <a:lnTo>
                      <a:pt x="15111" y="10162"/>
                    </a:lnTo>
                    <a:lnTo>
                      <a:pt x="15418" y="10206"/>
                    </a:lnTo>
                    <a:lnTo>
                      <a:pt x="15693" y="10239"/>
                    </a:lnTo>
                    <a:lnTo>
                      <a:pt x="15968" y="10250"/>
                    </a:lnTo>
                    <a:lnTo>
                      <a:pt x="16210" y="10261"/>
                    </a:lnTo>
                    <a:lnTo>
                      <a:pt x="16430" y="10261"/>
                    </a:lnTo>
                    <a:lnTo>
                      <a:pt x="16628" y="10239"/>
                    </a:lnTo>
                    <a:lnTo>
                      <a:pt x="16804" y="10195"/>
                    </a:lnTo>
                    <a:lnTo>
                      <a:pt x="16881" y="10173"/>
                    </a:lnTo>
                    <a:lnTo>
                      <a:pt x="16947" y="10140"/>
                    </a:lnTo>
                    <a:lnTo>
                      <a:pt x="17013" y="10107"/>
                    </a:lnTo>
                    <a:lnTo>
                      <a:pt x="17068" y="10074"/>
                    </a:lnTo>
                    <a:lnTo>
                      <a:pt x="17112" y="10030"/>
                    </a:lnTo>
                    <a:lnTo>
                      <a:pt x="17134" y="9975"/>
                    </a:lnTo>
                    <a:lnTo>
                      <a:pt x="17156" y="9931"/>
                    </a:lnTo>
                    <a:lnTo>
                      <a:pt x="17156" y="9876"/>
                    </a:lnTo>
                    <a:lnTo>
                      <a:pt x="17156" y="9821"/>
                    </a:lnTo>
                    <a:lnTo>
                      <a:pt x="17145" y="9766"/>
                    </a:lnTo>
                    <a:lnTo>
                      <a:pt x="17112" y="9700"/>
                    </a:lnTo>
                    <a:lnTo>
                      <a:pt x="17079" y="9634"/>
                    </a:lnTo>
                    <a:lnTo>
                      <a:pt x="16969" y="9502"/>
                    </a:lnTo>
                    <a:lnTo>
                      <a:pt x="16837" y="9359"/>
                    </a:lnTo>
                    <a:lnTo>
                      <a:pt x="16661" y="9205"/>
                    </a:lnTo>
                    <a:lnTo>
                      <a:pt x="16463" y="9051"/>
                    </a:lnTo>
                    <a:lnTo>
                      <a:pt x="16232" y="8886"/>
                    </a:lnTo>
                    <a:lnTo>
                      <a:pt x="15979" y="8710"/>
                    </a:lnTo>
                    <a:lnTo>
                      <a:pt x="15704" y="8534"/>
                    </a:lnTo>
                    <a:lnTo>
                      <a:pt x="15407" y="8358"/>
                    </a:lnTo>
                    <a:lnTo>
                      <a:pt x="14781" y="8006"/>
                    </a:lnTo>
                    <a:lnTo>
                      <a:pt x="14110" y="7655"/>
                    </a:lnTo>
                    <a:lnTo>
                      <a:pt x="13439" y="7303"/>
                    </a:lnTo>
                    <a:lnTo>
                      <a:pt x="12768" y="6984"/>
                    </a:lnTo>
                    <a:lnTo>
                      <a:pt x="12141" y="6687"/>
                    </a:lnTo>
                    <a:lnTo>
                      <a:pt x="11570" y="6423"/>
                    </a:lnTo>
                    <a:lnTo>
                      <a:pt x="10712" y="6038"/>
                    </a:lnTo>
                    <a:lnTo>
                      <a:pt x="10382" y="5895"/>
                    </a:lnTo>
                    <a:lnTo>
                      <a:pt x="10657" y="5950"/>
                    </a:lnTo>
                    <a:lnTo>
                      <a:pt x="11372" y="6093"/>
                    </a:lnTo>
                    <a:lnTo>
                      <a:pt x="12394" y="6291"/>
                    </a:lnTo>
                    <a:lnTo>
                      <a:pt x="12966" y="6390"/>
                    </a:lnTo>
                    <a:lnTo>
                      <a:pt x="13571" y="6478"/>
                    </a:lnTo>
                    <a:lnTo>
                      <a:pt x="14176" y="6566"/>
                    </a:lnTo>
                    <a:lnTo>
                      <a:pt x="14759" y="6632"/>
                    </a:lnTo>
                    <a:lnTo>
                      <a:pt x="15320" y="6687"/>
                    </a:lnTo>
                    <a:lnTo>
                      <a:pt x="15583" y="6698"/>
                    </a:lnTo>
                    <a:lnTo>
                      <a:pt x="15825" y="6709"/>
                    </a:lnTo>
                    <a:lnTo>
                      <a:pt x="16056" y="6709"/>
                    </a:lnTo>
                    <a:lnTo>
                      <a:pt x="16265" y="6698"/>
                    </a:lnTo>
                    <a:lnTo>
                      <a:pt x="16452" y="6676"/>
                    </a:lnTo>
                    <a:lnTo>
                      <a:pt x="16617" y="6654"/>
                    </a:lnTo>
                    <a:lnTo>
                      <a:pt x="16749" y="6610"/>
                    </a:lnTo>
                    <a:lnTo>
                      <a:pt x="16859" y="6566"/>
                    </a:lnTo>
                    <a:lnTo>
                      <a:pt x="16903" y="6533"/>
                    </a:lnTo>
                    <a:lnTo>
                      <a:pt x="16936" y="6500"/>
                    </a:lnTo>
                    <a:lnTo>
                      <a:pt x="16969" y="6467"/>
                    </a:lnTo>
                    <a:lnTo>
                      <a:pt x="16980" y="6423"/>
                    </a:lnTo>
                    <a:lnTo>
                      <a:pt x="16991" y="6390"/>
                    </a:lnTo>
                    <a:lnTo>
                      <a:pt x="16991" y="6346"/>
                    </a:lnTo>
                    <a:lnTo>
                      <a:pt x="16969" y="6291"/>
                    </a:lnTo>
                    <a:lnTo>
                      <a:pt x="16947" y="6247"/>
                    </a:lnTo>
                    <a:lnTo>
                      <a:pt x="16903" y="6192"/>
                    </a:lnTo>
                    <a:lnTo>
                      <a:pt x="16859" y="6137"/>
                    </a:lnTo>
                    <a:lnTo>
                      <a:pt x="16727" y="6016"/>
                    </a:lnTo>
                    <a:lnTo>
                      <a:pt x="16562" y="5895"/>
                    </a:lnTo>
                    <a:lnTo>
                      <a:pt x="16364" y="5763"/>
                    </a:lnTo>
                    <a:lnTo>
                      <a:pt x="16122" y="5620"/>
                    </a:lnTo>
                    <a:lnTo>
                      <a:pt x="15869" y="5477"/>
                    </a:lnTo>
                    <a:lnTo>
                      <a:pt x="15572" y="5334"/>
                    </a:lnTo>
                    <a:lnTo>
                      <a:pt x="15265" y="5180"/>
                    </a:lnTo>
                    <a:lnTo>
                      <a:pt x="14594" y="4861"/>
                    </a:lnTo>
                    <a:lnTo>
                      <a:pt x="13868" y="4553"/>
                    </a:lnTo>
                    <a:lnTo>
                      <a:pt x="13109" y="4234"/>
                    </a:lnTo>
                    <a:lnTo>
                      <a:pt x="12350" y="3927"/>
                    </a:lnTo>
                    <a:lnTo>
                      <a:pt x="11613" y="3641"/>
                    </a:lnTo>
                    <a:lnTo>
                      <a:pt x="10305" y="3157"/>
                    </a:lnTo>
                    <a:lnTo>
                      <a:pt x="9370" y="2816"/>
                    </a:lnTo>
                    <a:lnTo>
                      <a:pt x="9018" y="2684"/>
                    </a:lnTo>
                    <a:lnTo>
                      <a:pt x="9106" y="2673"/>
                    </a:lnTo>
                    <a:lnTo>
                      <a:pt x="9370" y="2629"/>
                    </a:lnTo>
                    <a:lnTo>
                      <a:pt x="9535" y="2585"/>
                    </a:lnTo>
                    <a:lnTo>
                      <a:pt x="9722" y="2541"/>
                    </a:lnTo>
                    <a:lnTo>
                      <a:pt x="9931" y="2475"/>
                    </a:lnTo>
                    <a:lnTo>
                      <a:pt x="10140" y="2398"/>
                    </a:lnTo>
                    <a:lnTo>
                      <a:pt x="10338" y="2310"/>
                    </a:lnTo>
                    <a:lnTo>
                      <a:pt x="10536" y="2200"/>
                    </a:lnTo>
                    <a:lnTo>
                      <a:pt x="10723" y="2079"/>
                    </a:lnTo>
                    <a:lnTo>
                      <a:pt x="10811" y="2002"/>
                    </a:lnTo>
                    <a:lnTo>
                      <a:pt x="10888" y="1936"/>
                    </a:lnTo>
                    <a:lnTo>
                      <a:pt x="10954" y="1848"/>
                    </a:lnTo>
                    <a:lnTo>
                      <a:pt x="11020" y="1771"/>
                    </a:lnTo>
                    <a:lnTo>
                      <a:pt x="11075" y="1683"/>
                    </a:lnTo>
                    <a:lnTo>
                      <a:pt x="11119" y="1584"/>
                    </a:lnTo>
                    <a:lnTo>
                      <a:pt x="11163" y="1485"/>
                    </a:lnTo>
                    <a:lnTo>
                      <a:pt x="11185" y="1386"/>
                    </a:lnTo>
                    <a:lnTo>
                      <a:pt x="11196" y="1276"/>
                    </a:lnTo>
                    <a:lnTo>
                      <a:pt x="11196" y="1155"/>
                    </a:lnTo>
                    <a:lnTo>
                      <a:pt x="11185" y="1100"/>
                    </a:lnTo>
                    <a:lnTo>
                      <a:pt x="11163" y="1045"/>
                    </a:lnTo>
                    <a:lnTo>
                      <a:pt x="11130" y="990"/>
                    </a:lnTo>
                    <a:lnTo>
                      <a:pt x="11086" y="935"/>
                    </a:lnTo>
                    <a:lnTo>
                      <a:pt x="11031" y="880"/>
                    </a:lnTo>
                    <a:lnTo>
                      <a:pt x="10965" y="836"/>
                    </a:lnTo>
                    <a:lnTo>
                      <a:pt x="10811" y="748"/>
                    </a:lnTo>
                    <a:lnTo>
                      <a:pt x="10624" y="660"/>
                    </a:lnTo>
                    <a:lnTo>
                      <a:pt x="10393" y="583"/>
                    </a:lnTo>
                    <a:lnTo>
                      <a:pt x="10140" y="506"/>
                    </a:lnTo>
                    <a:lnTo>
                      <a:pt x="9865" y="440"/>
                    </a:lnTo>
                    <a:lnTo>
                      <a:pt x="9557" y="385"/>
                    </a:lnTo>
                    <a:lnTo>
                      <a:pt x="9238" y="330"/>
                    </a:lnTo>
                    <a:lnTo>
                      <a:pt x="8897" y="276"/>
                    </a:lnTo>
                    <a:lnTo>
                      <a:pt x="8534" y="243"/>
                    </a:lnTo>
                    <a:lnTo>
                      <a:pt x="7797" y="166"/>
                    </a:lnTo>
                    <a:lnTo>
                      <a:pt x="7028" y="111"/>
                    </a:lnTo>
                    <a:lnTo>
                      <a:pt x="6258" y="67"/>
                    </a:lnTo>
                    <a:lnTo>
                      <a:pt x="5521" y="34"/>
                    </a:lnTo>
                    <a:lnTo>
                      <a:pt x="4828" y="23"/>
                    </a:lnTo>
                    <a:lnTo>
                      <a:pt x="4212" y="12"/>
                    </a:lnTo>
                    <a:lnTo>
                      <a:pt x="3278" y="1"/>
                    </a:lnTo>
                    <a:close/>
                  </a:path>
                </a:pathLst>
              </a:custGeom>
              <a:solidFill>
                <a:srgbClr val="F7C9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6"/>
              <p:cNvSpPr/>
              <p:nvPr/>
            </p:nvSpPr>
            <p:spPr>
              <a:xfrm>
                <a:off x="4672809" y="1963675"/>
                <a:ext cx="60290" cy="98239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5180" extrusionOk="0">
                    <a:moveTo>
                      <a:pt x="1" y="0"/>
                    </a:moveTo>
                    <a:lnTo>
                      <a:pt x="573" y="550"/>
                    </a:lnTo>
                    <a:lnTo>
                      <a:pt x="848" y="836"/>
                    </a:lnTo>
                    <a:lnTo>
                      <a:pt x="1112" y="1122"/>
                    </a:lnTo>
                    <a:lnTo>
                      <a:pt x="1364" y="1408"/>
                    </a:lnTo>
                    <a:lnTo>
                      <a:pt x="1606" y="1705"/>
                    </a:lnTo>
                    <a:lnTo>
                      <a:pt x="1837" y="2002"/>
                    </a:lnTo>
                    <a:lnTo>
                      <a:pt x="2057" y="2309"/>
                    </a:lnTo>
                    <a:lnTo>
                      <a:pt x="2255" y="2628"/>
                    </a:lnTo>
                    <a:lnTo>
                      <a:pt x="2431" y="2958"/>
                    </a:lnTo>
                    <a:lnTo>
                      <a:pt x="2519" y="3134"/>
                    </a:lnTo>
                    <a:lnTo>
                      <a:pt x="2585" y="3299"/>
                    </a:lnTo>
                    <a:lnTo>
                      <a:pt x="2717" y="3651"/>
                    </a:lnTo>
                    <a:lnTo>
                      <a:pt x="2772" y="3838"/>
                    </a:lnTo>
                    <a:lnTo>
                      <a:pt x="2827" y="4014"/>
                    </a:lnTo>
                    <a:lnTo>
                      <a:pt x="2849" y="4113"/>
                    </a:lnTo>
                    <a:lnTo>
                      <a:pt x="2860" y="4201"/>
                    </a:lnTo>
                    <a:lnTo>
                      <a:pt x="2882" y="4300"/>
                    </a:lnTo>
                    <a:lnTo>
                      <a:pt x="2893" y="4388"/>
                    </a:lnTo>
                    <a:lnTo>
                      <a:pt x="2926" y="4586"/>
                    </a:lnTo>
                    <a:lnTo>
                      <a:pt x="2948" y="4773"/>
                    </a:lnTo>
                    <a:lnTo>
                      <a:pt x="2970" y="5180"/>
                    </a:lnTo>
                    <a:lnTo>
                      <a:pt x="3036" y="4982"/>
                    </a:lnTo>
                    <a:lnTo>
                      <a:pt x="3069" y="4894"/>
                    </a:lnTo>
                    <a:lnTo>
                      <a:pt x="3091" y="4795"/>
                    </a:lnTo>
                    <a:lnTo>
                      <a:pt x="3135" y="4586"/>
                    </a:lnTo>
                    <a:lnTo>
                      <a:pt x="3157" y="4388"/>
                    </a:lnTo>
                    <a:lnTo>
                      <a:pt x="3168" y="4278"/>
                    </a:lnTo>
                    <a:lnTo>
                      <a:pt x="3168" y="4179"/>
                    </a:lnTo>
                    <a:lnTo>
                      <a:pt x="3179" y="4069"/>
                    </a:lnTo>
                    <a:lnTo>
                      <a:pt x="3168" y="3970"/>
                    </a:lnTo>
                    <a:lnTo>
                      <a:pt x="3157" y="3761"/>
                    </a:lnTo>
                    <a:lnTo>
                      <a:pt x="3124" y="3552"/>
                    </a:lnTo>
                    <a:lnTo>
                      <a:pt x="3113" y="3453"/>
                    </a:lnTo>
                    <a:lnTo>
                      <a:pt x="3091" y="3354"/>
                    </a:lnTo>
                    <a:lnTo>
                      <a:pt x="3036" y="3145"/>
                    </a:lnTo>
                    <a:lnTo>
                      <a:pt x="2970" y="2947"/>
                    </a:lnTo>
                    <a:lnTo>
                      <a:pt x="2893" y="2749"/>
                    </a:lnTo>
                    <a:lnTo>
                      <a:pt x="2805" y="2562"/>
                    </a:lnTo>
                    <a:lnTo>
                      <a:pt x="2717" y="2375"/>
                    </a:lnTo>
                    <a:lnTo>
                      <a:pt x="2618" y="2199"/>
                    </a:lnTo>
                    <a:lnTo>
                      <a:pt x="2508" y="2024"/>
                    </a:lnTo>
                    <a:lnTo>
                      <a:pt x="2387" y="1848"/>
                    </a:lnTo>
                    <a:lnTo>
                      <a:pt x="2255" y="1683"/>
                    </a:lnTo>
                    <a:lnTo>
                      <a:pt x="2134" y="1529"/>
                    </a:lnTo>
                    <a:lnTo>
                      <a:pt x="1991" y="1375"/>
                    </a:lnTo>
                    <a:lnTo>
                      <a:pt x="1848" y="1221"/>
                    </a:lnTo>
                    <a:lnTo>
                      <a:pt x="1705" y="1078"/>
                    </a:lnTo>
                    <a:lnTo>
                      <a:pt x="1551" y="946"/>
                    </a:lnTo>
                    <a:lnTo>
                      <a:pt x="1397" y="814"/>
                    </a:lnTo>
                    <a:lnTo>
                      <a:pt x="1233" y="682"/>
                    </a:lnTo>
                    <a:lnTo>
                      <a:pt x="1068" y="572"/>
                    </a:lnTo>
                    <a:lnTo>
                      <a:pt x="903" y="451"/>
                    </a:lnTo>
                    <a:lnTo>
                      <a:pt x="738" y="352"/>
                    </a:lnTo>
                    <a:lnTo>
                      <a:pt x="562" y="242"/>
                    </a:lnTo>
                    <a:lnTo>
                      <a:pt x="375" y="154"/>
                    </a:lnTo>
                    <a:lnTo>
                      <a:pt x="188" y="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DA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6"/>
              <p:cNvSpPr/>
              <p:nvPr/>
            </p:nvSpPr>
            <p:spPr>
              <a:xfrm>
                <a:off x="4651341" y="1906514"/>
                <a:ext cx="143717" cy="49878"/>
              </a:xfrm>
              <a:custGeom>
                <a:avLst/>
                <a:gdLst/>
                <a:ahLst/>
                <a:cxnLst/>
                <a:rect l="l" t="t" r="r" b="b"/>
                <a:pathLst>
                  <a:path w="7578" h="2630" extrusionOk="0">
                    <a:moveTo>
                      <a:pt x="7577" y="1"/>
                    </a:moveTo>
                    <a:lnTo>
                      <a:pt x="7390" y="188"/>
                    </a:lnTo>
                    <a:lnTo>
                      <a:pt x="7192" y="364"/>
                    </a:lnTo>
                    <a:lnTo>
                      <a:pt x="6994" y="529"/>
                    </a:lnTo>
                    <a:lnTo>
                      <a:pt x="6796" y="694"/>
                    </a:lnTo>
                    <a:lnTo>
                      <a:pt x="6587" y="848"/>
                    </a:lnTo>
                    <a:lnTo>
                      <a:pt x="6378" y="1002"/>
                    </a:lnTo>
                    <a:lnTo>
                      <a:pt x="6158" y="1134"/>
                    </a:lnTo>
                    <a:lnTo>
                      <a:pt x="5939" y="1266"/>
                    </a:lnTo>
                    <a:lnTo>
                      <a:pt x="5719" y="1397"/>
                    </a:lnTo>
                    <a:lnTo>
                      <a:pt x="5488" y="1507"/>
                    </a:lnTo>
                    <a:lnTo>
                      <a:pt x="5268" y="1617"/>
                    </a:lnTo>
                    <a:lnTo>
                      <a:pt x="5026" y="1705"/>
                    </a:lnTo>
                    <a:lnTo>
                      <a:pt x="4795" y="1793"/>
                    </a:lnTo>
                    <a:lnTo>
                      <a:pt x="4553" y="1870"/>
                    </a:lnTo>
                    <a:lnTo>
                      <a:pt x="4311" y="1936"/>
                    </a:lnTo>
                    <a:lnTo>
                      <a:pt x="4069" y="1991"/>
                    </a:lnTo>
                    <a:lnTo>
                      <a:pt x="3948" y="2024"/>
                    </a:lnTo>
                    <a:lnTo>
                      <a:pt x="3816" y="2035"/>
                    </a:lnTo>
                    <a:lnTo>
                      <a:pt x="3695" y="2057"/>
                    </a:lnTo>
                    <a:lnTo>
                      <a:pt x="3574" y="2079"/>
                    </a:lnTo>
                    <a:lnTo>
                      <a:pt x="3442" y="2090"/>
                    </a:lnTo>
                    <a:lnTo>
                      <a:pt x="3321" y="2101"/>
                    </a:lnTo>
                    <a:lnTo>
                      <a:pt x="3068" y="2123"/>
                    </a:lnTo>
                    <a:lnTo>
                      <a:pt x="2562" y="2123"/>
                    </a:lnTo>
                    <a:lnTo>
                      <a:pt x="2310" y="2112"/>
                    </a:lnTo>
                    <a:lnTo>
                      <a:pt x="2057" y="2090"/>
                    </a:lnTo>
                    <a:lnTo>
                      <a:pt x="1804" y="2068"/>
                    </a:lnTo>
                    <a:lnTo>
                      <a:pt x="1540" y="2024"/>
                    </a:lnTo>
                    <a:lnTo>
                      <a:pt x="1034" y="1936"/>
                    </a:lnTo>
                    <a:lnTo>
                      <a:pt x="517" y="1826"/>
                    </a:lnTo>
                    <a:lnTo>
                      <a:pt x="0" y="1694"/>
                    </a:lnTo>
                    <a:lnTo>
                      <a:pt x="231" y="1837"/>
                    </a:lnTo>
                    <a:lnTo>
                      <a:pt x="473" y="1969"/>
                    </a:lnTo>
                    <a:lnTo>
                      <a:pt x="715" y="2079"/>
                    </a:lnTo>
                    <a:lnTo>
                      <a:pt x="957" y="2189"/>
                    </a:lnTo>
                    <a:lnTo>
                      <a:pt x="1210" y="2288"/>
                    </a:lnTo>
                    <a:lnTo>
                      <a:pt x="1463" y="2365"/>
                    </a:lnTo>
                    <a:lnTo>
                      <a:pt x="1595" y="2409"/>
                    </a:lnTo>
                    <a:lnTo>
                      <a:pt x="1727" y="2442"/>
                    </a:lnTo>
                    <a:lnTo>
                      <a:pt x="1991" y="2508"/>
                    </a:lnTo>
                    <a:lnTo>
                      <a:pt x="2255" y="2552"/>
                    </a:lnTo>
                    <a:lnTo>
                      <a:pt x="2529" y="2585"/>
                    </a:lnTo>
                    <a:lnTo>
                      <a:pt x="2804" y="2618"/>
                    </a:lnTo>
                    <a:lnTo>
                      <a:pt x="3079" y="2629"/>
                    </a:lnTo>
                    <a:lnTo>
                      <a:pt x="3354" y="2618"/>
                    </a:lnTo>
                    <a:lnTo>
                      <a:pt x="3486" y="2607"/>
                    </a:lnTo>
                    <a:lnTo>
                      <a:pt x="3629" y="2596"/>
                    </a:lnTo>
                    <a:lnTo>
                      <a:pt x="3761" y="2585"/>
                    </a:lnTo>
                    <a:lnTo>
                      <a:pt x="3904" y="2563"/>
                    </a:lnTo>
                    <a:lnTo>
                      <a:pt x="4036" y="2541"/>
                    </a:lnTo>
                    <a:lnTo>
                      <a:pt x="4179" y="2519"/>
                    </a:lnTo>
                    <a:lnTo>
                      <a:pt x="4443" y="2453"/>
                    </a:lnTo>
                    <a:lnTo>
                      <a:pt x="4707" y="2376"/>
                    </a:lnTo>
                    <a:lnTo>
                      <a:pt x="4971" y="2288"/>
                    </a:lnTo>
                    <a:lnTo>
                      <a:pt x="5224" y="2178"/>
                    </a:lnTo>
                    <a:lnTo>
                      <a:pt x="5477" y="2057"/>
                    </a:lnTo>
                    <a:lnTo>
                      <a:pt x="5719" y="1925"/>
                    </a:lnTo>
                    <a:lnTo>
                      <a:pt x="5950" y="1782"/>
                    </a:lnTo>
                    <a:lnTo>
                      <a:pt x="6169" y="1617"/>
                    </a:lnTo>
                    <a:lnTo>
                      <a:pt x="6389" y="1452"/>
                    </a:lnTo>
                    <a:lnTo>
                      <a:pt x="6587" y="1277"/>
                    </a:lnTo>
                    <a:lnTo>
                      <a:pt x="6785" y="1090"/>
                    </a:lnTo>
                    <a:lnTo>
                      <a:pt x="6972" y="881"/>
                    </a:lnTo>
                    <a:lnTo>
                      <a:pt x="7148" y="683"/>
                    </a:lnTo>
                    <a:lnTo>
                      <a:pt x="7302" y="463"/>
                    </a:lnTo>
                    <a:lnTo>
                      <a:pt x="7445" y="232"/>
                    </a:lnTo>
                    <a:lnTo>
                      <a:pt x="7577" y="1"/>
                    </a:lnTo>
                    <a:close/>
                  </a:path>
                </a:pathLst>
              </a:custGeom>
              <a:solidFill>
                <a:srgbClr val="EDA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3587480" y="1370108"/>
                <a:ext cx="334960" cy="365209"/>
              </a:xfrm>
              <a:custGeom>
                <a:avLst/>
                <a:gdLst/>
                <a:ahLst/>
                <a:cxnLst/>
                <a:rect l="l" t="t" r="r" b="b"/>
                <a:pathLst>
                  <a:path w="17662" h="19257" extrusionOk="0">
                    <a:moveTo>
                      <a:pt x="13724" y="0"/>
                    </a:moveTo>
                    <a:lnTo>
                      <a:pt x="0" y="15847"/>
                    </a:lnTo>
                    <a:lnTo>
                      <a:pt x="3937" y="19256"/>
                    </a:lnTo>
                    <a:lnTo>
                      <a:pt x="17661" y="3409"/>
                    </a:lnTo>
                    <a:lnTo>
                      <a:pt x="1372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" name="Google Shape;160;p16"/>
            <p:cNvSpPr/>
            <p:nvPr/>
          </p:nvSpPr>
          <p:spPr>
            <a:xfrm>
              <a:off x="7011675" y="1578725"/>
              <a:ext cx="120000" cy="120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16"/>
          <p:cNvGrpSpPr/>
          <p:nvPr/>
        </p:nvGrpSpPr>
        <p:grpSpPr>
          <a:xfrm>
            <a:off x="3420700" y="1154263"/>
            <a:ext cx="2341725" cy="968900"/>
            <a:chOff x="3420700" y="1154263"/>
            <a:chExt cx="2341725" cy="968900"/>
          </a:xfrm>
        </p:grpSpPr>
        <p:sp>
          <p:nvSpPr>
            <p:cNvPr id="162" name="Google Shape;162;p16"/>
            <p:cNvSpPr/>
            <p:nvPr/>
          </p:nvSpPr>
          <p:spPr>
            <a:xfrm>
              <a:off x="3420700" y="1325063"/>
              <a:ext cx="627300" cy="627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63" name="Google Shape;163;p16"/>
            <p:cNvGrpSpPr/>
            <p:nvPr/>
          </p:nvGrpSpPr>
          <p:grpSpPr>
            <a:xfrm>
              <a:off x="4276525" y="1154263"/>
              <a:ext cx="1485900" cy="968900"/>
              <a:chOff x="4399625" y="1154263"/>
              <a:chExt cx="1485900" cy="968900"/>
            </a:xfrm>
          </p:grpSpPr>
          <p:sp>
            <p:nvSpPr>
              <p:cNvPr id="164" name="Google Shape;164;p16"/>
              <p:cNvSpPr txBox="1"/>
              <p:nvPr/>
            </p:nvSpPr>
            <p:spPr>
              <a:xfrm>
                <a:off x="4399625" y="1154263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65" name="Google Shape;165;p16"/>
              <p:cNvSpPr txBox="1"/>
              <p:nvPr/>
            </p:nvSpPr>
            <p:spPr>
              <a:xfrm>
                <a:off x="4399625" y="1495863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66" name="Google Shape;166;p16"/>
            <p:cNvSpPr/>
            <p:nvPr/>
          </p:nvSpPr>
          <p:spPr>
            <a:xfrm>
              <a:off x="5642425" y="1578725"/>
              <a:ext cx="120000" cy="120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16"/>
          <p:cNvGrpSpPr/>
          <p:nvPr/>
        </p:nvGrpSpPr>
        <p:grpSpPr>
          <a:xfrm>
            <a:off x="7011675" y="2461035"/>
            <a:ext cx="1389201" cy="989999"/>
            <a:chOff x="7011675" y="2461035"/>
            <a:chExt cx="1389201" cy="989999"/>
          </a:xfrm>
        </p:grpSpPr>
        <p:grpSp>
          <p:nvGrpSpPr>
            <p:cNvPr id="168" name="Google Shape;168;p16"/>
            <p:cNvGrpSpPr/>
            <p:nvPr/>
          </p:nvGrpSpPr>
          <p:grpSpPr>
            <a:xfrm>
              <a:off x="7410579" y="2461035"/>
              <a:ext cx="990298" cy="989999"/>
              <a:chOff x="3505305" y="2146573"/>
              <a:chExt cx="1079109" cy="1078900"/>
            </a:xfrm>
          </p:grpSpPr>
          <p:sp>
            <p:nvSpPr>
              <p:cNvPr id="169" name="Google Shape;169;p16"/>
              <p:cNvSpPr/>
              <p:nvPr/>
            </p:nvSpPr>
            <p:spPr>
              <a:xfrm>
                <a:off x="3505305" y="2146573"/>
                <a:ext cx="1079109" cy="1078900"/>
              </a:xfrm>
              <a:custGeom>
                <a:avLst/>
                <a:gdLst/>
                <a:ahLst/>
                <a:cxnLst/>
                <a:rect l="l" t="t" r="r" b="b"/>
                <a:pathLst>
                  <a:path w="56900" h="56889" extrusionOk="0">
                    <a:moveTo>
                      <a:pt x="28450" y="1"/>
                    </a:moveTo>
                    <a:lnTo>
                      <a:pt x="27713" y="12"/>
                    </a:lnTo>
                    <a:lnTo>
                      <a:pt x="26987" y="34"/>
                    </a:lnTo>
                    <a:lnTo>
                      <a:pt x="26261" y="78"/>
                    </a:lnTo>
                    <a:lnTo>
                      <a:pt x="25546" y="143"/>
                    </a:lnTo>
                    <a:lnTo>
                      <a:pt x="24832" y="231"/>
                    </a:lnTo>
                    <a:lnTo>
                      <a:pt x="24117" y="330"/>
                    </a:lnTo>
                    <a:lnTo>
                      <a:pt x="23413" y="440"/>
                    </a:lnTo>
                    <a:lnTo>
                      <a:pt x="22720" y="583"/>
                    </a:lnTo>
                    <a:lnTo>
                      <a:pt x="22027" y="726"/>
                    </a:lnTo>
                    <a:lnTo>
                      <a:pt x="21346" y="891"/>
                    </a:lnTo>
                    <a:lnTo>
                      <a:pt x="20664" y="1078"/>
                    </a:lnTo>
                    <a:lnTo>
                      <a:pt x="19993" y="1276"/>
                    </a:lnTo>
                    <a:lnTo>
                      <a:pt x="19322" y="1496"/>
                    </a:lnTo>
                    <a:lnTo>
                      <a:pt x="18673" y="1727"/>
                    </a:lnTo>
                    <a:lnTo>
                      <a:pt x="18024" y="1969"/>
                    </a:lnTo>
                    <a:lnTo>
                      <a:pt x="17376" y="2233"/>
                    </a:lnTo>
                    <a:lnTo>
                      <a:pt x="16749" y="2508"/>
                    </a:lnTo>
                    <a:lnTo>
                      <a:pt x="16122" y="2805"/>
                    </a:lnTo>
                    <a:lnTo>
                      <a:pt x="15495" y="3113"/>
                    </a:lnTo>
                    <a:lnTo>
                      <a:pt x="14890" y="3432"/>
                    </a:lnTo>
                    <a:lnTo>
                      <a:pt x="14296" y="3773"/>
                    </a:lnTo>
                    <a:lnTo>
                      <a:pt x="13703" y="4113"/>
                    </a:lnTo>
                    <a:lnTo>
                      <a:pt x="13120" y="4476"/>
                    </a:lnTo>
                    <a:lnTo>
                      <a:pt x="12548" y="4861"/>
                    </a:lnTo>
                    <a:lnTo>
                      <a:pt x="11987" y="5246"/>
                    </a:lnTo>
                    <a:lnTo>
                      <a:pt x="11426" y="5653"/>
                    </a:lnTo>
                    <a:lnTo>
                      <a:pt x="10887" y="6071"/>
                    </a:lnTo>
                    <a:lnTo>
                      <a:pt x="10359" y="6500"/>
                    </a:lnTo>
                    <a:lnTo>
                      <a:pt x="9832" y="6940"/>
                    </a:lnTo>
                    <a:lnTo>
                      <a:pt x="9326" y="7391"/>
                    </a:lnTo>
                    <a:lnTo>
                      <a:pt x="8820" y="7852"/>
                    </a:lnTo>
                    <a:lnTo>
                      <a:pt x="8336" y="8336"/>
                    </a:lnTo>
                    <a:lnTo>
                      <a:pt x="7863" y="8820"/>
                    </a:lnTo>
                    <a:lnTo>
                      <a:pt x="7390" y="9315"/>
                    </a:lnTo>
                    <a:lnTo>
                      <a:pt x="6939" y="9832"/>
                    </a:lnTo>
                    <a:lnTo>
                      <a:pt x="6499" y="10349"/>
                    </a:lnTo>
                    <a:lnTo>
                      <a:pt x="6071" y="10888"/>
                    </a:lnTo>
                    <a:lnTo>
                      <a:pt x="5653" y="11427"/>
                    </a:lnTo>
                    <a:lnTo>
                      <a:pt x="5257" y="11976"/>
                    </a:lnTo>
                    <a:lnTo>
                      <a:pt x="4861" y="12537"/>
                    </a:lnTo>
                    <a:lnTo>
                      <a:pt x="4487" y="13109"/>
                    </a:lnTo>
                    <a:lnTo>
                      <a:pt x="4124" y="13692"/>
                    </a:lnTo>
                    <a:lnTo>
                      <a:pt x="3772" y="14286"/>
                    </a:lnTo>
                    <a:lnTo>
                      <a:pt x="3442" y="14891"/>
                    </a:lnTo>
                    <a:lnTo>
                      <a:pt x="3112" y="15495"/>
                    </a:lnTo>
                    <a:lnTo>
                      <a:pt x="2804" y="16111"/>
                    </a:lnTo>
                    <a:lnTo>
                      <a:pt x="2519" y="16738"/>
                    </a:lnTo>
                    <a:lnTo>
                      <a:pt x="2244" y="17376"/>
                    </a:lnTo>
                    <a:lnTo>
                      <a:pt x="1980" y="18014"/>
                    </a:lnTo>
                    <a:lnTo>
                      <a:pt x="1727" y="18663"/>
                    </a:lnTo>
                    <a:lnTo>
                      <a:pt x="1496" y="19322"/>
                    </a:lnTo>
                    <a:lnTo>
                      <a:pt x="1287" y="19982"/>
                    </a:lnTo>
                    <a:lnTo>
                      <a:pt x="1089" y="20653"/>
                    </a:lnTo>
                    <a:lnTo>
                      <a:pt x="902" y="21335"/>
                    </a:lnTo>
                    <a:lnTo>
                      <a:pt x="737" y="22017"/>
                    </a:lnTo>
                    <a:lnTo>
                      <a:pt x="583" y="22710"/>
                    </a:lnTo>
                    <a:lnTo>
                      <a:pt x="451" y="23413"/>
                    </a:lnTo>
                    <a:lnTo>
                      <a:pt x="330" y="24117"/>
                    </a:lnTo>
                    <a:lnTo>
                      <a:pt x="231" y="24821"/>
                    </a:lnTo>
                    <a:lnTo>
                      <a:pt x="154" y="25536"/>
                    </a:lnTo>
                    <a:lnTo>
                      <a:pt x="88" y="26262"/>
                    </a:lnTo>
                    <a:lnTo>
                      <a:pt x="44" y="26976"/>
                    </a:lnTo>
                    <a:lnTo>
                      <a:pt x="11" y="27713"/>
                    </a:lnTo>
                    <a:lnTo>
                      <a:pt x="0" y="28450"/>
                    </a:lnTo>
                    <a:lnTo>
                      <a:pt x="11" y="29176"/>
                    </a:lnTo>
                    <a:lnTo>
                      <a:pt x="44" y="29913"/>
                    </a:lnTo>
                    <a:lnTo>
                      <a:pt x="88" y="30638"/>
                    </a:lnTo>
                    <a:lnTo>
                      <a:pt x="154" y="31353"/>
                    </a:lnTo>
                    <a:lnTo>
                      <a:pt x="231" y="32068"/>
                    </a:lnTo>
                    <a:lnTo>
                      <a:pt x="330" y="32772"/>
                    </a:lnTo>
                    <a:lnTo>
                      <a:pt x="451" y="33476"/>
                    </a:lnTo>
                    <a:lnTo>
                      <a:pt x="583" y="34180"/>
                    </a:lnTo>
                    <a:lnTo>
                      <a:pt x="737" y="34872"/>
                    </a:lnTo>
                    <a:lnTo>
                      <a:pt x="902" y="35554"/>
                    </a:lnTo>
                    <a:lnTo>
                      <a:pt x="1089" y="36236"/>
                    </a:lnTo>
                    <a:lnTo>
                      <a:pt x="1287" y="36907"/>
                    </a:lnTo>
                    <a:lnTo>
                      <a:pt x="1496" y="37567"/>
                    </a:lnTo>
                    <a:lnTo>
                      <a:pt x="1727" y="38226"/>
                    </a:lnTo>
                    <a:lnTo>
                      <a:pt x="1980" y="38875"/>
                    </a:lnTo>
                    <a:lnTo>
                      <a:pt x="2244" y="39513"/>
                    </a:lnTo>
                    <a:lnTo>
                      <a:pt x="2519" y="40151"/>
                    </a:lnTo>
                    <a:lnTo>
                      <a:pt x="2804" y="40778"/>
                    </a:lnTo>
                    <a:lnTo>
                      <a:pt x="3112" y="41394"/>
                    </a:lnTo>
                    <a:lnTo>
                      <a:pt x="3442" y="41999"/>
                    </a:lnTo>
                    <a:lnTo>
                      <a:pt x="3772" y="42603"/>
                    </a:lnTo>
                    <a:lnTo>
                      <a:pt x="4124" y="43197"/>
                    </a:lnTo>
                    <a:lnTo>
                      <a:pt x="4487" y="43780"/>
                    </a:lnTo>
                    <a:lnTo>
                      <a:pt x="4861" y="44352"/>
                    </a:lnTo>
                    <a:lnTo>
                      <a:pt x="5257" y="44913"/>
                    </a:lnTo>
                    <a:lnTo>
                      <a:pt x="5653" y="45463"/>
                    </a:lnTo>
                    <a:lnTo>
                      <a:pt x="6071" y="46001"/>
                    </a:lnTo>
                    <a:lnTo>
                      <a:pt x="6499" y="46540"/>
                    </a:lnTo>
                    <a:lnTo>
                      <a:pt x="6939" y="47057"/>
                    </a:lnTo>
                    <a:lnTo>
                      <a:pt x="7390" y="47574"/>
                    </a:lnTo>
                    <a:lnTo>
                      <a:pt x="7863" y="48069"/>
                    </a:lnTo>
                    <a:lnTo>
                      <a:pt x="8336" y="48564"/>
                    </a:lnTo>
                    <a:lnTo>
                      <a:pt x="8820" y="49037"/>
                    </a:lnTo>
                    <a:lnTo>
                      <a:pt x="9326" y="49499"/>
                    </a:lnTo>
                    <a:lnTo>
                      <a:pt x="9832" y="49949"/>
                    </a:lnTo>
                    <a:lnTo>
                      <a:pt x="10359" y="50400"/>
                    </a:lnTo>
                    <a:lnTo>
                      <a:pt x="10887" y="50818"/>
                    </a:lnTo>
                    <a:lnTo>
                      <a:pt x="11426" y="51236"/>
                    </a:lnTo>
                    <a:lnTo>
                      <a:pt x="11987" y="51643"/>
                    </a:lnTo>
                    <a:lnTo>
                      <a:pt x="12548" y="52028"/>
                    </a:lnTo>
                    <a:lnTo>
                      <a:pt x="13120" y="52413"/>
                    </a:lnTo>
                    <a:lnTo>
                      <a:pt x="13703" y="52776"/>
                    </a:lnTo>
                    <a:lnTo>
                      <a:pt x="14296" y="53117"/>
                    </a:lnTo>
                    <a:lnTo>
                      <a:pt x="14890" y="53457"/>
                    </a:lnTo>
                    <a:lnTo>
                      <a:pt x="15495" y="53776"/>
                    </a:lnTo>
                    <a:lnTo>
                      <a:pt x="16122" y="54084"/>
                    </a:lnTo>
                    <a:lnTo>
                      <a:pt x="16749" y="54381"/>
                    </a:lnTo>
                    <a:lnTo>
                      <a:pt x="17376" y="54656"/>
                    </a:lnTo>
                    <a:lnTo>
                      <a:pt x="18024" y="54920"/>
                    </a:lnTo>
                    <a:lnTo>
                      <a:pt x="18673" y="55162"/>
                    </a:lnTo>
                    <a:lnTo>
                      <a:pt x="19322" y="55393"/>
                    </a:lnTo>
                    <a:lnTo>
                      <a:pt x="19993" y="55613"/>
                    </a:lnTo>
                    <a:lnTo>
                      <a:pt x="20664" y="55811"/>
                    </a:lnTo>
                    <a:lnTo>
                      <a:pt x="21346" y="55998"/>
                    </a:lnTo>
                    <a:lnTo>
                      <a:pt x="22027" y="56163"/>
                    </a:lnTo>
                    <a:lnTo>
                      <a:pt x="22720" y="56317"/>
                    </a:lnTo>
                    <a:lnTo>
                      <a:pt x="23413" y="56449"/>
                    </a:lnTo>
                    <a:lnTo>
                      <a:pt x="24117" y="56559"/>
                    </a:lnTo>
                    <a:lnTo>
                      <a:pt x="24832" y="56658"/>
                    </a:lnTo>
                    <a:lnTo>
                      <a:pt x="25546" y="56746"/>
                    </a:lnTo>
                    <a:lnTo>
                      <a:pt x="26261" y="56812"/>
                    </a:lnTo>
                    <a:lnTo>
                      <a:pt x="26987" y="56856"/>
                    </a:lnTo>
                    <a:lnTo>
                      <a:pt x="27713" y="56878"/>
                    </a:lnTo>
                    <a:lnTo>
                      <a:pt x="28450" y="56889"/>
                    </a:lnTo>
                    <a:lnTo>
                      <a:pt x="29186" y="56878"/>
                    </a:lnTo>
                    <a:lnTo>
                      <a:pt x="29912" y="56856"/>
                    </a:lnTo>
                    <a:lnTo>
                      <a:pt x="30638" y="56812"/>
                    </a:lnTo>
                    <a:lnTo>
                      <a:pt x="31353" y="56746"/>
                    </a:lnTo>
                    <a:lnTo>
                      <a:pt x="32068" y="56658"/>
                    </a:lnTo>
                    <a:lnTo>
                      <a:pt x="32782" y="56559"/>
                    </a:lnTo>
                    <a:lnTo>
                      <a:pt x="33486" y="56449"/>
                    </a:lnTo>
                    <a:lnTo>
                      <a:pt x="34179" y="56317"/>
                    </a:lnTo>
                    <a:lnTo>
                      <a:pt x="34872" y="56163"/>
                    </a:lnTo>
                    <a:lnTo>
                      <a:pt x="35554" y="55998"/>
                    </a:lnTo>
                    <a:lnTo>
                      <a:pt x="36236" y="55811"/>
                    </a:lnTo>
                    <a:lnTo>
                      <a:pt x="36906" y="55613"/>
                    </a:lnTo>
                    <a:lnTo>
                      <a:pt x="37577" y="55393"/>
                    </a:lnTo>
                    <a:lnTo>
                      <a:pt x="38226" y="55162"/>
                    </a:lnTo>
                    <a:lnTo>
                      <a:pt x="38875" y="54920"/>
                    </a:lnTo>
                    <a:lnTo>
                      <a:pt x="39524" y="54656"/>
                    </a:lnTo>
                    <a:lnTo>
                      <a:pt x="40151" y="54381"/>
                    </a:lnTo>
                    <a:lnTo>
                      <a:pt x="40777" y="54084"/>
                    </a:lnTo>
                    <a:lnTo>
                      <a:pt x="41404" y="53776"/>
                    </a:lnTo>
                    <a:lnTo>
                      <a:pt x="42009" y="53457"/>
                    </a:lnTo>
                    <a:lnTo>
                      <a:pt x="42614" y="53117"/>
                    </a:lnTo>
                    <a:lnTo>
                      <a:pt x="43197" y="52776"/>
                    </a:lnTo>
                    <a:lnTo>
                      <a:pt x="43780" y="52413"/>
                    </a:lnTo>
                    <a:lnTo>
                      <a:pt x="44351" y="52028"/>
                    </a:lnTo>
                    <a:lnTo>
                      <a:pt x="44912" y="51643"/>
                    </a:lnTo>
                    <a:lnTo>
                      <a:pt x="45473" y="51236"/>
                    </a:lnTo>
                    <a:lnTo>
                      <a:pt x="46012" y="50818"/>
                    </a:lnTo>
                    <a:lnTo>
                      <a:pt x="46540" y="50400"/>
                    </a:lnTo>
                    <a:lnTo>
                      <a:pt x="47068" y="49949"/>
                    </a:lnTo>
                    <a:lnTo>
                      <a:pt x="47574" y="49499"/>
                    </a:lnTo>
                    <a:lnTo>
                      <a:pt x="48079" y="49037"/>
                    </a:lnTo>
                    <a:lnTo>
                      <a:pt x="48563" y="48564"/>
                    </a:lnTo>
                    <a:lnTo>
                      <a:pt x="49036" y="48069"/>
                    </a:lnTo>
                    <a:lnTo>
                      <a:pt x="49509" y="47574"/>
                    </a:lnTo>
                    <a:lnTo>
                      <a:pt x="49960" y="47057"/>
                    </a:lnTo>
                    <a:lnTo>
                      <a:pt x="50400" y="46540"/>
                    </a:lnTo>
                    <a:lnTo>
                      <a:pt x="50829" y="46001"/>
                    </a:lnTo>
                    <a:lnTo>
                      <a:pt x="51247" y="45463"/>
                    </a:lnTo>
                    <a:lnTo>
                      <a:pt x="51642" y="44913"/>
                    </a:lnTo>
                    <a:lnTo>
                      <a:pt x="52038" y="44352"/>
                    </a:lnTo>
                    <a:lnTo>
                      <a:pt x="52412" y="43780"/>
                    </a:lnTo>
                    <a:lnTo>
                      <a:pt x="52775" y="43197"/>
                    </a:lnTo>
                    <a:lnTo>
                      <a:pt x="53127" y="42603"/>
                    </a:lnTo>
                    <a:lnTo>
                      <a:pt x="53457" y="41999"/>
                    </a:lnTo>
                    <a:lnTo>
                      <a:pt x="53787" y="41394"/>
                    </a:lnTo>
                    <a:lnTo>
                      <a:pt x="54095" y="40778"/>
                    </a:lnTo>
                    <a:lnTo>
                      <a:pt x="54381" y="40151"/>
                    </a:lnTo>
                    <a:lnTo>
                      <a:pt x="54656" y="39513"/>
                    </a:lnTo>
                    <a:lnTo>
                      <a:pt x="54920" y="38875"/>
                    </a:lnTo>
                    <a:lnTo>
                      <a:pt x="55173" y="38226"/>
                    </a:lnTo>
                    <a:lnTo>
                      <a:pt x="55403" y="37567"/>
                    </a:lnTo>
                    <a:lnTo>
                      <a:pt x="55612" y="36907"/>
                    </a:lnTo>
                    <a:lnTo>
                      <a:pt x="55810" y="36236"/>
                    </a:lnTo>
                    <a:lnTo>
                      <a:pt x="55997" y="35554"/>
                    </a:lnTo>
                    <a:lnTo>
                      <a:pt x="56162" y="34872"/>
                    </a:lnTo>
                    <a:lnTo>
                      <a:pt x="56316" y="34180"/>
                    </a:lnTo>
                    <a:lnTo>
                      <a:pt x="56448" y="33476"/>
                    </a:lnTo>
                    <a:lnTo>
                      <a:pt x="56569" y="32772"/>
                    </a:lnTo>
                    <a:lnTo>
                      <a:pt x="56668" y="32068"/>
                    </a:lnTo>
                    <a:lnTo>
                      <a:pt x="56745" y="31353"/>
                    </a:lnTo>
                    <a:lnTo>
                      <a:pt x="56811" y="30638"/>
                    </a:lnTo>
                    <a:lnTo>
                      <a:pt x="56855" y="29913"/>
                    </a:lnTo>
                    <a:lnTo>
                      <a:pt x="56888" y="29176"/>
                    </a:lnTo>
                    <a:lnTo>
                      <a:pt x="56899" y="28450"/>
                    </a:lnTo>
                    <a:lnTo>
                      <a:pt x="56888" y="27713"/>
                    </a:lnTo>
                    <a:lnTo>
                      <a:pt x="56855" y="26976"/>
                    </a:lnTo>
                    <a:lnTo>
                      <a:pt x="56811" y="26262"/>
                    </a:lnTo>
                    <a:lnTo>
                      <a:pt x="56745" y="25536"/>
                    </a:lnTo>
                    <a:lnTo>
                      <a:pt x="56668" y="24821"/>
                    </a:lnTo>
                    <a:lnTo>
                      <a:pt x="56569" y="24117"/>
                    </a:lnTo>
                    <a:lnTo>
                      <a:pt x="56448" y="23413"/>
                    </a:lnTo>
                    <a:lnTo>
                      <a:pt x="56316" y="22710"/>
                    </a:lnTo>
                    <a:lnTo>
                      <a:pt x="56162" y="22017"/>
                    </a:lnTo>
                    <a:lnTo>
                      <a:pt x="55997" y="21335"/>
                    </a:lnTo>
                    <a:lnTo>
                      <a:pt x="55810" y="20653"/>
                    </a:lnTo>
                    <a:lnTo>
                      <a:pt x="55612" y="19982"/>
                    </a:lnTo>
                    <a:lnTo>
                      <a:pt x="55403" y="19322"/>
                    </a:lnTo>
                    <a:lnTo>
                      <a:pt x="55173" y="18663"/>
                    </a:lnTo>
                    <a:lnTo>
                      <a:pt x="54920" y="18014"/>
                    </a:lnTo>
                    <a:lnTo>
                      <a:pt x="54656" y="17376"/>
                    </a:lnTo>
                    <a:lnTo>
                      <a:pt x="54381" y="16738"/>
                    </a:lnTo>
                    <a:lnTo>
                      <a:pt x="54095" y="16111"/>
                    </a:lnTo>
                    <a:lnTo>
                      <a:pt x="53787" y="15495"/>
                    </a:lnTo>
                    <a:lnTo>
                      <a:pt x="53457" y="14891"/>
                    </a:lnTo>
                    <a:lnTo>
                      <a:pt x="53127" y="14286"/>
                    </a:lnTo>
                    <a:lnTo>
                      <a:pt x="52775" y="13692"/>
                    </a:lnTo>
                    <a:lnTo>
                      <a:pt x="52412" y="13109"/>
                    </a:lnTo>
                    <a:lnTo>
                      <a:pt x="52038" y="12537"/>
                    </a:lnTo>
                    <a:lnTo>
                      <a:pt x="51642" y="11976"/>
                    </a:lnTo>
                    <a:lnTo>
                      <a:pt x="51247" y="11427"/>
                    </a:lnTo>
                    <a:lnTo>
                      <a:pt x="50829" y="10888"/>
                    </a:lnTo>
                    <a:lnTo>
                      <a:pt x="50400" y="10349"/>
                    </a:lnTo>
                    <a:lnTo>
                      <a:pt x="49960" y="9832"/>
                    </a:lnTo>
                    <a:lnTo>
                      <a:pt x="49509" y="9315"/>
                    </a:lnTo>
                    <a:lnTo>
                      <a:pt x="49036" y="8820"/>
                    </a:lnTo>
                    <a:lnTo>
                      <a:pt x="48563" y="8336"/>
                    </a:lnTo>
                    <a:lnTo>
                      <a:pt x="48079" y="7852"/>
                    </a:lnTo>
                    <a:lnTo>
                      <a:pt x="47574" y="7391"/>
                    </a:lnTo>
                    <a:lnTo>
                      <a:pt x="47068" y="6940"/>
                    </a:lnTo>
                    <a:lnTo>
                      <a:pt x="46540" y="6500"/>
                    </a:lnTo>
                    <a:lnTo>
                      <a:pt x="46012" y="6071"/>
                    </a:lnTo>
                    <a:lnTo>
                      <a:pt x="45473" y="5653"/>
                    </a:lnTo>
                    <a:lnTo>
                      <a:pt x="44912" y="5246"/>
                    </a:lnTo>
                    <a:lnTo>
                      <a:pt x="44351" y="4861"/>
                    </a:lnTo>
                    <a:lnTo>
                      <a:pt x="43780" y="4476"/>
                    </a:lnTo>
                    <a:lnTo>
                      <a:pt x="43197" y="4113"/>
                    </a:lnTo>
                    <a:lnTo>
                      <a:pt x="42614" y="3773"/>
                    </a:lnTo>
                    <a:lnTo>
                      <a:pt x="42009" y="3432"/>
                    </a:lnTo>
                    <a:lnTo>
                      <a:pt x="41404" y="3113"/>
                    </a:lnTo>
                    <a:lnTo>
                      <a:pt x="40777" y="2805"/>
                    </a:lnTo>
                    <a:lnTo>
                      <a:pt x="40151" y="2508"/>
                    </a:lnTo>
                    <a:lnTo>
                      <a:pt x="39524" y="2233"/>
                    </a:lnTo>
                    <a:lnTo>
                      <a:pt x="38875" y="1969"/>
                    </a:lnTo>
                    <a:lnTo>
                      <a:pt x="38226" y="1727"/>
                    </a:lnTo>
                    <a:lnTo>
                      <a:pt x="37577" y="1496"/>
                    </a:lnTo>
                    <a:lnTo>
                      <a:pt x="36906" y="1276"/>
                    </a:lnTo>
                    <a:lnTo>
                      <a:pt x="36236" y="1078"/>
                    </a:lnTo>
                    <a:lnTo>
                      <a:pt x="35554" y="891"/>
                    </a:lnTo>
                    <a:lnTo>
                      <a:pt x="34872" y="726"/>
                    </a:lnTo>
                    <a:lnTo>
                      <a:pt x="34179" y="583"/>
                    </a:lnTo>
                    <a:lnTo>
                      <a:pt x="33486" y="440"/>
                    </a:lnTo>
                    <a:lnTo>
                      <a:pt x="32782" y="330"/>
                    </a:lnTo>
                    <a:lnTo>
                      <a:pt x="32068" y="231"/>
                    </a:lnTo>
                    <a:lnTo>
                      <a:pt x="31353" y="143"/>
                    </a:lnTo>
                    <a:lnTo>
                      <a:pt x="30638" y="78"/>
                    </a:lnTo>
                    <a:lnTo>
                      <a:pt x="29912" y="34"/>
                    </a:lnTo>
                    <a:lnTo>
                      <a:pt x="29186" y="12"/>
                    </a:lnTo>
                    <a:lnTo>
                      <a:pt x="2845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6"/>
              <p:cNvSpPr/>
              <p:nvPr/>
            </p:nvSpPr>
            <p:spPr>
              <a:xfrm>
                <a:off x="4080096" y="2191406"/>
                <a:ext cx="113259" cy="115364"/>
              </a:xfrm>
              <a:custGeom>
                <a:avLst/>
                <a:gdLst/>
                <a:ahLst/>
                <a:cxnLst/>
                <a:rect l="l" t="t" r="r" b="b"/>
                <a:pathLst>
                  <a:path w="5972" h="6083" extrusionOk="0">
                    <a:moveTo>
                      <a:pt x="1419" y="1"/>
                    </a:moveTo>
                    <a:lnTo>
                      <a:pt x="704" y="3036"/>
                    </a:lnTo>
                    <a:lnTo>
                      <a:pt x="0" y="6082"/>
                    </a:lnTo>
                    <a:lnTo>
                      <a:pt x="2991" y="5170"/>
                    </a:lnTo>
                    <a:lnTo>
                      <a:pt x="5972" y="4268"/>
                    </a:lnTo>
                    <a:lnTo>
                      <a:pt x="3695" y="2134"/>
                    </a:lnTo>
                    <a:lnTo>
                      <a:pt x="14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6"/>
              <p:cNvSpPr/>
              <p:nvPr/>
            </p:nvSpPr>
            <p:spPr>
              <a:xfrm>
                <a:off x="3925759" y="2567027"/>
                <a:ext cx="238181" cy="237992"/>
              </a:xfrm>
              <a:custGeom>
                <a:avLst/>
                <a:gdLst/>
                <a:ahLst/>
                <a:cxnLst/>
                <a:rect l="l" t="t" r="r" b="b"/>
                <a:pathLst>
                  <a:path w="12559" h="12549" extrusionOk="0">
                    <a:moveTo>
                      <a:pt x="6280" y="1"/>
                    </a:moveTo>
                    <a:lnTo>
                      <a:pt x="5961" y="12"/>
                    </a:lnTo>
                    <a:lnTo>
                      <a:pt x="5642" y="34"/>
                    </a:lnTo>
                    <a:lnTo>
                      <a:pt x="5323" y="67"/>
                    </a:lnTo>
                    <a:lnTo>
                      <a:pt x="5015" y="122"/>
                    </a:lnTo>
                    <a:lnTo>
                      <a:pt x="4707" y="199"/>
                    </a:lnTo>
                    <a:lnTo>
                      <a:pt x="4410" y="276"/>
                    </a:lnTo>
                    <a:lnTo>
                      <a:pt x="4124" y="375"/>
                    </a:lnTo>
                    <a:lnTo>
                      <a:pt x="3838" y="496"/>
                    </a:lnTo>
                    <a:lnTo>
                      <a:pt x="3563" y="617"/>
                    </a:lnTo>
                    <a:lnTo>
                      <a:pt x="3288" y="760"/>
                    </a:lnTo>
                    <a:lnTo>
                      <a:pt x="3025" y="902"/>
                    </a:lnTo>
                    <a:lnTo>
                      <a:pt x="2772" y="1067"/>
                    </a:lnTo>
                    <a:lnTo>
                      <a:pt x="2519" y="1243"/>
                    </a:lnTo>
                    <a:lnTo>
                      <a:pt x="2288" y="1430"/>
                    </a:lnTo>
                    <a:lnTo>
                      <a:pt x="2057" y="1628"/>
                    </a:lnTo>
                    <a:lnTo>
                      <a:pt x="1837" y="1837"/>
                    </a:lnTo>
                    <a:lnTo>
                      <a:pt x="1628" y="2057"/>
                    </a:lnTo>
                    <a:lnTo>
                      <a:pt x="1441" y="2277"/>
                    </a:lnTo>
                    <a:lnTo>
                      <a:pt x="1254" y="2519"/>
                    </a:lnTo>
                    <a:lnTo>
                      <a:pt x="1078" y="2761"/>
                    </a:lnTo>
                    <a:lnTo>
                      <a:pt x="913" y="3025"/>
                    </a:lnTo>
                    <a:lnTo>
                      <a:pt x="759" y="3278"/>
                    </a:lnTo>
                    <a:lnTo>
                      <a:pt x="616" y="3553"/>
                    </a:lnTo>
                    <a:lnTo>
                      <a:pt x="495" y="3828"/>
                    </a:lnTo>
                    <a:lnTo>
                      <a:pt x="385" y="4114"/>
                    </a:lnTo>
                    <a:lnTo>
                      <a:pt x="286" y="4411"/>
                    </a:lnTo>
                    <a:lnTo>
                      <a:pt x="198" y="4707"/>
                    </a:lnTo>
                    <a:lnTo>
                      <a:pt x="132" y="5015"/>
                    </a:lnTo>
                    <a:lnTo>
                      <a:pt x="77" y="5323"/>
                    </a:lnTo>
                    <a:lnTo>
                      <a:pt x="33" y="5631"/>
                    </a:lnTo>
                    <a:lnTo>
                      <a:pt x="11" y="5950"/>
                    </a:lnTo>
                    <a:lnTo>
                      <a:pt x="0" y="6280"/>
                    </a:lnTo>
                    <a:lnTo>
                      <a:pt x="11" y="6599"/>
                    </a:lnTo>
                    <a:lnTo>
                      <a:pt x="33" y="6918"/>
                    </a:lnTo>
                    <a:lnTo>
                      <a:pt x="77" y="7226"/>
                    </a:lnTo>
                    <a:lnTo>
                      <a:pt x="132" y="7545"/>
                    </a:lnTo>
                    <a:lnTo>
                      <a:pt x="198" y="7842"/>
                    </a:lnTo>
                    <a:lnTo>
                      <a:pt x="286" y="8139"/>
                    </a:lnTo>
                    <a:lnTo>
                      <a:pt x="385" y="8435"/>
                    </a:lnTo>
                    <a:lnTo>
                      <a:pt x="495" y="8721"/>
                    </a:lnTo>
                    <a:lnTo>
                      <a:pt x="616" y="8996"/>
                    </a:lnTo>
                    <a:lnTo>
                      <a:pt x="759" y="9271"/>
                    </a:lnTo>
                    <a:lnTo>
                      <a:pt x="913" y="9535"/>
                    </a:lnTo>
                    <a:lnTo>
                      <a:pt x="1078" y="9788"/>
                    </a:lnTo>
                    <a:lnTo>
                      <a:pt x="1254" y="10030"/>
                    </a:lnTo>
                    <a:lnTo>
                      <a:pt x="1441" y="10272"/>
                    </a:lnTo>
                    <a:lnTo>
                      <a:pt x="1628" y="10492"/>
                    </a:lnTo>
                    <a:lnTo>
                      <a:pt x="1837" y="10712"/>
                    </a:lnTo>
                    <a:lnTo>
                      <a:pt x="2057" y="10921"/>
                    </a:lnTo>
                    <a:lnTo>
                      <a:pt x="2288" y="11119"/>
                    </a:lnTo>
                    <a:lnTo>
                      <a:pt x="2519" y="11306"/>
                    </a:lnTo>
                    <a:lnTo>
                      <a:pt x="2772" y="11482"/>
                    </a:lnTo>
                    <a:lnTo>
                      <a:pt x="3025" y="11647"/>
                    </a:lnTo>
                    <a:lnTo>
                      <a:pt x="3288" y="11790"/>
                    </a:lnTo>
                    <a:lnTo>
                      <a:pt x="3563" y="11933"/>
                    </a:lnTo>
                    <a:lnTo>
                      <a:pt x="3838" y="12065"/>
                    </a:lnTo>
                    <a:lnTo>
                      <a:pt x="4124" y="12175"/>
                    </a:lnTo>
                    <a:lnTo>
                      <a:pt x="4410" y="12273"/>
                    </a:lnTo>
                    <a:lnTo>
                      <a:pt x="4707" y="12350"/>
                    </a:lnTo>
                    <a:lnTo>
                      <a:pt x="5015" y="12427"/>
                    </a:lnTo>
                    <a:lnTo>
                      <a:pt x="5323" y="12482"/>
                    </a:lnTo>
                    <a:lnTo>
                      <a:pt x="5642" y="12515"/>
                    </a:lnTo>
                    <a:lnTo>
                      <a:pt x="5961" y="12548"/>
                    </a:lnTo>
                    <a:lnTo>
                      <a:pt x="6599" y="12548"/>
                    </a:lnTo>
                    <a:lnTo>
                      <a:pt x="6917" y="12515"/>
                    </a:lnTo>
                    <a:lnTo>
                      <a:pt x="7236" y="12482"/>
                    </a:lnTo>
                    <a:lnTo>
                      <a:pt x="7544" y="12427"/>
                    </a:lnTo>
                    <a:lnTo>
                      <a:pt x="7852" y="12350"/>
                    </a:lnTo>
                    <a:lnTo>
                      <a:pt x="8149" y="12273"/>
                    </a:lnTo>
                    <a:lnTo>
                      <a:pt x="8435" y="12175"/>
                    </a:lnTo>
                    <a:lnTo>
                      <a:pt x="8721" y="12065"/>
                    </a:lnTo>
                    <a:lnTo>
                      <a:pt x="8996" y="11933"/>
                    </a:lnTo>
                    <a:lnTo>
                      <a:pt x="9271" y="11790"/>
                    </a:lnTo>
                    <a:lnTo>
                      <a:pt x="9535" y="11647"/>
                    </a:lnTo>
                    <a:lnTo>
                      <a:pt x="9788" y="11482"/>
                    </a:lnTo>
                    <a:lnTo>
                      <a:pt x="10041" y="11306"/>
                    </a:lnTo>
                    <a:lnTo>
                      <a:pt x="10272" y="11119"/>
                    </a:lnTo>
                    <a:lnTo>
                      <a:pt x="10503" y="10921"/>
                    </a:lnTo>
                    <a:lnTo>
                      <a:pt x="10722" y="10712"/>
                    </a:lnTo>
                    <a:lnTo>
                      <a:pt x="10931" y="10492"/>
                    </a:lnTo>
                    <a:lnTo>
                      <a:pt x="11118" y="10272"/>
                    </a:lnTo>
                    <a:lnTo>
                      <a:pt x="11305" y="10030"/>
                    </a:lnTo>
                    <a:lnTo>
                      <a:pt x="11481" y="9788"/>
                    </a:lnTo>
                    <a:lnTo>
                      <a:pt x="11646" y="9535"/>
                    </a:lnTo>
                    <a:lnTo>
                      <a:pt x="11800" y="9271"/>
                    </a:lnTo>
                    <a:lnTo>
                      <a:pt x="11943" y="8996"/>
                    </a:lnTo>
                    <a:lnTo>
                      <a:pt x="12064" y="8721"/>
                    </a:lnTo>
                    <a:lnTo>
                      <a:pt x="12174" y="8435"/>
                    </a:lnTo>
                    <a:lnTo>
                      <a:pt x="12273" y="8139"/>
                    </a:lnTo>
                    <a:lnTo>
                      <a:pt x="12361" y="7842"/>
                    </a:lnTo>
                    <a:lnTo>
                      <a:pt x="12427" y="7545"/>
                    </a:lnTo>
                    <a:lnTo>
                      <a:pt x="12482" y="7226"/>
                    </a:lnTo>
                    <a:lnTo>
                      <a:pt x="12526" y="6918"/>
                    </a:lnTo>
                    <a:lnTo>
                      <a:pt x="12548" y="6599"/>
                    </a:lnTo>
                    <a:lnTo>
                      <a:pt x="12559" y="6280"/>
                    </a:lnTo>
                    <a:lnTo>
                      <a:pt x="12548" y="5950"/>
                    </a:lnTo>
                    <a:lnTo>
                      <a:pt x="12526" y="5631"/>
                    </a:lnTo>
                    <a:lnTo>
                      <a:pt x="12482" y="5323"/>
                    </a:lnTo>
                    <a:lnTo>
                      <a:pt x="12427" y="5015"/>
                    </a:lnTo>
                    <a:lnTo>
                      <a:pt x="12361" y="4707"/>
                    </a:lnTo>
                    <a:lnTo>
                      <a:pt x="12273" y="4411"/>
                    </a:lnTo>
                    <a:lnTo>
                      <a:pt x="12174" y="4114"/>
                    </a:lnTo>
                    <a:lnTo>
                      <a:pt x="12064" y="3828"/>
                    </a:lnTo>
                    <a:lnTo>
                      <a:pt x="11943" y="3553"/>
                    </a:lnTo>
                    <a:lnTo>
                      <a:pt x="11800" y="3278"/>
                    </a:lnTo>
                    <a:lnTo>
                      <a:pt x="11646" y="3025"/>
                    </a:lnTo>
                    <a:lnTo>
                      <a:pt x="11481" y="2761"/>
                    </a:lnTo>
                    <a:lnTo>
                      <a:pt x="11305" y="2519"/>
                    </a:lnTo>
                    <a:lnTo>
                      <a:pt x="11118" y="2277"/>
                    </a:lnTo>
                    <a:lnTo>
                      <a:pt x="10931" y="2057"/>
                    </a:lnTo>
                    <a:lnTo>
                      <a:pt x="10722" y="1837"/>
                    </a:lnTo>
                    <a:lnTo>
                      <a:pt x="10503" y="1628"/>
                    </a:lnTo>
                    <a:lnTo>
                      <a:pt x="10272" y="1430"/>
                    </a:lnTo>
                    <a:lnTo>
                      <a:pt x="10041" y="1243"/>
                    </a:lnTo>
                    <a:lnTo>
                      <a:pt x="9788" y="1067"/>
                    </a:lnTo>
                    <a:lnTo>
                      <a:pt x="9535" y="902"/>
                    </a:lnTo>
                    <a:lnTo>
                      <a:pt x="9271" y="760"/>
                    </a:lnTo>
                    <a:lnTo>
                      <a:pt x="8996" y="617"/>
                    </a:lnTo>
                    <a:lnTo>
                      <a:pt x="8721" y="496"/>
                    </a:lnTo>
                    <a:lnTo>
                      <a:pt x="8435" y="375"/>
                    </a:lnTo>
                    <a:lnTo>
                      <a:pt x="8149" y="276"/>
                    </a:lnTo>
                    <a:lnTo>
                      <a:pt x="7852" y="199"/>
                    </a:lnTo>
                    <a:lnTo>
                      <a:pt x="7544" y="122"/>
                    </a:lnTo>
                    <a:lnTo>
                      <a:pt x="7236" y="67"/>
                    </a:lnTo>
                    <a:lnTo>
                      <a:pt x="6917" y="34"/>
                    </a:lnTo>
                    <a:lnTo>
                      <a:pt x="6599" y="12"/>
                    </a:lnTo>
                    <a:lnTo>
                      <a:pt x="62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6"/>
              <p:cNvSpPr/>
              <p:nvPr/>
            </p:nvSpPr>
            <p:spPr>
              <a:xfrm>
                <a:off x="3598935" y="2751196"/>
                <a:ext cx="660949" cy="385843"/>
              </a:xfrm>
              <a:custGeom>
                <a:avLst/>
                <a:gdLst/>
                <a:ahLst/>
                <a:cxnLst/>
                <a:rect l="l" t="t" r="r" b="b"/>
                <a:pathLst>
                  <a:path w="34851" h="20345" extrusionOk="0">
                    <a:moveTo>
                      <a:pt x="1189" y="0"/>
                    </a:moveTo>
                    <a:lnTo>
                      <a:pt x="1" y="176"/>
                    </a:lnTo>
                    <a:lnTo>
                      <a:pt x="89" y="693"/>
                    </a:lnTo>
                    <a:lnTo>
                      <a:pt x="188" y="1210"/>
                    </a:lnTo>
                    <a:lnTo>
                      <a:pt x="298" y="1727"/>
                    </a:lnTo>
                    <a:lnTo>
                      <a:pt x="408" y="2244"/>
                    </a:lnTo>
                    <a:lnTo>
                      <a:pt x="540" y="2749"/>
                    </a:lnTo>
                    <a:lnTo>
                      <a:pt x="683" y="3255"/>
                    </a:lnTo>
                    <a:lnTo>
                      <a:pt x="837" y="3750"/>
                    </a:lnTo>
                    <a:lnTo>
                      <a:pt x="1002" y="4245"/>
                    </a:lnTo>
                    <a:lnTo>
                      <a:pt x="1178" y="4740"/>
                    </a:lnTo>
                    <a:lnTo>
                      <a:pt x="1365" y="5224"/>
                    </a:lnTo>
                    <a:lnTo>
                      <a:pt x="1551" y="5708"/>
                    </a:lnTo>
                    <a:lnTo>
                      <a:pt x="1760" y="6192"/>
                    </a:lnTo>
                    <a:lnTo>
                      <a:pt x="1980" y="6664"/>
                    </a:lnTo>
                    <a:lnTo>
                      <a:pt x="2200" y="7137"/>
                    </a:lnTo>
                    <a:lnTo>
                      <a:pt x="2442" y="7599"/>
                    </a:lnTo>
                    <a:lnTo>
                      <a:pt x="2684" y="8061"/>
                    </a:lnTo>
                    <a:lnTo>
                      <a:pt x="2948" y="8512"/>
                    </a:lnTo>
                    <a:lnTo>
                      <a:pt x="3212" y="8963"/>
                    </a:lnTo>
                    <a:lnTo>
                      <a:pt x="3487" y="9403"/>
                    </a:lnTo>
                    <a:lnTo>
                      <a:pt x="3773" y="9832"/>
                    </a:lnTo>
                    <a:lnTo>
                      <a:pt x="4070" y="10271"/>
                    </a:lnTo>
                    <a:lnTo>
                      <a:pt x="4378" y="10689"/>
                    </a:lnTo>
                    <a:lnTo>
                      <a:pt x="4697" y="11107"/>
                    </a:lnTo>
                    <a:lnTo>
                      <a:pt x="5016" y="11514"/>
                    </a:lnTo>
                    <a:lnTo>
                      <a:pt x="5356" y="11921"/>
                    </a:lnTo>
                    <a:lnTo>
                      <a:pt x="5697" y="12317"/>
                    </a:lnTo>
                    <a:lnTo>
                      <a:pt x="6049" y="12713"/>
                    </a:lnTo>
                    <a:lnTo>
                      <a:pt x="6412" y="13087"/>
                    </a:lnTo>
                    <a:lnTo>
                      <a:pt x="6786" y="13472"/>
                    </a:lnTo>
                    <a:lnTo>
                      <a:pt x="7160" y="13835"/>
                    </a:lnTo>
                    <a:lnTo>
                      <a:pt x="7545" y="14197"/>
                    </a:lnTo>
                    <a:lnTo>
                      <a:pt x="7941" y="14549"/>
                    </a:lnTo>
                    <a:lnTo>
                      <a:pt x="8348" y="14879"/>
                    </a:lnTo>
                    <a:lnTo>
                      <a:pt x="8755" y="15209"/>
                    </a:lnTo>
                    <a:lnTo>
                      <a:pt x="9161" y="15528"/>
                    </a:lnTo>
                    <a:lnTo>
                      <a:pt x="9579" y="15847"/>
                    </a:lnTo>
                    <a:lnTo>
                      <a:pt x="10008" y="16144"/>
                    </a:lnTo>
                    <a:lnTo>
                      <a:pt x="10437" y="16441"/>
                    </a:lnTo>
                    <a:lnTo>
                      <a:pt x="10877" y="16716"/>
                    </a:lnTo>
                    <a:lnTo>
                      <a:pt x="11317" y="16991"/>
                    </a:lnTo>
                    <a:lnTo>
                      <a:pt x="11768" y="17255"/>
                    </a:lnTo>
                    <a:lnTo>
                      <a:pt x="12219" y="17508"/>
                    </a:lnTo>
                    <a:lnTo>
                      <a:pt x="12681" y="17739"/>
                    </a:lnTo>
                    <a:lnTo>
                      <a:pt x="13142" y="17980"/>
                    </a:lnTo>
                    <a:lnTo>
                      <a:pt x="13615" y="18200"/>
                    </a:lnTo>
                    <a:lnTo>
                      <a:pt x="14099" y="18409"/>
                    </a:lnTo>
                    <a:lnTo>
                      <a:pt x="14572" y="18607"/>
                    </a:lnTo>
                    <a:lnTo>
                      <a:pt x="15056" y="18805"/>
                    </a:lnTo>
                    <a:lnTo>
                      <a:pt x="15573" y="18992"/>
                    </a:lnTo>
                    <a:lnTo>
                      <a:pt x="16079" y="19157"/>
                    </a:lnTo>
                    <a:lnTo>
                      <a:pt x="16595" y="19322"/>
                    </a:lnTo>
                    <a:lnTo>
                      <a:pt x="17112" y="19476"/>
                    </a:lnTo>
                    <a:lnTo>
                      <a:pt x="17629" y="19619"/>
                    </a:lnTo>
                    <a:lnTo>
                      <a:pt x="18157" y="19740"/>
                    </a:lnTo>
                    <a:lnTo>
                      <a:pt x="18674" y="19861"/>
                    </a:lnTo>
                    <a:lnTo>
                      <a:pt x="19202" y="19960"/>
                    </a:lnTo>
                    <a:lnTo>
                      <a:pt x="19741" y="20048"/>
                    </a:lnTo>
                    <a:lnTo>
                      <a:pt x="20269" y="20125"/>
                    </a:lnTo>
                    <a:lnTo>
                      <a:pt x="20807" y="20191"/>
                    </a:lnTo>
                    <a:lnTo>
                      <a:pt x="21346" y="20246"/>
                    </a:lnTo>
                    <a:lnTo>
                      <a:pt x="21885" y="20290"/>
                    </a:lnTo>
                    <a:lnTo>
                      <a:pt x="22424" y="20323"/>
                    </a:lnTo>
                    <a:lnTo>
                      <a:pt x="22963" y="20345"/>
                    </a:lnTo>
                    <a:lnTo>
                      <a:pt x="23513" y="20345"/>
                    </a:lnTo>
                    <a:lnTo>
                      <a:pt x="24249" y="20334"/>
                    </a:lnTo>
                    <a:lnTo>
                      <a:pt x="24997" y="20301"/>
                    </a:lnTo>
                    <a:lnTo>
                      <a:pt x="25734" y="20246"/>
                    </a:lnTo>
                    <a:lnTo>
                      <a:pt x="26471" y="20158"/>
                    </a:lnTo>
                    <a:lnTo>
                      <a:pt x="27197" y="20059"/>
                    </a:lnTo>
                    <a:lnTo>
                      <a:pt x="27922" y="19938"/>
                    </a:lnTo>
                    <a:lnTo>
                      <a:pt x="28648" y="19784"/>
                    </a:lnTo>
                    <a:lnTo>
                      <a:pt x="29374" y="19619"/>
                    </a:lnTo>
                    <a:lnTo>
                      <a:pt x="30078" y="19421"/>
                    </a:lnTo>
                    <a:lnTo>
                      <a:pt x="30782" y="19212"/>
                    </a:lnTo>
                    <a:lnTo>
                      <a:pt x="31486" y="18970"/>
                    </a:lnTo>
                    <a:lnTo>
                      <a:pt x="32178" y="18717"/>
                    </a:lnTo>
                    <a:lnTo>
                      <a:pt x="32860" y="18442"/>
                    </a:lnTo>
                    <a:lnTo>
                      <a:pt x="33531" y="18134"/>
                    </a:lnTo>
                    <a:lnTo>
                      <a:pt x="34191" y="17815"/>
                    </a:lnTo>
                    <a:lnTo>
                      <a:pt x="34851" y="17475"/>
                    </a:lnTo>
                    <a:lnTo>
                      <a:pt x="34279" y="16419"/>
                    </a:lnTo>
                    <a:lnTo>
                      <a:pt x="33652" y="16738"/>
                    </a:lnTo>
                    <a:lnTo>
                      <a:pt x="33025" y="17046"/>
                    </a:lnTo>
                    <a:lnTo>
                      <a:pt x="32387" y="17332"/>
                    </a:lnTo>
                    <a:lnTo>
                      <a:pt x="31738" y="17596"/>
                    </a:lnTo>
                    <a:lnTo>
                      <a:pt x="31079" y="17837"/>
                    </a:lnTo>
                    <a:lnTo>
                      <a:pt x="30419" y="18068"/>
                    </a:lnTo>
                    <a:lnTo>
                      <a:pt x="29748" y="18266"/>
                    </a:lnTo>
                    <a:lnTo>
                      <a:pt x="29077" y="18453"/>
                    </a:lnTo>
                    <a:lnTo>
                      <a:pt x="28395" y="18607"/>
                    </a:lnTo>
                    <a:lnTo>
                      <a:pt x="27703" y="18750"/>
                    </a:lnTo>
                    <a:lnTo>
                      <a:pt x="27010" y="18871"/>
                    </a:lnTo>
                    <a:lnTo>
                      <a:pt x="26317" y="18970"/>
                    </a:lnTo>
                    <a:lnTo>
                      <a:pt x="25624" y="19047"/>
                    </a:lnTo>
                    <a:lnTo>
                      <a:pt x="24920" y="19102"/>
                    </a:lnTo>
                    <a:lnTo>
                      <a:pt x="24216" y="19135"/>
                    </a:lnTo>
                    <a:lnTo>
                      <a:pt x="23513" y="19146"/>
                    </a:lnTo>
                    <a:lnTo>
                      <a:pt x="22996" y="19135"/>
                    </a:lnTo>
                    <a:lnTo>
                      <a:pt x="22479" y="19124"/>
                    </a:lnTo>
                    <a:lnTo>
                      <a:pt x="21962" y="19091"/>
                    </a:lnTo>
                    <a:lnTo>
                      <a:pt x="21456" y="19047"/>
                    </a:lnTo>
                    <a:lnTo>
                      <a:pt x="20939" y="19003"/>
                    </a:lnTo>
                    <a:lnTo>
                      <a:pt x="20433" y="18937"/>
                    </a:lnTo>
                    <a:lnTo>
                      <a:pt x="19928" y="18860"/>
                    </a:lnTo>
                    <a:lnTo>
                      <a:pt x="19422" y="18772"/>
                    </a:lnTo>
                    <a:lnTo>
                      <a:pt x="18927" y="18673"/>
                    </a:lnTo>
                    <a:lnTo>
                      <a:pt x="18421" y="18563"/>
                    </a:lnTo>
                    <a:lnTo>
                      <a:pt x="17926" y="18442"/>
                    </a:lnTo>
                    <a:lnTo>
                      <a:pt x="17431" y="18310"/>
                    </a:lnTo>
                    <a:lnTo>
                      <a:pt x="16947" y="18167"/>
                    </a:lnTo>
                    <a:lnTo>
                      <a:pt x="16453" y="18013"/>
                    </a:lnTo>
                    <a:lnTo>
                      <a:pt x="15969" y="17848"/>
                    </a:lnTo>
                    <a:lnTo>
                      <a:pt x="15485" y="17673"/>
                    </a:lnTo>
                    <a:lnTo>
                      <a:pt x="15023" y="17497"/>
                    </a:lnTo>
                    <a:lnTo>
                      <a:pt x="14572" y="17299"/>
                    </a:lnTo>
                    <a:lnTo>
                      <a:pt x="14121" y="17101"/>
                    </a:lnTo>
                    <a:lnTo>
                      <a:pt x="13670" y="16892"/>
                    </a:lnTo>
                    <a:lnTo>
                      <a:pt x="13230" y="16672"/>
                    </a:lnTo>
                    <a:lnTo>
                      <a:pt x="12791" y="16441"/>
                    </a:lnTo>
                    <a:lnTo>
                      <a:pt x="12362" y="16199"/>
                    </a:lnTo>
                    <a:lnTo>
                      <a:pt x="11933" y="15957"/>
                    </a:lnTo>
                    <a:lnTo>
                      <a:pt x="11515" y="15693"/>
                    </a:lnTo>
                    <a:lnTo>
                      <a:pt x="11097" y="15429"/>
                    </a:lnTo>
                    <a:lnTo>
                      <a:pt x="10690" y="15154"/>
                    </a:lnTo>
                    <a:lnTo>
                      <a:pt x="10294" y="14868"/>
                    </a:lnTo>
                    <a:lnTo>
                      <a:pt x="9887" y="14571"/>
                    </a:lnTo>
                    <a:lnTo>
                      <a:pt x="9502" y="14274"/>
                    </a:lnTo>
                    <a:lnTo>
                      <a:pt x="9117" y="13955"/>
                    </a:lnTo>
                    <a:lnTo>
                      <a:pt x="8733" y="13637"/>
                    </a:lnTo>
                    <a:lnTo>
                      <a:pt x="8359" y="13296"/>
                    </a:lnTo>
                    <a:lnTo>
                      <a:pt x="7985" y="12955"/>
                    </a:lnTo>
                    <a:lnTo>
                      <a:pt x="7633" y="12614"/>
                    </a:lnTo>
                    <a:lnTo>
                      <a:pt x="7281" y="12251"/>
                    </a:lnTo>
                    <a:lnTo>
                      <a:pt x="6940" y="11888"/>
                    </a:lnTo>
                    <a:lnTo>
                      <a:pt x="6599" y="11525"/>
                    </a:lnTo>
                    <a:lnTo>
                      <a:pt x="6269" y="11140"/>
                    </a:lnTo>
                    <a:lnTo>
                      <a:pt x="5961" y="10766"/>
                    </a:lnTo>
                    <a:lnTo>
                      <a:pt x="5653" y="10370"/>
                    </a:lnTo>
                    <a:lnTo>
                      <a:pt x="5345" y="9975"/>
                    </a:lnTo>
                    <a:lnTo>
                      <a:pt x="5060" y="9579"/>
                    </a:lnTo>
                    <a:lnTo>
                      <a:pt x="4774" y="9161"/>
                    </a:lnTo>
                    <a:lnTo>
                      <a:pt x="4510" y="8754"/>
                    </a:lnTo>
                    <a:lnTo>
                      <a:pt x="4246" y="8336"/>
                    </a:lnTo>
                    <a:lnTo>
                      <a:pt x="3993" y="7907"/>
                    </a:lnTo>
                    <a:lnTo>
                      <a:pt x="3740" y="7478"/>
                    </a:lnTo>
                    <a:lnTo>
                      <a:pt x="3509" y="7038"/>
                    </a:lnTo>
                    <a:lnTo>
                      <a:pt x="3289" y="6598"/>
                    </a:lnTo>
                    <a:lnTo>
                      <a:pt x="3069" y="6159"/>
                    </a:lnTo>
                    <a:lnTo>
                      <a:pt x="2860" y="5708"/>
                    </a:lnTo>
                    <a:lnTo>
                      <a:pt x="2662" y="5246"/>
                    </a:lnTo>
                    <a:lnTo>
                      <a:pt x="2486" y="4795"/>
                    </a:lnTo>
                    <a:lnTo>
                      <a:pt x="2310" y="4322"/>
                    </a:lnTo>
                    <a:lnTo>
                      <a:pt x="2145" y="3860"/>
                    </a:lnTo>
                    <a:lnTo>
                      <a:pt x="1980" y="3387"/>
                    </a:lnTo>
                    <a:lnTo>
                      <a:pt x="1837" y="2914"/>
                    </a:lnTo>
                    <a:lnTo>
                      <a:pt x="1705" y="2431"/>
                    </a:lnTo>
                    <a:lnTo>
                      <a:pt x="1584" y="1958"/>
                    </a:lnTo>
                    <a:lnTo>
                      <a:pt x="1464" y="1463"/>
                    </a:lnTo>
                    <a:lnTo>
                      <a:pt x="1365" y="979"/>
                    </a:lnTo>
                    <a:lnTo>
                      <a:pt x="1277" y="484"/>
                    </a:lnTo>
                    <a:lnTo>
                      <a:pt x="11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6"/>
              <p:cNvSpPr/>
              <p:nvPr/>
            </p:nvSpPr>
            <p:spPr>
              <a:xfrm>
                <a:off x="4217327" y="2272956"/>
                <a:ext cx="278653" cy="754390"/>
              </a:xfrm>
              <a:custGeom>
                <a:avLst/>
                <a:gdLst/>
                <a:ahLst/>
                <a:cxnLst/>
                <a:rect l="l" t="t" r="r" b="b"/>
                <a:pathLst>
                  <a:path w="14693" h="39778" extrusionOk="0">
                    <a:moveTo>
                      <a:pt x="484" y="1"/>
                    </a:moveTo>
                    <a:lnTo>
                      <a:pt x="0" y="1111"/>
                    </a:lnTo>
                    <a:lnTo>
                      <a:pt x="385" y="1287"/>
                    </a:lnTo>
                    <a:lnTo>
                      <a:pt x="770" y="1463"/>
                    </a:lnTo>
                    <a:lnTo>
                      <a:pt x="1122" y="1639"/>
                    </a:lnTo>
                    <a:lnTo>
                      <a:pt x="1474" y="1826"/>
                    </a:lnTo>
                    <a:lnTo>
                      <a:pt x="1815" y="2002"/>
                    </a:lnTo>
                    <a:lnTo>
                      <a:pt x="2156" y="2200"/>
                    </a:lnTo>
                    <a:lnTo>
                      <a:pt x="2486" y="2398"/>
                    </a:lnTo>
                    <a:lnTo>
                      <a:pt x="2826" y="2596"/>
                    </a:lnTo>
                    <a:lnTo>
                      <a:pt x="3145" y="2805"/>
                    </a:lnTo>
                    <a:lnTo>
                      <a:pt x="3475" y="3025"/>
                    </a:lnTo>
                    <a:lnTo>
                      <a:pt x="3794" y="3245"/>
                    </a:lnTo>
                    <a:lnTo>
                      <a:pt x="4113" y="3465"/>
                    </a:lnTo>
                    <a:lnTo>
                      <a:pt x="4421" y="3696"/>
                    </a:lnTo>
                    <a:lnTo>
                      <a:pt x="4729" y="3927"/>
                    </a:lnTo>
                    <a:lnTo>
                      <a:pt x="5037" y="4169"/>
                    </a:lnTo>
                    <a:lnTo>
                      <a:pt x="5334" y="4411"/>
                    </a:lnTo>
                    <a:lnTo>
                      <a:pt x="5631" y="4664"/>
                    </a:lnTo>
                    <a:lnTo>
                      <a:pt x="5928" y="4916"/>
                    </a:lnTo>
                    <a:lnTo>
                      <a:pt x="6214" y="5180"/>
                    </a:lnTo>
                    <a:lnTo>
                      <a:pt x="6500" y="5444"/>
                    </a:lnTo>
                    <a:lnTo>
                      <a:pt x="6774" y="5719"/>
                    </a:lnTo>
                    <a:lnTo>
                      <a:pt x="7049" y="5994"/>
                    </a:lnTo>
                    <a:lnTo>
                      <a:pt x="7313" y="6269"/>
                    </a:lnTo>
                    <a:lnTo>
                      <a:pt x="7577" y="6555"/>
                    </a:lnTo>
                    <a:lnTo>
                      <a:pt x="7841" y="6852"/>
                    </a:lnTo>
                    <a:lnTo>
                      <a:pt x="8094" y="7138"/>
                    </a:lnTo>
                    <a:lnTo>
                      <a:pt x="8347" y="7435"/>
                    </a:lnTo>
                    <a:lnTo>
                      <a:pt x="8589" y="7743"/>
                    </a:lnTo>
                    <a:lnTo>
                      <a:pt x="8831" y="8051"/>
                    </a:lnTo>
                    <a:lnTo>
                      <a:pt x="9062" y="8359"/>
                    </a:lnTo>
                    <a:lnTo>
                      <a:pt x="9293" y="8678"/>
                    </a:lnTo>
                    <a:lnTo>
                      <a:pt x="9524" y="8996"/>
                    </a:lnTo>
                    <a:lnTo>
                      <a:pt x="9733" y="9326"/>
                    </a:lnTo>
                    <a:lnTo>
                      <a:pt x="9953" y="9645"/>
                    </a:lnTo>
                    <a:lnTo>
                      <a:pt x="10162" y="9986"/>
                    </a:lnTo>
                    <a:lnTo>
                      <a:pt x="10370" y="10338"/>
                    </a:lnTo>
                    <a:lnTo>
                      <a:pt x="10568" y="10679"/>
                    </a:lnTo>
                    <a:lnTo>
                      <a:pt x="10766" y="11031"/>
                    </a:lnTo>
                    <a:lnTo>
                      <a:pt x="10953" y="11383"/>
                    </a:lnTo>
                    <a:lnTo>
                      <a:pt x="11140" y="11746"/>
                    </a:lnTo>
                    <a:lnTo>
                      <a:pt x="11305" y="12109"/>
                    </a:lnTo>
                    <a:lnTo>
                      <a:pt x="11481" y="12461"/>
                    </a:lnTo>
                    <a:lnTo>
                      <a:pt x="11635" y="12834"/>
                    </a:lnTo>
                    <a:lnTo>
                      <a:pt x="11800" y="13197"/>
                    </a:lnTo>
                    <a:lnTo>
                      <a:pt x="11943" y="13571"/>
                    </a:lnTo>
                    <a:lnTo>
                      <a:pt x="12086" y="13945"/>
                    </a:lnTo>
                    <a:lnTo>
                      <a:pt x="12218" y="14319"/>
                    </a:lnTo>
                    <a:lnTo>
                      <a:pt x="12350" y="14693"/>
                    </a:lnTo>
                    <a:lnTo>
                      <a:pt x="12471" y="15078"/>
                    </a:lnTo>
                    <a:lnTo>
                      <a:pt x="12581" y="15452"/>
                    </a:lnTo>
                    <a:lnTo>
                      <a:pt x="12691" y="15837"/>
                    </a:lnTo>
                    <a:lnTo>
                      <a:pt x="12790" y="16222"/>
                    </a:lnTo>
                    <a:lnTo>
                      <a:pt x="12889" y="16606"/>
                    </a:lnTo>
                    <a:lnTo>
                      <a:pt x="12977" y="17002"/>
                    </a:lnTo>
                    <a:lnTo>
                      <a:pt x="13054" y="17387"/>
                    </a:lnTo>
                    <a:lnTo>
                      <a:pt x="13131" y="17783"/>
                    </a:lnTo>
                    <a:lnTo>
                      <a:pt x="13197" y="18179"/>
                    </a:lnTo>
                    <a:lnTo>
                      <a:pt x="13263" y="18575"/>
                    </a:lnTo>
                    <a:lnTo>
                      <a:pt x="13307" y="18971"/>
                    </a:lnTo>
                    <a:lnTo>
                      <a:pt x="13362" y="19367"/>
                    </a:lnTo>
                    <a:lnTo>
                      <a:pt x="13395" y="19774"/>
                    </a:lnTo>
                    <a:lnTo>
                      <a:pt x="13428" y="20169"/>
                    </a:lnTo>
                    <a:lnTo>
                      <a:pt x="13450" y="20565"/>
                    </a:lnTo>
                    <a:lnTo>
                      <a:pt x="13472" y="20972"/>
                    </a:lnTo>
                    <a:lnTo>
                      <a:pt x="13483" y="21379"/>
                    </a:lnTo>
                    <a:lnTo>
                      <a:pt x="13483" y="21786"/>
                    </a:lnTo>
                    <a:lnTo>
                      <a:pt x="13472" y="22402"/>
                    </a:lnTo>
                    <a:lnTo>
                      <a:pt x="13450" y="23029"/>
                    </a:lnTo>
                    <a:lnTo>
                      <a:pt x="13406" y="23645"/>
                    </a:lnTo>
                    <a:lnTo>
                      <a:pt x="13351" y="24260"/>
                    </a:lnTo>
                    <a:lnTo>
                      <a:pt x="13274" y="24876"/>
                    </a:lnTo>
                    <a:lnTo>
                      <a:pt x="13186" y="25481"/>
                    </a:lnTo>
                    <a:lnTo>
                      <a:pt x="13076" y="26086"/>
                    </a:lnTo>
                    <a:lnTo>
                      <a:pt x="12955" y="26680"/>
                    </a:lnTo>
                    <a:lnTo>
                      <a:pt x="12812" y="27274"/>
                    </a:lnTo>
                    <a:lnTo>
                      <a:pt x="12658" y="27867"/>
                    </a:lnTo>
                    <a:lnTo>
                      <a:pt x="12482" y="28461"/>
                    </a:lnTo>
                    <a:lnTo>
                      <a:pt x="12295" y="29044"/>
                    </a:lnTo>
                    <a:lnTo>
                      <a:pt x="12086" y="29627"/>
                    </a:lnTo>
                    <a:lnTo>
                      <a:pt x="11866" y="30199"/>
                    </a:lnTo>
                    <a:lnTo>
                      <a:pt x="11624" y="30771"/>
                    </a:lnTo>
                    <a:lnTo>
                      <a:pt x="11371" y="31332"/>
                    </a:lnTo>
                    <a:lnTo>
                      <a:pt x="11118" y="31859"/>
                    </a:lnTo>
                    <a:lnTo>
                      <a:pt x="10843" y="32387"/>
                    </a:lnTo>
                    <a:lnTo>
                      <a:pt x="10557" y="32915"/>
                    </a:lnTo>
                    <a:lnTo>
                      <a:pt x="10250" y="33421"/>
                    </a:lnTo>
                    <a:lnTo>
                      <a:pt x="9942" y="33927"/>
                    </a:lnTo>
                    <a:lnTo>
                      <a:pt x="9612" y="34422"/>
                    </a:lnTo>
                    <a:lnTo>
                      <a:pt x="9271" y="34917"/>
                    </a:lnTo>
                    <a:lnTo>
                      <a:pt x="8919" y="35389"/>
                    </a:lnTo>
                    <a:lnTo>
                      <a:pt x="8556" y="35862"/>
                    </a:lnTo>
                    <a:lnTo>
                      <a:pt x="8171" y="36324"/>
                    </a:lnTo>
                    <a:lnTo>
                      <a:pt x="7786" y="36775"/>
                    </a:lnTo>
                    <a:lnTo>
                      <a:pt x="7379" y="37215"/>
                    </a:lnTo>
                    <a:lnTo>
                      <a:pt x="6972" y="37644"/>
                    </a:lnTo>
                    <a:lnTo>
                      <a:pt x="6543" y="38062"/>
                    </a:lnTo>
                    <a:lnTo>
                      <a:pt x="6115" y="38469"/>
                    </a:lnTo>
                    <a:lnTo>
                      <a:pt x="5664" y="38865"/>
                    </a:lnTo>
                    <a:lnTo>
                      <a:pt x="6456" y="39777"/>
                    </a:lnTo>
                    <a:lnTo>
                      <a:pt x="6917" y="39359"/>
                    </a:lnTo>
                    <a:lnTo>
                      <a:pt x="7379" y="38931"/>
                    </a:lnTo>
                    <a:lnTo>
                      <a:pt x="7830" y="38491"/>
                    </a:lnTo>
                    <a:lnTo>
                      <a:pt x="8259" y="38040"/>
                    </a:lnTo>
                    <a:lnTo>
                      <a:pt x="8677" y="37578"/>
                    </a:lnTo>
                    <a:lnTo>
                      <a:pt x="9095" y="37105"/>
                    </a:lnTo>
                    <a:lnTo>
                      <a:pt x="9491" y="36610"/>
                    </a:lnTo>
                    <a:lnTo>
                      <a:pt x="9876" y="36115"/>
                    </a:lnTo>
                    <a:lnTo>
                      <a:pt x="10250" y="35609"/>
                    </a:lnTo>
                    <a:lnTo>
                      <a:pt x="10612" y="35104"/>
                    </a:lnTo>
                    <a:lnTo>
                      <a:pt x="10953" y="34576"/>
                    </a:lnTo>
                    <a:lnTo>
                      <a:pt x="11283" y="34048"/>
                    </a:lnTo>
                    <a:lnTo>
                      <a:pt x="11602" y="33509"/>
                    </a:lnTo>
                    <a:lnTo>
                      <a:pt x="11899" y="32959"/>
                    </a:lnTo>
                    <a:lnTo>
                      <a:pt x="12185" y="32398"/>
                    </a:lnTo>
                    <a:lnTo>
                      <a:pt x="12460" y="31837"/>
                    </a:lnTo>
                    <a:lnTo>
                      <a:pt x="12735" y="31244"/>
                    </a:lnTo>
                    <a:lnTo>
                      <a:pt x="12977" y="30650"/>
                    </a:lnTo>
                    <a:lnTo>
                      <a:pt x="13219" y="30045"/>
                    </a:lnTo>
                    <a:lnTo>
                      <a:pt x="13428" y="29429"/>
                    </a:lnTo>
                    <a:lnTo>
                      <a:pt x="13637" y="28813"/>
                    </a:lnTo>
                    <a:lnTo>
                      <a:pt x="13813" y="28197"/>
                    </a:lnTo>
                    <a:lnTo>
                      <a:pt x="13978" y="27571"/>
                    </a:lnTo>
                    <a:lnTo>
                      <a:pt x="14131" y="26944"/>
                    </a:lnTo>
                    <a:lnTo>
                      <a:pt x="14263" y="26317"/>
                    </a:lnTo>
                    <a:lnTo>
                      <a:pt x="14373" y="25679"/>
                    </a:lnTo>
                    <a:lnTo>
                      <a:pt x="14472" y="25030"/>
                    </a:lnTo>
                    <a:lnTo>
                      <a:pt x="14549" y="24392"/>
                    </a:lnTo>
                    <a:lnTo>
                      <a:pt x="14604" y="23744"/>
                    </a:lnTo>
                    <a:lnTo>
                      <a:pt x="14648" y="23095"/>
                    </a:lnTo>
                    <a:lnTo>
                      <a:pt x="14681" y="22435"/>
                    </a:lnTo>
                    <a:lnTo>
                      <a:pt x="14692" y="21786"/>
                    </a:lnTo>
                    <a:lnTo>
                      <a:pt x="14681" y="21357"/>
                    </a:lnTo>
                    <a:lnTo>
                      <a:pt x="14670" y="20928"/>
                    </a:lnTo>
                    <a:lnTo>
                      <a:pt x="14659" y="20510"/>
                    </a:lnTo>
                    <a:lnTo>
                      <a:pt x="14626" y="20082"/>
                    </a:lnTo>
                    <a:lnTo>
                      <a:pt x="14593" y="19664"/>
                    </a:lnTo>
                    <a:lnTo>
                      <a:pt x="14549" y="19246"/>
                    </a:lnTo>
                    <a:lnTo>
                      <a:pt x="14505" y="18817"/>
                    </a:lnTo>
                    <a:lnTo>
                      <a:pt x="14450" y="18399"/>
                    </a:lnTo>
                    <a:lnTo>
                      <a:pt x="14384" y="17981"/>
                    </a:lnTo>
                    <a:lnTo>
                      <a:pt x="14318" y="17574"/>
                    </a:lnTo>
                    <a:lnTo>
                      <a:pt x="14241" y="17156"/>
                    </a:lnTo>
                    <a:lnTo>
                      <a:pt x="14153" y="16749"/>
                    </a:lnTo>
                    <a:lnTo>
                      <a:pt x="14065" y="16331"/>
                    </a:lnTo>
                    <a:lnTo>
                      <a:pt x="13956" y="15925"/>
                    </a:lnTo>
                    <a:lnTo>
                      <a:pt x="13857" y="15518"/>
                    </a:lnTo>
                    <a:lnTo>
                      <a:pt x="13736" y="15122"/>
                    </a:lnTo>
                    <a:lnTo>
                      <a:pt x="13615" y="14715"/>
                    </a:lnTo>
                    <a:lnTo>
                      <a:pt x="13494" y="14319"/>
                    </a:lnTo>
                    <a:lnTo>
                      <a:pt x="13351" y="13923"/>
                    </a:lnTo>
                    <a:lnTo>
                      <a:pt x="13219" y="13527"/>
                    </a:lnTo>
                    <a:lnTo>
                      <a:pt x="13065" y="13131"/>
                    </a:lnTo>
                    <a:lnTo>
                      <a:pt x="12911" y="12735"/>
                    </a:lnTo>
                    <a:lnTo>
                      <a:pt x="12746" y="12351"/>
                    </a:lnTo>
                    <a:lnTo>
                      <a:pt x="12570" y="11966"/>
                    </a:lnTo>
                    <a:lnTo>
                      <a:pt x="12394" y="11592"/>
                    </a:lnTo>
                    <a:lnTo>
                      <a:pt x="12218" y="11207"/>
                    </a:lnTo>
                    <a:lnTo>
                      <a:pt x="12020" y="10833"/>
                    </a:lnTo>
                    <a:lnTo>
                      <a:pt x="11822" y="10459"/>
                    </a:lnTo>
                    <a:lnTo>
                      <a:pt x="11624" y="10085"/>
                    </a:lnTo>
                    <a:lnTo>
                      <a:pt x="11404" y="9722"/>
                    </a:lnTo>
                    <a:lnTo>
                      <a:pt x="11195" y="9359"/>
                    </a:lnTo>
                    <a:lnTo>
                      <a:pt x="10964" y="8996"/>
                    </a:lnTo>
                    <a:lnTo>
                      <a:pt x="10744" y="8656"/>
                    </a:lnTo>
                    <a:lnTo>
                      <a:pt x="10513" y="8315"/>
                    </a:lnTo>
                    <a:lnTo>
                      <a:pt x="10271" y="7974"/>
                    </a:lnTo>
                    <a:lnTo>
                      <a:pt x="10030" y="7644"/>
                    </a:lnTo>
                    <a:lnTo>
                      <a:pt x="9788" y="7314"/>
                    </a:lnTo>
                    <a:lnTo>
                      <a:pt x="9535" y="6995"/>
                    </a:lnTo>
                    <a:lnTo>
                      <a:pt x="9271" y="6676"/>
                    </a:lnTo>
                    <a:lnTo>
                      <a:pt x="9007" y="6357"/>
                    </a:lnTo>
                    <a:lnTo>
                      <a:pt x="8743" y="6049"/>
                    </a:lnTo>
                    <a:lnTo>
                      <a:pt x="8468" y="5741"/>
                    </a:lnTo>
                    <a:lnTo>
                      <a:pt x="8193" y="5444"/>
                    </a:lnTo>
                    <a:lnTo>
                      <a:pt x="7907" y="5147"/>
                    </a:lnTo>
                    <a:lnTo>
                      <a:pt x="7621" y="4862"/>
                    </a:lnTo>
                    <a:lnTo>
                      <a:pt x="7324" y="4576"/>
                    </a:lnTo>
                    <a:lnTo>
                      <a:pt x="7027" y="4301"/>
                    </a:lnTo>
                    <a:lnTo>
                      <a:pt x="6730" y="4026"/>
                    </a:lnTo>
                    <a:lnTo>
                      <a:pt x="6423" y="3751"/>
                    </a:lnTo>
                    <a:lnTo>
                      <a:pt x="6104" y="3487"/>
                    </a:lnTo>
                    <a:lnTo>
                      <a:pt x="5796" y="3234"/>
                    </a:lnTo>
                    <a:lnTo>
                      <a:pt x="5477" y="2981"/>
                    </a:lnTo>
                    <a:lnTo>
                      <a:pt x="5147" y="2728"/>
                    </a:lnTo>
                    <a:lnTo>
                      <a:pt x="4817" y="2486"/>
                    </a:lnTo>
                    <a:lnTo>
                      <a:pt x="4487" y="2255"/>
                    </a:lnTo>
                    <a:lnTo>
                      <a:pt x="4146" y="2024"/>
                    </a:lnTo>
                    <a:lnTo>
                      <a:pt x="3805" y="1793"/>
                    </a:lnTo>
                    <a:lnTo>
                      <a:pt x="3453" y="1573"/>
                    </a:lnTo>
                    <a:lnTo>
                      <a:pt x="3112" y="1364"/>
                    </a:lnTo>
                    <a:lnTo>
                      <a:pt x="2749" y="1155"/>
                    </a:lnTo>
                    <a:lnTo>
                      <a:pt x="2398" y="958"/>
                    </a:lnTo>
                    <a:lnTo>
                      <a:pt x="2035" y="760"/>
                    </a:lnTo>
                    <a:lnTo>
                      <a:pt x="1672" y="573"/>
                    </a:lnTo>
                    <a:lnTo>
                      <a:pt x="1298" y="386"/>
                    </a:lnTo>
                    <a:lnTo>
                      <a:pt x="891" y="188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6"/>
              <p:cNvSpPr/>
              <p:nvPr/>
            </p:nvSpPr>
            <p:spPr>
              <a:xfrm>
                <a:off x="3593928" y="2235007"/>
                <a:ext cx="538113" cy="437579"/>
              </a:xfrm>
              <a:custGeom>
                <a:avLst/>
                <a:gdLst/>
                <a:ahLst/>
                <a:cxnLst/>
                <a:rect l="l" t="t" r="r" b="b"/>
                <a:pathLst>
                  <a:path w="28374" h="23073" extrusionOk="0">
                    <a:moveTo>
                      <a:pt x="23777" y="0"/>
                    </a:moveTo>
                    <a:lnTo>
                      <a:pt x="23194" y="11"/>
                    </a:lnTo>
                    <a:lnTo>
                      <a:pt x="22611" y="22"/>
                    </a:lnTo>
                    <a:lnTo>
                      <a:pt x="22039" y="66"/>
                    </a:lnTo>
                    <a:lnTo>
                      <a:pt x="21456" y="110"/>
                    </a:lnTo>
                    <a:lnTo>
                      <a:pt x="20884" y="176"/>
                    </a:lnTo>
                    <a:lnTo>
                      <a:pt x="20324" y="253"/>
                    </a:lnTo>
                    <a:lnTo>
                      <a:pt x="19752" y="341"/>
                    </a:lnTo>
                    <a:lnTo>
                      <a:pt x="19191" y="440"/>
                    </a:lnTo>
                    <a:lnTo>
                      <a:pt x="18630" y="561"/>
                    </a:lnTo>
                    <a:lnTo>
                      <a:pt x="18080" y="682"/>
                    </a:lnTo>
                    <a:lnTo>
                      <a:pt x="17519" y="825"/>
                    </a:lnTo>
                    <a:lnTo>
                      <a:pt x="16980" y="979"/>
                    </a:lnTo>
                    <a:lnTo>
                      <a:pt x="16431" y="1155"/>
                    </a:lnTo>
                    <a:lnTo>
                      <a:pt x="15892" y="1331"/>
                    </a:lnTo>
                    <a:lnTo>
                      <a:pt x="15364" y="1529"/>
                    </a:lnTo>
                    <a:lnTo>
                      <a:pt x="14836" y="1738"/>
                    </a:lnTo>
                    <a:lnTo>
                      <a:pt x="14308" y="1958"/>
                    </a:lnTo>
                    <a:lnTo>
                      <a:pt x="13791" y="2189"/>
                    </a:lnTo>
                    <a:lnTo>
                      <a:pt x="13274" y="2431"/>
                    </a:lnTo>
                    <a:lnTo>
                      <a:pt x="12769" y="2695"/>
                    </a:lnTo>
                    <a:lnTo>
                      <a:pt x="12274" y="2959"/>
                    </a:lnTo>
                    <a:lnTo>
                      <a:pt x="11779" y="3244"/>
                    </a:lnTo>
                    <a:lnTo>
                      <a:pt x="11284" y="3530"/>
                    </a:lnTo>
                    <a:lnTo>
                      <a:pt x="10800" y="3838"/>
                    </a:lnTo>
                    <a:lnTo>
                      <a:pt x="10327" y="4157"/>
                    </a:lnTo>
                    <a:lnTo>
                      <a:pt x="9865" y="4487"/>
                    </a:lnTo>
                    <a:lnTo>
                      <a:pt x="9403" y="4828"/>
                    </a:lnTo>
                    <a:lnTo>
                      <a:pt x="8942" y="5191"/>
                    </a:lnTo>
                    <a:lnTo>
                      <a:pt x="8502" y="5554"/>
                    </a:lnTo>
                    <a:lnTo>
                      <a:pt x="8062" y="5928"/>
                    </a:lnTo>
                    <a:lnTo>
                      <a:pt x="7633" y="6324"/>
                    </a:lnTo>
                    <a:lnTo>
                      <a:pt x="7204" y="6720"/>
                    </a:lnTo>
                    <a:lnTo>
                      <a:pt x="6808" y="7115"/>
                    </a:lnTo>
                    <a:lnTo>
                      <a:pt x="6412" y="7522"/>
                    </a:lnTo>
                    <a:lnTo>
                      <a:pt x="6038" y="7940"/>
                    </a:lnTo>
                    <a:lnTo>
                      <a:pt x="5664" y="8369"/>
                    </a:lnTo>
                    <a:lnTo>
                      <a:pt x="5302" y="8798"/>
                    </a:lnTo>
                    <a:lnTo>
                      <a:pt x="4961" y="9238"/>
                    </a:lnTo>
                    <a:lnTo>
                      <a:pt x="4620" y="9689"/>
                    </a:lnTo>
                    <a:lnTo>
                      <a:pt x="4290" y="10140"/>
                    </a:lnTo>
                    <a:lnTo>
                      <a:pt x="3971" y="10602"/>
                    </a:lnTo>
                    <a:lnTo>
                      <a:pt x="3674" y="11074"/>
                    </a:lnTo>
                    <a:lnTo>
                      <a:pt x="3377" y="11547"/>
                    </a:lnTo>
                    <a:lnTo>
                      <a:pt x="3091" y="12031"/>
                    </a:lnTo>
                    <a:lnTo>
                      <a:pt x="2827" y="12526"/>
                    </a:lnTo>
                    <a:lnTo>
                      <a:pt x="2563" y="13021"/>
                    </a:lnTo>
                    <a:lnTo>
                      <a:pt x="2310" y="13527"/>
                    </a:lnTo>
                    <a:lnTo>
                      <a:pt x="2079" y="14033"/>
                    </a:lnTo>
                    <a:lnTo>
                      <a:pt x="1848" y="14571"/>
                    </a:lnTo>
                    <a:lnTo>
                      <a:pt x="1629" y="15110"/>
                    </a:lnTo>
                    <a:lnTo>
                      <a:pt x="1420" y="15649"/>
                    </a:lnTo>
                    <a:lnTo>
                      <a:pt x="1233" y="16199"/>
                    </a:lnTo>
                    <a:lnTo>
                      <a:pt x="1046" y="16749"/>
                    </a:lnTo>
                    <a:lnTo>
                      <a:pt x="881" y="17310"/>
                    </a:lnTo>
                    <a:lnTo>
                      <a:pt x="738" y="17860"/>
                    </a:lnTo>
                    <a:lnTo>
                      <a:pt x="595" y="18420"/>
                    </a:lnTo>
                    <a:lnTo>
                      <a:pt x="474" y="18992"/>
                    </a:lnTo>
                    <a:lnTo>
                      <a:pt x="364" y="19564"/>
                    </a:lnTo>
                    <a:lnTo>
                      <a:pt x="276" y="20125"/>
                    </a:lnTo>
                    <a:lnTo>
                      <a:pt x="188" y="20708"/>
                    </a:lnTo>
                    <a:lnTo>
                      <a:pt x="122" y="21280"/>
                    </a:lnTo>
                    <a:lnTo>
                      <a:pt x="67" y="21863"/>
                    </a:lnTo>
                    <a:lnTo>
                      <a:pt x="34" y="22445"/>
                    </a:lnTo>
                    <a:lnTo>
                      <a:pt x="1" y="23028"/>
                    </a:lnTo>
                    <a:lnTo>
                      <a:pt x="1211" y="23072"/>
                    </a:lnTo>
                    <a:lnTo>
                      <a:pt x="1233" y="22522"/>
                    </a:lnTo>
                    <a:lnTo>
                      <a:pt x="1266" y="21973"/>
                    </a:lnTo>
                    <a:lnTo>
                      <a:pt x="1321" y="21423"/>
                    </a:lnTo>
                    <a:lnTo>
                      <a:pt x="1387" y="20884"/>
                    </a:lnTo>
                    <a:lnTo>
                      <a:pt x="1453" y="20345"/>
                    </a:lnTo>
                    <a:lnTo>
                      <a:pt x="1541" y="19806"/>
                    </a:lnTo>
                    <a:lnTo>
                      <a:pt x="1651" y="19278"/>
                    </a:lnTo>
                    <a:lnTo>
                      <a:pt x="1761" y="18750"/>
                    </a:lnTo>
                    <a:lnTo>
                      <a:pt x="1881" y="18223"/>
                    </a:lnTo>
                    <a:lnTo>
                      <a:pt x="2024" y="17695"/>
                    </a:lnTo>
                    <a:lnTo>
                      <a:pt x="2178" y="17178"/>
                    </a:lnTo>
                    <a:lnTo>
                      <a:pt x="2343" y="16672"/>
                    </a:lnTo>
                    <a:lnTo>
                      <a:pt x="2508" y="16155"/>
                    </a:lnTo>
                    <a:lnTo>
                      <a:pt x="2706" y="15649"/>
                    </a:lnTo>
                    <a:lnTo>
                      <a:pt x="2904" y="15154"/>
                    </a:lnTo>
                    <a:lnTo>
                      <a:pt x="3113" y="14659"/>
                    </a:lnTo>
                    <a:lnTo>
                      <a:pt x="3333" y="14176"/>
                    </a:lnTo>
                    <a:lnTo>
                      <a:pt x="3564" y="13692"/>
                    </a:lnTo>
                    <a:lnTo>
                      <a:pt x="3817" y="13208"/>
                    </a:lnTo>
                    <a:lnTo>
                      <a:pt x="4070" y="12735"/>
                    </a:lnTo>
                    <a:lnTo>
                      <a:pt x="4345" y="12273"/>
                    </a:lnTo>
                    <a:lnTo>
                      <a:pt x="4620" y="11811"/>
                    </a:lnTo>
                    <a:lnTo>
                      <a:pt x="4917" y="11360"/>
                    </a:lnTo>
                    <a:lnTo>
                      <a:pt x="5225" y="10909"/>
                    </a:lnTo>
                    <a:lnTo>
                      <a:pt x="5533" y="10470"/>
                    </a:lnTo>
                    <a:lnTo>
                      <a:pt x="5862" y="10030"/>
                    </a:lnTo>
                    <a:lnTo>
                      <a:pt x="6203" y="9612"/>
                    </a:lnTo>
                    <a:lnTo>
                      <a:pt x="6544" y="9183"/>
                    </a:lnTo>
                    <a:lnTo>
                      <a:pt x="6907" y="8776"/>
                    </a:lnTo>
                    <a:lnTo>
                      <a:pt x="7281" y="8369"/>
                    </a:lnTo>
                    <a:lnTo>
                      <a:pt x="7655" y="7973"/>
                    </a:lnTo>
                    <a:lnTo>
                      <a:pt x="8051" y="7588"/>
                    </a:lnTo>
                    <a:lnTo>
                      <a:pt x="8447" y="7203"/>
                    </a:lnTo>
                    <a:lnTo>
                      <a:pt x="8854" y="6830"/>
                    </a:lnTo>
                    <a:lnTo>
                      <a:pt x="9272" y="6478"/>
                    </a:lnTo>
                    <a:lnTo>
                      <a:pt x="9700" y="6126"/>
                    </a:lnTo>
                    <a:lnTo>
                      <a:pt x="10129" y="5796"/>
                    </a:lnTo>
                    <a:lnTo>
                      <a:pt x="10569" y="5466"/>
                    </a:lnTo>
                    <a:lnTo>
                      <a:pt x="11009" y="5158"/>
                    </a:lnTo>
                    <a:lnTo>
                      <a:pt x="11460" y="4850"/>
                    </a:lnTo>
                    <a:lnTo>
                      <a:pt x="11922" y="4564"/>
                    </a:lnTo>
                    <a:lnTo>
                      <a:pt x="12384" y="4278"/>
                    </a:lnTo>
                    <a:lnTo>
                      <a:pt x="12857" y="4014"/>
                    </a:lnTo>
                    <a:lnTo>
                      <a:pt x="13329" y="3761"/>
                    </a:lnTo>
                    <a:lnTo>
                      <a:pt x="13813" y="3508"/>
                    </a:lnTo>
                    <a:lnTo>
                      <a:pt x="14297" y="3277"/>
                    </a:lnTo>
                    <a:lnTo>
                      <a:pt x="14792" y="3058"/>
                    </a:lnTo>
                    <a:lnTo>
                      <a:pt x="15287" y="2849"/>
                    </a:lnTo>
                    <a:lnTo>
                      <a:pt x="15793" y="2651"/>
                    </a:lnTo>
                    <a:lnTo>
                      <a:pt x="16299" y="2475"/>
                    </a:lnTo>
                    <a:lnTo>
                      <a:pt x="16805" y="2299"/>
                    </a:lnTo>
                    <a:lnTo>
                      <a:pt x="17321" y="2134"/>
                    </a:lnTo>
                    <a:lnTo>
                      <a:pt x="17838" y="1991"/>
                    </a:lnTo>
                    <a:lnTo>
                      <a:pt x="18366" y="1859"/>
                    </a:lnTo>
                    <a:lnTo>
                      <a:pt x="18894" y="1727"/>
                    </a:lnTo>
                    <a:lnTo>
                      <a:pt x="19422" y="1617"/>
                    </a:lnTo>
                    <a:lnTo>
                      <a:pt x="19961" y="1529"/>
                    </a:lnTo>
                    <a:lnTo>
                      <a:pt x="20500" y="1441"/>
                    </a:lnTo>
                    <a:lnTo>
                      <a:pt x="21038" y="1364"/>
                    </a:lnTo>
                    <a:lnTo>
                      <a:pt x="21577" y="1309"/>
                    </a:lnTo>
                    <a:lnTo>
                      <a:pt x="22127" y="1265"/>
                    </a:lnTo>
                    <a:lnTo>
                      <a:pt x="22677" y="1232"/>
                    </a:lnTo>
                    <a:lnTo>
                      <a:pt x="23227" y="1210"/>
                    </a:lnTo>
                    <a:lnTo>
                      <a:pt x="23777" y="1199"/>
                    </a:lnTo>
                    <a:lnTo>
                      <a:pt x="24327" y="1210"/>
                    </a:lnTo>
                    <a:lnTo>
                      <a:pt x="24876" y="1232"/>
                    </a:lnTo>
                    <a:lnTo>
                      <a:pt x="25426" y="1265"/>
                    </a:lnTo>
                    <a:lnTo>
                      <a:pt x="25976" y="1309"/>
                    </a:lnTo>
                    <a:lnTo>
                      <a:pt x="26515" y="1364"/>
                    </a:lnTo>
                    <a:lnTo>
                      <a:pt x="27065" y="1441"/>
                    </a:lnTo>
                    <a:lnTo>
                      <a:pt x="27604" y="1529"/>
                    </a:lnTo>
                    <a:lnTo>
                      <a:pt x="28142" y="1628"/>
                    </a:lnTo>
                    <a:lnTo>
                      <a:pt x="28373" y="440"/>
                    </a:lnTo>
                    <a:lnTo>
                      <a:pt x="27802" y="341"/>
                    </a:lnTo>
                    <a:lnTo>
                      <a:pt x="27230" y="253"/>
                    </a:lnTo>
                    <a:lnTo>
                      <a:pt x="26658" y="176"/>
                    </a:lnTo>
                    <a:lnTo>
                      <a:pt x="26086" y="110"/>
                    </a:lnTo>
                    <a:lnTo>
                      <a:pt x="25514" y="66"/>
                    </a:lnTo>
                    <a:lnTo>
                      <a:pt x="24931" y="22"/>
                    </a:lnTo>
                    <a:lnTo>
                      <a:pt x="24359" y="11"/>
                    </a:lnTo>
                    <a:lnTo>
                      <a:pt x="237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6"/>
              <p:cNvSpPr/>
              <p:nvPr/>
            </p:nvSpPr>
            <p:spPr>
              <a:xfrm>
                <a:off x="4262160" y="2619162"/>
                <a:ext cx="133703" cy="133722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7051" extrusionOk="0">
                    <a:moveTo>
                      <a:pt x="3531" y="1"/>
                    </a:moveTo>
                    <a:lnTo>
                      <a:pt x="3344" y="12"/>
                    </a:lnTo>
                    <a:lnTo>
                      <a:pt x="3168" y="23"/>
                    </a:lnTo>
                    <a:lnTo>
                      <a:pt x="2992" y="45"/>
                    </a:lnTo>
                    <a:lnTo>
                      <a:pt x="2816" y="78"/>
                    </a:lnTo>
                    <a:lnTo>
                      <a:pt x="2651" y="111"/>
                    </a:lnTo>
                    <a:lnTo>
                      <a:pt x="2475" y="166"/>
                    </a:lnTo>
                    <a:lnTo>
                      <a:pt x="2321" y="221"/>
                    </a:lnTo>
                    <a:lnTo>
                      <a:pt x="2156" y="276"/>
                    </a:lnTo>
                    <a:lnTo>
                      <a:pt x="2002" y="353"/>
                    </a:lnTo>
                    <a:lnTo>
                      <a:pt x="1848" y="430"/>
                    </a:lnTo>
                    <a:lnTo>
                      <a:pt x="1705" y="518"/>
                    </a:lnTo>
                    <a:lnTo>
                      <a:pt x="1562" y="606"/>
                    </a:lnTo>
                    <a:lnTo>
                      <a:pt x="1419" y="705"/>
                    </a:lnTo>
                    <a:lnTo>
                      <a:pt x="1287" y="804"/>
                    </a:lnTo>
                    <a:lnTo>
                      <a:pt x="1155" y="925"/>
                    </a:lnTo>
                    <a:lnTo>
                      <a:pt x="1034" y="1035"/>
                    </a:lnTo>
                    <a:lnTo>
                      <a:pt x="924" y="1156"/>
                    </a:lnTo>
                    <a:lnTo>
                      <a:pt x="814" y="1288"/>
                    </a:lnTo>
                    <a:lnTo>
                      <a:pt x="704" y="1420"/>
                    </a:lnTo>
                    <a:lnTo>
                      <a:pt x="605" y="1563"/>
                    </a:lnTo>
                    <a:lnTo>
                      <a:pt x="517" y="1695"/>
                    </a:lnTo>
                    <a:lnTo>
                      <a:pt x="429" y="1849"/>
                    </a:lnTo>
                    <a:lnTo>
                      <a:pt x="353" y="2002"/>
                    </a:lnTo>
                    <a:lnTo>
                      <a:pt x="287" y="2156"/>
                    </a:lnTo>
                    <a:lnTo>
                      <a:pt x="221" y="2310"/>
                    </a:lnTo>
                    <a:lnTo>
                      <a:pt x="166" y="2475"/>
                    </a:lnTo>
                    <a:lnTo>
                      <a:pt x="111" y="2651"/>
                    </a:lnTo>
                    <a:lnTo>
                      <a:pt x="78" y="2816"/>
                    </a:lnTo>
                    <a:lnTo>
                      <a:pt x="45" y="2992"/>
                    </a:lnTo>
                    <a:lnTo>
                      <a:pt x="23" y="3168"/>
                    </a:lnTo>
                    <a:lnTo>
                      <a:pt x="12" y="3344"/>
                    </a:lnTo>
                    <a:lnTo>
                      <a:pt x="1" y="3531"/>
                    </a:lnTo>
                    <a:lnTo>
                      <a:pt x="12" y="3707"/>
                    </a:lnTo>
                    <a:lnTo>
                      <a:pt x="23" y="3883"/>
                    </a:lnTo>
                    <a:lnTo>
                      <a:pt x="45" y="4059"/>
                    </a:lnTo>
                    <a:lnTo>
                      <a:pt x="78" y="4235"/>
                    </a:lnTo>
                    <a:lnTo>
                      <a:pt x="111" y="4411"/>
                    </a:lnTo>
                    <a:lnTo>
                      <a:pt x="166" y="4576"/>
                    </a:lnTo>
                    <a:lnTo>
                      <a:pt x="221" y="4741"/>
                    </a:lnTo>
                    <a:lnTo>
                      <a:pt x="287" y="4895"/>
                    </a:lnTo>
                    <a:lnTo>
                      <a:pt x="353" y="5049"/>
                    </a:lnTo>
                    <a:lnTo>
                      <a:pt x="429" y="5203"/>
                    </a:lnTo>
                    <a:lnTo>
                      <a:pt x="517" y="5357"/>
                    </a:lnTo>
                    <a:lnTo>
                      <a:pt x="605" y="5500"/>
                    </a:lnTo>
                    <a:lnTo>
                      <a:pt x="704" y="5632"/>
                    </a:lnTo>
                    <a:lnTo>
                      <a:pt x="814" y="5763"/>
                    </a:lnTo>
                    <a:lnTo>
                      <a:pt x="924" y="5895"/>
                    </a:lnTo>
                    <a:lnTo>
                      <a:pt x="1034" y="6016"/>
                    </a:lnTo>
                    <a:lnTo>
                      <a:pt x="1155" y="6137"/>
                    </a:lnTo>
                    <a:lnTo>
                      <a:pt x="1287" y="6247"/>
                    </a:lnTo>
                    <a:lnTo>
                      <a:pt x="1419" y="6346"/>
                    </a:lnTo>
                    <a:lnTo>
                      <a:pt x="1562" y="6445"/>
                    </a:lnTo>
                    <a:lnTo>
                      <a:pt x="1705" y="6533"/>
                    </a:lnTo>
                    <a:lnTo>
                      <a:pt x="1848" y="6621"/>
                    </a:lnTo>
                    <a:lnTo>
                      <a:pt x="2002" y="6698"/>
                    </a:lnTo>
                    <a:lnTo>
                      <a:pt x="2156" y="6775"/>
                    </a:lnTo>
                    <a:lnTo>
                      <a:pt x="2321" y="6830"/>
                    </a:lnTo>
                    <a:lnTo>
                      <a:pt x="2475" y="6885"/>
                    </a:lnTo>
                    <a:lnTo>
                      <a:pt x="2651" y="6940"/>
                    </a:lnTo>
                    <a:lnTo>
                      <a:pt x="2816" y="6973"/>
                    </a:lnTo>
                    <a:lnTo>
                      <a:pt x="2992" y="7006"/>
                    </a:lnTo>
                    <a:lnTo>
                      <a:pt x="3168" y="7028"/>
                    </a:lnTo>
                    <a:lnTo>
                      <a:pt x="3344" y="7039"/>
                    </a:lnTo>
                    <a:lnTo>
                      <a:pt x="3531" y="7050"/>
                    </a:lnTo>
                    <a:lnTo>
                      <a:pt x="3707" y="7039"/>
                    </a:lnTo>
                    <a:lnTo>
                      <a:pt x="3883" y="7028"/>
                    </a:lnTo>
                    <a:lnTo>
                      <a:pt x="4059" y="7006"/>
                    </a:lnTo>
                    <a:lnTo>
                      <a:pt x="4234" y="6973"/>
                    </a:lnTo>
                    <a:lnTo>
                      <a:pt x="4410" y="6940"/>
                    </a:lnTo>
                    <a:lnTo>
                      <a:pt x="4575" y="6885"/>
                    </a:lnTo>
                    <a:lnTo>
                      <a:pt x="4740" y="6830"/>
                    </a:lnTo>
                    <a:lnTo>
                      <a:pt x="4894" y="6775"/>
                    </a:lnTo>
                    <a:lnTo>
                      <a:pt x="5048" y="6698"/>
                    </a:lnTo>
                    <a:lnTo>
                      <a:pt x="5202" y="6621"/>
                    </a:lnTo>
                    <a:lnTo>
                      <a:pt x="5356" y="6533"/>
                    </a:lnTo>
                    <a:lnTo>
                      <a:pt x="5499" y="6445"/>
                    </a:lnTo>
                    <a:lnTo>
                      <a:pt x="5631" y="6346"/>
                    </a:lnTo>
                    <a:lnTo>
                      <a:pt x="5763" y="6247"/>
                    </a:lnTo>
                    <a:lnTo>
                      <a:pt x="5895" y="6137"/>
                    </a:lnTo>
                    <a:lnTo>
                      <a:pt x="6016" y="6016"/>
                    </a:lnTo>
                    <a:lnTo>
                      <a:pt x="6137" y="5895"/>
                    </a:lnTo>
                    <a:lnTo>
                      <a:pt x="6247" y="5763"/>
                    </a:lnTo>
                    <a:lnTo>
                      <a:pt x="6346" y="5632"/>
                    </a:lnTo>
                    <a:lnTo>
                      <a:pt x="6445" y="5500"/>
                    </a:lnTo>
                    <a:lnTo>
                      <a:pt x="6544" y="5357"/>
                    </a:lnTo>
                    <a:lnTo>
                      <a:pt x="6621" y="5203"/>
                    </a:lnTo>
                    <a:lnTo>
                      <a:pt x="6698" y="5049"/>
                    </a:lnTo>
                    <a:lnTo>
                      <a:pt x="6775" y="4895"/>
                    </a:lnTo>
                    <a:lnTo>
                      <a:pt x="6830" y="4741"/>
                    </a:lnTo>
                    <a:lnTo>
                      <a:pt x="6885" y="4576"/>
                    </a:lnTo>
                    <a:lnTo>
                      <a:pt x="6940" y="4411"/>
                    </a:lnTo>
                    <a:lnTo>
                      <a:pt x="6973" y="4235"/>
                    </a:lnTo>
                    <a:lnTo>
                      <a:pt x="7006" y="4059"/>
                    </a:lnTo>
                    <a:lnTo>
                      <a:pt x="7028" y="3883"/>
                    </a:lnTo>
                    <a:lnTo>
                      <a:pt x="7039" y="3707"/>
                    </a:lnTo>
                    <a:lnTo>
                      <a:pt x="7050" y="3531"/>
                    </a:lnTo>
                    <a:lnTo>
                      <a:pt x="7039" y="3344"/>
                    </a:lnTo>
                    <a:lnTo>
                      <a:pt x="7028" y="3168"/>
                    </a:lnTo>
                    <a:lnTo>
                      <a:pt x="7006" y="2992"/>
                    </a:lnTo>
                    <a:lnTo>
                      <a:pt x="6973" y="2816"/>
                    </a:lnTo>
                    <a:lnTo>
                      <a:pt x="6940" y="2651"/>
                    </a:lnTo>
                    <a:lnTo>
                      <a:pt x="6885" y="2475"/>
                    </a:lnTo>
                    <a:lnTo>
                      <a:pt x="6830" y="2310"/>
                    </a:lnTo>
                    <a:lnTo>
                      <a:pt x="6775" y="2156"/>
                    </a:lnTo>
                    <a:lnTo>
                      <a:pt x="6698" y="2002"/>
                    </a:lnTo>
                    <a:lnTo>
                      <a:pt x="6621" y="1849"/>
                    </a:lnTo>
                    <a:lnTo>
                      <a:pt x="6544" y="1695"/>
                    </a:lnTo>
                    <a:lnTo>
                      <a:pt x="6445" y="1563"/>
                    </a:lnTo>
                    <a:lnTo>
                      <a:pt x="6346" y="1420"/>
                    </a:lnTo>
                    <a:lnTo>
                      <a:pt x="6247" y="1288"/>
                    </a:lnTo>
                    <a:lnTo>
                      <a:pt x="6137" y="1156"/>
                    </a:lnTo>
                    <a:lnTo>
                      <a:pt x="6016" y="1035"/>
                    </a:lnTo>
                    <a:lnTo>
                      <a:pt x="5895" y="925"/>
                    </a:lnTo>
                    <a:lnTo>
                      <a:pt x="5763" y="804"/>
                    </a:lnTo>
                    <a:lnTo>
                      <a:pt x="5631" y="705"/>
                    </a:lnTo>
                    <a:lnTo>
                      <a:pt x="5499" y="606"/>
                    </a:lnTo>
                    <a:lnTo>
                      <a:pt x="5356" y="518"/>
                    </a:lnTo>
                    <a:lnTo>
                      <a:pt x="5202" y="430"/>
                    </a:lnTo>
                    <a:lnTo>
                      <a:pt x="5048" y="353"/>
                    </a:lnTo>
                    <a:lnTo>
                      <a:pt x="4894" y="276"/>
                    </a:lnTo>
                    <a:lnTo>
                      <a:pt x="4740" y="221"/>
                    </a:lnTo>
                    <a:lnTo>
                      <a:pt x="4575" y="166"/>
                    </a:lnTo>
                    <a:lnTo>
                      <a:pt x="4410" y="111"/>
                    </a:lnTo>
                    <a:lnTo>
                      <a:pt x="4234" y="78"/>
                    </a:lnTo>
                    <a:lnTo>
                      <a:pt x="4059" y="45"/>
                    </a:lnTo>
                    <a:lnTo>
                      <a:pt x="3883" y="23"/>
                    </a:lnTo>
                    <a:lnTo>
                      <a:pt x="3707" y="12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6"/>
              <p:cNvSpPr/>
              <p:nvPr/>
            </p:nvSpPr>
            <p:spPr>
              <a:xfrm>
                <a:off x="3693836" y="2619162"/>
                <a:ext cx="133703" cy="133722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7051" extrusionOk="0">
                    <a:moveTo>
                      <a:pt x="3520" y="1"/>
                    </a:moveTo>
                    <a:lnTo>
                      <a:pt x="3344" y="12"/>
                    </a:lnTo>
                    <a:lnTo>
                      <a:pt x="3168" y="23"/>
                    </a:lnTo>
                    <a:lnTo>
                      <a:pt x="2992" y="45"/>
                    </a:lnTo>
                    <a:lnTo>
                      <a:pt x="2816" y="78"/>
                    </a:lnTo>
                    <a:lnTo>
                      <a:pt x="2640" y="111"/>
                    </a:lnTo>
                    <a:lnTo>
                      <a:pt x="2475" y="166"/>
                    </a:lnTo>
                    <a:lnTo>
                      <a:pt x="2310" y="221"/>
                    </a:lnTo>
                    <a:lnTo>
                      <a:pt x="2156" y="276"/>
                    </a:lnTo>
                    <a:lnTo>
                      <a:pt x="2002" y="353"/>
                    </a:lnTo>
                    <a:lnTo>
                      <a:pt x="1848" y="430"/>
                    </a:lnTo>
                    <a:lnTo>
                      <a:pt x="1694" y="518"/>
                    </a:lnTo>
                    <a:lnTo>
                      <a:pt x="1551" y="606"/>
                    </a:lnTo>
                    <a:lnTo>
                      <a:pt x="1419" y="705"/>
                    </a:lnTo>
                    <a:lnTo>
                      <a:pt x="1287" y="804"/>
                    </a:lnTo>
                    <a:lnTo>
                      <a:pt x="1155" y="925"/>
                    </a:lnTo>
                    <a:lnTo>
                      <a:pt x="1034" y="1035"/>
                    </a:lnTo>
                    <a:lnTo>
                      <a:pt x="913" y="1156"/>
                    </a:lnTo>
                    <a:lnTo>
                      <a:pt x="803" y="1288"/>
                    </a:lnTo>
                    <a:lnTo>
                      <a:pt x="704" y="1420"/>
                    </a:lnTo>
                    <a:lnTo>
                      <a:pt x="605" y="1563"/>
                    </a:lnTo>
                    <a:lnTo>
                      <a:pt x="506" y="1695"/>
                    </a:lnTo>
                    <a:lnTo>
                      <a:pt x="429" y="1849"/>
                    </a:lnTo>
                    <a:lnTo>
                      <a:pt x="352" y="2002"/>
                    </a:lnTo>
                    <a:lnTo>
                      <a:pt x="276" y="2156"/>
                    </a:lnTo>
                    <a:lnTo>
                      <a:pt x="221" y="2310"/>
                    </a:lnTo>
                    <a:lnTo>
                      <a:pt x="166" y="2475"/>
                    </a:lnTo>
                    <a:lnTo>
                      <a:pt x="111" y="2651"/>
                    </a:lnTo>
                    <a:lnTo>
                      <a:pt x="78" y="2816"/>
                    </a:lnTo>
                    <a:lnTo>
                      <a:pt x="45" y="2992"/>
                    </a:lnTo>
                    <a:lnTo>
                      <a:pt x="23" y="3168"/>
                    </a:lnTo>
                    <a:lnTo>
                      <a:pt x="12" y="3344"/>
                    </a:lnTo>
                    <a:lnTo>
                      <a:pt x="1" y="3531"/>
                    </a:lnTo>
                    <a:lnTo>
                      <a:pt x="12" y="3707"/>
                    </a:lnTo>
                    <a:lnTo>
                      <a:pt x="23" y="3883"/>
                    </a:lnTo>
                    <a:lnTo>
                      <a:pt x="45" y="4059"/>
                    </a:lnTo>
                    <a:lnTo>
                      <a:pt x="78" y="4235"/>
                    </a:lnTo>
                    <a:lnTo>
                      <a:pt x="111" y="4411"/>
                    </a:lnTo>
                    <a:lnTo>
                      <a:pt x="166" y="4576"/>
                    </a:lnTo>
                    <a:lnTo>
                      <a:pt x="221" y="4741"/>
                    </a:lnTo>
                    <a:lnTo>
                      <a:pt x="276" y="4895"/>
                    </a:lnTo>
                    <a:lnTo>
                      <a:pt x="352" y="5049"/>
                    </a:lnTo>
                    <a:lnTo>
                      <a:pt x="429" y="5203"/>
                    </a:lnTo>
                    <a:lnTo>
                      <a:pt x="506" y="5357"/>
                    </a:lnTo>
                    <a:lnTo>
                      <a:pt x="605" y="5500"/>
                    </a:lnTo>
                    <a:lnTo>
                      <a:pt x="704" y="5632"/>
                    </a:lnTo>
                    <a:lnTo>
                      <a:pt x="803" y="5763"/>
                    </a:lnTo>
                    <a:lnTo>
                      <a:pt x="913" y="5895"/>
                    </a:lnTo>
                    <a:lnTo>
                      <a:pt x="1034" y="6016"/>
                    </a:lnTo>
                    <a:lnTo>
                      <a:pt x="1155" y="6137"/>
                    </a:lnTo>
                    <a:lnTo>
                      <a:pt x="1287" y="6247"/>
                    </a:lnTo>
                    <a:lnTo>
                      <a:pt x="1419" y="6346"/>
                    </a:lnTo>
                    <a:lnTo>
                      <a:pt x="1551" y="6445"/>
                    </a:lnTo>
                    <a:lnTo>
                      <a:pt x="1694" y="6533"/>
                    </a:lnTo>
                    <a:lnTo>
                      <a:pt x="1848" y="6621"/>
                    </a:lnTo>
                    <a:lnTo>
                      <a:pt x="2002" y="6698"/>
                    </a:lnTo>
                    <a:lnTo>
                      <a:pt x="2156" y="6775"/>
                    </a:lnTo>
                    <a:lnTo>
                      <a:pt x="2310" y="6830"/>
                    </a:lnTo>
                    <a:lnTo>
                      <a:pt x="2475" y="6885"/>
                    </a:lnTo>
                    <a:lnTo>
                      <a:pt x="2640" y="6940"/>
                    </a:lnTo>
                    <a:lnTo>
                      <a:pt x="2816" y="6973"/>
                    </a:lnTo>
                    <a:lnTo>
                      <a:pt x="2992" y="7006"/>
                    </a:lnTo>
                    <a:lnTo>
                      <a:pt x="3168" y="7028"/>
                    </a:lnTo>
                    <a:lnTo>
                      <a:pt x="3344" y="7039"/>
                    </a:lnTo>
                    <a:lnTo>
                      <a:pt x="3520" y="7050"/>
                    </a:lnTo>
                    <a:lnTo>
                      <a:pt x="3707" y="7039"/>
                    </a:lnTo>
                    <a:lnTo>
                      <a:pt x="3883" y="7028"/>
                    </a:lnTo>
                    <a:lnTo>
                      <a:pt x="4058" y="7006"/>
                    </a:lnTo>
                    <a:lnTo>
                      <a:pt x="4234" y="6973"/>
                    </a:lnTo>
                    <a:lnTo>
                      <a:pt x="4399" y="6940"/>
                    </a:lnTo>
                    <a:lnTo>
                      <a:pt x="4575" y="6885"/>
                    </a:lnTo>
                    <a:lnTo>
                      <a:pt x="4729" y="6830"/>
                    </a:lnTo>
                    <a:lnTo>
                      <a:pt x="4894" y="6775"/>
                    </a:lnTo>
                    <a:lnTo>
                      <a:pt x="5048" y="6698"/>
                    </a:lnTo>
                    <a:lnTo>
                      <a:pt x="5202" y="6621"/>
                    </a:lnTo>
                    <a:lnTo>
                      <a:pt x="5345" y="6533"/>
                    </a:lnTo>
                    <a:lnTo>
                      <a:pt x="5488" y="6445"/>
                    </a:lnTo>
                    <a:lnTo>
                      <a:pt x="5631" y="6346"/>
                    </a:lnTo>
                    <a:lnTo>
                      <a:pt x="5763" y="6247"/>
                    </a:lnTo>
                    <a:lnTo>
                      <a:pt x="5895" y="6137"/>
                    </a:lnTo>
                    <a:lnTo>
                      <a:pt x="6016" y="6016"/>
                    </a:lnTo>
                    <a:lnTo>
                      <a:pt x="6126" y="5895"/>
                    </a:lnTo>
                    <a:lnTo>
                      <a:pt x="6236" y="5763"/>
                    </a:lnTo>
                    <a:lnTo>
                      <a:pt x="6346" y="5632"/>
                    </a:lnTo>
                    <a:lnTo>
                      <a:pt x="6445" y="5500"/>
                    </a:lnTo>
                    <a:lnTo>
                      <a:pt x="6533" y="5357"/>
                    </a:lnTo>
                    <a:lnTo>
                      <a:pt x="6621" y="5203"/>
                    </a:lnTo>
                    <a:lnTo>
                      <a:pt x="6698" y="5049"/>
                    </a:lnTo>
                    <a:lnTo>
                      <a:pt x="6764" y="4895"/>
                    </a:lnTo>
                    <a:lnTo>
                      <a:pt x="6830" y="4741"/>
                    </a:lnTo>
                    <a:lnTo>
                      <a:pt x="6885" y="4576"/>
                    </a:lnTo>
                    <a:lnTo>
                      <a:pt x="6940" y="4411"/>
                    </a:lnTo>
                    <a:lnTo>
                      <a:pt x="6973" y="4235"/>
                    </a:lnTo>
                    <a:lnTo>
                      <a:pt x="7006" y="4059"/>
                    </a:lnTo>
                    <a:lnTo>
                      <a:pt x="7028" y="3883"/>
                    </a:lnTo>
                    <a:lnTo>
                      <a:pt x="7039" y="3707"/>
                    </a:lnTo>
                    <a:lnTo>
                      <a:pt x="7050" y="3531"/>
                    </a:lnTo>
                    <a:lnTo>
                      <a:pt x="7039" y="3344"/>
                    </a:lnTo>
                    <a:lnTo>
                      <a:pt x="7028" y="3168"/>
                    </a:lnTo>
                    <a:lnTo>
                      <a:pt x="7006" y="2992"/>
                    </a:lnTo>
                    <a:lnTo>
                      <a:pt x="6973" y="2816"/>
                    </a:lnTo>
                    <a:lnTo>
                      <a:pt x="6940" y="2651"/>
                    </a:lnTo>
                    <a:lnTo>
                      <a:pt x="6885" y="2475"/>
                    </a:lnTo>
                    <a:lnTo>
                      <a:pt x="6830" y="2310"/>
                    </a:lnTo>
                    <a:lnTo>
                      <a:pt x="6764" y="2156"/>
                    </a:lnTo>
                    <a:lnTo>
                      <a:pt x="6698" y="2002"/>
                    </a:lnTo>
                    <a:lnTo>
                      <a:pt x="6621" y="1849"/>
                    </a:lnTo>
                    <a:lnTo>
                      <a:pt x="6533" y="1695"/>
                    </a:lnTo>
                    <a:lnTo>
                      <a:pt x="6445" y="1563"/>
                    </a:lnTo>
                    <a:lnTo>
                      <a:pt x="6346" y="1420"/>
                    </a:lnTo>
                    <a:lnTo>
                      <a:pt x="6236" y="1288"/>
                    </a:lnTo>
                    <a:lnTo>
                      <a:pt x="6126" y="1156"/>
                    </a:lnTo>
                    <a:lnTo>
                      <a:pt x="6016" y="1035"/>
                    </a:lnTo>
                    <a:lnTo>
                      <a:pt x="5895" y="925"/>
                    </a:lnTo>
                    <a:lnTo>
                      <a:pt x="5763" y="804"/>
                    </a:lnTo>
                    <a:lnTo>
                      <a:pt x="5631" y="705"/>
                    </a:lnTo>
                    <a:lnTo>
                      <a:pt x="5488" y="606"/>
                    </a:lnTo>
                    <a:lnTo>
                      <a:pt x="5345" y="518"/>
                    </a:lnTo>
                    <a:lnTo>
                      <a:pt x="5202" y="430"/>
                    </a:lnTo>
                    <a:lnTo>
                      <a:pt x="5048" y="353"/>
                    </a:lnTo>
                    <a:lnTo>
                      <a:pt x="4894" y="276"/>
                    </a:lnTo>
                    <a:lnTo>
                      <a:pt x="4729" y="221"/>
                    </a:lnTo>
                    <a:lnTo>
                      <a:pt x="4575" y="166"/>
                    </a:lnTo>
                    <a:lnTo>
                      <a:pt x="4399" y="111"/>
                    </a:lnTo>
                    <a:lnTo>
                      <a:pt x="4234" y="78"/>
                    </a:lnTo>
                    <a:lnTo>
                      <a:pt x="4058" y="45"/>
                    </a:lnTo>
                    <a:lnTo>
                      <a:pt x="3883" y="23"/>
                    </a:lnTo>
                    <a:lnTo>
                      <a:pt x="3707" y="12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6"/>
              <p:cNvSpPr/>
              <p:nvPr/>
            </p:nvSpPr>
            <p:spPr>
              <a:xfrm>
                <a:off x="4120965" y="2864854"/>
                <a:ext cx="133495" cy="133703"/>
              </a:xfrm>
              <a:custGeom>
                <a:avLst/>
                <a:gdLst/>
                <a:ahLst/>
                <a:cxnLst/>
                <a:rect l="l" t="t" r="r" b="b"/>
                <a:pathLst>
                  <a:path w="7039" h="7050" extrusionOk="0">
                    <a:moveTo>
                      <a:pt x="3410" y="1"/>
                    </a:moveTo>
                    <a:lnTo>
                      <a:pt x="3245" y="12"/>
                    </a:lnTo>
                    <a:lnTo>
                      <a:pt x="3069" y="34"/>
                    </a:lnTo>
                    <a:lnTo>
                      <a:pt x="2904" y="56"/>
                    </a:lnTo>
                    <a:lnTo>
                      <a:pt x="2739" y="89"/>
                    </a:lnTo>
                    <a:lnTo>
                      <a:pt x="2563" y="133"/>
                    </a:lnTo>
                    <a:lnTo>
                      <a:pt x="2398" y="188"/>
                    </a:lnTo>
                    <a:lnTo>
                      <a:pt x="2233" y="243"/>
                    </a:lnTo>
                    <a:lnTo>
                      <a:pt x="2068" y="320"/>
                    </a:lnTo>
                    <a:lnTo>
                      <a:pt x="1903" y="396"/>
                    </a:lnTo>
                    <a:lnTo>
                      <a:pt x="1749" y="484"/>
                    </a:lnTo>
                    <a:lnTo>
                      <a:pt x="1595" y="572"/>
                    </a:lnTo>
                    <a:lnTo>
                      <a:pt x="1441" y="682"/>
                    </a:lnTo>
                    <a:lnTo>
                      <a:pt x="1309" y="781"/>
                    </a:lnTo>
                    <a:lnTo>
                      <a:pt x="1166" y="902"/>
                    </a:lnTo>
                    <a:lnTo>
                      <a:pt x="1045" y="1023"/>
                    </a:lnTo>
                    <a:lnTo>
                      <a:pt x="924" y="1144"/>
                    </a:lnTo>
                    <a:lnTo>
                      <a:pt x="814" y="1276"/>
                    </a:lnTo>
                    <a:lnTo>
                      <a:pt x="704" y="1408"/>
                    </a:lnTo>
                    <a:lnTo>
                      <a:pt x="605" y="1551"/>
                    </a:lnTo>
                    <a:lnTo>
                      <a:pt x="506" y="1694"/>
                    </a:lnTo>
                    <a:lnTo>
                      <a:pt x="429" y="1837"/>
                    </a:lnTo>
                    <a:lnTo>
                      <a:pt x="352" y="1991"/>
                    </a:lnTo>
                    <a:lnTo>
                      <a:pt x="276" y="2145"/>
                    </a:lnTo>
                    <a:lnTo>
                      <a:pt x="221" y="2299"/>
                    </a:lnTo>
                    <a:lnTo>
                      <a:pt x="166" y="2464"/>
                    </a:lnTo>
                    <a:lnTo>
                      <a:pt x="111" y="2629"/>
                    </a:lnTo>
                    <a:lnTo>
                      <a:pt x="78" y="2794"/>
                    </a:lnTo>
                    <a:lnTo>
                      <a:pt x="45" y="2959"/>
                    </a:lnTo>
                    <a:lnTo>
                      <a:pt x="23" y="3124"/>
                    </a:lnTo>
                    <a:lnTo>
                      <a:pt x="1" y="3289"/>
                    </a:lnTo>
                    <a:lnTo>
                      <a:pt x="1" y="3465"/>
                    </a:lnTo>
                    <a:lnTo>
                      <a:pt x="1" y="3630"/>
                    </a:lnTo>
                    <a:lnTo>
                      <a:pt x="12" y="3806"/>
                    </a:lnTo>
                    <a:lnTo>
                      <a:pt x="23" y="3971"/>
                    </a:lnTo>
                    <a:lnTo>
                      <a:pt x="56" y="4146"/>
                    </a:lnTo>
                    <a:lnTo>
                      <a:pt x="89" y="4311"/>
                    </a:lnTo>
                    <a:lnTo>
                      <a:pt x="133" y="4476"/>
                    </a:lnTo>
                    <a:lnTo>
                      <a:pt x="177" y="4641"/>
                    </a:lnTo>
                    <a:lnTo>
                      <a:pt x="243" y="4817"/>
                    </a:lnTo>
                    <a:lnTo>
                      <a:pt x="309" y="4971"/>
                    </a:lnTo>
                    <a:lnTo>
                      <a:pt x="385" y="5136"/>
                    </a:lnTo>
                    <a:lnTo>
                      <a:pt x="473" y="5301"/>
                    </a:lnTo>
                    <a:lnTo>
                      <a:pt x="572" y="5455"/>
                    </a:lnTo>
                    <a:lnTo>
                      <a:pt x="671" y="5598"/>
                    </a:lnTo>
                    <a:lnTo>
                      <a:pt x="781" y="5741"/>
                    </a:lnTo>
                    <a:lnTo>
                      <a:pt x="891" y="5873"/>
                    </a:lnTo>
                    <a:lnTo>
                      <a:pt x="1012" y="6005"/>
                    </a:lnTo>
                    <a:lnTo>
                      <a:pt x="1133" y="6126"/>
                    </a:lnTo>
                    <a:lnTo>
                      <a:pt x="1265" y="6236"/>
                    </a:lnTo>
                    <a:lnTo>
                      <a:pt x="1397" y="6346"/>
                    </a:lnTo>
                    <a:lnTo>
                      <a:pt x="1540" y="6445"/>
                    </a:lnTo>
                    <a:lnTo>
                      <a:pt x="1683" y="6533"/>
                    </a:lnTo>
                    <a:lnTo>
                      <a:pt x="1837" y="6621"/>
                    </a:lnTo>
                    <a:lnTo>
                      <a:pt x="1980" y="6698"/>
                    </a:lnTo>
                    <a:lnTo>
                      <a:pt x="2134" y="6764"/>
                    </a:lnTo>
                    <a:lnTo>
                      <a:pt x="2299" y="6830"/>
                    </a:lnTo>
                    <a:lnTo>
                      <a:pt x="2453" y="6885"/>
                    </a:lnTo>
                    <a:lnTo>
                      <a:pt x="2618" y="6929"/>
                    </a:lnTo>
                    <a:lnTo>
                      <a:pt x="2783" y="6973"/>
                    </a:lnTo>
                    <a:lnTo>
                      <a:pt x="2948" y="7006"/>
                    </a:lnTo>
                    <a:lnTo>
                      <a:pt x="3113" y="7028"/>
                    </a:lnTo>
                    <a:lnTo>
                      <a:pt x="3289" y="7039"/>
                    </a:lnTo>
                    <a:lnTo>
                      <a:pt x="3454" y="7050"/>
                    </a:lnTo>
                    <a:lnTo>
                      <a:pt x="3630" y="7050"/>
                    </a:lnTo>
                    <a:lnTo>
                      <a:pt x="3795" y="7039"/>
                    </a:lnTo>
                    <a:lnTo>
                      <a:pt x="3960" y="7017"/>
                    </a:lnTo>
                    <a:lnTo>
                      <a:pt x="4135" y="6995"/>
                    </a:lnTo>
                    <a:lnTo>
                      <a:pt x="4300" y="6962"/>
                    </a:lnTo>
                    <a:lnTo>
                      <a:pt x="4476" y="6918"/>
                    </a:lnTo>
                    <a:lnTo>
                      <a:pt x="4641" y="6863"/>
                    </a:lnTo>
                    <a:lnTo>
                      <a:pt x="4806" y="6808"/>
                    </a:lnTo>
                    <a:lnTo>
                      <a:pt x="4971" y="6731"/>
                    </a:lnTo>
                    <a:lnTo>
                      <a:pt x="5125" y="6654"/>
                    </a:lnTo>
                    <a:lnTo>
                      <a:pt x="5290" y="6566"/>
                    </a:lnTo>
                    <a:lnTo>
                      <a:pt x="5444" y="6478"/>
                    </a:lnTo>
                    <a:lnTo>
                      <a:pt x="5587" y="6379"/>
                    </a:lnTo>
                    <a:lnTo>
                      <a:pt x="5730" y="6269"/>
                    </a:lnTo>
                    <a:lnTo>
                      <a:pt x="5862" y="6148"/>
                    </a:lnTo>
                    <a:lnTo>
                      <a:pt x="5994" y="6027"/>
                    </a:lnTo>
                    <a:lnTo>
                      <a:pt x="6115" y="5906"/>
                    </a:lnTo>
                    <a:lnTo>
                      <a:pt x="6225" y="5774"/>
                    </a:lnTo>
                    <a:lnTo>
                      <a:pt x="6335" y="5642"/>
                    </a:lnTo>
                    <a:lnTo>
                      <a:pt x="6434" y="5499"/>
                    </a:lnTo>
                    <a:lnTo>
                      <a:pt x="6522" y="5356"/>
                    </a:lnTo>
                    <a:lnTo>
                      <a:pt x="6610" y="5213"/>
                    </a:lnTo>
                    <a:lnTo>
                      <a:pt x="6687" y="5059"/>
                    </a:lnTo>
                    <a:lnTo>
                      <a:pt x="6764" y="4905"/>
                    </a:lnTo>
                    <a:lnTo>
                      <a:pt x="6819" y="4751"/>
                    </a:lnTo>
                    <a:lnTo>
                      <a:pt x="6874" y="4586"/>
                    </a:lnTo>
                    <a:lnTo>
                      <a:pt x="6929" y="4421"/>
                    </a:lnTo>
                    <a:lnTo>
                      <a:pt x="6962" y="4267"/>
                    </a:lnTo>
                    <a:lnTo>
                      <a:pt x="6995" y="4092"/>
                    </a:lnTo>
                    <a:lnTo>
                      <a:pt x="7017" y="3927"/>
                    </a:lnTo>
                    <a:lnTo>
                      <a:pt x="7028" y="3762"/>
                    </a:lnTo>
                    <a:lnTo>
                      <a:pt x="7039" y="3586"/>
                    </a:lnTo>
                    <a:lnTo>
                      <a:pt x="7039" y="3421"/>
                    </a:lnTo>
                    <a:lnTo>
                      <a:pt x="7028" y="3245"/>
                    </a:lnTo>
                    <a:lnTo>
                      <a:pt x="7017" y="3080"/>
                    </a:lnTo>
                    <a:lnTo>
                      <a:pt x="6984" y="2915"/>
                    </a:lnTo>
                    <a:lnTo>
                      <a:pt x="6951" y="2739"/>
                    </a:lnTo>
                    <a:lnTo>
                      <a:pt x="6907" y="2574"/>
                    </a:lnTo>
                    <a:lnTo>
                      <a:pt x="6863" y="2409"/>
                    </a:lnTo>
                    <a:lnTo>
                      <a:pt x="6797" y="2244"/>
                    </a:lnTo>
                    <a:lnTo>
                      <a:pt x="6731" y="2079"/>
                    </a:lnTo>
                    <a:lnTo>
                      <a:pt x="6654" y="1914"/>
                    </a:lnTo>
                    <a:lnTo>
                      <a:pt x="6566" y="1760"/>
                    </a:lnTo>
                    <a:lnTo>
                      <a:pt x="6467" y="1606"/>
                    </a:lnTo>
                    <a:lnTo>
                      <a:pt x="6368" y="1452"/>
                    </a:lnTo>
                    <a:lnTo>
                      <a:pt x="6258" y="1309"/>
                    </a:lnTo>
                    <a:lnTo>
                      <a:pt x="6148" y="1177"/>
                    </a:lnTo>
                    <a:lnTo>
                      <a:pt x="6027" y="1045"/>
                    </a:lnTo>
                    <a:lnTo>
                      <a:pt x="5895" y="924"/>
                    </a:lnTo>
                    <a:lnTo>
                      <a:pt x="5774" y="814"/>
                    </a:lnTo>
                    <a:lnTo>
                      <a:pt x="5631" y="704"/>
                    </a:lnTo>
                    <a:lnTo>
                      <a:pt x="5499" y="605"/>
                    </a:lnTo>
                    <a:lnTo>
                      <a:pt x="5356" y="517"/>
                    </a:lnTo>
                    <a:lnTo>
                      <a:pt x="5202" y="429"/>
                    </a:lnTo>
                    <a:lnTo>
                      <a:pt x="5048" y="352"/>
                    </a:lnTo>
                    <a:lnTo>
                      <a:pt x="4894" y="287"/>
                    </a:lnTo>
                    <a:lnTo>
                      <a:pt x="4740" y="221"/>
                    </a:lnTo>
                    <a:lnTo>
                      <a:pt x="4586" y="166"/>
                    </a:lnTo>
                    <a:lnTo>
                      <a:pt x="4421" y="122"/>
                    </a:lnTo>
                    <a:lnTo>
                      <a:pt x="4256" y="78"/>
                    </a:lnTo>
                    <a:lnTo>
                      <a:pt x="4091" y="56"/>
                    </a:lnTo>
                    <a:lnTo>
                      <a:pt x="3927" y="23"/>
                    </a:lnTo>
                    <a:lnTo>
                      <a:pt x="3751" y="12"/>
                    </a:lnTo>
                    <a:lnTo>
                      <a:pt x="35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6"/>
              <p:cNvSpPr/>
              <p:nvPr/>
            </p:nvSpPr>
            <p:spPr>
              <a:xfrm>
                <a:off x="3835239" y="2373489"/>
                <a:ext cx="133495" cy="133703"/>
              </a:xfrm>
              <a:custGeom>
                <a:avLst/>
                <a:gdLst/>
                <a:ahLst/>
                <a:cxnLst/>
                <a:rect l="l" t="t" r="r" b="b"/>
                <a:pathLst>
                  <a:path w="7039" h="7050" extrusionOk="0">
                    <a:moveTo>
                      <a:pt x="3410" y="0"/>
                    </a:moveTo>
                    <a:lnTo>
                      <a:pt x="3245" y="11"/>
                    </a:lnTo>
                    <a:lnTo>
                      <a:pt x="3080" y="33"/>
                    </a:lnTo>
                    <a:lnTo>
                      <a:pt x="2904" y="55"/>
                    </a:lnTo>
                    <a:lnTo>
                      <a:pt x="2739" y="88"/>
                    </a:lnTo>
                    <a:lnTo>
                      <a:pt x="2563" y="132"/>
                    </a:lnTo>
                    <a:lnTo>
                      <a:pt x="2398" y="187"/>
                    </a:lnTo>
                    <a:lnTo>
                      <a:pt x="2233" y="242"/>
                    </a:lnTo>
                    <a:lnTo>
                      <a:pt x="2068" y="319"/>
                    </a:lnTo>
                    <a:lnTo>
                      <a:pt x="1914" y="396"/>
                    </a:lnTo>
                    <a:lnTo>
                      <a:pt x="1749" y="484"/>
                    </a:lnTo>
                    <a:lnTo>
                      <a:pt x="1595" y="572"/>
                    </a:lnTo>
                    <a:lnTo>
                      <a:pt x="1452" y="682"/>
                    </a:lnTo>
                    <a:lnTo>
                      <a:pt x="1309" y="781"/>
                    </a:lnTo>
                    <a:lnTo>
                      <a:pt x="1177" y="902"/>
                    </a:lnTo>
                    <a:lnTo>
                      <a:pt x="1045" y="1023"/>
                    </a:lnTo>
                    <a:lnTo>
                      <a:pt x="924" y="1144"/>
                    </a:lnTo>
                    <a:lnTo>
                      <a:pt x="814" y="1276"/>
                    </a:lnTo>
                    <a:lnTo>
                      <a:pt x="704" y="1408"/>
                    </a:lnTo>
                    <a:lnTo>
                      <a:pt x="605" y="1551"/>
                    </a:lnTo>
                    <a:lnTo>
                      <a:pt x="517" y="1694"/>
                    </a:lnTo>
                    <a:lnTo>
                      <a:pt x="429" y="1837"/>
                    </a:lnTo>
                    <a:lnTo>
                      <a:pt x="352" y="1991"/>
                    </a:lnTo>
                    <a:lnTo>
                      <a:pt x="276" y="2145"/>
                    </a:lnTo>
                    <a:lnTo>
                      <a:pt x="221" y="2299"/>
                    </a:lnTo>
                    <a:lnTo>
                      <a:pt x="166" y="2464"/>
                    </a:lnTo>
                    <a:lnTo>
                      <a:pt x="111" y="2629"/>
                    </a:lnTo>
                    <a:lnTo>
                      <a:pt x="78" y="2794"/>
                    </a:lnTo>
                    <a:lnTo>
                      <a:pt x="45" y="2959"/>
                    </a:lnTo>
                    <a:lnTo>
                      <a:pt x="23" y="3124"/>
                    </a:lnTo>
                    <a:lnTo>
                      <a:pt x="12" y="3289"/>
                    </a:lnTo>
                    <a:lnTo>
                      <a:pt x="1" y="3464"/>
                    </a:lnTo>
                    <a:lnTo>
                      <a:pt x="1" y="3629"/>
                    </a:lnTo>
                    <a:lnTo>
                      <a:pt x="12" y="3805"/>
                    </a:lnTo>
                    <a:lnTo>
                      <a:pt x="23" y="3970"/>
                    </a:lnTo>
                    <a:lnTo>
                      <a:pt x="56" y="4146"/>
                    </a:lnTo>
                    <a:lnTo>
                      <a:pt x="89" y="4311"/>
                    </a:lnTo>
                    <a:lnTo>
                      <a:pt x="133" y="4476"/>
                    </a:lnTo>
                    <a:lnTo>
                      <a:pt x="177" y="4641"/>
                    </a:lnTo>
                    <a:lnTo>
                      <a:pt x="243" y="4817"/>
                    </a:lnTo>
                    <a:lnTo>
                      <a:pt x="309" y="4971"/>
                    </a:lnTo>
                    <a:lnTo>
                      <a:pt x="385" y="5136"/>
                    </a:lnTo>
                    <a:lnTo>
                      <a:pt x="473" y="5301"/>
                    </a:lnTo>
                    <a:lnTo>
                      <a:pt x="572" y="5455"/>
                    </a:lnTo>
                    <a:lnTo>
                      <a:pt x="671" y="5598"/>
                    </a:lnTo>
                    <a:lnTo>
                      <a:pt x="781" y="5741"/>
                    </a:lnTo>
                    <a:lnTo>
                      <a:pt x="891" y="5873"/>
                    </a:lnTo>
                    <a:lnTo>
                      <a:pt x="1012" y="6005"/>
                    </a:lnTo>
                    <a:lnTo>
                      <a:pt x="1144" y="6126"/>
                    </a:lnTo>
                    <a:lnTo>
                      <a:pt x="1265" y="6236"/>
                    </a:lnTo>
                    <a:lnTo>
                      <a:pt x="1408" y="6346"/>
                    </a:lnTo>
                    <a:lnTo>
                      <a:pt x="1540" y="6445"/>
                    </a:lnTo>
                    <a:lnTo>
                      <a:pt x="1683" y="6533"/>
                    </a:lnTo>
                    <a:lnTo>
                      <a:pt x="1837" y="6621"/>
                    </a:lnTo>
                    <a:lnTo>
                      <a:pt x="1991" y="6698"/>
                    </a:lnTo>
                    <a:lnTo>
                      <a:pt x="2145" y="6764"/>
                    </a:lnTo>
                    <a:lnTo>
                      <a:pt x="2299" y="6830"/>
                    </a:lnTo>
                    <a:lnTo>
                      <a:pt x="2453" y="6885"/>
                    </a:lnTo>
                    <a:lnTo>
                      <a:pt x="2618" y="6929"/>
                    </a:lnTo>
                    <a:lnTo>
                      <a:pt x="2783" y="6973"/>
                    </a:lnTo>
                    <a:lnTo>
                      <a:pt x="2948" y="7006"/>
                    </a:lnTo>
                    <a:lnTo>
                      <a:pt x="3113" y="7028"/>
                    </a:lnTo>
                    <a:lnTo>
                      <a:pt x="3289" y="7039"/>
                    </a:lnTo>
                    <a:lnTo>
                      <a:pt x="3454" y="7050"/>
                    </a:lnTo>
                    <a:lnTo>
                      <a:pt x="3630" y="7050"/>
                    </a:lnTo>
                    <a:lnTo>
                      <a:pt x="3795" y="7039"/>
                    </a:lnTo>
                    <a:lnTo>
                      <a:pt x="3971" y="7017"/>
                    </a:lnTo>
                    <a:lnTo>
                      <a:pt x="4135" y="6995"/>
                    </a:lnTo>
                    <a:lnTo>
                      <a:pt x="4300" y="6962"/>
                    </a:lnTo>
                    <a:lnTo>
                      <a:pt x="4476" y="6918"/>
                    </a:lnTo>
                    <a:lnTo>
                      <a:pt x="4641" y="6863"/>
                    </a:lnTo>
                    <a:lnTo>
                      <a:pt x="4806" y="6808"/>
                    </a:lnTo>
                    <a:lnTo>
                      <a:pt x="4971" y="6731"/>
                    </a:lnTo>
                    <a:lnTo>
                      <a:pt x="5136" y="6654"/>
                    </a:lnTo>
                    <a:lnTo>
                      <a:pt x="5290" y="6566"/>
                    </a:lnTo>
                    <a:lnTo>
                      <a:pt x="5444" y="6478"/>
                    </a:lnTo>
                    <a:lnTo>
                      <a:pt x="5598" y="6379"/>
                    </a:lnTo>
                    <a:lnTo>
                      <a:pt x="5730" y="6269"/>
                    </a:lnTo>
                    <a:lnTo>
                      <a:pt x="5873" y="6148"/>
                    </a:lnTo>
                    <a:lnTo>
                      <a:pt x="5994" y="6027"/>
                    </a:lnTo>
                    <a:lnTo>
                      <a:pt x="6115" y="5906"/>
                    </a:lnTo>
                    <a:lnTo>
                      <a:pt x="6225" y="5774"/>
                    </a:lnTo>
                    <a:lnTo>
                      <a:pt x="6335" y="5642"/>
                    </a:lnTo>
                    <a:lnTo>
                      <a:pt x="6434" y="5499"/>
                    </a:lnTo>
                    <a:lnTo>
                      <a:pt x="6533" y="5356"/>
                    </a:lnTo>
                    <a:lnTo>
                      <a:pt x="6610" y="5213"/>
                    </a:lnTo>
                    <a:lnTo>
                      <a:pt x="6687" y="5059"/>
                    </a:lnTo>
                    <a:lnTo>
                      <a:pt x="6764" y="4905"/>
                    </a:lnTo>
                    <a:lnTo>
                      <a:pt x="6819" y="4751"/>
                    </a:lnTo>
                    <a:lnTo>
                      <a:pt x="6874" y="4586"/>
                    </a:lnTo>
                    <a:lnTo>
                      <a:pt x="6929" y="4432"/>
                    </a:lnTo>
                    <a:lnTo>
                      <a:pt x="6962" y="4267"/>
                    </a:lnTo>
                    <a:lnTo>
                      <a:pt x="6995" y="4091"/>
                    </a:lnTo>
                    <a:lnTo>
                      <a:pt x="7017" y="3926"/>
                    </a:lnTo>
                    <a:lnTo>
                      <a:pt x="7039" y="3761"/>
                    </a:lnTo>
                    <a:lnTo>
                      <a:pt x="7039" y="3585"/>
                    </a:lnTo>
                    <a:lnTo>
                      <a:pt x="7039" y="3420"/>
                    </a:lnTo>
                    <a:lnTo>
                      <a:pt x="7028" y="3245"/>
                    </a:lnTo>
                    <a:lnTo>
                      <a:pt x="7017" y="3080"/>
                    </a:lnTo>
                    <a:lnTo>
                      <a:pt x="6984" y="2915"/>
                    </a:lnTo>
                    <a:lnTo>
                      <a:pt x="6951" y="2739"/>
                    </a:lnTo>
                    <a:lnTo>
                      <a:pt x="6907" y="2574"/>
                    </a:lnTo>
                    <a:lnTo>
                      <a:pt x="6863" y="2409"/>
                    </a:lnTo>
                    <a:lnTo>
                      <a:pt x="6797" y="2244"/>
                    </a:lnTo>
                    <a:lnTo>
                      <a:pt x="6731" y="2079"/>
                    </a:lnTo>
                    <a:lnTo>
                      <a:pt x="6654" y="1914"/>
                    </a:lnTo>
                    <a:lnTo>
                      <a:pt x="6566" y="1760"/>
                    </a:lnTo>
                    <a:lnTo>
                      <a:pt x="6467" y="1606"/>
                    </a:lnTo>
                    <a:lnTo>
                      <a:pt x="6368" y="1452"/>
                    </a:lnTo>
                    <a:lnTo>
                      <a:pt x="6258" y="1309"/>
                    </a:lnTo>
                    <a:lnTo>
                      <a:pt x="6148" y="1177"/>
                    </a:lnTo>
                    <a:lnTo>
                      <a:pt x="6027" y="1045"/>
                    </a:lnTo>
                    <a:lnTo>
                      <a:pt x="5906" y="924"/>
                    </a:lnTo>
                    <a:lnTo>
                      <a:pt x="5774" y="814"/>
                    </a:lnTo>
                    <a:lnTo>
                      <a:pt x="5642" y="704"/>
                    </a:lnTo>
                    <a:lnTo>
                      <a:pt x="5499" y="605"/>
                    </a:lnTo>
                    <a:lnTo>
                      <a:pt x="5356" y="517"/>
                    </a:lnTo>
                    <a:lnTo>
                      <a:pt x="5202" y="429"/>
                    </a:lnTo>
                    <a:lnTo>
                      <a:pt x="5059" y="352"/>
                    </a:lnTo>
                    <a:lnTo>
                      <a:pt x="4905" y="286"/>
                    </a:lnTo>
                    <a:lnTo>
                      <a:pt x="4740" y="220"/>
                    </a:lnTo>
                    <a:lnTo>
                      <a:pt x="4586" y="165"/>
                    </a:lnTo>
                    <a:lnTo>
                      <a:pt x="4421" y="121"/>
                    </a:lnTo>
                    <a:lnTo>
                      <a:pt x="4256" y="77"/>
                    </a:lnTo>
                    <a:lnTo>
                      <a:pt x="4092" y="55"/>
                    </a:lnTo>
                    <a:lnTo>
                      <a:pt x="3927" y="22"/>
                    </a:lnTo>
                    <a:lnTo>
                      <a:pt x="3751" y="11"/>
                    </a:lnTo>
                    <a:lnTo>
                      <a:pt x="358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6"/>
              <p:cNvSpPr/>
              <p:nvPr/>
            </p:nvSpPr>
            <p:spPr>
              <a:xfrm>
                <a:off x="4120965" y="2373489"/>
                <a:ext cx="133495" cy="133703"/>
              </a:xfrm>
              <a:custGeom>
                <a:avLst/>
                <a:gdLst/>
                <a:ahLst/>
                <a:cxnLst/>
                <a:rect l="l" t="t" r="r" b="b"/>
                <a:pathLst>
                  <a:path w="7039" h="7050" extrusionOk="0">
                    <a:moveTo>
                      <a:pt x="3454" y="0"/>
                    </a:moveTo>
                    <a:lnTo>
                      <a:pt x="3289" y="11"/>
                    </a:lnTo>
                    <a:lnTo>
                      <a:pt x="3113" y="22"/>
                    </a:lnTo>
                    <a:lnTo>
                      <a:pt x="2948" y="55"/>
                    </a:lnTo>
                    <a:lnTo>
                      <a:pt x="2783" y="77"/>
                    </a:lnTo>
                    <a:lnTo>
                      <a:pt x="2618" y="121"/>
                    </a:lnTo>
                    <a:lnTo>
                      <a:pt x="2453" y="165"/>
                    </a:lnTo>
                    <a:lnTo>
                      <a:pt x="2299" y="220"/>
                    </a:lnTo>
                    <a:lnTo>
                      <a:pt x="2134" y="286"/>
                    </a:lnTo>
                    <a:lnTo>
                      <a:pt x="1980" y="352"/>
                    </a:lnTo>
                    <a:lnTo>
                      <a:pt x="1837" y="429"/>
                    </a:lnTo>
                    <a:lnTo>
                      <a:pt x="1683" y="517"/>
                    </a:lnTo>
                    <a:lnTo>
                      <a:pt x="1540" y="605"/>
                    </a:lnTo>
                    <a:lnTo>
                      <a:pt x="1397" y="704"/>
                    </a:lnTo>
                    <a:lnTo>
                      <a:pt x="1265" y="814"/>
                    </a:lnTo>
                    <a:lnTo>
                      <a:pt x="1133" y="924"/>
                    </a:lnTo>
                    <a:lnTo>
                      <a:pt x="1012" y="1045"/>
                    </a:lnTo>
                    <a:lnTo>
                      <a:pt x="891" y="1177"/>
                    </a:lnTo>
                    <a:lnTo>
                      <a:pt x="781" y="1309"/>
                    </a:lnTo>
                    <a:lnTo>
                      <a:pt x="671" y="1452"/>
                    </a:lnTo>
                    <a:lnTo>
                      <a:pt x="572" y="1606"/>
                    </a:lnTo>
                    <a:lnTo>
                      <a:pt x="473" y="1760"/>
                    </a:lnTo>
                    <a:lnTo>
                      <a:pt x="385" y="1914"/>
                    </a:lnTo>
                    <a:lnTo>
                      <a:pt x="309" y="2079"/>
                    </a:lnTo>
                    <a:lnTo>
                      <a:pt x="243" y="2244"/>
                    </a:lnTo>
                    <a:lnTo>
                      <a:pt x="177" y="2409"/>
                    </a:lnTo>
                    <a:lnTo>
                      <a:pt x="133" y="2574"/>
                    </a:lnTo>
                    <a:lnTo>
                      <a:pt x="89" y="2739"/>
                    </a:lnTo>
                    <a:lnTo>
                      <a:pt x="56" y="2915"/>
                    </a:lnTo>
                    <a:lnTo>
                      <a:pt x="23" y="3080"/>
                    </a:lnTo>
                    <a:lnTo>
                      <a:pt x="12" y="3245"/>
                    </a:lnTo>
                    <a:lnTo>
                      <a:pt x="1" y="3420"/>
                    </a:lnTo>
                    <a:lnTo>
                      <a:pt x="1" y="3585"/>
                    </a:lnTo>
                    <a:lnTo>
                      <a:pt x="1" y="3761"/>
                    </a:lnTo>
                    <a:lnTo>
                      <a:pt x="23" y="3926"/>
                    </a:lnTo>
                    <a:lnTo>
                      <a:pt x="45" y="4091"/>
                    </a:lnTo>
                    <a:lnTo>
                      <a:pt x="78" y="4267"/>
                    </a:lnTo>
                    <a:lnTo>
                      <a:pt x="111" y="4432"/>
                    </a:lnTo>
                    <a:lnTo>
                      <a:pt x="166" y="4586"/>
                    </a:lnTo>
                    <a:lnTo>
                      <a:pt x="221" y="4751"/>
                    </a:lnTo>
                    <a:lnTo>
                      <a:pt x="276" y="4905"/>
                    </a:lnTo>
                    <a:lnTo>
                      <a:pt x="352" y="5059"/>
                    </a:lnTo>
                    <a:lnTo>
                      <a:pt x="429" y="5213"/>
                    </a:lnTo>
                    <a:lnTo>
                      <a:pt x="506" y="5356"/>
                    </a:lnTo>
                    <a:lnTo>
                      <a:pt x="605" y="5499"/>
                    </a:lnTo>
                    <a:lnTo>
                      <a:pt x="704" y="5642"/>
                    </a:lnTo>
                    <a:lnTo>
                      <a:pt x="814" y="5774"/>
                    </a:lnTo>
                    <a:lnTo>
                      <a:pt x="924" y="5906"/>
                    </a:lnTo>
                    <a:lnTo>
                      <a:pt x="1045" y="6027"/>
                    </a:lnTo>
                    <a:lnTo>
                      <a:pt x="1166" y="6148"/>
                    </a:lnTo>
                    <a:lnTo>
                      <a:pt x="1309" y="6269"/>
                    </a:lnTo>
                    <a:lnTo>
                      <a:pt x="1441" y="6379"/>
                    </a:lnTo>
                    <a:lnTo>
                      <a:pt x="1595" y="6478"/>
                    </a:lnTo>
                    <a:lnTo>
                      <a:pt x="1749" y="6566"/>
                    </a:lnTo>
                    <a:lnTo>
                      <a:pt x="1903" y="6654"/>
                    </a:lnTo>
                    <a:lnTo>
                      <a:pt x="2068" y="6731"/>
                    </a:lnTo>
                    <a:lnTo>
                      <a:pt x="2233" y="6808"/>
                    </a:lnTo>
                    <a:lnTo>
                      <a:pt x="2398" y="6863"/>
                    </a:lnTo>
                    <a:lnTo>
                      <a:pt x="2563" y="6918"/>
                    </a:lnTo>
                    <a:lnTo>
                      <a:pt x="2739" y="6962"/>
                    </a:lnTo>
                    <a:lnTo>
                      <a:pt x="2904" y="6995"/>
                    </a:lnTo>
                    <a:lnTo>
                      <a:pt x="3069" y="7017"/>
                    </a:lnTo>
                    <a:lnTo>
                      <a:pt x="3245" y="7039"/>
                    </a:lnTo>
                    <a:lnTo>
                      <a:pt x="3410" y="7050"/>
                    </a:lnTo>
                    <a:lnTo>
                      <a:pt x="3586" y="7050"/>
                    </a:lnTo>
                    <a:lnTo>
                      <a:pt x="3751" y="7039"/>
                    </a:lnTo>
                    <a:lnTo>
                      <a:pt x="3927" y="7028"/>
                    </a:lnTo>
                    <a:lnTo>
                      <a:pt x="4091" y="7006"/>
                    </a:lnTo>
                    <a:lnTo>
                      <a:pt x="4256" y="6973"/>
                    </a:lnTo>
                    <a:lnTo>
                      <a:pt x="4421" y="6929"/>
                    </a:lnTo>
                    <a:lnTo>
                      <a:pt x="4586" y="6885"/>
                    </a:lnTo>
                    <a:lnTo>
                      <a:pt x="4740" y="6830"/>
                    </a:lnTo>
                    <a:lnTo>
                      <a:pt x="4894" y="6764"/>
                    </a:lnTo>
                    <a:lnTo>
                      <a:pt x="5048" y="6698"/>
                    </a:lnTo>
                    <a:lnTo>
                      <a:pt x="5202" y="6621"/>
                    </a:lnTo>
                    <a:lnTo>
                      <a:pt x="5356" y="6533"/>
                    </a:lnTo>
                    <a:lnTo>
                      <a:pt x="5499" y="6445"/>
                    </a:lnTo>
                    <a:lnTo>
                      <a:pt x="5631" y="6346"/>
                    </a:lnTo>
                    <a:lnTo>
                      <a:pt x="5774" y="6236"/>
                    </a:lnTo>
                    <a:lnTo>
                      <a:pt x="5895" y="6126"/>
                    </a:lnTo>
                    <a:lnTo>
                      <a:pt x="6027" y="6005"/>
                    </a:lnTo>
                    <a:lnTo>
                      <a:pt x="6148" y="5873"/>
                    </a:lnTo>
                    <a:lnTo>
                      <a:pt x="6258" y="5741"/>
                    </a:lnTo>
                    <a:lnTo>
                      <a:pt x="6368" y="5598"/>
                    </a:lnTo>
                    <a:lnTo>
                      <a:pt x="6467" y="5455"/>
                    </a:lnTo>
                    <a:lnTo>
                      <a:pt x="6566" y="5301"/>
                    </a:lnTo>
                    <a:lnTo>
                      <a:pt x="6654" y="5136"/>
                    </a:lnTo>
                    <a:lnTo>
                      <a:pt x="6731" y="4971"/>
                    </a:lnTo>
                    <a:lnTo>
                      <a:pt x="6797" y="4817"/>
                    </a:lnTo>
                    <a:lnTo>
                      <a:pt x="6863" y="4641"/>
                    </a:lnTo>
                    <a:lnTo>
                      <a:pt x="6907" y="4476"/>
                    </a:lnTo>
                    <a:lnTo>
                      <a:pt x="6951" y="4311"/>
                    </a:lnTo>
                    <a:lnTo>
                      <a:pt x="6984" y="4146"/>
                    </a:lnTo>
                    <a:lnTo>
                      <a:pt x="7017" y="3970"/>
                    </a:lnTo>
                    <a:lnTo>
                      <a:pt x="7028" y="3805"/>
                    </a:lnTo>
                    <a:lnTo>
                      <a:pt x="7039" y="3629"/>
                    </a:lnTo>
                    <a:lnTo>
                      <a:pt x="7039" y="3464"/>
                    </a:lnTo>
                    <a:lnTo>
                      <a:pt x="7028" y="3289"/>
                    </a:lnTo>
                    <a:lnTo>
                      <a:pt x="7017" y="3124"/>
                    </a:lnTo>
                    <a:lnTo>
                      <a:pt x="6995" y="2959"/>
                    </a:lnTo>
                    <a:lnTo>
                      <a:pt x="6962" y="2794"/>
                    </a:lnTo>
                    <a:lnTo>
                      <a:pt x="6929" y="2629"/>
                    </a:lnTo>
                    <a:lnTo>
                      <a:pt x="6874" y="2464"/>
                    </a:lnTo>
                    <a:lnTo>
                      <a:pt x="6819" y="2299"/>
                    </a:lnTo>
                    <a:lnTo>
                      <a:pt x="6764" y="2145"/>
                    </a:lnTo>
                    <a:lnTo>
                      <a:pt x="6687" y="1991"/>
                    </a:lnTo>
                    <a:lnTo>
                      <a:pt x="6610" y="1837"/>
                    </a:lnTo>
                    <a:lnTo>
                      <a:pt x="6522" y="1694"/>
                    </a:lnTo>
                    <a:lnTo>
                      <a:pt x="6434" y="1551"/>
                    </a:lnTo>
                    <a:lnTo>
                      <a:pt x="6335" y="1408"/>
                    </a:lnTo>
                    <a:lnTo>
                      <a:pt x="6225" y="1276"/>
                    </a:lnTo>
                    <a:lnTo>
                      <a:pt x="6115" y="1144"/>
                    </a:lnTo>
                    <a:lnTo>
                      <a:pt x="5994" y="1023"/>
                    </a:lnTo>
                    <a:lnTo>
                      <a:pt x="5862" y="902"/>
                    </a:lnTo>
                    <a:lnTo>
                      <a:pt x="5730" y="781"/>
                    </a:lnTo>
                    <a:lnTo>
                      <a:pt x="5587" y="682"/>
                    </a:lnTo>
                    <a:lnTo>
                      <a:pt x="5444" y="572"/>
                    </a:lnTo>
                    <a:lnTo>
                      <a:pt x="5290" y="484"/>
                    </a:lnTo>
                    <a:lnTo>
                      <a:pt x="5125" y="396"/>
                    </a:lnTo>
                    <a:lnTo>
                      <a:pt x="4971" y="319"/>
                    </a:lnTo>
                    <a:lnTo>
                      <a:pt x="4806" y="242"/>
                    </a:lnTo>
                    <a:lnTo>
                      <a:pt x="4641" y="187"/>
                    </a:lnTo>
                    <a:lnTo>
                      <a:pt x="4476" y="132"/>
                    </a:lnTo>
                    <a:lnTo>
                      <a:pt x="4300" y="88"/>
                    </a:lnTo>
                    <a:lnTo>
                      <a:pt x="4135" y="55"/>
                    </a:lnTo>
                    <a:lnTo>
                      <a:pt x="3960" y="33"/>
                    </a:lnTo>
                    <a:lnTo>
                      <a:pt x="3795" y="11"/>
                    </a:lnTo>
                    <a:lnTo>
                      <a:pt x="36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6"/>
              <p:cNvSpPr/>
              <p:nvPr/>
            </p:nvSpPr>
            <p:spPr>
              <a:xfrm>
                <a:off x="3835239" y="2864854"/>
                <a:ext cx="133495" cy="133703"/>
              </a:xfrm>
              <a:custGeom>
                <a:avLst/>
                <a:gdLst/>
                <a:ahLst/>
                <a:cxnLst/>
                <a:rect l="l" t="t" r="r" b="b"/>
                <a:pathLst>
                  <a:path w="7039" h="7050" extrusionOk="0">
                    <a:moveTo>
                      <a:pt x="3454" y="1"/>
                    </a:moveTo>
                    <a:lnTo>
                      <a:pt x="3289" y="12"/>
                    </a:lnTo>
                    <a:lnTo>
                      <a:pt x="3113" y="23"/>
                    </a:lnTo>
                    <a:lnTo>
                      <a:pt x="2948" y="56"/>
                    </a:lnTo>
                    <a:lnTo>
                      <a:pt x="2783" y="78"/>
                    </a:lnTo>
                    <a:lnTo>
                      <a:pt x="2618" y="122"/>
                    </a:lnTo>
                    <a:lnTo>
                      <a:pt x="2453" y="166"/>
                    </a:lnTo>
                    <a:lnTo>
                      <a:pt x="2299" y="221"/>
                    </a:lnTo>
                    <a:lnTo>
                      <a:pt x="2145" y="287"/>
                    </a:lnTo>
                    <a:lnTo>
                      <a:pt x="1991" y="352"/>
                    </a:lnTo>
                    <a:lnTo>
                      <a:pt x="1837" y="429"/>
                    </a:lnTo>
                    <a:lnTo>
                      <a:pt x="1683" y="517"/>
                    </a:lnTo>
                    <a:lnTo>
                      <a:pt x="1540" y="605"/>
                    </a:lnTo>
                    <a:lnTo>
                      <a:pt x="1408" y="704"/>
                    </a:lnTo>
                    <a:lnTo>
                      <a:pt x="1265" y="814"/>
                    </a:lnTo>
                    <a:lnTo>
                      <a:pt x="1144" y="924"/>
                    </a:lnTo>
                    <a:lnTo>
                      <a:pt x="1012" y="1045"/>
                    </a:lnTo>
                    <a:lnTo>
                      <a:pt x="891" y="1177"/>
                    </a:lnTo>
                    <a:lnTo>
                      <a:pt x="781" y="1309"/>
                    </a:lnTo>
                    <a:lnTo>
                      <a:pt x="671" y="1452"/>
                    </a:lnTo>
                    <a:lnTo>
                      <a:pt x="572" y="1606"/>
                    </a:lnTo>
                    <a:lnTo>
                      <a:pt x="473" y="1760"/>
                    </a:lnTo>
                    <a:lnTo>
                      <a:pt x="385" y="1914"/>
                    </a:lnTo>
                    <a:lnTo>
                      <a:pt x="309" y="2079"/>
                    </a:lnTo>
                    <a:lnTo>
                      <a:pt x="243" y="2244"/>
                    </a:lnTo>
                    <a:lnTo>
                      <a:pt x="177" y="2409"/>
                    </a:lnTo>
                    <a:lnTo>
                      <a:pt x="133" y="2574"/>
                    </a:lnTo>
                    <a:lnTo>
                      <a:pt x="89" y="2739"/>
                    </a:lnTo>
                    <a:lnTo>
                      <a:pt x="56" y="2915"/>
                    </a:lnTo>
                    <a:lnTo>
                      <a:pt x="23" y="3080"/>
                    </a:lnTo>
                    <a:lnTo>
                      <a:pt x="12" y="3245"/>
                    </a:lnTo>
                    <a:lnTo>
                      <a:pt x="1" y="3421"/>
                    </a:lnTo>
                    <a:lnTo>
                      <a:pt x="1" y="3586"/>
                    </a:lnTo>
                    <a:lnTo>
                      <a:pt x="12" y="3762"/>
                    </a:lnTo>
                    <a:lnTo>
                      <a:pt x="23" y="3927"/>
                    </a:lnTo>
                    <a:lnTo>
                      <a:pt x="45" y="4092"/>
                    </a:lnTo>
                    <a:lnTo>
                      <a:pt x="78" y="4267"/>
                    </a:lnTo>
                    <a:lnTo>
                      <a:pt x="111" y="4421"/>
                    </a:lnTo>
                    <a:lnTo>
                      <a:pt x="166" y="4586"/>
                    </a:lnTo>
                    <a:lnTo>
                      <a:pt x="221" y="4751"/>
                    </a:lnTo>
                    <a:lnTo>
                      <a:pt x="276" y="4905"/>
                    </a:lnTo>
                    <a:lnTo>
                      <a:pt x="352" y="5059"/>
                    </a:lnTo>
                    <a:lnTo>
                      <a:pt x="429" y="5213"/>
                    </a:lnTo>
                    <a:lnTo>
                      <a:pt x="517" y="5356"/>
                    </a:lnTo>
                    <a:lnTo>
                      <a:pt x="605" y="5499"/>
                    </a:lnTo>
                    <a:lnTo>
                      <a:pt x="704" y="5642"/>
                    </a:lnTo>
                    <a:lnTo>
                      <a:pt x="814" y="5774"/>
                    </a:lnTo>
                    <a:lnTo>
                      <a:pt x="924" y="5906"/>
                    </a:lnTo>
                    <a:lnTo>
                      <a:pt x="1045" y="6027"/>
                    </a:lnTo>
                    <a:lnTo>
                      <a:pt x="1177" y="6148"/>
                    </a:lnTo>
                    <a:lnTo>
                      <a:pt x="1309" y="6269"/>
                    </a:lnTo>
                    <a:lnTo>
                      <a:pt x="1452" y="6379"/>
                    </a:lnTo>
                    <a:lnTo>
                      <a:pt x="1595" y="6478"/>
                    </a:lnTo>
                    <a:lnTo>
                      <a:pt x="1749" y="6566"/>
                    </a:lnTo>
                    <a:lnTo>
                      <a:pt x="1914" y="6654"/>
                    </a:lnTo>
                    <a:lnTo>
                      <a:pt x="2068" y="6731"/>
                    </a:lnTo>
                    <a:lnTo>
                      <a:pt x="2233" y="6808"/>
                    </a:lnTo>
                    <a:lnTo>
                      <a:pt x="2398" y="6863"/>
                    </a:lnTo>
                    <a:lnTo>
                      <a:pt x="2563" y="6918"/>
                    </a:lnTo>
                    <a:lnTo>
                      <a:pt x="2739" y="6962"/>
                    </a:lnTo>
                    <a:lnTo>
                      <a:pt x="2904" y="6995"/>
                    </a:lnTo>
                    <a:lnTo>
                      <a:pt x="3080" y="7017"/>
                    </a:lnTo>
                    <a:lnTo>
                      <a:pt x="3245" y="7039"/>
                    </a:lnTo>
                    <a:lnTo>
                      <a:pt x="3410" y="7050"/>
                    </a:lnTo>
                    <a:lnTo>
                      <a:pt x="3586" y="7050"/>
                    </a:lnTo>
                    <a:lnTo>
                      <a:pt x="3751" y="7039"/>
                    </a:lnTo>
                    <a:lnTo>
                      <a:pt x="3927" y="7028"/>
                    </a:lnTo>
                    <a:lnTo>
                      <a:pt x="4092" y="7006"/>
                    </a:lnTo>
                    <a:lnTo>
                      <a:pt x="4256" y="6973"/>
                    </a:lnTo>
                    <a:lnTo>
                      <a:pt x="4421" y="6929"/>
                    </a:lnTo>
                    <a:lnTo>
                      <a:pt x="4586" y="6885"/>
                    </a:lnTo>
                    <a:lnTo>
                      <a:pt x="4740" y="6830"/>
                    </a:lnTo>
                    <a:lnTo>
                      <a:pt x="4905" y="6764"/>
                    </a:lnTo>
                    <a:lnTo>
                      <a:pt x="5059" y="6698"/>
                    </a:lnTo>
                    <a:lnTo>
                      <a:pt x="5202" y="6621"/>
                    </a:lnTo>
                    <a:lnTo>
                      <a:pt x="5356" y="6533"/>
                    </a:lnTo>
                    <a:lnTo>
                      <a:pt x="5499" y="6445"/>
                    </a:lnTo>
                    <a:lnTo>
                      <a:pt x="5642" y="6346"/>
                    </a:lnTo>
                    <a:lnTo>
                      <a:pt x="5774" y="6236"/>
                    </a:lnTo>
                    <a:lnTo>
                      <a:pt x="5906" y="6126"/>
                    </a:lnTo>
                    <a:lnTo>
                      <a:pt x="6027" y="6005"/>
                    </a:lnTo>
                    <a:lnTo>
                      <a:pt x="6148" y="5873"/>
                    </a:lnTo>
                    <a:lnTo>
                      <a:pt x="6258" y="5741"/>
                    </a:lnTo>
                    <a:lnTo>
                      <a:pt x="6368" y="5598"/>
                    </a:lnTo>
                    <a:lnTo>
                      <a:pt x="6467" y="5455"/>
                    </a:lnTo>
                    <a:lnTo>
                      <a:pt x="6566" y="5301"/>
                    </a:lnTo>
                    <a:lnTo>
                      <a:pt x="6654" y="5136"/>
                    </a:lnTo>
                    <a:lnTo>
                      <a:pt x="6731" y="4971"/>
                    </a:lnTo>
                    <a:lnTo>
                      <a:pt x="6797" y="4817"/>
                    </a:lnTo>
                    <a:lnTo>
                      <a:pt x="6863" y="4641"/>
                    </a:lnTo>
                    <a:lnTo>
                      <a:pt x="6907" y="4476"/>
                    </a:lnTo>
                    <a:lnTo>
                      <a:pt x="6951" y="4311"/>
                    </a:lnTo>
                    <a:lnTo>
                      <a:pt x="6984" y="4146"/>
                    </a:lnTo>
                    <a:lnTo>
                      <a:pt x="7017" y="3971"/>
                    </a:lnTo>
                    <a:lnTo>
                      <a:pt x="7028" y="3806"/>
                    </a:lnTo>
                    <a:lnTo>
                      <a:pt x="7039" y="3630"/>
                    </a:lnTo>
                    <a:lnTo>
                      <a:pt x="7039" y="3465"/>
                    </a:lnTo>
                    <a:lnTo>
                      <a:pt x="7039" y="3289"/>
                    </a:lnTo>
                    <a:lnTo>
                      <a:pt x="7017" y="3124"/>
                    </a:lnTo>
                    <a:lnTo>
                      <a:pt x="6995" y="2959"/>
                    </a:lnTo>
                    <a:lnTo>
                      <a:pt x="6962" y="2794"/>
                    </a:lnTo>
                    <a:lnTo>
                      <a:pt x="6929" y="2629"/>
                    </a:lnTo>
                    <a:lnTo>
                      <a:pt x="6874" y="2464"/>
                    </a:lnTo>
                    <a:lnTo>
                      <a:pt x="6819" y="2299"/>
                    </a:lnTo>
                    <a:lnTo>
                      <a:pt x="6764" y="2145"/>
                    </a:lnTo>
                    <a:lnTo>
                      <a:pt x="6687" y="1991"/>
                    </a:lnTo>
                    <a:lnTo>
                      <a:pt x="6610" y="1837"/>
                    </a:lnTo>
                    <a:lnTo>
                      <a:pt x="6533" y="1694"/>
                    </a:lnTo>
                    <a:lnTo>
                      <a:pt x="6434" y="1551"/>
                    </a:lnTo>
                    <a:lnTo>
                      <a:pt x="6335" y="1408"/>
                    </a:lnTo>
                    <a:lnTo>
                      <a:pt x="6225" y="1276"/>
                    </a:lnTo>
                    <a:lnTo>
                      <a:pt x="6115" y="1144"/>
                    </a:lnTo>
                    <a:lnTo>
                      <a:pt x="5994" y="1023"/>
                    </a:lnTo>
                    <a:lnTo>
                      <a:pt x="5873" y="902"/>
                    </a:lnTo>
                    <a:lnTo>
                      <a:pt x="5730" y="781"/>
                    </a:lnTo>
                    <a:lnTo>
                      <a:pt x="5598" y="682"/>
                    </a:lnTo>
                    <a:lnTo>
                      <a:pt x="5444" y="572"/>
                    </a:lnTo>
                    <a:lnTo>
                      <a:pt x="5290" y="484"/>
                    </a:lnTo>
                    <a:lnTo>
                      <a:pt x="5136" y="396"/>
                    </a:lnTo>
                    <a:lnTo>
                      <a:pt x="4971" y="320"/>
                    </a:lnTo>
                    <a:lnTo>
                      <a:pt x="4806" y="243"/>
                    </a:lnTo>
                    <a:lnTo>
                      <a:pt x="4641" y="188"/>
                    </a:lnTo>
                    <a:lnTo>
                      <a:pt x="4476" y="133"/>
                    </a:lnTo>
                    <a:lnTo>
                      <a:pt x="4300" y="89"/>
                    </a:lnTo>
                    <a:lnTo>
                      <a:pt x="4135" y="56"/>
                    </a:lnTo>
                    <a:lnTo>
                      <a:pt x="3971" y="34"/>
                    </a:lnTo>
                    <a:lnTo>
                      <a:pt x="3795" y="12"/>
                    </a:lnTo>
                    <a:lnTo>
                      <a:pt x="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6"/>
              <p:cNvSpPr/>
              <p:nvPr/>
            </p:nvSpPr>
            <p:spPr>
              <a:xfrm>
                <a:off x="4273842" y="2951410"/>
                <a:ext cx="116805" cy="110547"/>
              </a:xfrm>
              <a:custGeom>
                <a:avLst/>
                <a:gdLst/>
                <a:ahLst/>
                <a:cxnLst/>
                <a:rect l="l" t="t" r="r" b="b"/>
                <a:pathLst>
                  <a:path w="6159" h="5829" extrusionOk="0">
                    <a:moveTo>
                      <a:pt x="2233" y="0"/>
                    </a:moveTo>
                    <a:lnTo>
                      <a:pt x="1111" y="2915"/>
                    </a:lnTo>
                    <a:lnTo>
                      <a:pt x="0" y="5829"/>
                    </a:lnTo>
                    <a:lnTo>
                      <a:pt x="0" y="5829"/>
                    </a:lnTo>
                    <a:lnTo>
                      <a:pt x="3080" y="5345"/>
                    </a:lnTo>
                    <a:lnTo>
                      <a:pt x="6159" y="4850"/>
                    </a:lnTo>
                    <a:lnTo>
                      <a:pt x="4201" y="2431"/>
                    </a:lnTo>
                    <a:lnTo>
                      <a:pt x="22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6"/>
              <p:cNvSpPr/>
              <p:nvPr/>
            </p:nvSpPr>
            <p:spPr>
              <a:xfrm>
                <a:off x="3563906" y="2709056"/>
                <a:ext cx="116805" cy="110775"/>
              </a:xfrm>
              <a:custGeom>
                <a:avLst/>
                <a:gdLst/>
                <a:ahLst/>
                <a:cxnLst/>
                <a:rect l="l" t="t" r="r" b="b"/>
                <a:pathLst>
                  <a:path w="6159" h="5841" extrusionOk="0">
                    <a:moveTo>
                      <a:pt x="2189" y="1"/>
                    </a:moveTo>
                    <a:lnTo>
                      <a:pt x="1100" y="2926"/>
                    </a:lnTo>
                    <a:lnTo>
                      <a:pt x="0" y="5840"/>
                    </a:lnTo>
                    <a:lnTo>
                      <a:pt x="3080" y="5334"/>
                    </a:lnTo>
                    <a:lnTo>
                      <a:pt x="6159" y="4817"/>
                    </a:lnTo>
                    <a:lnTo>
                      <a:pt x="4179" y="2409"/>
                    </a:lnTo>
                    <a:lnTo>
                      <a:pt x="218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" name="Google Shape;183;p16"/>
            <p:cNvSpPr/>
            <p:nvPr/>
          </p:nvSpPr>
          <p:spPr>
            <a:xfrm>
              <a:off x="7011675" y="2883175"/>
              <a:ext cx="120000" cy="120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84;p16"/>
          <p:cNvGrpSpPr/>
          <p:nvPr/>
        </p:nvGrpSpPr>
        <p:grpSpPr>
          <a:xfrm>
            <a:off x="3420700" y="2458719"/>
            <a:ext cx="2341725" cy="968900"/>
            <a:chOff x="3420700" y="2458719"/>
            <a:chExt cx="2341725" cy="968900"/>
          </a:xfrm>
        </p:grpSpPr>
        <p:sp>
          <p:nvSpPr>
            <p:cNvPr id="185" name="Google Shape;185;p16"/>
            <p:cNvSpPr/>
            <p:nvPr/>
          </p:nvSpPr>
          <p:spPr>
            <a:xfrm>
              <a:off x="3420700" y="2629519"/>
              <a:ext cx="627300" cy="627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86" name="Google Shape;186;p16"/>
            <p:cNvGrpSpPr/>
            <p:nvPr/>
          </p:nvGrpSpPr>
          <p:grpSpPr>
            <a:xfrm>
              <a:off x="4276525" y="2458719"/>
              <a:ext cx="1485900" cy="968900"/>
              <a:chOff x="4399625" y="2458719"/>
              <a:chExt cx="1485900" cy="968900"/>
            </a:xfrm>
          </p:grpSpPr>
          <p:sp>
            <p:nvSpPr>
              <p:cNvPr id="187" name="Google Shape;187;p16"/>
              <p:cNvSpPr txBox="1"/>
              <p:nvPr/>
            </p:nvSpPr>
            <p:spPr>
              <a:xfrm>
                <a:off x="4399625" y="2458719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Pluto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8" name="Google Shape;188;p16"/>
              <p:cNvSpPr txBox="1"/>
              <p:nvPr/>
            </p:nvSpPr>
            <p:spPr>
              <a:xfrm>
                <a:off x="4399625" y="2800319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89" name="Google Shape;189;p16"/>
            <p:cNvSpPr/>
            <p:nvPr/>
          </p:nvSpPr>
          <p:spPr>
            <a:xfrm>
              <a:off x="5642425" y="2883175"/>
              <a:ext cx="120000" cy="120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16"/>
          <p:cNvGrpSpPr/>
          <p:nvPr/>
        </p:nvGrpSpPr>
        <p:grpSpPr>
          <a:xfrm>
            <a:off x="7011675" y="3773677"/>
            <a:ext cx="1064090" cy="968880"/>
            <a:chOff x="7011675" y="3773677"/>
            <a:chExt cx="1064090" cy="968880"/>
          </a:xfrm>
        </p:grpSpPr>
        <p:grpSp>
          <p:nvGrpSpPr>
            <p:cNvPr id="191" name="Google Shape;191;p16"/>
            <p:cNvGrpSpPr/>
            <p:nvPr/>
          </p:nvGrpSpPr>
          <p:grpSpPr>
            <a:xfrm>
              <a:off x="7735690" y="3773677"/>
              <a:ext cx="340075" cy="968880"/>
              <a:chOff x="3921586" y="3707431"/>
              <a:chExt cx="347477" cy="990068"/>
            </a:xfrm>
          </p:grpSpPr>
          <p:sp>
            <p:nvSpPr>
              <p:cNvPr id="192" name="Google Shape;192;p16"/>
              <p:cNvSpPr/>
              <p:nvPr/>
            </p:nvSpPr>
            <p:spPr>
              <a:xfrm>
                <a:off x="3977893" y="3707431"/>
                <a:ext cx="234654" cy="990068"/>
              </a:xfrm>
              <a:custGeom>
                <a:avLst/>
                <a:gdLst/>
                <a:ahLst/>
                <a:cxnLst/>
                <a:rect l="l" t="t" r="r" b="b"/>
                <a:pathLst>
                  <a:path w="12373" h="52205" extrusionOk="0">
                    <a:moveTo>
                      <a:pt x="1" y="1"/>
                    </a:moveTo>
                    <a:lnTo>
                      <a:pt x="1" y="52204"/>
                    </a:lnTo>
                    <a:lnTo>
                      <a:pt x="12372" y="52204"/>
                    </a:lnTo>
                    <a:lnTo>
                      <a:pt x="12372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6"/>
              <p:cNvSpPr/>
              <p:nvPr/>
            </p:nvSpPr>
            <p:spPr>
              <a:xfrm>
                <a:off x="4011272" y="3852380"/>
                <a:ext cx="167897" cy="808402"/>
              </a:xfrm>
              <a:custGeom>
                <a:avLst/>
                <a:gdLst/>
                <a:ahLst/>
                <a:cxnLst/>
                <a:rect l="l" t="t" r="r" b="b"/>
                <a:pathLst>
                  <a:path w="8853" h="42626" extrusionOk="0">
                    <a:moveTo>
                      <a:pt x="0" y="1"/>
                    </a:moveTo>
                    <a:lnTo>
                      <a:pt x="0" y="42626"/>
                    </a:lnTo>
                    <a:lnTo>
                      <a:pt x="8853" y="42626"/>
                    </a:lnTo>
                    <a:lnTo>
                      <a:pt x="8853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6"/>
              <p:cNvSpPr/>
              <p:nvPr/>
            </p:nvSpPr>
            <p:spPr>
              <a:xfrm>
                <a:off x="4011272" y="3852380"/>
                <a:ext cx="84053" cy="808402"/>
              </a:xfrm>
              <a:custGeom>
                <a:avLst/>
                <a:gdLst/>
                <a:ahLst/>
                <a:cxnLst/>
                <a:rect l="l" t="t" r="r" b="b"/>
                <a:pathLst>
                  <a:path w="4432" h="42626" extrusionOk="0">
                    <a:moveTo>
                      <a:pt x="0" y="1"/>
                    </a:moveTo>
                    <a:lnTo>
                      <a:pt x="0" y="42626"/>
                    </a:lnTo>
                    <a:lnTo>
                      <a:pt x="4432" y="42626"/>
                    </a:lnTo>
                    <a:lnTo>
                      <a:pt x="4432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E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6"/>
              <p:cNvSpPr/>
              <p:nvPr/>
            </p:nvSpPr>
            <p:spPr>
              <a:xfrm>
                <a:off x="4011272" y="4256581"/>
                <a:ext cx="167897" cy="404201"/>
              </a:xfrm>
              <a:custGeom>
                <a:avLst/>
                <a:gdLst/>
                <a:ahLst/>
                <a:cxnLst/>
                <a:rect l="l" t="t" r="r" b="b"/>
                <a:pathLst>
                  <a:path w="8853" h="21313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8853" y="21313"/>
                    </a:lnTo>
                    <a:lnTo>
                      <a:pt x="885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6"/>
              <p:cNvSpPr/>
              <p:nvPr/>
            </p:nvSpPr>
            <p:spPr>
              <a:xfrm>
                <a:off x="4011272" y="4256581"/>
                <a:ext cx="84053" cy="404201"/>
              </a:xfrm>
              <a:custGeom>
                <a:avLst/>
                <a:gdLst/>
                <a:ahLst/>
                <a:cxnLst/>
                <a:rect l="l" t="t" r="r" b="b"/>
                <a:pathLst>
                  <a:path w="4432" h="21313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4432" y="21313"/>
                    </a:lnTo>
                    <a:lnTo>
                      <a:pt x="443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4D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6"/>
              <p:cNvSpPr/>
              <p:nvPr/>
            </p:nvSpPr>
            <p:spPr>
              <a:xfrm>
                <a:off x="4011272" y="4116638"/>
                <a:ext cx="167897" cy="139962"/>
              </a:xfrm>
              <a:custGeom>
                <a:avLst/>
                <a:gdLst/>
                <a:ahLst/>
                <a:cxnLst/>
                <a:rect l="l" t="t" r="r" b="b"/>
                <a:pathLst>
                  <a:path w="8853" h="7380" extrusionOk="0">
                    <a:moveTo>
                      <a:pt x="0" y="7379"/>
                    </a:moveTo>
                    <a:lnTo>
                      <a:pt x="0" y="0"/>
                    </a:lnTo>
                    <a:lnTo>
                      <a:pt x="8853" y="0"/>
                    </a:lnTo>
                    <a:lnTo>
                      <a:pt x="8853" y="7379"/>
                    </a:lnTo>
                    <a:lnTo>
                      <a:pt x="0" y="7379"/>
                    </a:lnTo>
                    <a:close/>
                  </a:path>
                </a:pathLst>
              </a:custGeom>
              <a:solidFill>
                <a:srgbClr val="FF95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6"/>
              <p:cNvSpPr/>
              <p:nvPr/>
            </p:nvSpPr>
            <p:spPr>
              <a:xfrm>
                <a:off x="4011272" y="4116638"/>
                <a:ext cx="84053" cy="139962"/>
              </a:xfrm>
              <a:custGeom>
                <a:avLst/>
                <a:gdLst/>
                <a:ahLst/>
                <a:cxnLst/>
                <a:rect l="l" t="t" r="r" b="b"/>
                <a:pathLst>
                  <a:path w="4432" h="7380" extrusionOk="0">
                    <a:moveTo>
                      <a:pt x="0" y="7379"/>
                    </a:moveTo>
                    <a:lnTo>
                      <a:pt x="0" y="0"/>
                    </a:lnTo>
                    <a:lnTo>
                      <a:pt x="4432" y="0"/>
                    </a:lnTo>
                    <a:lnTo>
                      <a:pt x="4432" y="7379"/>
                    </a:lnTo>
                    <a:lnTo>
                      <a:pt x="0" y="737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6"/>
              <p:cNvSpPr/>
              <p:nvPr/>
            </p:nvSpPr>
            <p:spPr>
              <a:xfrm>
                <a:off x="3921586" y="3707431"/>
                <a:ext cx="347477" cy="37778"/>
              </a:xfrm>
              <a:custGeom>
                <a:avLst/>
                <a:gdLst/>
                <a:ahLst/>
                <a:cxnLst/>
                <a:rect l="l" t="t" r="r" b="b"/>
                <a:pathLst>
                  <a:path w="18322" h="1992" extrusionOk="0">
                    <a:moveTo>
                      <a:pt x="0" y="1"/>
                    </a:moveTo>
                    <a:lnTo>
                      <a:pt x="0" y="1991"/>
                    </a:lnTo>
                    <a:lnTo>
                      <a:pt x="18322" y="1991"/>
                    </a:lnTo>
                    <a:lnTo>
                      <a:pt x="18322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AC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6"/>
              <p:cNvSpPr/>
              <p:nvPr/>
            </p:nvSpPr>
            <p:spPr>
              <a:xfrm>
                <a:off x="3921586" y="3707431"/>
                <a:ext cx="173738" cy="37778"/>
              </a:xfrm>
              <a:custGeom>
                <a:avLst/>
                <a:gdLst/>
                <a:ahLst/>
                <a:cxnLst/>
                <a:rect l="l" t="t" r="r" b="b"/>
                <a:pathLst>
                  <a:path w="9161" h="1992" extrusionOk="0">
                    <a:moveTo>
                      <a:pt x="0" y="1"/>
                    </a:moveTo>
                    <a:lnTo>
                      <a:pt x="0" y="1991"/>
                    </a:lnTo>
                    <a:lnTo>
                      <a:pt x="9161" y="1991"/>
                    </a:lnTo>
                    <a:lnTo>
                      <a:pt x="9161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9C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" name="Google Shape;201;p16"/>
            <p:cNvSpPr/>
            <p:nvPr/>
          </p:nvSpPr>
          <p:spPr>
            <a:xfrm>
              <a:off x="7011675" y="4198113"/>
              <a:ext cx="120000" cy="120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6"/>
          <p:cNvGrpSpPr/>
          <p:nvPr/>
        </p:nvGrpSpPr>
        <p:grpSpPr>
          <a:xfrm>
            <a:off x="3420700" y="3763175"/>
            <a:ext cx="2341725" cy="968900"/>
            <a:chOff x="3420700" y="3763175"/>
            <a:chExt cx="2341725" cy="968900"/>
          </a:xfrm>
        </p:grpSpPr>
        <p:sp>
          <p:nvSpPr>
            <p:cNvPr id="203" name="Google Shape;203;p16"/>
            <p:cNvSpPr/>
            <p:nvPr/>
          </p:nvSpPr>
          <p:spPr>
            <a:xfrm>
              <a:off x="3420700" y="3933975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04" name="Google Shape;204;p16"/>
            <p:cNvGrpSpPr/>
            <p:nvPr/>
          </p:nvGrpSpPr>
          <p:grpSpPr>
            <a:xfrm>
              <a:off x="4276525" y="3763175"/>
              <a:ext cx="1485900" cy="968900"/>
              <a:chOff x="4399625" y="3763175"/>
              <a:chExt cx="1485900" cy="968900"/>
            </a:xfrm>
          </p:grpSpPr>
          <p:sp>
            <p:nvSpPr>
              <p:cNvPr id="205" name="Google Shape;205;p16"/>
              <p:cNvSpPr txBox="1"/>
              <p:nvPr/>
            </p:nvSpPr>
            <p:spPr>
              <a:xfrm>
                <a:off x="4399625" y="3763175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Ceres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06" name="Google Shape;206;p16"/>
              <p:cNvSpPr txBox="1"/>
              <p:nvPr/>
            </p:nvSpPr>
            <p:spPr>
              <a:xfrm>
                <a:off x="4399625" y="4104775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Ceres is located in the main asteroid belt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07" name="Google Shape;207;p16"/>
            <p:cNvSpPr/>
            <p:nvPr/>
          </p:nvSpPr>
          <p:spPr>
            <a:xfrm>
              <a:off x="5642425" y="4198113"/>
              <a:ext cx="120000" cy="120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08" name="Google Shape;208;p16"/>
          <p:cNvCxnSpPr>
            <a:stCxn id="166" idx="6"/>
            <a:endCxn id="160" idx="2"/>
          </p:cNvCxnSpPr>
          <p:nvPr/>
        </p:nvCxnSpPr>
        <p:spPr>
          <a:xfrm>
            <a:off x="5762425" y="1638725"/>
            <a:ext cx="124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9" name="Google Shape;209;p16"/>
          <p:cNvCxnSpPr>
            <a:stCxn id="189" idx="6"/>
            <a:endCxn id="183" idx="2"/>
          </p:cNvCxnSpPr>
          <p:nvPr/>
        </p:nvCxnSpPr>
        <p:spPr>
          <a:xfrm>
            <a:off x="5762425" y="2943175"/>
            <a:ext cx="124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0" name="Google Shape;210;p16"/>
          <p:cNvCxnSpPr>
            <a:stCxn id="207" idx="6"/>
            <a:endCxn id="201" idx="2"/>
          </p:cNvCxnSpPr>
          <p:nvPr/>
        </p:nvCxnSpPr>
        <p:spPr>
          <a:xfrm>
            <a:off x="5762425" y="4258113"/>
            <a:ext cx="124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1" name="Google Shape;211;p16"/>
          <p:cNvCxnSpPr>
            <a:stCxn id="212" idx="7"/>
            <a:endCxn id="162" idx="3"/>
          </p:cNvCxnSpPr>
          <p:nvPr/>
        </p:nvCxnSpPr>
        <p:spPr>
          <a:xfrm rot="10800000" flipH="1">
            <a:off x="2851376" y="1860349"/>
            <a:ext cx="661200" cy="104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16"/>
          <p:cNvCxnSpPr>
            <a:stCxn id="212" idx="6"/>
            <a:endCxn id="185" idx="2"/>
          </p:cNvCxnSpPr>
          <p:nvPr/>
        </p:nvCxnSpPr>
        <p:spPr>
          <a:xfrm>
            <a:off x="2868950" y="2943175"/>
            <a:ext cx="551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16"/>
          <p:cNvCxnSpPr>
            <a:stCxn id="212" idx="5"/>
            <a:endCxn id="203" idx="1"/>
          </p:cNvCxnSpPr>
          <p:nvPr/>
        </p:nvCxnSpPr>
        <p:spPr>
          <a:xfrm>
            <a:off x="2851376" y="2985601"/>
            <a:ext cx="661200" cy="104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5" name="Google Shape;215;p16"/>
          <p:cNvGrpSpPr/>
          <p:nvPr/>
        </p:nvGrpSpPr>
        <p:grpSpPr>
          <a:xfrm>
            <a:off x="457197" y="1158906"/>
            <a:ext cx="2570071" cy="4202227"/>
            <a:chOff x="457197" y="1158906"/>
            <a:chExt cx="2570071" cy="4202227"/>
          </a:xfrm>
        </p:grpSpPr>
        <p:grpSp>
          <p:nvGrpSpPr>
            <p:cNvPr id="216" name="Google Shape;216;p16"/>
            <p:cNvGrpSpPr/>
            <p:nvPr/>
          </p:nvGrpSpPr>
          <p:grpSpPr>
            <a:xfrm>
              <a:off x="457197" y="1158906"/>
              <a:ext cx="2570071" cy="4202227"/>
              <a:chOff x="457197" y="1158906"/>
              <a:chExt cx="2570071" cy="4202227"/>
            </a:xfrm>
          </p:grpSpPr>
          <p:sp>
            <p:nvSpPr>
              <p:cNvPr id="217" name="Google Shape;217;p16"/>
              <p:cNvSpPr/>
              <p:nvPr/>
            </p:nvSpPr>
            <p:spPr>
              <a:xfrm>
                <a:off x="1979144" y="1369338"/>
                <a:ext cx="293153" cy="736994"/>
              </a:xfrm>
              <a:custGeom>
                <a:avLst/>
                <a:gdLst/>
                <a:ahLst/>
                <a:cxnLst/>
                <a:rect l="l" t="t" r="r" b="b"/>
                <a:pathLst>
                  <a:path w="12900" h="32431" extrusionOk="0">
                    <a:moveTo>
                      <a:pt x="6444" y="0"/>
                    </a:moveTo>
                    <a:lnTo>
                      <a:pt x="6301" y="11"/>
                    </a:lnTo>
                    <a:lnTo>
                      <a:pt x="5928" y="22"/>
                    </a:lnTo>
                    <a:lnTo>
                      <a:pt x="5565" y="55"/>
                    </a:lnTo>
                    <a:lnTo>
                      <a:pt x="5202" y="110"/>
                    </a:lnTo>
                    <a:lnTo>
                      <a:pt x="4861" y="176"/>
                    </a:lnTo>
                    <a:lnTo>
                      <a:pt x="4531" y="264"/>
                    </a:lnTo>
                    <a:lnTo>
                      <a:pt x="4212" y="374"/>
                    </a:lnTo>
                    <a:lnTo>
                      <a:pt x="3904" y="484"/>
                    </a:lnTo>
                    <a:lnTo>
                      <a:pt x="3596" y="616"/>
                    </a:lnTo>
                    <a:lnTo>
                      <a:pt x="3310" y="759"/>
                    </a:lnTo>
                    <a:lnTo>
                      <a:pt x="3035" y="913"/>
                    </a:lnTo>
                    <a:lnTo>
                      <a:pt x="2771" y="1067"/>
                    </a:lnTo>
                    <a:lnTo>
                      <a:pt x="2519" y="1232"/>
                    </a:lnTo>
                    <a:lnTo>
                      <a:pt x="2277" y="1408"/>
                    </a:lnTo>
                    <a:lnTo>
                      <a:pt x="2046" y="1584"/>
                    </a:lnTo>
                    <a:lnTo>
                      <a:pt x="1826" y="1760"/>
                    </a:lnTo>
                    <a:lnTo>
                      <a:pt x="1628" y="1947"/>
                    </a:lnTo>
                    <a:lnTo>
                      <a:pt x="1430" y="2123"/>
                    </a:lnTo>
                    <a:lnTo>
                      <a:pt x="1243" y="2299"/>
                    </a:lnTo>
                    <a:lnTo>
                      <a:pt x="924" y="2650"/>
                    </a:lnTo>
                    <a:lnTo>
                      <a:pt x="638" y="2980"/>
                    </a:lnTo>
                    <a:lnTo>
                      <a:pt x="407" y="3266"/>
                    </a:lnTo>
                    <a:lnTo>
                      <a:pt x="231" y="3519"/>
                    </a:lnTo>
                    <a:lnTo>
                      <a:pt x="99" y="3706"/>
                    </a:lnTo>
                    <a:lnTo>
                      <a:pt x="0" y="3871"/>
                    </a:lnTo>
                    <a:lnTo>
                      <a:pt x="3508" y="12394"/>
                    </a:lnTo>
                    <a:lnTo>
                      <a:pt x="7962" y="17332"/>
                    </a:lnTo>
                    <a:lnTo>
                      <a:pt x="3684" y="21466"/>
                    </a:lnTo>
                    <a:lnTo>
                      <a:pt x="4531" y="32431"/>
                    </a:lnTo>
                    <a:lnTo>
                      <a:pt x="4597" y="32266"/>
                    </a:lnTo>
                    <a:lnTo>
                      <a:pt x="4806" y="31782"/>
                    </a:lnTo>
                    <a:lnTo>
                      <a:pt x="5147" y="31012"/>
                    </a:lnTo>
                    <a:lnTo>
                      <a:pt x="5631" y="29967"/>
                    </a:lnTo>
                    <a:lnTo>
                      <a:pt x="5928" y="29351"/>
                    </a:lnTo>
                    <a:lnTo>
                      <a:pt x="6258" y="28681"/>
                    </a:lnTo>
                    <a:lnTo>
                      <a:pt x="6631" y="27955"/>
                    </a:lnTo>
                    <a:lnTo>
                      <a:pt x="7038" y="27174"/>
                    </a:lnTo>
                    <a:lnTo>
                      <a:pt x="7489" y="26349"/>
                    </a:lnTo>
                    <a:lnTo>
                      <a:pt x="7973" y="25469"/>
                    </a:lnTo>
                    <a:lnTo>
                      <a:pt x="8490" y="24546"/>
                    </a:lnTo>
                    <a:lnTo>
                      <a:pt x="9062" y="23589"/>
                    </a:lnTo>
                    <a:lnTo>
                      <a:pt x="9348" y="23094"/>
                    </a:lnTo>
                    <a:lnTo>
                      <a:pt x="9623" y="22577"/>
                    </a:lnTo>
                    <a:lnTo>
                      <a:pt x="9898" y="22060"/>
                    </a:lnTo>
                    <a:lnTo>
                      <a:pt x="10172" y="21510"/>
                    </a:lnTo>
                    <a:lnTo>
                      <a:pt x="10425" y="20961"/>
                    </a:lnTo>
                    <a:lnTo>
                      <a:pt x="10678" y="20400"/>
                    </a:lnTo>
                    <a:lnTo>
                      <a:pt x="10920" y="19817"/>
                    </a:lnTo>
                    <a:lnTo>
                      <a:pt x="11140" y="19234"/>
                    </a:lnTo>
                    <a:lnTo>
                      <a:pt x="11360" y="18640"/>
                    </a:lnTo>
                    <a:lnTo>
                      <a:pt x="11569" y="18046"/>
                    </a:lnTo>
                    <a:lnTo>
                      <a:pt x="11767" y="17431"/>
                    </a:lnTo>
                    <a:lnTo>
                      <a:pt x="11943" y="16815"/>
                    </a:lnTo>
                    <a:lnTo>
                      <a:pt x="12119" y="16199"/>
                    </a:lnTo>
                    <a:lnTo>
                      <a:pt x="12262" y="15572"/>
                    </a:lnTo>
                    <a:lnTo>
                      <a:pt x="12405" y="14956"/>
                    </a:lnTo>
                    <a:lnTo>
                      <a:pt x="12526" y="14318"/>
                    </a:lnTo>
                    <a:lnTo>
                      <a:pt x="12636" y="13692"/>
                    </a:lnTo>
                    <a:lnTo>
                      <a:pt x="12724" y="13065"/>
                    </a:lnTo>
                    <a:lnTo>
                      <a:pt x="12790" y="12427"/>
                    </a:lnTo>
                    <a:lnTo>
                      <a:pt x="12845" y="11800"/>
                    </a:lnTo>
                    <a:lnTo>
                      <a:pt x="12878" y="11173"/>
                    </a:lnTo>
                    <a:lnTo>
                      <a:pt x="12900" y="10557"/>
                    </a:lnTo>
                    <a:lnTo>
                      <a:pt x="12889" y="9941"/>
                    </a:lnTo>
                    <a:lnTo>
                      <a:pt x="12867" y="9326"/>
                    </a:lnTo>
                    <a:lnTo>
                      <a:pt x="12812" y="8721"/>
                    </a:lnTo>
                    <a:lnTo>
                      <a:pt x="12746" y="8116"/>
                    </a:lnTo>
                    <a:lnTo>
                      <a:pt x="12647" y="7522"/>
                    </a:lnTo>
                    <a:lnTo>
                      <a:pt x="12537" y="6939"/>
                    </a:lnTo>
                    <a:lnTo>
                      <a:pt x="12460" y="6653"/>
                    </a:lnTo>
                    <a:lnTo>
                      <a:pt x="12394" y="6367"/>
                    </a:lnTo>
                    <a:lnTo>
                      <a:pt x="12306" y="6093"/>
                    </a:lnTo>
                    <a:lnTo>
                      <a:pt x="12229" y="5807"/>
                    </a:lnTo>
                    <a:lnTo>
                      <a:pt x="12130" y="5532"/>
                    </a:lnTo>
                    <a:lnTo>
                      <a:pt x="12031" y="5257"/>
                    </a:lnTo>
                    <a:lnTo>
                      <a:pt x="11921" y="4993"/>
                    </a:lnTo>
                    <a:lnTo>
                      <a:pt x="11811" y="4729"/>
                    </a:lnTo>
                    <a:lnTo>
                      <a:pt x="11602" y="4256"/>
                    </a:lnTo>
                    <a:lnTo>
                      <a:pt x="11382" y="3827"/>
                    </a:lnTo>
                    <a:lnTo>
                      <a:pt x="11162" y="3420"/>
                    </a:lnTo>
                    <a:lnTo>
                      <a:pt x="10931" y="3046"/>
                    </a:lnTo>
                    <a:lnTo>
                      <a:pt x="10700" y="2694"/>
                    </a:lnTo>
                    <a:lnTo>
                      <a:pt x="10469" y="2375"/>
                    </a:lnTo>
                    <a:lnTo>
                      <a:pt x="10238" y="2090"/>
                    </a:lnTo>
                    <a:lnTo>
                      <a:pt x="10008" y="1815"/>
                    </a:lnTo>
                    <a:lnTo>
                      <a:pt x="9766" y="1573"/>
                    </a:lnTo>
                    <a:lnTo>
                      <a:pt x="9535" y="1353"/>
                    </a:lnTo>
                    <a:lnTo>
                      <a:pt x="9304" y="1155"/>
                    </a:lnTo>
                    <a:lnTo>
                      <a:pt x="9084" y="968"/>
                    </a:lnTo>
                    <a:lnTo>
                      <a:pt x="8853" y="814"/>
                    </a:lnTo>
                    <a:lnTo>
                      <a:pt x="8633" y="671"/>
                    </a:lnTo>
                    <a:lnTo>
                      <a:pt x="8424" y="550"/>
                    </a:lnTo>
                    <a:lnTo>
                      <a:pt x="8215" y="440"/>
                    </a:lnTo>
                    <a:lnTo>
                      <a:pt x="8017" y="341"/>
                    </a:lnTo>
                    <a:lnTo>
                      <a:pt x="7819" y="264"/>
                    </a:lnTo>
                    <a:lnTo>
                      <a:pt x="7632" y="198"/>
                    </a:lnTo>
                    <a:lnTo>
                      <a:pt x="7456" y="143"/>
                    </a:lnTo>
                    <a:lnTo>
                      <a:pt x="7280" y="99"/>
                    </a:lnTo>
                    <a:lnTo>
                      <a:pt x="7126" y="66"/>
                    </a:lnTo>
                    <a:lnTo>
                      <a:pt x="6851" y="22"/>
                    </a:lnTo>
                    <a:lnTo>
                      <a:pt x="66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6"/>
              <p:cNvSpPr/>
              <p:nvPr/>
            </p:nvSpPr>
            <p:spPr>
              <a:xfrm>
                <a:off x="1431333" y="1271121"/>
                <a:ext cx="758242" cy="758992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extrusionOk="0">
                    <a:moveTo>
                      <a:pt x="16804" y="0"/>
                    </a:moveTo>
                    <a:lnTo>
                      <a:pt x="16254" y="11"/>
                    </a:lnTo>
                    <a:lnTo>
                      <a:pt x="15715" y="44"/>
                    </a:lnTo>
                    <a:lnTo>
                      <a:pt x="15177" y="88"/>
                    </a:lnTo>
                    <a:lnTo>
                      <a:pt x="14649" y="143"/>
                    </a:lnTo>
                    <a:lnTo>
                      <a:pt x="14121" y="220"/>
                    </a:lnTo>
                    <a:lnTo>
                      <a:pt x="13593" y="308"/>
                    </a:lnTo>
                    <a:lnTo>
                      <a:pt x="13065" y="407"/>
                    </a:lnTo>
                    <a:lnTo>
                      <a:pt x="12559" y="528"/>
                    </a:lnTo>
                    <a:lnTo>
                      <a:pt x="12042" y="649"/>
                    </a:lnTo>
                    <a:lnTo>
                      <a:pt x="11548" y="792"/>
                    </a:lnTo>
                    <a:lnTo>
                      <a:pt x="11053" y="935"/>
                    </a:lnTo>
                    <a:lnTo>
                      <a:pt x="10558" y="1100"/>
                    </a:lnTo>
                    <a:lnTo>
                      <a:pt x="10085" y="1276"/>
                    </a:lnTo>
                    <a:lnTo>
                      <a:pt x="9612" y="1452"/>
                    </a:lnTo>
                    <a:lnTo>
                      <a:pt x="9150" y="1639"/>
                    </a:lnTo>
                    <a:lnTo>
                      <a:pt x="8699" y="1837"/>
                    </a:lnTo>
                    <a:lnTo>
                      <a:pt x="8248" y="2046"/>
                    </a:lnTo>
                    <a:lnTo>
                      <a:pt x="7820" y="2266"/>
                    </a:lnTo>
                    <a:lnTo>
                      <a:pt x="7402" y="2486"/>
                    </a:lnTo>
                    <a:lnTo>
                      <a:pt x="6995" y="2717"/>
                    </a:lnTo>
                    <a:lnTo>
                      <a:pt x="6599" y="2947"/>
                    </a:lnTo>
                    <a:lnTo>
                      <a:pt x="6214" y="3189"/>
                    </a:lnTo>
                    <a:lnTo>
                      <a:pt x="5851" y="3442"/>
                    </a:lnTo>
                    <a:lnTo>
                      <a:pt x="5488" y="3695"/>
                    </a:lnTo>
                    <a:lnTo>
                      <a:pt x="5147" y="3948"/>
                    </a:lnTo>
                    <a:lnTo>
                      <a:pt x="4817" y="4212"/>
                    </a:lnTo>
                    <a:lnTo>
                      <a:pt x="4509" y="4476"/>
                    </a:lnTo>
                    <a:lnTo>
                      <a:pt x="4212" y="4751"/>
                    </a:lnTo>
                    <a:lnTo>
                      <a:pt x="3938" y="5015"/>
                    </a:lnTo>
                    <a:lnTo>
                      <a:pt x="3674" y="5290"/>
                    </a:lnTo>
                    <a:lnTo>
                      <a:pt x="3432" y="5565"/>
                    </a:lnTo>
                    <a:lnTo>
                      <a:pt x="3201" y="5851"/>
                    </a:lnTo>
                    <a:lnTo>
                      <a:pt x="2970" y="6137"/>
                    </a:lnTo>
                    <a:lnTo>
                      <a:pt x="2761" y="6423"/>
                    </a:lnTo>
                    <a:lnTo>
                      <a:pt x="2552" y="6719"/>
                    </a:lnTo>
                    <a:lnTo>
                      <a:pt x="2365" y="7027"/>
                    </a:lnTo>
                    <a:lnTo>
                      <a:pt x="2178" y="7335"/>
                    </a:lnTo>
                    <a:lnTo>
                      <a:pt x="1991" y="7654"/>
                    </a:lnTo>
                    <a:lnTo>
                      <a:pt x="1826" y="7973"/>
                    </a:lnTo>
                    <a:lnTo>
                      <a:pt x="1661" y="8292"/>
                    </a:lnTo>
                    <a:lnTo>
                      <a:pt x="1507" y="8622"/>
                    </a:lnTo>
                    <a:lnTo>
                      <a:pt x="1364" y="8963"/>
                    </a:lnTo>
                    <a:lnTo>
                      <a:pt x="1221" y="9293"/>
                    </a:lnTo>
                    <a:lnTo>
                      <a:pt x="1100" y="9634"/>
                    </a:lnTo>
                    <a:lnTo>
                      <a:pt x="968" y="9975"/>
                    </a:lnTo>
                    <a:lnTo>
                      <a:pt x="858" y="10327"/>
                    </a:lnTo>
                    <a:lnTo>
                      <a:pt x="748" y="10678"/>
                    </a:lnTo>
                    <a:lnTo>
                      <a:pt x="649" y="11030"/>
                    </a:lnTo>
                    <a:lnTo>
                      <a:pt x="561" y="11382"/>
                    </a:lnTo>
                    <a:lnTo>
                      <a:pt x="473" y="11734"/>
                    </a:lnTo>
                    <a:lnTo>
                      <a:pt x="396" y="12097"/>
                    </a:lnTo>
                    <a:lnTo>
                      <a:pt x="331" y="12460"/>
                    </a:lnTo>
                    <a:lnTo>
                      <a:pt x="265" y="12812"/>
                    </a:lnTo>
                    <a:lnTo>
                      <a:pt x="210" y="13175"/>
                    </a:lnTo>
                    <a:lnTo>
                      <a:pt x="166" y="13538"/>
                    </a:lnTo>
                    <a:lnTo>
                      <a:pt x="122" y="13901"/>
                    </a:lnTo>
                    <a:lnTo>
                      <a:pt x="89" y="14263"/>
                    </a:lnTo>
                    <a:lnTo>
                      <a:pt x="34" y="14989"/>
                    </a:lnTo>
                    <a:lnTo>
                      <a:pt x="1" y="15704"/>
                    </a:lnTo>
                    <a:lnTo>
                      <a:pt x="1" y="16419"/>
                    </a:lnTo>
                    <a:lnTo>
                      <a:pt x="23" y="17123"/>
                    </a:lnTo>
                    <a:lnTo>
                      <a:pt x="67" y="17816"/>
                    </a:lnTo>
                    <a:lnTo>
                      <a:pt x="133" y="18508"/>
                    </a:lnTo>
                    <a:lnTo>
                      <a:pt x="221" y="19168"/>
                    </a:lnTo>
                    <a:lnTo>
                      <a:pt x="331" y="19828"/>
                    </a:lnTo>
                    <a:lnTo>
                      <a:pt x="462" y="20455"/>
                    </a:lnTo>
                    <a:lnTo>
                      <a:pt x="616" y="21071"/>
                    </a:lnTo>
                    <a:lnTo>
                      <a:pt x="781" y="21665"/>
                    </a:lnTo>
                    <a:lnTo>
                      <a:pt x="968" y="22225"/>
                    </a:lnTo>
                    <a:lnTo>
                      <a:pt x="1166" y="22753"/>
                    </a:lnTo>
                    <a:lnTo>
                      <a:pt x="1276" y="23017"/>
                    </a:lnTo>
                    <a:lnTo>
                      <a:pt x="1386" y="23259"/>
                    </a:lnTo>
                    <a:lnTo>
                      <a:pt x="1496" y="23501"/>
                    </a:lnTo>
                    <a:lnTo>
                      <a:pt x="1617" y="23732"/>
                    </a:lnTo>
                    <a:lnTo>
                      <a:pt x="1738" y="23963"/>
                    </a:lnTo>
                    <a:lnTo>
                      <a:pt x="1859" y="24172"/>
                    </a:lnTo>
                    <a:lnTo>
                      <a:pt x="1991" y="24381"/>
                    </a:lnTo>
                    <a:lnTo>
                      <a:pt x="2123" y="24579"/>
                    </a:lnTo>
                    <a:lnTo>
                      <a:pt x="2255" y="24766"/>
                    </a:lnTo>
                    <a:lnTo>
                      <a:pt x="2398" y="24942"/>
                    </a:lnTo>
                    <a:lnTo>
                      <a:pt x="2530" y="25107"/>
                    </a:lnTo>
                    <a:lnTo>
                      <a:pt x="2684" y="25261"/>
                    </a:lnTo>
                    <a:lnTo>
                      <a:pt x="2959" y="25569"/>
                    </a:lnTo>
                    <a:lnTo>
                      <a:pt x="3234" y="25887"/>
                    </a:lnTo>
                    <a:lnTo>
                      <a:pt x="3498" y="26206"/>
                    </a:lnTo>
                    <a:lnTo>
                      <a:pt x="3740" y="26536"/>
                    </a:lnTo>
                    <a:lnTo>
                      <a:pt x="3982" y="26866"/>
                    </a:lnTo>
                    <a:lnTo>
                      <a:pt x="4201" y="27207"/>
                    </a:lnTo>
                    <a:lnTo>
                      <a:pt x="4421" y="27548"/>
                    </a:lnTo>
                    <a:lnTo>
                      <a:pt x="4619" y="27889"/>
                    </a:lnTo>
                    <a:lnTo>
                      <a:pt x="4806" y="28230"/>
                    </a:lnTo>
                    <a:lnTo>
                      <a:pt x="4993" y="28571"/>
                    </a:lnTo>
                    <a:lnTo>
                      <a:pt x="5158" y="28912"/>
                    </a:lnTo>
                    <a:lnTo>
                      <a:pt x="5323" y="29253"/>
                    </a:lnTo>
                    <a:lnTo>
                      <a:pt x="5466" y="29582"/>
                    </a:lnTo>
                    <a:lnTo>
                      <a:pt x="5609" y="29901"/>
                    </a:lnTo>
                    <a:lnTo>
                      <a:pt x="5862" y="30539"/>
                    </a:lnTo>
                    <a:lnTo>
                      <a:pt x="6071" y="31122"/>
                    </a:lnTo>
                    <a:lnTo>
                      <a:pt x="6258" y="31672"/>
                    </a:lnTo>
                    <a:lnTo>
                      <a:pt x="6401" y="32156"/>
                    </a:lnTo>
                    <a:lnTo>
                      <a:pt x="6522" y="32574"/>
                    </a:lnTo>
                    <a:lnTo>
                      <a:pt x="6610" y="32926"/>
                    </a:lnTo>
                    <a:lnTo>
                      <a:pt x="6665" y="33179"/>
                    </a:lnTo>
                    <a:lnTo>
                      <a:pt x="6709" y="33398"/>
                    </a:lnTo>
                    <a:lnTo>
                      <a:pt x="7061" y="33289"/>
                    </a:lnTo>
                    <a:lnTo>
                      <a:pt x="8061" y="32992"/>
                    </a:lnTo>
                    <a:lnTo>
                      <a:pt x="8754" y="32761"/>
                    </a:lnTo>
                    <a:lnTo>
                      <a:pt x="9579" y="32486"/>
                    </a:lnTo>
                    <a:lnTo>
                      <a:pt x="10514" y="32167"/>
                    </a:lnTo>
                    <a:lnTo>
                      <a:pt x="11548" y="31793"/>
                    </a:lnTo>
                    <a:lnTo>
                      <a:pt x="12669" y="31386"/>
                    </a:lnTo>
                    <a:lnTo>
                      <a:pt x="13857" y="30924"/>
                    </a:lnTo>
                    <a:lnTo>
                      <a:pt x="15100" y="30418"/>
                    </a:lnTo>
                    <a:lnTo>
                      <a:pt x="16397" y="29879"/>
                    </a:lnTo>
                    <a:lnTo>
                      <a:pt x="17057" y="29582"/>
                    </a:lnTo>
                    <a:lnTo>
                      <a:pt x="17717" y="29286"/>
                    </a:lnTo>
                    <a:lnTo>
                      <a:pt x="18388" y="28978"/>
                    </a:lnTo>
                    <a:lnTo>
                      <a:pt x="19070" y="28659"/>
                    </a:lnTo>
                    <a:lnTo>
                      <a:pt x="19751" y="28329"/>
                    </a:lnTo>
                    <a:lnTo>
                      <a:pt x="20422" y="27999"/>
                    </a:lnTo>
                    <a:lnTo>
                      <a:pt x="21104" y="27647"/>
                    </a:lnTo>
                    <a:lnTo>
                      <a:pt x="21775" y="27284"/>
                    </a:lnTo>
                    <a:lnTo>
                      <a:pt x="22457" y="26921"/>
                    </a:lnTo>
                    <a:lnTo>
                      <a:pt x="23116" y="26536"/>
                    </a:lnTo>
                    <a:lnTo>
                      <a:pt x="23776" y="26151"/>
                    </a:lnTo>
                    <a:lnTo>
                      <a:pt x="24425" y="25755"/>
                    </a:lnTo>
                    <a:lnTo>
                      <a:pt x="25063" y="25349"/>
                    </a:lnTo>
                    <a:lnTo>
                      <a:pt x="25701" y="24942"/>
                    </a:lnTo>
                    <a:lnTo>
                      <a:pt x="26306" y="24513"/>
                    </a:lnTo>
                    <a:lnTo>
                      <a:pt x="26910" y="24084"/>
                    </a:lnTo>
                    <a:lnTo>
                      <a:pt x="27493" y="23644"/>
                    </a:lnTo>
                    <a:lnTo>
                      <a:pt x="28054" y="23193"/>
                    </a:lnTo>
                    <a:lnTo>
                      <a:pt x="28604" y="22731"/>
                    </a:lnTo>
                    <a:lnTo>
                      <a:pt x="29132" y="22269"/>
                    </a:lnTo>
                    <a:lnTo>
                      <a:pt x="29627" y="21797"/>
                    </a:lnTo>
                    <a:lnTo>
                      <a:pt x="30111" y="21313"/>
                    </a:lnTo>
                    <a:lnTo>
                      <a:pt x="30561" y="20818"/>
                    </a:lnTo>
                    <a:lnTo>
                      <a:pt x="30770" y="20576"/>
                    </a:lnTo>
                    <a:lnTo>
                      <a:pt x="30979" y="20323"/>
                    </a:lnTo>
                    <a:lnTo>
                      <a:pt x="31177" y="20070"/>
                    </a:lnTo>
                    <a:lnTo>
                      <a:pt x="31375" y="19817"/>
                    </a:lnTo>
                    <a:lnTo>
                      <a:pt x="31562" y="19553"/>
                    </a:lnTo>
                    <a:lnTo>
                      <a:pt x="31738" y="19300"/>
                    </a:lnTo>
                    <a:lnTo>
                      <a:pt x="31903" y="19036"/>
                    </a:lnTo>
                    <a:lnTo>
                      <a:pt x="32068" y="18772"/>
                    </a:lnTo>
                    <a:lnTo>
                      <a:pt x="32222" y="18508"/>
                    </a:lnTo>
                    <a:lnTo>
                      <a:pt x="32365" y="18244"/>
                    </a:lnTo>
                    <a:lnTo>
                      <a:pt x="32497" y="17981"/>
                    </a:lnTo>
                    <a:lnTo>
                      <a:pt x="32629" y="17706"/>
                    </a:lnTo>
                    <a:lnTo>
                      <a:pt x="32750" y="17442"/>
                    </a:lnTo>
                    <a:lnTo>
                      <a:pt x="32849" y="17167"/>
                    </a:lnTo>
                    <a:lnTo>
                      <a:pt x="32948" y="16892"/>
                    </a:lnTo>
                    <a:lnTo>
                      <a:pt x="33036" y="16617"/>
                    </a:lnTo>
                    <a:lnTo>
                      <a:pt x="33124" y="16331"/>
                    </a:lnTo>
                    <a:lnTo>
                      <a:pt x="33190" y="16056"/>
                    </a:lnTo>
                    <a:lnTo>
                      <a:pt x="33245" y="15770"/>
                    </a:lnTo>
                    <a:lnTo>
                      <a:pt x="33289" y="15495"/>
                    </a:lnTo>
                    <a:lnTo>
                      <a:pt x="33333" y="15209"/>
                    </a:lnTo>
                    <a:lnTo>
                      <a:pt x="33355" y="14912"/>
                    </a:lnTo>
                    <a:lnTo>
                      <a:pt x="33366" y="14626"/>
                    </a:lnTo>
                    <a:lnTo>
                      <a:pt x="33366" y="14340"/>
                    </a:lnTo>
                    <a:lnTo>
                      <a:pt x="33366" y="14044"/>
                    </a:lnTo>
                    <a:lnTo>
                      <a:pt x="33344" y="13747"/>
                    </a:lnTo>
                    <a:lnTo>
                      <a:pt x="33311" y="13461"/>
                    </a:lnTo>
                    <a:lnTo>
                      <a:pt x="33267" y="13164"/>
                    </a:lnTo>
                    <a:lnTo>
                      <a:pt x="33212" y="12856"/>
                    </a:lnTo>
                    <a:lnTo>
                      <a:pt x="33135" y="12559"/>
                    </a:lnTo>
                    <a:lnTo>
                      <a:pt x="33058" y="12262"/>
                    </a:lnTo>
                    <a:lnTo>
                      <a:pt x="32959" y="11954"/>
                    </a:lnTo>
                    <a:lnTo>
                      <a:pt x="32849" y="11646"/>
                    </a:lnTo>
                    <a:lnTo>
                      <a:pt x="32728" y="11349"/>
                    </a:lnTo>
                    <a:lnTo>
                      <a:pt x="32398" y="10579"/>
                    </a:lnTo>
                    <a:lnTo>
                      <a:pt x="32046" y="9843"/>
                    </a:lnTo>
                    <a:lnTo>
                      <a:pt x="31870" y="9491"/>
                    </a:lnTo>
                    <a:lnTo>
                      <a:pt x="31683" y="9139"/>
                    </a:lnTo>
                    <a:lnTo>
                      <a:pt x="31496" y="8798"/>
                    </a:lnTo>
                    <a:lnTo>
                      <a:pt x="31309" y="8468"/>
                    </a:lnTo>
                    <a:lnTo>
                      <a:pt x="30913" y="7819"/>
                    </a:lnTo>
                    <a:lnTo>
                      <a:pt x="30517" y="7214"/>
                    </a:lnTo>
                    <a:lnTo>
                      <a:pt x="30100" y="6621"/>
                    </a:lnTo>
                    <a:lnTo>
                      <a:pt x="29671" y="6071"/>
                    </a:lnTo>
                    <a:lnTo>
                      <a:pt x="29231" y="5543"/>
                    </a:lnTo>
                    <a:lnTo>
                      <a:pt x="28791" y="5037"/>
                    </a:lnTo>
                    <a:lnTo>
                      <a:pt x="28329" y="4564"/>
                    </a:lnTo>
                    <a:lnTo>
                      <a:pt x="27867" y="4113"/>
                    </a:lnTo>
                    <a:lnTo>
                      <a:pt x="27383" y="3695"/>
                    </a:lnTo>
                    <a:lnTo>
                      <a:pt x="26899" y="3299"/>
                    </a:lnTo>
                    <a:lnTo>
                      <a:pt x="26416" y="2925"/>
                    </a:lnTo>
                    <a:lnTo>
                      <a:pt x="25910" y="2585"/>
                    </a:lnTo>
                    <a:lnTo>
                      <a:pt x="25404" y="2255"/>
                    </a:lnTo>
                    <a:lnTo>
                      <a:pt x="24898" y="1958"/>
                    </a:lnTo>
                    <a:lnTo>
                      <a:pt x="24381" y="1683"/>
                    </a:lnTo>
                    <a:lnTo>
                      <a:pt x="23853" y="1430"/>
                    </a:lnTo>
                    <a:lnTo>
                      <a:pt x="23325" y="1199"/>
                    </a:lnTo>
                    <a:lnTo>
                      <a:pt x="22798" y="990"/>
                    </a:lnTo>
                    <a:lnTo>
                      <a:pt x="22259" y="803"/>
                    </a:lnTo>
                    <a:lnTo>
                      <a:pt x="21720" y="638"/>
                    </a:lnTo>
                    <a:lnTo>
                      <a:pt x="21170" y="495"/>
                    </a:lnTo>
                    <a:lnTo>
                      <a:pt x="20631" y="363"/>
                    </a:lnTo>
                    <a:lnTo>
                      <a:pt x="20081" y="253"/>
                    </a:lnTo>
                    <a:lnTo>
                      <a:pt x="19542" y="165"/>
                    </a:lnTo>
                    <a:lnTo>
                      <a:pt x="18993" y="99"/>
                    </a:lnTo>
                    <a:lnTo>
                      <a:pt x="18443" y="44"/>
                    </a:lnTo>
                    <a:lnTo>
                      <a:pt x="17893" y="11"/>
                    </a:lnTo>
                    <a:lnTo>
                      <a:pt x="17343" y="0"/>
                    </a:lnTo>
                    <a:close/>
                  </a:path>
                </a:pathLst>
              </a:custGeom>
              <a:solidFill>
                <a:srgbClr val="F7C9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6"/>
              <p:cNvSpPr/>
              <p:nvPr/>
            </p:nvSpPr>
            <p:spPr>
              <a:xfrm>
                <a:off x="1387859" y="1369338"/>
                <a:ext cx="293152" cy="736994"/>
              </a:xfrm>
              <a:custGeom>
                <a:avLst/>
                <a:gdLst/>
                <a:ahLst/>
                <a:cxnLst/>
                <a:rect l="l" t="t" r="r" b="b"/>
                <a:pathLst>
                  <a:path w="12900" h="32431" extrusionOk="0">
                    <a:moveTo>
                      <a:pt x="6279" y="0"/>
                    </a:moveTo>
                    <a:lnTo>
                      <a:pt x="6048" y="22"/>
                    </a:lnTo>
                    <a:lnTo>
                      <a:pt x="5774" y="66"/>
                    </a:lnTo>
                    <a:lnTo>
                      <a:pt x="5620" y="99"/>
                    </a:lnTo>
                    <a:lnTo>
                      <a:pt x="5444" y="143"/>
                    </a:lnTo>
                    <a:lnTo>
                      <a:pt x="5268" y="198"/>
                    </a:lnTo>
                    <a:lnTo>
                      <a:pt x="5081" y="264"/>
                    </a:lnTo>
                    <a:lnTo>
                      <a:pt x="4883" y="341"/>
                    </a:lnTo>
                    <a:lnTo>
                      <a:pt x="4685" y="440"/>
                    </a:lnTo>
                    <a:lnTo>
                      <a:pt x="4476" y="550"/>
                    </a:lnTo>
                    <a:lnTo>
                      <a:pt x="4267" y="671"/>
                    </a:lnTo>
                    <a:lnTo>
                      <a:pt x="4047" y="814"/>
                    </a:lnTo>
                    <a:lnTo>
                      <a:pt x="3816" y="968"/>
                    </a:lnTo>
                    <a:lnTo>
                      <a:pt x="3596" y="1155"/>
                    </a:lnTo>
                    <a:lnTo>
                      <a:pt x="3365" y="1353"/>
                    </a:lnTo>
                    <a:lnTo>
                      <a:pt x="3134" y="1573"/>
                    </a:lnTo>
                    <a:lnTo>
                      <a:pt x="2892" y="1815"/>
                    </a:lnTo>
                    <a:lnTo>
                      <a:pt x="2661" y="2090"/>
                    </a:lnTo>
                    <a:lnTo>
                      <a:pt x="2430" y="2375"/>
                    </a:lnTo>
                    <a:lnTo>
                      <a:pt x="2200" y="2694"/>
                    </a:lnTo>
                    <a:lnTo>
                      <a:pt x="1969" y="3046"/>
                    </a:lnTo>
                    <a:lnTo>
                      <a:pt x="1738" y="3420"/>
                    </a:lnTo>
                    <a:lnTo>
                      <a:pt x="1518" y="3827"/>
                    </a:lnTo>
                    <a:lnTo>
                      <a:pt x="1298" y="4256"/>
                    </a:lnTo>
                    <a:lnTo>
                      <a:pt x="1089" y="4729"/>
                    </a:lnTo>
                    <a:lnTo>
                      <a:pt x="979" y="4993"/>
                    </a:lnTo>
                    <a:lnTo>
                      <a:pt x="869" y="5257"/>
                    </a:lnTo>
                    <a:lnTo>
                      <a:pt x="770" y="5532"/>
                    </a:lnTo>
                    <a:lnTo>
                      <a:pt x="671" y="5807"/>
                    </a:lnTo>
                    <a:lnTo>
                      <a:pt x="594" y="6093"/>
                    </a:lnTo>
                    <a:lnTo>
                      <a:pt x="506" y="6367"/>
                    </a:lnTo>
                    <a:lnTo>
                      <a:pt x="429" y="6653"/>
                    </a:lnTo>
                    <a:lnTo>
                      <a:pt x="363" y="6939"/>
                    </a:lnTo>
                    <a:lnTo>
                      <a:pt x="253" y="7522"/>
                    </a:lnTo>
                    <a:lnTo>
                      <a:pt x="154" y="8116"/>
                    </a:lnTo>
                    <a:lnTo>
                      <a:pt x="88" y="8721"/>
                    </a:lnTo>
                    <a:lnTo>
                      <a:pt x="33" y="9326"/>
                    </a:lnTo>
                    <a:lnTo>
                      <a:pt x="11" y="9941"/>
                    </a:lnTo>
                    <a:lnTo>
                      <a:pt x="0" y="10557"/>
                    </a:lnTo>
                    <a:lnTo>
                      <a:pt x="22" y="11173"/>
                    </a:lnTo>
                    <a:lnTo>
                      <a:pt x="55" y="11800"/>
                    </a:lnTo>
                    <a:lnTo>
                      <a:pt x="110" y="12427"/>
                    </a:lnTo>
                    <a:lnTo>
                      <a:pt x="176" y="13065"/>
                    </a:lnTo>
                    <a:lnTo>
                      <a:pt x="264" y="13692"/>
                    </a:lnTo>
                    <a:lnTo>
                      <a:pt x="374" y="14318"/>
                    </a:lnTo>
                    <a:lnTo>
                      <a:pt x="495" y="14956"/>
                    </a:lnTo>
                    <a:lnTo>
                      <a:pt x="627" y="15572"/>
                    </a:lnTo>
                    <a:lnTo>
                      <a:pt x="781" y="16199"/>
                    </a:lnTo>
                    <a:lnTo>
                      <a:pt x="957" y="16815"/>
                    </a:lnTo>
                    <a:lnTo>
                      <a:pt x="1133" y="17431"/>
                    </a:lnTo>
                    <a:lnTo>
                      <a:pt x="1331" y="18046"/>
                    </a:lnTo>
                    <a:lnTo>
                      <a:pt x="1540" y="18640"/>
                    </a:lnTo>
                    <a:lnTo>
                      <a:pt x="1749" y="19234"/>
                    </a:lnTo>
                    <a:lnTo>
                      <a:pt x="1980" y="19817"/>
                    </a:lnTo>
                    <a:lnTo>
                      <a:pt x="2222" y="20400"/>
                    </a:lnTo>
                    <a:lnTo>
                      <a:pt x="2474" y="20961"/>
                    </a:lnTo>
                    <a:lnTo>
                      <a:pt x="2727" y="21510"/>
                    </a:lnTo>
                    <a:lnTo>
                      <a:pt x="3002" y="22060"/>
                    </a:lnTo>
                    <a:lnTo>
                      <a:pt x="3277" y="22577"/>
                    </a:lnTo>
                    <a:lnTo>
                      <a:pt x="3552" y="23094"/>
                    </a:lnTo>
                    <a:lnTo>
                      <a:pt x="3838" y="23589"/>
                    </a:lnTo>
                    <a:lnTo>
                      <a:pt x="4410" y="24546"/>
                    </a:lnTo>
                    <a:lnTo>
                      <a:pt x="4927" y="25469"/>
                    </a:lnTo>
                    <a:lnTo>
                      <a:pt x="5411" y="26349"/>
                    </a:lnTo>
                    <a:lnTo>
                      <a:pt x="5862" y="27174"/>
                    </a:lnTo>
                    <a:lnTo>
                      <a:pt x="6268" y="27955"/>
                    </a:lnTo>
                    <a:lnTo>
                      <a:pt x="6642" y="28681"/>
                    </a:lnTo>
                    <a:lnTo>
                      <a:pt x="6972" y="29351"/>
                    </a:lnTo>
                    <a:lnTo>
                      <a:pt x="7269" y="29967"/>
                    </a:lnTo>
                    <a:lnTo>
                      <a:pt x="7753" y="31012"/>
                    </a:lnTo>
                    <a:lnTo>
                      <a:pt x="8094" y="31782"/>
                    </a:lnTo>
                    <a:lnTo>
                      <a:pt x="8292" y="32266"/>
                    </a:lnTo>
                    <a:lnTo>
                      <a:pt x="8369" y="32431"/>
                    </a:lnTo>
                    <a:lnTo>
                      <a:pt x="9216" y="21466"/>
                    </a:lnTo>
                    <a:lnTo>
                      <a:pt x="4938" y="17332"/>
                    </a:lnTo>
                    <a:lnTo>
                      <a:pt x="9392" y="12394"/>
                    </a:lnTo>
                    <a:lnTo>
                      <a:pt x="12900" y="3871"/>
                    </a:lnTo>
                    <a:lnTo>
                      <a:pt x="12801" y="3706"/>
                    </a:lnTo>
                    <a:lnTo>
                      <a:pt x="12669" y="3519"/>
                    </a:lnTo>
                    <a:lnTo>
                      <a:pt x="12493" y="3266"/>
                    </a:lnTo>
                    <a:lnTo>
                      <a:pt x="12262" y="2980"/>
                    </a:lnTo>
                    <a:lnTo>
                      <a:pt x="11976" y="2650"/>
                    </a:lnTo>
                    <a:lnTo>
                      <a:pt x="11657" y="2299"/>
                    </a:lnTo>
                    <a:lnTo>
                      <a:pt x="11470" y="2123"/>
                    </a:lnTo>
                    <a:lnTo>
                      <a:pt x="11272" y="1947"/>
                    </a:lnTo>
                    <a:lnTo>
                      <a:pt x="11074" y="1760"/>
                    </a:lnTo>
                    <a:lnTo>
                      <a:pt x="10854" y="1584"/>
                    </a:lnTo>
                    <a:lnTo>
                      <a:pt x="10623" y="1408"/>
                    </a:lnTo>
                    <a:lnTo>
                      <a:pt x="10381" y="1232"/>
                    </a:lnTo>
                    <a:lnTo>
                      <a:pt x="10128" y="1067"/>
                    </a:lnTo>
                    <a:lnTo>
                      <a:pt x="9864" y="913"/>
                    </a:lnTo>
                    <a:lnTo>
                      <a:pt x="9590" y="759"/>
                    </a:lnTo>
                    <a:lnTo>
                      <a:pt x="9304" y="616"/>
                    </a:lnTo>
                    <a:lnTo>
                      <a:pt x="8996" y="484"/>
                    </a:lnTo>
                    <a:lnTo>
                      <a:pt x="8688" y="374"/>
                    </a:lnTo>
                    <a:lnTo>
                      <a:pt x="8369" y="264"/>
                    </a:lnTo>
                    <a:lnTo>
                      <a:pt x="8039" y="176"/>
                    </a:lnTo>
                    <a:lnTo>
                      <a:pt x="7698" y="110"/>
                    </a:lnTo>
                    <a:lnTo>
                      <a:pt x="7335" y="55"/>
                    </a:lnTo>
                    <a:lnTo>
                      <a:pt x="6972" y="22"/>
                    </a:lnTo>
                    <a:lnTo>
                      <a:pt x="6598" y="11"/>
                    </a:lnTo>
                    <a:lnTo>
                      <a:pt x="645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6"/>
              <p:cNvSpPr/>
              <p:nvPr/>
            </p:nvSpPr>
            <p:spPr>
              <a:xfrm>
                <a:off x="2192556" y="3283137"/>
                <a:ext cx="834712" cy="1937306"/>
              </a:xfrm>
              <a:custGeom>
                <a:avLst/>
                <a:gdLst/>
                <a:ahLst/>
                <a:cxnLst/>
                <a:rect l="l" t="t" r="r" b="b"/>
                <a:pathLst>
                  <a:path w="36731" h="85250" extrusionOk="0">
                    <a:moveTo>
                      <a:pt x="21511" y="0"/>
                    </a:moveTo>
                    <a:lnTo>
                      <a:pt x="21412" y="11"/>
                    </a:lnTo>
                    <a:lnTo>
                      <a:pt x="21313" y="33"/>
                    </a:lnTo>
                    <a:lnTo>
                      <a:pt x="21203" y="88"/>
                    </a:lnTo>
                    <a:lnTo>
                      <a:pt x="21082" y="176"/>
                    </a:lnTo>
                    <a:lnTo>
                      <a:pt x="20928" y="286"/>
                    </a:lnTo>
                    <a:lnTo>
                      <a:pt x="20752" y="440"/>
                    </a:lnTo>
                    <a:lnTo>
                      <a:pt x="20554" y="616"/>
                    </a:lnTo>
                    <a:lnTo>
                      <a:pt x="20334" y="825"/>
                    </a:lnTo>
                    <a:lnTo>
                      <a:pt x="19839" y="1331"/>
                    </a:lnTo>
                    <a:lnTo>
                      <a:pt x="19268" y="1946"/>
                    </a:lnTo>
                    <a:lnTo>
                      <a:pt x="18619" y="2650"/>
                    </a:lnTo>
                    <a:lnTo>
                      <a:pt x="17915" y="3442"/>
                    </a:lnTo>
                    <a:lnTo>
                      <a:pt x="17156" y="4311"/>
                    </a:lnTo>
                    <a:lnTo>
                      <a:pt x="16353" y="5257"/>
                    </a:lnTo>
                    <a:lnTo>
                      <a:pt x="15507" y="6246"/>
                    </a:lnTo>
                    <a:lnTo>
                      <a:pt x="13714" y="8402"/>
                    </a:lnTo>
                    <a:lnTo>
                      <a:pt x="11834" y="10678"/>
                    </a:lnTo>
                    <a:lnTo>
                      <a:pt x="9931" y="13021"/>
                    </a:lnTo>
                    <a:lnTo>
                      <a:pt x="8040" y="15352"/>
                    </a:lnTo>
                    <a:lnTo>
                      <a:pt x="6225" y="17606"/>
                    </a:lnTo>
                    <a:lnTo>
                      <a:pt x="3058" y="21598"/>
                    </a:lnTo>
                    <a:lnTo>
                      <a:pt x="836" y="24403"/>
                    </a:lnTo>
                    <a:lnTo>
                      <a:pt x="1" y="25469"/>
                    </a:lnTo>
                    <a:lnTo>
                      <a:pt x="21313" y="85250"/>
                    </a:lnTo>
                    <a:lnTo>
                      <a:pt x="36731" y="85250"/>
                    </a:lnTo>
                    <a:lnTo>
                      <a:pt x="29605" y="8292"/>
                    </a:lnTo>
                    <a:lnTo>
                      <a:pt x="29319" y="7907"/>
                    </a:lnTo>
                    <a:lnTo>
                      <a:pt x="28582" y="6906"/>
                    </a:lnTo>
                    <a:lnTo>
                      <a:pt x="28065" y="6235"/>
                    </a:lnTo>
                    <a:lnTo>
                      <a:pt x="27493" y="5488"/>
                    </a:lnTo>
                    <a:lnTo>
                      <a:pt x="26856" y="4707"/>
                    </a:lnTo>
                    <a:lnTo>
                      <a:pt x="26185" y="3893"/>
                    </a:lnTo>
                    <a:lnTo>
                      <a:pt x="25844" y="3497"/>
                    </a:lnTo>
                    <a:lnTo>
                      <a:pt x="25492" y="3090"/>
                    </a:lnTo>
                    <a:lnTo>
                      <a:pt x="25140" y="2705"/>
                    </a:lnTo>
                    <a:lnTo>
                      <a:pt x="24788" y="2331"/>
                    </a:lnTo>
                    <a:lnTo>
                      <a:pt x="24447" y="1968"/>
                    </a:lnTo>
                    <a:lnTo>
                      <a:pt x="24095" y="1628"/>
                    </a:lnTo>
                    <a:lnTo>
                      <a:pt x="23754" y="1309"/>
                    </a:lnTo>
                    <a:lnTo>
                      <a:pt x="23424" y="1023"/>
                    </a:lnTo>
                    <a:lnTo>
                      <a:pt x="23106" y="759"/>
                    </a:lnTo>
                    <a:lnTo>
                      <a:pt x="22798" y="528"/>
                    </a:lnTo>
                    <a:lnTo>
                      <a:pt x="22501" y="341"/>
                    </a:lnTo>
                    <a:lnTo>
                      <a:pt x="22369" y="253"/>
                    </a:lnTo>
                    <a:lnTo>
                      <a:pt x="22226" y="187"/>
                    </a:lnTo>
                    <a:lnTo>
                      <a:pt x="22094" y="121"/>
                    </a:lnTo>
                    <a:lnTo>
                      <a:pt x="21962" y="77"/>
                    </a:lnTo>
                    <a:lnTo>
                      <a:pt x="21841" y="33"/>
                    </a:lnTo>
                    <a:lnTo>
                      <a:pt x="21731" y="11"/>
                    </a:lnTo>
                    <a:lnTo>
                      <a:pt x="21610" y="0"/>
                    </a:lnTo>
                    <a:close/>
                  </a:path>
                </a:pathLst>
              </a:custGeom>
              <a:solidFill>
                <a:srgbClr val="F7C9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6"/>
              <p:cNvSpPr/>
              <p:nvPr/>
            </p:nvSpPr>
            <p:spPr>
              <a:xfrm>
                <a:off x="2161332" y="2328737"/>
                <a:ext cx="865936" cy="1349024"/>
              </a:xfrm>
              <a:custGeom>
                <a:avLst/>
                <a:gdLst/>
                <a:ahLst/>
                <a:cxnLst/>
                <a:rect l="l" t="t" r="r" b="b"/>
                <a:pathLst>
                  <a:path w="38105" h="59363" extrusionOk="0">
                    <a:moveTo>
                      <a:pt x="11624" y="0"/>
                    </a:moveTo>
                    <a:lnTo>
                      <a:pt x="11184" y="11"/>
                    </a:lnTo>
                    <a:lnTo>
                      <a:pt x="10810" y="44"/>
                    </a:lnTo>
                    <a:lnTo>
                      <a:pt x="10491" y="77"/>
                    </a:lnTo>
                    <a:lnTo>
                      <a:pt x="10227" y="121"/>
                    </a:lnTo>
                    <a:lnTo>
                      <a:pt x="10040" y="154"/>
                    </a:lnTo>
                    <a:lnTo>
                      <a:pt x="9886" y="187"/>
                    </a:lnTo>
                    <a:lnTo>
                      <a:pt x="9348" y="297"/>
                    </a:lnTo>
                    <a:lnTo>
                      <a:pt x="8820" y="429"/>
                    </a:lnTo>
                    <a:lnTo>
                      <a:pt x="8314" y="583"/>
                    </a:lnTo>
                    <a:lnTo>
                      <a:pt x="7819" y="748"/>
                    </a:lnTo>
                    <a:lnTo>
                      <a:pt x="7346" y="935"/>
                    </a:lnTo>
                    <a:lnTo>
                      <a:pt x="6895" y="1133"/>
                    </a:lnTo>
                    <a:lnTo>
                      <a:pt x="6455" y="1353"/>
                    </a:lnTo>
                    <a:lnTo>
                      <a:pt x="6037" y="1584"/>
                    </a:lnTo>
                    <a:lnTo>
                      <a:pt x="5631" y="1837"/>
                    </a:lnTo>
                    <a:lnTo>
                      <a:pt x="5235" y="2100"/>
                    </a:lnTo>
                    <a:lnTo>
                      <a:pt x="4861" y="2375"/>
                    </a:lnTo>
                    <a:lnTo>
                      <a:pt x="4509" y="2672"/>
                    </a:lnTo>
                    <a:lnTo>
                      <a:pt x="4168" y="2980"/>
                    </a:lnTo>
                    <a:lnTo>
                      <a:pt x="3838" y="3310"/>
                    </a:lnTo>
                    <a:lnTo>
                      <a:pt x="3530" y="3640"/>
                    </a:lnTo>
                    <a:lnTo>
                      <a:pt x="3233" y="3992"/>
                    </a:lnTo>
                    <a:lnTo>
                      <a:pt x="2947" y="4366"/>
                    </a:lnTo>
                    <a:lnTo>
                      <a:pt x="2683" y="4740"/>
                    </a:lnTo>
                    <a:lnTo>
                      <a:pt x="2430" y="5136"/>
                    </a:lnTo>
                    <a:lnTo>
                      <a:pt x="2188" y="5543"/>
                    </a:lnTo>
                    <a:lnTo>
                      <a:pt x="1958" y="5949"/>
                    </a:lnTo>
                    <a:lnTo>
                      <a:pt x="1749" y="6378"/>
                    </a:lnTo>
                    <a:lnTo>
                      <a:pt x="1551" y="6818"/>
                    </a:lnTo>
                    <a:lnTo>
                      <a:pt x="1364" y="7280"/>
                    </a:lnTo>
                    <a:lnTo>
                      <a:pt x="1188" y="7742"/>
                    </a:lnTo>
                    <a:lnTo>
                      <a:pt x="1034" y="8215"/>
                    </a:lnTo>
                    <a:lnTo>
                      <a:pt x="880" y="8699"/>
                    </a:lnTo>
                    <a:lnTo>
                      <a:pt x="748" y="9194"/>
                    </a:lnTo>
                    <a:lnTo>
                      <a:pt x="627" y="9699"/>
                    </a:lnTo>
                    <a:lnTo>
                      <a:pt x="517" y="10205"/>
                    </a:lnTo>
                    <a:lnTo>
                      <a:pt x="418" y="10733"/>
                    </a:lnTo>
                    <a:lnTo>
                      <a:pt x="330" y="11261"/>
                    </a:lnTo>
                    <a:lnTo>
                      <a:pt x="242" y="11811"/>
                    </a:lnTo>
                    <a:lnTo>
                      <a:pt x="176" y="12361"/>
                    </a:lnTo>
                    <a:lnTo>
                      <a:pt x="121" y="12911"/>
                    </a:lnTo>
                    <a:lnTo>
                      <a:pt x="77" y="13482"/>
                    </a:lnTo>
                    <a:lnTo>
                      <a:pt x="44" y="14054"/>
                    </a:lnTo>
                    <a:lnTo>
                      <a:pt x="22" y="14637"/>
                    </a:lnTo>
                    <a:lnTo>
                      <a:pt x="11" y="15220"/>
                    </a:lnTo>
                    <a:lnTo>
                      <a:pt x="0" y="15814"/>
                    </a:lnTo>
                    <a:lnTo>
                      <a:pt x="11" y="16419"/>
                    </a:lnTo>
                    <a:lnTo>
                      <a:pt x="22" y="17024"/>
                    </a:lnTo>
                    <a:lnTo>
                      <a:pt x="44" y="17639"/>
                    </a:lnTo>
                    <a:lnTo>
                      <a:pt x="77" y="18255"/>
                    </a:lnTo>
                    <a:lnTo>
                      <a:pt x="121" y="18882"/>
                    </a:lnTo>
                    <a:lnTo>
                      <a:pt x="165" y="19509"/>
                    </a:lnTo>
                    <a:lnTo>
                      <a:pt x="220" y="20136"/>
                    </a:lnTo>
                    <a:lnTo>
                      <a:pt x="286" y="20774"/>
                    </a:lnTo>
                    <a:lnTo>
                      <a:pt x="363" y="21411"/>
                    </a:lnTo>
                    <a:lnTo>
                      <a:pt x="440" y="22060"/>
                    </a:lnTo>
                    <a:lnTo>
                      <a:pt x="528" y="22709"/>
                    </a:lnTo>
                    <a:lnTo>
                      <a:pt x="627" y="23358"/>
                    </a:lnTo>
                    <a:lnTo>
                      <a:pt x="836" y="24667"/>
                    </a:lnTo>
                    <a:lnTo>
                      <a:pt x="1078" y="25986"/>
                    </a:lnTo>
                    <a:lnTo>
                      <a:pt x="1331" y="27306"/>
                    </a:lnTo>
                    <a:lnTo>
                      <a:pt x="1617" y="28637"/>
                    </a:lnTo>
                    <a:lnTo>
                      <a:pt x="1925" y="29967"/>
                    </a:lnTo>
                    <a:lnTo>
                      <a:pt x="2243" y="31298"/>
                    </a:lnTo>
                    <a:lnTo>
                      <a:pt x="2584" y="32617"/>
                    </a:lnTo>
                    <a:lnTo>
                      <a:pt x="2936" y="33937"/>
                    </a:lnTo>
                    <a:lnTo>
                      <a:pt x="3310" y="35257"/>
                    </a:lnTo>
                    <a:lnTo>
                      <a:pt x="3684" y="36554"/>
                    </a:lnTo>
                    <a:lnTo>
                      <a:pt x="4080" y="37841"/>
                    </a:lnTo>
                    <a:lnTo>
                      <a:pt x="4476" y="39117"/>
                    </a:lnTo>
                    <a:lnTo>
                      <a:pt x="4883" y="40370"/>
                    </a:lnTo>
                    <a:lnTo>
                      <a:pt x="5301" y="41613"/>
                    </a:lnTo>
                    <a:lnTo>
                      <a:pt x="5719" y="42823"/>
                    </a:lnTo>
                    <a:lnTo>
                      <a:pt x="6136" y="44010"/>
                    </a:lnTo>
                    <a:lnTo>
                      <a:pt x="6554" y="45176"/>
                    </a:lnTo>
                    <a:lnTo>
                      <a:pt x="6961" y="46309"/>
                    </a:lnTo>
                    <a:lnTo>
                      <a:pt x="7379" y="47409"/>
                    </a:lnTo>
                    <a:lnTo>
                      <a:pt x="7786" y="48475"/>
                    </a:lnTo>
                    <a:lnTo>
                      <a:pt x="8578" y="50488"/>
                    </a:lnTo>
                    <a:lnTo>
                      <a:pt x="9326" y="52346"/>
                    </a:lnTo>
                    <a:lnTo>
                      <a:pt x="10018" y="54018"/>
                    </a:lnTo>
                    <a:lnTo>
                      <a:pt x="10645" y="55480"/>
                    </a:lnTo>
                    <a:lnTo>
                      <a:pt x="11195" y="56723"/>
                    </a:lnTo>
                    <a:lnTo>
                      <a:pt x="11635" y="57713"/>
                    </a:lnTo>
                    <a:lnTo>
                      <a:pt x="11976" y="58450"/>
                    </a:lnTo>
                    <a:lnTo>
                      <a:pt x="12262" y="59066"/>
                    </a:lnTo>
                    <a:lnTo>
                      <a:pt x="13900" y="59175"/>
                    </a:lnTo>
                    <a:lnTo>
                      <a:pt x="15484" y="59263"/>
                    </a:lnTo>
                    <a:lnTo>
                      <a:pt x="17013" y="59318"/>
                    </a:lnTo>
                    <a:lnTo>
                      <a:pt x="18486" y="59351"/>
                    </a:lnTo>
                    <a:lnTo>
                      <a:pt x="19905" y="59362"/>
                    </a:lnTo>
                    <a:lnTo>
                      <a:pt x="21268" y="59351"/>
                    </a:lnTo>
                    <a:lnTo>
                      <a:pt x="22566" y="59318"/>
                    </a:lnTo>
                    <a:lnTo>
                      <a:pt x="23820" y="59263"/>
                    </a:lnTo>
                    <a:lnTo>
                      <a:pt x="25018" y="59186"/>
                    </a:lnTo>
                    <a:lnTo>
                      <a:pt x="26151" y="59110"/>
                    </a:lnTo>
                    <a:lnTo>
                      <a:pt x="27240" y="59011"/>
                    </a:lnTo>
                    <a:lnTo>
                      <a:pt x="28274" y="58901"/>
                    </a:lnTo>
                    <a:lnTo>
                      <a:pt x="29252" y="58769"/>
                    </a:lnTo>
                    <a:lnTo>
                      <a:pt x="30176" y="58648"/>
                    </a:lnTo>
                    <a:lnTo>
                      <a:pt x="31045" y="58505"/>
                    </a:lnTo>
                    <a:lnTo>
                      <a:pt x="31870" y="58362"/>
                    </a:lnTo>
                    <a:lnTo>
                      <a:pt x="32639" y="58219"/>
                    </a:lnTo>
                    <a:lnTo>
                      <a:pt x="33354" y="58065"/>
                    </a:lnTo>
                    <a:lnTo>
                      <a:pt x="34014" y="57911"/>
                    </a:lnTo>
                    <a:lnTo>
                      <a:pt x="34630" y="57768"/>
                    </a:lnTo>
                    <a:lnTo>
                      <a:pt x="35191" y="57614"/>
                    </a:lnTo>
                    <a:lnTo>
                      <a:pt x="35697" y="57471"/>
                    </a:lnTo>
                    <a:lnTo>
                      <a:pt x="36158" y="57339"/>
                    </a:lnTo>
                    <a:lnTo>
                      <a:pt x="36576" y="57207"/>
                    </a:lnTo>
                    <a:lnTo>
                      <a:pt x="37247" y="56976"/>
                    </a:lnTo>
                    <a:lnTo>
                      <a:pt x="37731" y="56789"/>
                    </a:lnTo>
                    <a:lnTo>
                      <a:pt x="38017" y="56679"/>
                    </a:lnTo>
                    <a:lnTo>
                      <a:pt x="38105" y="56635"/>
                    </a:lnTo>
                    <a:lnTo>
                      <a:pt x="37973" y="55953"/>
                    </a:lnTo>
                    <a:lnTo>
                      <a:pt x="37566" y="53974"/>
                    </a:lnTo>
                    <a:lnTo>
                      <a:pt x="36884" y="50774"/>
                    </a:lnTo>
                    <a:lnTo>
                      <a:pt x="36444" y="48761"/>
                    </a:lnTo>
                    <a:lnTo>
                      <a:pt x="35938" y="46474"/>
                    </a:lnTo>
                    <a:lnTo>
                      <a:pt x="35367" y="43922"/>
                    </a:lnTo>
                    <a:lnTo>
                      <a:pt x="34729" y="41140"/>
                    </a:lnTo>
                    <a:lnTo>
                      <a:pt x="34036" y="38116"/>
                    </a:lnTo>
                    <a:lnTo>
                      <a:pt x="33266" y="34872"/>
                    </a:lnTo>
                    <a:lnTo>
                      <a:pt x="32430" y="31419"/>
                    </a:lnTo>
                    <a:lnTo>
                      <a:pt x="31529" y="27768"/>
                    </a:lnTo>
                    <a:lnTo>
                      <a:pt x="30572" y="23930"/>
                    </a:lnTo>
                    <a:lnTo>
                      <a:pt x="29538" y="19916"/>
                    </a:lnTo>
                    <a:lnTo>
                      <a:pt x="29252" y="18849"/>
                    </a:lnTo>
                    <a:lnTo>
                      <a:pt x="28955" y="17815"/>
                    </a:lnTo>
                    <a:lnTo>
                      <a:pt x="28647" y="16826"/>
                    </a:lnTo>
                    <a:lnTo>
                      <a:pt x="28329" y="15869"/>
                    </a:lnTo>
                    <a:lnTo>
                      <a:pt x="28010" y="14945"/>
                    </a:lnTo>
                    <a:lnTo>
                      <a:pt x="27669" y="14054"/>
                    </a:lnTo>
                    <a:lnTo>
                      <a:pt x="27328" y="13208"/>
                    </a:lnTo>
                    <a:lnTo>
                      <a:pt x="26976" y="12394"/>
                    </a:lnTo>
                    <a:lnTo>
                      <a:pt x="26613" y="11613"/>
                    </a:lnTo>
                    <a:lnTo>
                      <a:pt x="26250" y="10865"/>
                    </a:lnTo>
                    <a:lnTo>
                      <a:pt x="25876" y="10139"/>
                    </a:lnTo>
                    <a:lnTo>
                      <a:pt x="25502" y="9458"/>
                    </a:lnTo>
                    <a:lnTo>
                      <a:pt x="25117" y="8809"/>
                    </a:lnTo>
                    <a:lnTo>
                      <a:pt x="24721" y="8182"/>
                    </a:lnTo>
                    <a:lnTo>
                      <a:pt x="24337" y="7588"/>
                    </a:lnTo>
                    <a:lnTo>
                      <a:pt x="23941" y="7016"/>
                    </a:lnTo>
                    <a:lnTo>
                      <a:pt x="23534" y="6477"/>
                    </a:lnTo>
                    <a:lnTo>
                      <a:pt x="23138" y="5971"/>
                    </a:lnTo>
                    <a:lnTo>
                      <a:pt x="22731" y="5488"/>
                    </a:lnTo>
                    <a:lnTo>
                      <a:pt x="22324" y="5037"/>
                    </a:lnTo>
                    <a:lnTo>
                      <a:pt x="21917" y="4597"/>
                    </a:lnTo>
                    <a:lnTo>
                      <a:pt x="21499" y="4190"/>
                    </a:lnTo>
                    <a:lnTo>
                      <a:pt x="21092" y="3816"/>
                    </a:lnTo>
                    <a:lnTo>
                      <a:pt x="20686" y="3453"/>
                    </a:lnTo>
                    <a:lnTo>
                      <a:pt x="20268" y="3112"/>
                    </a:lnTo>
                    <a:lnTo>
                      <a:pt x="19861" y="2793"/>
                    </a:lnTo>
                    <a:lnTo>
                      <a:pt x="19454" y="2507"/>
                    </a:lnTo>
                    <a:lnTo>
                      <a:pt x="19047" y="2232"/>
                    </a:lnTo>
                    <a:lnTo>
                      <a:pt x="18651" y="1980"/>
                    </a:lnTo>
                    <a:lnTo>
                      <a:pt x="18255" y="1738"/>
                    </a:lnTo>
                    <a:lnTo>
                      <a:pt x="17848" y="1529"/>
                    </a:lnTo>
                    <a:lnTo>
                      <a:pt x="17463" y="1331"/>
                    </a:lnTo>
                    <a:lnTo>
                      <a:pt x="17078" y="1144"/>
                    </a:lnTo>
                    <a:lnTo>
                      <a:pt x="16694" y="979"/>
                    </a:lnTo>
                    <a:lnTo>
                      <a:pt x="16309" y="836"/>
                    </a:lnTo>
                    <a:lnTo>
                      <a:pt x="15946" y="693"/>
                    </a:lnTo>
                    <a:lnTo>
                      <a:pt x="15572" y="583"/>
                    </a:lnTo>
                    <a:lnTo>
                      <a:pt x="15220" y="473"/>
                    </a:lnTo>
                    <a:lnTo>
                      <a:pt x="14868" y="374"/>
                    </a:lnTo>
                    <a:lnTo>
                      <a:pt x="14527" y="297"/>
                    </a:lnTo>
                    <a:lnTo>
                      <a:pt x="14186" y="231"/>
                    </a:lnTo>
                    <a:lnTo>
                      <a:pt x="13856" y="165"/>
                    </a:lnTo>
                    <a:lnTo>
                      <a:pt x="13548" y="121"/>
                    </a:lnTo>
                    <a:lnTo>
                      <a:pt x="13241" y="77"/>
                    </a:lnTo>
                    <a:lnTo>
                      <a:pt x="12944" y="44"/>
                    </a:lnTo>
                    <a:lnTo>
                      <a:pt x="12658" y="22"/>
                    </a:lnTo>
                    <a:lnTo>
                      <a:pt x="12119" y="0"/>
                    </a:lnTo>
                    <a:close/>
                  </a:path>
                </a:pathLst>
              </a:custGeom>
              <a:solidFill>
                <a:srgbClr val="ED64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6"/>
              <p:cNvSpPr/>
              <p:nvPr/>
            </p:nvSpPr>
            <p:spPr>
              <a:xfrm>
                <a:off x="2473211" y="3524793"/>
                <a:ext cx="498587" cy="78492"/>
              </a:xfrm>
              <a:custGeom>
                <a:avLst/>
                <a:gdLst/>
                <a:ahLst/>
                <a:cxnLst/>
                <a:rect l="l" t="t" r="r" b="b"/>
                <a:pathLst>
                  <a:path w="21940" h="3454" extrusionOk="0">
                    <a:moveTo>
                      <a:pt x="21533" y="0"/>
                    </a:moveTo>
                    <a:lnTo>
                      <a:pt x="20466" y="275"/>
                    </a:lnTo>
                    <a:lnTo>
                      <a:pt x="19410" y="517"/>
                    </a:lnTo>
                    <a:lnTo>
                      <a:pt x="18366" y="748"/>
                    </a:lnTo>
                    <a:lnTo>
                      <a:pt x="17321" y="946"/>
                    </a:lnTo>
                    <a:lnTo>
                      <a:pt x="16298" y="1122"/>
                    </a:lnTo>
                    <a:lnTo>
                      <a:pt x="15297" y="1265"/>
                    </a:lnTo>
                    <a:lnTo>
                      <a:pt x="14308" y="1408"/>
                    </a:lnTo>
                    <a:lnTo>
                      <a:pt x="13351" y="1518"/>
                    </a:lnTo>
                    <a:lnTo>
                      <a:pt x="12405" y="1617"/>
                    </a:lnTo>
                    <a:lnTo>
                      <a:pt x="11492" y="1694"/>
                    </a:lnTo>
                    <a:lnTo>
                      <a:pt x="10613" y="1760"/>
                    </a:lnTo>
                    <a:lnTo>
                      <a:pt x="9766" y="1815"/>
                    </a:lnTo>
                    <a:lnTo>
                      <a:pt x="8952" y="1848"/>
                    </a:lnTo>
                    <a:lnTo>
                      <a:pt x="8171" y="1881"/>
                    </a:lnTo>
                    <a:lnTo>
                      <a:pt x="7434" y="1892"/>
                    </a:lnTo>
                    <a:lnTo>
                      <a:pt x="6742" y="1903"/>
                    </a:lnTo>
                    <a:lnTo>
                      <a:pt x="6016" y="1903"/>
                    </a:lnTo>
                    <a:lnTo>
                      <a:pt x="5334" y="1892"/>
                    </a:lnTo>
                    <a:lnTo>
                      <a:pt x="4685" y="1881"/>
                    </a:lnTo>
                    <a:lnTo>
                      <a:pt x="4069" y="1859"/>
                    </a:lnTo>
                    <a:lnTo>
                      <a:pt x="2959" y="1815"/>
                    </a:lnTo>
                    <a:lnTo>
                      <a:pt x="2013" y="1749"/>
                    </a:lnTo>
                    <a:lnTo>
                      <a:pt x="1254" y="1694"/>
                    </a:lnTo>
                    <a:lnTo>
                      <a:pt x="682" y="1639"/>
                    </a:lnTo>
                    <a:lnTo>
                      <a:pt x="209" y="1584"/>
                    </a:lnTo>
                    <a:lnTo>
                      <a:pt x="0" y="3112"/>
                    </a:lnTo>
                    <a:lnTo>
                      <a:pt x="495" y="3178"/>
                    </a:lnTo>
                    <a:lnTo>
                      <a:pt x="1045" y="3233"/>
                    </a:lnTo>
                    <a:lnTo>
                      <a:pt x="1782" y="3288"/>
                    </a:lnTo>
                    <a:lnTo>
                      <a:pt x="2684" y="3354"/>
                    </a:lnTo>
                    <a:lnTo>
                      <a:pt x="3761" y="3409"/>
                    </a:lnTo>
                    <a:lnTo>
                      <a:pt x="4971" y="3442"/>
                    </a:lnTo>
                    <a:lnTo>
                      <a:pt x="5642" y="3453"/>
                    </a:lnTo>
                    <a:lnTo>
                      <a:pt x="6709" y="3453"/>
                    </a:lnTo>
                    <a:lnTo>
                      <a:pt x="7434" y="3442"/>
                    </a:lnTo>
                    <a:lnTo>
                      <a:pt x="8193" y="3431"/>
                    </a:lnTo>
                    <a:lnTo>
                      <a:pt x="8985" y="3398"/>
                    </a:lnTo>
                    <a:lnTo>
                      <a:pt x="9832" y="3365"/>
                    </a:lnTo>
                    <a:lnTo>
                      <a:pt x="10701" y="3310"/>
                    </a:lnTo>
                    <a:lnTo>
                      <a:pt x="11602" y="3244"/>
                    </a:lnTo>
                    <a:lnTo>
                      <a:pt x="12548" y="3156"/>
                    </a:lnTo>
                    <a:lnTo>
                      <a:pt x="13505" y="3057"/>
                    </a:lnTo>
                    <a:lnTo>
                      <a:pt x="14495" y="2947"/>
                    </a:lnTo>
                    <a:lnTo>
                      <a:pt x="15517" y="2804"/>
                    </a:lnTo>
                    <a:lnTo>
                      <a:pt x="16551" y="2651"/>
                    </a:lnTo>
                    <a:lnTo>
                      <a:pt x="17596" y="2464"/>
                    </a:lnTo>
                    <a:lnTo>
                      <a:pt x="18673" y="2266"/>
                    </a:lnTo>
                    <a:lnTo>
                      <a:pt x="19751" y="2035"/>
                    </a:lnTo>
                    <a:lnTo>
                      <a:pt x="20840" y="1782"/>
                    </a:lnTo>
                    <a:lnTo>
                      <a:pt x="21940" y="1496"/>
                    </a:lnTo>
                    <a:lnTo>
                      <a:pt x="215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6"/>
              <p:cNvSpPr/>
              <p:nvPr/>
            </p:nvSpPr>
            <p:spPr>
              <a:xfrm>
                <a:off x="842047" y="2302740"/>
                <a:ext cx="1834839" cy="2917708"/>
              </a:xfrm>
              <a:custGeom>
                <a:avLst/>
                <a:gdLst/>
                <a:ahLst/>
                <a:cxnLst/>
                <a:rect l="l" t="t" r="r" b="b"/>
                <a:pathLst>
                  <a:path w="80741" h="128392" extrusionOk="0">
                    <a:moveTo>
                      <a:pt x="31705" y="0"/>
                    </a:moveTo>
                    <a:lnTo>
                      <a:pt x="11218" y="1144"/>
                    </a:lnTo>
                    <a:lnTo>
                      <a:pt x="0" y="128392"/>
                    </a:lnTo>
                    <a:lnTo>
                      <a:pt x="80741" y="128392"/>
                    </a:lnTo>
                    <a:lnTo>
                      <a:pt x="69524" y="1144"/>
                    </a:lnTo>
                    <a:lnTo>
                      <a:pt x="49025" y="0"/>
                    </a:lnTo>
                    <a:lnTo>
                      <a:pt x="40371" y="1133"/>
                    </a:lnTo>
                    <a:lnTo>
                      <a:pt x="317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6"/>
              <p:cNvSpPr/>
              <p:nvPr/>
            </p:nvSpPr>
            <p:spPr>
              <a:xfrm>
                <a:off x="842047" y="2904267"/>
                <a:ext cx="1834839" cy="2316177"/>
              </a:xfrm>
              <a:custGeom>
                <a:avLst/>
                <a:gdLst/>
                <a:ahLst/>
                <a:cxnLst/>
                <a:rect l="l" t="t" r="r" b="b"/>
                <a:pathLst>
                  <a:path w="80741" h="101922" extrusionOk="0">
                    <a:moveTo>
                      <a:pt x="19971" y="0"/>
                    </a:moveTo>
                    <a:lnTo>
                      <a:pt x="19113" y="264"/>
                    </a:lnTo>
                    <a:lnTo>
                      <a:pt x="16749" y="1023"/>
                    </a:lnTo>
                    <a:lnTo>
                      <a:pt x="15088" y="1573"/>
                    </a:lnTo>
                    <a:lnTo>
                      <a:pt x="13164" y="2211"/>
                    </a:lnTo>
                    <a:lnTo>
                      <a:pt x="11009" y="2937"/>
                    </a:lnTo>
                    <a:lnTo>
                      <a:pt x="8655" y="3739"/>
                    </a:lnTo>
                    <a:lnTo>
                      <a:pt x="0" y="101922"/>
                    </a:lnTo>
                    <a:lnTo>
                      <a:pt x="80741" y="101922"/>
                    </a:lnTo>
                    <a:lnTo>
                      <a:pt x="79366" y="86328"/>
                    </a:lnTo>
                    <a:lnTo>
                      <a:pt x="77750" y="86273"/>
                    </a:lnTo>
                    <a:lnTo>
                      <a:pt x="76155" y="86218"/>
                    </a:lnTo>
                    <a:lnTo>
                      <a:pt x="74572" y="86152"/>
                    </a:lnTo>
                    <a:lnTo>
                      <a:pt x="73010" y="86086"/>
                    </a:lnTo>
                    <a:lnTo>
                      <a:pt x="71470" y="85998"/>
                    </a:lnTo>
                    <a:lnTo>
                      <a:pt x="69942" y="85910"/>
                    </a:lnTo>
                    <a:lnTo>
                      <a:pt x="68435" y="85811"/>
                    </a:lnTo>
                    <a:lnTo>
                      <a:pt x="66951" y="85701"/>
                    </a:lnTo>
                    <a:lnTo>
                      <a:pt x="65477" y="85580"/>
                    </a:lnTo>
                    <a:lnTo>
                      <a:pt x="64025" y="85459"/>
                    </a:lnTo>
                    <a:lnTo>
                      <a:pt x="62596" y="85316"/>
                    </a:lnTo>
                    <a:lnTo>
                      <a:pt x="61188" y="85173"/>
                    </a:lnTo>
                    <a:lnTo>
                      <a:pt x="59792" y="85019"/>
                    </a:lnTo>
                    <a:lnTo>
                      <a:pt x="58417" y="84854"/>
                    </a:lnTo>
                    <a:lnTo>
                      <a:pt x="57064" y="84689"/>
                    </a:lnTo>
                    <a:lnTo>
                      <a:pt x="55723" y="84502"/>
                    </a:lnTo>
                    <a:lnTo>
                      <a:pt x="54414" y="84315"/>
                    </a:lnTo>
                    <a:lnTo>
                      <a:pt x="53116" y="84117"/>
                    </a:lnTo>
                    <a:lnTo>
                      <a:pt x="51841" y="83908"/>
                    </a:lnTo>
                    <a:lnTo>
                      <a:pt x="50576" y="83688"/>
                    </a:lnTo>
                    <a:lnTo>
                      <a:pt x="49344" y="83457"/>
                    </a:lnTo>
                    <a:lnTo>
                      <a:pt x="48124" y="83227"/>
                    </a:lnTo>
                    <a:lnTo>
                      <a:pt x="46925" y="82974"/>
                    </a:lnTo>
                    <a:lnTo>
                      <a:pt x="45748" y="82721"/>
                    </a:lnTo>
                    <a:lnTo>
                      <a:pt x="44594" y="82457"/>
                    </a:lnTo>
                    <a:lnTo>
                      <a:pt x="43461" y="82182"/>
                    </a:lnTo>
                    <a:lnTo>
                      <a:pt x="42339" y="81896"/>
                    </a:lnTo>
                    <a:lnTo>
                      <a:pt x="41240" y="81599"/>
                    </a:lnTo>
                    <a:lnTo>
                      <a:pt x="40173" y="81291"/>
                    </a:lnTo>
                    <a:lnTo>
                      <a:pt x="39117" y="80983"/>
                    </a:lnTo>
                    <a:lnTo>
                      <a:pt x="38083" y="80653"/>
                    </a:lnTo>
                    <a:lnTo>
                      <a:pt x="37072" y="80323"/>
                    </a:lnTo>
                    <a:lnTo>
                      <a:pt x="36082" y="79971"/>
                    </a:lnTo>
                    <a:lnTo>
                      <a:pt x="35103" y="79619"/>
                    </a:lnTo>
                    <a:lnTo>
                      <a:pt x="34157" y="79257"/>
                    </a:lnTo>
                    <a:lnTo>
                      <a:pt x="33223" y="78883"/>
                    </a:lnTo>
                    <a:lnTo>
                      <a:pt x="32321" y="78498"/>
                    </a:lnTo>
                    <a:lnTo>
                      <a:pt x="31430" y="78102"/>
                    </a:lnTo>
                    <a:lnTo>
                      <a:pt x="30572" y="77695"/>
                    </a:lnTo>
                    <a:lnTo>
                      <a:pt x="29726" y="77288"/>
                    </a:lnTo>
                    <a:lnTo>
                      <a:pt x="28912" y="76859"/>
                    </a:lnTo>
                    <a:lnTo>
                      <a:pt x="28109" y="76430"/>
                    </a:lnTo>
                    <a:lnTo>
                      <a:pt x="27328" y="75979"/>
                    </a:lnTo>
                    <a:lnTo>
                      <a:pt x="26580" y="75529"/>
                    </a:lnTo>
                    <a:lnTo>
                      <a:pt x="25844" y="75056"/>
                    </a:lnTo>
                    <a:lnTo>
                      <a:pt x="25129" y="74583"/>
                    </a:lnTo>
                    <a:lnTo>
                      <a:pt x="24447" y="74099"/>
                    </a:lnTo>
                    <a:lnTo>
                      <a:pt x="23776" y="73593"/>
                    </a:lnTo>
                    <a:lnTo>
                      <a:pt x="23138" y="73087"/>
                    </a:lnTo>
                    <a:lnTo>
                      <a:pt x="22512" y="72570"/>
                    </a:lnTo>
                    <a:lnTo>
                      <a:pt x="21918" y="72042"/>
                    </a:lnTo>
                    <a:lnTo>
                      <a:pt x="21335" y="71504"/>
                    </a:lnTo>
                    <a:lnTo>
                      <a:pt x="20785" y="70954"/>
                    </a:lnTo>
                    <a:lnTo>
                      <a:pt x="20257" y="70393"/>
                    </a:lnTo>
                    <a:lnTo>
                      <a:pt x="19751" y="69821"/>
                    </a:lnTo>
                    <a:lnTo>
                      <a:pt x="19267" y="69238"/>
                    </a:lnTo>
                    <a:lnTo>
                      <a:pt x="18805" y="68644"/>
                    </a:lnTo>
                    <a:lnTo>
                      <a:pt x="18366" y="68040"/>
                    </a:lnTo>
                    <a:lnTo>
                      <a:pt x="17948" y="67424"/>
                    </a:lnTo>
                    <a:lnTo>
                      <a:pt x="17563" y="66797"/>
                    </a:lnTo>
                    <a:lnTo>
                      <a:pt x="17200" y="66159"/>
                    </a:lnTo>
                    <a:lnTo>
                      <a:pt x="16848" y="65510"/>
                    </a:lnTo>
                    <a:lnTo>
                      <a:pt x="16529" y="64850"/>
                    </a:lnTo>
                    <a:lnTo>
                      <a:pt x="16386" y="64509"/>
                    </a:lnTo>
                    <a:lnTo>
                      <a:pt x="16232" y="64169"/>
                    </a:lnTo>
                    <a:lnTo>
                      <a:pt x="15957" y="63498"/>
                    </a:lnTo>
                    <a:lnTo>
                      <a:pt x="15693" y="62827"/>
                    </a:lnTo>
                    <a:lnTo>
                      <a:pt x="15440" y="62156"/>
                    </a:lnTo>
                    <a:lnTo>
                      <a:pt x="15198" y="61496"/>
                    </a:lnTo>
                    <a:lnTo>
                      <a:pt x="14968" y="60836"/>
                    </a:lnTo>
                    <a:lnTo>
                      <a:pt x="14748" y="60188"/>
                    </a:lnTo>
                    <a:lnTo>
                      <a:pt x="14539" y="59539"/>
                    </a:lnTo>
                    <a:lnTo>
                      <a:pt x="14341" y="58890"/>
                    </a:lnTo>
                    <a:lnTo>
                      <a:pt x="14154" y="58252"/>
                    </a:lnTo>
                    <a:lnTo>
                      <a:pt x="13978" y="57614"/>
                    </a:lnTo>
                    <a:lnTo>
                      <a:pt x="13802" y="56987"/>
                    </a:lnTo>
                    <a:lnTo>
                      <a:pt x="13648" y="56372"/>
                    </a:lnTo>
                    <a:lnTo>
                      <a:pt x="13494" y="55756"/>
                    </a:lnTo>
                    <a:lnTo>
                      <a:pt x="13351" y="55151"/>
                    </a:lnTo>
                    <a:lnTo>
                      <a:pt x="13230" y="54546"/>
                    </a:lnTo>
                    <a:lnTo>
                      <a:pt x="13098" y="53952"/>
                    </a:lnTo>
                    <a:lnTo>
                      <a:pt x="12988" y="53358"/>
                    </a:lnTo>
                    <a:lnTo>
                      <a:pt x="12878" y="52776"/>
                    </a:lnTo>
                    <a:lnTo>
                      <a:pt x="12691" y="51643"/>
                    </a:lnTo>
                    <a:lnTo>
                      <a:pt x="12526" y="50532"/>
                    </a:lnTo>
                    <a:lnTo>
                      <a:pt x="12394" y="49454"/>
                    </a:lnTo>
                    <a:lnTo>
                      <a:pt x="12284" y="48421"/>
                    </a:lnTo>
                    <a:lnTo>
                      <a:pt x="12207" y="47420"/>
                    </a:lnTo>
                    <a:lnTo>
                      <a:pt x="12141" y="46452"/>
                    </a:lnTo>
                    <a:lnTo>
                      <a:pt x="12097" y="45539"/>
                    </a:lnTo>
                    <a:lnTo>
                      <a:pt x="12075" y="44660"/>
                    </a:lnTo>
                    <a:lnTo>
                      <a:pt x="12064" y="43824"/>
                    </a:lnTo>
                    <a:lnTo>
                      <a:pt x="12075" y="43032"/>
                    </a:lnTo>
                    <a:lnTo>
                      <a:pt x="12086" y="42284"/>
                    </a:lnTo>
                    <a:lnTo>
                      <a:pt x="12119" y="41591"/>
                    </a:lnTo>
                    <a:lnTo>
                      <a:pt x="12152" y="40954"/>
                    </a:lnTo>
                    <a:lnTo>
                      <a:pt x="12185" y="40360"/>
                    </a:lnTo>
                    <a:lnTo>
                      <a:pt x="12240" y="39832"/>
                    </a:lnTo>
                    <a:lnTo>
                      <a:pt x="12284" y="39348"/>
                    </a:lnTo>
                    <a:lnTo>
                      <a:pt x="12328" y="38930"/>
                    </a:lnTo>
                    <a:lnTo>
                      <a:pt x="12416" y="38270"/>
                    </a:lnTo>
                    <a:lnTo>
                      <a:pt x="12482" y="37863"/>
                    </a:lnTo>
                    <a:lnTo>
                      <a:pt x="12504" y="37731"/>
                    </a:lnTo>
                    <a:lnTo>
                      <a:pt x="13131" y="37731"/>
                    </a:lnTo>
                    <a:lnTo>
                      <a:pt x="13714" y="37709"/>
                    </a:lnTo>
                    <a:lnTo>
                      <a:pt x="14264" y="37687"/>
                    </a:lnTo>
                    <a:lnTo>
                      <a:pt x="14781" y="37644"/>
                    </a:lnTo>
                    <a:lnTo>
                      <a:pt x="15264" y="37589"/>
                    </a:lnTo>
                    <a:lnTo>
                      <a:pt x="15715" y="37523"/>
                    </a:lnTo>
                    <a:lnTo>
                      <a:pt x="16122" y="37435"/>
                    </a:lnTo>
                    <a:lnTo>
                      <a:pt x="16507" y="37325"/>
                    </a:lnTo>
                    <a:lnTo>
                      <a:pt x="16694" y="37270"/>
                    </a:lnTo>
                    <a:lnTo>
                      <a:pt x="16859" y="37204"/>
                    </a:lnTo>
                    <a:lnTo>
                      <a:pt x="17024" y="37138"/>
                    </a:lnTo>
                    <a:lnTo>
                      <a:pt x="17189" y="37061"/>
                    </a:lnTo>
                    <a:lnTo>
                      <a:pt x="17332" y="36984"/>
                    </a:lnTo>
                    <a:lnTo>
                      <a:pt x="17475" y="36896"/>
                    </a:lnTo>
                    <a:lnTo>
                      <a:pt x="17607" y="36808"/>
                    </a:lnTo>
                    <a:lnTo>
                      <a:pt x="17739" y="36709"/>
                    </a:lnTo>
                    <a:lnTo>
                      <a:pt x="17860" y="36610"/>
                    </a:lnTo>
                    <a:lnTo>
                      <a:pt x="17970" y="36500"/>
                    </a:lnTo>
                    <a:lnTo>
                      <a:pt x="18080" y="36390"/>
                    </a:lnTo>
                    <a:lnTo>
                      <a:pt x="18179" y="36269"/>
                    </a:lnTo>
                    <a:lnTo>
                      <a:pt x="18278" y="36137"/>
                    </a:lnTo>
                    <a:lnTo>
                      <a:pt x="18355" y="36005"/>
                    </a:lnTo>
                    <a:lnTo>
                      <a:pt x="18443" y="35873"/>
                    </a:lnTo>
                    <a:lnTo>
                      <a:pt x="18509" y="35730"/>
                    </a:lnTo>
                    <a:lnTo>
                      <a:pt x="18586" y="35576"/>
                    </a:lnTo>
                    <a:lnTo>
                      <a:pt x="18641" y="35422"/>
                    </a:lnTo>
                    <a:lnTo>
                      <a:pt x="18696" y="35257"/>
                    </a:lnTo>
                    <a:lnTo>
                      <a:pt x="18751" y="35081"/>
                    </a:lnTo>
                    <a:lnTo>
                      <a:pt x="18783" y="34905"/>
                    </a:lnTo>
                    <a:lnTo>
                      <a:pt x="18827" y="34718"/>
                    </a:lnTo>
                    <a:lnTo>
                      <a:pt x="18860" y="34531"/>
                    </a:lnTo>
                    <a:lnTo>
                      <a:pt x="18882" y="34333"/>
                    </a:lnTo>
                    <a:lnTo>
                      <a:pt x="18915" y="33904"/>
                    </a:lnTo>
                    <a:lnTo>
                      <a:pt x="18937" y="33454"/>
                    </a:lnTo>
                    <a:lnTo>
                      <a:pt x="18926" y="32970"/>
                    </a:lnTo>
                    <a:lnTo>
                      <a:pt x="18904" y="32453"/>
                    </a:lnTo>
                    <a:lnTo>
                      <a:pt x="18849" y="31903"/>
                    </a:lnTo>
                    <a:lnTo>
                      <a:pt x="18794" y="31309"/>
                    </a:lnTo>
                    <a:lnTo>
                      <a:pt x="18707" y="30693"/>
                    </a:lnTo>
                    <a:lnTo>
                      <a:pt x="18608" y="30034"/>
                    </a:lnTo>
                    <a:lnTo>
                      <a:pt x="18498" y="29341"/>
                    </a:lnTo>
                    <a:lnTo>
                      <a:pt x="18366" y="28604"/>
                    </a:lnTo>
                    <a:lnTo>
                      <a:pt x="18058" y="27020"/>
                    </a:lnTo>
                    <a:lnTo>
                      <a:pt x="17981" y="26602"/>
                    </a:lnTo>
                    <a:lnTo>
                      <a:pt x="17915" y="26163"/>
                    </a:lnTo>
                    <a:lnTo>
                      <a:pt x="17849" y="25712"/>
                    </a:lnTo>
                    <a:lnTo>
                      <a:pt x="17794" y="25250"/>
                    </a:lnTo>
                    <a:lnTo>
                      <a:pt x="17739" y="24777"/>
                    </a:lnTo>
                    <a:lnTo>
                      <a:pt x="17706" y="24304"/>
                    </a:lnTo>
                    <a:lnTo>
                      <a:pt x="17662" y="23809"/>
                    </a:lnTo>
                    <a:lnTo>
                      <a:pt x="17640" y="23303"/>
                    </a:lnTo>
                    <a:lnTo>
                      <a:pt x="17596" y="22281"/>
                    </a:lnTo>
                    <a:lnTo>
                      <a:pt x="17585" y="21225"/>
                    </a:lnTo>
                    <a:lnTo>
                      <a:pt x="17596" y="20147"/>
                    </a:lnTo>
                    <a:lnTo>
                      <a:pt x="17618" y="19047"/>
                    </a:lnTo>
                    <a:lnTo>
                      <a:pt x="17662" y="17937"/>
                    </a:lnTo>
                    <a:lnTo>
                      <a:pt x="17728" y="16815"/>
                    </a:lnTo>
                    <a:lnTo>
                      <a:pt x="17805" y="15693"/>
                    </a:lnTo>
                    <a:lnTo>
                      <a:pt x="17893" y="14561"/>
                    </a:lnTo>
                    <a:lnTo>
                      <a:pt x="17992" y="13450"/>
                    </a:lnTo>
                    <a:lnTo>
                      <a:pt x="18113" y="12339"/>
                    </a:lnTo>
                    <a:lnTo>
                      <a:pt x="18234" y="11250"/>
                    </a:lnTo>
                    <a:lnTo>
                      <a:pt x="18355" y="10173"/>
                    </a:lnTo>
                    <a:lnTo>
                      <a:pt x="18487" y="9128"/>
                    </a:lnTo>
                    <a:lnTo>
                      <a:pt x="18630" y="8116"/>
                    </a:lnTo>
                    <a:lnTo>
                      <a:pt x="18904" y="6203"/>
                    </a:lnTo>
                    <a:lnTo>
                      <a:pt x="19179" y="4476"/>
                    </a:lnTo>
                    <a:lnTo>
                      <a:pt x="19421" y="2970"/>
                    </a:lnTo>
                    <a:lnTo>
                      <a:pt x="19641" y="1727"/>
                    </a:lnTo>
                    <a:lnTo>
                      <a:pt x="19817" y="792"/>
                    </a:lnTo>
                    <a:lnTo>
                      <a:pt x="19971" y="0"/>
                    </a:lnTo>
                    <a:close/>
                  </a:path>
                </a:pathLst>
              </a:custGeom>
              <a:solidFill>
                <a:srgbClr val="ED64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6"/>
              <p:cNvSpPr/>
              <p:nvPr/>
            </p:nvSpPr>
            <p:spPr>
              <a:xfrm>
                <a:off x="1455830" y="2367960"/>
                <a:ext cx="607303" cy="327149"/>
              </a:xfrm>
              <a:custGeom>
                <a:avLst/>
                <a:gdLst/>
                <a:ahLst/>
                <a:cxnLst/>
                <a:rect l="l" t="t" r="r" b="b"/>
                <a:pathLst>
                  <a:path w="26724" h="14396" extrusionOk="0">
                    <a:moveTo>
                      <a:pt x="44" y="1"/>
                    </a:moveTo>
                    <a:lnTo>
                      <a:pt x="22" y="352"/>
                    </a:lnTo>
                    <a:lnTo>
                      <a:pt x="11" y="704"/>
                    </a:lnTo>
                    <a:lnTo>
                      <a:pt x="0" y="1056"/>
                    </a:lnTo>
                    <a:lnTo>
                      <a:pt x="11" y="1408"/>
                    </a:lnTo>
                    <a:lnTo>
                      <a:pt x="22" y="1760"/>
                    </a:lnTo>
                    <a:lnTo>
                      <a:pt x="44" y="2112"/>
                    </a:lnTo>
                    <a:lnTo>
                      <a:pt x="77" y="2464"/>
                    </a:lnTo>
                    <a:lnTo>
                      <a:pt x="121" y="2805"/>
                    </a:lnTo>
                    <a:lnTo>
                      <a:pt x="165" y="3157"/>
                    </a:lnTo>
                    <a:lnTo>
                      <a:pt x="231" y="3498"/>
                    </a:lnTo>
                    <a:lnTo>
                      <a:pt x="297" y="3839"/>
                    </a:lnTo>
                    <a:lnTo>
                      <a:pt x="374" y="4179"/>
                    </a:lnTo>
                    <a:lnTo>
                      <a:pt x="462" y="4520"/>
                    </a:lnTo>
                    <a:lnTo>
                      <a:pt x="550" y="4861"/>
                    </a:lnTo>
                    <a:lnTo>
                      <a:pt x="660" y="5191"/>
                    </a:lnTo>
                    <a:lnTo>
                      <a:pt x="770" y="5521"/>
                    </a:lnTo>
                    <a:lnTo>
                      <a:pt x="891" y="5840"/>
                    </a:lnTo>
                    <a:lnTo>
                      <a:pt x="1023" y="6159"/>
                    </a:lnTo>
                    <a:lnTo>
                      <a:pt x="1155" y="6467"/>
                    </a:lnTo>
                    <a:lnTo>
                      <a:pt x="1287" y="6775"/>
                    </a:lnTo>
                    <a:lnTo>
                      <a:pt x="1441" y="7072"/>
                    </a:lnTo>
                    <a:lnTo>
                      <a:pt x="1595" y="7369"/>
                    </a:lnTo>
                    <a:lnTo>
                      <a:pt x="1760" y="7666"/>
                    </a:lnTo>
                    <a:lnTo>
                      <a:pt x="1925" y="7951"/>
                    </a:lnTo>
                    <a:lnTo>
                      <a:pt x="2112" y="8237"/>
                    </a:lnTo>
                    <a:lnTo>
                      <a:pt x="2288" y="8523"/>
                    </a:lnTo>
                    <a:lnTo>
                      <a:pt x="2486" y="8798"/>
                    </a:lnTo>
                    <a:lnTo>
                      <a:pt x="2684" y="9073"/>
                    </a:lnTo>
                    <a:lnTo>
                      <a:pt x="2893" y="9337"/>
                    </a:lnTo>
                    <a:lnTo>
                      <a:pt x="3101" y="9601"/>
                    </a:lnTo>
                    <a:lnTo>
                      <a:pt x="3321" y="9854"/>
                    </a:lnTo>
                    <a:lnTo>
                      <a:pt x="3552" y="10107"/>
                    </a:lnTo>
                    <a:lnTo>
                      <a:pt x="3794" y="10360"/>
                    </a:lnTo>
                    <a:lnTo>
                      <a:pt x="4025" y="10602"/>
                    </a:lnTo>
                    <a:lnTo>
                      <a:pt x="4278" y="10833"/>
                    </a:lnTo>
                    <a:lnTo>
                      <a:pt x="4520" y="11053"/>
                    </a:lnTo>
                    <a:lnTo>
                      <a:pt x="4784" y="11273"/>
                    </a:lnTo>
                    <a:lnTo>
                      <a:pt x="5037" y="11493"/>
                    </a:lnTo>
                    <a:lnTo>
                      <a:pt x="5301" y="11702"/>
                    </a:lnTo>
                    <a:lnTo>
                      <a:pt x="5576" y="11899"/>
                    </a:lnTo>
                    <a:lnTo>
                      <a:pt x="5851" y="12086"/>
                    </a:lnTo>
                    <a:lnTo>
                      <a:pt x="6126" y="12273"/>
                    </a:lnTo>
                    <a:lnTo>
                      <a:pt x="6412" y="12449"/>
                    </a:lnTo>
                    <a:lnTo>
                      <a:pt x="6709" y="12625"/>
                    </a:lnTo>
                    <a:lnTo>
                      <a:pt x="6994" y="12790"/>
                    </a:lnTo>
                    <a:lnTo>
                      <a:pt x="7302" y="12944"/>
                    </a:lnTo>
                    <a:lnTo>
                      <a:pt x="7599" y="13098"/>
                    </a:lnTo>
                    <a:lnTo>
                      <a:pt x="7907" y="13241"/>
                    </a:lnTo>
                    <a:lnTo>
                      <a:pt x="8237" y="13373"/>
                    </a:lnTo>
                    <a:lnTo>
                      <a:pt x="8556" y="13505"/>
                    </a:lnTo>
                    <a:lnTo>
                      <a:pt x="8886" y="13626"/>
                    </a:lnTo>
                    <a:lnTo>
                      <a:pt x="9216" y="13747"/>
                    </a:lnTo>
                    <a:lnTo>
                      <a:pt x="9557" y="13846"/>
                    </a:lnTo>
                    <a:lnTo>
                      <a:pt x="9887" y="13945"/>
                    </a:lnTo>
                    <a:lnTo>
                      <a:pt x="10228" y="14033"/>
                    </a:lnTo>
                    <a:lnTo>
                      <a:pt x="10568" y="14110"/>
                    </a:lnTo>
                    <a:lnTo>
                      <a:pt x="10909" y="14176"/>
                    </a:lnTo>
                    <a:lnTo>
                      <a:pt x="11250" y="14231"/>
                    </a:lnTo>
                    <a:lnTo>
                      <a:pt x="11602" y="14286"/>
                    </a:lnTo>
                    <a:lnTo>
                      <a:pt x="11954" y="14319"/>
                    </a:lnTo>
                    <a:lnTo>
                      <a:pt x="12295" y="14352"/>
                    </a:lnTo>
                    <a:lnTo>
                      <a:pt x="12647" y="14374"/>
                    </a:lnTo>
                    <a:lnTo>
                      <a:pt x="13010" y="14396"/>
                    </a:lnTo>
                    <a:lnTo>
                      <a:pt x="13714" y="14396"/>
                    </a:lnTo>
                    <a:lnTo>
                      <a:pt x="14066" y="14374"/>
                    </a:lnTo>
                    <a:lnTo>
                      <a:pt x="14417" y="14352"/>
                    </a:lnTo>
                    <a:lnTo>
                      <a:pt x="14769" y="14319"/>
                    </a:lnTo>
                    <a:lnTo>
                      <a:pt x="15121" y="14286"/>
                    </a:lnTo>
                    <a:lnTo>
                      <a:pt x="15462" y="14231"/>
                    </a:lnTo>
                    <a:lnTo>
                      <a:pt x="15814" y="14176"/>
                    </a:lnTo>
                    <a:lnTo>
                      <a:pt x="16155" y="14110"/>
                    </a:lnTo>
                    <a:lnTo>
                      <a:pt x="16496" y="14033"/>
                    </a:lnTo>
                    <a:lnTo>
                      <a:pt x="16837" y="13945"/>
                    </a:lnTo>
                    <a:lnTo>
                      <a:pt x="17167" y="13846"/>
                    </a:lnTo>
                    <a:lnTo>
                      <a:pt x="17508" y="13747"/>
                    </a:lnTo>
                    <a:lnTo>
                      <a:pt x="17838" y="13626"/>
                    </a:lnTo>
                    <a:lnTo>
                      <a:pt x="18167" y="13505"/>
                    </a:lnTo>
                    <a:lnTo>
                      <a:pt x="18486" y="13373"/>
                    </a:lnTo>
                    <a:lnTo>
                      <a:pt x="18816" y="13241"/>
                    </a:lnTo>
                    <a:lnTo>
                      <a:pt x="19124" y="13098"/>
                    </a:lnTo>
                    <a:lnTo>
                      <a:pt x="19421" y="12944"/>
                    </a:lnTo>
                    <a:lnTo>
                      <a:pt x="19718" y="12790"/>
                    </a:lnTo>
                    <a:lnTo>
                      <a:pt x="20015" y="12625"/>
                    </a:lnTo>
                    <a:lnTo>
                      <a:pt x="20301" y="12449"/>
                    </a:lnTo>
                    <a:lnTo>
                      <a:pt x="20587" y="12273"/>
                    </a:lnTo>
                    <a:lnTo>
                      <a:pt x="20873" y="12086"/>
                    </a:lnTo>
                    <a:lnTo>
                      <a:pt x="21148" y="11899"/>
                    </a:lnTo>
                    <a:lnTo>
                      <a:pt x="21412" y="11702"/>
                    </a:lnTo>
                    <a:lnTo>
                      <a:pt x="21676" y="11493"/>
                    </a:lnTo>
                    <a:lnTo>
                      <a:pt x="21939" y="11273"/>
                    </a:lnTo>
                    <a:lnTo>
                      <a:pt x="22192" y="11053"/>
                    </a:lnTo>
                    <a:lnTo>
                      <a:pt x="22445" y="10833"/>
                    </a:lnTo>
                    <a:lnTo>
                      <a:pt x="22687" y="10602"/>
                    </a:lnTo>
                    <a:lnTo>
                      <a:pt x="22929" y="10360"/>
                    </a:lnTo>
                    <a:lnTo>
                      <a:pt x="23171" y="10107"/>
                    </a:lnTo>
                    <a:lnTo>
                      <a:pt x="23391" y="9854"/>
                    </a:lnTo>
                    <a:lnTo>
                      <a:pt x="23611" y="9601"/>
                    </a:lnTo>
                    <a:lnTo>
                      <a:pt x="23831" y="9337"/>
                    </a:lnTo>
                    <a:lnTo>
                      <a:pt x="24040" y="9073"/>
                    </a:lnTo>
                    <a:lnTo>
                      <a:pt x="24238" y="8798"/>
                    </a:lnTo>
                    <a:lnTo>
                      <a:pt x="24425" y="8523"/>
                    </a:lnTo>
                    <a:lnTo>
                      <a:pt x="24612" y="8237"/>
                    </a:lnTo>
                    <a:lnTo>
                      <a:pt x="24788" y="7951"/>
                    </a:lnTo>
                    <a:lnTo>
                      <a:pt x="24964" y="7666"/>
                    </a:lnTo>
                    <a:lnTo>
                      <a:pt x="25129" y="7369"/>
                    </a:lnTo>
                    <a:lnTo>
                      <a:pt x="25283" y="7072"/>
                    </a:lnTo>
                    <a:lnTo>
                      <a:pt x="25426" y="6775"/>
                    </a:lnTo>
                    <a:lnTo>
                      <a:pt x="25568" y="6467"/>
                    </a:lnTo>
                    <a:lnTo>
                      <a:pt x="25700" y="6159"/>
                    </a:lnTo>
                    <a:lnTo>
                      <a:pt x="25832" y="5840"/>
                    </a:lnTo>
                    <a:lnTo>
                      <a:pt x="25942" y="5521"/>
                    </a:lnTo>
                    <a:lnTo>
                      <a:pt x="26063" y="5191"/>
                    </a:lnTo>
                    <a:lnTo>
                      <a:pt x="26162" y="4861"/>
                    </a:lnTo>
                    <a:lnTo>
                      <a:pt x="26261" y="4520"/>
                    </a:lnTo>
                    <a:lnTo>
                      <a:pt x="26349" y="4179"/>
                    </a:lnTo>
                    <a:lnTo>
                      <a:pt x="26426" y="3839"/>
                    </a:lnTo>
                    <a:lnTo>
                      <a:pt x="26492" y="3498"/>
                    </a:lnTo>
                    <a:lnTo>
                      <a:pt x="26558" y="3157"/>
                    </a:lnTo>
                    <a:lnTo>
                      <a:pt x="26602" y="2805"/>
                    </a:lnTo>
                    <a:lnTo>
                      <a:pt x="26646" y="2464"/>
                    </a:lnTo>
                    <a:lnTo>
                      <a:pt x="26679" y="2112"/>
                    </a:lnTo>
                    <a:lnTo>
                      <a:pt x="26701" y="1760"/>
                    </a:lnTo>
                    <a:lnTo>
                      <a:pt x="26712" y="1408"/>
                    </a:lnTo>
                    <a:lnTo>
                      <a:pt x="26723" y="1056"/>
                    </a:lnTo>
                    <a:lnTo>
                      <a:pt x="26712" y="704"/>
                    </a:lnTo>
                    <a:lnTo>
                      <a:pt x="26701" y="352"/>
                    </a:lnTo>
                    <a:lnTo>
                      <a:pt x="26679" y="1"/>
                    </a:lnTo>
                    <a:lnTo>
                      <a:pt x="25129" y="122"/>
                    </a:lnTo>
                    <a:lnTo>
                      <a:pt x="25151" y="429"/>
                    </a:lnTo>
                    <a:lnTo>
                      <a:pt x="25162" y="748"/>
                    </a:lnTo>
                    <a:lnTo>
                      <a:pt x="25173" y="1056"/>
                    </a:lnTo>
                    <a:lnTo>
                      <a:pt x="25162" y="1375"/>
                    </a:lnTo>
                    <a:lnTo>
                      <a:pt x="25151" y="1683"/>
                    </a:lnTo>
                    <a:lnTo>
                      <a:pt x="25129" y="1991"/>
                    </a:lnTo>
                    <a:lnTo>
                      <a:pt x="25107" y="2299"/>
                    </a:lnTo>
                    <a:lnTo>
                      <a:pt x="25063" y="2607"/>
                    </a:lnTo>
                    <a:lnTo>
                      <a:pt x="25019" y="2904"/>
                    </a:lnTo>
                    <a:lnTo>
                      <a:pt x="24975" y="3212"/>
                    </a:lnTo>
                    <a:lnTo>
                      <a:pt x="24909" y="3520"/>
                    </a:lnTo>
                    <a:lnTo>
                      <a:pt x="24843" y="3817"/>
                    </a:lnTo>
                    <a:lnTo>
                      <a:pt x="24766" y="4113"/>
                    </a:lnTo>
                    <a:lnTo>
                      <a:pt x="24678" y="4410"/>
                    </a:lnTo>
                    <a:lnTo>
                      <a:pt x="24590" y="4707"/>
                    </a:lnTo>
                    <a:lnTo>
                      <a:pt x="24491" y="5004"/>
                    </a:lnTo>
                    <a:lnTo>
                      <a:pt x="24381" y="5279"/>
                    </a:lnTo>
                    <a:lnTo>
                      <a:pt x="24271" y="5565"/>
                    </a:lnTo>
                    <a:lnTo>
                      <a:pt x="24150" y="5840"/>
                    </a:lnTo>
                    <a:lnTo>
                      <a:pt x="24029" y="6104"/>
                    </a:lnTo>
                    <a:lnTo>
                      <a:pt x="23897" y="6368"/>
                    </a:lnTo>
                    <a:lnTo>
                      <a:pt x="23754" y="6632"/>
                    </a:lnTo>
                    <a:lnTo>
                      <a:pt x="23611" y="6896"/>
                    </a:lnTo>
                    <a:lnTo>
                      <a:pt x="23468" y="7149"/>
                    </a:lnTo>
                    <a:lnTo>
                      <a:pt x="23303" y="7402"/>
                    </a:lnTo>
                    <a:lnTo>
                      <a:pt x="23138" y="7655"/>
                    </a:lnTo>
                    <a:lnTo>
                      <a:pt x="22973" y="7897"/>
                    </a:lnTo>
                    <a:lnTo>
                      <a:pt x="22797" y="8138"/>
                    </a:lnTo>
                    <a:lnTo>
                      <a:pt x="22610" y="8369"/>
                    </a:lnTo>
                    <a:lnTo>
                      <a:pt x="22423" y="8600"/>
                    </a:lnTo>
                    <a:lnTo>
                      <a:pt x="22225" y="8831"/>
                    </a:lnTo>
                    <a:lnTo>
                      <a:pt x="22027" y="9051"/>
                    </a:lnTo>
                    <a:lnTo>
                      <a:pt x="21818" y="9271"/>
                    </a:lnTo>
                    <a:lnTo>
                      <a:pt x="21610" y="9491"/>
                    </a:lnTo>
                    <a:lnTo>
                      <a:pt x="21390" y="9689"/>
                    </a:lnTo>
                    <a:lnTo>
                      <a:pt x="21170" y="9898"/>
                    </a:lnTo>
                    <a:lnTo>
                      <a:pt x="20939" y="10085"/>
                    </a:lnTo>
                    <a:lnTo>
                      <a:pt x="20719" y="10283"/>
                    </a:lnTo>
                    <a:lnTo>
                      <a:pt x="20477" y="10459"/>
                    </a:lnTo>
                    <a:lnTo>
                      <a:pt x="20235" y="10635"/>
                    </a:lnTo>
                    <a:lnTo>
                      <a:pt x="19993" y="10811"/>
                    </a:lnTo>
                    <a:lnTo>
                      <a:pt x="19751" y="10976"/>
                    </a:lnTo>
                    <a:lnTo>
                      <a:pt x="19498" y="11130"/>
                    </a:lnTo>
                    <a:lnTo>
                      <a:pt x="19245" y="11284"/>
                    </a:lnTo>
                    <a:lnTo>
                      <a:pt x="18981" y="11427"/>
                    </a:lnTo>
                    <a:lnTo>
                      <a:pt x="18717" y="11559"/>
                    </a:lnTo>
                    <a:lnTo>
                      <a:pt x="18453" y="11691"/>
                    </a:lnTo>
                    <a:lnTo>
                      <a:pt x="18178" y="11822"/>
                    </a:lnTo>
                    <a:lnTo>
                      <a:pt x="17893" y="11943"/>
                    </a:lnTo>
                    <a:lnTo>
                      <a:pt x="17607" y="12064"/>
                    </a:lnTo>
                    <a:lnTo>
                      <a:pt x="17310" y="12163"/>
                    </a:lnTo>
                    <a:lnTo>
                      <a:pt x="17024" y="12262"/>
                    </a:lnTo>
                    <a:lnTo>
                      <a:pt x="16727" y="12361"/>
                    </a:lnTo>
                    <a:lnTo>
                      <a:pt x="16430" y="12438"/>
                    </a:lnTo>
                    <a:lnTo>
                      <a:pt x="16133" y="12515"/>
                    </a:lnTo>
                    <a:lnTo>
                      <a:pt x="15825" y="12592"/>
                    </a:lnTo>
                    <a:lnTo>
                      <a:pt x="15528" y="12647"/>
                    </a:lnTo>
                    <a:lnTo>
                      <a:pt x="15220" y="12702"/>
                    </a:lnTo>
                    <a:lnTo>
                      <a:pt x="14912" y="12746"/>
                    </a:lnTo>
                    <a:lnTo>
                      <a:pt x="14604" y="12779"/>
                    </a:lnTo>
                    <a:lnTo>
                      <a:pt x="14297" y="12812"/>
                    </a:lnTo>
                    <a:lnTo>
                      <a:pt x="13989" y="12823"/>
                    </a:lnTo>
                    <a:lnTo>
                      <a:pt x="13670" y="12845"/>
                    </a:lnTo>
                    <a:lnTo>
                      <a:pt x="13043" y="12845"/>
                    </a:lnTo>
                    <a:lnTo>
                      <a:pt x="12735" y="12823"/>
                    </a:lnTo>
                    <a:lnTo>
                      <a:pt x="12427" y="12812"/>
                    </a:lnTo>
                    <a:lnTo>
                      <a:pt x="12108" y="12779"/>
                    </a:lnTo>
                    <a:lnTo>
                      <a:pt x="11800" y="12746"/>
                    </a:lnTo>
                    <a:lnTo>
                      <a:pt x="11503" y="12702"/>
                    </a:lnTo>
                    <a:lnTo>
                      <a:pt x="11195" y="12647"/>
                    </a:lnTo>
                    <a:lnTo>
                      <a:pt x="10887" y="12592"/>
                    </a:lnTo>
                    <a:lnTo>
                      <a:pt x="10590" y="12515"/>
                    </a:lnTo>
                    <a:lnTo>
                      <a:pt x="10294" y="12438"/>
                    </a:lnTo>
                    <a:lnTo>
                      <a:pt x="9997" y="12361"/>
                    </a:lnTo>
                    <a:lnTo>
                      <a:pt x="9700" y="12262"/>
                    </a:lnTo>
                    <a:lnTo>
                      <a:pt x="9403" y="12163"/>
                    </a:lnTo>
                    <a:lnTo>
                      <a:pt x="9117" y="12064"/>
                    </a:lnTo>
                    <a:lnTo>
                      <a:pt x="8831" y="11943"/>
                    </a:lnTo>
                    <a:lnTo>
                      <a:pt x="8545" y="11822"/>
                    </a:lnTo>
                    <a:lnTo>
                      <a:pt x="8270" y="11691"/>
                    </a:lnTo>
                    <a:lnTo>
                      <a:pt x="8006" y="11559"/>
                    </a:lnTo>
                    <a:lnTo>
                      <a:pt x="7742" y="11427"/>
                    </a:lnTo>
                    <a:lnTo>
                      <a:pt x="7478" y="11284"/>
                    </a:lnTo>
                    <a:lnTo>
                      <a:pt x="7225" y="11130"/>
                    </a:lnTo>
                    <a:lnTo>
                      <a:pt x="6972" y="10976"/>
                    </a:lnTo>
                    <a:lnTo>
                      <a:pt x="6720" y="10811"/>
                    </a:lnTo>
                    <a:lnTo>
                      <a:pt x="6478" y="10635"/>
                    </a:lnTo>
                    <a:lnTo>
                      <a:pt x="6247" y="10459"/>
                    </a:lnTo>
                    <a:lnTo>
                      <a:pt x="6005" y="10283"/>
                    </a:lnTo>
                    <a:lnTo>
                      <a:pt x="5774" y="10085"/>
                    </a:lnTo>
                    <a:lnTo>
                      <a:pt x="5554" y="9898"/>
                    </a:lnTo>
                    <a:lnTo>
                      <a:pt x="5334" y="9689"/>
                    </a:lnTo>
                    <a:lnTo>
                      <a:pt x="5114" y="9491"/>
                    </a:lnTo>
                    <a:lnTo>
                      <a:pt x="4905" y="9271"/>
                    </a:lnTo>
                    <a:lnTo>
                      <a:pt x="4696" y="9051"/>
                    </a:lnTo>
                    <a:lnTo>
                      <a:pt x="4487" y="8831"/>
                    </a:lnTo>
                    <a:lnTo>
                      <a:pt x="4300" y="8600"/>
                    </a:lnTo>
                    <a:lnTo>
                      <a:pt x="4102" y="8369"/>
                    </a:lnTo>
                    <a:lnTo>
                      <a:pt x="3926" y="8138"/>
                    </a:lnTo>
                    <a:lnTo>
                      <a:pt x="3750" y="7897"/>
                    </a:lnTo>
                    <a:lnTo>
                      <a:pt x="3574" y="7655"/>
                    </a:lnTo>
                    <a:lnTo>
                      <a:pt x="3409" y="7402"/>
                    </a:lnTo>
                    <a:lnTo>
                      <a:pt x="3255" y="7149"/>
                    </a:lnTo>
                    <a:lnTo>
                      <a:pt x="3101" y="6896"/>
                    </a:lnTo>
                    <a:lnTo>
                      <a:pt x="2959" y="6632"/>
                    </a:lnTo>
                    <a:lnTo>
                      <a:pt x="2827" y="6368"/>
                    </a:lnTo>
                    <a:lnTo>
                      <a:pt x="2695" y="6104"/>
                    </a:lnTo>
                    <a:lnTo>
                      <a:pt x="2574" y="5840"/>
                    </a:lnTo>
                    <a:lnTo>
                      <a:pt x="2453" y="5565"/>
                    </a:lnTo>
                    <a:lnTo>
                      <a:pt x="2343" y="5279"/>
                    </a:lnTo>
                    <a:lnTo>
                      <a:pt x="2233" y="5004"/>
                    </a:lnTo>
                    <a:lnTo>
                      <a:pt x="2134" y="4707"/>
                    </a:lnTo>
                    <a:lnTo>
                      <a:pt x="2046" y="4410"/>
                    </a:lnTo>
                    <a:lnTo>
                      <a:pt x="1958" y="4113"/>
                    </a:lnTo>
                    <a:lnTo>
                      <a:pt x="1881" y="3817"/>
                    </a:lnTo>
                    <a:lnTo>
                      <a:pt x="1815" y="3520"/>
                    </a:lnTo>
                    <a:lnTo>
                      <a:pt x="1749" y="3212"/>
                    </a:lnTo>
                    <a:lnTo>
                      <a:pt x="1694" y="2904"/>
                    </a:lnTo>
                    <a:lnTo>
                      <a:pt x="1650" y="2607"/>
                    </a:lnTo>
                    <a:lnTo>
                      <a:pt x="1617" y="2299"/>
                    </a:lnTo>
                    <a:lnTo>
                      <a:pt x="1595" y="1991"/>
                    </a:lnTo>
                    <a:lnTo>
                      <a:pt x="1573" y="1683"/>
                    </a:lnTo>
                    <a:lnTo>
                      <a:pt x="1562" y="1375"/>
                    </a:lnTo>
                    <a:lnTo>
                      <a:pt x="1551" y="1056"/>
                    </a:lnTo>
                    <a:lnTo>
                      <a:pt x="1562" y="748"/>
                    </a:lnTo>
                    <a:lnTo>
                      <a:pt x="1573" y="429"/>
                    </a:lnTo>
                    <a:lnTo>
                      <a:pt x="1595" y="122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6"/>
              <p:cNvSpPr/>
              <p:nvPr/>
            </p:nvSpPr>
            <p:spPr>
              <a:xfrm>
                <a:off x="1557548" y="1857150"/>
                <a:ext cx="403869" cy="720269"/>
              </a:xfrm>
              <a:custGeom>
                <a:avLst/>
                <a:gdLst/>
                <a:ahLst/>
                <a:cxnLst/>
                <a:rect l="l" t="t" r="r" b="b"/>
                <a:pathLst>
                  <a:path w="17772" h="31695" extrusionOk="0">
                    <a:moveTo>
                      <a:pt x="1749" y="0"/>
                    </a:moveTo>
                    <a:lnTo>
                      <a:pt x="33" y="22127"/>
                    </a:lnTo>
                    <a:lnTo>
                      <a:pt x="0" y="22600"/>
                    </a:lnTo>
                    <a:lnTo>
                      <a:pt x="0" y="23083"/>
                    </a:lnTo>
                    <a:lnTo>
                      <a:pt x="33" y="23545"/>
                    </a:lnTo>
                    <a:lnTo>
                      <a:pt x="77" y="24018"/>
                    </a:lnTo>
                    <a:lnTo>
                      <a:pt x="154" y="24469"/>
                    </a:lnTo>
                    <a:lnTo>
                      <a:pt x="253" y="24920"/>
                    </a:lnTo>
                    <a:lnTo>
                      <a:pt x="374" y="25360"/>
                    </a:lnTo>
                    <a:lnTo>
                      <a:pt x="517" y="25800"/>
                    </a:lnTo>
                    <a:lnTo>
                      <a:pt x="682" y="26218"/>
                    </a:lnTo>
                    <a:lnTo>
                      <a:pt x="858" y="26624"/>
                    </a:lnTo>
                    <a:lnTo>
                      <a:pt x="1067" y="27031"/>
                    </a:lnTo>
                    <a:lnTo>
                      <a:pt x="1287" y="27416"/>
                    </a:lnTo>
                    <a:lnTo>
                      <a:pt x="1529" y="27801"/>
                    </a:lnTo>
                    <a:lnTo>
                      <a:pt x="1793" y="28164"/>
                    </a:lnTo>
                    <a:lnTo>
                      <a:pt x="2068" y="28505"/>
                    </a:lnTo>
                    <a:lnTo>
                      <a:pt x="2364" y="28846"/>
                    </a:lnTo>
                    <a:lnTo>
                      <a:pt x="2672" y="29165"/>
                    </a:lnTo>
                    <a:lnTo>
                      <a:pt x="3002" y="29473"/>
                    </a:lnTo>
                    <a:lnTo>
                      <a:pt x="3343" y="29759"/>
                    </a:lnTo>
                    <a:lnTo>
                      <a:pt x="3695" y="30023"/>
                    </a:lnTo>
                    <a:lnTo>
                      <a:pt x="4069" y="30276"/>
                    </a:lnTo>
                    <a:lnTo>
                      <a:pt x="4454" y="30517"/>
                    </a:lnTo>
                    <a:lnTo>
                      <a:pt x="4850" y="30726"/>
                    </a:lnTo>
                    <a:lnTo>
                      <a:pt x="5257" y="30924"/>
                    </a:lnTo>
                    <a:lnTo>
                      <a:pt x="5675" y="31100"/>
                    </a:lnTo>
                    <a:lnTo>
                      <a:pt x="6114" y="31254"/>
                    </a:lnTo>
                    <a:lnTo>
                      <a:pt x="6554" y="31386"/>
                    </a:lnTo>
                    <a:lnTo>
                      <a:pt x="7005" y="31496"/>
                    </a:lnTo>
                    <a:lnTo>
                      <a:pt x="7456" y="31584"/>
                    </a:lnTo>
                    <a:lnTo>
                      <a:pt x="7929" y="31650"/>
                    </a:lnTo>
                    <a:lnTo>
                      <a:pt x="8402" y="31683"/>
                    </a:lnTo>
                    <a:lnTo>
                      <a:pt x="8886" y="31694"/>
                    </a:lnTo>
                    <a:lnTo>
                      <a:pt x="9370" y="31683"/>
                    </a:lnTo>
                    <a:lnTo>
                      <a:pt x="9842" y="31650"/>
                    </a:lnTo>
                    <a:lnTo>
                      <a:pt x="10304" y="31584"/>
                    </a:lnTo>
                    <a:lnTo>
                      <a:pt x="10766" y="31496"/>
                    </a:lnTo>
                    <a:lnTo>
                      <a:pt x="11217" y="31386"/>
                    </a:lnTo>
                    <a:lnTo>
                      <a:pt x="11657" y="31254"/>
                    </a:lnTo>
                    <a:lnTo>
                      <a:pt x="12086" y="31100"/>
                    </a:lnTo>
                    <a:lnTo>
                      <a:pt x="12515" y="30924"/>
                    </a:lnTo>
                    <a:lnTo>
                      <a:pt x="12922" y="30726"/>
                    </a:lnTo>
                    <a:lnTo>
                      <a:pt x="13318" y="30517"/>
                    </a:lnTo>
                    <a:lnTo>
                      <a:pt x="13702" y="30276"/>
                    </a:lnTo>
                    <a:lnTo>
                      <a:pt x="14065" y="30023"/>
                    </a:lnTo>
                    <a:lnTo>
                      <a:pt x="14428" y="29759"/>
                    </a:lnTo>
                    <a:lnTo>
                      <a:pt x="14769" y="29473"/>
                    </a:lnTo>
                    <a:lnTo>
                      <a:pt x="15099" y="29165"/>
                    </a:lnTo>
                    <a:lnTo>
                      <a:pt x="15407" y="28846"/>
                    </a:lnTo>
                    <a:lnTo>
                      <a:pt x="15704" y="28505"/>
                    </a:lnTo>
                    <a:lnTo>
                      <a:pt x="15979" y="28164"/>
                    </a:lnTo>
                    <a:lnTo>
                      <a:pt x="16243" y="27801"/>
                    </a:lnTo>
                    <a:lnTo>
                      <a:pt x="16485" y="27416"/>
                    </a:lnTo>
                    <a:lnTo>
                      <a:pt x="16705" y="27031"/>
                    </a:lnTo>
                    <a:lnTo>
                      <a:pt x="16914" y="26624"/>
                    </a:lnTo>
                    <a:lnTo>
                      <a:pt x="17090" y="26218"/>
                    </a:lnTo>
                    <a:lnTo>
                      <a:pt x="17255" y="25800"/>
                    </a:lnTo>
                    <a:lnTo>
                      <a:pt x="17397" y="25360"/>
                    </a:lnTo>
                    <a:lnTo>
                      <a:pt x="17518" y="24920"/>
                    </a:lnTo>
                    <a:lnTo>
                      <a:pt x="17617" y="24469"/>
                    </a:lnTo>
                    <a:lnTo>
                      <a:pt x="17683" y="24018"/>
                    </a:lnTo>
                    <a:lnTo>
                      <a:pt x="17738" y="23545"/>
                    </a:lnTo>
                    <a:lnTo>
                      <a:pt x="17760" y="23083"/>
                    </a:lnTo>
                    <a:lnTo>
                      <a:pt x="17771" y="22600"/>
                    </a:lnTo>
                    <a:lnTo>
                      <a:pt x="17738" y="22127"/>
                    </a:lnTo>
                    <a:lnTo>
                      <a:pt x="16012" y="0"/>
                    </a:lnTo>
                    <a:lnTo>
                      <a:pt x="8886" y="5389"/>
                    </a:lnTo>
                    <a:lnTo>
                      <a:pt x="1749" y="0"/>
                    </a:lnTo>
                    <a:close/>
                  </a:path>
                </a:pathLst>
              </a:custGeom>
              <a:solidFill>
                <a:srgbClr val="F7C9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6"/>
              <p:cNvSpPr/>
              <p:nvPr/>
            </p:nvSpPr>
            <p:spPr>
              <a:xfrm>
                <a:off x="1597271" y="1857150"/>
                <a:ext cx="356396" cy="413868"/>
              </a:xfrm>
              <a:custGeom>
                <a:avLst/>
                <a:gdLst/>
                <a:ahLst/>
                <a:cxnLst/>
                <a:rect l="l" t="t" r="r" b="b"/>
                <a:pathLst>
                  <a:path w="15683" h="18212" extrusionOk="0">
                    <a:moveTo>
                      <a:pt x="1" y="0"/>
                    </a:moveTo>
                    <a:lnTo>
                      <a:pt x="1" y="143"/>
                    </a:lnTo>
                    <a:lnTo>
                      <a:pt x="12" y="550"/>
                    </a:lnTo>
                    <a:lnTo>
                      <a:pt x="56" y="1199"/>
                    </a:lnTo>
                    <a:lnTo>
                      <a:pt x="89" y="1595"/>
                    </a:lnTo>
                    <a:lnTo>
                      <a:pt x="133" y="2046"/>
                    </a:lnTo>
                    <a:lnTo>
                      <a:pt x="199" y="2541"/>
                    </a:lnTo>
                    <a:lnTo>
                      <a:pt x="276" y="3069"/>
                    </a:lnTo>
                    <a:lnTo>
                      <a:pt x="375" y="3641"/>
                    </a:lnTo>
                    <a:lnTo>
                      <a:pt x="485" y="4245"/>
                    </a:lnTo>
                    <a:lnTo>
                      <a:pt x="627" y="4872"/>
                    </a:lnTo>
                    <a:lnTo>
                      <a:pt x="792" y="5521"/>
                    </a:lnTo>
                    <a:lnTo>
                      <a:pt x="979" y="6192"/>
                    </a:lnTo>
                    <a:lnTo>
                      <a:pt x="1188" y="6885"/>
                    </a:lnTo>
                    <a:lnTo>
                      <a:pt x="1441" y="7588"/>
                    </a:lnTo>
                    <a:lnTo>
                      <a:pt x="1573" y="7951"/>
                    </a:lnTo>
                    <a:lnTo>
                      <a:pt x="1716" y="8303"/>
                    </a:lnTo>
                    <a:lnTo>
                      <a:pt x="1870" y="8666"/>
                    </a:lnTo>
                    <a:lnTo>
                      <a:pt x="2035" y="9018"/>
                    </a:lnTo>
                    <a:lnTo>
                      <a:pt x="2200" y="9381"/>
                    </a:lnTo>
                    <a:lnTo>
                      <a:pt x="2376" y="9744"/>
                    </a:lnTo>
                    <a:lnTo>
                      <a:pt x="2563" y="10096"/>
                    </a:lnTo>
                    <a:lnTo>
                      <a:pt x="2761" y="10459"/>
                    </a:lnTo>
                    <a:lnTo>
                      <a:pt x="2970" y="10811"/>
                    </a:lnTo>
                    <a:lnTo>
                      <a:pt x="3190" y="11163"/>
                    </a:lnTo>
                    <a:lnTo>
                      <a:pt x="3421" y="11514"/>
                    </a:lnTo>
                    <a:lnTo>
                      <a:pt x="3652" y="11866"/>
                    </a:lnTo>
                    <a:lnTo>
                      <a:pt x="3905" y="12207"/>
                    </a:lnTo>
                    <a:lnTo>
                      <a:pt x="4169" y="12548"/>
                    </a:lnTo>
                    <a:lnTo>
                      <a:pt x="4432" y="12889"/>
                    </a:lnTo>
                    <a:lnTo>
                      <a:pt x="4718" y="13219"/>
                    </a:lnTo>
                    <a:lnTo>
                      <a:pt x="5015" y="13549"/>
                    </a:lnTo>
                    <a:lnTo>
                      <a:pt x="5323" y="13868"/>
                    </a:lnTo>
                    <a:lnTo>
                      <a:pt x="5642" y="14187"/>
                    </a:lnTo>
                    <a:lnTo>
                      <a:pt x="5972" y="14495"/>
                    </a:lnTo>
                    <a:lnTo>
                      <a:pt x="6324" y="14792"/>
                    </a:lnTo>
                    <a:lnTo>
                      <a:pt x="6676" y="15078"/>
                    </a:lnTo>
                    <a:lnTo>
                      <a:pt x="7050" y="15363"/>
                    </a:lnTo>
                    <a:lnTo>
                      <a:pt x="7435" y="15638"/>
                    </a:lnTo>
                    <a:lnTo>
                      <a:pt x="7831" y="15902"/>
                    </a:lnTo>
                    <a:lnTo>
                      <a:pt x="8248" y="16166"/>
                    </a:lnTo>
                    <a:lnTo>
                      <a:pt x="8677" y="16408"/>
                    </a:lnTo>
                    <a:lnTo>
                      <a:pt x="9117" y="16639"/>
                    </a:lnTo>
                    <a:lnTo>
                      <a:pt x="9568" y="16870"/>
                    </a:lnTo>
                    <a:lnTo>
                      <a:pt x="10041" y="17079"/>
                    </a:lnTo>
                    <a:lnTo>
                      <a:pt x="10448" y="17244"/>
                    </a:lnTo>
                    <a:lnTo>
                      <a:pt x="10833" y="17398"/>
                    </a:lnTo>
                    <a:lnTo>
                      <a:pt x="11229" y="17541"/>
                    </a:lnTo>
                    <a:lnTo>
                      <a:pt x="11603" y="17662"/>
                    </a:lnTo>
                    <a:lnTo>
                      <a:pt x="11976" y="17772"/>
                    </a:lnTo>
                    <a:lnTo>
                      <a:pt x="12350" y="17871"/>
                    </a:lnTo>
                    <a:lnTo>
                      <a:pt x="12713" y="17948"/>
                    </a:lnTo>
                    <a:lnTo>
                      <a:pt x="13065" y="18025"/>
                    </a:lnTo>
                    <a:lnTo>
                      <a:pt x="13417" y="18080"/>
                    </a:lnTo>
                    <a:lnTo>
                      <a:pt x="13758" y="18135"/>
                    </a:lnTo>
                    <a:lnTo>
                      <a:pt x="14099" y="18168"/>
                    </a:lnTo>
                    <a:lnTo>
                      <a:pt x="14429" y="18190"/>
                    </a:lnTo>
                    <a:lnTo>
                      <a:pt x="14748" y="18212"/>
                    </a:lnTo>
                    <a:lnTo>
                      <a:pt x="15067" y="18212"/>
                    </a:lnTo>
                    <a:lnTo>
                      <a:pt x="15386" y="18201"/>
                    </a:lnTo>
                    <a:lnTo>
                      <a:pt x="15682" y="18190"/>
                    </a:lnTo>
                    <a:lnTo>
                      <a:pt x="14363" y="1210"/>
                    </a:lnTo>
                    <a:lnTo>
                      <a:pt x="14242" y="1155"/>
                    </a:lnTo>
                    <a:lnTo>
                      <a:pt x="14132" y="1111"/>
                    </a:lnTo>
                    <a:lnTo>
                      <a:pt x="14022" y="1078"/>
                    </a:lnTo>
                    <a:lnTo>
                      <a:pt x="13912" y="1056"/>
                    </a:lnTo>
                    <a:lnTo>
                      <a:pt x="13538" y="1012"/>
                    </a:lnTo>
                    <a:lnTo>
                      <a:pt x="12999" y="957"/>
                    </a:lnTo>
                    <a:lnTo>
                      <a:pt x="7138" y="538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DA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6"/>
              <p:cNvSpPr/>
              <p:nvPr/>
            </p:nvSpPr>
            <p:spPr>
              <a:xfrm>
                <a:off x="1449331" y="1376337"/>
                <a:ext cx="772491" cy="845961"/>
              </a:xfrm>
              <a:custGeom>
                <a:avLst/>
                <a:gdLst/>
                <a:ahLst/>
                <a:cxnLst/>
                <a:rect l="l" t="t" r="r" b="b"/>
                <a:pathLst>
                  <a:path w="33993" h="37226" extrusionOk="0">
                    <a:moveTo>
                      <a:pt x="20917" y="0"/>
                    </a:moveTo>
                    <a:lnTo>
                      <a:pt x="20554" y="22"/>
                    </a:lnTo>
                    <a:lnTo>
                      <a:pt x="20191" y="33"/>
                    </a:lnTo>
                    <a:lnTo>
                      <a:pt x="19828" y="66"/>
                    </a:lnTo>
                    <a:lnTo>
                      <a:pt x="19476" y="99"/>
                    </a:lnTo>
                    <a:lnTo>
                      <a:pt x="19113" y="143"/>
                    </a:lnTo>
                    <a:lnTo>
                      <a:pt x="18387" y="242"/>
                    </a:lnTo>
                    <a:lnTo>
                      <a:pt x="17662" y="363"/>
                    </a:lnTo>
                    <a:lnTo>
                      <a:pt x="16958" y="517"/>
                    </a:lnTo>
                    <a:lnTo>
                      <a:pt x="16254" y="682"/>
                    </a:lnTo>
                    <a:lnTo>
                      <a:pt x="15561" y="880"/>
                    </a:lnTo>
                    <a:lnTo>
                      <a:pt x="14879" y="1100"/>
                    </a:lnTo>
                    <a:lnTo>
                      <a:pt x="14209" y="1342"/>
                    </a:lnTo>
                    <a:lnTo>
                      <a:pt x="13571" y="1595"/>
                    </a:lnTo>
                    <a:lnTo>
                      <a:pt x="12944" y="1870"/>
                    </a:lnTo>
                    <a:lnTo>
                      <a:pt x="12636" y="2023"/>
                    </a:lnTo>
                    <a:lnTo>
                      <a:pt x="12339" y="2166"/>
                    </a:lnTo>
                    <a:lnTo>
                      <a:pt x="12042" y="2331"/>
                    </a:lnTo>
                    <a:lnTo>
                      <a:pt x="11756" y="2485"/>
                    </a:lnTo>
                    <a:lnTo>
                      <a:pt x="11481" y="2650"/>
                    </a:lnTo>
                    <a:lnTo>
                      <a:pt x="11206" y="2815"/>
                    </a:lnTo>
                    <a:lnTo>
                      <a:pt x="10975" y="2969"/>
                    </a:lnTo>
                    <a:lnTo>
                      <a:pt x="10767" y="3112"/>
                    </a:lnTo>
                    <a:lnTo>
                      <a:pt x="10547" y="3277"/>
                    </a:lnTo>
                    <a:lnTo>
                      <a:pt x="10349" y="3431"/>
                    </a:lnTo>
                    <a:lnTo>
                      <a:pt x="10151" y="3596"/>
                    </a:lnTo>
                    <a:lnTo>
                      <a:pt x="9964" y="3761"/>
                    </a:lnTo>
                    <a:lnTo>
                      <a:pt x="9788" y="3926"/>
                    </a:lnTo>
                    <a:lnTo>
                      <a:pt x="9612" y="4102"/>
                    </a:lnTo>
                    <a:lnTo>
                      <a:pt x="9436" y="4278"/>
                    </a:lnTo>
                    <a:lnTo>
                      <a:pt x="9282" y="4454"/>
                    </a:lnTo>
                    <a:lnTo>
                      <a:pt x="8974" y="4817"/>
                    </a:lnTo>
                    <a:lnTo>
                      <a:pt x="8699" y="5191"/>
                    </a:lnTo>
                    <a:lnTo>
                      <a:pt x="8446" y="5565"/>
                    </a:lnTo>
                    <a:lnTo>
                      <a:pt x="8204" y="5949"/>
                    </a:lnTo>
                    <a:lnTo>
                      <a:pt x="7995" y="6334"/>
                    </a:lnTo>
                    <a:lnTo>
                      <a:pt x="7808" y="6719"/>
                    </a:lnTo>
                    <a:lnTo>
                      <a:pt x="7632" y="7104"/>
                    </a:lnTo>
                    <a:lnTo>
                      <a:pt x="7478" y="7489"/>
                    </a:lnTo>
                    <a:lnTo>
                      <a:pt x="7346" y="7863"/>
                    </a:lnTo>
                    <a:lnTo>
                      <a:pt x="7225" y="8237"/>
                    </a:lnTo>
                    <a:lnTo>
                      <a:pt x="7115" y="8611"/>
                    </a:lnTo>
                    <a:lnTo>
                      <a:pt x="7028" y="8963"/>
                    </a:lnTo>
                    <a:lnTo>
                      <a:pt x="6951" y="9315"/>
                    </a:lnTo>
                    <a:lnTo>
                      <a:pt x="6885" y="9644"/>
                    </a:lnTo>
                    <a:lnTo>
                      <a:pt x="6830" y="9963"/>
                    </a:lnTo>
                    <a:lnTo>
                      <a:pt x="6786" y="10271"/>
                    </a:lnTo>
                    <a:lnTo>
                      <a:pt x="6753" y="10557"/>
                    </a:lnTo>
                    <a:lnTo>
                      <a:pt x="6709" y="11074"/>
                    </a:lnTo>
                    <a:lnTo>
                      <a:pt x="6687" y="11492"/>
                    </a:lnTo>
                    <a:lnTo>
                      <a:pt x="6687" y="11811"/>
                    </a:lnTo>
                    <a:lnTo>
                      <a:pt x="6687" y="12086"/>
                    </a:lnTo>
                    <a:lnTo>
                      <a:pt x="6456" y="11800"/>
                    </a:lnTo>
                    <a:lnTo>
                      <a:pt x="6214" y="11536"/>
                    </a:lnTo>
                    <a:lnTo>
                      <a:pt x="5961" y="11294"/>
                    </a:lnTo>
                    <a:lnTo>
                      <a:pt x="5708" y="11063"/>
                    </a:lnTo>
                    <a:lnTo>
                      <a:pt x="5433" y="10865"/>
                    </a:lnTo>
                    <a:lnTo>
                      <a:pt x="5169" y="10678"/>
                    </a:lnTo>
                    <a:lnTo>
                      <a:pt x="4894" y="10513"/>
                    </a:lnTo>
                    <a:lnTo>
                      <a:pt x="4608" y="10381"/>
                    </a:lnTo>
                    <a:lnTo>
                      <a:pt x="4333" y="10260"/>
                    </a:lnTo>
                    <a:lnTo>
                      <a:pt x="4047" y="10161"/>
                    </a:lnTo>
                    <a:lnTo>
                      <a:pt x="3761" y="10095"/>
                    </a:lnTo>
                    <a:lnTo>
                      <a:pt x="3486" y="10051"/>
                    </a:lnTo>
                    <a:lnTo>
                      <a:pt x="3212" y="10029"/>
                    </a:lnTo>
                    <a:lnTo>
                      <a:pt x="2937" y="10029"/>
                    </a:lnTo>
                    <a:lnTo>
                      <a:pt x="2662" y="10051"/>
                    </a:lnTo>
                    <a:lnTo>
                      <a:pt x="2530" y="10084"/>
                    </a:lnTo>
                    <a:lnTo>
                      <a:pt x="2409" y="10106"/>
                    </a:lnTo>
                    <a:lnTo>
                      <a:pt x="2277" y="10150"/>
                    </a:lnTo>
                    <a:lnTo>
                      <a:pt x="2145" y="10194"/>
                    </a:lnTo>
                    <a:lnTo>
                      <a:pt x="2024" y="10238"/>
                    </a:lnTo>
                    <a:lnTo>
                      <a:pt x="1903" y="10293"/>
                    </a:lnTo>
                    <a:lnTo>
                      <a:pt x="1782" y="10359"/>
                    </a:lnTo>
                    <a:lnTo>
                      <a:pt x="1661" y="10436"/>
                    </a:lnTo>
                    <a:lnTo>
                      <a:pt x="1551" y="10513"/>
                    </a:lnTo>
                    <a:lnTo>
                      <a:pt x="1441" y="10590"/>
                    </a:lnTo>
                    <a:lnTo>
                      <a:pt x="1331" y="10689"/>
                    </a:lnTo>
                    <a:lnTo>
                      <a:pt x="1221" y="10788"/>
                    </a:lnTo>
                    <a:lnTo>
                      <a:pt x="1122" y="10898"/>
                    </a:lnTo>
                    <a:lnTo>
                      <a:pt x="1023" y="11008"/>
                    </a:lnTo>
                    <a:lnTo>
                      <a:pt x="924" y="11129"/>
                    </a:lnTo>
                    <a:lnTo>
                      <a:pt x="836" y="11261"/>
                    </a:lnTo>
                    <a:lnTo>
                      <a:pt x="748" y="11393"/>
                    </a:lnTo>
                    <a:lnTo>
                      <a:pt x="671" y="11536"/>
                    </a:lnTo>
                    <a:lnTo>
                      <a:pt x="583" y="11690"/>
                    </a:lnTo>
                    <a:lnTo>
                      <a:pt x="517" y="11844"/>
                    </a:lnTo>
                    <a:lnTo>
                      <a:pt x="440" y="12009"/>
                    </a:lnTo>
                    <a:lnTo>
                      <a:pt x="374" y="12185"/>
                    </a:lnTo>
                    <a:lnTo>
                      <a:pt x="319" y="12372"/>
                    </a:lnTo>
                    <a:lnTo>
                      <a:pt x="264" y="12559"/>
                    </a:lnTo>
                    <a:lnTo>
                      <a:pt x="209" y="12757"/>
                    </a:lnTo>
                    <a:lnTo>
                      <a:pt x="165" y="12966"/>
                    </a:lnTo>
                    <a:lnTo>
                      <a:pt x="121" y="13175"/>
                    </a:lnTo>
                    <a:lnTo>
                      <a:pt x="88" y="13395"/>
                    </a:lnTo>
                    <a:lnTo>
                      <a:pt x="55" y="13625"/>
                    </a:lnTo>
                    <a:lnTo>
                      <a:pt x="33" y="13867"/>
                    </a:lnTo>
                    <a:lnTo>
                      <a:pt x="11" y="14109"/>
                    </a:lnTo>
                    <a:lnTo>
                      <a:pt x="0" y="14373"/>
                    </a:lnTo>
                    <a:lnTo>
                      <a:pt x="0" y="14901"/>
                    </a:lnTo>
                    <a:lnTo>
                      <a:pt x="11" y="15176"/>
                    </a:lnTo>
                    <a:lnTo>
                      <a:pt x="22" y="15440"/>
                    </a:lnTo>
                    <a:lnTo>
                      <a:pt x="55" y="15693"/>
                    </a:lnTo>
                    <a:lnTo>
                      <a:pt x="88" y="15946"/>
                    </a:lnTo>
                    <a:lnTo>
                      <a:pt x="132" y="16188"/>
                    </a:lnTo>
                    <a:lnTo>
                      <a:pt x="176" y="16419"/>
                    </a:lnTo>
                    <a:lnTo>
                      <a:pt x="242" y="16650"/>
                    </a:lnTo>
                    <a:lnTo>
                      <a:pt x="308" y="16870"/>
                    </a:lnTo>
                    <a:lnTo>
                      <a:pt x="374" y="17079"/>
                    </a:lnTo>
                    <a:lnTo>
                      <a:pt x="451" y="17287"/>
                    </a:lnTo>
                    <a:lnTo>
                      <a:pt x="539" y="17485"/>
                    </a:lnTo>
                    <a:lnTo>
                      <a:pt x="638" y="17672"/>
                    </a:lnTo>
                    <a:lnTo>
                      <a:pt x="726" y="17859"/>
                    </a:lnTo>
                    <a:lnTo>
                      <a:pt x="836" y="18035"/>
                    </a:lnTo>
                    <a:lnTo>
                      <a:pt x="946" y="18200"/>
                    </a:lnTo>
                    <a:lnTo>
                      <a:pt x="1056" y="18365"/>
                    </a:lnTo>
                    <a:lnTo>
                      <a:pt x="1177" y="18530"/>
                    </a:lnTo>
                    <a:lnTo>
                      <a:pt x="1298" y="18684"/>
                    </a:lnTo>
                    <a:lnTo>
                      <a:pt x="1419" y="18827"/>
                    </a:lnTo>
                    <a:lnTo>
                      <a:pt x="1551" y="18970"/>
                    </a:lnTo>
                    <a:lnTo>
                      <a:pt x="1815" y="19234"/>
                    </a:lnTo>
                    <a:lnTo>
                      <a:pt x="2101" y="19476"/>
                    </a:lnTo>
                    <a:lnTo>
                      <a:pt x="2387" y="19696"/>
                    </a:lnTo>
                    <a:lnTo>
                      <a:pt x="2684" y="19894"/>
                    </a:lnTo>
                    <a:lnTo>
                      <a:pt x="2992" y="20081"/>
                    </a:lnTo>
                    <a:lnTo>
                      <a:pt x="3289" y="20246"/>
                    </a:lnTo>
                    <a:lnTo>
                      <a:pt x="3596" y="20389"/>
                    </a:lnTo>
                    <a:lnTo>
                      <a:pt x="3893" y="20521"/>
                    </a:lnTo>
                    <a:lnTo>
                      <a:pt x="4190" y="20631"/>
                    </a:lnTo>
                    <a:lnTo>
                      <a:pt x="4476" y="20730"/>
                    </a:lnTo>
                    <a:lnTo>
                      <a:pt x="4751" y="20818"/>
                    </a:lnTo>
                    <a:lnTo>
                      <a:pt x="5026" y="20895"/>
                    </a:lnTo>
                    <a:lnTo>
                      <a:pt x="5268" y="20961"/>
                    </a:lnTo>
                    <a:lnTo>
                      <a:pt x="5510" y="21005"/>
                    </a:lnTo>
                    <a:lnTo>
                      <a:pt x="5917" y="21081"/>
                    </a:lnTo>
                    <a:lnTo>
                      <a:pt x="6236" y="21125"/>
                    </a:lnTo>
                    <a:lnTo>
                      <a:pt x="6511" y="21158"/>
                    </a:lnTo>
                    <a:lnTo>
                      <a:pt x="6654" y="21576"/>
                    </a:lnTo>
                    <a:lnTo>
                      <a:pt x="6819" y="22060"/>
                    </a:lnTo>
                    <a:lnTo>
                      <a:pt x="7039" y="22709"/>
                    </a:lnTo>
                    <a:lnTo>
                      <a:pt x="7335" y="23479"/>
                    </a:lnTo>
                    <a:lnTo>
                      <a:pt x="7687" y="24370"/>
                    </a:lnTo>
                    <a:lnTo>
                      <a:pt x="8094" y="25337"/>
                    </a:lnTo>
                    <a:lnTo>
                      <a:pt x="8325" y="25854"/>
                    </a:lnTo>
                    <a:lnTo>
                      <a:pt x="8567" y="26371"/>
                    </a:lnTo>
                    <a:lnTo>
                      <a:pt x="8820" y="26910"/>
                    </a:lnTo>
                    <a:lnTo>
                      <a:pt x="9084" y="27449"/>
                    </a:lnTo>
                    <a:lnTo>
                      <a:pt x="9370" y="27988"/>
                    </a:lnTo>
                    <a:lnTo>
                      <a:pt x="9667" y="28538"/>
                    </a:lnTo>
                    <a:lnTo>
                      <a:pt x="9975" y="29076"/>
                    </a:lnTo>
                    <a:lnTo>
                      <a:pt x="10294" y="29615"/>
                    </a:lnTo>
                    <a:lnTo>
                      <a:pt x="10624" y="30143"/>
                    </a:lnTo>
                    <a:lnTo>
                      <a:pt x="10975" y="30660"/>
                    </a:lnTo>
                    <a:lnTo>
                      <a:pt x="11327" y="31177"/>
                    </a:lnTo>
                    <a:lnTo>
                      <a:pt x="11701" y="31661"/>
                    </a:lnTo>
                    <a:lnTo>
                      <a:pt x="12086" y="32134"/>
                    </a:lnTo>
                    <a:lnTo>
                      <a:pt x="12482" y="32584"/>
                    </a:lnTo>
                    <a:lnTo>
                      <a:pt x="12680" y="32793"/>
                    </a:lnTo>
                    <a:lnTo>
                      <a:pt x="12889" y="33002"/>
                    </a:lnTo>
                    <a:lnTo>
                      <a:pt x="13098" y="33211"/>
                    </a:lnTo>
                    <a:lnTo>
                      <a:pt x="13307" y="33398"/>
                    </a:lnTo>
                    <a:lnTo>
                      <a:pt x="13516" y="33585"/>
                    </a:lnTo>
                    <a:lnTo>
                      <a:pt x="13736" y="33772"/>
                    </a:lnTo>
                    <a:lnTo>
                      <a:pt x="13956" y="33937"/>
                    </a:lnTo>
                    <a:lnTo>
                      <a:pt x="14176" y="34102"/>
                    </a:lnTo>
                    <a:lnTo>
                      <a:pt x="14637" y="34410"/>
                    </a:lnTo>
                    <a:lnTo>
                      <a:pt x="15121" y="34729"/>
                    </a:lnTo>
                    <a:lnTo>
                      <a:pt x="15638" y="35048"/>
                    </a:lnTo>
                    <a:lnTo>
                      <a:pt x="16177" y="35367"/>
                    </a:lnTo>
                    <a:lnTo>
                      <a:pt x="16738" y="35664"/>
                    </a:lnTo>
                    <a:lnTo>
                      <a:pt x="17321" y="35950"/>
                    </a:lnTo>
                    <a:lnTo>
                      <a:pt x="17926" y="36214"/>
                    </a:lnTo>
                    <a:lnTo>
                      <a:pt x="18234" y="36345"/>
                    </a:lnTo>
                    <a:lnTo>
                      <a:pt x="18541" y="36466"/>
                    </a:lnTo>
                    <a:lnTo>
                      <a:pt x="18860" y="36576"/>
                    </a:lnTo>
                    <a:lnTo>
                      <a:pt x="19179" y="36686"/>
                    </a:lnTo>
                    <a:lnTo>
                      <a:pt x="19498" y="36774"/>
                    </a:lnTo>
                    <a:lnTo>
                      <a:pt x="19817" y="36873"/>
                    </a:lnTo>
                    <a:lnTo>
                      <a:pt x="20147" y="36950"/>
                    </a:lnTo>
                    <a:lnTo>
                      <a:pt x="20477" y="37027"/>
                    </a:lnTo>
                    <a:lnTo>
                      <a:pt x="20807" y="37082"/>
                    </a:lnTo>
                    <a:lnTo>
                      <a:pt x="21137" y="37137"/>
                    </a:lnTo>
                    <a:lnTo>
                      <a:pt x="21478" y="37181"/>
                    </a:lnTo>
                    <a:lnTo>
                      <a:pt x="21808" y="37203"/>
                    </a:lnTo>
                    <a:lnTo>
                      <a:pt x="22148" y="37225"/>
                    </a:lnTo>
                    <a:lnTo>
                      <a:pt x="22819" y="37225"/>
                    </a:lnTo>
                    <a:lnTo>
                      <a:pt x="23160" y="37203"/>
                    </a:lnTo>
                    <a:lnTo>
                      <a:pt x="23501" y="37159"/>
                    </a:lnTo>
                    <a:lnTo>
                      <a:pt x="23842" y="37115"/>
                    </a:lnTo>
                    <a:lnTo>
                      <a:pt x="24172" y="37049"/>
                    </a:lnTo>
                    <a:lnTo>
                      <a:pt x="24513" y="36972"/>
                    </a:lnTo>
                    <a:lnTo>
                      <a:pt x="24854" y="36873"/>
                    </a:lnTo>
                    <a:lnTo>
                      <a:pt x="25184" y="36763"/>
                    </a:lnTo>
                    <a:lnTo>
                      <a:pt x="25525" y="36631"/>
                    </a:lnTo>
                    <a:lnTo>
                      <a:pt x="25854" y="36488"/>
                    </a:lnTo>
                    <a:lnTo>
                      <a:pt x="26184" y="36312"/>
                    </a:lnTo>
                    <a:lnTo>
                      <a:pt x="26514" y="36137"/>
                    </a:lnTo>
                    <a:lnTo>
                      <a:pt x="26833" y="35928"/>
                    </a:lnTo>
                    <a:lnTo>
                      <a:pt x="27163" y="35708"/>
                    </a:lnTo>
                    <a:lnTo>
                      <a:pt x="27482" y="35466"/>
                    </a:lnTo>
                    <a:lnTo>
                      <a:pt x="27801" y="35202"/>
                    </a:lnTo>
                    <a:lnTo>
                      <a:pt x="28109" y="34916"/>
                    </a:lnTo>
                    <a:lnTo>
                      <a:pt x="28428" y="34608"/>
                    </a:lnTo>
                    <a:lnTo>
                      <a:pt x="28736" y="34278"/>
                    </a:lnTo>
                    <a:lnTo>
                      <a:pt x="29033" y="33926"/>
                    </a:lnTo>
                    <a:lnTo>
                      <a:pt x="29330" y="33552"/>
                    </a:lnTo>
                    <a:lnTo>
                      <a:pt x="29626" y="33156"/>
                    </a:lnTo>
                    <a:lnTo>
                      <a:pt x="29912" y="32727"/>
                    </a:lnTo>
                    <a:lnTo>
                      <a:pt x="30198" y="32277"/>
                    </a:lnTo>
                    <a:lnTo>
                      <a:pt x="30473" y="31804"/>
                    </a:lnTo>
                    <a:lnTo>
                      <a:pt x="30748" y="31309"/>
                    </a:lnTo>
                    <a:lnTo>
                      <a:pt x="31012" y="30781"/>
                    </a:lnTo>
                    <a:lnTo>
                      <a:pt x="31276" y="30220"/>
                    </a:lnTo>
                    <a:lnTo>
                      <a:pt x="31529" y="29648"/>
                    </a:lnTo>
                    <a:lnTo>
                      <a:pt x="31771" y="29032"/>
                    </a:lnTo>
                    <a:lnTo>
                      <a:pt x="32013" y="28395"/>
                    </a:lnTo>
                    <a:lnTo>
                      <a:pt x="32244" y="27735"/>
                    </a:lnTo>
                    <a:lnTo>
                      <a:pt x="32475" y="27031"/>
                    </a:lnTo>
                    <a:lnTo>
                      <a:pt x="32695" y="26305"/>
                    </a:lnTo>
                    <a:lnTo>
                      <a:pt x="32904" y="25557"/>
                    </a:lnTo>
                    <a:lnTo>
                      <a:pt x="33102" y="24766"/>
                    </a:lnTo>
                    <a:lnTo>
                      <a:pt x="33234" y="24227"/>
                    </a:lnTo>
                    <a:lnTo>
                      <a:pt x="33355" y="23688"/>
                    </a:lnTo>
                    <a:lnTo>
                      <a:pt x="33453" y="23160"/>
                    </a:lnTo>
                    <a:lnTo>
                      <a:pt x="33552" y="22632"/>
                    </a:lnTo>
                    <a:lnTo>
                      <a:pt x="33640" y="22115"/>
                    </a:lnTo>
                    <a:lnTo>
                      <a:pt x="33717" y="21598"/>
                    </a:lnTo>
                    <a:lnTo>
                      <a:pt x="33783" y="21081"/>
                    </a:lnTo>
                    <a:lnTo>
                      <a:pt x="33838" y="20576"/>
                    </a:lnTo>
                    <a:lnTo>
                      <a:pt x="33882" y="20081"/>
                    </a:lnTo>
                    <a:lnTo>
                      <a:pt x="33915" y="19586"/>
                    </a:lnTo>
                    <a:lnTo>
                      <a:pt x="33948" y="19102"/>
                    </a:lnTo>
                    <a:lnTo>
                      <a:pt x="33970" y="18618"/>
                    </a:lnTo>
                    <a:lnTo>
                      <a:pt x="33981" y="18134"/>
                    </a:lnTo>
                    <a:lnTo>
                      <a:pt x="33992" y="17672"/>
                    </a:lnTo>
                    <a:lnTo>
                      <a:pt x="33992" y="17200"/>
                    </a:lnTo>
                    <a:lnTo>
                      <a:pt x="33981" y="16749"/>
                    </a:lnTo>
                    <a:lnTo>
                      <a:pt x="33959" y="16298"/>
                    </a:lnTo>
                    <a:lnTo>
                      <a:pt x="33937" y="15847"/>
                    </a:lnTo>
                    <a:lnTo>
                      <a:pt x="33882" y="14978"/>
                    </a:lnTo>
                    <a:lnTo>
                      <a:pt x="33794" y="14142"/>
                    </a:lnTo>
                    <a:lnTo>
                      <a:pt x="33695" y="13329"/>
                    </a:lnTo>
                    <a:lnTo>
                      <a:pt x="33563" y="12548"/>
                    </a:lnTo>
                    <a:lnTo>
                      <a:pt x="33431" y="11789"/>
                    </a:lnTo>
                    <a:lnTo>
                      <a:pt x="33278" y="11074"/>
                    </a:lnTo>
                    <a:lnTo>
                      <a:pt x="33124" y="10392"/>
                    </a:lnTo>
                    <a:lnTo>
                      <a:pt x="32948" y="9732"/>
                    </a:lnTo>
                    <a:lnTo>
                      <a:pt x="32772" y="9117"/>
                    </a:lnTo>
                    <a:lnTo>
                      <a:pt x="32596" y="8534"/>
                    </a:lnTo>
                    <a:lnTo>
                      <a:pt x="32409" y="7995"/>
                    </a:lnTo>
                    <a:lnTo>
                      <a:pt x="32233" y="7489"/>
                    </a:lnTo>
                    <a:lnTo>
                      <a:pt x="32057" y="7016"/>
                    </a:lnTo>
                    <a:lnTo>
                      <a:pt x="31892" y="6587"/>
                    </a:lnTo>
                    <a:lnTo>
                      <a:pt x="31727" y="6202"/>
                    </a:lnTo>
                    <a:lnTo>
                      <a:pt x="31430" y="5554"/>
                    </a:lnTo>
                    <a:lnTo>
                      <a:pt x="31199" y="5081"/>
                    </a:lnTo>
                    <a:lnTo>
                      <a:pt x="31045" y="4784"/>
                    </a:lnTo>
                    <a:lnTo>
                      <a:pt x="30990" y="4685"/>
                    </a:lnTo>
                    <a:lnTo>
                      <a:pt x="30825" y="4399"/>
                    </a:lnTo>
                    <a:lnTo>
                      <a:pt x="30660" y="4113"/>
                    </a:lnTo>
                    <a:lnTo>
                      <a:pt x="30473" y="3838"/>
                    </a:lnTo>
                    <a:lnTo>
                      <a:pt x="30286" y="3585"/>
                    </a:lnTo>
                    <a:lnTo>
                      <a:pt x="30077" y="3332"/>
                    </a:lnTo>
                    <a:lnTo>
                      <a:pt x="29868" y="3090"/>
                    </a:lnTo>
                    <a:lnTo>
                      <a:pt x="29648" y="2859"/>
                    </a:lnTo>
                    <a:lnTo>
                      <a:pt x="29418" y="2639"/>
                    </a:lnTo>
                    <a:lnTo>
                      <a:pt x="29176" y="2419"/>
                    </a:lnTo>
                    <a:lnTo>
                      <a:pt x="28934" y="2221"/>
                    </a:lnTo>
                    <a:lnTo>
                      <a:pt x="28681" y="2023"/>
                    </a:lnTo>
                    <a:lnTo>
                      <a:pt x="28417" y="1848"/>
                    </a:lnTo>
                    <a:lnTo>
                      <a:pt x="28142" y="1672"/>
                    </a:lnTo>
                    <a:lnTo>
                      <a:pt x="27867" y="1507"/>
                    </a:lnTo>
                    <a:lnTo>
                      <a:pt x="27592" y="1353"/>
                    </a:lnTo>
                    <a:lnTo>
                      <a:pt x="27295" y="1199"/>
                    </a:lnTo>
                    <a:lnTo>
                      <a:pt x="26998" y="1067"/>
                    </a:lnTo>
                    <a:lnTo>
                      <a:pt x="26701" y="935"/>
                    </a:lnTo>
                    <a:lnTo>
                      <a:pt x="26393" y="814"/>
                    </a:lnTo>
                    <a:lnTo>
                      <a:pt x="26074" y="704"/>
                    </a:lnTo>
                    <a:lnTo>
                      <a:pt x="25756" y="605"/>
                    </a:lnTo>
                    <a:lnTo>
                      <a:pt x="25437" y="506"/>
                    </a:lnTo>
                    <a:lnTo>
                      <a:pt x="25107" y="418"/>
                    </a:lnTo>
                    <a:lnTo>
                      <a:pt x="24777" y="341"/>
                    </a:lnTo>
                    <a:lnTo>
                      <a:pt x="24436" y="275"/>
                    </a:lnTo>
                    <a:lnTo>
                      <a:pt x="24095" y="209"/>
                    </a:lnTo>
                    <a:lnTo>
                      <a:pt x="23754" y="165"/>
                    </a:lnTo>
                    <a:lnTo>
                      <a:pt x="23413" y="110"/>
                    </a:lnTo>
                    <a:lnTo>
                      <a:pt x="23061" y="77"/>
                    </a:lnTo>
                    <a:lnTo>
                      <a:pt x="22709" y="44"/>
                    </a:lnTo>
                    <a:lnTo>
                      <a:pt x="22357" y="22"/>
                    </a:lnTo>
                    <a:lnTo>
                      <a:pt x="21995" y="11"/>
                    </a:lnTo>
                    <a:lnTo>
                      <a:pt x="21643" y="0"/>
                    </a:lnTo>
                    <a:close/>
                  </a:path>
                </a:pathLst>
              </a:custGeom>
              <a:solidFill>
                <a:srgbClr val="F7C9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6"/>
              <p:cNvSpPr/>
              <p:nvPr/>
            </p:nvSpPr>
            <p:spPr>
              <a:xfrm>
                <a:off x="1492804" y="1673215"/>
                <a:ext cx="72515" cy="109489"/>
              </a:xfrm>
              <a:custGeom>
                <a:avLst/>
                <a:gdLst/>
                <a:ahLst/>
                <a:cxnLst/>
                <a:rect l="l" t="t" r="r" b="b"/>
                <a:pathLst>
                  <a:path w="3191" h="4818" extrusionOk="0">
                    <a:moveTo>
                      <a:pt x="1310" y="1"/>
                    </a:moveTo>
                    <a:lnTo>
                      <a:pt x="1200" y="12"/>
                    </a:lnTo>
                    <a:lnTo>
                      <a:pt x="1101" y="34"/>
                    </a:lnTo>
                    <a:lnTo>
                      <a:pt x="991" y="67"/>
                    </a:lnTo>
                    <a:lnTo>
                      <a:pt x="881" y="111"/>
                    </a:lnTo>
                    <a:lnTo>
                      <a:pt x="771" y="155"/>
                    </a:lnTo>
                    <a:lnTo>
                      <a:pt x="661" y="221"/>
                    </a:lnTo>
                    <a:lnTo>
                      <a:pt x="551" y="298"/>
                    </a:lnTo>
                    <a:lnTo>
                      <a:pt x="441" y="385"/>
                    </a:lnTo>
                    <a:lnTo>
                      <a:pt x="353" y="495"/>
                    </a:lnTo>
                    <a:lnTo>
                      <a:pt x="265" y="605"/>
                    </a:lnTo>
                    <a:lnTo>
                      <a:pt x="199" y="737"/>
                    </a:lnTo>
                    <a:lnTo>
                      <a:pt x="133" y="880"/>
                    </a:lnTo>
                    <a:lnTo>
                      <a:pt x="78" y="1034"/>
                    </a:lnTo>
                    <a:lnTo>
                      <a:pt x="45" y="1188"/>
                    </a:lnTo>
                    <a:lnTo>
                      <a:pt x="12" y="1353"/>
                    </a:lnTo>
                    <a:lnTo>
                      <a:pt x="1" y="1529"/>
                    </a:lnTo>
                    <a:lnTo>
                      <a:pt x="1" y="1705"/>
                    </a:lnTo>
                    <a:lnTo>
                      <a:pt x="12" y="1892"/>
                    </a:lnTo>
                    <a:lnTo>
                      <a:pt x="34" y="2079"/>
                    </a:lnTo>
                    <a:lnTo>
                      <a:pt x="67" y="2266"/>
                    </a:lnTo>
                    <a:lnTo>
                      <a:pt x="111" y="2453"/>
                    </a:lnTo>
                    <a:lnTo>
                      <a:pt x="166" y="2640"/>
                    </a:lnTo>
                    <a:lnTo>
                      <a:pt x="243" y="2827"/>
                    </a:lnTo>
                    <a:lnTo>
                      <a:pt x="320" y="3014"/>
                    </a:lnTo>
                    <a:lnTo>
                      <a:pt x="419" y="3201"/>
                    </a:lnTo>
                    <a:lnTo>
                      <a:pt x="529" y="3377"/>
                    </a:lnTo>
                    <a:lnTo>
                      <a:pt x="650" y="3553"/>
                    </a:lnTo>
                    <a:lnTo>
                      <a:pt x="782" y="3718"/>
                    </a:lnTo>
                    <a:lnTo>
                      <a:pt x="936" y="3872"/>
                    </a:lnTo>
                    <a:lnTo>
                      <a:pt x="1101" y="4026"/>
                    </a:lnTo>
                    <a:lnTo>
                      <a:pt x="1277" y="4169"/>
                    </a:lnTo>
                    <a:lnTo>
                      <a:pt x="1463" y="4300"/>
                    </a:lnTo>
                    <a:lnTo>
                      <a:pt x="1672" y="4410"/>
                    </a:lnTo>
                    <a:lnTo>
                      <a:pt x="1892" y="4520"/>
                    </a:lnTo>
                    <a:lnTo>
                      <a:pt x="2123" y="4608"/>
                    </a:lnTo>
                    <a:lnTo>
                      <a:pt x="2365" y="4685"/>
                    </a:lnTo>
                    <a:lnTo>
                      <a:pt x="2629" y="4751"/>
                    </a:lnTo>
                    <a:lnTo>
                      <a:pt x="2904" y="4784"/>
                    </a:lnTo>
                    <a:lnTo>
                      <a:pt x="3190" y="4817"/>
                    </a:lnTo>
                    <a:lnTo>
                      <a:pt x="3102" y="4773"/>
                    </a:lnTo>
                    <a:lnTo>
                      <a:pt x="2871" y="4641"/>
                    </a:lnTo>
                    <a:lnTo>
                      <a:pt x="2541" y="4432"/>
                    </a:lnTo>
                    <a:lnTo>
                      <a:pt x="2343" y="4300"/>
                    </a:lnTo>
                    <a:lnTo>
                      <a:pt x="2145" y="4147"/>
                    </a:lnTo>
                    <a:lnTo>
                      <a:pt x="1936" y="3982"/>
                    </a:lnTo>
                    <a:lnTo>
                      <a:pt x="1738" y="3795"/>
                    </a:lnTo>
                    <a:lnTo>
                      <a:pt x="1540" y="3597"/>
                    </a:lnTo>
                    <a:lnTo>
                      <a:pt x="1354" y="3388"/>
                    </a:lnTo>
                    <a:lnTo>
                      <a:pt x="1189" y="3157"/>
                    </a:lnTo>
                    <a:lnTo>
                      <a:pt x="1112" y="3047"/>
                    </a:lnTo>
                    <a:lnTo>
                      <a:pt x="1035" y="2926"/>
                    </a:lnTo>
                    <a:lnTo>
                      <a:pt x="980" y="2794"/>
                    </a:lnTo>
                    <a:lnTo>
                      <a:pt x="925" y="2673"/>
                    </a:lnTo>
                    <a:lnTo>
                      <a:pt x="881" y="2541"/>
                    </a:lnTo>
                    <a:lnTo>
                      <a:pt x="837" y="2409"/>
                    </a:lnTo>
                    <a:lnTo>
                      <a:pt x="782" y="2145"/>
                    </a:lnTo>
                    <a:lnTo>
                      <a:pt x="760" y="1914"/>
                    </a:lnTo>
                    <a:lnTo>
                      <a:pt x="760" y="1793"/>
                    </a:lnTo>
                    <a:lnTo>
                      <a:pt x="760" y="1683"/>
                    </a:lnTo>
                    <a:lnTo>
                      <a:pt x="771" y="1584"/>
                    </a:lnTo>
                    <a:lnTo>
                      <a:pt x="793" y="1485"/>
                    </a:lnTo>
                    <a:lnTo>
                      <a:pt x="815" y="1386"/>
                    </a:lnTo>
                    <a:lnTo>
                      <a:pt x="848" y="1298"/>
                    </a:lnTo>
                    <a:lnTo>
                      <a:pt x="881" y="1221"/>
                    </a:lnTo>
                    <a:lnTo>
                      <a:pt x="925" y="1144"/>
                    </a:lnTo>
                    <a:lnTo>
                      <a:pt x="969" y="1067"/>
                    </a:lnTo>
                    <a:lnTo>
                      <a:pt x="1024" y="1001"/>
                    </a:lnTo>
                    <a:lnTo>
                      <a:pt x="1079" y="935"/>
                    </a:lnTo>
                    <a:lnTo>
                      <a:pt x="1145" y="880"/>
                    </a:lnTo>
                    <a:lnTo>
                      <a:pt x="1211" y="825"/>
                    </a:lnTo>
                    <a:lnTo>
                      <a:pt x="1288" y="781"/>
                    </a:lnTo>
                    <a:lnTo>
                      <a:pt x="1376" y="737"/>
                    </a:lnTo>
                    <a:lnTo>
                      <a:pt x="1452" y="704"/>
                    </a:lnTo>
                    <a:lnTo>
                      <a:pt x="1551" y="682"/>
                    </a:lnTo>
                    <a:lnTo>
                      <a:pt x="1639" y="660"/>
                    </a:lnTo>
                    <a:lnTo>
                      <a:pt x="1738" y="638"/>
                    </a:lnTo>
                    <a:lnTo>
                      <a:pt x="1848" y="627"/>
                    </a:lnTo>
                    <a:lnTo>
                      <a:pt x="2068" y="627"/>
                    </a:lnTo>
                    <a:lnTo>
                      <a:pt x="2310" y="660"/>
                    </a:lnTo>
                    <a:lnTo>
                      <a:pt x="2574" y="704"/>
                    </a:lnTo>
                    <a:lnTo>
                      <a:pt x="2849" y="781"/>
                    </a:lnTo>
                    <a:lnTo>
                      <a:pt x="2794" y="726"/>
                    </a:lnTo>
                    <a:lnTo>
                      <a:pt x="2662" y="583"/>
                    </a:lnTo>
                    <a:lnTo>
                      <a:pt x="2552" y="495"/>
                    </a:lnTo>
                    <a:lnTo>
                      <a:pt x="2431" y="396"/>
                    </a:lnTo>
                    <a:lnTo>
                      <a:pt x="2299" y="298"/>
                    </a:lnTo>
                    <a:lnTo>
                      <a:pt x="2145" y="210"/>
                    </a:lnTo>
                    <a:lnTo>
                      <a:pt x="1980" y="133"/>
                    </a:lnTo>
                    <a:lnTo>
                      <a:pt x="1804" y="67"/>
                    </a:lnTo>
                    <a:lnTo>
                      <a:pt x="1606" y="23"/>
                    </a:lnTo>
                    <a:lnTo>
                      <a:pt x="1507" y="12"/>
                    </a:lnTo>
                    <a:lnTo>
                      <a:pt x="1408" y="1"/>
                    </a:lnTo>
                    <a:close/>
                  </a:path>
                </a:pathLst>
              </a:custGeom>
              <a:solidFill>
                <a:srgbClr val="EDAF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6"/>
              <p:cNvSpPr/>
              <p:nvPr/>
            </p:nvSpPr>
            <p:spPr>
              <a:xfrm>
                <a:off x="1817455" y="1646968"/>
                <a:ext cx="123215" cy="45268"/>
              </a:xfrm>
              <a:custGeom>
                <a:avLst/>
                <a:gdLst/>
                <a:ahLst/>
                <a:cxnLst/>
                <a:rect l="l" t="t" r="r" b="b"/>
                <a:pathLst>
                  <a:path w="5422" h="1992" extrusionOk="0">
                    <a:moveTo>
                      <a:pt x="5422" y="1"/>
                    </a:moveTo>
                    <a:lnTo>
                      <a:pt x="5268" y="12"/>
                    </a:lnTo>
                    <a:lnTo>
                      <a:pt x="4905" y="23"/>
                    </a:lnTo>
                    <a:lnTo>
                      <a:pt x="4366" y="56"/>
                    </a:lnTo>
                    <a:lnTo>
                      <a:pt x="4036" y="89"/>
                    </a:lnTo>
                    <a:lnTo>
                      <a:pt x="3673" y="133"/>
                    </a:lnTo>
                    <a:lnTo>
                      <a:pt x="3288" y="188"/>
                    </a:lnTo>
                    <a:lnTo>
                      <a:pt x="2870" y="254"/>
                    </a:lnTo>
                    <a:lnTo>
                      <a:pt x="2419" y="342"/>
                    </a:lnTo>
                    <a:lnTo>
                      <a:pt x="1958" y="441"/>
                    </a:lnTo>
                    <a:lnTo>
                      <a:pt x="1485" y="551"/>
                    </a:lnTo>
                    <a:lnTo>
                      <a:pt x="1001" y="683"/>
                    </a:lnTo>
                    <a:lnTo>
                      <a:pt x="506" y="837"/>
                    </a:lnTo>
                    <a:lnTo>
                      <a:pt x="0" y="1013"/>
                    </a:lnTo>
                    <a:lnTo>
                      <a:pt x="363" y="1991"/>
                    </a:lnTo>
                    <a:lnTo>
                      <a:pt x="825" y="1826"/>
                    </a:lnTo>
                    <a:lnTo>
                      <a:pt x="1298" y="1672"/>
                    </a:lnTo>
                    <a:lnTo>
                      <a:pt x="1760" y="1551"/>
                    </a:lnTo>
                    <a:lnTo>
                      <a:pt x="2199" y="1442"/>
                    </a:lnTo>
                    <a:lnTo>
                      <a:pt x="2639" y="1354"/>
                    </a:lnTo>
                    <a:lnTo>
                      <a:pt x="3057" y="1277"/>
                    </a:lnTo>
                    <a:lnTo>
                      <a:pt x="3453" y="1211"/>
                    </a:lnTo>
                    <a:lnTo>
                      <a:pt x="3816" y="1167"/>
                    </a:lnTo>
                    <a:lnTo>
                      <a:pt x="4168" y="1123"/>
                    </a:lnTo>
                    <a:lnTo>
                      <a:pt x="4476" y="1090"/>
                    </a:lnTo>
                    <a:lnTo>
                      <a:pt x="4971" y="1057"/>
                    </a:lnTo>
                    <a:lnTo>
                      <a:pt x="5301" y="1046"/>
                    </a:lnTo>
                    <a:lnTo>
                      <a:pt x="5422" y="1035"/>
                    </a:lnTo>
                    <a:lnTo>
                      <a:pt x="542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6"/>
              <p:cNvSpPr/>
              <p:nvPr/>
            </p:nvSpPr>
            <p:spPr>
              <a:xfrm>
                <a:off x="1859678" y="1692213"/>
                <a:ext cx="61244" cy="96990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4268" extrusionOk="0">
                    <a:moveTo>
                      <a:pt x="1353" y="0"/>
                    </a:moveTo>
                    <a:lnTo>
                      <a:pt x="1210" y="11"/>
                    </a:lnTo>
                    <a:lnTo>
                      <a:pt x="1078" y="33"/>
                    </a:lnTo>
                    <a:lnTo>
                      <a:pt x="946" y="88"/>
                    </a:lnTo>
                    <a:lnTo>
                      <a:pt x="825" y="165"/>
                    </a:lnTo>
                    <a:lnTo>
                      <a:pt x="704" y="253"/>
                    </a:lnTo>
                    <a:lnTo>
                      <a:pt x="594" y="363"/>
                    </a:lnTo>
                    <a:lnTo>
                      <a:pt x="495" y="484"/>
                    </a:lnTo>
                    <a:lnTo>
                      <a:pt x="396" y="616"/>
                    </a:lnTo>
                    <a:lnTo>
                      <a:pt x="308" y="770"/>
                    </a:lnTo>
                    <a:lnTo>
                      <a:pt x="232" y="935"/>
                    </a:lnTo>
                    <a:lnTo>
                      <a:pt x="166" y="1111"/>
                    </a:lnTo>
                    <a:lnTo>
                      <a:pt x="111" y="1298"/>
                    </a:lnTo>
                    <a:lnTo>
                      <a:pt x="67" y="1496"/>
                    </a:lnTo>
                    <a:lnTo>
                      <a:pt x="34" y="1705"/>
                    </a:lnTo>
                    <a:lnTo>
                      <a:pt x="12" y="1914"/>
                    </a:lnTo>
                    <a:lnTo>
                      <a:pt x="1" y="2134"/>
                    </a:lnTo>
                    <a:lnTo>
                      <a:pt x="12" y="2354"/>
                    </a:lnTo>
                    <a:lnTo>
                      <a:pt x="34" y="2563"/>
                    </a:lnTo>
                    <a:lnTo>
                      <a:pt x="67" y="2761"/>
                    </a:lnTo>
                    <a:lnTo>
                      <a:pt x="111" y="2959"/>
                    </a:lnTo>
                    <a:lnTo>
                      <a:pt x="166" y="3146"/>
                    </a:lnTo>
                    <a:lnTo>
                      <a:pt x="232" y="3322"/>
                    </a:lnTo>
                    <a:lnTo>
                      <a:pt x="308" y="3486"/>
                    </a:lnTo>
                    <a:lnTo>
                      <a:pt x="396" y="3640"/>
                    </a:lnTo>
                    <a:lnTo>
                      <a:pt x="495" y="3783"/>
                    </a:lnTo>
                    <a:lnTo>
                      <a:pt x="594" y="3904"/>
                    </a:lnTo>
                    <a:lnTo>
                      <a:pt x="704" y="4003"/>
                    </a:lnTo>
                    <a:lnTo>
                      <a:pt x="825" y="4102"/>
                    </a:lnTo>
                    <a:lnTo>
                      <a:pt x="946" y="4168"/>
                    </a:lnTo>
                    <a:lnTo>
                      <a:pt x="1078" y="4223"/>
                    </a:lnTo>
                    <a:lnTo>
                      <a:pt x="1210" y="4256"/>
                    </a:lnTo>
                    <a:lnTo>
                      <a:pt x="1353" y="4267"/>
                    </a:lnTo>
                    <a:lnTo>
                      <a:pt x="1485" y="4256"/>
                    </a:lnTo>
                    <a:lnTo>
                      <a:pt x="1617" y="4223"/>
                    </a:lnTo>
                    <a:lnTo>
                      <a:pt x="1749" y="4168"/>
                    </a:lnTo>
                    <a:lnTo>
                      <a:pt x="1870" y="4102"/>
                    </a:lnTo>
                    <a:lnTo>
                      <a:pt x="1991" y="4003"/>
                    </a:lnTo>
                    <a:lnTo>
                      <a:pt x="2101" y="3904"/>
                    </a:lnTo>
                    <a:lnTo>
                      <a:pt x="2200" y="3783"/>
                    </a:lnTo>
                    <a:lnTo>
                      <a:pt x="2299" y="3640"/>
                    </a:lnTo>
                    <a:lnTo>
                      <a:pt x="2387" y="3486"/>
                    </a:lnTo>
                    <a:lnTo>
                      <a:pt x="2464" y="3322"/>
                    </a:lnTo>
                    <a:lnTo>
                      <a:pt x="2530" y="3146"/>
                    </a:lnTo>
                    <a:lnTo>
                      <a:pt x="2585" y="2959"/>
                    </a:lnTo>
                    <a:lnTo>
                      <a:pt x="2629" y="2761"/>
                    </a:lnTo>
                    <a:lnTo>
                      <a:pt x="2662" y="2563"/>
                    </a:lnTo>
                    <a:lnTo>
                      <a:pt x="2684" y="2354"/>
                    </a:lnTo>
                    <a:lnTo>
                      <a:pt x="2695" y="2134"/>
                    </a:lnTo>
                    <a:lnTo>
                      <a:pt x="2684" y="1914"/>
                    </a:lnTo>
                    <a:lnTo>
                      <a:pt x="2662" y="1705"/>
                    </a:lnTo>
                    <a:lnTo>
                      <a:pt x="2629" y="1496"/>
                    </a:lnTo>
                    <a:lnTo>
                      <a:pt x="2585" y="1298"/>
                    </a:lnTo>
                    <a:lnTo>
                      <a:pt x="2530" y="1111"/>
                    </a:lnTo>
                    <a:lnTo>
                      <a:pt x="2464" y="935"/>
                    </a:lnTo>
                    <a:lnTo>
                      <a:pt x="2387" y="770"/>
                    </a:lnTo>
                    <a:lnTo>
                      <a:pt x="2299" y="616"/>
                    </a:lnTo>
                    <a:lnTo>
                      <a:pt x="2200" y="484"/>
                    </a:lnTo>
                    <a:lnTo>
                      <a:pt x="2101" y="363"/>
                    </a:lnTo>
                    <a:lnTo>
                      <a:pt x="1991" y="253"/>
                    </a:lnTo>
                    <a:lnTo>
                      <a:pt x="1870" y="165"/>
                    </a:lnTo>
                    <a:lnTo>
                      <a:pt x="1749" y="88"/>
                    </a:lnTo>
                    <a:lnTo>
                      <a:pt x="1617" y="33"/>
                    </a:lnTo>
                    <a:lnTo>
                      <a:pt x="1485" y="11"/>
                    </a:lnTo>
                    <a:lnTo>
                      <a:pt x="135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6"/>
              <p:cNvSpPr/>
              <p:nvPr/>
            </p:nvSpPr>
            <p:spPr>
              <a:xfrm>
                <a:off x="2091838" y="1646968"/>
                <a:ext cx="104740" cy="39019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717" extrusionOk="0">
                    <a:moveTo>
                      <a:pt x="1" y="1"/>
                    </a:moveTo>
                    <a:lnTo>
                      <a:pt x="12" y="1035"/>
                    </a:lnTo>
                    <a:lnTo>
                      <a:pt x="419" y="1046"/>
                    </a:lnTo>
                    <a:lnTo>
                      <a:pt x="859" y="1068"/>
                    </a:lnTo>
                    <a:lnTo>
                      <a:pt x="1419" y="1112"/>
                    </a:lnTo>
                    <a:lnTo>
                      <a:pt x="1738" y="1145"/>
                    </a:lnTo>
                    <a:lnTo>
                      <a:pt x="2068" y="1189"/>
                    </a:lnTo>
                    <a:lnTo>
                      <a:pt x="2420" y="1244"/>
                    </a:lnTo>
                    <a:lnTo>
                      <a:pt x="2783" y="1310"/>
                    </a:lnTo>
                    <a:lnTo>
                      <a:pt x="3146" y="1398"/>
                    </a:lnTo>
                    <a:lnTo>
                      <a:pt x="3520" y="1486"/>
                    </a:lnTo>
                    <a:lnTo>
                      <a:pt x="3894" y="1595"/>
                    </a:lnTo>
                    <a:lnTo>
                      <a:pt x="4257" y="1716"/>
                    </a:lnTo>
                    <a:lnTo>
                      <a:pt x="4609" y="738"/>
                    </a:lnTo>
                    <a:lnTo>
                      <a:pt x="4213" y="606"/>
                    </a:lnTo>
                    <a:lnTo>
                      <a:pt x="3806" y="485"/>
                    </a:lnTo>
                    <a:lnTo>
                      <a:pt x="3410" y="386"/>
                    </a:lnTo>
                    <a:lnTo>
                      <a:pt x="3003" y="309"/>
                    </a:lnTo>
                    <a:lnTo>
                      <a:pt x="2618" y="232"/>
                    </a:lnTo>
                    <a:lnTo>
                      <a:pt x="2244" y="177"/>
                    </a:lnTo>
                    <a:lnTo>
                      <a:pt x="1881" y="122"/>
                    </a:lnTo>
                    <a:lnTo>
                      <a:pt x="1551" y="89"/>
                    </a:lnTo>
                    <a:lnTo>
                      <a:pt x="947" y="34"/>
                    </a:lnTo>
                    <a:lnTo>
                      <a:pt x="463" y="12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6"/>
              <p:cNvSpPr/>
              <p:nvPr/>
            </p:nvSpPr>
            <p:spPr>
              <a:xfrm>
                <a:off x="2111836" y="1692213"/>
                <a:ext cx="60994" cy="96990"/>
              </a:xfrm>
              <a:custGeom>
                <a:avLst/>
                <a:gdLst/>
                <a:ahLst/>
                <a:cxnLst/>
                <a:rect l="l" t="t" r="r" b="b"/>
                <a:pathLst>
                  <a:path w="2684" h="4268" extrusionOk="0">
                    <a:moveTo>
                      <a:pt x="1342" y="0"/>
                    </a:moveTo>
                    <a:lnTo>
                      <a:pt x="1210" y="11"/>
                    </a:lnTo>
                    <a:lnTo>
                      <a:pt x="1078" y="33"/>
                    </a:lnTo>
                    <a:lnTo>
                      <a:pt x="946" y="88"/>
                    </a:lnTo>
                    <a:lnTo>
                      <a:pt x="825" y="165"/>
                    </a:lnTo>
                    <a:lnTo>
                      <a:pt x="704" y="253"/>
                    </a:lnTo>
                    <a:lnTo>
                      <a:pt x="594" y="363"/>
                    </a:lnTo>
                    <a:lnTo>
                      <a:pt x="495" y="484"/>
                    </a:lnTo>
                    <a:lnTo>
                      <a:pt x="397" y="616"/>
                    </a:lnTo>
                    <a:lnTo>
                      <a:pt x="309" y="770"/>
                    </a:lnTo>
                    <a:lnTo>
                      <a:pt x="232" y="935"/>
                    </a:lnTo>
                    <a:lnTo>
                      <a:pt x="166" y="1111"/>
                    </a:lnTo>
                    <a:lnTo>
                      <a:pt x="111" y="1298"/>
                    </a:lnTo>
                    <a:lnTo>
                      <a:pt x="67" y="1496"/>
                    </a:lnTo>
                    <a:lnTo>
                      <a:pt x="34" y="1705"/>
                    </a:lnTo>
                    <a:lnTo>
                      <a:pt x="12" y="1914"/>
                    </a:lnTo>
                    <a:lnTo>
                      <a:pt x="1" y="2134"/>
                    </a:lnTo>
                    <a:lnTo>
                      <a:pt x="12" y="2354"/>
                    </a:lnTo>
                    <a:lnTo>
                      <a:pt x="34" y="2563"/>
                    </a:lnTo>
                    <a:lnTo>
                      <a:pt x="67" y="2761"/>
                    </a:lnTo>
                    <a:lnTo>
                      <a:pt x="111" y="2959"/>
                    </a:lnTo>
                    <a:lnTo>
                      <a:pt x="166" y="3146"/>
                    </a:lnTo>
                    <a:lnTo>
                      <a:pt x="232" y="3322"/>
                    </a:lnTo>
                    <a:lnTo>
                      <a:pt x="309" y="3486"/>
                    </a:lnTo>
                    <a:lnTo>
                      <a:pt x="397" y="3640"/>
                    </a:lnTo>
                    <a:lnTo>
                      <a:pt x="495" y="3783"/>
                    </a:lnTo>
                    <a:lnTo>
                      <a:pt x="594" y="3904"/>
                    </a:lnTo>
                    <a:lnTo>
                      <a:pt x="704" y="4003"/>
                    </a:lnTo>
                    <a:lnTo>
                      <a:pt x="825" y="4102"/>
                    </a:lnTo>
                    <a:lnTo>
                      <a:pt x="946" y="4168"/>
                    </a:lnTo>
                    <a:lnTo>
                      <a:pt x="1078" y="4223"/>
                    </a:lnTo>
                    <a:lnTo>
                      <a:pt x="1210" y="4256"/>
                    </a:lnTo>
                    <a:lnTo>
                      <a:pt x="1342" y="4267"/>
                    </a:lnTo>
                    <a:lnTo>
                      <a:pt x="1485" y="4256"/>
                    </a:lnTo>
                    <a:lnTo>
                      <a:pt x="1617" y="4223"/>
                    </a:lnTo>
                    <a:lnTo>
                      <a:pt x="1749" y="4168"/>
                    </a:lnTo>
                    <a:lnTo>
                      <a:pt x="1870" y="4102"/>
                    </a:lnTo>
                    <a:lnTo>
                      <a:pt x="1980" y="4003"/>
                    </a:lnTo>
                    <a:lnTo>
                      <a:pt x="2090" y="3904"/>
                    </a:lnTo>
                    <a:lnTo>
                      <a:pt x="2200" y="3783"/>
                    </a:lnTo>
                    <a:lnTo>
                      <a:pt x="2299" y="3640"/>
                    </a:lnTo>
                    <a:lnTo>
                      <a:pt x="2376" y="3486"/>
                    </a:lnTo>
                    <a:lnTo>
                      <a:pt x="2453" y="3322"/>
                    </a:lnTo>
                    <a:lnTo>
                      <a:pt x="2530" y="3146"/>
                    </a:lnTo>
                    <a:lnTo>
                      <a:pt x="2585" y="2959"/>
                    </a:lnTo>
                    <a:lnTo>
                      <a:pt x="2629" y="2761"/>
                    </a:lnTo>
                    <a:lnTo>
                      <a:pt x="2662" y="2563"/>
                    </a:lnTo>
                    <a:lnTo>
                      <a:pt x="2684" y="2354"/>
                    </a:lnTo>
                    <a:lnTo>
                      <a:pt x="2684" y="2134"/>
                    </a:lnTo>
                    <a:lnTo>
                      <a:pt x="2684" y="1914"/>
                    </a:lnTo>
                    <a:lnTo>
                      <a:pt x="2662" y="1705"/>
                    </a:lnTo>
                    <a:lnTo>
                      <a:pt x="2629" y="1496"/>
                    </a:lnTo>
                    <a:lnTo>
                      <a:pt x="2585" y="1298"/>
                    </a:lnTo>
                    <a:lnTo>
                      <a:pt x="2530" y="1111"/>
                    </a:lnTo>
                    <a:lnTo>
                      <a:pt x="2453" y="935"/>
                    </a:lnTo>
                    <a:lnTo>
                      <a:pt x="2376" y="770"/>
                    </a:lnTo>
                    <a:lnTo>
                      <a:pt x="2299" y="616"/>
                    </a:lnTo>
                    <a:lnTo>
                      <a:pt x="2200" y="484"/>
                    </a:lnTo>
                    <a:lnTo>
                      <a:pt x="2090" y="363"/>
                    </a:lnTo>
                    <a:lnTo>
                      <a:pt x="1980" y="253"/>
                    </a:lnTo>
                    <a:lnTo>
                      <a:pt x="1870" y="165"/>
                    </a:lnTo>
                    <a:lnTo>
                      <a:pt x="1749" y="88"/>
                    </a:lnTo>
                    <a:lnTo>
                      <a:pt x="1617" y="33"/>
                    </a:lnTo>
                    <a:lnTo>
                      <a:pt x="1485" y="11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6"/>
              <p:cNvSpPr/>
              <p:nvPr/>
            </p:nvSpPr>
            <p:spPr>
              <a:xfrm>
                <a:off x="1991393" y="1764433"/>
                <a:ext cx="97717" cy="153962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6775" extrusionOk="0">
                    <a:moveTo>
                      <a:pt x="1650" y="1"/>
                    </a:moveTo>
                    <a:lnTo>
                      <a:pt x="1639" y="155"/>
                    </a:lnTo>
                    <a:lnTo>
                      <a:pt x="1628" y="319"/>
                    </a:lnTo>
                    <a:lnTo>
                      <a:pt x="1639" y="649"/>
                    </a:lnTo>
                    <a:lnTo>
                      <a:pt x="1650" y="968"/>
                    </a:lnTo>
                    <a:lnTo>
                      <a:pt x="1694" y="1298"/>
                    </a:lnTo>
                    <a:lnTo>
                      <a:pt x="1716" y="1463"/>
                    </a:lnTo>
                    <a:lnTo>
                      <a:pt x="1749" y="1617"/>
                    </a:lnTo>
                    <a:lnTo>
                      <a:pt x="1815" y="1936"/>
                    </a:lnTo>
                    <a:lnTo>
                      <a:pt x="1892" y="2255"/>
                    </a:lnTo>
                    <a:lnTo>
                      <a:pt x="1980" y="2574"/>
                    </a:lnTo>
                    <a:lnTo>
                      <a:pt x="2089" y="2882"/>
                    </a:lnTo>
                    <a:lnTo>
                      <a:pt x="2210" y="3190"/>
                    </a:lnTo>
                    <a:lnTo>
                      <a:pt x="2353" y="3498"/>
                    </a:lnTo>
                    <a:lnTo>
                      <a:pt x="2496" y="3795"/>
                    </a:lnTo>
                    <a:lnTo>
                      <a:pt x="2661" y="4080"/>
                    </a:lnTo>
                    <a:lnTo>
                      <a:pt x="2738" y="4223"/>
                    </a:lnTo>
                    <a:lnTo>
                      <a:pt x="2837" y="4366"/>
                    </a:lnTo>
                    <a:lnTo>
                      <a:pt x="3013" y="4630"/>
                    </a:lnTo>
                    <a:lnTo>
                      <a:pt x="3079" y="4740"/>
                    </a:lnTo>
                    <a:lnTo>
                      <a:pt x="3145" y="4850"/>
                    </a:lnTo>
                    <a:lnTo>
                      <a:pt x="3200" y="4960"/>
                    </a:lnTo>
                    <a:lnTo>
                      <a:pt x="3233" y="5059"/>
                    </a:lnTo>
                    <a:lnTo>
                      <a:pt x="3266" y="5147"/>
                    </a:lnTo>
                    <a:lnTo>
                      <a:pt x="3277" y="5235"/>
                    </a:lnTo>
                    <a:lnTo>
                      <a:pt x="3277" y="5301"/>
                    </a:lnTo>
                    <a:lnTo>
                      <a:pt x="3277" y="5367"/>
                    </a:lnTo>
                    <a:lnTo>
                      <a:pt x="3255" y="5422"/>
                    </a:lnTo>
                    <a:lnTo>
                      <a:pt x="3222" y="5488"/>
                    </a:lnTo>
                    <a:lnTo>
                      <a:pt x="3167" y="5554"/>
                    </a:lnTo>
                    <a:lnTo>
                      <a:pt x="3101" y="5620"/>
                    </a:lnTo>
                    <a:lnTo>
                      <a:pt x="3013" y="5686"/>
                    </a:lnTo>
                    <a:lnTo>
                      <a:pt x="2914" y="5752"/>
                    </a:lnTo>
                    <a:lnTo>
                      <a:pt x="2804" y="5807"/>
                    </a:lnTo>
                    <a:lnTo>
                      <a:pt x="2683" y="5862"/>
                    </a:lnTo>
                    <a:lnTo>
                      <a:pt x="2419" y="5950"/>
                    </a:lnTo>
                    <a:lnTo>
                      <a:pt x="2144" y="6027"/>
                    </a:lnTo>
                    <a:lnTo>
                      <a:pt x="1859" y="6093"/>
                    </a:lnTo>
                    <a:lnTo>
                      <a:pt x="1562" y="6148"/>
                    </a:lnTo>
                    <a:lnTo>
                      <a:pt x="1265" y="6181"/>
                    </a:lnTo>
                    <a:lnTo>
                      <a:pt x="957" y="6214"/>
                    </a:lnTo>
                    <a:lnTo>
                      <a:pt x="638" y="6225"/>
                    </a:lnTo>
                    <a:lnTo>
                      <a:pt x="330" y="6236"/>
                    </a:lnTo>
                    <a:lnTo>
                      <a:pt x="0" y="6247"/>
                    </a:lnTo>
                    <a:lnTo>
                      <a:pt x="143" y="6324"/>
                    </a:lnTo>
                    <a:lnTo>
                      <a:pt x="297" y="6390"/>
                    </a:lnTo>
                    <a:lnTo>
                      <a:pt x="440" y="6456"/>
                    </a:lnTo>
                    <a:lnTo>
                      <a:pt x="594" y="6511"/>
                    </a:lnTo>
                    <a:lnTo>
                      <a:pt x="748" y="6566"/>
                    </a:lnTo>
                    <a:lnTo>
                      <a:pt x="913" y="6610"/>
                    </a:lnTo>
                    <a:lnTo>
                      <a:pt x="1232" y="6687"/>
                    </a:lnTo>
                    <a:lnTo>
                      <a:pt x="1562" y="6742"/>
                    </a:lnTo>
                    <a:lnTo>
                      <a:pt x="1903" y="6775"/>
                    </a:lnTo>
                    <a:lnTo>
                      <a:pt x="2243" y="6775"/>
                    </a:lnTo>
                    <a:lnTo>
                      <a:pt x="2408" y="6764"/>
                    </a:lnTo>
                    <a:lnTo>
                      <a:pt x="2584" y="6753"/>
                    </a:lnTo>
                    <a:lnTo>
                      <a:pt x="2760" y="6731"/>
                    </a:lnTo>
                    <a:lnTo>
                      <a:pt x="2936" y="6687"/>
                    </a:lnTo>
                    <a:lnTo>
                      <a:pt x="3112" y="6643"/>
                    </a:lnTo>
                    <a:lnTo>
                      <a:pt x="3299" y="6577"/>
                    </a:lnTo>
                    <a:lnTo>
                      <a:pt x="3475" y="6500"/>
                    </a:lnTo>
                    <a:lnTo>
                      <a:pt x="3651" y="6390"/>
                    </a:lnTo>
                    <a:lnTo>
                      <a:pt x="3739" y="6335"/>
                    </a:lnTo>
                    <a:lnTo>
                      <a:pt x="3827" y="6258"/>
                    </a:lnTo>
                    <a:lnTo>
                      <a:pt x="3915" y="6181"/>
                    </a:lnTo>
                    <a:lnTo>
                      <a:pt x="3992" y="6093"/>
                    </a:lnTo>
                    <a:lnTo>
                      <a:pt x="4069" y="6005"/>
                    </a:lnTo>
                    <a:lnTo>
                      <a:pt x="4135" y="5895"/>
                    </a:lnTo>
                    <a:lnTo>
                      <a:pt x="4190" y="5785"/>
                    </a:lnTo>
                    <a:lnTo>
                      <a:pt x="4234" y="5664"/>
                    </a:lnTo>
                    <a:lnTo>
                      <a:pt x="4267" y="5543"/>
                    </a:lnTo>
                    <a:lnTo>
                      <a:pt x="4289" y="5411"/>
                    </a:lnTo>
                    <a:lnTo>
                      <a:pt x="4300" y="5290"/>
                    </a:lnTo>
                    <a:lnTo>
                      <a:pt x="4300" y="5169"/>
                    </a:lnTo>
                    <a:lnTo>
                      <a:pt x="4289" y="5059"/>
                    </a:lnTo>
                    <a:lnTo>
                      <a:pt x="4267" y="4938"/>
                    </a:lnTo>
                    <a:lnTo>
                      <a:pt x="4245" y="4839"/>
                    </a:lnTo>
                    <a:lnTo>
                      <a:pt x="4212" y="4729"/>
                    </a:lnTo>
                    <a:lnTo>
                      <a:pt x="4146" y="4542"/>
                    </a:lnTo>
                    <a:lnTo>
                      <a:pt x="4058" y="4366"/>
                    </a:lnTo>
                    <a:lnTo>
                      <a:pt x="3959" y="4201"/>
                    </a:lnTo>
                    <a:lnTo>
                      <a:pt x="3860" y="4047"/>
                    </a:lnTo>
                    <a:lnTo>
                      <a:pt x="3684" y="3795"/>
                    </a:lnTo>
                    <a:lnTo>
                      <a:pt x="3508" y="3553"/>
                    </a:lnTo>
                    <a:lnTo>
                      <a:pt x="3343" y="3300"/>
                    </a:lnTo>
                    <a:lnTo>
                      <a:pt x="3035" y="2783"/>
                    </a:lnTo>
                    <a:lnTo>
                      <a:pt x="2727" y="2255"/>
                    </a:lnTo>
                    <a:lnTo>
                      <a:pt x="2452" y="1716"/>
                    </a:lnTo>
                    <a:lnTo>
                      <a:pt x="2375" y="1573"/>
                    </a:lnTo>
                    <a:lnTo>
                      <a:pt x="2309" y="1430"/>
                    </a:lnTo>
                    <a:lnTo>
                      <a:pt x="2243" y="1298"/>
                    </a:lnTo>
                    <a:lnTo>
                      <a:pt x="2177" y="1155"/>
                    </a:lnTo>
                    <a:lnTo>
                      <a:pt x="2111" y="1012"/>
                    </a:lnTo>
                    <a:lnTo>
                      <a:pt x="2045" y="869"/>
                    </a:lnTo>
                    <a:lnTo>
                      <a:pt x="1914" y="583"/>
                    </a:lnTo>
                    <a:lnTo>
                      <a:pt x="1650" y="1"/>
                    </a:lnTo>
                    <a:close/>
                  </a:path>
                </a:pathLst>
              </a:custGeom>
              <a:solidFill>
                <a:srgbClr val="DD9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6"/>
              <p:cNvSpPr/>
              <p:nvPr/>
            </p:nvSpPr>
            <p:spPr>
              <a:xfrm>
                <a:off x="473923" y="3435825"/>
                <a:ext cx="589555" cy="1925307"/>
              </a:xfrm>
              <a:custGeom>
                <a:avLst/>
                <a:gdLst/>
                <a:ahLst/>
                <a:cxnLst/>
                <a:rect l="l" t="t" r="r" b="b"/>
                <a:pathLst>
                  <a:path w="25943" h="84722" extrusionOk="0">
                    <a:moveTo>
                      <a:pt x="4455" y="0"/>
                    </a:moveTo>
                    <a:lnTo>
                      <a:pt x="3872" y="3794"/>
                    </a:lnTo>
                    <a:lnTo>
                      <a:pt x="3245" y="7819"/>
                    </a:lnTo>
                    <a:lnTo>
                      <a:pt x="2519" y="12647"/>
                    </a:lnTo>
                    <a:lnTo>
                      <a:pt x="1749" y="17805"/>
                    </a:lnTo>
                    <a:lnTo>
                      <a:pt x="1375" y="20356"/>
                    </a:lnTo>
                    <a:lnTo>
                      <a:pt x="1024" y="22808"/>
                    </a:lnTo>
                    <a:lnTo>
                      <a:pt x="705" y="25118"/>
                    </a:lnTo>
                    <a:lnTo>
                      <a:pt x="430" y="27207"/>
                    </a:lnTo>
                    <a:lnTo>
                      <a:pt x="199" y="29022"/>
                    </a:lnTo>
                    <a:lnTo>
                      <a:pt x="23" y="30517"/>
                    </a:lnTo>
                    <a:lnTo>
                      <a:pt x="1" y="30869"/>
                    </a:lnTo>
                    <a:lnTo>
                      <a:pt x="1" y="31276"/>
                    </a:lnTo>
                    <a:lnTo>
                      <a:pt x="23" y="31749"/>
                    </a:lnTo>
                    <a:lnTo>
                      <a:pt x="56" y="32266"/>
                    </a:lnTo>
                    <a:lnTo>
                      <a:pt x="122" y="32838"/>
                    </a:lnTo>
                    <a:lnTo>
                      <a:pt x="199" y="33453"/>
                    </a:lnTo>
                    <a:lnTo>
                      <a:pt x="298" y="34124"/>
                    </a:lnTo>
                    <a:lnTo>
                      <a:pt x="408" y="34839"/>
                    </a:lnTo>
                    <a:lnTo>
                      <a:pt x="551" y="35598"/>
                    </a:lnTo>
                    <a:lnTo>
                      <a:pt x="694" y="36390"/>
                    </a:lnTo>
                    <a:lnTo>
                      <a:pt x="859" y="37225"/>
                    </a:lnTo>
                    <a:lnTo>
                      <a:pt x="1035" y="38094"/>
                    </a:lnTo>
                    <a:lnTo>
                      <a:pt x="1441" y="39942"/>
                    </a:lnTo>
                    <a:lnTo>
                      <a:pt x="1892" y="41921"/>
                    </a:lnTo>
                    <a:lnTo>
                      <a:pt x="2398" y="44000"/>
                    </a:lnTo>
                    <a:lnTo>
                      <a:pt x="2937" y="46166"/>
                    </a:lnTo>
                    <a:lnTo>
                      <a:pt x="3509" y="48410"/>
                    </a:lnTo>
                    <a:lnTo>
                      <a:pt x="4114" y="50719"/>
                    </a:lnTo>
                    <a:lnTo>
                      <a:pt x="4752" y="53072"/>
                    </a:lnTo>
                    <a:lnTo>
                      <a:pt x="5400" y="55448"/>
                    </a:lnTo>
                    <a:lnTo>
                      <a:pt x="6060" y="57845"/>
                    </a:lnTo>
                    <a:lnTo>
                      <a:pt x="6731" y="60231"/>
                    </a:lnTo>
                    <a:lnTo>
                      <a:pt x="7402" y="62596"/>
                    </a:lnTo>
                    <a:lnTo>
                      <a:pt x="8062" y="64916"/>
                    </a:lnTo>
                    <a:lnTo>
                      <a:pt x="9370" y="69403"/>
                    </a:lnTo>
                    <a:lnTo>
                      <a:pt x="10591" y="73549"/>
                    </a:lnTo>
                    <a:lnTo>
                      <a:pt x="11702" y="77233"/>
                    </a:lnTo>
                    <a:lnTo>
                      <a:pt x="12625" y="80323"/>
                    </a:lnTo>
                    <a:lnTo>
                      <a:pt x="13351" y="82677"/>
                    </a:lnTo>
                    <a:lnTo>
                      <a:pt x="13978" y="84722"/>
                    </a:lnTo>
                    <a:lnTo>
                      <a:pt x="25943" y="81258"/>
                    </a:lnTo>
                    <a:lnTo>
                      <a:pt x="25019" y="73780"/>
                    </a:lnTo>
                    <a:lnTo>
                      <a:pt x="23007" y="57273"/>
                    </a:lnTo>
                    <a:lnTo>
                      <a:pt x="21940" y="48432"/>
                    </a:lnTo>
                    <a:lnTo>
                      <a:pt x="21005" y="40668"/>
                    </a:lnTo>
                    <a:lnTo>
                      <a:pt x="20345" y="35125"/>
                    </a:lnTo>
                    <a:lnTo>
                      <a:pt x="20158" y="33519"/>
                    </a:lnTo>
                    <a:lnTo>
                      <a:pt x="20114" y="33080"/>
                    </a:lnTo>
                    <a:lnTo>
                      <a:pt x="20103" y="32893"/>
                    </a:lnTo>
                    <a:lnTo>
                      <a:pt x="20136" y="32299"/>
                    </a:lnTo>
                    <a:lnTo>
                      <a:pt x="20202" y="31617"/>
                    </a:lnTo>
                    <a:lnTo>
                      <a:pt x="20290" y="30858"/>
                    </a:lnTo>
                    <a:lnTo>
                      <a:pt x="20400" y="30022"/>
                    </a:lnTo>
                    <a:lnTo>
                      <a:pt x="20532" y="29121"/>
                    </a:lnTo>
                    <a:lnTo>
                      <a:pt x="20686" y="28164"/>
                    </a:lnTo>
                    <a:lnTo>
                      <a:pt x="20851" y="27152"/>
                    </a:lnTo>
                    <a:lnTo>
                      <a:pt x="21038" y="26085"/>
                    </a:lnTo>
                    <a:lnTo>
                      <a:pt x="21445" y="23853"/>
                    </a:lnTo>
                    <a:lnTo>
                      <a:pt x="21896" y="21522"/>
                    </a:lnTo>
                    <a:lnTo>
                      <a:pt x="22380" y="19146"/>
                    </a:lnTo>
                    <a:lnTo>
                      <a:pt x="22864" y="16782"/>
                    </a:lnTo>
                    <a:lnTo>
                      <a:pt x="23348" y="14483"/>
                    </a:lnTo>
                    <a:lnTo>
                      <a:pt x="23820" y="12306"/>
                    </a:lnTo>
                    <a:lnTo>
                      <a:pt x="24645" y="8567"/>
                    </a:lnTo>
                    <a:lnTo>
                      <a:pt x="25217" y="5983"/>
                    </a:lnTo>
                    <a:lnTo>
                      <a:pt x="25437" y="5026"/>
                    </a:lnTo>
                    <a:lnTo>
                      <a:pt x="4455" y="0"/>
                    </a:lnTo>
                    <a:close/>
                  </a:path>
                </a:pathLst>
              </a:custGeom>
              <a:solidFill>
                <a:srgbClr val="F7C9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6"/>
              <p:cNvSpPr/>
              <p:nvPr/>
            </p:nvSpPr>
            <p:spPr>
              <a:xfrm>
                <a:off x="457197" y="2323738"/>
                <a:ext cx="875185" cy="1361523"/>
              </a:xfrm>
              <a:custGeom>
                <a:avLst/>
                <a:gdLst/>
                <a:ahLst/>
                <a:cxnLst/>
                <a:rect l="l" t="t" r="r" b="b"/>
                <a:pathLst>
                  <a:path w="38512" h="59913" extrusionOk="0">
                    <a:moveTo>
                      <a:pt x="25634" y="0"/>
                    </a:moveTo>
                    <a:lnTo>
                      <a:pt x="25172" y="33"/>
                    </a:lnTo>
                    <a:lnTo>
                      <a:pt x="24710" y="77"/>
                    </a:lnTo>
                    <a:lnTo>
                      <a:pt x="24249" y="143"/>
                    </a:lnTo>
                    <a:lnTo>
                      <a:pt x="23798" y="231"/>
                    </a:lnTo>
                    <a:lnTo>
                      <a:pt x="23347" y="341"/>
                    </a:lnTo>
                    <a:lnTo>
                      <a:pt x="22907" y="473"/>
                    </a:lnTo>
                    <a:lnTo>
                      <a:pt x="22467" y="627"/>
                    </a:lnTo>
                    <a:lnTo>
                      <a:pt x="22038" y="792"/>
                    </a:lnTo>
                    <a:lnTo>
                      <a:pt x="21609" y="979"/>
                    </a:lnTo>
                    <a:lnTo>
                      <a:pt x="21191" y="1177"/>
                    </a:lnTo>
                    <a:lnTo>
                      <a:pt x="20773" y="1408"/>
                    </a:lnTo>
                    <a:lnTo>
                      <a:pt x="20356" y="1639"/>
                    </a:lnTo>
                    <a:lnTo>
                      <a:pt x="19949" y="1903"/>
                    </a:lnTo>
                    <a:lnTo>
                      <a:pt x="19542" y="2178"/>
                    </a:lnTo>
                    <a:lnTo>
                      <a:pt x="19146" y="2463"/>
                    </a:lnTo>
                    <a:lnTo>
                      <a:pt x="18750" y="2771"/>
                    </a:lnTo>
                    <a:lnTo>
                      <a:pt x="18354" y="3090"/>
                    </a:lnTo>
                    <a:lnTo>
                      <a:pt x="17969" y="3431"/>
                    </a:lnTo>
                    <a:lnTo>
                      <a:pt x="17584" y="3783"/>
                    </a:lnTo>
                    <a:lnTo>
                      <a:pt x="17210" y="4146"/>
                    </a:lnTo>
                    <a:lnTo>
                      <a:pt x="16837" y="4531"/>
                    </a:lnTo>
                    <a:lnTo>
                      <a:pt x="16474" y="4927"/>
                    </a:lnTo>
                    <a:lnTo>
                      <a:pt x="16111" y="5334"/>
                    </a:lnTo>
                    <a:lnTo>
                      <a:pt x="15748" y="5752"/>
                    </a:lnTo>
                    <a:lnTo>
                      <a:pt x="15396" y="6191"/>
                    </a:lnTo>
                    <a:lnTo>
                      <a:pt x="15044" y="6642"/>
                    </a:lnTo>
                    <a:lnTo>
                      <a:pt x="14692" y="7093"/>
                    </a:lnTo>
                    <a:lnTo>
                      <a:pt x="14351" y="7566"/>
                    </a:lnTo>
                    <a:lnTo>
                      <a:pt x="14021" y="8050"/>
                    </a:lnTo>
                    <a:lnTo>
                      <a:pt x="13691" y="8545"/>
                    </a:lnTo>
                    <a:lnTo>
                      <a:pt x="13361" y="9040"/>
                    </a:lnTo>
                    <a:lnTo>
                      <a:pt x="13032" y="9557"/>
                    </a:lnTo>
                    <a:lnTo>
                      <a:pt x="12713" y="10084"/>
                    </a:lnTo>
                    <a:lnTo>
                      <a:pt x="12405" y="10612"/>
                    </a:lnTo>
                    <a:lnTo>
                      <a:pt x="12097" y="11151"/>
                    </a:lnTo>
                    <a:lnTo>
                      <a:pt x="11789" y="11701"/>
                    </a:lnTo>
                    <a:lnTo>
                      <a:pt x="11481" y="12262"/>
                    </a:lnTo>
                    <a:lnTo>
                      <a:pt x="11184" y="12834"/>
                    </a:lnTo>
                    <a:lnTo>
                      <a:pt x="10898" y="13406"/>
                    </a:lnTo>
                    <a:lnTo>
                      <a:pt x="10601" y="13988"/>
                    </a:lnTo>
                    <a:lnTo>
                      <a:pt x="10315" y="14571"/>
                    </a:lnTo>
                    <a:lnTo>
                      <a:pt x="10040" y="15165"/>
                    </a:lnTo>
                    <a:lnTo>
                      <a:pt x="9490" y="16375"/>
                    </a:lnTo>
                    <a:lnTo>
                      <a:pt x="8963" y="17606"/>
                    </a:lnTo>
                    <a:lnTo>
                      <a:pt x="8446" y="18849"/>
                    </a:lnTo>
                    <a:lnTo>
                      <a:pt x="7940" y="20114"/>
                    </a:lnTo>
                    <a:lnTo>
                      <a:pt x="7467" y="21389"/>
                    </a:lnTo>
                    <a:lnTo>
                      <a:pt x="6994" y="22676"/>
                    </a:lnTo>
                    <a:lnTo>
                      <a:pt x="6543" y="23974"/>
                    </a:lnTo>
                    <a:lnTo>
                      <a:pt x="6114" y="25271"/>
                    </a:lnTo>
                    <a:lnTo>
                      <a:pt x="5696" y="26569"/>
                    </a:lnTo>
                    <a:lnTo>
                      <a:pt x="5301" y="27867"/>
                    </a:lnTo>
                    <a:lnTo>
                      <a:pt x="4905" y="29153"/>
                    </a:lnTo>
                    <a:lnTo>
                      <a:pt x="4542" y="30440"/>
                    </a:lnTo>
                    <a:lnTo>
                      <a:pt x="4179" y="31705"/>
                    </a:lnTo>
                    <a:lnTo>
                      <a:pt x="3849" y="32969"/>
                    </a:lnTo>
                    <a:lnTo>
                      <a:pt x="3519" y="34201"/>
                    </a:lnTo>
                    <a:lnTo>
                      <a:pt x="3211" y="35422"/>
                    </a:lnTo>
                    <a:lnTo>
                      <a:pt x="2914" y="36631"/>
                    </a:lnTo>
                    <a:lnTo>
                      <a:pt x="2639" y="37797"/>
                    </a:lnTo>
                    <a:lnTo>
                      <a:pt x="2375" y="38941"/>
                    </a:lnTo>
                    <a:lnTo>
                      <a:pt x="2122" y="40063"/>
                    </a:lnTo>
                    <a:lnTo>
                      <a:pt x="1661" y="42174"/>
                    </a:lnTo>
                    <a:lnTo>
                      <a:pt x="1265" y="44132"/>
                    </a:lnTo>
                    <a:lnTo>
                      <a:pt x="924" y="45913"/>
                    </a:lnTo>
                    <a:lnTo>
                      <a:pt x="638" y="47475"/>
                    </a:lnTo>
                    <a:lnTo>
                      <a:pt x="407" y="48816"/>
                    </a:lnTo>
                    <a:lnTo>
                      <a:pt x="220" y="49894"/>
                    </a:lnTo>
                    <a:lnTo>
                      <a:pt x="99" y="50686"/>
                    </a:lnTo>
                    <a:lnTo>
                      <a:pt x="0" y="51357"/>
                    </a:lnTo>
                    <a:lnTo>
                      <a:pt x="660" y="51862"/>
                    </a:lnTo>
                    <a:lnTo>
                      <a:pt x="1320" y="52346"/>
                    </a:lnTo>
                    <a:lnTo>
                      <a:pt x="1979" y="52819"/>
                    </a:lnTo>
                    <a:lnTo>
                      <a:pt x="2650" y="53259"/>
                    </a:lnTo>
                    <a:lnTo>
                      <a:pt x="3310" y="53688"/>
                    </a:lnTo>
                    <a:lnTo>
                      <a:pt x="3981" y="54106"/>
                    </a:lnTo>
                    <a:lnTo>
                      <a:pt x="4641" y="54491"/>
                    </a:lnTo>
                    <a:lnTo>
                      <a:pt x="5301" y="54865"/>
                    </a:lnTo>
                    <a:lnTo>
                      <a:pt x="5960" y="55228"/>
                    </a:lnTo>
                    <a:lnTo>
                      <a:pt x="6620" y="55569"/>
                    </a:lnTo>
                    <a:lnTo>
                      <a:pt x="7280" y="55887"/>
                    </a:lnTo>
                    <a:lnTo>
                      <a:pt x="7929" y="56206"/>
                    </a:lnTo>
                    <a:lnTo>
                      <a:pt x="8589" y="56492"/>
                    </a:lnTo>
                    <a:lnTo>
                      <a:pt x="9238" y="56767"/>
                    </a:lnTo>
                    <a:lnTo>
                      <a:pt x="9875" y="57031"/>
                    </a:lnTo>
                    <a:lnTo>
                      <a:pt x="10513" y="57284"/>
                    </a:lnTo>
                    <a:lnTo>
                      <a:pt x="11151" y="57515"/>
                    </a:lnTo>
                    <a:lnTo>
                      <a:pt x="11789" y="57746"/>
                    </a:lnTo>
                    <a:lnTo>
                      <a:pt x="12416" y="57944"/>
                    </a:lnTo>
                    <a:lnTo>
                      <a:pt x="13032" y="58142"/>
                    </a:lnTo>
                    <a:lnTo>
                      <a:pt x="13647" y="58329"/>
                    </a:lnTo>
                    <a:lnTo>
                      <a:pt x="14252" y="58494"/>
                    </a:lnTo>
                    <a:lnTo>
                      <a:pt x="14857" y="58659"/>
                    </a:lnTo>
                    <a:lnTo>
                      <a:pt x="15451" y="58802"/>
                    </a:lnTo>
                    <a:lnTo>
                      <a:pt x="16034" y="58934"/>
                    </a:lnTo>
                    <a:lnTo>
                      <a:pt x="16617" y="59066"/>
                    </a:lnTo>
                    <a:lnTo>
                      <a:pt x="17188" y="59176"/>
                    </a:lnTo>
                    <a:lnTo>
                      <a:pt x="17749" y="59286"/>
                    </a:lnTo>
                    <a:lnTo>
                      <a:pt x="18310" y="59374"/>
                    </a:lnTo>
                    <a:lnTo>
                      <a:pt x="18849" y="59461"/>
                    </a:lnTo>
                    <a:lnTo>
                      <a:pt x="19388" y="59538"/>
                    </a:lnTo>
                    <a:lnTo>
                      <a:pt x="19916" y="59604"/>
                    </a:lnTo>
                    <a:lnTo>
                      <a:pt x="20938" y="59725"/>
                    </a:lnTo>
                    <a:lnTo>
                      <a:pt x="21906" y="59802"/>
                    </a:lnTo>
                    <a:lnTo>
                      <a:pt x="22841" y="59868"/>
                    </a:lnTo>
                    <a:lnTo>
                      <a:pt x="23721" y="59901"/>
                    </a:lnTo>
                    <a:lnTo>
                      <a:pt x="24545" y="59912"/>
                    </a:lnTo>
                    <a:lnTo>
                      <a:pt x="25315" y="59912"/>
                    </a:lnTo>
                    <a:lnTo>
                      <a:pt x="26019" y="59901"/>
                    </a:lnTo>
                    <a:lnTo>
                      <a:pt x="26668" y="59868"/>
                    </a:lnTo>
                    <a:lnTo>
                      <a:pt x="27251" y="59835"/>
                    </a:lnTo>
                    <a:lnTo>
                      <a:pt x="27768" y="59791"/>
                    </a:lnTo>
                    <a:lnTo>
                      <a:pt x="28207" y="59758"/>
                    </a:lnTo>
                    <a:lnTo>
                      <a:pt x="28581" y="59714"/>
                    </a:lnTo>
                    <a:lnTo>
                      <a:pt x="29087" y="59648"/>
                    </a:lnTo>
                    <a:lnTo>
                      <a:pt x="29252" y="59615"/>
                    </a:lnTo>
                    <a:lnTo>
                      <a:pt x="29252" y="59494"/>
                    </a:lnTo>
                    <a:lnTo>
                      <a:pt x="29241" y="59143"/>
                    </a:lnTo>
                    <a:lnTo>
                      <a:pt x="29252" y="58549"/>
                    </a:lnTo>
                    <a:lnTo>
                      <a:pt x="29274" y="57724"/>
                    </a:lnTo>
                    <a:lnTo>
                      <a:pt x="29307" y="57218"/>
                    </a:lnTo>
                    <a:lnTo>
                      <a:pt x="29340" y="56646"/>
                    </a:lnTo>
                    <a:lnTo>
                      <a:pt x="29395" y="56019"/>
                    </a:lnTo>
                    <a:lnTo>
                      <a:pt x="29461" y="55327"/>
                    </a:lnTo>
                    <a:lnTo>
                      <a:pt x="29538" y="54579"/>
                    </a:lnTo>
                    <a:lnTo>
                      <a:pt x="29637" y="53765"/>
                    </a:lnTo>
                    <a:lnTo>
                      <a:pt x="29747" y="52885"/>
                    </a:lnTo>
                    <a:lnTo>
                      <a:pt x="29879" y="51950"/>
                    </a:lnTo>
                    <a:lnTo>
                      <a:pt x="30044" y="50950"/>
                    </a:lnTo>
                    <a:lnTo>
                      <a:pt x="30220" y="49883"/>
                    </a:lnTo>
                    <a:lnTo>
                      <a:pt x="30418" y="48761"/>
                    </a:lnTo>
                    <a:lnTo>
                      <a:pt x="30649" y="47574"/>
                    </a:lnTo>
                    <a:lnTo>
                      <a:pt x="30913" y="46320"/>
                    </a:lnTo>
                    <a:lnTo>
                      <a:pt x="31199" y="45000"/>
                    </a:lnTo>
                    <a:lnTo>
                      <a:pt x="31518" y="43626"/>
                    </a:lnTo>
                    <a:lnTo>
                      <a:pt x="31870" y="42185"/>
                    </a:lnTo>
                    <a:lnTo>
                      <a:pt x="32254" y="40667"/>
                    </a:lnTo>
                    <a:lnTo>
                      <a:pt x="32672" y="39095"/>
                    </a:lnTo>
                    <a:lnTo>
                      <a:pt x="33134" y="37456"/>
                    </a:lnTo>
                    <a:lnTo>
                      <a:pt x="33629" y="35763"/>
                    </a:lnTo>
                    <a:lnTo>
                      <a:pt x="34168" y="33992"/>
                    </a:lnTo>
                    <a:lnTo>
                      <a:pt x="34751" y="32156"/>
                    </a:lnTo>
                    <a:lnTo>
                      <a:pt x="35367" y="30253"/>
                    </a:lnTo>
                    <a:lnTo>
                      <a:pt x="36037" y="28285"/>
                    </a:lnTo>
                    <a:lnTo>
                      <a:pt x="36389" y="27240"/>
                    </a:lnTo>
                    <a:lnTo>
                      <a:pt x="36708" y="26206"/>
                    </a:lnTo>
                    <a:lnTo>
                      <a:pt x="37005" y="25216"/>
                    </a:lnTo>
                    <a:lnTo>
                      <a:pt x="37269" y="24238"/>
                    </a:lnTo>
                    <a:lnTo>
                      <a:pt x="37500" y="23292"/>
                    </a:lnTo>
                    <a:lnTo>
                      <a:pt x="37720" y="22368"/>
                    </a:lnTo>
                    <a:lnTo>
                      <a:pt x="37896" y="21466"/>
                    </a:lnTo>
                    <a:lnTo>
                      <a:pt x="38061" y="20598"/>
                    </a:lnTo>
                    <a:lnTo>
                      <a:pt x="38193" y="19740"/>
                    </a:lnTo>
                    <a:lnTo>
                      <a:pt x="38303" y="18915"/>
                    </a:lnTo>
                    <a:lnTo>
                      <a:pt x="38380" y="18112"/>
                    </a:lnTo>
                    <a:lnTo>
                      <a:pt x="38446" y="17332"/>
                    </a:lnTo>
                    <a:lnTo>
                      <a:pt x="38490" y="16573"/>
                    </a:lnTo>
                    <a:lnTo>
                      <a:pt x="38512" y="15847"/>
                    </a:lnTo>
                    <a:lnTo>
                      <a:pt x="38512" y="15132"/>
                    </a:lnTo>
                    <a:lnTo>
                      <a:pt x="38490" y="14439"/>
                    </a:lnTo>
                    <a:lnTo>
                      <a:pt x="38457" y="13768"/>
                    </a:lnTo>
                    <a:lnTo>
                      <a:pt x="38402" y="13120"/>
                    </a:lnTo>
                    <a:lnTo>
                      <a:pt x="38336" y="12493"/>
                    </a:lnTo>
                    <a:lnTo>
                      <a:pt x="38248" y="11888"/>
                    </a:lnTo>
                    <a:lnTo>
                      <a:pt x="38149" y="11305"/>
                    </a:lnTo>
                    <a:lnTo>
                      <a:pt x="38028" y="10733"/>
                    </a:lnTo>
                    <a:lnTo>
                      <a:pt x="37896" y="10194"/>
                    </a:lnTo>
                    <a:lnTo>
                      <a:pt x="37753" y="9667"/>
                    </a:lnTo>
                    <a:lnTo>
                      <a:pt x="37599" y="9161"/>
                    </a:lnTo>
                    <a:lnTo>
                      <a:pt x="37434" y="8666"/>
                    </a:lnTo>
                    <a:lnTo>
                      <a:pt x="37258" y="8204"/>
                    </a:lnTo>
                    <a:lnTo>
                      <a:pt x="37071" y="7753"/>
                    </a:lnTo>
                    <a:lnTo>
                      <a:pt x="36873" y="7313"/>
                    </a:lnTo>
                    <a:lnTo>
                      <a:pt x="36675" y="6895"/>
                    </a:lnTo>
                    <a:lnTo>
                      <a:pt x="36466" y="6499"/>
                    </a:lnTo>
                    <a:lnTo>
                      <a:pt x="36246" y="6114"/>
                    </a:lnTo>
                    <a:lnTo>
                      <a:pt x="36015" y="5752"/>
                    </a:lnTo>
                    <a:lnTo>
                      <a:pt x="35795" y="5400"/>
                    </a:lnTo>
                    <a:lnTo>
                      <a:pt x="35565" y="5070"/>
                    </a:lnTo>
                    <a:lnTo>
                      <a:pt x="35323" y="4751"/>
                    </a:lnTo>
                    <a:lnTo>
                      <a:pt x="35092" y="4454"/>
                    </a:lnTo>
                    <a:lnTo>
                      <a:pt x="34850" y="4157"/>
                    </a:lnTo>
                    <a:lnTo>
                      <a:pt x="34608" y="3893"/>
                    </a:lnTo>
                    <a:lnTo>
                      <a:pt x="34366" y="3629"/>
                    </a:lnTo>
                    <a:lnTo>
                      <a:pt x="34124" y="3387"/>
                    </a:lnTo>
                    <a:lnTo>
                      <a:pt x="33882" y="3156"/>
                    </a:lnTo>
                    <a:lnTo>
                      <a:pt x="33651" y="2947"/>
                    </a:lnTo>
                    <a:lnTo>
                      <a:pt x="33409" y="2738"/>
                    </a:lnTo>
                    <a:lnTo>
                      <a:pt x="33178" y="2551"/>
                    </a:lnTo>
                    <a:lnTo>
                      <a:pt x="32958" y="2375"/>
                    </a:lnTo>
                    <a:lnTo>
                      <a:pt x="32518" y="2057"/>
                    </a:lnTo>
                    <a:lnTo>
                      <a:pt x="32111" y="1782"/>
                    </a:lnTo>
                    <a:lnTo>
                      <a:pt x="31738" y="1551"/>
                    </a:lnTo>
                    <a:lnTo>
                      <a:pt x="31408" y="1375"/>
                    </a:lnTo>
                    <a:lnTo>
                      <a:pt x="31122" y="1221"/>
                    </a:lnTo>
                    <a:lnTo>
                      <a:pt x="30891" y="1111"/>
                    </a:lnTo>
                    <a:lnTo>
                      <a:pt x="30715" y="1034"/>
                    </a:lnTo>
                    <a:lnTo>
                      <a:pt x="30561" y="979"/>
                    </a:lnTo>
                    <a:lnTo>
                      <a:pt x="30044" y="781"/>
                    </a:lnTo>
                    <a:lnTo>
                      <a:pt x="29538" y="594"/>
                    </a:lnTo>
                    <a:lnTo>
                      <a:pt x="29032" y="440"/>
                    </a:lnTo>
                    <a:lnTo>
                      <a:pt x="28537" y="308"/>
                    </a:lnTo>
                    <a:lnTo>
                      <a:pt x="28032" y="198"/>
                    </a:lnTo>
                    <a:lnTo>
                      <a:pt x="27548" y="110"/>
                    </a:lnTo>
                    <a:lnTo>
                      <a:pt x="27064" y="55"/>
                    </a:lnTo>
                    <a:lnTo>
                      <a:pt x="26580" y="11"/>
                    </a:lnTo>
                    <a:lnTo>
                      <a:pt x="26107" y="0"/>
                    </a:lnTo>
                    <a:close/>
                  </a:path>
                </a:pathLst>
              </a:custGeom>
              <a:solidFill>
                <a:srgbClr val="ED64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6"/>
              <p:cNvSpPr/>
              <p:nvPr/>
            </p:nvSpPr>
            <p:spPr>
              <a:xfrm>
                <a:off x="527168" y="3392330"/>
                <a:ext cx="524084" cy="190958"/>
              </a:xfrm>
              <a:custGeom>
                <a:avLst/>
                <a:gdLst/>
                <a:ahLst/>
                <a:cxnLst/>
                <a:rect l="l" t="t" r="r" b="b"/>
                <a:pathLst>
                  <a:path w="23062" h="8403" extrusionOk="0">
                    <a:moveTo>
                      <a:pt x="847" y="1"/>
                    </a:moveTo>
                    <a:lnTo>
                      <a:pt x="0" y="1298"/>
                    </a:lnTo>
                    <a:lnTo>
                      <a:pt x="143" y="1386"/>
                    </a:lnTo>
                    <a:lnTo>
                      <a:pt x="495" y="1595"/>
                    </a:lnTo>
                    <a:lnTo>
                      <a:pt x="1034" y="1914"/>
                    </a:lnTo>
                    <a:lnTo>
                      <a:pt x="1771" y="2321"/>
                    </a:lnTo>
                    <a:lnTo>
                      <a:pt x="2211" y="2563"/>
                    </a:lnTo>
                    <a:lnTo>
                      <a:pt x="2694" y="2805"/>
                    </a:lnTo>
                    <a:lnTo>
                      <a:pt x="3222" y="3069"/>
                    </a:lnTo>
                    <a:lnTo>
                      <a:pt x="3794" y="3355"/>
                    </a:lnTo>
                    <a:lnTo>
                      <a:pt x="4410" y="3641"/>
                    </a:lnTo>
                    <a:lnTo>
                      <a:pt x="5070" y="3938"/>
                    </a:lnTo>
                    <a:lnTo>
                      <a:pt x="5763" y="4235"/>
                    </a:lnTo>
                    <a:lnTo>
                      <a:pt x="6499" y="4543"/>
                    </a:lnTo>
                    <a:lnTo>
                      <a:pt x="7379" y="4905"/>
                    </a:lnTo>
                    <a:lnTo>
                      <a:pt x="8281" y="5246"/>
                    </a:lnTo>
                    <a:lnTo>
                      <a:pt x="9183" y="5565"/>
                    </a:lnTo>
                    <a:lnTo>
                      <a:pt x="10084" y="5873"/>
                    </a:lnTo>
                    <a:lnTo>
                      <a:pt x="10997" y="6170"/>
                    </a:lnTo>
                    <a:lnTo>
                      <a:pt x="11910" y="6445"/>
                    </a:lnTo>
                    <a:lnTo>
                      <a:pt x="12834" y="6698"/>
                    </a:lnTo>
                    <a:lnTo>
                      <a:pt x="13747" y="6940"/>
                    </a:lnTo>
                    <a:lnTo>
                      <a:pt x="14329" y="7083"/>
                    </a:lnTo>
                    <a:lnTo>
                      <a:pt x="14901" y="7226"/>
                    </a:lnTo>
                    <a:lnTo>
                      <a:pt x="15484" y="7347"/>
                    </a:lnTo>
                    <a:lnTo>
                      <a:pt x="16056" y="7479"/>
                    </a:lnTo>
                    <a:lnTo>
                      <a:pt x="16639" y="7589"/>
                    </a:lnTo>
                    <a:lnTo>
                      <a:pt x="17211" y="7699"/>
                    </a:lnTo>
                    <a:lnTo>
                      <a:pt x="17793" y="7798"/>
                    </a:lnTo>
                    <a:lnTo>
                      <a:pt x="18365" y="7897"/>
                    </a:lnTo>
                    <a:lnTo>
                      <a:pt x="18948" y="7985"/>
                    </a:lnTo>
                    <a:lnTo>
                      <a:pt x="19520" y="8062"/>
                    </a:lnTo>
                    <a:lnTo>
                      <a:pt x="20103" y="8139"/>
                    </a:lnTo>
                    <a:lnTo>
                      <a:pt x="20675" y="8205"/>
                    </a:lnTo>
                    <a:lnTo>
                      <a:pt x="21247" y="8271"/>
                    </a:lnTo>
                    <a:lnTo>
                      <a:pt x="21829" y="8315"/>
                    </a:lnTo>
                    <a:lnTo>
                      <a:pt x="22401" y="8370"/>
                    </a:lnTo>
                    <a:lnTo>
                      <a:pt x="22973" y="8403"/>
                    </a:lnTo>
                    <a:lnTo>
                      <a:pt x="23061" y="6852"/>
                    </a:lnTo>
                    <a:lnTo>
                      <a:pt x="22445" y="6808"/>
                    </a:lnTo>
                    <a:lnTo>
                      <a:pt x="21829" y="6764"/>
                    </a:lnTo>
                    <a:lnTo>
                      <a:pt x="21214" y="6698"/>
                    </a:lnTo>
                    <a:lnTo>
                      <a:pt x="20620" y="6632"/>
                    </a:lnTo>
                    <a:lnTo>
                      <a:pt x="20015" y="6566"/>
                    </a:lnTo>
                    <a:lnTo>
                      <a:pt x="19432" y="6478"/>
                    </a:lnTo>
                    <a:lnTo>
                      <a:pt x="18849" y="6401"/>
                    </a:lnTo>
                    <a:lnTo>
                      <a:pt x="18266" y="6302"/>
                    </a:lnTo>
                    <a:lnTo>
                      <a:pt x="17694" y="6203"/>
                    </a:lnTo>
                    <a:lnTo>
                      <a:pt x="17134" y="6104"/>
                    </a:lnTo>
                    <a:lnTo>
                      <a:pt x="16034" y="5884"/>
                    </a:lnTo>
                    <a:lnTo>
                      <a:pt x="14978" y="5642"/>
                    </a:lnTo>
                    <a:lnTo>
                      <a:pt x="13944" y="5389"/>
                    </a:lnTo>
                    <a:lnTo>
                      <a:pt x="12944" y="5125"/>
                    </a:lnTo>
                    <a:lnTo>
                      <a:pt x="11987" y="4839"/>
                    </a:lnTo>
                    <a:lnTo>
                      <a:pt x="11074" y="4565"/>
                    </a:lnTo>
                    <a:lnTo>
                      <a:pt x="10194" y="4268"/>
                    </a:lnTo>
                    <a:lnTo>
                      <a:pt x="9359" y="3982"/>
                    </a:lnTo>
                    <a:lnTo>
                      <a:pt x="8567" y="3696"/>
                    </a:lnTo>
                    <a:lnTo>
                      <a:pt x="7819" y="3410"/>
                    </a:lnTo>
                    <a:lnTo>
                      <a:pt x="7126" y="3124"/>
                    </a:lnTo>
                    <a:lnTo>
                      <a:pt x="6411" y="2827"/>
                    </a:lnTo>
                    <a:lnTo>
                      <a:pt x="5741" y="2541"/>
                    </a:lnTo>
                    <a:lnTo>
                      <a:pt x="5103" y="2255"/>
                    </a:lnTo>
                    <a:lnTo>
                      <a:pt x="4509" y="1969"/>
                    </a:lnTo>
                    <a:lnTo>
                      <a:pt x="3948" y="1705"/>
                    </a:lnTo>
                    <a:lnTo>
                      <a:pt x="3442" y="1441"/>
                    </a:lnTo>
                    <a:lnTo>
                      <a:pt x="2541" y="979"/>
                    </a:lnTo>
                    <a:lnTo>
                      <a:pt x="1826" y="573"/>
                    </a:lnTo>
                    <a:lnTo>
                      <a:pt x="1298" y="276"/>
                    </a:lnTo>
                    <a:lnTo>
                      <a:pt x="968" y="78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6"/>
              <p:cNvSpPr/>
              <p:nvPr/>
            </p:nvSpPr>
            <p:spPr>
              <a:xfrm>
                <a:off x="1567524" y="1453057"/>
                <a:ext cx="113489" cy="372372"/>
              </a:xfrm>
              <a:custGeom>
                <a:avLst/>
                <a:gdLst/>
                <a:ahLst/>
                <a:cxnLst/>
                <a:rect l="l" t="t" r="r" b="b"/>
                <a:pathLst>
                  <a:path w="4994" h="16386" extrusionOk="0">
                    <a:moveTo>
                      <a:pt x="2211" y="0"/>
                    </a:moveTo>
                    <a:lnTo>
                      <a:pt x="1" y="3123"/>
                    </a:lnTo>
                    <a:lnTo>
                      <a:pt x="408" y="5499"/>
                    </a:lnTo>
                    <a:lnTo>
                      <a:pt x="1486" y="8710"/>
                    </a:lnTo>
                    <a:lnTo>
                      <a:pt x="2332" y="16386"/>
                    </a:lnTo>
                    <a:lnTo>
                      <a:pt x="4796" y="16386"/>
                    </a:lnTo>
                    <a:lnTo>
                      <a:pt x="4631" y="15462"/>
                    </a:lnTo>
                    <a:lnTo>
                      <a:pt x="4488" y="14549"/>
                    </a:lnTo>
                    <a:lnTo>
                      <a:pt x="4378" y="13670"/>
                    </a:lnTo>
                    <a:lnTo>
                      <a:pt x="4279" y="12812"/>
                    </a:lnTo>
                    <a:lnTo>
                      <a:pt x="4191" y="11976"/>
                    </a:lnTo>
                    <a:lnTo>
                      <a:pt x="4125" y="11162"/>
                    </a:lnTo>
                    <a:lnTo>
                      <a:pt x="4081" y="10381"/>
                    </a:lnTo>
                    <a:lnTo>
                      <a:pt x="4048" y="9623"/>
                    </a:lnTo>
                    <a:lnTo>
                      <a:pt x="4026" y="8886"/>
                    </a:lnTo>
                    <a:lnTo>
                      <a:pt x="4026" y="8182"/>
                    </a:lnTo>
                    <a:lnTo>
                      <a:pt x="4026" y="7500"/>
                    </a:lnTo>
                    <a:lnTo>
                      <a:pt x="4048" y="6851"/>
                    </a:lnTo>
                    <a:lnTo>
                      <a:pt x="4070" y="6225"/>
                    </a:lnTo>
                    <a:lnTo>
                      <a:pt x="4114" y="5631"/>
                    </a:lnTo>
                    <a:lnTo>
                      <a:pt x="4158" y="5059"/>
                    </a:lnTo>
                    <a:lnTo>
                      <a:pt x="4202" y="4520"/>
                    </a:lnTo>
                    <a:lnTo>
                      <a:pt x="4257" y="4014"/>
                    </a:lnTo>
                    <a:lnTo>
                      <a:pt x="4323" y="3530"/>
                    </a:lnTo>
                    <a:lnTo>
                      <a:pt x="4378" y="3079"/>
                    </a:lnTo>
                    <a:lnTo>
                      <a:pt x="4444" y="2661"/>
                    </a:lnTo>
                    <a:lnTo>
                      <a:pt x="4576" y="1925"/>
                    </a:lnTo>
                    <a:lnTo>
                      <a:pt x="4708" y="1309"/>
                    </a:lnTo>
                    <a:lnTo>
                      <a:pt x="4818" y="825"/>
                    </a:lnTo>
                    <a:lnTo>
                      <a:pt x="4917" y="473"/>
                    </a:lnTo>
                    <a:lnTo>
                      <a:pt x="4994" y="187"/>
                    </a:lnTo>
                    <a:lnTo>
                      <a:pt x="221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6"/>
              <p:cNvSpPr/>
              <p:nvPr/>
            </p:nvSpPr>
            <p:spPr>
              <a:xfrm>
                <a:off x="1496554" y="1158906"/>
                <a:ext cx="804238" cy="409618"/>
              </a:xfrm>
              <a:custGeom>
                <a:avLst/>
                <a:gdLst/>
                <a:ahLst/>
                <a:cxnLst/>
                <a:rect l="l" t="t" r="r" b="b"/>
                <a:pathLst>
                  <a:path w="35390" h="18025" extrusionOk="0">
                    <a:moveTo>
                      <a:pt x="232" y="9557"/>
                    </a:moveTo>
                    <a:lnTo>
                      <a:pt x="232" y="9557"/>
                    </a:lnTo>
                    <a:lnTo>
                      <a:pt x="210" y="9436"/>
                    </a:lnTo>
                    <a:lnTo>
                      <a:pt x="144" y="9095"/>
                    </a:lnTo>
                    <a:lnTo>
                      <a:pt x="100" y="8864"/>
                    </a:lnTo>
                    <a:lnTo>
                      <a:pt x="67" y="8578"/>
                    </a:lnTo>
                    <a:lnTo>
                      <a:pt x="34" y="8259"/>
                    </a:lnTo>
                    <a:lnTo>
                      <a:pt x="12" y="7918"/>
                    </a:lnTo>
                    <a:lnTo>
                      <a:pt x="1" y="7534"/>
                    </a:lnTo>
                    <a:lnTo>
                      <a:pt x="12" y="7138"/>
                    </a:lnTo>
                    <a:lnTo>
                      <a:pt x="34" y="6709"/>
                    </a:lnTo>
                    <a:lnTo>
                      <a:pt x="89" y="6280"/>
                    </a:lnTo>
                    <a:lnTo>
                      <a:pt x="122" y="6049"/>
                    </a:lnTo>
                    <a:lnTo>
                      <a:pt x="166" y="5829"/>
                    </a:lnTo>
                    <a:lnTo>
                      <a:pt x="221" y="5598"/>
                    </a:lnTo>
                    <a:lnTo>
                      <a:pt x="276" y="5367"/>
                    </a:lnTo>
                    <a:lnTo>
                      <a:pt x="342" y="5136"/>
                    </a:lnTo>
                    <a:lnTo>
                      <a:pt x="419" y="4905"/>
                    </a:lnTo>
                    <a:lnTo>
                      <a:pt x="507" y="4685"/>
                    </a:lnTo>
                    <a:lnTo>
                      <a:pt x="595" y="4454"/>
                    </a:lnTo>
                    <a:lnTo>
                      <a:pt x="705" y="4223"/>
                    </a:lnTo>
                    <a:lnTo>
                      <a:pt x="826" y="3992"/>
                    </a:lnTo>
                    <a:lnTo>
                      <a:pt x="947" y="3773"/>
                    </a:lnTo>
                    <a:lnTo>
                      <a:pt x="1090" y="3553"/>
                    </a:lnTo>
                    <a:lnTo>
                      <a:pt x="1243" y="3333"/>
                    </a:lnTo>
                    <a:lnTo>
                      <a:pt x="1408" y="3124"/>
                    </a:lnTo>
                    <a:lnTo>
                      <a:pt x="1584" y="2915"/>
                    </a:lnTo>
                    <a:lnTo>
                      <a:pt x="1771" y="2717"/>
                    </a:lnTo>
                    <a:lnTo>
                      <a:pt x="1980" y="2519"/>
                    </a:lnTo>
                    <a:lnTo>
                      <a:pt x="2200" y="2321"/>
                    </a:lnTo>
                    <a:lnTo>
                      <a:pt x="2442" y="2134"/>
                    </a:lnTo>
                    <a:lnTo>
                      <a:pt x="2684" y="1958"/>
                    </a:lnTo>
                    <a:lnTo>
                      <a:pt x="2959" y="1793"/>
                    </a:lnTo>
                    <a:lnTo>
                      <a:pt x="3234" y="1628"/>
                    </a:lnTo>
                    <a:lnTo>
                      <a:pt x="3542" y="1474"/>
                    </a:lnTo>
                    <a:lnTo>
                      <a:pt x="3850" y="1331"/>
                    </a:lnTo>
                    <a:lnTo>
                      <a:pt x="4191" y="1199"/>
                    </a:lnTo>
                    <a:lnTo>
                      <a:pt x="4543" y="1067"/>
                    </a:lnTo>
                    <a:lnTo>
                      <a:pt x="4917" y="957"/>
                    </a:lnTo>
                    <a:lnTo>
                      <a:pt x="5301" y="858"/>
                    </a:lnTo>
                    <a:lnTo>
                      <a:pt x="5708" y="770"/>
                    </a:lnTo>
                    <a:lnTo>
                      <a:pt x="6148" y="682"/>
                    </a:lnTo>
                    <a:lnTo>
                      <a:pt x="6599" y="627"/>
                    </a:lnTo>
                    <a:lnTo>
                      <a:pt x="7061" y="572"/>
                    </a:lnTo>
                    <a:lnTo>
                      <a:pt x="7556" y="539"/>
                    </a:lnTo>
                    <a:lnTo>
                      <a:pt x="8073" y="517"/>
                    </a:lnTo>
                    <a:lnTo>
                      <a:pt x="8612" y="506"/>
                    </a:lnTo>
                    <a:lnTo>
                      <a:pt x="9172" y="517"/>
                    </a:lnTo>
                    <a:lnTo>
                      <a:pt x="9755" y="539"/>
                    </a:lnTo>
                    <a:lnTo>
                      <a:pt x="10360" y="583"/>
                    </a:lnTo>
                    <a:lnTo>
                      <a:pt x="10987" y="638"/>
                    </a:lnTo>
                    <a:lnTo>
                      <a:pt x="11647" y="715"/>
                    </a:lnTo>
                    <a:lnTo>
                      <a:pt x="11647" y="715"/>
                    </a:lnTo>
                    <a:lnTo>
                      <a:pt x="12955" y="880"/>
                    </a:lnTo>
                    <a:lnTo>
                      <a:pt x="14220" y="1023"/>
                    </a:lnTo>
                    <a:lnTo>
                      <a:pt x="15430" y="1144"/>
                    </a:lnTo>
                    <a:lnTo>
                      <a:pt x="16606" y="1254"/>
                    </a:lnTo>
                    <a:lnTo>
                      <a:pt x="17728" y="1353"/>
                    </a:lnTo>
                    <a:lnTo>
                      <a:pt x="18806" y="1430"/>
                    </a:lnTo>
                    <a:lnTo>
                      <a:pt x="19840" y="1496"/>
                    </a:lnTo>
                    <a:lnTo>
                      <a:pt x="20840" y="1551"/>
                    </a:lnTo>
                    <a:lnTo>
                      <a:pt x="21786" y="1584"/>
                    </a:lnTo>
                    <a:lnTo>
                      <a:pt x="22699" y="1606"/>
                    </a:lnTo>
                    <a:lnTo>
                      <a:pt x="23557" y="1617"/>
                    </a:lnTo>
                    <a:lnTo>
                      <a:pt x="24392" y="1617"/>
                    </a:lnTo>
                    <a:lnTo>
                      <a:pt x="25173" y="1606"/>
                    </a:lnTo>
                    <a:lnTo>
                      <a:pt x="25921" y="1595"/>
                    </a:lnTo>
                    <a:lnTo>
                      <a:pt x="26625" y="1562"/>
                    </a:lnTo>
                    <a:lnTo>
                      <a:pt x="27296" y="1518"/>
                    </a:lnTo>
                    <a:lnTo>
                      <a:pt x="27933" y="1474"/>
                    </a:lnTo>
                    <a:lnTo>
                      <a:pt x="28527" y="1408"/>
                    </a:lnTo>
                    <a:lnTo>
                      <a:pt x="29099" y="1342"/>
                    </a:lnTo>
                    <a:lnTo>
                      <a:pt x="29616" y="1276"/>
                    </a:lnTo>
                    <a:lnTo>
                      <a:pt x="30111" y="1199"/>
                    </a:lnTo>
                    <a:lnTo>
                      <a:pt x="30573" y="1111"/>
                    </a:lnTo>
                    <a:lnTo>
                      <a:pt x="31002" y="1023"/>
                    </a:lnTo>
                    <a:lnTo>
                      <a:pt x="31397" y="924"/>
                    </a:lnTo>
                    <a:lnTo>
                      <a:pt x="31760" y="825"/>
                    </a:lnTo>
                    <a:lnTo>
                      <a:pt x="32090" y="726"/>
                    </a:lnTo>
                    <a:lnTo>
                      <a:pt x="32398" y="616"/>
                    </a:lnTo>
                    <a:lnTo>
                      <a:pt x="32662" y="517"/>
                    </a:lnTo>
                    <a:lnTo>
                      <a:pt x="32915" y="407"/>
                    </a:lnTo>
                    <a:lnTo>
                      <a:pt x="33124" y="297"/>
                    </a:lnTo>
                    <a:lnTo>
                      <a:pt x="33322" y="187"/>
                    </a:lnTo>
                    <a:lnTo>
                      <a:pt x="33487" y="78"/>
                    </a:lnTo>
                    <a:lnTo>
                      <a:pt x="33487" y="78"/>
                    </a:lnTo>
                    <a:lnTo>
                      <a:pt x="33564" y="34"/>
                    </a:lnTo>
                    <a:lnTo>
                      <a:pt x="33641" y="1"/>
                    </a:lnTo>
                    <a:lnTo>
                      <a:pt x="33718" y="1"/>
                    </a:lnTo>
                    <a:lnTo>
                      <a:pt x="33795" y="23"/>
                    </a:lnTo>
                    <a:lnTo>
                      <a:pt x="33883" y="67"/>
                    </a:lnTo>
                    <a:lnTo>
                      <a:pt x="33971" y="122"/>
                    </a:lnTo>
                    <a:lnTo>
                      <a:pt x="34048" y="198"/>
                    </a:lnTo>
                    <a:lnTo>
                      <a:pt x="34136" y="286"/>
                    </a:lnTo>
                    <a:lnTo>
                      <a:pt x="34224" y="396"/>
                    </a:lnTo>
                    <a:lnTo>
                      <a:pt x="34301" y="528"/>
                    </a:lnTo>
                    <a:lnTo>
                      <a:pt x="34389" y="671"/>
                    </a:lnTo>
                    <a:lnTo>
                      <a:pt x="34477" y="836"/>
                    </a:lnTo>
                    <a:lnTo>
                      <a:pt x="34554" y="1012"/>
                    </a:lnTo>
                    <a:lnTo>
                      <a:pt x="34631" y="1199"/>
                    </a:lnTo>
                    <a:lnTo>
                      <a:pt x="34708" y="1408"/>
                    </a:lnTo>
                    <a:lnTo>
                      <a:pt x="34785" y="1628"/>
                    </a:lnTo>
                    <a:lnTo>
                      <a:pt x="34928" y="2101"/>
                    </a:lnTo>
                    <a:lnTo>
                      <a:pt x="35048" y="2618"/>
                    </a:lnTo>
                    <a:lnTo>
                      <a:pt x="35158" y="3179"/>
                    </a:lnTo>
                    <a:lnTo>
                      <a:pt x="35257" y="3784"/>
                    </a:lnTo>
                    <a:lnTo>
                      <a:pt x="35323" y="4410"/>
                    </a:lnTo>
                    <a:lnTo>
                      <a:pt x="35356" y="4740"/>
                    </a:lnTo>
                    <a:lnTo>
                      <a:pt x="35367" y="5070"/>
                    </a:lnTo>
                    <a:lnTo>
                      <a:pt x="35389" y="5411"/>
                    </a:lnTo>
                    <a:lnTo>
                      <a:pt x="35389" y="5752"/>
                    </a:lnTo>
                    <a:lnTo>
                      <a:pt x="35389" y="6104"/>
                    </a:lnTo>
                    <a:lnTo>
                      <a:pt x="35378" y="6456"/>
                    </a:lnTo>
                    <a:lnTo>
                      <a:pt x="35367" y="6808"/>
                    </a:lnTo>
                    <a:lnTo>
                      <a:pt x="35345" y="7171"/>
                    </a:lnTo>
                    <a:lnTo>
                      <a:pt x="35312" y="7534"/>
                    </a:lnTo>
                    <a:lnTo>
                      <a:pt x="35268" y="7896"/>
                    </a:lnTo>
                    <a:lnTo>
                      <a:pt x="35213" y="8259"/>
                    </a:lnTo>
                    <a:lnTo>
                      <a:pt x="35147" y="8633"/>
                    </a:lnTo>
                    <a:lnTo>
                      <a:pt x="35081" y="8996"/>
                    </a:lnTo>
                    <a:lnTo>
                      <a:pt x="34994" y="9359"/>
                    </a:lnTo>
                    <a:lnTo>
                      <a:pt x="34906" y="9722"/>
                    </a:lnTo>
                    <a:lnTo>
                      <a:pt x="34807" y="10085"/>
                    </a:lnTo>
                    <a:lnTo>
                      <a:pt x="34686" y="10448"/>
                    </a:lnTo>
                    <a:lnTo>
                      <a:pt x="34565" y="10800"/>
                    </a:lnTo>
                    <a:lnTo>
                      <a:pt x="34422" y="11152"/>
                    </a:lnTo>
                    <a:lnTo>
                      <a:pt x="34268" y="11504"/>
                    </a:lnTo>
                    <a:lnTo>
                      <a:pt x="34114" y="11855"/>
                    </a:lnTo>
                    <a:lnTo>
                      <a:pt x="33938" y="12196"/>
                    </a:lnTo>
                    <a:lnTo>
                      <a:pt x="33740" y="12526"/>
                    </a:lnTo>
                    <a:lnTo>
                      <a:pt x="33542" y="12856"/>
                    </a:lnTo>
                    <a:lnTo>
                      <a:pt x="33322" y="13175"/>
                    </a:lnTo>
                    <a:lnTo>
                      <a:pt x="33091" y="13483"/>
                    </a:lnTo>
                    <a:lnTo>
                      <a:pt x="32849" y="13791"/>
                    </a:lnTo>
                    <a:lnTo>
                      <a:pt x="32585" y="14088"/>
                    </a:lnTo>
                    <a:lnTo>
                      <a:pt x="32310" y="14374"/>
                    </a:lnTo>
                    <a:lnTo>
                      <a:pt x="32024" y="14660"/>
                    </a:lnTo>
                    <a:lnTo>
                      <a:pt x="31716" y="14924"/>
                    </a:lnTo>
                    <a:lnTo>
                      <a:pt x="31386" y="15177"/>
                    </a:lnTo>
                    <a:lnTo>
                      <a:pt x="31057" y="15418"/>
                    </a:lnTo>
                    <a:lnTo>
                      <a:pt x="30694" y="15660"/>
                    </a:lnTo>
                    <a:lnTo>
                      <a:pt x="30320" y="15880"/>
                    </a:lnTo>
                    <a:lnTo>
                      <a:pt x="29935" y="16078"/>
                    </a:lnTo>
                    <a:lnTo>
                      <a:pt x="29517" y="16276"/>
                    </a:lnTo>
                    <a:lnTo>
                      <a:pt x="29088" y="16452"/>
                    </a:lnTo>
                    <a:lnTo>
                      <a:pt x="29088" y="16452"/>
                    </a:lnTo>
                    <a:lnTo>
                      <a:pt x="28659" y="16617"/>
                    </a:lnTo>
                    <a:lnTo>
                      <a:pt x="28208" y="16771"/>
                    </a:lnTo>
                    <a:lnTo>
                      <a:pt x="27768" y="16914"/>
                    </a:lnTo>
                    <a:lnTo>
                      <a:pt x="27318" y="17046"/>
                    </a:lnTo>
                    <a:lnTo>
                      <a:pt x="26867" y="17178"/>
                    </a:lnTo>
                    <a:lnTo>
                      <a:pt x="26416" y="17288"/>
                    </a:lnTo>
                    <a:lnTo>
                      <a:pt x="25965" y="17398"/>
                    </a:lnTo>
                    <a:lnTo>
                      <a:pt x="25514" y="17497"/>
                    </a:lnTo>
                    <a:lnTo>
                      <a:pt x="25052" y="17585"/>
                    </a:lnTo>
                    <a:lnTo>
                      <a:pt x="24590" y="17662"/>
                    </a:lnTo>
                    <a:lnTo>
                      <a:pt x="24139" y="17728"/>
                    </a:lnTo>
                    <a:lnTo>
                      <a:pt x="23678" y="17794"/>
                    </a:lnTo>
                    <a:lnTo>
                      <a:pt x="23216" y="17849"/>
                    </a:lnTo>
                    <a:lnTo>
                      <a:pt x="22765" y="17893"/>
                    </a:lnTo>
                    <a:lnTo>
                      <a:pt x="22303" y="17937"/>
                    </a:lnTo>
                    <a:lnTo>
                      <a:pt x="21841" y="17970"/>
                    </a:lnTo>
                    <a:lnTo>
                      <a:pt x="21390" y="17992"/>
                    </a:lnTo>
                    <a:lnTo>
                      <a:pt x="20928" y="18003"/>
                    </a:lnTo>
                    <a:lnTo>
                      <a:pt x="20026" y="18025"/>
                    </a:lnTo>
                    <a:lnTo>
                      <a:pt x="19136" y="18014"/>
                    </a:lnTo>
                    <a:lnTo>
                      <a:pt x="18245" y="17981"/>
                    </a:lnTo>
                    <a:lnTo>
                      <a:pt x="17376" y="17915"/>
                    </a:lnTo>
                    <a:lnTo>
                      <a:pt x="16518" y="17849"/>
                    </a:lnTo>
                    <a:lnTo>
                      <a:pt x="15683" y="17750"/>
                    </a:lnTo>
                    <a:lnTo>
                      <a:pt x="14858" y="17640"/>
                    </a:lnTo>
                    <a:lnTo>
                      <a:pt x="14066" y="17519"/>
                    </a:lnTo>
                    <a:lnTo>
                      <a:pt x="13296" y="17376"/>
                    </a:lnTo>
                    <a:lnTo>
                      <a:pt x="12548" y="17222"/>
                    </a:lnTo>
                    <a:lnTo>
                      <a:pt x="11834" y="17068"/>
                    </a:lnTo>
                    <a:lnTo>
                      <a:pt x="11152" y="16903"/>
                    </a:lnTo>
                    <a:lnTo>
                      <a:pt x="10503" y="16727"/>
                    </a:lnTo>
                    <a:lnTo>
                      <a:pt x="9898" y="16551"/>
                    </a:lnTo>
                    <a:lnTo>
                      <a:pt x="9315" y="16375"/>
                    </a:lnTo>
                    <a:lnTo>
                      <a:pt x="8787" y="16188"/>
                    </a:lnTo>
                    <a:lnTo>
                      <a:pt x="8304" y="16012"/>
                    </a:lnTo>
                    <a:lnTo>
                      <a:pt x="7853" y="15836"/>
                    </a:lnTo>
                    <a:lnTo>
                      <a:pt x="7468" y="15671"/>
                    </a:lnTo>
                    <a:lnTo>
                      <a:pt x="7116" y="15506"/>
                    </a:lnTo>
                    <a:lnTo>
                      <a:pt x="6830" y="15342"/>
                    </a:lnTo>
                    <a:lnTo>
                      <a:pt x="6588" y="15199"/>
                    </a:lnTo>
                    <a:lnTo>
                      <a:pt x="6412" y="15067"/>
                    </a:lnTo>
                    <a:lnTo>
                      <a:pt x="6412" y="15067"/>
                    </a:lnTo>
                    <a:lnTo>
                      <a:pt x="5686" y="14429"/>
                    </a:lnTo>
                    <a:lnTo>
                      <a:pt x="4774" y="13615"/>
                    </a:lnTo>
                    <a:lnTo>
                      <a:pt x="2717" y="11789"/>
                    </a:lnTo>
                    <a:lnTo>
                      <a:pt x="232" y="9557"/>
                    </a:lnTo>
                    <a:lnTo>
                      <a:pt x="232" y="9557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6"/>
              <p:cNvSpPr/>
              <p:nvPr/>
            </p:nvSpPr>
            <p:spPr>
              <a:xfrm>
                <a:off x="1877927" y="1945368"/>
                <a:ext cx="167211" cy="95740"/>
              </a:xfrm>
              <a:custGeom>
                <a:avLst/>
                <a:gdLst/>
                <a:ahLst/>
                <a:cxnLst/>
                <a:rect l="l" t="t" r="r" b="b"/>
                <a:pathLst>
                  <a:path w="7358" h="4213" extrusionOk="0">
                    <a:moveTo>
                      <a:pt x="0" y="0"/>
                    </a:moveTo>
                    <a:lnTo>
                      <a:pt x="11" y="154"/>
                    </a:lnTo>
                    <a:lnTo>
                      <a:pt x="22" y="297"/>
                    </a:lnTo>
                    <a:lnTo>
                      <a:pt x="33" y="451"/>
                    </a:lnTo>
                    <a:lnTo>
                      <a:pt x="66" y="594"/>
                    </a:lnTo>
                    <a:lnTo>
                      <a:pt x="132" y="891"/>
                    </a:lnTo>
                    <a:lnTo>
                      <a:pt x="220" y="1177"/>
                    </a:lnTo>
                    <a:lnTo>
                      <a:pt x="319" y="1463"/>
                    </a:lnTo>
                    <a:lnTo>
                      <a:pt x="451" y="1738"/>
                    </a:lnTo>
                    <a:lnTo>
                      <a:pt x="594" y="2002"/>
                    </a:lnTo>
                    <a:lnTo>
                      <a:pt x="759" y="2266"/>
                    </a:lnTo>
                    <a:lnTo>
                      <a:pt x="946" y="2508"/>
                    </a:lnTo>
                    <a:lnTo>
                      <a:pt x="1144" y="2750"/>
                    </a:lnTo>
                    <a:lnTo>
                      <a:pt x="1364" y="2970"/>
                    </a:lnTo>
                    <a:lnTo>
                      <a:pt x="1595" y="3179"/>
                    </a:lnTo>
                    <a:lnTo>
                      <a:pt x="1727" y="3278"/>
                    </a:lnTo>
                    <a:lnTo>
                      <a:pt x="1848" y="3377"/>
                    </a:lnTo>
                    <a:lnTo>
                      <a:pt x="2112" y="3553"/>
                    </a:lnTo>
                    <a:lnTo>
                      <a:pt x="2387" y="3706"/>
                    </a:lnTo>
                    <a:lnTo>
                      <a:pt x="2453" y="3739"/>
                    </a:lnTo>
                    <a:lnTo>
                      <a:pt x="2530" y="3772"/>
                    </a:lnTo>
                    <a:lnTo>
                      <a:pt x="2673" y="3838"/>
                    </a:lnTo>
                    <a:lnTo>
                      <a:pt x="2816" y="3904"/>
                    </a:lnTo>
                    <a:lnTo>
                      <a:pt x="2970" y="3948"/>
                    </a:lnTo>
                    <a:lnTo>
                      <a:pt x="3113" y="4003"/>
                    </a:lnTo>
                    <a:lnTo>
                      <a:pt x="3266" y="4047"/>
                    </a:lnTo>
                    <a:lnTo>
                      <a:pt x="3420" y="4091"/>
                    </a:lnTo>
                    <a:lnTo>
                      <a:pt x="3497" y="4102"/>
                    </a:lnTo>
                    <a:lnTo>
                      <a:pt x="3574" y="4124"/>
                    </a:lnTo>
                    <a:lnTo>
                      <a:pt x="3882" y="4168"/>
                    </a:lnTo>
                    <a:lnTo>
                      <a:pt x="4036" y="4190"/>
                    </a:lnTo>
                    <a:lnTo>
                      <a:pt x="4190" y="4201"/>
                    </a:lnTo>
                    <a:lnTo>
                      <a:pt x="4344" y="4212"/>
                    </a:lnTo>
                    <a:lnTo>
                      <a:pt x="4806" y="4212"/>
                    </a:lnTo>
                    <a:lnTo>
                      <a:pt x="5114" y="4190"/>
                    </a:lnTo>
                    <a:lnTo>
                      <a:pt x="5257" y="4168"/>
                    </a:lnTo>
                    <a:lnTo>
                      <a:pt x="5411" y="4146"/>
                    </a:lnTo>
                    <a:lnTo>
                      <a:pt x="5708" y="4091"/>
                    </a:lnTo>
                    <a:lnTo>
                      <a:pt x="5851" y="4058"/>
                    </a:lnTo>
                    <a:lnTo>
                      <a:pt x="5994" y="4014"/>
                    </a:lnTo>
                    <a:lnTo>
                      <a:pt x="6280" y="3926"/>
                    </a:lnTo>
                    <a:lnTo>
                      <a:pt x="6566" y="3827"/>
                    </a:lnTo>
                    <a:lnTo>
                      <a:pt x="6830" y="3706"/>
                    </a:lnTo>
                    <a:lnTo>
                      <a:pt x="7093" y="3575"/>
                    </a:lnTo>
                    <a:lnTo>
                      <a:pt x="7357" y="3432"/>
                    </a:lnTo>
                    <a:lnTo>
                      <a:pt x="7060" y="3421"/>
                    </a:lnTo>
                    <a:lnTo>
                      <a:pt x="6775" y="3432"/>
                    </a:lnTo>
                    <a:lnTo>
                      <a:pt x="6478" y="3421"/>
                    </a:lnTo>
                    <a:lnTo>
                      <a:pt x="6203" y="3432"/>
                    </a:lnTo>
                    <a:lnTo>
                      <a:pt x="5917" y="3421"/>
                    </a:lnTo>
                    <a:lnTo>
                      <a:pt x="5785" y="3421"/>
                    </a:lnTo>
                    <a:lnTo>
                      <a:pt x="5642" y="3410"/>
                    </a:lnTo>
                    <a:lnTo>
                      <a:pt x="5367" y="3399"/>
                    </a:lnTo>
                    <a:lnTo>
                      <a:pt x="5103" y="3377"/>
                    </a:lnTo>
                    <a:lnTo>
                      <a:pt x="4828" y="3344"/>
                    </a:lnTo>
                    <a:lnTo>
                      <a:pt x="4575" y="3311"/>
                    </a:lnTo>
                    <a:lnTo>
                      <a:pt x="4443" y="3289"/>
                    </a:lnTo>
                    <a:lnTo>
                      <a:pt x="4311" y="3256"/>
                    </a:lnTo>
                    <a:lnTo>
                      <a:pt x="4179" y="3234"/>
                    </a:lnTo>
                    <a:lnTo>
                      <a:pt x="4058" y="3212"/>
                    </a:lnTo>
                    <a:lnTo>
                      <a:pt x="3805" y="3146"/>
                    </a:lnTo>
                    <a:lnTo>
                      <a:pt x="3684" y="3102"/>
                    </a:lnTo>
                    <a:lnTo>
                      <a:pt x="3563" y="3069"/>
                    </a:lnTo>
                    <a:lnTo>
                      <a:pt x="3442" y="3025"/>
                    </a:lnTo>
                    <a:lnTo>
                      <a:pt x="3321" y="2981"/>
                    </a:lnTo>
                    <a:lnTo>
                      <a:pt x="3201" y="2937"/>
                    </a:lnTo>
                    <a:lnTo>
                      <a:pt x="3080" y="2893"/>
                    </a:lnTo>
                    <a:lnTo>
                      <a:pt x="2849" y="2783"/>
                    </a:lnTo>
                    <a:lnTo>
                      <a:pt x="2629" y="2673"/>
                    </a:lnTo>
                    <a:lnTo>
                      <a:pt x="2409" y="2541"/>
                    </a:lnTo>
                    <a:lnTo>
                      <a:pt x="2299" y="2475"/>
                    </a:lnTo>
                    <a:lnTo>
                      <a:pt x="2189" y="2398"/>
                    </a:lnTo>
                    <a:lnTo>
                      <a:pt x="1980" y="2255"/>
                    </a:lnTo>
                    <a:lnTo>
                      <a:pt x="1782" y="2090"/>
                    </a:lnTo>
                    <a:lnTo>
                      <a:pt x="1584" y="1925"/>
                    </a:lnTo>
                    <a:lnTo>
                      <a:pt x="1386" y="1738"/>
                    </a:lnTo>
                    <a:lnTo>
                      <a:pt x="1199" y="1551"/>
                    </a:lnTo>
                    <a:lnTo>
                      <a:pt x="1012" y="1353"/>
                    </a:lnTo>
                    <a:lnTo>
                      <a:pt x="836" y="1155"/>
                    </a:lnTo>
                    <a:lnTo>
                      <a:pt x="660" y="935"/>
                    </a:lnTo>
                    <a:lnTo>
                      <a:pt x="495" y="715"/>
                    </a:lnTo>
                    <a:lnTo>
                      <a:pt x="330" y="484"/>
                    </a:lnTo>
                    <a:lnTo>
                      <a:pt x="165" y="2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9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" name="Google Shape;212;p16"/>
            <p:cNvSpPr/>
            <p:nvPr/>
          </p:nvSpPr>
          <p:spPr>
            <a:xfrm>
              <a:off x="2748950" y="2883175"/>
              <a:ext cx="120000" cy="120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7"/>
          <p:cNvSpPr/>
          <p:nvPr/>
        </p:nvSpPr>
        <p:spPr>
          <a:xfrm>
            <a:off x="7287288" y="2468619"/>
            <a:ext cx="627300" cy="627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6" name="Google Shape;246;p17"/>
          <p:cNvSpPr/>
          <p:nvPr/>
        </p:nvSpPr>
        <p:spPr>
          <a:xfrm>
            <a:off x="4268163" y="2468619"/>
            <a:ext cx="627300" cy="62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7" name="Google Shape;247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sp>
        <p:nvSpPr>
          <p:cNvPr id="248" name="Google Shape;248;p17"/>
          <p:cNvSpPr/>
          <p:nvPr/>
        </p:nvSpPr>
        <p:spPr>
          <a:xfrm>
            <a:off x="1229400" y="1017019"/>
            <a:ext cx="627300" cy="627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49" name="Google Shape;249;p17"/>
          <p:cNvGrpSpPr/>
          <p:nvPr/>
        </p:nvGrpSpPr>
        <p:grpSpPr>
          <a:xfrm>
            <a:off x="457200" y="3879869"/>
            <a:ext cx="2171700" cy="852206"/>
            <a:chOff x="457200" y="3879869"/>
            <a:chExt cx="2171700" cy="852206"/>
          </a:xfrm>
        </p:grpSpPr>
        <p:sp>
          <p:nvSpPr>
            <p:cNvPr id="250" name="Google Shape;250;p17"/>
            <p:cNvSpPr txBox="1"/>
            <p:nvPr/>
          </p:nvSpPr>
          <p:spPr>
            <a:xfrm>
              <a:off x="800100" y="387986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1" name="Google Shape;251;p17"/>
            <p:cNvSpPr txBox="1"/>
            <p:nvPr/>
          </p:nvSpPr>
          <p:spPr>
            <a:xfrm>
              <a:off x="457200" y="422147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52" name="Google Shape;252;p17"/>
          <p:cNvSpPr/>
          <p:nvPr/>
        </p:nvSpPr>
        <p:spPr>
          <a:xfrm>
            <a:off x="4258338" y="1017019"/>
            <a:ext cx="627300" cy="62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53" name="Google Shape;253;p17"/>
          <p:cNvGrpSpPr/>
          <p:nvPr/>
        </p:nvGrpSpPr>
        <p:grpSpPr>
          <a:xfrm>
            <a:off x="3486150" y="3879869"/>
            <a:ext cx="2171700" cy="852206"/>
            <a:chOff x="3486150" y="3879869"/>
            <a:chExt cx="2171700" cy="852206"/>
          </a:xfrm>
        </p:grpSpPr>
        <p:sp>
          <p:nvSpPr>
            <p:cNvPr id="254" name="Google Shape;254;p17"/>
            <p:cNvSpPr txBox="1"/>
            <p:nvPr/>
          </p:nvSpPr>
          <p:spPr>
            <a:xfrm>
              <a:off x="3829050" y="387986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5" name="Google Shape;255;p17"/>
            <p:cNvSpPr txBox="1"/>
            <p:nvPr/>
          </p:nvSpPr>
          <p:spPr>
            <a:xfrm>
              <a:off x="3486150" y="422147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56" name="Google Shape;256;p17"/>
          <p:cNvSpPr/>
          <p:nvPr/>
        </p:nvSpPr>
        <p:spPr>
          <a:xfrm>
            <a:off x="7287300" y="1017019"/>
            <a:ext cx="627300" cy="627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57" name="Google Shape;257;p17"/>
          <p:cNvGrpSpPr/>
          <p:nvPr/>
        </p:nvGrpSpPr>
        <p:grpSpPr>
          <a:xfrm>
            <a:off x="6515100" y="3879869"/>
            <a:ext cx="2171700" cy="852206"/>
            <a:chOff x="6515100" y="3879869"/>
            <a:chExt cx="2171700" cy="852206"/>
          </a:xfrm>
        </p:grpSpPr>
        <p:sp>
          <p:nvSpPr>
            <p:cNvPr id="258" name="Google Shape;258;p17"/>
            <p:cNvSpPr txBox="1"/>
            <p:nvPr/>
          </p:nvSpPr>
          <p:spPr>
            <a:xfrm>
              <a:off x="6858000" y="387986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9" name="Google Shape;259;p17"/>
            <p:cNvSpPr txBox="1"/>
            <p:nvPr/>
          </p:nvSpPr>
          <p:spPr>
            <a:xfrm>
              <a:off x="6515100" y="422147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0" name="Google Shape;260;p17"/>
          <p:cNvGrpSpPr/>
          <p:nvPr/>
        </p:nvGrpSpPr>
        <p:grpSpPr>
          <a:xfrm>
            <a:off x="4405888" y="2605873"/>
            <a:ext cx="351880" cy="352803"/>
            <a:chOff x="-23615075" y="3148525"/>
            <a:chExt cx="295375" cy="296150"/>
          </a:xfrm>
        </p:grpSpPr>
        <p:sp>
          <p:nvSpPr>
            <p:cNvPr id="261" name="Google Shape;261;p17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265;p17"/>
          <p:cNvGrpSpPr/>
          <p:nvPr/>
        </p:nvGrpSpPr>
        <p:grpSpPr>
          <a:xfrm>
            <a:off x="7431333" y="2612648"/>
            <a:ext cx="339253" cy="339253"/>
            <a:chOff x="5651375" y="3806450"/>
            <a:chExt cx="481825" cy="481825"/>
          </a:xfrm>
        </p:grpSpPr>
        <p:sp>
          <p:nvSpPr>
            <p:cNvPr id="266" name="Google Shape;266;p17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70" name="Google Shape;270;p17"/>
          <p:cNvSpPr/>
          <p:nvPr/>
        </p:nvSpPr>
        <p:spPr>
          <a:xfrm>
            <a:off x="1229400" y="2468619"/>
            <a:ext cx="627300" cy="627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" name="Google Shape;271;p17"/>
          <p:cNvSpPr/>
          <p:nvPr/>
        </p:nvSpPr>
        <p:spPr>
          <a:xfrm>
            <a:off x="1367106" y="2606795"/>
            <a:ext cx="351880" cy="350957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7"/>
          <p:cNvSpPr/>
          <p:nvPr/>
        </p:nvSpPr>
        <p:spPr>
          <a:xfrm>
            <a:off x="3628663" y="1838944"/>
            <a:ext cx="627300" cy="62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3" name="Google Shape;273;p17"/>
          <p:cNvSpPr/>
          <p:nvPr/>
        </p:nvSpPr>
        <p:spPr>
          <a:xfrm>
            <a:off x="4885638" y="3102369"/>
            <a:ext cx="627300" cy="62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74" name="Google Shape;274;p17"/>
          <p:cNvGrpSpPr/>
          <p:nvPr/>
        </p:nvGrpSpPr>
        <p:grpSpPr>
          <a:xfrm>
            <a:off x="3787019" y="1976199"/>
            <a:ext cx="310602" cy="352803"/>
            <a:chOff x="-28069875" y="3175300"/>
            <a:chExt cx="260725" cy="296150"/>
          </a:xfrm>
        </p:grpSpPr>
        <p:sp>
          <p:nvSpPr>
            <p:cNvPr id="275" name="Google Shape;275;p17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7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7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7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7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7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7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7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p17"/>
          <p:cNvSpPr/>
          <p:nvPr/>
        </p:nvSpPr>
        <p:spPr>
          <a:xfrm>
            <a:off x="5022878" y="3295098"/>
            <a:ext cx="352833" cy="241864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7"/>
          <p:cNvSpPr/>
          <p:nvPr/>
        </p:nvSpPr>
        <p:spPr>
          <a:xfrm>
            <a:off x="3628663" y="3102369"/>
            <a:ext cx="627300" cy="62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6" name="Google Shape;286;p17"/>
          <p:cNvSpPr/>
          <p:nvPr/>
        </p:nvSpPr>
        <p:spPr>
          <a:xfrm>
            <a:off x="4885638" y="1838944"/>
            <a:ext cx="627300" cy="62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87" name="Google Shape;287;p17"/>
          <p:cNvGrpSpPr/>
          <p:nvPr/>
        </p:nvGrpSpPr>
        <p:grpSpPr>
          <a:xfrm>
            <a:off x="5021929" y="2038600"/>
            <a:ext cx="354710" cy="228015"/>
            <a:chOff x="-27721750" y="3598250"/>
            <a:chExt cx="297750" cy="191400"/>
          </a:xfrm>
        </p:grpSpPr>
        <p:sp>
          <p:nvSpPr>
            <p:cNvPr id="288" name="Google Shape;288;p17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17"/>
          <p:cNvGrpSpPr/>
          <p:nvPr/>
        </p:nvGrpSpPr>
        <p:grpSpPr>
          <a:xfrm>
            <a:off x="3807677" y="3239496"/>
            <a:ext cx="269293" cy="353072"/>
            <a:chOff x="-27313750" y="3545275"/>
            <a:chExt cx="226050" cy="296375"/>
          </a:xfrm>
        </p:grpSpPr>
        <p:sp>
          <p:nvSpPr>
            <p:cNvPr id="291" name="Google Shape;291;p17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7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94" name="Google Shape;294;p17"/>
          <p:cNvCxnSpPr>
            <a:stCxn id="272" idx="5"/>
            <a:endCxn id="246" idx="1"/>
          </p:cNvCxnSpPr>
          <p:nvPr/>
        </p:nvCxnSpPr>
        <p:spPr>
          <a:xfrm>
            <a:off x="4164097" y="2374378"/>
            <a:ext cx="195900" cy="18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5" name="Google Shape;295;p17"/>
          <p:cNvCxnSpPr>
            <a:stCxn id="246" idx="5"/>
            <a:endCxn id="273" idx="1"/>
          </p:cNvCxnSpPr>
          <p:nvPr/>
        </p:nvCxnSpPr>
        <p:spPr>
          <a:xfrm>
            <a:off x="4803597" y="3004053"/>
            <a:ext cx="174000" cy="19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" name="Google Shape;296;p17"/>
          <p:cNvCxnSpPr>
            <a:stCxn id="285" idx="7"/>
            <a:endCxn id="246" idx="3"/>
          </p:cNvCxnSpPr>
          <p:nvPr/>
        </p:nvCxnSpPr>
        <p:spPr>
          <a:xfrm rot="10800000" flipH="1">
            <a:off x="4164097" y="3004035"/>
            <a:ext cx="195900" cy="19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Google Shape;297;p17"/>
          <p:cNvCxnSpPr>
            <a:stCxn id="246" idx="7"/>
            <a:endCxn id="286" idx="3"/>
          </p:cNvCxnSpPr>
          <p:nvPr/>
        </p:nvCxnSpPr>
        <p:spPr>
          <a:xfrm rot="10800000" flipH="1">
            <a:off x="4803597" y="2374485"/>
            <a:ext cx="174000" cy="18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8" name="Google Shape;298;p17"/>
          <p:cNvCxnSpPr>
            <a:stCxn id="270" idx="6"/>
            <a:endCxn id="246" idx="2"/>
          </p:cNvCxnSpPr>
          <p:nvPr/>
        </p:nvCxnSpPr>
        <p:spPr>
          <a:xfrm>
            <a:off x="1856700" y="2782269"/>
            <a:ext cx="2411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9" name="Google Shape;299;p17"/>
          <p:cNvCxnSpPr>
            <a:stCxn id="246" idx="6"/>
            <a:endCxn id="245" idx="2"/>
          </p:cNvCxnSpPr>
          <p:nvPr/>
        </p:nvCxnSpPr>
        <p:spPr>
          <a:xfrm>
            <a:off x="4895463" y="2782269"/>
            <a:ext cx="2391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0" name="Google Shape;300;p17"/>
          <p:cNvCxnSpPr>
            <a:stCxn id="248" idx="4"/>
            <a:endCxn id="270" idx="0"/>
          </p:cNvCxnSpPr>
          <p:nvPr/>
        </p:nvCxnSpPr>
        <p:spPr>
          <a:xfrm>
            <a:off x="1543050" y="1644319"/>
            <a:ext cx="0" cy="82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17"/>
          <p:cNvCxnSpPr>
            <a:stCxn id="270" idx="4"/>
            <a:endCxn id="250" idx="0"/>
          </p:cNvCxnSpPr>
          <p:nvPr/>
        </p:nvCxnSpPr>
        <p:spPr>
          <a:xfrm>
            <a:off x="1543050" y="3095919"/>
            <a:ext cx="0" cy="78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02" name="Google Shape;302;p17"/>
          <p:cNvCxnSpPr>
            <a:stCxn id="252" idx="4"/>
            <a:endCxn id="246" idx="0"/>
          </p:cNvCxnSpPr>
          <p:nvPr/>
        </p:nvCxnSpPr>
        <p:spPr>
          <a:xfrm>
            <a:off x="4571988" y="1644319"/>
            <a:ext cx="9900" cy="82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p17"/>
          <p:cNvCxnSpPr>
            <a:stCxn id="246" idx="4"/>
            <a:endCxn id="254" idx="0"/>
          </p:cNvCxnSpPr>
          <p:nvPr/>
        </p:nvCxnSpPr>
        <p:spPr>
          <a:xfrm flipH="1">
            <a:off x="4571913" y="3095919"/>
            <a:ext cx="9900" cy="78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04" name="Google Shape;304;p17"/>
          <p:cNvCxnSpPr>
            <a:stCxn id="256" idx="4"/>
            <a:endCxn id="245" idx="0"/>
          </p:cNvCxnSpPr>
          <p:nvPr/>
        </p:nvCxnSpPr>
        <p:spPr>
          <a:xfrm>
            <a:off x="7600950" y="1644319"/>
            <a:ext cx="0" cy="82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17"/>
          <p:cNvCxnSpPr>
            <a:stCxn id="245" idx="4"/>
            <a:endCxn id="258" idx="0"/>
          </p:cNvCxnSpPr>
          <p:nvPr/>
        </p:nvCxnSpPr>
        <p:spPr>
          <a:xfrm>
            <a:off x="7600938" y="3095919"/>
            <a:ext cx="0" cy="78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>
          <a:extLst>
            <a:ext uri="{FF2B5EF4-FFF2-40B4-BE49-F238E27FC236}">
              <a16:creationId xmlns:a16="http://schemas.microsoft.com/office/drawing/2014/main" id="{4D99F2DB-1050-B5A2-8DB1-38FB718F3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ypes of Healthcare Data: A Complete Overview">
            <a:extLst>
              <a:ext uri="{FF2B5EF4-FFF2-40B4-BE49-F238E27FC236}">
                <a16:creationId xmlns:a16="http://schemas.microsoft.com/office/drawing/2014/main" id="{827DDD55-40B0-2AD5-4D8A-0C24EA6E1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78" y="122286"/>
            <a:ext cx="9027122" cy="507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4E182C0-D478-F5CB-2BD1-E4836BE1EB9C}"/>
              </a:ext>
            </a:extLst>
          </p:cNvPr>
          <p:cNvSpPr txBox="1"/>
          <p:nvPr/>
        </p:nvSpPr>
        <p:spPr>
          <a:xfrm>
            <a:off x="457200" y="886899"/>
            <a:ext cx="775521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Patients value privacy but are willing to share health data</a:t>
            </a:r>
            <a:r>
              <a:rPr lang="en-US" dirty="0"/>
              <a:t> when trust and transparency are present</a:t>
            </a:r>
            <a:br>
              <a:rPr lang="en-US" dirty="0"/>
            </a:br>
            <a:r>
              <a:rPr lang="en-US" dirty="0"/>
              <a:t>→ </a:t>
            </a:r>
            <a:r>
              <a:rPr lang="en-US" i="1" dirty="0"/>
              <a:t>Trust in clinicians reduces privacy concerns</a:t>
            </a:r>
            <a:r>
              <a:rPr lang="en-US" dirty="0"/>
              <a:t> [2]</a:t>
            </a:r>
          </a:p>
          <a:p>
            <a:r>
              <a:rPr lang="en-US" b="1" dirty="0"/>
              <a:t>De-identified health data remains vulnerable to re-identification</a:t>
            </a:r>
            <a:br>
              <a:rPr lang="en-US" dirty="0"/>
            </a:br>
            <a:r>
              <a:rPr lang="en-US" dirty="0"/>
              <a:t>→ </a:t>
            </a:r>
            <a:r>
              <a:rPr lang="en-US" i="1" dirty="0"/>
              <a:t>Over 85% of records could be re-identified using external data</a:t>
            </a:r>
            <a:r>
              <a:rPr lang="en-US" dirty="0"/>
              <a:t> [4]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Quasi-identifiers like age and gender can re-identify individuals</a:t>
            </a:r>
            <a:br>
              <a:rPr lang="en-US" dirty="0"/>
            </a:br>
            <a:r>
              <a:rPr lang="en-US" dirty="0"/>
              <a:t>→ </a:t>
            </a:r>
            <a:r>
              <a:rPr lang="en-US" i="1" dirty="0"/>
              <a:t>64% of health records were unique in one dataset</a:t>
            </a:r>
            <a:r>
              <a:rPr lang="en-US" dirty="0"/>
              <a:t> [5]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Large-scale data breaches are common and damaging</a:t>
            </a:r>
            <a:br>
              <a:rPr lang="en-US" dirty="0"/>
            </a:br>
            <a:r>
              <a:rPr lang="en-US" dirty="0"/>
              <a:t>→ </a:t>
            </a:r>
            <a:r>
              <a:rPr lang="en-US" i="1" dirty="0"/>
              <a:t>7.8 million patient records leaked in 1 year</a:t>
            </a:r>
            <a:r>
              <a:rPr lang="en-US" dirty="0"/>
              <a:t> [5]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Decentralized technologies like IPFS support secure data exchange</a:t>
            </a:r>
            <a:br>
              <a:rPr lang="en-US" dirty="0"/>
            </a:br>
            <a:r>
              <a:rPr lang="en-US" dirty="0"/>
              <a:t>→ </a:t>
            </a:r>
            <a:r>
              <a:rPr lang="en-US" i="1" dirty="0"/>
              <a:t>Peer-to-peer content addressing improves resilience</a:t>
            </a:r>
            <a:r>
              <a:rPr lang="en-US" dirty="0"/>
              <a:t> [3]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Smart contracts and blockchain offer immutable audit trails</a:t>
            </a:r>
            <a:br>
              <a:rPr lang="en-US" dirty="0"/>
            </a:br>
            <a:r>
              <a:rPr lang="en-US" dirty="0"/>
              <a:t>→ </a:t>
            </a:r>
            <a:r>
              <a:rPr lang="en-US" i="1" dirty="0"/>
              <a:t>Privacy-preserving automation for healthcare systems</a:t>
            </a:r>
            <a:r>
              <a:rPr lang="en-US" dirty="0"/>
              <a:t> [1]</a:t>
            </a:r>
          </a:p>
        </p:txBody>
      </p:sp>
      <p:sp>
        <p:nvSpPr>
          <p:cNvPr id="1005" name="Google Shape;1005;p27">
            <a:extLst>
              <a:ext uri="{FF2B5EF4-FFF2-40B4-BE49-F238E27FC236}">
                <a16:creationId xmlns:a16="http://schemas.microsoft.com/office/drawing/2014/main" id="{57DAB03C-16E7-EB3D-C323-F3A3C3C306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Literature Review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60455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311" name="Google Shape;311;p18"/>
          <p:cNvGrpSpPr/>
          <p:nvPr/>
        </p:nvGrpSpPr>
        <p:grpSpPr>
          <a:xfrm>
            <a:off x="457200" y="938900"/>
            <a:ext cx="1824300" cy="1176275"/>
            <a:chOff x="457200" y="938900"/>
            <a:chExt cx="1824300" cy="1176275"/>
          </a:xfrm>
        </p:grpSpPr>
        <p:sp>
          <p:nvSpPr>
            <p:cNvPr id="312" name="Google Shape;312;p18"/>
            <p:cNvSpPr txBox="1"/>
            <p:nvPr/>
          </p:nvSpPr>
          <p:spPr>
            <a:xfrm>
              <a:off x="457200" y="12905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3" name="Google Shape;313;p18"/>
            <p:cNvSpPr txBox="1"/>
            <p:nvPr/>
          </p:nvSpPr>
          <p:spPr>
            <a:xfrm>
              <a:off x="457200" y="16321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4" name="Google Shape;314;p18"/>
            <p:cNvSpPr txBox="1"/>
            <p:nvPr/>
          </p:nvSpPr>
          <p:spPr>
            <a:xfrm>
              <a:off x="457200" y="938900"/>
              <a:ext cx="837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1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5" name="Google Shape;315;p18"/>
          <p:cNvGrpSpPr/>
          <p:nvPr/>
        </p:nvGrpSpPr>
        <p:grpSpPr>
          <a:xfrm>
            <a:off x="2599825" y="3555800"/>
            <a:ext cx="1824300" cy="1176275"/>
            <a:chOff x="2599825" y="3555800"/>
            <a:chExt cx="1824300" cy="1176275"/>
          </a:xfrm>
        </p:grpSpPr>
        <p:sp>
          <p:nvSpPr>
            <p:cNvPr id="316" name="Google Shape;316;p18"/>
            <p:cNvSpPr txBox="1"/>
            <p:nvPr/>
          </p:nvSpPr>
          <p:spPr>
            <a:xfrm>
              <a:off x="2599825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7" name="Google Shape;317;p18"/>
            <p:cNvSpPr txBox="1"/>
            <p:nvPr/>
          </p:nvSpPr>
          <p:spPr>
            <a:xfrm>
              <a:off x="2599825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8" name="Google Shape;318;p18"/>
            <p:cNvSpPr txBox="1"/>
            <p:nvPr/>
          </p:nvSpPr>
          <p:spPr>
            <a:xfrm>
              <a:off x="2599825" y="3555800"/>
              <a:ext cx="837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2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9" name="Google Shape;319;p18"/>
          <p:cNvGrpSpPr/>
          <p:nvPr/>
        </p:nvGrpSpPr>
        <p:grpSpPr>
          <a:xfrm>
            <a:off x="6862500" y="3555800"/>
            <a:ext cx="1824300" cy="1176275"/>
            <a:chOff x="6862500" y="3555800"/>
            <a:chExt cx="1824300" cy="1176275"/>
          </a:xfrm>
        </p:grpSpPr>
        <p:sp>
          <p:nvSpPr>
            <p:cNvPr id="320" name="Google Shape;320;p18"/>
            <p:cNvSpPr txBox="1"/>
            <p:nvPr/>
          </p:nvSpPr>
          <p:spPr>
            <a:xfrm>
              <a:off x="6862500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" name="Google Shape;321;p18"/>
            <p:cNvSpPr txBox="1"/>
            <p:nvPr/>
          </p:nvSpPr>
          <p:spPr>
            <a:xfrm>
              <a:off x="6862500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farthest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2" name="Google Shape;322;p18"/>
            <p:cNvSpPr txBox="1"/>
            <p:nvPr/>
          </p:nvSpPr>
          <p:spPr>
            <a:xfrm>
              <a:off x="6862500" y="3555800"/>
              <a:ext cx="837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4</a:t>
              </a:r>
              <a:endParaRPr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3" name="Google Shape;323;p18"/>
          <p:cNvGrpSpPr/>
          <p:nvPr/>
        </p:nvGrpSpPr>
        <p:grpSpPr>
          <a:xfrm>
            <a:off x="4731155" y="938900"/>
            <a:ext cx="1824305" cy="1176275"/>
            <a:chOff x="4731155" y="938900"/>
            <a:chExt cx="1824305" cy="1176275"/>
          </a:xfrm>
        </p:grpSpPr>
        <p:sp>
          <p:nvSpPr>
            <p:cNvPr id="324" name="Google Shape;324;p18"/>
            <p:cNvSpPr txBox="1"/>
            <p:nvPr/>
          </p:nvSpPr>
          <p:spPr>
            <a:xfrm>
              <a:off x="4731160" y="12905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" name="Google Shape;325;p18"/>
            <p:cNvSpPr txBox="1"/>
            <p:nvPr/>
          </p:nvSpPr>
          <p:spPr>
            <a:xfrm>
              <a:off x="4731160" y="16321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a gas giant and the biggest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6" name="Google Shape;326;p18"/>
            <p:cNvSpPr txBox="1"/>
            <p:nvPr/>
          </p:nvSpPr>
          <p:spPr>
            <a:xfrm>
              <a:off x="4731155" y="938900"/>
              <a:ext cx="837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3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7" name="Google Shape;327;p18"/>
          <p:cNvGrpSpPr/>
          <p:nvPr/>
        </p:nvGrpSpPr>
        <p:grpSpPr>
          <a:xfrm>
            <a:off x="1608009" y="2450216"/>
            <a:ext cx="5928133" cy="971017"/>
            <a:chOff x="1608009" y="2450216"/>
            <a:chExt cx="5928133" cy="971017"/>
          </a:xfrm>
        </p:grpSpPr>
        <p:grpSp>
          <p:nvGrpSpPr>
            <p:cNvPr id="328" name="Google Shape;328;p18"/>
            <p:cNvGrpSpPr/>
            <p:nvPr/>
          </p:nvGrpSpPr>
          <p:grpSpPr>
            <a:xfrm>
              <a:off x="1608009" y="2450216"/>
              <a:ext cx="5928133" cy="971017"/>
              <a:chOff x="1608009" y="2450216"/>
              <a:chExt cx="5928133" cy="971017"/>
            </a:xfrm>
          </p:grpSpPr>
          <p:sp>
            <p:nvSpPr>
              <p:cNvPr id="329" name="Google Shape;329;p18"/>
              <p:cNvSpPr/>
              <p:nvPr/>
            </p:nvSpPr>
            <p:spPr>
              <a:xfrm>
                <a:off x="1775634" y="2785996"/>
                <a:ext cx="1049294" cy="232832"/>
              </a:xfrm>
              <a:custGeom>
                <a:avLst/>
                <a:gdLst/>
                <a:ahLst/>
                <a:cxnLst/>
                <a:rect l="l" t="t" r="r" b="b"/>
                <a:pathLst>
                  <a:path w="25697" h="5702" extrusionOk="0">
                    <a:moveTo>
                      <a:pt x="0" y="1"/>
                    </a:moveTo>
                    <a:lnTo>
                      <a:pt x="0" y="5701"/>
                    </a:lnTo>
                    <a:lnTo>
                      <a:pt x="25697" y="5701"/>
                    </a:lnTo>
                    <a:lnTo>
                      <a:pt x="25697" y="1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8"/>
              <p:cNvSpPr/>
              <p:nvPr/>
            </p:nvSpPr>
            <p:spPr>
              <a:xfrm>
                <a:off x="1757952" y="2768356"/>
                <a:ext cx="1084656" cy="268153"/>
              </a:xfrm>
              <a:custGeom>
                <a:avLst/>
                <a:gdLst/>
                <a:ahLst/>
                <a:cxnLst/>
                <a:rect l="l" t="t" r="r" b="b"/>
                <a:pathLst>
                  <a:path w="26563" h="6567" extrusionOk="0">
                    <a:moveTo>
                      <a:pt x="25697" y="878"/>
                    </a:moveTo>
                    <a:lnTo>
                      <a:pt x="25697" y="5701"/>
                    </a:lnTo>
                    <a:lnTo>
                      <a:pt x="866" y="5701"/>
                    </a:lnTo>
                    <a:lnTo>
                      <a:pt x="866" y="878"/>
                    </a:lnTo>
                    <a:close/>
                    <a:moveTo>
                      <a:pt x="433" y="0"/>
                    </a:moveTo>
                    <a:lnTo>
                      <a:pt x="347" y="12"/>
                    </a:lnTo>
                    <a:lnTo>
                      <a:pt x="273" y="37"/>
                    </a:lnTo>
                    <a:lnTo>
                      <a:pt x="199" y="74"/>
                    </a:lnTo>
                    <a:lnTo>
                      <a:pt x="124" y="136"/>
                    </a:lnTo>
                    <a:lnTo>
                      <a:pt x="75" y="198"/>
                    </a:lnTo>
                    <a:lnTo>
                      <a:pt x="38" y="272"/>
                    </a:lnTo>
                    <a:lnTo>
                      <a:pt x="13" y="346"/>
                    </a:lnTo>
                    <a:lnTo>
                      <a:pt x="1" y="433"/>
                    </a:lnTo>
                    <a:lnTo>
                      <a:pt x="1" y="6133"/>
                    </a:lnTo>
                    <a:lnTo>
                      <a:pt x="13" y="6220"/>
                    </a:lnTo>
                    <a:lnTo>
                      <a:pt x="38" y="6307"/>
                    </a:lnTo>
                    <a:lnTo>
                      <a:pt x="75" y="6381"/>
                    </a:lnTo>
                    <a:lnTo>
                      <a:pt x="124" y="6443"/>
                    </a:lnTo>
                    <a:lnTo>
                      <a:pt x="199" y="6492"/>
                    </a:lnTo>
                    <a:lnTo>
                      <a:pt x="273" y="6529"/>
                    </a:lnTo>
                    <a:lnTo>
                      <a:pt x="347" y="6554"/>
                    </a:lnTo>
                    <a:lnTo>
                      <a:pt x="433" y="6566"/>
                    </a:lnTo>
                    <a:lnTo>
                      <a:pt x="26130" y="6566"/>
                    </a:lnTo>
                    <a:lnTo>
                      <a:pt x="26216" y="6554"/>
                    </a:lnTo>
                    <a:lnTo>
                      <a:pt x="26303" y="6529"/>
                    </a:lnTo>
                    <a:lnTo>
                      <a:pt x="26377" y="6492"/>
                    </a:lnTo>
                    <a:lnTo>
                      <a:pt x="26439" y="6443"/>
                    </a:lnTo>
                    <a:lnTo>
                      <a:pt x="26488" y="6381"/>
                    </a:lnTo>
                    <a:lnTo>
                      <a:pt x="26525" y="6307"/>
                    </a:lnTo>
                    <a:lnTo>
                      <a:pt x="26550" y="6220"/>
                    </a:lnTo>
                    <a:lnTo>
                      <a:pt x="26562" y="6133"/>
                    </a:lnTo>
                    <a:lnTo>
                      <a:pt x="26562" y="433"/>
                    </a:lnTo>
                    <a:lnTo>
                      <a:pt x="26550" y="346"/>
                    </a:lnTo>
                    <a:lnTo>
                      <a:pt x="26525" y="272"/>
                    </a:lnTo>
                    <a:lnTo>
                      <a:pt x="26488" y="198"/>
                    </a:lnTo>
                    <a:lnTo>
                      <a:pt x="26439" y="136"/>
                    </a:lnTo>
                    <a:lnTo>
                      <a:pt x="26377" y="74"/>
                    </a:lnTo>
                    <a:lnTo>
                      <a:pt x="26303" y="37"/>
                    </a:lnTo>
                    <a:lnTo>
                      <a:pt x="26216" y="12"/>
                    </a:lnTo>
                    <a:lnTo>
                      <a:pt x="26130" y="0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8"/>
              <p:cNvSpPr/>
              <p:nvPr/>
            </p:nvSpPr>
            <p:spPr>
              <a:xfrm>
                <a:off x="2482068" y="2785996"/>
                <a:ext cx="368643" cy="232832"/>
              </a:xfrm>
              <a:custGeom>
                <a:avLst/>
                <a:gdLst/>
                <a:ahLst/>
                <a:cxnLst/>
                <a:rect l="l" t="t" r="r" b="b"/>
                <a:pathLst>
                  <a:path w="9028" h="5702" extrusionOk="0">
                    <a:moveTo>
                      <a:pt x="0" y="1"/>
                    </a:moveTo>
                    <a:lnTo>
                      <a:pt x="0" y="5701"/>
                    </a:lnTo>
                    <a:lnTo>
                      <a:pt x="9027" y="5701"/>
                    </a:lnTo>
                    <a:lnTo>
                      <a:pt x="9027" y="1"/>
                    </a:lnTo>
                    <a:close/>
                  </a:path>
                </a:pathLst>
              </a:custGeom>
              <a:solidFill>
                <a:srgbClr val="7575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8"/>
              <p:cNvSpPr/>
              <p:nvPr/>
            </p:nvSpPr>
            <p:spPr>
              <a:xfrm>
                <a:off x="2463896" y="2768356"/>
                <a:ext cx="404495" cy="268153"/>
              </a:xfrm>
              <a:custGeom>
                <a:avLst/>
                <a:gdLst/>
                <a:ahLst/>
                <a:cxnLst/>
                <a:rect l="l" t="t" r="r" b="b"/>
                <a:pathLst>
                  <a:path w="9906" h="6567" extrusionOk="0">
                    <a:moveTo>
                      <a:pt x="9027" y="878"/>
                    </a:moveTo>
                    <a:lnTo>
                      <a:pt x="9027" y="5701"/>
                    </a:lnTo>
                    <a:lnTo>
                      <a:pt x="878" y="5701"/>
                    </a:lnTo>
                    <a:lnTo>
                      <a:pt x="878" y="878"/>
                    </a:lnTo>
                    <a:close/>
                    <a:moveTo>
                      <a:pt x="445" y="0"/>
                    </a:moveTo>
                    <a:lnTo>
                      <a:pt x="346" y="12"/>
                    </a:lnTo>
                    <a:lnTo>
                      <a:pt x="272" y="37"/>
                    </a:lnTo>
                    <a:lnTo>
                      <a:pt x="198" y="74"/>
                    </a:lnTo>
                    <a:lnTo>
                      <a:pt x="136" y="136"/>
                    </a:lnTo>
                    <a:lnTo>
                      <a:pt x="74" y="198"/>
                    </a:lnTo>
                    <a:lnTo>
                      <a:pt x="37" y="272"/>
                    </a:lnTo>
                    <a:lnTo>
                      <a:pt x="12" y="346"/>
                    </a:lnTo>
                    <a:lnTo>
                      <a:pt x="0" y="433"/>
                    </a:lnTo>
                    <a:lnTo>
                      <a:pt x="0" y="6133"/>
                    </a:lnTo>
                    <a:lnTo>
                      <a:pt x="12" y="6220"/>
                    </a:lnTo>
                    <a:lnTo>
                      <a:pt x="37" y="6307"/>
                    </a:lnTo>
                    <a:lnTo>
                      <a:pt x="74" y="6381"/>
                    </a:lnTo>
                    <a:lnTo>
                      <a:pt x="136" y="6443"/>
                    </a:lnTo>
                    <a:lnTo>
                      <a:pt x="198" y="6492"/>
                    </a:lnTo>
                    <a:lnTo>
                      <a:pt x="272" y="6529"/>
                    </a:lnTo>
                    <a:lnTo>
                      <a:pt x="346" y="6554"/>
                    </a:lnTo>
                    <a:lnTo>
                      <a:pt x="445" y="6566"/>
                    </a:lnTo>
                    <a:lnTo>
                      <a:pt x="9472" y="6566"/>
                    </a:lnTo>
                    <a:lnTo>
                      <a:pt x="9559" y="6554"/>
                    </a:lnTo>
                    <a:lnTo>
                      <a:pt x="9633" y="6529"/>
                    </a:lnTo>
                    <a:lnTo>
                      <a:pt x="9707" y="6492"/>
                    </a:lnTo>
                    <a:lnTo>
                      <a:pt x="9769" y="6443"/>
                    </a:lnTo>
                    <a:lnTo>
                      <a:pt x="9831" y="6381"/>
                    </a:lnTo>
                    <a:lnTo>
                      <a:pt x="9868" y="6307"/>
                    </a:lnTo>
                    <a:lnTo>
                      <a:pt x="9893" y="6220"/>
                    </a:lnTo>
                    <a:lnTo>
                      <a:pt x="9905" y="6133"/>
                    </a:lnTo>
                    <a:lnTo>
                      <a:pt x="9905" y="433"/>
                    </a:lnTo>
                    <a:lnTo>
                      <a:pt x="9893" y="346"/>
                    </a:lnTo>
                    <a:lnTo>
                      <a:pt x="9868" y="272"/>
                    </a:lnTo>
                    <a:lnTo>
                      <a:pt x="9831" y="198"/>
                    </a:lnTo>
                    <a:lnTo>
                      <a:pt x="9769" y="136"/>
                    </a:lnTo>
                    <a:lnTo>
                      <a:pt x="9707" y="74"/>
                    </a:lnTo>
                    <a:lnTo>
                      <a:pt x="9633" y="37"/>
                    </a:lnTo>
                    <a:lnTo>
                      <a:pt x="9559" y="12"/>
                    </a:lnTo>
                    <a:lnTo>
                      <a:pt x="9472" y="0"/>
                    </a:lnTo>
                    <a:close/>
                  </a:path>
                </a:pathLst>
              </a:custGeom>
              <a:solidFill>
                <a:srgbClr val="7575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8"/>
              <p:cNvSpPr/>
              <p:nvPr/>
            </p:nvSpPr>
            <p:spPr>
              <a:xfrm>
                <a:off x="6209589" y="2844594"/>
                <a:ext cx="1326553" cy="53573"/>
              </a:xfrm>
              <a:custGeom>
                <a:avLst/>
                <a:gdLst/>
                <a:ahLst/>
                <a:cxnLst/>
                <a:rect l="l" t="t" r="r" b="b"/>
                <a:pathLst>
                  <a:path w="32487" h="1312" extrusionOk="0">
                    <a:moveTo>
                      <a:pt x="644" y="0"/>
                    </a:moveTo>
                    <a:lnTo>
                      <a:pt x="520" y="13"/>
                    </a:lnTo>
                    <a:lnTo>
                      <a:pt x="397" y="50"/>
                    </a:lnTo>
                    <a:lnTo>
                      <a:pt x="285" y="112"/>
                    </a:lnTo>
                    <a:lnTo>
                      <a:pt x="186" y="198"/>
                    </a:lnTo>
                    <a:lnTo>
                      <a:pt x="112" y="297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3" y="792"/>
                    </a:lnTo>
                    <a:lnTo>
                      <a:pt x="50" y="903"/>
                    </a:lnTo>
                    <a:lnTo>
                      <a:pt x="112" y="1014"/>
                    </a:lnTo>
                    <a:lnTo>
                      <a:pt x="186" y="1113"/>
                    </a:lnTo>
                    <a:lnTo>
                      <a:pt x="285" y="1200"/>
                    </a:lnTo>
                    <a:lnTo>
                      <a:pt x="397" y="1262"/>
                    </a:lnTo>
                    <a:lnTo>
                      <a:pt x="520" y="1299"/>
                    </a:lnTo>
                    <a:lnTo>
                      <a:pt x="644" y="1311"/>
                    </a:lnTo>
                    <a:lnTo>
                      <a:pt x="31831" y="1311"/>
                    </a:lnTo>
                    <a:lnTo>
                      <a:pt x="31954" y="1299"/>
                    </a:lnTo>
                    <a:lnTo>
                      <a:pt x="32078" y="1262"/>
                    </a:lnTo>
                    <a:lnTo>
                      <a:pt x="32189" y="1200"/>
                    </a:lnTo>
                    <a:lnTo>
                      <a:pt x="32288" y="1113"/>
                    </a:lnTo>
                    <a:lnTo>
                      <a:pt x="32375" y="1014"/>
                    </a:lnTo>
                    <a:lnTo>
                      <a:pt x="32424" y="903"/>
                    </a:lnTo>
                    <a:lnTo>
                      <a:pt x="32461" y="792"/>
                    </a:lnTo>
                    <a:lnTo>
                      <a:pt x="32486" y="656"/>
                    </a:lnTo>
                    <a:lnTo>
                      <a:pt x="32461" y="520"/>
                    </a:lnTo>
                    <a:lnTo>
                      <a:pt x="32424" y="396"/>
                    </a:lnTo>
                    <a:lnTo>
                      <a:pt x="32375" y="297"/>
                    </a:lnTo>
                    <a:lnTo>
                      <a:pt x="32288" y="198"/>
                    </a:lnTo>
                    <a:lnTo>
                      <a:pt x="32189" y="112"/>
                    </a:lnTo>
                    <a:lnTo>
                      <a:pt x="32078" y="50"/>
                    </a:lnTo>
                    <a:lnTo>
                      <a:pt x="31954" y="13"/>
                    </a:lnTo>
                    <a:lnTo>
                      <a:pt x="3183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8"/>
              <p:cNvSpPr/>
              <p:nvPr/>
            </p:nvSpPr>
            <p:spPr>
              <a:xfrm>
                <a:off x="6114159" y="2769336"/>
                <a:ext cx="243938" cy="204044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4997" extrusionOk="0">
                    <a:moveTo>
                      <a:pt x="1" y="1"/>
                    </a:moveTo>
                    <a:lnTo>
                      <a:pt x="1" y="4997"/>
                    </a:lnTo>
                    <a:lnTo>
                      <a:pt x="5974" y="4997"/>
                    </a:lnTo>
                    <a:lnTo>
                      <a:pt x="5974" y="1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8"/>
              <p:cNvSpPr/>
              <p:nvPr/>
            </p:nvSpPr>
            <p:spPr>
              <a:xfrm>
                <a:off x="6096519" y="2751655"/>
                <a:ext cx="279259" cy="239406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5863" extrusionOk="0">
                    <a:moveTo>
                      <a:pt x="5973" y="867"/>
                    </a:moveTo>
                    <a:lnTo>
                      <a:pt x="5973" y="4997"/>
                    </a:lnTo>
                    <a:lnTo>
                      <a:pt x="866" y="4997"/>
                    </a:lnTo>
                    <a:lnTo>
                      <a:pt x="866" y="867"/>
                    </a:lnTo>
                    <a:close/>
                    <a:moveTo>
                      <a:pt x="346" y="1"/>
                    </a:moveTo>
                    <a:lnTo>
                      <a:pt x="260" y="26"/>
                    </a:lnTo>
                    <a:lnTo>
                      <a:pt x="186" y="75"/>
                    </a:lnTo>
                    <a:lnTo>
                      <a:pt x="124" y="125"/>
                    </a:lnTo>
                    <a:lnTo>
                      <a:pt x="74" y="186"/>
                    </a:lnTo>
                    <a:lnTo>
                      <a:pt x="37" y="261"/>
                    </a:lnTo>
                    <a:lnTo>
                      <a:pt x="12" y="347"/>
                    </a:lnTo>
                    <a:lnTo>
                      <a:pt x="0" y="434"/>
                    </a:lnTo>
                    <a:lnTo>
                      <a:pt x="0" y="5430"/>
                    </a:lnTo>
                    <a:lnTo>
                      <a:pt x="12" y="5516"/>
                    </a:lnTo>
                    <a:lnTo>
                      <a:pt x="37" y="5603"/>
                    </a:lnTo>
                    <a:lnTo>
                      <a:pt x="74" y="5677"/>
                    </a:lnTo>
                    <a:lnTo>
                      <a:pt x="124" y="5739"/>
                    </a:lnTo>
                    <a:lnTo>
                      <a:pt x="186" y="5788"/>
                    </a:lnTo>
                    <a:lnTo>
                      <a:pt x="260" y="5825"/>
                    </a:lnTo>
                    <a:lnTo>
                      <a:pt x="346" y="5862"/>
                    </a:lnTo>
                    <a:lnTo>
                      <a:pt x="6492" y="5862"/>
                    </a:lnTo>
                    <a:lnTo>
                      <a:pt x="6579" y="5825"/>
                    </a:lnTo>
                    <a:lnTo>
                      <a:pt x="6653" y="5788"/>
                    </a:lnTo>
                    <a:lnTo>
                      <a:pt x="6715" y="5739"/>
                    </a:lnTo>
                    <a:lnTo>
                      <a:pt x="6764" y="5677"/>
                    </a:lnTo>
                    <a:lnTo>
                      <a:pt x="6801" y="5603"/>
                    </a:lnTo>
                    <a:lnTo>
                      <a:pt x="6826" y="5516"/>
                    </a:lnTo>
                    <a:lnTo>
                      <a:pt x="6838" y="5430"/>
                    </a:lnTo>
                    <a:lnTo>
                      <a:pt x="6838" y="434"/>
                    </a:lnTo>
                    <a:lnTo>
                      <a:pt x="6826" y="347"/>
                    </a:lnTo>
                    <a:lnTo>
                      <a:pt x="6801" y="261"/>
                    </a:lnTo>
                    <a:lnTo>
                      <a:pt x="6764" y="186"/>
                    </a:lnTo>
                    <a:lnTo>
                      <a:pt x="6715" y="125"/>
                    </a:lnTo>
                    <a:lnTo>
                      <a:pt x="6653" y="75"/>
                    </a:lnTo>
                    <a:lnTo>
                      <a:pt x="6579" y="26"/>
                    </a:lnTo>
                    <a:lnTo>
                      <a:pt x="6492" y="1"/>
                    </a:ln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8"/>
              <p:cNvSpPr/>
              <p:nvPr/>
            </p:nvSpPr>
            <p:spPr>
              <a:xfrm>
                <a:off x="1625649" y="2467898"/>
                <a:ext cx="300493" cy="935696"/>
              </a:xfrm>
              <a:custGeom>
                <a:avLst/>
                <a:gdLst/>
                <a:ahLst/>
                <a:cxnLst/>
                <a:rect l="l" t="t" r="r" b="b"/>
                <a:pathLst>
                  <a:path w="7359" h="22915" extrusionOk="0">
                    <a:moveTo>
                      <a:pt x="1" y="0"/>
                    </a:moveTo>
                    <a:lnTo>
                      <a:pt x="1" y="22914"/>
                    </a:lnTo>
                    <a:lnTo>
                      <a:pt x="186" y="22914"/>
                    </a:lnTo>
                    <a:lnTo>
                      <a:pt x="372" y="22902"/>
                    </a:lnTo>
                    <a:lnTo>
                      <a:pt x="755" y="22852"/>
                    </a:lnTo>
                    <a:lnTo>
                      <a:pt x="1114" y="22778"/>
                    </a:lnTo>
                    <a:lnTo>
                      <a:pt x="1485" y="22679"/>
                    </a:lnTo>
                    <a:lnTo>
                      <a:pt x="1831" y="22556"/>
                    </a:lnTo>
                    <a:lnTo>
                      <a:pt x="2190" y="22395"/>
                    </a:lnTo>
                    <a:lnTo>
                      <a:pt x="2523" y="22222"/>
                    </a:lnTo>
                    <a:lnTo>
                      <a:pt x="2857" y="22011"/>
                    </a:lnTo>
                    <a:lnTo>
                      <a:pt x="3191" y="21789"/>
                    </a:lnTo>
                    <a:lnTo>
                      <a:pt x="3500" y="21529"/>
                    </a:lnTo>
                    <a:lnTo>
                      <a:pt x="3809" y="21257"/>
                    </a:lnTo>
                    <a:lnTo>
                      <a:pt x="4119" y="20960"/>
                    </a:lnTo>
                    <a:lnTo>
                      <a:pt x="4403" y="20639"/>
                    </a:lnTo>
                    <a:lnTo>
                      <a:pt x="4675" y="20293"/>
                    </a:lnTo>
                    <a:lnTo>
                      <a:pt x="4947" y="19934"/>
                    </a:lnTo>
                    <a:lnTo>
                      <a:pt x="5207" y="19563"/>
                    </a:lnTo>
                    <a:lnTo>
                      <a:pt x="5442" y="19155"/>
                    </a:lnTo>
                    <a:lnTo>
                      <a:pt x="5677" y="18747"/>
                    </a:lnTo>
                    <a:lnTo>
                      <a:pt x="5899" y="18314"/>
                    </a:lnTo>
                    <a:lnTo>
                      <a:pt x="6097" y="17857"/>
                    </a:lnTo>
                    <a:lnTo>
                      <a:pt x="6295" y="17399"/>
                    </a:lnTo>
                    <a:lnTo>
                      <a:pt x="6468" y="16917"/>
                    </a:lnTo>
                    <a:lnTo>
                      <a:pt x="6629" y="16422"/>
                    </a:lnTo>
                    <a:lnTo>
                      <a:pt x="6777" y="15915"/>
                    </a:lnTo>
                    <a:lnTo>
                      <a:pt x="6913" y="15396"/>
                    </a:lnTo>
                    <a:lnTo>
                      <a:pt x="7025" y="14864"/>
                    </a:lnTo>
                    <a:lnTo>
                      <a:pt x="7124" y="14320"/>
                    </a:lnTo>
                    <a:lnTo>
                      <a:pt x="7210" y="13763"/>
                    </a:lnTo>
                    <a:lnTo>
                      <a:pt x="7272" y="13207"/>
                    </a:lnTo>
                    <a:lnTo>
                      <a:pt x="7321" y="12626"/>
                    </a:lnTo>
                    <a:lnTo>
                      <a:pt x="7346" y="12045"/>
                    </a:lnTo>
                    <a:lnTo>
                      <a:pt x="7358" y="11451"/>
                    </a:lnTo>
                    <a:lnTo>
                      <a:pt x="7346" y="10870"/>
                    </a:lnTo>
                    <a:lnTo>
                      <a:pt x="7321" y="10289"/>
                    </a:lnTo>
                    <a:lnTo>
                      <a:pt x="7272" y="9708"/>
                    </a:lnTo>
                    <a:lnTo>
                      <a:pt x="7210" y="9151"/>
                    </a:lnTo>
                    <a:lnTo>
                      <a:pt x="7124" y="8595"/>
                    </a:lnTo>
                    <a:lnTo>
                      <a:pt x="7025" y="8050"/>
                    </a:lnTo>
                    <a:lnTo>
                      <a:pt x="6913" y="7519"/>
                    </a:lnTo>
                    <a:lnTo>
                      <a:pt x="6777" y="6999"/>
                    </a:lnTo>
                    <a:lnTo>
                      <a:pt x="6629" y="6492"/>
                    </a:lnTo>
                    <a:lnTo>
                      <a:pt x="6468" y="5998"/>
                    </a:lnTo>
                    <a:lnTo>
                      <a:pt x="6295" y="5516"/>
                    </a:lnTo>
                    <a:lnTo>
                      <a:pt x="6097" y="5046"/>
                    </a:lnTo>
                    <a:lnTo>
                      <a:pt x="5899" y="4600"/>
                    </a:lnTo>
                    <a:lnTo>
                      <a:pt x="5677" y="4168"/>
                    </a:lnTo>
                    <a:lnTo>
                      <a:pt x="5442" y="3747"/>
                    </a:lnTo>
                    <a:lnTo>
                      <a:pt x="5207" y="3351"/>
                    </a:lnTo>
                    <a:lnTo>
                      <a:pt x="4947" y="2981"/>
                    </a:lnTo>
                    <a:lnTo>
                      <a:pt x="4675" y="2610"/>
                    </a:lnTo>
                    <a:lnTo>
                      <a:pt x="4403" y="2276"/>
                    </a:lnTo>
                    <a:lnTo>
                      <a:pt x="4119" y="1954"/>
                    </a:lnTo>
                    <a:lnTo>
                      <a:pt x="3809" y="1657"/>
                    </a:lnTo>
                    <a:lnTo>
                      <a:pt x="3500" y="1385"/>
                    </a:lnTo>
                    <a:lnTo>
                      <a:pt x="3191" y="1126"/>
                    </a:lnTo>
                    <a:lnTo>
                      <a:pt x="2857" y="903"/>
                    </a:lnTo>
                    <a:lnTo>
                      <a:pt x="2523" y="693"/>
                    </a:lnTo>
                    <a:lnTo>
                      <a:pt x="2190" y="520"/>
                    </a:lnTo>
                    <a:lnTo>
                      <a:pt x="1831" y="359"/>
                    </a:lnTo>
                    <a:lnTo>
                      <a:pt x="1485" y="235"/>
                    </a:lnTo>
                    <a:lnTo>
                      <a:pt x="1114" y="136"/>
                    </a:lnTo>
                    <a:lnTo>
                      <a:pt x="755" y="62"/>
                    </a:lnTo>
                    <a:lnTo>
                      <a:pt x="372" y="13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8"/>
              <p:cNvSpPr/>
              <p:nvPr/>
            </p:nvSpPr>
            <p:spPr>
              <a:xfrm>
                <a:off x="1608009" y="2450216"/>
                <a:ext cx="335813" cy="971017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23780" extrusionOk="0">
                    <a:moveTo>
                      <a:pt x="866" y="891"/>
                    </a:moveTo>
                    <a:lnTo>
                      <a:pt x="1175" y="928"/>
                    </a:lnTo>
                    <a:lnTo>
                      <a:pt x="1472" y="990"/>
                    </a:lnTo>
                    <a:lnTo>
                      <a:pt x="1781" y="1076"/>
                    </a:lnTo>
                    <a:lnTo>
                      <a:pt x="2077" y="1188"/>
                    </a:lnTo>
                    <a:lnTo>
                      <a:pt x="2374" y="1311"/>
                    </a:lnTo>
                    <a:lnTo>
                      <a:pt x="2671" y="1460"/>
                    </a:lnTo>
                    <a:lnTo>
                      <a:pt x="2955" y="1620"/>
                    </a:lnTo>
                    <a:lnTo>
                      <a:pt x="3240" y="1818"/>
                    </a:lnTo>
                    <a:lnTo>
                      <a:pt x="3512" y="2029"/>
                    </a:lnTo>
                    <a:lnTo>
                      <a:pt x="3784" y="2251"/>
                    </a:lnTo>
                    <a:lnTo>
                      <a:pt x="4044" y="2498"/>
                    </a:lnTo>
                    <a:lnTo>
                      <a:pt x="4303" y="2771"/>
                    </a:lnTo>
                    <a:lnTo>
                      <a:pt x="4563" y="3055"/>
                    </a:lnTo>
                    <a:lnTo>
                      <a:pt x="4798" y="3352"/>
                    </a:lnTo>
                    <a:lnTo>
                      <a:pt x="5033" y="3686"/>
                    </a:lnTo>
                    <a:lnTo>
                      <a:pt x="5268" y="4019"/>
                    </a:lnTo>
                    <a:lnTo>
                      <a:pt x="5515" y="4428"/>
                    </a:lnTo>
                    <a:lnTo>
                      <a:pt x="5750" y="4836"/>
                    </a:lnTo>
                    <a:lnTo>
                      <a:pt x="5960" y="5268"/>
                    </a:lnTo>
                    <a:lnTo>
                      <a:pt x="6158" y="5714"/>
                    </a:lnTo>
                    <a:lnTo>
                      <a:pt x="6344" y="6171"/>
                    </a:lnTo>
                    <a:lnTo>
                      <a:pt x="6517" y="6641"/>
                    </a:lnTo>
                    <a:lnTo>
                      <a:pt x="6678" y="7136"/>
                    </a:lnTo>
                    <a:lnTo>
                      <a:pt x="6814" y="7630"/>
                    </a:lnTo>
                    <a:lnTo>
                      <a:pt x="6937" y="8125"/>
                    </a:lnTo>
                    <a:lnTo>
                      <a:pt x="7049" y="8644"/>
                    </a:lnTo>
                    <a:lnTo>
                      <a:pt x="7147" y="9164"/>
                    </a:lnTo>
                    <a:lnTo>
                      <a:pt x="7222" y="9695"/>
                    </a:lnTo>
                    <a:lnTo>
                      <a:pt x="7283" y="10239"/>
                    </a:lnTo>
                    <a:lnTo>
                      <a:pt x="7321" y="10784"/>
                    </a:lnTo>
                    <a:lnTo>
                      <a:pt x="7345" y="11328"/>
                    </a:lnTo>
                    <a:lnTo>
                      <a:pt x="7358" y="11884"/>
                    </a:lnTo>
                    <a:lnTo>
                      <a:pt x="7345" y="12441"/>
                    </a:lnTo>
                    <a:lnTo>
                      <a:pt x="7321" y="12997"/>
                    </a:lnTo>
                    <a:lnTo>
                      <a:pt x="7283" y="13541"/>
                    </a:lnTo>
                    <a:lnTo>
                      <a:pt x="7222" y="14085"/>
                    </a:lnTo>
                    <a:lnTo>
                      <a:pt x="7147" y="14617"/>
                    </a:lnTo>
                    <a:lnTo>
                      <a:pt x="7049" y="15136"/>
                    </a:lnTo>
                    <a:lnTo>
                      <a:pt x="6937" y="15643"/>
                    </a:lnTo>
                    <a:lnTo>
                      <a:pt x="6814" y="16150"/>
                    </a:lnTo>
                    <a:lnTo>
                      <a:pt x="6678" y="16645"/>
                    </a:lnTo>
                    <a:lnTo>
                      <a:pt x="6517" y="17127"/>
                    </a:lnTo>
                    <a:lnTo>
                      <a:pt x="6344" y="17597"/>
                    </a:lnTo>
                    <a:lnTo>
                      <a:pt x="6158" y="18067"/>
                    </a:lnTo>
                    <a:lnTo>
                      <a:pt x="5960" y="18512"/>
                    </a:lnTo>
                    <a:lnTo>
                      <a:pt x="5750" y="18933"/>
                    </a:lnTo>
                    <a:lnTo>
                      <a:pt x="5515" y="19353"/>
                    </a:lnTo>
                    <a:lnTo>
                      <a:pt x="5268" y="19761"/>
                    </a:lnTo>
                    <a:lnTo>
                      <a:pt x="5033" y="20095"/>
                    </a:lnTo>
                    <a:lnTo>
                      <a:pt x="4798" y="20416"/>
                    </a:lnTo>
                    <a:lnTo>
                      <a:pt x="4563" y="20726"/>
                    </a:lnTo>
                    <a:lnTo>
                      <a:pt x="4303" y="21010"/>
                    </a:lnTo>
                    <a:lnTo>
                      <a:pt x="4044" y="21282"/>
                    </a:lnTo>
                    <a:lnTo>
                      <a:pt x="3784" y="21529"/>
                    </a:lnTo>
                    <a:lnTo>
                      <a:pt x="3512" y="21752"/>
                    </a:lnTo>
                    <a:lnTo>
                      <a:pt x="3240" y="21962"/>
                    </a:lnTo>
                    <a:lnTo>
                      <a:pt x="2955" y="22148"/>
                    </a:lnTo>
                    <a:lnTo>
                      <a:pt x="2671" y="22321"/>
                    </a:lnTo>
                    <a:lnTo>
                      <a:pt x="2374" y="22469"/>
                    </a:lnTo>
                    <a:lnTo>
                      <a:pt x="2077" y="22593"/>
                    </a:lnTo>
                    <a:lnTo>
                      <a:pt x="1781" y="22704"/>
                    </a:lnTo>
                    <a:lnTo>
                      <a:pt x="1472" y="22791"/>
                    </a:lnTo>
                    <a:lnTo>
                      <a:pt x="1175" y="22853"/>
                    </a:lnTo>
                    <a:lnTo>
                      <a:pt x="866" y="22890"/>
                    </a:lnTo>
                    <a:lnTo>
                      <a:pt x="866" y="891"/>
                    </a:lnTo>
                    <a:close/>
                    <a:moveTo>
                      <a:pt x="346" y="1"/>
                    </a:moveTo>
                    <a:lnTo>
                      <a:pt x="260" y="25"/>
                    </a:lnTo>
                    <a:lnTo>
                      <a:pt x="185" y="75"/>
                    </a:lnTo>
                    <a:lnTo>
                      <a:pt x="124" y="124"/>
                    </a:lnTo>
                    <a:lnTo>
                      <a:pt x="74" y="186"/>
                    </a:lnTo>
                    <a:lnTo>
                      <a:pt x="25" y="260"/>
                    </a:lnTo>
                    <a:lnTo>
                      <a:pt x="0" y="347"/>
                    </a:lnTo>
                    <a:lnTo>
                      <a:pt x="0" y="433"/>
                    </a:lnTo>
                    <a:lnTo>
                      <a:pt x="0" y="23347"/>
                    </a:lnTo>
                    <a:lnTo>
                      <a:pt x="0" y="23434"/>
                    </a:lnTo>
                    <a:lnTo>
                      <a:pt x="25" y="23520"/>
                    </a:lnTo>
                    <a:lnTo>
                      <a:pt x="74" y="23594"/>
                    </a:lnTo>
                    <a:lnTo>
                      <a:pt x="124" y="23656"/>
                    </a:lnTo>
                    <a:lnTo>
                      <a:pt x="185" y="23706"/>
                    </a:lnTo>
                    <a:lnTo>
                      <a:pt x="260" y="23743"/>
                    </a:lnTo>
                    <a:lnTo>
                      <a:pt x="346" y="23768"/>
                    </a:lnTo>
                    <a:lnTo>
                      <a:pt x="433" y="23780"/>
                    </a:lnTo>
                    <a:lnTo>
                      <a:pt x="829" y="23768"/>
                    </a:lnTo>
                    <a:lnTo>
                      <a:pt x="1212" y="23718"/>
                    </a:lnTo>
                    <a:lnTo>
                      <a:pt x="1608" y="23644"/>
                    </a:lnTo>
                    <a:lnTo>
                      <a:pt x="1991" y="23545"/>
                    </a:lnTo>
                    <a:lnTo>
                      <a:pt x="2362" y="23421"/>
                    </a:lnTo>
                    <a:lnTo>
                      <a:pt x="2733" y="23261"/>
                    </a:lnTo>
                    <a:lnTo>
                      <a:pt x="3104" y="23075"/>
                    </a:lnTo>
                    <a:lnTo>
                      <a:pt x="3462" y="22865"/>
                    </a:lnTo>
                    <a:lnTo>
                      <a:pt x="3809" y="22630"/>
                    </a:lnTo>
                    <a:lnTo>
                      <a:pt x="4143" y="22358"/>
                    </a:lnTo>
                    <a:lnTo>
                      <a:pt x="4476" y="22061"/>
                    </a:lnTo>
                    <a:lnTo>
                      <a:pt x="4810" y="21752"/>
                    </a:lnTo>
                    <a:lnTo>
                      <a:pt x="5119" y="21406"/>
                    </a:lnTo>
                    <a:lnTo>
                      <a:pt x="5429" y="21035"/>
                    </a:lnTo>
                    <a:lnTo>
                      <a:pt x="5713" y="20639"/>
                    </a:lnTo>
                    <a:lnTo>
                      <a:pt x="5997" y="20231"/>
                    </a:lnTo>
                    <a:lnTo>
                      <a:pt x="6257" y="19798"/>
                    </a:lnTo>
                    <a:lnTo>
                      <a:pt x="6504" y="19353"/>
                    </a:lnTo>
                    <a:lnTo>
                      <a:pt x="6739" y="18895"/>
                    </a:lnTo>
                    <a:lnTo>
                      <a:pt x="6950" y="18426"/>
                    </a:lnTo>
                    <a:lnTo>
                      <a:pt x="7147" y="17931"/>
                    </a:lnTo>
                    <a:lnTo>
                      <a:pt x="7333" y="17436"/>
                    </a:lnTo>
                    <a:lnTo>
                      <a:pt x="7506" y="16917"/>
                    </a:lnTo>
                    <a:lnTo>
                      <a:pt x="7654" y="16398"/>
                    </a:lnTo>
                    <a:lnTo>
                      <a:pt x="7778" y="15866"/>
                    </a:lnTo>
                    <a:lnTo>
                      <a:pt x="7902" y="15322"/>
                    </a:lnTo>
                    <a:lnTo>
                      <a:pt x="8001" y="14765"/>
                    </a:lnTo>
                    <a:lnTo>
                      <a:pt x="8075" y="14209"/>
                    </a:lnTo>
                    <a:lnTo>
                      <a:pt x="8137" y="13640"/>
                    </a:lnTo>
                    <a:lnTo>
                      <a:pt x="8186" y="13059"/>
                    </a:lnTo>
                    <a:lnTo>
                      <a:pt x="8211" y="12478"/>
                    </a:lnTo>
                    <a:lnTo>
                      <a:pt x="8223" y="11884"/>
                    </a:lnTo>
                    <a:lnTo>
                      <a:pt x="8211" y="11303"/>
                    </a:lnTo>
                    <a:lnTo>
                      <a:pt x="8186" y="10722"/>
                    </a:lnTo>
                    <a:lnTo>
                      <a:pt x="8137" y="10141"/>
                    </a:lnTo>
                    <a:lnTo>
                      <a:pt x="8075" y="9572"/>
                    </a:lnTo>
                    <a:lnTo>
                      <a:pt x="8001" y="9015"/>
                    </a:lnTo>
                    <a:lnTo>
                      <a:pt x="7902" y="8459"/>
                    </a:lnTo>
                    <a:lnTo>
                      <a:pt x="7778" y="7915"/>
                    </a:lnTo>
                    <a:lnTo>
                      <a:pt x="7654" y="7383"/>
                    </a:lnTo>
                    <a:lnTo>
                      <a:pt x="7506" y="6851"/>
                    </a:lnTo>
                    <a:lnTo>
                      <a:pt x="7333" y="6344"/>
                    </a:lnTo>
                    <a:lnTo>
                      <a:pt x="7147" y="5837"/>
                    </a:lnTo>
                    <a:lnTo>
                      <a:pt x="6950" y="5355"/>
                    </a:lnTo>
                    <a:lnTo>
                      <a:pt x="6739" y="4885"/>
                    </a:lnTo>
                    <a:lnTo>
                      <a:pt x="6504" y="4428"/>
                    </a:lnTo>
                    <a:lnTo>
                      <a:pt x="6257" y="3982"/>
                    </a:lnTo>
                    <a:lnTo>
                      <a:pt x="5997" y="3550"/>
                    </a:lnTo>
                    <a:lnTo>
                      <a:pt x="5713" y="3129"/>
                    </a:lnTo>
                    <a:lnTo>
                      <a:pt x="5429" y="2746"/>
                    </a:lnTo>
                    <a:lnTo>
                      <a:pt x="5119" y="2375"/>
                    </a:lnTo>
                    <a:lnTo>
                      <a:pt x="4810" y="2029"/>
                    </a:lnTo>
                    <a:lnTo>
                      <a:pt x="4476" y="1707"/>
                    </a:lnTo>
                    <a:lnTo>
                      <a:pt x="4143" y="1423"/>
                    </a:lnTo>
                    <a:lnTo>
                      <a:pt x="3809" y="1151"/>
                    </a:lnTo>
                    <a:lnTo>
                      <a:pt x="3462" y="916"/>
                    </a:lnTo>
                    <a:lnTo>
                      <a:pt x="3104" y="705"/>
                    </a:lnTo>
                    <a:lnTo>
                      <a:pt x="2733" y="520"/>
                    </a:lnTo>
                    <a:lnTo>
                      <a:pt x="2362" y="359"/>
                    </a:lnTo>
                    <a:lnTo>
                      <a:pt x="1991" y="236"/>
                    </a:lnTo>
                    <a:lnTo>
                      <a:pt x="1608" y="124"/>
                    </a:lnTo>
                    <a:lnTo>
                      <a:pt x="1212" y="50"/>
                    </a:lnTo>
                    <a:lnTo>
                      <a:pt x="829" y="13"/>
                    </a:lnTo>
                    <a:lnTo>
                      <a:pt x="4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8"/>
              <p:cNvSpPr/>
              <p:nvPr/>
            </p:nvSpPr>
            <p:spPr>
              <a:xfrm>
                <a:off x="2824913" y="2485579"/>
                <a:ext cx="3351845" cy="810950"/>
              </a:xfrm>
              <a:custGeom>
                <a:avLst/>
                <a:gdLst/>
                <a:ahLst/>
                <a:cxnLst/>
                <a:rect l="l" t="t" r="r" b="b"/>
                <a:pathLst>
                  <a:path w="82086" h="19860" extrusionOk="0">
                    <a:moveTo>
                      <a:pt x="3265" y="0"/>
                    </a:moveTo>
                    <a:lnTo>
                      <a:pt x="3092" y="13"/>
                    </a:lnTo>
                    <a:lnTo>
                      <a:pt x="2931" y="25"/>
                    </a:lnTo>
                    <a:lnTo>
                      <a:pt x="2771" y="37"/>
                    </a:lnTo>
                    <a:lnTo>
                      <a:pt x="2610" y="74"/>
                    </a:lnTo>
                    <a:lnTo>
                      <a:pt x="2449" y="111"/>
                    </a:lnTo>
                    <a:lnTo>
                      <a:pt x="2301" y="149"/>
                    </a:lnTo>
                    <a:lnTo>
                      <a:pt x="2140" y="198"/>
                    </a:lnTo>
                    <a:lnTo>
                      <a:pt x="1992" y="260"/>
                    </a:lnTo>
                    <a:lnTo>
                      <a:pt x="1856" y="322"/>
                    </a:lnTo>
                    <a:lnTo>
                      <a:pt x="1707" y="396"/>
                    </a:lnTo>
                    <a:lnTo>
                      <a:pt x="1571" y="482"/>
                    </a:lnTo>
                    <a:lnTo>
                      <a:pt x="1447" y="557"/>
                    </a:lnTo>
                    <a:lnTo>
                      <a:pt x="1311" y="656"/>
                    </a:lnTo>
                    <a:lnTo>
                      <a:pt x="1188" y="754"/>
                    </a:lnTo>
                    <a:lnTo>
                      <a:pt x="1077" y="853"/>
                    </a:lnTo>
                    <a:lnTo>
                      <a:pt x="965" y="965"/>
                    </a:lnTo>
                    <a:lnTo>
                      <a:pt x="854" y="1076"/>
                    </a:lnTo>
                    <a:lnTo>
                      <a:pt x="755" y="1200"/>
                    </a:lnTo>
                    <a:lnTo>
                      <a:pt x="656" y="1323"/>
                    </a:lnTo>
                    <a:lnTo>
                      <a:pt x="557" y="1447"/>
                    </a:lnTo>
                    <a:lnTo>
                      <a:pt x="471" y="1583"/>
                    </a:lnTo>
                    <a:lnTo>
                      <a:pt x="396" y="1719"/>
                    </a:lnTo>
                    <a:lnTo>
                      <a:pt x="322" y="1855"/>
                    </a:lnTo>
                    <a:lnTo>
                      <a:pt x="260" y="2003"/>
                    </a:lnTo>
                    <a:lnTo>
                      <a:pt x="199" y="2152"/>
                    </a:lnTo>
                    <a:lnTo>
                      <a:pt x="149" y="2300"/>
                    </a:lnTo>
                    <a:lnTo>
                      <a:pt x="100" y="2449"/>
                    </a:lnTo>
                    <a:lnTo>
                      <a:pt x="63" y="2609"/>
                    </a:lnTo>
                    <a:lnTo>
                      <a:pt x="38" y="2770"/>
                    </a:lnTo>
                    <a:lnTo>
                      <a:pt x="13" y="2931"/>
                    </a:lnTo>
                    <a:lnTo>
                      <a:pt x="1" y="3104"/>
                    </a:lnTo>
                    <a:lnTo>
                      <a:pt x="1" y="3265"/>
                    </a:lnTo>
                    <a:lnTo>
                      <a:pt x="1" y="16595"/>
                    </a:lnTo>
                    <a:lnTo>
                      <a:pt x="1" y="16768"/>
                    </a:lnTo>
                    <a:lnTo>
                      <a:pt x="13" y="16929"/>
                    </a:lnTo>
                    <a:lnTo>
                      <a:pt x="38" y="17090"/>
                    </a:lnTo>
                    <a:lnTo>
                      <a:pt x="63" y="17250"/>
                    </a:lnTo>
                    <a:lnTo>
                      <a:pt x="100" y="17411"/>
                    </a:lnTo>
                    <a:lnTo>
                      <a:pt x="149" y="17572"/>
                    </a:lnTo>
                    <a:lnTo>
                      <a:pt x="199" y="17720"/>
                    </a:lnTo>
                    <a:lnTo>
                      <a:pt x="260" y="17869"/>
                    </a:lnTo>
                    <a:lnTo>
                      <a:pt x="322" y="18017"/>
                    </a:lnTo>
                    <a:lnTo>
                      <a:pt x="396" y="18153"/>
                    </a:lnTo>
                    <a:lnTo>
                      <a:pt x="471" y="18289"/>
                    </a:lnTo>
                    <a:lnTo>
                      <a:pt x="557" y="18425"/>
                    </a:lnTo>
                    <a:lnTo>
                      <a:pt x="656" y="18549"/>
                    </a:lnTo>
                    <a:lnTo>
                      <a:pt x="755" y="18673"/>
                    </a:lnTo>
                    <a:lnTo>
                      <a:pt x="854" y="18796"/>
                    </a:lnTo>
                    <a:lnTo>
                      <a:pt x="965" y="18907"/>
                    </a:lnTo>
                    <a:lnTo>
                      <a:pt x="1077" y="19019"/>
                    </a:lnTo>
                    <a:lnTo>
                      <a:pt x="1188" y="19118"/>
                    </a:lnTo>
                    <a:lnTo>
                      <a:pt x="1311" y="19217"/>
                    </a:lnTo>
                    <a:lnTo>
                      <a:pt x="1447" y="19303"/>
                    </a:lnTo>
                    <a:lnTo>
                      <a:pt x="1571" y="19390"/>
                    </a:lnTo>
                    <a:lnTo>
                      <a:pt x="1707" y="19464"/>
                    </a:lnTo>
                    <a:lnTo>
                      <a:pt x="1856" y="19538"/>
                    </a:lnTo>
                    <a:lnTo>
                      <a:pt x="1992" y="19600"/>
                    </a:lnTo>
                    <a:lnTo>
                      <a:pt x="2140" y="19662"/>
                    </a:lnTo>
                    <a:lnTo>
                      <a:pt x="2301" y="19711"/>
                    </a:lnTo>
                    <a:lnTo>
                      <a:pt x="2449" y="19761"/>
                    </a:lnTo>
                    <a:lnTo>
                      <a:pt x="2610" y="19798"/>
                    </a:lnTo>
                    <a:lnTo>
                      <a:pt x="2771" y="19823"/>
                    </a:lnTo>
                    <a:lnTo>
                      <a:pt x="2931" y="19847"/>
                    </a:lnTo>
                    <a:lnTo>
                      <a:pt x="3092" y="19860"/>
                    </a:lnTo>
                    <a:lnTo>
                      <a:pt x="75618" y="19860"/>
                    </a:lnTo>
                    <a:lnTo>
                      <a:pt x="75692" y="19835"/>
                    </a:lnTo>
                    <a:lnTo>
                      <a:pt x="75902" y="19724"/>
                    </a:lnTo>
                    <a:lnTo>
                      <a:pt x="76224" y="19550"/>
                    </a:lnTo>
                    <a:lnTo>
                      <a:pt x="76644" y="19303"/>
                    </a:lnTo>
                    <a:lnTo>
                      <a:pt x="76892" y="19142"/>
                    </a:lnTo>
                    <a:lnTo>
                      <a:pt x="77151" y="18969"/>
                    </a:lnTo>
                    <a:lnTo>
                      <a:pt x="77423" y="18771"/>
                    </a:lnTo>
                    <a:lnTo>
                      <a:pt x="77708" y="18561"/>
                    </a:lnTo>
                    <a:lnTo>
                      <a:pt x="77992" y="18326"/>
                    </a:lnTo>
                    <a:lnTo>
                      <a:pt x="78289" y="18054"/>
                    </a:lnTo>
                    <a:lnTo>
                      <a:pt x="78598" y="17770"/>
                    </a:lnTo>
                    <a:lnTo>
                      <a:pt x="78907" y="17473"/>
                    </a:lnTo>
                    <a:lnTo>
                      <a:pt x="79204" y="17139"/>
                    </a:lnTo>
                    <a:lnTo>
                      <a:pt x="79513" y="16781"/>
                    </a:lnTo>
                    <a:lnTo>
                      <a:pt x="79810" y="16397"/>
                    </a:lnTo>
                    <a:lnTo>
                      <a:pt x="80094" y="16001"/>
                    </a:lnTo>
                    <a:lnTo>
                      <a:pt x="80379" y="15569"/>
                    </a:lnTo>
                    <a:lnTo>
                      <a:pt x="80638" y="15111"/>
                    </a:lnTo>
                    <a:lnTo>
                      <a:pt x="80898" y="14629"/>
                    </a:lnTo>
                    <a:lnTo>
                      <a:pt x="81133" y="14122"/>
                    </a:lnTo>
                    <a:lnTo>
                      <a:pt x="81244" y="13862"/>
                    </a:lnTo>
                    <a:lnTo>
                      <a:pt x="81343" y="13590"/>
                    </a:lnTo>
                    <a:lnTo>
                      <a:pt x="81442" y="13306"/>
                    </a:lnTo>
                    <a:lnTo>
                      <a:pt x="81541" y="13021"/>
                    </a:lnTo>
                    <a:lnTo>
                      <a:pt x="81628" y="12725"/>
                    </a:lnTo>
                    <a:lnTo>
                      <a:pt x="81702" y="12428"/>
                    </a:lnTo>
                    <a:lnTo>
                      <a:pt x="81776" y="12119"/>
                    </a:lnTo>
                    <a:lnTo>
                      <a:pt x="81838" y="11809"/>
                    </a:lnTo>
                    <a:lnTo>
                      <a:pt x="81900" y="11488"/>
                    </a:lnTo>
                    <a:lnTo>
                      <a:pt x="81949" y="11154"/>
                    </a:lnTo>
                    <a:lnTo>
                      <a:pt x="81999" y="10820"/>
                    </a:lnTo>
                    <a:lnTo>
                      <a:pt x="82036" y="10474"/>
                    </a:lnTo>
                    <a:lnTo>
                      <a:pt x="82060" y="10128"/>
                    </a:lnTo>
                    <a:lnTo>
                      <a:pt x="82073" y="9769"/>
                    </a:lnTo>
                    <a:lnTo>
                      <a:pt x="82085" y="9398"/>
                    </a:lnTo>
                    <a:lnTo>
                      <a:pt x="82085" y="9027"/>
                    </a:lnTo>
                    <a:lnTo>
                      <a:pt x="82073" y="8656"/>
                    </a:lnTo>
                    <a:lnTo>
                      <a:pt x="82048" y="8298"/>
                    </a:lnTo>
                    <a:lnTo>
                      <a:pt x="82023" y="7939"/>
                    </a:lnTo>
                    <a:lnTo>
                      <a:pt x="81986" y="7605"/>
                    </a:lnTo>
                    <a:lnTo>
                      <a:pt x="81937" y="7271"/>
                    </a:lnTo>
                    <a:lnTo>
                      <a:pt x="81887" y="6950"/>
                    </a:lnTo>
                    <a:lnTo>
                      <a:pt x="81826" y="6628"/>
                    </a:lnTo>
                    <a:lnTo>
                      <a:pt x="81764" y="6331"/>
                    </a:lnTo>
                    <a:lnTo>
                      <a:pt x="81689" y="6035"/>
                    </a:lnTo>
                    <a:lnTo>
                      <a:pt x="81615" y="5750"/>
                    </a:lnTo>
                    <a:lnTo>
                      <a:pt x="81529" y="5478"/>
                    </a:lnTo>
                    <a:lnTo>
                      <a:pt x="81430" y="5206"/>
                    </a:lnTo>
                    <a:lnTo>
                      <a:pt x="81331" y="4946"/>
                    </a:lnTo>
                    <a:lnTo>
                      <a:pt x="81232" y="4699"/>
                    </a:lnTo>
                    <a:lnTo>
                      <a:pt x="81121" y="4452"/>
                    </a:lnTo>
                    <a:lnTo>
                      <a:pt x="81009" y="4217"/>
                    </a:lnTo>
                    <a:lnTo>
                      <a:pt x="80898" y="3994"/>
                    </a:lnTo>
                    <a:lnTo>
                      <a:pt x="80774" y="3784"/>
                    </a:lnTo>
                    <a:lnTo>
                      <a:pt x="80515" y="3364"/>
                    </a:lnTo>
                    <a:lnTo>
                      <a:pt x="80255" y="2980"/>
                    </a:lnTo>
                    <a:lnTo>
                      <a:pt x="79971" y="2634"/>
                    </a:lnTo>
                    <a:lnTo>
                      <a:pt x="79686" y="2313"/>
                    </a:lnTo>
                    <a:lnTo>
                      <a:pt x="79389" y="2016"/>
                    </a:lnTo>
                    <a:lnTo>
                      <a:pt x="79093" y="1744"/>
                    </a:lnTo>
                    <a:lnTo>
                      <a:pt x="78796" y="1496"/>
                    </a:lnTo>
                    <a:lnTo>
                      <a:pt x="78499" y="1274"/>
                    </a:lnTo>
                    <a:lnTo>
                      <a:pt x="78202" y="1076"/>
                    </a:lnTo>
                    <a:lnTo>
                      <a:pt x="77918" y="891"/>
                    </a:lnTo>
                    <a:lnTo>
                      <a:pt x="77633" y="730"/>
                    </a:lnTo>
                    <a:lnTo>
                      <a:pt x="77349" y="594"/>
                    </a:lnTo>
                    <a:lnTo>
                      <a:pt x="77089" y="470"/>
                    </a:lnTo>
                    <a:lnTo>
                      <a:pt x="76842" y="371"/>
                    </a:lnTo>
                    <a:lnTo>
                      <a:pt x="76607" y="285"/>
                    </a:lnTo>
                    <a:lnTo>
                      <a:pt x="76211" y="149"/>
                    </a:lnTo>
                    <a:lnTo>
                      <a:pt x="75890" y="62"/>
                    </a:lnTo>
                    <a:lnTo>
                      <a:pt x="75692" y="13"/>
                    </a:lnTo>
                    <a:lnTo>
                      <a:pt x="756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8"/>
              <p:cNvSpPr/>
              <p:nvPr/>
            </p:nvSpPr>
            <p:spPr>
              <a:xfrm>
                <a:off x="2807232" y="2467898"/>
                <a:ext cx="3387166" cy="846312"/>
              </a:xfrm>
              <a:custGeom>
                <a:avLst/>
                <a:gdLst/>
                <a:ahLst/>
                <a:cxnLst/>
                <a:rect l="l" t="t" r="r" b="b"/>
                <a:pathLst>
                  <a:path w="82951" h="20726" extrusionOk="0">
                    <a:moveTo>
                      <a:pt x="76014" y="866"/>
                    </a:moveTo>
                    <a:lnTo>
                      <a:pt x="76150" y="903"/>
                    </a:lnTo>
                    <a:lnTo>
                      <a:pt x="76385" y="953"/>
                    </a:lnTo>
                    <a:lnTo>
                      <a:pt x="76694" y="1051"/>
                    </a:lnTo>
                    <a:lnTo>
                      <a:pt x="77077" y="1187"/>
                    </a:lnTo>
                    <a:lnTo>
                      <a:pt x="77287" y="1274"/>
                    </a:lnTo>
                    <a:lnTo>
                      <a:pt x="77510" y="1373"/>
                    </a:lnTo>
                    <a:lnTo>
                      <a:pt x="77745" y="1497"/>
                    </a:lnTo>
                    <a:lnTo>
                      <a:pt x="77980" y="1620"/>
                    </a:lnTo>
                    <a:lnTo>
                      <a:pt x="78227" y="1769"/>
                    </a:lnTo>
                    <a:lnTo>
                      <a:pt x="78487" y="1929"/>
                    </a:lnTo>
                    <a:lnTo>
                      <a:pt x="78734" y="2103"/>
                    </a:lnTo>
                    <a:lnTo>
                      <a:pt x="78994" y="2300"/>
                    </a:lnTo>
                    <a:lnTo>
                      <a:pt x="79315" y="2560"/>
                    </a:lnTo>
                    <a:lnTo>
                      <a:pt x="79612" y="2844"/>
                    </a:lnTo>
                    <a:lnTo>
                      <a:pt x="79897" y="3141"/>
                    </a:lnTo>
                    <a:lnTo>
                      <a:pt x="80169" y="3463"/>
                    </a:lnTo>
                    <a:lnTo>
                      <a:pt x="80416" y="3784"/>
                    </a:lnTo>
                    <a:lnTo>
                      <a:pt x="80651" y="4131"/>
                    </a:lnTo>
                    <a:lnTo>
                      <a:pt x="80874" y="4502"/>
                    </a:lnTo>
                    <a:lnTo>
                      <a:pt x="81071" y="4872"/>
                    </a:lnTo>
                    <a:lnTo>
                      <a:pt x="81183" y="5120"/>
                    </a:lnTo>
                    <a:lnTo>
                      <a:pt x="81294" y="5367"/>
                    </a:lnTo>
                    <a:lnTo>
                      <a:pt x="81393" y="5627"/>
                    </a:lnTo>
                    <a:lnTo>
                      <a:pt x="81492" y="5886"/>
                    </a:lnTo>
                    <a:lnTo>
                      <a:pt x="81578" y="6159"/>
                    </a:lnTo>
                    <a:lnTo>
                      <a:pt x="81665" y="6431"/>
                    </a:lnTo>
                    <a:lnTo>
                      <a:pt x="81739" y="6715"/>
                    </a:lnTo>
                    <a:lnTo>
                      <a:pt x="81801" y="6999"/>
                    </a:lnTo>
                    <a:lnTo>
                      <a:pt x="81863" y="7284"/>
                    </a:lnTo>
                    <a:lnTo>
                      <a:pt x="81912" y="7581"/>
                    </a:lnTo>
                    <a:lnTo>
                      <a:pt x="81962" y="7890"/>
                    </a:lnTo>
                    <a:lnTo>
                      <a:pt x="81999" y="8187"/>
                    </a:lnTo>
                    <a:lnTo>
                      <a:pt x="82024" y="8508"/>
                    </a:lnTo>
                    <a:lnTo>
                      <a:pt x="82048" y="8817"/>
                    </a:lnTo>
                    <a:lnTo>
                      <a:pt x="82073" y="9139"/>
                    </a:lnTo>
                    <a:lnTo>
                      <a:pt x="82073" y="9473"/>
                    </a:lnTo>
                    <a:lnTo>
                      <a:pt x="82085" y="9806"/>
                    </a:lnTo>
                    <a:lnTo>
                      <a:pt x="82073" y="10128"/>
                    </a:lnTo>
                    <a:lnTo>
                      <a:pt x="82061" y="10449"/>
                    </a:lnTo>
                    <a:lnTo>
                      <a:pt x="82036" y="10771"/>
                    </a:lnTo>
                    <a:lnTo>
                      <a:pt x="82011" y="11092"/>
                    </a:lnTo>
                    <a:lnTo>
                      <a:pt x="81974" y="11402"/>
                    </a:lnTo>
                    <a:lnTo>
                      <a:pt x="81925" y="11711"/>
                    </a:lnTo>
                    <a:lnTo>
                      <a:pt x="81875" y="12020"/>
                    </a:lnTo>
                    <a:lnTo>
                      <a:pt x="81813" y="12329"/>
                    </a:lnTo>
                    <a:lnTo>
                      <a:pt x="81739" y="12626"/>
                    </a:lnTo>
                    <a:lnTo>
                      <a:pt x="81665" y="12923"/>
                    </a:lnTo>
                    <a:lnTo>
                      <a:pt x="81591" y="13219"/>
                    </a:lnTo>
                    <a:lnTo>
                      <a:pt x="81492" y="13516"/>
                    </a:lnTo>
                    <a:lnTo>
                      <a:pt x="81393" y="13801"/>
                    </a:lnTo>
                    <a:lnTo>
                      <a:pt x="81282" y="14085"/>
                    </a:lnTo>
                    <a:lnTo>
                      <a:pt x="81170" y="14357"/>
                    </a:lnTo>
                    <a:lnTo>
                      <a:pt x="80972" y="14802"/>
                    </a:lnTo>
                    <a:lnTo>
                      <a:pt x="80750" y="15223"/>
                    </a:lnTo>
                    <a:lnTo>
                      <a:pt x="80515" y="15643"/>
                    </a:lnTo>
                    <a:lnTo>
                      <a:pt x="80255" y="16051"/>
                    </a:lnTo>
                    <a:lnTo>
                      <a:pt x="79983" y="16447"/>
                    </a:lnTo>
                    <a:lnTo>
                      <a:pt x="79686" y="16843"/>
                    </a:lnTo>
                    <a:lnTo>
                      <a:pt x="79377" y="17214"/>
                    </a:lnTo>
                    <a:lnTo>
                      <a:pt x="79043" y="17572"/>
                    </a:lnTo>
                    <a:lnTo>
                      <a:pt x="78796" y="17832"/>
                    </a:lnTo>
                    <a:lnTo>
                      <a:pt x="78536" y="18079"/>
                    </a:lnTo>
                    <a:lnTo>
                      <a:pt x="78289" y="18302"/>
                    </a:lnTo>
                    <a:lnTo>
                      <a:pt x="78042" y="18512"/>
                    </a:lnTo>
                    <a:lnTo>
                      <a:pt x="77794" y="18710"/>
                    </a:lnTo>
                    <a:lnTo>
                      <a:pt x="77559" y="18883"/>
                    </a:lnTo>
                    <a:lnTo>
                      <a:pt x="77114" y="19192"/>
                    </a:lnTo>
                    <a:lnTo>
                      <a:pt x="76731" y="19439"/>
                    </a:lnTo>
                    <a:lnTo>
                      <a:pt x="76397" y="19637"/>
                    </a:lnTo>
                    <a:lnTo>
                      <a:pt x="76137" y="19773"/>
                    </a:lnTo>
                    <a:lnTo>
                      <a:pt x="75964" y="19860"/>
                    </a:lnTo>
                    <a:lnTo>
                      <a:pt x="3698" y="19860"/>
                    </a:lnTo>
                    <a:lnTo>
                      <a:pt x="3414" y="19847"/>
                    </a:lnTo>
                    <a:lnTo>
                      <a:pt x="3129" y="19810"/>
                    </a:lnTo>
                    <a:lnTo>
                      <a:pt x="2857" y="19736"/>
                    </a:lnTo>
                    <a:lnTo>
                      <a:pt x="2598" y="19637"/>
                    </a:lnTo>
                    <a:lnTo>
                      <a:pt x="2350" y="19526"/>
                    </a:lnTo>
                    <a:lnTo>
                      <a:pt x="2115" y="19378"/>
                    </a:lnTo>
                    <a:lnTo>
                      <a:pt x="1905" y="19217"/>
                    </a:lnTo>
                    <a:lnTo>
                      <a:pt x="1695" y="19031"/>
                    </a:lnTo>
                    <a:lnTo>
                      <a:pt x="1510" y="18833"/>
                    </a:lnTo>
                    <a:lnTo>
                      <a:pt x="1349" y="18611"/>
                    </a:lnTo>
                    <a:lnTo>
                      <a:pt x="1213" y="18376"/>
                    </a:lnTo>
                    <a:lnTo>
                      <a:pt x="1089" y="18129"/>
                    </a:lnTo>
                    <a:lnTo>
                      <a:pt x="990" y="17869"/>
                    </a:lnTo>
                    <a:lnTo>
                      <a:pt x="928" y="17597"/>
                    </a:lnTo>
                    <a:lnTo>
                      <a:pt x="879" y="17325"/>
                    </a:lnTo>
                    <a:lnTo>
                      <a:pt x="866" y="17028"/>
                    </a:lnTo>
                    <a:lnTo>
                      <a:pt x="866" y="3698"/>
                    </a:lnTo>
                    <a:lnTo>
                      <a:pt x="879" y="3413"/>
                    </a:lnTo>
                    <a:lnTo>
                      <a:pt x="928" y="3129"/>
                    </a:lnTo>
                    <a:lnTo>
                      <a:pt x="990" y="2857"/>
                    </a:lnTo>
                    <a:lnTo>
                      <a:pt x="1089" y="2597"/>
                    </a:lnTo>
                    <a:lnTo>
                      <a:pt x="1213" y="2350"/>
                    </a:lnTo>
                    <a:lnTo>
                      <a:pt x="1349" y="2115"/>
                    </a:lnTo>
                    <a:lnTo>
                      <a:pt x="1510" y="1905"/>
                    </a:lnTo>
                    <a:lnTo>
                      <a:pt x="1695" y="1694"/>
                    </a:lnTo>
                    <a:lnTo>
                      <a:pt x="1905" y="1521"/>
                    </a:lnTo>
                    <a:lnTo>
                      <a:pt x="2115" y="1361"/>
                    </a:lnTo>
                    <a:lnTo>
                      <a:pt x="2350" y="1212"/>
                    </a:lnTo>
                    <a:lnTo>
                      <a:pt x="2598" y="1089"/>
                    </a:lnTo>
                    <a:lnTo>
                      <a:pt x="2857" y="1002"/>
                    </a:lnTo>
                    <a:lnTo>
                      <a:pt x="3129" y="928"/>
                    </a:lnTo>
                    <a:lnTo>
                      <a:pt x="3414" y="891"/>
                    </a:lnTo>
                    <a:lnTo>
                      <a:pt x="3698" y="866"/>
                    </a:lnTo>
                    <a:close/>
                    <a:moveTo>
                      <a:pt x="3698" y="0"/>
                    </a:moveTo>
                    <a:lnTo>
                      <a:pt x="3513" y="13"/>
                    </a:lnTo>
                    <a:lnTo>
                      <a:pt x="3315" y="25"/>
                    </a:lnTo>
                    <a:lnTo>
                      <a:pt x="3129" y="50"/>
                    </a:lnTo>
                    <a:lnTo>
                      <a:pt x="2956" y="75"/>
                    </a:lnTo>
                    <a:lnTo>
                      <a:pt x="2771" y="124"/>
                    </a:lnTo>
                    <a:lnTo>
                      <a:pt x="2598" y="173"/>
                    </a:lnTo>
                    <a:lnTo>
                      <a:pt x="2425" y="223"/>
                    </a:lnTo>
                    <a:lnTo>
                      <a:pt x="2264" y="297"/>
                    </a:lnTo>
                    <a:lnTo>
                      <a:pt x="2091" y="371"/>
                    </a:lnTo>
                    <a:lnTo>
                      <a:pt x="1942" y="446"/>
                    </a:lnTo>
                    <a:lnTo>
                      <a:pt x="1782" y="532"/>
                    </a:lnTo>
                    <a:lnTo>
                      <a:pt x="1633" y="631"/>
                    </a:lnTo>
                    <a:lnTo>
                      <a:pt x="1485" y="742"/>
                    </a:lnTo>
                    <a:lnTo>
                      <a:pt x="1349" y="854"/>
                    </a:lnTo>
                    <a:lnTo>
                      <a:pt x="1213" y="965"/>
                    </a:lnTo>
                    <a:lnTo>
                      <a:pt x="1089" y="1089"/>
                    </a:lnTo>
                    <a:lnTo>
                      <a:pt x="965" y="1212"/>
                    </a:lnTo>
                    <a:lnTo>
                      <a:pt x="842" y="1348"/>
                    </a:lnTo>
                    <a:lnTo>
                      <a:pt x="730" y="1484"/>
                    </a:lnTo>
                    <a:lnTo>
                      <a:pt x="632" y="1633"/>
                    </a:lnTo>
                    <a:lnTo>
                      <a:pt x="533" y="1781"/>
                    </a:lnTo>
                    <a:lnTo>
                      <a:pt x="446" y="1942"/>
                    </a:lnTo>
                    <a:lnTo>
                      <a:pt x="359" y="2103"/>
                    </a:lnTo>
                    <a:lnTo>
                      <a:pt x="285" y="2263"/>
                    </a:lnTo>
                    <a:lnTo>
                      <a:pt x="223" y="2424"/>
                    </a:lnTo>
                    <a:lnTo>
                      <a:pt x="162" y="2597"/>
                    </a:lnTo>
                    <a:lnTo>
                      <a:pt x="112" y="2783"/>
                    </a:lnTo>
                    <a:lnTo>
                      <a:pt x="75" y="2956"/>
                    </a:lnTo>
                    <a:lnTo>
                      <a:pt x="38" y="3141"/>
                    </a:lnTo>
                    <a:lnTo>
                      <a:pt x="13" y="3327"/>
                    </a:lnTo>
                    <a:lnTo>
                      <a:pt x="1" y="3512"/>
                    </a:lnTo>
                    <a:lnTo>
                      <a:pt x="1" y="3698"/>
                    </a:lnTo>
                    <a:lnTo>
                      <a:pt x="1" y="17028"/>
                    </a:lnTo>
                    <a:lnTo>
                      <a:pt x="1" y="17226"/>
                    </a:lnTo>
                    <a:lnTo>
                      <a:pt x="13" y="17411"/>
                    </a:lnTo>
                    <a:lnTo>
                      <a:pt x="38" y="17597"/>
                    </a:lnTo>
                    <a:lnTo>
                      <a:pt x="75" y="17782"/>
                    </a:lnTo>
                    <a:lnTo>
                      <a:pt x="112" y="17955"/>
                    </a:lnTo>
                    <a:lnTo>
                      <a:pt x="162" y="18129"/>
                    </a:lnTo>
                    <a:lnTo>
                      <a:pt x="223" y="18302"/>
                    </a:lnTo>
                    <a:lnTo>
                      <a:pt x="285" y="18475"/>
                    </a:lnTo>
                    <a:lnTo>
                      <a:pt x="359" y="18636"/>
                    </a:lnTo>
                    <a:lnTo>
                      <a:pt x="446" y="18796"/>
                    </a:lnTo>
                    <a:lnTo>
                      <a:pt x="533" y="18945"/>
                    </a:lnTo>
                    <a:lnTo>
                      <a:pt x="632" y="19093"/>
                    </a:lnTo>
                    <a:lnTo>
                      <a:pt x="730" y="19242"/>
                    </a:lnTo>
                    <a:lnTo>
                      <a:pt x="842" y="19378"/>
                    </a:lnTo>
                    <a:lnTo>
                      <a:pt x="965" y="19514"/>
                    </a:lnTo>
                    <a:lnTo>
                      <a:pt x="1089" y="19650"/>
                    </a:lnTo>
                    <a:lnTo>
                      <a:pt x="1213" y="19773"/>
                    </a:lnTo>
                    <a:lnTo>
                      <a:pt x="1349" y="19885"/>
                    </a:lnTo>
                    <a:lnTo>
                      <a:pt x="1485" y="19996"/>
                    </a:lnTo>
                    <a:lnTo>
                      <a:pt x="1633" y="20095"/>
                    </a:lnTo>
                    <a:lnTo>
                      <a:pt x="1782" y="20194"/>
                    </a:lnTo>
                    <a:lnTo>
                      <a:pt x="1942" y="20280"/>
                    </a:lnTo>
                    <a:lnTo>
                      <a:pt x="2091" y="20367"/>
                    </a:lnTo>
                    <a:lnTo>
                      <a:pt x="2264" y="20441"/>
                    </a:lnTo>
                    <a:lnTo>
                      <a:pt x="2425" y="20503"/>
                    </a:lnTo>
                    <a:lnTo>
                      <a:pt x="2598" y="20565"/>
                    </a:lnTo>
                    <a:lnTo>
                      <a:pt x="2771" y="20614"/>
                    </a:lnTo>
                    <a:lnTo>
                      <a:pt x="2956" y="20651"/>
                    </a:lnTo>
                    <a:lnTo>
                      <a:pt x="3129" y="20688"/>
                    </a:lnTo>
                    <a:lnTo>
                      <a:pt x="3315" y="20713"/>
                    </a:lnTo>
                    <a:lnTo>
                      <a:pt x="3513" y="20725"/>
                    </a:lnTo>
                    <a:lnTo>
                      <a:pt x="76137" y="20725"/>
                    </a:lnTo>
                    <a:lnTo>
                      <a:pt x="76224" y="20701"/>
                    </a:lnTo>
                    <a:lnTo>
                      <a:pt x="76323" y="20651"/>
                    </a:lnTo>
                    <a:lnTo>
                      <a:pt x="76558" y="20540"/>
                    </a:lnTo>
                    <a:lnTo>
                      <a:pt x="76892" y="20354"/>
                    </a:lnTo>
                    <a:lnTo>
                      <a:pt x="77337" y="20095"/>
                    </a:lnTo>
                    <a:lnTo>
                      <a:pt x="77584" y="19934"/>
                    </a:lnTo>
                    <a:lnTo>
                      <a:pt x="77844" y="19749"/>
                    </a:lnTo>
                    <a:lnTo>
                      <a:pt x="78128" y="19551"/>
                    </a:lnTo>
                    <a:lnTo>
                      <a:pt x="78413" y="19328"/>
                    </a:lnTo>
                    <a:lnTo>
                      <a:pt x="78722" y="19081"/>
                    </a:lnTo>
                    <a:lnTo>
                      <a:pt x="79019" y="18809"/>
                    </a:lnTo>
                    <a:lnTo>
                      <a:pt x="79340" y="18512"/>
                    </a:lnTo>
                    <a:lnTo>
                      <a:pt x="79649" y="18203"/>
                    </a:lnTo>
                    <a:lnTo>
                      <a:pt x="80008" y="17807"/>
                    </a:lnTo>
                    <a:lnTo>
                      <a:pt x="80342" y="17411"/>
                    </a:lnTo>
                    <a:lnTo>
                      <a:pt x="80663" y="16991"/>
                    </a:lnTo>
                    <a:lnTo>
                      <a:pt x="80972" y="16558"/>
                    </a:lnTo>
                    <a:lnTo>
                      <a:pt x="81245" y="16113"/>
                    </a:lnTo>
                    <a:lnTo>
                      <a:pt x="81504" y="15668"/>
                    </a:lnTo>
                    <a:lnTo>
                      <a:pt x="81739" y="15198"/>
                    </a:lnTo>
                    <a:lnTo>
                      <a:pt x="81962" y="14728"/>
                    </a:lnTo>
                    <a:lnTo>
                      <a:pt x="82085" y="14419"/>
                    </a:lnTo>
                    <a:lnTo>
                      <a:pt x="82197" y="14122"/>
                    </a:lnTo>
                    <a:lnTo>
                      <a:pt x="82308" y="13813"/>
                    </a:lnTo>
                    <a:lnTo>
                      <a:pt x="82407" y="13491"/>
                    </a:lnTo>
                    <a:lnTo>
                      <a:pt x="82506" y="13182"/>
                    </a:lnTo>
                    <a:lnTo>
                      <a:pt x="82580" y="12861"/>
                    </a:lnTo>
                    <a:lnTo>
                      <a:pt x="82654" y="12527"/>
                    </a:lnTo>
                    <a:lnTo>
                      <a:pt x="82728" y="12205"/>
                    </a:lnTo>
                    <a:lnTo>
                      <a:pt x="82778" y="11872"/>
                    </a:lnTo>
                    <a:lnTo>
                      <a:pt x="82827" y="11538"/>
                    </a:lnTo>
                    <a:lnTo>
                      <a:pt x="82877" y="11204"/>
                    </a:lnTo>
                    <a:lnTo>
                      <a:pt x="82902" y="10858"/>
                    </a:lnTo>
                    <a:lnTo>
                      <a:pt x="82926" y="10511"/>
                    </a:lnTo>
                    <a:lnTo>
                      <a:pt x="82939" y="10165"/>
                    </a:lnTo>
                    <a:lnTo>
                      <a:pt x="82951" y="9806"/>
                    </a:lnTo>
                    <a:lnTo>
                      <a:pt x="82951" y="9460"/>
                    </a:lnTo>
                    <a:lnTo>
                      <a:pt x="82939" y="9102"/>
                    </a:lnTo>
                    <a:lnTo>
                      <a:pt x="82914" y="8755"/>
                    </a:lnTo>
                    <a:lnTo>
                      <a:pt x="82889" y="8409"/>
                    </a:lnTo>
                    <a:lnTo>
                      <a:pt x="82864" y="8075"/>
                    </a:lnTo>
                    <a:lnTo>
                      <a:pt x="82815" y="7741"/>
                    </a:lnTo>
                    <a:lnTo>
                      <a:pt x="82766" y="7407"/>
                    </a:lnTo>
                    <a:lnTo>
                      <a:pt x="82704" y="7086"/>
                    </a:lnTo>
                    <a:lnTo>
                      <a:pt x="82642" y="6777"/>
                    </a:lnTo>
                    <a:lnTo>
                      <a:pt x="82568" y="6468"/>
                    </a:lnTo>
                    <a:lnTo>
                      <a:pt x="82493" y="6159"/>
                    </a:lnTo>
                    <a:lnTo>
                      <a:pt x="82395" y="5862"/>
                    </a:lnTo>
                    <a:lnTo>
                      <a:pt x="82296" y="5565"/>
                    </a:lnTo>
                    <a:lnTo>
                      <a:pt x="82197" y="5281"/>
                    </a:lnTo>
                    <a:lnTo>
                      <a:pt x="82085" y="5009"/>
                    </a:lnTo>
                    <a:lnTo>
                      <a:pt x="81962" y="4724"/>
                    </a:lnTo>
                    <a:lnTo>
                      <a:pt x="81838" y="4464"/>
                    </a:lnTo>
                    <a:lnTo>
                      <a:pt x="81615" y="4044"/>
                    </a:lnTo>
                    <a:lnTo>
                      <a:pt x="81368" y="3636"/>
                    </a:lnTo>
                    <a:lnTo>
                      <a:pt x="81096" y="3253"/>
                    </a:lnTo>
                    <a:lnTo>
                      <a:pt x="80824" y="2882"/>
                    </a:lnTo>
                    <a:lnTo>
                      <a:pt x="80515" y="2535"/>
                    </a:lnTo>
                    <a:lnTo>
                      <a:pt x="80193" y="2201"/>
                    </a:lnTo>
                    <a:lnTo>
                      <a:pt x="79860" y="1880"/>
                    </a:lnTo>
                    <a:lnTo>
                      <a:pt x="79501" y="1583"/>
                    </a:lnTo>
                    <a:lnTo>
                      <a:pt x="79192" y="1361"/>
                    </a:lnTo>
                    <a:lnTo>
                      <a:pt x="78883" y="1150"/>
                    </a:lnTo>
                    <a:lnTo>
                      <a:pt x="78573" y="953"/>
                    </a:lnTo>
                    <a:lnTo>
                      <a:pt x="78277" y="792"/>
                    </a:lnTo>
                    <a:lnTo>
                      <a:pt x="77992" y="643"/>
                    </a:lnTo>
                    <a:lnTo>
                      <a:pt x="77720" y="520"/>
                    </a:lnTo>
                    <a:lnTo>
                      <a:pt x="77461" y="408"/>
                    </a:lnTo>
                    <a:lnTo>
                      <a:pt x="77213" y="310"/>
                    </a:lnTo>
                    <a:lnTo>
                      <a:pt x="76780" y="173"/>
                    </a:lnTo>
                    <a:lnTo>
                      <a:pt x="76447" y="75"/>
                    </a:lnTo>
                    <a:lnTo>
                      <a:pt x="76212" y="25"/>
                    </a:lnTo>
                    <a:lnTo>
                      <a:pt x="76125" y="13"/>
                    </a:lnTo>
                    <a:lnTo>
                      <a:pt x="760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8"/>
              <p:cNvSpPr/>
              <p:nvPr/>
            </p:nvSpPr>
            <p:spPr>
              <a:xfrm>
                <a:off x="3987303" y="2485579"/>
                <a:ext cx="2189484" cy="810950"/>
              </a:xfrm>
              <a:custGeom>
                <a:avLst/>
                <a:gdLst/>
                <a:ahLst/>
                <a:cxnLst/>
                <a:rect l="l" t="t" r="r" b="b"/>
                <a:pathLst>
                  <a:path w="53620" h="19860" extrusionOk="0">
                    <a:moveTo>
                      <a:pt x="8311" y="0"/>
                    </a:moveTo>
                    <a:lnTo>
                      <a:pt x="8199" y="470"/>
                    </a:lnTo>
                    <a:lnTo>
                      <a:pt x="8113" y="940"/>
                    </a:lnTo>
                    <a:lnTo>
                      <a:pt x="8026" y="1422"/>
                    </a:lnTo>
                    <a:lnTo>
                      <a:pt x="7940" y="1892"/>
                    </a:lnTo>
                    <a:lnTo>
                      <a:pt x="7804" y="2844"/>
                    </a:lnTo>
                    <a:lnTo>
                      <a:pt x="7680" y="3809"/>
                    </a:lnTo>
                    <a:lnTo>
                      <a:pt x="7581" y="4773"/>
                    </a:lnTo>
                    <a:lnTo>
                      <a:pt x="7470" y="5738"/>
                    </a:lnTo>
                    <a:lnTo>
                      <a:pt x="7371" y="6702"/>
                    </a:lnTo>
                    <a:lnTo>
                      <a:pt x="7260" y="7667"/>
                    </a:lnTo>
                    <a:lnTo>
                      <a:pt x="7173" y="8322"/>
                    </a:lnTo>
                    <a:lnTo>
                      <a:pt x="7074" y="8990"/>
                    </a:lnTo>
                    <a:lnTo>
                      <a:pt x="6950" y="9645"/>
                    </a:lnTo>
                    <a:lnTo>
                      <a:pt x="6827" y="10313"/>
                    </a:lnTo>
                    <a:lnTo>
                      <a:pt x="6678" y="10969"/>
                    </a:lnTo>
                    <a:lnTo>
                      <a:pt x="6505" y="11612"/>
                    </a:lnTo>
                    <a:lnTo>
                      <a:pt x="6320" y="12255"/>
                    </a:lnTo>
                    <a:lnTo>
                      <a:pt x="6110" y="12885"/>
                    </a:lnTo>
                    <a:lnTo>
                      <a:pt x="5875" y="13504"/>
                    </a:lnTo>
                    <a:lnTo>
                      <a:pt x="5739" y="13813"/>
                    </a:lnTo>
                    <a:lnTo>
                      <a:pt x="5603" y="14110"/>
                    </a:lnTo>
                    <a:lnTo>
                      <a:pt x="5467" y="14406"/>
                    </a:lnTo>
                    <a:lnTo>
                      <a:pt x="5318" y="14703"/>
                    </a:lnTo>
                    <a:lnTo>
                      <a:pt x="5157" y="14988"/>
                    </a:lnTo>
                    <a:lnTo>
                      <a:pt x="4997" y="15272"/>
                    </a:lnTo>
                    <a:lnTo>
                      <a:pt x="4824" y="15544"/>
                    </a:lnTo>
                    <a:lnTo>
                      <a:pt x="4650" y="15816"/>
                    </a:lnTo>
                    <a:lnTo>
                      <a:pt x="4453" y="16088"/>
                    </a:lnTo>
                    <a:lnTo>
                      <a:pt x="4267" y="16348"/>
                    </a:lnTo>
                    <a:lnTo>
                      <a:pt x="4057" y="16607"/>
                    </a:lnTo>
                    <a:lnTo>
                      <a:pt x="3847" y="16855"/>
                    </a:lnTo>
                    <a:lnTo>
                      <a:pt x="3624" y="17102"/>
                    </a:lnTo>
                    <a:lnTo>
                      <a:pt x="3389" y="17337"/>
                    </a:lnTo>
                    <a:lnTo>
                      <a:pt x="2993" y="17696"/>
                    </a:lnTo>
                    <a:lnTo>
                      <a:pt x="2598" y="18029"/>
                    </a:lnTo>
                    <a:lnTo>
                      <a:pt x="2177" y="18351"/>
                    </a:lnTo>
                    <a:lnTo>
                      <a:pt x="1757" y="18673"/>
                    </a:lnTo>
                    <a:lnTo>
                      <a:pt x="1312" y="18969"/>
                    </a:lnTo>
                    <a:lnTo>
                      <a:pt x="879" y="19266"/>
                    </a:lnTo>
                    <a:lnTo>
                      <a:pt x="1" y="19860"/>
                    </a:lnTo>
                    <a:lnTo>
                      <a:pt x="47152" y="19860"/>
                    </a:lnTo>
                    <a:lnTo>
                      <a:pt x="47226" y="19835"/>
                    </a:lnTo>
                    <a:lnTo>
                      <a:pt x="47436" y="19724"/>
                    </a:lnTo>
                    <a:lnTo>
                      <a:pt x="47758" y="19550"/>
                    </a:lnTo>
                    <a:lnTo>
                      <a:pt x="48178" y="19303"/>
                    </a:lnTo>
                    <a:lnTo>
                      <a:pt x="48426" y="19142"/>
                    </a:lnTo>
                    <a:lnTo>
                      <a:pt x="48685" y="18969"/>
                    </a:lnTo>
                    <a:lnTo>
                      <a:pt x="48957" y="18771"/>
                    </a:lnTo>
                    <a:lnTo>
                      <a:pt x="49242" y="18561"/>
                    </a:lnTo>
                    <a:lnTo>
                      <a:pt x="49526" y="18326"/>
                    </a:lnTo>
                    <a:lnTo>
                      <a:pt x="49823" y="18054"/>
                    </a:lnTo>
                    <a:lnTo>
                      <a:pt x="50132" y="17770"/>
                    </a:lnTo>
                    <a:lnTo>
                      <a:pt x="50441" y="17473"/>
                    </a:lnTo>
                    <a:lnTo>
                      <a:pt x="50738" y="17139"/>
                    </a:lnTo>
                    <a:lnTo>
                      <a:pt x="51047" y="16781"/>
                    </a:lnTo>
                    <a:lnTo>
                      <a:pt x="51344" y="16397"/>
                    </a:lnTo>
                    <a:lnTo>
                      <a:pt x="51628" y="16001"/>
                    </a:lnTo>
                    <a:lnTo>
                      <a:pt x="51913" y="15569"/>
                    </a:lnTo>
                    <a:lnTo>
                      <a:pt x="52172" y="15111"/>
                    </a:lnTo>
                    <a:lnTo>
                      <a:pt x="52432" y="14629"/>
                    </a:lnTo>
                    <a:lnTo>
                      <a:pt x="52667" y="14122"/>
                    </a:lnTo>
                    <a:lnTo>
                      <a:pt x="52778" y="13862"/>
                    </a:lnTo>
                    <a:lnTo>
                      <a:pt x="52877" y="13590"/>
                    </a:lnTo>
                    <a:lnTo>
                      <a:pt x="52976" y="13306"/>
                    </a:lnTo>
                    <a:lnTo>
                      <a:pt x="53075" y="13021"/>
                    </a:lnTo>
                    <a:lnTo>
                      <a:pt x="53162" y="12725"/>
                    </a:lnTo>
                    <a:lnTo>
                      <a:pt x="53236" y="12428"/>
                    </a:lnTo>
                    <a:lnTo>
                      <a:pt x="53310" y="12119"/>
                    </a:lnTo>
                    <a:lnTo>
                      <a:pt x="53372" y="11809"/>
                    </a:lnTo>
                    <a:lnTo>
                      <a:pt x="53434" y="11488"/>
                    </a:lnTo>
                    <a:lnTo>
                      <a:pt x="53483" y="11154"/>
                    </a:lnTo>
                    <a:lnTo>
                      <a:pt x="53533" y="10820"/>
                    </a:lnTo>
                    <a:lnTo>
                      <a:pt x="53570" y="10474"/>
                    </a:lnTo>
                    <a:lnTo>
                      <a:pt x="53594" y="10128"/>
                    </a:lnTo>
                    <a:lnTo>
                      <a:pt x="53607" y="9769"/>
                    </a:lnTo>
                    <a:lnTo>
                      <a:pt x="53619" y="9398"/>
                    </a:lnTo>
                    <a:lnTo>
                      <a:pt x="53619" y="9027"/>
                    </a:lnTo>
                    <a:lnTo>
                      <a:pt x="53607" y="8656"/>
                    </a:lnTo>
                    <a:lnTo>
                      <a:pt x="53582" y="8298"/>
                    </a:lnTo>
                    <a:lnTo>
                      <a:pt x="53557" y="7939"/>
                    </a:lnTo>
                    <a:lnTo>
                      <a:pt x="53520" y="7605"/>
                    </a:lnTo>
                    <a:lnTo>
                      <a:pt x="53471" y="7271"/>
                    </a:lnTo>
                    <a:lnTo>
                      <a:pt x="53421" y="6950"/>
                    </a:lnTo>
                    <a:lnTo>
                      <a:pt x="53360" y="6628"/>
                    </a:lnTo>
                    <a:lnTo>
                      <a:pt x="53298" y="6331"/>
                    </a:lnTo>
                    <a:lnTo>
                      <a:pt x="53223" y="6035"/>
                    </a:lnTo>
                    <a:lnTo>
                      <a:pt x="53149" y="5750"/>
                    </a:lnTo>
                    <a:lnTo>
                      <a:pt x="53063" y="5478"/>
                    </a:lnTo>
                    <a:lnTo>
                      <a:pt x="52964" y="5206"/>
                    </a:lnTo>
                    <a:lnTo>
                      <a:pt x="52865" y="4946"/>
                    </a:lnTo>
                    <a:lnTo>
                      <a:pt x="52766" y="4699"/>
                    </a:lnTo>
                    <a:lnTo>
                      <a:pt x="52655" y="4452"/>
                    </a:lnTo>
                    <a:lnTo>
                      <a:pt x="52543" y="4217"/>
                    </a:lnTo>
                    <a:lnTo>
                      <a:pt x="52432" y="3994"/>
                    </a:lnTo>
                    <a:lnTo>
                      <a:pt x="52308" y="3784"/>
                    </a:lnTo>
                    <a:lnTo>
                      <a:pt x="52049" y="3364"/>
                    </a:lnTo>
                    <a:lnTo>
                      <a:pt x="51789" y="2980"/>
                    </a:lnTo>
                    <a:lnTo>
                      <a:pt x="51505" y="2634"/>
                    </a:lnTo>
                    <a:lnTo>
                      <a:pt x="51220" y="2313"/>
                    </a:lnTo>
                    <a:lnTo>
                      <a:pt x="50923" y="2016"/>
                    </a:lnTo>
                    <a:lnTo>
                      <a:pt x="50627" y="1744"/>
                    </a:lnTo>
                    <a:lnTo>
                      <a:pt x="50330" y="1496"/>
                    </a:lnTo>
                    <a:lnTo>
                      <a:pt x="50033" y="1274"/>
                    </a:lnTo>
                    <a:lnTo>
                      <a:pt x="49736" y="1076"/>
                    </a:lnTo>
                    <a:lnTo>
                      <a:pt x="49452" y="891"/>
                    </a:lnTo>
                    <a:lnTo>
                      <a:pt x="49167" y="730"/>
                    </a:lnTo>
                    <a:lnTo>
                      <a:pt x="48883" y="594"/>
                    </a:lnTo>
                    <a:lnTo>
                      <a:pt x="48623" y="470"/>
                    </a:lnTo>
                    <a:lnTo>
                      <a:pt x="48376" y="371"/>
                    </a:lnTo>
                    <a:lnTo>
                      <a:pt x="48141" y="285"/>
                    </a:lnTo>
                    <a:lnTo>
                      <a:pt x="47745" y="149"/>
                    </a:lnTo>
                    <a:lnTo>
                      <a:pt x="47424" y="62"/>
                    </a:lnTo>
                    <a:lnTo>
                      <a:pt x="47226" y="13"/>
                    </a:lnTo>
                    <a:lnTo>
                      <a:pt x="471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8"/>
              <p:cNvSpPr/>
              <p:nvPr/>
            </p:nvSpPr>
            <p:spPr>
              <a:xfrm>
                <a:off x="3969663" y="2467898"/>
                <a:ext cx="2224764" cy="846312"/>
              </a:xfrm>
              <a:custGeom>
                <a:avLst/>
                <a:gdLst/>
                <a:ahLst/>
                <a:cxnLst/>
                <a:rect l="l" t="t" r="r" b="b"/>
                <a:pathLst>
                  <a:path w="54484" h="20726" extrusionOk="0">
                    <a:moveTo>
                      <a:pt x="47547" y="866"/>
                    </a:moveTo>
                    <a:lnTo>
                      <a:pt x="47683" y="903"/>
                    </a:lnTo>
                    <a:lnTo>
                      <a:pt x="47905" y="953"/>
                    </a:lnTo>
                    <a:lnTo>
                      <a:pt x="48215" y="1051"/>
                    </a:lnTo>
                    <a:lnTo>
                      <a:pt x="48585" y="1187"/>
                    </a:lnTo>
                    <a:lnTo>
                      <a:pt x="48796" y="1262"/>
                    </a:lnTo>
                    <a:lnTo>
                      <a:pt x="49018" y="1361"/>
                    </a:lnTo>
                    <a:lnTo>
                      <a:pt x="49241" y="1472"/>
                    </a:lnTo>
                    <a:lnTo>
                      <a:pt x="49488" y="1608"/>
                    </a:lnTo>
                    <a:lnTo>
                      <a:pt x="49736" y="1744"/>
                    </a:lnTo>
                    <a:lnTo>
                      <a:pt x="49983" y="1905"/>
                    </a:lnTo>
                    <a:lnTo>
                      <a:pt x="50243" y="2078"/>
                    </a:lnTo>
                    <a:lnTo>
                      <a:pt x="50502" y="2276"/>
                    </a:lnTo>
                    <a:lnTo>
                      <a:pt x="50811" y="2535"/>
                    </a:lnTo>
                    <a:lnTo>
                      <a:pt x="51120" y="2820"/>
                    </a:lnTo>
                    <a:lnTo>
                      <a:pt x="51405" y="3117"/>
                    </a:lnTo>
                    <a:lnTo>
                      <a:pt x="51677" y="3438"/>
                    </a:lnTo>
                    <a:lnTo>
                      <a:pt x="51937" y="3760"/>
                    </a:lnTo>
                    <a:lnTo>
                      <a:pt x="52172" y="4106"/>
                    </a:lnTo>
                    <a:lnTo>
                      <a:pt x="52394" y="4477"/>
                    </a:lnTo>
                    <a:lnTo>
                      <a:pt x="52592" y="4848"/>
                    </a:lnTo>
                    <a:lnTo>
                      <a:pt x="52703" y="5095"/>
                    </a:lnTo>
                    <a:lnTo>
                      <a:pt x="52815" y="5342"/>
                    </a:lnTo>
                    <a:lnTo>
                      <a:pt x="52926" y="5602"/>
                    </a:lnTo>
                    <a:lnTo>
                      <a:pt x="53012" y="5874"/>
                    </a:lnTo>
                    <a:lnTo>
                      <a:pt x="53111" y="6134"/>
                    </a:lnTo>
                    <a:lnTo>
                      <a:pt x="53186" y="6418"/>
                    </a:lnTo>
                    <a:lnTo>
                      <a:pt x="53260" y="6690"/>
                    </a:lnTo>
                    <a:lnTo>
                      <a:pt x="53334" y="6987"/>
                    </a:lnTo>
                    <a:lnTo>
                      <a:pt x="53396" y="7271"/>
                    </a:lnTo>
                    <a:lnTo>
                      <a:pt x="53445" y="7568"/>
                    </a:lnTo>
                    <a:lnTo>
                      <a:pt x="53495" y="7877"/>
                    </a:lnTo>
                    <a:lnTo>
                      <a:pt x="53532" y="8187"/>
                    </a:lnTo>
                    <a:lnTo>
                      <a:pt x="53557" y="8496"/>
                    </a:lnTo>
                    <a:lnTo>
                      <a:pt x="53581" y="8817"/>
                    </a:lnTo>
                    <a:lnTo>
                      <a:pt x="53606" y="9139"/>
                    </a:lnTo>
                    <a:lnTo>
                      <a:pt x="53606" y="9473"/>
                    </a:lnTo>
                    <a:lnTo>
                      <a:pt x="53618" y="9806"/>
                    </a:lnTo>
                    <a:lnTo>
                      <a:pt x="53606" y="10128"/>
                    </a:lnTo>
                    <a:lnTo>
                      <a:pt x="53594" y="10449"/>
                    </a:lnTo>
                    <a:lnTo>
                      <a:pt x="53569" y="10771"/>
                    </a:lnTo>
                    <a:lnTo>
                      <a:pt x="53544" y="11092"/>
                    </a:lnTo>
                    <a:lnTo>
                      <a:pt x="53507" y="11402"/>
                    </a:lnTo>
                    <a:lnTo>
                      <a:pt x="53458" y="11711"/>
                    </a:lnTo>
                    <a:lnTo>
                      <a:pt x="53408" y="12020"/>
                    </a:lnTo>
                    <a:lnTo>
                      <a:pt x="53346" y="12329"/>
                    </a:lnTo>
                    <a:lnTo>
                      <a:pt x="53272" y="12626"/>
                    </a:lnTo>
                    <a:lnTo>
                      <a:pt x="53198" y="12923"/>
                    </a:lnTo>
                    <a:lnTo>
                      <a:pt x="53124" y="13219"/>
                    </a:lnTo>
                    <a:lnTo>
                      <a:pt x="53025" y="13516"/>
                    </a:lnTo>
                    <a:lnTo>
                      <a:pt x="52926" y="13801"/>
                    </a:lnTo>
                    <a:lnTo>
                      <a:pt x="52815" y="14085"/>
                    </a:lnTo>
                    <a:lnTo>
                      <a:pt x="52703" y="14357"/>
                    </a:lnTo>
                    <a:lnTo>
                      <a:pt x="52505" y="14802"/>
                    </a:lnTo>
                    <a:lnTo>
                      <a:pt x="52283" y="15223"/>
                    </a:lnTo>
                    <a:lnTo>
                      <a:pt x="52048" y="15643"/>
                    </a:lnTo>
                    <a:lnTo>
                      <a:pt x="51788" y="16051"/>
                    </a:lnTo>
                    <a:lnTo>
                      <a:pt x="51516" y="16447"/>
                    </a:lnTo>
                    <a:lnTo>
                      <a:pt x="51219" y="16843"/>
                    </a:lnTo>
                    <a:lnTo>
                      <a:pt x="50910" y="17214"/>
                    </a:lnTo>
                    <a:lnTo>
                      <a:pt x="50576" y="17572"/>
                    </a:lnTo>
                    <a:lnTo>
                      <a:pt x="50329" y="17832"/>
                    </a:lnTo>
                    <a:lnTo>
                      <a:pt x="50069" y="18079"/>
                    </a:lnTo>
                    <a:lnTo>
                      <a:pt x="49822" y="18302"/>
                    </a:lnTo>
                    <a:lnTo>
                      <a:pt x="49575" y="18512"/>
                    </a:lnTo>
                    <a:lnTo>
                      <a:pt x="49327" y="18710"/>
                    </a:lnTo>
                    <a:lnTo>
                      <a:pt x="49092" y="18883"/>
                    </a:lnTo>
                    <a:lnTo>
                      <a:pt x="48647" y="19192"/>
                    </a:lnTo>
                    <a:lnTo>
                      <a:pt x="48264" y="19439"/>
                    </a:lnTo>
                    <a:lnTo>
                      <a:pt x="47930" y="19637"/>
                    </a:lnTo>
                    <a:lnTo>
                      <a:pt x="47670" y="19773"/>
                    </a:lnTo>
                    <a:lnTo>
                      <a:pt x="47497" y="19860"/>
                    </a:lnTo>
                    <a:lnTo>
                      <a:pt x="1855" y="19860"/>
                    </a:lnTo>
                    <a:lnTo>
                      <a:pt x="2436" y="19452"/>
                    </a:lnTo>
                    <a:lnTo>
                      <a:pt x="3017" y="19019"/>
                    </a:lnTo>
                    <a:lnTo>
                      <a:pt x="3302" y="18796"/>
                    </a:lnTo>
                    <a:lnTo>
                      <a:pt x="3586" y="18561"/>
                    </a:lnTo>
                    <a:lnTo>
                      <a:pt x="3858" y="18326"/>
                    </a:lnTo>
                    <a:lnTo>
                      <a:pt x="4118" y="18079"/>
                    </a:lnTo>
                    <a:lnTo>
                      <a:pt x="4353" y="17844"/>
                    </a:lnTo>
                    <a:lnTo>
                      <a:pt x="4563" y="17609"/>
                    </a:lnTo>
                    <a:lnTo>
                      <a:pt x="4773" y="17374"/>
                    </a:lnTo>
                    <a:lnTo>
                      <a:pt x="4984" y="17127"/>
                    </a:lnTo>
                    <a:lnTo>
                      <a:pt x="5181" y="16867"/>
                    </a:lnTo>
                    <a:lnTo>
                      <a:pt x="5367" y="16595"/>
                    </a:lnTo>
                    <a:lnTo>
                      <a:pt x="5552" y="16323"/>
                    </a:lnTo>
                    <a:lnTo>
                      <a:pt x="5738" y="16039"/>
                    </a:lnTo>
                    <a:lnTo>
                      <a:pt x="5911" y="15754"/>
                    </a:lnTo>
                    <a:lnTo>
                      <a:pt x="6072" y="15445"/>
                    </a:lnTo>
                    <a:lnTo>
                      <a:pt x="6232" y="15136"/>
                    </a:lnTo>
                    <a:lnTo>
                      <a:pt x="6393" y="14827"/>
                    </a:lnTo>
                    <a:lnTo>
                      <a:pt x="6542" y="14493"/>
                    </a:lnTo>
                    <a:lnTo>
                      <a:pt x="6678" y="14159"/>
                    </a:lnTo>
                    <a:lnTo>
                      <a:pt x="6814" y="13825"/>
                    </a:lnTo>
                    <a:lnTo>
                      <a:pt x="6950" y="13467"/>
                    </a:lnTo>
                    <a:lnTo>
                      <a:pt x="7135" y="12898"/>
                    </a:lnTo>
                    <a:lnTo>
                      <a:pt x="7321" y="12304"/>
                    </a:lnTo>
                    <a:lnTo>
                      <a:pt x="7481" y="11686"/>
                    </a:lnTo>
                    <a:lnTo>
                      <a:pt x="7630" y="11055"/>
                    </a:lnTo>
                    <a:lnTo>
                      <a:pt x="7778" y="10375"/>
                    </a:lnTo>
                    <a:lnTo>
                      <a:pt x="7902" y="9670"/>
                    </a:lnTo>
                    <a:lnTo>
                      <a:pt x="8013" y="8928"/>
                    </a:lnTo>
                    <a:lnTo>
                      <a:pt x="8124" y="8149"/>
                    </a:lnTo>
                    <a:lnTo>
                      <a:pt x="8248" y="7049"/>
                    </a:lnTo>
                    <a:lnTo>
                      <a:pt x="8372" y="5936"/>
                    </a:lnTo>
                    <a:lnTo>
                      <a:pt x="8508" y="4675"/>
                    </a:lnTo>
                    <a:lnTo>
                      <a:pt x="8656" y="3401"/>
                    </a:lnTo>
                    <a:lnTo>
                      <a:pt x="8743" y="2758"/>
                    </a:lnTo>
                    <a:lnTo>
                      <a:pt x="8854" y="2127"/>
                    </a:lnTo>
                    <a:lnTo>
                      <a:pt x="8965" y="1497"/>
                    </a:lnTo>
                    <a:lnTo>
                      <a:pt x="9089" y="866"/>
                    </a:lnTo>
                    <a:close/>
                    <a:moveTo>
                      <a:pt x="8743" y="0"/>
                    </a:moveTo>
                    <a:lnTo>
                      <a:pt x="8669" y="13"/>
                    </a:lnTo>
                    <a:lnTo>
                      <a:pt x="8594" y="25"/>
                    </a:lnTo>
                    <a:lnTo>
                      <a:pt x="8533" y="62"/>
                    </a:lnTo>
                    <a:lnTo>
                      <a:pt x="8471" y="99"/>
                    </a:lnTo>
                    <a:lnTo>
                      <a:pt x="8421" y="149"/>
                    </a:lnTo>
                    <a:lnTo>
                      <a:pt x="8372" y="198"/>
                    </a:lnTo>
                    <a:lnTo>
                      <a:pt x="8335" y="272"/>
                    </a:lnTo>
                    <a:lnTo>
                      <a:pt x="8322" y="334"/>
                    </a:lnTo>
                    <a:lnTo>
                      <a:pt x="8174" y="1014"/>
                    </a:lnTo>
                    <a:lnTo>
                      <a:pt x="8038" y="1707"/>
                    </a:lnTo>
                    <a:lnTo>
                      <a:pt x="7927" y="2399"/>
                    </a:lnTo>
                    <a:lnTo>
                      <a:pt x="7828" y="3092"/>
                    </a:lnTo>
                    <a:lnTo>
                      <a:pt x="7729" y="3784"/>
                    </a:lnTo>
                    <a:lnTo>
                      <a:pt x="7655" y="4477"/>
                    </a:lnTo>
                    <a:lnTo>
                      <a:pt x="7506" y="5849"/>
                    </a:lnTo>
                    <a:lnTo>
                      <a:pt x="7382" y="6950"/>
                    </a:lnTo>
                    <a:lnTo>
                      <a:pt x="7259" y="8038"/>
                    </a:lnTo>
                    <a:lnTo>
                      <a:pt x="7160" y="8805"/>
                    </a:lnTo>
                    <a:lnTo>
                      <a:pt x="7049" y="9522"/>
                    </a:lnTo>
                    <a:lnTo>
                      <a:pt x="6925" y="10202"/>
                    </a:lnTo>
                    <a:lnTo>
                      <a:pt x="6789" y="10845"/>
                    </a:lnTo>
                    <a:lnTo>
                      <a:pt x="6641" y="11463"/>
                    </a:lnTo>
                    <a:lnTo>
                      <a:pt x="6480" y="12057"/>
                    </a:lnTo>
                    <a:lnTo>
                      <a:pt x="6319" y="12626"/>
                    </a:lnTo>
                    <a:lnTo>
                      <a:pt x="6134" y="13170"/>
                    </a:lnTo>
                    <a:lnTo>
                      <a:pt x="6010" y="13504"/>
                    </a:lnTo>
                    <a:lnTo>
                      <a:pt x="5886" y="13825"/>
                    </a:lnTo>
                    <a:lnTo>
                      <a:pt x="5750" y="14134"/>
                    </a:lnTo>
                    <a:lnTo>
                      <a:pt x="5614" y="14444"/>
                    </a:lnTo>
                    <a:lnTo>
                      <a:pt x="5466" y="14740"/>
                    </a:lnTo>
                    <a:lnTo>
                      <a:pt x="5317" y="15025"/>
                    </a:lnTo>
                    <a:lnTo>
                      <a:pt x="5169" y="15297"/>
                    </a:lnTo>
                    <a:lnTo>
                      <a:pt x="5008" y="15569"/>
                    </a:lnTo>
                    <a:lnTo>
                      <a:pt x="4835" y="15829"/>
                    </a:lnTo>
                    <a:lnTo>
                      <a:pt x="4662" y="16088"/>
                    </a:lnTo>
                    <a:lnTo>
                      <a:pt x="4489" y="16336"/>
                    </a:lnTo>
                    <a:lnTo>
                      <a:pt x="4303" y="16571"/>
                    </a:lnTo>
                    <a:lnTo>
                      <a:pt x="4118" y="16805"/>
                    </a:lnTo>
                    <a:lnTo>
                      <a:pt x="3920" y="17028"/>
                    </a:lnTo>
                    <a:lnTo>
                      <a:pt x="3722" y="17251"/>
                    </a:lnTo>
                    <a:lnTo>
                      <a:pt x="3512" y="17461"/>
                    </a:lnTo>
                    <a:lnTo>
                      <a:pt x="3215" y="17733"/>
                    </a:lnTo>
                    <a:lnTo>
                      <a:pt x="2906" y="18005"/>
                    </a:lnTo>
                    <a:lnTo>
                      <a:pt x="2585" y="18265"/>
                    </a:lnTo>
                    <a:lnTo>
                      <a:pt x="2251" y="18512"/>
                    </a:lnTo>
                    <a:lnTo>
                      <a:pt x="1917" y="18759"/>
                    </a:lnTo>
                    <a:lnTo>
                      <a:pt x="1571" y="18994"/>
                    </a:lnTo>
                    <a:lnTo>
                      <a:pt x="866" y="19476"/>
                    </a:lnTo>
                    <a:lnTo>
                      <a:pt x="186" y="19934"/>
                    </a:lnTo>
                    <a:lnTo>
                      <a:pt x="136" y="19983"/>
                    </a:lnTo>
                    <a:lnTo>
                      <a:pt x="87" y="20033"/>
                    </a:lnTo>
                    <a:lnTo>
                      <a:pt x="50" y="20095"/>
                    </a:lnTo>
                    <a:lnTo>
                      <a:pt x="25" y="20157"/>
                    </a:lnTo>
                    <a:lnTo>
                      <a:pt x="0" y="20218"/>
                    </a:lnTo>
                    <a:lnTo>
                      <a:pt x="0" y="20293"/>
                    </a:lnTo>
                    <a:lnTo>
                      <a:pt x="0" y="20354"/>
                    </a:lnTo>
                    <a:lnTo>
                      <a:pt x="12" y="20429"/>
                    </a:lnTo>
                    <a:lnTo>
                      <a:pt x="50" y="20490"/>
                    </a:lnTo>
                    <a:lnTo>
                      <a:pt x="74" y="20552"/>
                    </a:lnTo>
                    <a:lnTo>
                      <a:pt x="124" y="20602"/>
                    </a:lnTo>
                    <a:lnTo>
                      <a:pt x="173" y="20651"/>
                    </a:lnTo>
                    <a:lnTo>
                      <a:pt x="235" y="20676"/>
                    </a:lnTo>
                    <a:lnTo>
                      <a:pt x="297" y="20713"/>
                    </a:lnTo>
                    <a:lnTo>
                      <a:pt x="359" y="20725"/>
                    </a:lnTo>
                    <a:lnTo>
                      <a:pt x="47670" y="20725"/>
                    </a:lnTo>
                    <a:lnTo>
                      <a:pt x="47757" y="20701"/>
                    </a:lnTo>
                    <a:lnTo>
                      <a:pt x="47856" y="20651"/>
                    </a:lnTo>
                    <a:lnTo>
                      <a:pt x="48091" y="20540"/>
                    </a:lnTo>
                    <a:lnTo>
                      <a:pt x="48425" y="20354"/>
                    </a:lnTo>
                    <a:lnTo>
                      <a:pt x="48870" y="20095"/>
                    </a:lnTo>
                    <a:lnTo>
                      <a:pt x="49117" y="19934"/>
                    </a:lnTo>
                    <a:lnTo>
                      <a:pt x="49377" y="19749"/>
                    </a:lnTo>
                    <a:lnTo>
                      <a:pt x="49661" y="19551"/>
                    </a:lnTo>
                    <a:lnTo>
                      <a:pt x="49946" y="19328"/>
                    </a:lnTo>
                    <a:lnTo>
                      <a:pt x="50255" y="19081"/>
                    </a:lnTo>
                    <a:lnTo>
                      <a:pt x="50552" y="18809"/>
                    </a:lnTo>
                    <a:lnTo>
                      <a:pt x="50873" y="18512"/>
                    </a:lnTo>
                    <a:lnTo>
                      <a:pt x="51182" y="18203"/>
                    </a:lnTo>
                    <a:lnTo>
                      <a:pt x="51541" y="17807"/>
                    </a:lnTo>
                    <a:lnTo>
                      <a:pt x="51875" y="17411"/>
                    </a:lnTo>
                    <a:lnTo>
                      <a:pt x="52196" y="16991"/>
                    </a:lnTo>
                    <a:lnTo>
                      <a:pt x="52505" y="16558"/>
                    </a:lnTo>
                    <a:lnTo>
                      <a:pt x="52778" y="16113"/>
                    </a:lnTo>
                    <a:lnTo>
                      <a:pt x="53037" y="15668"/>
                    </a:lnTo>
                    <a:lnTo>
                      <a:pt x="53272" y="15198"/>
                    </a:lnTo>
                    <a:lnTo>
                      <a:pt x="53495" y="14728"/>
                    </a:lnTo>
                    <a:lnTo>
                      <a:pt x="53618" y="14419"/>
                    </a:lnTo>
                    <a:lnTo>
                      <a:pt x="53730" y="14122"/>
                    </a:lnTo>
                    <a:lnTo>
                      <a:pt x="53841" y="13813"/>
                    </a:lnTo>
                    <a:lnTo>
                      <a:pt x="53940" y="13491"/>
                    </a:lnTo>
                    <a:lnTo>
                      <a:pt x="54039" y="13182"/>
                    </a:lnTo>
                    <a:lnTo>
                      <a:pt x="54113" y="12861"/>
                    </a:lnTo>
                    <a:lnTo>
                      <a:pt x="54187" y="12527"/>
                    </a:lnTo>
                    <a:lnTo>
                      <a:pt x="54261" y="12205"/>
                    </a:lnTo>
                    <a:lnTo>
                      <a:pt x="54311" y="11872"/>
                    </a:lnTo>
                    <a:lnTo>
                      <a:pt x="54360" y="11538"/>
                    </a:lnTo>
                    <a:lnTo>
                      <a:pt x="54410" y="11204"/>
                    </a:lnTo>
                    <a:lnTo>
                      <a:pt x="54435" y="10858"/>
                    </a:lnTo>
                    <a:lnTo>
                      <a:pt x="54459" y="10511"/>
                    </a:lnTo>
                    <a:lnTo>
                      <a:pt x="54472" y="10165"/>
                    </a:lnTo>
                    <a:lnTo>
                      <a:pt x="54484" y="9806"/>
                    </a:lnTo>
                    <a:lnTo>
                      <a:pt x="54484" y="9460"/>
                    </a:lnTo>
                    <a:lnTo>
                      <a:pt x="54472" y="9102"/>
                    </a:lnTo>
                    <a:lnTo>
                      <a:pt x="54447" y="8755"/>
                    </a:lnTo>
                    <a:lnTo>
                      <a:pt x="54422" y="8409"/>
                    </a:lnTo>
                    <a:lnTo>
                      <a:pt x="54397" y="8075"/>
                    </a:lnTo>
                    <a:lnTo>
                      <a:pt x="54348" y="7741"/>
                    </a:lnTo>
                    <a:lnTo>
                      <a:pt x="54299" y="7407"/>
                    </a:lnTo>
                    <a:lnTo>
                      <a:pt x="54237" y="7086"/>
                    </a:lnTo>
                    <a:lnTo>
                      <a:pt x="54175" y="6777"/>
                    </a:lnTo>
                    <a:lnTo>
                      <a:pt x="54101" y="6468"/>
                    </a:lnTo>
                    <a:lnTo>
                      <a:pt x="54026" y="6159"/>
                    </a:lnTo>
                    <a:lnTo>
                      <a:pt x="53928" y="5862"/>
                    </a:lnTo>
                    <a:lnTo>
                      <a:pt x="53829" y="5565"/>
                    </a:lnTo>
                    <a:lnTo>
                      <a:pt x="53730" y="5281"/>
                    </a:lnTo>
                    <a:lnTo>
                      <a:pt x="53618" y="5009"/>
                    </a:lnTo>
                    <a:lnTo>
                      <a:pt x="53495" y="4724"/>
                    </a:lnTo>
                    <a:lnTo>
                      <a:pt x="53371" y="4464"/>
                    </a:lnTo>
                    <a:lnTo>
                      <a:pt x="53148" y="4044"/>
                    </a:lnTo>
                    <a:lnTo>
                      <a:pt x="52901" y="3636"/>
                    </a:lnTo>
                    <a:lnTo>
                      <a:pt x="52629" y="3253"/>
                    </a:lnTo>
                    <a:lnTo>
                      <a:pt x="52357" y="2882"/>
                    </a:lnTo>
                    <a:lnTo>
                      <a:pt x="52048" y="2535"/>
                    </a:lnTo>
                    <a:lnTo>
                      <a:pt x="51726" y="2201"/>
                    </a:lnTo>
                    <a:lnTo>
                      <a:pt x="51393" y="1880"/>
                    </a:lnTo>
                    <a:lnTo>
                      <a:pt x="51034" y="1583"/>
                    </a:lnTo>
                    <a:lnTo>
                      <a:pt x="50725" y="1361"/>
                    </a:lnTo>
                    <a:lnTo>
                      <a:pt x="50416" y="1150"/>
                    </a:lnTo>
                    <a:lnTo>
                      <a:pt x="50106" y="953"/>
                    </a:lnTo>
                    <a:lnTo>
                      <a:pt x="49810" y="792"/>
                    </a:lnTo>
                    <a:lnTo>
                      <a:pt x="49525" y="643"/>
                    </a:lnTo>
                    <a:lnTo>
                      <a:pt x="49253" y="520"/>
                    </a:lnTo>
                    <a:lnTo>
                      <a:pt x="48994" y="408"/>
                    </a:lnTo>
                    <a:lnTo>
                      <a:pt x="48746" y="310"/>
                    </a:lnTo>
                    <a:lnTo>
                      <a:pt x="48313" y="173"/>
                    </a:lnTo>
                    <a:lnTo>
                      <a:pt x="47980" y="75"/>
                    </a:lnTo>
                    <a:lnTo>
                      <a:pt x="47745" y="25"/>
                    </a:lnTo>
                    <a:lnTo>
                      <a:pt x="47658" y="13"/>
                    </a:lnTo>
                    <a:lnTo>
                      <a:pt x="475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8"/>
              <p:cNvSpPr/>
              <p:nvPr/>
            </p:nvSpPr>
            <p:spPr>
              <a:xfrm>
                <a:off x="5209311" y="2574924"/>
                <a:ext cx="967505" cy="721607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17672" extrusionOk="0">
                    <a:moveTo>
                      <a:pt x="21171" y="1"/>
                    </a:moveTo>
                    <a:lnTo>
                      <a:pt x="20651" y="693"/>
                    </a:lnTo>
                    <a:lnTo>
                      <a:pt x="20107" y="1374"/>
                    </a:lnTo>
                    <a:lnTo>
                      <a:pt x="19563" y="2054"/>
                    </a:lnTo>
                    <a:lnTo>
                      <a:pt x="19007" y="2721"/>
                    </a:lnTo>
                    <a:lnTo>
                      <a:pt x="18450" y="3389"/>
                    </a:lnTo>
                    <a:lnTo>
                      <a:pt x="17869" y="4045"/>
                    </a:lnTo>
                    <a:lnTo>
                      <a:pt x="17288" y="4688"/>
                    </a:lnTo>
                    <a:lnTo>
                      <a:pt x="16694" y="5318"/>
                    </a:lnTo>
                    <a:lnTo>
                      <a:pt x="16088" y="5949"/>
                    </a:lnTo>
                    <a:lnTo>
                      <a:pt x="15482" y="6567"/>
                    </a:lnTo>
                    <a:lnTo>
                      <a:pt x="14864" y="7173"/>
                    </a:lnTo>
                    <a:lnTo>
                      <a:pt x="14233" y="7779"/>
                    </a:lnTo>
                    <a:lnTo>
                      <a:pt x="13590" y="8373"/>
                    </a:lnTo>
                    <a:lnTo>
                      <a:pt x="12947" y="8954"/>
                    </a:lnTo>
                    <a:lnTo>
                      <a:pt x="12292" y="9523"/>
                    </a:lnTo>
                    <a:lnTo>
                      <a:pt x="11624" y="10079"/>
                    </a:lnTo>
                    <a:lnTo>
                      <a:pt x="10956" y="10635"/>
                    </a:lnTo>
                    <a:lnTo>
                      <a:pt x="10276" y="11180"/>
                    </a:lnTo>
                    <a:lnTo>
                      <a:pt x="9584" y="11711"/>
                    </a:lnTo>
                    <a:lnTo>
                      <a:pt x="8891" y="12231"/>
                    </a:lnTo>
                    <a:lnTo>
                      <a:pt x="8186" y="12750"/>
                    </a:lnTo>
                    <a:lnTo>
                      <a:pt x="7482" y="13257"/>
                    </a:lnTo>
                    <a:lnTo>
                      <a:pt x="6764" y="13739"/>
                    </a:lnTo>
                    <a:lnTo>
                      <a:pt x="6035" y="14222"/>
                    </a:lnTo>
                    <a:lnTo>
                      <a:pt x="5305" y="14691"/>
                    </a:lnTo>
                    <a:lnTo>
                      <a:pt x="4563" y="15149"/>
                    </a:lnTo>
                    <a:lnTo>
                      <a:pt x="3821" y="15607"/>
                    </a:lnTo>
                    <a:lnTo>
                      <a:pt x="3067" y="16039"/>
                    </a:lnTo>
                    <a:lnTo>
                      <a:pt x="2313" y="16460"/>
                    </a:lnTo>
                    <a:lnTo>
                      <a:pt x="1546" y="16880"/>
                    </a:lnTo>
                    <a:lnTo>
                      <a:pt x="779" y="17288"/>
                    </a:lnTo>
                    <a:lnTo>
                      <a:pt x="0" y="17672"/>
                    </a:lnTo>
                    <a:lnTo>
                      <a:pt x="17226" y="17672"/>
                    </a:lnTo>
                    <a:lnTo>
                      <a:pt x="17300" y="17647"/>
                    </a:lnTo>
                    <a:lnTo>
                      <a:pt x="17510" y="17536"/>
                    </a:lnTo>
                    <a:lnTo>
                      <a:pt x="17832" y="17362"/>
                    </a:lnTo>
                    <a:lnTo>
                      <a:pt x="18252" y="17115"/>
                    </a:lnTo>
                    <a:lnTo>
                      <a:pt x="18500" y="16954"/>
                    </a:lnTo>
                    <a:lnTo>
                      <a:pt x="18759" y="16781"/>
                    </a:lnTo>
                    <a:lnTo>
                      <a:pt x="19031" y="16583"/>
                    </a:lnTo>
                    <a:lnTo>
                      <a:pt x="19316" y="16373"/>
                    </a:lnTo>
                    <a:lnTo>
                      <a:pt x="19600" y="16138"/>
                    </a:lnTo>
                    <a:lnTo>
                      <a:pt x="19897" y="15866"/>
                    </a:lnTo>
                    <a:lnTo>
                      <a:pt x="20206" y="15582"/>
                    </a:lnTo>
                    <a:lnTo>
                      <a:pt x="20515" y="15285"/>
                    </a:lnTo>
                    <a:lnTo>
                      <a:pt x="20812" y="14951"/>
                    </a:lnTo>
                    <a:lnTo>
                      <a:pt x="21121" y="14593"/>
                    </a:lnTo>
                    <a:lnTo>
                      <a:pt x="21418" y="14209"/>
                    </a:lnTo>
                    <a:lnTo>
                      <a:pt x="21702" y="13813"/>
                    </a:lnTo>
                    <a:lnTo>
                      <a:pt x="21987" y="13381"/>
                    </a:lnTo>
                    <a:lnTo>
                      <a:pt x="22246" y="12923"/>
                    </a:lnTo>
                    <a:lnTo>
                      <a:pt x="22506" y="12441"/>
                    </a:lnTo>
                    <a:lnTo>
                      <a:pt x="22741" y="11934"/>
                    </a:lnTo>
                    <a:lnTo>
                      <a:pt x="22852" y="11674"/>
                    </a:lnTo>
                    <a:lnTo>
                      <a:pt x="22951" y="11402"/>
                    </a:lnTo>
                    <a:lnTo>
                      <a:pt x="23050" y="11118"/>
                    </a:lnTo>
                    <a:lnTo>
                      <a:pt x="23149" y="10833"/>
                    </a:lnTo>
                    <a:lnTo>
                      <a:pt x="23236" y="10537"/>
                    </a:lnTo>
                    <a:lnTo>
                      <a:pt x="23310" y="10240"/>
                    </a:lnTo>
                    <a:lnTo>
                      <a:pt x="23384" y="9931"/>
                    </a:lnTo>
                    <a:lnTo>
                      <a:pt x="23446" y="9621"/>
                    </a:lnTo>
                    <a:lnTo>
                      <a:pt x="23508" y="9300"/>
                    </a:lnTo>
                    <a:lnTo>
                      <a:pt x="23557" y="8966"/>
                    </a:lnTo>
                    <a:lnTo>
                      <a:pt x="23607" y="8632"/>
                    </a:lnTo>
                    <a:lnTo>
                      <a:pt x="23644" y="8286"/>
                    </a:lnTo>
                    <a:lnTo>
                      <a:pt x="23668" y="7940"/>
                    </a:lnTo>
                    <a:lnTo>
                      <a:pt x="23681" y="7581"/>
                    </a:lnTo>
                    <a:lnTo>
                      <a:pt x="23693" y="7210"/>
                    </a:lnTo>
                    <a:lnTo>
                      <a:pt x="23693" y="6839"/>
                    </a:lnTo>
                    <a:lnTo>
                      <a:pt x="23668" y="6221"/>
                    </a:lnTo>
                    <a:lnTo>
                      <a:pt x="23619" y="5627"/>
                    </a:lnTo>
                    <a:lnTo>
                      <a:pt x="23545" y="5071"/>
                    </a:lnTo>
                    <a:lnTo>
                      <a:pt x="23458" y="4539"/>
                    </a:lnTo>
                    <a:lnTo>
                      <a:pt x="23347" y="4020"/>
                    </a:lnTo>
                    <a:lnTo>
                      <a:pt x="23211" y="3538"/>
                    </a:lnTo>
                    <a:lnTo>
                      <a:pt x="23063" y="3080"/>
                    </a:lnTo>
                    <a:lnTo>
                      <a:pt x="22902" y="2647"/>
                    </a:lnTo>
                    <a:lnTo>
                      <a:pt x="22716" y="2239"/>
                    </a:lnTo>
                    <a:lnTo>
                      <a:pt x="22531" y="1856"/>
                    </a:lnTo>
                    <a:lnTo>
                      <a:pt x="22321" y="1497"/>
                    </a:lnTo>
                    <a:lnTo>
                      <a:pt x="22110" y="1151"/>
                    </a:lnTo>
                    <a:lnTo>
                      <a:pt x="21888" y="829"/>
                    </a:lnTo>
                    <a:lnTo>
                      <a:pt x="21653" y="533"/>
                    </a:lnTo>
                    <a:lnTo>
                      <a:pt x="21418" y="261"/>
                    </a:lnTo>
                    <a:lnTo>
                      <a:pt x="21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8"/>
              <p:cNvSpPr/>
              <p:nvPr/>
            </p:nvSpPr>
            <p:spPr>
              <a:xfrm>
                <a:off x="5191630" y="2556753"/>
                <a:ext cx="1002826" cy="757458"/>
              </a:xfrm>
              <a:custGeom>
                <a:avLst/>
                <a:gdLst/>
                <a:ahLst/>
                <a:cxnLst/>
                <a:rect l="l" t="t" r="r" b="b"/>
                <a:pathLst>
                  <a:path w="24559" h="18550" extrusionOk="0">
                    <a:moveTo>
                      <a:pt x="21641" y="1114"/>
                    </a:moveTo>
                    <a:lnTo>
                      <a:pt x="21876" y="1410"/>
                    </a:lnTo>
                    <a:lnTo>
                      <a:pt x="22098" y="1720"/>
                    </a:lnTo>
                    <a:lnTo>
                      <a:pt x="22308" y="2041"/>
                    </a:lnTo>
                    <a:lnTo>
                      <a:pt x="22506" y="2375"/>
                    </a:lnTo>
                    <a:lnTo>
                      <a:pt x="22692" y="2721"/>
                    </a:lnTo>
                    <a:lnTo>
                      <a:pt x="22853" y="3080"/>
                    </a:lnTo>
                    <a:lnTo>
                      <a:pt x="23001" y="3438"/>
                    </a:lnTo>
                    <a:lnTo>
                      <a:pt x="23137" y="3822"/>
                    </a:lnTo>
                    <a:lnTo>
                      <a:pt x="23261" y="4217"/>
                    </a:lnTo>
                    <a:lnTo>
                      <a:pt x="23360" y="4626"/>
                    </a:lnTo>
                    <a:lnTo>
                      <a:pt x="23458" y="5034"/>
                    </a:lnTo>
                    <a:lnTo>
                      <a:pt x="23533" y="5466"/>
                    </a:lnTo>
                    <a:lnTo>
                      <a:pt x="23594" y="5912"/>
                    </a:lnTo>
                    <a:lnTo>
                      <a:pt x="23644" y="6357"/>
                    </a:lnTo>
                    <a:lnTo>
                      <a:pt x="23669" y="6814"/>
                    </a:lnTo>
                    <a:lnTo>
                      <a:pt x="23681" y="7297"/>
                    </a:lnTo>
                    <a:lnTo>
                      <a:pt x="23693" y="7630"/>
                    </a:lnTo>
                    <a:lnTo>
                      <a:pt x="23681" y="7952"/>
                    </a:lnTo>
                    <a:lnTo>
                      <a:pt x="23669" y="8273"/>
                    </a:lnTo>
                    <a:lnTo>
                      <a:pt x="23644" y="8595"/>
                    </a:lnTo>
                    <a:lnTo>
                      <a:pt x="23619" y="8916"/>
                    </a:lnTo>
                    <a:lnTo>
                      <a:pt x="23582" y="9226"/>
                    </a:lnTo>
                    <a:lnTo>
                      <a:pt x="23533" y="9535"/>
                    </a:lnTo>
                    <a:lnTo>
                      <a:pt x="23483" y="9844"/>
                    </a:lnTo>
                    <a:lnTo>
                      <a:pt x="23421" y="10153"/>
                    </a:lnTo>
                    <a:lnTo>
                      <a:pt x="23347" y="10450"/>
                    </a:lnTo>
                    <a:lnTo>
                      <a:pt x="23273" y="10747"/>
                    </a:lnTo>
                    <a:lnTo>
                      <a:pt x="23199" y="11043"/>
                    </a:lnTo>
                    <a:lnTo>
                      <a:pt x="23100" y="11340"/>
                    </a:lnTo>
                    <a:lnTo>
                      <a:pt x="23001" y="11625"/>
                    </a:lnTo>
                    <a:lnTo>
                      <a:pt x="22890" y="11909"/>
                    </a:lnTo>
                    <a:lnTo>
                      <a:pt x="22778" y="12181"/>
                    </a:lnTo>
                    <a:lnTo>
                      <a:pt x="22580" y="12626"/>
                    </a:lnTo>
                    <a:lnTo>
                      <a:pt x="22358" y="13047"/>
                    </a:lnTo>
                    <a:lnTo>
                      <a:pt x="22123" y="13467"/>
                    </a:lnTo>
                    <a:lnTo>
                      <a:pt x="21863" y="13875"/>
                    </a:lnTo>
                    <a:lnTo>
                      <a:pt x="21591" y="14271"/>
                    </a:lnTo>
                    <a:lnTo>
                      <a:pt x="21294" y="14667"/>
                    </a:lnTo>
                    <a:lnTo>
                      <a:pt x="20985" y="15038"/>
                    </a:lnTo>
                    <a:lnTo>
                      <a:pt x="20651" y="15396"/>
                    </a:lnTo>
                    <a:lnTo>
                      <a:pt x="20404" y="15656"/>
                    </a:lnTo>
                    <a:lnTo>
                      <a:pt x="20144" y="15903"/>
                    </a:lnTo>
                    <a:lnTo>
                      <a:pt x="19897" y="16126"/>
                    </a:lnTo>
                    <a:lnTo>
                      <a:pt x="19650" y="16336"/>
                    </a:lnTo>
                    <a:lnTo>
                      <a:pt x="19402" y="16534"/>
                    </a:lnTo>
                    <a:lnTo>
                      <a:pt x="19167" y="16707"/>
                    </a:lnTo>
                    <a:lnTo>
                      <a:pt x="18722" y="17016"/>
                    </a:lnTo>
                    <a:lnTo>
                      <a:pt x="18339" y="17263"/>
                    </a:lnTo>
                    <a:lnTo>
                      <a:pt x="18005" y="17461"/>
                    </a:lnTo>
                    <a:lnTo>
                      <a:pt x="17745" y="17597"/>
                    </a:lnTo>
                    <a:lnTo>
                      <a:pt x="17572" y="17684"/>
                    </a:lnTo>
                    <a:lnTo>
                      <a:pt x="2226" y="17684"/>
                    </a:lnTo>
                    <a:lnTo>
                      <a:pt x="2931" y="17300"/>
                    </a:lnTo>
                    <a:lnTo>
                      <a:pt x="3636" y="16905"/>
                    </a:lnTo>
                    <a:lnTo>
                      <a:pt x="4328" y="16509"/>
                    </a:lnTo>
                    <a:lnTo>
                      <a:pt x="5021" y="16101"/>
                    </a:lnTo>
                    <a:lnTo>
                      <a:pt x="5701" y="15681"/>
                    </a:lnTo>
                    <a:lnTo>
                      <a:pt x="6381" y="15248"/>
                    </a:lnTo>
                    <a:lnTo>
                      <a:pt x="7049" y="14803"/>
                    </a:lnTo>
                    <a:lnTo>
                      <a:pt x="7717" y="14357"/>
                    </a:lnTo>
                    <a:lnTo>
                      <a:pt x="8372" y="13900"/>
                    </a:lnTo>
                    <a:lnTo>
                      <a:pt x="9027" y="13430"/>
                    </a:lnTo>
                    <a:lnTo>
                      <a:pt x="9683" y="12960"/>
                    </a:lnTo>
                    <a:lnTo>
                      <a:pt x="10326" y="12478"/>
                    </a:lnTo>
                    <a:lnTo>
                      <a:pt x="10957" y="11983"/>
                    </a:lnTo>
                    <a:lnTo>
                      <a:pt x="11587" y="11476"/>
                    </a:lnTo>
                    <a:lnTo>
                      <a:pt x="12206" y="10969"/>
                    </a:lnTo>
                    <a:lnTo>
                      <a:pt x="12824" y="10450"/>
                    </a:lnTo>
                    <a:lnTo>
                      <a:pt x="13430" y="9930"/>
                    </a:lnTo>
                    <a:lnTo>
                      <a:pt x="14036" y="9399"/>
                    </a:lnTo>
                    <a:lnTo>
                      <a:pt x="14629" y="8855"/>
                    </a:lnTo>
                    <a:lnTo>
                      <a:pt x="15210" y="8298"/>
                    </a:lnTo>
                    <a:lnTo>
                      <a:pt x="15792" y="7742"/>
                    </a:lnTo>
                    <a:lnTo>
                      <a:pt x="16360" y="7185"/>
                    </a:lnTo>
                    <a:lnTo>
                      <a:pt x="16929" y="6604"/>
                    </a:lnTo>
                    <a:lnTo>
                      <a:pt x="17486" y="6023"/>
                    </a:lnTo>
                    <a:lnTo>
                      <a:pt x="18030" y="5442"/>
                    </a:lnTo>
                    <a:lnTo>
                      <a:pt x="18574" y="4848"/>
                    </a:lnTo>
                    <a:lnTo>
                      <a:pt x="19106" y="4242"/>
                    </a:lnTo>
                    <a:lnTo>
                      <a:pt x="19625" y="3624"/>
                    </a:lnTo>
                    <a:lnTo>
                      <a:pt x="20144" y="3018"/>
                    </a:lnTo>
                    <a:lnTo>
                      <a:pt x="20651" y="2387"/>
                    </a:lnTo>
                    <a:lnTo>
                      <a:pt x="21146" y="1757"/>
                    </a:lnTo>
                    <a:lnTo>
                      <a:pt x="21641" y="1114"/>
                    </a:lnTo>
                    <a:close/>
                    <a:moveTo>
                      <a:pt x="21579" y="1"/>
                    </a:moveTo>
                    <a:lnTo>
                      <a:pt x="21480" y="25"/>
                    </a:lnTo>
                    <a:lnTo>
                      <a:pt x="21393" y="63"/>
                    </a:lnTo>
                    <a:lnTo>
                      <a:pt x="21319" y="112"/>
                    </a:lnTo>
                    <a:lnTo>
                      <a:pt x="21257" y="186"/>
                    </a:lnTo>
                    <a:lnTo>
                      <a:pt x="20738" y="866"/>
                    </a:lnTo>
                    <a:lnTo>
                      <a:pt x="20206" y="1559"/>
                    </a:lnTo>
                    <a:lnTo>
                      <a:pt x="19662" y="2227"/>
                    </a:lnTo>
                    <a:lnTo>
                      <a:pt x="19106" y="2894"/>
                    </a:lnTo>
                    <a:lnTo>
                      <a:pt x="18549" y="3550"/>
                    </a:lnTo>
                    <a:lnTo>
                      <a:pt x="17980" y="4193"/>
                    </a:lnTo>
                    <a:lnTo>
                      <a:pt x="17399" y="4836"/>
                    </a:lnTo>
                    <a:lnTo>
                      <a:pt x="16806" y="5466"/>
                    </a:lnTo>
                    <a:lnTo>
                      <a:pt x="16212" y="6097"/>
                    </a:lnTo>
                    <a:lnTo>
                      <a:pt x="15606" y="6703"/>
                    </a:lnTo>
                    <a:lnTo>
                      <a:pt x="14988" y="7309"/>
                    </a:lnTo>
                    <a:lnTo>
                      <a:pt x="14357" y="7915"/>
                    </a:lnTo>
                    <a:lnTo>
                      <a:pt x="13727" y="8496"/>
                    </a:lnTo>
                    <a:lnTo>
                      <a:pt x="13083" y="9077"/>
                    </a:lnTo>
                    <a:lnTo>
                      <a:pt x="12440" y="9646"/>
                    </a:lnTo>
                    <a:lnTo>
                      <a:pt x="11773" y="10203"/>
                    </a:lnTo>
                    <a:lnTo>
                      <a:pt x="11105" y="10747"/>
                    </a:lnTo>
                    <a:lnTo>
                      <a:pt x="10437" y="11291"/>
                    </a:lnTo>
                    <a:lnTo>
                      <a:pt x="9757" y="11822"/>
                    </a:lnTo>
                    <a:lnTo>
                      <a:pt x="9065" y="12342"/>
                    </a:lnTo>
                    <a:lnTo>
                      <a:pt x="8360" y="12849"/>
                    </a:lnTo>
                    <a:lnTo>
                      <a:pt x="7655" y="13343"/>
                    </a:lnTo>
                    <a:lnTo>
                      <a:pt x="6950" y="13826"/>
                    </a:lnTo>
                    <a:lnTo>
                      <a:pt x="6233" y="14308"/>
                    </a:lnTo>
                    <a:lnTo>
                      <a:pt x="5503" y="14778"/>
                    </a:lnTo>
                    <a:lnTo>
                      <a:pt x="4774" y="15235"/>
                    </a:lnTo>
                    <a:lnTo>
                      <a:pt x="4032" y="15681"/>
                    </a:lnTo>
                    <a:lnTo>
                      <a:pt x="3277" y="16113"/>
                    </a:lnTo>
                    <a:lnTo>
                      <a:pt x="2535" y="16534"/>
                    </a:lnTo>
                    <a:lnTo>
                      <a:pt x="1769" y="16942"/>
                    </a:lnTo>
                    <a:lnTo>
                      <a:pt x="1002" y="17338"/>
                    </a:lnTo>
                    <a:lnTo>
                      <a:pt x="235" y="17733"/>
                    </a:lnTo>
                    <a:lnTo>
                      <a:pt x="174" y="17770"/>
                    </a:lnTo>
                    <a:lnTo>
                      <a:pt x="124" y="17820"/>
                    </a:lnTo>
                    <a:lnTo>
                      <a:pt x="75" y="17869"/>
                    </a:lnTo>
                    <a:lnTo>
                      <a:pt x="38" y="17931"/>
                    </a:lnTo>
                    <a:lnTo>
                      <a:pt x="13" y="18005"/>
                    </a:lnTo>
                    <a:lnTo>
                      <a:pt x="0" y="18067"/>
                    </a:lnTo>
                    <a:lnTo>
                      <a:pt x="0" y="18141"/>
                    </a:lnTo>
                    <a:lnTo>
                      <a:pt x="13" y="18216"/>
                    </a:lnTo>
                    <a:lnTo>
                      <a:pt x="25" y="18290"/>
                    </a:lnTo>
                    <a:lnTo>
                      <a:pt x="62" y="18352"/>
                    </a:lnTo>
                    <a:lnTo>
                      <a:pt x="112" y="18413"/>
                    </a:lnTo>
                    <a:lnTo>
                      <a:pt x="161" y="18463"/>
                    </a:lnTo>
                    <a:lnTo>
                      <a:pt x="223" y="18500"/>
                    </a:lnTo>
                    <a:lnTo>
                      <a:pt x="285" y="18525"/>
                    </a:lnTo>
                    <a:lnTo>
                      <a:pt x="359" y="18549"/>
                    </a:lnTo>
                    <a:lnTo>
                      <a:pt x="17745" y="18549"/>
                    </a:lnTo>
                    <a:lnTo>
                      <a:pt x="17832" y="18525"/>
                    </a:lnTo>
                    <a:lnTo>
                      <a:pt x="17931" y="18475"/>
                    </a:lnTo>
                    <a:lnTo>
                      <a:pt x="18166" y="18364"/>
                    </a:lnTo>
                    <a:lnTo>
                      <a:pt x="18500" y="18178"/>
                    </a:lnTo>
                    <a:lnTo>
                      <a:pt x="18945" y="17919"/>
                    </a:lnTo>
                    <a:lnTo>
                      <a:pt x="19192" y="17758"/>
                    </a:lnTo>
                    <a:lnTo>
                      <a:pt x="19452" y="17573"/>
                    </a:lnTo>
                    <a:lnTo>
                      <a:pt x="19736" y="17375"/>
                    </a:lnTo>
                    <a:lnTo>
                      <a:pt x="20021" y="17152"/>
                    </a:lnTo>
                    <a:lnTo>
                      <a:pt x="20330" y="16905"/>
                    </a:lnTo>
                    <a:lnTo>
                      <a:pt x="20627" y="16633"/>
                    </a:lnTo>
                    <a:lnTo>
                      <a:pt x="20948" y="16336"/>
                    </a:lnTo>
                    <a:lnTo>
                      <a:pt x="21257" y="16027"/>
                    </a:lnTo>
                    <a:lnTo>
                      <a:pt x="21616" y="15631"/>
                    </a:lnTo>
                    <a:lnTo>
                      <a:pt x="21950" y="15235"/>
                    </a:lnTo>
                    <a:lnTo>
                      <a:pt x="22271" y="14815"/>
                    </a:lnTo>
                    <a:lnTo>
                      <a:pt x="22580" y="14382"/>
                    </a:lnTo>
                    <a:lnTo>
                      <a:pt x="22853" y="13937"/>
                    </a:lnTo>
                    <a:lnTo>
                      <a:pt x="23112" y="13492"/>
                    </a:lnTo>
                    <a:lnTo>
                      <a:pt x="23347" y="13022"/>
                    </a:lnTo>
                    <a:lnTo>
                      <a:pt x="23570" y="12552"/>
                    </a:lnTo>
                    <a:lnTo>
                      <a:pt x="23693" y="12243"/>
                    </a:lnTo>
                    <a:lnTo>
                      <a:pt x="23805" y="11946"/>
                    </a:lnTo>
                    <a:lnTo>
                      <a:pt x="23916" y="11637"/>
                    </a:lnTo>
                    <a:lnTo>
                      <a:pt x="24015" y="11315"/>
                    </a:lnTo>
                    <a:lnTo>
                      <a:pt x="24114" y="11006"/>
                    </a:lnTo>
                    <a:lnTo>
                      <a:pt x="24188" y="10685"/>
                    </a:lnTo>
                    <a:lnTo>
                      <a:pt x="24262" y="10351"/>
                    </a:lnTo>
                    <a:lnTo>
                      <a:pt x="24336" y="10029"/>
                    </a:lnTo>
                    <a:lnTo>
                      <a:pt x="24386" y="9696"/>
                    </a:lnTo>
                    <a:lnTo>
                      <a:pt x="24435" y="9362"/>
                    </a:lnTo>
                    <a:lnTo>
                      <a:pt x="24485" y="9028"/>
                    </a:lnTo>
                    <a:lnTo>
                      <a:pt x="24510" y="8682"/>
                    </a:lnTo>
                    <a:lnTo>
                      <a:pt x="24534" y="8335"/>
                    </a:lnTo>
                    <a:lnTo>
                      <a:pt x="24547" y="7989"/>
                    </a:lnTo>
                    <a:lnTo>
                      <a:pt x="24559" y="7630"/>
                    </a:lnTo>
                    <a:lnTo>
                      <a:pt x="24559" y="7284"/>
                    </a:lnTo>
                    <a:lnTo>
                      <a:pt x="24534" y="6728"/>
                    </a:lnTo>
                    <a:lnTo>
                      <a:pt x="24497" y="6184"/>
                    </a:lnTo>
                    <a:lnTo>
                      <a:pt x="24435" y="5652"/>
                    </a:lnTo>
                    <a:lnTo>
                      <a:pt x="24361" y="5145"/>
                    </a:lnTo>
                    <a:lnTo>
                      <a:pt x="24262" y="4638"/>
                    </a:lnTo>
                    <a:lnTo>
                      <a:pt x="24151" y="4156"/>
                    </a:lnTo>
                    <a:lnTo>
                      <a:pt x="24003" y="3686"/>
                    </a:lnTo>
                    <a:lnTo>
                      <a:pt x="23854" y="3228"/>
                    </a:lnTo>
                    <a:lnTo>
                      <a:pt x="23681" y="2795"/>
                    </a:lnTo>
                    <a:lnTo>
                      <a:pt x="23483" y="2363"/>
                    </a:lnTo>
                    <a:lnTo>
                      <a:pt x="23273" y="1955"/>
                    </a:lnTo>
                    <a:lnTo>
                      <a:pt x="23038" y="1559"/>
                    </a:lnTo>
                    <a:lnTo>
                      <a:pt x="22778" y="1175"/>
                    </a:lnTo>
                    <a:lnTo>
                      <a:pt x="22519" y="817"/>
                    </a:lnTo>
                    <a:lnTo>
                      <a:pt x="22222" y="471"/>
                    </a:lnTo>
                    <a:lnTo>
                      <a:pt x="21913" y="137"/>
                    </a:lnTo>
                    <a:lnTo>
                      <a:pt x="21839" y="75"/>
                    </a:lnTo>
                    <a:lnTo>
                      <a:pt x="21752" y="38"/>
                    </a:lnTo>
                    <a:lnTo>
                      <a:pt x="21665" y="13"/>
                    </a:lnTo>
                    <a:lnTo>
                      <a:pt x="21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" name="Google Shape;344;p18"/>
            <p:cNvSpPr/>
            <p:nvPr/>
          </p:nvSpPr>
          <p:spPr>
            <a:xfrm>
              <a:off x="3466975" y="2635100"/>
              <a:ext cx="447600" cy="51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4054450" y="2635100"/>
              <a:ext cx="447600" cy="510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4641925" y="2635100"/>
              <a:ext cx="447600" cy="510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5229400" y="2635100"/>
              <a:ext cx="447600" cy="510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48" name="Google Shape;348;p18"/>
          <p:cNvCxnSpPr>
            <a:stCxn id="326" idx="3"/>
            <a:endCxn id="346" idx="0"/>
          </p:cNvCxnSpPr>
          <p:nvPr/>
        </p:nvCxnSpPr>
        <p:spPr>
          <a:xfrm flipH="1">
            <a:off x="4865855" y="1104800"/>
            <a:ext cx="702900" cy="1530300"/>
          </a:xfrm>
          <a:prstGeom prst="bentConnector4">
            <a:avLst>
              <a:gd name="adj1" fmla="val -172047"/>
              <a:gd name="adj2" fmla="val 750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9" name="Google Shape;349;p18"/>
          <p:cNvCxnSpPr>
            <a:stCxn id="322" idx="1"/>
            <a:endCxn id="347" idx="2"/>
          </p:cNvCxnSpPr>
          <p:nvPr/>
        </p:nvCxnSpPr>
        <p:spPr>
          <a:xfrm rot="10800000">
            <a:off x="5453100" y="3145700"/>
            <a:ext cx="1409400" cy="576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0" name="Google Shape;350;p18"/>
          <p:cNvCxnSpPr>
            <a:stCxn id="318" idx="3"/>
            <a:endCxn id="345" idx="2"/>
          </p:cNvCxnSpPr>
          <p:nvPr/>
        </p:nvCxnSpPr>
        <p:spPr>
          <a:xfrm rot="10800000" flipH="1">
            <a:off x="3437425" y="3145700"/>
            <a:ext cx="840900" cy="576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1" name="Google Shape;351;p18"/>
          <p:cNvCxnSpPr>
            <a:stCxn id="314" idx="3"/>
            <a:endCxn id="344" idx="0"/>
          </p:cNvCxnSpPr>
          <p:nvPr/>
        </p:nvCxnSpPr>
        <p:spPr>
          <a:xfrm>
            <a:off x="1294800" y="1104800"/>
            <a:ext cx="2396100" cy="1530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sp>
        <p:nvSpPr>
          <p:cNvPr id="357" name="Google Shape;357;p19"/>
          <p:cNvSpPr/>
          <p:nvPr/>
        </p:nvSpPr>
        <p:spPr>
          <a:xfrm>
            <a:off x="6060638" y="1051288"/>
            <a:ext cx="822900" cy="822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9"/>
          <p:cNvSpPr/>
          <p:nvPr/>
        </p:nvSpPr>
        <p:spPr>
          <a:xfrm>
            <a:off x="2260788" y="3909175"/>
            <a:ext cx="822900" cy="822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9"/>
          <p:cNvSpPr/>
          <p:nvPr/>
        </p:nvSpPr>
        <p:spPr>
          <a:xfrm>
            <a:off x="6060638" y="3861163"/>
            <a:ext cx="822900" cy="822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9"/>
          <p:cNvSpPr/>
          <p:nvPr/>
        </p:nvSpPr>
        <p:spPr>
          <a:xfrm>
            <a:off x="2260788" y="1051288"/>
            <a:ext cx="822900" cy="822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19"/>
          <p:cNvGrpSpPr/>
          <p:nvPr/>
        </p:nvGrpSpPr>
        <p:grpSpPr>
          <a:xfrm>
            <a:off x="457188" y="1050450"/>
            <a:ext cx="1651212" cy="824600"/>
            <a:chOff x="533388" y="1847000"/>
            <a:chExt cx="1651212" cy="824600"/>
          </a:xfrm>
        </p:grpSpPr>
        <p:sp>
          <p:nvSpPr>
            <p:cNvPr id="362" name="Google Shape;362;p19"/>
            <p:cNvSpPr txBox="1"/>
            <p:nvPr/>
          </p:nvSpPr>
          <p:spPr>
            <a:xfrm>
              <a:off x="533388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63" name="Google Shape;363;p19"/>
            <p:cNvSpPr txBox="1"/>
            <p:nvPr/>
          </p:nvSpPr>
          <p:spPr>
            <a:xfrm>
              <a:off x="533400" y="2188600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4" name="Google Shape;364;p19"/>
          <p:cNvGrpSpPr/>
          <p:nvPr/>
        </p:nvGrpSpPr>
        <p:grpSpPr>
          <a:xfrm>
            <a:off x="7035938" y="1050450"/>
            <a:ext cx="1651210" cy="824600"/>
            <a:chOff x="6959413" y="1847000"/>
            <a:chExt cx="1651210" cy="824600"/>
          </a:xfrm>
        </p:grpSpPr>
        <p:sp>
          <p:nvSpPr>
            <p:cNvPr id="365" name="Google Shape;365;p19"/>
            <p:cNvSpPr txBox="1"/>
            <p:nvPr/>
          </p:nvSpPr>
          <p:spPr>
            <a:xfrm>
              <a:off x="6959413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66" name="Google Shape;366;p19"/>
            <p:cNvSpPr txBox="1"/>
            <p:nvPr/>
          </p:nvSpPr>
          <p:spPr>
            <a:xfrm>
              <a:off x="6959423" y="2188600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7" name="Google Shape;367;p19"/>
          <p:cNvGrpSpPr/>
          <p:nvPr/>
        </p:nvGrpSpPr>
        <p:grpSpPr>
          <a:xfrm>
            <a:off x="7035938" y="3884325"/>
            <a:ext cx="1651210" cy="824600"/>
            <a:chOff x="6959413" y="3907475"/>
            <a:chExt cx="1651210" cy="824600"/>
          </a:xfrm>
        </p:grpSpPr>
        <p:sp>
          <p:nvSpPr>
            <p:cNvPr id="368" name="Google Shape;368;p19"/>
            <p:cNvSpPr txBox="1"/>
            <p:nvPr/>
          </p:nvSpPr>
          <p:spPr>
            <a:xfrm>
              <a:off x="6959413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69" name="Google Shape;369;p19"/>
            <p:cNvSpPr txBox="1"/>
            <p:nvPr/>
          </p:nvSpPr>
          <p:spPr>
            <a:xfrm>
              <a:off x="6959423" y="4249075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a gas giant with several rings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0" name="Google Shape;370;p19"/>
          <p:cNvGrpSpPr/>
          <p:nvPr/>
        </p:nvGrpSpPr>
        <p:grpSpPr>
          <a:xfrm>
            <a:off x="457188" y="3884325"/>
            <a:ext cx="1651212" cy="824600"/>
            <a:chOff x="533388" y="3907475"/>
            <a:chExt cx="1651212" cy="824600"/>
          </a:xfrm>
        </p:grpSpPr>
        <p:sp>
          <p:nvSpPr>
            <p:cNvPr id="371" name="Google Shape;371;p19"/>
            <p:cNvSpPr txBox="1"/>
            <p:nvPr/>
          </p:nvSpPr>
          <p:spPr>
            <a:xfrm>
              <a:off x="533388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72" name="Google Shape;372;p19"/>
            <p:cNvSpPr txBox="1"/>
            <p:nvPr/>
          </p:nvSpPr>
          <p:spPr>
            <a:xfrm>
              <a:off x="533400" y="4249075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biggest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3" name="Google Shape;373;p19"/>
          <p:cNvGrpSpPr/>
          <p:nvPr/>
        </p:nvGrpSpPr>
        <p:grpSpPr>
          <a:xfrm>
            <a:off x="2494414" y="1308376"/>
            <a:ext cx="355663" cy="308725"/>
            <a:chOff x="-28462125" y="3199700"/>
            <a:chExt cx="298550" cy="259150"/>
          </a:xfrm>
        </p:grpSpPr>
        <p:sp>
          <p:nvSpPr>
            <p:cNvPr id="374" name="Google Shape;374;p19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9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19"/>
          <p:cNvGrpSpPr/>
          <p:nvPr/>
        </p:nvGrpSpPr>
        <p:grpSpPr>
          <a:xfrm>
            <a:off x="2495380" y="4120216"/>
            <a:ext cx="353757" cy="352833"/>
            <a:chOff x="-28461325" y="3545475"/>
            <a:chExt cx="296950" cy="296175"/>
          </a:xfrm>
        </p:grpSpPr>
        <p:sp>
          <p:nvSpPr>
            <p:cNvPr id="378" name="Google Shape;378;p19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9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9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9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9"/>
          <p:cNvSpPr/>
          <p:nvPr/>
        </p:nvSpPr>
        <p:spPr>
          <a:xfrm>
            <a:off x="6295703" y="4097272"/>
            <a:ext cx="352803" cy="350719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322437" y="1286811"/>
            <a:ext cx="299344" cy="351880"/>
            <a:chOff x="-27691025" y="3175300"/>
            <a:chExt cx="251275" cy="295375"/>
          </a:xfrm>
        </p:grpSpPr>
        <p:sp>
          <p:nvSpPr>
            <p:cNvPr id="386" name="Google Shape;386;p19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0" name="Google Shape;390;p19"/>
          <p:cNvCxnSpPr>
            <a:stCxn id="360" idx="6"/>
            <a:endCxn id="357" idx="2"/>
          </p:cNvCxnSpPr>
          <p:nvPr/>
        </p:nvCxnSpPr>
        <p:spPr>
          <a:xfrm>
            <a:off x="3083688" y="1462738"/>
            <a:ext cx="2976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1" name="Google Shape;391;p19"/>
          <p:cNvCxnSpPr>
            <a:stCxn id="357" idx="4"/>
            <a:endCxn id="359" idx="0"/>
          </p:cNvCxnSpPr>
          <p:nvPr/>
        </p:nvCxnSpPr>
        <p:spPr>
          <a:xfrm>
            <a:off x="6472088" y="1874188"/>
            <a:ext cx="0" cy="198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2" name="Google Shape;392;p19"/>
          <p:cNvCxnSpPr>
            <a:stCxn id="358" idx="0"/>
            <a:endCxn id="360" idx="4"/>
          </p:cNvCxnSpPr>
          <p:nvPr/>
        </p:nvCxnSpPr>
        <p:spPr>
          <a:xfrm rot="10800000">
            <a:off x="2672238" y="1874275"/>
            <a:ext cx="0" cy="203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393" name="Google Shape;393;p19"/>
          <p:cNvGrpSpPr/>
          <p:nvPr/>
        </p:nvGrpSpPr>
        <p:grpSpPr>
          <a:xfrm>
            <a:off x="3261005" y="1789452"/>
            <a:ext cx="2622320" cy="2204466"/>
            <a:chOff x="3261005" y="1789452"/>
            <a:chExt cx="2622320" cy="2204466"/>
          </a:xfrm>
        </p:grpSpPr>
        <p:grpSp>
          <p:nvGrpSpPr>
            <p:cNvPr id="394" name="Google Shape;394;p19"/>
            <p:cNvGrpSpPr/>
            <p:nvPr/>
          </p:nvGrpSpPr>
          <p:grpSpPr>
            <a:xfrm>
              <a:off x="3261005" y="1789452"/>
              <a:ext cx="2622320" cy="2204466"/>
              <a:chOff x="3261005" y="1789452"/>
              <a:chExt cx="2622320" cy="2204466"/>
            </a:xfrm>
          </p:grpSpPr>
          <p:grpSp>
            <p:nvGrpSpPr>
              <p:cNvPr id="395" name="Google Shape;395;p19"/>
              <p:cNvGrpSpPr/>
              <p:nvPr/>
            </p:nvGrpSpPr>
            <p:grpSpPr>
              <a:xfrm>
                <a:off x="3261005" y="1789452"/>
                <a:ext cx="2622320" cy="2204466"/>
                <a:chOff x="694125" y="238125"/>
                <a:chExt cx="6231750" cy="5238750"/>
              </a:xfrm>
            </p:grpSpPr>
            <p:sp>
              <p:nvSpPr>
                <p:cNvPr id="396" name="Google Shape;396;p19"/>
                <p:cNvSpPr/>
                <p:nvPr/>
              </p:nvSpPr>
              <p:spPr>
                <a:xfrm>
                  <a:off x="1737425" y="1000325"/>
                  <a:ext cx="4144700" cy="414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788" h="165788" extrusionOk="0">
                      <a:moveTo>
                        <a:pt x="1" y="165787"/>
                      </a:moveTo>
                      <a:lnTo>
                        <a:pt x="165788" y="165787"/>
                      </a:lnTo>
                      <a:lnTo>
                        <a:pt x="165788" y="1"/>
                      </a:lnTo>
                      <a:lnTo>
                        <a:pt x="1" y="1"/>
                      </a:lnTo>
                      <a:lnTo>
                        <a:pt x="1" y="165787"/>
                      </a:lnTo>
                      <a:close/>
                    </a:path>
                  </a:pathLst>
                </a:custGeom>
                <a:solidFill>
                  <a:srgbClr val="40D6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19"/>
                <p:cNvSpPr/>
                <p:nvPr/>
              </p:nvSpPr>
              <p:spPr>
                <a:xfrm>
                  <a:off x="1737425" y="1000325"/>
                  <a:ext cx="4144700" cy="193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788" h="77272" extrusionOk="0">
                      <a:moveTo>
                        <a:pt x="1" y="77272"/>
                      </a:moveTo>
                      <a:lnTo>
                        <a:pt x="165788" y="77272"/>
                      </a:lnTo>
                      <a:lnTo>
                        <a:pt x="165788" y="1"/>
                      </a:lnTo>
                      <a:lnTo>
                        <a:pt x="1" y="1"/>
                      </a:lnTo>
                      <a:lnTo>
                        <a:pt x="1" y="77272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19"/>
                <p:cNvSpPr/>
                <p:nvPr/>
              </p:nvSpPr>
              <p:spPr>
                <a:xfrm>
                  <a:off x="6416125" y="4607500"/>
                  <a:ext cx="151875" cy="56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5" h="22715" extrusionOk="0">
                      <a:moveTo>
                        <a:pt x="6074" y="0"/>
                      </a:moveTo>
                      <a:lnTo>
                        <a:pt x="1" y="0"/>
                      </a:lnTo>
                      <a:lnTo>
                        <a:pt x="1" y="21500"/>
                      </a:lnTo>
                      <a:lnTo>
                        <a:pt x="1" y="21500"/>
                      </a:lnTo>
                      <a:lnTo>
                        <a:pt x="400" y="21778"/>
                      </a:lnTo>
                      <a:lnTo>
                        <a:pt x="799" y="22021"/>
                      </a:lnTo>
                      <a:lnTo>
                        <a:pt x="1198" y="22212"/>
                      </a:lnTo>
                      <a:lnTo>
                        <a:pt x="1580" y="22385"/>
                      </a:lnTo>
                      <a:lnTo>
                        <a:pt x="1979" y="22524"/>
                      </a:lnTo>
                      <a:lnTo>
                        <a:pt x="2361" y="22628"/>
                      </a:lnTo>
                      <a:lnTo>
                        <a:pt x="2742" y="22680"/>
                      </a:lnTo>
                      <a:lnTo>
                        <a:pt x="3124" y="22715"/>
                      </a:lnTo>
                      <a:lnTo>
                        <a:pt x="3506" y="22698"/>
                      </a:lnTo>
                      <a:lnTo>
                        <a:pt x="3888" y="22646"/>
                      </a:lnTo>
                      <a:lnTo>
                        <a:pt x="4252" y="22559"/>
                      </a:lnTo>
                      <a:lnTo>
                        <a:pt x="4617" y="22420"/>
                      </a:lnTo>
                      <a:lnTo>
                        <a:pt x="4998" y="22264"/>
                      </a:lnTo>
                      <a:lnTo>
                        <a:pt x="5345" y="22056"/>
                      </a:lnTo>
                      <a:lnTo>
                        <a:pt x="5710" y="21795"/>
                      </a:lnTo>
                      <a:lnTo>
                        <a:pt x="6074" y="21500"/>
                      </a:lnTo>
                      <a:lnTo>
                        <a:pt x="607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19"/>
                <p:cNvSpPr/>
                <p:nvPr/>
              </p:nvSpPr>
              <p:spPr>
                <a:xfrm>
                  <a:off x="6058225" y="3412325"/>
                  <a:ext cx="867650" cy="139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6" h="55981" extrusionOk="0">
                      <a:moveTo>
                        <a:pt x="17353" y="1"/>
                      </a:moveTo>
                      <a:lnTo>
                        <a:pt x="17353" y="1"/>
                      </a:lnTo>
                      <a:lnTo>
                        <a:pt x="16902" y="1"/>
                      </a:lnTo>
                      <a:lnTo>
                        <a:pt x="16451" y="36"/>
                      </a:lnTo>
                      <a:lnTo>
                        <a:pt x="16017" y="88"/>
                      </a:lnTo>
                      <a:lnTo>
                        <a:pt x="15583" y="140"/>
                      </a:lnTo>
                      <a:lnTo>
                        <a:pt x="15132" y="227"/>
                      </a:lnTo>
                      <a:lnTo>
                        <a:pt x="14698" y="331"/>
                      </a:lnTo>
                      <a:lnTo>
                        <a:pt x="14282" y="435"/>
                      </a:lnTo>
                      <a:lnTo>
                        <a:pt x="13848" y="574"/>
                      </a:lnTo>
                      <a:lnTo>
                        <a:pt x="13432" y="712"/>
                      </a:lnTo>
                      <a:lnTo>
                        <a:pt x="13015" y="886"/>
                      </a:lnTo>
                      <a:lnTo>
                        <a:pt x="12599" y="1059"/>
                      </a:lnTo>
                      <a:lnTo>
                        <a:pt x="12182" y="1250"/>
                      </a:lnTo>
                      <a:lnTo>
                        <a:pt x="11783" y="1476"/>
                      </a:lnTo>
                      <a:lnTo>
                        <a:pt x="11384" y="1702"/>
                      </a:lnTo>
                      <a:lnTo>
                        <a:pt x="10985" y="1944"/>
                      </a:lnTo>
                      <a:lnTo>
                        <a:pt x="10603" y="2205"/>
                      </a:lnTo>
                      <a:lnTo>
                        <a:pt x="10204" y="2465"/>
                      </a:lnTo>
                      <a:lnTo>
                        <a:pt x="9822" y="2760"/>
                      </a:lnTo>
                      <a:lnTo>
                        <a:pt x="9458" y="3055"/>
                      </a:lnTo>
                      <a:lnTo>
                        <a:pt x="9076" y="3385"/>
                      </a:lnTo>
                      <a:lnTo>
                        <a:pt x="8712" y="3714"/>
                      </a:lnTo>
                      <a:lnTo>
                        <a:pt x="8347" y="4044"/>
                      </a:lnTo>
                      <a:lnTo>
                        <a:pt x="8000" y="4409"/>
                      </a:lnTo>
                      <a:lnTo>
                        <a:pt x="7653" y="4773"/>
                      </a:lnTo>
                      <a:lnTo>
                        <a:pt x="7306" y="5172"/>
                      </a:lnTo>
                      <a:lnTo>
                        <a:pt x="6977" y="5554"/>
                      </a:lnTo>
                      <a:lnTo>
                        <a:pt x="6630" y="5970"/>
                      </a:lnTo>
                      <a:lnTo>
                        <a:pt x="6317" y="6387"/>
                      </a:lnTo>
                      <a:lnTo>
                        <a:pt x="5987" y="6821"/>
                      </a:lnTo>
                      <a:lnTo>
                        <a:pt x="5675" y="7272"/>
                      </a:lnTo>
                      <a:lnTo>
                        <a:pt x="5380" y="7723"/>
                      </a:lnTo>
                      <a:lnTo>
                        <a:pt x="5085" y="8191"/>
                      </a:lnTo>
                      <a:lnTo>
                        <a:pt x="4790" y="8677"/>
                      </a:lnTo>
                      <a:lnTo>
                        <a:pt x="4512" y="9163"/>
                      </a:lnTo>
                      <a:lnTo>
                        <a:pt x="4235" y="9666"/>
                      </a:lnTo>
                      <a:lnTo>
                        <a:pt x="3957" y="10187"/>
                      </a:lnTo>
                      <a:lnTo>
                        <a:pt x="3697" y="10708"/>
                      </a:lnTo>
                      <a:lnTo>
                        <a:pt x="3454" y="11245"/>
                      </a:lnTo>
                      <a:lnTo>
                        <a:pt x="3194" y="11783"/>
                      </a:lnTo>
                      <a:lnTo>
                        <a:pt x="2968" y="12339"/>
                      </a:lnTo>
                      <a:lnTo>
                        <a:pt x="2725" y="12911"/>
                      </a:lnTo>
                      <a:lnTo>
                        <a:pt x="2517" y="13484"/>
                      </a:lnTo>
                      <a:lnTo>
                        <a:pt x="2291" y="14057"/>
                      </a:lnTo>
                      <a:lnTo>
                        <a:pt x="2100" y="14647"/>
                      </a:lnTo>
                      <a:lnTo>
                        <a:pt x="1892" y="15254"/>
                      </a:lnTo>
                      <a:lnTo>
                        <a:pt x="1701" y="15861"/>
                      </a:lnTo>
                      <a:lnTo>
                        <a:pt x="1528" y="16469"/>
                      </a:lnTo>
                      <a:lnTo>
                        <a:pt x="1354" y="17093"/>
                      </a:lnTo>
                      <a:lnTo>
                        <a:pt x="1198" y="17735"/>
                      </a:lnTo>
                      <a:lnTo>
                        <a:pt x="1059" y="18360"/>
                      </a:lnTo>
                      <a:lnTo>
                        <a:pt x="903" y="19019"/>
                      </a:lnTo>
                      <a:lnTo>
                        <a:pt x="782" y="19661"/>
                      </a:lnTo>
                      <a:lnTo>
                        <a:pt x="660" y="20321"/>
                      </a:lnTo>
                      <a:lnTo>
                        <a:pt x="539" y="20998"/>
                      </a:lnTo>
                      <a:lnTo>
                        <a:pt x="435" y="21674"/>
                      </a:lnTo>
                      <a:lnTo>
                        <a:pt x="348" y="22351"/>
                      </a:lnTo>
                      <a:lnTo>
                        <a:pt x="278" y="23045"/>
                      </a:lnTo>
                      <a:lnTo>
                        <a:pt x="192" y="23722"/>
                      </a:lnTo>
                      <a:lnTo>
                        <a:pt x="140" y="24433"/>
                      </a:lnTo>
                      <a:lnTo>
                        <a:pt x="88" y="25128"/>
                      </a:lnTo>
                      <a:lnTo>
                        <a:pt x="53" y="25839"/>
                      </a:lnTo>
                      <a:lnTo>
                        <a:pt x="18" y="26550"/>
                      </a:lnTo>
                      <a:lnTo>
                        <a:pt x="1" y="27262"/>
                      </a:lnTo>
                      <a:lnTo>
                        <a:pt x="1" y="27991"/>
                      </a:lnTo>
                      <a:lnTo>
                        <a:pt x="1" y="27991"/>
                      </a:lnTo>
                      <a:lnTo>
                        <a:pt x="1" y="28720"/>
                      </a:lnTo>
                      <a:lnTo>
                        <a:pt x="18" y="29431"/>
                      </a:lnTo>
                      <a:lnTo>
                        <a:pt x="53" y="30142"/>
                      </a:lnTo>
                      <a:lnTo>
                        <a:pt x="88" y="30854"/>
                      </a:lnTo>
                      <a:lnTo>
                        <a:pt x="140" y="31565"/>
                      </a:lnTo>
                      <a:lnTo>
                        <a:pt x="192" y="32259"/>
                      </a:lnTo>
                      <a:lnTo>
                        <a:pt x="278" y="32954"/>
                      </a:lnTo>
                      <a:lnTo>
                        <a:pt x="348" y="33630"/>
                      </a:lnTo>
                      <a:lnTo>
                        <a:pt x="435" y="34307"/>
                      </a:lnTo>
                      <a:lnTo>
                        <a:pt x="539" y="34984"/>
                      </a:lnTo>
                      <a:lnTo>
                        <a:pt x="660" y="35661"/>
                      </a:lnTo>
                      <a:lnTo>
                        <a:pt x="782" y="36320"/>
                      </a:lnTo>
                      <a:lnTo>
                        <a:pt x="903" y="36962"/>
                      </a:lnTo>
                      <a:lnTo>
                        <a:pt x="1059" y="37621"/>
                      </a:lnTo>
                      <a:lnTo>
                        <a:pt x="1198" y="38263"/>
                      </a:lnTo>
                      <a:lnTo>
                        <a:pt x="1354" y="38888"/>
                      </a:lnTo>
                      <a:lnTo>
                        <a:pt x="1528" y="39513"/>
                      </a:lnTo>
                      <a:lnTo>
                        <a:pt x="1701" y="40120"/>
                      </a:lnTo>
                      <a:lnTo>
                        <a:pt x="1892" y="40728"/>
                      </a:lnTo>
                      <a:lnTo>
                        <a:pt x="2100" y="41335"/>
                      </a:lnTo>
                      <a:lnTo>
                        <a:pt x="2291" y="41925"/>
                      </a:lnTo>
                      <a:lnTo>
                        <a:pt x="2517" y="42515"/>
                      </a:lnTo>
                      <a:lnTo>
                        <a:pt x="2725" y="43087"/>
                      </a:lnTo>
                      <a:lnTo>
                        <a:pt x="2968" y="43643"/>
                      </a:lnTo>
                      <a:lnTo>
                        <a:pt x="3194" y="44198"/>
                      </a:lnTo>
                      <a:lnTo>
                        <a:pt x="3454" y="44736"/>
                      </a:lnTo>
                      <a:lnTo>
                        <a:pt x="3697" y="45274"/>
                      </a:lnTo>
                      <a:lnTo>
                        <a:pt x="3957" y="45794"/>
                      </a:lnTo>
                      <a:lnTo>
                        <a:pt x="4235" y="46315"/>
                      </a:lnTo>
                      <a:lnTo>
                        <a:pt x="4512" y="46818"/>
                      </a:lnTo>
                      <a:lnTo>
                        <a:pt x="4790" y="47304"/>
                      </a:lnTo>
                      <a:lnTo>
                        <a:pt x="5085" y="47790"/>
                      </a:lnTo>
                      <a:lnTo>
                        <a:pt x="5380" y="48259"/>
                      </a:lnTo>
                      <a:lnTo>
                        <a:pt x="5675" y="48710"/>
                      </a:lnTo>
                      <a:lnTo>
                        <a:pt x="5987" y="49161"/>
                      </a:lnTo>
                      <a:lnTo>
                        <a:pt x="6317" y="49595"/>
                      </a:lnTo>
                      <a:lnTo>
                        <a:pt x="6630" y="50011"/>
                      </a:lnTo>
                      <a:lnTo>
                        <a:pt x="6977" y="50428"/>
                      </a:lnTo>
                      <a:lnTo>
                        <a:pt x="7306" y="50827"/>
                      </a:lnTo>
                      <a:lnTo>
                        <a:pt x="7653" y="51209"/>
                      </a:lnTo>
                      <a:lnTo>
                        <a:pt x="8000" y="51573"/>
                      </a:lnTo>
                      <a:lnTo>
                        <a:pt x="8347" y="51937"/>
                      </a:lnTo>
                      <a:lnTo>
                        <a:pt x="8712" y="52284"/>
                      </a:lnTo>
                      <a:lnTo>
                        <a:pt x="9076" y="52614"/>
                      </a:lnTo>
                      <a:lnTo>
                        <a:pt x="9458" y="52926"/>
                      </a:lnTo>
                      <a:lnTo>
                        <a:pt x="9822" y="53221"/>
                      </a:lnTo>
                      <a:lnTo>
                        <a:pt x="10204" y="53516"/>
                      </a:lnTo>
                      <a:lnTo>
                        <a:pt x="10603" y="53794"/>
                      </a:lnTo>
                      <a:lnTo>
                        <a:pt x="10985" y="54037"/>
                      </a:lnTo>
                      <a:lnTo>
                        <a:pt x="11384" y="54280"/>
                      </a:lnTo>
                      <a:lnTo>
                        <a:pt x="11783" y="54523"/>
                      </a:lnTo>
                      <a:lnTo>
                        <a:pt x="12182" y="54731"/>
                      </a:lnTo>
                      <a:lnTo>
                        <a:pt x="12599" y="54922"/>
                      </a:lnTo>
                      <a:lnTo>
                        <a:pt x="13015" y="55113"/>
                      </a:lnTo>
                      <a:lnTo>
                        <a:pt x="13432" y="55269"/>
                      </a:lnTo>
                      <a:lnTo>
                        <a:pt x="13848" y="55425"/>
                      </a:lnTo>
                      <a:lnTo>
                        <a:pt x="14282" y="55547"/>
                      </a:lnTo>
                      <a:lnTo>
                        <a:pt x="14698" y="55668"/>
                      </a:lnTo>
                      <a:lnTo>
                        <a:pt x="15132" y="55755"/>
                      </a:lnTo>
                      <a:lnTo>
                        <a:pt x="15583" y="55842"/>
                      </a:lnTo>
                      <a:lnTo>
                        <a:pt x="16017" y="55911"/>
                      </a:lnTo>
                      <a:lnTo>
                        <a:pt x="16451" y="55946"/>
                      </a:lnTo>
                      <a:lnTo>
                        <a:pt x="16902" y="55980"/>
                      </a:lnTo>
                      <a:lnTo>
                        <a:pt x="17353" y="55980"/>
                      </a:lnTo>
                      <a:lnTo>
                        <a:pt x="17353" y="55980"/>
                      </a:lnTo>
                      <a:lnTo>
                        <a:pt x="17805" y="55980"/>
                      </a:lnTo>
                      <a:lnTo>
                        <a:pt x="18238" y="55946"/>
                      </a:lnTo>
                      <a:lnTo>
                        <a:pt x="18690" y="55911"/>
                      </a:lnTo>
                      <a:lnTo>
                        <a:pt x="19123" y="55842"/>
                      </a:lnTo>
                      <a:lnTo>
                        <a:pt x="19557" y="55755"/>
                      </a:lnTo>
                      <a:lnTo>
                        <a:pt x="19991" y="55668"/>
                      </a:lnTo>
                      <a:lnTo>
                        <a:pt x="20425" y="55547"/>
                      </a:lnTo>
                      <a:lnTo>
                        <a:pt x="20841" y="55425"/>
                      </a:lnTo>
                      <a:lnTo>
                        <a:pt x="21275" y="55269"/>
                      </a:lnTo>
                      <a:lnTo>
                        <a:pt x="21692" y="55113"/>
                      </a:lnTo>
                      <a:lnTo>
                        <a:pt x="22108" y="54922"/>
                      </a:lnTo>
                      <a:lnTo>
                        <a:pt x="22507" y="54731"/>
                      </a:lnTo>
                      <a:lnTo>
                        <a:pt x="22906" y="54523"/>
                      </a:lnTo>
                      <a:lnTo>
                        <a:pt x="23323" y="54280"/>
                      </a:lnTo>
                      <a:lnTo>
                        <a:pt x="23704" y="54037"/>
                      </a:lnTo>
                      <a:lnTo>
                        <a:pt x="24104" y="53794"/>
                      </a:lnTo>
                      <a:lnTo>
                        <a:pt x="24485" y="53516"/>
                      </a:lnTo>
                      <a:lnTo>
                        <a:pt x="24867" y="53221"/>
                      </a:lnTo>
                      <a:lnTo>
                        <a:pt x="25249" y="52926"/>
                      </a:lnTo>
                      <a:lnTo>
                        <a:pt x="25613" y="52614"/>
                      </a:lnTo>
                      <a:lnTo>
                        <a:pt x="25978" y="52284"/>
                      </a:lnTo>
                      <a:lnTo>
                        <a:pt x="26342" y="51937"/>
                      </a:lnTo>
                      <a:lnTo>
                        <a:pt x="26706" y="51573"/>
                      </a:lnTo>
                      <a:lnTo>
                        <a:pt x="27054" y="51209"/>
                      </a:lnTo>
                      <a:lnTo>
                        <a:pt x="27401" y="50827"/>
                      </a:lnTo>
                      <a:lnTo>
                        <a:pt x="27730" y="50428"/>
                      </a:lnTo>
                      <a:lnTo>
                        <a:pt x="28060" y="50011"/>
                      </a:lnTo>
                      <a:lnTo>
                        <a:pt x="28390" y="49595"/>
                      </a:lnTo>
                      <a:lnTo>
                        <a:pt x="28702" y="49161"/>
                      </a:lnTo>
                      <a:lnTo>
                        <a:pt x="29014" y="48710"/>
                      </a:lnTo>
                      <a:lnTo>
                        <a:pt x="29327" y="48259"/>
                      </a:lnTo>
                      <a:lnTo>
                        <a:pt x="29622" y="47790"/>
                      </a:lnTo>
                      <a:lnTo>
                        <a:pt x="29917" y="47304"/>
                      </a:lnTo>
                      <a:lnTo>
                        <a:pt x="30194" y="46818"/>
                      </a:lnTo>
                      <a:lnTo>
                        <a:pt x="30472" y="46315"/>
                      </a:lnTo>
                      <a:lnTo>
                        <a:pt x="30732" y="45794"/>
                      </a:lnTo>
                      <a:lnTo>
                        <a:pt x="30993" y="45274"/>
                      </a:lnTo>
                      <a:lnTo>
                        <a:pt x="31253" y="44736"/>
                      </a:lnTo>
                      <a:lnTo>
                        <a:pt x="31496" y="44198"/>
                      </a:lnTo>
                      <a:lnTo>
                        <a:pt x="31739" y="43643"/>
                      </a:lnTo>
                      <a:lnTo>
                        <a:pt x="31964" y="43087"/>
                      </a:lnTo>
                      <a:lnTo>
                        <a:pt x="32190" y="42515"/>
                      </a:lnTo>
                      <a:lnTo>
                        <a:pt x="32398" y="41925"/>
                      </a:lnTo>
                      <a:lnTo>
                        <a:pt x="32606" y="41335"/>
                      </a:lnTo>
                      <a:lnTo>
                        <a:pt x="32797" y="40728"/>
                      </a:lnTo>
                      <a:lnTo>
                        <a:pt x="32988" y="40120"/>
                      </a:lnTo>
                      <a:lnTo>
                        <a:pt x="33162" y="39513"/>
                      </a:lnTo>
                      <a:lnTo>
                        <a:pt x="33335" y="38888"/>
                      </a:lnTo>
                      <a:lnTo>
                        <a:pt x="33491" y="38263"/>
                      </a:lnTo>
                      <a:lnTo>
                        <a:pt x="33648" y="37621"/>
                      </a:lnTo>
                      <a:lnTo>
                        <a:pt x="33786" y="36962"/>
                      </a:lnTo>
                      <a:lnTo>
                        <a:pt x="33925" y="36320"/>
                      </a:lnTo>
                      <a:lnTo>
                        <a:pt x="34047" y="35661"/>
                      </a:lnTo>
                      <a:lnTo>
                        <a:pt x="34151" y="34984"/>
                      </a:lnTo>
                      <a:lnTo>
                        <a:pt x="34255" y="34307"/>
                      </a:lnTo>
                      <a:lnTo>
                        <a:pt x="34342" y="33630"/>
                      </a:lnTo>
                      <a:lnTo>
                        <a:pt x="34428" y="32954"/>
                      </a:lnTo>
                      <a:lnTo>
                        <a:pt x="34498" y="32259"/>
                      </a:lnTo>
                      <a:lnTo>
                        <a:pt x="34567" y="31565"/>
                      </a:lnTo>
                      <a:lnTo>
                        <a:pt x="34602" y="30854"/>
                      </a:lnTo>
                      <a:lnTo>
                        <a:pt x="34654" y="30142"/>
                      </a:lnTo>
                      <a:lnTo>
                        <a:pt x="34671" y="29431"/>
                      </a:lnTo>
                      <a:lnTo>
                        <a:pt x="34689" y="28720"/>
                      </a:lnTo>
                      <a:lnTo>
                        <a:pt x="34706" y="27991"/>
                      </a:lnTo>
                      <a:lnTo>
                        <a:pt x="34706" y="27991"/>
                      </a:lnTo>
                      <a:lnTo>
                        <a:pt x="34689" y="27262"/>
                      </a:lnTo>
                      <a:lnTo>
                        <a:pt x="34671" y="26550"/>
                      </a:lnTo>
                      <a:lnTo>
                        <a:pt x="34654" y="25839"/>
                      </a:lnTo>
                      <a:lnTo>
                        <a:pt x="34602" y="25128"/>
                      </a:lnTo>
                      <a:lnTo>
                        <a:pt x="34567" y="24433"/>
                      </a:lnTo>
                      <a:lnTo>
                        <a:pt x="34498" y="23722"/>
                      </a:lnTo>
                      <a:lnTo>
                        <a:pt x="34428" y="23045"/>
                      </a:lnTo>
                      <a:lnTo>
                        <a:pt x="34342" y="22351"/>
                      </a:lnTo>
                      <a:lnTo>
                        <a:pt x="34255" y="21674"/>
                      </a:lnTo>
                      <a:lnTo>
                        <a:pt x="34151" y="20998"/>
                      </a:lnTo>
                      <a:lnTo>
                        <a:pt x="34047" y="20321"/>
                      </a:lnTo>
                      <a:lnTo>
                        <a:pt x="33925" y="19661"/>
                      </a:lnTo>
                      <a:lnTo>
                        <a:pt x="33786" y="19019"/>
                      </a:lnTo>
                      <a:lnTo>
                        <a:pt x="33648" y="18360"/>
                      </a:lnTo>
                      <a:lnTo>
                        <a:pt x="33491" y="17735"/>
                      </a:lnTo>
                      <a:lnTo>
                        <a:pt x="33335" y="17093"/>
                      </a:lnTo>
                      <a:lnTo>
                        <a:pt x="33162" y="16469"/>
                      </a:lnTo>
                      <a:lnTo>
                        <a:pt x="32988" y="15861"/>
                      </a:lnTo>
                      <a:lnTo>
                        <a:pt x="32797" y="15254"/>
                      </a:lnTo>
                      <a:lnTo>
                        <a:pt x="32606" y="14647"/>
                      </a:lnTo>
                      <a:lnTo>
                        <a:pt x="32398" y="14057"/>
                      </a:lnTo>
                      <a:lnTo>
                        <a:pt x="32190" y="13484"/>
                      </a:lnTo>
                      <a:lnTo>
                        <a:pt x="31964" y="12911"/>
                      </a:lnTo>
                      <a:lnTo>
                        <a:pt x="31739" y="12339"/>
                      </a:lnTo>
                      <a:lnTo>
                        <a:pt x="31496" y="11783"/>
                      </a:lnTo>
                      <a:lnTo>
                        <a:pt x="31253" y="11245"/>
                      </a:lnTo>
                      <a:lnTo>
                        <a:pt x="30993" y="10708"/>
                      </a:lnTo>
                      <a:lnTo>
                        <a:pt x="30732" y="10187"/>
                      </a:lnTo>
                      <a:lnTo>
                        <a:pt x="30472" y="9666"/>
                      </a:lnTo>
                      <a:lnTo>
                        <a:pt x="30194" y="9163"/>
                      </a:lnTo>
                      <a:lnTo>
                        <a:pt x="29917" y="8677"/>
                      </a:lnTo>
                      <a:lnTo>
                        <a:pt x="29622" y="8191"/>
                      </a:lnTo>
                      <a:lnTo>
                        <a:pt x="29327" y="7723"/>
                      </a:lnTo>
                      <a:lnTo>
                        <a:pt x="29014" y="7272"/>
                      </a:lnTo>
                      <a:lnTo>
                        <a:pt x="28702" y="6821"/>
                      </a:lnTo>
                      <a:lnTo>
                        <a:pt x="28390" y="6387"/>
                      </a:lnTo>
                      <a:lnTo>
                        <a:pt x="28060" y="5970"/>
                      </a:lnTo>
                      <a:lnTo>
                        <a:pt x="27730" y="5554"/>
                      </a:lnTo>
                      <a:lnTo>
                        <a:pt x="27401" y="5172"/>
                      </a:lnTo>
                      <a:lnTo>
                        <a:pt x="27054" y="4773"/>
                      </a:lnTo>
                      <a:lnTo>
                        <a:pt x="26706" y="4409"/>
                      </a:lnTo>
                      <a:lnTo>
                        <a:pt x="26342" y="4044"/>
                      </a:lnTo>
                      <a:lnTo>
                        <a:pt x="25978" y="3714"/>
                      </a:lnTo>
                      <a:lnTo>
                        <a:pt x="25613" y="3385"/>
                      </a:lnTo>
                      <a:lnTo>
                        <a:pt x="25249" y="3055"/>
                      </a:lnTo>
                      <a:lnTo>
                        <a:pt x="24867" y="2760"/>
                      </a:lnTo>
                      <a:lnTo>
                        <a:pt x="24485" y="2465"/>
                      </a:lnTo>
                      <a:lnTo>
                        <a:pt x="24104" y="2205"/>
                      </a:lnTo>
                      <a:lnTo>
                        <a:pt x="23704" y="1944"/>
                      </a:lnTo>
                      <a:lnTo>
                        <a:pt x="23323" y="1702"/>
                      </a:lnTo>
                      <a:lnTo>
                        <a:pt x="22906" y="1476"/>
                      </a:lnTo>
                      <a:lnTo>
                        <a:pt x="22507" y="1250"/>
                      </a:lnTo>
                      <a:lnTo>
                        <a:pt x="22108" y="1059"/>
                      </a:lnTo>
                      <a:lnTo>
                        <a:pt x="21692" y="886"/>
                      </a:lnTo>
                      <a:lnTo>
                        <a:pt x="21275" y="712"/>
                      </a:lnTo>
                      <a:lnTo>
                        <a:pt x="20841" y="574"/>
                      </a:lnTo>
                      <a:lnTo>
                        <a:pt x="20425" y="435"/>
                      </a:lnTo>
                      <a:lnTo>
                        <a:pt x="19991" y="331"/>
                      </a:lnTo>
                      <a:lnTo>
                        <a:pt x="19557" y="227"/>
                      </a:lnTo>
                      <a:lnTo>
                        <a:pt x="19123" y="140"/>
                      </a:lnTo>
                      <a:lnTo>
                        <a:pt x="18690" y="88"/>
                      </a:lnTo>
                      <a:lnTo>
                        <a:pt x="18238" y="36"/>
                      </a:lnTo>
                      <a:lnTo>
                        <a:pt x="17805" y="1"/>
                      </a:lnTo>
                      <a:lnTo>
                        <a:pt x="17353" y="1"/>
                      </a:lnTo>
                      <a:lnTo>
                        <a:pt x="1735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19"/>
                <p:cNvSpPr/>
                <p:nvPr/>
              </p:nvSpPr>
              <p:spPr>
                <a:xfrm>
                  <a:off x="1052000" y="4607500"/>
                  <a:ext cx="151875" cy="56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5" h="22715" extrusionOk="0">
                      <a:moveTo>
                        <a:pt x="6074" y="0"/>
                      </a:moveTo>
                      <a:lnTo>
                        <a:pt x="1" y="0"/>
                      </a:lnTo>
                      <a:lnTo>
                        <a:pt x="1" y="21500"/>
                      </a:lnTo>
                      <a:lnTo>
                        <a:pt x="1" y="21500"/>
                      </a:lnTo>
                      <a:lnTo>
                        <a:pt x="400" y="21778"/>
                      </a:lnTo>
                      <a:lnTo>
                        <a:pt x="799" y="22021"/>
                      </a:lnTo>
                      <a:lnTo>
                        <a:pt x="1198" y="22212"/>
                      </a:lnTo>
                      <a:lnTo>
                        <a:pt x="1597" y="22385"/>
                      </a:lnTo>
                      <a:lnTo>
                        <a:pt x="1979" y="22524"/>
                      </a:lnTo>
                      <a:lnTo>
                        <a:pt x="2361" y="22628"/>
                      </a:lnTo>
                      <a:lnTo>
                        <a:pt x="2743" y="22680"/>
                      </a:lnTo>
                      <a:lnTo>
                        <a:pt x="3124" y="22715"/>
                      </a:lnTo>
                      <a:lnTo>
                        <a:pt x="3506" y="22698"/>
                      </a:lnTo>
                      <a:lnTo>
                        <a:pt x="3888" y="22646"/>
                      </a:lnTo>
                      <a:lnTo>
                        <a:pt x="4252" y="22559"/>
                      </a:lnTo>
                      <a:lnTo>
                        <a:pt x="4634" y="22420"/>
                      </a:lnTo>
                      <a:lnTo>
                        <a:pt x="4998" y="22264"/>
                      </a:lnTo>
                      <a:lnTo>
                        <a:pt x="5345" y="22056"/>
                      </a:lnTo>
                      <a:lnTo>
                        <a:pt x="5710" y="21795"/>
                      </a:lnTo>
                      <a:lnTo>
                        <a:pt x="6074" y="21500"/>
                      </a:lnTo>
                      <a:lnTo>
                        <a:pt x="607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19"/>
                <p:cNvSpPr/>
                <p:nvPr/>
              </p:nvSpPr>
              <p:spPr>
                <a:xfrm>
                  <a:off x="694125" y="3412325"/>
                  <a:ext cx="867650" cy="139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6" h="55981" extrusionOk="0">
                      <a:moveTo>
                        <a:pt x="17353" y="1"/>
                      </a:moveTo>
                      <a:lnTo>
                        <a:pt x="17353" y="1"/>
                      </a:lnTo>
                      <a:lnTo>
                        <a:pt x="16901" y="1"/>
                      </a:lnTo>
                      <a:lnTo>
                        <a:pt x="16450" y="36"/>
                      </a:lnTo>
                      <a:lnTo>
                        <a:pt x="16016" y="88"/>
                      </a:lnTo>
                      <a:lnTo>
                        <a:pt x="15583" y="140"/>
                      </a:lnTo>
                      <a:lnTo>
                        <a:pt x="15149" y="227"/>
                      </a:lnTo>
                      <a:lnTo>
                        <a:pt x="14715" y="331"/>
                      </a:lnTo>
                      <a:lnTo>
                        <a:pt x="14281" y="435"/>
                      </a:lnTo>
                      <a:lnTo>
                        <a:pt x="13847" y="574"/>
                      </a:lnTo>
                      <a:lnTo>
                        <a:pt x="13431" y="712"/>
                      </a:lnTo>
                      <a:lnTo>
                        <a:pt x="13014" y="886"/>
                      </a:lnTo>
                      <a:lnTo>
                        <a:pt x="12598" y="1059"/>
                      </a:lnTo>
                      <a:lnTo>
                        <a:pt x="12199" y="1250"/>
                      </a:lnTo>
                      <a:lnTo>
                        <a:pt x="11782" y="1476"/>
                      </a:lnTo>
                      <a:lnTo>
                        <a:pt x="11383" y="1702"/>
                      </a:lnTo>
                      <a:lnTo>
                        <a:pt x="10984" y="1944"/>
                      </a:lnTo>
                      <a:lnTo>
                        <a:pt x="10602" y="2205"/>
                      </a:lnTo>
                      <a:lnTo>
                        <a:pt x="10203" y="2465"/>
                      </a:lnTo>
                      <a:lnTo>
                        <a:pt x="9822" y="2760"/>
                      </a:lnTo>
                      <a:lnTo>
                        <a:pt x="9457" y="3055"/>
                      </a:lnTo>
                      <a:lnTo>
                        <a:pt x="9075" y="3385"/>
                      </a:lnTo>
                      <a:lnTo>
                        <a:pt x="8711" y="3714"/>
                      </a:lnTo>
                      <a:lnTo>
                        <a:pt x="8347" y="4044"/>
                      </a:lnTo>
                      <a:lnTo>
                        <a:pt x="8000" y="4409"/>
                      </a:lnTo>
                      <a:lnTo>
                        <a:pt x="7652" y="4773"/>
                      </a:lnTo>
                      <a:lnTo>
                        <a:pt x="7305" y="5172"/>
                      </a:lnTo>
                      <a:lnTo>
                        <a:pt x="6976" y="5554"/>
                      </a:lnTo>
                      <a:lnTo>
                        <a:pt x="6646" y="5970"/>
                      </a:lnTo>
                      <a:lnTo>
                        <a:pt x="6316" y="6387"/>
                      </a:lnTo>
                      <a:lnTo>
                        <a:pt x="6004" y="6821"/>
                      </a:lnTo>
                      <a:lnTo>
                        <a:pt x="5692" y="7272"/>
                      </a:lnTo>
                      <a:lnTo>
                        <a:pt x="5379" y="7723"/>
                      </a:lnTo>
                      <a:lnTo>
                        <a:pt x="5084" y="8191"/>
                      </a:lnTo>
                      <a:lnTo>
                        <a:pt x="4789" y="8677"/>
                      </a:lnTo>
                      <a:lnTo>
                        <a:pt x="4512" y="9163"/>
                      </a:lnTo>
                      <a:lnTo>
                        <a:pt x="4234" y="9666"/>
                      </a:lnTo>
                      <a:lnTo>
                        <a:pt x="3956" y="10187"/>
                      </a:lnTo>
                      <a:lnTo>
                        <a:pt x="3696" y="10708"/>
                      </a:lnTo>
                      <a:lnTo>
                        <a:pt x="3453" y="11245"/>
                      </a:lnTo>
                      <a:lnTo>
                        <a:pt x="3193" y="11783"/>
                      </a:lnTo>
                      <a:lnTo>
                        <a:pt x="2967" y="12339"/>
                      </a:lnTo>
                      <a:lnTo>
                        <a:pt x="2742" y="12911"/>
                      </a:lnTo>
                      <a:lnTo>
                        <a:pt x="2516" y="13484"/>
                      </a:lnTo>
                      <a:lnTo>
                        <a:pt x="2291" y="14057"/>
                      </a:lnTo>
                      <a:lnTo>
                        <a:pt x="2100" y="14647"/>
                      </a:lnTo>
                      <a:lnTo>
                        <a:pt x="1891" y="15254"/>
                      </a:lnTo>
                      <a:lnTo>
                        <a:pt x="1718" y="15861"/>
                      </a:lnTo>
                      <a:lnTo>
                        <a:pt x="1527" y="16469"/>
                      </a:lnTo>
                      <a:lnTo>
                        <a:pt x="1371" y="17093"/>
                      </a:lnTo>
                      <a:lnTo>
                        <a:pt x="1197" y="17735"/>
                      </a:lnTo>
                      <a:lnTo>
                        <a:pt x="1059" y="18360"/>
                      </a:lnTo>
                      <a:lnTo>
                        <a:pt x="920" y="19019"/>
                      </a:lnTo>
                      <a:lnTo>
                        <a:pt x="781" y="19661"/>
                      </a:lnTo>
                      <a:lnTo>
                        <a:pt x="659" y="20321"/>
                      </a:lnTo>
                      <a:lnTo>
                        <a:pt x="538" y="20998"/>
                      </a:lnTo>
                      <a:lnTo>
                        <a:pt x="451" y="21674"/>
                      </a:lnTo>
                      <a:lnTo>
                        <a:pt x="347" y="22351"/>
                      </a:lnTo>
                      <a:lnTo>
                        <a:pt x="278" y="23045"/>
                      </a:lnTo>
                      <a:lnTo>
                        <a:pt x="208" y="23722"/>
                      </a:lnTo>
                      <a:lnTo>
                        <a:pt x="139" y="24433"/>
                      </a:lnTo>
                      <a:lnTo>
                        <a:pt x="87" y="25128"/>
                      </a:lnTo>
                      <a:lnTo>
                        <a:pt x="52" y="25839"/>
                      </a:lnTo>
                      <a:lnTo>
                        <a:pt x="17" y="26550"/>
                      </a:lnTo>
                      <a:lnTo>
                        <a:pt x="0" y="27262"/>
                      </a:lnTo>
                      <a:lnTo>
                        <a:pt x="0" y="27991"/>
                      </a:lnTo>
                      <a:lnTo>
                        <a:pt x="0" y="27991"/>
                      </a:lnTo>
                      <a:lnTo>
                        <a:pt x="0" y="28720"/>
                      </a:lnTo>
                      <a:lnTo>
                        <a:pt x="17" y="29431"/>
                      </a:lnTo>
                      <a:lnTo>
                        <a:pt x="52" y="30142"/>
                      </a:lnTo>
                      <a:lnTo>
                        <a:pt x="87" y="30854"/>
                      </a:lnTo>
                      <a:lnTo>
                        <a:pt x="139" y="31565"/>
                      </a:lnTo>
                      <a:lnTo>
                        <a:pt x="208" y="32259"/>
                      </a:lnTo>
                      <a:lnTo>
                        <a:pt x="278" y="32954"/>
                      </a:lnTo>
                      <a:lnTo>
                        <a:pt x="347" y="33630"/>
                      </a:lnTo>
                      <a:lnTo>
                        <a:pt x="451" y="34307"/>
                      </a:lnTo>
                      <a:lnTo>
                        <a:pt x="538" y="34984"/>
                      </a:lnTo>
                      <a:lnTo>
                        <a:pt x="659" y="35661"/>
                      </a:lnTo>
                      <a:lnTo>
                        <a:pt x="781" y="36320"/>
                      </a:lnTo>
                      <a:lnTo>
                        <a:pt x="920" y="36962"/>
                      </a:lnTo>
                      <a:lnTo>
                        <a:pt x="1059" y="37621"/>
                      </a:lnTo>
                      <a:lnTo>
                        <a:pt x="1197" y="38263"/>
                      </a:lnTo>
                      <a:lnTo>
                        <a:pt x="1371" y="38888"/>
                      </a:lnTo>
                      <a:lnTo>
                        <a:pt x="1527" y="39513"/>
                      </a:lnTo>
                      <a:lnTo>
                        <a:pt x="1718" y="40120"/>
                      </a:lnTo>
                      <a:lnTo>
                        <a:pt x="1891" y="40728"/>
                      </a:lnTo>
                      <a:lnTo>
                        <a:pt x="2100" y="41335"/>
                      </a:lnTo>
                      <a:lnTo>
                        <a:pt x="2291" y="41925"/>
                      </a:lnTo>
                      <a:lnTo>
                        <a:pt x="2516" y="42515"/>
                      </a:lnTo>
                      <a:lnTo>
                        <a:pt x="2742" y="43087"/>
                      </a:lnTo>
                      <a:lnTo>
                        <a:pt x="2967" y="43643"/>
                      </a:lnTo>
                      <a:lnTo>
                        <a:pt x="3193" y="44198"/>
                      </a:lnTo>
                      <a:lnTo>
                        <a:pt x="3453" y="44736"/>
                      </a:lnTo>
                      <a:lnTo>
                        <a:pt x="3696" y="45274"/>
                      </a:lnTo>
                      <a:lnTo>
                        <a:pt x="3956" y="45794"/>
                      </a:lnTo>
                      <a:lnTo>
                        <a:pt x="4234" y="46315"/>
                      </a:lnTo>
                      <a:lnTo>
                        <a:pt x="4512" y="46818"/>
                      </a:lnTo>
                      <a:lnTo>
                        <a:pt x="4789" y="47304"/>
                      </a:lnTo>
                      <a:lnTo>
                        <a:pt x="5084" y="47790"/>
                      </a:lnTo>
                      <a:lnTo>
                        <a:pt x="5379" y="48259"/>
                      </a:lnTo>
                      <a:lnTo>
                        <a:pt x="5692" y="48710"/>
                      </a:lnTo>
                      <a:lnTo>
                        <a:pt x="6004" y="49161"/>
                      </a:lnTo>
                      <a:lnTo>
                        <a:pt x="6316" y="49595"/>
                      </a:lnTo>
                      <a:lnTo>
                        <a:pt x="6646" y="50011"/>
                      </a:lnTo>
                      <a:lnTo>
                        <a:pt x="6976" y="50428"/>
                      </a:lnTo>
                      <a:lnTo>
                        <a:pt x="7305" y="50827"/>
                      </a:lnTo>
                      <a:lnTo>
                        <a:pt x="7652" y="51209"/>
                      </a:lnTo>
                      <a:lnTo>
                        <a:pt x="8000" y="51573"/>
                      </a:lnTo>
                      <a:lnTo>
                        <a:pt x="8347" y="51937"/>
                      </a:lnTo>
                      <a:lnTo>
                        <a:pt x="8711" y="52284"/>
                      </a:lnTo>
                      <a:lnTo>
                        <a:pt x="9075" y="52614"/>
                      </a:lnTo>
                      <a:lnTo>
                        <a:pt x="9457" y="52926"/>
                      </a:lnTo>
                      <a:lnTo>
                        <a:pt x="9822" y="53221"/>
                      </a:lnTo>
                      <a:lnTo>
                        <a:pt x="10203" y="53516"/>
                      </a:lnTo>
                      <a:lnTo>
                        <a:pt x="10602" y="53794"/>
                      </a:lnTo>
                      <a:lnTo>
                        <a:pt x="10984" y="54037"/>
                      </a:lnTo>
                      <a:lnTo>
                        <a:pt x="11383" y="54280"/>
                      </a:lnTo>
                      <a:lnTo>
                        <a:pt x="11782" y="54523"/>
                      </a:lnTo>
                      <a:lnTo>
                        <a:pt x="12199" y="54731"/>
                      </a:lnTo>
                      <a:lnTo>
                        <a:pt x="12598" y="54922"/>
                      </a:lnTo>
                      <a:lnTo>
                        <a:pt x="13014" y="55113"/>
                      </a:lnTo>
                      <a:lnTo>
                        <a:pt x="13431" y="55269"/>
                      </a:lnTo>
                      <a:lnTo>
                        <a:pt x="13847" y="55425"/>
                      </a:lnTo>
                      <a:lnTo>
                        <a:pt x="14281" y="55547"/>
                      </a:lnTo>
                      <a:lnTo>
                        <a:pt x="14715" y="55668"/>
                      </a:lnTo>
                      <a:lnTo>
                        <a:pt x="15149" y="55755"/>
                      </a:lnTo>
                      <a:lnTo>
                        <a:pt x="15583" y="55842"/>
                      </a:lnTo>
                      <a:lnTo>
                        <a:pt x="16016" y="55911"/>
                      </a:lnTo>
                      <a:lnTo>
                        <a:pt x="16450" y="55946"/>
                      </a:lnTo>
                      <a:lnTo>
                        <a:pt x="16901" y="55980"/>
                      </a:lnTo>
                      <a:lnTo>
                        <a:pt x="17353" y="55980"/>
                      </a:lnTo>
                      <a:lnTo>
                        <a:pt x="17353" y="55980"/>
                      </a:lnTo>
                      <a:lnTo>
                        <a:pt x="17804" y="55980"/>
                      </a:lnTo>
                      <a:lnTo>
                        <a:pt x="18238" y="55946"/>
                      </a:lnTo>
                      <a:lnTo>
                        <a:pt x="18689" y="55911"/>
                      </a:lnTo>
                      <a:lnTo>
                        <a:pt x="19123" y="55842"/>
                      </a:lnTo>
                      <a:lnTo>
                        <a:pt x="19556" y="55755"/>
                      </a:lnTo>
                      <a:lnTo>
                        <a:pt x="19990" y="55668"/>
                      </a:lnTo>
                      <a:lnTo>
                        <a:pt x="20424" y="55547"/>
                      </a:lnTo>
                      <a:lnTo>
                        <a:pt x="20840" y="55425"/>
                      </a:lnTo>
                      <a:lnTo>
                        <a:pt x="21274" y="55269"/>
                      </a:lnTo>
                      <a:lnTo>
                        <a:pt x="21691" y="55113"/>
                      </a:lnTo>
                      <a:lnTo>
                        <a:pt x="22107" y="54922"/>
                      </a:lnTo>
                      <a:lnTo>
                        <a:pt x="22506" y="54731"/>
                      </a:lnTo>
                      <a:lnTo>
                        <a:pt x="22923" y="54523"/>
                      </a:lnTo>
                      <a:lnTo>
                        <a:pt x="23322" y="54280"/>
                      </a:lnTo>
                      <a:lnTo>
                        <a:pt x="23721" y="54037"/>
                      </a:lnTo>
                      <a:lnTo>
                        <a:pt x="24103" y="53794"/>
                      </a:lnTo>
                      <a:lnTo>
                        <a:pt x="24485" y="53516"/>
                      </a:lnTo>
                      <a:lnTo>
                        <a:pt x="24866" y="53221"/>
                      </a:lnTo>
                      <a:lnTo>
                        <a:pt x="25248" y="52926"/>
                      </a:lnTo>
                      <a:lnTo>
                        <a:pt x="25612" y="52614"/>
                      </a:lnTo>
                      <a:lnTo>
                        <a:pt x="25994" y="52284"/>
                      </a:lnTo>
                      <a:lnTo>
                        <a:pt x="26341" y="51937"/>
                      </a:lnTo>
                      <a:lnTo>
                        <a:pt x="26706" y="51573"/>
                      </a:lnTo>
                      <a:lnTo>
                        <a:pt x="27053" y="51209"/>
                      </a:lnTo>
                      <a:lnTo>
                        <a:pt x="27400" y="50827"/>
                      </a:lnTo>
                      <a:lnTo>
                        <a:pt x="27729" y="50428"/>
                      </a:lnTo>
                      <a:lnTo>
                        <a:pt x="28059" y="50011"/>
                      </a:lnTo>
                      <a:lnTo>
                        <a:pt x="28389" y="49595"/>
                      </a:lnTo>
                      <a:lnTo>
                        <a:pt x="28701" y="49161"/>
                      </a:lnTo>
                      <a:lnTo>
                        <a:pt x="29014" y="48710"/>
                      </a:lnTo>
                      <a:lnTo>
                        <a:pt x="29326" y="48259"/>
                      </a:lnTo>
                      <a:lnTo>
                        <a:pt x="29621" y="47790"/>
                      </a:lnTo>
                      <a:lnTo>
                        <a:pt x="29916" y="47304"/>
                      </a:lnTo>
                      <a:lnTo>
                        <a:pt x="30194" y="46818"/>
                      </a:lnTo>
                      <a:lnTo>
                        <a:pt x="30471" y="46315"/>
                      </a:lnTo>
                      <a:lnTo>
                        <a:pt x="30731" y="45794"/>
                      </a:lnTo>
                      <a:lnTo>
                        <a:pt x="30992" y="45274"/>
                      </a:lnTo>
                      <a:lnTo>
                        <a:pt x="31252" y="44736"/>
                      </a:lnTo>
                      <a:lnTo>
                        <a:pt x="31495" y="44198"/>
                      </a:lnTo>
                      <a:lnTo>
                        <a:pt x="31738" y="43643"/>
                      </a:lnTo>
                      <a:lnTo>
                        <a:pt x="31963" y="43087"/>
                      </a:lnTo>
                      <a:lnTo>
                        <a:pt x="32189" y="42515"/>
                      </a:lnTo>
                      <a:lnTo>
                        <a:pt x="32397" y="41925"/>
                      </a:lnTo>
                      <a:lnTo>
                        <a:pt x="32606" y="41335"/>
                      </a:lnTo>
                      <a:lnTo>
                        <a:pt x="32796" y="40728"/>
                      </a:lnTo>
                      <a:lnTo>
                        <a:pt x="32987" y="40120"/>
                      </a:lnTo>
                      <a:lnTo>
                        <a:pt x="33161" y="39513"/>
                      </a:lnTo>
                      <a:lnTo>
                        <a:pt x="33334" y="38888"/>
                      </a:lnTo>
                      <a:lnTo>
                        <a:pt x="33491" y="38263"/>
                      </a:lnTo>
                      <a:lnTo>
                        <a:pt x="33647" y="37621"/>
                      </a:lnTo>
                      <a:lnTo>
                        <a:pt x="33786" y="36962"/>
                      </a:lnTo>
                      <a:lnTo>
                        <a:pt x="33924" y="36320"/>
                      </a:lnTo>
                      <a:lnTo>
                        <a:pt x="34046" y="35661"/>
                      </a:lnTo>
                      <a:lnTo>
                        <a:pt x="34150" y="34984"/>
                      </a:lnTo>
                      <a:lnTo>
                        <a:pt x="34254" y="34307"/>
                      </a:lnTo>
                      <a:lnTo>
                        <a:pt x="34341" y="33630"/>
                      </a:lnTo>
                      <a:lnTo>
                        <a:pt x="34428" y="32954"/>
                      </a:lnTo>
                      <a:lnTo>
                        <a:pt x="34497" y="32259"/>
                      </a:lnTo>
                      <a:lnTo>
                        <a:pt x="34566" y="31565"/>
                      </a:lnTo>
                      <a:lnTo>
                        <a:pt x="34618" y="30854"/>
                      </a:lnTo>
                      <a:lnTo>
                        <a:pt x="34653" y="30142"/>
                      </a:lnTo>
                      <a:lnTo>
                        <a:pt x="34670" y="29431"/>
                      </a:lnTo>
                      <a:lnTo>
                        <a:pt x="34688" y="28720"/>
                      </a:lnTo>
                      <a:lnTo>
                        <a:pt x="34705" y="27991"/>
                      </a:lnTo>
                      <a:lnTo>
                        <a:pt x="34705" y="27991"/>
                      </a:lnTo>
                      <a:lnTo>
                        <a:pt x="34688" y="27262"/>
                      </a:lnTo>
                      <a:lnTo>
                        <a:pt x="34670" y="26550"/>
                      </a:lnTo>
                      <a:lnTo>
                        <a:pt x="34653" y="25839"/>
                      </a:lnTo>
                      <a:lnTo>
                        <a:pt x="34618" y="25128"/>
                      </a:lnTo>
                      <a:lnTo>
                        <a:pt x="34566" y="24433"/>
                      </a:lnTo>
                      <a:lnTo>
                        <a:pt x="34497" y="23722"/>
                      </a:lnTo>
                      <a:lnTo>
                        <a:pt x="34428" y="23045"/>
                      </a:lnTo>
                      <a:lnTo>
                        <a:pt x="34341" y="22351"/>
                      </a:lnTo>
                      <a:lnTo>
                        <a:pt x="34254" y="21674"/>
                      </a:lnTo>
                      <a:lnTo>
                        <a:pt x="34150" y="20998"/>
                      </a:lnTo>
                      <a:lnTo>
                        <a:pt x="34046" y="20321"/>
                      </a:lnTo>
                      <a:lnTo>
                        <a:pt x="33924" y="19661"/>
                      </a:lnTo>
                      <a:lnTo>
                        <a:pt x="33786" y="19019"/>
                      </a:lnTo>
                      <a:lnTo>
                        <a:pt x="33647" y="18360"/>
                      </a:lnTo>
                      <a:lnTo>
                        <a:pt x="33491" y="17735"/>
                      </a:lnTo>
                      <a:lnTo>
                        <a:pt x="33334" y="17093"/>
                      </a:lnTo>
                      <a:lnTo>
                        <a:pt x="33161" y="16469"/>
                      </a:lnTo>
                      <a:lnTo>
                        <a:pt x="32987" y="15861"/>
                      </a:lnTo>
                      <a:lnTo>
                        <a:pt x="32796" y="15254"/>
                      </a:lnTo>
                      <a:lnTo>
                        <a:pt x="32606" y="14647"/>
                      </a:lnTo>
                      <a:lnTo>
                        <a:pt x="32397" y="14057"/>
                      </a:lnTo>
                      <a:lnTo>
                        <a:pt x="32189" y="13484"/>
                      </a:lnTo>
                      <a:lnTo>
                        <a:pt x="31963" y="12911"/>
                      </a:lnTo>
                      <a:lnTo>
                        <a:pt x="31738" y="12339"/>
                      </a:lnTo>
                      <a:lnTo>
                        <a:pt x="31495" y="11783"/>
                      </a:lnTo>
                      <a:lnTo>
                        <a:pt x="31252" y="11245"/>
                      </a:lnTo>
                      <a:lnTo>
                        <a:pt x="30992" y="10708"/>
                      </a:lnTo>
                      <a:lnTo>
                        <a:pt x="30731" y="10187"/>
                      </a:lnTo>
                      <a:lnTo>
                        <a:pt x="30471" y="9666"/>
                      </a:lnTo>
                      <a:lnTo>
                        <a:pt x="30194" y="9163"/>
                      </a:lnTo>
                      <a:lnTo>
                        <a:pt x="29916" y="8677"/>
                      </a:lnTo>
                      <a:lnTo>
                        <a:pt x="29621" y="8191"/>
                      </a:lnTo>
                      <a:lnTo>
                        <a:pt x="29326" y="7723"/>
                      </a:lnTo>
                      <a:lnTo>
                        <a:pt x="29014" y="7272"/>
                      </a:lnTo>
                      <a:lnTo>
                        <a:pt x="28701" y="6821"/>
                      </a:lnTo>
                      <a:lnTo>
                        <a:pt x="28389" y="6387"/>
                      </a:lnTo>
                      <a:lnTo>
                        <a:pt x="28059" y="5970"/>
                      </a:lnTo>
                      <a:lnTo>
                        <a:pt x="27729" y="5554"/>
                      </a:lnTo>
                      <a:lnTo>
                        <a:pt x="27400" y="5172"/>
                      </a:lnTo>
                      <a:lnTo>
                        <a:pt x="27053" y="4773"/>
                      </a:lnTo>
                      <a:lnTo>
                        <a:pt x="26706" y="4409"/>
                      </a:lnTo>
                      <a:lnTo>
                        <a:pt x="26341" y="4044"/>
                      </a:lnTo>
                      <a:lnTo>
                        <a:pt x="25994" y="3714"/>
                      </a:lnTo>
                      <a:lnTo>
                        <a:pt x="25612" y="3385"/>
                      </a:lnTo>
                      <a:lnTo>
                        <a:pt x="25248" y="3055"/>
                      </a:lnTo>
                      <a:lnTo>
                        <a:pt x="24866" y="2760"/>
                      </a:lnTo>
                      <a:lnTo>
                        <a:pt x="24485" y="2465"/>
                      </a:lnTo>
                      <a:lnTo>
                        <a:pt x="24103" y="2205"/>
                      </a:lnTo>
                      <a:lnTo>
                        <a:pt x="23721" y="1944"/>
                      </a:lnTo>
                      <a:lnTo>
                        <a:pt x="23322" y="1702"/>
                      </a:lnTo>
                      <a:lnTo>
                        <a:pt x="22923" y="1476"/>
                      </a:lnTo>
                      <a:lnTo>
                        <a:pt x="22506" y="1250"/>
                      </a:lnTo>
                      <a:lnTo>
                        <a:pt x="22107" y="1059"/>
                      </a:lnTo>
                      <a:lnTo>
                        <a:pt x="21691" y="886"/>
                      </a:lnTo>
                      <a:lnTo>
                        <a:pt x="21274" y="712"/>
                      </a:lnTo>
                      <a:lnTo>
                        <a:pt x="20840" y="574"/>
                      </a:lnTo>
                      <a:lnTo>
                        <a:pt x="20424" y="435"/>
                      </a:lnTo>
                      <a:lnTo>
                        <a:pt x="19990" y="331"/>
                      </a:lnTo>
                      <a:lnTo>
                        <a:pt x="19556" y="227"/>
                      </a:lnTo>
                      <a:lnTo>
                        <a:pt x="19123" y="140"/>
                      </a:lnTo>
                      <a:lnTo>
                        <a:pt x="18689" y="88"/>
                      </a:lnTo>
                      <a:lnTo>
                        <a:pt x="18238" y="36"/>
                      </a:lnTo>
                      <a:lnTo>
                        <a:pt x="17804" y="1"/>
                      </a:lnTo>
                      <a:lnTo>
                        <a:pt x="17353" y="1"/>
                      </a:lnTo>
                      <a:lnTo>
                        <a:pt x="1735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19"/>
                <p:cNvSpPr/>
                <p:nvPr/>
              </p:nvSpPr>
              <p:spPr>
                <a:xfrm>
                  <a:off x="694125" y="5145000"/>
                  <a:ext cx="6231750" cy="33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270" h="13275" extrusionOk="0">
                      <a:moveTo>
                        <a:pt x="0" y="13275"/>
                      </a:moveTo>
                      <a:lnTo>
                        <a:pt x="249270" y="13275"/>
                      </a:lnTo>
                      <a:lnTo>
                        <a:pt x="249270" y="0"/>
                      </a:lnTo>
                      <a:lnTo>
                        <a:pt x="0" y="0"/>
                      </a:lnTo>
                      <a:lnTo>
                        <a:pt x="0" y="1327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19"/>
                <p:cNvSpPr/>
                <p:nvPr/>
              </p:nvSpPr>
              <p:spPr>
                <a:xfrm>
                  <a:off x="2362575" y="2131725"/>
                  <a:ext cx="381775" cy="4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71" h="17561" extrusionOk="0">
                      <a:moveTo>
                        <a:pt x="0" y="0"/>
                      </a:moveTo>
                      <a:lnTo>
                        <a:pt x="0" y="17561"/>
                      </a:lnTo>
                      <a:lnTo>
                        <a:pt x="3870" y="17561"/>
                      </a:lnTo>
                      <a:lnTo>
                        <a:pt x="3870" y="9978"/>
                      </a:lnTo>
                      <a:lnTo>
                        <a:pt x="11383" y="9978"/>
                      </a:lnTo>
                      <a:lnTo>
                        <a:pt x="11383" y="17561"/>
                      </a:lnTo>
                      <a:lnTo>
                        <a:pt x="15270" y="17561"/>
                      </a:lnTo>
                      <a:lnTo>
                        <a:pt x="15270" y="0"/>
                      </a:lnTo>
                      <a:lnTo>
                        <a:pt x="11383" y="0"/>
                      </a:lnTo>
                      <a:lnTo>
                        <a:pt x="11383" y="6542"/>
                      </a:lnTo>
                      <a:lnTo>
                        <a:pt x="3870" y="6542"/>
                      </a:lnTo>
                      <a:lnTo>
                        <a:pt x="387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19"/>
                <p:cNvSpPr/>
                <p:nvPr/>
              </p:nvSpPr>
              <p:spPr>
                <a:xfrm>
                  <a:off x="2809825" y="2120425"/>
                  <a:ext cx="474175" cy="4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7" h="18465" extrusionOk="0">
                      <a:moveTo>
                        <a:pt x="9787" y="3576"/>
                      </a:moveTo>
                      <a:lnTo>
                        <a:pt x="10082" y="3610"/>
                      </a:lnTo>
                      <a:lnTo>
                        <a:pt x="10377" y="3628"/>
                      </a:lnTo>
                      <a:lnTo>
                        <a:pt x="10672" y="3680"/>
                      </a:lnTo>
                      <a:lnTo>
                        <a:pt x="10950" y="3749"/>
                      </a:lnTo>
                      <a:lnTo>
                        <a:pt x="11210" y="3819"/>
                      </a:lnTo>
                      <a:lnTo>
                        <a:pt x="11471" y="3905"/>
                      </a:lnTo>
                      <a:lnTo>
                        <a:pt x="11731" y="3992"/>
                      </a:lnTo>
                      <a:lnTo>
                        <a:pt x="11974" y="4114"/>
                      </a:lnTo>
                      <a:lnTo>
                        <a:pt x="12217" y="4235"/>
                      </a:lnTo>
                      <a:lnTo>
                        <a:pt x="12442" y="4356"/>
                      </a:lnTo>
                      <a:lnTo>
                        <a:pt x="12668" y="4513"/>
                      </a:lnTo>
                      <a:lnTo>
                        <a:pt x="12876" y="4651"/>
                      </a:lnTo>
                      <a:lnTo>
                        <a:pt x="13084" y="4825"/>
                      </a:lnTo>
                      <a:lnTo>
                        <a:pt x="13275" y="4998"/>
                      </a:lnTo>
                      <a:lnTo>
                        <a:pt x="13449" y="5172"/>
                      </a:lnTo>
                      <a:lnTo>
                        <a:pt x="13622" y="5363"/>
                      </a:lnTo>
                      <a:lnTo>
                        <a:pt x="13796" y="5571"/>
                      </a:lnTo>
                      <a:lnTo>
                        <a:pt x="13952" y="5779"/>
                      </a:lnTo>
                      <a:lnTo>
                        <a:pt x="14091" y="6005"/>
                      </a:lnTo>
                      <a:lnTo>
                        <a:pt x="14230" y="6231"/>
                      </a:lnTo>
                      <a:lnTo>
                        <a:pt x="14351" y="6473"/>
                      </a:lnTo>
                      <a:lnTo>
                        <a:pt x="14455" y="6716"/>
                      </a:lnTo>
                      <a:lnTo>
                        <a:pt x="14559" y="6977"/>
                      </a:lnTo>
                      <a:lnTo>
                        <a:pt x="14646" y="7237"/>
                      </a:lnTo>
                      <a:lnTo>
                        <a:pt x="14733" y="7515"/>
                      </a:lnTo>
                      <a:lnTo>
                        <a:pt x="14785" y="7775"/>
                      </a:lnTo>
                      <a:lnTo>
                        <a:pt x="14854" y="8070"/>
                      </a:lnTo>
                      <a:lnTo>
                        <a:pt x="14889" y="8348"/>
                      </a:lnTo>
                      <a:lnTo>
                        <a:pt x="14924" y="8643"/>
                      </a:lnTo>
                      <a:lnTo>
                        <a:pt x="14941" y="8938"/>
                      </a:lnTo>
                      <a:lnTo>
                        <a:pt x="14941" y="9233"/>
                      </a:lnTo>
                      <a:lnTo>
                        <a:pt x="14941" y="9545"/>
                      </a:lnTo>
                      <a:lnTo>
                        <a:pt x="14924" y="9840"/>
                      </a:lnTo>
                      <a:lnTo>
                        <a:pt x="14889" y="10135"/>
                      </a:lnTo>
                      <a:lnTo>
                        <a:pt x="14854" y="10430"/>
                      </a:lnTo>
                      <a:lnTo>
                        <a:pt x="14785" y="10707"/>
                      </a:lnTo>
                      <a:lnTo>
                        <a:pt x="14733" y="10985"/>
                      </a:lnTo>
                      <a:lnTo>
                        <a:pt x="14646" y="11245"/>
                      </a:lnTo>
                      <a:lnTo>
                        <a:pt x="14559" y="11506"/>
                      </a:lnTo>
                      <a:lnTo>
                        <a:pt x="14455" y="11766"/>
                      </a:lnTo>
                      <a:lnTo>
                        <a:pt x="14351" y="12009"/>
                      </a:lnTo>
                      <a:lnTo>
                        <a:pt x="14230" y="12235"/>
                      </a:lnTo>
                      <a:lnTo>
                        <a:pt x="14091" y="12460"/>
                      </a:lnTo>
                      <a:lnTo>
                        <a:pt x="13952" y="12686"/>
                      </a:lnTo>
                      <a:lnTo>
                        <a:pt x="13796" y="12894"/>
                      </a:lnTo>
                      <a:lnTo>
                        <a:pt x="13622" y="13102"/>
                      </a:lnTo>
                      <a:lnTo>
                        <a:pt x="13449" y="13293"/>
                      </a:lnTo>
                      <a:lnTo>
                        <a:pt x="13275" y="13484"/>
                      </a:lnTo>
                      <a:lnTo>
                        <a:pt x="13084" y="13657"/>
                      </a:lnTo>
                      <a:lnTo>
                        <a:pt x="12876" y="13814"/>
                      </a:lnTo>
                      <a:lnTo>
                        <a:pt x="12668" y="13970"/>
                      </a:lnTo>
                      <a:lnTo>
                        <a:pt x="12442" y="14109"/>
                      </a:lnTo>
                      <a:lnTo>
                        <a:pt x="12217" y="14247"/>
                      </a:lnTo>
                      <a:lnTo>
                        <a:pt x="11974" y="14369"/>
                      </a:lnTo>
                      <a:lnTo>
                        <a:pt x="11731" y="14473"/>
                      </a:lnTo>
                      <a:lnTo>
                        <a:pt x="11471" y="14577"/>
                      </a:lnTo>
                      <a:lnTo>
                        <a:pt x="11210" y="14664"/>
                      </a:lnTo>
                      <a:lnTo>
                        <a:pt x="10950" y="14733"/>
                      </a:lnTo>
                      <a:lnTo>
                        <a:pt x="10672" y="14785"/>
                      </a:lnTo>
                      <a:lnTo>
                        <a:pt x="10377" y="14837"/>
                      </a:lnTo>
                      <a:lnTo>
                        <a:pt x="10082" y="14872"/>
                      </a:lnTo>
                      <a:lnTo>
                        <a:pt x="9787" y="14889"/>
                      </a:lnTo>
                      <a:lnTo>
                        <a:pt x="9180" y="14889"/>
                      </a:lnTo>
                      <a:lnTo>
                        <a:pt x="8885" y="14872"/>
                      </a:lnTo>
                      <a:lnTo>
                        <a:pt x="8590" y="14837"/>
                      </a:lnTo>
                      <a:lnTo>
                        <a:pt x="8295" y="14785"/>
                      </a:lnTo>
                      <a:lnTo>
                        <a:pt x="8017" y="14733"/>
                      </a:lnTo>
                      <a:lnTo>
                        <a:pt x="7757" y="14664"/>
                      </a:lnTo>
                      <a:lnTo>
                        <a:pt x="7497" y="14577"/>
                      </a:lnTo>
                      <a:lnTo>
                        <a:pt x="7237" y="14473"/>
                      </a:lnTo>
                      <a:lnTo>
                        <a:pt x="6994" y="14369"/>
                      </a:lnTo>
                      <a:lnTo>
                        <a:pt x="6751" y="14247"/>
                      </a:lnTo>
                      <a:lnTo>
                        <a:pt x="6525" y="14109"/>
                      </a:lnTo>
                      <a:lnTo>
                        <a:pt x="6300" y="13970"/>
                      </a:lnTo>
                      <a:lnTo>
                        <a:pt x="6091" y="13814"/>
                      </a:lnTo>
                      <a:lnTo>
                        <a:pt x="5883" y="13657"/>
                      </a:lnTo>
                      <a:lnTo>
                        <a:pt x="5692" y="13484"/>
                      </a:lnTo>
                      <a:lnTo>
                        <a:pt x="5519" y="13293"/>
                      </a:lnTo>
                      <a:lnTo>
                        <a:pt x="5345" y="13102"/>
                      </a:lnTo>
                      <a:lnTo>
                        <a:pt x="5172" y="12894"/>
                      </a:lnTo>
                      <a:lnTo>
                        <a:pt x="5015" y="12686"/>
                      </a:lnTo>
                      <a:lnTo>
                        <a:pt x="4877" y="12460"/>
                      </a:lnTo>
                      <a:lnTo>
                        <a:pt x="4738" y="12235"/>
                      </a:lnTo>
                      <a:lnTo>
                        <a:pt x="4616" y="12009"/>
                      </a:lnTo>
                      <a:lnTo>
                        <a:pt x="4512" y="11766"/>
                      </a:lnTo>
                      <a:lnTo>
                        <a:pt x="4408" y="11506"/>
                      </a:lnTo>
                      <a:lnTo>
                        <a:pt x="4321" y="11245"/>
                      </a:lnTo>
                      <a:lnTo>
                        <a:pt x="4235" y="10985"/>
                      </a:lnTo>
                      <a:lnTo>
                        <a:pt x="4165" y="10707"/>
                      </a:lnTo>
                      <a:lnTo>
                        <a:pt x="4113" y="10430"/>
                      </a:lnTo>
                      <a:lnTo>
                        <a:pt x="4078" y="10135"/>
                      </a:lnTo>
                      <a:lnTo>
                        <a:pt x="4044" y="9840"/>
                      </a:lnTo>
                      <a:lnTo>
                        <a:pt x="4026" y="9545"/>
                      </a:lnTo>
                      <a:lnTo>
                        <a:pt x="4026" y="9233"/>
                      </a:lnTo>
                      <a:lnTo>
                        <a:pt x="4026" y="8938"/>
                      </a:lnTo>
                      <a:lnTo>
                        <a:pt x="4044" y="8643"/>
                      </a:lnTo>
                      <a:lnTo>
                        <a:pt x="4078" y="8348"/>
                      </a:lnTo>
                      <a:lnTo>
                        <a:pt x="4113" y="8070"/>
                      </a:lnTo>
                      <a:lnTo>
                        <a:pt x="4165" y="7775"/>
                      </a:lnTo>
                      <a:lnTo>
                        <a:pt x="4235" y="7515"/>
                      </a:lnTo>
                      <a:lnTo>
                        <a:pt x="4321" y="7237"/>
                      </a:lnTo>
                      <a:lnTo>
                        <a:pt x="4408" y="6977"/>
                      </a:lnTo>
                      <a:lnTo>
                        <a:pt x="4512" y="6716"/>
                      </a:lnTo>
                      <a:lnTo>
                        <a:pt x="4616" y="6473"/>
                      </a:lnTo>
                      <a:lnTo>
                        <a:pt x="4738" y="6231"/>
                      </a:lnTo>
                      <a:lnTo>
                        <a:pt x="4877" y="6005"/>
                      </a:lnTo>
                      <a:lnTo>
                        <a:pt x="5015" y="5779"/>
                      </a:lnTo>
                      <a:lnTo>
                        <a:pt x="5172" y="5571"/>
                      </a:lnTo>
                      <a:lnTo>
                        <a:pt x="5345" y="5363"/>
                      </a:lnTo>
                      <a:lnTo>
                        <a:pt x="5519" y="5172"/>
                      </a:lnTo>
                      <a:lnTo>
                        <a:pt x="5692" y="4998"/>
                      </a:lnTo>
                      <a:lnTo>
                        <a:pt x="5883" y="4825"/>
                      </a:lnTo>
                      <a:lnTo>
                        <a:pt x="6091" y="4651"/>
                      </a:lnTo>
                      <a:lnTo>
                        <a:pt x="6300" y="4513"/>
                      </a:lnTo>
                      <a:lnTo>
                        <a:pt x="6525" y="4356"/>
                      </a:lnTo>
                      <a:lnTo>
                        <a:pt x="6751" y="4235"/>
                      </a:lnTo>
                      <a:lnTo>
                        <a:pt x="6994" y="4114"/>
                      </a:lnTo>
                      <a:lnTo>
                        <a:pt x="7237" y="3992"/>
                      </a:lnTo>
                      <a:lnTo>
                        <a:pt x="7497" y="3905"/>
                      </a:lnTo>
                      <a:lnTo>
                        <a:pt x="7757" y="3819"/>
                      </a:lnTo>
                      <a:lnTo>
                        <a:pt x="8017" y="3749"/>
                      </a:lnTo>
                      <a:lnTo>
                        <a:pt x="8295" y="3680"/>
                      </a:lnTo>
                      <a:lnTo>
                        <a:pt x="8590" y="3628"/>
                      </a:lnTo>
                      <a:lnTo>
                        <a:pt x="8885" y="3610"/>
                      </a:lnTo>
                      <a:lnTo>
                        <a:pt x="9180" y="3576"/>
                      </a:lnTo>
                      <a:close/>
                      <a:moveTo>
                        <a:pt x="9475" y="1"/>
                      </a:moveTo>
                      <a:lnTo>
                        <a:pt x="8972" y="18"/>
                      </a:lnTo>
                      <a:lnTo>
                        <a:pt x="8469" y="36"/>
                      </a:lnTo>
                      <a:lnTo>
                        <a:pt x="7983" y="88"/>
                      </a:lnTo>
                      <a:lnTo>
                        <a:pt x="7497" y="157"/>
                      </a:lnTo>
                      <a:lnTo>
                        <a:pt x="7028" y="261"/>
                      </a:lnTo>
                      <a:lnTo>
                        <a:pt x="6577" y="365"/>
                      </a:lnTo>
                      <a:lnTo>
                        <a:pt x="6126" y="504"/>
                      </a:lnTo>
                      <a:lnTo>
                        <a:pt x="5692" y="643"/>
                      </a:lnTo>
                      <a:lnTo>
                        <a:pt x="5258" y="817"/>
                      </a:lnTo>
                      <a:lnTo>
                        <a:pt x="4842" y="1007"/>
                      </a:lnTo>
                      <a:lnTo>
                        <a:pt x="4443" y="1216"/>
                      </a:lnTo>
                      <a:lnTo>
                        <a:pt x="4061" y="1441"/>
                      </a:lnTo>
                      <a:lnTo>
                        <a:pt x="3697" y="1667"/>
                      </a:lnTo>
                      <a:lnTo>
                        <a:pt x="3350" y="1927"/>
                      </a:lnTo>
                      <a:lnTo>
                        <a:pt x="3003" y="2205"/>
                      </a:lnTo>
                      <a:lnTo>
                        <a:pt x="2690" y="2500"/>
                      </a:lnTo>
                      <a:lnTo>
                        <a:pt x="2378" y="2812"/>
                      </a:lnTo>
                      <a:lnTo>
                        <a:pt x="2083" y="3124"/>
                      </a:lnTo>
                      <a:lnTo>
                        <a:pt x="1805" y="3471"/>
                      </a:lnTo>
                      <a:lnTo>
                        <a:pt x="1562" y="3836"/>
                      </a:lnTo>
                      <a:lnTo>
                        <a:pt x="1319" y="4200"/>
                      </a:lnTo>
                      <a:lnTo>
                        <a:pt x="1094" y="4582"/>
                      </a:lnTo>
                      <a:lnTo>
                        <a:pt x="903" y="4998"/>
                      </a:lnTo>
                      <a:lnTo>
                        <a:pt x="712" y="5415"/>
                      </a:lnTo>
                      <a:lnTo>
                        <a:pt x="539" y="5849"/>
                      </a:lnTo>
                      <a:lnTo>
                        <a:pt x="400" y="6300"/>
                      </a:lnTo>
                      <a:lnTo>
                        <a:pt x="278" y="6751"/>
                      </a:lnTo>
                      <a:lnTo>
                        <a:pt x="174" y="7220"/>
                      </a:lnTo>
                      <a:lnTo>
                        <a:pt x="105" y="7705"/>
                      </a:lnTo>
                      <a:lnTo>
                        <a:pt x="53" y="8209"/>
                      </a:lnTo>
                      <a:lnTo>
                        <a:pt x="18" y="8712"/>
                      </a:lnTo>
                      <a:lnTo>
                        <a:pt x="1" y="9233"/>
                      </a:lnTo>
                      <a:lnTo>
                        <a:pt x="18" y="9753"/>
                      </a:lnTo>
                      <a:lnTo>
                        <a:pt x="53" y="10256"/>
                      </a:lnTo>
                      <a:lnTo>
                        <a:pt x="105" y="10760"/>
                      </a:lnTo>
                      <a:lnTo>
                        <a:pt x="174" y="11245"/>
                      </a:lnTo>
                      <a:lnTo>
                        <a:pt x="278" y="11714"/>
                      </a:lnTo>
                      <a:lnTo>
                        <a:pt x="400" y="12182"/>
                      </a:lnTo>
                      <a:lnTo>
                        <a:pt x="539" y="12616"/>
                      </a:lnTo>
                      <a:lnTo>
                        <a:pt x="712" y="13050"/>
                      </a:lnTo>
                      <a:lnTo>
                        <a:pt x="903" y="13484"/>
                      </a:lnTo>
                      <a:lnTo>
                        <a:pt x="1094" y="13883"/>
                      </a:lnTo>
                      <a:lnTo>
                        <a:pt x="1319" y="14265"/>
                      </a:lnTo>
                      <a:lnTo>
                        <a:pt x="1562" y="14647"/>
                      </a:lnTo>
                      <a:lnTo>
                        <a:pt x="1805" y="14994"/>
                      </a:lnTo>
                      <a:lnTo>
                        <a:pt x="2083" y="15341"/>
                      </a:lnTo>
                      <a:lnTo>
                        <a:pt x="2378" y="15670"/>
                      </a:lnTo>
                      <a:lnTo>
                        <a:pt x="2690" y="15965"/>
                      </a:lnTo>
                      <a:lnTo>
                        <a:pt x="3003" y="16260"/>
                      </a:lnTo>
                      <a:lnTo>
                        <a:pt x="3350" y="16538"/>
                      </a:lnTo>
                      <a:lnTo>
                        <a:pt x="3697" y="16798"/>
                      </a:lnTo>
                      <a:lnTo>
                        <a:pt x="4061" y="17041"/>
                      </a:lnTo>
                      <a:lnTo>
                        <a:pt x="4443" y="17267"/>
                      </a:lnTo>
                      <a:lnTo>
                        <a:pt x="4842" y="17458"/>
                      </a:lnTo>
                      <a:lnTo>
                        <a:pt x="5258" y="17649"/>
                      </a:lnTo>
                      <a:lnTo>
                        <a:pt x="5692" y="17822"/>
                      </a:lnTo>
                      <a:lnTo>
                        <a:pt x="6126" y="17978"/>
                      </a:lnTo>
                      <a:lnTo>
                        <a:pt x="6577" y="18100"/>
                      </a:lnTo>
                      <a:lnTo>
                        <a:pt x="7028" y="18221"/>
                      </a:lnTo>
                      <a:lnTo>
                        <a:pt x="7497" y="18308"/>
                      </a:lnTo>
                      <a:lnTo>
                        <a:pt x="7983" y="18377"/>
                      </a:lnTo>
                      <a:lnTo>
                        <a:pt x="8469" y="18429"/>
                      </a:lnTo>
                      <a:lnTo>
                        <a:pt x="8972" y="18464"/>
                      </a:lnTo>
                      <a:lnTo>
                        <a:pt x="9996" y="18464"/>
                      </a:lnTo>
                      <a:lnTo>
                        <a:pt x="10499" y="18429"/>
                      </a:lnTo>
                      <a:lnTo>
                        <a:pt x="10985" y="18377"/>
                      </a:lnTo>
                      <a:lnTo>
                        <a:pt x="11471" y="18308"/>
                      </a:lnTo>
                      <a:lnTo>
                        <a:pt x="11939" y="18221"/>
                      </a:lnTo>
                      <a:lnTo>
                        <a:pt x="12390" y="18100"/>
                      </a:lnTo>
                      <a:lnTo>
                        <a:pt x="12842" y="17978"/>
                      </a:lnTo>
                      <a:lnTo>
                        <a:pt x="13275" y="17822"/>
                      </a:lnTo>
                      <a:lnTo>
                        <a:pt x="13709" y="17649"/>
                      </a:lnTo>
                      <a:lnTo>
                        <a:pt x="14126" y="17458"/>
                      </a:lnTo>
                      <a:lnTo>
                        <a:pt x="14525" y="17267"/>
                      </a:lnTo>
                      <a:lnTo>
                        <a:pt x="14906" y="17041"/>
                      </a:lnTo>
                      <a:lnTo>
                        <a:pt x="15271" y="16798"/>
                      </a:lnTo>
                      <a:lnTo>
                        <a:pt x="15618" y="16538"/>
                      </a:lnTo>
                      <a:lnTo>
                        <a:pt x="15965" y="16260"/>
                      </a:lnTo>
                      <a:lnTo>
                        <a:pt x="16277" y="15965"/>
                      </a:lnTo>
                      <a:lnTo>
                        <a:pt x="16590" y="15670"/>
                      </a:lnTo>
                      <a:lnTo>
                        <a:pt x="16885" y="15341"/>
                      </a:lnTo>
                      <a:lnTo>
                        <a:pt x="17145" y="14994"/>
                      </a:lnTo>
                      <a:lnTo>
                        <a:pt x="17405" y="14647"/>
                      </a:lnTo>
                      <a:lnTo>
                        <a:pt x="17648" y="14265"/>
                      </a:lnTo>
                      <a:lnTo>
                        <a:pt x="17874" y="13883"/>
                      </a:lnTo>
                      <a:lnTo>
                        <a:pt x="18065" y="13484"/>
                      </a:lnTo>
                      <a:lnTo>
                        <a:pt x="18256" y="13050"/>
                      </a:lnTo>
                      <a:lnTo>
                        <a:pt x="18429" y="12616"/>
                      </a:lnTo>
                      <a:lnTo>
                        <a:pt x="18568" y="12182"/>
                      </a:lnTo>
                      <a:lnTo>
                        <a:pt x="18689" y="11714"/>
                      </a:lnTo>
                      <a:lnTo>
                        <a:pt x="18793" y="11245"/>
                      </a:lnTo>
                      <a:lnTo>
                        <a:pt x="18863" y="10760"/>
                      </a:lnTo>
                      <a:lnTo>
                        <a:pt x="18915" y="10256"/>
                      </a:lnTo>
                      <a:lnTo>
                        <a:pt x="18950" y="9753"/>
                      </a:lnTo>
                      <a:lnTo>
                        <a:pt x="18967" y="9233"/>
                      </a:lnTo>
                      <a:lnTo>
                        <a:pt x="18950" y="8712"/>
                      </a:lnTo>
                      <a:lnTo>
                        <a:pt x="18915" y="8209"/>
                      </a:lnTo>
                      <a:lnTo>
                        <a:pt x="18863" y="7705"/>
                      </a:lnTo>
                      <a:lnTo>
                        <a:pt x="18793" y="7220"/>
                      </a:lnTo>
                      <a:lnTo>
                        <a:pt x="18689" y="6751"/>
                      </a:lnTo>
                      <a:lnTo>
                        <a:pt x="18568" y="6300"/>
                      </a:lnTo>
                      <a:lnTo>
                        <a:pt x="18429" y="5849"/>
                      </a:lnTo>
                      <a:lnTo>
                        <a:pt x="18256" y="5415"/>
                      </a:lnTo>
                      <a:lnTo>
                        <a:pt x="18065" y="4998"/>
                      </a:lnTo>
                      <a:lnTo>
                        <a:pt x="17874" y="4582"/>
                      </a:lnTo>
                      <a:lnTo>
                        <a:pt x="17648" y="4200"/>
                      </a:lnTo>
                      <a:lnTo>
                        <a:pt x="17405" y="3836"/>
                      </a:lnTo>
                      <a:lnTo>
                        <a:pt x="17145" y="3471"/>
                      </a:lnTo>
                      <a:lnTo>
                        <a:pt x="16885" y="3124"/>
                      </a:lnTo>
                      <a:lnTo>
                        <a:pt x="16590" y="2812"/>
                      </a:lnTo>
                      <a:lnTo>
                        <a:pt x="16277" y="2500"/>
                      </a:lnTo>
                      <a:lnTo>
                        <a:pt x="15965" y="2205"/>
                      </a:lnTo>
                      <a:lnTo>
                        <a:pt x="15618" y="1927"/>
                      </a:lnTo>
                      <a:lnTo>
                        <a:pt x="15271" y="1667"/>
                      </a:lnTo>
                      <a:lnTo>
                        <a:pt x="14906" y="1441"/>
                      </a:lnTo>
                      <a:lnTo>
                        <a:pt x="14525" y="1216"/>
                      </a:lnTo>
                      <a:lnTo>
                        <a:pt x="14126" y="1007"/>
                      </a:lnTo>
                      <a:lnTo>
                        <a:pt x="13709" y="817"/>
                      </a:lnTo>
                      <a:lnTo>
                        <a:pt x="13275" y="643"/>
                      </a:lnTo>
                      <a:lnTo>
                        <a:pt x="12842" y="504"/>
                      </a:lnTo>
                      <a:lnTo>
                        <a:pt x="12390" y="365"/>
                      </a:lnTo>
                      <a:lnTo>
                        <a:pt x="11939" y="261"/>
                      </a:lnTo>
                      <a:lnTo>
                        <a:pt x="11471" y="157"/>
                      </a:lnTo>
                      <a:lnTo>
                        <a:pt x="10985" y="88"/>
                      </a:lnTo>
                      <a:lnTo>
                        <a:pt x="10499" y="36"/>
                      </a:lnTo>
                      <a:lnTo>
                        <a:pt x="9996" y="18"/>
                      </a:lnTo>
                      <a:lnTo>
                        <a:pt x="947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19"/>
                <p:cNvSpPr/>
                <p:nvPr/>
              </p:nvSpPr>
              <p:spPr>
                <a:xfrm>
                  <a:off x="3316950" y="2120425"/>
                  <a:ext cx="316725" cy="4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9" h="18465" extrusionOk="0">
                      <a:moveTo>
                        <a:pt x="6942" y="1"/>
                      </a:moveTo>
                      <a:lnTo>
                        <a:pt x="6629" y="18"/>
                      </a:lnTo>
                      <a:lnTo>
                        <a:pt x="6300" y="53"/>
                      </a:lnTo>
                      <a:lnTo>
                        <a:pt x="5987" y="88"/>
                      </a:lnTo>
                      <a:lnTo>
                        <a:pt x="5675" y="140"/>
                      </a:lnTo>
                      <a:lnTo>
                        <a:pt x="5363" y="209"/>
                      </a:lnTo>
                      <a:lnTo>
                        <a:pt x="5068" y="279"/>
                      </a:lnTo>
                      <a:lnTo>
                        <a:pt x="4755" y="365"/>
                      </a:lnTo>
                      <a:lnTo>
                        <a:pt x="4460" y="452"/>
                      </a:lnTo>
                      <a:lnTo>
                        <a:pt x="4165" y="574"/>
                      </a:lnTo>
                      <a:lnTo>
                        <a:pt x="3888" y="678"/>
                      </a:lnTo>
                      <a:lnTo>
                        <a:pt x="3610" y="817"/>
                      </a:lnTo>
                      <a:lnTo>
                        <a:pt x="3350" y="955"/>
                      </a:lnTo>
                      <a:lnTo>
                        <a:pt x="3090" y="1112"/>
                      </a:lnTo>
                      <a:lnTo>
                        <a:pt x="2847" y="1268"/>
                      </a:lnTo>
                      <a:lnTo>
                        <a:pt x="2604" y="1441"/>
                      </a:lnTo>
                      <a:lnTo>
                        <a:pt x="2378" y="1632"/>
                      </a:lnTo>
                      <a:lnTo>
                        <a:pt x="2170" y="1823"/>
                      </a:lnTo>
                      <a:lnTo>
                        <a:pt x="1962" y="2031"/>
                      </a:lnTo>
                      <a:lnTo>
                        <a:pt x="1771" y="2257"/>
                      </a:lnTo>
                      <a:lnTo>
                        <a:pt x="1597" y="2482"/>
                      </a:lnTo>
                      <a:lnTo>
                        <a:pt x="1424" y="2725"/>
                      </a:lnTo>
                      <a:lnTo>
                        <a:pt x="1268" y="2968"/>
                      </a:lnTo>
                      <a:lnTo>
                        <a:pt x="1129" y="3229"/>
                      </a:lnTo>
                      <a:lnTo>
                        <a:pt x="990" y="3506"/>
                      </a:lnTo>
                      <a:lnTo>
                        <a:pt x="886" y="3784"/>
                      </a:lnTo>
                      <a:lnTo>
                        <a:pt x="782" y="4079"/>
                      </a:lnTo>
                      <a:lnTo>
                        <a:pt x="695" y="4391"/>
                      </a:lnTo>
                      <a:lnTo>
                        <a:pt x="643" y="4703"/>
                      </a:lnTo>
                      <a:lnTo>
                        <a:pt x="591" y="5033"/>
                      </a:lnTo>
                      <a:lnTo>
                        <a:pt x="573" y="5363"/>
                      </a:lnTo>
                      <a:lnTo>
                        <a:pt x="556" y="5710"/>
                      </a:lnTo>
                      <a:lnTo>
                        <a:pt x="573" y="6074"/>
                      </a:lnTo>
                      <a:lnTo>
                        <a:pt x="608" y="6404"/>
                      </a:lnTo>
                      <a:lnTo>
                        <a:pt x="643" y="6734"/>
                      </a:lnTo>
                      <a:lnTo>
                        <a:pt x="712" y="7029"/>
                      </a:lnTo>
                      <a:lnTo>
                        <a:pt x="799" y="7324"/>
                      </a:lnTo>
                      <a:lnTo>
                        <a:pt x="903" y="7584"/>
                      </a:lnTo>
                      <a:lnTo>
                        <a:pt x="1025" y="7844"/>
                      </a:lnTo>
                      <a:lnTo>
                        <a:pt x="1163" y="8070"/>
                      </a:lnTo>
                      <a:lnTo>
                        <a:pt x="1337" y="8278"/>
                      </a:lnTo>
                      <a:lnTo>
                        <a:pt x="1493" y="8486"/>
                      </a:lnTo>
                      <a:lnTo>
                        <a:pt x="1667" y="8695"/>
                      </a:lnTo>
                      <a:lnTo>
                        <a:pt x="1858" y="8868"/>
                      </a:lnTo>
                      <a:lnTo>
                        <a:pt x="2048" y="9042"/>
                      </a:lnTo>
                      <a:lnTo>
                        <a:pt x="2257" y="9215"/>
                      </a:lnTo>
                      <a:lnTo>
                        <a:pt x="2465" y="9371"/>
                      </a:lnTo>
                      <a:lnTo>
                        <a:pt x="2690" y="9510"/>
                      </a:lnTo>
                      <a:lnTo>
                        <a:pt x="3159" y="9770"/>
                      </a:lnTo>
                      <a:lnTo>
                        <a:pt x="3645" y="9996"/>
                      </a:lnTo>
                      <a:lnTo>
                        <a:pt x="4165" y="10204"/>
                      </a:lnTo>
                      <a:lnTo>
                        <a:pt x="4686" y="10378"/>
                      </a:lnTo>
                      <a:lnTo>
                        <a:pt x="5710" y="10707"/>
                      </a:lnTo>
                      <a:lnTo>
                        <a:pt x="6664" y="11020"/>
                      </a:lnTo>
                      <a:lnTo>
                        <a:pt x="7115" y="11193"/>
                      </a:lnTo>
                      <a:lnTo>
                        <a:pt x="7514" y="11384"/>
                      </a:lnTo>
                      <a:lnTo>
                        <a:pt x="7879" y="11575"/>
                      </a:lnTo>
                      <a:lnTo>
                        <a:pt x="8191" y="11801"/>
                      </a:lnTo>
                      <a:lnTo>
                        <a:pt x="8330" y="11922"/>
                      </a:lnTo>
                      <a:lnTo>
                        <a:pt x="8469" y="12061"/>
                      </a:lnTo>
                      <a:lnTo>
                        <a:pt x="8573" y="12200"/>
                      </a:lnTo>
                      <a:lnTo>
                        <a:pt x="8660" y="12339"/>
                      </a:lnTo>
                      <a:lnTo>
                        <a:pt x="8712" y="12512"/>
                      </a:lnTo>
                      <a:lnTo>
                        <a:pt x="8764" y="12686"/>
                      </a:lnTo>
                      <a:lnTo>
                        <a:pt x="8799" y="12859"/>
                      </a:lnTo>
                      <a:lnTo>
                        <a:pt x="8799" y="13050"/>
                      </a:lnTo>
                      <a:lnTo>
                        <a:pt x="8781" y="13293"/>
                      </a:lnTo>
                      <a:lnTo>
                        <a:pt x="8746" y="13501"/>
                      </a:lnTo>
                      <a:lnTo>
                        <a:pt x="8677" y="13692"/>
                      </a:lnTo>
                      <a:lnTo>
                        <a:pt x="8573" y="13883"/>
                      </a:lnTo>
                      <a:lnTo>
                        <a:pt x="8434" y="14039"/>
                      </a:lnTo>
                      <a:lnTo>
                        <a:pt x="8295" y="14195"/>
                      </a:lnTo>
                      <a:lnTo>
                        <a:pt x="8122" y="14334"/>
                      </a:lnTo>
                      <a:lnTo>
                        <a:pt x="7948" y="14438"/>
                      </a:lnTo>
                      <a:lnTo>
                        <a:pt x="7740" y="14560"/>
                      </a:lnTo>
                      <a:lnTo>
                        <a:pt x="7532" y="14647"/>
                      </a:lnTo>
                      <a:lnTo>
                        <a:pt x="7306" y="14716"/>
                      </a:lnTo>
                      <a:lnTo>
                        <a:pt x="7081" y="14785"/>
                      </a:lnTo>
                      <a:lnTo>
                        <a:pt x="6838" y="14837"/>
                      </a:lnTo>
                      <a:lnTo>
                        <a:pt x="6595" y="14872"/>
                      </a:lnTo>
                      <a:lnTo>
                        <a:pt x="6352" y="14889"/>
                      </a:lnTo>
                      <a:lnTo>
                        <a:pt x="5883" y="14889"/>
                      </a:lnTo>
                      <a:lnTo>
                        <a:pt x="5640" y="14872"/>
                      </a:lnTo>
                      <a:lnTo>
                        <a:pt x="5397" y="14837"/>
                      </a:lnTo>
                      <a:lnTo>
                        <a:pt x="5172" y="14785"/>
                      </a:lnTo>
                      <a:lnTo>
                        <a:pt x="4929" y="14716"/>
                      </a:lnTo>
                      <a:lnTo>
                        <a:pt x="4703" y="14647"/>
                      </a:lnTo>
                      <a:lnTo>
                        <a:pt x="4478" y="14560"/>
                      </a:lnTo>
                      <a:lnTo>
                        <a:pt x="4252" y="14456"/>
                      </a:lnTo>
                      <a:lnTo>
                        <a:pt x="4027" y="14352"/>
                      </a:lnTo>
                      <a:lnTo>
                        <a:pt x="3818" y="14213"/>
                      </a:lnTo>
                      <a:lnTo>
                        <a:pt x="3610" y="14091"/>
                      </a:lnTo>
                      <a:lnTo>
                        <a:pt x="3419" y="13935"/>
                      </a:lnTo>
                      <a:lnTo>
                        <a:pt x="3246" y="13779"/>
                      </a:lnTo>
                      <a:lnTo>
                        <a:pt x="3072" y="13605"/>
                      </a:lnTo>
                      <a:lnTo>
                        <a:pt x="2899" y="13432"/>
                      </a:lnTo>
                      <a:lnTo>
                        <a:pt x="2742" y="13224"/>
                      </a:lnTo>
                      <a:lnTo>
                        <a:pt x="1" y="16260"/>
                      </a:lnTo>
                      <a:lnTo>
                        <a:pt x="313" y="16538"/>
                      </a:lnTo>
                      <a:lnTo>
                        <a:pt x="643" y="16798"/>
                      </a:lnTo>
                      <a:lnTo>
                        <a:pt x="973" y="17041"/>
                      </a:lnTo>
                      <a:lnTo>
                        <a:pt x="1302" y="17267"/>
                      </a:lnTo>
                      <a:lnTo>
                        <a:pt x="1649" y="17458"/>
                      </a:lnTo>
                      <a:lnTo>
                        <a:pt x="1996" y="17649"/>
                      </a:lnTo>
                      <a:lnTo>
                        <a:pt x="2361" y="17805"/>
                      </a:lnTo>
                      <a:lnTo>
                        <a:pt x="2725" y="17944"/>
                      </a:lnTo>
                      <a:lnTo>
                        <a:pt x="3090" y="18065"/>
                      </a:lnTo>
                      <a:lnTo>
                        <a:pt x="3471" y="18169"/>
                      </a:lnTo>
                      <a:lnTo>
                        <a:pt x="3853" y="18256"/>
                      </a:lnTo>
                      <a:lnTo>
                        <a:pt x="4252" y="18343"/>
                      </a:lnTo>
                      <a:lnTo>
                        <a:pt x="4651" y="18395"/>
                      </a:lnTo>
                      <a:lnTo>
                        <a:pt x="5050" y="18429"/>
                      </a:lnTo>
                      <a:lnTo>
                        <a:pt x="5467" y="18464"/>
                      </a:lnTo>
                      <a:lnTo>
                        <a:pt x="6230" y="18464"/>
                      </a:lnTo>
                      <a:lnTo>
                        <a:pt x="6577" y="18447"/>
                      </a:lnTo>
                      <a:lnTo>
                        <a:pt x="6907" y="18412"/>
                      </a:lnTo>
                      <a:lnTo>
                        <a:pt x="7237" y="18377"/>
                      </a:lnTo>
                      <a:lnTo>
                        <a:pt x="7549" y="18325"/>
                      </a:lnTo>
                      <a:lnTo>
                        <a:pt x="7879" y="18273"/>
                      </a:lnTo>
                      <a:lnTo>
                        <a:pt x="8191" y="18204"/>
                      </a:lnTo>
                      <a:lnTo>
                        <a:pt x="8486" y="18117"/>
                      </a:lnTo>
                      <a:lnTo>
                        <a:pt x="8799" y="18030"/>
                      </a:lnTo>
                      <a:lnTo>
                        <a:pt x="9094" y="17926"/>
                      </a:lnTo>
                      <a:lnTo>
                        <a:pt x="9371" y="17805"/>
                      </a:lnTo>
                      <a:lnTo>
                        <a:pt x="9649" y="17683"/>
                      </a:lnTo>
                      <a:lnTo>
                        <a:pt x="9909" y="17544"/>
                      </a:lnTo>
                      <a:lnTo>
                        <a:pt x="10169" y="17388"/>
                      </a:lnTo>
                      <a:lnTo>
                        <a:pt x="10412" y="17232"/>
                      </a:lnTo>
                      <a:lnTo>
                        <a:pt x="10655" y="17059"/>
                      </a:lnTo>
                      <a:lnTo>
                        <a:pt x="10881" y="16868"/>
                      </a:lnTo>
                      <a:lnTo>
                        <a:pt x="11089" y="16677"/>
                      </a:lnTo>
                      <a:lnTo>
                        <a:pt x="11297" y="16469"/>
                      </a:lnTo>
                      <a:lnTo>
                        <a:pt x="11488" y="16243"/>
                      </a:lnTo>
                      <a:lnTo>
                        <a:pt x="11662" y="16000"/>
                      </a:lnTo>
                      <a:lnTo>
                        <a:pt x="11835" y="15757"/>
                      </a:lnTo>
                      <a:lnTo>
                        <a:pt x="11991" y="15514"/>
                      </a:lnTo>
                      <a:lnTo>
                        <a:pt x="12130" y="15237"/>
                      </a:lnTo>
                      <a:lnTo>
                        <a:pt x="12252" y="14959"/>
                      </a:lnTo>
                      <a:lnTo>
                        <a:pt x="12373" y="14664"/>
                      </a:lnTo>
                      <a:lnTo>
                        <a:pt x="12460" y="14369"/>
                      </a:lnTo>
                      <a:lnTo>
                        <a:pt x="12547" y="14057"/>
                      </a:lnTo>
                      <a:lnTo>
                        <a:pt x="12599" y="13727"/>
                      </a:lnTo>
                      <a:lnTo>
                        <a:pt x="12633" y="13397"/>
                      </a:lnTo>
                      <a:lnTo>
                        <a:pt x="12668" y="13050"/>
                      </a:lnTo>
                      <a:lnTo>
                        <a:pt x="12668" y="12686"/>
                      </a:lnTo>
                      <a:lnTo>
                        <a:pt x="12668" y="12304"/>
                      </a:lnTo>
                      <a:lnTo>
                        <a:pt x="12633" y="11957"/>
                      </a:lnTo>
                      <a:lnTo>
                        <a:pt x="12599" y="11610"/>
                      </a:lnTo>
                      <a:lnTo>
                        <a:pt x="12529" y="11297"/>
                      </a:lnTo>
                      <a:lnTo>
                        <a:pt x="12443" y="11002"/>
                      </a:lnTo>
                      <a:lnTo>
                        <a:pt x="12338" y="10725"/>
                      </a:lnTo>
                      <a:lnTo>
                        <a:pt x="12217" y="10465"/>
                      </a:lnTo>
                      <a:lnTo>
                        <a:pt x="12078" y="10222"/>
                      </a:lnTo>
                      <a:lnTo>
                        <a:pt x="11922" y="9996"/>
                      </a:lnTo>
                      <a:lnTo>
                        <a:pt x="11766" y="9788"/>
                      </a:lnTo>
                      <a:lnTo>
                        <a:pt x="11592" y="9597"/>
                      </a:lnTo>
                      <a:lnTo>
                        <a:pt x="11401" y="9406"/>
                      </a:lnTo>
                      <a:lnTo>
                        <a:pt x="11211" y="9233"/>
                      </a:lnTo>
                      <a:lnTo>
                        <a:pt x="11020" y="9059"/>
                      </a:lnTo>
                      <a:lnTo>
                        <a:pt x="10794" y="8903"/>
                      </a:lnTo>
                      <a:lnTo>
                        <a:pt x="10586" y="8764"/>
                      </a:lnTo>
                      <a:lnTo>
                        <a:pt x="10117" y="8504"/>
                      </a:lnTo>
                      <a:lnTo>
                        <a:pt x="9631" y="8278"/>
                      </a:lnTo>
                      <a:lnTo>
                        <a:pt x="9146" y="8087"/>
                      </a:lnTo>
                      <a:lnTo>
                        <a:pt x="8625" y="7914"/>
                      </a:lnTo>
                      <a:lnTo>
                        <a:pt x="7619" y="7619"/>
                      </a:lnTo>
                      <a:lnTo>
                        <a:pt x="6682" y="7324"/>
                      </a:lnTo>
                      <a:lnTo>
                        <a:pt x="6248" y="7168"/>
                      </a:lnTo>
                      <a:lnTo>
                        <a:pt x="5849" y="6994"/>
                      </a:lnTo>
                      <a:lnTo>
                        <a:pt x="5502" y="6803"/>
                      </a:lnTo>
                      <a:lnTo>
                        <a:pt x="5172" y="6612"/>
                      </a:lnTo>
                      <a:lnTo>
                        <a:pt x="5033" y="6491"/>
                      </a:lnTo>
                      <a:lnTo>
                        <a:pt x="4912" y="6369"/>
                      </a:lnTo>
                      <a:lnTo>
                        <a:pt x="4825" y="6231"/>
                      </a:lnTo>
                      <a:lnTo>
                        <a:pt x="4738" y="6092"/>
                      </a:lnTo>
                      <a:lnTo>
                        <a:pt x="4669" y="5936"/>
                      </a:lnTo>
                      <a:lnTo>
                        <a:pt x="4617" y="5762"/>
                      </a:lnTo>
                      <a:lnTo>
                        <a:pt x="4599" y="5588"/>
                      </a:lnTo>
                      <a:lnTo>
                        <a:pt x="4582" y="5380"/>
                      </a:lnTo>
                      <a:lnTo>
                        <a:pt x="4599" y="5155"/>
                      </a:lnTo>
                      <a:lnTo>
                        <a:pt x="4651" y="4929"/>
                      </a:lnTo>
                      <a:lnTo>
                        <a:pt x="4721" y="4721"/>
                      </a:lnTo>
                      <a:lnTo>
                        <a:pt x="4825" y="4547"/>
                      </a:lnTo>
                      <a:lnTo>
                        <a:pt x="4964" y="4374"/>
                      </a:lnTo>
                      <a:lnTo>
                        <a:pt x="5120" y="4235"/>
                      </a:lnTo>
                      <a:lnTo>
                        <a:pt x="5293" y="4096"/>
                      </a:lnTo>
                      <a:lnTo>
                        <a:pt x="5484" y="3992"/>
                      </a:lnTo>
                      <a:lnTo>
                        <a:pt x="5675" y="3888"/>
                      </a:lnTo>
                      <a:lnTo>
                        <a:pt x="5883" y="3801"/>
                      </a:lnTo>
                      <a:lnTo>
                        <a:pt x="6109" y="3732"/>
                      </a:lnTo>
                      <a:lnTo>
                        <a:pt x="6317" y="3680"/>
                      </a:lnTo>
                      <a:lnTo>
                        <a:pt x="6543" y="3628"/>
                      </a:lnTo>
                      <a:lnTo>
                        <a:pt x="6768" y="3593"/>
                      </a:lnTo>
                      <a:lnTo>
                        <a:pt x="6977" y="3576"/>
                      </a:lnTo>
                      <a:lnTo>
                        <a:pt x="7185" y="3576"/>
                      </a:lnTo>
                      <a:lnTo>
                        <a:pt x="7549" y="3593"/>
                      </a:lnTo>
                      <a:lnTo>
                        <a:pt x="7931" y="3645"/>
                      </a:lnTo>
                      <a:lnTo>
                        <a:pt x="8313" y="3732"/>
                      </a:lnTo>
                      <a:lnTo>
                        <a:pt x="8712" y="3853"/>
                      </a:lnTo>
                      <a:lnTo>
                        <a:pt x="8920" y="3940"/>
                      </a:lnTo>
                      <a:lnTo>
                        <a:pt x="9094" y="4027"/>
                      </a:lnTo>
                      <a:lnTo>
                        <a:pt x="9267" y="4114"/>
                      </a:lnTo>
                      <a:lnTo>
                        <a:pt x="9441" y="4218"/>
                      </a:lnTo>
                      <a:lnTo>
                        <a:pt x="9597" y="4339"/>
                      </a:lnTo>
                      <a:lnTo>
                        <a:pt x="9736" y="4461"/>
                      </a:lnTo>
                      <a:lnTo>
                        <a:pt x="9874" y="4599"/>
                      </a:lnTo>
                      <a:lnTo>
                        <a:pt x="9996" y="4738"/>
                      </a:lnTo>
                      <a:lnTo>
                        <a:pt x="12651" y="1840"/>
                      </a:lnTo>
                      <a:lnTo>
                        <a:pt x="12373" y="1597"/>
                      </a:lnTo>
                      <a:lnTo>
                        <a:pt x="12078" y="1372"/>
                      </a:lnTo>
                      <a:lnTo>
                        <a:pt x="11766" y="1181"/>
                      </a:lnTo>
                      <a:lnTo>
                        <a:pt x="11471" y="990"/>
                      </a:lnTo>
                      <a:lnTo>
                        <a:pt x="11141" y="817"/>
                      </a:lnTo>
                      <a:lnTo>
                        <a:pt x="10829" y="678"/>
                      </a:lnTo>
                      <a:lnTo>
                        <a:pt x="10482" y="539"/>
                      </a:lnTo>
                      <a:lnTo>
                        <a:pt x="10135" y="417"/>
                      </a:lnTo>
                      <a:lnTo>
                        <a:pt x="9788" y="331"/>
                      </a:lnTo>
                      <a:lnTo>
                        <a:pt x="9441" y="244"/>
                      </a:lnTo>
                      <a:lnTo>
                        <a:pt x="9094" y="174"/>
                      </a:lnTo>
                      <a:lnTo>
                        <a:pt x="8729" y="105"/>
                      </a:lnTo>
                      <a:lnTo>
                        <a:pt x="8365" y="70"/>
                      </a:lnTo>
                      <a:lnTo>
                        <a:pt x="8000" y="36"/>
                      </a:lnTo>
                      <a:lnTo>
                        <a:pt x="763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19"/>
                <p:cNvSpPr/>
                <p:nvPr/>
              </p:nvSpPr>
              <p:spPr>
                <a:xfrm>
                  <a:off x="3705650" y="2131725"/>
                  <a:ext cx="330175" cy="4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07" h="17561" extrusionOk="0">
                      <a:moveTo>
                        <a:pt x="5866" y="3280"/>
                      </a:moveTo>
                      <a:lnTo>
                        <a:pt x="6421" y="3297"/>
                      </a:lnTo>
                      <a:lnTo>
                        <a:pt x="7011" y="3332"/>
                      </a:lnTo>
                      <a:lnTo>
                        <a:pt x="7289" y="3384"/>
                      </a:lnTo>
                      <a:lnTo>
                        <a:pt x="7566" y="3436"/>
                      </a:lnTo>
                      <a:lnTo>
                        <a:pt x="7827" y="3523"/>
                      </a:lnTo>
                      <a:lnTo>
                        <a:pt x="8087" y="3627"/>
                      </a:lnTo>
                      <a:lnTo>
                        <a:pt x="8313" y="3748"/>
                      </a:lnTo>
                      <a:lnTo>
                        <a:pt x="8521" y="3887"/>
                      </a:lnTo>
                      <a:lnTo>
                        <a:pt x="8712" y="4061"/>
                      </a:lnTo>
                      <a:lnTo>
                        <a:pt x="8885" y="4251"/>
                      </a:lnTo>
                      <a:lnTo>
                        <a:pt x="8955" y="4356"/>
                      </a:lnTo>
                      <a:lnTo>
                        <a:pt x="9007" y="4477"/>
                      </a:lnTo>
                      <a:lnTo>
                        <a:pt x="9059" y="4599"/>
                      </a:lnTo>
                      <a:lnTo>
                        <a:pt x="9111" y="4720"/>
                      </a:lnTo>
                      <a:lnTo>
                        <a:pt x="9146" y="4859"/>
                      </a:lnTo>
                      <a:lnTo>
                        <a:pt x="9163" y="5015"/>
                      </a:lnTo>
                      <a:lnTo>
                        <a:pt x="9180" y="5327"/>
                      </a:lnTo>
                      <a:lnTo>
                        <a:pt x="9180" y="5622"/>
                      </a:lnTo>
                      <a:lnTo>
                        <a:pt x="9128" y="5900"/>
                      </a:lnTo>
                      <a:lnTo>
                        <a:pt x="9059" y="6143"/>
                      </a:lnTo>
                      <a:lnTo>
                        <a:pt x="8955" y="6369"/>
                      </a:lnTo>
                      <a:lnTo>
                        <a:pt x="8833" y="6559"/>
                      </a:lnTo>
                      <a:lnTo>
                        <a:pt x="8677" y="6733"/>
                      </a:lnTo>
                      <a:lnTo>
                        <a:pt x="8521" y="6872"/>
                      </a:lnTo>
                      <a:lnTo>
                        <a:pt x="8330" y="7011"/>
                      </a:lnTo>
                      <a:lnTo>
                        <a:pt x="8139" y="7115"/>
                      </a:lnTo>
                      <a:lnTo>
                        <a:pt x="7913" y="7219"/>
                      </a:lnTo>
                      <a:lnTo>
                        <a:pt x="7705" y="7288"/>
                      </a:lnTo>
                      <a:lnTo>
                        <a:pt x="7462" y="7340"/>
                      </a:lnTo>
                      <a:lnTo>
                        <a:pt x="7219" y="7392"/>
                      </a:lnTo>
                      <a:lnTo>
                        <a:pt x="6976" y="7410"/>
                      </a:lnTo>
                      <a:lnTo>
                        <a:pt x="6716" y="7444"/>
                      </a:lnTo>
                      <a:lnTo>
                        <a:pt x="3870" y="7444"/>
                      </a:lnTo>
                      <a:lnTo>
                        <a:pt x="3870" y="3280"/>
                      </a:lnTo>
                      <a:close/>
                      <a:moveTo>
                        <a:pt x="1" y="0"/>
                      </a:moveTo>
                      <a:lnTo>
                        <a:pt x="1" y="17561"/>
                      </a:lnTo>
                      <a:lnTo>
                        <a:pt x="3870" y="17561"/>
                      </a:lnTo>
                      <a:lnTo>
                        <a:pt x="3870" y="10724"/>
                      </a:lnTo>
                      <a:lnTo>
                        <a:pt x="6699" y="10724"/>
                      </a:lnTo>
                      <a:lnTo>
                        <a:pt x="7393" y="10707"/>
                      </a:lnTo>
                      <a:lnTo>
                        <a:pt x="8052" y="10655"/>
                      </a:lnTo>
                      <a:lnTo>
                        <a:pt x="8677" y="10568"/>
                      </a:lnTo>
                      <a:lnTo>
                        <a:pt x="9284" y="10464"/>
                      </a:lnTo>
                      <a:lnTo>
                        <a:pt x="9579" y="10394"/>
                      </a:lnTo>
                      <a:lnTo>
                        <a:pt x="9857" y="10308"/>
                      </a:lnTo>
                      <a:lnTo>
                        <a:pt x="10135" y="10203"/>
                      </a:lnTo>
                      <a:lnTo>
                        <a:pt x="10395" y="10099"/>
                      </a:lnTo>
                      <a:lnTo>
                        <a:pt x="10655" y="9995"/>
                      </a:lnTo>
                      <a:lnTo>
                        <a:pt x="10898" y="9856"/>
                      </a:lnTo>
                      <a:lnTo>
                        <a:pt x="11124" y="9735"/>
                      </a:lnTo>
                      <a:lnTo>
                        <a:pt x="11349" y="9579"/>
                      </a:lnTo>
                      <a:lnTo>
                        <a:pt x="11558" y="9423"/>
                      </a:lnTo>
                      <a:lnTo>
                        <a:pt x="11766" y="9249"/>
                      </a:lnTo>
                      <a:lnTo>
                        <a:pt x="11939" y="9058"/>
                      </a:lnTo>
                      <a:lnTo>
                        <a:pt x="12130" y="8850"/>
                      </a:lnTo>
                      <a:lnTo>
                        <a:pt x="12286" y="8642"/>
                      </a:lnTo>
                      <a:lnTo>
                        <a:pt x="12443" y="8416"/>
                      </a:lnTo>
                      <a:lnTo>
                        <a:pt x="12581" y="8173"/>
                      </a:lnTo>
                      <a:lnTo>
                        <a:pt x="12720" y="7913"/>
                      </a:lnTo>
                      <a:lnTo>
                        <a:pt x="12824" y="7653"/>
                      </a:lnTo>
                      <a:lnTo>
                        <a:pt x="12928" y="7358"/>
                      </a:lnTo>
                      <a:lnTo>
                        <a:pt x="13015" y="7063"/>
                      </a:lnTo>
                      <a:lnTo>
                        <a:pt x="13085" y="6750"/>
                      </a:lnTo>
                      <a:lnTo>
                        <a:pt x="13137" y="6421"/>
                      </a:lnTo>
                      <a:lnTo>
                        <a:pt x="13171" y="6074"/>
                      </a:lnTo>
                      <a:lnTo>
                        <a:pt x="13206" y="5709"/>
                      </a:lnTo>
                      <a:lnTo>
                        <a:pt x="13206" y="5327"/>
                      </a:lnTo>
                      <a:lnTo>
                        <a:pt x="13206" y="4946"/>
                      </a:lnTo>
                      <a:lnTo>
                        <a:pt x="13171" y="4581"/>
                      </a:lnTo>
                      <a:lnTo>
                        <a:pt x="13137" y="4234"/>
                      </a:lnTo>
                      <a:lnTo>
                        <a:pt x="13067" y="3904"/>
                      </a:lnTo>
                      <a:lnTo>
                        <a:pt x="12998" y="3592"/>
                      </a:lnTo>
                      <a:lnTo>
                        <a:pt x="12911" y="3280"/>
                      </a:lnTo>
                      <a:lnTo>
                        <a:pt x="12807" y="3002"/>
                      </a:lnTo>
                      <a:lnTo>
                        <a:pt x="12668" y="2742"/>
                      </a:lnTo>
                      <a:lnTo>
                        <a:pt x="12529" y="2482"/>
                      </a:lnTo>
                      <a:lnTo>
                        <a:pt x="12390" y="2256"/>
                      </a:lnTo>
                      <a:lnTo>
                        <a:pt x="12217" y="2030"/>
                      </a:lnTo>
                      <a:lnTo>
                        <a:pt x="12043" y="1822"/>
                      </a:lnTo>
                      <a:lnTo>
                        <a:pt x="11870" y="1614"/>
                      </a:lnTo>
                      <a:lnTo>
                        <a:pt x="11662" y="1440"/>
                      </a:lnTo>
                      <a:lnTo>
                        <a:pt x="11453" y="1267"/>
                      </a:lnTo>
                      <a:lnTo>
                        <a:pt x="11228" y="1093"/>
                      </a:lnTo>
                      <a:lnTo>
                        <a:pt x="11002" y="954"/>
                      </a:lnTo>
                      <a:lnTo>
                        <a:pt x="10759" y="816"/>
                      </a:lnTo>
                      <a:lnTo>
                        <a:pt x="10516" y="694"/>
                      </a:lnTo>
                      <a:lnTo>
                        <a:pt x="10256" y="590"/>
                      </a:lnTo>
                      <a:lnTo>
                        <a:pt x="9978" y="486"/>
                      </a:lnTo>
                      <a:lnTo>
                        <a:pt x="9701" y="399"/>
                      </a:lnTo>
                      <a:lnTo>
                        <a:pt x="9406" y="312"/>
                      </a:lnTo>
                      <a:lnTo>
                        <a:pt x="9111" y="243"/>
                      </a:lnTo>
                      <a:lnTo>
                        <a:pt x="8503" y="139"/>
                      </a:lnTo>
                      <a:lnTo>
                        <a:pt x="7861" y="52"/>
                      </a:lnTo>
                      <a:lnTo>
                        <a:pt x="7202" y="17"/>
                      </a:lnTo>
                      <a:lnTo>
                        <a:pt x="652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19"/>
                <p:cNvSpPr/>
                <p:nvPr/>
              </p:nvSpPr>
              <p:spPr>
                <a:xfrm>
                  <a:off x="4095225" y="2131725"/>
                  <a:ext cx="97200" cy="4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" h="17561" extrusionOk="0">
                      <a:moveTo>
                        <a:pt x="0" y="0"/>
                      </a:moveTo>
                      <a:lnTo>
                        <a:pt x="0" y="17561"/>
                      </a:lnTo>
                      <a:lnTo>
                        <a:pt x="3887" y="17561"/>
                      </a:lnTo>
                      <a:lnTo>
                        <a:pt x="388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19"/>
                <p:cNvSpPr/>
                <p:nvPr/>
              </p:nvSpPr>
              <p:spPr>
                <a:xfrm>
                  <a:off x="4240125" y="2131725"/>
                  <a:ext cx="347500" cy="4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0" h="17561" extrusionOk="0">
                      <a:moveTo>
                        <a:pt x="0" y="0"/>
                      </a:moveTo>
                      <a:lnTo>
                        <a:pt x="0" y="3419"/>
                      </a:lnTo>
                      <a:lnTo>
                        <a:pt x="5015" y="3419"/>
                      </a:lnTo>
                      <a:lnTo>
                        <a:pt x="5015" y="17561"/>
                      </a:lnTo>
                      <a:lnTo>
                        <a:pt x="8885" y="17561"/>
                      </a:lnTo>
                      <a:lnTo>
                        <a:pt x="8885" y="3419"/>
                      </a:lnTo>
                      <a:lnTo>
                        <a:pt x="13900" y="3419"/>
                      </a:lnTo>
                      <a:lnTo>
                        <a:pt x="1390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19"/>
                <p:cNvSpPr/>
                <p:nvPr/>
              </p:nvSpPr>
              <p:spPr>
                <a:xfrm>
                  <a:off x="4534250" y="2131725"/>
                  <a:ext cx="460725" cy="4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29" h="17561" extrusionOk="0">
                      <a:moveTo>
                        <a:pt x="9076" y="5102"/>
                      </a:moveTo>
                      <a:lnTo>
                        <a:pt x="11227" y="10568"/>
                      </a:lnTo>
                      <a:lnTo>
                        <a:pt x="6941" y="10568"/>
                      </a:lnTo>
                      <a:lnTo>
                        <a:pt x="9076" y="5102"/>
                      </a:lnTo>
                      <a:close/>
                      <a:moveTo>
                        <a:pt x="7583" y="0"/>
                      </a:moveTo>
                      <a:lnTo>
                        <a:pt x="0" y="17561"/>
                      </a:lnTo>
                      <a:lnTo>
                        <a:pt x="4252" y="17561"/>
                      </a:lnTo>
                      <a:lnTo>
                        <a:pt x="5727" y="13847"/>
                      </a:lnTo>
                      <a:lnTo>
                        <a:pt x="12546" y="13847"/>
                      </a:lnTo>
                      <a:lnTo>
                        <a:pt x="14056" y="17561"/>
                      </a:lnTo>
                      <a:lnTo>
                        <a:pt x="18429" y="17561"/>
                      </a:lnTo>
                      <a:lnTo>
                        <a:pt x="1079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19"/>
                <p:cNvSpPr/>
                <p:nvPr/>
              </p:nvSpPr>
              <p:spPr>
                <a:xfrm>
                  <a:off x="5042675" y="2131725"/>
                  <a:ext cx="276350" cy="4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4" h="17561" extrusionOk="0">
                      <a:moveTo>
                        <a:pt x="0" y="0"/>
                      </a:moveTo>
                      <a:lnTo>
                        <a:pt x="0" y="17561"/>
                      </a:lnTo>
                      <a:lnTo>
                        <a:pt x="11054" y="17561"/>
                      </a:lnTo>
                      <a:lnTo>
                        <a:pt x="11054" y="13986"/>
                      </a:lnTo>
                      <a:lnTo>
                        <a:pt x="3870" y="13986"/>
                      </a:lnTo>
                      <a:lnTo>
                        <a:pt x="387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19"/>
                <p:cNvSpPr/>
                <p:nvPr/>
              </p:nvSpPr>
              <p:spPr>
                <a:xfrm>
                  <a:off x="3047550" y="238125"/>
                  <a:ext cx="1524450" cy="152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78" h="60978" extrusionOk="0">
                      <a:moveTo>
                        <a:pt x="60978" y="20320"/>
                      </a:moveTo>
                      <a:lnTo>
                        <a:pt x="60978" y="40657"/>
                      </a:lnTo>
                      <a:lnTo>
                        <a:pt x="40658" y="40657"/>
                      </a:lnTo>
                      <a:lnTo>
                        <a:pt x="40658" y="60977"/>
                      </a:lnTo>
                      <a:lnTo>
                        <a:pt x="20338" y="60977"/>
                      </a:lnTo>
                      <a:lnTo>
                        <a:pt x="20338" y="40657"/>
                      </a:lnTo>
                      <a:lnTo>
                        <a:pt x="1" y="40657"/>
                      </a:lnTo>
                      <a:lnTo>
                        <a:pt x="1" y="20320"/>
                      </a:lnTo>
                      <a:lnTo>
                        <a:pt x="20338" y="20320"/>
                      </a:lnTo>
                      <a:lnTo>
                        <a:pt x="20338" y="0"/>
                      </a:lnTo>
                      <a:lnTo>
                        <a:pt x="40658" y="0"/>
                      </a:lnTo>
                      <a:lnTo>
                        <a:pt x="40658" y="20320"/>
                      </a:lnTo>
                      <a:lnTo>
                        <a:pt x="60978" y="2032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19"/>
                <p:cNvSpPr/>
                <p:nvPr/>
              </p:nvSpPr>
              <p:spPr>
                <a:xfrm>
                  <a:off x="3174225" y="3444000"/>
                  <a:ext cx="1271100" cy="170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44" h="68041" extrusionOk="0">
                      <a:moveTo>
                        <a:pt x="1" y="68040"/>
                      </a:moveTo>
                      <a:lnTo>
                        <a:pt x="50844" y="68040"/>
                      </a:lnTo>
                      <a:lnTo>
                        <a:pt x="50844" y="1"/>
                      </a:lnTo>
                      <a:lnTo>
                        <a:pt x="1" y="1"/>
                      </a:lnTo>
                      <a:lnTo>
                        <a:pt x="1" y="68040"/>
                      </a:lnTo>
                      <a:close/>
                    </a:path>
                  </a:pathLst>
                </a:custGeom>
                <a:solidFill>
                  <a:srgbClr val="52FF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19"/>
                <p:cNvSpPr/>
                <p:nvPr/>
              </p:nvSpPr>
              <p:spPr>
                <a:xfrm>
                  <a:off x="3174225" y="3444000"/>
                  <a:ext cx="87650" cy="170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6" h="68041" extrusionOk="0">
                      <a:moveTo>
                        <a:pt x="1" y="68040"/>
                      </a:moveTo>
                      <a:lnTo>
                        <a:pt x="3506" y="68040"/>
                      </a:lnTo>
                      <a:lnTo>
                        <a:pt x="3506" y="1"/>
                      </a:lnTo>
                      <a:lnTo>
                        <a:pt x="1" y="1"/>
                      </a:lnTo>
                      <a:lnTo>
                        <a:pt x="1" y="6804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9"/>
                <p:cNvSpPr/>
                <p:nvPr/>
              </p:nvSpPr>
              <p:spPr>
                <a:xfrm>
                  <a:off x="4358125" y="3444000"/>
                  <a:ext cx="87200" cy="170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8" h="68041" extrusionOk="0">
                      <a:moveTo>
                        <a:pt x="0" y="68040"/>
                      </a:moveTo>
                      <a:lnTo>
                        <a:pt x="3488" y="68040"/>
                      </a:lnTo>
                      <a:lnTo>
                        <a:pt x="3488" y="1"/>
                      </a:lnTo>
                      <a:lnTo>
                        <a:pt x="0" y="1"/>
                      </a:lnTo>
                      <a:lnTo>
                        <a:pt x="0" y="6804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19"/>
                <p:cNvSpPr/>
                <p:nvPr/>
              </p:nvSpPr>
              <p:spPr>
                <a:xfrm>
                  <a:off x="3218050" y="3444000"/>
                  <a:ext cx="1183900" cy="8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6" h="3506" extrusionOk="0">
                      <a:moveTo>
                        <a:pt x="47356" y="1"/>
                      </a:moveTo>
                      <a:lnTo>
                        <a:pt x="47356" y="3506"/>
                      </a:lnTo>
                      <a:lnTo>
                        <a:pt x="0" y="3506"/>
                      </a:lnTo>
                      <a:lnTo>
                        <a:pt x="0" y="1"/>
                      </a:lnTo>
                      <a:lnTo>
                        <a:pt x="4735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19"/>
                <p:cNvSpPr/>
                <p:nvPr/>
              </p:nvSpPr>
              <p:spPr>
                <a:xfrm>
                  <a:off x="3224125" y="4250900"/>
                  <a:ext cx="1171750" cy="8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0" h="3506" extrusionOk="0">
                      <a:moveTo>
                        <a:pt x="46870" y="1"/>
                      </a:moveTo>
                      <a:lnTo>
                        <a:pt x="46870" y="3506"/>
                      </a:lnTo>
                      <a:lnTo>
                        <a:pt x="0" y="3506"/>
                      </a:lnTo>
                      <a:lnTo>
                        <a:pt x="0" y="1"/>
                      </a:lnTo>
                      <a:lnTo>
                        <a:pt x="4687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19"/>
                <p:cNvSpPr/>
                <p:nvPr/>
              </p:nvSpPr>
              <p:spPr>
                <a:xfrm>
                  <a:off x="4646175" y="3444000"/>
                  <a:ext cx="1055050" cy="88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02" h="35401" extrusionOk="0">
                      <a:moveTo>
                        <a:pt x="0" y="35400"/>
                      </a:moveTo>
                      <a:lnTo>
                        <a:pt x="42202" y="35400"/>
                      </a:lnTo>
                      <a:lnTo>
                        <a:pt x="42202" y="1"/>
                      </a:lnTo>
                      <a:lnTo>
                        <a:pt x="0" y="1"/>
                      </a:lnTo>
                      <a:lnTo>
                        <a:pt x="0" y="354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19"/>
                <p:cNvSpPr/>
                <p:nvPr/>
              </p:nvSpPr>
              <p:spPr>
                <a:xfrm>
                  <a:off x="4733375" y="3517325"/>
                  <a:ext cx="880225" cy="7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09" h="29535" extrusionOk="0">
                      <a:moveTo>
                        <a:pt x="0" y="29534"/>
                      </a:moveTo>
                      <a:lnTo>
                        <a:pt x="35208" y="29534"/>
                      </a:lnTo>
                      <a:lnTo>
                        <a:pt x="35208" y="0"/>
                      </a:lnTo>
                      <a:lnTo>
                        <a:pt x="0" y="0"/>
                      </a:lnTo>
                      <a:lnTo>
                        <a:pt x="0" y="29534"/>
                      </a:lnTo>
                      <a:close/>
                    </a:path>
                  </a:pathLst>
                </a:custGeom>
                <a:solidFill>
                  <a:srgbClr val="52FF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19"/>
                <p:cNvSpPr/>
                <p:nvPr/>
              </p:nvSpPr>
              <p:spPr>
                <a:xfrm>
                  <a:off x="4688675" y="3842675"/>
                  <a:ext cx="970050" cy="8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02" h="3506" extrusionOk="0">
                      <a:moveTo>
                        <a:pt x="38801" y="3506"/>
                      </a:moveTo>
                      <a:lnTo>
                        <a:pt x="38801" y="1"/>
                      </a:lnTo>
                      <a:lnTo>
                        <a:pt x="1" y="1"/>
                      </a:lnTo>
                      <a:lnTo>
                        <a:pt x="1" y="3506"/>
                      </a:lnTo>
                      <a:lnTo>
                        <a:pt x="38801" y="350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19"/>
                <p:cNvSpPr/>
                <p:nvPr/>
              </p:nvSpPr>
              <p:spPr>
                <a:xfrm>
                  <a:off x="1924400" y="3444000"/>
                  <a:ext cx="1055500" cy="88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20" h="35401" extrusionOk="0">
                      <a:moveTo>
                        <a:pt x="1" y="35400"/>
                      </a:moveTo>
                      <a:lnTo>
                        <a:pt x="42220" y="35400"/>
                      </a:lnTo>
                      <a:lnTo>
                        <a:pt x="42220" y="1"/>
                      </a:lnTo>
                      <a:lnTo>
                        <a:pt x="1" y="1"/>
                      </a:lnTo>
                      <a:lnTo>
                        <a:pt x="1" y="354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19"/>
                <p:cNvSpPr/>
                <p:nvPr/>
              </p:nvSpPr>
              <p:spPr>
                <a:xfrm>
                  <a:off x="2012050" y="3517325"/>
                  <a:ext cx="880225" cy="7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09" h="29535" extrusionOk="0">
                      <a:moveTo>
                        <a:pt x="0" y="29534"/>
                      </a:moveTo>
                      <a:lnTo>
                        <a:pt x="35209" y="29534"/>
                      </a:lnTo>
                      <a:lnTo>
                        <a:pt x="35209" y="0"/>
                      </a:lnTo>
                      <a:lnTo>
                        <a:pt x="0" y="0"/>
                      </a:lnTo>
                      <a:lnTo>
                        <a:pt x="0" y="29534"/>
                      </a:lnTo>
                      <a:close/>
                    </a:path>
                  </a:pathLst>
                </a:custGeom>
                <a:solidFill>
                  <a:srgbClr val="52FF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19"/>
                <p:cNvSpPr/>
                <p:nvPr/>
              </p:nvSpPr>
              <p:spPr>
                <a:xfrm>
                  <a:off x="1966925" y="3842675"/>
                  <a:ext cx="970475" cy="8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19" h="3506" extrusionOk="0">
                      <a:moveTo>
                        <a:pt x="38818" y="3506"/>
                      </a:moveTo>
                      <a:lnTo>
                        <a:pt x="38818" y="1"/>
                      </a:lnTo>
                      <a:lnTo>
                        <a:pt x="1" y="1"/>
                      </a:lnTo>
                      <a:lnTo>
                        <a:pt x="1" y="3506"/>
                      </a:lnTo>
                      <a:lnTo>
                        <a:pt x="38818" y="350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3" name="Google Shape;423;p19"/>
              <p:cNvSpPr/>
              <p:nvPr/>
            </p:nvSpPr>
            <p:spPr>
              <a:xfrm>
                <a:off x="4422288" y="2742000"/>
                <a:ext cx="299400" cy="2994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19"/>
            <p:cNvSpPr/>
            <p:nvPr/>
          </p:nvSpPr>
          <p:spPr>
            <a:xfrm>
              <a:off x="4479325" y="3395175"/>
              <a:ext cx="185700" cy="185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25" name="Google Shape;425;p19"/>
          <p:cNvCxnSpPr>
            <a:stCxn id="359" idx="2"/>
            <a:endCxn id="424" idx="4"/>
          </p:cNvCxnSpPr>
          <p:nvPr/>
        </p:nvCxnSpPr>
        <p:spPr>
          <a:xfrm rot="10800000">
            <a:off x="4572038" y="3580813"/>
            <a:ext cx="1488600" cy="6918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sp>
        <p:nvSpPr>
          <p:cNvPr id="431" name="Google Shape;431;p20"/>
          <p:cNvSpPr/>
          <p:nvPr/>
        </p:nvSpPr>
        <p:spPr>
          <a:xfrm>
            <a:off x="3189400" y="2305183"/>
            <a:ext cx="721800" cy="721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0"/>
          <p:cNvSpPr/>
          <p:nvPr/>
        </p:nvSpPr>
        <p:spPr>
          <a:xfrm>
            <a:off x="5252000" y="1920792"/>
            <a:ext cx="721800" cy="72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0"/>
          <p:cNvSpPr/>
          <p:nvPr/>
        </p:nvSpPr>
        <p:spPr>
          <a:xfrm>
            <a:off x="7300200" y="1536400"/>
            <a:ext cx="721800" cy="721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4" name="Google Shape;434;p20"/>
          <p:cNvGrpSpPr/>
          <p:nvPr/>
        </p:nvGrpSpPr>
        <p:grpSpPr>
          <a:xfrm>
            <a:off x="2515000" y="1790121"/>
            <a:ext cx="2061000" cy="2669525"/>
            <a:chOff x="2518200" y="1972300"/>
            <a:chExt cx="2061000" cy="2669525"/>
          </a:xfrm>
        </p:grpSpPr>
        <p:grpSp>
          <p:nvGrpSpPr>
            <p:cNvPr id="435" name="Google Shape;435;p20"/>
            <p:cNvGrpSpPr/>
            <p:nvPr/>
          </p:nvGrpSpPr>
          <p:grpSpPr>
            <a:xfrm>
              <a:off x="2518200" y="3392425"/>
              <a:ext cx="2061000" cy="1249400"/>
              <a:chOff x="2518200" y="3482675"/>
              <a:chExt cx="2061000" cy="1249400"/>
            </a:xfrm>
          </p:grpSpPr>
          <p:sp>
            <p:nvSpPr>
              <p:cNvPr id="436" name="Google Shape;436;p20"/>
              <p:cNvSpPr txBox="1"/>
              <p:nvPr/>
            </p:nvSpPr>
            <p:spPr>
              <a:xfrm>
                <a:off x="2723100" y="34826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437" name="Google Shape;437;p20"/>
              <p:cNvSpPr txBox="1"/>
              <p:nvPr/>
            </p:nvSpPr>
            <p:spPr>
              <a:xfrm>
                <a:off x="2518200" y="3824275"/>
                <a:ext cx="2061000" cy="9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the second planet from the Sun and has very high temperatures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38" name="Google Shape;438;p20"/>
            <p:cNvSpPr txBox="1"/>
            <p:nvPr/>
          </p:nvSpPr>
          <p:spPr>
            <a:xfrm>
              <a:off x="2723100" y="19723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39" name="Google Shape;439;p20"/>
          <p:cNvGrpSpPr/>
          <p:nvPr/>
        </p:nvGrpSpPr>
        <p:grpSpPr>
          <a:xfrm>
            <a:off x="4572800" y="1405729"/>
            <a:ext cx="2061000" cy="2669525"/>
            <a:chOff x="4579200" y="1146738"/>
            <a:chExt cx="2061000" cy="2669525"/>
          </a:xfrm>
        </p:grpSpPr>
        <p:grpSp>
          <p:nvGrpSpPr>
            <p:cNvPr id="440" name="Google Shape;440;p20"/>
            <p:cNvGrpSpPr/>
            <p:nvPr/>
          </p:nvGrpSpPr>
          <p:grpSpPr>
            <a:xfrm>
              <a:off x="4579200" y="2566863"/>
              <a:ext cx="2061000" cy="1249400"/>
              <a:chOff x="3541500" y="3482675"/>
              <a:chExt cx="2061000" cy="1249400"/>
            </a:xfrm>
          </p:grpSpPr>
          <p:sp>
            <p:nvSpPr>
              <p:cNvPr id="441" name="Google Shape;441;p20"/>
              <p:cNvSpPr txBox="1"/>
              <p:nvPr/>
            </p:nvSpPr>
            <p:spPr>
              <a:xfrm>
                <a:off x="3746400" y="34826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442" name="Google Shape;442;p20"/>
              <p:cNvSpPr txBox="1"/>
              <p:nvPr/>
            </p:nvSpPr>
            <p:spPr>
              <a:xfrm>
                <a:off x="3541500" y="3824275"/>
                <a:ext cx="2061000" cy="9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huge gas giant named after the Roman god of the skies and the lightning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43" name="Google Shape;443;p20"/>
            <p:cNvSpPr txBox="1"/>
            <p:nvPr/>
          </p:nvSpPr>
          <p:spPr>
            <a:xfrm>
              <a:off x="4784100" y="1146738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44" name="Google Shape;444;p20"/>
          <p:cNvGrpSpPr/>
          <p:nvPr/>
        </p:nvGrpSpPr>
        <p:grpSpPr>
          <a:xfrm>
            <a:off x="6630600" y="1021338"/>
            <a:ext cx="2061000" cy="2669525"/>
            <a:chOff x="6625800" y="1972300"/>
            <a:chExt cx="2061000" cy="2669525"/>
          </a:xfrm>
        </p:grpSpPr>
        <p:grpSp>
          <p:nvGrpSpPr>
            <p:cNvPr id="445" name="Google Shape;445;p20"/>
            <p:cNvGrpSpPr/>
            <p:nvPr/>
          </p:nvGrpSpPr>
          <p:grpSpPr>
            <a:xfrm>
              <a:off x="6625800" y="3392425"/>
              <a:ext cx="2061000" cy="1249400"/>
              <a:chOff x="3541500" y="1073600"/>
              <a:chExt cx="2061000" cy="1249400"/>
            </a:xfrm>
          </p:grpSpPr>
          <p:sp>
            <p:nvSpPr>
              <p:cNvPr id="446" name="Google Shape;446;p20"/>
              <p:cNvSpPr txBox="1"/>
              <p:nvPr/>
            </p:nvSpPr>
            <p:spPr>
              <a:xfrm>
                <a:off x="3746400" y="10736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447" name="Google Shape;447;p20"/>
              <p:cNvSpPr txBox="1"/>
              <p:nvPr/>
            </p:nvSpPr>
            <p:spPr>
              <a:xfrm>
                <a:off x="3541500" y="1415200"/>
                <a:ext cx="2061000" cy="9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Mars is a cold place full of iron oxide dust, which gives the planet its reddish cast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48" name="Google Shape;448;p20"/>
            <p:cNvSpPr txBox="1"/>
            <p:nvPr/>
          </p:nvSpPr>
          <p:spPr>
            <a:xfrm>
              <a:off x="6830700" y="19723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449" name="Google Shape;449;p20"/>
          <p:cNvCxnSpPr>
            <a:stCxn id="431" idx="6"/>
            <a:endCxn id="432" idx="2"/>
          </p:cNvCxnSpPr>
          <p:nvPr/>
        </p:nvCxnSpPr>
        <p:spPr>
          <a:xfrm rot="10800000" flipH="1">
            <a:off x="3911200" y="2281783"/>
            <a:ext cx="1340700" cy="3843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0" name="Google Shape;450;p20"/>
          <p:cNvCxnSpPr>
            <a:stCxn id="432" idx="6"/>
            <a:endCxn id="433" idx="2"/>
          </p:cNvCxnSpPr>
          <p:nvPr/>
        </p:nvCxnSpPr>
        <p:spPr>
          <a:xfrm rot="10800000" flipH="1">
            <a:off x="5973800" y="1897392"/>
            <a:ext cx="1326300" cy="3843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451" name="Google Shape;451;p20"/>
          <p:cNvGrpSpPr/>
          <p:nvPr/>
        </p:nvGrpSpPr>
        <p:grpSpPr>
          <a:xfrm>
            <a:off x="7484226" y="1720423"/>
            <a:ext cx="353757" cy="353757"/>
            <a:chOff x="-25834600" y="3176875"/>
            <a:chExt cx="296950" cy="296950"/>
          </a:xfrm>
        </p:grpSpPr>
        <p:sp>
          <p:nvSpPr>
            <p:cNvPr id="452" name="Google Shape;452;p20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0"/>
          <p:cNvGrpSpPr/>
          <p:nvPr/>
        </p:nvGrpSpPr>
        <p:grpSpPr>
          <a:xfrm>
            <a:off x="3374300" y="2489673"/>
            <a:ext cx="351880" cy="352803"/>
            <a:chOff x="-23615075" y="3148525"/>
            <a:chExt cx="295375" cy="296150"/>
          </a:xfrm>
        </p:grpSpPr>
        <p:sp>
          <p:nvSpPr>
            <p:cNvPr id="458" name="Google Shape;458;p20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" name="Google Shape;462;p20"/>
          <p:cNvGrpSpPr/>
          <p:nvPr/>
        </p:nvGrpSpPr>
        <p:grpSpPr>
          <a:xfrm>
            <a:off x="5436451" y="2105298"/>
            <a:ext cx="352803" cy="352803"/>
            <a:chOff x="-23245675" y="3148525"/>
            <a:chExt cx="296150" cy="296150"/>
          </a:xfrm>
        </p:grpSpPr>
        <p:sp>
          <p:nvSpPr>
            <p:cNvPr id="463" name="Google Shape;463;p20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0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20"/>
          <p:cNvGrpSpPr/>
          <p:nvPr/>
        </p:nvGrpSpPr>
        <p:grpSpPr>
          <a:xfrm flipH="1">
            <a:off x="457230" y="1351743"/>
            <a:ext cx="2000855" cy="3107915"/>
            <a:chOff x="8895900" y="2635950"/>
            <a:chExt cx="1349467" cy="2096118"/>
          </a:xfrm>
        </p:grpSpPr>
        <p:sp>
          <p:nvSpPr>
            <p:cNvPr id="467" name="Google Shape;467;p20"/>
            <p:cNvSpPr/>
            <p:nvPr/>
          </p:nvSpPr>
          <p:spPr>
            <a:xfrm>
              <a:off x="9015367" y="4429068"/>
              <a:ext cx="1230000" cy="3030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8" name="Google Shape;468;p20"/>
            <p:cNvGrpSpPr/>
            <p:nvPr/>
          </p:nvGrpSpPr>
          <p:grpSpPr>
            <a:xfrm>
              <a:off x="8895900" y="2635950"/>
              <a:ext cx="1303700" cy="2028950"/>
              <a:chOff x="5638575" y="2850200"/>
              <a:chExt cx="1303700" cy="2028950"/>
            </a:xfrm>
          </p:grpSpPr>
          <p:sp>
            <p:nvSpPr>
              <p:cNvPr id="469" name="Google Shape;469;p20"/>
              <p:cNvSpPr/>
              <p:nvPr/>
            </p:nvSpPr>
            <p:spPr>
              <a:xfrm>
                <a:off x="5710625" y="3351950"/>
                <a:ext cx="376875" cy="339775"/>
              </a:xfrm>
              <a:custGeom>
                <a:avLst/>
                <a:gdLst/>
                <a:ahLst/>
                <a:cxnLst/>
                <a:rect l="l" t="t" r="r" b="b"/>
                <a:pathLst>
                  <a:path w="15075" h="13591" extrusionOk="0">
                    <a:moveTo>
                      <a:pt x="15025" y="1"/>
                    </a:moveTo>
                    <a:lnTo>
                      <a:pt x="14283" y="965"/>
                    </a:lnTo>
                    <a:lnTo>
                      <a:pt x="13566" y="1942"/>
                    </a:lnTo>
                    <a:lnTo>
                      <a:pt x="12873" y="2931"/>
                    </a:lnTo>
                    <a:lnTo>
                      <a:pt x="12193" y="3933"/>
                    </a:lnTo>
                    <a:lnTo>
                      <a:pt x="11525" y="4947"/>
                    </a:lnTo>
                    <a:lnTo>
                      <a:pt x="10870" y="5973"/>
                    </a:lnTo>
                    <a:lnTo>
                      <a:pt x="10239" y="7000"/>
                    </a:lnTo>
                    <a:lnTo>
                      <a:pt x="9633" y="8051"/>
                    </a:lnTo>
                    <a:lnTo>
                      <a:pt x="9460" y="8323"/>
                    </a:lnTo>
                    <a:lnTo>
                      <a:pt x="9374" y="8446"/>
                    </a:lnTo>
                    <a:lnTo>
                      <a:pt x="9262" y="8570"/>
                    </a:lnTo>
                    <a:lnTo>
                      <a:pt x="9151" y="8669"/>
                    </a:lnTo>
                    <a:lnTo>
                      <a:pt x="9027" y="8756"/>
                    </a:lnTo>
                    <a:lnTo>
                      <a:pt x="8965" y="8793"/>
                    </a:lnTo>
                    <a:lnTo>
                      <a:pt x="8891" y="8817"/>
                    </a:lnTo>
                    <a:lnTo>
                      <a:pt x="8829" y="8830"/>
                    </a:lnTo>
                    <a:lnTo>
                      <a:pt x="8755" y="8842"/>
                    </a:lnTo>
                    <a:lnTo>
                      <a:pt x="8669" y="8854"/>
                    </a:lnTo>
                    <a:lnTo>
                      <a:pt x="8582" y="8842"/>
                    </a:lnTo>
                    <a:lnTo>
                      <a:pt x="8421" y="8805"/>
                    </a:lnTo>
                    <a:lnTo>
                      <a:pt x="8261" y="8743"/>
                    </a:lnTo>
                    <a:lnTo>
                      <a:pt x="8100" y="8681"/>
                    </a:lnTo>
                    <a:lnTo>
                      <a:pt x="1534" y="5652"/>
                    </a:lnTo>
                    <a:lnTo>
                      <a:pt x="0" y="9324"/>
                    </a:lnTo>
                    <a:lnTo>
                      <a:pt x="483" y="9584"/>
                    </a:lnTo>
                    <a:lnTo>
                      <a:pt x="952" y="9844"/>
                    </a:lnTo>
                    <a:lnTo>
                      <a:pt x="1917" y="10338"/>
                    </a:lnTo>
                    <a:lnTo>
                      <a:pt x="2906" y="10808"/>
                    </a:lnTo>
                    <a:lnTo>
                      <a:pt x="3883" y="11253"/>
                    </a:lnTo>
                    <a:lnTo>
                      <a:pt x="4885" y="11686"/>
                    </a:lnTo>
                    <a:lnTo>
                      <a:pt x="5886" y="12107"/>
                    </a:lnTo>
                    <a:lnTo>
                      <a:pt x="7890" y="12935"/>
                    </a:lnTo>
                    <a:lnTo>
                      <a:pt x="8446" y="13158"/>
                    </a:lnTo>
                    <a:lnTo>
                      <a:pt x="8718" y="13257"/>
                    </a:lnTo>
                    <a:lnTo>
                      <a:pt x="9003" y="13356"/>
                    </a:lnTo>
                    <a:lnTo>
                      <a:pt x="9287" y="13430"/>
                    </a:lnTo>
                    <a:lnTo>
                      <a:pt x="9571" y="13504"/>
                    </a:lnTo>
                    <a:lnTo>
                      <a:pt x="9856" y="13553"/>
                    </a:lnTo>
                    <a:lnTo>
                      <a:pt x="10153" y="13578"/>
                    </a:lnTo>
                    <a:lnTo>
                      <a:pt x="10326" y="13591"/>
                    </a:lnTo>
                    <a:lnTo>
                      <a:pt x="10511" y="13578"/>
                    </a:lnTo>
                    <a:lnTo>
                      <a:pt x="10684" y="13566"/>
                    </a:lnTo>
                    <a:lnTo>
                      <a:pt x="10857" y="13553"/>
                    </a:lnTo>
                    <a:lnTo>
                      <a:pt x="11031" y="13529"/>
                    </a:lnTo>
                    <a:lnTo>
                      <a:pt x="11216" y="13492"/>
                    </a:lnTo>
                    <a:lnTo>
                      <a:pt x="11550" y="13393"/>
                    </a:lnTo>
                    <a:lnTo>
                      <a:pt x="11896" y="13281"/>
                    </a:lnTo>
                    <a:lnTo>
                      <a:pt x="12230" y="13145"/>
                    </a:lnTo>
                    <a:lnTo>
                      <a:pt x="12552" y="12985"/>
                    </a:lnTo>
                    <a:lnTo>
                      <a:pt x="12861" y="12799"/>
                    </a:lnTo>
                    <a:lnTo>
                      <a:pt x="13157" y="12614"/>
                    </a:lnTo>
                    <a:lnTo>
                      <a:pt x="13454" y="12403"/>
                    </a:lnTo>
                    <a:lnTo>
                      <a:pt x="13739" y="12193"/>
                    </a:lnTo>
                    <a:lnTo>
                      <a:pt x="14011" y="11958"/>
                    </a:lnTo>
                    <a:lnTo>
                      <a:pt x="14283" y="11736"/>
                    </a:lnTo>
                    <a:lnTo>
                      <a:pt x="14555" y="11488"/>
                    </a:lnTo>
                    <a:lnTo>
                      <a:pt x="15074" y="11006"/>
                    </a:lnTo>
                    <a:lnTo>
                      <a:pt x="15074" y="11006"/>
                    </a:lnTo>
                    <a:lnTo>
                      <a:pt x="14864" y="11117"/>
                    </a:lnTo>
                    <a:lnTo>
                      <a:pt x="14864" y="11117"/>
                    </a:lnTo>
                    <a:lnTo>
                      <a:pt x="150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0"/>
              <p:cNvSpPr/>
              <p:nvPr/>
            </p:nvSpPr>
            <p:spPr>
              <a:xfrm>
                <a:off x="5710625" y="3351950"/>
                <a:ext cx="376875" cy="339775"/>
              </a:xfrm>
              <a:custGeom>
                <a:avLst/>
                <a:gdLst/>
                <a:ahLst/>
                <a:cxnLst/>
                <a:rect l="l" t="t" r="r" b="b"/>
                <a:pathLst>
                  <a:path w="15075" h="13591" fill="none" extrusionOk="0">
                    <a:moveTo>
                      <a:pt x="15025" y="1"/>
                    </a:moveTo>
                    <a:lnTo>
                      <a:pt x="15025" y="1"/>
                    </a:lnTo>
                    <a:lnTo>
                      <a:pt x="14283" y="965"/>
                    </a:lnTo>
                    <a:lnTo>
                      <a:pt x="13566" y="1942"/>
                    </a:lnTo>
                    <a:lnTo>
                      <a:pt x="12873" y="2931"/>
                    </a:lnTo>
                    <a:lnTo>
                      <a:pt x="12193" y="3933"/>
                    </a:lnTo>
                    <a:lnTo>
                      <a:pt x="11525" y="4947"/>
                    </a:lnTo>
                    <a:lnTo>
                      <a:pt x="10870" y="5973"/>
                    </a:lnTo>
                    <a:lnTo>
                      <a:pt x="10239" y="7000"/>
                    </a:lnTo>
                    <a:lnTo>
                      <a:pt x="9633" y="8051"/>
                    </a:lnTo>
                    <a:lnTo>
                      <a:pt x="9633" y="8051"/>
                    </a:lnTo>
                    <a:lnTo>
                      <a:pt x="9460" y="8323"/>
                    </a:lnTo>
                    <a:lnTo>
                      <a:pt x="9374" y="8446"/>
                    </a:lnTo>
                    <a:lnTo>
                      <a:pt x="9262" y="8570"/>
                    </a:lnTo>
                    <a:lnTo>
                      <a:pt x="9151" y="8669"/>
                    </a:lnTo>
                    <a:lnTo>
                      <a:pt x="9027" y="8756"/>
                    </a:lnTo>
                    <a:lnTo>
                      <a:pt x="8965" y="8793"/>
                    </a:lnTo>
                    <a:lnTo>
                      <a:pt x="8891" y="8817"/>
                    </a:lnTo>
                    <a:lnTo>
                      <a:pt x="8829" y="8830"/>
                    </a:lnTo>
                    <a:lnTo>
                      <a:pt x="8755" y="8842"/>
                    </a:lnTo>
                    <a:lnTo>
                      <a:pt x="8755" y="8842"/>
                    </a:lnTo>
                    <a:lnTo>
                      <a:pt x="8669" y="8854"/>
                    </a:lnTo>
                    <a:lnTo>
                      <a:pt x="8582" y="8842"/>
                    </a:lnTo>
                    <a:lnTo>
                      <a:pt x="8421" y="8805"/>
                    </a:lnTo>
                    <a:lnTo>
                      <a:pt x="8261" y="8743"/>
                    </a:lnTo>
                    <a:lnTo>
                      <a:pt x="8100" y="8681"/>
                    </a:lnTo>
                    <a:lnTo>
                      <a:pt x="8100" y="8681"/>
                    </a:lnTo>
                    <a:lnTo>
                      <a:pt x="1534" y="5652"/>
                    </a:lnTo>
                    <a:lnTo>
                      <a:pt x="1534" y="5652"/>
                    </a:lnTo>
                    <a:lnTo>
                      <a:pt x="0" y="9324"/>
                    </a:lnTo>
                    <a:lnTo>
                      <a:pt x="0" y="9324"/>
                    </a:lnTo>
                    <a:lnTo>
                      <a:pt x="483" y="9584"/>
                    </a:lnTo>
                    <a:lnTo>
                      <a:pt x="952" y="9844"/>
                    </a:lnTo>
                    <a:lnTo>
                      <a:pt x="1917" y="10338"/>
                    </a:lnTo>
                    <a:lnTo>
                      <a:pt x="2906" y="10808"/>
                    </a:lnTo>
                    <a:lnTo>
                      <a:pt x="3883" y="11253"/>
                    </a:lnTo>
                    <a:lnTo>
                      <a:pt x="4885" y="11686"/>
                    </a:lnTo>
                    <a:lnTo>
                      <a:pt x="5886" y="12107"/>
                    </a:lnTo>
                    <a:lnTo>
                      <a:pt x="7890" y="12935"/>
                    </a:lnTo>
                    <a:lnTo>
                      <a:pt x="7890" y="12935"/>
                    </a:lnTo>
                    <a:lnTo>
                      <a:pt x="8446" y="13158"/>
                    </a:lnTo>
                    <a:lnTo>
                      <a:pt x="8718" y="13257"/>
                    </a:lnTo>
                    <a:lnTo>
                      <a:pt x="9003" y="13356"/>
                    </a:lnTo>
                    <a:lnTo>
                      <a:pt x="9287" y="13430"/>
                    </a:lnTo>
                    <a:lnTo>
                      <a:pt x="9571" y="13504"/>
                    </a:lnTo>
                    <a:lnTo>
                      <a:pt x="9856" y="13553"/>
                    </a:lnTo>
                    <a:lnTo>
                      <a:pt x="10153" y="13578"/>
                    </a:lnTo>
                    <a:lnTo>
                      <a:pt x="10153" y="13578"/>
                    </a:lnTo>
                    <a:lnTo>
                      <a:pt x="10326" y="13591"/>
                    </a:lnTo>
                    <a:lnTo>
                      <a:pt x="10511" y="13578"/>
                    </a:lnTo>
                    <a:lnTo>
                      <a:pt x="10684" y="13566"/>
                    </a:lnTo>
                    <a:lnTo>
                      <a:pt x="10857" y="13553"/>
                    </a:lnTo>
                    <a:lnTo>
                      <a:pt x="11031" y="13529"/>
                    </a:lnTo>
                    <a:lnTo>
                      <a:pt x="11216" y="13492"/>
                    </a:lnTo>
                    <a:lnTo>
                      <a:pt x="11550" y="13393"/>
                    </a:lnTo>
                    <a:lnTo>
                      <a:pt x="11896" y="13281"/>
                    </a:lnTo>
                    <a:lnTo>
                      <a:pt x="12230" y="13145"/>
                    </a:lnTo>
                    <a:lnTo>
                      <a:pt x="12552" y="12985"/>
                    </a:lnTo>
                    <a:lnTo>
                      <a:pt x="12861" y="12799"/>
                    </a:lnTo>
                    <a:lnTo>
                      <a:pt x="12861" y="12799"/>
                    </a:lnTo>
                    <a:lnTo>
                      <a:pt x="13157" y="12614"/>
                    </a:lnTo>
                    <a:lnTo>
                      <a:pt x="13454" y="12403"/>
                    </a:lnTo>
                    <a:lnTo>
                      <a:pt x="13739" y="12193"/>
                    </a:lnTo>
                    <a:lnTo>
                      <a:pt x="14011" y="11958"/>
                    </a:lnTo>
                    <a:lnTo>
                      <a:pt x="14283" y="11736"/>
                    </a:lnTo>
                    <a:lnTo>
                      <a:pt x="14555" y="11488"/>
                    </a:lnTo>
                    <a:lnTo>
                      <a:pt x="15074" y="11006"/>
                    </a:lnTo>
                    <a:lnTo>
                      <a:pt x="15074" y="11006"/>
                    </a:lnTo>
                    <a:lnTo>
                      <a:pt x="14864" y="1111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0"/>
              <p:cNvSpPr/>
              <p:nvPr/>
            </p:nvSpPr>
            <p:spPr>
              <a:xfrm>
                <a:off x="5698250" y="3339575"/>
                <a:ext cx="401925" cy="364525"/>
              </a:xfrm>
              <a:custGeom>
                <a:avLst/>
                <a:gdLst/>
                <a:ahLst/>
                <a:cxnLst/>
                <a:rect l="l" t="t" r="r" b="b"/>
                <a:pathLst>
                  <a:path w="16077" h="14581" extrusionOk="0">
                    <a:moveTo>
                      <a:pt x="15458" y="1"/>
                    </a:moveTo>
                    <a:lnTo>
                      <a:pt x="15359" y="26"/>
                    </a:lnTo>
                    <a:lnTo>
                      <a:pt x="15272" y="63"/>
                    </a:lnTo>
                    <a:lnTo>
                      <a:pt x="15198" y="112"/>
                    </a:lnTo>
                    <a:lnTo>
                      <a:pt x="15124" y="186"/>
                    </a:lnTo>
                    <a:lnTo>
                      <a:pt x="14382" y="1163"/>
                    </a:lnTo>
                    <a:lnTo>
                      <a:pt x="13665" y="2140"/>
                    </a:lnTo>
                    <a:lnTo>
                      <a:pt x="12960" y="3142"/>
                    </a:lnTo>
                    <a:lnTo>
                      <a:pt x="12268" y="4143"/>
                    </a:lnTo>
                    <a:lnTo>
                      <a:pt x="11600" y="5170"/>
                    </a:lnTo>
                    <a:lnTo>
                      <a:pt x="10944" y="6196"/>
                    </a:lnTo>
                    <a:lnTo>
                      <a:pt x="10301" y="7247"/>
                    </a:lnTo>
                    <a:lnTo>
                      <a:pt x="9695" y="8298"/>
                    </a:lnTo>
                    <a:lnTo>
                      <a:pt x="9597" y="8447"/>
                    </a:lnTo>
                    <a:lnTo>
                      <a:pt x="9485" y="8620"/>
                    </a:lnTo>
                    <a:lnTo>
                      <a:pt x="9411" y="8706"/>
                    </a:lnTo>
                    <a:lnTo>
                      <a:pt x="9337" y="8768"/>
                    </a:lnTo>
                    <a:lnTo>
                      <a:pt x="9275" y="8818"/>
                    </a:lnTo>
                    <a:lnTo>
                      <a:pt x="9201" y="8842"/>
                    </a:lnTo>
                    <a:lnTo>
                      <a:pt x="9114" y="8830"/>
                    </a:lnTo>
                    <a:lnTo>
                      <a:pt x="9015" y="8805"/>
                    </a:lnTo>
                    <a:lnTo>
                      <a:pt x="8805" y="8719"/>
                    </a:lnTo>
                    <a:lnTo>
                      <a:pt x="2239" y="5689"/>
                    </a:lnTo>
                    <a:lnTo>
                      <a:pt x="2152" y="5652"/>
                    </a:lnTo>
                    <a:lnTo>
                      <a:pt x="2053" y="5640"/>
                    </a:lnTo>
                    <a:lnTo>
                      <a:pt x="1942" y="5652"/>
                    </a:lnTo>
                    <a:lnTo>
                      <a:pt x="1855" y="5677"/>
                    </a:lnTo>
                    <a:lnTo>
                      <a:pt x="1757" y="5726"/>
                    </a:lnTo>
                    <a:lnTo>
                      <a:pt x="1682" y="5788"/>
                    </a:lnTo>
                    <a:lnTo>
                      <a:pt x="1621" y="5862"/>
                    </a:lnTo>
                    <a:lnTo>
                      <a:pt x="1571" y="5949"/>
                    </a:lnTo>
                    <a:lnTo>
                      <a:pt x="38" y="9622"/>
                    </a:lnTo>
                    <a:lnTo>
                      <a:pt x="13" y="9720"/>
                    </a:lnTo>
                    <a:lnTo>
                      <a:pt x="1" y="9807"/>
                    </a:lnTo>
                    <a:lnTo>
                      <a:pt x="1" y="9894"/>
                    </a:lnTo>
                    <a:lnTo>
                      <a:pt x="25" y="9980"/>
                    </a:lnTo>
                    <a:lnTo>
                      <a:pt x="62" y="10067"/>
                    </a:lnTo>
                    <a:lnTo>
                      <a:pt x="112" y="10141"/>
                    </a:lnTo>
                    <a:lnTo>
                      <a:pt x="174" y="10203"/>
                    </a:lnTo>
                    <a:lnTo>
                      <a:pt x="248" y="10252"/>
                    </a:lnTo>
                    <a:lnTo>
                      <a:pt x="730" y="10524"/>
                    </a:lnTo>
                    <a:lnTo>
                      <a:pt x="1212" y="10784"/>
                    </a:lnTo>
                    <a:lnTo>
                      <a:pt x="2202" y="11279"/>
                    </a:lnTo>
                    <a:lnTo>
                      <a:pt x="3191" y="11748"/>
                    </a:lnTo>
                    <a:lnTo>
                      <a:pt x="4193" y="12206"/>
                    </a:lnTo>
                    <a:lnTo>
                      <a:pt x="5194" y="12651"/>
                    </a:lnTo>
                    <a:lnTo>
                      <a:pt x="6196" y="13072"/>
                    </a:lnTo>
                    <a:lnTo>
                      <a:pt x="8199" y="13900"/>
                    </a:lnTo>
                    <a:lnTo>
                      <a:pt x="8756" y="14123"/>
                    </a:lnTo>
                    <a:lnTo>
                      <a:pt x="9052" y="14222"/>
                    </a:lnTo>
                    <a:lnTo>
                      <a:pt x="9349" y="14321"/>
                    </a:lnTo>
                    <a:lnTo>
                      <a:pt x="9658" y="14419"/>
                    </a:lnTo>
                    <a:lnTo>
                      <a:pt x="9967" y="14494"/>
                    </a:lnTo>
                    <a:lnTo>
                      <a:pt x="10289" y="14543"/>
                    </a:lnTo>
                    <a:lnTo>
                      <a:pt x="10611" y="14568"/>
                    </a:lnTo>
                    <a:lnTo>
                      <a:pt x="10845" y="14580"/>
                    </a:lnTo>
                    <a:lnTo>
                      <a:pt x="11179" y="14568"/>
                    </a:lnTo>
                    <a:lnTo>
                      <a:pt x="11526" y="14531"/>
                    </a:lnTo>
                    <a:lnTo>
                      <a:pt x="11872" y="14457"/>
                    </a:lnTo>
                    <a:lnTo>
                      <a:pt x="12218" y="14358"/>
                    </a:lnTo>
                    <a:lnTo>
                      <a:pt x="12564" y="14246"/>
                    </a:lnTo>
                    <a:lnTo>
                      <a:pt x="12923" y="14098"/>
                    </a:lnTo>
                    <a:lnTo>
                      <a:pt x="13269" y="13925"/>
                    </a:lnTo>
                    <a:lnTo>
                      <a:pt x="13615" y="13727"/>
                    </a:lnTo>
                    <a:lnTo>
                      <a:pt x="13937" y="13517"/>
                    </a:lnTo>
                    <a:lnTo>
                      <a:pt x="14234" y="13307"/>
                    </a:lnTo>
                    <a:lnTo>
                      <a:pt x="14530" y="13084"/>
                    </a:lnTo>
                    <a:lnTo>
                      <a:pt x="14827" y="12849"/>
                    </a:lnTo>
                    <a:lnTo>
                      <a:pt x="15099" y="12602"/>
                    </a:lnTo>
                    <a:lnTo>
                      <a:pt x="15384" y="12367"/>
                    </a:lnTo>
                    <a:lnTo>
                      <a:pt x="15915" y="11872"/>
                    </a:lnTo>
                    <a:lnTo>
                      <a:pt x="15977" y="11798"/>
                    </a:lnTo>
                    <a:lnTo>
                      <a:pt x="16027" y="11724"/>
                    </a:lnTo>
                    <a:lnTo>
                      <a:pt x="16051" y="11637"/>
                    </a:lnTo>
                    <a:lnTo>
                      <a:pt x="16076" y="11563"/>
                    </a:lnTo>
                    <a:lnTo>
                      <a:pt x="16076" y="11476"/>
                    </a:lnTo>
                    <a:lnTo>
                      <a:pt x="16064" y="11390"/>
                    </a:lnTo>
                    <a:lnTo>
                      <a:pt x="16027" y="11303"/>
                    </a:lnTo>
                    <a:lnTo>
                      <a:pt x="15990" y="11217"/>
                    </a:lnTo>
                    <a:lnTo>
                      <a:pt x="15928" y="11155"/>
                    </a:lnTo>
                    <a:lnTo>
                      <a:pt x="15866" y="11093"/>
                    </a:lnTo>
                    <a:lnTo>
                      <a:pt x="15779" y="11044"/>
                    </a:lnTo>
                    <a:lnTo>
                      <a:pt x="15705" y="11019"/>
                    </a:lnTo>
                    <a:lnTo>
                      <a:pt x="15619" y="11006"/>
                    </a:lnTo>
                    <a:lnTo>
                      <a:pt x="15532" y="11006"/>
                    </a:lnTo>
                    <a:lnTo>
                      <a:pt x="15446" y="11019"/>
                    </a:lnTo>
                    <a:lnTo>
                      <a:pt x="15359" y="11056"/>
                    </a:lnTo>
                    <a:lnTo>
                      <a:pt x="15136" y="11155"/>
                    </a:lnTo>
                    <a:lnTo>
                      <a:pt x="15050" y="11217"/>
                    </a:lnTo>
                    <a:lnTo>
                      <a:pt x="14976" y="11291"/>
                    </a:lnTo>
                    <a:lnTo>
                      <a:pt x="14914" y="11377"/>
                    </a:lnTo>
                    <a:lnTo>
                      <a:pt x="14877" y="11464"/>
                    </a:lnTo>
                    <a:lnTo>
                      <a:pt x="14456" y="11847"/>
                    </a:lnTo>
                    <a:lnTo>
                      <a:pt x="14011" y="12218"/>
                    </a:lnTo>
                    <a:lnTo>
                      <a:pt x="13789" y="12391"/>
                    </a:lnTo>
                    <a:lnTo>
                      <a:pt x="13566" y="12565"/>
                    </a:lnTo>
                    <a:lnTo>
                      <a:pt x="13331" y="12725"/>
                    </a:lnTo>
                    <a:lnTo>
                      <a:pt x="13096" y="12874"/>
                    </a:lnTo>
                    <a:lnTo>
                      <a:pt x="12861" y="13010"/>
                    </a:lnTo>
                    <a:lnTo>
                      <a:pt x="12601" y="13133"/>
                    </a:lnTo>
                    <a:lnTo>
                      <a:pt x="12329" y="13269"/>
                    </a:lnTo>
                    <a:lnTo>
                      <a:pt x="12020" y="13381"/>
                    </a:lnTo>
                    <a:lnTo>
                      <a:pt x="11711" y="13467"/>
                    </a:lnTo>
                    <a:lnTo>
                      <a:pt x="11538" y="13504"/>
                    </a:lnTo>
                    <a:lnTo>
                      <a:pt x="11377" y="13541"/>
                    </a:lnTo>
                    <a:lnTo>
                      <a:pt x="11204" y="13566"/>
                    </a:lnTo>
                    <a:lnTo>
                      <a:pt x="11031" y="13579"/>
                    </a:lnTo>
                    <a:lnTo>
                      <a:pt x="10672" y="13579"/>
                    </a:lnTo>
                    <a:lnTo>
                      <a:pt x="10413" y="13554"/>
                    </a:lnTo>
                    <a:lnTo>
                      <a:pt x="10141" y="13504"/>
                    </a:lnTo>
                    <a:lnTo>
                      <a:pt x="9881" y="13443"/>
                    </a:lnTo>
                    <a:lnTo>
                      <a:pt x="9621" y="13356"/>
                    </a:lnTo>
                    <a:lnTo>
                      <a:pt x="9349" y="13269"/>
                    </a:lnTo>
                    <a:lnTo>
                      <a:pt x="9090" y="13171"/>
                    </a:lnTo>
                    <a:lnTo>
                      <a:pt x="8583" y="12973"/>
                    </a:lnTo>
                    <a:lnTo>
                      <a:pt x="6703" y="12194"/>
                    </a:lnTo>
                    <a:lnTo>
                      <a:pt x="5763" y="11798"/>
                    </a:lnTo>
                    <a:lnTo>
                      <a:pt x="4811" y="11390"/>
                    </a:lnTo>
                    <a:lnTo>
                      <a:pt x="3883" y="10969"/>
                    </a:lnTo>
                    <a:lnTo>
                      <a:pt x="2956" y="10537"/>
                    </a:lnTo>
                    <a:lnTo>
                      <a:pt x="2029" y="10079"/>
                    </a:lnTo>
                    <a:lnTo>
                      <a:pt x="1126" y="9597"/>
                    </a:lnTo>
                    <a:lnTo>
                      <a:pt x="2288" y="6814"/>
                    </a:lnTo>
                    <a:lnTo>
                      <a:pt x="8385" y="9622"/>
                    </a:lnTo>
                    <a:lnTo>
                      <a:pt x="8570" y="9708"/>
                    </a:lnTo>
                    <a:lnTo>
                      <a:pt x="8793" y="9782"/>
                    </a:lnTo>
                    <a:lnTo>
                      <a:pt x="8904" y="9819"/>
                    </a:lnTo>
                    <a:lnTo>
                      <a:pt x="9028" y="9832"/>
                    </a:lnTo>
                    <a:lnTo>
                      <a:pt x="9151" y="9844"/>
                    </a:lnTo>
                    <a:lnTo>
                      <a:pt x="9287" y="9844"/>
                    </a:lnTo>
                    <a:lnTo>
                      <a:pt x="9423" y="9819"/>
                    </a:lnTo>
                    <a:lnTo>
                      <a:pt x="9535" y="9782"/>
                    </a:lnTo>
                    <a:lnTo>
                      <a:pt x="9658" y="9745"/>
                    </a:lnTo>
                    <a:lnTo>
                      <a:pt x="9757" y="9696"/>
                    </a:lnTo>
                    <a:lnTo>
                      <a:pt x="9856" y="9634"/>
                    </a:lnTo>
                    <a:lnTo>
                      <a:pt x="9955" y="9560"/>
                    </a:lnTo>
                    <a:lnTo>
                      <a:pt x="10042" y="9485"/>
                    </a:lnTo>
                    <a:lnTo>
                      <a:pt x="10116" y="9411"/>
                    </a:lnTo>
                    <a:lnTo>
                      <a:pt x="10264" y="9251"/>
                    </a:lnTo>
                    <a:lnTo>
                      <a:pt x="10388" y="9077"/>
                    </a:lnTo>
                    <a:lnTo>
                      <a:pt x="10474" y="8929"/>
                    </a:lnTo>
                    <a:lnTo>
                      <a:pt x="10561" y="8793"/>
                    </a:lnTo>
                    <a:lnTo>
                      <a:pt x="11167" y="7754"/>
                    </a:lnTo>
                    <a:lnTo>
                      <a:pt x="11785" y="6728"/>
                    </a:lnTo>
                    <a:lnTo>
                      <a:pt x="12441" y="5714"/>
                    </a:lnTo>
                    <a:lnTo>
                      <a:pt x="13096" y="4700"/>
                    </a:lnTo>
                    <a:lnTo>
                      <a:pt x="13776" y="3711"/>
                    </a:lnTo>
                    <a:lnTo>
                      <a:pt x="14469" y="2721"/>
                    </a:lnTo>
                    <a:lnTo>
                      <a:pt x="15186" y="1757"/>
                    </a:lnTo>
                    <a:lnTo>
                      <a:pt x="15915" y="805"/>
                    </a:lnTo>
                    <a:lnTo>
                      <a:pt x="15965" y="718"/>
                    </a:lnTo>
                    <a:lnTo>
                      <a:pt x="16002" y="619"/>
                    </a:lnTo>
                    <a:lnTo>
                      <a:pt x="16014" y="533"/>
                    </a:lnTo>
                    <a:lnTo>
                      <a:pt x="16014" y="434"/>
                    </a:lnTo>
                    <a:lnTo>
                      <a:pt x="15990" y="335"/>
                    </a:lnTo>
                    <a:lnTo>
                      <a:pt x="15953" y="248"/>
                    </a:lnTo>
                    <a:lnTo>
                      <a:pt x="15903" y="174"/>
                    </a:lnTo>
                    <a:lnTo>
                      <a:pt x="15829" y="100"/>
                    </a:lnTo>
                    <a:lnTo>
                      <a:pt x="15742" y="50"/>
                    </a:lnTo>
                    <a:lnTo>
                      <a:pt x="15643" y="13"/>
                    </a:lnTo>
                    <a:lnTo>
                      <a:pt x="15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0"/>
              <p:cNvSpPr/>
              <p:nvPr/>
            </p:nvSpPr>
            <p:spPr>
              <a:xfrm>
                <a:off x="5673200" y="3432950"/>
                <a:ext cx="72375" cy="151800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6072" extrusionOk="0">
                    <a:moveTo>
                      <a:pt x="706" y="0"/>
                    </a:moveTo>
                    <a:lnTo>
                      <a:pt x="619" y="13"/>
                    </a:lnTo>
                    <a:lnTo>
                      <a:pt x="545" y="25"/>
                    </a:lnTo>
                    <a:lnTo>
                      <a:pt x="483" y="62"/>
                    </a:lnTo>
                    <a:lnTo>
                      <a:pt x="421" y="124"/>
                    </a:lnTo>
                    <a:lnTo>
                      <a:pt x="397" y="174"/>
                    </a:lnTo>
                    <a:lnTo>
                      <a:pt x="384" y="223"/>
                    </a:lnTo>
                    <a:lnTo>
                      <a:pt x="372" y="285"/>
                    </a:lnTo>
                    <a:lnTo>
                      <a:pt x="372" y="334"/>
                    </a:lnTo>
                    <a:lnTo>
                      <a:pt x="397" y="458"/>
                    </a:lnTo>
                    <a:lnTo>
                      <a:pt x="434" y="582"/>
                    </a:lnTo>
                    <a:lnTo>
                      <a:pt x="483" y="705"/>
                    </a:lnTo>
                    <a:lnTo>
                      <a:pt x="520" y="829"/>
                    </a:lnTo>
                    <a:lnTo>
                      <a:pt x="545" y="953"/>
                    </a:lnTo>
                    <a:lnTo>
                      <a:pt x="545" y="1002"/>
                    </a:lnTo>
                    <a:lnTo>
                      <a:pt x="533" y="1064"/>
                    </a:lnTo>
                    <a:lnTo>
                      <a:pt x="1" y="5083"/>
                    </a:lnTo>
                    <a:lnTo>
                      <a:pt x="125" y="5244"/>
                    </a:lnTo>
                    <a:lnTo>
                      <a:pt x="261" y="5392"/>
                    </a:lnTo>
                    <a:lnTo>
                      <a:pt x="409" y="5540"/>
                    </a:lnTo>
                    <a:lnTo>
                      <a:pt x="557" y="5664"/>
                    </a:lnTo>
                    <a:lnTo>
                      <a:pt x="731" y="5788"/>
                    </a:lnTo>
                    <a:lnTo>
                      <a:pt x="891" y="5899"/>
                    </a:lnTo>
                    <a:lnTo>
                      <a:pt x="1077" y="5985"/>
                    </a:lnTo>
                    <a:lnTo>
                      <a:pt x="1262" y="6072"/>
                    </a:lnTo>
                    <a:lnTo>
                      <a:pt x="2895" y="2288"/>
                    </a:lnTo>
                    <a:lnTo>
                      <a:pt x="2721" y="1967"/>
                    </a:lnTo>
                    <a:lnTo>
                      <a:pt x="2536" y="1633"/>
                    </a:lnTo>
                    <a:lnTo>
                      <a:pt x="2338" y="1311"/>
                    </a:lnTo>
                    <a:lnTo>
                      <a:pt x="2128" y="1014"/>
                    </a:lnTo>
                    <a:lnTo>
                      <a:pt x="2017" y="866"/>
                    </a:lnTo>
                    <a:lnTo>
                      <a:pt x="1893" y="730"/>
                    </a:lnTo>
                    <a:lnTo>
                      <a:pt x="1769" y="606"/>
                    </a:lnTo>
                    <a:lnTo>
                      <a:pt x="1633" y="483"/>
                    </a:lnTo>
                    <a:lnTo>
                      <a:pt x="1497" y="359"/>
                    </a:lnTo>
                    <a:lnTo>
                      <a:pt x="1349" y="260"/>
                    </a:lnTo>
                    <a:lnTo>
                      <a:pt x="1200" y="161"/>
                    </a:lnTo>
                    <a:lnTo>
                      <a:pt x="1040" y="87"/>
                    </a:lnTo>
                    <a:lnTo>
                      <a:pt x="953" y="50"/>
                    </a:lnTo>
                    <a:lnTo>
                      <a:pt x="879" y="25"/>
                    </a:lnTo>
                    <a:lnTo>
                      <a:pt x="792" y="1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rgbClr val="E39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0"/>
              <p:cNvSpPr/>
              <p:nvPr/>
            </p:nvSpPr>
            <p:spPr>
              <a:xfrm>
                <a:off x="5673200" y="3432950"/>
                <a:ext cx="72375" cy="151800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6072" fill="none" extrusionOk="0">
                    <a:moveTo>
                      <a:pt x="1" y="5083"/>
                    </a:moveTo>
                    <a:lnTo>
                      <a:pt x="1" y="5083"/>
                    </a:lnTo>
                    <a:lnTo>
                      <a:pt x="125" y="5244"/>
                    </a:lnTo>
                    <a:lnTo>
                      <a:pt x="261" y="5392"/>
                    </a:lnTo>
                    <a:lnTo>
                      <a:pt x="409" y="5540"/>
                    </a:lnTo>
                    <a:lnTo>
                      <a:pt x="557" y="5664"/>
                    </a:lnTo>
                    <a:lnTo>
                      <a:pt x="731" y="5788"/>
                    </a:lnTo>
                    <a:lnTo>
                      <a:pt x="891" y="5899"/>
                    </a:lnTo>
                    <a:lnTo>
                      <a:pt x="1077" y="5985"/>
                    </a:lnTo>
                    <a:lnTo>
                      <a:pt x="1262" y="6072"/>
                    </a:lnTo>
                    <a:lnTo>
                      <a:pt x="2895" y="2288"/>
                    </a:lnTo>
                    <a:lnTo>
                      <a:pt x="2895" y="2288"/>
                    </a:lnTo>
                    <a:lnTo>
                      <a:pt x="2721" y="1967"/>
                    </a:lnTo>
                    <a:lnTo>
                      <a:pt x="2536" y="1633"/>
                    </a:lnTo>
                    <a:lnTo>
                      <a:pt x="2338" y="1311"/>
                    </a:lnTo>
                    <a:lnTo>
                      <a:pt x="2128" y="1014"/>
                    </a:lnTo>
                    <a:lnTo>
                      <a:pt x="2017" y="866"/>
                    </a:lnTo>
                    <a:lnTo>
                      <a:pt x="1893" y="730"/>
                    </a:lnTo>
                    <a:lnTo>
                      <a:pt x="1769" y="606"/>
                    </a:lnTo>
                    <a:lnTo>
                      <a:pt x="1633" y="483"/>
                    </a:lnTo>
                    <a:lnTo>
                      <a:pt x="1497" y="359"/>
                    </a:lnTo>
                    <a:lnTo>
                      <a:pt x="1349" y="260"/>
                    </a:lnTo>
                    <a:lnTo>
                      <a:pt x="1200" y="161"/>
                    </a:lnTo>
                    <a:lnTo>
                      <a:pt x="1040" y="87"/>
                    </a:lnTo>
                    <a:lnTo>
                      <a:pt x="1040" y="87"/>
                    </a:lnTo>
                    <a:lnTo>
                      <a:pt x="953" y="50"/>
                    </a:lnTo>
                    <a:lnTo>
                      <a:pt x="879" y="25"/>
                    </a:lnTo>
                    <a:lnTo>
                      <a:pt x="792" y="13"/>
                    </a:lnTo>
                    <a:lnTo>
                      <a:pt x="706" y="0"/>
                    </a:lnTo>
                    <a:lnTo>
                      <a:pt x="619" y="13"/>
                    </a:lnTo>
                    <a:lnTo>
                      <a:pt x="545" y="25"/>
                    </a:lnTo>
                    <a:lnTo>
                      <a:pt x="483" y="62"/>
                    </a:lnTo>
                    <a:lnTo>
                      <a:pt x="421" y="124"/>
                    </a:lnTo>
                    <a:lnTo>
                      <a:pt x="421" y="124"/>
                    </a:lnTo>
                    <a:lnTo>
                      <a:pt x="397" y="174"/>
                    </a:lnTo>
                    <a:lnTo>
                      <a:pt x="384" y="223"/>
                    </a:lnTo>
                    <a:lnTo>
                      <a:pt x="372" y="285"/>
                    </a:lnTo>
                    <a:lnTo>
                      <a:pt x="372" y="334"/>
                    </a:lnTo>
                    <a:lnTo>
                      <a:pt x="397" y="458"/>
                    </a:lnTo>
                    <a:lnTo>
                      <a:pt x="434" y="582"/>
                    </a:lnTo>
                    <a:lnTo>
                      <a:pt x="483" y="705"/>
                    </a:lnTo>
                    <a:lnTo>
                      <a:pt x="520" y="829"/>
                    </a:lnTo>
                    <a:lnTo>
                      <a:pt x="545" y="953"/>
                    </a:lnTo>
                    <a:lnTo>
                      <a:pt x="545" y="1002"/>
                    </a:lnTo>
                    <a:lnTo>
                      <a:pt x="533" y="106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0"/>
              <p:cNvSpPr/>
              <p:nvPr/>
            </p:nvSpPr>
            <p:spPr>
              <a:xfrm>
                <a:off x="5660850" y="3420575"/>
                <a:ext cx="97100" cy="176850"/>
              </a:xfrm>
              <a:custGeom>
                <a:avLst/>
                <a:gdLst/>
                <a:ahLst/>
                <a:cxnLst/>
                <a:rect l="l" t="t" r="r" b="b"/>
                <a:pathLst>
                  <a:path w="3884" h="7074" extrusionOk="0">
                    <a:moveTo>
                      <a:pt x="1200" y="1"/>
                    </a:moveTo>
                    <a:lnTo>
                      <a:pt x="1039" y="13"/>
                    </a:lnTo>
                    <a:lnTo>
                      <a:pt x="878" y="50"/>
                    </a:lnTo>
                    <a:lnTo>
                      <a:pt x="816" y="75"/>
                    </a:lnTo>
                    <a:lnTo>
                      <a:pt x="742" y="112"/>
                    </a:lnTo>
                    <a:lnTo>
                      <a:pt x="680" y="162"/>
                    </a:lnTo>
                    <a:lnTo>
                      <a:pt x="619" y="211"/>
                    </a:lnTo>
                    <a:lnTo>
                      <a:pt x="569" y="260"/>
                    </a:lnTo>
                    <a:lnTo>
                      <a:pt x="520" y="335"/>
                    </a:lnTo>
                    <a:lnTo>
                      <a:pt x="470" y="396"/>
                    </a:lnTo>
                    <a:lnTo>
                      <a:pt x="433" y="471"/>
                    </a:lnTo>
                    <a:lnTo>
                      <a:pt x="384" y="607"/>
                    </a:lnTo>
                    <a:lnTo>
                      <a:pt x="371" y="743"/>
                    </a:lnTo>
                    <a:lnTo>
                      <a:pt x="371" y="866"/>
                    </a:lnTo>
                    <a:lnTo>
                      <a:pt x="384" y="990"/>
                    </a:lnTo>
                    <a:lnTo>
                      <a:pt x="421" y="1101"/>
                    </a:lnTo>
                    <a:lnTo>
                      <a:pt x="483" y="1287"/>
                    </a:lnTo>
                    <a:lnTo>
                      <a:pt x="520" y="1386"/>
                    </a:lnTo>
                    <a:lnTo>
                      <a:pt x="532" y="1460"/>
                    </a:lnTo>
                    <a:lnTo>
                      <a:pt x="520" y="1559"/>
                    </a:lnTo>
                    <a:lnTo>
                      <a:pt x="520" y="1658"/>
                    </a:lnTo>
                    <a:lnTo>
                      <a:pt x="544" y="1744"/>
                    </a:lnTo>
                    <a:lnTo>
                      <a:pt x="582" y="1831"/>
                    </a:lnTo>
                    <a:lnTo>
                      <a:pt x="643" y="1905"/>
                    </a:lnTo>
                    <a:lnTo>
                      <a:pt x="705" y="1979"/>
                    </a:lnTo>
                    <a:lnTo>
                      <a:pt x="792" y="2029"/>
                    </a:lnTo>
                    <a:lnTo>
                      <a:pt x="891" y="2066"/>
                    </a:lnTo>
                    <a:lnTo>
                      <a:pt x="990" y="2078"/>
                    </a:lnTo>
                    <a:lnTo>
                      <a:pt x="1089" y="2078"/>
                    </a:lnTo>
                    <a:lnTo>
                      <a:pt x="1175" y="2053"/>
                    </a:lnTo>
                    <a:lnTo>
                      <a:pt x="1274" y="2004"/>
                    </a:lnTo>
                    <a:lnTo>
                      <a:pt x="1348" y="1942"/>
                    </a:lnTo>
                    <a:lnTo>
                      <a:pt x="1410" y="1880"/>
                    </a:lnTo>
                    <a:lnTo>
                      <a:pt x="1472" y="1794"/>
                    </a:lnTo>
                    <a:lnTo>
                      <a:pt x="1509" y="1695"/>
                    </a:lnTo>
                    <a:lnTo>
                      <a:pt x="1521" y="1608"/>
                    </a:lnTo>
                    <a:lnTo>
                      <a:pt x="1534" y="1534"/>
                    </a:lnTo>
                    <a:lnTo>
                      <a:pt x="1534" y="1386"/>
                    </a:lnTo>
                    <a:lnTo>
                      <a:pt x="1509" y="1237"/>
                    </a:lnTo>
                    <a:lnTo>
                      <a:pt x="1472" y="1114"/>
                    </a:lnTo>
                    <a:lnTo>
                      <a:pt x="1583" y="1176"/>
                    </a:lnTo>
                    <a:lnTo>
                      <a:pt x="1682" y="1250"/>
                    </a:lnTo>
                    <a:lnTo>
                      <a:pt x="1880" y="1410"/>
                    </a:lnTo>
                    <a:lnTo>
                      <a:pt x="2053" y="1596"/>
                    </a:lnTo>
                    <a:lnTo>
                      <a:pt x="2226" y="1806"/>
                    </a:lnTo>
                    <a:lnTo>
                      <a:pt x="2387" y="2041"/>
                    </a:lnTo>
                    <a:lnTo>
                      <a:pt x="2535" y="2276"/>
                    </a:lnTo>
                    <a:lnTo>
                      <a:pt x="2684" y="2536"/>
                    </a:lnTo>
                    <a:lnTo>
                      <a:pt x="2832" y="2808"/>
                    </a:lnTo>
                    <a:lnTo>
                      <a:pt x="1509" y="5875"/>
                    </a:lnTo>
                    <a:lnTo>
                      <a:pt x="1336" y="5751"/>
                    </a:lnTo>
                    <a:lnTo>
                      <a:pt x="1175" y="5602"/>
                    </a:lnTo>
                    <a:lnTo>
                      <a:pt x="1039" y="5454"/>
                    </a:lnTo>
                    <a:lnTo>
                      <a:pt x="903" y="5281"/>
                    </a:lnTo>
                    <a:lnTo>
                      <a:pt x="829" y="5207"/>
                    </a:lnTo>
                    <a:lnTo>
                      <a:pt x="755" y="5145"/>
                    </a:lnTo>
                    <a:lnTo>
                      <a:pt x="668" y="5108"/>
                    </a:lnTo>
                    <a:lnTo>
                      <a:pt x="582" y="5083"/>
                    </a:lnTo>
                    <a:lnTo>
                      <a:pt x="384" y="5083"/>
                    </a:lnTo>
                    <a:lnTo>
                      <a:pt x="297" y="5120"/>
                    </a:lnTo>
                    <a:lnTo>
                      <a:pt x="211" y="5170"/>
                    </a:lnTo>
                    <a:lnTo>
                      <a:pt x="124" y="5244"/>
                    </a:lnTo>
                    <a:lnTo>
                      <a:pt x="75" y="5318"/>
                    </a:lnTo>
                    <a:lnTo>
                      <a:pt x="25" y="5405"/>
                    </a:lnTo>
                    <a:lnTo>
                      <a:pt x="0" y="5491"/>
                    </a:lnTo>
                    <a:lnTo>
                      <a:pt x="0" y="5590"/>
                    </a:lnTo>
                    <a:lnTo>
                      <a:pt x="13" y="5689"/>
                    </a:lnTo>
                    <a:lnTo>
                      <a:pt x="37" y="5776"/>
                    </a:lnTo>
                    <a:lnTo>
                      <a:pt x="87" y="5862"/>
                    </a:lnTo>
                    <a:lnTo>
                      <a:pt x="235" y="6060"/>
                    </a:lnTo>
                    <a:lnTo>
                      <a:pt x="396" y="6233"/>
                    </a:lnTo>
                    <a:lnTo>
                      <a:pt x="569" y="6406"/>
                    </a:lnTo>
                    <a:lnTo>
                      <a:pt x="742" y="6555"/>
                    </a:lnTo>
                    <a:lnTo>
                      <a:pt x="940" y="6691"/>
                    </a:lnTo>
                    <a:lnTo>
                      <a:pt x="1138" y="6827"/>
                    </a:lnTo>
                    <a:lnTo>
                      <a:pt x="1348" y="6938"/>
                    </a:lnTo>
                    <a:lnTo>
                      <a:pt x="1571" y="7037"/>
                    </a:lnTo>
                    <a:lnTo>
                      <a:pt x="1657" y="7062"/>
                    </a:lnTo>
                    <a:lnTo>
                      <a:pt x="1756" y="7074"/>
                    </a:lnTo>
                    <a:lnTo>
                      <a:pt x="1830" y="7062"/>
                    </a:lnTo>
                    <a:lnTo>
                      <a:pt x="1892" y="7049"/>
                    </a:lnTo>
                    <a:lnTo>
                      <a:pt x="1967" y="7025"/>
                    </a:lnTo>
                    <a:lnTo>
                      <a:pt x="2028" y="6987"/>
                    </a:lnTo>
                    <a:lnTo>
                      <a:pt x="2090" y="6950"/>
                    </a:lnTo>
                    <a:lnTo>
                      <a:pt x="2140" y="6889"/>
                    </a:lnTo>
                    <a:lnTo>
                      <a:pt x="2177" y="6839"/>
                    </a:lnTo>
                    <a:lnTo>
                      <a:pt x="2214" y="6765"/>
                    </a:lnTo>
                    <a:lnTo>
                      <a:pt x="3846" y="2981"/>
                    </a:lnTo>
                    <a:lnTo>
                      <a:pt x="3883" y="2870"/>
                    </a:lnTo>
                    <a:lnTo>
                      <a:pt x="3883" y="2771"/>
                    </a:lnTo>
                    <a:lnTo>
                      <a:pt x="3871" y="2659"/>
                    </a:lnTo>
                    <a:lnTo>
                      <a:pt x="3834" y="2548"/>
                    </a:lnTo>
                    <a:lnTo>
                      <a:pt x="3661" y="2239"/>
                    </a:lnTo>
                    <a:lnTo>
                      <a:pt x="3475" y="1905"/>
                    </a:lnTo>
                    <a:lnTo>
                      <a:pt x="3265" y="1559"/>
                    </a:lnTo>
                    <a:lnTo>
                      <a:pt x="3154" y="1386"/>
                    </a:lnTo>
                    <a:lnTo>
                      <a:pt x="3030" y="1225"/>
                    </a:lnTo>
                    <a:lnTo>
                      <a:pt x="2906" y="1052"/>
                    </a:lnTo>
                    <a:lnTo>
                      <a:pt x="2758" y="891"/>
                    </a:lnTo>
                    <a:lnTo>
                      <a:pt x="2622" y="743"/>
                    </a:lnTo>
                    <a:lnTo>
                      <a:pt x="2461" y="594"/>
                    </a:lnTo>
                    <a:lnTo>
                      <a:pt x="2300" y="458"/>
                    </a:lnTo>
                    <a:lnTo>
                      <a:pt x="2127" y="335"/>
                    </a:lnTo>
                    <a:lnTo>
                      <a:pt x="1929" y="223"/>
                    </a:lnTo>
                    <a:lnTo>
                      <a:pt x="1744" y="124"/>
                    </a:lnTo>
                    <a:lnTo>
                      <a:pt x="1558" y="50"/>
                    </a:lnTo>
                    <a:lnTo>
                      <a:pt x="1373" y="13"/>
                    </a:lnTo>
                    <a:lnTo>
                      <a:pt x="1200" y="1"/>
                    </a:lnTo>
                    <a:close/>
                  </a:path>
                </a:pathLst>
              </a:custGeom>
              <a:solidFill>
                <a:srgbClr val="E39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0"/>
              <p:cNvSpPr/>
              <p:nvPr/>
            </p:nvSpPr>
            <p:spPr>
              <a:xfrm>
                <a:off x="5650950" y="3460150"/>
                <a:ext cx="56300" cy="98025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3921" extrusionOk="0">
                    <a:moveTo>
                      <a:pt x="990" y="1"/>
                    </a:moveTo>
                    <a:lnTo>
                      <a:pt x="891" y="25"/>
                    </a:lnTo>
                    <a:lnTo>
                      <a:pt x="804" y="50"/>
                    </a:lnTo>
                    <a:lnTo>
                      <a:pt x="718" y="87"/>
                    </a:lnTo>
                    <a:lnTo>
                      <a:pt x="644" y="149"/>
                    </a:lnTo>
                    <a:lnTo>
                      <a:pt x="569" y="211"/>
                    </a:lnTo>
                    <a:lnTo>
                      <a:pt x="508" y="297"/>
                    </a:lnTo>
                    <a:lnTo>
                      <a:pt x="458" y="409"/>
                    </a:lnTo>
                    <a:lnTo>
                      <a:pt x="396" y="532"/>
                    </a:lnTo>
                    <a:lnTo>
                      <a:pt x="359" y="656"/>
                    </a:lnTo>
                    <a:lnTo>
                      <a:pt x="310" y="792"/>
                    </a:lnTo>
                    <a:lnTo>
                      <a:pt x="248" y="1076"/>
                    </a:lnTo>
                    <a:lnTo>
                      <a:pt x="198" y="1386"/>
                    </a:lnTo>
                    <a:lnTo>
                      <a:pt x="124" y="1979"/>
                    </a:lnTo>
                    <a:lnTo>
                      <a:pt x="87" y="2264"/>
                    </a:lnTo>
                    <a:lnTo>
                      <a:pt x="50" y="2523"/>
                    </a:lnTo>
                    <a:lnTo>
                      <a:pt x="25" y="2733"/>
                    </a:lnTo>
                    <a:lnTo>
                      <a:pt x="1" y="2944"/>
                    </a:lnTo>
                    <a:lnTo>
                      <a:pt x="1" y="3055"/>
                    </a:lnTo>
                    <a:lnTo>
                      <a:pt x="1" y="3154"/>
                    </a:lnTo>
                    <a:lnTo>
                      <a:pt x="13" y="3265"/>
                    </a:lnTo>
                    <a:lnTo>
                      <a:pt x="38" y="3364"/>
                    </a:lnTo>
                    <a:lnTo>
                      <a:pt x="75" y="3475"/>
                    </a:lnTo>
                    <a:lnTo>
                      <a:pt x="124" y="3574"/>
                    </a:lnTo>
                    <a:lnTo>
                      <a:pt x="186" y="3661"/>
                    </a:lnTo>
                    <a:lnTo>
                      <a:pt x="248" y="3735"/>
                    </a:lnTo>
                    <a:lnTo>
                      <a:pt x="335" y="3809"/>
                    </a:lnTo>
                    <a:lnTo>
                      <a:pt x="421" y="3859"/>
                    </a:lnTo>
                    <a:lnTo>
                      <a:pt x="520" y="3908"/>
                    </a:lnTo>
                    <a:lnTo>
                      <a:pt x="619" y="3921"/>
                    </a:lnTo>
                    <a:lnTo>
                      <a:pt x="743" y="3921"/>
                    </a:lnTo>
                    <a:lnTo>
                      <a:pt x="866" y="3883"/>
                    </a:lnTo>
                    <a:lnTo>
                      <a:pt x="978" y="3834"/>
                    </a:lnTo>
                    <a:lnTo>
                      <a:pt x="1089" y="3760"/>
                    </a:lnTo>
                    <a:lnTo>
                      <a:pt x="1175" y="3673"/>
                    </a:lnTo>
                    <a:lnTo>
                      <a:pt x="1274" y="3574"/>
                    </a:lnTo>
                    <a:lnTo>
                      <a:pt x="1435" y="3364"/>
                    </a:lnTo>
                    <a:lnTo>
                      <a:pt x="1670" y="3030"/>
                    </a:lnTo>
                    <a:lnTo>
                      <a:pt x="1781" y="2857"/>
                    </a:lnTo>
                    <a:lnTo>
                      <a:pt x="1880" y="2672"/>
                    </a:lnTo>
                    <a:lnTo>
                      <a:pt x="1979" y="2498"/>
                    </a:lnTo>
                    <a:lnTo>
                      <a:pt x="2066" y="2313"/>
                    </a:lnTo>
                    <a:lnTo>
                      <a:pt x="2140" y="2115"/>
                    </a:lnTo>
                    <a:lnTo>
                      <a:pt x="2189" y="1917"/>
                    </a:lnTo>
                    <a:lnTo>
                      <a:pt x="2239" y="1719"/>
                    </a:lnTo>
                    <a:lnTo>
                      <a:pt x="2251" y="1509"/>
                    </a:lnTo>
                    <a:lnTo>
                      <a:pt x="2251" y="1311"/>
                    </a:lnTo>
                    <a:lnTo>
                      <a:pt x="2226" y="1101"/>
                    </a:lnTo>
                    <a:lnTo>
                      <a:pt x="2177" y="903"/>
                    </a:lnTo>
                    <a:lnTo>
                      <a:pt x="2103" y="718"/>
                    </a:lnTo>
                    <a:lnTo>
                      <a:pt x="2066" y="631"/>
                    </a:lnTo>
                    <a:lnTo>
                      <a:pt x="2016" y="545"/>
                    </a:lnTo>
                    <a:lnTo>
                      <a:pt x="1954" y="458"/>
                    </a:lnTo>
                    <a:lnTo>
                      <a:pt x="1893" y="384"/>
                    </a:lnTo>
                    <a:lnTo>
                      <a:pt x="1818" y="310"/>
                    </a:lnTo>
                    <a:lnTo>
                      <a:pt x="1744" y="248"/>
                    </a:lnTo>
                    <a:lnTo>
                      <a:pt x="1658" y="186"/>
                    </a:lnTo>
                    <a:lnTo>
                      <a:pt x="1571" y="137"/>
                    </a:lnTo>
                    <a:lnTo>
                      <a:pt x="1472" y="87"/>
                    </a:lnTo>
                    <a:lnTo>
                      <a:pt x="1373" y="50"/>
                    </a:lnTo>
                    <a:lnTo>
                      <a:pt x="1287" y="25"/>
                    </a:lnTo>
                    <a:lnTo>
                      <a:pt x="1188" y="13"/>
                    </a:lnTo>
                    <a:lnTo>
                      <a:pt x="1089" y="1"/>
                    </a:lnTo>
                    <a:close/>
                  </a:path>
                </a:pathLst>
              </a:custGeom>
              <a:solidFill>
                <a:srgbClr val="E39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0"/>
              <p:cNvSpPr/>
              <p:nvPr/>
            </p:nvSpPr>
            <p:spPr>
              <a:xfrm>
                <a:off x="5638575" y="3447775"/>
                <a:ext cx="81350" cy="123075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4923" extrusionOk="0">
                    <a:moveTo>
                      <a:pt x="1559" y="990"/>
                    </a:moveTo>
                    <a:lnTo>
                      <a:pt x="1621" y="1003"/>
                    </a:lnTo>
                    <a:lnTo>
                      <a:pt x="1683" y="1015"/>
                    </a:lnTo>
                    <a:lnTo>
                      <a:pt x="1794" y="1052"/>
                    </a:lnTo>
                    <a:lnTo>
                      <a:pt x="1918" y="1126"/>
                    </a:lnTo>
                    <a:lnTo>
                      <a:pt x="2017" y="1213"/>
                    </a:lnTo>
                    <a:lnTo>
                      <a:pt x="2091" y="1312"/>
                    </a:lnTo>
                    <a:lnTo>
                      <a:pt x="2153" y="1423"/>
                    </a:lnTo>
                    <a:lnTo>
                      <a:pt x="2202" y="1547"/>
                    </a:lnTo>
                    <a:lnTo>
                      <a:pt x="2227" y="1683"/>
                    </a:lnTo>
                    <a:lnTo>
                      <a:pt x="2252" y="1831"/>
                    </a:lnTo>
                    <a:lnTo>
                      <a:pt x="2252" y="1979"/>
                    </a:lnTo>
                    <a:lnTo>
                      <a:pt x="2239" y="2140"/>
                    </a:lnTo>
                    <a:lnTo>
                      <a:pt x="2202" y="2301"/>
                    </a:lnTo>
                    <a:lnTo>
                      <a:pt x="2153" y="2449"/>
                    </a:lnTo>
                    <a:lnTo>
                      <a:pt x="2103" y="2610"/>
                    </a:lnTo>
                    <a:lnTo>
                      <a:pt x="2029" y="2759"/>
                    </a:lnTo>
                    <a:lnTo>
                      <a:pt x="1955" y="2919"/>
                    </a:lnTo>
                    <a:lnTo>
                      <a:pt x="1856" y="3080"/>
                    </a:lnTo>
                    <a:lnTo>
                      <a:pt x="1757" y="3228"/>
                    </a:lnTo>
                    <a:lnTo>
                      <a:pt x="1522" y="3562"/>
                    </a:lnTo>
                    <a:lnTo>
                      <a:pt x="1435" y="3686"/>
                    </a:lnTo>
                    <a:lnTo>
                      <a:pt x="1361" y="3773"/>
                    </a:lnTo>
                    <a:lnTo>
                      <a:pt x="1299" y="3834"/>
                    </a:lnTo>
                    <a:lnTo>
                      <a:pt x="1250" y="3871"/>
                    </a:lnTo>
                    <a:lnTo>
                      <a:pt x="1188" y="3909"/>
                    </a:lnTo>
                    <a:lnTo>
                      <a:pt x="1151" y="3921"/>
                    </a:lnTo>
                    <a:lnTo>
                      <a:pt x="1126" y="3909"/>
                    </a:lnTo>
                    <a:lnTo>
                      <a:pt x="1089" y="3871"/>
                    </a:lnTo>
                    <a:lnTo>
                      <a:pt x="1052" y="3810"/>
                    </a:lnTo>
                    <a:lnTo>
                      <a:pt x="1015" y="3735"/>
                    </a:lnTo>
                    <a:lnTo>
                      <a:pt x="990" y="3599"/>
                    </a:lnTo>
                    <a:lnTo>
                      <a:pt x="1003" y="3451"/>
                    </a:lnTo>
                    <a:lnTo>
                      <a:pt x="1015" y="3278"/>
                    </a:lnTo>
                    <a:lnTo>
                      <a:pt x="1040" y="3092"/>
                    </a:lnTo>
                    <a:lnTo>
                      <a:pt x="1077" y="2820"/>
                    </a:lnTo>
                    <a:lnTo>
                      <a:pt x="1114" y="2499"/>
                    </a:lnTo>
                    <a:lnTo>
                      <a:pt x="1163" y="2103"/>
                    </a:lnTo>
                    <a:lnTo>
                      <a:pt x="1225" y="1707"/>
                    </a:lnTo>
                    <a:lnTo>
                      <a:pt x="1262" y="1510"/>
                    </a:lnTo>
                    <a:lnTo>
                      <a:pt x="1312" y="1336"/>
                    </a:lnTo>
                    <a:lnTo>
                      <a:pt x="1374" y="1188"/>
                    </a:lnTo>
                    <a:lnTo>
                      <a:pt x="1435" y="1052"/>
                    </a:lnTo>
                    <a:lnTo>
                      <a:pt x="1460" y="1015"/>
                    </a:lnTo>
                    <a:lnTo>
                      <a:pt x="1497" y="1003"/>
                    </a:lnTo>
                    <a:lnTo>
                      <a:pt x="1534" y="1003"/>
                    </a:lnTo>
                    <a:lnTo>
                      <a:pt x="1559" y="990"/>
                    </a:lnTo>
                    <a:close/>
                    <a:moveTo>
                      <a:pt x="1435" y="1"/>
                    </a:moveTo>
                    <a:lnTo>
                      <a:pt x="1299" y="26"/>
                    </a:lnTo>
                    <a:lnTo>
                      <a:pt x="1176" y="50"/>
                    </a:lnTo>
                    <a:lnTo>
                      <a:pt x="1052" y="100"/>
                    </a:lnTo>
                    <a:lnTo>
                      <a:pt x="941" y="162"/>
                    </a:lnTo>
                    <a:lnTo>
                      <a:pt x="830" y="236"/>
                    </a:lnTo>
                    <a:lnTo>
                      <a:pt x="743" y="322"/>
                    </a:lnTo>
                    <a:lnTo>
                      <a:pt x="656" y="421"/>
                    </a:lnTo>
                    <a:lnTo>
                      <a:pt x="582" y="533"/>
                    </a:lnTo>
                    <a:lnTo>
                      <a:pt x="471" y="731"/>
                    </a:lnTo>
                    <a:lnTo>
                      <a:pt x="384" y="953"/>
                    </a:lnTo>
                    <a:lnTo>
                      <a:pt x="323" y="1176"/>
                    </a:lnTo>
                    <a:lnTo>
                      <a:pt x="261" y="1411"/>
                    </a:lnTo>
                    <a:lnTo>
                      <a:pt x="224" y="1658"/>
                    </a:lnTo>
                    <a:lnTo>
                      <a:pt x="186" y="1905"/>
                    </a:lnTo>
                    <a:lnTo>
                      <a:pt x="125" y="2388"/>
                    </a:lnTo>
                    <a:lnTo>
                      <a:pt x="88" y="2672"/>
                    </a:lnTo>
                    <a:lnTo>
                      <a:pt x="63" y="2932"/>
                    </a:lnTo>
                    <a:lnTo>
                      <a:pt x="13" y="3191"/>
                    </a:lnTo>
                    <a:lnTo>
                      <a:pt x="1" y="3463"/>
                    </a:lnTo>
                    <a:lnTo>
                      <a:pt x="1" y="3587"/>
                    </a:lnTo>
                    <a:lnTo>
                      <a:pt x="1" y="3723"/>
                    </a:lnTo>
                    <a:lnTo>
                      <a:pt x="26" y="3859"/>
                    </a:lnTo>
                    <a:lnTo>
                      <a:pt x="50" y="3995"/>
                    </a:lnTo>
                    <a:lnTo>
                      <a:pt x="112" y="4181"/>
                    </a:lnTo>
                    <a:lnTo>
                      <a:pt x="199" y="4354"/>
                    </a:lnTo>
                    <a:lnTo>
                      <a:pt x="310" y="4502"/>
                    </a:lnTo>
                    <a:lnTo>
                      <a:pt x="446" y="4638"/>
                    </a:lnTo>
                    <a:lnTo>
                      <a:pt x="582" y="4749"/>
                    </a:lnTo>
                    <a:lnTo>
                      <a:pt x="743" y="4824"/>
                    </a:lnTo>
                    <a:lnTo>
                      <a:pt x="817" y="4861"/>
                    </a:lnTo>
                    <a:lnTo>
                      <a:pt x="904" y="4885"/>
                    </a:lnTo>
                    <a:lnTo>
                      <a:pt x="990" y="4910"/>
                    </a:lnTo>
                    <a:lnTo>
                      <a:pt x="1077" y="4910"/>
                    </a:lnTo>
                    <a:lnTo>
                      <a:pt x="1163" y="4923"/>
                    </a:lnTo>
                    <a:lnTo>
                      <a:pt x="1275" y="4910"/>
                    </a:lnTo>
                    <a:lnTo>
                      <a:pt x="1386" y="4898"/>
                    </a:lnTo>
                    <a:lnTo>
                      <a:pt x="1485" y="4861"/>
                    </a:lnTo>
                    <a:lnTo>
                      <a:pt x="1584" y="4824"/>
                    </a:lnTo>
                    <a:lnTo>
                      <a:pt x="1683" y="4787"/>
                    </a:lnTo>
                    <a:lnTo>
                      <a:pt x="1769" y="4737"/>
                    </a:lnTo>
                    <a:lnTo>
                      <a:pt x="1930" y="4613"/>
                    </a:lnTo>
                    <a:lnTo>
                      <a:pt x="2066" y="4490"/>
                    </a:lnTo>
                    <a:lnTo>
                      <a:pt x="2177" y="4366"/>
                    </a:lnTo>
                    <a:lnTo>
                      <a:pt x="2338" y="4156"/>
                    </a:lnTo>
                    <a:lnTo>
                      <a:pt x="2598" y="3785"/>
                    </a:lnTo>
                    <a:lnTo>
                      <a:pt x="2709" y="3587"/>
                    </a:lnTo>
                    <a:lnTo>
                      <a:pt x="2833" y="3389"/>
                    </a:lnTo>
                    <a:lnTo>
                      <a:pt x="2932" y="3191"/>
                    </a:lnTo>
                    <a:lnTo>
                      <a:pt x="3031" y="2981"/>
                    </a:lnTo>
                    <a:lnTo>
                      <a:pt x="3105" y="2759"/>
                    </a:lnTo>
                    <a:lnTo>
                      <a:pt x="3179" y="2536"/>
                    </a:lnTo>
                    <a:lnTo>
                      <a:pt x="3204" y="2400"/>
                    </a:lnTo>
                    <a:lnTo>
                      <a:pt x="3228" y="2252"/>
                    </a:lnTo>
                    <a:lnTo>
                      <a:pt x="3241" y="2116"/>
                    </a:lnTo>
                    <a:lnTo>
                      <a:pt x="3253" y="1979"/>
                    </a:lnTo>
                    <a:lnTo>
                      <a:pt x="3253" y="1843"/>
                    </a:lnTo>
                    <a:lnTo>
                      <a:pt x="3241" y="1707"/>
                    </a:lnTo>
                    <a:lnTo>
                      <a:pt x="3228" y="1571"/>
                    </a:lnTo>
                    <a:lnTo>
                      <a:pt x="3204" y="1448"/>
                    </a:lnTo>
                    <a:lnTo>
                      <a:pt x="3167" y="1312"/>
                    </a:lnTo>
                    <a:lnTo>
                      <a:pt x="3130" y="1188"/>
                    </a:lnTo>
                    <a:lnTo>
                      <a:pt x="3092" y="1077"/>
                    </a:lnTo>
                    <a:lnTo>
                      <a:pt x="3031" y="953"/>
                    </a:lnTo>
                    <a:lnTo>
                      <a:pt x="2981" y="842"/>
                    </a:lnTo>
                    <a:lnTo>
                      <a:pt x="2907" y="743"/>
                    </a:lnTo>
                    <a:lnTo>
                      <a:pt x="2833" y="632"/>
                    </a:lnTo>
                    <a:lnTo>
                      <a:pt x="2759" y="545"/>
                    </a:lnTo>
                    <a:lnTo>
                      <a:pt x="2623" y="409"/>
                    </a:lnTo>
                    <a:lnTo>
                      <a:pt x="2474" y="298"/>
                    </a:lnTo>
                    <a:lnTo>
                      <a:pt x="2313" y="199"/>
                    </a:lnTo>
                    <a:lnTo>
                      <a:pt x="2140" y="112"/>
                    </a:lnTo>
                    <a:lnTo>
                      <a:pt x="1967" y="50"/>
                    </a:lnTo>
                    <a:lnTo>
                      <a:pt x="1794" y="13"/>
                    </a:lnTo>
                    <a:lnTo>
                      <a:pt x="1609" y="1"/>
                    </a:lnTo>
                    <a:close/>
                  </a:path>
                </a:pathLst>
              </a:custGeom>
              <a:solidFill>
                <a:srgbClr val="E39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0"/>
              <p:cNvSpPr/>
              <p:nvPr/>
            </p:nvSpPr>
            <p:spPr>
              <a:xfrm>
                <a:off x="5639525" y="3457050"/>
                <a:ext cx="80400" cy="11380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4552" extrusionOk="0">
                    <a:moveTo>
                      <a:pt x="2374" y="1"/>
                    </a:moveTo>
                    <a:lnTo>
                      <a:pt x="2275" y="13"/>
                    </a:lnTo>
                    <a:lnTo>
                      <a:pt x="2189" y="26"/>
                    </a:lnTo>
                    <a:lnTo>
                      <a:pt x="2090" y="75"/>
                    </a:lnTo>
                    <a:lnTo>
                      <a:pt x="2016" y="137"/>
                    </a:lnTo>
                    <a:lnTo>
                      <a:pt x="1942" y="211"/>
                    </a:lnTo>
                    <a:lnTo>
                      <a:pt x="1892" y="285"/>
                    </a:lnTo>
                    <a:lnTo>
                      <a:pt x="1855" y="384"/>
                    </a:lnTo>
                    <a:lnTo>
                      <a:pt x="1843" y="471"/>
                    </a:lnTo>
                    <a:lnTo>
                      <a:pt x="1855" y="570"/>
                    </a:lnTo>
                    <a:lnTo>
                      <a:pt x="1867" y="669"/>
                    </a:lnTo>
                    <a:lnTo>
                      <a:pt x="1917" y="755"/>
                    </a:lnTo>
                    <a:lnTo>
                      <a:pt x="1979" y="842"/>
                    </a:lnTo>
                    <a:lnTo>
                      <a:pt x="2053" y="941"/>
                    </a:lnTo>
                    <a:lnTo>
                      <a:pt x="2115" y="1052"/>
                    </a:lnTo>
                    <a:lnTo>
                      <a:pt x="2164" y="1176"/>
                    </a:lnTo>
                    <a:lnTo>
                      <a:pt x="2189" y="1312"/>
                    </a:lnTo>
                    <a:lnTo>
                      <a:pt x="2214" y="1460"/>
                    </a:lnTo>
                    <a:lnTo>
                      <a:pt x="2214" y="1608"/>
                    </a:lnTo>
                    <a:lnTo>
                      <a:pt x="2201" y="1769"/>
                    </a:lnTo>
                    <a:lnTo>
                      <a:pt x="2164" y="1930"/>
                    </a:lnTo>
                    <a:lnTo>
                      <a:pt x="2115" y="2078"/>
                    </a:lnTo>
                    <a:lnTo>
                      <a:pt x="2065" y="2239"/>
                    </a:lnTo>
                    <a:lnTo>
                      <a:pt x="1991" y="2388"/>
                    </a:lnTo>
                    <a:lnTo>
                      <a:pt x="1917" y="2548"/>
                    </a:lnTo>
                    <a:lnTo>
                      <a:pt x="1818" y="2709"/>
                    </a:lnTo>
                    <a:lnTo>
                      <a:pt x="1719" y="2857"/>
                    </a:lnTo>
                    <a:lnTo>
                      <a:pt x="1484" y="3191"/>
                    </a:lnTo>
                    <a:lnTo>
                      <a:pt x="1397" y="3315"/>
                    </a:lnTo>
                    <a:lnTo>
                      <a:pt x="1323" y="3402"/>
                    </a:lnTo>
                    <a:lnTo>
                      <a:pt x="1261" y="3463"/>
                    </a:lnTo>
                    <a:lnTo>
                      <a:pt x="1212" y="3500"/>
                    </a:lnTo>
                    <a:lnTo>
                      <a:pt x="1150" y="3538"/>
                    </a:lnTo>
                    <a:lnTo>
                      <a:pt x="1113" y="3550"/>
                    </a:lnTo>
                    <a:lnTo>
                      <a:pt x="1088" y="3538"/>
                    </a:lnTo>
                    <a:lnTo>
                      <a:pt x="1051" y="3500"/>
                    </a:lnTo>
                    <a:lnTo>
                      <a:pt x="1014" y="3439"/>
                    </a:lnTo>
                    <a:lnTo>
                      <a:pt x="977" y="3364"/>
                    </a:lnTo>
                    <a:lnTo>
                      <a:pt x="940" y="3266"/>
                    </a:lnTo>
                    <a:lnTo>
                      <a:pt x="890" y="3179"/>
                    </a:lnTo>
                    <a:lnTo>
                      <a:pt x="829" y="3117"/>
                    </a:lnTo>
                    <a:lnTo>
                      <a:pt x="742" y="3055"/>
                    </a:lnTo>
                    <a:lnTo>
                      <a:pt x="655" y="3018"/>
                    </a:lnTo>
                    <a:lnTo>
                      <a:pt x="569" y="2993"/>
                    </a:lnTo>
                    <a:lnTo>
                      <a:pt x="470" y="2993"/>
                    </a:lnTo>
                    <a:lnTo>
                      <a:pt x="371" y="3006"/>
                    </a:lnTo>
                    <a:lnTo>
                      <a:pt x="272" y="3043"/>
                    </a:lnTo>
                    <a:lnTo>
                      <a:pt x="186" y="3105"/>
                    </a:lnTo>
                    <a:lnTo>
                      <a:pt x="124" y="3167"/>
                    </a:lnTo>
                    <a:lnTo>
                      <a:pt x="62" y="3241"/>
                    </a:lnTo>
                    <a:lnTo>
                      <a:pt x="25" y="3327"/>
                    </a:lnTo>
                    <a:lnTo>
                      <a:pt x="0" y="3426"/>
                    </a:lnTo>
                    <a:lnTo>
                      <a:pt x="0" y="3525"/>
                    </a:lnTo>
                    <a:lnTo>
                      <a:pt x="12" y="3624"/>
                    </a:lnTo>
                    <a:lnTo>
                      <a:pt x="74" y="3810"/>
                    </a:lnTo>
                    <a:lnTo>
                      <a:pt x="161" y="3983"/>
                    </a:lnTo>
                    <a:lnTo>
                      <a:pt x="272" y="4131"/>
                    </a:lnTo>
                    <a:lnTo>
                      <a:pt x="408" y="4267"/>
                    </a:lnTo>
                    <a:lnTo>
                      <a:pt x="544" y="4378"/>
                    </a:lnTo>
                    <a:lnTo>
                      <a:pt x="705" y="4453"/>
                    </a:lnTo>
                    <a:lnTo>
                      <a:pt x="779" y="4490"/>
                    </a:lnTo>
                    <a:lnTo>
                      <a:pt x="866" y="4514"/>
                    </a:lnTo>
                    <a:lnTo>
                      <a:pt x="952" y="4539"/>
                    </a:lnTo>
                    <a:lnTo>
                      <a:pt x="1039" y="4539"/>
                    </a:lnTo>
                    <a:lnTo>
                      <a:pt x="1125" y="4552"/>
                    </a:lnTo>
                    <a:lnTo>
                      <a:pt x="1237" y="4539"/>
                    </a:lnTo>
                    <a:lnTo>
                      <a:pt x="1348" y="4527"/>
                    </a:lnTo>
                    <a:lnTo>
                      <a:pt x="1447" y="4490"/>
                    </a:lnTo>
                    <a:lnTo>
                      <a:pt x="1546" y="4453"/>
                    </a:lnTo>
                    <a:lnTo>
                      <a:pt x="1645" y="4416"/>
                    </a:lnTo>
                    <a:lnTo>
                      <a:pt x="1731" y="4366"/>
                    </a:lnTo>
                    <a:lnTo>
                      <a:pt x="1892" y="4242"/>
                    </a:lnTo>
                    <a:lnTo>
                      <a:pt x="2028" y="4119"/>
                    </a:lnTo>
                    <a:lnTo>
                      <a:pt x="2139" y="3995"/>
                    </a:lnTo>
                    <a:lnTo>
                      <a:pt x="2300" y="3785"/>
                    </a:lnTo>
                    <a:lnTo>
                      <a:pt x="2560" y="3414"/>
                    </a:lnTo>
                    <a:lnTo>
                      <a:pt x="2671" y="3216"/>
                    </a:lnTo>
                    <a:lnTo>
                      <a:pt x="2795" y="3018"/>
                    </a:lnTo>
                    <a:lnTo>
                      <a:pt x="2894" y="2820"/>
                    </a:lnTo>
                    <a:lnTo>
                      <a:pt x="2993" y="2610"/>
                    </a:lnTo>
                    <a:lnTo>
                      <a:pt x="3067" y="2388"/>
                    </a:lnTo>
                    <a:lnTo>
                      <a:pt x="3141" y="2165"/>
                    </a:lnTo>
                    <a:lnTo>
                      <a:pt x="3166" y="2029"/>
                    </a:lnTo>
                    <a:lnTo>
                      <a:pt x="3190" y="1881"/>
                    </a:lnTo>
                    <a:lnTo>
                      <a:pt x="3203" y="1745"/>
                    </a:lnTo>
                    <a:lnTo>
                      <a:pt x="3215" y="1608"/>
                    </a:lnTo>
                    <a:lnTo>
                      <a:pt x="3215" y="1472"/>
                    </a:lnTo>
                    <a:lnTo>
                      <a:pt x="3203" y="1336"/>
                    </a:lnTo>
                    <a:lnTo>
                      <a:pt x="3190" y="1200"/>
                    </a:lnTo>
                    <a:lnTo>
                      <a:pt x="3166" y="1077"/>
                    </a:lnTo>
                    <a:lnTo>
                      <a:pt x="3129" y="941"/>
                    </a:lnTo>
                    <a:lnTo>
                      <a:pt x="3092" y="817"/>
                    </a:lnTo>
                    <a:lnTo>
                      <a:pt x="3054" y="706"/>
                    </a:lnTo>
                    <a:lnTo>
                      <a:pt x="2993" y="582"/>
                    </a:lnTo>
                    <a:lnTo>
                      <a:pt x="2943" y="471"/>
                    </a:lnTo>
                    <a:lnTo>
                      <a:pt x="2869" y="372"/>
                    </a:lnTo>
                    <a:lnTo>
                      <a:pt x="2795" y="261"/>
                    </a:lnTo>
                    <a:lnTo>
                      <a:pt x="2721" y="174"/>
                    </a:lnTo>
                    <a:lnTo>
                      <a:pt x="2646" y="100"/>
                    </a:lnTo>
                    <a:lnTo>
                      <a:pt x="2560" y="50"/>
                    </a:lnTo>
                    <a:lnTo>
                      <a:pt x="2473" y="13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rgbClr val="A856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0"/>
              <p:cNvSpPr/>
              <p:nvPr/>
            </p:nvSpPr>
            <p:spPr>
              <a:xfrm>
                <a:off x="5977100" y="3351950"/>
                <a:ext cx="110400" cy="328025"/>
              </a:xfrm>
              <a:custGeom>
                <a:avLst/>
                <a:gdLst/>
                <a:ahLst/>
                <a:cxnLst/>
                <a:rect l="l" t="t" r="r" b="b"/>
                <a:pathLst>
                  <a:path w="4416" h="13121" extrusionOk="0">
                    <a:moveTo>
                      <a:pt x="4366" y="1"/>
                    </a:moveTo>
                    <a:lnTo>
                      <a:pt x="3785" y="767"/>
                    </a:lnTo>
                    <a:lnTo>
                      <a:pt x="3203" y="1534"/>
                    </a:lnTo>
                    <a:lnTo>
                      <a:pt x="2647" y="2313"/>
                    </a:lnTo>
                    <a:lnTo>
                      <a:pt x="2103" y="3104"/>
                    </a:lnTo>
                    <a:lnTo>
                      <a:pt x="1559" y="3896"/>
                    </a:lnTo>
                    <a:lnTo>
                      <a:pt x="1027" y="4700"/>
                    </a:lnTo>
                    <a:lnTo>
                      <a:pt x="508" y="5503"/>
                    </a:lnTo>
                    <a:lnTo>
                      <a:pt x="1" y="6319"/>
                    </a:lnTo>
                    <a:lnTo>
                      <a:pt x="100" y="7136"/>
                    </a:lnTo>
                    <a:lnTo>
                      <a:pt x="223" y="7977"/>
                    </a:lnTo>
                    <a:lnTo>
                      <a:pt x="372" y="8842"/>
                    </a:lnTo>
                    <a:lnTo>
                      <a:pt x="458" y="9287"/>
                    </a:lnTo>
                    <a:lnTo>
                      <a:pt x="557" y="9720"/>
                    </a:lnTo>
                    <a:lnTo>
                      <a:pt x="656" y="10165"/>
                    </a:lnTo>
                    <a:lnTo>
                      <a:pt x="767" y="10598"/>
                    </a:lnTo>
                    <a:lnTo>
                      <a:pt x="891" y="11031"/>
                    </a:lnTo>
                    <a:lnTo>
                      <a:pt x="1015" y="11464"/>
                    </a:lnTo>
                    <a:lnTo>
                      <a:pt x="1151" y="11896"/>
                    </a:lnTo>
                    <a:lnTo>
                      <a:pt x="1299" y="12305"/>
                    </a:lnTo>
                    <a:lnTo>
                      <a:pt x="1460" y="12713"/>
                    </a:lnTo>
                    <a:lnTo>
                      <a:pt x="1621" y="13121"/>
                    </a:lnTo>
                    <a:lnTo>
                      <a:pt x="1917" y="12972"/>
                    </a:lnTo>
                    <a:lnTo>
                      <a:pt x="2202" y="12799"/>
                    </a:lnTo>
                    <a:lnTo>
                      <a:pt x="2498" y="12614"/>
                    </a:lnTo>
                    <a:lnTo>
                      <a:pt x="2795" y="12403"/>
                    </a:lnTo>
                    <a:lnTo>
                      <a:pt x="3080" y="12193"/>
                    </a:lnTo>
                    <a:lnTo>
                      <a:pt x="3352" y="11958"/>
                    </a:lnTo>
                    <a:lnTo>
                      <a:pt x="3624" y="11736"/>
                    </a:lnTo>
                    <a:lnTo>
                      <a:pt x="3896" y="11488"/>
                    </a:lnTo>
                    <a:lnTo>
                      <a:pt x="4415" y="11006"/>
                    </a:lnTo>
                    <a:lnTo>
                      <a:pt x="4415" y="11006"/>
                    </a:lnTo>
                    <a:lnTo>
                      <a:pt x="4205" y="11117"/>
                    </a:lnTo>
                    <a:lnTo>
                      <a:pt x="4205" y="11117"/>
                    </a:lnTo>
                    <a:lnTo>
                      <a:pt x="4366" y="1"/>
                    </a:lnTo>
                    <a:close/>
                  </a:path>
                </a:pathLst>
              </a:custGeom>
              <a:solidFill>
                <a:srgbClr val="00C9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0"/>
              <p:cNvSpPr/>
              <p:nvPr/>
            </p:nvSpPr>
            <p:spPr>
              <a:xfrm>
                <a:off x="5964725" y="3339575"/>
                <a:ext cx="135450" cy="352775"/>
              </a:xfrm>
              <a:custGeom>
                <a:avLst/>
                <a:gdLst/>
                <a:ahLst/>
                <a:cxnLst/>
                <a:rect l="l" t="t" r="r" b="b"/>
                <a:pathLst>
                  <a:path w="5418" h="14111" extrusionOk="0">
                    <a:moveTo>
                      <a:pt x="4341" y="2017"/>
                    </a:moveTo>
                    <a:lnTo>
                      <a:pt x="4193" y="11489"/>
                    </a:lnTo>
                    <a:lnTo>
                      <a:pt x="3773" y="11860"/>
                    </a:lnTo>
                    <a:lnTo>
                      <a:pt x="3340" y="12231"/>
                    </a:lnTo>
                    <a:lnTo>
                      <a:pt x="3130" y="12404"/>
                    </a:lnTo>
                    <a:lnTo>
                      <a:pt x="2895" y="12565"/>
                    </a:lnTo>
                    <a:lnTo>
                      <a:pt x="2672" y="12725"/>
                    </a:lnTo>
                    <a:lnTo>
                      <a:pt x="2437" y="12874"/>
                    </a:lnTo>
                    <a:lnTo>
                      <a:pt x="2375" y="12911"/>
                    </a:lnTo>
                    <a:lnTo>
                      <a:pt x="2140" y="12293"/>
                    </a:lnTo>
                    <a:lnTo>
                      <a:pt x="1930" y="11637"/>
                    </a:lnTo>
                    <a:lnTo>
                      <a:pt x="1745" y="10932"/>
                    </a:lnTo>
                    <a:lnTo>
                      <a:pt x="1559" y="10203"/>
                    </a:lnTo>
                    <a:lnTo>
                      <a:pt x="1398" y="9436"/>
                    </a:lnTo>
                    <a:lnTo>
                      <a:pt x="1250" y="8632"/>
                    </a:lnTo>
                    <a:lnTo>
                      <a:pt x="1126" y="7791"/>
                    </a:lnTo>
                    <a:lnTo>
                      <a:pt x="1015" y="6926"/>
                    </a:lnTo>
                    <a:lnTo>
                      <a:pt x="1411" y="6295"/>
                    </a:lnTo>
                    <a:lnTo>
                      <a:pt x="1806" y="5664"/>
                    </a:lnTo>
                    <a:lnTo>
                      <a:pt x="2214" y="5046"/>
                    </a:lnTo>
                    <a:lnTo>
                      <a:pt x="2635" y="4428"/>
                    </a:lnTo>
                    <a:lnTo>
                      <a:pt x="3055" y="3810"/>
                    </a:lnTo>
                    <a:lnTo>
                      <a:pt x="3476" y="3204"/>
                    </a:lnTo>
                    <a:lnTo>
                      <a:pt x="3909" y="2610"/>
                    </a:lnTo>
                    <a:lnTo>
                      <a:pt x="4341" y="2017"/>
                    </a:lnTo>
                    <a:close/>
                    <a:moveTo>
                      <a:pt x="4787" y="1"/>
                    </a:moveTo>
                    <a:lnTo>
                      <a:pt x="4712" y="13"/>
                    </a:lnTo>
                    <a:lnTo>
                      <a:pt x="4651" y="38"/>
                    </a:lnTo>
                    <a:lnTo>
                      <a:pt x="4576" y="88"/>
                    </a:lnTo>
                    <a:lnTo>
                      <a:pt x="4514" y="137"/>
                    </a:lnTo>
                    <a:lnTo>
                      <a:pt x="4465" y="186"/>
                    </a:lnTo>
                    <a:lnTo>
                      <a:pt x="3884" y="941"/>
                    </a:lnTo>
                    <a:lnTo>
                      <a:pt x="3315" y="1720"/>
                    </a:lnTo>
                    <a:lnTo>
                      <a:pt x="2746" y="2499"/>
                    </a:lnTo>
                    <a:lnTo>
                      <a:pt x="2202" y="3290"/>
                    </a:lnTo>
                    <a:lnTo>
                      <a:pt x="1658" y="4094"/>
                    </a:lnTo>
                    <a:lnTo>
                      <a:pt x="1114" y="4898"/>
                    </a:lnTo>
                    <a:lnTo>
                      <a:pt x="595" y="5726"/>
                    </a:lnTo>
                    <a:lnTo>
                      <a:pt x="75" y="6555"/>
                    </a:lnTo>
                    <a:lnTo>
                      <a:pt x="38" y="6629"/>
                    </a:lnTo>
                    <a:lnTo>
                      <a:pt x="13" y="6703"/>
                    </a:lnTo>
                    <a:lnTo>
                      <a:pt x="1" y="6790"/>
                    </a:lnTo>
                    <a:lnTo>
                      <a:pt x="1" y="6864"/>
                    </a:lnTo>
                    <a:lnTo>
                      <a:pt x="125" y="7903"/>
                    </a:lnTo>
                    <a:lnTo>
                      <a:pt x="285" y="8880"/>
                    </a:lnTo>
                    <a:lnTo>
                      <a:pt x="360" y="9362"/>
                    </a:lnTo>
                    <a:lnTo>
                      <a:pt x="459" y="9819"/>
                    </a:lnTo>
                    <a:lnTo>
                      <a:pt x="545" y="10277"/>
                    </a:lnTo>
                    <a:lnTo>
                      <a:pt x="656" y="10722"/>
                    </a:lnTo>
                    <a:lnTo>
                      <a:pt x="755" y="11143"/>
                    </a:lnTo>
                    <a:lnTo>
                      <a:pt x="867" y="11563"/>
                    </a:lnTo>
                    <a:lnTo>
                      <a:pt x="990" y="11971"/>
                    </a:lnTo>
                    <a:lnTo>
                      <a:pt x="1114" y="12367"/>
                    </a:lnTo>
                    <a:lnTo>
                      <a:pt x="1238" y="12738"/>
                    </a:lnTo>
                    <a:lnTo>
                      <a:pt x="1374" y="13109"/>
                    </a:lnTo>
                    <a:lnTo>
                      <a:pt x="1510" y="13467"/>
                    </a:lnTo>
                    <a:lnTo>
                      <a:pt x="1658" y="13814"/>
                    </a:lnTo>
                    <a:lnTo>
                      <a:pt x="1707" y="13900"/>
                    </a:lnTo>
                    <a:lnTo>
                      <a:pt x="1769" y="13974"/>
                    </a:lnTo>
                    <a:lnTo>
                      <a:pt x="1856" y="14036"/>
                    </a:lnTo>
                    <a:lnTo>
                      <a:pt x="1942" y="14073"/>
                    </a:lnTo>
                    <a:lnTo>
                      <a:pt x="2029" y="14098"/>
                    </a:lnTo>
                    <a:lnTo>
                      <a:pt x="2116" y="14110"/>
                    </a:lnTo>
                    <a:lnTo>
                      <a:pt x="2227" y="14098"/>
                    </a:lnTo>
                    <a:lnTo>
                      <a:pt x="2326" y="14061"/>
                    </a:lnTo>
                    <a:lnTo>
                      <a:pt x="2647" y="13900"/>
                    </a:lnTo>
                    <a:lnTo>
                      <a:pt x="2956" y="13727"/>
                    </a:lnTo>
                    <a:lnTo>
                      <a:pt x="3278" y="13517"/>
                    </a:lnTo>
                    <a:lnTo>
                      <a:pt x="3575" y="13307"/>
                    </a:lnTo>
                    <a:lnTo>
                      <a:pt x="3871" y="13084"/>
                    </a:lnTo>
                    <a:lnTo>
                      <a:pt x="4168" y="12849"/>
                    </a:lnTo>
                    <a:lnTo>
                      <a:pt x="4440" y="12602"/>
                    </a:lnTo>
                    <a:lnTo>
                      <a:pt x="4725" y="12367"/>
                    </a:lnTo>
                    <a:lnTo>
                      <a:pt x="5256" y="11872"/>
                    </a:lnTo>
                    <a:lnTo>
                      <a:pt x="5318" y="11798"/>
                    </a:lnTo>
                    <a:lnTo>
                      <a:pt x="5368" y="11724"/>
                    </a:lnTo>
                    <a:lnTo>
                      <a:pt x="5392" y="11637"/>
                    </a:lnTo>
                    <a:lnTo>
                      <a:pt x="5417" y="11563"/>
                    </a:lnTo>
                    <a:lnTo>
                      <a:pt x="5417" y="11476"/>
                    </a:lnTo>
                    <a:lnTo>
                      <a:pt x="5405" y="11390"/>
                    </a:lnTo>
                    <a:lnTo>
                      <a:pt x="5368" y="11303"/>
                    </a:lnTo>
                    <a:lnTo>
                      <a:pt x="5331" y="11217"/>
                    </a:lnTo>
                    <a:lnTo>
                      <a:pt x="5269" y="11155"/>
                    </a:lnTo>
                    <a:lnTo>
                      <a:pt x="5207" y="11093"/>
                    </a:lnTo>
                    <a:lnTo>
                      <a:pt x="5355" y="508"/>
                    </a:lnTo>
                    <a:lnTo>
                      <a:pt x="5355" y="421"/>
                    </a:lnTo>
                    <a:lnTo>
                      <a:pt x="5331" y="347"/>
                    </a:lnTo>
                    <a:lnTo>
                      <a:pt x="5306" y="273"/>
                    </a:lnTo>
                    <a:lnTo>
                      <a:pt x="5269" y="211"/>
                    </a:lnTo>
                    <a:lnTo>
                      <a:pt x="5219" y="149"/>
                    </a:lnTo>
                    <a:lnTo>
                      <a:pt x="5158" y="100"/>
                    </a:lnTo>
                    <a:lnTo>
                      <a:pt x="5096" y="50"/>
                    </a:lnTo>
                    <a:lnTo>
                      <a:pt x="5021" y="26"/>
                    </a:lnTo>
                    <a:lnTo>
                      <a:pt x="4947" y="1"/>
                    </a:lnTo>
                    <a:close/>
                  </a:path>
                </a:pathLst>
              </a:custGeom>
              <a:solidFill>
                <a:srgbClr val="00C9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0"/>
              <p:cNvSpPr/>
              <p:nvPr/>
            </p:nvSpPr>
            <p:spPr>
              <a:xfrm>
                <a:off x="6797875" y="4625000"/>
                <a:ext cx="131725" cy="241775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9671" extrusionOk="0">
                    <a:moveTo>
                      <a:pt x="2326" y="1"/>
                    </a:moveTo>
                    <a:lnTo>
                      <a:pt x="87" y="2326"/>
                    </a:lnTo>
                    <a:lnTo>
                      <a:pt x="211" y="2536"/>
                    </a:lnTo>
                    <a:lnTo>
                      <a:pt x="310" y="2746"/>
                    </a:lnTo>
                    <a:lnTo>
                      <a:pt x="409" y="2969"/>
                    </a:lnTo>
                    <a:lnTo>
                      <a:pt x="508" y="3191"/>
                    </a:lnTo>
                    <a:lnTo>
                      <a:pt x="582" y="3414"/>
                    </a:lnTo>
                    <a:lnTo>
                      <a:pt x="669" y="3636"/>
                    </a:lnTo>
                    <a:lnTo>
                      <a:pt x="731" y="3871"/>
                    </a:lnTo>
                    <a:lnTo>
                      <a:pt x="792" y="4106"/>
                    </a:lnTo>
                    <a:lnTo>
                      <a:pt x="842" y="4341"/>
                    </a:lnTo>
                    <a:lnTo>
                      <a:pt x="891" y="4576"/>
                    </a:lnTo>
                    <a:lnTo>
                      <a:pt x="928" y="4811"/>
                    </a:lnTo>
                    <a:lnTo>
                      <a:pt x="965" y="5046"/>
                    </a:lnTo>
                    <a:lnTo>
                      <a:pt x="990" y="5281"/>
                    </a:lnTo>
                    <a:lnTo>
                      <a:pt x="1003" y="5528"/>
                    </a:lnTo>
                    <a:lnTo>
                      <a:pt x="1015" y="5763"/>
                    </a:lnTo>
                    <a:lnTo>
                      <a:pt x="1015" y="6011"/>
                    </a:lnTo>
                    <a:lnTo>
                      <a:pt x="1003" y="6246"/>
                    </a:lnTo>
                    <a:lnTo>
                      <a:pt x="990" y="6481"/>
                    </a:lnTo>
                    <a:lnTo>
                      <a:pt x="965" y="6728"/>
                    </a:lnTo>
                    <a:lnTo>
                      <a:pt x="941" y="6963"/>
                    </a:lnTo>
                    <a:lnTo>
                      <a:pt x="904" y="7198"/>
                    </a:lnTo>
                    <a:lnTo>
                      <a:pt x="854" y="7433"/>
                    </a:lnTo>
                    <a:lnTo>
                      <a:pt x="805" y="7668"/>
                    </a:lnTo>
                    <a:lnTo>
                      <a:pt x="743" y="7903"/>
                    </a:lnTo>
                    <a:lnTo>
                      <a:pt x="681" y="8138"/>
                    </a:lnTo>
                    <a:lnTo>
                      <a:pt x="607" y="8360"/>
                    </a:lnTo>
                    <a:lnTo>
                      <a:pt x="520" y="8583"/>
                    </a:lnTo>
                    <a:lnTo>
                      <a:pt x="434" y="8805"/>
                    </a:lnTo>
                    <a:lnTo>
                      <a:pt x="335" y="9028"/>
                    </a:lnTo>
                    <a:lnTo>
                      <a:pt x="236" y="9250"/>
                    </a:lnTo>
                    <a:lnTo>
                      <a:pt x="125" y="9461"/>
                    </a:lnTo>
                    <a:lnTo>
                      <a:pt x="1" y="9671"/>
                    </a:lnTo>
                    <a:lnTo>
                      <a:pt x="186" y="9646"/>
                    </a:lnTo>
                    <a:lnTo>
                      <a:pt x="372" y="9609"/>
                    </a:lnTo>
                    <a:lnTo>
                      <a:pt x="545" y="9572"/>
                    </a:lnTo>
                    <a:lnTo>
                      <a:pt x="718" y="9510"/>
                    </a:lnTo>
                    <a:lnTo>
                      <a:pt x="891" y="9448"/>
                    </a:lnTo>
                    <a:lnTo>
                      <a:pt x="1064" y="9386"/>
                    </a:lnTo>
                    <a:lnTo>
                      <a:pt x="1225" y="9300"/>
                    </a:lnTo>
                    <a:lnTo>
                      <a:pt x="1386" y="9213"/>
                    </a:lnTo>
                    <a:lnTo>
                      <a:pt x="1547" y="9114"/>
                    </a:lnTo>
                    <a:lnTo>
                      <a:pt x="1695" y="9016"/>
                    </a:lnTo>
                    <a:lnTo>
                      <a:pt x="1856" y="8904"/>
                    </a:lnTo>
                    <a:lnTo>
                      <a:pt x="1992" y="8793"/>
                    </a:lnTo>
                    <a:lnTo>
                      <a:pt x="2276" y="8546"/>
                    </a:lnTo>
                    <a:lnTo>
                      <a:pt x="2536" y="8286"/>
                    </a:lnTo>
                    <a:lnTo>
                      <a:pt x="2783" y="8002"/>
                    </a:lnTo>
                    <a:lnTo>
                      <a:pt x="3006" y="7717"/>
                    </a:lnTo>
                    <a:lnTo>
                      <a:pt x="3216" y="7420"/>
                    </a:lnTo>
                    <a:lnTo>
                      <a:pt x="3414" y="7111"/>
                    </a:lnTo>
                    <a:lnTo>
                      <a:pt x="3612" y="6790"/>
                    </a:lnTo>
                    <a:lnTo>
                      <a:pt x="3797" y="6468"/>
                    </a:lnTo>
                    <a:lnTo>
                      <a:pt x="4156" y="5825"/>
                    </a:lnTo>
                    <a:lnTo>
                      <a:pt x="4898" y="4465"/>
                    </a:lnTo>
                    <a:lnTo>
                      <a:pt x="5046" y="4168"/>
                    </a:lnTo>
                    <a:lnTo>
                      <a:pt x="5120" y="4020"/>
                    </a:lnTo>
                    <a:lnTo>
                      <a:pt x="5182" y="3859"/>
                    </a:lnTo>
                    <a:lnTo>
                      <a:pt x="5219" y="3698"/>
                    </a:lnTo>
                    <a:lnTo>
                      <a:pt x="5256" y="3550"/>
                    </a:lnTo>
                    <a:lnTo>
                      <a:pt x="5269" y="3389"/>
                    </a:lnTo>
                    <a:lnTo>
                      <a:pt x="5269" y="3228"/>
                    </a:lnTo>
                    <a:lnTo>
                      <a:pt x="5256" y="3068"/>
                    </a:lnTo>
                    <a:lnTo>
                      <a:pt x="5244" y="2907"/>
                    </a:lnTo>
                    <a:lnTo>
                      <a:pt x="5207" y="2746"/>
                    </a:lnTo>
                    <a:lnTo>
                      <a:pt x="5157" y="2585"/>
                    </a:lnTo>
                    <a:lnTo>
                      <a:pt x="5108" y="2425"/>
                    </a:lnTo>
                    <a:lnTo>
                      <a:pt x="5046" y="2276"/>
                    </a:lnTo>
                    <a:lnTo>
                      <a:pt x="4972" y="2128"/>
                    </a:lnTo>
                    <a:lnTo>
                      <a:pt x="4898" y="1979"/>
                    </a:lnTo>
                    <a:lnTo>
                      <a:pt x="4799" y="1843"/>
                    </a:lnTo>
                    <a:lnTo>
                      <a:pt x="4712" y="1707"/>
                    </a:lnTo>
                    <a:lnTo>
                      <a:pt x="4601" y="1571"/>
                    </a:lnTo>
                    <a:lnTo>
                      <a:pt x="4502" y="1448"/>
                    </a:lnTo>
                    <a:lnTo>
                      <a:pt x="4267" y="1225"/>
                    </a:lnTo>
                    <a:lnTo>
                      <a:pt x="4020" y="1015"/>
                    </a:lnTo>
                    <a:lnTo>
                      <a:pt x="3748" y="817"/>
                    </a:lnTo>
                    <a:lnTo>
                      <a:pt x="3476" y="632"/>
                    </a:lnTo>
                    <a:lnTo>
                      <a:pt x="3191" y="471"/>
                    </a:lnTo>
                    <a:lnTo>
                      <a:pt x="2907" y="310"/>
                    </a:lnTo>
                    <a:lnTo>
                      <a:pt x="23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0"/>
              <p:cNvSpPr/>
              <p:nvPr/>
            </p:nvSpPr>
            <p:spPr>
              <a:xfrm>
                <a:off x="6797875" y="4625000"/>
                <a:ext cx="131725" cy="241775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9671" fill="none" extrusionOk="0">
                    <a:moveTo>
                      <a:pt x="2326" y="1"/>
                    </a:moveTo>
                    <a:lnTo>
                      <a:pt x="2326" y="1"/>
                    </a:lnTo>
                    <a:lnTo>
                      <a:pt x="2907" y="310"/>
                    </a:lnTo>
                    <a:lnTo>
                      <a:pt x="3191" y="471"/>
                    </a:lnTo>
                    <a:lnTo>
                      <a:pt x="3476" y="632"/>
                    </a:lnTo>
                    <a:lnTo>
                      <a:pt x="3748" y="817"/>
                    </a:lnTo>
                    <a:lnTo>
                      <a:pt x="4020" y="1015"/>
                    </a:lnTo>
                    <a:lnTo>
                      <a:pt x="4267" y="1225"/>
                    </a:lnTo>
                    <a:lnTo>
                      <a:pt x="4502" y="1448"/>
                    </a:lnTo>
                    <a:lnTo>
                      <a:pt x="4502" y="1448"/>
                    </a:lnTo>
                    <a:lnTo>
                      <a:pt x="4601" y="1571"/>
                    </a:lnTo>
                    <a:lnTo>
                      <a:pt x="4712" y="1707"/>
                    </a:lnTo>
                    <a:lnTo>
                      <a:pt x="4799" y="1843"/>
                    </a:lnTo>
                    <a:lnTo>
                      <a:pt x="4898" y="1979"/>
                    </a:lnTo>
                    <a:lnTo>
                      <a:pt x="4972" y="2128"/>
                    </a:lnTo>
                    <a:lnTo>
                      <a:pt x="5046" y="2276"/>
                    </a:lnTo>
                    <a:lnTo>
                      <a:pt x="5108" y="2425"/>
                    </a:lnTo>
                    <a:lnTo>
                      <a:pt x="5157" y="2585"/>
                    </a:lnTo>
                    <a:lnTo>
                      <a:pt x="5207" y="2746"/>
                    </a:lnTo>
                    <a:lnTo>
                      <a:pt x="5244" y="2907"/>
                    </a:lnTo>
                    <a:lnTo>
                      <a:pt x="5256" y="3068"/>
                    </a:lnTo>
                    <a:lnTo>
                      <a:pt x="5269" y="3228"/>
                    </a:lnTo>
                    <a:lnTo>
                      <a:pt x="5269" y="3389"/>
                    </a:lnTo>
                    <a:lnTo>
                      <a:pt x="5256" y="3550"/>
                    </a:lnTo>
                    <a:lnTo>
                      <a:pt x="5219" y="3698"/>
                    </a:lnTo>
                    <a:lnTo>
                      <a:pt x="5182" y="3859"/>
                    </a:lnTo>
                    <a:lnTo>
                      <a:pt x="5182" y="3859"/>
                    </a:lnTo>
                    <a:lnTo>
                      <a:pt x="5120" y="4020"/>
                    </a:lnTo>
                    <a:lnTo>
                      <a:pt x="5046" y="4168"/>
                    </a:lnTo>
                    <a:lnTo>
                      <a:pt x="4898" y="4465"/>
                    </a:lnTo>
                    <a:lnTo>
                      <a:pt x="4898" y="4465"/>
                    </a:lnTo>
                    <a:lnTo>
                      <a:pt x="4156" y="5825"/>
                    </a:lnTo>
                    <a:lnTo>
                      <a:pt x="4156" y="5825"/>
                    </a:lnTo>
                    <a:lnTo>
                      <a:pt x="3797" y="6468"/>
                    </a:lnTo>
                    <a:lnTo>
                      <a:pt x="3612" y="6790"/>
                    </a:lnTo>
                    <a:lnTo>
                      <a:pt x="3414" y="7111"/>
                    </a:lnTo>
                    <a:lnTo>
                      <a:pt x="3216" y="7420"/>
                    </a:lnTo>
                    <a:lnTo>
                      <a:pt x="3006" y="7717"/>
                    </a:lnTo>
                    <a:lnTo>
                      <a:pt x="2783" y="8002"/>
                    </a:lnTo>
                    <a:lnTo>
                      <a:pt x="2536" y="8286"/>
                    </a:lnTo>
                    <a:lnTo>
                      <a:pt x="2536" y="8286"/>
                    </a:lnTo>
                    <a:lnTo>
                      <a:pt x="2276" y="8546"/>
                    </a:lnTo>
                    <a:lnTo>
                      <a:pt x="1992" y="8793"/>
                    </a:lnTo>
                    <a:lnTo>
                      <a:pt x="1856" y="8904"/>
                    </a:lnTo>
                    <a:lnTo>
                      <a:pt x="1695" y="9016"/>
                    </a:lnTo>
                    <a:lnTo>
                      <a:pt x="1547" y="9114"/>
                    </a:lnTo>
                    <a:lnTo>
                      <a:pt x="1386" y="9213"/>
                    </a:lnTo>
                    <a:lnTo>
                      <a:pt x="1225" y="9300"/>
                    </a:lnTo>
                    <a:lnTo>
                      <a:pt x="1064" y="9386"/>
                    </a:lnTo>
                    <a:lnTo>
                      <a:pt x="891" y="9448"/>
                    </a:lnTo>
                    <a:lnTo>
                      <a:pt x="718" y="9510"/>
                    </a:lnTo>
                    <a:lnTo>
                      <a:pt x="545" y="9572"/>
                    </a:lnTo>
                    <a:lnTo>
                      <a:pt x="372" y="9609"/>
                    </a:lnTo>
                    <a:lnTo>
                      <a:pt x="186" y="9646"/>
                    </a:lnTo>
                    <a:lnTo>
                      <a:pt x="1" y="9671"/>
                    </a:lnTo>
                    <a:lnTo>
                      <a:pt x="1" y="9671"/>
                    </a:lnTo>
                    <a:lnTo>
                      <a:pt x="125" y="9461"/>
                    </a:lnTo>
                    <a:lnTo>
                      <a:pt x="236" y="9250"/>
                    </a:lnTo>
                    <a:lnTo>
                      <a:pt x="335" y="9028"/>
                    </a:lnTo>
                    <a:lnTo>
                      <a:pt x="434" y="8805"/>
                    </a:lnTo>
                    <a:lnTo>
                      <a:pt x="520" y="8583"/>
                    </a:lnTo>
                    <a:lnTo>
                      <a:pt x="607" y="8360"/>
                    </a:lnTo>
                    <a:lnTo>
                      <a:pt x="681" y="8138"/>
                    </a:lnTo>
                    <a:lnTo>
                      <a:pt x="743" y="7903"/>
                    </a:lnTo>
                    <a:lnTo>
                      <a:pt x="805" y="7668"/>
                    </a:lnTo>
                    <a:lnTo>
                      <a:pt x="854" y="7433"/>
                    </a:lnTo>
                    <a:lnTo>
                      <a:pt x="904" y="7198"/>
                    </a:lnTo>
                    <a:lnTo>
                      <a:pt x="941" y="6963"/>
                    </a:lnTo>
                    <a:lnTo>
                      <a:pt x="965" y="6728"/>
                    </a:lnTo>
                    <a:lnTo>
                      <a:pt x="990" y="6481"/>
                    </a:lnTo>
                    <a:lnTo>
                      <a:pt x="1003" y="6246"/>
                    </a:lnTo>
                    <a:lnTo>
                      <a:pt x="1015" y="6011"/>
                    </a:lnTo>
                    <a:lnTo>
                      <a:pt x="1015" y="5763"/>
                    </a:lnTo>
                    <a:lnTo>
                      <a:pt x="1003" y="5528"/>
                    </a:lnTo>
                    <a:lnTo>
                      <a:pt x="990" y="5281"/>
                    </a:lnTo>
                    <a:lnTo>
                      <a:pt x="965" y="5046"/>
                    </a:lnTo>
                    <a:lnTo>
                      <a:pt x="928" y="4811"/>
                    </a:lnTo>
                    <a:lnTo>
                      <a:pt x="891" y="4576"/>
                    </a:lnTo>
                    <a:lnTo>
                      <a:pt x="842" y="4341"/>
                    </a:lnTo>
                    <a:lnTo>
                      <a:pt x="792" y="4106"/>
                    </a:lnTo>
                    <a:lnTo>
                      <a:pt x="731" y="3871"/>
                    </a:lnTo>
                    <a:lnTo>
                      <a:pt x="669" y="3636"/>
                    </a:lnTo>
                    <a:lnTo>
                      <a:pt x="582" y="3414"/>
                    </a:lnTo>
                    <a:lnTo>
                      <a:pt x="508" y="3191"/>
                    </a:lnTo>
                    <a:lnTo>
                      <a:pt x="409" y="2969"/>
                    </a:lnTo>
                    <a:lnTo>
                      <a:pt x="310" y="2746"/>
                    </a:lnTo>
                    <a:lnTo>
                      <a:pt x="211" y="2536"/>
                    </a:lnTo>
                    <a:lnTo>
                      <a:pt x="87" y="232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0"/>
              <p:cNvSpPr/>
              <p:nvPr/>
            </p:nvSpPr>
            <p:spPr>
              <a:xfrm>
                <a:off x="6785525" y="4612650"/>
                <a:ext cx="156750" cy="266500"/>
              </a:xfrm>
              <a:custGeom>
                <a:avLst/>
                <a:gdLst/>
                <a:ahLst/>
                <a:cxnLst/>
                <a:rect l="l" t="t" r="r" b="b"/>
                <a:pathLst>
                  <a:path w="6270" h="10660" extrusionOk="0">
                    <a:moveTo>
                      <a:pt x="2758" y="0"/>
                    </a:moveTo>
                    <a:lnTo>
                      <a:pt x="2659" y="25"/>
                    </a:lnTo>
                    <a:lnTo>
                      <a:pt x="2572" y="62"/>
                    </a:lnTo>
                    <a:lnTo>
                      <a:pt x="2498" y="112"/>
                    </a:lnTo>
                    <a:lnTo>
                      <a:pt x="2424" y="186"/>
                    </a:lnTo>
                    <a:lnTo>
                      <a:pt x="2375" y="272"/>
                    </a:lnTo>
                    <a:lnTo>
                      <a:pt x="2337" y="371"/>
                    </a:lnTo>
                    <a:lnTo>
                      <a:pt x="2313" y="470"/>
                    </a:lnTo>
                    <a:lnTo>
                      <a:pt x="2325" y="557"/>
                    </a:lnTo>
                    <a:lnTo>
                      <a:pt x="2337" y="656"/>
                    </a:lnTo>
                    <a:lnTo>
                      <a:pt x="2375" y="742"/>
                    </a:lnTo>
                    <a:lnTo>
                      <a:pt x="2436" y="816"/>
                    </a:lnTo>
                    <a:lnTo>
                      <a:pt x="2511" y="891"/>
                    </a:lnTo>
                    <a:lnTo>
                      <a:pt x="2585" y="940"/>
                    </a:lnTo>
                    <a:lnTo>
                      <a:pt x="3141" y="1224"/>
                    </a:lnTo>
                    <a:lnTo>
                      <a:pt x="3413" y="1373"/>
                    </a:lnTo>
                    <a:lnTo>
                      <a:pt x="3685" y="1534"/>
                    </a:lnTo>
                    <a:lnTo>
                      <a:pt x="3933" y="1707"/>
                    </a:lnTo>
                    <a:lnTo>
                      <a:pt x="4180" y="1880"/>
                    </a:lnTo>
                    <a:lnTo>
                      <a:pt x="4415" y="2078"/>
                    </a:lnTo>
                    <a:lnTo>
                      <a:pt x="4625" y="2288"/>
                    </a:lnTo>
                    <a:lnTo>
                      <a:pt x="4724" y="2399"/>
                    </a:lnTo>
                    <a:lnTo>
                      <a:pt x="4811" y="2510"/>
                    </a:lnTo>
                    <a:lnTo>
                      <a:pt x="4897" y="2622"/>
                    </a:lnTo>
                    <a:lnTo>
                      <a:pt x="4971" y="2745"/>
                    </a:lnTo>
                    <a:lnTo>
                      <a:pt x="5033" y="2869"/>
                    </a:lnTo>
                    <a:lnTo>
                      <a:pt x="5095" y="2993"/>
                    </a:lnTo>
                    <a:lnTo>
                      <a:pt x="5144" y="3116"/>
                    </a:lnTo>
                    <a:lnTo>
                      <a:pt x="5182" y="3240"/>
                    </a:lnTo>
                    <a:lnTo>
                      <a:pt x="5219" y="3364"/>
                    </a:lnTo>
                    <a:lnTo>
                      <a:pt x="5243" y="3487"/>
                    </a:lnTo>
                    <a:lnTo>
                      <a:pt x="5256" y="3611"/>
                    </a:lnTo>
                    <a:lnTo>
                      <a:pt x="5268" y="3735"/>
                    </a:lnTo>
                    <a:lnTo>
                      <a:pt x="5256" y="3858"/>
                    </a:lnTo>
                    <a:lnTo>
                      <a:pt x="5243" y="3970"/>
                    </a:lnTo>
                    <a:lnTo>
                      <a:pt x="5231" y="4093"/>
                    </a:lnTo>
                    <a:lnTo>
                      <a:pt x="5194" y="4205"/>
                    </a:lnTo>
                    <a:lnTo>
                      <a:pt x="5144" y="4328"/>
                    </a:lnTo>
                    <a:lnTo>
                      <a:pt x="5083" y="4452"/>
                    </a:lnTo>
                    <a:lnTo>
                      <a:pt x="4947" y="4724"/>
                    </a:lnTo>
                    <a:lnTo>
                      <a:pt x="4205" y="6084"/>
                    </a:lnTo>
                    <a:lnTo>
                      <a:pt x="3871" y="6702"/>
                    </a:lnTo>
                    <a:lnTo>
                      <a:pt x="3685" y="7012"/>
                    </a:lnTo>
                    <a:lnTo>
                      <a:pt x="3500" y="7308"/>
                    </a:lnTo>
                    <a:lnTo>
                      <a:pt x="3314" y="7605"/>
                    </a:lnTo>
                    <a:lnTo>
                      <a:pt x="3104" y="7902"/>
                    </a:lnTo>
                    <a:lnTo>
                      <a:pt x="2894" y="8174"/>
                    </a:lnTo>
                    <a:lnTo>
                      <a:pt x="2659" y="8434"/>
                    </a:lnTo>
                    <a:lnTo>
                      <a:pt x="2523" y="8594"/>
                    </a:lnTo>
                    <a:lnTo>
                      <a:pt x="2375" y="8730"/>
                    </a:lnTo>
                    <a:lnTo>
                      <a:pt x="2226" y="8867"/>
                    </a:lnTo>
                    <a:lnTo>
                      <a:pt x="2078" y="8978"/>
                    </a:lnTo>
                    <a:lnTo>
                      <a:pt x="1917" y="9101"/>
                    </a:lnTo>
                    <a:lnTo>
                      <a:pt x="1756" y="9200"/>
                    </a:lnTo>
                    <a:lnTo>
                      <a:pt x="1595" y="9287"/>
                    </a:lnTo>
                    <a:lnTo>
                      <a:pt x="1447" y="9373"/>
                    </a:lnTo>
                    <a:lnTo>
                      <a:pt x="1447" y="9373"/>
                    </a:lnTo>
                    <a:lnTo>
                      <a:pt x="1595" y="8965"/>
                    </a:lnTo>
                    <a:lnTo>
                      <a:pt x="1719" y="8545"/>
                    </a:lnTo>
                    <a:lnTo>
                      <a:pt x="1830" y="8112"/>
                    </a:lnTo>
                    <a:lnTo>
                      <a:pt x="1905" y="7679"/>
                    </a:lnTo>
                    <a:lnTo>
                      <a:pt x="1966" y="7247"/>
                    </a:lnTo>
                    <a:lnTo>
                      <a:pt x="2004" y="6801"/>
                    </a:lnTo>
                    <a:lnTo>
                      <a:pt x="2004" y="6369"/>
                    </a:lnTo>
                    <a:lnTo>
                      <a:pt x="1991" y="5923"/>
                    </a:lnTo>
                    <a:lnTo>
                      <a:pt x="1954" y="5491"/>
                    </a:lnTo>
                    <a:lnTo>
                      <a:pt x="1892" y="5058"/>
                    </a:lnTo>
                    <a:lnTo>
                      <a:pt x="1806" y="4625"/>
                    </a:lnTo>
                    <a:lnTo>
                      <a:pt x="1694" y="4192"/>
                    </a:lnTo>
                    <a:lnTo>
                      <a:pt x="1571" y="3772"/>
                    </a:lnTo>
                    <a:lnTo>
                      <a:pt x="1410" y="3364"/>
                    </a:lnTo>
                    <a:lnTo>
                      <a:pt x="1225" y="2968"/>
                    </a:lnTo>
                    <a:lnTo>
                      <a:pt x="1027" y="2572"/>
                    </a:lnTo>
                    <a:lnTo>
                      <a:pt x="965" y="2486"/>
                    </a:lnTo>
                    <a:lnTo>
                      <a:pt x="891" y="2424"/>
                    </a:lnTo>
                    <a:lnTo>
                      <a:pt x="816" y="2362"/>
                    </a:lnTo>
                    <a:lnTo>
                      <a:pt x="718" y="2337"/>
                    </a:lnTo>
                    <a:lnTo>
                      <a:pt x="631" y="2313"/>
                    </a:lnTo>
                    <a:lnTo>
                      <a:pt x="532" y="2313"/>
                    </a:lnTo>
                    <a:lnTo>
                      <a:pt x="433" y="2337"/>
                    </a:lnTo>
                    <a:lnTo>
                      <a:pt x="347" y="2374"/>
                    </a:lnTo>
                    <a:lnTo>
                      <a:pt x="260" y="2436"/>
                    </a:lnTo>
                    <a:lnTo>
                      <a:pt x="186" y="2510"/>
                    </a:lnTo>
                    <a:lnTo>
                      <a:pt x="136" y="2585"/>
                    </a:lnTo>
                    <a:lnTo>
                      <a:pt x="112" y="2684"/>
                    </a:lnTo>
                    <a:lnTo>
                      <a:pt x="87" y="2770"/>
                    </a:lnTo>
                    <a:lnTo>
                      <a:pt x="87" y="2869"/>
                    </a:lnTo>
                    <a:lnTo>
                      <a:pt x="112" y="2968"/>
                    </a:lnTo>
                    <a:lnTo>
                      <a:pt x="149" y="3055"/>
                    </a:lnTo>
                    <a:lnTo>
                      <a:pt x="260" y="3252"/>
                    </a:lnTo>
                    <a:lnTo>
                      <a:pt x="359" y="3463"/>
                    </a:lnTo>
                    <a:lnTo>
                      <a:pt x="445" y="3661"/>
                    </a:lnTo>
                    <a:lnTo>
                      <a:pt x="532" y="3871"/>
                    </a:lnTo>
                    <a:lnTo>
                      <a:pt x="619" y="4081"/>
                    </a:lnTo>
                    <a:lnTo>
                      <a:pt x="680" y="4291"/>
                    </a:lnTo>
                    <a:lnTo>
                      <a:pt x="804" y="4724"/>
                    </a:lnTo>
                    <a:lnTo>
                      <a:pt x="903" y="5157"/>
                    </a:lnTo>
                    <a:lnTo>
                      <a:pt x="965" y="5602"/>
                    </a:lnTo>
                    <a:lnTo>
                      <a:pt x="1002" y="6047"/>
                    </a:lnTo>
                    <a:lnTo>
                      <a:pt x="1014" y="6492"/>
                    </a:lnTo>
                    <a:lnTo>
                      <a:pt x="990" y="6937"/>
                    </a:lnTo>
                    <a:lnTo>
                      <a:pt x="940" y="7383"/>
                    </a:lnTo>
                    <a:lnTo>
                      <a:pt x="866" y="7828"/>
                    </a:lnTo>
                    <a:lnTo>
                      <a:pt x="767" y="8261"/>
                    </a:lnTo>
                    <a:lnTo>
                      <a:pt x="631" y="8681"/>
                    </a:lnTo>
                    <a:lnTo>
                      <a:pt x="557" y="8891"/>
                    </a:lnTo>
                    <a:lnTo>
                      <a:pt x="470" y="9101"/>
                    </a:lnTo>
                    <a:lnTo>
                      <a:pt x="384" y="9312"/>
                    </a:lnTo>
                    <a:lnTo>
                      <a:pt x="285" y="9510"/>
                    </a:lnTo>
                    <a:lnTo>
                      <a:pt x="186" y="9707"/>
                    </a:lnTo>
                    <a:lnTo>
                      <a:pt x="62" y="9905"/>
                    </a:lnTo>
                    <a:lnTo>
                      <a:pt x="37" y="9967"/>
                    </a:lnTo>
                    <a:lnTo>
                      <a:pt x="13" y="10029"/>
                    </a:lnTo>
                    <a:lnTo>
                      <a:pt x="0" y="10103"/>
                    </a:lnTo>
                    <a:lnTo>
                      <a:pt x="0" y="10165"/>
                    </a:lnTo>
                    <a:lnTo>
                      <a:pt x="0" y="10239"/>
                    </a:lnTo>
                    <a:lnTo>
                      <a:pt x="13" y="10301"/>
                    </a:lnTo>
                    <a:lnTo>
                      <a:pt x="37" y="10363"/>
                    </a:lnTo>
                    <a:lnTo>
                      <a:pt x="74" y="10425"/>
                    </a:lnTo>
                    <a:lnTo>
                      <a:pt x="112" y="10474"/>
                    </a:lnTo>
                    <a:lnTo>
                      <a:pt x="161" y="10524"/>
                    </a:lnTo>
                    <a:lnTo>
                      <a:pt x="211" y="10561"/>
                    </a:lnTo>
                    <a:lnTo>
                      <a:pt x="260" y="10598"/>
                    </a:lnTo>
                    <a:lnTo>
                      <a:pt x="309" y="10622"/>
                    </a:lnTo>
                    <a:lnTo>
                      <a:pt x="371" y="10647"/>
                    </a:lnTo>
                    <a:lnTo>
                      <a:pt x="433" y="10660"/>
                    </a:lnTo>
                    <a:lnTo>
                      <a:pt x="544" y="10660"/>
                    </a:lnTo>
                    <a:lnTo>
                      <a:pt x="730" y="10635"/>
                    </a:lnTo>
                    <a:lnTo>
                      <a:pt x="928" y="10598"/>
                    </a:lnTo>
                    <a:lnTo>
                      <a:pt x="1113" y="10561"/>
                    </a:lnTo>
                    <a:lnTo>
                      <a:pt x="1299" y="10511"/>
                    </a:lnTo>
                    <a:lnTo>
                      <a:pt x="1484" y="10437"/>
                    </a:lnTo>
                    <a:lnTo>
                      <a:pt x="1670" y="10363"/>
                    </a:lnTo>
                    <a:lnTo>
                      <a:pt x="1855" y="10289"/>
                    </a:lnTo>
                    <a:lnTo>
                      <a:pt x="2041" y="10190"/>
                    </a:lnTo>
                    <a:lnTo>
                      <a:pt x="2214" y="10091"/>
                    </a:lnTo>
                    <a:lnTo>
                      <a:pt x="2399" y="9979"/>
                    </a:lnTo>
                    <a:lnTo>
                      <a:pt x="2572" y="9856"/>
                    </a:lnTo>
                    <a:lnTo>
                      <a:pt x="2746" y="9732"/>
                    </a:lnTo>
                    <a:lnTo>
                      <a:pt x="2919" y="9584"/>
                    </a:lnTo>
                    <a:lnTo>
                      <a:pt x="3079" y="9435"/>
                    </a:lnTo>
                    <a:lnTo>
                      <a:pt x="3240" y="9287"/>
                    </a:lnTo>
                    <a:lnTo>
                      <a:pt x="3401" y="9114"/>
                    </a:lnTo>
                    <a:lnTo>
                      <a:pt x="3661" y="8817"/>
                    </a:lnTo>
                    <a:lnTo>
                      <a:pt x="3896" y="8520"/>
                    </a:lnTo>
                    <a:lnTo>
                      <a:pt x="4118" y="8199"/>
                    </a:lnTo>
                    <a:lnTo>
                      <a:pt x="4328" y="7877"/>
                    </a:lnTo>
                    <a:lnTo>
                      <a:pt x="4526" y="7556"/>
                    </a:lnTo>
                    <a:lnTo>
                      <a:pt x="4724" y="7222"/>
                    </a:lnTo>
                    <a:lnTo>
                      <a:pt x="5083" y="6554"/>
                    </a:lnTo>
                    <a:lnTo>
                      <a:pt x="5825" y="5206"/>
                    </a:lnTo>
                    <a:lnTo>
                      <a:pt x="5998" y="4872"/>
                    </a:lnTo>
                    <a:lnTo>
                      <a:pt x="6072" y="4699"/>
                    </a:lnTo>
                    <a:lnTo>
                      <a:pt x="6146" y="4514"/>
                    </a:lnTo>
                    <a:lnTo>
                      <a:pt x="6196" y="4328"/>
                    </a:lnTo>
                    <a:lnTo>
                      <a:pt x="6233" y="4155"/>
                    </a:lnTo>
                    <a:lnTo>
                      <a:pt x="6257" y="3970"/>
                    </a:lnTo>
                    <a:lnTo>
                      <a:pt x="6270" y="3784"/>
                    </a:lnTo>
                    <a:lnTo>
                      <a:pt x="6257" y="3599"/>
                    </a:lnTo>
                    <a:lnTo>
                      <a:pt x="6245" y="3401"/>
                    </a:lnTo>
                    <a:lnTo>
                      <a:pt x="6208" y="3215"/>
                    </a:lnTo>
                    <a:lnTo>
                      <a:pt x="6171" y="3030"/>
                    </a:lnTo>
                    <a:lnTo>
                      <a:pt x="6109" y="2844"/>
                    </a:lnTo>
                    <a:lnTo>
                      <a:pt x="6035" y="2659"/>
                    </a:lnTo>
                    <a:lnTo>
                      <a:pt x="5961" y="2473"/>
                    </a:lnTo>
                    <a:lnTo>
                      <a:pt x="5862" y="2288"/>
                    </a:lnTo>
                    <a:lnTo>
                      <a:pt x="5750" y="2115"/>
                    </a:lnTo>
                    <a:lnTo>
                      <a:pt x="5627" y="1942"/>
                    </a:lnTo>
                    <a:lnTo>
                      <a:pt x="5503" y="1769"/>
                    </a:lnTo>
                    <a:lnTo>
                      <a:pt x="5355" y="1608"/>
                    </a:lnTo>
                    <a:lnTo>
                      <a:pt x="5231" y="1472"/>
                    </a:lnTo>
                    <a:lnTo>
                      <a:pt x="5095" y="1348"/>
                    </a:lnTo>
                    <a:lnTo>
                      <a:pt x="4823" y="1113"/>
                    </a:lnTo>
                    <a:lnTo>
                      <a:pt x="4539" y="903"/>
                    </a:lnTo>
                    <a:lnTo>
                      <a:pt x="4242" y="705"/>
                    </a:lnTo>
                    <a:lnTo>
                      <a:pt x="3945" y="532"/>
                    </a:lnTo>
                    <a:lnTo>
                      <a:pt x="3636" y="359"/>
                    </a:lnTo>
                    <a:lnTo>
                      <a:pt x="3042" y="50"/>
                    </a:lnTo>
                    <a:lnTo>
                      <a:pt x="2943" y="13"/>
                    </a:lnTo>
                    <a:lnTo>
                      <a:pt x="28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0"/>
              <p:cNvSpPr/>
              <p:nvPr/>
            </p:nvSpPr>
            <p:spPr>
              <a:xfrm>
                <a:off x="5854375" y="4676325"/>
                <a:ext cx="240525" cy="154600"/>
              </a:xfrm>
              <a:custGeom>
                <a:avLst/>
                <a:gdLst/>
                <a:ahLst/>
                <a:cxnLst/>
                <a:rect l="l" t="t" r="r" b="b"/>
                <a:pathLst>
                  <a:path w="9621" h="6184" extrusionOk="0">
                    <a:moveTo>
                      <a:pt x="6270" y="1"/>
                    </a:moveTo>
                    <a:lnTo>
                      <a:pt x="5899" y="211"/>
                    </a:lnTo>
                    <a:lnTo>
                      <a:pt x="5540" y="433"/>
                    </a:lnTo>
                    <a:lnTo>
                      <a:pt x="5157" y="631"/>
                    </a:lnTo>
                    <a:lnTo>
                      <a:pt x="4786" y="829"/>
                    </a:lnTo>
                    <a:lnTo>
                      <a:pt x="4403" y="1027"/>
                    </a:lnTo>
                    <a:lnTo>
                      <a:pt x="4019" y="1200"/>
                    </a:lnTo>
                    <a:lnTo>
                      <a:pt x="3624" y="1386"/>
                    </a:lnTo>
                    <a:lnTo>
                      <a:pt x="3240" y="1546"/>
                    </a:lnTo>
                    <a:lnTo>
                      <a:pt x="2845" y="1707"/>
                    </a:lnTo>
                    <a:lnTo>
                      <a:pt x="2449" y="1855"/>
                    </a:lnTo>
                    <a:lnTo>
                      <a:pt x="2041" y="2004"/>
                    </a:lnTo>
                    <a:lnTo>
                      <a:pt x="1633" y="2140"/>
                    </a:lnTo>
                    <a:lnTo>
                      <a:pt x="1237" y="2276"/>
                    </a:lnTo>
                    <a:lnTo>
                      <a:pt x="829" y="2387"/>
                    </a:lnTo>
                    <a:lnTo>
                      <a:pt x="408" y="2498"/>
                    </a:lnTo>
                    <a:lnTo>
                      <a:pt x="0" y="2610"/>
                    </a:lnTo>
                    <a:lnTo>
                      <a:pt x="235" y="2808"/>
                    </a:lnTo>
                    <a:lnTo>
                      <a:pt x="470" y="3005"/>
                    </a:lnTo>
                    <a:lnTo>
                      <a:pt x="718" y="3203"/>
                    </a:lnTo>
                    <a:lnTo>
                      <a:pt x="965" y="3376"/>
                    </a:lnTo>
                    <a:lnTo>
                      <a:pt x="1212" y="3550"/>
                    </a:lnTo>
                    <a:lnTo>
                      <a:pt x="1472" y="3723"/>
                    </a:lnTo>
                    <a:lnTo>
                      <a:pt x="1744" y="3883"/>
                    </a:lnTo>
                    <a:lnTo>
                      <a:pt x="2016" y="4032"/>
                    </a:lnTo>
                    <a:lnTo>
                      <a:pt x="2288" y="4168"/>
                    </a:lnTo>
                    <a:lnTo>
                      <a:pt x="2560" y="4304"/>
                    </a:lnTo>
                    <a:lnTo>
                      <a:pt x="2845" y="4428"/>
                    </a:lnTo>
                    <a:lnTo>
                      <a:pt x="3129" y="4539"/>
                    </a:lnTo>
                    <a:lnTo>
                      <a:pt x="3426" y="4650"/>
                    </a:lnTo>
                    <a:lnTo>
                      <a:pt x="3710" y="4749"/>
                    </a:lnTo>
                    <a:lnTo>
                      <a:pt x="4007" y="4836"/>
                    </a:lnTo>
                    <a:lnTo>
                      <a:pt x="4304" y="4910"/>
                    </a:lnTo>
                    <a:lnTo>
                      <a:pt x="4687" y="4996"/>
                    </a:lnTo>
                    <a:lnTo>
                      <a:pt x="5070" y="5083"/>
                    </a:lnTo>
                    <a:lnTo>
                      <a:pt x="5454" y="5157"/>
                    </a:lnTo>
                    <a:lnTo>
                      <a:pt x="5825" y="5244"/>
                    </a:lnTo>
                    <a:lnTo>
                      <a:pt x="6196" y="5343"/>
                    </a:lnTo>
                    <a:lnTo>
                      <a:pt x="6567" y="5466"/>
                    </a:lnTo>
                    <a:lnTo>
                      <a:pt x="6740" y="5540"/>
                    </a:lnTo>
                    <a:lnTo>
                      <a:pt x="6913" y="5615"/>
                    </a:lnTo>
                    <a:lnTo>
                      <a:pt x="7086" y="5701"/>
                    </a:lnTo>
                    <a:lnTo>
                      <a:pt x="7259" y="5788"/>
                    </a:lnTo>
                    <a:lnTo>
                      <a:pt x="7469" y="5924"/>
                    </a:lnTo>
                    <a:lnTo>
                      <a:pt x="7680" y="6047"/>
                    </a:lnTo>
                    <a:lnTo>
                      <a:pt x="7791" y="6097"/>
                    </a:lnTo>
                    <a:lnTo>
                      <a:pt x="7902" y="6146"/>
                    </a:lnTo>
                    <a:lnTo>
                      <a:pt x="8026" y="6171"/>
                    </a:lnTo>
                    <a:lnTo>
                      <a:pt x="8149" y="6183"/>
                    </a:lnTo>
                    <a:lnTo>
                      <a:pt x="8273" y="6171"/>
                    </a:lnTo>
                    <a:lnTo>
                      <a:pt x="8397" y="6134"/>
                    </a:lnTo>
                    <a:lnTo>
                      <a:pt x="8508" y="6085"/>
                    </a:lnTo>
                    <a:lnTo>
                      <a:pt x="8619" y="6010"/>
                    </a:lnTo>
                    <a:lnTo>
                      <a:pt x="8718" y="5936"/>
                    </a:lnTo>
                    <a:lnTo>
                      <a:pt x="8805" y="5837"/>
                    </a:lnTo>
                    <a:lnTo>
                      <a:pt x="8891" y="5738"/>
                    </a:lnTo>
                    <a:lnTo>
                      <a:pt x="8953" y="5627"/>
                    </a:lnTo>
                    <a:lnTo>
                      <a:pt x="9015" y="5503"/>
                    </a:lnTo>
                    <a:lnTo>
                      <a:pt x="9052" y="5392"/>
                    </a:lnTo>
                    <a:lnTo>
                      <a:pt x="9089" y="5268"/>
                    </a:lnTo>
                    <a:lnTo>
                      <a:pt x="9126" y="5145"/>
                    </a:lnTo>
                    <a:lnTo>
                      <a:pt x="9176" y="4885"/>
                    </a:lnTo>
                    <a:lnTo>
                      <a:pt x="9213" y="4625"/>
                    </a:lnTo>
                    <a:lnTo>
                      <a:pt x="9621" y="1571"/>
                    </a:lnTo>
                    <a:lnTo>
                      <a:pt x="62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0"/>
              <p:cNvSpPr/>
              <p:nvPr/>
            </p:nvSpPr>
            <p:spPr>
              <a:xfrm>
                <a:off x="5854375" y="4676325"/>
                <a:ext cx="240525" cy="154600"/>
              </a:xfrm>
              <a:custGeom>
                <a:avLst/>
                <a:gdLst/>
                <a:ahLst/>
                <a:cxnLst/>
                <a:rect l="l" t="t" r="r" b="b"/>
                <a:pathLst>
                  <a:path w="9621" h="6184" fill="none" extrusionOk="0">
                    <a:moveTo>
                      <a:pt x="9621" y="1571"/>
                    </a:moveTo>
                    <a:lnTo>
                      <a:pt x="9621" y="1571"/>
                    </a:lnTo>
                    <a:lnTo>
                      <a:pt x="9213" y="4625"/>
                    </a:lnTo>
                    <a:lnTo>
                      <a:pt x="9213" y="4625"/>
                    </a:lnTo>
                    <a:lnTo>
                      <a:pt x="9176" y="4885"/>
                    </a:lnTo>
                    <a:lnTo>
                      <a:pt x="9126" y="5145"/>
                    </a:lnTo>
                    <a:lnTo>
                      <a:pt x="9089" y="5268"/>
                    </a:lnTo>
                    <a:lnTo>
                      <a:pt x="9052" y="5392"/>
                    </a:lnTo>
                    <a:lnTo>
                      <a:pt x="9015" y="5503"/>
                    </a:lnTo>
                    <a:lnTo>
                      <a:pt x="8953" y="5627"/>
                    </a:lnTo>
                    <a:lnTo>
                      <a:pt x="8953" y="5627"/>
                    </a:lnTo>
                    <a:lnTo>
                      <a:pt x="8891" y="5738"/>
                    </a:lnTo>
                    <a:lnTo>
                      <a:pt x="8805" y="5837"/>
                    </a:lnTo>
                    <a:lnTo>
                      <a:pt x="8718" y="5936"/>
                    </a:lnTo>
                    <a:lnTo>
                      <a:pt x="8619" y="6010"/>
                    </a:lnTo>
                    <a:lnTo>
                      <a:pt x="8508" y="6085"/>
                    </a:lnTo>
                    <a:lnTo>
                      <a:pt x="8397" y="6134"/>
                    </a:lnTo>
                    <a:lnTo>
                      <a:pt x="8273" y="6171"/>
                    </a:lnTo>
                    <a:lnTo>
                      <a:pt x="8149" y="6183"/>
                    </a:lnTo>
                    <a:lnTo>
                      <a:pt x="8149" y="6183"/>
                    </a:lnTo>
                    <a:lnTo>
                      <a:pt x="8026" y="6171"/>
                    </a:lnTo>
                    <a:lnTo>
                      <a:pt x="7902" y="6146"/>
                    </a:lnTo>
                    <a:lnTo>
                      <a:pt x="7791" y="6097"/>
                    </a:lnTo>
                    <a:lnTo>
                      <a:pt x="7680" y="6047"/>
                    </a:lnTo>
                    <a:lnTo>
                      <a:pt x="7469" y="5924"/>
                    </a:lnTo>
                    <a:lnTo>
                      <a:pt x="7259" y="5788"/>
                    </a:lnTo>
                    <a:lnTo>
                      <a:pt x="7259" y="5788"/>
                    </a:lnTo>
                    <a:lnTo>
                      <a:pt x="7086" y="5701"/>
                    </a:lnTo>
                    <a:lnTo>
                      <a:pt x="6913" y="5615"/>
                    </a:lnTo>
                    <a:lnTo>
                      <a:pt x="6740" y="5540"/>
                    </a:lnTo>
                    <a:lnTo>
                      <a:pt x="6567" y="5466"/>
                    </a:lnTo>
                    <a:lnTo>
                      <a:pt x="6196" y="5343"/>
                    </a:lnTo>
                    <a:lnTo>
                      <a:pt x="5825" y="5244"/>
                    </a:lnTo>
                    <a:lnTo>
                      <a:pt x="5454" y="5157"/>
                    </a:lnTo>
                    <a:lnTo>
                      <a:pt x="5070" y="5083"/>
                    </a:lnTo>
                    <a:lnTo>
                      <a:pt x="4687" y="4996"/>
                    </a:lnTo>
                    <a:lnTo>
                      <a:pt x="4304" y="4910"/>
                    </a:lnTo>
                    <a:lnTo>
                      <a:pt x="4304" y="4910"/>
                    </a:lnTo>
                    <a:lnTo>
                      <a:pt x="4007" y="4836"/>
                    </a:lnTo>
                    <a:lnTo>
                      <a:pt x="3710" y="4749"/>
                    </a:lnTo>
                    <a:lnTo>
                      <a:pt x="3426" y="4650"/>
                    </a:lnTo>
                    <a:lnTo>
                      <a:pt x="3129" y="4539"/>
                    </a:lnTo>
                    <a:lnTo>
                      <a:pt x="2845" y="4428"/>
                    </a:lnTo>
                    <a:lnTo>
                      <a:pt x="2560" y="4304"/>
                    </a:lnTo>
                    <a:lnTo>
                      <a:pt x="2288" y="4168"/>
                    </a:lnTo>
                    <a:lnTo>
                      <a:pt x="2016" y="4032"/>
                    </a:lnTo>
                    <a:lnTo>
                      <a:pt x="1744" y="3883"/>
                    </a:lnTo>
                    <a:lnTo>
                      <a:pt x="1472" y="3723"/>
                    </a:lnTo>
                    <a:lnTo>
                      <a:pt x="1212" y="3550"/>
                    </a:lnTo>
                    <a:lnTo>
                      <a:pt x="965" y="3376"/>
                    </a:lnTo>
                    <a:lnTo>
                      <a:pt x="718" y="3203"/>
                    </a:lnTo>
                    <a:lnTo>
                      <a:pt x="470" y="3005"/>
                    </a:lnTo>
                    <a:lnTo>
                      <a:pt x="235" y="2808"/>
                    </a:lnTo>
                    <a:lnTo>
                      <a:pt x="0" y="2610"/>
                    </a:lnTo>
                    <a:lnTo>
                      <a:pt x="0" y="2610"/>
                    </a:lnTo>
                    <a:lnTo>
                      <a:pt x="408" y="2498"/>
                    </a:lnTo>
                    <a:lnTo>
                      <a:pt x="829" y="2387"/>
                    </a:lnTo>
                    <a:lnTo>
                      <a:pt x="1237" y="2276"/>
                    </a:lnTo>
                    <a:lnTo>
                      <a:pt x="1633" y="2140"/>
                    </a:lnTo>
                    <a:lnTo>
                      <a:pt x="2041" y="2004"/>
                    </a:lnTo>
                    <a:lnTo>
                      <a:pt x="2449" y="1855"/>
                    </a:lnTo>
                    <a:lnTo>
                      <a:pt x="2845" y="1707"/>
                    </a:lnTo>
                    <a:lnTo>
                      <a:pt x="3240" y="1546"/>
                    </a:lnTo>
                    <a:lnTo>
                      <a:pt x="3624" y="1386"/>
                    </a:lnTo>
                    <a:lnTo>
                      <a:pt x="4019" y="1200"/>
                    </a:lnTo>
                    <a:lnTo>
                      <a:pt x="4403" y="1027"/>
                    </a:lnTo>
                    <a:lnTo>
                      <a:pt x="4786" y="829"/>
                    </a:lnTo>
                    <a:lnTo>
                      <a:pt x="5157" y="631"/>
                    </a:lnTo>
                    <a:lnTo>
                      <a:pt x="5540" y="433"/>
                    </a:lnTo>
                    <a:lnTo>
                      <a:pt x="5899" y="211"/>
                    </a:lnTo>
                    <a:lnTo>
                      <a:pt x="627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0"/>
              <p:cNvSpPr/>
              <p:nvPr/>
            </p:nvSpPr>
            <p:spPr>
              <a:xfrm>
                <a:off x="5841700" y="4663650"/>
                <a:ext cx="265575" cy="179650"/>
              </a:xfrm>
              <a:custGeom>
                <a:avLst/>
                <a:gdLst/>
                <a:ahLst/>
                <a:cxnLst/>
                <a:rect l="l" t="t" r="r" b="b"/>
                <a:pathLst>
                  <a:path w="10623" h="7186" extrusionOk="0">
                    <a:moveTo>
                      <a:pt x="6802" y="1"/>
                    </a:moveTo>
                    <a:lnTo>
                      <a:pt x="6703" y="13"/>
                    </a:lnTo>
                    <a:lnTo>
                      <a:pt x="6604" y="38"/>
                    </a:lnTo>
                    <a:lnTo>
                      <a:pt x="6517" y="75"/>
                    </a:lnTo>
                    <a:lnTo>
                      <a:pt x="6159" y="297"/>
                    </a:lnTo>
                    <a:lnTo>
                      <a:pt x="5800" y="495"/>
                    </a:lnTo>
                    <a:lnTo>
                      <a:pt x="5429" y="705"/>
                    </a:lnTo>
                    <a:lnTo>
                      <a:pt x="5058" y="891"/>
                    </a:lnTo>
                    <a:lnTo>
                      <a:pt x="4687" y="1076"/>
                    </a:lnTo>
                    <a:lnTo>
                      <a:pt x="4316" y="1262"/>
                    </a:lnTo>
                    <a:lnTo>
                      <a:pt x="3933" y="1435"/>
                    </a:lnTo>
                    <a:lnTo>
                      <a:pt x="3549" y="1596"/>
                    </a:lnTo>
                    <a:lnTo>
                      <a:pt x="3166" y="1744"/>
                    </a:lnTo>
                    <a:lnTo>
                      <a:pt x="2783" y="1905"/>
                    </a:lnTo>
                    <a:lnTo>
                      <a:pt x="2387" y="2041"/>
                    </a:lnTo>
                    <a:lnTo>
                      <a:pt x="1991" y="2177"/>
                    </a:lnTo>
                    <a:lnTo>
                      <a:pt x="1596" y="2301"/>
                    </a:lnTo>
                    <a:lnTo>
                      <a:pt x="1200" y="2412"/>
                    </a:lnTo>
                    <a:lnTo>
                      <a:pt x="792" y="2523"/>
                    </a:lnTo>
                    <a:lnTo>
                      <a:pt x="384" y="2635"/>
                    </a:lnTo>
                    <a:lnTo>
                      <a:pt x="322" y="2647"/>
                    </a:lnTo>
                    <a:lnTo>
                      <a:pt x="260" y="2684"/>
                    </a:lnTo>
                    <a:lnTo>
                      <a:pt x="211" y="2721"/>
                    </a:lnTo>
                    <a:lnTo>
                      <a:pt x="149" y="2758"/>
                    </a:lnTo>
                    <a:lnTo>
                      <a:pt x="112" y="2808"/>
                    </a:lnTo>
                    <a:lnTo>
                      <a:pt x="75" y="2869"/>
                    </a:lnTo>
                    <a:lnTo>
                      <a:pt x="37" y="2931"/>
                    </a:lnTo>
                    <a:lnTo>
                      <a:pt x="25" y="2993"/>
                    </a:lnTo>
                    <a:lnTo>
                      <a:pt x="13" y="3055"/>
                    </a:lnTo>
                    <a:lnTo>
                      <a:pt x="0" y="3129"/>
                    </a:lnTo>
                    <a:lnTo>
                      <a:pt x="13" y="3191"/>
                    </a:lnTo>
                    <a:lnTo>
                      <a:pt x="25" y="3265"/>
                    </a:lnTo>
                    <a:lnTo>
                      <a:pt x="50" y="3327"/>
                    </a:lnTo>
                    <a:lnTo>
                      <a:pt x="87" y="3376"/>
                    </a:lnTo>
                    <a:lnTo>
                      <a:pt x="124" y="3438"/>
                    </a:lnTo>
                    <a:lnTo>
                      <a:pt x="173" y="3488"/>
                    </a:lnTo>
                    <a:lnTo>
                      <a:pt x="408" y="3698"/>
                    </a:lnTo>
                    <a:lnTo>
                      <a:pt x="668" y="3908"/>
                    </a:lnTo>
                    <a:lnTo>
                      <a:pt x="915" y="4106"/>
                    </a:lnTo>
                    <a:lnTo>
                      <a:pt x="1175" y="4292"/>
                    </a:lnTo>
                    <a:lnTo>
                      <a:pt x="1447" y="4477"/>
                    </a:lnTo>
                    <a:lnTo>
                      <a:pt x="1719" y="4650"/>
                    </a:lnTo>
                    <a:lnTo>
                      <a:pt x="2004" y="4823"/>
                    </a:lnTo>
                    <a:lnTo>
                      <a:pt x="2288" y="4972"/>
                    </a:lnTo>
                    <a:lnTo>
                      <a:pt x="2572" y="5120"/>
                    </a:lnTo>
                    <a:lnTo>
                      <a:pt x="2869" y="5268"/>
                    </a:lnTo>
                    <a:lnTo>
                      <a:pt x="3154" y="5392"/>
                    </a:lnTo>
                    <a:lnTo>
                      <a:pt x="3463" y="5516"/>
                    </a:lnTo>
                    <a:lnTo>
                      <a:pt x="3760" y="5627"/>
                    </a:lnTo>
                    <a:lnTo>
                      <a:pt x="4069" y="5726"/>
                    </a:lnTo>
                    <a:lnTo>
                      <a:pt x="4378" y="5825"/>
                    </a:lnTo>
                    <a:lnTo>
                      <a:pt x="4699" y="5899"/>
                    </a:lnTo>
                    <a:lnTo>
                      <a:pt x="5095" y="5998"/>
                    </a:lnTo>
                    <a:lnTo>
                      <a:pt x="5491" y="6072"/>
                    </a:lnTo>
                    <a:lnTo>
                      <a:pt x="6035" y="6196"/>
                    </a:lnTo>
                    <a:lnTo>
                      <a:pt x="6295" y="6258"/>
                    </a:lnTo>
                    <a:lnTo>
                      <a:pt x="6554" y="6332"/>
                    </a:lnTo>
                    <a:lnTo>
                      <a:pt x="6802" y="6406"/>
                    </a:lnTo>
                    <a:lnTo>
                      <a:pt x="7049" y="6505"/>
                    </a:lnTo>
                    <a:lnTo>
                      <a:pt x="7284" y="6604"/>
                    </a:lnTo>
                    <a:lnTo>
                      <a:pt x="7506" y="6728"/>
                    </a:lnTo>
                    <a:lnTo>
                      <a:pt x="7630" y="6814"/>
                    </a:lnTo>
                    <a:lnTo>
                      <a:pt x="7853" y="6938"/>
                    </a:lnTo>
                    <a:lnTo>
                      <a:pt x="7964" y="7000"/>
                    </a:lnTo>
                    <a:lnTo>
                      <a:pt x="8088" y="7061"/>
                    </a:lnTo>
                    <a:lnTo>
                      <a:pt x="8211" y="7111"/>
                    </a:lnTo>
                    <a:lnTo>
                      <a:pt x="8360" y="7148"/>
                    </a:lnTo>
                    <a:lnTo>
                      <a:pt x="8496" y="7173"/>
                    </a:lnTo>
                    <a:lnTo>
                      <a:pt x="8656" y="7185"/>
                    </a:lnTo>
                    <a:lnTo>
                      <a:pt x="8842" y="7173"/>
                    </a:lnTo>
                    <a:lnTo>
                      <a:pt x="9027" y="7136"/>
                    </a:lnTo>
                    <a:lnTo>
                      <a:pt x="9201" y="7061"/>
                    </a:lnTo>
                    <a:lnTo>
                      <a:pt x="9361" y="6963"/>
                    </a:lnTo>
                    <a:lnTo>
                      <a:pt x="9522" y="6851"/>
                    </a:lnTo>
                    <a:lnTo>
                      <a:pt x="9658" y="6703"/>
                    </a:lnTo>
                    <a:lnTo>
                      <a:pt x="9794" y="6542"/>
                    </a:lnTo>
                    <a:lnTo>
                      <a:pt x="9905" y="6369"/>
                    </a:lnTo>
                    <a:lnTo>
                      <a:pt x="9980" y="6221"/>
                    </a:lnTo>
                    <a:lnTo>
                      <a:pt x="10029" y="6072"/>
                    </a:lnTo>
                    <a:lnTo>
                      <a:pt x="10079" y="5924"/>
                    </a:lnTo>
                    <a:lnTo>
                      <a:pt x="10116" y="5775"/>
                    </a:lnTo>
                    <a:lnTo>
                      <a:pt x="10177" y="5479"/>
                    </a:lnTo>
                    <a:lnTo>
                      <a:pt x="10215" y="5207"/>
                    </a:lnTo>
                    <a:lnTo>
                      <a:pt x="10623" y="2140"/>
                    </a:lnTo>
                    <a:lnTo>
                      <a:pt x="10623" y="2041"/>
                    </a:lnTo>
                    <a:lnTo>
                      <a:pt x="10610" y="1942"/>
                    </a:lnTo>
                    <a:lnTo>
                      <a:pt x="10573" y="1855"/>
                    </a:lnTo>
                    <a:lnTo>
                      <a:pt x="10524" y="1769"/>
                    </a:lnTo>
                    <a:lnTo>
                      <a:pt x="10449" y="1695"/>
                    </a:lnTo>
                    <a:lnTo>
                      <a:pt x="10375" y="1645"/>
                    </a:lnTo>
                    <a:lnTo>
                      <a:pt x="10289" y="1596"/>
                    </a:lnTo>
                    <a:lnTo>
                      <a:pt x="10190" y="1571"/>
                    </a:lnTo>
                    <a:lnTo>
                      <a:pt x="10091" y="1571"/>
                    </a:lnTo>
                    <a:lnTo>
                      <a:pt x="9992" y="1596"/>
                    </a:lnTo>
                    <a:lnTo>
                      <a:pt x="9905" y="1621"/>
                    </a:lnTo>
                    <a:lnTo>
                      <a:pt x="9819" y="1670"/>
                    </a:lnTo>
                    <a:lnTo>
                      <a:pt x="9745" y="1744"/>
                    </a:lnTo>
                    <a:lnTo>
                      <a:pt x="9695" y="1818"/>
                    </a:lnTo>
                    <a:lnTo>
                      <a:pt x="9646" y="1905"/>
                    </a:lnTo>
                    <a:lnTo>
                      <a:pt x="9633" y="2004"/>
                    </a:lnTo>
                    <a:lnTo>
                      <a:pt x="9225" y="5071"/>
                    </a:lnTo>
                    <a:lnTo>
                      <a:pt x="9188" y="5293"/>
                    </a:lnTo>
                    <a:lnTo>
                      <a:pt x="9151" y="5503"/>
                    </a:lnTo>
                    <a:lnTo>
                      <a:pt x="9102" y="5714"/>
                    </a:lnTo>
                    <a:lnTo>
                      <a:pt x="9065" y="5813"/>
                    </a:lnTo>
                    <a:lnTo>
                      <a:pt x="9027" y="5899"/>
                    </a:lnTo>
                    <a:lnTo>
                      <a:pt x="8941" y="6010"/>
                    </a:lnTo>
                    <a:lnTo>
                      <a:pt x="8854" y="6109"/>
                    </a:lnTo>
                    <a:lnTo>
                      <a:pt x="8805" y="6134"/>
                    </a:lnTo>
                    <a:lnTo>
                      <a:pt x="8755" y="6171"/>
                    </a:lnTo>
                    <a:lnTo>
                      <a:pt x="8706" y="6183"/>
                    </a:lnTo>
                    <a:lnTo>
                      <a:pt x="8607" y="6183"/>
                    </a:lnTo>
                    <a:lnTo>
                      <a:pt x="8545" y="6171"/>
                    </a:lnTo>
                    <a:lnTo>
                      <a:pt x="8434" y="6122"/>
                    </a:lnTo>
                    <a:lnTo>
                      <a:pt x="8298" y="6047"/>
                    </a:lnTo>
                    <a:lnTo>
                      <a:pt x="8162" y="5961"/>
                    </a:lnTo>
                    <a:lnTo>
                      <a:pt x="8026" y="5874"/>
                    </a:lnTo>
                    <a:lnTo>
                      <a:pt x="7741" y="5714"/>
                    </a:lnTo>
                    <a:lnTo>
                      <a:pt x="7457" y="5590"/>
                    </a:lnTo>
                    <a:lnTo>
                      <a:pt x="7173" y="5479"/>
                    </a:lnTo>
                    <a:lnTo>
                      <a:pt x="6876" y="5380"/>
                    </a:lnTo>
                    <a:lnTo>
                      <a:pt x="6579" y="5306"/>
                    </a:lnTo>
                    <a:lnTo>
                      <a:pt x="6282" y="5231"/>
                    </a:lnTo>
                    <a:lnTo>
                      <a:pt x="5689" y="5095"/>
                    </a:lnTo>
                    <a:lnTo>
                      <a:pt x="5305" y="5021"/>
                    </a:lnTo>
                    <a:lnTo>
                      <a:pt x="4934" y="4935"/>
                    </a:lnTo>
                    <a:lnTo>
                      <a:pt x="4489" y="4811"/>
                    </a:lnTo>
                    <a:lnTo>
                      <a:pt x="4044" y="4662"/>
                    </a:lnTo>
                    <a:lnTo>
                      <a:pt x="3599" y="4489"/>
                    </a:lnTo>
                    <a:lnTo>
                      <a:pt x="3178" y="4304"/>
                    </a:lnTo>
                    <a:lnTo>
                      <a:pt x="2758" y="4094"/>
                    </a:lnTo>
                    <a:lnTo>
                      <a:pt x="2350" y="3871"/>
                    </a:lnTo>
                    <a:lnTo>
                      <a:pt x="1954" y="3611"/>
                    </a:lnTo>
                    <a:lnTo>
                      <a:pt x="1571" y="3352"/>
                    </a:lnTo>
                    <a:lnTo>
                      <a:pt x="2288" y="3129"/>
                    </a:lnTo>
                    <a:lnTo>
                      <a:pt x="3005" y="2882"/>
                    </a:lnTo>
                    <a:lnTo>
                      <a:pt x="3698" y="2610"/>
                    </a:lnTo>
                    <a:lnTo>
                      <a:pt x="4390" y="2325"/>
                    </a:lnTo>
                    <a:lnTo>
                      <a:pt x="5070" y="2004"/>
                    </a:lnTo>
                    <a:lnTo>
                      <a:pt x="5738" y="1670"/>
                    </a:lnTo>
                    <a:lnTo>
                      <a:pt x="6393" y="1311"/>
                    </a:lnTo>
                    <a:lnTo>
                      <a:pt x="7037" y="928"/>
                    </a:lnTo>
                    <a:lnTo>
                      <a:pt x="7123" y="866"/>
                    </a:lnTo>
                    <a:lnTo>
                      <a:pt x="7185" y="792"/>
                    </a:lnTo>
                    <a:lnTo>
                      <a:pt x="7234" y="705"/>
                    </a:lnTo>
                    <a:lnTo>
                      <a:pt x="7259" y="619"/>
                    </a:lnTo>
                    <a:lnTo>
                      <a:pt x="7271" y="520"/>
                    </a:lnTo>
                    <a:lnTo>
                      <a:pt x="7271" y="433"/>
                    </a:lnTo>
                    <a:lnTo>
                      <a:pt x="7247" y="334"/>
                    </a:lnTo>
                    <a:lnTo>
                      <a:pt x="7197" y="236"/>
                    </a:lnTo>
                    <a:lnTo>
                      <a:pt x="7135" y="161"/>
                    </a:lnTo>
                    <a:lnTo>
                      <a:pt x="7061" y="100"/>
                    </a:lnTo>
                    <a:lnTo>
                      <a:pt x="6987" y="50"/>
                    </a:lnTo>
                    <a:lnTo>
                      <a:pt x="6888" y="13"/>
                    </a:lnTo>
                    <a:lnTo>
                      <a:pt x="6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0"/>
              <p:cNvSpPr/>
              <p:nvPr/>
            </p:nvSpPr>
            <p:spPr>
              <a:xfrm>
                <a:off x="5971225" y="3808550"/>
                <a:ext cx="888825" cy="913250"/>
              </a:xfrm>
              <a:custGeom>
                <a:avLst/>
                <a:gdLst/>
                <a:ahLst/>
                <a:cxnLst/>
                <a:rect l="l" t="t" r="r" b="b"/>
                <a:pathLst>
                  <a:path w="35553" h="36530" extrusionOk="0">
                    <a:moveTo>
                      <a:pt x="6394" y="1"/>
                    </a:moveTo>
                    <a:lnTo>
                      <a:pt x="6085" y="458"/>
                    </a:lnTo>
                    <a:lnTo>
                      <a:pt x="5788" y="928"/>
                    </a:lnTo>
                    <a:lnTo>
                      <a:pt x="5503" y="1386"/>
                    </a:lnTo>
                    <a:lnTo>
                      <a:pt x="5244" y="1868"/>
                    </a:lnTo>
                    <a:lnTo>
                      <a:pt x="4984" y="2338"/>
                    </a:lnTo>
                    <a:lnTo>
                      <a:pt x="4737" y="2820"/>
                    </a:lnTo>
                    <a:lnTo>
                      <a:pt x="4489" y="3302"/>
                    </a:lnTo>
                    <a:lnTo>
                      <a:pt x="4267" y="3785"/>
                    </a:lnTo>
                    <a:lnTo>
                      <a:pt x="4057" y="4279"/>
                    </a:lnTo>
                    <a:lnTo>
                      <a:pt x="3846" y="4774"/>
                    </a:lnTo>
                    <a:lnTo>
                      <a:pt x="3649" y="5269"/>
                    </a:lnTo>
                    <a:lnTo>
                      <a:pt x="3451" y="5776"/>
                    </a:lnTo>
                    <a:lnTo>
                      <a:pt x="3278" y="6295"/>
                    </a:lnTo>
                    <a:lnTo>
                      <a:pt x="3104" y="6814"/>
                    </a:lnTo>
                    <a:lnTo>
                      <a:pt x="2931" y="7334"/>
                    </a:lnTo>
                    <a:lnTo>
                      <a:pt x="2771" y="7865"/>
                    </a:lnTo>
                    <a:lnTo>
                      <a:pt x="2548" y="8669"/>
                    </a:lnTo>
                    <a:lnTo>
                      <a:pt x="2338" y="9485"/>
                    </a:lnTo>
                    <a:lnTo>
                      <a:pt x="2128" y="10302"/>
                    </a:lnTo>
                    <a:lnTo>
                      <a:pt x="1942" y="11118"/>
                    </a:lnTo>
                    <a:lnTo>
                      <a:pt x="1757" y="11934"/>
                    </a:lnTo>
                    <a:lnTo>
                      <a:pt x="1596" y="12750"/>
                    </a:lnTo>
                    <a:lnTo>
                      <a:pt x="1435" y="13578"/>
                    </a:lnTo>
                    <a:lnTo>
                      <a:pt x="1287" y="14395"/>
                    </a:lnTo>
                    <a:lnTo>
                      <a:pt x="1138" y="15223"/>
                    </a:lnTo>
                    <a:lnTo>
                      <a:pt x="1015" y="16052"/>
                    </a:lnTo>
                    <a:lnTo>
                      <a:pt x="891" y="16880"/>
                    </a:lnTo>
                    <a:lnTo>
                      <a:pt x="792" y="17709"/>
                    </a:lnTo>
                    <a:lnTo>
                      <a:pt x="681" y="18537"/>
                    </a:lnTo>
                    <a:lnTo>
                      <a:pt x="594" y="19378"/>
                    </a:lnTo>
                    <a:lnTo>
                      <a:pt x="508" y="20207"/>
                    </a:lnTo>
                    <a:lnTo>
                      <a:pt x="433" y="21047"/>
                    </a:lnTo>
                    <a:lnTo>
                      <a:pt x="297" y="22717"/>
                    </a:lnTo>
                    <a:lnTo>
                      <a:pt x="199" y="24399"/>
                    </a:lnTo>
                    <a:lnTo>
                      <a:pt x="112" y="26080"/>
                    </a:lnTo>
                    <a:lnTo>
                      <a:pt x="62" y="27762"/>
                    </a:lnTo>
                    <a:lnTo>
                      <a:pt x="25" y="29444"/>
                    </a:lnTo>
                    <a:lnTo>
                      <a:pt x="1" y="31126"/>
                    </a:lnTo>
                    <a:lnTo>
                      <a:pt x="1" y="32807"/>
                    </a:lnTo>
                    <a:lnTo>
                      <a:pt x="13" y="34489"/>
                    </a:lnTo>
                    <a:lnTo>
                      <a:pt x="5306" y="36529"/>
                    </a:lnTo>
                    <a:lnTo>
                      <a:pt x="5763" y="32943"/>
                    </a:lnTo>
                    <a:lnTo>
                      <a:pt x="6010" y="31150"/>
                    </a:lnTo>
                    <a:lnTo>
                      <a:pt x="6270" y="29345"/>
                    </a:lnTo>
                    <a:lnTo>
                      <a:pt x="6555" y="27552"/>
                    </a:lnTo>
                    <a:lnTo>
                      <a:pt x="6851" y="25771"/>
                    </a:lnTo>
                    <a:lnTo>
                      <a:pt x="7012" y="24881"/>
                    </a:lnTo>
                    <a:lnTo>
                      <a:pt x="7185" y="23990"/>
                    </a:lnTo>
                    <a:lnTo>
                      <a:pt x="7371" y="23100"/>
                    </a:lnTo>
                    <a:lnTo>
                      <a:pt x="7556" y="22222"/>
                    </a:lnTo>
                    <a:lnTo>
                      <a:pt x="7754" y="21344"/>
                    </a:lnTo>
                    <a:lnTo>
                      <a:pt x="7952" y="20466"/>
                    </a:lnTo>
                    <a:lnTo>
                      <a:pt x="8174" y="19588"/>
                    </a:lnTo>
                    <a:lnTo>
                      <a:pt x="8397" y="18710"/>
                    </a:lnTo>
                    <a:lnTo>
                      <a:pt x="8644" y="17845"/>
                    </a:lnTo>
                    <a:lnTo>
                      <a:pt x="8892" y="16991"/>
                    </a:lnTo>
                    <a:lnTo>
                      <a:pt x="9164" y="16126"/>
                    </a:lnTo>
                    <a:lnTo>
                      <a:pt x="9436" y="15273"/>
                    </a:lnTo>
                    <a:lnTo>
                      <a:pt x="9733" y="14432"/>
                    </a:lnTo>
                    <a:lnTo>
                      <a:pt x="10042" y="13591"/>
                    </a:lnTo>
                    <a:lnTo>
                      <a:pt x="10363" y="12750"/>
                    </a:lnTo>
                    <a:lnTo>
                      <a:pt x="10697" y="11921"/>
                    </a:lnTo>
                    <a:lnTo>
                      <a:pt x="11056" y="11093"/>
                    </a:lnTo>
                    <a:lnTo>
                      <a:pt x="11427" y="10277"/>
                    </a:lnTo>
                    <a:lnTo>
                      <a:pt x="11810" y="9461"/>
                    </a:lnTo>
                    <a:lnTo>
                      <a:pt x="12218" y="8657"/>
                    </a:lnTo>
                    <a:lnTo>
                      <a:pt x="14160" y="9065"/>
                    </a:lnTo>
                    <a:lnTo>
                      <a:pt x="14432" y="10005"/>
                    </a:lnTo>
                    <a:lnTo>
                      <a:pt x="14728" y="10945"/>
                    </a:lnTo>
                    <a:lnTo>
                      <a:pt x="15038" y="11872"/>
                    </a:lnTo>
                    <a:lnTo>
                      <a:pt x="15359" y="12799"/>
                    </a:lnTo>
                    <a:lnTo>
                      <a:pt x="15681" y="13727"/>
                    </a:lnTo>
                    <a:lnTo>
                      <a:pt x="16027" y="14642"/>
                    </a:lnTo>
                    <a:lnTo>
                      <a:pt x="16398" y="15557"/>
                    </a:lnTo>
                    <a:lnTo>
                      <a:pt x="16769" y="16460"/>
                    </a:lnTo>
                    <a:lnTo>
                      <a:pt x="17152" y="17362"/>
                    </a:lnTo>
                    <a:lnTo>
                      <a:pt x="17560" y="18253"/>
                    </a:lnTo>
                    <a:lnTo>
                      <a:pt x="17981" y="19143"/>
                    </a:lnTo>
                    <a:lnTo>
                      <a:pt x="18413" y="20021"/>
                    </a:lnTo>
                    <a:lnTo>
                      <a:pt x="18871" y="20887"/>
                    </a:lnTo>
                    <a:lnTo>
                      <a:pt x="19341" y="21740"/>
                    </a:lnTo>
                    <a:lnTo>
                      <a:pt x="19823" y="22593"/>
                    </a:lnTo>
                    <a:lnTo>
                      <a:pt x="20330" y="23434"/>
                    </a:lnTo>
                    <a:lnTo>
                      <a:pt x="20849" y="24262"/>
                    </a:lnTo>
                    <a:lnTo>
                      <a:pt x="21394" y="25091"/>
                    </a:lnTo>
                    <a:lnTo>
                      <a:pt x="21950" y="25895"/>
                    </a:lnTo>
                    <a:lnTo>
                      <a:pt x="22531" y="26686"/>
                    </a:lnTo>
                    <a:lnTo>
                      <a:pt x="23125" y="27465"/>
                    </a:lnTo>
                    <a:lnTo>
                      <a:pt x="23743" y="28232"/>
                    </a:lnTo>
                    <a:lnTo>
                      <a:pt x="24374" y="28986"/>
                    </a:lnTo>
                    <a:lnTo>
                      <a:pt x="25017" y="29728"/>
                    </a:lnTo>
                    <a:lnTo>
                      <a:pt x="25685" y="30445"/>
                    </a:lnTo>
                    <a:lnTo>
                      <a:pt x="26377" y="31150"/>
                    </a:lnTo>
                    <a:lnTo>
                      <a:pt x="27069" y="31830"/>
                    </a:lnTo>
                    <a:lnTo>
                      <a:pt x="27799" y="32486"/>
                    </a:lnTo>
                    <a:lnTo>
                      <a:pt x="28529" y="33129"/>
                    </a:lnTo>
                    <a:lnTo>
                      <a:pt x="29283" y="33759"/>
                    </a:lnTo>
                    <a:lnTo>
                      <a:pt x="30062" y="34353"/>
                    </a:lnTo>
                    <a:lnTo>
                      <a:pt x="30853" y="34934"/>
                    </a:lnTo>
                    <a:lnTo>
                      <a:pt x="31039" y="35058"/>
                    </a:lnTo>
                    <a:lnTo>
                      <a:pt x="31224" y="35181"/>
                    </a:lnTo>
                    <a:lnTo>
                      <a:pt x="31410" y="35293"/>
                    </a:lnTo>
                    <a:lnTo>
                      <a:pt x="31608" y="35392"/>
                    </a:lnTo>
                    <a:lnTo>
                      <a:pt x="31818" y="35466"/>
                    </a:lnTo>
                    <a:lnTo>
                      <a:pt x="32028" y="35515"/>
                    </a:lnTo>
                    <a:lnTo>
                      <a:pt x="32127" y="35528"/>
                    </a:lnTo>
                    <a:lnTo>
                      <a:pt x="32238" y="35540"/>
                    </a:lnTo>
                    <a:lnTo>
                      <a:pt x="32337" y="35540"/>
                    </a:lnTo>
                    <a:lnTo>
                      <a:pt x="32449" y="35528"/>
                    </a:lnTo>
                    <a:lnTo>
                      <a:pt x="32634" y="35478"/>
                    </a:lnTo>
                    <a:lnTo>
                      <a:pt x="32795" y="35416"/>
                    </a:lnTo>
                    <a:lnTo>
                      <a:pt x="32956" y="35318"/>
                    </a:lnTo>
                    <a:lnTo>
                      <a:pt x="33104" y="35219"/>
                    </a:lnTo>
                    <a:lnTo>
                      <a:pt x="33228" y="35083"/>
                    </a:lnTo>
                    <a:lnTo>
                      <a:pt x="33351" y="34947"/>
                    </a:lnTo>
                    <a:lnTo>
                      <a:pt x="33475" y="34798"/>
                    </a:lnTo>
                    <a:lnTo>
                      <a:pt x="33586" y="34637"/>
                    </a:lnTo>
                    <a:lnTo>
                      <a:pt x="33797" y="34291"/>
                    </a:lnTo>
                    <a:lnTo>
                      <a:pt x="34007" y="33945"/>
                    </a:lnTo>
                    <a:lnTo>
                      <a:pt x="34229" y="33599"/>
                    </a:lnTo>
                    <a:lnTo>
                      <a:pt x="34353" y="33438"/>
                    </a:lnTo>
                    <a:lnTo>
                      <a:pt x="34477" y="33290"/>
                    </a:lnTo>
                    <a:lnTo>
                      <a:pt x="34613" y="33141"/>
                    </a:lnTo>
                    <a:lnTo>
                      <a:pt x="34749" y="33005"/>
                    </a:lnTo>
                    <a:lnTo>
                      <a:pt x="35045" y="32733"/>
                    </a:lnTo>
                    <a:lnTo>
                      <a:pt x="35169" y="32597"/>
                    </a:lnTo>
                    <a:lnTo>
                      <a:pt x="35293" y="32449"/>
                    </a:lnTo>
                    <a:lnTo>
                      <a:pt x="35404" y="32288"/>
                    </a:lnTo>
                    <a:lnTo>
                      <a:pt x="35441" y="32201"/>
                    </a:lnTo>
                    <a:lnTo>
                      <a:pt x="35478" y="32115"/>
                    </a:lnTo>
                    <a:lnTo>
                      <a:pt x="35528" y="31942"/>
                    </a:lnTo>
                    <a:lnTo>
                      <a:pt x="35552" y="31781"/>
                    </a:lnTo>
                    <a:lnTo>
                      <a:pt x="35552" y="31620"/>
                    </a:lnTo>
                    <a:lnTo>
                      <a:pt x="35528" y="31447"/>
                    </a:lnTo>
                    <a:lnTo>
                      <a:pt x="35491" y="31286"/>
                    </a:lnTo>
                    <a:lnTo>
                      <a:pt x="35429" y="31138"/>
                    </a:lnTo>
                    <a:lnTo>
                      <a:pt x="35355" y="30977"/>
                    </a:lnTo>
                    <a:lnTo>
                      <a:pt x="35268" y="30829"/>
                    </a:lnTo>
                    <a:lnTo>
                      <a:pt x="35157" y="30668"/>
                    </a:lnTo>
                    <a:lnTo>
                      <a:pt x="35045" y="30532"/>
                    </a:lnTo>
                    <a:lnTo>
                      <a:pt x="34922" y="30384"/>
                    </a:lnTo>
                    <a:lnTo>
                      <a:pt x="34798" y="30248"/>
                    </a:lnTo>
                    <a:lnTo>
                      <a:pt x="34526" y="29975"/>
                    </a:lnTo>
                    <a:lnTo>
                      <a:pt x="34242" y="29741"/>
                    </a:lnTo>
                    <a:lnTo>
                      <a:pt x="33611" y="29184"/>
                    </a:lnTo>
                    <a:lnTo>
                      <a:pt x="33005" y="28603"/>
                    </a:lnTo>
                    <a:lnTo>
                      <a:pt x="32412" y="28009"/>
                    </a:lnTo>
                    <a:lnTo>
                      <a:pt x="31830" y="27391"/>
                    </a:lnTo>
                    <a:lnTo>
                      <a:pt x="31274" y="26760"/>
                    </a:lnTo>
                    <a:lnTo>
                      <a:pt x="30742" y="26117"/>
                    </a:lnTo>
                    <a:lnTo>
                      <a:pt x="30223" y="25450"/>
                    </a:lnTo>
                    <a:lnTo>
                      <a:pt x="29728" y="24769"/>
                    </a:lnTo>
                    <a:lnTo>
                      <a:pt x="29246" y="24077"/>
                    </a:lnTo>
                    <a:lnTo>
                      <a:pt x="28788" y="23372"/>
                    </a:lnTo>
                    <a:lnTo>
                      <a:pt x="28356" y="22643"/>
                    </a:lnTo>
                    <a:lnTo>
                      <a:pt x="27947" y="21913"/>
                    </a:lnTo>
                    <a:lnTo>
                      <a:pt x="27552" y="21171"/>
                    </a:lnTo>
                    <a:lnTo>
                      <a:pt x="27181" y="20404"/>
                    </a:lnTo>
                    <a:lnTo>
                      <a:pt x="26835" y="19638"/>
                    </a:lnTo>
                    <a:lnTo>
                      <a:pt x="26513" y="18859"/>
                    </a:lnTo>
                    <a:lnTo>
                      <a:pt x="26204" y="18080"/>
                    </a:lnTo>
                    <a:lnTo>
                      <a:pt x="25932" y="17288"/>
                    </a:lnTo>
                    <a:lnTo>
                      <a:pt x="25672" y="16484"/>
                    </a:lnTo>
                    <a:lnTo>
                      <a:pt x="25437" y="15668"/>
                    </a:lnTo>
                    <a:lnTo>
                      <a:pt x="25227" y="14852"/>
                    </a:lnTo>
                    <a:lnTo>
                      <a:pt x="25054" y="14036"/>
                    </a:lnTo>
                    <a:lnTo>
                      <a:pt x="24893" y="13207"/>
                    </a:lnTo>
                    <a:lnTo>
                      <a:pt x="24757" y="12379"/>
                    </a:lnTo>
                    <a:lnTo>
                      <a:pt x="24646" y="11538"/>
                    </a:lnTo>
                    <a:lnTo>
                      <a:pt x="24559" y="10710"/>
                    </a:lnTo>
                    <a:lnTo>
                      <a:pt x="24497" y="9869"/>
                    </a:lnTo>
                    <a:lnTo>
                      <a:pt x="24460" y="9028"/>
                    </a:lnTo>
                    <a:lnTo>
                      <a:pt x="24448" y="8187"/>
                    </a:lnTo>
                    <a:lnTo>
                      <a:pt x="24473" y="7346"/>
                    </a:lnTo>
                    <a:lnTo>
                      <a:pt x="24522" y="6505"/>
                    </a:lnTo>
                    <a:lnTo>
                      <a:pt x="24584" y="5664"/>
                    </a:lnTo>
                    <a:lnTo>
                      <a:pt x="63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0"/>
              <p:cNvSpPr/>
              <p:nvPr/>
            </p:nvSpPr>
            <p:spPr>
              <a:xfrm>
                <a:off x="5958875" y="3795875"/>
                <a:ext cx="913850" cy="938600"/>
              </a:xfrm>
              <a:custGeom>
                <a:avLst/>
                <a:gdLst/>
                <a:ahLst/>
                <a:cxnLst/>
                <a:rect l="l" t="t" r="r" b="b"/>
                <a:pathLst>
                  <a:path w="36554" h="37544" extrusionOk="0">
                    <a:moveTo>
                      <a:pt x="7098" y="1089"/>
                    </a:moveTo>
                    <a:lnTo>
                      <a:pt x="24546" y="6530"/>
                    </a:lnTo>
                    <a:lnTo>
                      <a:pt x="24484" y="7371"/>
                    </a:lnTo>
                    <a:lnTo>
                      <a:pt x="24460" y="8212"/>
                    </a:lnTo>
                    <a:lnTo>
                      <a:pt x="24447" y="9065"/>
                    </a:lnTo>
                    <a:lnTo>
                      <a:pt x="24460" y="9906"/>
                    </a:lnTo>
                    <a:lnTo>
                      <a:pt x="24509" y="10747"/>
                    </a:lnTo>
                    <a:lnTo>
                      <a:pt x="24583" y="11588"/>
                    </a:lnTo>
                    <a:lnTo>
                      <a:pt x="24670" y="12428"/>
                    </a:lnTo>
                    <a:lnTo>
                      <a:pt x="24794" y="13269"/>
                    </a:lnTo>
                    <a:lnTo>
                      <a:pt x="24930" y="14098"/>
                    </a:lnTo>
                    <a:lnTo>
                      <a:pt x="25103" y="14926"/>
                    </a:lnTo>
                    <a:lnTo>
                      <a:pt x="25301" y="15742"/>
                    </a:lnTo>
                    <a:lnTo>
                      <a:pt x="25511" y="16559"/>
                    </a:lnTo>
                    <a:lnTo>
                      <a:pt x="25746" y="17375"/>
                    </a:lnTo>
                    <a:lnTo>
                      <a:pt x="26018" y="18179"/>
                    </a:lnTo>
                    <a:lnTo>
                      <a:pt x="26302" y="18970"/>
                    </a:lnTo>
                    <a:lnTo>
                      <a:pt x="26611" y="19749"/>
                    </a:lnTo>
                    <a:lnTo>
                      <a:pt x="26933" y="20528"/>
                    </a:lnTo>
                    <a:lnTo>
                      <a:pt x="27291" y="21295"/>
                    </a:lnTo>
                    <a:lnTo>
                      <a:pt x="27662" y="22049"/>
                    </a:lnTo>
                    <a:lnTo>
                      <a:pt x="28058" y="22791"/>
                    </a:lnTo>
                    <a:lnTo>
                      <a:pt x="28479" y="23521"/>
                    </a:lnTo>
                    <a:lnTo>
                      <a:pt x="28911" y="24250"/>
                    </a:lnTo>
                    <a:lnTo>
                      <a:pt x="29381" y="24955"/>
                    </a:lnTo>
                    <a:lnTo>
                      <a:pt x="29864" y="25647"/>
                    </a:lnTo>
                    <a:lnTo>
                      <a:pt x="30358" y="26328"/>
                    </a:lnTo>
                    <a:lnTo>
                      <a:pt x="30878" y="26995"/>
                    </a:lnTo>
                    <a:lnTo>
                      <a:pt x="31422" y="27638"/>
                    </a:lnTo>
                    <a:lnTo>
                      <a:pt x="31978" y="28269"/>
                    </a:lnTo>
                    <a:lnTo>
                      <a:pt x="32559" y="28887"/>
                    </a:lnTo>
                    <a:lnTo>
                      <a:pt x="33165" y="29481"/>
                    </a:lnTo>
                    <a:lnTo>
                      <a:pt x="33784" y="30062"/>
                    </a:lnTo>
                    <a:lnTo>
                      <a:pt x="34414" y="30619"/>
                    </a:lnTo>
                    <a:lnTo>
                      <a:pt x="34736" y="30903"/>
                    </a:lnTo>
                    <a:lnTo>
                      <a:pt x="34995" y="31175"/>
                    </a:lnTo>
                    <a:lnTo>
                      <a:pt x="35206" y="31422"/>
                    </a:lnTo>
                    <a:lnTo>
                      <a:pt x="35292" y="31546"/>
                    </a:lnTo>
                    <a:lnTo>
                      <a:pt x="35366" y="31657"/>
                    </a:lnTo>
                    <a:lnTo>
                      <a:pt x="35428" y="31769"/>
                    </a:lnTo>
                    <a:lnTo>
                      <a:pt x="35478" y="31880"/>
                    </a:lnTo>
                    <a:lnTo>
                      <a:pt x="35515" y="31979"/>
                    </a:lnTo>
                    <a:lnTo>
                      <a:pt x="35539" y="32078"/>
                    </a:lnTo>
                    <a:lnTo>
                      <a:pt x="35552" y="32177"/>
                    </a:lnTo>
                    <a:lnTo>
                      <a:pt x="35552" y="32263"/>
                    </a:lnTo>
                    <a:lnTo>
                      <a:pt x="35539" y="32362"/>
                    </a:lnTo>
                    <a:lnTo>
                      <a:pt x="35515" y="32449"/>
                    </a:lnTo>
                    <a:lnTo>
                      <a:pt x="35478" y="32523"/>
                    </a:lnTo>
                    <a:lnTo>
                      <a:pt x="35428" y="32609"/>
                    </a:lnTo>
                    <a:lnTo>
                      <a:pt x="35366" y="32684"/>
                    </a:lnTo>
                    <a:lnTo>
                      <a:pt x="35305" y="32758"/>
                    </a:lnTo>
                    <a:lnTo>
                      <a:pt x="35156" y="32919"/>
                    </a:lnTo>
                    <a:lnTo>
                      <a:pt x="34983" y="33067"/>
                    </a:lnTo>
                    <a:lnTo>
                      <a:pt x="34785" y="33265"/>
                    </a:lnTo>
                    <a:lnTo>
                      <a:pt x="34587" y="33463"/>
                    </a:lnTo>
                    <a:lnTo>
                      <a:pt x="34414" y="33685"/>
                    </a:lnTo>
                    <a:lnTo>
                      <a:pt x="34241" y="33933"/>
                    </a:lnTo>
                    <a:lnTo>
                      <a:pt x="34080" y="34167"/>
                    </a:lnTo>
                    <a:lnTo>
                      <a:pt x="33932" y="34415"/>
                    </a:lnTo>
                    <a:lnTo>
                      <a:pt x="33672" y="34860"/>
                    </a:lnTo>
                    <a:lnTo>
                      <a:pt x="33536" y="35045"/>
                    </a:lnTo>
                    <a:lnTo>
                      <a:pt x="33413" y="35194"/>
                    </a:lnTo>
                    <a:lnTo>
                      <a:pt x="33289" y="35330"/>
                    </a:lnTo>
                    <a:lnTo>
                      <a:pt x="33153" y="35429"/>
                    </a:lnTo>
                    <a:lnTo>
                      <a:pt x="33091" y="35466"/>
                    </a:lnTo>
                    <a:lnTo>
                      <a:pt x="33017" y="35491"/>
                    </a:lnTo>
                    <a:lnTo>
                      <a:pt x="32943" y="35515"/>
                    </a:lnTo>
                    <a:lnTo>
                      <a:pt x="32868" y="35540"/>
                    </a:lnTo>
                    <a:lnTo>
                      <a:pt x="32708" y="35540"/>
                    </a:lnTo>
                    <a:lnTo>
                      <a:pt x="32559" y="35528"/>
                    </a:lnTo>
                    <a:lnTo>
                      <a:pt x="32399" y="35478"/>
                    </a:lnTo>
                    <a:lnTo>
                      <a:pt x="32250" y="35416"/>
                    </a:lnTo>
                    <a:lnTo>
                      <a:pt x="32089" y="35330"/>
                    </a:lnTo>
                    <a:lnTo>
                      <a:pt x="31941" y="35243"/>
                    </a:lnTo>
                    <a:lnTo>
                      <a:pt x="31632" y="35033"/>
                    </a:lnTo>
                    <a:lnTo>
                      <a:pt x="30890" y="34489"/>
                    </a:lnTo>
                    <a:lnTo>
                      <a:pt x="30160" y="33920"/>
                    </a:lnTo>
                    <a:lnTo>
                      <a:pt x="29431" y="33339"/>
                    </a:lnTo>
                    <a:lnTo>
                      <a:pt x="28726" y="32721"/>
                    </a:lnTo>
                    <a:lnTo>
                      <a:pt x="28033" y="32090"/>
                    </a:lnTo>
                    <a:lnTo>
                      <a:pt x="27353" y="31435"/>
                    </a:lnTo>
                    <a:lnTo>
                      <a:pt x="26673" y="30755"/>
                    </a:lnTo>
                    <a:lnTo>
                      <a:pt x="26018" y="30050"/>
                    </a:lnTo>
                    <a:lnTo>
                      <a:pt x="25375" y="29332"/>
                    </a:lnTo>
                    <a:lnTo>
                      <a:pt x="24744" y="28591"/>
                    </a:lnTo>
                    <a:lnTo>
                      <a:pt x="24126" y="27824"/>
                    </a:lnTo>
                    <a:lnTo>
                      <a:pt x="23520" y="27032"/>
                    </a:lnTo>
                    <a:lnTo>
                      <a:pt x="22939" y="26229"/>
                    </a:lnTo>
                    <a:lnTo>
                      <a:pt x="22357" y="25400"/>
                    </a:lnTo>
                    <a:lnTo>
                      <a:pt x="21801" y="24547"/>
                    </a:lnTo>
                    <a:lnTo>
                      <a:pt x="21257" y="23681"/>
                    </a:lnTo>
                    <a:lnTo>
                      <a:pt x="20787" y="22902"/>
                    </a:lnTo>
                    <a:lnTo>
                      <a:pt x="20329" y="22111"/>
                    </a:lnTo>
                    <a:lnTo>
                      <a:pt x="19884" y="21307"/>
                    </a:lnTo>
                    <a:lnTo>
                      <a:pt x="19451" y="20491"/>
                    </a:lnTo>
                    <a:lnTo>
                      <a:pt x="19031" y="19662"/>
                    </a:lnTo>
                    <a:lnTo>
                      <a:pt x="18623" y="18809"/>
                    </a:lnTo>
                    <a:lnTo>
                      <a:pt x="18227" y="17956"/>
                    </a:lnTo>
                    <a:lnTo>
                      <a:pt x="17844" y="17078"/>
                    </a:lnTo>
                    <a:lnTo>
                      <a:pt x="17473" y="16175"/>
                    </a:lnTo>
                    <a:lnTo>
                      <a:pt x="17102" y="15273"/>
                    </a:lnTo>
                    <a:lnTo>
                      <a:pt x="16756" y="14333"/>
                    </a:lnTo>
                    <a:lnTo>
                      <a:pt x="16409" y="13393"/>
                    </a:lnTo>
                    <a:lnTo>
                      <a:pt x="16076" y="12428"/>
                    </a:lnTo>
                    <a:lnTo>
                      <a:pt x="15754" y="11452"/>
                    </a:lnTo>
                    <a:lnTo>
                      <a:pt x="15433" y="10450"/>
                    </a:lnTo>
                    <a:lnTo>
                      <a:pt x="15136" y="9424"/>
                    </a:lnTo>
                    <a:lnTo>
                      <a:pt x="15111" y="9362"/>
                    </a:lnTo>
                    <a:lnTo>
                      <a:pt x="15074" y="9300"/>
                    </a:lnTo>
                    <a:lnTo>
                      <a:pt x="15037" y="9250"/>
                    </a:lnTo>
                    <a:lnTo>
                      <a:pt x="14987" y="9201"/>
                    </a:lnTo>
                    <a:lnTo>
                      <a:pt x="14938" y="9164"/>
                    </a:lnTo>
                    <a:lnTo>
                      <a:pt x="14876" y="9127"/>
                    </a:lnTo>
                    <a:lnTo>
                      <a:pt x="14814" y="9102"/>
                    </a:lnTo>
                    <a:lnTo>
                      <a:pt x="14752" y="9077"/>
                    </a:lnTo>
                    <a:lnTo>
                      <a:pt x="12811" y="8682"/>
                    </a:lnTo>
                    <a:lnTo>
                      <a:pt x="12712" y="8669"/>
                    </a:lnTo>
                    <a:lnTo>
                      <a:pt x="12638" y="8669"/>
                    </a:lnTo>
                    <a:lnTo>
                      <a:pt x="12576" y="8682"/>
                    </a:lnTo>
                    <a:lnTo>
                      <a:pt x="12514" y="8706"/>
                    </a:lnTo>
                    <a:lnTo>
                      <a:pt x="12452" y="8743"/>
                    </a:lnTo>
                    <a:lnTo>
                      <a:pt x="12403" y="8781"/>
                    </a:lnTo>
                    <a:lnTo>
                      <a:pt x="12341" y="8830"/>
                    </a:lnTo>
                    <a:lnTo>
                      <a:pt x="12304" y="8879"/>
                    </a:lnTo>
                    <a:lnTo>
                      <a:pt x="12267" y="8941"/>
                    </a:lnTo>
                    <a:lnTo>
                      <a:pt x="11859" y="9745"/>
                    </a:lnTo>
                    <a:lnTo>
                      <a:pt x="11476" y="10549"/>
                    </a:lnTo>
                    <a:lnTo>
                      <a:pt x="11105" y="11365"/>
                    </a:lnTo>
                    <a:lnTo>
                      <a:pt x="10746" y="12193"/>
                    </a:lnTo>
                    <a:lnTo>
                      <a:pt x="10412" y="13034"/>
                    </a:lnTo>
                    <a:lnTo>
                      <a:pt x="10091" y="13863"/>
                    </a:lnTo>
                    <a:lnTo>
                      <a:pt x="9781" y="14716"/>
                    </a:lnTo>
                    <a:lnTo>
                      <a:pt x="9485" y="15569"/>
                    </a:lnTo>
                    <a:lnTo>
                      <a:pt x="9200" y="16423"/>
                    </a:lnTo>
                    <a:lnTo>
                      <a:pt x="8941" y="17276"/>
                    </a:lnTo>
                    <a:lnTo>
                      <a:pt x="8681" y="18141"/>
                    </a:lnTo>
                    <a:lnTo>
                      <a:pt x="8446" y="19007"/>
                    </a:lnTo>
                    <a:lnTo>
                      <a:pt x="8211" y="19873"/>
                    </a:lnTo>
                    <a:lnTo>
                      <a:pt x="8001" y="20751"/>
                    </a:lnTo>
                    <a:lnTo>
                      <a:pt x="7790" y="21629"/>
                    </a:lnTo>
                    <a:lnTo>
                      <a:pt x="7593" y="22494"/>
                    </a:lnTo>
                    <a:lnTo>
                      <a:pt x="7407" y="23372"/>
                    </a:lnTo>
                    <a:lnTo>
                      <a:pt x="7222" y="24250"/>
                    </a:lnTo>
                    <a:lnTo>
                      <a:pt x="7049" y="25128"/>
                    </a:lnTo>
                    <a:lnTo>
                      <a:pt x="6888" y="26006"/>
                    </a:lnTo>
                    <a:lnTo>
                      <a:pt x="6591" y="27762"/>
                    </a:lnTo>
                    <a:lnTo>
                      <a:pt x="6319" y="29506"/>
                    </a:lnTo>
                    <a:lnTo>
                      <a:pt x="6059" y="31237"/>
                    </a:lnTo>
                    <a:lnTo>
                      <a:pt x="5824" y="32956"/>
                    </a:lnTo>
                    <a:lnTo>
                      <a:pt x="5602" y="34662"/>
                    </a:lnTo>
                    <a:lnTo>
                      <a:pt x="5392" y="36344"/>
                    </a:lnTo>
                    <a:lnTo>
                      <a:pt x="1002" y="34650"/>
                    </a:lnTo>
                    <a:lnTo>
                      <a:pt x="1002" y="33055"/>
                    </a:lnTo>
                    <a:lnTo>
                      <a:pt x="1002" y="31459"/>
                    </a:lnTo>
                    <a:lnTo>
                      <a:pt x="1014" y="29839"/>
                    </a:lnTo>
                    <a:lnTo>
                      <a:pt x="1051" y="28220"/>
                    </a:lnTo>
                    <a:lnTo>
                      <a:pt x="1101" y="26587"/>
                    </a:lnTo>
                    <a:lnTo>
                      <a:pt x="1187" y="24955"/>
                    </a:lnTo>
                    <a:lnTo>
                      <a:pt x="1286" y="23310"/>
                    </a:lnTo>
                    <a:lnTo>
                      <a:pt x="1410" y="21666"/>
                    </a:lnTo>
                    <a:lnTo>
                      <a:pt x="1484" y="20850"/>
                    </a:lnTo>
                    <a:lnTo>
                      <a:pt x="1570" y="20021"/>
                    </a:lnTo>
                    <a:lnTo>
                      <a:pt x="1657" y="19193"/>
                    </a:lnTo>
                    <a:lnTo>
                      <a:pt x="1756" y="18364"/>
                    </a:lnTo>
                    <a:lnTo>
                      <a:pt x="1867" y="17548"/>
                    </a:lnTo>
                    <a:lnTo>
                      <a:pt x="1991" y="16719"/>
                    </a:lnTo>
                    <a:lnTo>
                      <a:pt x="2115" y="15891"/>
                    </a:lnTo>
                    <a:lnTo>
                      <a:pt x="2251" y="15075"/>
                    </a:lnTo>
                    <a:lnTo>
                      <a:pt x="2399" y="14246"/>
                    </a:lnTo>
                    <a:lnTo>
                      <a:pt x="2560" y="13430"/>
                    </a:lnTo>
                    <a:lnTo>
                      <a:pt x="2733" y="12602"/>
                    </a:lnTo>
                    <a:lnTo>
                      <a:pt x="2906" y="11785"/>
                    </a:lnTo>
                    <a:lnTo>
                      <a:pt x="3104" y="10957"/>
                    </a:lnTo>
                    <a:lnTo>
                      <a:pt x="3302" y="10141"/>
                    </a:lnTo>
                    <a:lnTo>
                      <a:pt x="3524" y="9325"/>
                    </a:lnTo>
                    <a:lnTo>
                      <a:pt x="3747" y="8508"/>
                    </a:lnTo>
                    <a:lnTo>
                      <a:pt x="3908" y="7989"/>
                    </a:lnTo>
                    <a:lnTo>
                      <a:pt x="4068" y="7470"/>
                    </a:lnTo>
                    <a:lnTo>
                      <a:pt x="4241" y="6963"/>
                    </a:lnTo>
                    <a:lnTo>
                      <a:pt x="4415" y="6468"/>
                    </a:lnTo>
                    <a:lnTo>
                      <a:pt x="4600" y="5974"/>
                    </a:lnTo>
                    <a:lnTo>
                      <a:pt x="4786" y="5504"/>
                    </a:lnTo>
                    <a:lnTo>
                      <a:pt x="4983" y="5034"/>
                    </a:lnTo>
                    <a:lnTo>
                      <a:pt x="5181" y="4564"/>
                    </a:lnTo>
                    <a:lnTo>
                      <a:pt x="5392" y="4106"/>
                    </a:lnTo>
                    <a:lnTo>
                      <a:pt x="5614" y="3661"/>
                    </a:lnTo>
                    <a:lnTo>
                      <a:pt x="5837" y="3216"/>
                    </a:lnTo>
                    <a:lnTo>
                      <a:pt x="6072" y="2783"/>
                    </a:lnTo>
                    <a:lnTo>
                      <a:pt x="6319" y="2350"/>
                    </a:lnTo>
                    <a:lnTo>
                      <a:pt x="6566" y="1930"/>
                    </a:lnTo>
                    <a:lnTo>
                      <a:pt x="6826" y="1509"/>
                    </a:lnTo>
                    <a:lnTo>
                      <a:pt x="7098" y="1089"/>
                    </a:lnTo>
                    <a:close/>
                    <a:moveTo>
                      <a:pt x="6875" y="1"/>
                    </a:moveTo>
                    <a:lnTo>
                      <a:pt x="6801" y="13"/>
                    </a:lnTo>
                    <a:lnTo>
                      <a:pt x="6715" y="38"/>
                    </a:lnTo>
                    <a:lnTo>
                      <a:pt x="6653" y="63"/>
                    </a:lnTo>
                    <a:lnTo>
                      <a:pt x="6579" y="112"/>
                    </a:lnTo>
                    <a:lnTo>
                      <a:pt x="6529" y="162"/>
                    </a:lnTo>
                    <a:lnTo>
                      <a:pt x="6467" y="223"/>
                    </a:lnTo>
                    <a:lnTo>
                      <a:pt x="6171" y="669"/>
                    </a:lnTo>
                    <a:lnTo>
                      <a:pt x="5886" y="1126"/>
                    </a:lnTo>
                    <a:lnTo>
                      <a:pt x="5602" y="1584"/>
                    </a:lnTo>
                    <a:lnTo>
                      <a:pt x="5342" y="2054"/>
                    </a:lnTo>
                    <a:lnTo>
                      <a:pt x="5082" y="2523"/>
                    </a:lnTo>
                    <a:lnTo>
                      <a:pt x="4823" y="2993"/>
                    </a:lnTo>
                    <a:lnTo>
                      <a:pt x="4588" y="3476"/>
                    </a:lnTo>
                    <a:lnTo>
                      <a:pt x="4353" y="3970"/>
                    </a:lnTo>
                    <a:lnTo>
                      <a:pt x="4130" y="4465"/>
                    </a:lnTo>
                    <a:lnTo>
                      <a:pt x="3920" y="4984"/>
                    </a:lnTo>
                    <a:lnTo>
                      <a:pt x="3710" y="5491"/>
                    </a:lnTo>
                    <a:lnTo>
                      <a:pt x="3512" y="6023"/>
                    </a:lnTo>
                    <a:lnTo>
                      <a:pt x="3326" y="6555"/>
                    </a:lnTo>
                    <a:lnTo>
                      <a:pt x="3141" y="7111"/>
                    </a:lnTo>
                    <a:lnTo>
                      <a:pt x="2955" y="7668"/>
                    </a:lnTo>
                    <a:lnTo>
                      <a:pt x="2795" y="8236"/>
                    </a:lnTo>
                    <a:lnTo>
                      <a:pt x="2560" y="9077"/>
                    </a:lnTo>
                    <a:lnTo>
                      <a:pt x="2337" y="9906"/>
                    </a:lnTo>
                    <a:lnTo>
                      <a:pt x="2127" y="10747"/>
                    </a:lnTo>
                    <a:lnTo>
                      <a:pt x="1929" y="11588"/>
                    </a:lnTo>
                    <a:lnTo>
                      <a:pt x="1744" y="12441"/>
                    </a:lnTo>
                    <a:lnTo>
                      <a:pt x="1570" y="13282"/>
                    </a:lnTo>
                    <a:lnTo>
                      <a:pt x="1410" y="14123"/>
                    </a:lnTo>
                    <a:lnTo>
                      <a:pt x="1261" y="14963"/>
                    </a:lnTo>
                    <a:lnTo>
                      <a:pt x="1113" y="15817"/>
                    </a:lnTo>
                    <a:lnTo>
                      <a:pt x="989" y="16658"/>
                    </a:lnTo>
                    <a:lnTo>
                      <a:pt x="866" y="17498"/>
                    </a:lnTo>
                    <a:lnTo>
                      <a:pt x="754" y="18352"/>
                    </a:lnTo>
                    <a:lnTo>
                      <a:pt x="655" y="19193"/>
                    </a:lnTo>
                    <a:lnTo>
                      <a:pt x="556" y="20046"/>
                    </a:lnTo>
                    <a:lnTo>
                      <a:pt x="482" y="20887"/>
                    </a:lnTo>
                    <a:lnTo>
                      <a:pt x="396" y="21728"/>
                    </a:lnTo>
                    <a:lnTo>
                      <a:pt x="334" y="22568"/>
                    </a:lnTo>
                    <a:lnTo>
                      <a:pt x="272" y="23409"/>
                    </a:lnTo>
                    <a:lnTo>
                      <a:pt x="173" y="25091"/>
                    </a:lnTo>
                    <a:lnTo>
                      <a:pt x="99" y="26760"/>
                    </a:lnTo>
                    <a:lnTo>
                      <a:pt x="49" y="28430"/>
                    </a:lnTo>
                    <a:lnTo>
                      <a:pt x="12" y="30087"/>
                    </a:lnTo>
                    <a:lnTo>
                      <a:pt x="0" y="31744"/>
                    </a:lnTo>
                    <a:lnTo>
                      <a:pt x="0" y="33376"/>
                    </a:lnTo>
                    <a:lnTo>
                      <a:pt x="12" y="34996"/>
                    </a:lnTo>
                    <a:lnTo>
                      <a:pt x="12" y="35070"/>
                    </a:lnTo>
                    <a:lnTo>
                      <a:pt x="37" y="35144"/>
                    </a:lnTo>
                    <a:lnTo>
                      <a:pt x="62" y="35219"/>
                    </a:lnTo>
                    <a:lnTo>
                      <a:pt x="99" y="35280"/>
                    </a:lnTo>
                    <a:lnTo>
                      <a:pt x="148" y="35342"/>
                    </a:lnTo>
                    <a:lnTo>
                      <a:pt x="198" y="35392"/>
                    </a:lnTo>
                    <a:lnTo>
                      <a:pt x="260" y="35429"/>
                    </a:lnTo>
                    <a:lnTo>
                      <a:pt x="322" y="35466"/>
                    </a:lnTo>
                    <a:lnTo>
                      <a:pt x="5626" y="37506"/>
                    </a:lnTo>
                    <a:lnTo>
                      <a:pt x="5713" y="37531"/>
                    </a:lnTo>
                    <a:lnTo>
                      <a:pt x="5800" y="37543"/>
                    </a:lnTo>
                    <a:lnTo>
                      <a:pt x="5874" y="37531"/>
                    </a:lnTo>
                    <a:lnTo>
                      <a:pt x="5936" y="37519"/>
                    </a:lnTo>
                    <a:lnTo>
                      <a:pt x="5997" y="37494"/>
                    </a:lnTo>
                    <a:lnTo>
                      <a:pt x="6059" y="37469"/>
                    </a:lnTo>
                    <a:lnTo>
                      <a:pt x="6146" y="37395"/>
                    </a:lnTo>
                    <a:lnTo>
                      <a:pt x="6220" y="37308"/>
                    </a:lnTo>
                    <a:lnTo>
                      <a:pt x="6269" y="37209"/>
                    </a:lnTo>
                    <a:lnTo>
                      <a:pt x="6294" y="37098"/>
                    </a:lnTo>
                    <a:lnTo>
                      <a:pt x="6739" y="33611"/>
                    </a:lnTo>
                    <a:lnTo>
                      <a:pt x="6987" y="31855"/>
                    </a:lnTo>
                    <a:lnTo>
                      <a:pt x="7234" y="30099"/>
                    </a:lnTo>
                    <a:lnTo>
                      <a:pt x="7506" y="28343"/>
                    </a:lnTo>
                    <a:lnTo>
                      <a:pt x="7790" y="26600"/>
                    </a:lnTo>
                    <a:lnTo>
                      <a:pt x="7951" y="25722"/>
                    </a:lnTo>
                    <a:lnTo>
                      <a:pt x="8112" y="24856"/>
                    </a:lnTo>
                    <a:lnTo>
                      <a:pt x="8285" y="23990"/>
                    </a:lnTo>
                    <a:lnTo>
                      <a:pt x="8471" y="23112"/>
                    </a:lnTo>
                    <a:lnTo>
                      <a:pt x="8656" y="22247"/>
                    </a:lnTo>
                    <a:lnTo>
                      <a:pt x="8854" y="21394"/>
                    </a:lnTo>
                    <a:lnTo>
                      <a:pt x="9064" y="20528"/>
                    </a:lnTo>
                    <a:lnTo>
                      <a:pt x="9287" y="19675"/>
                    </a:lnTo>
                    <a:lnTo>
                      <a:pt x="9522" y="18822"/>
                    </a:lnTo>
                    <a:lnTo>
                      <a:pt x="9757" y="17968"/>
                    </a:lnTo>
                    <a:lnTo>
                      <a:pt x="10016" y="17127"/>
                    </a:lnTo>
                    <a:lnTo>
                      <a:pt x="10288" y="16287"/>
                    </a:lnTo>
                    <a:lnTo>
                      <a:pt x="10573" y="15446"/>
                    </a:lnTo>
                    <a:lnTo>
                      <a:pt x="10870" y="14617"/>
                    </a:lnTo>
                    <a:lnTo>
                      <a:pt x="11179" y="13789"/>
                    </a:lnTo>
                    <a:lnTo>
                      <a:pt x="11513" y="12960"/>
                    </a:lnTo>
                    <a:lnTo>
                      <a:pt x="11846" y="12144"/>
                    </a:lnTo>
                    <a:lnTo>
                      <a:pt x="12205" y="11340"/>
                    </a:lnTo>
                    <a:lnTo>
                      <a:pt x="12588" y="10536"/>
                    </a:lnTo>
                    <a:lnTo>
                      <a:pt x="12984" y="9733"/>
                    </a:lnTo>
                    <a:lnTo>
                      <a:pt x="14258" y="9992"/>
                    </a:lnTo>
                    <a:lnTo>
                      <a:pt x="14567" y="11006"/>
                    </a:lnTo>
                    <a:lnTo>
                      <a:pt x="14876" y="12008"/>
                    </a:lnTo>
                    <a:lnTo>
                      <a:pt x="15210" y="12985"/>
                    </a:lnTo>
                    <a:lnTo>
                      <a:pt x="15544" y="13937"/>
                    </a:lnTo>
                    <a:lnTo>
                      <a:pt x="15890" y="14877"/>
                    </a:lnTo>
                    <a:lnTo>
                      <a:pt x="16236" y="15804"/>
                    </a:lnTo>
                    <a:lnTo>
                      <a:pt x="16607" y="16707"/>
                    </a:lnTo>
                    <a:lnTo>
                      <a:pt x="16991" y="17597"/>
                    </a:lnTo>
                    <a:lnTo>
                      <a:pt x="17374" y="18475"/>
                    </a:lnTo>
                    <a:lnTo>
                      <a:pt x="17770" y="19341"/>
                    </a:lnTo>
                    <a:lnTo>
                      <a:pt x="18178" y="20182"/>
                    </a:lnTo>
                    <a:lnTo>
                      <a:pt x="18598" y="21023"/>
                    </a:lnTo>
                    <a:lnTo>
                      <a:pt x="19031" y="21839"/>
                    </a:lnTo>
                    <a:lnTo>
                      <a:pt x="19476" y="22643"/>
                    </a:lnTo>
                    <a:lnTo>
                      <a:pt x="19934" y="23434"/>
                    </a:lnTo>
                    <a:lnTo>
                      <a:pt x="20404" y="24201"/>
                    </a:lnTo>
                    <a:lnTo>
                      <a:pt x="20960" y="25091"/>
                    </a:lnTo>
                    <a:lnTo>
                      <a:pt x="21541" y="25969"/>
                    </a:lnTo>
                    <a:lnTo>
                      <a:pt x="22123" y="26810"/>
                    </a:lnTo>
                    <a:lnTo>
                      <a:pt x="22728" y="27638"/>
                    </a:lnTo>
                    <a:lnTo>
                      <a:pt x="23347" y="28442"/>
                    </a:lnTo>
                    <a:lnTo>
                      <a:pt x="23977" y="29234"/>
                    </a:lnTo>
                    <a:lnTo>
                      <a:pt x="24633" y="29988"/>
                    </a:lnTo>
                    <a:lnTo>
                      <a:pt x="25288" y="30730"/>
                    </a:lnTo>
                    <a:lnTo>
                      <a:pt x="25968" y="31447"/>
                    </a:lnTo>
                    <a:lnTo>
                      <a:pt x="26648" y="32152"/>
                    </a:lnTo>
                    <a:lnTo>
                      <a:pt x="27353" y="32820"/>
                    </a:lnTo>
                    <a:lnTo>
                      <a:pt x="28070" y="33475"/>
                    </a:lnTo>
                    <a:lnTo>
                      <a:pt x="28800" y="34106"/>
                    </a:lnTo>
                    <a:lnTo>
                      <a:pt x="29542" y="34712"/>
                    </a:lnTo>
                    <a:lnTo>
                      <a:pt x="30296" y="35293"/>
                    </a:lnTo>
                    <a:lnTo>
                      <a:pt x="31063" y="35849"/>
                    </a:lnTo>
                    <a:lnTo>
                      <a:pt x="31286" y="36010"/>
                    </a:lnTo>
                    <a:lnTo>
                      <a:pt x="31508" y="36146"/>
                    </a:lnTo>
                    <a:lnTo>
                      <a:pt x="31743" y="36282"/>
                    </a:lnTo>
                    <a:lnTo>
                      <a:pt x="31990" y="36393"/>
                    </a:lnTo>
                    <a:lnTo>
                      <a:pt x="32238" y="36468"/>
                    </a:lnTo>
                    <a:lnTo>
                      <a:pt x="32361" y="36505"/>
                    </a:lnTo>
                    <a:lnTo>
                      <a:pt x="32485" y="36529"/>
                    </a:lnTo>
                    <a:lnTo>
                      <a:pt x="32621" y="36542"/>
                    </a:lnTo>
                    <a:lnTo>
                      <a:pt x="32881" y="36542"/>
                    </a:lnTo>
                    <a:lnTo>
                      <a:pt x="33017" y="36529"/>
                    </a:lnTo>
                    <a:lnTo>
                      <a:pt x="33190" y="36492"/>
                    </a:lnTo>
                    <a:lnTo>
                      <a:pt x="33338" y="36443"/>
                    </a:lnTo>
                    <a:lnTo>
                      <a:pt x="33487" y="36381"/>
                    </a:lnTo>
                    <a:lnTo>
                      <a:pt x="33623" y="36307"/>
                    </a:lnTo>
                    <a:lnTo>
                      <a:pt x="33759" y="36220"/>
                    </a:lnTo>
                    <a:lnTo>
                      <a:pt x="33882" y="36134"/>
                    </a:lnTo>
                    <a:lnTo>
                      <a:pt x="33994" y="36035"/>
                    </a:lnTo>
                    <a:lnTo>
                      <a:pt x="34105" y="35923"/>
                    </a:lnTo>
                    <a:lnTo>
                      <a:pt x="34204" y="35812"/>
                    </a:lnTo>
                    <a:lnTo>
                      <a:pt x="34303" y="35688"/>
                    </a:lnTo>
                    <a:lnTo>
                      <a:pt x="34476" y="35441"/>
                    </a:lnTo>
                    <a:lnTo>
                      <a:pt x="34637" y="35194"/>
                    </a:lnTo>
                    <a:lnTo>
                      <a:pt x="34798" y="34934"/>
                    </a:lnTo>
                    <a:lnTo>
                      <a:pt x="35057" y="34501"/>
                    </a:lnTo>
                    <a:lnTo>
                      <a:pt x="35193" y="34304"/>
                    </a:lnTo>
                    <a:lnTo>
                      <a:pt x="35342" y="34130"/>
                    </a:lnTo>
                    <a:lnTo>
                      <a:pt x="35502" y="33970"/>
                    </a:lnTo>
                    <a:lnTo>
                      <a:pt x="35663" y="33809"/>
                    </a:lnTo>
                    <a:lnTo>
                      <a:pt x="35886" y="33599"/>
                    </a:lnTo>
                    <a:lnTo>
                      <a:pt x="35997" y="33487"/>
                    </a:lnTo>
                    <a:lnTo>
                      <a:pt x="36096" y="33364"/>
                    </a:lnTo>
                    <a:lnTo>
                      <a:pt x="36207" y="33240"/>
                    </a:lnTo>
                    <a:lnTo>
                      <a:pt x="36294" y="33104"/>
                    </a:lnTo>
                    <a:lnTo>
                      <a:pt x="36380" y="32956"/>
                    </a:lnTo>
                    <a:lnTo>
                      <a:pt x="36442" y="32795"/>
                    </a:lnTo>
                    <a:lnTo>
                      <a:pt x="36492" y="32671"/>
                    </a:lnTo>
                    <a:lnTo>
                      <a:pt x="36516" y="32548"/>
                    </a:lnTo>
                    <a:lnTo>
                      <a:pt x="36541" y="32424"/>
                    </a:lnTo>
                    <a:lnTo>
                      <a:pt x="36553" y="32313"/>
                    </a:lnTo>
                    <a:lnTo>
                      <a:pt x="36553" y="32189"/>
                    </a:lnTo>
                    <a:lnTo>
                      <a:pt x="36541" y="32065"/>
                    </a:lnTo>
                    <a:lnTo>
                      <a:pt x="36529" y="31954"/>
                    </a:lnTo>
                    <a:lnTo>
                      <a:pt x="36516" y="31843"/>
                    </a:lnTo>
                    <a:lnTo>
                      <a:pt x="36455" y="31620"/>
                    </a:lnTo>
                    <a:lnTo>
                      <a:pt x="36368" y="31398"/>
                    </a:lnTo>
                    <a:lnTo>
                      <a:pt x="36257" y="31187"/>
                    </a:lnTo>
                    <a:lnTo>
                      <a:pt x="36133" y="31002"/>
                    </a:lnTo>
                    <a:lnTo>
                      <a:pt x="35997" y="30804"/>
                    </a:lnTo>
                    <a:lnTo>
                      <a:pt x="35861" y="30631"/>
                    </a:lnTo>
                    <a:lnTo>
                      <a:pt x="35713" y="30470"/>
                    </a:lnTo>
                    <a:lnTo>
                      <a:pt x="35564" y="30322"/>
                    </a:lnTo>
                    <a:lnTo>
                      <a:pt x="35292" y="30062"/>
                    </a:lnTo>
                    <a:lnTo>
                      <a:pt x="35070" y="29864"/>
                    </a:lnTo>
                    <a:lnTo>
                      <a:pt x="34439" y="29320"/>
                    </a:lnTo>
                    <a:lnTo>
                      <a:pt x="33833" y="28751"/>
                    </a:lnTo>
                    <a:lnTo>
                      <a:pt x="33252" y="28158"/>
                    </a:lnTo>
                    <a:lnTo>
                      <a:pt x="32683" y="27552"/>
                    </a:lnTo>
                    <a:lnTo>
                      <a:pt x="32139" y="26934"/>
                    </a:lnTo>
                    <a:lnTo>
                      <a:pt x="31607" y="26303"/>
                    </a:lnTo>
                    <a:lnTo>
                      <a:pt x="31100" y="25647"/>
                    </a:lnTo>
                    <a:lnTo>
                      <a:pt x="30605" y="24980"/>
                    </a:lnTo>
                    <a:lnTo>
                      <a:pt x="30148" y="24300"/>
                    </a:lnTo>
                    <a:lnTo>
                      <a:pt x="29690" y="23607"/>
                    </a:lnTo>
                    <a:lnTo>
                      <a:pt x="29270" y="22902"/>
                    </a:lnTo>
                    <a:lnTo>
                      <a:pt x="28862" y="22173"/>
                    </a:lnTo>
                    <a:lnTo>
                      <a:pt x="28479" y="21443"/>
                    </a:lnTo>
                    <a:lnTo>
                      <a:pt x="28120" y="20701"/>
                    </a:lnTo>
                    <a:lnTo>
                      <a:pt x="27774" y="19959"/>
                    </a:lnTo>
                    <a:lnTo>
                      <a:pt x="27452" y="19193"/>
                    </a:lnTo>
                    <a:lnTo>
                      <a:pt x="27155" y="18426"/>
                    </a:lnTo>
                    <a:lnTo>
                      <a:pt x="26883" y="17647"/>
                    </a:lnTo>
                    <a:lnTo>
                      <a:pt x="26636" y="16855"/>
                    </a:lnTo>
                    <a:lnTo>
                      <a:pt x="26413" y="16064"/>
                    </a:lnTo>
                    <a:lnTo>
                      <a:pt x="26203" y="15260"/>
                    </a:lnTo>
                    <a:lnTo>
                      <a:pt x="26018" y="14456"/>
                    </a:lnTo>
                    <a:lnTo>
                      <a:pt x="25869" y="13640"/>
                    </a:lnTo>
                    <a:lnTo>
                      <a:pt x="25733" y="12824"/>
                    </a:lnTo>
                    <a:lnTo>
                      <a:pt x="25622" y="12008"/>
                    </a:lnTo>
                    <a:lnTo>
                      <a:pt x="25548" y="11180"/>
                    </a:lnTo>
                    <a:lnTo>
                      <a:pt x="25486" y="10363"/>
                    </a:lnTo>
                    <a:lnTo>
                      <a:pt x="25449" y="9535"/>
                    </a:lnTo>
                    <a:lnTo>
                      <a:pt x="25449" y="8706"/>
                    </a:lnTo>
                    <a:lnTo>
                      <a:pt x="25461" y="7878"/>
                    </a:lnTo>
                    <a:lnTo>
                      <a:pt x="25511" y="7049"/>
                    </a:lnTo>
                    <a:lnTo>
                      <a:pt x="25585" y="6221"/>
                    </a:lnTo>
                    <a:lnTo>
                      <a:pt x="25585" y="6134"/>
                    </a:lnTo>
                    <a:lnTo>
                      <a:pt x="25573" y="6048"/>
                    </a:lnTo>
                    <a:lnTo>
                      <a:pt x="25535" y="5961"/>
                    </a:lnTo>
                    <a:lnTo>
                      <a:pt x="25498" y="5887"/>
                    </a:lnTo>
                    <a:lnTo>
                      <a:pt x="25449" y="5825"/>
                    </a:lnTo>
                    <a:lnTo>
                      <a:pt x="25387" y="5776"/>
                    </a:lnTo>
                    <a:lnTo>
                      <a:pt x="25313" y="5726"/>
                    </a:lnTo>
                    <a:lnTo>
                      <a:pt x="25226" y="5689"/>
                    </a:lnTo>
                    <a:lnTo>
                      <a:pt x="7036" y="26"/>
                    </a:lnTo>
                    <a:lnTo>
                      <a:pt x="6950" y="13"/>
                    </a:lnTo>
                    <a:lnTo>
                      <a:pt x="687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0"/>
              <p:cNvSpPr/>
              <p:nvPr/>
            </p:nvSpPr>
            <p:spPr>
              <a:xfrm>
                <a:off x="6021625" y="3808550"/>
                <a:ext cx="597600" cy="439625"/>
              </a:xfrm>
              <a:custGeom>
                <a:avLst/>
                <a:gdLst/>
                <a:ahLst/>
                <a:cxnLst/>
                <a:rect l="l" t="t" r="r" b="b"/>
                <a:pathLst>
                  <a:path w="23904" h="17585" extrusionOk="0">
                    <a:moveTo>
                      <a:pt x="4378" y="1"/>
                    </a:moveTo>
                    <a:lnTo>
                      <a:pt x="4069" y="458"/>
                    </a:lnTo>
                    <a:lnTo>
                      <a:pt x="3772" y="928"/>
                    </a:lnTo>
                    <a:lnTo>
                      <a:pt x="3487" y="1386"/>
                    </a:lnTo>
                    <a:lnTo>
                      <a:pt x="3228" y="1868"/>
                    </a:lnTo>
                    <a:lnTo>
                      <a:pt x="2968" y="2338"/>
                    </a:lnTo>
                    <a:lnTo>
                      <a:pt x="2721" y="2820"/>
                    </a:lnTo>
                    <a:lnTo>
                      <a:pt x="2473" y="3302"/>
                    </a:lnTo>
                    <a:lnTo>
                      <a:pt x="2251" y="3785"/>
                    </a:lnTo>
                    <a:lnTo>
                      <a:pt x="2041" y="4279"/>
                    </a:lnTo>
                    <a:lnTo>
                      <a:pt x="1830" y="4774"/>
                    </a:lnTo>
                    <a:lnTo>
                      <a:pt x="1633" y="5269"/>
                    </a:lnTo>
                    <a:lnTo>
                      <a:pt x="1435" y="5776"/>
                    </a:lnTo>
                    <a:lnTo>
                      <a:pt x="1262" y="6295"/>
                    </a:lnTo>
                    <a:lnTo>
                      <a:pt x="1088" y="6814"/>
                    </a:lnTo>
                    <a:lnTo>
                      <a:pt x="915" y="7334"/>
                    </a:lnTo>
                    <a:lnTo>
                      <a:pt x="755" y="7865"/>
                    </a:lnTo>
                    <a:lnTo>
                      <a:pt x="557" y="8607"/>
                    </a:lnTo>
                    <a:lnTo>
                      <a:pt x="359" y="9337"/>
                    </a:lnTo>
                    <a:lnTo>
                      <a:pt x="173" y="10079"/>
                    </a:lnTo>
                    <a:lnTo>
                      <a:pt x="0" y="10821"/>
                    </a:lnTo>
                    <a:lnTo>
                      <a:pt x="445" y="11204"/>
                    </a:lnTo>
                    <a:lnTo>
                      <a:pt x="891" y="11575"/>
                    </a:lnTo>
                    <a:lnTo>
                      <a:pt x="1336" y="11934"/>
                    </a:lnTo>
                    <a:lnTo>
                      <a:pt x="1793" y="12268"/>
                    </a:lnTo>
                    <a:lnTo>
                      <a:pt x="2251" y="12602"/>
                    </a:lnTo>
                    <a:lnTo>
                      <a:pt x="2708" y="12911"/>
                    </a:lnTo>
                    <a:lnTo>
                      <a:pt x="3166" y="13220"/>
                    </a:lnTo>
                    <a:lnTo>
                      <a:pt x="3636" y="13504"/>
                    </a:lnTo>
                    <a:lnTo>
                      <a:pt x="4093" y="13789"/>
                    </a:lnTo>
                    <a:lnTo>
                      <a:pt x="4563" y="14048"/>
                    </a:lnTo>
                    <a:lnTo>
                      <a:pt x="5033" y="14308"/>
                    </a:lnTo>
                    <a:lnTo>
                      <a:pt x="5503" y="14555"/>
                    </a:lnTo>
                    <a:lnTo>
                      <a:pt x="5973" y="14778"/>
                    </a:lnTo>
                    <a:lnTo>
                      <a:pt x="6443" y="15001"/>
                    </a:lnTo>
                    <a:lnTo>
                      <a:pt x="6913" y="15211"/>
                    </a:lnTo>
                    <a:lnTo>
                      <a:pt x="7383" y="15409"/>
                    </a:lnTo>
                    <a:lnTo>
                      <a:pt x="7679" y="14543"/>
                    </a:lnTo>
                    <a:lnTo>
                      <a:pt x="7989" y="13690"/>
                    </a:lnTo>
                    <a:lnTo>
                      <a:pt x="8310" y="12837"/>
                    </a:lnTo>
                    <a:lnTo>
                      <a:pt x="8656" y="11983"/>
                    </a:lnTo>
                    <a:lnTo>
                      <a:pt x="9015" y="11142"/>
                    </a:lnTo>
                    <a:lnTo>
                      <a:pt x="9386" y="10314"/>
                    </a:lnTo>
                    <a:lnTo>
                      <a:pt x="9782" y="9485"/>
                    </a:lnTo>
                    <a:lnTo>
                      <a:pt x="10202" y="8657"/>
                    </a:lnTo>
                    <a:lnTo>
                      <a:pt x="12144" y="9065"/>
                    </a:lnTo>
                    <a:lnTo>
                      <a:pt x="12453" y="10116"/>
                    </a:lnTo>
                    <a:lnTo>
                      <a:pt x="12787" y="11180"/>
                    </a:lnTo>
                    <a:lnTo>
                      <a:pt x="13145" y="12231"/>
                    </a:lnTo>
                    <a:lnTo>
                      <a:pt x="13516" y="13269"/>
                    </a:lnTo>
                    <a:lnTo>
                      <a:pt x="13899" y="14308"/>
                    </a:lnTo>
                    <a:lnTo>
                      <a:pt x="14295" y="15334"/>
                    </a:lnTo>
                    <a:lnTo>
                      <a:pt x="14716" y="16361"/>
                    </a:lnTo>
                    <a:lnTo>
                      <a:pt x="15161" y="17375"/>
                    </a:lnTo>
                    <a:lnTo>
                      <a:pt x="15791" y="17449"/>
                    </a:lnTo>
                    <a:lnTo>
                      <a:pt x="16410" y="17498"/>
                    </a:lnTo>
                    <a:lnTo>
                      <a:pt x="17028" y="17536"/>
                    </a:lnTo>
                    <a:lnTo>
                      <a:pt x="17634" y="17560"/>
                    </a:lnTo>
                    <a:lnTo>
                      <a:pt x="18228" y="17585"/>
                    </a:lnTo>
                    <a:lnTo>
                      <a:pt x="19390" y="17585"/>
                    </a:lnTo>
                    <a:lnTo>
                      <a:pt x="19946" y="17573"/>
                    </a:lnTo>
                    <a:lnTo>
                      <a:pt x="20490" y="17548"/>
                    </a:lnTo>
                    <a:lnTo>
                      <a:pt x="21022" y="17523"/>
                    </a:lnTo>
                    <a:lnTo>
                      <a:pt x="21542" y="17486"/>
                    </a:lnTo>
                    <a:lnTo>
                      <a:pt x="22049" y="17449"/>
                    </a:lnTo>
                    <a:lnTo>
                      <a:pt x="23013" y="17350"/>
                    </a:lnTo>
                    <a:lnTo>
                      <a:pt x="23903" y="17239"/>
                    </a:lnTo>
                    <a:lnTo>
                      <a:pt x="23681" y="16534"/>
                    </a:lnTo>
                    <a:lnTo>
                      <a:pt x="23471" y="15829"/>
                    </a:lnTo>
                    <a:lnTo>
                      <a:pt x="23285" y="15124"/>
                    </a:lnTo>
                    <a:lnTo>
                      <a:pt x="23112" y="14407"/>
                    </a:lnTo>
                    <a:lnTo>
                      <a:pt x="22964" y="13690"/>
                    </a:lnTo>
                    <a:lnTo>
                      <a:pt x="22828" y="12973"/>
                    </a:lnTo>
                    <a:lnTo>
                      <a:pt x="22716" y="12243"/>
                    </a:lnTo>
                    <a:lnTo>
                      <a:pt x="22617" y="11513"/>
                    </a:lnTo>
                    <a:lnTo>
                      <a:pt x="22543" y="10784"/>
                    </a:lnTo>
                    <a:lnTo>
                      <a:pt x="22494" y="10054"/>
                    </a:lnTo>
                    <a:lnTo>
                      <a:pt x="22457" y="9325"/>
                    </a:lnTo>
                    <a:lnTo>
                      <a:pt x="22444" y="8595"/>
                    </a:lnTo>
                    <a:lnTo>
                      <a:pt x="22444" y="7853"/>
                    </a:lnTo>
                    <a:lnTo>
                      <a:pt x="22469" y="7124"/>
                    </a:lnTo>
                    <a:lnTo>
                      <a:pt x="22506" y="6394"/>
                    </a:lnTo>
                    <a:lnTo>
                      <a:pt x="22568" y="5664"/>
                    </a:lnTo>
                    <a:lnTo>
                      <a:pt x="4378" y="1"/>
                    </a:lnTo>
                    <a:close/>
                  </a:path>
                </a:pathLst>
              </a:custGeom>
              <a:solidFill>
                <a:srgbClr val="00C9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0"/>
              <p:cNvSpPr/>
              <p:nvPr/>
            </p:nvSpPr>
            <p:spPr>
              <a:xfrm>
                <a:off x="6008950" y="3795875"/>
                <a:ext cx="622650" cy="464975"/>
              </a:xfrm>
              <a:custGeom>
                <a:avLst/>
                <a:gdLst/>
                <a:ahLst/>
                <a:cxnLst/>
                <a:rect l="l" t="t" r="r" b="b"/>
                <a:pathLst>
                  <a:path w="24906" h="18599" extrusionOk="0">
                    <a:moveTo>
                      <a:pt x="5095" y="1089"/>
                    </a:moveTo>
                    <a:lnTo>
                      <a:pt x="22543" y="6530"/>
                    </a:lnTo>
                    <a:lnTo>
                      <a:pt x="22494" y="7198"/>
                    </a:lnTo>
                    <a:lnTo>
                      <a:pt x="22469" y="7865"/>
                    </a:lnTo>
                    <a:lnTo>
                      <a:pt x="22444" y="8546"/>
                    </a:lnTo>
                    <a:lnTo>
                      <a:pt x="22444" y="9213"/>
                    </a:lnTo>
                    <a:lnTo>
                      <a:pt x="22469" y="9893"/>
                    </a:lnTo>
                    <a:lnTo>
                      <a:pt x="22506" y="10574"/>
                    </a:lnTo>
                    <a:lnTo>
                      <a:pt x="22556" y="11254"/>
                    </a:lnTo>
                    <a:lnTo>
                      <a:pt x="22617" y="11934"/>
                    </a:lnTo>
                    <a:lnTo>
                      <a:pt x="22704" y="12614"/>
                    </a:lnTo>
                    <a:lnTo>
                      <a:pt x="22803" y="13294"/>
                    </a:lnTo>
                    <a:lnTo>
                      <a:pt x="22927" y="13974"/>
                    </a:lnTo>
                    <a:lnTo>
                      <a:pt x="23050" y="14654"/>
                    </a:lnTo>
                    <a:lnTo>
                      <a:pt x="23199" y="15322"/>
                    </a:lnTo>
                    <a:lnTo>
                      <a:pt x="23372" y="15990"/>
                    </a:lnTo>
                    <a:lnTo>
                      <a:pt x="23545" y="16658"/>
                    </a:lnTo>
                    <a:lnTo>
                      <a:pt x="23743" y="17325"/>
                    </a:lnTo>
                    <a:lnTo>
                      <a:pt x="22766" y="17437"/>
                    </a:lnTo>
                    <a:lnTo>
                      <a:pt x="21789" y="17511"/>
                    </a:lnTo>
                    <a:lnTo>
                      <a:pt x="20812" y="17573"/>
                    </a:lnTo>
                    <a:lnTo>
                      <a:pt x="19847" y="17597"/>
                    </a:lnTo>
                    <a:lnTo>
                      <a:pt x="18883" y="17597"/>
                    </a:lnTo>
                    <a:lnTo>
                      <a:pt x="17918" y="17560"/>
                    </a:lnTo>
                    <a:lnTo>
                      <a:pt x="16954" y="17511"/>
                    </a:lnTo>
                    <a:lnTo>
                      <a:pt x="16002" y="17424"/>
                    </a:lnTo>
                    <a:lnTo>
                      <a:pt x="15606" y="16472"/>
                    </a:lnTo>
                    <a:lnTo>
                      <a:pt x="15210" y="15520"/>
                    </a:lnTo>
                    <a:lnTo>
                      <a:pt x="14827" y="14543"/>
                    </a:lnTo>
                    <a:lnTo>
                      <a:pt x="14468" y="13541"/>
                    </a:lnTo>
                    <a:lnTo>
                      <a:pt x="14110" y="12540"/>
                    </a:lnTo>
                    <a:lnTo>
                      <a:pt x="13763" y="11513"/>
                    </a:lnTo>
                    <a:lnTo>
                      <a:pt x="13442" y="10475"/>
                    </a:lnTo>
                    <a:lnTo>
                      <a:pt x="13133" y="9424"/>
                    </a:lnTo>
                    <a:lnTo>
                      <a:pt x="13108" y="9362"/>
                    </a:lnTo>
                    <a:lnTo>
                      <a:pt x="13071" y="9300"/>
                    </a:lnTo>
                    <a:lnTo>
                      <a:pt x="13034" y="9250"/>
                    </a:lnTo>
                    <a:lnTo>
                      <a:pt x="12984" y="9201"/>
                    </a:lnTo>
                    <a:lnTo>
                      <a:pt x="12935" y="9164"/>
                    </a:lnTo>
                    <a:lnTo>
                      <a:pt x="12873" y="9127"/>
                    </a:lnTo>
                    <a:lnTo>
                      <a:pt x="12811" y="9102"/>
                    </a:lnTo>
                    <a:lnTo>
                      <a:pt x="12749" y="9077"/>
                    </a:lnTo>
                    <a:lnTo>
                      <a:pt x="10808" y="8682"/>
                    </a:lnTo>
                    <a:lnTo>
                      <a:pt x="10721" y="8669"/>
                    </a:lnTo>
                    <a:lnTo>
                      <a:pt x="10647" y="8669"/>
                    </a:lnTo>
                    <a:lnTo>
                      <a:pt x="10573" y="8682"/>
                    </a:lnTo>
                    <a:lnTo>
                      <a:pt x="10499" y="8719"/>
                    </a:lnTo>
                    <a:lnTo>
                      <a:pt x="10425" y="8756"/>
                    </a:lnTo>
                    <a:lnTo>
                      <a:pt x="10363" y="8805"/>
                    </a:lnTo>
                    <a:lnTo>
                      <a:pt x="10313" y="8867"/>
                    </a:lnTo>
                    <a:lnTo>
                      <a:pt x="10264" y="8941"/>
                    </a:lnTo>
                    <a:lnTo>
                      <a:pt x="9893" y="9683"/>
                    </a:lnTo>
                    <a:lnTo>
                      <a:pt x="9522" y="10425"/>
                    </a:lnTo>
                    <a:lnTo>
                      <a:pt x="9176" y="11192"/>
                    </a:lnTo>
                    <a:lnTo>
                      <a:pt x="8842" y="11971"/>
                    </a:lnTo>
                    <a:lnTo>
                      <a:pt x="8508" y="12762"/>
                    </a:lnTo>
                    <a:lnTo>
                      <a:pt x="8186" y="13578"/>
                    </a:lnTo>
                    <a:lnTo>
                      <a:pt x="7877" y="14407"/>
                    </a:lnTo>
                    <a:lnTo>
                      <a:pt x="7581" y="15248"/>
                    </a:lnTo>
                    <a:lnTo>
                      <a:pt x="7148" y="15050"/>
                    </a:lnTo>
                    <a:lnTo>
                      <a:pt x="6703" y="14852"/>
                    </a:lnTo>
                    <a:lnTo>
                      <a:pt x="6270" y="14630"/>
                    </a:lnTo>
                    <a:lnTo>
                      <a:pt x="5849" y="14419"/>
                    </a:lnTo>
                    <a:lnTo>
                      <a:pt x="5417" y="14184"/>
                    </a:lnTo>
                    <a:lnTo>
                      <a:pt x="5008" y="13949"/>
                    </a:lnTo>
                    <a:lnTo>
                      <a:pt x="4588" y="13702"/>
                    </a:lnTo>
                    <a:lnTo>
                      <a:pt x="4180" y="13455"/>
                    </a:lnTo>
                    <a:lnTo>
                      <a:pt x="3772" y="13183"/>
                    </a:lnTo>
                    <a:lnTo>
                      <a:pt x="3364" y="12923"/>
                    </a:lnTo>
                    <a:lnTo>
                      <a:pt x="2968" y="12639"/>
                    </a:lnTo>
                    <a:lnTo>
                      <a:pt x="2572" y="12354"/>
                    </a:lnTo>
                    <a:lnTo>
                      <a:pt x="2189" y="12070"/>
                    </a:lnTo>
                    <a:lnTo>
                      <a:pt x="1806" y="11773"/>
                    </a:lnTo>
                    <a:lnTo>
                      <a:pt x="1435" y="11464"/>
                    </a:lnTo>
                    <a:lnTo>
                      <a:pt x="1051" y="11155"/>
                    </a:lnTo>
                    <a:lnTo>
                      <a:pt x="1224" y="10462"/>
                    </a:lnTo>
                    <a:lnTo>
                      <a:pt x="1398" y="9795"/>
                    </a:lnTo>
                    <a:lnTo>
                      <a:pt x="1571" y="9139"/>
                    </a:lnTo>
                    <a:lnTo>
                      <a:pt x="1744" y="8508"/>
                    </a:lnTo>
                    <a:lnTo>
                      <a:pt x="1905" y="7989"/>
                    </a:lnTo>
                    <a:lnTo>
                      <a:pt x="2065" y="7470"/>
                    </a:lnTo>
                    <a:lnTo>
                      <a:pt x="2238" y="6963"/>
                    </a:lnTo>
                    <a:lnTo>
                      <a:pt x="2412" y="6468"/>
                    </a:lnTo>
                    <a:lnTo>
                      <a:pt x="2597" y="5974"/>
                    </a:lnTo>
                    <a:lnTo>
                      <a:pt x="2783" y="5504"/>
                    </a:lnTo>
                    <a:lnTo>
                      <a:pt x="2980" y="5034"/>
                    </a:lnTo>
                    <a:lnTo>
                      <a:pt x="3178" y="4564"/>
                    </a:lnTo>
                    <a:lnTo>
                      <a:pt x="3389" y="4106"/>
                    </a:lnTo>
                    <a:lnTo>
                      <a:pt x="3611" y="3661"/>
                    </a:lnTo>
                    <a:lnTo>
                      <a:pt x="3834" y="3216"/>
                    </a:lnTo>
                    <a:lnTo>
                      <a:pt x="4069" y="2783"/>
                    </a:lnTo>
                    <a:lnTo>
                      <a:pt x="4316" y="2350"/>
                    </a:lnTo>
                    <a:lnTo>
                      <a:pt x="4563" y="1930"/>
                    </a:lnTo>
                    <a:lnTo>
                      <a:pt x="4823" y="1509"/>
                    </a:lnTo>
                    <a:lnTo>
                      <a:pt x="5095" y="1089"/>
                    </a:lnTo>
                    <a:close/>
                    <a:moveTo>
                      <a:pt x="4872" y="1"/>
                    </a:moveTo>
                    <a:lnTo>
                      <a:pt x="4798" y="13"/>
                    </a:lnTo>
                    <a:lnTo>
                      <a:pt x="4712" y="38"/>
                    </a:lnTo>
                    <a:lnTo>
                      <a:pt x="4650" y="63"/>
                    </a:lnTo>
                    <a:lnTo>
                      <a:pt x="4576" y="112"/>
                    </a:lnTo>
                    <a:lnTo>
                      <a:pt x="4526" y="162"/>
                    </a:lnTo>
                    <a:lnTo>
                      <a:pt x="4464" y="223"/>
                    </a:lnTo>
                    <a:lnTo>
                      <a:pt x="4168" y="669"/>
                    </a:lnTo>
                    <a:lnTo>
                      <a:pt x="3883" y="1126"/>
                    </a:lnTo>
                    <a:lnTo>
                      <a:pt x="3599" y="1584"/>
                    </a:lnTo>
                    <a:lnTo>
                      <a:pt x="3339" y="2054"/>
                    </a:lnTo>
                    <a:lnTo>
                      <a:pt x="3079" y="2523"/>
                    </a:lnTo>
                    <a:lnTo>
                      <a:pt x="2820" y="2993"/>
                    </a:lnTo>
                    <a:lnTo>
                      <a:pt x="2585" y="3476"/>
                    </a:lnTo>
                    <a:lnTo>
                      <a:pt x="2350" y="3970"/>
                    </a:lnTo>
                    <a:lnTo>
                      <a:pt x="2127" y="4465"/>
                    </a:lnTo>
                    <a:lnTo>
                      <a:pt x="1917" y="4984"/>
                    </a:lnTo>
                    <a:lnTo>
                      <a:pt x="1707" y="5491"/>
                    </a:lnTo>
                    <a:lnTo>
                      <a:pt x="1509" y="6023"/>
                    </a:lnTo>
                    <a:lnTo>
                      <a:pt x="1323" y="6555"/>
                    </a:lnTo>
                    <a:lnTo>
                      <a:pt x="1138" y="7111"/>
                    </a:lnTo>
                    <a:lnTo>
                      <a:pt x="952" y="7668"/>
                    </a:lnTo>
                    <a:lnTo>
                      <a:pt x="792" y="8236"/>
                    </a:lnTo>
                    <a:lnTo>
                      <a:pt x="581" y="8941"/>
                    </a:lnTo>
                    <a:lnTo>
                      <a:pt x="396" y="9671"/>
                    </a:lnTo>
                    <a:lnTo>
                      <a:pt x="198" y="10425"/>
                    </a:lnTo>
                    <a:lnTo>
                      <a:pt x="13" y="11217"/>
                    </a:lnTo>
                    <a:lnTo>
                      <a:pt x="0" y="11278"/>
                    </a:lnTo>
                    <a:lnTo>
                      <a:pt x="0" y="11353"/>
                    </a:lnTo>
                    <a:lnTo>
                      <a:pt x="13" y="11414"/>
                    </a:lnTo>
                    <a:lnTo>
                      <a:pt x="25" y="11476"/>
                    </a:lnTo>
                    <a:lnTo>
                      <a:pt x="50" y="11550"/>
                    </a:lnTo>
                    <a:lnTo>
                      <a:pt x="87" y="11600"/>
                    </a:lnTo>
                    <a:lnTo>
                      <a:pt x="124" y="11662"/>
                    </a:lnTo>
                    <a:lnTo>
                      <a:pt x="173" y="11711"/>
                    </a:lnTo>
                    <a:lnTo>
                      <a:pt x="594" y="12070"/>
                    </a:lnTo>
                    <a:lnTo>
                      <a:pt x="1027" y="12428"/>
                    </a:lnTo>
                    <a:lnTo>
                      <a:pt x="1472" y="12775"/>
                    </a:lnTo>
                    <a:lnTo>
                      <a:pt x="1917" y="13109"/>
                    </a:lnTo>
                    <a:lnTo>
                      <a:pt x="2362" y="13442"/>
                    </a:lnTo>
                    <a:lnTo>
                      <a:pt x="2820" y="13752"/>
                    </a:lnTo>
                    <a:lnTo>
                      <a:pt x="3277" y="14061"/>
                    </a:lnTo>
                    <a:lnTo>
                      <a:pt x="3747" y="14358"/>
                    </a:lnTo>
                    <a:lnTo>
                      <a:pt x="4229" y="14654"/>
                    </a:lnTo>
                    <a:lnTo>
                      <a:pt x="4699" y="14926"/>
                    </a:lnTo>
                    <a:lnTo>
                      <a:pt x="5194" y="15198"/>
                    </a:lnTo>
                    <a:lnTo>
                      <a:pt x="5676" y="15458"/>
                    </a:lnTo>
                    <a:lnTo>
                      <a:pt x="6171" y="15705"/>
                    </a:lnTo>
                    <a:lnTo>
                      <a:pt x="6678" y="15940"/>
                    </a:lnTo>
                    <a:lnTo>
                      <a:pt x="7185" y="16163"/>
                    </a:lnTo>
                    <a:lnTo>
                      <a:pt x="7692" y="16385"/>
                    </a:lnTo>
                    <a:lnTo>
                      <a:pt x="7791" y="16410"/>
                    </a:lnTo>
                    <a:lnTo>
                      <a:pt x="7890" y="16423"/>
                    </a:lnTo>
                    <a:lnTo>
                      <a:pt x="8001" y="16410"/>
                    </a:lnTo>
                    <a:lnTo>
                      <a:pt x="8088" y="16373"/>
                    </a:lnTo>
                    <a:lnTo>
                      <a:pt x="8186" y="16324"/>
                    </a:lnTo>
                    <a:lnTo>
                      <a:pt x="8261" y="16249"/>
                    </a:lnTo>
                    <a:lnTo>
                      <a:pt x="8322" y="16175"/>
                    </a:lnTo>
                    <a:lnTo>
                      <a:pt x="8360" y="16076"/>
                    </a:lnTo>
                    <a:lnTo>
                      <a:pt x="8656" y="15223"/>
                    </a:lnTo>
                    <a:lnTo>
                      <a:pt x="8953" y="14395"/>
                    </a:lnTo>
                    <a:lnTo>
                      <a:pt x="9262" y="13578"/>
                    </a:lnTo>
                    <a:lnTo>
                      <a:pt x="9584" y="12775"/>
                    </a:lnTo>
                    <a:lnTo>
                      <a:pt x="9918" y="11996"/>
                    </a:lnTo>
                    <a:lnTo>
                      <a:pt x="10252" y="11229"/>
                    </a:lnTo>
                    <a:lnTo>
                      <a:pt x="10610" y="10475"/>
                    </a:lnTo>
                    <a:lnTo>
                      <a:pt x="10981" y="9733"/>
                    </a:lnTo>
                    <a:lnTo>
                      <a:pt x="12255" y="9992"/>
                    </a:lnTo>
                    <a:lnTo>
                      <a:pt x="12576" y="11056"/>
                    </a:lnTo>
                    <a:lnTo>
                      <a:pt x="12910" y="12107"/>
                    </a:lnTo>
                    <a:lnTo>
                      <a:pt x="13269" y="13146"/>
                    </a:lnTo>
                    <a:lnTo>
                      <a:pt x="13627" y="14160"/>
                    </a:lnTo>
                    <a:lnTo>
                      <a:pt x="13998" y="15174"/>
                    </a:lnTo>
                    <a:lnTo>
                      <a:pt x="14394" y="16163"/>
                    </a:lnTo>
                    <a:lnTo>
                      <a:pt x="14790" y="17127"/>
                    </a:lnTo>
                    <a:lnTo>
                      <a:pt x="15210" y="18092"/>
                    </a:lnTo>
                    <a:lnTo>
                      <a:pt x="15235" y="18141"/>
                    </a:lnTo>
                    <a:lnTo>
                      <a:pt x="15272" y="18203"/>
                    </a:lnTo>
                    <a:lnTo>
                      <a:pt x="15322" y="18253"/>
                    </a:lnTo>
                    <a:lnTo>
                      <a:pt x="15371" y="18290"/>
                    </a:lnTo>
                    <a:lnTo>
                      <a:pt x="15420" y="18327"/>
                    </a:lnTo>
                    <a:lnTo>
                      <a:pt x="15482" y="18352"/>
                    </a:lnTo>
                    <a:lnTo>
                      <a:pt x="15544" y="18376"/>
                    </a:lnTo>
                    <a:lnTo>
                      <a:pt x="15606" y="18389"/>
                    </a:lnTo>
                    <a:lnTo>
                      <a:pt x="16558" y="18475"/>
                    </a:lnTo>
                    <a:lnTo>
                      <a:pt x="17510" y="18537"/>
                    </a:lnTo>
                    <a:lnTo>
                      <a:pt x="18462" y="18587"/>
                    </a:lnTo>
                    <a:lnTo>
                      <a:pt x="19427" y="18599"/>
                    </a:lnTo>
                    <a:lnTo>
                      <a:pt x="20058" y="18587"/>
                    </a:lnTo>
                    <a:lnTo>
                      <a:pt x="20688" y="18574"/>
                    </a:lnTo>
                    <a:lnTo>
                      <a:pt x="21319" y="18550"/>
                    </a:lnTo>
                    <a:lnTo>
                      <a:pt x="21950" y="18500"/>
                    </a:lnTo>
                    <a:lnTo>
                      <a:pt x="22580" y="18451"/>
                    </a:lnTo>
                    <a:lnTo>
                      <a:pt x="23211" y="18389"/>
                    </a:lnTo>
                    <a:lnTo>
                      <a:pt x="23842" y="18315"/>
                    </a:lnTo>
                    <a:lnTo>
                      <a:pt x="24472" y="18240"/>
                    </a:lnTo>
                    <a:lnTo>
                      <a:pt x="24584" y="18203"/>
                    </a:lnTo>
                    <a:lnTo>
                      <a:pt x="24683" y="18154"/>
                    </a:lnTo>
                    <a:lnTo>
                      <a:pt x="24769" y="18092"/>
                    </a:lnTo>
                    <a:lnTo>
                      <a:pt x="24831" y="18005"/>
                    </a:lnTo>
                    <a:lnTo>
                      <a:pt x="24880" y="17906"/>
                    </a:lnTo>
                    <a:lnTo>
                      <a:pt x="24905" y="17795"/>
                    </a:lnTo>
                    <a:lnTo>
                      <a:pt x="24905" y="17696"/>
                    </a:lnTo>
                    <a:lnTo>
                      <a:pt x="24880" y="17585"/>
                    </a:lnTo>
                    <a:lnTo>
                      <a:pt x="24658" y="16892"/>
                    </a:lnTo>
                    <a:lnTo>
                      <a:pt x="24460" y="16188"/>
                    </a:lnTo>
                    <a:lnTo>
                      <a:pt x="24274" y="15483"/>
                    </a:lnTo>
                    <a:lnTo>
                      <a:pt x="24101" y="14778"/>
                    </a:lnTo>
                    <a:lnTo>
                      <a:pt x="23953" y="14061"/>
                    </a:lnTo>
                    <a:lnTo>
                      <a:pt x="23829" y="13344"/>
                    </a:lnTo>
                    <a:lnTo>
                      <a:pt x="23718" y="12626"/>
                    </a:lnTo>
                    <a:lnTo>
                      <a:pt x="23619" y="11909"/>
                    </a:lnTo>
                    <a:lnTo>
                      <a:pt x="23557" y="11204"/>
                    </a:lnTo>
                    <a:lnTo>
                      <a:pt x="23495" y="10487"/>
                    </a:lnTo>
                    <a:lnTo>
                      <a:pt x="23458" y="9770"/>
                    </a:lnTo>
                    <a:lnTo>
                      <a:pt x="23446" y="9053"/>
                    </a:lnTo>
                    <a:lnTo>
                      <a:pt x="23446" y="8335"/>
                    </a:lnTo>
                    <a:lnTo>
                      <a:pt x="23471" y="7631"/>
                    </a:lnTo>
                    <a:lnTo>
                      <a:pt x="23520" y="6926"/>
                    </a:lnTo>
                    <a:lnTo>
                      <a:pt x="23582" y="6221"/>
                    </a:lnTo>
                    <a:lnTo>
                      <a:pt x="23582" y="6134"/>
                    </a:lnTo>
                    <a:lnTo>
                      <a:pt x="23570" y="6048"/>
                    </a:lnTo>
                    <a:lnTo>
                      <a:pt x="23532" y="5961"/>
                    </a:lnTo>
                    <a:lnTo>
                      <a:pt x="23495" y="5887"/>
                    </a:lnTo>
                    <a:lnTo>
                      <a:pt x="23446" y="5825"/>
                    </a:lnTo>
                    <a:lnTo>
                      <a:pt x="23384" y="5776"/>
                    </a:lnTo>
                    <a:lnTo>
                      <a:pt x="23310" y="5726"/>
                    </a:lnTo>
                    <a:lnTo>
                      <a:pt x="23223" y="5689"/>
                    </a:lnTo>
                    <a:lnTo>
                      <a:pt x="5033" y="26"/>
                    </a:lnTo>
                    <a:lnTo>
                      <a:pt x="4947" y="13"/>
                    </a:lnTo>
                    <a:lnTo>
                      <a:pt x="4872" y="1"/>
                    </a:lnTo>
                    <a:close/>
                  </a:path>
                </a:pathLst>
              </a:custGeom>
              <a:solidFill>
                <a:srgbClr val="00C9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0"/>
              <p:cNvSpPr/>
              <p:nvPr/>
            </p:nvSpPr>
            <p:spPr>
              <a:xfrm>
                <a:off x="5991025" y="2898125"/>
                <a:ext cx="323375" cy="386150"/>
              </a:xfrm>
              <a:custGeom>
                <a:avLst/>
                <a:gdLst/>
                <a:ahLst/>
                <a:cxnLst/>
                <a:rect l="l" t="t" r="r" b="b"/>
                <a:pathLst>
                  <a:path w="12935" h="15446" extrusionOk="0">
                    <a:moveTo>
                      <a:pt x="5144" y="1"/>
                    </a:moveTo>
                    <a:lnTo>
                      <a:pt x="2547" y="322"/>
                    </a:lnTo>
                    <a:lnTo>
                      <a:pt x="2411" y="409"/>
                    </a:lnTo>
                    <a:lnTo>
                      <a:pt x="2275" y="532"/>
                    </a:lnTo>
                    <a:lnTo>
                      <a:pt x="2152" y="668"/>
                    </a:lnTo>
                    <a:lnTo>
                      <a:pt x="2028" y="829"/>
                    </a:lnTo>
                    <a:lnTo>
                      <a:pt x="1917" y="1002"/>
                    </a:lnTo>
                    <a:lnTo>
                      <a:pt x="1805" y="1188"/>
                    </a:lnTo>
                    <a:lnTo>
                      <a:pt x="1707" y="1373"/>
                    </a:lnTo>
                    <a:lnTo>
                      <a:pt x="1620" y="1583"/>
                    </a:lnTo>
                    <a:lnTo>
                      <a:pt x="1533" y="1781"/>
                    </a:lnTo>
                    <a:lnTo>
                      <a:pt x="1459" y="1991"/>
                    </a:lnTo>
                    <a:lnTo>
                      <a:pt x="1397" y="2202"/>
                    </a:lnTo>
                    <a:lnTo>
                      <a:pt x="1336" y="2412"/>
                    </a:lnTo>
                    <a:lnTo>
                      <a:pt x="1298" y="2610"/>
                    </a:lnTo>
                    <a:lnTo>
                      <a:pt x="1261" y="2808"/>
                    </a:lnTo>
                    <a:lnTo>
                      <a:pt x="1237" y="2981"/>
                    </a:lnTo>
                    <a:lnTo>
                      <a:pt x="1224" y="3154"/>
                    </a:lnTo>
                    <a:lnTo>
                      <a:pt x="1212" y="3463"/>
                    </a:lnTo>
                    <a:lnTo>
                      <a:pt x="1200" y="3760"/>
                    </a:lnTo>
                    <a:lnTo>
                      <a:pt x="1162" y="4032"/>
                    </a:lnTo>
                    <a:lnTo>
                      <a:pt x="1113" y="4292"/>
                    </a:lnTo>
                    <a:lnTo>
                      <a:pt x="1076" y="4415"/>
                    </a:lnTo>
                    <a:lnTo>
                      <a:pt x="1039" y="4526"/>
                    </a:lnTo>
                    <a:lnTo>
                      <a:pt x="977" y="4650"/>
                    </a:lnTo>
                    <a:lnTo>
                      <a:pt x="915" y="4761"/>
                    </a:lnTo>
                    <a:lnTo>
                      <a:pt x="853" y="4885"/>
                    </a:lnTo>
                    <a:lnTo>
                      <a:pt x="767" y="4996"/>
                    </a:lnTo>
                    <a:lnTo>
                      <a:pt x="668" y="5108"/>
                    </a:lnTo>
                    <a:lnTo>
                      <a:pt x="557" y="5231"/>
                    </a:lnTo>
                    <a:lnTo>
                      <a:pt x="359" y="5417"/>
                    </a:lnTo>
                    <a:lnTo>
                      <a:pt x="260" y="5540"/>
                    </a:lnTo>
                    <a:lnTo>
                      <a:pt x="148" y="5664"/>
                    </a:lnTo>
                    <a:lnTo>
                      <a:pt x="74" y="5788"/>
                    </a:lnTo>
                    <a:lnTo>
                      <a:pt x="37" y="5850"/>
                    </a:lnTo>
                    <a:lnTo>
                      <a:pt x="12" y="5899"/>
                    </a:lnTo>
                    <a:lnTo>
                      <a:pt x="0" y="5961"/>
                    </a:lnTo>
                    <a:lnTo>
                      <a:pt x="0" y="6023"/>
                    </a:lnTo>
                    <a:lnTo>
                      <a:pt x="12" y="6072"/>
                    </a:lnTo>
                    <a:lnTo>
                      <a:pt x="37" y="6122"/>
                    </a:lnTo>
                    <a:lnTo>
                      <a:pt x="111" y="6196"/>
                    </a:lnTo>
                    <a:lnTo>
                      <a:pt x="210" y="6270"/>
                    </a:lnTo>
                    <a:lnTo>
                      <a:pt x="334" y="6332"/>
                    </a:lnTo>
                    <a:lnTo>
                      <a:pt x="458" y="6394"/>
                    </a:lnTo>
                    <a:lnTo>
                      <a:pt x="594" y="6431"/>
                    </a:lnTo>
                    <a:lnTo>
                      <a:pt x="730" y="6468"/>
                    </a:lnTo>
                    <a:lnTo>
                      <a:pt x="965" y="6517"/>
                    </a:lnTo>
                    <a:lnTo>
                      <a:pt x="1039" y="6530"/>
                    </a:lnTo>
                    <a:lnTo>
                      <a:pt x="1101" y="6554"/>
                    </a:lnTo>
                    <a:lnTo>
                      <a:pt x="1224" y="6616"/>
                    </a:lnTo>
                    <a:lnTo>
                      <a:pt x="1336" y="6703"/>
                    </a:lnTo>
                    <a:lnTo>
                      <a:pt x="1434" y="6802"/>
                    </a:lnTo>
                    <a:lnTo>
                      <a:pt x="1509" y="6913"/>
                    </a:lnTo>
                    <a:lnTo>
                      <a:pt x="1583" y="7049"/>
                    </a:lnTo>
                    <a:lnTo>
                      <a:pt x="1632" y="7185"/>
                    </a:lnTo>
                    <a:lnTo>
                      <a:pt x="1657" y="7321"/>
                    </a:lnTo>
                    <a:lnTo>
                      <a:pt x="1682" y="7470"/>
                    </a:lnTo>
                    <a:lnTo>
                      <a:pt x="1682" y="7606"/>
                    </a:lnTo>
                    <a:lnTo>
                      <a:pt x="1682" y="7890"/>
                    </a:lnTo>
                    <a:lnTo>
                      <a:pt x="1657" y="8174"/>
                    </a:lnTo>
                    <a:lnTo>
                      <a:pt x="1632" y="8459"/>
                    </a:lnTo>
                    <a:lnTo>
                      <a:pt x="1632" y="8607"/>
                    </a:lnTo>
                    <a:lnTo>
                      <a:pt x="1645" y="8756"/>
                    </a:lnTo>
                    <a:lnTo>
                      <a:pt x="1657" y="8892"/>
                    </a:lnTo>
                    <a:lnTo>
                      <a:pt x="1682" y="9040"/>
                    </a:lnTo>
                    <a:lnTo>
                      <a:pt x="1731" y="9176"/>
                    </a:lnTo>
                    <a:lnTo>
                      <a:pt x="1793" y="9300"/>
                    </a:lnTo>
                    <a:lnTo>
                      <a:pt x="1867" y="9411"/>
                    </a:lnTo>
                    <a:lnTo>
                      <a:pt x="1954" y="9522"/>
                    </a:lnTo>
                    <a:lnTo>
                      <a:pt x="2040" y="9584"/>
                    </a:lnTo>
                    <a:lnTo>
                      <a:pt x="2127" y="9646"/>
                    </a:lnTo>
                    <a:lnTo>
                      <a:pt x="2214" y="9683"/>
                    </a:lnTo>
                    <a:lnTo>
                      <a:pt x="2312" y="9720"/>
                    </a:lnTo>
                    <a:lnTo>
                      <a:pt x="2411" y="9757"/>
                    </a:lnTo>
                    <a:lnTo>
                      <a:pt x="2510" y="9770"/>
                    </a:lnTo>
                    <a:lnTo>
                      <a:pt x="2721" y="9807"/>
                    </a:lnTo>
                    <a:lnTo>
                      <a:pt x="3166" y="9807"/>
                    </a:lnTo>
                    <a:lnTo>
                      <a:pt x="3388" y="9819"/>
                    </a:lnTo>
                    <a:lnTo>
                      <a:pt x="3599" y="9831"/>
                    </a:lnTo>
                    <a:lnTo>
                      <a:pt x="3846" y="9868"/>
                    </a:lnTo>
                    <a:lnTo>
                      <a:pt x="4093" y="9930"/>
                    </a:lnTo>
                    <a:lnTo>
                      <a:pt x="4328" y="10017"/>
                    </a:lnTo>
                    <a:lnTo>
                      <a:pt x="4551" y="10128"/>
                    </a:lnTo>
                    <a:lnTo>
                      <a:pt x="4761" y="10264"/>
                    </a:lnTo>
                    <a:lnTo>
                      <a:pt x="4946" y="10425"/>
                    </a:lnTo>
                    <a:lnTo>
                      <a:pt x="5132" y="10610"/>
                    </a:lnTo>
                    <a:lnTo>
                      <a:pt x="5280" y="10808"/>
                    </a:lnTo>
                    <a:lnTo>
                      <a:pt x="5416" y="11019"/>
                    </a:lnTo>
                    <a:lnTo>
                      <a:pt x="5515" y="11253"/>
                    </a:lnTo>
                    <a:lnTo>
                      <a:pt x="5602" y="11488"/>
                    </a:lnTo>
                    <a:lnTo>
                      <a:pt x="5651" y="11736"/>
                    </a:lnTo>
                    <a:lnTo>
                      <a:pt x="5676" y="11983"/>
                    </a:lnTo>
                    <a:lnTo>
                      <a:pt x="5676" y="12230"/>
                    </a:lnTo>
                    <a:lnTo>
                      <a:pt x="5651" y="12478"/>
                    </a:lnTo>
                    <a:lnTo>
                      <a:pt x="5602" y="12725"/>
                    </a:lnTo>
                    <a:lnTo>
                      <a:pt x="5589" y="15445"/>
                    </a:lnTo>
                    <a:lnTo>
                      <a:pt x="9027" y="14295"/>
                    </a:lnTo>
                    <a:lnTo>
                      <a:pt x="12687" y="10215"/>
                    </a:lnTo>
                    <a:lnTo>
                      <a:pt x="12935" y="5998"/>
                    </a:lnTo>
                    <a:lnTo>
                      <a:pt x="5144" y="1"/>
                    </a:lnTo>
                    <a:close/>
                  </a:path>
                </a:pathLst>
              </a:custGeom>
              <a:solidFill>
                <a:srgbClr val="E39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0"/>
              <p:cNvSpPr/>
              <p:nvPr/>
            </p:nvSpPr>
            <p:spPr>
              <a:xfrm>
                <a:off x="5978650" y="2885750"/>
                <a:ext cx="348425" cy="410900"/>
              </a:xfrm>
              <a:custGeom>
                <a:avLst/>
                <a:gdLst/>
                <a:ahLst/>
                <a:cxnLst/>
                <a:rect l="l" t="t" r="r" b="b"/>
                <a:pathLst>
                  <a:path w="13937" h="16436" extrusionOk="0">
                    <a:moveTo>
                      <a:pt x="5491" y="1015"/>
                    </a:moveTo>
                    <a:lnTo>
                      <a:pt x="12923" y="6728"/>
                    </a:lnTo>
                    <a:lnTo>
                      <a:pt x="12688" y="10500"/>
                    </a:lnTo>
                    <a:lnTo>
                      <a:pt x="9238" y="14358"/>
                    </a:lnTo>
                    <a:lnTo>
                      <a:pt x="6579" y="15248"/>
                    </a:lnTo>
                    <a:lnTo>
                      <a:pt x="6591" y="13294"/>
                    </a:lnTo>
                    <a:lnTo>
                      <a:pt x="6629" y="13146"/>
                    </a:lnTo>
                    <a:lnTo>
                      <a:pt x="6653" y="12997"/>
                    </a:lnTo>
                    <a:lnTo>
                      <a:pt x="6666" y="12849"/>
                    </a:lnTo>
                    <a:lnTo>
                      <a:pt x="6678" y="12701"/>
                    </a:lnTo>
                    <a:lnTo>
                      <a:pt x="6678" y="12552"/>
                    </a:lnTo>
                    <a:lnTo>
                      <a:pt x="6666" y="12404"/>
                    </a:lnTo>
                    <a:lnTo>
                      <a:pt x="6653" y="12255"/>
                    </a:lnTo>
                    <a:lnTo>
                      <a:pt x="6629" y="12107"/>
                    </a:lnTo>
                    <a:lnTo>
                      <a:pt x="6604" y="11971"/>
                    </a:lnTo>
                    <a:lnTo>
                      <a:pt x="6567" y="11823"/>
                    </a:lnTo>
                    <a:lnTo>
                      <a:pt x="6517" y="11674"/>
                    </a:lnTo>
                    <a:lnTo>
                      <a:pt x="6468" y="11538"/>
                    </a:lnTo>
                    <a:lnTo>
                      <a:pt x="6406" y="11402"/>
                    </a:lnTo>
                    <a:lnTo>
                      <a:pt x="6344" y="11279"/>
                    </a:lnTo>
                    <a:lnTo>
                      <a:pt x="6270" y="11143"/>
                    </a:lnTo>
                    <a:lnTo>
                      <a:pt x="6183" y="11019"/>
                    </a:lnTo>
                    <a:lnTo>
                      <a:pt x="6097" y="10895"/>
                    </a:lnTo>
                    <a:lnTo>
                      <a:pt x="5998" y="10772"/>
                    </a:lnTo>
                    <a:lnTo>
                      <a:pt x="5899" y="10660"/>
                    </a:lnTo>
                    <a:lnTo>
                      <a:pt x="5788" y="10561"/>
                    </a:lnTo>
                    <a:lnTo>
                      <a:pt x="5676" y="10462"/>
                    </a:lnTo>
                    <a:lnTo>
                      <a:pt x="5553" y="10363"/>
                    </a:lnTo>
                    <a:lnTo>
                      <a:pt x="5429" y="10277"/>
                    </a:lnTo>
                    <a:lnTo>
                      <a:pt x="5293" y="10190"/>
                    </a:lnTo>
                    <a:lnTo>
                      <a:pt x="5157" y="10116"/>
                    </a:lnTo>
                    <a:lnTo>
                      <a:pt x="5021" y="10054"/>
                    </a:lnTo>
                    <a:lnTo>
                      <a:pt x="4885" y="9993"/>
                    </a:lnTo>
                    <a:lnTo>
                      <a:pt x="4737" y="9943"/>
                    </a:lnTo>
                    <a:lnTo>
                      <a:pt x="4588" y="9906"/>
                    </a:lnTo>
                    <a:lnTo>
                      <a:pt x="4440" y="9869"/>
                    </a:lnTo>
                    <a:lnTo>
                      <a:pt x="4291" y="9844"/>
                    </a:lnTo>
                    <a:lnTo>
                      <a:pt x="4143" y="9819"/>
                    </a:lnTo>
                    <a:lnTo>
                      <a:pt x="3896" y="9807"/>
                    </a:lnTo>
                    <a:lnTo>
                      <a:pt x="3376" y="9807"/>
                    </a:lnTo>
                    <a:lnTo>
                      <a:pt x="3141" y="9782"/>
                    </a:lnTo>
                    <a:lnTo>
                      <a:pt x="3042" y="9770"/>
                    </a:lnTo>
                    <a:lnTo>
                      <a:pt x="2943" y="9745"/>
                    </a:lnTo>
                    <a:lnTo>
                      <a:pt x="2869" y="9696"/>
                    </a:lnTo>
                    <a:lnTo>
                      <a:pt x="2795" y="9646"/>
                    </a:lnTo>
                    <a:lnTo>
                      <a:pt x="2758" y="9597"/>
                    </a:lnTo>
                    <a:lnTo>
                      <a:pt x="2721" y="9547"/>
                    </a:lnTo>
                    <a:lnTo>
                      <a:pt x="2684" y="9473"/>
                    </a:lnTo>
                    <a:lnTo>
                      <a:pt x="2659" y="9387"/>
                    </a:lnTo>
                    <a:lnTo>
                      <a:pt x="2647" y="9300"/>
                    </a:lnTo>
                    <a:lnTo>
                      <a:pt x="2634" y="9201"/>
                    </a:lnTo>
                    <a:lnTo>
                      <a:pt x="2634" y="8979"/>
                    </a:lnTo>
                    <a:lnTo>
                      <a:pt x="2647" y="8657"/>
                    </a:lnTo>
                    <a:lnTo>
                      <a:pt x="2671" y="8434"/>
                    </a:lnTo>
                    <a:lnTo>
                      <a:pt x="2684" y="8212"/>
                    </a:lnTo>
                    <a:lnTo>
                      <a:pt x="2671" y="7977"/>
                    </a:lnTo>
                    <a:lnTo>
                      <a:pt x="2647" y="7742"/>
                    </a:lnTo>
                    <a:lnTo>
                      <a:pt x="2597" y="7532"/>
                    </a:lnTo>
                    <a:lnTo>
                      <a:pt x="2523" y="7334"/>
                    </a:lnTo>
                    <a:lnTo>
                      <a:pt x="2424" y="7136"/>
                    </a:lnTo>
                    <a:lnTo>
                      <a:pt x="2362" y="7049"/>
                    </a:lnTo>
                    <a:lnTo>
                      <a:pt x="2300" y="6951"/>
                    </a:lnTo>
                    <a:lnTo>
                      <a:pt x="2226" y="6876"/>
                    </a:lnTo>
                    <a:lnTo>
                      <a:pt x="2140" y="6802"/>
                    </a:lnTo>
                    <a:lnTo>
                      <a:pt x="2053" y="6728"/>
                    </a:lnTo>
                    <a:lnTo>
                      <a:pt x="1967" y="6666"/>
                    </a:lnTo>
                    <a:lnTo>
                      <a:pt x="1868" y="6617"/>
                    </a:lnTo>
                    <a:lnTo>
                      <a:pt x="1756" y="6580"/>
                    </a:lnTo>
                    <a:lnTo>
                      <a:pt x="1645" y="6542"/>
                    </a:lnTo>
                    <a:lnTo>
                      <a:pt x="1521" y="6518"/>
                    </a:lnTo>
                    <a:lnTo>
                      <a:pt x="1410" y="6493"/>
                    </a:lnTo>
                    <a:lnTo>
                      <a:pt x="1299" y="6468"/>
                    </a:lnTo>
                    <a:lnTo>
                      <a:pt x="1089" y="6394"/>
                    </a:lnTo>
                    <a:lnTo>
                      <a:pt x="1225" y="6258"/>
                    </a:lnTo>
                    <a:lnTo>
                      <a:pt x="1348" y="6134"/>
                    </a:lnTo>
                    <a:lnTo>
                      <a:pt x="1410" y="6073"/>
                    </a:lnTo>
                    <a:lnTo>
                      <a:pt x="1546" y="5937"/>
                    </a:lnTo>
                    <a:lnTo>
                      <a:pt x="1657" y="5788"/>
                    </a:lnTo>
                    <a:lnTo>
                      <a:pt x="1756" y="5652"/>
                    </a:lnTo>
                    <a:lnTo>
                      <a:pt x="1843" y="5504"/>
                    </a:lnTo>
                    <a:lnTo>
                      <a:pt x="1929" y="5368"/>
                    </a:lnTo>
                    <a:lnTo>
                      <a:pt x="1991" y="5219"/>
                    </a:lnTo>
                    <a:lnTo>
                      <a:pt x="2041" y="5071"/>
                    </a:lnTo>
                    <a:lnTo>
                      <a:pt x="2090" y="4923"/>
                    </a:lnTo>
                    <a:lnTo>
                      <a:pt x="2127" y="4774"/>
                    </a:lnTo>
                    <a:lnTo>
                      <a:pt x="2152" y="4626"/>
                    </a:lnTo>
                    <a:lnTo>
                      <a:pt x="2189" y="4317"/>
                    </a:lnTo>
                    <a:lnTo>
                      <a:pt x="2202" y="3995"/>
                    </a:lnTo>
                    <a:lnTo>
                      <a:pt x="2214" y="3674"/>
                    </a:lnTo>
                    <a:lnTo>
                      <a:pt x="2226" y="3525"/>
                    </a:lnTo>
                    <a:lnTo>
                      <a:pt x="2251" y="3364"/>
                    </a:lnTo>
                    <a:lnTo>
                      <a:pt x="2276" y="3204"/>
                    </a:lnTo>
                    <a:lnTo>
                      <a:pt x="2313" y="3031"/>
                    </a:lnTo>
                    <a:lnTo>
                      <a:pt x="2412" y="2684"/>
                    </a:lnTo>
                    <a:lnTo>
                      <a:pt x="2535" y="2350"/>
                    </a:lnTo>
                    <a:lnTo>
                      <a:pt x="2684" y="2017"/>
                    </a:lnTo>
                    <a:lnTo>
                      <a:pt x="2770" y="1868"/>
                    </a:lnTo>
                    <a:lnTo>
                      <a:pt x="2857" y="1732"/>
                    </a:lnTo>
                    <a:lnTo>
                      <a:pt x="2943" y="1596"/>
                    </a:lnTo>
                    <a:lnTo>
                      <a:pt x="3030" y="1485"/>
                    </a:lnTo>
                    <a:lnTo>
                      <a:pt x="3129" y="1374"/>
                    </a:lnTo>
                    <a:lnTo>
                      <a:pt x="3228" y="1299"/>
                    </a:lnTo>
                    <a:lnTo>
                      <a:pt x="5491" y="1015"/>
                    </a:lnTo>
                    <a:close/>
                    <a:moveTo>
                      <a:pt x="5577" y="1"/>
                    </a:moveTo>
                    <a:lnTo>
                      <a:pt x="2981" y="322"/>
                    </a:lnTo>
                    <a:lnTo>
                      <a:pt x="2882" y="335"/>
                    </a:lnTo>
                    <a:lnTo>
                      <a:pt x="2783" y="384"/>
                    </a:lnTo>
                    <a:lnTo>
                      <a:pt x="2610" y="508"/>
                    </a:lnTo>
                    <a:lnTo>
                      <a:pt x="2436" y="656"/>
                    </a:lnTo>
                    <a:lnTo>
                      <a:pt x="2288" y="817"/>
                    </a:lnTo>
                    <a:lnTo>
                      <a:pt x="2140" y="1003"/>
                    </a:lnTo>
                    <a:lnTo>
                      <a:pt x="2004" y="1200"/>
                    </a:lnTo>
                    <a:lnTo>
                      <a:pt x="1880" y="1423"/>
                    </a:lnTo>
                    <a:lnTo>
                      <a:pt x="1756" y="1646"/>
                    </a:lnTo>
                    <a:lnTo>
                      <a:pt x="1657" y="1868"/>
                    </a:lnTo>
                    <a:lnTo>
                      <a:pt x="1559" y="2103"/>
                    </a:lnTo>
                    <a:lnTo>
                      <a:pt x="1472" y="2338"/>
                    </a:lnTo>
                    <a:lnTo>
                      <a:pt x="1410" y="2573"/>
                    </a:lnTo>
                    <a:lnTo>
                      <a:pt x="1348" y="2808"/>
                    </a:lnTo>
                    <a:lnTo>
                      <a:pt x="1299" y="3031"/>
                    </a:lnTo>
                    <a:lnTo>
                      <a:pt x="1262" y="3241"/>
                    </a:lnTo>
                    <a:lnTo>
                      <a:pt x="1237" y="3451"/>
                    </a:lnTo>
                    <a:lnTo>
                      <a:pt x="1225" y="3637"/>
                    </a:lnTo>
                    <a:lnTo>
                      <a:pt x="1212" y="3933"/>
                    </a:lnTo>
                    <a:lnTo>
                      <a:pt x="1200" y="4193"/>
                    </a:lnTo>
                    <a:lnTo>
                      <a:pt x="1175" y="4428"/>
                    </a:lnTo>
                    <a:lnTo>
                      <a:pt x="1126" y="4638"/>
                    </a:lnTo>
                    <a:lnTo>
                      <a:pt x="1064" y="4836"/>
                    </a:lnTo>
                    <a:lnTo>
                      <a:pt x="1027" y="4923"/>
                    </a:lnTo>
                    <a:lnTo>
                      <a:pt x="977" y="5009"/>
                    </a:lnTo>
                    <a:lnTo>
                      <a:pt x="928" y="5108"/>
                    </a:lnTo>
                    <a:lnTo>
                      <a:pt x="854" y="5195"/>
                    </a:lnTo>
                    <a:lnTo>
                      <a:pt x="705" y="5368"/>
                    </a:lnTo>
                    <a:lnTo>
                      <a:pt x="643" y="5417"/>
                    </a:lnTo>
                    <a:lnTo>
                      <a:pt x="520" y="5541"/>
                    </a:lnTo>
                    <a:lnTo>
                      <a:pt x="384" y="5689"/>
                    </a:lnTo>
                    <a:lnTo>
                      <a:pt x="248" y="5862"/>
                    </a:lnTo>
                    <a:lnTo>
                      <a:pt x="186" y="5961"/>
                    </a:lnTo>
                    <a:lnTo>
                      <a:pt x="124" y="6048"/>
                    </a:lnTo>
                    <a:lnTo>
                      <a:pt x="75" y="6147"/>
                    </a:lnTo>
                    <a:lnTo>
                      <a:pt x="38" y="6258"/>
                    </a:lnTo>
                    <a:lnTo>
                      <a:pt x="13" y="6357"/>
                    </a:lnTo>
                    <a:lnTo>
                      <a:pt x="0" y="6468"/>
                    </a:lnTo>
                    <a:lnTo>
                      <a:pt x="0" y="6567"/>
                    </a:lnTo>
                    <a:lnTo>
                      <a:pt x="25" y="6678"/>
                    </a:lnTo>
                    <a:lnTo>
                      <a:pt x="62" y="6790"/>
                    </a:lnTo>
                    <a:lnTo>
                      <a:pt x="124" y="6901"/>
                    </a:lnTo>
                    <a:lnTo>
                      <a:pt x="186" y="6988"/>
                    </a:lnTo>
                    <a:lnTo>
                      <a:pt x="272" y="7062"/>
                    </a:lnTo>
                    <a:lnTo>
                      <a:pt x="359" y="7124"/>
                    </a:lnTo>
                    <a:lnTo>
                      <a:pt x="446" y="7185"/>
                    </a:lnTo>
                    <a:lnTo>
                      <a:pt x="545" y="7247"/>
                    </a:lnTo>
                    <a:lnTo>
                      <a:pt x="643" y="7297"/>
                    </a:lnTo>
                    <a:lnTo>
                      <a:pt x="841" y="7371"/>
                    </a:lnTo>
                    <a:lnTo>
                      <a:pt x="1039" y="7433"/>
                    </a:lnTo>
                    <a:lnTo>
                      <a:pt x="1200" y="7470"/>
                    </a:lnTo>
                    <a:lnTo>
                      <a:pt x="1398" y="7507"/>
                    </a:lnTo>
                    <a:lnTo>
                      <a:pt x="1435" y="7519"/>
                    </a:lnTo>
                    <a:lnTo>
                      <a:pt x="1484" y="7544"/>
                    </a:lnTo>
                    <a:lnTo>
                      <a:pt x="1521" y="7594"/>
                    </a:lnTo>
                    <a:lnTo>
                      <a:pt x="1559" y="7643"/>
                    </a:lnTo>
                    <a:lnTo>
                      <a:pt x="1596" y="7692"/>
                    </a:lnTo>
                    <a:lnTo>
                      <a:pt x="1620" y="7767"/>
                    </a:lnTo>
                    <a:lnTo>
                      <a:pt x="1645" y="7829"/>
                    </a:lnTo>
                    <a:lnTo>
                      <a:pt x="1670" y="7903"/>
                    </a:lnTo>
                    <a:lnTo>
                      <a:pt x="1682" y="8051"/>
                    </a:lnTo>
                    <a:lnTo>
                      <a:pt x="1682" y="8224"/>
                    </a:lnTo>
                    <a:lnTo>
                      <a:pt x="1657" y="8570"/>
                    </a:lnTo>
                    <a:lnTo>
                      <a:pt x="1633" y="8941"/>
                    </a:lnTo>
                    <a:lnTo>
                      <a:pt x="1633" y="9164"/>
                    </a:lnTo>
                    <a:lnTo>
                      <a:pt x="1645" y="9387"/>
                    </a:lnTo>
                    <a:lnTo>
                      <a:pt x="1682" y="9584"/>
                    </a:lnTo>
                    <a:lnTo>
                      <a:pt x="1732" y="9770"/>
                    </a:lnTo>
                    <a:lnTo>
                      <a:pt x="1806" y="9943"/>
                    </a:lnTo>
                    <a:lnTo>
                      <a:pt x="1892" y="10104"/>
                    </a:lnTo>
                    <a:lnTo>
                      <a:pt x="1991" y="10252"/>
                    </a:lnTo>
                    <a:lnTo>
                      <a:pt x="2115" y="10376"/>
                    </a:lnTo>
                    <a:lnTo>
                      <a:pt x="2202" y="10450"/>
                    </a:lnTo>
                    <a:lnTo>
                      <a:pt x="2288" y="10524"/>
                    </a:lnTo>
                    <a:lnTo>
                      <a:pt x="2375" y="10574"/>
                    </a:lnTo>
                    <a:lnTo>
                      <a:pt x="2474" y="10623"/>
                    </a:lnTo>
                    <a:lnTo>
                      <a:pt x="2659" y="10697"/>
                    </a:lnTo>
                    <a:lnTo>
                      <a:pt x="2857" y="10747"/>
                    </a:lnTo>
                    <a:lnTo>
                      <a:pt x="3067" y="10784"/>
                    </a:lnTo>
                    <a:lnTo>
                      <a:pt x="3265" y="10796"/>
                    </a:lnTo>
                    <a:lnTo>
                      <a:pt x="3636" y="10809"/>
                    </a:lnTo>
                    <a:lnTo>
                      <a:pt x="3846" y="10809"/>
                    </a:lnTo>
                    <a:lnTo>
                      <a:pt x="4056" y="10821"/>
                    </a:lnTo>
                    <a:lnTo>
                      <a:pt x="4242" y="10846"/>
                    </a:lnTo>
                    <a:lnTo>
                      <a:pt x="4427" y="10895"/>
                    </a:lnTo>
                    <a:lnTo>
                      <a:pt x="4613" y="10969"/>
                    </a:lnTo>
                    <a:lnTo>
                      <a:pt x="4786" y="11056"/>
                    </a:lnTo>
                    <a:lnTo>
                      <a:pt x="4959" y="11167"/>
                    </a:lnTo>
                    <a:lnTo>
                      <a:pt x="5108" y="11291"/>
                    </a:lnTo>
                    <a:lnTo>
                      <a:pt x="5244" y="11427"/>
                    </a:lnTo>
                    <a:lnTo>
                      <a:pt x="5367" y="11588"/>
                    </a:lnTo>
                    <a:lnTo>
                      <a:pt x="5466" y="11748"/>
                    </a:lnTo>
                    <a:lnTo>
                      <a:pt x="5553" y="11934"/>
                    </a:lnTo>
                    <a:lnTo>
                      <a:pt x="5615" y="12119"/>
                    </a:lnTo>
                    <a:lnTo>
                      <a:pt x="5652" y="12305"/>
                    </a:lnTo>
                    <a:lnTo>
                      <a:pt x="5676" y="12503"/>
                    </a:lnTo>
                    <a:lnTo>
                      <a:pt x="5676" y="12701"/>
                    </a:lnTo>
                    <a:lnTo>
                      <a:pt x="5652" y="12898"/>
                    </a:lnTo>
                    <a:lnTo>
                      <a:pt x="5615" y="13084"/>
                    </a:lnTo>
                    <a:lnTo>
                      <a:pt x="5602" y="13158"/>
                    </a:lnTo>
                    <a:lnTo>
                      <a:pt x="5590" y="13220"/>
                    </a:lnTo>
                    <a:lnTo>
                      <a:pt x="5577" y="15940"/>
                    </a:lnTo>
                    <a:lnTo>
                      <a:pt x="5590" y="16052"/>
                    </a:lnTo>
                    <a:lnTo>
                      <a:pt x="5639" y="16163"/>
                    </a:lnTo>
                    <a:lnTo>
                      <a:pt x="5701" y="16262"/>
                    </a:lnTo>
                    <a:lnTo>
                      <a:pt x="5788" y="16349"/>
                    </a:lnTo>
                    <a:lnTo>
                      <a:pt x="5849" y="16386"/>
                    </a:lnTo>
                    <a:lnTo>
                      <a:pt x="5924" y="16410"/>
                    </a:lnTo>
                    <a:lnTo>
                      <a:pt x="5998" y="16435"/>
                    </a:lnTo>
                    <a:lnTo>
                      <a:pt x="6159" y="16435"/>
                    </a:lnTo>
                    <a:lnTo>
                      <a:pt x="6233" y="16410"/>
                    </a:lnTo>
                    <a:lnTo>
                      <a:pt x="9683" y="15260"/>
                    </a:lnTo>
                    <a:lnTo>
                      <a:pt x="9745" y="15236"/>
                    </a:lnTo>
                    <a:lnTo>
                      <a:pt x="9807" y="15211"/>
                    </a:lnTo>
                    <a:lnTo>
                      <a:pt x="9856" y="15174"/>
                    </a:lnTo>
                    <a:lnTo>
                      <a:pt x="9893" y="15124"/>
                    </a:lnTo>
                    <a:lnTo>
                      <a:pt x="13553" y="11044"/>
                    </a:lnTo>
                    <a:lnTo>
                      <a:pt x="13603" y="10969"/>
                    </a:lnTo>
                    <a:lnTo>
                      <a:pt x="13640" y="10895"/>
                    </a:lnTo>
                    <a:lnTo>
                      <a:pt x="13665" y="10821"/>
                    </a:lnTo>
                    <a:lnTo>
                      <a:pt x="13677" y="10734"/>
                    </a:lnTo>
                    <a:lnTo>
                      <a:pt x="13937" y="6530"/>
                    </a:lnTo>
                    <a:lnTo>
                      <a:pt x="13937" y="6468"/>
                    </a:lnTo>
                    <a:lnTo>
                      <a:pt x="13924" y="6406"/>
                    </a:lnTo>
                    <a:lnTo>
                      <a:pt x="13887" y="6283"/>
                    </a:lnTo>
                    <a:lnTo>
                      <a:pt x="13825" y="6184"/>
                    </a:lnTo>
                    <a:lnTo>
                      <a:pt x="13788" y="6134"/>
                    </a:lnTo>
                    <a:lnTo>
                      <a:pt x="13739" y="6097"/>
                    </a:lnTo>
                    <a:lnTo>
                      <a:pt x="5936" y="100"/>
                    </a:lnTo>
                    <a:lnTo>
                      <a:pt x="5862" y="50"/>
                    </a:lnTo>
                    <a:lnTo>
                      <a:pt x="5763" y="13"/>
                    </a:lnTo>
                    <a:lnTo>
                      <a:pt x="5676" y="1"/>
                    </a:lnTo>
                    <a:close/>
                  </a:path>
                </a:pathLst>
              </a:custGeom>
              <a:solidFill>
                <a:srgbClr val="E39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0"/>
              <p:cNvSpPr/>
              <p:nvPr/>
            </p:nvSpPr>
            <p:spPr>
              <a:xfrm>
                <a:off x="6069225" y="3153475"/>
                <a:ext cx="581850" cy="871825"/>
              </a:xfrm>
              <a:custGeom>
                <a:avLst/>
                <a:gdLst/>
                <a:ahLst/>
                <a:cxnLst/>
                <a:rect l="l" t="t" r="r" b="b"/>
                <a:pathLst>
                  <a:path w="23274" h="34873" extrusionOk="0">
                    <a:moveTo>
                      <a:pt x="9559" y="1"/>
                    </a:moveTo>
                    <a:lnTo>
                      <a:pt x="8212" y="2734"/>
                    </a:lnTo>
                    <a:lnTo>
                      <a:pt x="7086" y="1237"/>
                    </a:lnTo>
                    <a:lnTo>
                      <a:pt x="6888" y="1584"/>
                    </a:lnTo>
                    <a:lnTo>
                      <a:pt x="6703" y="1955"/>
                    </a:lnTo>
                    <a:lnTo>
                      <a:pt x="6517" y="2313"/>
                    </a:lnTo>
                    <a:lnTo>
                      <a:pt x="6307" y="2672"/>
                    </a:lnTo>
                    <a:lnTo>
                      <a:pt x="6196" y="2845"/>
                    </a:lnTo>
                    <a:lnTo>
                      <a:pt x="6085" y="2993"/>
                    </a:lnTo>
                    <a:lnTo>
                      <a:pt x="5961" y="3154"/>
                    </a:lnTo>
                    <a:lnTo>
                      <a:pt x="5825" y="3290"/>
                    </a:lnTo>
                    <a:lnTo>
                      <a:pt x="5689" y="3414"/>
                    </a:lnTo>
                    <a:lnTo>
                      <a:pt x="5528" y="3525"/>
                    </a:lnTo>
                    <a:lnTo>
                      <a:pt x="5367" y="3624"/>
                    </a:lnTo>
                    <a:lnTo>
                      <a:pt x="5194" y="3698"/>
                    </a:lnTo>
                    <a:lnTo>
                      <a:pt x="4972" y="3772"/>
                    </a:lnTo>
                    <a:lnTo>
                      <a:pt x="4761" y="3834"/>
                    </a:lnTo>
                    <a:lnTo>
                      <a:pt x="4564" y="3884"/>
                    </a:lnTo>
                    <a:lnTo>
                      <a:pt x="4366" y="3921"/>
                    </a:lnTo>
                    <a:lnTo>
                      <a:pt x="4180" y="3958"/>
                    </a:lnTo>
                    <a:lnTo>
                      <a:pt x="4007" y="3970"/>
                    </a:lnTo>
                    <a:lnTo>
                      <a:pt x="3846" y="3983"/>
                    </a:lnTo>
                    <a:lnTo>
                      <a:pt x="3686" y="3983"/>
                    </a:lnTo>
                    <a:lnTo>
                      <a:pt x="3537" y="3970"/>
                    </a:lnTo>
                    <a:lnTo>
                      <a:pt x="3389" y="3945"/>
                    </a:lnTo>
                    <a:lnTo>
                      <a:pt x="3265" y="3933"/>
                    </a:lnTo>
                    <a:lnTo>
                      <a:pt x="3129" y="3896"/>
                    </a:lnTo>
                    <a:lnTo>
                      <a:pt x="2907" y="3822"/>
                    </a:lnTo>
                    <a:lnTo>
                      <a:pt x="2709" y="3735"/>
                    </a:lnTo>
                    <a:lnTo>
                      <a:pt x="2536" y="3624"/>
                    </a:lnTo>
                    <a:lnTo>
                      <a:pt x="2387" y="3525"/>
                    </a:lnTo>
                    <a:lnTo>
                      <a:pt x="2264" y="3414"/>
                    </a:lnTo>
                    <a:lnTo>
                      <a:pt x="2177" y="3315"/>
                    </a:lnTo>
                    <a:lnTo>
                      <a:pt x="2103" y="3228"/>
                    </a:lnTo>
                    <a:lnTo>
                      <a:pt x="2053" y="3166"/>
                    </a:lnTo>
                    <a:lnTo>
                      <a:pt x="2016" y="3105"/>
                    </a:lnTo>
                    <a:lnTo>
                      <a:pt x="1831" y="3513"/>
                    </a:lnTo>
                    <a:lnTo>
                      <a:pt x="1658" y="3933"/>
                    </a:lnTo>
                    <a:lnTo>
                      <a:pt x="1497" y="4353"/>
                    </a:lnTo>
                    <a:lnTo>
                      <a:pt x="1348" y="4774"/>
                    </a:lnTo>
                    <a:lnTo>
                      <a:pt x="1200" y="5194"/>
                    </a:lnTo>
                    <a:lnTo>
                      <a:pt x="1064" y="5615"/>
                    </a:lnTo>
                    <a:lnTo>
                      <a:pt x="940" y="6048"/>
                    </a:lnTo>
                    <a:lnTo>
                      <a:pt x="829" y="6480"/>
                    </a:lnTo>
                    <a:lnTo>
                      <a:pt x="718" y="6913"/>
                    </a:lnTo>
                    <a:lnTo>
                      <a:pt x="619" y="7346"/>
                    </a:lnTo>
                    <a:lnTo>
                      <a:pt x="520" y="7779"/>
                    </a:lnTo>
                    <a:lnTo>
                      <a:pt x="446" y="8212"/>
                    </a:lnTo>
                    <a:lnTo>
                      <a:pt x="359" y="8657"/>
                    </a:lnTo>
                    <a:lnTo>
                      <a:pt x="297" y="9090"/>
                    </a:lnTo>
                    <a:lnTo>
                      <a:pt x="236" y="9535"/>
                    </a:lnTo>
                    <a:lnTo>
                      <a:pt x="186" y="9980"/>
                    </a:lnTo>
                    <a:lnTo>
                      <a:pt x="100" y="10870"/>
                    </a:lnTo>
                    <a:lnTo>
                      <a:pt x="38" y="11761"/>
                    </a:lnTo>
                    <a:lnTo>
                      <a:pt x="13" y="12651"/>
                    </a:lnTo>
                    <a:lnTo>
                      <a:pt x="1" y="13554"/>
                    </a:lnTo>
                    <a:lnTo>
                      <a:pt x="25" y="14456"/>
                    </a:lnTo>
                    <a:lnTo>
                      <a:pt x="62" y="15347"/>
                    </a:lnTo>
                    <a:lnTo>
                      <a:pt x="124" y="16249"/>
                    </a:lnTo>
                    <a:lnTo>
                      <a:pt x="211" y="17152"/>
                    </a:lnTo>
                    <a:lnTo>
                      <a:pt x="260" y="17597"/>
                    </a:lnTo>
                    <a:lnTo>
                      <a:pt x="322" y="18042"/>
                    </a:lnTo>
                    <a:lnTo>
                      <a:pt x="384" y="18488"/>
                    </a:lnTo>
                    <a:lnTo>
                      <a:pt x="458" y="18933"/>
                    </a:lnTo>
                    <a:lnTo>
                      <a:pt x="545" y="19378"/>
                    </a:lnTo>
                    <a:lnTo>
                      <a:pt x="631" y="19823"/>
                    </a:lnTo>
                    <a:lnTo>
                      <a:pt x="730" y="20268"/>
                    </a:lnTo>
                    <a:lnTo>
                      <a:pt x="829" y="20701"/>
                    </a:lnTo>
                    <a:lnTo>
                      <a:pt x="1064" y="21579"/>
                    </a:lnTo>
                    <a:lnTo>
                      <a:pt x="1311" y="22445"/>
                    </a:lnTo>
                    <a:lnTo>
                      <a:pt x="1596" y="23298"/>
                    </a:lnTo>
                    <a:lnTo>
                      <a:pt x="1917" y="24151"/>
                    </a:lnTo>
                    <a:lnTo>
                      <a:pt x="2251" y="24980"/>
                    </a:lnTo>
                    <a:lnTo>
                      <a:pt x="2622" y="25808"/>
                    </a:lnTo>
                    <a:lnTo>
                      <a:pt x="3018" y="26624"/>
                    </a:lnTo>
                    <a:lnTo>
                      <a:pt x="3216" y="27020"/>
                    </a:lnTo>
                    <a:lnTo>
                      <a:pt x="3438" y="27416"/>
                    </a:lnTo>
                    <a:lnTo>
                      <a:pt x="3649" y="27811"/>
                    </a:lnTo>
                    <a:lnTo>
                      <a:pt x="3883" y="28207"/>
                    </a:lnTo>
                    <a:lnTo>
                      <a:pt x="4118" y="28590"/>
                    </a:lnTo>
                    <a:lnTo>
                      <a:pt x="4353" y="28974"/>
                    </a:lnTo>
                    <a:lnTo>
                      <a:pt x="4601" y="29357"/>
                    </a:lnTo>
                    <a:lnTo>
                      <a:pt x="4848" y="29728"/>
                    </a:lnTo>
                    <a:lnTo>
                      <a:pt x="5108" y="30099"/>
                    </a:lnTo>
                    <a:lnTo>
                      <a:pt x="5367" y="30470"/>
                    </a:lnTo>
                    <a:lnTo>
                      <a:pt x="5565" y="30742"/>
                    </a:lnTo>
                    <a:lnTo>
                      <a:pt x="5763" y="31051"/>
                    </a:lnTo>
                    <a:lnTo>
                      <a:pt x="5949" y="31373"/>
                    </a:lnTo>
                    <a:lnTo>
                      <a:pt x="6134" y="31694"/>
                    </a:lnTo>
                    <a:lnTo>
                      <a:pt x="6493" y="32350"/>
                    </a:lnTo>
                    <a:lnTo>
                      <a:pt x="6802" y="32993"/>
                    </a:lnTo>
                    <a:lnTo>
                      <a:pt x="6963" y="33289"/>
                    </a:lnTo>
                    <a:lnTo>
                      <a:pt x="7136" y="33574"/>
                    </a:lnTo>
                    <a:lnTo>
                      <a:pt x="7334" y="33858"/>
                    </a:lnTo>
                    <a:lnTo>
                      <a:pt x="7432" y="33994"/>
                    </a:lnTo>
                    <a:lnTo>
                      <a:pt x="7544" y="34118"/>
                    </a:lnTo>
                    <a:lnTo>
                      <a:pt x="7667" y="34229"/>
                    </a:lnTo>
                    <a:lnTo>
                      <a:pt x="7791" y="34341"/>
                    </a:lnTo>
                    <a:lnTo>
                      <a:pt x="7915" y="34452"/>
                    </a:lnTo>
                    <a:lnTo>
                      <a:pt x="8051" y="34538"/>
                    </a:lnTo>
                    <a:lnTo>
                      <a:pt x="8187" y="34625"/>
                    </a:lnTo>
                    <a:lnTo>
                      <a:pt x="8335" y="34699"/>
                    </a:lnTo>
                    <a:lnTo>
                      <a:pt x="8484" y="34761"/>
                    </a:lnTo>
                    <a:lnTo>
                      <a:pt x="8644" y="34810"/>
                    </a:lnTo>
                    <a:lnTo>
                      <a:pt x="8855" y="34848"/>
                    </a:lnTo>
                    <a:lnTo>
                      <a:pt x="9077" y="34872"/>
                    </a:lnTo>
                    <a:lnTo>
                      <a:pt x="9287" y="34872"/>
                    </a:lnTo>
                    <a:lnTo>
                      <a:pt x="9510" y="34860"/>
                    </a:lnTo>
                    <a:lnTo>
                      <a:pt x="9720" y="34835"/>
                    </a:lnTo>
                    <a:lnTo>
                      <a:pt x="9943" y="34798"/>
                    </a:lnTo>
                    <a:lnTo>
                      <a:pt x="10363" y="34711"/>
                    </a:lnTo>
                    <a:lnTo>
                      <a:pt x="12033" y="34353"/>
                    </a:lnTo>
                    <a:lnTo>
                      <a:pt x="13702" y="33970"/>
                    </a:lnTo>
                    <a:lnTo>
                      <a:pt x="14543" y="33772"/>
                    </a:lnTo>
                    <a:lnTo>
                      <a:pt x="15371" y="33561"/>
                    </a:lnTo>
                    <a:lnTo>
                      <a:pt x="16188" y="33339"/>
                    </a:lnTo>
                    <a:lnTo>
                      <a:pt x="17016" y="33104"/>
                    </a:lnTo>
                    <a:lnTo>
                      <a:pt x="17820" y="32844"/>
                    </a:lnTo>
                    <a:lnTo>
                      <a:pt x="18636" y="32585"/>
                    </a:lnTo>
                    <a:lnTo>
                      <a:pt x="19427" y="32288"/>
                    </a:lnTo>
                    <a:lnTo>
                      <a:pt x="20219" y="31979"/>
                    </a:lnTo>
                    <a:lnTo>
                      <a:pt x="20998" y="31645"/>
                    </a:lnTo>
                    <a:lnTo>
                      <a:pt x="21765" y="31286"/>
                    </a:lnTo>
                    <a:lnTo>
                      <a:pt x="22148" y="31101"/>
                    </a:lnTo>
                    <a:lnTo>
                      <a:pt x="22531" y="30903"/>
                    </a:lnTo>
                    <a:lnTo>
                      <a:pt x="22902" y="30705"/>
                    </a:lnTo>
                    <a:lnTo>
                      <a:pt x="23273" y="30495"/>
                    </a:lnTo>
                    <a:lnTo>
                      <a:pt x="21567" y="26426"/>
                    </a:lnTo>
                    <a:lnTo>
                      <a:pt x="16781" y="9312"/>
                    </a:lnTo>
                    <a:lnTo>
                      <a:pt x="95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0"/>
              <p:cNvSpPr/>
              <p:nvPr/>
            </p:nvSpPr>
            <p:spPr>
              <a:xfrm>
                <a:off x="6056850" y="3140800"/>
                <a:ext cx="606575" cy="897175"/>
              </a:xfrm>
              <a:custGeom>
                <a:avLst/>
                <a:gdLst/>
                <a:ahLst/>
                <a:cxnLst/>
                <a:rect l="l" t="t" r="r" b="b"/>
                <a:pathLst>
                  <a:path w="24263" h="35887" extrusionOk="0">
                    <a:moveTo>
                      <a:pt x="10141" y="1448"/>
                    </a:moveTo>
                    <a:lnTo>
                      <a:pt x="16831" y="10054"/>
                    </a:lnTo>
                    <a:lnTo>
                      <a:pt x="21579" y="27069"/>
                    </a:lnTo>
                    <a:lnTo>
                      <a:pt x="21604" y="27119"/>
                    </a:lnTo>
                    <a:lnTo>
                      <a:pt x="23137" y="30779"/>
                    </a:lnTo>
                    <a:lnTo>
                      <a:pt x="22408" y="31163"/>
                    </a:lnTo>
                    <a:lnTo>
                      <a:pt x="21678" y="31521"/>
                    </a:lnTo>
                    <a:lnTo>
                      <a:pt x="20936" y="31855"/>
                    </a:lnTo>
                    <a:lnTo>
                      <a:pt x="20182" y="32164"/>
                    </a:lnTo>
                    <a:lnTo>
                      <a:pt x="19428" y="32449"/>
                    </a:lnTo>
                    <a:lnTo>
                      <a:pt x="18649" y="32721"/>
                    </a:lnTo>
                    <a:lnTo>
                      <a:pt x="17882" y="32968"/>
                    </a:lnTo>
                    <a:lnTo>
                      <a:pt x="17091" y="33215"/>
                    </a:lnTo>
                    <a:lnTo>
                      <a:pt x="16312" y="33425"/>
                    </a:lnTo>
                    <a:lnTo>
                      <a:pt x="15520" y="33636"/>
                    </a:lnTo>
                    <a:lnTo>
                      <a:pt x="14729" y="33834"/>
                    </a:lnTo>
                    <a:lnTo>
                      <a:pt x="13937" y="34031"/>
                    </a:lnTo>
                    <a:lnTo>
                      <a:pt x="12342" y="34390"/>
                    </a:lnTo>
                    <a:lnTo>
                      <a:pt x="10759" y="34736"/>
                    </a:lnTo>
                    <a:lnTo>
                      <a:pt x="10388" y="34810"/>
                    </a:lnTo>
                    <a:lnTo>
                      <a:pt x="10190" y="34835"/>
                    </a:lnTo>
                    <a:lnTo>
                      <a:pt x="10005" y="34860"/>
                    </a:lnTo>
                    <a:lnTo>
                      <a:pt x="9807" y="34885"/>
                    </a:lnTo>
                    <a:lnTo>
                      <a:pt x="9622" y="34885"/>
                    </a:lnTo>
                    <a:lnTo>
                      <a:pt x="9448" y="34872"/>
                    </a:lnTo>
                    <a:lnTo>
                      <a:pt x="9263" y="34835"/>
                    </a:lnTo>
                    <a:lnTo>
                      <a:pt x="9164" y="34798"/>
                    </a:lnTo>
                    <a:lnTo>
                      <a:pt x="9053" y="34761"/>
                    </a:lnTo>
                    <a:lnTo>
                      <a:pt x="8954" y="34711"/>
                    </a:lnTo>
                    <a:lnTo>
                      <a:pt x="8843" y="34650"/>
                    </a:lnTo>
                    <a:lnTo>
                      <a:pt x="8744" y="34588"/>
                    </a:lnTo>
                    <a:lnTo>
                      <a:pt x="8645" y="34514"/>
                    </a:lnTo>
                    <a:lnTo>
                      <a:pt x="8546" y="34427"/>
                    </a:lnTo>
                    <a:lnTo>
                      <a:pt x="8459" y="34328"/>
                    </a:lnTo>
                    <a:lnTo>
                      <a:pt x="8261" y="34118"/>
                    </a:lnTo>
                    <a:lnTo>
                      <a:pt x="8088" y="33871"/>
                    </a:lnTo>
                    <a:lnTo>
                      <a:pt x="7915" y="33586"/>
                    </a:lnTo>
                    <a:lnTo>
                      <a:pt x="7742" y="33277"/>
                    </a:lnTo>
                    <a:lnTo>
                      <a:pt x="7420" y="32634"/>
                    </a:lnTo>
                    <a:lnTo>
                      <a:pt x="7062" y="31954"/>
                    </a:lnTo>
                    <a:lnTo>
                      <a:pt x="6876" y="31608"/>
                    </a:lnTo>
                    <a:lnTo>
                      <a:pt x="6679" y="31286"/>
                    </a:lnTo>
                    <a:lnTo>
                      <a:pt x="6481" y="30965"/>
                    </a:lnTo>
                    <a:lnTo>
                      <a:pt x="6270" y="30680"/>
                    </a:lnTo>
                    <a:lnTo>
                      <a:pt x="5751" y="29951"/>
                    </a:lnTo>
                    <a:lnTo>
                      <a:pt x="5269" y="29209"/>
                    </a:lnTo>
                    <a:lnTo>
                      <a:pt x="4799" y="28454"/>
                    </a:lnTo>
                    <a:lnTo>
                      <a:pt x="4366" y="27688"/>
                    </a:lnTo>
                    <a:lnTo>
                      <a:pt x="3946" y="26896"/>
                    </a:lnTo>
                    <a:lnTo>
                      <a:pt x="3562" y="26105"/>
                    </a:lnTo>
                    <a:lnTo>
                      <a:pt x="3204" y="25301"/>
                    </a:lnTo>
                    <a:lnTo>
                      <a:pt x="2870" y="24473"/>
                    </a:lnTo>
                    <a:lnTo>
                      <a:pt x="2561" y="23644"/>
                    </a:lnTo>
                    <a:lnTo>
                      <a:pt x="2289" y="22803"/>
                    </a:lnTo>
                    <a:lnTo>
                      <a:pt x="2041" y="21962"/>
                    </a:lnTo>
                    <a:lnTo>
                      <a:pt x="1806" y="21097"/>
                    </a:lnTo>
                    <a:lnTo>
                      <a:pt x="1621" y="20231"/>
                    </a:lnTo>
                    <a:lnTo>
                      <a:pt x="1448" y="19366"/>
                    </a:lnTo>
                    <a:lnTo>
                      <a:pt x="1312" y="18488"/>
                    </a:lnTo>
                    <a:lnTo>
                      <a:pt x="1200" y="17610"/>
                    </a:lnTo>
                    <a:lnTo>
                      <a:pt x="1114" y="16670"/>
                    </a:lnTo>
                    <a:lnTo>
                      <a:pt x="1052" y="15755"/>
                    </a:lnTo>
                    <a:lnTo>
                      <a:pt x="1015" y="14864"/>
                    </a:lnTo>
                    <a:lnTo>
                      <a:pt x="1003" y="13974"/>
                    </a:lnTo>
                    <a:lnTo>
                      <a:pt x="1003" y="13096"/>
                    </a:lnTo>
                    <a:lnTo>
                      <a:pt x="1040" y="12243"/>
                    </a:lnTo>
                    <a:lnTo>
                      <a:pt x="1102" y="11402"/>
                    </a:lnTo>
                    <a:lnTo>
                      <a:pt x="1176" y="10573"/>
                    </a:lnTo>
                    <a:lnTo>
                      <a:pt x="1275" y="9757"/>
                    </a:lnTo>
                    <a:lnTo>
                      <a:pt x="1411" y="8966"/>
                    </a:lnTo>
                    <a:lnTo>
                      <a:pt x="1559" y="8175"/>
                    </a:lnTo>
                    <a:lnTo>
                      <a:pt x="1732" y="7408"/>
                    </a:lnTo>
                    <a:lnTo>
                      <a:pt x="1930" y="6654"/>
                    </a:lnTo>
                    <a:lnTo>
                      <a:pt x="2153" y="5924"/>
                    </a:lnTo>
                    <a:lnTo>
                      <a:pt x="2400" y="5207"/>
                    </a:lnTo>
                    <a:lnTo>
                      <a:pt x="2672" y="4502"/>
                    </a:lnTo>
                    <a:lnTo>
                      <a:pt x="2796" y="4576"/>
                    </a:lnTo>
                    <a:lnTo>
                      <a:pt x="2919" y="4663"/>
                    </a:lnTo>
                    <a:lnTo>
                      <a:pt x="3068" y="4724"/>
                    </a:lnTo>
                    <a:lnTo>
                      <a:pt x="3216" y="4799"/>
                    </a:lnTo>
                    <a:lnTo>
                      <a:pt x="3389" y="4848"/>
                    </a:lnTo>
                    <a:lnTo>
                      <a:pt x="3562" y="4898"/>
                    </a:lnTo>
                    <a:lnTo>
                      <a:pt x="3735" y="4935"/>
                    </a:lnTo>
                    <a:lnTo>
                      <a:pt x="3933" y="4959"/>
                    </a:lnTo>
                    <a:lnTo>
                      <a:pt x="4144" y="4972"/>
                    </a:lnTo>
                    <a:lnTo>
                      <a:pt x="4354" y="4984"/>
                    </a:lnTo>
                    <a:lnTo>
                      <a:pt x="4576" y="4972"/>
                    </a:lnTo>
                    <a:lnTo>
                      <a:pt x="4811" y="4947"/>
                    </a:lnTo>
                    <a:lnTo>
                      <a:pt x="5059" y="4898"/>
                    </a:lnTo>
                    <a:lnTo>
                      <a:pt x="5318" y="4848"/>
                    </a:lnTo>
                    <a:lnTo>
                      <a:pt x="5578" y="4774"/>
                    </a:lnTo>
                    <a:lnTo>
                      <a:pt x="5862" y="4675"/>
                    </a:lnTo>
                    <a:lnTo>
                      <a:pt x="6023" y="4601"/>
                    </a:lnTo>
                    <a:lnTo>
                      <a:pt x="6184" y="4527"/>
                    </a:lnTo>
                    <a:lnTo>
                      <a:pt x="6332" y="4428"/>
                    </a:lnTo>
                    <a:lnTo>
                      <a:pt x="6468" y="4329"/>
                    </a:lnTo>
                    <a:lnTo>
                      <a:pt x="6604" y="4217"/>
                    </a:lnTo>
                    <a:lnTo>
                      <a:pt x="6716" y="4106"/>
                    </a:lnTo>
                    <a:lnTo>
                      <a:pt x="6839" y="3970"/>
                    </a:lnTo>
                    <a:lnTo>
                      <a:pt x="6951" y="3847"/>
                    </a:lnTo>
                    <a:lnTo>
                      <a:pt x="7148" y="3562"/>
                    </a:lnTo>
                    <a:lnTo>
                      <a:pt x="7334" y="3265"/>
                    </a:lnTo>
                    <a:lnTo>
                      <a:pt x="7495" y="2969"/>
                    </a:lnTo>
                    <a:lnTo>
                      <a:pt x="7655" y="2672"/>
                    </a:lnTo>
                    <a:lnTo>
                      <a:pt x="8311" y="3550"/>
                    </a:lnTo>
                    <a:lnTo>
                      <a:pt x="8348" y="3599"/>
                    </a:lnTo>
                    <a:lnTo>
                      <a:pt x="8397" y="3636"/>
                    </a:lnTo>
                    <a:lnTo>
                      <a:pt x="8447" y="3673"/>
                    </a:lnTo>
                    <a:lnTo>
                      <a:pt x="8509" y="3698"/>
                    </a:lnTo>
                    <a:lnTo>
                      <a:pt x="8571" y="3723"/>
                    </a:lnTo>
                    <a:lnTo>
                      <a:pt x="8632" y="3735"/>
                    </a:lnTo>
                    <a:lnTo>
                      <a:pt x="8694" y="3748"/>
                    </a:lnTo>
                    <a:lnTo>
                      <a:pt x="8756" y="3748"/>
                    </a:lnTo>
                    <a:lnTo>
                      <a:pt x="8818" y="3735"/>
                    </a:lnTo>
                    <a:lnTo>
                      <a:pt x="8880" y="3710"/>
                    </a:lnTo>
                    <a:lnTo>
                      <a:pt x="8941" y="3686"/>
                    </a:lnTo>
                    <a:lnTo>
                      <a:pt x="8991" y="3661"/>
                    </a:lnTo>
                    <a:lnTo>
                      <a:pt x="9040" y="3612"/>
                    </a:lnTo>
                    <a:lnTo>
                      <a:pt x="9090" y="3574"/>
                    </a:lnTo>
                    <a:lnTo>
                      <a:pt x="9127" y="3525"/>
                    </a:lnTo>
                    <a:lnTo>
                      <a:pt x="9164" y="3463"/>
                    </a:lnTo>
                    <a:lnTo>
                      <a:pt x="10141" y="1448"/>
                    </a:lnTo>
                    <a:close/>
                    <a:moveTo>
                      <a:pt x="10067" y="1"/>
                    </a:moveTo>
                    <a:lnTo>
                      <a:pt x="9993" y="13"/>
                    </a:lnTo>
                    <a:lnTo>
                      <a:pt x="9931" y="13"/>
                    </a:lnTo>
                    <a:lnTo>
                      <a:pt x="9869" y="38"/>
                    </a:lnTo>
                    <a:lnTo>
                      <a:pt x="9819" y="63"/>
                    </a:lnTo>
                    <a:lnTo>
                      <a:pt x="9758" y="100"/>
                    </a:lnTo>
                    <a:lnTo>
                      <a:pt x="9708" y="137"/>
                    </a:lnTo>
                    <a:lnTo>
                      <a:pt x="9671" y="174"/>
                    </a:lnTo>
                    <a:lnTo>
                      <a:pt x="9634" y="223"/>
                    </a:lnTo>
                    <a:lnTo>
                      <a:pt x="9597" y="285"/>
                    </a:lnTo>
                    <a:lnTo>
                      <a:pt x="8620" y="2288"/>
                    </a:lnTo>
                    <a:lnTo>
                      <a:pt x="7977" y="1448"/>
                    </a:lnTo>
                    <a:lnTo>
                      <a:pt x="7940" y="1398"/>
                    </a:lnTo>
                    <a:lnTo>
                      <a:pt x="7890" y="1361"/>
                    </a:lnTo>
                    <a:lnTo>
                      <a:pt x="7841" y="1324"/>
                    </a:lnTo>
                    <a:lnTo>
                      <a:pt x="7791" y="1287"/>
                    </a:lnTo>
                    <a:lnTo>
                      <a:pt x="7730" y="1274"/>
                    </a:lnTo>
                    <a:lnTo>
                      <a:pt x="7680" y="1250"/>
                    </a:lnTo>
                    <a:lnTo>
                      <a:pt x="7495" y="1250"/>
                    </a:lnTo>
                    <a:lnTo>
                      <a:pt x="7433" y="1262"/>
                    </a:lnTo>
                    <a:lnTo>
                      <a:pt x="7371" y="1287"/>
                    </a:lnTo>
                    <a:lnTo>
                      <a:pt x="7322" y="1324"/>
                    </a:lnTo>
                    <a:lnTo>
                      <a:pt x="7272" y="1349"/>
                    </a:lnTo>
                    <a:lnTo>
                      <a:pt x="7223" y="1398"/>
                    </a:lnTo>
                    <a:lnTo>
                      <a:pt x="7186" y="1435"/>
                    </a:lnTo>
                    <a:lnTo>
                      <a:pt x="7148" y="1497"/>
                    </a:lnTo>
                    <a:lnTo>
                      <a:pt x="6975" y="1806"/>
                    </a:lnTo>
                    <a:lnTo>
                      <a:pt x="6802" y="2140"/>
                    </a:lnTo>
                    <a:lnTo>
                      <a:pt x="6530" y="2659"/>
                    </a:lnTo>
                    <a:lnTo>
                      <a:pt x="6382" y="2894"/>
                    </a:lnTo>
                    <a:lnTo>
                      <a:pt x="6233" y="3129"/>
                    </a:lnTo>
                    <a:lnTo>
                      <a:pt x="6085" y="3327"/>
                    </a:lnTo>
                    <a:lnTo>
                      <a:pt x="5998" y="3414"/>
                    </a:lnTo>
                    <a:lnTo>
                      <a:pt x="5912" y="3500"/>
                    </a:lnTo>
                    <a:lnTo>
                      <a:pt x="5813" y="3574"/>
                    </a:lnTo>
                    <a:lnTo>
                      <a:pt x="5714" y="3636"/>
                    </a:lnTo>
                    <a:lnTo>
                      <a:pt x="5615" y="3686"/>
                    </a:lnTo>
                    <a:lnTo>
                      <a:pt x="5516" y="3735"/>
                    </a:lnTo>
                    <a:lnTo>
                      <a:pt x="5158" y="3847"/>
                    </a:lnTo>
                    <a:lnTo>
                      <a:pt x="4836" y="3933"/>
                    </a:lnTo>
                    <a:lnTo>
                      <a:pt x="4552" y="3970"/>
                    </a:lnTo>
                    <a:lnTo>
                      <a:pt x="4292" y="3983"/>
                    </a:lnTo>
                    <a:lnTo>
                      <a:pt x="4057" y="3970"/>
                    </a:lnTo>
                    <a:lnTo>
                      <a:pt x="3847" y="3945"/>
                    </a:lnTo>
                    <a:lnTo>
                      <a:pt x="3661" y="3896"/>
                    </a:lnTo>
                    <a:lnTo>
                      <a:pt x="3501" y="3834"/>
                    </a:lnTo>
                    <a:lnTo>
                      <a:pt x="3364" y="3760"/>
                    </a:lnTo>
                    <a:lnTo>
                      <a:pt x="3241" y="3686"/>
                    </a:lnTo>
                    <a:lnTo>
                      <a:pt x="3154" y="3612"/>
                    </a:lnTo>
                    <a:lnTo>
                      <a:pt x="3080" y="3537"/>
                    </a:lnTo>
                    <a:lnTo>
                      <a:pt x="2981" y="3426"/>
                    </a:lnTo>
                    <a:lnTo>
                      <a:pt x="2944" y="3377"/>
                    </a:lnTo>
                    <a:lnTo>
                      <a:pt x="2907" y="3315"/>
                    </a:lnTo>
                    <a:lnTo>
                      <a:pt x="2870" y="3265"/>
                    </a:lnTo>
                    <a:lnTo>
                      <a:pt x="2808" y="3216"/>
                    </a:lnTo>
                    <a:lnTo>
                      <a:pt x="2759" y="3179"/>
                    </a:lnTo>
                    <a:lnTo>
                      <a:pt x="2697" y="3154"/>
                    </a:lnTo>
                    <a:lnTo>
                      <a:pt x="2623" y="3129"/>
                    </a:lnTo>
                    <a:lnTo>
                      <a:pt x="2561" y="3117"/>
                    </a:lnTo>
                    <a:lnTo>
                      <a:pt x="2487" y="3105"/>
                    </a:lnTo>
                    <a:lnTo>
                      <a:pt x="2425" y="3117"/>
                    </a:lnTo>
                    <a:lnTo>
                      <a:pt x="2350" y="3129"/>
                    </a:lnTo>
                    <a:lnTo>
                      <a:pt x="2289" y="3166"/>
                    </a:lnTo>
                    <a:lnTo>
                      <a:pt x="2227" y="3191"/>
                    </a:lnTo>
                    <a:lnTo>
                      <a:pt x="2177" y="3241"/>
                    </a:lnTo>
                    <a:lnTo>
                      <a:pt x="2128" y="3290"/>
                    </a:lnTo>
                    <a:lnTo>
                      <a:pt x="2078" y="3340"/>
                    </a:lnTo>
                    <a:lnTo>
                      <a:pt x="2054" y="3401"/>
                    </a:lnTo>
                    <a:lnTo>
                      <a:pt x="1881" y="3785"/>
                    </a:lnTo>
                    <a:lnTo>
                      <a:pt x="1732" y="4168"/>
                    </a:lnTo>
                    <a:lnTo>
                      <a:pt x="1571" y="4551"/>
                    </a:lnTo>
                    <a:lnTo>
                      <a:pt x="1435" y="4947"/>
                    </a:lnTo>
                    <a:lnTo>
                      <a:pt x="1287" y="5343"/>
                    </a:lnTo>
                    <a:lnTo>
                      <a:pt x="1163" y="5751"/>
                    </a:lnTo>
                    <a:lnTo>
                      <a:pt x="1040" y="6147"/>
                    </a:lnTo>
                    <a:lnTo>
                      <a:pt x="916" y="6567"/>
                    </a:lnTo>
                    <a:lnTo>
                      <a:pt x="817" y="6975"/>
                    </a:lnTo>
                    <a:lnTo>
                      <a:pt x="706" y="7395"/>
                    </a:lnTo>
                    <a:lnTo>
                      <a:pt x="607" y="7816"/>
                    </a:lnTo>
                    <a:lnTo>
                      <a:pt x="520" y="8249"/>
                    </a:lnTo>
                    <a:lnTo>
                      <a:pt x="446" y="8682"/>
                    </a:lnTo>
                    <a:lnTo>
                      <a:pt x="372" y="9114"/>
                    </a:lnTo>
                    <a:lnTo>
                      <a:pt x="298" y="9559"/>
                    </a:lnTo>
                    <a:lnTo>
                      <a:pt x="236" y="10005"/>
                    </a:lnTo>
                    <a:lnTo>
                      <a:pt x="186" y="10462"/>
                    </a:lnTo>
                    <a:lnTo>
                      <a:pt x="137" y="10907"/>
                    </a:lnTo>
                    <a:lnTo>
                      <a:pt x="63" y="11835"/>
                    </a:lnTo>
                    <a:lnTo>
                      <a:pt x="13" y="12775"/>
                    </a:lnTo>
                    <a:lnTo>
                      <a:pt x="1" y="13727"/>
                    </a:lnTo>
                    <a:lnTo>
                      <a:pt x="13" y="14704"/>
                    </a:lnTo>
                    <a:lnTo>
                      <a:pt x="50" y="15681"/>
                    </a:lnTo>
                    <a:lnTo>
                      <a:pt x="112" y="16695"/>
                    </a:lnTo>
                    <a:lnTo>
                      <a:pt x="211" y="17709"/>
                    </a:lnTo>
                    <a:lnTo>
                      <a:pt x="261" y="18166"/>
                    </a:lnTo>
                    <a:lnTo>
                      <a:pt x="322" y="18624"/>
                    </a:lnTo>
                    <a:lnTo>
                      <a:pt x="397" y="19081"/>
                    </a:lnTo>
                    <a:lnTo>
                      <a:pt x="471" y="19539"/>
                    </a:lnTo>
                    <a:lnTo>
                      <a:pt x="545" y="19984"/>
                    </a:lnTo>
                    <a:lnTo>
                      <a:pt x="644" y="20441"/>
                    </a:lnTo>
                    <a:lnTo>
                      <a:pt x="731" y="20887"/>
                    </a:lnTo>
                    <a:lnTo>
                      <a:pt x="842" y="21332"/>
                    </a:lnTo>
                    <a:lnTo>
                      <a:pt x="953" y="21777"/>
                    </a:lnTo>
                    <a:lnTo>
                      <a:pt x="1077" y="22222"/>
                    </a:lnTo>
                    <a:lnTo>
                      <a:pt x="1200" y="22667"/>
                    </a:lnTo>
                    <a:lnTo>
                      <a:pt x="1336" y="23112"/>
                    </a:lnTo>
                    <a:lnTo>
                      <a:pt x="1473" y="23545"/>
                    </a:lnTo>
                    <a:lnTo>
                      <a:pt x="1621" y="23978"/>
                    </a:lnTo>
                    <a:lnTo>
                      <a:pt x="1782" y="24411"/>
                    </a:lnTo>
                    <a:lnTo>
                      <a:pt x="1942" y="24844"/>
                    </a:lnTo>
                    <a:lnTo>
                      <a:pt x="2103" y="25264"/>
                    </a:lnTo>
                    <a:lnTo>
                      <a:pt x="2289" y="25684"/>
                    </a:lnTo>
                    <a:lnTo>
                      <a:pt x="2462" y="26105"/>
                    </a:lnTo>
                    <a:lnTo>
                      <a:pt x="2660" y="26525"/>
                    </a:lnTo>
                    <a:lnTo>
                      <a:pt x="2857" y="26946"/>
                    </a:lnTo>
                    <a:lnTo>
                      <a:pt x="3055" y="27354"/>
                    </a:lnTo>
                    <a:lnTo>
                      <a:pt x="3266" y="27762"/>
                    </a:lnTo>
                    <a:lnTo>
                      <a:pt x="3488" y="28170"/>
                    </a:lnTo>
                    <a:lnTo>
                      <a:pt x="3711" y="28566"/>
                    </a:lnTo>
                    <a:lnTo>
                      <a:pt x="3946" y="28961"/>
                    </a:lnTo>
                    <a:lnTo>
                      <a:pt x="4181" y="29357"/>
                    </a:lnTo>
                    <a:lnTo>
                      <a:pt x="4428" y="29753"/>
                    </a:lnTo>
                    <a:lnTo>
                      <a:pt x="4675" y="30136"/>
                    </a:lnTo>
                    <a:lnTo>
                      <a:pt x="4935" y="30519"/>
                    </a:lnTo>
                    <a:lnTo>
                      <a:pt x="5195" y="30890"/>
                    </a:lnTo>
                    <a:lnTo>
                      <a:pt x="5467" y="31274"/>
                    </a:lnTo>
                    <a:lnTo>
                      <a:pt x="5652" y="31533"/>
                    </a:lnTo>
                    <a:lnTo>
                      <a:pt x="5838" y="31830"/>
                    </a:lnTo>
                    <a:lnTo>
                      <a:pt x="6023" y="32139"/>
                    </a:lnTo>
                    <a:lnTo>
                      <a:pt x="6209" y="32461"/>
                    </a:lnTo>
                    <a:lnTo>
                      <a:pt x="6543" y="33104"/>
                    </a:lnTo>
                    <a:lnTo>
                      <a:pt x="6852" y="33710"/>
                    </a:lnTo>
                    <a:lnTo>
                      <a:pt x="6963" y="33920"/>
                    </a:lnTo>
                    <a:lnTo>
                      <a:pt x="7074" y="34130"/>
                    </a:lnTo>
                    <a:lnTo>
                      <a:pt x="7186" y="34316"/>
                    </a:lnTo>
                    <a:lnTo>
                      <a:pt x="7309" y="34501"/>
                    </a:lnTo>
                    <a:lnTo>
                      <a:pt x="7433" y="34662"/>
                    </a:lnTo>
                    <a:lnTo>
                      <a:pt x="7557" y="34823"/>
                    </a:lnTo>
                    <a:lnTo>
                      <a:pt x="7680" y="34971"/>
                    </a:lnTo>
                    <a:lnTo>
                      <a:pt x="7816" y="35107"/>
                    </a:lnTo>
                    <a:lnTo>
                      <a:pt x="7952" y="35231"/>
                    </a:lnTo>
                    <a:lnTo>
                      <a:pt x="8101" y="35342"/>
                    </a:lnTo>
                    <a:lnTo>
                      <a:pt x="8237" y="35453"/>
                    </a:lnTo>
                    <a:lnTo>
                      <a:pt x="8385" y="35540"/>
                    </a:lnTo>
                    <a:lnTo>
                      <a:pt x="8546" y="35627"/>
                    </a:lnTo>
                    <a:lnTo>
                      <a:pt x="8694" y="35688"/>
                    </a:lnTo>
                    <a:lnTo>
                      <a:pt x="8855" y="35750"/>
                    </a:lnTo>
                    <a:lnTo>
                      <a:pt x="9016" y="35800"/>
                    </a:lnTo>
                    <a:lnTo>
                      <a:pt x="9189" y="35837"/>
                    </a:lnTo>
                    <a:lnTo>
                      <a:pt x="9362" y="35862"/>
                    </a:lnTo>
                    <a:lnTo>
                      <a:pt x="9523" y="35874"/>
                    </a:lnTo>
                    <a:lnTo>
                      <a:pt x="9696" y="35886"/>
                    </a:lnTo>
                    <a:lnTo>
                      <a:pt x="9869" y="35874"/>
                    </a:lnTo>
                    <a:lnTo>
                      <a:pt x="10030" y="35862"/>
                    </a:lnTo>
                    <a:lnTo>
                      <a:pt x="10364" y="35824"/>
                    </a:lnTo>
                    <a:lnTo>
                      <a:pt x="10673" y="35775"/>
                    </a:lnTo>
                    <a:lnTo>
                      <a:pt x="10969" y="35713"/>
                    </a:lnTo>
                    <a:lnTo>
                      <a:pt x="12639" y="35342"/>
                    </a:lnTo>
                    <a:lnTo>
                      <a:pt x="14308" y="34971"/>
                    </a:lnTo>
                    <a:lnTo>
                      <a:pt x="15149" y="34761"/>
                    </a:lnTo>
                    <a:lnTo>
                      <a:pt x="15978" y="34551"/>
                    </a:lnTo>
                    <a:lnTo>
                      <a:pt x="16806" y="34328"/>
                    </a:lnTo>
                    <a:lnTo>
                      <a:pt x="17635" y="34093"/>
                    </a:lnTo>
                    <a:lnTo>
                      <a:pt x="18463" y="33834"/>
                    </a:lnTo>
                    <a:lnTo>
                      <a:pt x="19279" y="33561"/>
                    </a:lnTo>
                    <a:lnTo>
                      <a:pt x="20095" y="33265"/>
                    </a:lnTo>
                    <a:lnTo>
                      <a:pt x="20899" y="32956"/>
                    </a:lnTo>
                    <a:lnTo>
                      <a:pt x="21691" y="32622"/>
                    </a:lnTo>
                    <a:lnTo>
                      <a:pt x="22482" y="32251"/>
                    </a:lnTo>
                    <a:lnTo>
                      <a:pt x="22865" y="32053"/>
                    </a:lnTo>
                    <a:lnTo>
                      <a:pt x="23249" y="31855"/>
                    </a:lnTo>
                    <a:lnTo>
                      <a:pt x="23632" y="31645"/>
                    </a:lnTo>
                    <a:lnTo>
                      <a:pt x="24015" y="31435"/>
                    </a:lnTo>
                    <a:lnTo>
                      <a:pt x="24090" y="31385"/>
                    </a:lnTo>
                    <a:lnTo>
                      <a:pt x="24151" y="31311"/>
                    </a:lnTo>
                    <a:lnTo>
                      <a:pt x="24201" y="31237"/>
                    </a:lnTo>
                    <a:lnTo>
                      <a:pt x="24238" y="31163"/>
                    </a:lnTo>
                    <a:lnTo>
                      <a:pt x="24263" y="31076"/>
                    </a:lnTo>
                    <a:lnTo>
                      <a:pt x="24263" y="30989"/>
                    </a:lnTo>
                    <a:lnTo>
                      <a:pt x="24250" y="30903"/>
                    </a:lnTo>
                    <a:lnTo>
                      <a:pt x="24226" y="30804"/>
                    </a:lnTo>
                    <a:lnTo>
                      <a:pt x="22544" y="26773"/>
                    </a:lnTo>
                    <a:lnTo>
                      <a:pt x="17758" y="9683"/>
                    </a:lnTo>
                    <a:lnTo>
                      <a:pt x="17721" y="9597"/>
                    </a:lnTo>
                    <a:lnTo>
                      <a:pt x="17672" y="9510"/>
                    </a:lnTo>
                    <a:lnTo>
                      <a:pt x="10450" y="199"/>
                    </a:lnTo>
                    <a:lnTo>
                      <a:pt x="10401" y="149"/>
                    </a:lnTo>
                    <a:lnTo>
                      <a:pt x="10351" y="112"/>
                    </a:lnTo>
                    <a:lnTo>
                      <a:pt x="10302" y="75"/>
                    </a:lnTo>
                    <a:lnTo>
                      <a:pt x="10240" y="50"/>
                    </a:lnTo>
                    <a:lnTo>
                      <a:pt x="10190" y="25"/>
                    </a:lnTo>
                    <a:lnTo>
                      <a:pt x="10129" y="13"/>
                    </a:lnTo>
                    <a:lnTo>
                      <a:pt x="100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0"/>
              <p:cNvSpPr/>
              <p:nvPr/>
            </p:nvSpPr>
            <p:spPr>
              <a:xfrm>
                <a:off x="6346225" y="3496950"/>
                <a:ext cx="424475" cy="375325"/>
              </a:xfrm>
              <a:custGeom>
                <a:avLst/>
                <a:gdLst/>
                <a:ahLst/>
                <a:cxnLst/>
                <a:rect l="l" t="t" r="r" b="b"/>
                <a:pathLst>
                  <a:path w="16979" h="15013" extrusionOk="0">
                    <a:moveTo>
                      <a:pt x="15124" y="0"/>
                    </a:moveTo>
                    <a:lnTo>
                      <a:pt x="0" y="3895"/>
                    </a:lnTo>
                    <a:lnTo>
                      <a:pt x="2709" y="15012"/>
                    </a:lnTo>
                    <a:lnTo>
                      <a:pt x="16979" y="10672"/>
                    </a:lnTo>
                    <a:lnTo>
                      <a:pt x="15124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0"/>
              <p:cNvSpPr/>
              <p:nvPr/>
            </p:nvSpPr>
            <p:spPr>
              <a:xfrm>
                <a:off x="6333850" y="3484275"/>
                <a:ext cx="449225" cy="400350"/>
              </a:xfrm>
              <a:custGeom>
                <a:avLst/>
                <a:gdLst/>
                <a:ahLst/>
                <a:cxnLst/>
                <a:rect l="l" t="t" r="r" b="b"/>
                <a:pathLst>
                  <a:path w="17969" h="16014" extrusionOk="0">
                    <a:moveTo>
                      <a:pt x="15223" y="1125"/>
                    </a:moveTo>
                    <a:lnTo>
                      <a:pt x="16905" y="10833"/>
                    </a:lnTo>
                    <a:lnTo>
                      <a:pt x="3562" y="14889"/>
                    </a:lnTo>
                    <a:lnTo>
                      <a:pt x="1101" y="4761"/>
                    </a:lnTo>
                    <a:lnTo>
                      <a:pt x="15223" y="1125"/>
                    </a:lnTo>
                    <a:close/>
                    <a:moveTo>
                      <a:pt x="15606" y="0"/>
                    </a:moveTo>
                    <a:lnTo>
                      <a:pt x="15495" y="25"/>
                    </a:lnTo>
                    <a:lnTo>
                      <a:pt x="372" y="3908"/>
                    </a:lnTo>
                    <a:lnTo>
                      <a:pt x="285" y="3945"/>
                    </a:lnTo>
                    <a:lnTo>
                      <a:pt x="199" y="3994"/>
                    </a:lnTo>
                    <a:lnTo>
                      <a:pt x="124" y="4068"/>
                    </a:lnTo>
                    <a:lnTo>
                      <a:pt x="75" y="4143"/>
                    </a:lnTo>
                    <a:lnTo>
                      <a:pt x="26" y="4229"/>
                    </a:lnTo>
                    <a:lnTo>
                      <a:pt x="13" y="4316"/>
                    </a:lnTo>
                    <a:lnTo>
                      <a:pt x="1" y="4415"/>
                    </a:lnTo>
                    <a:lnTo>
                      <a:pt x="13" y="4514"/>
                    </a:lnTo>
                    <a:lnTo>
                      <a:pt x="2709" y="15643"/>
                    </a:lnTo>
                    <a:lnTo>
                      <a:pt x="2746" y="15729"/>
                    </a:lnTo>
                    <a:lnTo>
                      <a:pt x="2795" y="15816"/>
                    </a:lnTo>
                    <a:lnTo>
                      <a:pt x="2870" y="15890"/>
                    </a:lnTo>
                    <a:lnTo>
                      <a:pt x="2956" y="15952"/>
                    </a:lnTo>
                    <a:lnTo>
                      <a:pt x="3006" y="15977"/>
                    </a:lnTo>
                    <a:lnTo>
                      <a:pt x="3068" y="16001"/>
                    </a:lnTo>
                    <a:lnTo>
                      <a:pt x="3129" y="16014"/>
                    </a:lnTo>
                    <a:lnTo>
                      <a:pt x="3278" y="16014"/>
                    </a:lnTo>
                    <a:lnTo>
                      <a:pt x="3340" y="16001"/>
                    </a:lnTo>
                    <a:lnTo>
                      <a:pt x="17622" y="11661"/>
                    </a:lnTo>
                    <a:lnTo>
                      <a:pt x="17709" y="11624"/>
                    </a:lnTo>
                    <a:lnTo>
                      <a:pt x="17783" y="11575"/>
                    </a:lnTo>
                    <a:lnTo>
                      <a:pt x="17845" y="11513"/>
                    </a:lnTo>
                    <a:lnTo>
                      <a:pt x="17894" y="11451"/>
                    </a:lnTo>
                    <a:lnTo>
                      <a:pt x="17944" y="11364"/>
                    </a:lnTo>
                    <a:lnTo>
                      <a:pt x="17968" y="11278"/>
                    </a:lnTo>
                    <a:lnTo>
                      <a:pt x="17968" y="11191"/>
                    </a:lnTo>
                    <a:lnTo>
                      <a:pt x="17968" y="11092"/>
                    </a:lnTo>
                    <a:lnTo>
                      <a:pt x="16113" y="421"/>
                    </a:lnTo>
                    <a:lnTo>
                      <a:pt x="16089" y="322"/>
                    </a:lnTo>
                    <a:lnTo>
                      <a:pt x="16039" y="223"/>
                    </a:lnTo>
                    <a:lnTo>
                      <a:pt x="15977" y="149"/>
                    </a:lnTo>
                    <a:lnTo>
                      <a:pt x="15891" y="87"/>
                    </a:lnTo>
                    <a:lnTo>
                      <a:pt x="15804" y="37"/>
                    </a:lnTo>
                    <a:lnTo>
                      <a:pt x="15705" y="12"/>
                    </a:lnTo>
                    <a:lnTo>
                      <a:pt x="15606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0"/>
              <p:cNvSpPr/>
              <p:nvPr/>
            </p:nvSpPr>
            <p:spPr>
              <a:xfrm>
                <a:off x="6384875" y="3635425"/>
                <a:ext cx="385825" cy="236850"/>
              </a:xfrm>
              <a:custGeom>
                <a:avLst/>
                <a:gdLst/>
                <a:ahLst/>
                <a:cxnLst/>
                <a:rect l="l" t="t" r="r" b="b"/>
                <a:pathLst>
                  <a:path w="15433" h="9474" extrusionOk="0">
                    <a:moveTo>
                      <a:pt x="14542" y="1"/>
                    </a:moveTo>
                    <a:lnTo>
                      <a:pt x="13974" y="533"/>
                    </a:lnTo>
                    <a:lnTo>
                      <a:pt x="13664" y="817"/>
                    </a:lnTo>
                    <a:lnTo>
                      <a:pt x="13355" y="1089"/>
                    </a:lnTo>
                    <a:lnTo>
                      <a:pt x="13034" y="1349"/>
                    </a:lnTo>
                    <a:lnTo>
                      <a:pt x="12688" y="1621"/>
                    </a:lnTo>
                    <a:lnTo>
                      <a:pt x="12341" y="1893"/>
                    </a:lnTo>
                    <a:lnTo>
                      <a:pt x="11983" y="2153"/>
                    </a:lnTo>
                    <a:lnTo>
                      <a:pt x="11599" y="2412"/>
                    </a:lnTo>
                    <a:lnTo>
                      <a:pt x="11216" y="2660"/>
                    </a:lnTo>
                    <a:lnTo>
                      <a:pt x="10820" y="2895"/>
                    </a:lnTo>
                    <a:lnTo>
                      <a:pt x="10412" y="3130"/>
                    </a:lnTo>
                    <a:lnTo>
                      <a:pt x="9992" y="3364"/>
                    </a:lnTo>
                    <a:lnTo>
                      <a:pt x="9571" y="3575"/>
                    </a:lnTo>
                    <a:lnTo>
                      <a:pt x="9126" y="3785"/>
                    </a:lnTo>
                    <a:lnTo>
                      <a:pt x="8669" y="3983"/>
                    </a:lnTo>
                    <a:lnTo>
                      <a:pt x="8211" y="4156"/>
                    </a:lnTo>
                    <a:lnTo>
                      <a:pt x="7741" y="4329"/>
                    </a:lnTo>
                    <a:lnTo>
                      <a:pt x="7247" y="4477"/>
                    </a:lnTo>
                    <a:lnTo>
                      <a:pt x="6752" y="4613"/>
                    </a:lnTo>
                    <a:lnTo>
                      <a:pt x="6245" y="4737"/>
                    </a:lnTo>
                    <a:lnTo>
                      <a:pt x="5738" y="4836"/>
                    </a:lnTo>
                    <a:lnTo>
                      <a:pt x="5206" y="4923"/>
                    </a:lnTo>
                    <a:lnTo>
                      <a:pt x="4674" y="4984"/>
                    </a:lnTo>
                    <a:lnTo>
                      <a:pt x="4118" y="5034"/>
                    </a:lnTo>
                    <a:lnTo>
                      <a:pt x="3562" y="5059"/>
                    </a:lnTo>
                    <a:lnTo>
                      <a:pt x="2993" y="5059"/>
                    </a:lnTo>
                    <a:lnTo>
                      <a:pt x="2411" y="5034"/>
                    </a:lnTo>
                    <a:lnTo>
                      <a:pt x="1830" y="4984"/>
                    </a:lnTo>
                    <a:lnTo>
                      <a:pt x="1224" y="4923"/>
                    </a:lnTo>
                    <a:lnTo>
                      <a:pt x="618" y="4824"/>
                    </a:lnTo>
                    <a:lnTo>
                      <a:pt x="0" y="4700"/>
                    </a:lnTo>
                    <a:lnTo>
                      <a:pt x="1163" y="9473"/>
                    </a:lnTo>
                    <a:lnTo>
                      <a:pt x="15433" y="5133"/>
                    </a:lnTo>
                    <a:lnTo>
                      <a:pt x="14542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0"/>
              <p:cNvSpPr/>
              <p:nvPr/>
            </p:nvSpPr>
            <p:spPr>
              <a:xfrm>
                <a:off x="6372200" y="3622775"/>
                <a:ext cx="410875" cy="261850"/>
              </a:xfrm>
              <a:custGeom>
                <a:avLst/>
                <a:gdLst/>
                <a:ahLst/>
                <a:cxnLst/>
                <a:rect l="l" t="t" r="r" b="b"/>
                <a:pathLst>
                  <a:path w="16435" h="10474" extrusionOk="0">
                    <a:moveTo>
                      <a:pt x="14716" y="1509"/>
                    </a:moveTo>
                    <a:lnTo>
                      <a:pt x="15371" y="5293"/>
                    </a:lnTo>
                    <a:lnTo>
                      <a:pt x="2028" y="9349"/>
                    </a:lnTo>
                    <a:lnTo>
                      <a:pt x="1175" y="5837"/>
                    </a:lnTo>
                    <a:lnTo>
                      <a:pt x="1731" y="5923"/>
                    </a:lnTo>
                    <a:lnTo>
                      <a:pt x="2275" y="5997"/>
                    </a:lnTo>
                    <a:lnTo>
                      <a:pt x="2820" y="6035"/>
                    </a:lnTo>
                    <a:lnTo>
                      <a:pt x="3351" y="6059"/>
                    </a:lnTo>
                    <a:lnTo>
                      <a:pt x="3871" y="6072"/>
                    </a:lnTo>
                    <a:lnTo>
                      <a:pt x="4378" y="6059"/>
                    </a:lnTo>
                    <a:lnTo>
                      <a:pt x="4885" y="6022"/>
                    </a:lnTo>
                    <a:lnTo>
                      <a:pt x="5379" y="5985"/>
                    </a:lnTo>
                    <a:lnTo>
                      <a:pt x="5874" y="5923"/>
                    </a:lnTo>
                    <a:lnTo>
                      <a:pt x="6356" y="5837"/>
                    </a:lnTo>
                    <a:lnTo>
                      <a:pt x="6826" y="5750"/>
                    </a:lnTo>
                    <a:lnTo>
                      <a:pt x="7284" y="5639"/>
                    </a:lnTo>
                    <a:lnTo>
                      <a:pt x="7741" y="5515"/>
                    </a:lnTo>
                    <a:lnTo>
                      <a:pt x="8186" y="5379"/>
                    </a:lnTo>
                    <a:lnTo>
                      <a:pt x="8632" y="5243"/>
                    </a:lnTo>
                    <a:lnTo>
                      <a:pt x="9052" y="5082"/>
                    </a:lnTo>
                    <a:lnTo>
                      <a:pt x="9472" y="4909"/>
                    </a:lnTo>
                    <a:lnTo>
                      <a:pt x="9893" y="4736"/>
                    </a:lnTo>
                    <a:lnTo>
                      <a:pt x="10289" y="4538"/>
                    </a:lnTo>
                    <a:lnTo>
                      <a:pt x="10684" y="4340"/>
                    </a:lnTo>
                    <a:lnTo>
                      <a:pt x="11068" y="4143"/>
                    </a:lnTo>
                    <a:lnTo>
                      <a:pt x="11451" y="3920"/>
                    </a:lnTo>
                    <a:lnTo>
                      <a:pt x="11810" y="3697"/>
                    </a:lnTo>
                    <a:lnTo>
                      <a:pt x="12168" y="3475"/>
                    </a:lnTo>
                    <a:lnTo>
                      <a:pt x="12527" y="3240"/>
                    </a:lnTo>
                    <a:lnTo>
                      <a:pt x="12861" y="3005"/>
                    </a:lnTo>
                    <a:lnTo>
                      <a:pt x="13195" y="2758"/>
                    </a:lnTo>
                    <a:lnTo>
                      <a:pt x="13516" y="2510"/>
                    </a:lnTo>
                    <a:lnTo>
                      <a:pt x="13825" y="2263"/>
                    </a:lnTo>
                    <a:lnTo>
                      <a:pt x="14134" y="2016"/>
                    </a:lnTo>
                    <a:lnTo>
                      <a:pt x="14716" y="1509"/>
                    </a:lnTo>
                    <a:close/>
                    <a:moveTo>
                      <a:pt x="15000" y="0"/>
                    </a:moveTo>
                    <a:lnTo>
                      <a:pt x="14938" y="12"/>
                    </a:lnTo>
                    <a:lnTo>
                      <a:pt x="14864" y="37"/>
                    </a:lnTo>
                    <a:lnTo>
                      <a:pt x="14802" y="62"/>
                    </a:lnTo>
                    <a:lnTo>
                      <a:pt x="14753" y="99"/>
                    </a:lnTo>
                    <a:lnTo>
                      <a:pt x="14703" y="148"/>
                    </a:lnTo>
                    <a:lnTo>
                      <a:pt x="14134" y="680"/>
                    </a:lnTo>
                    <a:lnTo>
                      <a:pt x="13825" y="952"/>
                    </a:lnTo>
                    <a:lnTo>
                      <a:pt x="13516" y="1224"/>
                    </a:lnTo>
                    <a:lnTo>
                      <a:pt x="13195" y="1496"/>
                    </a:lnTo>
                    <a:lnTo>
                      <a:pt x="12861" y="1756"/>
                    </a:lnTo>
                    <a:lnTo>
                      <a:pt x="12527" y="2016"/>
                    </a:lnTo>
                    <a:lnTo>
                      <a:pt x="12168" y="2263"/>
                    </a:lnTo>
                    <a:lnTo>
                      <a:pt x="11810" y="2523"/>
                    </a:lnTo>
                    <a:lnTo>
                      <a:pt x="11426" y="2758"/>
                    </a:lnTo>
                    <a:lnTo>
                      <a:pt x="11043" y="2993"/>
                    </a:lnTo>
                    <a:lnTo>
                      <a:pt x="10647" y="3227"/>
                    </a:lnTo>
                    <a:lnTo>
                      <a:pt x="10239" y="3438"/>
                    </a:lnTo>
                    <a:lnTo>
                      <a:pt x="9819" y="3648"/>
                    </a:lnTo>
                    <a:lnTo>
                      <a:pt x="9398" y="3846"/>
                    </a:lnTo>
                    <a:lnTo>
                      <a:pt x="8965" y="4031"/>
                    </a:lnTo>
                    <a:lnTo>
                      <a:pt x="8508" y="4204"/>
                    </a:lnTo>
                    <a:lnTo>
                      <a:pt x="8050" y="4365"/>
                    </a:lnTo>
                    <a:lnTo>
                      <a:pt x="7580" y="4514"/>
                    </a:lnTo>
                    <a:lnTo>
                      <a:pt x="7111" y="4650"/>
                    </a:lnTo>
                    <a:lnTo>
                      <a:pt x="6616" y="4761"/>
                    </a:lnTo>
                    <a:lnTo>
                      <a:pt x="6121" y="4860"/>
                    </a:lnTo>
                    <a:lnTo>
                      <a:pt x="5614" y="4934"/>
                    </a:lnTo>
                    <a:lnTo>
                      <a:pt x="5095" y="4996"/>
                    </a:lnTo>
                    <a:lnTo>
                      <a:pt x="4576" y="5045"/>
                    </a:lnTo>
                    <a:lnTo>
                      <a:pt x="4031" y="5058"/>
                    </a:lnTo>
                    <a:lnTo>
                      <a:pt x="3487" y="5058"/>
                    </a:lnTo>
                    <a:lnTo>
                      <a:pt x="2931" y="5045"/>
                    </a:lnTo>
                    <a:lnTo>
                      <a:pt x="2362" y="4996"/>
                    </a:lnTo>
                    <a:lnTo>
                      <a:pt x="1793" y="4922"/>
                    </a:lnTo>
                    <a:lnTo>
                      <a:pt x="1212" y="4835"/>
                    </a:lnTo>
                    <a:lnTo>
                      <a:pt x="618" y="4711"/>
                    </a:lnTo>
                    <a:lnTo>
                      <a:pt x="557" y="4699"/>
                    </a:lnTo>
                    <a:lnTo>
                      <a:pt x="482" y="4699"/>
                    </a:lnTo>
                    <a:lnTo>
                      <a:pt x="421" y="4711"/>
                    </a:lnTo>
                    <a:lnTo>
                      <a:pt x="359" y="4724"/>
                    </a:lnTo>
                    <a:lnTo>
                      <a:pt x="309" y="4748"/>
                    </a:lnTo>
                    <a:lnTo>
                      <a:pt x="247" y="4773"/>
                    </a:lnTo>
                    <a:lnTo>
                      <a:pt x="198" y="4810"/>
                    </a:lnTo>
                    <a:lnTo>
                      <a:pt x="149" y="4847"/>
                    </a:lnTo>
                    <a:lnTo>
                      <a:pt x="111" y="4897"/>
                    </a:lnTo>
                    <a:lnTo>
                      <a:pt x="74" y="4946"/>
                    </a:lnTo>
                    <a:lnTo>
                      <a:pt x="50" y="5008"/>
                    </a:lnTo>
                    <a:lnTo>
                      <a:pt x="25" y="5070"/>
                    </a:lnTo>
                    <a:lnTo>
                      <a:pt x="13" y="5132"/>
                    </a:lnTo>
                    <a:lnTo>
                      <a:pt x="0" y="5194"/>
                    </a:lnTo>
                    <a:lnTo>
                      <a:pt x="13" y="5255"/>
                    </a:lnTo>
                    <a:lnTo>
                      <a:pt x="25" y="5317"/>
                    </a:lnTo>
                    <a:lnTo>
                      <a:pt x="1175" y="10103"/>
                    </a:lnTo>
                    <a:lnTo>
                      <a:pt x="1212" y="10189"/>
                    </a:lnTo>
                    <a:lnTo>
                      <a:pt x="1261" y="10276"/>
                    </a:lnTo>
                    <a:lnTo>
                      <a:pt x="1336" y="10350"/>
                    </a:lnTo>
                    <a:lnTo>
                      <a:pt x="1422" y="10412"/>
                    </a:lnTo>
                    <a:lnTo>
                      <a:pt x="1472" y="10437"/>
                    </a:lnTo>
                    <a:lnTo>
                      <a:pt x="1534" y="10461"/>
                    </a:lnTo>
                    <a:lnTo>
                      <a:pt x="1595" y="10474"/>
                    </a:lnTo>
                    <a:lnTo>
                      <a:pt x="1744" y="10474"/>
                    </a:lnTo>
                    <a:lnTo>
                      <a:pt x="1806" y="10461"/>
                    </a:lnTo>
                    <a:lnTo>
                      <a:pt x="16088" y="6121"/>
                    </a:lnTo>
                    <a:lnTo>
                      <a:pt x="16175" y="6084"/>
                    </a:lnTo>
                    <a:lnTo>
                      <a:pt x="16249" y="6035"/>
                    </a:lnTo>
                    <a:lnTo>
                      <a:pt x="16311" y="5973"/>
                    </a:lnTo>
                    <a:lnTo>
                      <a:pt x="16360" y="5911"/>
                    </a:lnTo>
                    <a:lnTo>
                      <a:pt x="16410" y="5824"/>
                    </a:lnTo>
                    <a:lnTo>
                      <a:pt x="16434" y="5738"/>
                    </a:lnTo>
                    <a:lnTo>
                      <a:pt x="16434" y="5651"/>
                    </a:lnTo>
                    <a:lnTo>
                      <a:pt x="16434" y="5552"/>
                    </a:lnTo>
                    <a:lnTo>
                      <a:pt x="15544" y="420"/>
                    </a:lnTo>
                    <a:lnTo>
                      <a:pt x="15519" y="346"/>
                    </a:lnTo>
                    <a:lnTo>
                      <a:pt x="15495" y="284"/>
                    </a:lnTo>
                    <a:lnTo>
                      <a:pt x="15470" y="223"/>
                    </a:lnTo>
                    <a:lnTo>
                      <a:pt x="15420" y="173"/>
                    </a:lnTo>
                    <a:lnTo>
                      <a:pt x="15383" y="124"/>
                    </a:lnTo>
                    <a:lnTo>
                      <a:pt x="15321" y="87"/>
                    </a:lnTo>
                    <a:lnTo>
                      <a:pt x="15260" y="49"/>
                    </a:lnTo>
                    <a:lnTo>
                      <a:pt x="15198" y="25"/>
                    </a:lnTo>
                    <a:lnTo>
                      <a:pt x="15136" y="12"/>
                    </a:lnTo>
                    <a:lnTo>
                      <a:pt x="15062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0"/>
              <p:cNvSpPr/>
              <p:nvPr/>
            </p:nvSpPr>
            <p:spPr>
              <a:xfrm>
                <a:off x="6056850" y="2977275"/>
                <a:ext cx="31250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819" extrusionOk="0">
                    <a:moveTo>
                      <a:pt x="693" y="841"/>
                    </a:moveTo>
                    <a:lnTo>
                      <a:pt x="768" y="853"/>
                    </a:lnTo>
                    <a:lnTo>
                      <a:pt x="829" y="878"/>
                    </a:lnTo>
                    <a:lnTo>
                      <a:pt x="891" y="915"/>
                    </a:lnTo>
                    <a:lnTo>
                      <a:pt x="829" y="940"/>
                    </a:lnTo>
                    <a:lnTo>
                      <a:pt x="768" y="965"/>
                    </a:lnTo>
                    <a:lnTo>
                      <a:pt x="693" y="977"/>
                    </a:lnTo>
                    <a:lnTo>
                      <a:pt x="545" y="977"/>
                    </a:lnTo>
                    <a:lnTo>
                      <a:pt x="483" y="965"/>
                    </a:lnTo>
                    <a:lnTo>
                      <a:pt x="409" y="940"/>
                    </a:lnTo>
                    <a:lnTo>
                      <a:pt x="360" y="915"/>
                    </a:lnTo>
                    <a:lnTo>
                      <a:pt x="409" y="878"/>
                    </a:lnTo>
                    <a:lnTo>
                      <a:pt x="483" y="853"/>
                    </a:lnTo>
                    <a:lnTo>
                      <a:pt x="545" y="841"/>
                    </a:lnTo>
                    <a:close/>
                    <a:moveTo>
                      <a:pt x="508" y="0"/>
                    </a:moveTo>
                    <a:lnTo>
                      <a:pt x="397" y="37"/>
                    </a:lnTo>
                    <a:lnTo>
                      <a:pt x="285" y="112"/>
                    </a:lnTo>
                    <a:lnTo>
                      <a:pt x="236" y="149"/>
                    </a:lnTo>
                    <a:lnTo>
                      <a:pt x="199" y="198"/>
                    </a:lnTo>
                    <a:lnTo>
                      <a:pt x="149" y="260"/>
                    </a:lnTo>
                    <a:lnTo>
                      <a:pt x="112" y="322"/>
                    </a:lnTo>
                    <a:lnTo>
                      <a:pt x="75" y="396"/>
                    </a:lnTo>
                    <a:lnTo>
                      <a:pt x="50" y="483"/>
                    </a:lnTo>
                    <a:lnTo>
                      <a:pt x="26" y="569"/>
                    </a:lnTo>
                    <a:lnTo>
                      <a:pt x="13" y="680"/>
                    </a:lnTo>
                    <a:lnTo>
                      <a:pt x="1" y="792"/>
                    </a:lnTo>
                    <a:lnTo>
                      <a:pt x="1" y="915"/>
                    </a:lnTo>
                    <a:lnTo>
                      <a:pt x="1" y="1027"/>
                    </a:lnTo>
                    <a:lnTo>
                      <a:pt x="13" y="1138"/>
                    </a:lnTo>
                    <a:lnTo>
                      <a:pt x="26" y="1249"/>
                    </a:lnTo>
                    <a:lnTo>
                      <a:pt x="50" y="1336"/>
                    </a:lnTo>
                    <a:lnTo>
                      <a:pt x="75" y="1422"/>
                    </a:lnTo>
                    <a:lnTo>
                      <a:pt x="112" y="1497"/>
                    </a:lnTo>
                    <a:lnTo>
                      <a:pt x="149" y="1558"/>
                    </a:lnTo>
                    <a:lnTo>
                      <a:pt x="199" y="1620"/>
                    </a:lnTo>
                    <a:lnTo>
                      <a:pt x="236" y="1670"/>
                    </a:lnTo>
                    <a:lnTo>
                      <a:pt x="285" y="1707"/>
                    </a:lnTo>
                    <a:lnTo>
                      <a:pt x="397" y="1781"/>
                    </a:lnTo>
                    <a:lnTo>
                      <a:pt x="508" y="1818"/>
                    </a:lnTo>
                    <a:lnTo>
                      <a:pt x="731" y="1818"/>
                    </a:lnTo>
                    <a:lnTo>
                      <a:pt x="842" y="1781"/>
                    </a:lnTo>
                    <a:lnTo>
                      <a:pt x="953" y="1707"/>
                    </a:lnTo>
                    <a:lnTo>
                      <a:pt x="1003" y="1670"/>
                    </a:lnTo>
                    <a:lnTo>
                      <a:pt x="1052" y="1620"/>
                    </a:lnTo>
                    <a:lnTo>
                      <a:pt x="1089" y="1558"/>
                    </a:lnTo>
                    <a:lnTo>
                      <a:pt x="1126" y="1497"/>
                    </a:lnTo>
                    <a:lnTo>
                      <a:pt x="1163" y="1422"/>
                    </a:lnTo>
                    <a:lnTo>
                      <a:pt x="1188" y="1336"/>
                    </a:lnTo>
                    <a:lnTo>
                      <a:pt x="1213" y="1249"/>
                    </a:lnTo>
                    <a:lnTo>
                      <a:pt x="1238" y="1138"/>
                    </a:lnTo>
                    <a:lnTo>
                      <a:pt x="1250" y="1027"/>
                    </a:lnTo>
                    <a:lnTo>
                      <a:pt x="1250" y="915"/>
                    </a:lnTo>
                    <a:lnTo>
                      <a:pt x="1250" y="792"/>
                    </a:lnTo>
                    <a:lnTo>
                      <a:pt x="1238" y="680"/>
                    </a:lnTo>
                    <a:lnTo>
                      <a:pt x="1213" y="569"/>
                    </a:lnTo>
                    <a:lnTo>
                      <a:pt x="1188" y="483"/>
                    </a:lnTo>
                    <a:lnTo>
                      <a:pt x="1163" y="396"/>
                    </a:lnTo>
                    <a:lnTo>
                      <a:pt x="1126" y="322"/>
                    </a:lnTo>
                    <a:lnTo>
                      <a:pt x="1089" y="260"/>
                    </a:lnTo>
                    <a:lnTo>
                      <a:pt x="1052" y="198"/>
                    </a:lnTo>
                    <a:lnTo>
                      <a:pt x="1003" y="149"/>
                    </a:lnTo>
                    <a:lnTo>
                      <a:pt x="953" y="112"/>
                    </a:lnTo>
                    <a:lnTo>
                      <a:pt x="842" y="37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0"/>
              <p:cNvSpPr/>
              <p:nvPr/>
            </p:nvSpPr>
            <p:spPr>
              <a:xfrm>
                <a:off x="6027500" y="3075875"/>
                <a:ext cx="5257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1498" extrusionOk="0">
                    <a:moveTo>
                      <a:pt x="1719" y="1"/>
                    </a:moveTo>
                    <a:lnTo>
                      <a:pt x="1645" y="13"/>
                    </a:lnTo>
                    <a:lnTo>
                      <a:pt x="1571" y="38"/>
                    </a:lnTo>
                    <a:lnTo>
                      <a:pt x="1509" y="75"/>
                    </a:lnTo>
                    <a:lnTo>
                      <a:pt x="1459" y="125"/>
                    </a:lnTo>
                    <a:lnTo>
                      <a:pt x="1410" y="186"/>
                    </a:lnTo>
                    <a:lnTo>
                      <a:pt x="1336" y="310"/>
                    </a:lnTo>
                    <a:lnTo>
                      <a:pt x="1249" y="409"/>
                    </a:lnTo>
                    <a:lnTo>
                      <a:pt x="1175" y="496"/>
                    </a:lnTo>
                    <a:lnTo>
                      <a:pt x="1101" y="570"/>
                    </a:lnTo>
                    <a:lnTo>
                      <a:pt x="1039" y="632"/>
                    </a:lnTo>
                    <a:lnTo>
                      <a:pt x="965" y="669"/>
                    </a:lnTo>
                    <a:lnTo>
                      <a:pt x="903" y="706"/>
                    </a:lnTo>
                    <a:lnTo>
                      <a:pt x="841" y="731"/>
                    </a:lnTo>
                    <a:lnTo>
                      <a:pt x="742" y="743"/>
                    </a:lnTo>
                    <a:lnTo>
                      <a:pt x="643" y="743"/>
                    </a:lnTo>
                    <a:lnTo>
                      <a:pt x="569" y="718"/>
                    </a:lnTo>
                    <a:lnTo>
                      <a:pt x="520" y="693"/>
                    </a:lnTo>
                    <a:lnTo>
                      <a:pt x="445" y="681"/>
                    </a:lnTo>
                    <a:lnTo>
                      <a:pt x="371" y="669"/>
                    </a:lnTo>
                    <a:lnTo>
                      <a:pt x="297" y="669"/>
                    </a:lnTo>
                    <a:lnTo>
                      <a:pt x="235" y="693"/>
                    </a:lnTo>
                    <a:lnTo>
                      <a:pt x="173" y="731"/>
                    </a:lnTo>
                    <a:lnTo>
                      <a:pt x="112" y="768"/>
                    </a:lnTo>
                    <a:lnTo>
                      <a:pt x="62" y="829"/>
                    </a:lnTo>
                    <a:lnTo>
                      <a:pt x="25" y="891"/>
                    </a:lnTo>
                    <a:lnTo>
                      <a:pt x="0" y="965"/>
                    </a:lnTo>
                    <a:lnTo>
                      <a:pt x="0" y="1040"/>
                    </a:lnTo>
                    <a:lnTo>
                      <a:pt x="0" y="1114"/>
                    </a:lnTo>
                    <a:lnTo>
                      <a:pt x="25" y="1176"/>
                    </a:lnTo>
                    <a:lnTo>
                      <a:pt x="50" y="1250"/>
                    </a:lnTo>
                    <a:lnTo>
                      <a:pt x="99" y="1299"/>
                    </a:lnTo>
                    <a:lnTo>
                      <a:pt x="149" y="1349"/>
                    </a:lnTo>
                    <a:lnTo>
                      <a:pt x="223" y="1386"/>
                    </a:lnTo>
                    <a:lnTo>
                      <a:pt x="346" y="1435"/>
                    </a:lnTo>
                    <a:lnTo>
                      <a:pt x="470" y="1472"/>
                    </a:lnTo>
                    <a:lnTo>
                      <a:pt x="606" y="1485"/>
                    </a:lnTo>
                    <a:lnTo>
                      <a:pt x="730" y="1497"/>
                    </a:lnTo>
                    <a:lnTo>
                      <a:pt x="816" y="1497"/>
                    </a:lnTo>
                    <a:lnTo>
                      <a:pt x="915" y="1485"/>
                    </a:lnTo>
                    <a:lnTo>
                      <a:pt x="1088" y="1435"/>
                    </a:lnTo>
                    <a:lnTo>
                      <a:pt x="1262" y="1361"/>
                    </a:lnTo>
                    <a:lnTo>
                      <a:pt x="1435" y="1262"/>
                    </a:lnTo>
                    <a:lnTo>
                      <a:pt x="1608" y="1126"/>
                    </a:lnTo>
                    <a:lnTo>
                      <a:pt x="1756" y="978"/>
                    </a:lnTo>
                    <a:lnTo>
                      <a:pt x="1905" y="792"/>
                    </a:lnTo>
                    <a:lnTo>
                      <a:pt x="2053" y="570"/>
                    </a:lnTo>
                    <a:lnTo>
                      <a:pt x="2090" y="508"/>
                    </a:lnTo>
                    <a:lnTo>
                      <a:pt x="2102" y="434"/>
                    </a:lnTo>
                    <a:lnTo>
                      <a:pt x="2102" y="360"/>
                    </a:lnTo>
                    <a:lnTo>
                      <a:pt x="2090" y="285"/>
                    </a:lnTo>
                    <a:lnTo>
                      <a:pt x="2078" y="224"/>
                    </a:lnTo>
                    <a:lnTo>
                      <a:pt x="2041" y="162"/>
                    </a:lnTo>
                    <a:lnTo>
                      <a:pt x="1991" y="100"/>
                    </a:lnTo>
                    <a:lnTo>
                      <a:pt x="1929" y="63"/>
                    </a:lnTo>
                    <a:lnTo>
                      <a:pt x="1855" y="26"/>
                    </a:lnTo>
                    <a:lnTo>
                      <a:pt x="1781" y="13"/>
                    </a:lnTo>
                    <a:lnTo>
                      <a:pt x="17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0"/>
              <p:cNvSpPr/>
              <p:nvPr/>
            </p:nvSpPr>
            <p:spPr>
              <a:xfrm>
                <a:off x="6472050" y="3753225"/>
                <a:ext cx="106050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3513" extrusionOk="0">
                    <a:moveTo>
                      <a:pt x="1286" y="0"/>
                    </a:moveTo>
                    <a:lnTo>
                      <a:pt x="1126" y="87"/>
                    </a:lnTo>
                    <a:lnTo>
                      <a:pt x="952" y="198"/>
                    </a:lnTo>
                    <a:lnTo>
                      <a:pt x="804" y="322"/>
                    </a:lnTo>
                    <a:lnTo>
                      <a:pt x="656" y="446"/>
                    </a:lnTo>
                    <a:lnTo>
                      <a:pt x="520" y="582"/>
                    </a:lnTo>
                    <a:lnTo>
                      <a:pt x="396" y="742"/>
                    </a:lnTo>
                    <a:lnTo>
                      <a:pt x="285" y="903"/>
                    </a:lnTo>
                    <a:lnTo>
                      <a:pt x="186" y="1064"/>
                    </a:lnTo>
                    <a:lnTo>
                      <a:pt x="112" y="1249"/>
                    </a:lnTo>
                    <a:lnTo>
                      <a:pt x="50" y="1435"/>
                    </a:lnTo>
                    <a:lnTo>
                      <a:pt x="13" y="1633"/>
                    </a:lnTo>
                    <a:lnTo>
                      <a:pt x="0" y="1818"/>
                    </a:lnTo>
                    <a:lnTo>
                      <a:pt x="13" y="2016"/>
                    </a:lnTo>
                    <a:lnTo>
                      <a:pt x="37" y="2214"/>
                    </a:lnTo>
                    <a:lnTo>
                      <a:pt x="99" y="2399"/>
                    </a:lnTo>
                    <a:lnTo>
                      <a:pt x="173" y="2572"/>
                    </a:lnTo>
                    <a:lnTo>
                      <a:pt x="235" y="2659"/>
                    </a:lnTo>
                    <a:lnTo>
                      <a:pt x="285" y="2733"/>
                    </a:lnTo>
                    <a:lnTo>
                      <a:pt x="347" y="2807"/>
                    </a:lnTo>
                    <a:lnTo>
                      <a:pt x="421" y="2882"/>
                    </a:lnTo>
                    <a:lnTo>
                      <a:pt x="569" y="3005"/>
                    </a:lnTo>
                    <a:lnTo>
                      <a:pt x="742" y="3104"/>
                    </a:lnTo>
                    <a:lnTo>
                      <a:pt x="829" y="3141"/>
                    </a:lnTo>
                    <a:lnTo>
                      <a:pt x="928" y="3166"/>
                    </a:lnTo>
                    <a:lnTo>
                      <a:pt x="1014" y="3191"/>
                    </a:lnTo>
                    <a:lnTo>
                      <a:pt x="1113" y="3215"/>
                    </a:lnTo>
                    <a:lnTo>
                      <a:pt x="1398" y="3215"/>
                    </a:lnTo>
                    <a:lnTo>
                      <a:pt x="1497" y="3191"/>
                    </a:lnTo>
                    <a:lnTo>
                      <a:pt x="1608" y="3166"/>
                    </a:lnTo>
                    <a:lnTo>
                      <a:pt x="1707" y="3117"/>
                    </a:lnTo>
                    <a:lnTo>
                      <a:pt x="1917" y="3018"/>
                    </a:lnTo>
                    <a:lnTo>
                      <a:pt x="2115" y="2931"/>
                    </a:lnTo>
                    <a:lnTo>
                      <a:pt x="2226" y="2882"/>
                    </a:lnTo>
                    <a:lnTo>
                      <a:pt x="2337" y="2844"/>
                    </a:lnTo>
                    <a:lnTo>
                      <a:pt x="2449" y="2832"/>
                    </a:lnTo>
                    <a:lnTo>
                      <a:pt x="2560" y="2832"/>
                    </a:lnTo>
                    <a:lnTo>
                      <a:pt x="2684" y="2844"/>
                    </a:lnTo>
                    <a:lnTo>
                      <a:pt x="2783" y="2882"/>
                    </a:lnTo>
                    <a:lnTo>
                      <a:pt x="2882" y="2931"/>
                    </a:lnTo>
                    <a:lnTo>
                      <a:pt x="2968" y="2993"/>
                    </a:lnTo>
                    <a:lnTo>
                      <a:pt x="3005" y="3030"/>
                    </a:lnTo>
                    <a:lnTo>
                      <a:pt x="3030" y="3079"/>
                    </a:lnTo>
                    <a:lnTo>
                      <a:pt x="3055" y="3129"/>
                    </a:lnTo>
                    <a:lnTo>
                      <a:pt x="3067" y="3178"/>
                    </a:lnTo>
                    <a:lnTo>
                      <a:pt x="3079" y="3314"/>
                    </a:lnTo>
                    <a:lnTo>
                      <a:pt x="3092" y="3389"/>
                    </a:lnTo>
                    <a:lnTo>
                      <a:pt x="3117" y="3438"/>
                    </a:lnTo>
                    <a:lnTo>
                      <a:pt x="3166" y="3488"/>
                    </a:lnTo>
                    <a:lnTo>
                      <a:pt x="3215" y="3512"/>
                    </a:lnTo>
                    <a:lnTo>
                      <a:pt x="3290" y="3512"/>
                    </a:lnTo>
                    <a:lnTo>
                      <a:pt x="3351" y="3488"/>
                    </a:lnTo>
                    <a:lnTo>
                      <a:pt x="3413" y="3463"/>
                    </a:lnTo>
                    <a:lnTo>
                      <a:pt x="3487" y="3413"/>
                    </a:lnTo>
                    <a:lnTo>
                      <a:pt x="3537" y="3364"/>
                    </a:lnTo>
                    <a:lnTo>
                      <a:pt x="3586" y="3302"/>
                    </a:lnTo>
                    <a:lnTo>
                      <a:pt x="3698" y="3154"/>
                    </a:lnTo>
                    <a:lnTo>
                      <a:pt x="3797" y="2993"/>
                    </a:lnTo>
                    <a:lnTo>
                      <a:pt x="3883" y="2832"/>
                    </a:lnTo>
                    <a:lnTo>
                      <a:pt x="3970" y="2659"/>
                    </a:lnTo>
                    <a:lnTo>
                      <a:pt x="4044" y="2486"/>
                    </a:lnTo>
                    <a:lnTo>
                      <a:pt x="4093" y="2300"/>
                    </a:lnTo>
                    <a:lnTo>
                      <a:pt x="4143" y="2127"/>
                    </a:lnTo>
                    <a:lnTo>
                      <a:pt x="4180" y="1942"/>
                    </a:lnTo>
                    <a:lnTo>
                      <a:pt x="4217" y="1756"/>
                    </a:lnTo>
                    <a:lnTo>
                      <a:pt x="4229" y="1571"/>
                    </a:lnTo>
                    <a:lnTo>
                      <a:pt x="4242" y="1385"/>
                    </a:lnTo>
                    <a:lnTo>
                      <a:pt x="4229" y="1187"/>
                    </a:lnTo>
                    <a:lnTo>
                      <a:pt x="4217" y="1002"/>
                    </a:lnTo>
                    <a:lnTo>
                      <a:pt x="4192" y="817"/>
                    </a:lnTo>
                    <a:lnTo>
                      <a:pt x="4155" y="631"/>
                    </a:lnTo>
                    <a:lnTo>
                      <a:pt x="4106" y="458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rgbClr val="E39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0"/>
              <p:cNvSpPr/>
              <p:nvPr/>
            </p:nvSpPr>
            <p:spPr>
              <a:xfrm>
                <a:off x="6472050" y="3753225"/>
                <a:ext cx="106050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3513" fill="none" extrusionOk="0">
                    <a:moveTo>
                      <a:pt x="4106" y="458"/>
                    </a:moveTo>
                    <a:lnTo>
                      <a:pt x="4106" y="458"/>
                    </a:lnTo>
                    <a:lnTo>
                      <a:pt x="4155" y="631"/>
                    </a:lnTo>
                    <a:lnTo>
                      <a:pt x="4192" y="817"/>
                    </a:lnTo>
                    <a:lnTo>
                      <a:pt x="4217" y="1002"/>
                    </a:lnTo>
                    <a:lnTo>
                      <a:pt x="4229" y="1187"/>
                    </a:lnTo>
                    <a:lnTo>
                      <a:pt x="4242" y="1385"/>
                    </a:lnTo>
                    <a:lnTo>
                      <a:pt x="4229" y="1571"/>
                    </a:lnTo>
                    <a:lnTo>
                      <a:pt x="4217" y="1756"/>
                    </a:lnTo>
                    <a:lnTo>
                      <a:pt x="4180" y="1942"/>
                    </a:lnTo>
                    <a:lnTo>
                      <a:pt x="4143" y="2127"/>
                    </a:lnTo>
                    <a:lnTo>
                      <a:pt x="4093" y="2300"/>
                    </a:lnTo>
                    <a:lnTo>
                      <a:pt x="4044" y="2486"/>
                    </a:lnTo>
                    <a:lnTo>
                      <a:pt x="3970" y="2659"/>
                    </a:lnTo>
                    <a:lnTo>
                      <a:pt x="3883" y="2832"/>
                    </a:lnTo>
                    <a:lnTo>
                      <a:pt x="3797" y="2993"/>
                    </a:lnTo>
                    <a:lnTo>
                      <a:pt x="3698" y="3154"/>
                    </a:lnTo>
                    <a:lnTo>
                      <a:pt x="3586" y="3302"/>
                    </a:lnTo>
                    <a:lnTo>
                      <a:pt x="3586" y="3302"/>
                    </a:lnTo>
                    <a:lnTo>
                      <a:pt x="3537" y="3364"/>
                    </a:lnTo>
                    <a:lnTo>
                      <a:pt x="3487" y="3413"/>
                    </a:lnTo>
                    <a:lnTo>
                      <a:pt x="3413" y="3463"/>
                    </a:lnTo>
                    <a:lnTo>
                      <a:pt x="3351" y="3488"/>
                    </a:lnTo>
                    <a:lnTo>
                      <a:pt x="3290" y="3512"/>
                    </a:lnTo>
                    <a:lnTo>
                      <a:pt x="3215" y="3512"/>
                    </a:lnTo>
                    <a:lnTo>
                      <a:pt x="3166" y="3488"/>
                    </a:lnTo>
                    <a:lnTo>
                      <a:pt x="3117" y="3438"/>
                    </a:lnTo>
                    <a:lnTo>
                      <a:pt x="3117" y="3438"/>
                    </a:lnTo>
                    <a:lnTo>
                      <a:pt x="3092" y="3389"/>
                    </a:lnTo>
                    <a:lnTo>
                      <a:pt x="3079" y="3314"/>
                    </a:lnTo>
                    <a:lnTo>
                      <a:pt x="3067" y="3178"/>
                    </a:lnTo>
                    <a:lnTo>
                      <a:pt x="3067" y="3178"/>
                    </a:lnTo>
                    <a:lnTo>
                      <a:pt x="3055" y="3129"/>
                    </a:lnTo>
                    <a:lnTo>
                      <a:pt x="3030" y="3079"/>
                    </a:lnTo>
                    <a:lnTo>
                      <a:pt x="3005" y="3030"/>
                    </a:lnTo>
                    <a:lnTo>
                      <a:pt x="2968" y="2993"/>
                    </a:lnTo>
                    <a:lnTo>
                      <a:pt x="2882" y="2931"/>
                    </a:lnTo>
                    <a:lnTo>
                      <a:pt x="2783" y="2882"/>
                    </a:lnTo>
                    <a:lnTo>
                      <a:pt x="2684" y="2844"/>
                    </a:lnTo>
                    <a:lnTo>
                      <a:pt x="2560" y="2832"/>
                    </a:lnTo>
                    <a:lnTo>
                      <a:pt x="2449" y="2832"/>
                    </a:lnTo>
                    <a:lnTo>
                      <a:pt x="2337" y="2844"/>
                    </a:lnTo>
                    <a:lnTo>
                      <a:pt x="2337" y="2844"/>
                    </a:lnTo>
                    <a:lnTo>
                      <a:pt x="2226" y="2882"/>
                    </a:lnTo>
                    <a:lnTo>
                      <a:pt x="2115" y="2931"/>
                    </a:lnTo>
                    <a:lnTo>
                      <a:pt x="1917" y="3018"/>
                    </a:lnTo>
                    <a:lnTo>
                      <a:pt x="1707" y="3117"/>
                    </a:lnTo>
                    <a:lnTo>
                      <a:pt x="1608" y="3166"/>
                    </a:lnTo>
                    <a:lnTo>
                      <a:pt x="1497" y="3191"/>
                    </a:lnTo>
                    <a:lnTo>
                      <a:pt x="1497" y="3191"/>
                    </a:lnTo>
                    <a:lnTo>
                      <a:pt x="1398" y="3215"/>
                    </a:lnTo>
                    <a:lnTo>
                      <a:pt x="1299" y="3215"/>
                    </a:lnTo>
                    <a:lnTo>
                      <a:pt x="1212" y="3215"/>
                    </a:lnTo>
                    <a:lnTo>
                      <a:pt x="1113" y="3215"/>
                    </a:lnTo>
                    <a:lnTo>
                      <a:pt x="1014" y="3191"/>
                    </a:lnTo>
                    <a:lnTo>
                      <a:pt x="928" y="3166"/>
                    </a:lnTo>
                    <a:lnTo>
                      <a:pt x="829" y="3141"/>
                    </a:lnTo>
                    <a:lnTo>
                      <a:pt x="742" y="3104"/>
                    </a:lnTo>
                    <a:lnTo>
                      <a:pt x="569" y="3005"/>
                    </a:lnTo>
                    <a:lnTo>
                      <a:pt x="421" y="2882"/>
                    </a:lnTo>
                    <a:lnTo>
                      <a:pt x="347" y="2807"/>
                    </a:lnTo>
                    <a:lnTo>
                      <a:pt x="285" y="2733"/>
                    </a:lnTo>
                    <a:lnTo>
                      <a:pt x="235" y="2659"/>
                    </a:lnTo>
                    <a:lnTo>
                      <a:pt x="173" y="2572"/>
                    </a:lnTo>
                    <a:lnTo>
                      <a:pt x="173" y="2572"/>
                    </a:lnTo>
                    <a:lnTo>
                      <a:pt x="99" y="2399"/>
                    </a:lnTo>
                    <a:lnTo>
                      <a:pt x="37" y="2214"/>
                    </a:lnTo>
                    <a:lnTo>
                      <a:pt x="13" y="2016"/>
                    </a:lnTo>
                    <a:lnTo>
                      <a:pt x="0" y="1818"/>
                    </a:lnTo>
                    <a:lnTo>
                      <a:pt x="13" y="1633"/>
                    </a:lnTo>
                    <a:lnTo>
                      <a:pt x="50" y="1435"/>
                    </a:lnTo>
                    <a:lnTo>
                      <a:pt x="112" y="1249"/>
                    </a:lnTo>
                    <a:lnTo>
                      <a:pt x="186" y="1064"/>
                    </a:lnTo>
                    <a:lnTo>
                      <a:pt x="186" y="1064"/>
                    </a:lnTo>
                    <a:lnTo>
                      <a:pt x="285" y="903"/>
                    </a:lnTo>
                    <a:lnTo>
                      <a:pt x="396" y="742"/>
                    </a:lnTo>
                    <a:lnTo>
                      <a:pt x="520" y="582"/>
                    </a:lnTo>
                    <a:lnTo>
                      <a:pt x="656" y="446"/>
                    </a:lnTo>
                    <a:lnTo>
                      <a:pt x="804" y="322"/>
                    </a:lnTo>
                    <a:lnTo>
                      <a:pt x="952" y="198"/>
                    </a:lnTo>
                    <a:lnTo>
                      <a:pt x="1126" y="87"/>
                    </a:lnTo>
                    <a:lnTo>
                      <a:pt x="1286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0"/>
              <p:cNvSpPr/>
              <p:nvPr/>
            </p:nvSpPr>
            <p:spPr>
              <a:xfrm>
                <a:off x="6459675" y="3740550"/>
                <a:ext cx="130800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5232" h="4514" extrusionOk="0">
                    <a:moveTo>
                      <a:pt x="1744" y="0"/>
                    </a:moveTo>
                    <a:lnTo>
                      <a:pt x="1645" y="25"/>
                    </a:lnTo>
                    <a:lnTo>
                      <a:pt x="1546" y="62"/>
                    </a:lnTo>
                    <a:lnTo>
                      <a:pt x="1336" y="186"/>
                    </a:lnTo>
                    <a:lnTo>
                      <a:pt x="1126" y="322"/>
                    </a:lnTo>
                    <a:lnTo>
                      <a:pt x="940" y="470"/>
                    </a:lnTo>
                    <a:lnTo>
                      <a:pt x="767" y="631"/>
                    </a:lnTo>
                    <a:lnTo>
                      <a:pt x="607" y="792"/>
                    </a:lnTo>
                    <a:lnTo>
                      <a:pt x="458" y="977"/>
                    </a:lnTo>
                    <a:lnTo>
                      <a:pt x="335" y="1163"/>
                    </a:lnTo>
                    <a:lnTo>
                      <a:pt x="236" y="1348"/>
                    </a:lnTo>
                    <a:lnTo>
                      <a:pt x="174" y="1472"/>
                    </a:lnTo>
                    <a:lnTo>
                      <a:pt x="124" y="1596"/>
                    </a:lnTo>
                    <a:lnTo>
                      <a:pt x="87" y="1719"/>
                    </a:lnTo>
                    <a:lnTo>
                      <a:pt x="50" y="1855"/>
                    </a:lnTo>
                    <a:lnTo>
                      <a:pt x="25" y="1979"/>
                    </a:lnTo>
                    <a:lnTo>
                      <a:pt x="13" y="2103"/>
                    </a:lnTo>
                    <a:lnTo>
                      <a:pt x="1" y="2362"/>
                    </a:lnTo>
                    <a:lnTo>
                      <a:pt x="1" y="2486"/>
                    </a:lnTo>
                    <a:lnTo>
                      <a:pt x="13" y="2610"/>
                    </a:lnTo>
                    <a:lnTo>
                      <a:pt x="25" y="2746"/>
                    </a:lnTo>
                    <a:lnTo>
                      <a:pt x="63" y="2857"/>
                    </a:lnTo>
                    <a:lnTo>
                      <a:pt x="87" y="2981"/>
                    </a:lnTo>
                    <a:lnTo>
                      <a:pt x="137" y="3104"/>
                    </a:lnTo>
                    <a:lnTo>
                      <a:pt x="186" y="3215"/>
                    </a:lnTo>
                    <a:lnTo>
                      <a:pt x="236" y="3327"/>
                    </a:lnTo>
                    <a:lnTo>
                      <a:pt x="310" y="3450"/>
                    </a:lnTo>
                    <a:lnTo>
                      <a:pt x="396" y="3562"/>
                    </a:lnTo>
                    <a:lnTo>
                      <a:pt x="483" y="3661"/>
                    </a:lnTo>
                    <a:lnTo>
                      <a:pt x="582" y="3760"/>
                    </a:lnTo>
                    <a:lnTo>
                      <a:pt x="693" y="3858"/>
                    </a:lnTo>
                    <a:lnTo>
                      <a:pt x="804" y="3933"/>
                    </a:lnTo>
                    <a:lnTo>
                      <a:pt x="928" y="4007"/>
                    </a:lnTo>
                    <a:lnTo>
                      <a:pt x="1052" y="4069"/>
                    </a:lnTo>
                    <a:lnTo>
                      <a:pt x="1175" y="4118"/>
                    </a:lnTo>
                    <a:lnTo>
                      <a:pt x="1299" y="4168"/>
                    </a:lnTo>
                    <a:lnTo>
                      <a:pt x="1435" y="4192"/>
                    </a:lnTo>
                    <a:lnTo>
                      <a:pt x="1571" y="4217"/>
                    </a:lnTo>
                    <a:lnTo>
                      <a:pt x="1707" y="4229"/>
                    </a:lnTo>
                    <a:lnTo>
                      <a:pt x="1843" y="4229"/>
                    </a:lnTo>
                    <a:lnTo>
                      <a:pt x="1979" y="4217"/>
                    </a:lnTo>
                    <a:lnTo>
                      <a:pt x="2115" y="4180"/>
                    </a:lnTo>
                    <a:lnTo>
                      <a:pt x="2251" y="4143"/>
                    </a:lnTo>
                    <a:lnTo>
                      <a:pt x="2387" y="4093"/>
                    </a:lnTo>
                    <a:lnTo>
                      <a:pt x="2635" y="3970"/>
                    </a:lnTo>
                    <a:lnTo>
                      <a:pt x="2808" y="3896"/>
                    </a:lnTo>
                    <a:lnTo>
                      <a:pt x="2956" y="3846"/>
                    </a:lnTo>
                    <a:lnTo>
                      <a:pt x="3018" y="3834"/>
                    </a:lnTo>
                    <a:lnTo>
                      <a:pt x="3067" y="3834"/>
                    </a:lnTo>
                    <a:lnTo>
                      <a:pt x="3080" y="3933"/>
                    </a:lnTo>
                    <a:lnTo>
                      <a:pt x="3105" y="4032"/>
                    </a:lnTo>
                    <a:lnTo>
                      <a:pt x="3142" y="4131"/>
                    </a:lnTo>
                    <a:lnTo>
                      <a:pt x="3203" y="4242"/>
                    </a:lnTo>
                    <a:lnTo>
                      <a:pt x="3253" y="4304"/>
                    </a:lnTo>
                    <a:lnTo>
                      <a:pt x="3315" y="4353"/>
                    </a:lnTo>
                    <a:lnTo>
                      <a:pt x="3377" y="4403"/>
                    </a:lnTo>
                    <a:lnTo>
                      <a:pt x="3438" y="4440"/>
                    </a:lnTo>
                    <a:lnTo>
                      <a:pt x="3500" y="4477"/>
                    </a:lnTo>
                    <a:lnTo>
                      <a:pt x="3574" y="4502"/>
                    </a:lnTo>
                    <a:lnTo>
                      <a:pt x="3661" y="4514"/>
                    </a:lnTo>
                    <a:lnTo>
                      <a:pt x="3859" y="4514"/>
                    </a:lnTo>
                    <a:lnTo>
                      <a:pt x="3970" y="4477"/>
                    </a:lnTo>
                    <a:lnTo>
                      <a:pt x="4081" y="4440"/>
                    </a:lnTo>
                    <a:lnTo>
                      <a:pt x="4180" y="4390"/>
                    </a:lnTo>
                    <a:lnTo>
                      <a:pt x="4267" y="4328"/>
                    </a:lnTo>
                    <a:lnTo>
                      <a:pt x="4353" y="4254"/>
                    </a:lnTo>
                    <a:lnTo>
                      <a:pt x="4428" y="4180"/>
                    </a:lnTo>
                    <a:lnTo>
                      <a:pt x="4489" y="4118"/>
                    </a:lnTo>
                    <a:lnTo>
                      <a:pt x="4613" y="3933"/>
                    </a:lnTo>
                    <a:lnTo>
                      <a:pt x="4724" y="3747"/>
                    </a:lnTo>
                    <a:lnTo>
                      <a:pt x="4823" y="3562"/>
                    </a:lnTo>
                    <a:lnTo>
                      <a:pt x="4922" y="3364"/>
                    </a:lnTo>
                    <a:lnTo>
                      <a:pt x="4996" y="3166"/>
                    </a:lnTo>
                    <a:lnTo>
                      <a:pt x="5071" y="2956"/>
                    </a:lnTo>
                    <a:lnTo>
                      <a:pt x="5133" y="2746"/>
                    </a:lnTo>
                    <a:lnTo>
                      <a:pt x="5170" y="2535"/>
                    </a:lnTo>
                    <a:lnTo>
                      <a:pt x="5207" y="2325"/>
                    </a:lnTo>
                    <a:lnTo>
                      <a:pt x="5219" y="2103"/>
                    </a:lnTo>
                    <a:lnTo>
                      <a:pt x="5231" y="1892"/>
                    </a:lnTo>
                    <a:lnTo>
                      <a:pt x="5231" y="1670"/>
                    </a:lnTo>
                    <a:lnTo>
                      <a:pt x="5207" y="1460"/>
                    </a:lnTo>
                    <a:lnTo>
                      <a:pt x="5182" y="1237"/>
                    </a:lnTo>
                    <a:lnTo>
                      <a:pt x="5133" y="1027"/>
                    </a:lnTo>
                    <a:lnTo>
                      <a:pt x="5083" y="817"/>
                    </a:lnTo>
                    <a:lnTo>
                      <a:pt x="5046" y="730"/>
                    </a:lnTo>
                    <a:lnTo>
                      <a:pt x="4984" y="643"/>
                    </a:lnTo>
                    <a:lnTo>
                      <a:pt x="4922" y="569"/>
                    </a:lnTo>
                    <a:lnTo>
                      <a:pt x="4836" y="520"/>
                    </a:lnTo>
                    <a:lnTo>
                      <a:pt x="4749" y="483"/>
                    </a:lnTo>
                    <a:lnTo>
                      <a:pt x="4663" y="470"/>
                    </a:lnTo>
                    <a:lnTo>
                      <a:pt x="4564" y="458"/>
                    </a:lnTo>
                    <a:lnTo>
                      <a:pt x="4465" y="483"/>
                    </a:lnTo>
                    <a:lnTo>
                      <a:pt x="4366" y="520"/>
                    </a:lnTo>
                    <a:lnTo>
                      <a:pt x="4279" y="582"/>
                    </a:lnTo>
                    <a:lnTo>
                      <a:pt x="4217" y="643"/>
                    </a:lnTo>
                    <a:lnTo>
                      <a:pt x="4168" y="730"/>
                    </a:lnTo>
                    <a:lnTo>
                      <a:pt x="4131" y="817"/>
                    </a:lnTo>
                    <a:lnTo>
                      <a:pt x="4106" y="903"/>
                    </a:lnTo>
                    <a:lnTo>
                      <a:pt x="4106" y="1002"/>
                    </a:lnTo>
                    <a:lnTo>
                      <a:pt x="4119" y="1101"/>
                    </a:lnTo>
                    <a:lnTo>
                      <a:pt x="4193" y="1373"/>
                    </a:lnTo>
                    <a:lnTo>
                      <a:pt x="4230" y="1645"/>
                    </a:lnTo>
                    <a:lnTo>
                      <a:pt x="4230" y="1917"/>
                    </a:lnTo>
                    <a:lnTo>
                      <a:pt x="4217" y="2189"/>
                    </a:lnTo>
                    <a:lnTo>
                      <a:pt x="4168" y="2461"/>
                    </a:lnTo>
                    <a:lnTo>
                      <a:pt x="4094" y="2721"/>
                    </a:lnTo>
                    <a:lnTo>
                      <a:pt x="4007" y="2981"/>
                    </a:lnTo>
                    <a:lnTo>
                      <a:pt x="3884" y="3215"/>
                    </a:lnTo>
                    <a:lnTo>
                      <a:pt x="3772" y="3104"/>
                    </a:lnTo>
                    <a:lnTo>
                      <a:pt x="3649" y="3018"/>
                    </a:lnTo>
                    <a:lnTo>
                      <a:pt x="3550" y="2956"/>
                    </a:lnTo>
                    <a:lnTo>
                      <a:pt x="3438" y="2906"/>
                    </a:lnTo>
                    <a:lnTo>
                      <a:pt x="3315" y="2869"/>
                    </a:lnTo>
                    <a:lnTo>
                      <a:pt x="3203" y="2844"/>
                    </a:lnTo>
                    <a:lnTo>
                      <a:pt x="3067" y="2832"/>
                    </a:lnTo>
                    <a:lnTo>
                      <a:pt x="2944" y="2832"/>
                    </a:lnTo>
                    <a:lnTo>
                      <a:pt x="2820" y="2844"/>
                    </a:lnTo>
                    <a:lnTo>
                      <a:pt x="2696" y="2869"/>
                    </a:lnTo>
                    <a:lnTo>
                      <a:pt x="2560" y="2919"/>
                    </a:lnTo>
                    <a:lnTo>
                      <a:pt x="2437" y="2968"/>
                    </a:lnTo>
                    <a:lnTo>
                      <a:pt x="2189" y="3079"/>
                    </a:lnTo>
                    <a:lnTo>
                      <a:pt x="2029" y="3154"/>
                    </a:lnTo>
                    <a:lnTo>
                      <a:pt x="1942" y="3191"/>
                    </a:lnTo>
                    <a:lnTo>
                      <a:pt x="1868" y="3215"/>
                    </a:lnTo>
                    <a:lnTo>
                      <a:pt x="1769" y="3228"/>
                    </a:lnTo>
                    <a:lnTo>
                      <a:pt x="1658" y="3215"/>
                    </a:lnTo>
                    <a:lnTo>
                      <a:pt x="1559" y="3191"/>
                    </a:lnTo>
                    <a:lnTo>
                      <a:pt x="1447" y="3154"/>
                    </a:lnTo>
                    <a:lnTo>
                      <a:pt x="1349" y="3092"/>
                    </a:lnTo>
                    <a:lnTo>
                      <a:pt x="1262" y="3018"/>
                    </a:lnTo>
                    <a:lnTo>
                      <a:pt x="1175" y="2931"/>
                    </a:lnTo>
                    <a:lnTo>
                      <a:pt x="1114" y="2832"/>
                    </a:lnTo>
                    <a:lnTo>
                      <a:pt x="1064" y="2721"/>
                    </a:lnTo>
                    <a:lnTo>
                      <a:pt x="1027" y="2597"/>
                    </a:lnTo>
                    <a:lnTo>
                      <a:pt x="1002" y="2474"/>
                    </a:lnTo>
                    <a:lnTo>
                      <a:pt x="1002" y="2337"/>
                    </a:lnTo>
                    <a:lnTo>
                      <a:pt x="1002" y="2201"/>
                    </a:lnTo>
                    <a:lnTo>
                      <a:pt x="1027" y="2065"/>
                    </a:lnTo>
                    <a:lnTo>
                      <a:pt x="1077" y="1929"/>
                    </a:lnTo>
                    <a:lnTo>
                      <a:pt x="1126" y="1793"/>
                    </a:lnTo>
                    <a:lnTo>
                      <a:pt x="1213" y="1645"/>
                    </a:lnTo>
                    <a:lnTo>
                      <a:pt x="1311" y="1509"/>
                    </a:lnTo>
                    <a:lnTo>
                      <a:pt x="1423" y="1385"/>
                    </a:lnTo>
                    <a:lnTo>
                      <a:pt x="1546" y="1262"/>
                    </a:lnTo>
                    <a:lnTo>
                      <a:pt x="1670" y="1163"/>
                    </a:lnTo>
                    <a:lnTo>
                      <a:pt x="1781" y="1076"/>
                    </a:lnTo>
                    <a:lnTo>
                      <a:pt x="1905" y="1002"/>
                    </a:lnTo>
                    <a:lnTo>
                      <a:pt x="2016" y="940"/>
                    </a:lnTo>
                    <a:lnTo>
                      <a:pt x="2103" y="891"/>
                    </a:lnTo>
                    <a:lnTo>
                      <a:pt x="2177" y="817"/>
                    </a:lnTo>
                    <a:lnTo>
                      <a:pt x="2227" y="742"/>
                    </a:lnTo>
                    <a:lnTo>
                      <a:pt x="2264" y="643"/>
                    </a:lnTo>
                    <a:lnTo>
                      <a:pt x="2288" y="557"/>
                    </a:lnTo>
                    <a:lnTo>
                      <a:pt x="2288" y="458"/>
                    </a:lnTo>
                    <a:lnTo>
                      <a:pt x="2264" y="359"/>
                    </a:lnTo>
                    <a:lnTo>
                      <a:pt x="2227" y="272"/>
                    </a:lnTo>
                    <a:lnTo>
                      <a:pt x="2177" y="186"/>
                    </a:lnTo>
                    <a:lnTo>
                      <a:pt x="2103" y="112"/>
                    </a:lnTo>
                    <a:lnTo>
                      <a:pt x="2016" y="62"/>
                    </a:lnTo>
                    <a:lnTo>
                      <a:pt x="1930" y="25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rgbClr val="E39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0"/>
              <p:cNvSpPr/>
              <p:nvPr/>
            </p:nvSpPr>
            <p:spPr>
              <a:xfrm>
                <a:off x="6198150" y="3178525"/>
                <a:ext cx="72350" cy="211475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8459" extrusionOk="0">
                    <a:moveTo>
                      <a:pt x="1892" y="0"/>
                    </a:moveTo>
                    <a:lnTo>
                      <a:pt x="1806" y="13"/>
                    </a:lnTo>
                    <a:lnTo>
                      <a:pt x="1707" y="50"/>
                    </a:lnTo>
                    <a:lnTo>
                      <a:pt x="1620" y="112"/>
                    </a:lnTo>
                    <a:lnTo>
                      <a:pt x="1546" y="186"/>
                    </a:lnTo>
                    <a:lnTo>
                      <a:pt x="1496" y="260"/>
                    </a:lnTo>
                    <a:lnTo>
                      <a:pt x="1459" y="347"/>
                    </a:lnTo>
                    <a:lnTo>
                      <a:pt x="1447" y="446"/>
                    </a:lnTo>
                    <a:lnTo>
                      <a:pt x="1435" y="544"/>
                    </a:lnTo>
                    <a:lnTo>
                      <a:pt x="1459" y="631"/>
                    </a:lnTo>
                    <a:lnTo>
                      <a:pt x="1496" y="730"/>
                    </a:lnTo>
                    <a:lnTo>
                      <a:pt x="1595" y="953"/>
                    </a:lnTo>
                    <a:lnTo>
                      <a:pt x="1682" y="1163"/>
                    </a:lnTo>
                    <a:lnTo>
                      <a:pt x="1756" y="1385"/>
                    </a:lnTo>
                    <a:lnTo>
                      <a:pt x="1806" y="1620"/>
                    </a:lnTo>
                    <a:lnTo>
                      <a:pt x="1855" y="1843"/>
                    </a:lnTo>
                    <a:lnTo>
                      <a:pt x="1880" y="2078"/>
                    </a:lnTo>
                    <a:lnTo>
                      <a:pt x="1892" y="2300"/>
                    </a:lnTo>
                    <a:lnTo>
                      <a:pt x="1892" y="2523"/>
                    </a:lnTo>
                    <a:lnTo>
                      <a:pt x="1892" y="2758"/>
                    </a:lnTo>
                    <a:lnTo>
                      <a:pt x="1880" y="2968"/>
                    </a:lnTo>
                    <a:lnTo>
                      <a:pt x="1855" y="3191"/>
                    </a:lnTo>
                    <a:lnTo>
                      <a:pt x="1818" y="3401"/>
                    </a:lnTo>
                    <a:lnTo>
                      <a:pt x="1744" y="3809"/>
                    </a:lnTo>
                    <a:lnTo>
                      <a:pt x="1645" y="4180"/>
                    </a:lnTo>
                    <a:lnTo>
                      <a:pt x="1571" y="4452"/>
                    </a:lnTo>
                    <a:lnTo>
                      <a:pt x="1472" y="4736"/>
                    </a:lnTo>
                    <a:lnTo>
                      <a:pt x="1274" y="5281"/>
                    </a:lnTo>
                    <a:lnTo>
                      <a:pt x="1051" y="5837"/>
                    </a:lnTo>
                    <a:lnTo>
                      <a:pt x="816" y="6393"/>
                    </a:lnTo>
                    <a:lnTo>
                      <a:pt x="618" y="6863"/>
                    </a:lnTo>
                    <a:lnTo>
                      <a:pt x="421" y="7346"/>
                    </a:lnTo>
                    <a:lnTo>
                      <a:pt x="309" y="7370"/>
                    </a:lnTo>
                    <a:lnTo>
                      <a:pt x="210" y="7432"/>
                    </a:lnTo>
                    <a:lnTo>
                      <a:pt x="124" y="7506"/>
                    </a:lnTo>
                    <a:lnTo>
                      <a:pt x="62" y="7605"/>
                    </a:lnTo>
                    <a:lnTo>
                      <a:pt x="13" y="7692"/>
                    </a:lnTo>
                    <a:lnTo>
                      <a:pt x="0" y="7791"/>
                    </a:lnTo>
                    <a:lnTo>
                      <a:pt x="0" y="7890"/>
                    </a:lnTo>
                    <a:lnTo>
                      <a:pt x="25" y="7976"/>
                    </a:lnTo>
                    <a:lnTo>
                      <a:pt x="50" y="8075"/>
                    </a:lnTo>
                    <a:lnTo>
                      <a:pt x="111" y="8149"/>
                    </a:lnTo>
                    <a:lnTo>
                      <a:pt x="173" y="8224"/>
                    </a:lnTo>
                    <a:lnTo>
                      <a:pt x="260" y="8273"/>
                    </a:lnTo>
                    <a:lnTo>
                      <a:pt x="482" y="8397"/>
                    </a:lnTo>
                    <a:lnTo>
                      <a:pt x="544" y="8421"/>
                    </a:lnTo>
                    <a:lnTo>
                      <a:pt x="606" y="8446"/>
                    </a:lnTo>
                    <a:lnTo>
                      <a:pt x="656" y="8459"/>
                    </a:lnTo>
                    <a:lnTo>
                      <a:pt x="717" y="8459"/>
                    </a:lnTo>
                    <a:lnTo>
                      <a:pt x="816" y="8446"/>
                    </a:lnTo>
                    <a:lnTo>
                      <a:pt x="903" y="8421"/>
                    </a:lnTo>
                    <a:lnTo>
                      <a:pt x="989" y="8372"/>
                    </a:lnTo>
                    <a:lnTo>
                      <a:pt x="1076" y="8310"/>
                    </a:lnTo>
                    <a:lnTo>
                      <a:pt x="1138" y="8224"/>
                    </a:lnTo>
                    <a:lnTo>
                      <a:pt x="1187" y="8137"/>
                    </a:lnTo>
                    <a:lnTo>
                      <a:pt x="1459" y="7457"/>
                    </a:lnTo>
                    <a:lnTo>
                      <a:pt x="1744" y="6777"/>
                    </a:lnTo>
                    <a:lnTo>
                      <a:pt x="1979" y="6208"/>
                    </a:lnTo>
                    <a:lnTo>
                      <a:pt x="2214" y="5639"/>
                    </a:lnTo>
                    <a:lnTo>
                      <a:pt x="2424" y="5046"/>
                    </a:lnTo>
                    <a:lnTo>
                      <a:pt x="2523" y="4749"/>
                    </a:lnTo>
                    <a:lnTo>
                      <a:pt x="2609" y="4440"/>
                    </a:lnTo>
                    <a:lnTo>
                      <a:pt x="2721" y="4007"/>
                    </a:lnTo>
                    <a:lnTo>
                      <a:pt x="2770" y="3772"/>
                    </a:lnTo>
                    <a:lnTo>
                      <a:pt x="2807" y="3525"/>
                    </a:lnTo>
                    <a:lnTo>
                      <a:pt x="2844" y="3265"/>
                    </a:lnTo>
                    <a:lnTo>
                      <a:pt x="2869" y="3005"/>
                    </a:lnTo>
                    <a:lnTo>
                      <a:pt x="2894" y="2746"/>
                    </a:lnTo>
                    <a:lnTo>
                      <a:pt x="2894" y="2474"/>
                    </a:lnTo>
                    <a:lnTo>
                      <a:pt x="2894" y="2201"/>
                    </a:lnTo>
                    <a:lnTo>
                      <a:pt x="2869" y="1917"/>
                    </a:lnTo>
                    <a:lnTo>
                      <a:pt x="2832" y="1645"/>
                    </a:lnTo>
                    <a:lnTo>
                      <a:pt x="2782" y="1361"/>
                    </a:lnTo>
                    <a:lnTo>
                      <a:pt x="2708" y="1089"/>
                    </a:lnTo>
                    <a:lnTo>
                      <a:pt x="2622" y="804"/>
                    </a:lnTo>
                    <a:lnTo>
                      <a:pt x="2510" y="532"/>
                    </a:lnTo>
                    <a:lnTo>
                      <a:pt x="2387" y="260"/>
                    </a:lnTo>
                    <a:lnTo>
                      <a:pt x="2325" y="186"/>
                    </a:lnTo>
                    <a:lnTo>
                      <a:pt x="2251" y="112"/>
                    </a:lnTo>
                    <a:lnTo>
                      <a:pt x="2177" y="62"/>
                    </a:lnTo>
                    <a:lnTo>
                      <a:pt x="2090" y="25"/>
                    </a:lnTo>
                    <a:lnTo>
                      <a:pt x="19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0"/>
              <p:cNvSpPr/>
              <p:nvPr/>
            </p:nvSpPr>
            <p:spPr>
              <a:xfrm>
                <a:off x="6118075" y="3364625"/>
                <a:ext cx="137600" cy="176250"/>
              </a:xfrm>
              <a:custGeom>
                <a:avLst/>
                <a:gdLst/>
                <a:ahLst/>
                <a:cxnLst/>
                <a:rect l="l" t="t" r="r" b="b"/>
                <a:pathLst>
                  <a:path w="5504" h="7050" extrusionOk="0">
                    <a:moveTo>
                      <a:pt x="3104" y="1"/>
                    </a:moveTo>
                    <a:lnTo>
                      <a:pt x="2968" y="13"/>
                    </a:lnTo>
                    <a:lnTo>
                      <a:pt x="2832" y="38"/>
                    </a:lnTo>
                    <a:lnTo>
                      <a:pt x="2696" y="75"/>
                    </a:lnTo>
                    <a:lnTo>
                      <a:pt x="2573" y="124"/>
                    </a:lnTo>
                    <a:lnTo>
                      <a:pt x="2449" y="174"/>
                    </a:lnTo>
                    <a:lnTo>
                      <a:pt x="2338" y="236"/>
                    </a:lnTo>
                    <a:lnTo>
                      <a:pt x="2239" y="297"/>
                    </a:lnTo>
                    <a:lnTo>
                      <a:pt x="2140" y="372"/>
                    </a:lnTo>
                    <a:lnTo>
                      <a:pt x="2041" y="446"/>
                    </a:lnTo>
                    <a:lnTo>
                      <a:pt x="1855" y="619"/>
                    </a:lnTo>
                    <a:lnTo>
                      <a:pt x="1695" y="817"/>
                    </a:lnTo>
                    <a:lnTo>
                      <a:pt x="1546" y="1015"/>
                    </a:lnTo>
                    <a:lnTo>
                      <a:pt x="1410" y="1212"/>
                    </a:lnTo>
                    <a:lnTo>
                      <a:pt x="1286" y="1423"/>
                    </a:lnTo>
                    <a:lnTo>
                      <a:pt x="1101" y="1744"/>
                    </a:lnTo>
                    <a:lnTo>
                      <a:pt x="928" y="2066"/>
                    </a:lnTo>
                    <a:lnTo>
                      <a:pt x="767" y="2400"/>
                    </a:lnTo>
                    <a:lnTo>
                      <a:pt x="606" y="2733"/>
                    </a:lnTo>
                    <a:lnTo>
                      <a:pt x="446" y="3067"/>
                    </a:lnTo>
                    <a:lnTo>
                      <a:pt x="310" y="3401"/>
                    </a:lnTo>
                    <a:lnTo>
                      <a:pt x="161" y="3747"/>
                    </a:lnTo>
                    <a:lnTo>
                      <a:pt x="38" y="4094"/>
                    </a:lnTo>
                    <a:lnTo>
                      <a:pt x="13" y="4193"/>
                    </a:lnTo>
                    <a:lnTo>
                      <a:pt x="0" y="4291"/>
                    </a:lnTo>
                    <a:lnTo>
                      <a:pt x="13" y="4378"/>
                    </a:lnTo>
                    <a:lnTo>
                      <a:pt x="50" y="4477"/>
                    </a:lnTo>
                    <a:lnTo>
                      <a:pt x="99" y="4551"/>
                    </a:lnTo>
                    <a:lnTo>
                      <a:pt x="161" y="4625"/>
                    </a:lnTo>
                    <a:lnTo>
                      <a:pt x="235" y="4687"/>
                    </a:lnTo>
                    <a:lnTo>
                      <a:pt x="334" y="4737"/>
                    </a:lnTo>
                    <a:lnTo>
                      <a:pt x="433" y="4761"/>
                    </a:lnTo>
                    <a:lnTo>
                      <a:pt x="532" y="4761"/>
                    </a:lnTo>
                    <a:lnTo>
                      <a:pt x="619" y="4749"/>
                    </a:lnTo>
                    <a:lnTo>
                      <a:pt x="718" y="4724"/>
                    </a:lnTo>
                    <a:lnTo>
                      <a:pt x="792" y="4675"/>
                    </a:lnTo>
                    <a:lnTo>
                      <a:pt x="866" y="4601"/>
                    </a:lnTo>
                    <a:lnTo>
                      <a:pt x="928" y="4526"/>
                    </a:lnTo>
                    <a:lnTo>
                      <a:pt x="977" y="4440"/>
                    </a:lnTo>
                    <a:lnTo>
                      <a:pt x="1101" y="4118"/>
                    </a:lnTo>
                    <a:lnTo>
                      <a:pt x="1225" y="3797"/>
                    </a:lnTo>
                    <a:lnTo>
                      <a:pt x="1361" y="3475"/>
                    </a:lnTo>
                    <a:lnTo>
                      <a:pt x="1509" y="3154"/>
                    </a:lnTo>
                    <a:lnTo>
                      <a:pt x="1657" y="2845"/>
                    </a:lnTo>
                    <a:lnTo>
                      <a:pt x="1818" y="2536"/>
                    </a:lnTo>
                    <a:lnTo>
                      <a:pt x="1979" y="2226"/>
                    </a:lnTo>
                    <a:lnTo>
                      <a:pt x="2152" y="1917"/>
                    </a:lnTo>
                    <a:lnTo>
                      <a:pt x="2338" y="1633"/>
                    </a:lnTo>
                    <a:lnTo>
                      <a:pt x="2424" y="1497"/>
                    </a:lnTo>
                    <a:lnTo>
                      <a:pt x="2535" y="1373"/>
                    </a:lnTo>
                    <a:lnTo>
                      <a:pt x="2634" y="1250"/>
                    </a:lnTo>
                    <a:lnTo>
                      <a:pt x="2746" y="1163"/>
                    </a:lnTo>
                    <a:lnTo>
                      <a:pt x="2869" y="1089"/>
                    </a:lnTo>
                    <a:lnTo>
                      <a:pt x="2993" y="1027"/>
                    </a:lnTo>
                    <a:lnTo>
                      <a:pt x="3117" y="1002"/>
                    </a:lnTo>
                    <a:lnTo>
                      <a:pt x="3253" y="1002"/>
                    </a:lnTo>
                    <a:lnTo>
                      <a:pt x="3389" y="1027"/>
                    </a:lnTo>
                    <a:lnTo>
                      <a:pt x="3512" y="1064"/>
                    </a:lnTo>
                    <a:lnTo>
                      <a:pt x="3648" y="1126"/>
                    </a:lnTo>
                    <a:lnTo>
                      <a:pt x="3772" y="1200"/>
                    </a:lnTo>
                    <a:lnTo>
                      <a:pt x="3896" y="1299"/>
                    </a:lnTo>
                    <a:lnTo>
                      <a:pt x="4007" y="1410"/>
                    </a:lnTo>
                    <a:lnTo>
                      <a:pt x="4094" y="1534"/>
                    </a:lnTo>
                    <a:lnTo>
                      <a:pt x="4180" y="1658"/>
                    </a:lnTo>
                    <a:lnTo>
                      <a:pt x="4254" y="1806"/>
                    </a:lnTo>
                    <a:lnTo>
                      <a:pt x="4316" y="1967"/>
                    </a:lnTo>
                    <a:lnTo>
                      <a:pt x="4366" y="2140"/>
                    </a:lnTo>
                    <a:lnTo>
                      <a:pt x="4415" y="2325"/>
                    </a:lnTo>
                    <a:lnTo>
                      <a:pt x="4452" y="2523"/>
                    </a:lnTo>
                    <a:lnTo>
                      <a:pt x="4477" y="2746"/>
                    </a:lnTo>
                    <a:lnTo>
                      <a:pt x="4502" y="2968"/>
                    </a:lnTo>
                    <a:lnTo>
                      <a:pt x="4502" y="3203"/>
                    </a:lnTo>
                    <a:lnTo>
                      <a:pt x="4502" y="3438"/>
                    </a:lnTo>
                    <a:lnTo>
                      <a:pt x="4489" y="3661"/>
                    </a:lnTo>
                    <a:lnTo>
                      <a:pt x="4477" y="3896"/>
                    </a:lnTo>
                    <a:lnTo>
                      <a:pt x="4440" y="4118"/>
                    </a:lnTo>
                    <a:lnTo>
                      <a:pt x="4403" y="4353"/>
                    </a:lnTo>
                    <a:lnTo>
                      <a:pt x="4353" y="4576"/>
                    </a:lnTo>
                    <a:lnTo>
                      <a:pt x="4291" y="4798"/>
                    </a:lnTo>
                    <a:lnTo>
                      <a:pt x="4217" y="5021"/>
                    </a:lnTo>
                    <a:lnTo>
                      <a:pt x="4143" y="5244"/>
                    </a:lnTo>
                    <a:lnTo>
                      <a:pt x="4056" y="5454"/>
                    </a:lnTo>
                    <a:lnTo>
                      <a:pt x="3957" y="5664"/>
                    </a:lnTo>
                    <a:lnTo>
                      <a:pt x="3846" y="5874"/>
                    </a:lnTo>
                    <a:lnTo>
                      <a:pt x="3735" y="6072"/>
                    </a:lnTo>
                    <a:lnTo>
                      <a:pt x="3611" y="6270"/>
                    </a:lnTo>
                    <a:lnTo>
                      <a:pt x="3562" y="6357"/>
                    </a:lnTo>
                    <a:lnTo>
                      <a:pt x="3537" y="6456"/>
                    </a:lnTo>
                    <a:lnTo>
                      <a:pt x="3525" y="6542"/>
                    </a:lnTo>
                    <a:lnTo>
                      <a:pt x="3537" y="6641"/>
                    </a:lnTo>
                    <a:lnTo>
                      <a:pt x="3562" y="6740"/>
                    </a:lnTo>
                    <a:lnTo>
                      <a:pt x="3611" y="6814"/>
                    </a:lnTo>
                    <a:lnTo>
                      <a:pt x="3673" y="6901"/>
                    </a:lnTo>
                    <a:lnTo>
                      <a:pt x="3747" y="6963"/>
                    </a:lnTo>
                    <a:lnTo>
                      <a:pt x="3809" y="7000"/>
                    </a:lnTo>
                    <a:lnTo>
                      <a:pt x="3883" y="7024"/>
                    </a:lnTo>
                    <a:lnTo>
                      <a:pt x="3957" y="7037"/>
                    </a:lnTo>
                    <a:lnTo>
                      <a:pt x="4019" y="7049"/>
                    </a:lnTo>
                    <a:lnTo>
                      <a:pt x="4143" y="7024"/>
                    </a:lnTo>
                    <a:lnTo>
                      <a:pt x="4254" y="6987"/>
                    </a:lnTo>
                    <a:lnTo>
                      <a:pt x="4304" y="6950"/>
                    </a:lnTo>
                    <a:lnTo>
                      <a:pt x="4353" y="6913"/>
                    </a:lnTo>
                    <a:lnTo>
                      <a:pt x="4403" y="6876"/>
                    </a:lnTo>
                    <a:lnTo>
                      <a:pt x="4440" y="6826"/>
                    </a:lnTo>
                    <a:lnTo>
                      <a:pt x="4588" y="6592"/>
                    </a:lnTo>
                    <a:lnTo>
                      <a:pt x="4724" y="6357"/>
                    </a:lnTo>
                    <a:lnTo>
                      <a:pt x="4848" y="6109"/>
                    </a:lnTo>
                    <a:lnTo>
                      <a:pt x="4959" y="5862"/>
                    </a:lnTo>
                    <a:lnTo>
                      <a:pt x="5070" y="5602"/>
                    </a:lnTo>
                    <a:lnTo>
                      <a:pt x="5157" y="5343"/>
                    </a:lnTo>
                    <a:lnTo>
                      <a:pt x="5244" y="5083"/>
                    </a:lnTo>
                    <a:lnTo>
                      <a:pt x="5318" y="4823"/>
                    </a:lnTo>
                    <a:lnTo>
                      <a:pt x="5380" y="4551"/>
                    </a:lnTo>
                    <a:lnTo>
                      <a:pt x="5429" y="4279"/>
                    </a:lnTo>
                    <a:lnTo>
                      <a:pt x="5466" y="4007"/>
                    </a:lnTo>
                    <a:lnTo>
                      <a:pt x="5491" y="3735"/>
                    </a:lnTo>
                    <a:lnTo>
                      <a:pt x="5503" y="3463"/>
                    </a:lnTo>
                    <a:lnTo>
                      <a:pt x="5503" y="3179"/>
                    </a:lnTo>
                    <a:lnTo>
                      <a:pt x="5491" y="2907"/>
                    </a:lnTo>
                    <a:lnTo>
                      <a:pt x="5466" y="2634"/>
                    </a:lnTo>
                    <a:lnTo>
                      <a:pt x="5429" y="2350"/>
                    </a:lnTo>
                    <a:lnTo>
                      <a:pt x="5380" y="2078"/>
                    </a:lnTo>
                    <a:lnTo>
                      <a:pt x="5318" y="1818"/>
                    </a:lnTo>
                    <a:lnTo>
                      <a:pt x="5231" y="1583"/>
                    </a:lnTo>
                    <a:lnTo>
                      <a:pt x="5145" y="1348"/>
                    </a:lnTo>
                    <a:lnTo>
                      <a:pt x="5033" y="1138"/>
                    </a:lnTo>
                    <a:lnTo>
                      <a:pt x="4910" y="953"/>
                    </a:lnTo>
                    <a:lnTo>
                      <a:pt x="4774" y="767"/>
                    </a:lnTo>
                    <a:lnTo>
                      <a:pt x="4662" y="656"/>
                    </a:lnTo>
                    <a:lnTo>
                      <a:pt x="4551" y="545"/>
                    </a:lnTo>
                    <a:lnTo>
                      <a:pt x="4440" y="446"/>
                    </a:lnTo>
                    <a:lnTo>
                      <a:pt x="4316" y="359"/>
                    </a:lnTo>
                    <a:lnTo>
                      <a:pt x="4192" y="285"/>
                    </a:lnTo>
                    <a:lnTo>
                      <a:pt x="4069" y="211"/>
                    </a:lnTo>
                    <a:lnTo>
                      <a:pt x="3933" y="149"/>
                    </a:lnTo>
                    <a:lnTo>
                      <a:pt x="3797" y="99"/>
                    </a:lnTo>
                    <a:lnTo>
                      <a:pt x="3661" y="62"/>
                    </a:lnTo>
                    <a:lnTo>
                      <a:pt x="3525" y="25"/>
                    </a:lnTo>
                    <a:lnTo>
                      <a:pt x="3389" y="13"/>
                    </a:lnTo>
                    <a:lnTo>
                      <a:pt x="32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0"/>
              <p:cNvSpPr/>
              <p:nvPr/>
            </p:nvSpPr>
            <p:spPr>
              <a:xfrm>
                <a:off x="6172475" y="3502825"/>
                <a:ext cx="56600" cy="55050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2202" extrusionOk="0">
                    <a:moveTo>
                      <a:pt x="1002" y="1064"/>
                    </a:moveTo>
                    <a:lnTo>
                      <a:pt x="1163" y="1200"/>
                    </a:lnTo>
                    <a:lnTo>
                      <a:pt x="1077" y="1200"/>
                    </a:lnTo>
                    <a:lnTo>
                      <a:pt x="1027" y="1175"/>
                    </a:lnTo>
                    <a:lnTo>
                      <a:pt x="1002" y="1138"/>
                    </a:lnTo>
                    <a:lnTo>
                      <a:pt x="1002" y="1064"/>
                    </a:lnTo>
                    <a:close/>
                    <a:moveTo>
                      <a:pt x="817" y="0"/>
                    </a:moveTo>
                    <a:lnTo>
                      <a:pt x="743" y="12"/>
                    </a:lnTo>
                    <a:lnTo>
                      <a:pt x="681" y="37"/>
                    </a:lnTo>
                    <a:lnTo>
                      <a:pt x="619" y="62"/>
                    </a:lnTo>
                    <a:lnTo>
                      <a:pt x="495" y="124"/>
                    </a:lnTo>
                    <a:lnTo>
                      <a:pt x="397" y="210"/>
                    </a:lnTo>
                    <a:lnTo>
                      <a:pt x="298" y="297"/>
                    </a:lnTo>
                    <a:lnTo>
                      <a:pt x="223" y="396"/>
                    </a:lnTo>
                    <a:lnTo>
                      <a:pt x="149" y="519"/>
                    </a:lnTo>
                    <a:lnTo>
                      <a:pt x="87" y="631"/>
                    </a:lnTo>
                    <a:lnTo>
                      <a:pt x="50" y="767"/>
                    </a:lnTo>
                    <a:lnTo>
                      <a:pt x="13" y="903"/>
                    </a:lnTo>
                    <a:lnTo>
                      <a:pt x="1" y="1039"/>
                    </a:lnTo>
                    <a:lnTo>
                      <a:pt x="1" y="1175"/>
                    </a:lnTo>
                    <a:lnTo>
                      <a:pt x="26" y="1311"/>
                    </a:lnTo>
                    <a:lnTo>
                      <a:pt x="50" y="1447"/>
                    </a:lnTo>
                    <a:lnTo>
                      <a:pt x="100" y="1571"/>
                    </a:lnTo>
                    <a:lnTo>
                      <a:pt x="162" y="1682"/>
                    </a:lnTo>
                    <a:lnTo>
                      <a:pt x="236" y="1793"/>
                    </a:lnTo>
                    <a:lnTo>
                      <a:pt x="322" y="1892"/>
                    </a:lnTo>
                    <a:lnTo>
                      <a:pt x="409" y="1966"/>
                    </a:lnTo>
                    <a:lnTo>
                      <a:pt x="495" y="2028"/>
                    </a:lnTo>
                    <a:lnTo>
                      <a:pt x="582" y="2078"/>
                    </a:lnTo>
                    <a:lnTo>
                      <a:pt x="681" y="2127"/>
                    </a:lnTo>
                    <a:lnTo>
                      <a:pt x="780" y="2152"/>
                    </a:lnTo>
                    <a:lnTo>
                      <a:pt x="891" y="2176"/>
                    </a:lnTo>
                    <a:lnTo>
                      <a:pt x="1002" y="2201"/>
                    </a:lnTo>
                    <a:lnTo>
                      <a:pt x="1213" y="2201"/>
                    </a:lnTo>
                    <a:lnTo>
                      <a:pt x="1312" y="2189"/>
                    </a:lnTo>
                    <a:lnTo>
                      <a:pt x="1448" y="2152"/>
                    </a:lnTo>
                    <a:lnTo>
                      <a:pt x="1584" y="2115"/>
                    </a:lnTo>
                    <a:lnTo>
                      <a:pt x="1695" y="2053"/>
                    </a:lnTo>
                    <a:lnTo>
                      <a:pt x="1819" y="1979"/>
                    </a:lnTo>
                    <a:lnTo>
                      <a:pt x="1918" y="1892"/>
                    </a:lnTo>
                    <a:lnTo>
                      <a:pt x="2004" y="1805"/>
                    </a:lnTo>
                    <a:lnTo>
                      <a:pt x="2091" y="1694"/>
                    </a:lnTo>
                    <a:lnTo>
                      <a:pt x="2152" y="1583"/>
                    </a:lnTo>
                    <a:lnTo>
                      <a:pt x="2202" y="1472"/>
                    </a:lnTo>
                    <a:lnTo>
                      <a:pt x="2239" y="1348"/>
                    </a:lnTo>
                    <a:lnTo>
                      <a:pt x="2251" y="1249"/>
                    </a:lnTo>
                    <a:lnTo>
                      <a:pt x="2264" y="1150"/>
                    </a:lnTo>
                    <a:lnTo>
                      <a:pt x="2251" y="1051"/>
                    </a:lnTo>
                    <a:lnTo>
                      <a:pt x="2239" y="965"/>
                    </a:lnTo>
                    <a:lnTo>
                      <a:pt x="2214" y="890"/>
                    </a:lnTo>
                    <a:lnTo>
                      <a:pt x="2177" y="816"/>
                    </a:lnTo>
                    <a:lnTo>
                      <a:pt x="2128" y="742"/>
                    </a:lnTo>
                    <a:lnTo>
                      <a:pt x="2091" y="680"/>
                    </a:lnTo>
                    <a:lnTo>
                      <a:pt x="1979" y="581"/>
                    </a:lnTo>
                    <a:lnTo>
                      <a:pt x="1880" y="495"/>
                    </a:lnTo>
                    <a:lnTo>
                      <a:pt x="1794" y="421"/>
                    </a:lnTo>
                    <a:lnTo>
                      <a:pt x="1695" y="346"/>
                    </a:lnTo>
                    <a:lnTo>
                      <a:pt x="1584" y="247"/>
                    </a:lnTo>
                    <a:lnTo>
                      <a:pt x="1534" y="198"/>
                    </a:lnTo>
                    <a:lnTo>
                      <a:pt x="1485" y="161"/>
                    </a:lnTo>
                    <a:lnTo>
                      <a:pt x="1435" y="136"/>
                    </a:lnTo>
                    <a:lnTo>
                      <a:pt x="1373" y="111"/>
                    </a:lnTo>
                    <a:lnTo>
                      <a:pt x="1312" y="99"/>
                    </a:lnTo>
                    <a:lnTo>
                      <a:pt x="1250" y="87"/>
                    </a:lnTo>
                    <a:lnTo>
                      <a:pt x="1188" y="87"/>
                    </a:lnTo>
                    <a:lnTo>
                      <a:pt x="1126" y="99"/>
                    </a:lnTo>
                    <a:lnTo>
                      <a:pt x="1064" y="62"/>
                    </a:lnTo>
                    <a:lnTo>
                      <a:pt x="1002" y="37"/>
                    </a:lnTo>
                    <a:lnTo>
                      <a:pt x="941" y="12"/>
                    </a:lnTo>
                    <a:lnTo>
                      <a:pt x="879" y="12"/>
                    </a:lnTo>
                    <a:lnTo>
                      <a:pt x="8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0"/>
              <p:cNvSpPr/>
              <p:nvPr/>
            </p:nvSpPr>
            <p:spPr>
              <a:xfrm>
                <a:off x="6106950" y="3461075"/>
                <a:ext cx="44850" cy="5010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2004" extrusionOk="0">
                    <a:moveTo>
                      <a:pt x="1101" y="1"/>
                    </a:moveTo>
                    <a:lnTo>
                      <a:pt x="1027" y="13"/>
                    </a:lnTo>
                    <a:lnTo>
                      <a:pt x="940" y="25"/>
                    </a:lnTo>
                    <a:lnTo>
                      <a:pt x="804" y="63"/>
                    </a:lnTo>
                    <a:lnTo>
                      <a:pt x="717" y="87"/>
                    </a:lnTo>
                    <a:lnTo>
                      <a:pt x="631" y="124"/>
                    </a:lnTo>
                    <a:lnTo>
                      <a:pt x="483" y="211"/>
                    </a:lnTo>
                    <a:lnTo>
                      <a:pt x="334" y="322"/>
                    </a:lnTo>
                    <a:lnTo>
                      <a:pt x="223" y="458"/>
                    </a:lnTo>
                    <a:lnTo>
                      <a:pt x="124" y="607"/>
                    </a:lnTo>
                    <a:lnTo>
                      <a:pt x="62" y="755"/>
                    </a:lnTo>
                    <a:lnTo>
                      <a:pt x="37" y="842"/>
                    </a:lnTo>
                    <a:lnTo>
                      <a:pt x="13" y="928"/>
                    </a:lnTo>
                    <a:lnTo>
                      <a:pt x="0" y="1015"/>
                    </a:lnTo>
                    <a:lnTo>
                      <a:pt x="0" y="1101"/>
                    </a:lnTo>
                    <a:lnTo>
                      <a:pt x="13" y="1200"/>
                    </a:lnTo>
                    <a:lnTo>
                      <a:pt x="37" y="1311"/>
                    </a:lnTo>
                    <a:lnTo>
                      <a:pt x="74" y="1410"/>
                    </a:lnTo>
                    <a:lnTo>
                      <a:pt x="112" y="1509"/>
                    </a:lnTo>
                    <a:lnTo>
                      <a:pt x="173" y="1608"/>
                    </a:lnTo>
                    <a:lnTo>
                      <a:pt x="248" y="1695"/>
                    </a:lnTo>
                    <a:lnTo>
                      <a:pt x="322" y="1769"/>
                    </a:lnTo>
                    <a:lnTo>
                      <a:pt x="408" y="1843"/>
                    </a:lnTo>
                    <a:lnTo>
                      <a:pt x="532" y="1905"/>
                    </a:lnTo>
                    <a:lnTo>
                      <a:pt x="656" y="1954"/>
                    </a:lnTo>
                    <a:lnTo>
                      <a:pt x="779" y="1992"/>
                    </a:lnTo>
                    <a:lnTo>
                      <a:pt x="915" y="2004"/>
                    </a:lnTo>
                    <a:lnTo>
                      <a:pt x="1051" y="1992"/>
                    </a:lnTo>
                    <a:lnTo>
                      <a:pt x="1187" y="1954"/>
                    </a:lnTo>
                    <a:lnTo>
                      <a:pt x="1274" y="1917"/>
                    </a:lnTo>
                    <a:lnTo>
                      <a:pt x="1360" y="1868"/>
                    </a:lnTo>
                    <a:lnTo>
                      <a:pt x="1435" y="1818"/>
                    </a:lnTo>
                    <a:lnTo>
                      <a:pt x="1497" y="1757"/>
                    </a:lnTo>
                    <a:lnTo>
                      <a:pt x="1558" y="1682"/>
                    </a:lnTo>
                    <a:lnTo>
                      <a:pt x="1620" y="1608"/>
                    </a:lnTo>
                    <a:lnTo>
                      <a:pt x="1670" y="1534"/>
                    </a:lnTo>
                    <a:lnTo>
                      <a:pt x="1707" y="1447"/>
                    </a:lnTo>
                    <a:lnTo>
                      <a:pt x="1731" y="1349"/>
                    </a:lnTo>
                    <a:lnTo>
                      <a:pt x="1756" y="1250"/>
                    </a:lnTo>
                    <a:lnTo>
                      <a:pt x="1781" y="1138"/>
                    </a:lnTo>
                    <a:lnTo>
                      <a:pt x="1793" y="1027"/>
                    </a:lnTo>
                    <a:lnTo>
                      <a:pt x="1793" y="916"/>
                    </a:lnTo>
                    <a:lnTo>
                      <a:pt x="1781" y="792"/>
                    </a:lnTo>
                    <a:lnTo>
                      <a:pt x="1756" y="532"/>
                    </a:lnTo>
                    <a:lnTo>
                      <a:pt x="1744" y="483"/>
                    </a:lnTo>
                    <a:lnTo>
                      <a:pt x="1719" y="421"/>
                    </a:lnTo>
                    <a:lnTo>
                      <a:pt x="1682" y="359"/>
                    </a:lnTo>
                    <a:lnTo>
                      <a:pt x="1645" y="310"/>
                    </a:lnTo>
                    <a:lnTo>
                      <a:pt x="1608" y="260"/>
                    </a:lnTo>
                    <a:lnTo>
                      <a:pt x="1558" y="211"/>
                    </a:lnTo>
                    <a:lnTo>
                      <a:pt x="1497" y="186"/>
                    </a:lnTo>
                    <a:lnTo>
                      <a:pt x="1459" y="161"/>
                    </a:lnTo>
                    <a:lnTo>
                      <a:pt x="1373" y="87"/>
                    </a:lnTo>
                    <a:lnTo>
                      <a:pt x="1286" y="38"/>
                    </a:lnTo>
                    <a:lnTo>
                      <a:pt x="1200" y="13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0"/>
              <p:cNvSpPr/>
              <p:nvPr/>
            </p:nvSpPr>
            <p:spPr>
              <a:xfrm>
                <a:off x="6284700" y="3202950"/>
                <a:ext cx="338225" cy="560800"/>
              </a:xfrm>
              <a:custGeom>
                <a:avLst/>
                <a:gdLst/>
                <a:ahLst/>
                <a:cxnLst/>
                <a:rect l="l" t="t" r="r" b="b"/>
                <a:pathLst>
                  <a:path w="13529" h="22432" extrusionOk="0">
                    <a:moveTo>
                      <a:pt x="2931" y="0"/>
                    </a:moveTo>
                    <a:lnTo>
                      <a:pt x="2721" y="13"/>
                    </a:lnTo>
                    <a:lnTo>
                      <a:pt x="2560" y="37"/>
                    </a:lnTo>
                    <a:lnTo>
                      <a:pt x="2387" y="62"/>
                    </a:lnTo>
                    <a:lnTo>
                      <a:pt x="2226" y="112"/>
                    </a:lnTo>
                    <a:lnTo>
                      <a:pt x="2066" y="161"/>
                    </a:lnTo>
                    <a:lnTo>
                      <a:pt x="1905" y="223"/>
                    </a:lnTo>
                    <a:lnTo>
                      <a:pt x="1744" y="297"/>
                    </a:lnTo>
                    <a:lnTo>
                      <a:pt x="1596" y="384"/>
                    </a:lnTo>
                    <a:lnTo>
                      <a:pt x="1447" y="470"/>
                    </a:lnTo>
                    <a:lnTo>
                      <a:pt x="1299" y="569"/>
                    </a:lnTo>
                    <a:lnTo>
                      <a:pt x="1163" y="680"/>
                    </a:lnTo>
                    <a:lnTo>
                      <a:pt x="1039" y="792"/>
                    </a:lnTo>
                    <a:lnTo>
                      <a:pt x="916" y="903"/>
                    </a:lnTo>
                    <a:lnTo>
                      <a:pt x="792" y="1039"/>
                    </a:lnTo>
                    <a:lnTo>
                      <a:pt x="681" y="1163"/>
                    </a:lnTo>
                    <a:lnTo>
                      <a:pt x="582" y="1311"/>
                    </a:lnTo>
                    <a:lnTo>
                      <a:pt x="495" y="1447"/>
                    </a:lnTo>
                    <a:lnTo>
                      <a:pt x="384" y="1657"/>
                    </a:lnTo>
                    <a:lnTo>
                      <a:pt x="285" y="1867"/>
                    </a:lnTo>
                    <a:lnTo>
                      <a:pt x="198" y="2090"/>
                    </a:lnTo>
                    <a:lnTo>
                      <a:pt x="124" y="2325"/>
                    </a:lnTo>
                    <a:lnTo>
                      <a:pt x="75" y="2548"/>
                    </a:lnTo>
                    <a:lnTo>
                      <a:pt x="38" y="2783"/>
                    </a:lnTo>
                    <a:lnTo>
                      <a:pt x="13" y="3018"/>
                    </a:lnTo>
                    <a:lnTo>
                      <a:pt x="1" y="3265"/>
                    </a:lnTo>
                    <a:lnTo>
                      <a:pt x="1" y="3500"/>
                    </a:lnTo>
                    <a:lnTo>
                      <a:pt x="13" y="3735"/>
                    </a:lnTo>
                    <a:lnTo>
                      <a:pt x="50" y="3982"/>
                    </a:lnTo>
                    <a:lnTo>
                      <a:pt x="87" y="4217"/>
                    </a:lnTo>
                    <a:lnTo>
                      <a:pt x="137" y="4452"/>
                    </a:lnTo>
                    <a:lnTo>
                      <a:pt x="198" y="4687"/>
                    </a:lnTo>
                    <a:lnTo>
                      <a:pt x="273" y="4909"/>
                    </a:lnTo>
                    <a:lnTo>
                      <a:pt x="359" y="5132"/>
                    </a:lnTo>
                    <a:lnTo>
                      <a:pt x="458" y="5355"/>
                    </a:lnTo>
                    <a:lnTo>
                      <a:pt x="557" y="5565"/>
                    </a:lnTo>
                    <a:lnTo>
                      <a:pt x="681" y="5775"/>
                    </a:lnTo>
                    <a:lnTo>
                      <a:pt x="792" y="5985"/>
                    </a:lnTo>
                    <a:lnTo>
                      <a:pt x="928" y="6183"/>
                    </a:lnTo>
                    <a:lnTo>
                      <a:pt x="1064" y="6381"/>
                    </a:lnTo>
                    <a:lnTo>
                      <a:pt x="1200" y="6566"/>
                    </a:lnTo>
                    <a:lnTo>
                      <a:pt x="1361" y="6752"/>
                    </a:lnTo>
                    <a:lnTo>
                      <a:pt x="1670" y="7111"/>
                    </a:lnTo>
                    <a:lnTo>
                      <a:pt x="2004" y="7457"/>
                    </a:lnTo>
                    <a:lnTo>
                      <a:pt x="2350" y="7791"/>
                    </a:lnTo>
                    <a:lnTo>
                      <a:pt x="2721" y="8100"/>
                    </a:lnTo>
                    <a:lnTo>
                      <a:pt x="3006" y="8322"/>
                    </a:lnTo>
                    <a:lnTo>
                      <a:pt x="3290" y="8545"/>
                    </a:lnTo>
                    <a:lnTo>
                      <a:pt x="3574" y="8768"/>
                    </a:lnTo>
                    <a:lnTo>
                      <a:pt x="3871" y="8965"/>
                    </a:lnTo>
                    <a:lnTo>
                      <a:pt x="4180" y="9163"/>
                    </a:lnTo>
                    <a:lnTo>
                      <a:pt x="4477" y="9361"/>
                    </a:lnTo>
                    <a:lnTo>
                      <a:pt x="4799" y="9547"/>
                    </a:lnTo>
                    <a:lnTo>
                      <a:pt x="5108" y="9720"/>
                    </a:lnTo>
                    <a:lnTo>
                      <a:pt x="5429" y="9881"/>
                    </a:lnTo>
                    <a:lnTo>
                      <a:pt x="5751" y="10041"/>
                    </a:lnTo>
                    <a:lnTo>
                      <a:pt x="6085" y="10202"/>
                    </a:lnTo>
                    <a:lnTo>
                      <a:pt x="6406" y="10338"/>
                    </a:lnTo>
                    <a:lnTo>
                      <a:pt x="6752" y="10474"/>
                    </a:lnTo>
                    <a:lnTo>
                      <a:pt x="7086" y="10610"/>
                    </a:lnTo>
                    <a:lnTo>
                      <a:pt x="7420" y="10721"/>
                    </a:lnTo>
                    <a:lnTo>
                      <a:pt x="7766" y="10833"/>
                    </a:lnTo>
                    <a:lnTo>
                      <a:pt x="8038" y="10919"/>
                    </a:lnTo>
                    <a:lnTo>
                      <a:pt x="8174" y="10969"/>
                    </a:lnTo>
                    <a:lnTo>
                      <a:pt x="8310" y="11031"/>
                    </a:lnTo>
                    <a:lnTo>
                      <a:pt x="8434" y="11092"/>
                    </a:lnTo>
                    <a:lnTo>
                      <a:pt x="8558" y="11167"/>
                    </a:lnTo>
                    <a:lnTo>
                      <a:pt x="8669" y="11253"/>
                    </a:lnTo>
                    <a:lnTo>
                      <a:pt x="8756" y="11352"/>
                    </a:lnTo>
                    <a:lnTo>
                      <a:pt x="8805" y="11426"/>
                    </a:lnTo>
                    <a:lnTo>
                      <a:pt x="8855" y="11500"/>
                    </a:lnTo>
                    <a:lnTo>
                      <a:pt x="8916" y="11649"/>
                    </a:lnTo>
                    <a:lnTo>
                      <a:pt x="8966" y="11810"/>
                    </a:lnTo>
                    <a:lnTo>
                      <a:pt x="8991" y="11983"/>
                    </a:lnTo>
                    <a:lnTo>
                      <a:pt x="9003" y="12156"/>
                    </a:lnTo>
                    <a:lnTo>
                      <a:pt x="8991" y="12329"/>
                    </a:lnTo>
                    <a:lnTo>
                      <a:pt x="8966" y="12675"/>
                    </a:lnTo>
                    <a:lnTo>
                      <a:pt x="8261" y="20107"/>
                    </a:lnTo>
                    <a:lnTo>
                      <a:pt x="8236" y="20453"/>
                    </a:lnTo>
                    <a:lnTo>
                      <a:pt x="8236" y="20639"/>
                    </a:lnTo>
                    <a:lnTo>
                      <a:pt x="8249" y="20812"/>
                    </a:lnTo>
                    <a:lnTo>
                      <a:pt x="8286" y="20985"/>
                    </a:lnTo>
                    <a:lnTo>
                      <a:pt x="8335" y="21146"/>
                    </a:lnTo>
                    <a:lnTo>
                      <a:pt x="8372" y="21220"/>
                    </a:lnTo>
                    <a:lnTo>
                      <a:pt x="8409" y="21294"/>
                    </a:lnTo>
                    <a:lnTo>
                      <a:pt x="8459" y="21356"/>
                    </a:lnTo>
                    <a:lnTo>
                      <a:pt x="8521" y="21418"/>
                    </a:lnTo>
                    <a:lnTo>
                      <a:pt x="8607" y="21492"/>
                    </a:lnTo>
                    <a:lnTo>
                      <a:pt x="8694" y="21566"/>
                    </a:lnTo>
                    <a:lnTo>
                      <a:pt x="8793" y="21616"/>
                    </a:lnTo>
                    <a:lnTo>
                      <a:pt x="8904" y="21665"/>
                    </a:lnTo>
                    <a:lnTo>
                      <a:pt x="9127" y="21739"/>
                    </a:lnTo>
                    <a:lnTo>
                      <a:pt x="9349" y="21789"/>
                    </a:lnTo>
                    <a:lnTo>
                      <a:pt x="11847" y="22370"/>
                    </a:lnTo>
                    <a:lnTo>
                      <a:pt x="12094" y="22419"/>
                    </a:lnTo>
                    <a:lnTo>
                      <a:pt x="12218" y="22432"/>
                    </a:lnTo>
                    <a:lnTo>
                      <a:pt x="12453" y="22432"/>
                    </a:lnTo>
                    <a:lnTo>
                      <a:pt x="12577" y="22407"/>
                    </a:lnTo>
                    <a:lnTo>
                      <a:pt x="12676" y="22370"/>
                    </a:lnTo>
                    <a:lnTo>
                      <a:pt x="12775" y="22308"/>
                    </a:lnTo>
                    <a:lnTo>
                      <a:pt x="12861" y="22222"/>
                    </a:lnTo>
                    <a:lnTo>
                      <a:pt x="12923" y="22135"/>
                    </a:lnTo>
                    <a:lnTo>
                      <a:pt x="12985" y="22036"/>
                    </a:lnTo>
                    <a:lnTo>
                      <a:pt x="13022" y="21925"/>
                    </a:lnTo>
                    <a:lnTo>
                      <a:pt x="13047" y="21814"/>
                    </a:lnTo>
                    <a:lnTo>
                      <a:pt x="13059" y="21690"/>
                    </a:lnTo>
                    <a:lnTo>
                      <a:pt x="13084" y="21455"/>
                    </a:lnTo>
                    <a:lnTo>
                      <a:pt x="13455" y="15284"/>
                    </a:lnTo>
                    <a:lnTo>
                      <a:pt x="13492" y="14716"/>
                    </a:lnTo>
                    <a:lnTo>
                      <a:pt x="13516" y="14159"/>
                    </a:lnTo>
                    <a:lnTo>
                      <a:pt x="13529" y="13590"/>
                    </a:lnTo>
                    <a:lnTo>
                      <a:pt x="13529" y="13021"/>
                    </a:lnTo>
                    <a:lnTo>
                      <a:pt x="13516" y="12465"/>
                    </a:lnTo>
                    <a:lnTo>
                      <a:pt x="13492" y="12181"/>
                    </a:lnTo>
                    <a:lnTo>
                      <a:pt x="13467" y="11909"/>
                    </a:lnTo>
                    <a:lnTo>
                      <a:pt x="13430" y="11624"/>
                    </a:lnTo>
                    <a:lnTo>
                      <a:pt x="13380" y="11352"/>
                    </a:lnTo>
                    <a:lnTo>
                      <a:pt x="13319" y="11080"/>
                    </a:lnTo>
                    <a:lnTo>
                      <a:pt x="13257" y="10808"/>
                    </a:lnTo>
                    <a:lnTo>
                      <a:pt x="13158" y="10474"/>
                    </a:lnTo>
                    <a:lnTo>
                      <a:pt x="13059" y="10153"/>
                    </a:lnTo>
                    <a:lnTo>
                      <a:pt x="12935" y="9831"/>
                    </a:lnTo>
                    <a:lnTo>
                      <a:pt x="12799" y="9522"/>
                    </a:lnTo>
                    <a:lnTo>
                      <a:pt x="12651" y="9213"/>
                    </a:lnTo>
                    <a:lnTo>
                      <a:pt x="12490" y="8904"/>
                    </a:lnTo>
                    <a:lnTo>
                      <a:pt x="12317" y="8607"/>
                    </a:lnTo>
                    <a:lnTo>
                      <a:pt x="12144" y="8310"/>
                    </a:lnTo>
                    <a:lnTo>
                      <a:pt x="11946" y="8026"/>
                    </a:lnTo>
                    <a:lnTo>
                      <a:pt x="11761" y="7741"/>
                    </a:lnTo>
                    <a:lnTo>
                      <a:pt x="11550" y="7457"/>
                    </a:lnTo>
                    <a:lnTo>
                      <a:pt x="11340" y="7185"/>
                    </a:lnTo>
                    <a:lnTo>
                      <a:pt x="10907" y="6641"/>
                    </a:lnTo>
                    <a:lnTo>
                      <a:pt x="10462" y="6109"/>
                    </a:lnTo>
                    <a:lnTo>
                      <a:pt x="9881" y="5441"/>
                    </a:lnTo>
                    <a:lnTo>
                      <a:pt x="9275" y="4786"/>
                    </a:lnTo>
                    <a:lnTo>
                      <a:pt x="8644" y="4155"/>
                    </a:lnTo>
                    <a:lnTo>
                      <a:pt x="8014" y="3525"/>
                    </a:lnTo>
                    <a:lnTo>
                      <a:pt x="7358" y="2919"/>
                    </a:lnTo>
                    <a:lnTo>
                      <a:pt x="6703" y="2325"/>
                    </a:lnTo>
                    <a:lnTo>
                      <a:pt x="6023" y="1744"/>
                    </a:lnTo>
                    <a:lnTo>
                      <a:pt x="5330" y="1175"/>
                    </a:lnTo>
                    <a:lnTo>
                      <a:pt x="5021" y="940"/>
                    </a:lnTo>
                    <a:lnTo>
                      <a:pt x="4724" y="705"/>
                    </a:lnTo>
                    <a:lnTo>
                      <a:pt x="4440" y="495"/>
                    </a:lnTo>
                    <a:lnTo>
                      <a:pt x="4292" y="396"/>
                    </a:lnTo>
                    <a:lnTo>
                      <a:pt x="4131" y="309"/>
                    </a:lnTo>
                    <a:lnTo>
                      <a:pt x="3982" y="223"/>
                    </a:lnTo>
                    <a:lnTo>
                      <a:pt x="3822" y="161"/>
                    </a:lnTo>
                    <a:lnTo>
                      <a:pt x="3661" y="99"/>
                    </a:lnTo>
                    <a:lnTo>
                      <a:pt x="3488" y="50"/>
                    </a:lnTo>
                    <a:lnTo>
                      <a:pt x="3315" y="25"/>
                    </a:lnTo>
                    <a:lnTo>
                      <a:pt x="31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0"/>
              <p:cNvSpPr/>
              <p:nvPr/>
            </p:nvSpPr>
            <p:spPr>
              <a:xfrm>
                <a:off x="6272025" y="3190575"/>
                <a:ext cx="363575" cy="585850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23434" extrusionOk="0">
                    <a:moveTo>
                      <a:pt x="3438" y="990"/>
                    </a:moveTo>
                    <a:lnTo>
                      <a:pt x="3574" y="1002"/>
                    </a:lnTo>
                    <a:lnTo>
                      <a:pt x="3710" y="1015"/>
                    </a:lnTo>
                    <a:lnTo>
                      <a:pt x="3846" y="1027"/>
                    </a:lnTo>
                    <a:lnTo>
                      <a:pt x="3982" y="1064"/>
                    </a:lnTo>
                    <a:lnTo>
                      <a:pt x="4106" y="1101"/>
                    </a:lnTo>
                    <a:lnTo>
                      <a:pt x="4230" y="1151"/>
                    </a:lnTo>
                    <a:lnTo>
                      <a:pt x="4341" y="1212"/>
                    </a:lnTo>
                    <a:lnTo>
                      <a:pt x="4588" y="1349"/>
                    </a:lnTo>
                    <a:lnTo>
                      <a:pt x="4823" y="1509"/>
                    </a:lnTo>
                    <a:lnTo>
                      <a:pt x="5058" y="1695"/>
                    </a:lnTo>
                    <a:lnTo>
                      <a:pt x="5318" y="1905"/>
                    </a:lnTo>
                    <a:lnTo>
                      <a:pt x="5528" y="2066"/>
                    </a:lnTo>
                    <a:lnTo>
                      <a:pt x="6208" y="2622"/>
                    </a:lnTo>
                    <a:lnTo>
                      <a:pt x="6876" y="3191"/>
                    </a:lnTo>
                    <a:lnTo>
                      <a:pt x="7531" y="3785"/>
                    </a:lnTo>
                    <a:lnTo>
                      <a:pt x="8174" y="4378"/>
                    </a:lnTo>
                    <a:lnTo>
                      <a:pt x="8805" y="4996"/>
                    </a:lnTo>
                    <a:lnTo>
                      <a:pt x="9411" y="5627"/>
                    </a:lnTo>
                    <a:lnTo>
                      <a:pt x="10017" y="6270"/>
                    </a:lnTo>
                    <a:lnTo>
                      <a:pt x="10598" y="6938"/>
                    </a:lnTo>
                    <a:lnTo>
                      <a:pt x="10994" y="7408"/>
                    </a:lnTo>
                    <a:lnTo>
                      <a:pt x="11402" y="7915"/>
                    </a:lnTo>
                    <a:lnTo>
                      <a:pt x="11798" y="8434"/>
                    </a:lnTo>
                    <a:lnTo>
                      <a:pt x="11983" y="8706"/>
                    </a:lnTo>
                    <a:lnTo>
                      <a:pt x="12169" y="8991"/>
                    </a:lnTo>
                    <a:lnTo>
                      <a:pt x="12342" y="9275"/>
                    </a:lnTo>
                    <a:lnTo>
                      <a:pt x="12515" y="9559"/>
                    </a:lnTo>
                    <a:lnTo>
                      <a:pt x="12676" y="9856"/>
                    </a:lnTo>
                    <a:lnTo>
                      <a:pt x="12824" y="10165"/>
                    </a:lnTo>
                    <a:lnTo>
                      <a:pt x="12960" y="10462"/>
                    </a:lnTo>
                    <a:lnTo>
                      <a:pt x="13084" y="10784"/>
                    </a:lnTo>
                    <a:lnTo>
                      <a:pt x="13183" y="11105"/>
                    </a:lnTo>
                    <a:lnTo>
                      <a:pt x="13282" y="11427"/>
                    </a:lnTo>
                    <a:lnTo>
                      <a:pt x="13343" y="11686"/>
                    </a:lnTo>
                    <a:lnTo>
                      <a:pt x="13393" y="11946"/>
                    </a:lnTo>
                    <a:lnTo>
                      <a:pt x="13442" y="12218"/>
                    </a:lnTo>
                    <a:lnTo>
                      <a:pt x="13479" y="12490"/>
                    </a:lnTo>
                    <a:lnTo>
                      <a:pt x="13504" y="12750"/>
                    </a:lnTo>
                    <a:lnTo>
                      <a:pt x="13516" y="13022"/>
                    </a:lnTo>
                    <a:lnTo>
                      <a:pt x="13541" y="13566"/>
                    </a:lnTo>
                    <a:lnTo>
                      <a:pt x="13541" y="14110"/>
                    </a:lnTo>
                    <a:lnTo>
                      <a:pt x="13529" y="14666"/>
                    </a:lnTo>
                    <a:lnTo>
                      <a:pt x="13467" y="15755"/>
                    </a:lnTo>
                    <a:lnTo>
                      <a:pt x="13096" y="21925"/>
                    </a:lnTo>
                    <a:lnTo>
                      <a:pt x="13084" y="22036"/>
                    </a:lnTo>
                    <a:lnTo>
                      <a:pt x="13071" y="22172"/>
                    </a:lnTo>
                    <a:lnTo>
                      <a:pt x="13034" y="22321"/>
                    </a:lnTo>
                    <a:lnTo>
                      <a:pt x="13009" y="22370"/>
                    </a:lnTo>
                    <a:lnTo>
                      <a:pt x="12985" y="22407"/>
                    </a:lnTo>
                    <a:lnTo>
                      <a:pt x="12960" y="22420"/>
                    </a:lnTo>
                    <a:lnTo>
                      <a:pt x="12923" y="22432"/>
                    </a:lnTo>
                    <a:lnTo>
                      <a:pt x="12812" y="22432"/>
                    </a:lnTo>
                    <a:lnTo>
                      <a:pt x="12663" y="22407"/>
                    </a:lnTo>
                    <a:lnTo>
                      <a:pt x="12465" y="22370"/>
                    </a:lnTo>
                    <a:lnTo>
                      <a:pt x="9967" y="21802"/>
                    </a:lnTo>
                    <a:lnTo>
                      <a:pt x="9807" y="21764"/>
                    </a:lnTo>
                    <a:lnTo>
                      <a:pt x="9646" y="21715"/>
                    </a:lnTo>
                    <a:lnTo>
                      <a:pt x="9498" y="21653"/>
                    </a:lnTo>
                    <a:lnTo>
                      <a:pt x="9436" y="21616"/>
                    </a:lnTo>
                    <a:lnTo>
                      <a:pt x="9386" y="21567"/>
                    </a:lnTo>
                    <a:lnTo>
                      <a:pt x="9324" y="21492"/>
                    </a:lnTo>
                    <a:lnTo>
                      <a:pt x="9287" y="21406"/>
                    </a:lnTo>
                    <a:lnTo>
                      <a:pt x="9263" y="21307"/>
                    </a:lnTo>
                    <a:lnTo>
                      <a:pt x="9250" y="21183"/>
                    </a:lnTo>
                    <a:lnTo>
                      <a:pt x="9250" y="21060"/>
                    </a:lnTo>
                    <a:lnTo>
                      <a:pt x="9250" y="20924"/>
                    </a:lnTo>
                    <a:lnTo>
                      <a:pt x="9263" y="20651"/>
                    </a:lnTo>
                    <a:lnTo>
                      <a:pt x="9980" y="13220"/>
                    </a:lnTo>
                    <a:lnTo>
                      <a:pt x="10005" y="12849"/>
                    </a:lnTo>
                    <a:lnTo>
                      <a:pt x="10005" y="12638"/>
                    </a:lnTo>
                    <a:lnTo>
                      <a:pt x="9992" y="12416"/>
                    </a:lnTo>
                    <a:lnTo>
                      <a:pt x="9955" y="12193"/>
                    </a:lnTo>
                    <a:lnTo>
                      <a:pt x="9930" y="12082"/>
                    </a:lnTo>
                    <a:lnTo>
                      <a:pt x="9893" y="11971"/>
                    </a:lnTo>
                    <a:lnTo>
                      <a:pt x="9844" y="11859"/>
                    </a:lnTo>
                    <a:lnTo>
                      <a:pt x="9794" y="11748"/>
                    </a:lnTo>
                    <a:lnTo>
                      <a:pt x="9733" y="11637"/>
                    </a:lnTo>
                    <a:lnTo>
                      <a:pt x="9658" y="11538"/>
                    </a:lnTo>
                    <a:lnTo>
                      <a:pt x="9535" y="11402"/>
                    </a:lnTo>
                    <a:lnTo>
                      <a:pt x="9386" y="11278"/>
                    </a:lnTo>
                    <a:lnTo>
                      <a:pt x="9238" y="11179"/>
                    </a:lnTo>
                    <a:lnTo>
                      <a:pt x="9077" y="11093"/>
                    </a:lnTo>
                    <a:lnTo>
                      <a:pt x="8916" y="11019"/>
                    </a:lnTo>
                    <a:lnTo>
                      <a:pt x="8768" y="10957"/>
                    </a:lnTo>
                    <a:lnTo>
                      <a:pt x="8459" y="10858"/>
                    </a:lnTo>
                    <a:lnTo>
                      <a:pt x="8125" y="10759"/>
                    </a:lnTo>
                    <a:lnTo>
                      <a:pt x="7791" y="10635"/>
                    </a:lnTo>
                    <a:lnTo>
                      <a:pt x="7457" y="10512"/>
                    </a:lnTo>
                    <a:lnTo>
                      <a:pt x="7123" y="10376"/>
                    </a:lnTo>
                    <a:lnTo>
                      <a:pt x="6802" y="10240"/>
                    </a:lnTo>
                    <a:lnTo>
                      <a:pt x="6480" y="10091"/>
                    </a:lnTo>
                    <a:lnTo>
                      <a:pt x="6171" y="9930"/>
                    </a:lnTo>
                    <a:lnTo>
                      <a:pt x="5862" y="9770"/>
                    </a:lnTo>
                    <a:lnTo>
                      <a:pt x="5553" y="9596"/>
                    </a:lnTo>
                    <a:lnTo>
                      <a:pt x="5244" y="9423"/>
                    </a:lnTo>
                    <a:lnTo>
                      <a:pt x="4947" y="9238"/>
                    </a:lnTo>
                    <a:lnTo>
                      <a:pt x="4663" y="9052"/>
                    </a:lnTo>
                    <a:lnTo>
                      <a:pt x="4378" y="8842"/>
                    </a:lnTo>
                    <a:lnTo>
                      <a:pt x="4094" y="8644"/>
                    </a:lnTo>
                    <a:lnTo>
                      <a:pt x="3809" y="8434"/>
                    </a:lnTo>
                    <a:lnTo>
                      <a:pt x="3550" y="8212"/>
                    </a:lnTo>
                    <a:lnTo>
                      <a:pt x="3154" y="7865"/>
                    </a:lnTo>
                    <a:lnTo>
                      <a:pt x="2795" y="7531"/>
                    </a:lnTo>
                    <a:lnTo>
                      <a:pt x="2461" y="7185"/>
                    </a:lnTo>
                    <a:lnTo>
                      <a:pt x="2177" y="6839"/>
                    </a:lnTo>
                    <a:lnTo>
                      <a:pt x="1917" y="6493"/>
                    </a:lnTo>
                    <a:lnTo>
                      <a:pt x="1695" y="6146"/>
                    </a:lnTo>
                    <a:lnTo>
                      <a:pt x="1497" y="5800"/>
                    </a:lnTo>
                    <a:lnTo>
                      <a:pt x="1410" y="5615"/>
                    </a:lnTo>
                    <a:lnTo>
                      <a:pt x="1336" y="5442"/>
                    </a:lnTo>
                    <a:lnTo>
                      <a:pt x="1250" y="5231"/>
                    </a:lnTo>
                    <a:lnTo>
                      <a:pt x="1175" y="5009"/>
                    </a:lnTo>
                    <a:lnTo>
                      <a:pt x="1126" y="4799"/>
                    </a:lnTo>
                    <a:lnTo>
                      <a:pt x="1076" y="4588"/>
                    </a:lnTo>
                    <a:lnTo>
                      <a:pt x="1039" y="4366"/>
                    </a:lnTo>
                    <a:lnTo>
                      <a:pt x="1015" y="4156"/>
                    </a:lnTo>
                    <a:lnTo>
                      <a:pt x="1015" y="3945"/>
                    </a:lnTo>
                    <a:lnTo>
                      <a:pt x="1015" y="3723"/>
                    </a:lnTo>
                    <a:lnTo>
                      <a:pt x="1027" y="3525"/>
                    </a:lnTo>
                    <a:lnTo>
                      <a:pt x="1052" y="3315"/>
                    </a:lnTo>
                    <a:lnTo>
                      <a:pt x="1076" y="3117"/>
                    </a:lnTo>
                    <a:lnTo>
                      <a:pt x="1126" y="2919"/>
                    </a:lnTo>
                    <a:lnTo>
                      <a:pt x="1188" y="2733"/>
                    </a:lnTo>
                    <a:lnTo>
                      <a:pt x="1250" y="2548"/>
                    </a:lnTo>
                    <a:lnTo>
                      <a:pt x="1336" y="2375"/>
                    </a:lnTo>
                    <a:lnTo>
                      <a:pt x="1435" y="2202"/>
                    </a:lnTo>
                    <a:lnTo>
                      <a:pt x="1509" y="2078"/>
                    </a:lnTo>
                    <a:lnTo>
                      <a:pt x="1596" y="1967"/>
                    </a:lnTo>
                    <a:lnTo>
                      <a:pt x="1682" y="1856"/>
                    </a:lnTo>
                    <a:lnTo>
                      <a:pt x="1781" y="1744"/>
                    </a:lnTo>
                    <a:lnTo>
                      <a:pt x="1880" y="1645"/>
                    </a:lnTo>
                    <a:lnTo>
                      <a:pt x="1992" y="1559"/>
                    </a:lnTo>
                    <a:lnTo>
                      <a:pt x="2103" y="1460"/>
                    </a:lnTo>
                    <a:lnTo>
                      <a:pt x="2226" y="1386"/>
                    </a:lnTo>
                    <a:lnTo>
                      <a:pt x="2350" y="1311"/>
                    </a:lnTo>
                    <a:lnTo>
                      <a:pt x="2474" y="1237"/>
                    </a:lnTo>
                    <a:lnTo>
                      <a:pt x="2610" y="1175"/>
                    </a:lnTo>
                    <a:lnTo>
                      <a:pt x="2733" y="1126"/>
                    </a:lnTo>
                    <a:lnTo>
                      <a:pt x="2869" y="1089"/>
                    </a:lnTo>
                    <a:lnTo>
                      <a:pt x="3006" y="1052"/>
                    </a:lnTo>
                    <a:lnTo>
                      <a:pt x="3142" y="1027"/>
                    </a:lnTo>
                    <a:lnTo>
                      <a:pt x="3278" y="1002"/>
                    </a:lnTo>
                    <a:lnTo>
                      <a:pt x="3438" y="990"/>
                    </a:lnTo>
                    <a:close/>
                    <a:moveTo>
                      <a:pt x="3414" y="1"/>
                    </a:moveTo>
                    <a:lnTo>
                      <a:pt x="3191" y="13"/>
                    </a:lnTo>
                    <a:lnTo>
                      <a:pt x="2993" y="38"/>
                    </a:lnTo>
                    <a:lnTo>
                      <a:pt x="2795" y="75"/>
                    </a:lnTo>
                    <a:lnTo>
                      <a:pt x="2597" y="124"/>
                    </a:lnTo>
                    <a:lnTo>
                      <a:pt x="2412" y="186"/>
                    </a:lnTo>
                    <a:lnTo>
                      <a:pt x="2226" y="260"/>
                    </a:lnTo>
                    <a:lnTo>
                      <a:pt x="2041" y="335"/>
                    </a:lnTo>
                    <a:lnTo>
                      <a:pt x="1868" y="433"/>
                    </a:lnTo>
                    <a:lnTo>
                      <a:pt x="1695" y="532"/>
                    </a:lnTo>
                    <a:lnTo>
                      <a:pt x="1522" y="656"/>
                    </a:lnTo>
                    <a:lnTo>
                      <a:pt x="1361" y="767"/>
                    </a:lnTo>
                    <a:lnTo>
                      <a:pt x="1212" y="903"/>
                    </a:lnTo>
                    <a:lnTo>
                      <a:pt x="1064" y="1052"/>
                    </a:lnTo>
                    <a:lnTo>
                      <a:pt x="928" y="1200"/>
                    </a:lnTo>
                    <a:lnTo>
                      <a:pt x="804" y="1349"/>
                    </a:lnTo>
                    <a:lnTo>
                      <a:pt x="681" y="1522"/>
                    </a:lnTo>
                    <a:lnTo>
                      <a:pt x="569" y="1682"/>
                    </a:lnTo>
                    <a:lnTo>
                      <a:pt x="446" y="1905"/>
                    </a:lnTo>
                    <a:lnTo>
                      <a:pt x="347" y="2140"/>
                    </a:lnTo>
                    <a:lnTo>
                      <a:pt x="248" y="2375"/>
                    </a:lnTo>
                    <a:lnTo>
                      <a:pt x="174" y="2622"/>
                    </a:lnTo>
                    <a:lnTo>
                      <a:pt x="112" y="2869"/>
                    </a:lnTo>
                    <a:lnTo>
                      <a:pt x="62" y="3129"/>
                    </a:lnTo>
                    <a:lnTo>
                      <a:pt x="25" y="3389"/>
                    </a:lnTo>
                    <a:lnTo>
                      <a:pt x="13" y="3649"/>
                    </a:lnTo>
                    <a:lnTo>
                      <a:pt x="1" y="3921"/>
                    </a:lnTo>
                    <a:lnTo>
                      <a:pt x="13" y="4193"/>
                    </a:lnTo>
                    <a:lnTo>
                      <a:pt x="50" y="4465"/>
                    </a:lnTo>
                    <a:lnTo>
                      <a:pt x="87" y="4737"/>
                    </a:lnTo>
                    <a:lnTo>
                      <a:pt x="149" y="5009"/>
                    </a:lnTo>
                    <a:lnTo>
                      <a:pt x="211" y="5281"/>
                    </a:lnTo>
                    <a:lnTo>
                      <a:pt x="310" y="5553"/>
                    </a:lnTo>
                    <a:lnTo>
                      <a:pt x="409" y="5825"/>
                    </a:lnTo>
                    <a:lnTo>
                      <a:pt x="495" y="6023"/>
                    </a:lnTo>
                    <a:lnTo>
                      <a:pt x="594" y="6233"/>
                    </a:lnTo>
                    <a:lnTo>
                      <a:pt x="705" y="6431"/>
                    </a:lnTo>
                    <a:lnTo>
                      <a:pt x="817" y="6641"/>
                    </a:lnTo>
                    <a:lnTo>
                      <a:pt x="940" y="6839"/>
                    </a:lnTo>
                    <a:lnTo>
                      <a:pt x="1076" y="7037"/>
                    </a:lnTo>
                    <a:lnTo>
                      <a:pt x="1212" y="7235"/>
                    </a:lnTo>
                    <a:lnTo>
                      <a:pt x="1373" y="7432"/>
                    </a:lnTo>
                    <a:lnTo>
                      <a:pt x="1534" y="7630"/>
                    </a:lnTo>
                    <a:lnTo>
                      <a:pt x="1695" y="7828"/>
                    </a:lnTo>
                    <a:lnTo>
                      <a:pt x="2066" y="8212"/>
                    </a:lnTo>
                    <a:lnTo>
                      <a:pt x="2461" y="8595"/>
                    </a:lnTo>
                    <a:lnTo>
                      <a:pt x="2907" y="8978"/>
                    </a:lnTo>
                    <a:lnTo>
                      <a:pt x="3191" y="9213"/>
                    </a:lnTo>
                    <a:lnTo>
                      <a:pt x="3488" y="9436"/>
                    </a:lnTo>
                    <a:lnTo>
                      <a:pt x="3797" y="9658"/>
                    </a:lnTo>
                    <a:lnTo>
                      <a:pt x="4094" y="9869"/>
                    </a:lnTo>
                    <a:lnTo>
                      <a:pt x="4415" y="10079"/>
                    </a:lnTo>
                    <a:lnTo>
                      <a:pt x="4724" y="10277"/>
                    </a:lnTo>
                    <a:lnTo>
                      <a:pt x="5046" y="10462"/>
                    </a:lnTo>
                    <a:lnTo>
                      <a:pt x="5380" y="10648"/>
                    </a:lnTo>
                    <a:lnTo>
                      <a:pt x="5714" y="10821"/>
                    </a:lnTo>
                    <a:lnTo>
                      <a:pt x="6048" y="10994"/>
                    </a:lnTo>
                    <a:lnTo>
                      <a:pt x="6381" y="11155"/>
                    </a:lnTo>
                    <a:lnTo>
                      <a:pt x="6728" y="11303"/>
                    </a:lnTo>
                    <a:lnTo>
                      <a:pt x="7074" y="11439"/>
                    </a:lnTo>
                    <a:lnTo>
                      <a:pt x="7420" y="11575"/>
                    </a:lnTo>
                    <a:lnTo>
                      <a:pt x="7779" y="11699"/>
                    </a:lnTo>
                    <a:lnTo>
                      <a:pt x="8125" y="11810"/>
                    </a:lnTo>
                    <a:lnTo>
                      <a:pt x="8360" y="11884"/>
                    </a:lnTo>
                    <a:lnTo>
                      <a:pt x="8570" y="11958"/>
                    </a:lnTo>
                    <a:lnTo>
                      <a:pt x="8669" y="12008"/>
                    </a:lnTo>
                    <a:lnTo>
                      <a:pt x="8743" y="12057"/>
                    </a:lnTo>
                    <a:lnTo>
                      <a:pt x="8817" y="12107"/>
                    </a:lnTo>
                    <a:lnTo>
                      <a:pt x="8879" y="12169"/>
                    </a:lnTo>
                    <a:lnTo>
                      <a:pt x="8929" y="12243"/>
                    </a:lnTo>
                    <a:lnTo>
                      <a:pt x="8966" y="12342"/>
                    </a:lnTo>
                    <a:lnTo>
                      <a:pt x="8991" y="12453"/>
                    </a:lnTo>
                    <a:lnTo>
                      <a:pt x="9003" y="12577"/>
                    </a:lnTo>
                    <a:lnTo>
                      <a:pt x="9003" y="12713"/>
                    </a:lnTo>
                    <a:lnTo>
                      <a:pt x="9003" y="12836"/>
                    </a:lnTo>
                    <a:lnTo>
                      <a:pt x="8978" y="13121"/>
                    </a:lnTo>
                    <a:lnTo>
                      <a:pt x="8273" y="20553"/>
                    </a:lnTo>
                    <a:lnTo>
                      <a:pt x="8261" y="20726"/>
                    </a:lnTo>
                    <a:lnTo>
                      <a:pt x="8249" y="20924"/>
                    </a:lnTo>
                    <a:lnTo>
                      <a:pt x="8249" y="21134"/>
                    </a:lnTo>
                    <a:lnTo>
                      <a:pt x="8261" y="21369"/>
                    </a:lnTo>
                    <a:lnTo>
                      <a:pt x="8286" y="21480"/>
                    </a:lnTo>
                    <a:lnTo>
                      <a:pt x="8310" y="21604"/>
                    </a:lnTo>
                    <a:lnTo>
                      <a:pt x="8348" y="21715"/>
                    </a:lnTo>
                    <a:lnTo>
                      <a:pt x="8385" y="21839"/>
                    </a:lnTo>
                    <a:lnTo>
                      <a:pt x="8434" y="21950"/>
                    </a:lnTo>
                    <a:lnTo>
                      <a:pt x="8496" y="22061"/>
                    </a:lnTo>
                    <a:lnTo>
                      <a:pt x="8583" y="22160"/>
                    </a:lnTo>
                    <a:lnTo>
                      <a:pt x="8669" y="22259"/>
                    </a:lnTo>
                    <a:lnTo>
                      <a:pt x="8793" y="22383"/>
                    </a:lnTo>
                    <a:lnTo>
                      <a:pt x="8929" y="22469"/>
                    </a:lnTo>
                    <a:lnTo>
                      <a:pt x="9065" y="22556"/>
                    </a:lnTo>
                    <a:lnTo>
                      <a:pt x="9201" y="22618"/>
                    </a:lnTo>
                    <a:lnTo>
                      <a:pt x="9349" y="22667"/>
                    </a:lnTo>
                    <a:lnTo>
                      <a:pt x="9485" y="22704"/>
                    </a:lnTo>
                    <a:lnTo>
                      <a:pt x="9745" y="22766"/>
                    </a:lnTo>
                    <a:lnTo>
                      <a:pt x="12243" y="23347"/>
                    </a:lnTo>
                    <a:lnTo>
                      <a:pt x="12502" y="23397"/>
                    </a:lnTo>
                    <a:lnTo>
                      <a:pt x="12663" y="23421"/>
                    </a:lnTo>
                    <a:lnTo>
                      <a:pt x="12836" y="23434"/>
                    </a:lnTo>
                    <a:lnTo>
                      <a:pt x="13034" y="23421"/>
                    </a:lnTo>
                    <a:lnTo>
                      <a:pt x="13121" y="23409"/>
                    </a:lnTo>
                    <a:lnTo>
                      <a:pt x="13220" y="23384"/>
                    </a:lnTo>
                    <a:lnTo>
                      <a:pt x="13319" y="23347"/>
                    </a:lnTo>
                    <a:lnTo>
                      <a:pt x="13405" y="23310"/>
                    </a:lnTo>
                    <a:lnTo>
                      <a:pt x="13504" y="23261"/>
                    </a:lnTo>
                    <a:lnTo>
                      <a:pt x="13591" y="23199"/>
                    </a:lnTo>
                    <a:lnTo>
                      <a:pt x="13677" y="23125"/>
                    </a:lnTo>
                    <a:lnTo>
                      <a:pt x="13739" y="23063"/>
                    </a:lnTo>
                    <a:lnTo>
                      <a:pt x="13801" y="22976"/>
                    </a:lnTo>
                    <a:lnTo>
                      <a:pt x="13850" y="22902"/>
                    </a:lnTo>
                    <a:lnTo>
                      <a:pt x="13937" y="22741"/>
                    </a:lnTo>
                    <a:lnTo>
                      <a:pt x="13999" y="22568"/>
                    </a:lnTo>
                    <a:lnTo>
                      <a:pt x="14036" y="22407"/>
                    </a:lnTo>
                    <a:lnTo>
                      <a:pt x="14061" y="22247"/>
                    </a:lnTo>
                    <a:lnTo>
                      <a:pt x="14085" y="21987"/>
                    </a:lnTo>
                    <a:lnTo>
                      <a:pt x="14469" y="15804"/>
                    </a:lnTo>
                    <a:lnTo>
                      <a:pt x="14493" y="15235"/>
                    </a:lnTo>
                    <a:lnTo>
                      <a:pt x="14530" y="14666"/>
                    </a:lnTo>
                    <a:lnTo>
                      <a:pt x="14543" y="14085"/>
                    </a:lnTo>
                    <a:lnTo>
                      <a:pt x="14543" y="13504"/>
                    </a:lnTo>
                    <a:lnTo>
                      <a:pt x="14518" y="12923"/>
                    </a:lnTo>
                    <a:lnTo>
                      <a:pt x="14493" y="12626"/>
                    </a:lnTo>
                    <a:lnTo>
                      <a:pt x="14469" y="12329"/>
                    </a:lnTo>
                    <a:lnTo>
                      <a:pt x="14419" y="12045"/>
                    </a:lnTo>
                    <a:lnTo>
                      <a:pt x="14382" y="11748"/>
                    </a:lnTo>
                    <a:lnTo>
                      <a:pt x="14320" y="11464"/>
                    </a:lnTo>
                    <a:lnTo>
                      <a:pt x="14246" y="11167"/>
                    </a:lnTo>
                    <a:lnTo>
                      <a:pt x="14147" y="10808"/>
                    </a:lnTo>
                    <a:lnTo>
                      <a:pt x="14023" y="10462"/>
                    </a:lnTo>
                    <a:lnTo>
                      <a:pt x="13887" y="10116"/>
                    </a:lnTo>
                    <a:lnTo>
                      <a:pt x="13739" y="9770"/>
                    </a:lnTo>
                    <a:lnTo>
                      <a:pt x="13578" y="9448"/>
                    </a:lnTo>
                    <a:lnTo>
                      <a:pt x="13405" y="9114"/>
                    </a:lnTo>
                    <a:lnTo>
                      <a:pt x="13232" y="8805"/>
                    </a:lnTo>
                    <a:lnTo>
                      <a:pt x="13034" y="8496"/>
                    </a:lnTo>
                    <a:lnTo>
                      <a:pt x="12836" y="8187"/>
                    </a:lnTo>
                    <a:lnTo>
                      <a:pt x="12639" y="7902"/>
                    </a:lnTo>
                    <a:lnTo>
                      <a:pt x="12428" y="7606"/>
                    </a:lnTo>
                    <a:lnTo>
                      <a:pt x="12218" y="7334"/>
                    </a:lnTo>
                    <a:lnTo>
                      <a:pt x="11785" y="6789"/>
                    </a:lnTo>
                    <a:lnTo>
                      <a:pt x="11352" y="6282"/>
                    </a:lnTo>
                    <a:lnTo>
                      <a:pt x="10759" y="5602"/>
                    </a:lnTo>
                    <a:lnTo>
                      <a:pt x="10141" y="4947"/>
                    </a:lnTo>
                    <a:lnTo>
                      <a:pt x="9510" y="4292"/>
                    </a:lnTo>
                    <a:lnTo>
                      <a:pt x="8867" y="3661"/>
                    </a:lnTo>
                    <a:lnTo>
                      <a:pt x="8212" y="3043"/>
                    </a:lnTo>
                    <a:lnTo>
                      <a:pt x="7531" y="2437"/>
                    </a:lnTo>
                    <a:lnTo>
                      <a:pt x="6851" y="1856"/>
                    </a:lnTo>
                    <a:lnTo>
                      <a:pt x="6146" y="1287"/>
                    </a:lnTo>
                    <a:lnTo>
                      <a:pt x="5949" y="1126"/>
                    </a:lnTo>
                    <a:lnTo>
                      <a:pt x="5664" y="891"/>
                    </a:lnTo>
                    <a:lnTo>
                      <a:pt x="5367" y="681"/>
                    </a:lnTo>
                    <a:lnTo>
                      <a:pt x="5071" y="471"/>
                    </a:lnTo>
                    <a:lnTo>
                      <a:pt x="4910" y="384"/>
                    </a:lnTo>
                    <a:lnTo>
                      <a:pt x="4749" y="297"/>
                    </a:lnTo>
                    <a:lnTo>
                      <a:pt x="4576" y="211"/>
                    </a:lnTo>
                    <a:lnTo>
                      <a:pt x="4403" y="149"/>
                    </a:lnTo>
                    <a:lnTo>
                      <a:pt x="4217" y="87"/>
                    </a:lnTo>
                    <a:lnTo>
                      <a:pt x="4032" y="50"/>
                    </a:lnTo>
                    <a:lnTo>
                      <a:pt x="3834" y="13"/>
                    </a:lnTo>
                    <a:lnTo>
                      <a:pt x="36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0"/>
              <p:cNvSpPr/>
              <p:nvPr/>
            </p:nvSpPr>
            <p:spPr>
              <a:xfrm>
                <a:off x="6116825" y="3134625"/>
                <a:ext cx="47025" cy="6927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771" extrusionOk="0">
                    <a:moveTo>
                      <a:pt x="1547" y="0"/>
                    </a:moveTo>
                    <a:lnTo>
                      <a:pt x="1510" y="25"/>
                    </a:lnTo>
                    <a:lnTo>
                      <a:pt x="1472" y="75"/>
                    </a:lnTo>
                    <a:lnTo>
                      <a:pt x="1435" y="136"/>
                    </a:lnTo>
                    <a:lnTo>
                      <a:pt x="1386" y="223"/>
                    </a:lnTo>
                    <a:lnTo>
                      <a:pt x="1336" y="297"/>
                    </a:lnTo>
                    <a:lnTo>
                      <a:pt x="1262" y="371"/>
                    </a:lnTo>
                    <a:lnTo>
                      <a:pt x="1188" y="446"/>
                    </a:lnTo>
                    <a:lnTo>
                      <a:pt x="1027" y="582"/>
                    </a:lnTo>
                    <a:lnTo>
                      <a:pt x="842" y="693"/>
                    </a:lnTo>
                    <a:lnTo>
                      <a:pt x="644" y="804"/>
                    </a:lnTo>
                    <a:lnTo>
                      <a:pt x="434" y="903"/>
                    </a:lnTo>
                    <a:lnTo>
                      <a:pt x="211" y="977"/>
                    </a:lnTo>
                    <a:lnTo>
                      <a:pt x="1" y="1052"/>
                    </a:lnTo>
                    <a:lnTo>
                      <a:pt x="137" y="1200"/>
                    </a:lnTo>
                    <a:lnTo>
                      <a:pt x="248" y="1348"/>
                    </a:lnTo>
                    <a:lnTo>
                      <a:pt x="347" y="1509"/>
                    </a:lnTo>
                    <a:lnTo>
                      <a:pt x="434" y="1670"/>
                    </a:lnTo>
                    <a:lnTo>
                      <a:pt x="508" y="1843"/>
                    </a:lnTo>
                    <a:lnTo>
                      <a:pt x="570" y="2028"/>
                    </a:lnTo>
                    <a:lnTo>
                      <a:pt x="607" y="2202"/>
                    </a:lnTo>
                    <a:lnTo>
                      <a:pt x="632" y="2399"/>
                    </a:lnTo>
                    <a:lnTo>
                      <a:pt x="644" y="2585"/>
                    </a:lnTo>
                    <a:lnTo>
                      <a:pt x="644" y="2770"/>
                    </a:lnTo>
                    <a:lnTo>
                      <a:pt x="817" y="2684"/>
                    </a:lnTo>
                    <a:lnTo>
                      <a:pt x="965" y="2585"/>
                    </a:lnTo>
                    <a:lnTo>
                      <a:pt x="1102" y="2474"/>
                    </a:lnTo>
                    <a:lnTo>
                      <a:pt x="1225" y="2362"/>
                    </a:lnTo>
                    <a:lnTo>
                      <a:pt x="1336" y="2239"/>
                    </a:lnTo>
                    <a:lnTo>
                      <a:pt x="1435" y="2115"/>
                    </a:lnTo>
                    <a:lnTo>
                      <a:pt x="1522" y="1991"/>
                    </a:lnTo>
                    <a:lnTo>
                      <a:pt x="1596" y="1868"/>
                    </a:lnTo>
                    <a:lnTo>
                      <a:pt x="1670" y="1732"/>
                    </a:lnTo>
                    <a:lnTo>
                      <a:pt x="1720" y="1596"/>
                    </a:lnTo>
                    <a:lnTo>
                      <a:pt x="1769" y="1472"/>
                    </a:lnTo>
                    <a:lnTo>
                      <a:pt x="1806" y="1336"/>
                    </a:lnTo>
                    <a:lnTo>
                      <a:pt x="1831" y="1200"/>
                    </a:lnTo>
                    <a:lnTo>
                      <a:pt x="1856" y="1076"/>
                    </a:lnTo>
                    <a:lnTo>
                      <a:pt x="1881" y="829"/>
                    </a:lnTo>
                    <a:lnTo>
                      <a:pt x="1868" y="594"/>
                    </a:lnTo>
                    <a:lnTo>
                      <a:pt x="1843" y="396"/>
                    </a:lnTo>
                    <a:lnTo>
                      <a:pt x="1794" y="235"/>
                    </a:lnTo>
                    <a:lnTo>
                      <a:pt x="1732" y="99"/>
                    </a:lnTo>
                    <a:lnTo>
                      <a:pt x="1707" y="62"/>
                    </a:lnTo>
                    <a:lnTo>
                      <a:pt x="1670" y="25"/>
                    </a:lnTo>
                    <a:lnTo>
                      <a:pt x="1633" y="0"/>
                    </a:lnTo>
                    <a:close/>
                  </a:path>
                </a:pathLst>
              </a:custGeom>
              <a:solidFill>
                <a:srgbClr val="D17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0"/>
              <p:cNvSpPr/>
              <p:nvPr/>
            </p:nvSpPr>
            <p:spPr>
              <a:xfrm>
                <a:off x="6104475" y="3121950"/>
                <a:ext cx="717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772" extrusionOk="0">
                    <a:moveTo>
                      <a:pt x="1929" y="643"/>
                    </a:moveTo>
                    <a:lnTo>
                      <a:pt x="2375" y="866"/>
                    </a:lnTo>
                    <a:lnTo>
                      <a:pt x="2375" y="878"/>
                    </a:lnTo>
                    <a:lnTo>
                      <a:pt x="1929" y="643"/>
                    </a:lnTo>
                    <a:close/>
                    <a:moveTo>
                      <a:pt x="1868" y="1447"/>
                    </a:moveTo>
                    <a:lnTo>
                      <a:pt x="1843" y="1620"/>
                    </a:lnTo>
                    <a:lnTo>
                      <a:pt x="1793" y="1793"/>
                    </a:lnTo>
                    <a:lnTo>
                      <a:pt x="1756" y="1917"/>
                    </a:lnTo>
                    <a:lnTo>
                      <a:pt x="1694" y="2053"/>
                    </a:lnTo>
                    <a:lnTo>
                      <a:pt x="1620" y="2189"/>
                    </a:lnTo>
                    <a:lnTo>
                      <a:pt x="1521" y="2338"/>
                    </a:lnTo>
                    <a:lnTo>
                      <a:pt x="1472" y="2189"/>
                    </a:lnTo>
                    <a:lnTo>
                      <a:pt x="1422" y="2053"/>
                    </a:lnTo>
                    <a:lnTo>
                      <a:pt x="1361" y="1917"/>
                    </a:lnTo>
                    <a:lnTo>
                      <a:pt x="1286" y="1793"/>
                    </a:lnTo>
                    <a:lnTo>
                      <a:pt x="1447" y="1707"/>
                    </a:lnTo>
                    <a:lnTo>
                      <a:pt x="1596" y="1633"/>
                    </a:lnTo>
                    <a:lnTo>
                      <a:pt x="1732" y="1546"/>
                    </a:lnTo>
                    <a:lnTo>
                      <a:pt x="1868" y="1447"/>
                    </a:lnTo>
                    <a:close/>
                    <a:moveTo>
                      <a:pt x="2065" y="0"/>
                    </a:moveTo>
                    <a:lnTo>
                      <a:pt x="1979" y="13"/>
                    </a:lnTo>
                    <a:lnTo>
                      <a:pt x="1892" y="38"/>
                    </a:lnTo>
                    <a:lnTo>
                      <a:pt x="1781" y="87"/>
                    </a:lnTo>
                    <a:lnTo>
                      <a:pt x="1682" y="161"/>
                    </a:lnTo>
                    <a:lnTo>
                      <a:pt x="1583" y="260"/>
                    </a:lnTo>
                    <a:lnTo>
                      <a:pt x="1534" y="334"/>
                    </a:lnTo>
                    <a:lnTo>
                      <a:pt x="1484" y="409"/>
                    </a:lnTo>
                    <a:lnTo>
                      <a:pt x="1422" y="495"/>
                    </a:lnTo>
                    <a:lnTo>
                      <a:pt x="1336" y="594"/>
                    </a:lnTo>
                    <a:lnTo>
                      <a:pt x="1225" y="681"/>
                    </a:lnTo>
                    <a:lnTo>
                      <a:pt x="1101" y="767"/>
                    </a:lnTo>
                    <a:lnTo>
                      <a:pt x="940" y="854"/>
                    </a:lnTo>
                    <a:lnTo>
                      <a:pt x="755" y="928"/>
                    </a:lnTo>
                    <a:lnTo>
                      <a:pt x="557" y="1014"/>
                    </a:lnTo>
                    <a:lnTo>
                      <a:pt x="347" y="1076"/>
                    </a:lnTo>
                    <a:lnTo>
                      <a:pt x="285" y="1101"/>
                    </a:lnTo>
                    <a:lnTo>
                      <a:pt x="235" y="1138"/>
                    </a:lnTo>
                    <a:lnTo>
                      <a:pt x="173" y="1175"/>
                    </a:lnTo>
                    <a:lnTo>
                      <a:pt x="136" y="1212"/>
                    </a:lnTo>
                    <a:lnTo>
                      <a:pt x="87" y="1262"/>
                    </a:lnTo>
                    <a:lnTo>
                      <a:pt x="62" y="1324"/>
                    </a:lnTo>
                    <a:lnTo>
                      <a:pt x="25" y="1373"/>
                    </a:lnTo>
                    <a:lnTo>
                      <a:pt x="13" y="1435"/>
                    </a:lnTo>
                    <a:lnTo>
                      <a:pt x="0" y="1497"/>
                    </a:lnTo>
                    <a:lnTo>
                      <a:pt x="0" y="1571"/>
                    </a:lnTo>
                    <a:lnTo>
                      <a:pt x="0" y="1633"/>
                    </a:lnTo>
                    <a:lnTo>
                      <a:pt x="13" y="1695"/>
                    </a:lnTo>
                    <a:lnTo>
                      <a:pt x="37" y="1756"/>
                    </a:lnTo>
                    <a:lnTo>
                      <a:pt x="62" y="1806"/>
                    </a:lnTo>
                    <a:lnTo>
                      <a:pt x="99" y="1855"/>
                    </a:lnTo>
                    <a:lnTo>
                      <a:pt x="136" y="1905"/>
                    </a:lnTo>
                    <a:lnTo>
                      <a:pt x="248" y="2028"/>
                    </a:lnTo>
                    <a:lnTo>
                      <a:pt x="334" y="2140"/>
                    </a:lnTo>
                    <a:lnTo>
                      <a:pt x="408" y="2263"/>
                    </a:lnTo>
                    <a:lnTo>
                      <a:pt x="470" y="2387"/>
                    </a:lnTo>
                    <a:lnTo>
                      <a:pt x="532" y="2523"/>
                    </a:lnTo>
                    <a:lnTo>
                      <a:pt x="582" y="2659"/>
                    </a:lnTo>
                    <a:lnTo>
                      <a:pt x="606" y="2807"/>
                    </a:lnTo>
                    <a:lnTo>
                      <a:pt x="631" y="2956"/>
                    </a:lnTo>
                    <a:lnTo>
                      <a:pt x="643" y="3104"/>
                    </a:lnTo>
                    <a:lnTo>
                      <a:pt x="643" y="3253"/>
                    </a:lnTo>
                    <a:lnTo>
                      <a:pt x="643" y="3314"/>
                    </a:lnTo>
                    <a:lnTo>
                      <a:pt x="656" y="3376"/>
                    </a:lnTo>
                    <a:lnTo>
                      <a:pt x="668" y="3438"/>
                    </a:lnTo>
                    <a:lnTo>
                      <a:pt x="693" y="3500"/>
                    </a:lnTo>
                    <a:lnTo>
                      <a:pt x="730" y="3562"/>
                    </a:lnTo>
                    <a:lnTo>
                      <a:pt x="767" y="3611"/>
                    </a:lnTo>
                    <a:lnTo>
                      <a:pt x="816" y="3648"/>
                    </a:lnTo>
                    <a:lnTo>
                      <a:pt x="866" y="3698"/>
                    </a:lnTo>
                    <a:lnTo>
                      <a:pt x="928" y="3735"/>
                    </a:lnTo>
                    <a:lnTo>
                      <a:pt x="1002" y="3760"/>
                    </a:lnTo>
                    <a:lnTo>
                      <a:pt x="1064" y="3772"/>
                    </a:lnTo>
                    <a:lnTo>
                      <a:pt x="1138" y="3772"/>
                    </a:lnTo>
                    <a:lnTo>
                      <a:pt x="1249" y="3760"/>
                    </a:lnTo>
                    <a:lnTo>
                      <a:pt x="1361" y="3723"/>
                    </a:lnTo>
                    <a:lnTo>
                      <a:pt x="1583" y="3599"/>
                    </a:lnTo>
                    <a:lnTo>
                      <a:pt x="1781" y="3463"/>
                    </a:lnTo>
                    <a:lnTo>
                      <a:pt x="1966" y="3314"/>
                    </a:lnTo>
                    <a:lnTo>
                      <a:pt x="2127" y="3166"/>
                    </a:lnTo>
                    <a:lnTo>
                      <a:pt x="2276" y="2993"/>
                    </a:lnTo>
                    <a:lnTo>
                      <a:pt x="2412" y="2820"/>
                    </a:lnTo>
                    <a:lnTo>
                      <a:pt x="2523" y="2634"/>
                    </a:lnTo>
                    <a:lnTo>
                      <a:pt x="2622" y="2449"/>
                    </a:lnTo>
                    <a:lnTo>
                      <a:pt x="2696" y="2251"/>
                    </a:lnTo>
                    <a:lnTo>
                      <a:pt x="2758" y="2066"/>
                    </a:lnTo>
                    <a:lnTo>
                      <a:pt x="2807" y="1868"/>
                    </a:lnTo>
                    <a:lnTo>
                      <a:pt x="2844" y="1670"/>
                    </a:lnTo>
                    <a:lnTo>
                      <a:pt x="2869" y="1472"/>
                    </a:lnTo>
                    <a:lnTo>
                      <a:pt x="2869" y="1286"/>
                    </a:lnTo>
                    <a:lnTo>
                      <a:pt x="2869" y="1101"/>
                    </a:lnTo>
                    <a:lnTo>
                      <a:pt x="2844" y="915"/>
                    </a:lnTo>
                    <a:lnTo>
                      <a:pt x="2820" y="792"/>
                    </a:lnTo>
                    <a:lnTo>
                      <a:pt x="2795" y="668"/>
                    </a:lnTo>
                    <a:lnTo>
                      <a:pt x="2758" y="569"/>
                    </a:lnTo>
                    <a:lnTo>
                      <a:pt x="2733" y="483"/>
                    </a:lnTo>
                    <a:lnTo>
                      <a:pt x="2647" y="322"/>
                    </a:lnTo>
                    <a:lnTo>
                      <a:pt x="2548" y="211"/>
                    </a:lnTo>
                    <a:lnTo>
                      <a:pt x="2461" y="124"/>
                    </a:lnTo>
                    <a:lnTo>
                      <a:pt x="2362" y="62"/>
                    </a:lnTo>
                    <a:lnTo>
                      <a:pt x="2276" y="38"/>
                    </a:lnTo>
                    <a:lnTo>
                      <a:pt x="2189" y="13"/>
                    </a:lnTo>
                    <a:lnTo>
                      <a:pt x="2140" y="0"/>
                    </a:lnTo>
                    <a:close/>
                  </a:path>
                </a:pathLst>
              </a:custGeom>
              <a:solidFill>
                <a:srgbClr val="D17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0"/>
              <p:cNvSpPr/>
              <p:nvPr/>
            </p:nvSpPr>
            <p:spPr>
              <a:xfrm>
                <a:off x="6044175" y="2862575"/>
                <a:ext cx="369775" cy="334200"/>
              </a:xfrm>
              <a:custGeom>
                <a:avLst/>
                <a:gdLst/>
                <a:ahLst/>
                <a:cxnLst/>
                <a:rect l="l" t="t" r="r" b="b"/>
                <a:pathLst>
                  <a:path w="14791" h="13368" extrusionOk="0">
                    <a:moveTo>
                      <a:pt x="5083" y="1"/>
                    </a:moveTo>
                    <a:lnTo>
                      <a:pt x="4663" y="13"/>
                    </a:lnTo>
                    <a:lnTo>
                      <a:pt x="4230" y="50"/>
                    </a:lnTo>
                    <a:lnTo>
                      <a:pt x="3402" y="112"/>
                    </a:lnTo>
                    <a:lnTo>
                      <a:pt x="3167" y="137"/>
                    </a:lnTo>
                    <a:lnTo>
                      <a:pt x="2919" y="161"/>
                    </a:lnTo>
                    <a:lnTo>
                      <a:pt x="2684" y="211"/>
                    </a:lnTo>
                    <a:lnTo>
                      <a:pt x="2449" y="248"/>
                    </a:lnTo>
                    <a:lnTo>
                      <a:pt x="2214" y="310"/>
                    </a:lnTo>
                    <a:lnTo>
                      <a:pt x="1992" y="372"/>
                    </a:lnTo>
                    <a:lnTo>
                      <a:pt x="1757" y="446"/>
                    </a:lnTo>
                    <a:lnTo>
                      <a:pt x="1534" y="532"/>
                    </a:lnTo>
                    <a:lnTo>
                      <a:pt x="1114" y="705"/>
                    </a:lnTo>
                    <a:lnTo>
                      <a:pt x="904" y="792"/>
                    </a:lnTo>
                    <a:lnTo>
                      <a:pt x="706" y="891"/>
                    </a:lnTo>
                    <a:lnTo>
                      <a:pt x="508" y="1002"/>
                    </a:lnTo>
                    <a:lnTo>
                      <a:pt x="335" y="1126"/>
                    </a:lnTo>
                    <a:lnTo>
                      <a:pt x="174" y="1262"/>
                    </a:lnTo>
                    <a:lnTo>
                      <a:pt x="100" y="1336"/>
                    </a:lnTo>
                    <a:lnTo>
                      <a:pt x="38" y="1410"/>
                    </a:lnTo>
                    <a:lnTo>
                      <a:pt x="13" y="1460"/>
                    </a:lnTo>
                    <a:lnTo>
                      <a:pt x="1" y="1509"/>
                    </a:lnTo>
                    <a:lnTo>
                      <a:pt x="1" y="1559"/>
                    </a:lnTo>
                    <a:lnTo>
                      <a:pt x="13" y="1608"/>
                    </a:lnTo>
                    <a:lnTo>
                      <a:pt x="38" y="1645"/>
                    </a:lnTo>
                    <a:lnTo>
                      <a:pt x="75" y="1682"/>
                    </a:lnTo>
                    <a:lnTo>
                      <a:pt x="112" y="1707"/>
                    </a:lnTo>
                    <a:lnTo>
                      <a:pt x="162" y="1719"/>
                    </a:lnTo>
                    <a:lnTo>
                      <a:pt x="285" y="1744"/>
                    </a:lnTo>
                    <a:lnTo>
                      <a:pt x="409" y="1769"/>
                    </a:lnTo>
                    <a:lnTo>
                      <a:pt x="693" y="1855"/>
                    </a:lnTo>
                    <a:lnTo>
                      <a:pt x="1003" y="1967"/>
                    </a:lnTo>
                    <a:lnTo>
                      <a:pt x="1299" y="2090"/>
                    </a:lnTo>
                    <a:lnTo>
                      <a:pt x="1584" y="2239"/>
                    </a:lnTo>
                    <a:lnTo>
                      <a:pt x="1843" y="2375"/>
                    </a:lnTo>
                    <a:lnTo>
                      <a:pt x="2041" y="2511"/>
                    </a:lnTo>
                    <a:lnTo>
                      <a:pt x="2116" y="2560"/>
                    </a:lnTo>
                    <a:lnTo>
                      <a:pt x="2165" y="2610"/>
                    </a:lnTo>
                    <a:lnTo>
                      <a:pt x="2388" y="2845"/>
                    </a:lnTo>
                    <a:lnTo>
                      <a:pt x="2610" y="3067"/>
                    </a:lnTo>
                    <a:lnTo>
                      <a:pt x="3068" y="3500"/>
                    </a:lnTo>
                    <a:lnTo>
                      <a:pt x="3550" y="3920"/>
                    </a:lnTo>
                    <a:lnTo>
                      <a:pt x="4032" y="4341"/>
                    </a:lnTo>
                    <a:lnTo>
                      <a:pt x="4515" y="4749"/>
                    </a:lnTo>
                    <a:lnTo>
                      <a:pt x="4997" y="5169"/>
                    </a:lnTo>
                    <a:lnTo>
                      <a:pt x="5467" y="5590"/>
                    </a:lnTo>
                    <a:lnTo>
                      <a:pt x="5924" y="6035"/>
                    </a:lnTo>
                    <a:lnTo>
                      <a:pt x="6147" y="6258"/>
                    </a:lnTo>
                    <a:lnTo>
                      <a:pt x="6369" y="6505"/>
                    </a:lnTo>
                    <a:lnTo>
                      <a:pt x="6580" y="6740"/>
                    </a:lnTo>
                    <a:lnTo>
                      <a:pt x="6777" y="7000"/>
                    </a:lnTo>
                    <a:lnTo>
                      <a:pt x="6963" y="7259"/>
                    </a:lnTo>
                    <a:lnTo>
                      <a:pt x="7148" y="7519"/>
                    </a:lnTo>
                    <a:lnTo>
                      <a:pt x="7309" y="7791"/>
                    </a:lnTo>
                    <a:lnTo>
                      <a:pt x="7470" y="8075"/>
                    </a:lnTo>
                    <a:lnTo>
                      <a:pt x="7606" y="8360"/>
                    </a:lnTo>
                    <a:lnTo>
                      <a:pt x="7742" y="8644"/>
                    </a:lnTo>
                    <a:lnTo>
                      <a:pt x="7841" y="8941"/>
                    </a:lnTo>
                    <a:lnTo>
                      <a:pt x="7940" y="9238"/>
                    </a:lnTo>
                    <a:lnTo>
                      <a:pt x="8014" y="9547"/>
                    </a:lnTo>
                    <a:lnTo>
                      <a:pt x="8064" y="9856"/>
                    </a:lnTo>
                    <a:lnTo>
                      <a:pt x="8088" y="10165"/>
                    </a:lnTo>
                    <a:lnTo>
                      <a:pt x="8101" y="10474"/>
                    </a:lnTo>
                    <a:lnTo>
                      <a:pt x="8088" y="10635"/>
                    </a:lnTo>
                    <a:lnTo>
                      <a:pt x="8076" y="10808"/>
                    </a:lnTo>
                    <a:lnTo>
                      <a:pt x="8014" y="11167"/>
                    </a:lnTo>
                    <a:lnTo>
                      <a:pt x="7940" y="11525"/>
                    </a:lnTo>
                    <a:lnTo>
                      <a:pt x="7878" y="11896"/>
                    </a:lnTo>
                    <a:lnTo>
                      <a:pt x="7853" y="12082"/>
                    </a:lnTo>
                    <a:lnTo>
                      <a:pt x="7841" y="12255"/>
                    </a:lnTo>
                    <a:lnTo>
                      <a:pt x="7841" y="12428"/>
                    </a:lnTo>
                    <a:lnTo>
                      <a:pt x="7853" y="12589"/>
                    </a:lnTo>
                    <a:lnTo>
                      <a:pt x="7878" y="12737"/>
                    </a:lnTo>
                    <a:lnTo>
                      <a:pt x="7927" y="12886"/>
                    </a:lnTo>
                    <a:lnTo>
                      <a:pt x="8002" y="13022"/>
                    </a:lnTo>
                    <a:lnTo>
                      <a:pt x="8101" y="13133"/>
                    </a:lnTo>
                    <a:lnTo>
                      <a:pt x="8175" y="13195"/>
                    </a:lnTo>
                    <a:lnTo>
                      <a:pt x="8261" y="13244"/>
                    </a:lnTo>
                    <a:lnTo>
                      <a:pt x="8348" y="13294"/>
                    </a:lnTo>
                    <a:lnTo>
                      <a:pt x="8459" y="13318"/>
                    </a:lnTo>
                    <a:lnTo>
                      <a:pt x="8571" y="13343"/>
                    </a:lnTo>
                    <a:lnTo>
                      <a:pt x="8682" y="13356"/>
                    </a:lnTo>
                    <a:lnTo>
                      <a:pt x="8929" y="13368"/>
                    </a:lnTo>
                    <a:lnTo>
                      <a:pt x="9189" y="13356"/>
                    </a:lnTo>
                    <a:lnTo>
                      <a:pt x="9436" y="13331"/>
                    </a:lnTo>
                    <a:lnTo>
                      <a:pt x="9881" y="13281"/>
                    </a:lnTo>
                    <a:lnTo>
                      <a:pt x="10054" y="13257"/>
                    </a:lnTo>
                    <a:lnTo>
                      <a:pt x="10240" y="13232"/>
                    </a:lnTo>
                    <a:lnTo>
                      <a:pt x="10413" y="13195"/>
                    </a:lnTo>
                    <a:lnTo>
                      <a:pt x="10574" y="13145"/>
                    </a:lnTo>
                    <a:lnTo>
                      <a:pt x="10747" y="13084"/>
                    </a:lnTo>
                    <a:lnTo>
                      <a:pt x="10920" y="13022"/>
                    </a:lnTo>
                    <a:lnTo>
                      <a:pt x="11081" y="12948"/>
                    </a:lnTo>
                    <a:lnTo>
                      <a:pt x="11242" y="12873"/>
                    </a:lnTo>
                    <a:lnTo>
                      <a:pt x="11551" y="12700"/>
                    </a:lnTo>
                    <a:lnTo>
                      <a:pt x="11847" y="12502"/>
                    </a:lnTo>
                    <a:lnTo>
                      <a:pt x="12144" y="12280"/>
                    </a:lnTo>
                    <a:lnTo>
                      <a:pt x="12416" y="12057"/>
                    </a:lnTo>
                    <a:lnTo>
                      <a:pt x="12639" y="11822"/>
                    </a:lnTo>
                    <a:lnTo>
                      <a:pt x="12812" y="11637"/>
                    </a:lnTo>
                    <a:lnTo>
                      <a:pt x="12948" y="11451"/>
                    </a:lnTo>
                    <a:lnTo>
                      <a:pt x="13059" y="11278"/>
                    </a:lnTo>
                    <a:lnTo>
                      <a:pt x="13270" y="10895"/>
                    </a:lnTo>
                    <a:lnTo>
                      <a:pt x="13406" y="10672"/>
                    </a:lnTo>
                    <a:lnTo>
                      <a:pt x="13591" y="10400"/>
                    </a:lnTo>
                    <a:lnTo>
                      <a:pt x="13616" y="10239"/>
                    </a:lnTo>
                    <a:lnTo>
                      <a:pt x="13653" y="10066"/>
                    </a:lnTo>
                    <a:lnTo>
                      <a:pt x="13702" y="9906"/>
                    </a:lnTo>
                    <a:lnTo>
                      <a:pt x="13752" y="9745"/>
                    </a:lnTo>
                    <a:lnTo>
                      <a:pt x="13875" y="9423"/>
                    </a:lnTo>
                    <a:lnTo>
                      <a:pt x="14011" y="9102"/>
                    </a:lnTo>
                    <a:lnTo>
                      <a:pt x="14308" y="8483"/>
                    </a:lnTo>
                    <a:lnTo>
                      <a:pt x="14444" y="8162"/>
                    </a:lnTo>
                    <a:lnTo>
                      <a:pt x="14580" y="7840"/>
                    </a:lnTo>
                    <a:lnTo>
                      <a:pt x="14630" y="7680"/>
                    </a:lnTo>
                    <a:lnTo>
                      <a:pt x="14679" y="7507"/>
                    </a:lnTo>
                    <a:lnTo>
                      <a:pt x="14716" y="7346"/>
                    </a:lnTo>
                    <a:lnTo>
                      <a:pt x="14753" y="7160"/>
                    </a:lnTo>
                    <a:lnTo>
                      <a:pt x="14778" y="6987"/>
                    </a:lnTo>
                    <a:lnTo>
                      <a:pt x="14778" y="6814"/>
                    </a:lnTo>
                    <a:lnTo>
                      <a:pt x="14791" y="6641"/>
                    </a:lnTo>
                    <a:lnTo>
                      <a:pt x="14778" y="6468"/>
                    </a:lnTo>
                    <a:lnTo>
                      <a:pt x="14753" y="6295"/>
                    </a:lnTo>
                    <a:lnTo>
                      <a:pt x="14716" y="6134"/>
                    </a:lnTo>
                    <a:lnTo>
                      <a:pt x="14667" y="5973"/>
                    </a:lnTo>
                    <a:lnTo>
                      <a:pt x="14605" y="5825"/>
                    </a:lnTo>
                    <a:lnTo>
                      <a:pt x="14531" y="5676"/>
                    </a:lnTo>
                    <a:lnTo>
                      <a:pt x="14432" y="5540"/>
                    </a:lnTo>
                    <a:lnTo>
                      <a:pt x="14321" y="5417"/>
                    </a:lnTo>
                    <a:lnTo>
                      <a:pt x="14197" y="5305"/>
                    </a:lnTo>
                    <a:lnTo>
                      <a:pt x="14049" y="5194"/>
                    </a:lnTo>
                    <a:lnTo>
                      <a:pt x="13888" y="5108"/>
                    </a:lnTo>
                    <a:lnTo>
                      <a:pt x="13715" y="5033"/>
                    </a:lnTo>
                    <a:lnTo>
                      <a:pt x="13542" y="4972"/>
                    </a:lnTo>
                    <a:lnTo>
                      <a:pt x="13171" y="4873"/>
                    </a:lnTo>
                    <a:lnTo>
                      <a:pt x="12812" y="4786"/>
                    </a:lnTo>
                    <a:lnTo>
                      <a:pt x="12589" y="4737"/>
                    </a:lnTo>
                    <a:lnTo>
                      <a:pt x="12367" y="4662"/>
                    </a:lnTo>
                    <a:lnTo>
                      <a:pt x="12144" y="4588"/>
                    </a:lnTo>
                    <a:lnTo>
                      <a:pt x="11934" y="4502"/>
                    </a:lnTo>
                    <a:lnTo>
                      <a:pt x="11724" y="4415"/>
                    </a:lnTo>
                    <a:lnTo>
                      <a:pt x="11514" y="4316"/>
                    </a:lnTo>
                    <a:lnTo>
                      <a:pt x="11303" y="4217"/>
                    </a:lnTo>
                    <a:lnTo>
                      <a:pt x="11106" y="4106"/>
                    </a:lnTo>
                    <a:lnTo>
                      <a:pt x="10908" y="3995"/>
                    </a:lnTo>
                    <a:lnTo>
                      <a:pt x="10710" y="3871"/>
                    </a:lnTo>
                    <a:lnTo>
                      <a:pt x="10524" y="3735"/>
                    </a:lnTo>
                    <a:lnTo>
                      <a:pt x="10339" y="3599"/>
                    </a:lnTo>
                    <a:lnTo>
                      <a:pt x="10153" y="3463"/>
                    </a:lnTo>
                    <a:lnTo>
                      <a:pt x="9980" y="3315"/>
                    </a:lnTo>
                    <a:lnTo>
                      <a:pt x="9807" y="3154"/>
                    </a:lnTo>
                    <a:lnTo>
                      <a:pt x="9646" y="3005"/>
                    </a:lnTo>
                    <a:lnTo>
                      <a:pt x="9461" y="2820"/>
                    </a:lnTo>
                    <a:lnTo>
                      <a:pt x="9300" y="2634"/>
                    </a:lnTo>
                    <a:lnTo>
                      <a:pt x="8954" y="2251"/>
                    </a:lnTo>
                    <a:lnTo>
                      <a:pt x="8632" y="1855"/>
                    </a:lnTo>
                    <a:lnTo>
                      <a:pt x="8286" y="1472"/>
                    </a:lnTo>
                    <a:lnTo>
                      <a:pt x="8113" y="1287"/>
                    </a:lnTo>
                    <a:lnTo>
                      <a:pt x="7940" y="1113"/>
                    </a:lnTo>
                    <a:lnTo>
                      <a:pt x="7754" y="940"/>
                    </a:lnTo>
                    <a:lnTo>
                      <a:pt x="7569" y="780"/>
                    </a:lnTo>
                    <a:lnTo>
                      <a:pt x="7371" y="631"/>
                    </a:lnTo>
                    <a:lnTo>
                      <a:pt x="7161" y="495"/>
                    </a:lnTo>
                    <a:lnTo>
                      <a:pt x="6951" y="384"/>
                    </a:lnTo>
                    <a:lnTo>
                      <a:pt x="6716" y="273"/>
                    </a:lnTo>
                    <a:lnTo>
                      <a:pt x="6518" y="198"/>
                    </a:lnTo>
                    <a:lnTo>
                      <a:pt x="6320" y="137"/>
                    </a:lnTo>
                    <a:lnTo>
                      <a:pt x="6122" y="87"/>
                    </a:lnTo>
                    <a:lnTo>
                      <a:pt x="5912" y="50"/>
                    </a:lnTo>
                    <a:lnTo>
                      <a:pt x="5714" y="25"/>
                    </a:lnTo>
                    <a:lnTo>
                      <a:pt x="5504" y="13"/>
                    </a:lnTo>
                    <a:lnTo>
                      <a:pt x="50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0"/>
              <p:cNvSpPr/>
              <p:nvPr/>
            </p:nvSpPr>
            <p:spPr>
              <a:xfrm>
                <a:off x="6044175" y="2862575"/>
                <a:ext cx="369775" cy="334200"/>
              </a:xfrm>
              <a:custGeom>
                <a:avLst/>
                <a:gdLst/>
                <a:ahLst/>
                <a:cxnLst/>
                <a:rect l="l" t="t" r="r" b="b"/>
                <a:pathLst>
                  <a:path w="14791" h="13368" fill="none" extrusionOk="0">
                    <a:moveTo>
                      <a:pt x="13591" y="10400"/>
                    </a:moveTo>
                    <a:lnTo>
                      <a:pt x="13591" y="10400"/>
                    </a:lnTo>
                    <a:lnTo>
                      <a:pt x="13406" y="10672"/>
                    </a:lnTo>
                    <a:lnTo>
                      <a:pt x="13270" y="10895"/>
                    </a:lnTo>
                    <a:lnTo>
                      <a:pt x="13059" y="11278"/>
                    </a:lnTo>
                    <a:lnTo>
                      <a:pt x="12948" y="11451"/>
                    </a:lnTo>
                    <a:lnTo>
                      <a:pt x="12812" y="11637"/>
                    </a:lnTo>
                    <a:lnTo>
                      <a:pt x="12639" y="11822"/>
                    </a:lnTo>
                    <a:lnTo>
                      <a:pt x="12416" y="12057"/>
                    </a:lnTo>
                    <a:lnTo>
                      <a:pt x="12416" y="12057"/>
                    </a:lnTo>
                    <a:lnTo>
                      <a:pt x="12144" y="12280"/>
                    </a:lnTo>
                    <a:lnTo>
                      <a:pt x="11847" y="12502"/>
                    </a:lnTo>
                    <a:lnTo>
                      <a:pt x="11551" y="12700"/>
                    </a:lnTo>
                    <a:lnTo>
                      <a:pt x="11242" y="12873"/>
                    </a:lnTo>
                    <a:lnTo>
                      <a:pt x="11081" y="12948"/>
                    </a:lnTo>
                    <a:lnTo>
                      <a:pt x="10920" y="13022"/>
                    </a:lnTo>
                    <a:lnTo>
                      <a:pt x="10747" y="13084"/>
                    </a:lnTo>
                    <a:lnTo>
                      <a:pt x="10574" y="13145"/>
                    </a:lnTo>
                    <a:lnTo>
                      <a:pt x="10413" y="13195"/>
                    </a:lnTo>
                    <a:lnTo>
                      <a:pt x="10240" y="13232"/>
                    </a:lnTo>
                    <a:lnTo>
                      <a:pt x="10054" y="13257"/>
                    </a:lnTo>
                    <a:lnTo>
                      <a:pt x="9881" y="13281"/>
                    </a:lnTo>
                    <a:lnTo>
                      <a:pt x="9881" y="13281"/>
                    </a:lnTo>
                    <a:lnTo>
                      <a:pt x="9436" y="13331"/>
                    </a:lnTo>
                    <a:lnTo>
                      <a:pt x="9189" y="13356"/>
                    </a:lnTo>
                    <a:lnTo>
                      <a:pt x="8929" y="13368"/>
                    </a:lnTo>
                    <a:lnTo>
                      <a:pt x="8682" y="13356"/>
                    </a:lnTo>
                    <a:lnTo>
                      <a:pt x="8571" y="13343"/>
                    </a:lnTo>
                    <a:lnTo>
                      <a:pt x="8459" y="13318"/>
                    </a:lnTo>
                    <a:lnTo>
                      <a:pt x="8348" y="13294"/>
                    </a:lnTo>
                    <a:lnTo>
                      <a:pt x="8261" y="13244"/>
                    </a:lnTo>
                    <a:lnTo>
                      <a:pt x="8175" y="13195"/>
                    </a:lnTo>
                    <a:lnTo>
                      <a:pt x="8101" y="13133"/>
                    </a:lnTo>
                    <a:lnTo>
                      <a:pt x="8101" y="13133"/>
                    </a:lnTo>
                    <a:lnTo>
                      <a:pt x="8002" y="13022"/>
                    </a:lnTo>
                    <a:lnTo>
                      <a:pt x="7927" y="12886"/>
                    </a:lnTo>
                    <a:lnTo>
                      <a:pt x="7878" y="12737"/>
                    </a:lnTo>
                    <a:lnTo>
                      <a:pt x="7853" y="12589"/>
                    </a:lnTo>
                    <a:lnTo>
                      <a:pt x="7841" y="12428"/>
                    </a:lnTo>
                    <a:lnTo>
                      <a:pt x="7841" y="12255"/>
                    </a:lnTo>
                    <a:lnTo>
                      <a:pt x="7853" y="12082"/>
                    </a:lnTo>
                    <a:lnTo>
                      <a:pt x="7878" y="11896"/>
                    </a:lnTo>
                    <a:lnTo>
                      <a:pt x="7940" y="11525"/>
                    </a:lnTo>
                    <a:lnTo>
                      <a:pt x="8014" y="11167"/>
                    </a:lnTo>
                    <a:lnTo>
                      <a:pt x="8076" y="10808"/>
                    </a:lnTo>
                    <a:lnTo>
                      <a:pt x="8088" y="10635"/>
                    </a:lnTo>
                    <a:lnTo>
                      <a:pt x="8101" y="10474"/>
                    </a:lnTo>
                    <a:lnTo>
                      <a:pt x="8101" y="10474"/>
                    </a:lnTo>
                    <a:lnTo>
                      <a:pt x="8088" y="10165"/>
                    </a:lnTo>
                    <a:lnTo>
                      <a:pt x="8064" y="9856"/>
                    </a:lnTo>
                    <a:lnTo>
                      <a:pt x="8014" y="9547"/>
                    </a:lnTo>
                    <a:lnTo>
                      <a:pt x="7940" y="9238"/>
                    </a:lnTo>
                    <a:lnTo>
                      <a:pt x="7841" y="8941"/>
                    </a:lnTo>
                    <a:lnTo>
                      <a:pt x="7742" y="8644"/>
                    </a:lnTo>
                    <a:lnTo>
                      <a:pt x="7606" y="8360"/>
                    </a:lnTo>
                    <a:lnTo>
                      <a:pt x="7470" y="8075"/>
                    </a:lnTo>
                    <a:lnTo>
                      <a:pt x="7309" y="7791"/>
                    </a:lnTo>
                    <a:lnTo>
                      <a:pt x="7148" y="7519"/>
                    </a:lnTo>
                    <a:lnTo>
                      <a:pt x="6963" y="7259"/>
                    </a:lnTo>
                    <a:lnTo>
                      <a:pt x="6777" y="7000"/>
                    </a:lnTo>
                    <a:lnTo>
                      <a:pt x="6580" y="6740"/>
                    </a:lnTo>
                    <a:lnTo>
                      <a:pt x="6369" y="6505"/>
                    </a:lnTo>
                    <a:lnTo>
                      <a:pt x="6147" y="6258"/>
                    </a:lnTo>
                    <a:lnTo>
                      <a:pt x="5924" y="6035"/>
                    </a:lnTo>
                    <a:lnTo>
                      <a:pt x="5924" y="6035"/>
                    </a:lnTo>
                    <a:lnTo>
                      <a:pt x="5467" y="5590"/>
                    </a:lnTo>
                    <a:lnTo>
                      <a:pt x="4997" y="5169"/>
                    </a:lnTo>
                    <a:lnTo>
                      <a:pt x="4515" y="4749"/>
                    </a:lnTo>
                    <a:lnTo>
                      <a:pt x="4032" y="4341"/>
                    </a:lnTo>
                    <a:lnTo>
                      <a:pt x="3550" y="3920"/>
                    </a:lnTo>
                    <a:lnTo>
                      <a:pt x="3068" y="3500"/>
                    </a:lnTo>
                    <a:lnTo>
                      <a:pt x="2610" y="3067"/>
                    </a:lnTo>
                    <a:lnTo>
                      <a:pt x="2388" y="2845"/>
                    </a:lnTo>
                    <a:lnTo>
                      <a:pt x="2165" y="2610"/>
                    </a:lnTo>
                    <a:lnTo>
                      <a:pt x="2165" y="2610"/>
                    </a:lnTo>
                    <a:lnTo>
                      <a:pt x="2116" y="2560"/>
                    </a:lnTo>
                    <a:lnTo>
                      <a:pt x="2041" y="2511"/>
                    </a:lnTo>
                    <a:lnTo>
                      <a:pt x="1843" y="2375"/>
                    </a:lnTo>
                    <a:lnTo>
                      <a:pt x="1584" y="2239"/>
                    </a:lnTo>
                    <a:lnTo>
                      <a:pt x="1299" y="2090"/>
                    </a:lnTo>
                    <a:lnTo>
                      <a:pt x="1003" y="1967"/>
                    </a:lnTo>
                    <a:lnTo>
                      <a:pt x="693" y="1855"/>
                    </a:lnTo>
                    <a:lnTo>
                      <a:pt x="409" y="1769"/>
                    </a:lnTo>
                    <a:lnTo>
                      <a:pt x="285" y="1744"/>
                    </a:lnTo>
                    <a:lnTo>
                      <a:pt x="162" y="1719"/>
                    </a:lnTo>
                    <a:lnTo>
                      <a:pt x="162" y="1719"/>
                    </a:lnTo>
                    <a:lnTo>
                      <a:pt x="112" y="1707"/>
                    </a:lnTo>
                    <a:lnTo>
                      <a:pt x="75" y="1682"/>
                    </a:lnTo>
                    <a:lnTo>
                      <a:pt x="38" y="1645"/>
                    </a:lnTo>
                    <a:lnTo>
                      <a:pt x="13" y="1608"/>
                    </a:lnTo>
                    <a:lnTo>
                      <a:pt x="1" y="1559"/>
                    </a:lnTo>
                    <a:lnTo>
                      <a:pt x="1" y="1509"/>
                    </a:lnTo>
                    <a:lnTo>
                      <a:pt x="13" y="1460"/>
                    </a:lnTo>
                    <a:lnTo>
                      <a:pt x="38" y="1410"/>
                    </a:lnTo>
                    <a:lnTo>
                      <a:pt x="38" y="1410"/>
                    </a:lnTo>
                    <a:lnTo>
                      <a:pt x="100" y="1336"/>
                    </a:lnTo>
                    <a:lnTo>
                      <a:pt x="174" y="1262"/>
                    </a:lnTo>
                    <a:lnTo>
                      <a:pt x="335" y="1126"/>
                    </a:lnTo>
                    <a:lnTo>
                      <a:pt x="508" y="1002"/>
                    </a:lnTo>
                    <a:lnTo>
                      <a:pt x="706" y="891"/>
                    </a:lnTo>
                    <a:lnTo>
                      <a:pt x="904" y="792"/>
                    </a:lnTo>
                    <a:lnTo>
                      <a:pt x="1114" y="705"/>
                    </a:lnTo>
                    <a:lnTo>
                      <a:pt x="1534" y="532"/>
                    </a:lnTo>
                    <a:lnTo>
                      <a:pt x="1534" y="532"/>
                    </a:lnTo>
                    <a:lnTo>
                      <a:pt x="1757" y="446"/>
                    </a:lnTo>
                    <a:lnTo>
                      <a:pt x="1992" y="372"/>
                    </a:lnTo>
                    <a:lnTo>
                      <a:pt x="2214" y="310"/>
                    </a:lnTo>
                    <a:lnTo>
                      <a:pt x="2449" y="248"/>
                    </a:lnTo>
                    <a:lnTo>
                      <a:pt x="2684" y="211"/>
                    </a:lnTo>
                    <a:lnTo>
                      <a:pt x="2919" y="161"/>
                    </a:lnTo>
                    <a:lnTo>
                      <a:pt x="3167" y="137"/>
                    </a:lnTo>
                    <a:lnTo>
                      <a:pt x="3402" y="112"/>
                    </a:lnTo>
                    <a:lnTo>
                      <a:pt x="3402" y="112"/>
                    </a:lnTo>
                    <a:lnTo>
                      <a:pt x="4230" y="50"/>
                    </a:lnTo>
                    <a:lnTo>
                      <a:pt x="4663" y="13"/>
                    </a:lnTo>
                    <a:lnTo>
                      <a:pt x="5083" y="1"/>
                    </a:lnTo>
                    <a:lnTo>
                      <a:pt x="5504" y="13"/>
                    </a:lnTo>
                    <a:lnTo>
                      <a:pt x="5714" y="25"/>
                    </a:lnTo>
                    <a:lnTo>
                      <a:pt x="5912" y="50"/>
                    </a:lnTo>
                    <a:lnTo>
                      <a:pt x="6122" y="87"/>
                    </a:lnTo>
                    <a:lnTo>
                      <a:pt x="6320" y="137"/>
                    </a:lnTo>
                    <a:lnTo>
                      <a:pt x="6518" y="198"/>
                    </a:lnTo>
                    <a:lnTo>
                      <a:pt x="6716" y="273"/>
                    </a:lnTo>
                    <a:lnTo>
                      <a:pt x="6716" y="273"/>
                    </a:lnTo>
                    <a:lnTo>
                      <a:pt x="6951" y="384"/>
                    </a:lnTo>
                    <a:lnTo>
                      <a:pt x="7161" y="495"/>
                    </a:lnTo>
                    <a:lnTo>
                      <a:pt x="7371" y="631"/>
                    </a:lnTo>
                    <a:lnTo>
                      <a:pt x="7569" y="780"/>
                    </a:lnTo>
                    <a:lnTo>
                      <a:pt x="7754" y="940"/>
                    </a:lnTo>
                    <a:lnTo>
                      <a:pt x="7940" y="1113"/>
                    </a:lnTo>
                    <a:lnTo>
                      <a:pt x="8113" y="1287"/>
                    </a:lnTo>
                    <a:lnTo>
                      <a:pt x="8286" y="1472"/>
                    </a:lnTo>
                    <a:lnTo>
                      <a:pt x="8632" y="1855"/>
                    </a:lnTo>
                    <a:lnTo>
                      <a:pt x="8954" y="2251"/>
                    </a:lnTo>
                    <a:lnTo>
                      <a:pt x="9300" y="2634"/>
                    </a:lnTo>
                    <a:lnTo>
                      <a:pt x="9461" y="2820"/>
                    </a:lnTo>
                    <a:lnTo>
                      <a:pt x="9646" y="3005"/>
                    </a:lnTo>
                    <a:lnTo>
                      <a:pt x="9646" y="3005"/>
                    </a:lnTo>
                    <a:lnTo>
                      <a:pt x="9807" y="3154"/>
                    </a:lnTo>
                    <a:lnTo>
                      <a:pt x="9980" y="3315"/>
                    </a:lnTo>
                    <a:lnTo>
                      <a:pt x="10153" y="3463"/>
                    </a:lnTo>
                    <a:lnTo>
                      <a:pt x="10339" y="3599"/>
                    </a:lnTo>
                    <a:lnTo>
                      <a:pt x="10524" y="3735"/>
                    </a:lnTo>
                    <a:lnTo>
                      <a:pt x="10710" y="3871"/>
                    </a:lnTo>
                    <a:lnTo>
                      <a:pt x="10908" y="3995"/>
                    </a:lnTo>
                    <a:lnTo>
                      <a:pt x="11106" y="4106"/>
                    </a:lnTo>
                    <a:lnTo>
                      <a:pt x="11303" y="4217"/>
                    </a:lnTo>
                    <a:lnTo>
                      <a:pt x="11514" y="4316"/>
                    </a:lnTo>
                    <a:lnTo>
                      <a:pt x="11724" y="4415"/>
                    </a:lnTo>
                    <a:lnTo>
                      <a:pt x="11934" y="4502"/>
                    </a:lnTo>
                    <a:lnTo>
                      <a:pt x="12144" y="4588"/>
                    </a:lnTo>
                    <a:lnTo>
                      <a:pt x="12367" y="4662"/>
                    </a:lnTo>
                    <a:lnTo>
                      <a:pt x="12589" y="4737"/>
                    </a:lnTo>
                    <a:lnTo>
                      <a:pt x="12812" y="4786"/>
                    </a:lnTo>
                    <a:lnTo>
                      <a:pt x="12812" y="4786"/>
                    </a:lnTo>
                    <a:lnTo>
                      <a:pt x="13171" y="4873"/>
                    </a:lnTo>
                    <a:lnTo>
                      <a:pt x="13542" y="4972"/>
                    </a:lnTo>
                    <a:lnTo>
                      <a:pt x="13715" y="5033"/>
                    </a:lnTo>
                    <a:lnTo>
                      <a:pt x="13888" y="5108"/>
                    </a:lnTo>
                    <a:lnTo>
                      <a:pt x="14049" y="5194"/>
                    </a:lnTo>
                    <a:lnTo>
                      <a:pt x="14197" y="5305"/>
                    </a:lnTo>
                    <a:lnTo>
                      <a:pt x="14197" y="5305"/>
                    </a:lnTo>
                    <a:lnTo>
                      <a:pt x="14321" y="5417"/>
                    </a:lnTo>
                    <a:lnTo>
                      <a:pt x="14432" y="5540"/>
                    </a:lnTo>
                    <a:lnTo>
                      <a:pt x="14531" y="5676"/>
                    </a:lnTo>
                    <a:lnTo>
                      <a:pt x="14605" y="5825"/>
                    </a:lnTo>
                    <a:lnTo>
                      <a:pt x="14667" y="5973"/>
                    </a:lnTo>
                    <a:lnTo>
                      <a:pt x="14716" y="6134"/>
                    </a:lnTo>
                    <a:lnTo>
                      <a:pt x="14753" y="6295"/>
                    </a:lnTo>
                    <a:lnTo>
                      <a:pt x="14778" y="6468"/>
                    </a:lnTo>
                    <a:lnTo>
                      <a:pt x="14791" y="6641"/>
                    </a:lnTo>
                    <a:lnTo>
                      <a:pt x="14778" y="6814"/>
                    </a:lnTo>
                    <a:lnTo>
                      <a:pt x="14778" y="6987"/>
                    </a:lnTo>
                    <a:lnTo>
                      <a:pt x="14753" y="7160"/>
                    </a:lnTo>
                    <a:lnTo>
                      <a:pt x="14716" y="7346"/>
                    </a:lnTo>
                    <a:lnTo>
                      <a:pt x="14679" y="7507"/>
                    </a:lnTo>
                    <a:lnTo>
                      <a:pt x="14630" y="7680"/>
                    </a:lnTo>
                    <a:lnTo>
                      <a:pt x="14580" y="7840"/>
                    </a:lnTo>
                    <a:lnTo>
                      <a:pt x="14580" y="7840"/>
                    </a:lnTo>
                    <a:lnTo>
                      <a:pt x="14444" y="8162"/>
                    </a:lnTo>
                    <a:lnTo>
                      <a:pt x="14308" y="8483"/>
                    </a:lnTo>
                    <a:lnTo>
                      <a:pt x="14011" y="9102"/>
                    </a:lnTo>
                    <a:lnTo>
                      <a:pt x="13875" y="9423"/>
                    </a:lnTo>
                    <a:lnTo>
                      <a:pt x="13752" y="9745"/>
                    </a:lnTo>
                    <a:lnTo>
                      <a:pt x="13702" y="9906"/>
                    </a:lnTo>
                    <a:lnTo>
                      <a:pt x="13653" y="10066"/>
                    </a:lnTo>
                    <a:lnTo>
                      <a:pt x="13616" y="10239"/>
                    </a:lnTo>
                    <a:lnTo>
                      <a:pt x="13591" y="1040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0"/>
              <p:cNvSpPr/>
              <p:nvPr/>
            </p:nvSpPr>
            <p:spPr>
              <a:xfrm>
                <a:off x="6031500" y="2850200"/>
                <a:ext cx="394825" cy="358950"/>
              </a:xfrm>
              <a:custGeom>
                <a:avLst/>
                <a:gdLst/>
                <a:ahLst/>
                <a:cxnLst/>
                <a:rect l="l" t="t" r="r" b="b"/>
                <a:pathLst>
                  <a:path w="15793" h="14358" extrusionOk="0">
                    <a:moveTo>
                      <a:pt x="5776" y="1003"/>
                    </a:moveTo>
                    <a:lnTo>
                      <a:pt x="6097" y="1015"/>
                    </a:lnTo>
                    <a:lnTo>
                      <a:pt x="6419" y="1052"/>
                    </a:lnTo>
                    <a:lnTo>
                      <a:pt x="6580" y="1089"/>
                    </a:lnTo>
                    <a:lnTo>
                      <a:pt x="6740" y="1126"/>
                    </a:lnTo>
                    <a:lnTo>
                      <a:pt x="6889" y="1176"/>
                    </a:lnTo>
                    <a:lnTo>
                      <a:pt x="7037" y="1225"/>
                    </a:lnTo>
                    <a:lnTo>
                      <a:pt x="7173" y="1287"/>
                    </a:lnTo>
                    <a:lnTo>
                      <a:pt x="7309" y="1361"/>
                    </a:lnTo>
                    <a:lnTo>
                      <a:pt x="7445" y="1435"/>
                    </a:lnTo>
                    <a:lnTo>
                      <a:pt x="7569" y="1522"/>
                    </a:lnTo>
                    <a:lnTo>
                      <a:pt x="7816" y="1707"/>
                    </a:lnTo>
                    <a:lnTo>
                      <a:pt x="8051" y="1918"/>
                    </a:lnTo>
                    <a:lnTo>
                      <a:pt x="8286" y="2153"/>
                    </a:lnTo>
                    <a:lnTo>
                      <a:pt x="8509" y="2388"/>
                    </a:lnTo>
                    <a:lnTo>
                      <a:pt x="8954" y="2907"/>
                    </a:lnTo>
                    <a:lnTo>
                      <a:pt x="9362" y="3389"/>
                    </a:lnTo>
                    <a:lnTo>
                      <a:pt x="9572" y="3624"/>
                    </a:lnTo>
                    <a:lnTo>
                      <a:pt x="9795" y="3847"/>
                    </a:lnTo>
                    <a:lnTo>
                      <a:pt x="9980" y="4020"/>
                    </a:lnTo>
                    <a:lnTo>
                      <a:pt x="10166" y="4193"/>
                    </a:lnTo>
                    <a:lnTo>
                      <a:pt x="10351" y="4341"/>
                    </a:lnTo>
                    <a:lnTo>
                      <a:pt x="10549" y="4502"/>
                    </a:lnTo>
                    <a:lnTo>
                      <a:pt x="10747" y="4638"/>
                    </a:lnTo>
                    <a:lnTo>
                      <a:pt x="10945" y="4786"/>
                    </a:lnTo>
                    <a:lnTo>
                      <a:pt x="11155" y="4910"/>
                    </a:lnTo>
                    <a:lnTo>
                      <a:pt x="11365" y="5034"/>
                    </a:lnTo>
                    <a:lnTo>
                      <a:pt x="11588" y="5157"/>
                    </a:lnTo>
                    <a:lnTo>
                      <a:pt x="11798" y="5269"/>
                    </a:lnTo>
                    <a:lnTo>
                      <a:pt x="12033" y="5368"/>
                    </a:lnTo>
                    <a:lnTo>
                      <a:pt x="12256" y="5467"/>
                    </a:lnTo>
                    <a:lnTo>
                      <a:pt x="12490" y="5553"/>
                    </a:lnTo>
                    <a:lnTo>
                      <a:pt x="12713" y="5627"/>
                    </a:lnTo>
                    <a:lnTo>
                      <a:pt x="12960" y="5702"/>
                    </a:lnTo>
                    <a:lnTo>
                      <a:pt x="13195" y="5776"/>
                    </a:lnTo>
                    <a:lnTo>
                      <a:pt x="13443" y="5825"/>
                    </a:lnTo>
                    <a:lnTo>
                      <a:pt x="13715" y="5899"/>
                    </a:lnTo>
                    <a:lnTo>
                      <a:pt x="13962" y="5974"/>
                    </a:lnTo>
                    <a:lnTo>
                      <a:pt x="14086" y="6011"/>
                    </a:lnTo>
                    <a:lnTo>
                      <a:pt x="14197" y="6060"/>
                    </a:lnTo>
                    <a:lnTo>
                      <a:pt x="14296" y="6122"/>
                    </a:lnTo>
                    <a:lnTo>
                      <a:pt x="14395" y="6184"/>
                    </a:lnTo>
                    <a:lnTo>
                      <a:pt x="14481" y="6270"/>
                    </a:lnTo>
                    <a:lnTo>
                      <a:pt x="14556" y="6357"/>
                    </a:lnTo>
                    <a:lnTo>
                      <a:pt x="14617" y="6456"/>
                    </a:lnTo>
                    <a:lnTo>
                      <a:pt x="14679" y="6567"/>
                    </a:lnTo>
                    <a:lnTo>
                      <a:pt x="14716" y="6691"/>
                    </a:lnTo>
                    <a:lnTo>
                      <a:pt x="14753" y="6814"/>
                    </a:lnTo>
                    <a:lnTo>
                      <a:pt x="14778" y="6938"/>
                    </a:lnTo>
                    <a:lnTo>
                      <a:pt x="14791" y="7074"/>
                    </a:lnTo>
                    <a:lnTo>
                      <a:pt x="14791" y="7210"/>
                    </a:lnTo>
                    <a:lnTo>
                      <a:pt x="14791" y="7346"/>
                    </a:lnTo>
                    <a:lnTo>
                      <a:pt x="14778" y="7482"/>
                    </a:lnTo>
                    <a:lnTo>
                      <a:pt x="14753" y="7618"/>
                    </a:lnTo>
                    <a:lnTo>
                      <a:pt x="14704" y="7903"/>
                    </a:lnTo>
                    <a:lnTo>
                      <a:pt x="14617" y="8175"/>
                    </a:lnTo>
                    <a:lnTo>
                      <a:pt x="14531" y="8385"/>
                    </a:lnTo>
                    <a:lnTo>
                      <a:pt x="14444" y="8595"/>
                    </a:lnTo>
                    <a:lnTo>
                      <a:pt x="14234" y="9028"/>
                    </a:lnTo>
                    <a:lnTo>
                      <a:pt x="14049" y="9424"/>
                    </a:lnTo>
                    <a:lnTo>
                      <a:pt x="13875" y="9832"/>
                    </a:lnTo>
                    <a:lnTo>
                      <a:pt x="13801" y="10042"/>
                    </a:lnTo>
                    <a:lnTo>
                      <a:pt x="13727" y="10265"/>
                    </a:lnTo>
                    <a:lnTo>
                      <a:pt x="13665" y="10487"/>
                    </a:lnTo>
                    <a:lnTo>
                      <a:pt x="13628" y="10710"/>
                    </a:lnTo>
                    <a:lnTo>
                      <a:pt x="13393" y="11056"/>
                    </a:lnTo>
                    <a:lnTo>
                      <a:pt x="13232" y="11340"/>
                    </a:lnTo>
                    <a:lnTo>
                      <a:pt x="13121" y="11551"/>
                    </a:lnTo>
                    <a:lnTo>
                      <a:pt x="12985" y="11736"/>
                    </a:lnTo>
                    <a:lnTo>
                      <a:pt x="12911" y="11835"/>
                    </a:lnTo>
                    <a:lnTo>
                      <a:pt x="12824" y="11946"/>
                    </a:lnTo>
                    <a:lnTo>
                      <a:pt x="12577" y="12181"/>
                    </a:lnTo>
                    <a:lnTo>
                      <a:pt x="12379" y="12354"/>
                    </a:lnTo>
                    <a:lnTo>
                      <a:pt x="12157" y="12527"/>
                    </a:lnTo>
                    <a:lnTo>
                      <a:pt x="11909" y="12701"/>
                    </a:lnTo>
                    <a:lnTo>
                      <a:pt x="11637" y="12861"/>
                    </a:lnTo>
                    <a:lnTo>
                      <a:pt x="11340" y="13010"/>
                    </a:lnTo>
                    <a:lnTo>
                      <a:pt x="11180" y="13072"/>
                    </a:lnTo>
                    <a:lnTo>
                      <a:pt x="11019" y="13133"/>
                    </a:lnTo>
                    <a:lnTo>
                      <a:pt x="10858" y="13183"/>
                    </a:lnTo>
                    <a:lnTo>
                      <a:pt x="10697" y="13220"/>
                    </a:lnTo>
                    <a:lnTo>
                      <a:pt x="10524" y="13257"/>
                    </a:lnTo>
                    <a:lnTo>
                      <a:pt x="10339" y="13282"/>
                    </a:lnTo>
                    <a:lnTo>
                      <a:pt x="10092" y="13306"/>
                    </a:lnTo>
                    <a:lnTo>
                      <a:pt x="9832" y="13331"/>
                    </a:lnTo>
                    <a:lnTo>
                      <a:pt x="9486" y="13356"/>
                    </a:lnTo>
                    <a:lnTo>
                      <a:pt x="9164" y="13356"/>
                    </a:lnTo>
                    <a:lnTo>
                      <a:pt x="9040" y="13331"/>
                    </a:lnTo>
                    <a:lnTo>
                      <a:pt x="8991" y="13306"/>
                    </a:lnTo>
                    <a:lnTo>
                      <a:pt x="8966" y="13282"/>
                    </a:lnTo>
                    <a:lnTo>
                      <a:pt x="8929" y="13232"/>
                    </a:lnTo>
                    <a:lnTo>
                      <a:pt x="8904" y="13183"/>
                    </a:lnTo>
                    <a:lnTo>
                      <a:pt x="8880" y="13121"/>
                    </a:lnTo>
                    <a:lnTo>
                      <a:pt x="8867" y="13059"/>
                    </a:lnTo>
                    <a:lnTo>
                      <a:pt x="8843" y="12911"/>
                    </a:lnTo>
                    <a:lnTo>
                      <a:pt x="8855" y="12738"/>
                    </a:lnTo>
                    <a:lnTo>
                      <a:pt x="8867" y="12552"/>
                    </a:lnTo>
                    <a:lnTo>
                      <a:pt x="8904" y="12354"/>
                    </a:lnTo>
                    <a:lnTo>
                      <a:pt x="8979" y="11959"/>
                    </a:lnTo>
                    <a:lnTo>
                      <a:pt x="9065" y="11464"/>
                    </a:lnTo>
                    <a:lnTo>
                      <a:pt x="9090" y="11217"/>
                    </a:lnTo>
                    <a:lnTo>
                      <a:pt x="9102" y="10982"/>
                    </a:lnTo>
                    <a:lnTo>
                      <a:pt x="9102" y="10796"/>
                    </a:lnTo>
                    <a:lnTo>
                      <a:pt x="9102" y="10611"/>
                    </a:lnTo>
                    <a:lnTo>
                      <a:pt x="9065" y="10240"/>
                    </a:lnTo>
                    <a:lnTo>
                      <a:pt x="8991" y="9881"/>
                    </a:lnTo>
                    <a:lnTo>
                      <a:pt x="8904" y="9535"/>
                    </a:lnTo>
                    <a:lnTo>
                      <a:pt x="8793" y="9189"/>
                    </a:lnTo>
                    <a:lnTo>
                      <a:pt x="8669" y="8855"/>
                    </a:lnTo>
                    <a:lnTo>
                      <a:pt x="8521" y="8533"/>
                    </a:lnTo>
                    <a:lnTo>
                      <a:pt x="8360" y="8224"/>
                    </a:lnTo>
                    <a:lnTo>
                      <a:pt x="8187" y="7927"/>
                    </a:lnTo>
                    <a:lnTo>
                      <a:pt x="8002" y="7643"/>
                    </a:lnTo>
                    <a:lnTo>
                      <a:pt x="7804" y="7359"/>
                    </a:lnTo>
                    <a:lnTo>
                      <a:pt x="7606" y="7099"/>
                    </a:lnTo>
                    <a:lnTo>
                      <a:pt x="7408" y="6852"/>
                    </a:lnTo>
                    <a:lnTo>
                      <a:pt x="7198" y="6604"/>
                    </a:lnTo>
                    <a:lnTo>
                      <a:pt x="6988" y="6382"/>
                    </a:lnTo>
                    <a:lnTo>
                      <a:pt x="6790" y="6171"/>
                    </a:lnTo>
                    <a:lnTo>
                      <a:pt x="6357" y="5763"/>
                    </a:lnTo>
                    <a:lnTo>
                      <a:pt x="5924" y="5355"/>
                    </a:lnTo>
                    <a:lnTo>
                      <a:pt x="5479" y="4972"/>
                    </a:lnTo>
                    <a:lnTo>
                      <a:pt x="5034" y="4589"/>
                    </a:lnTo>
                    <a:lnTo>
                      <a:pt x="4515" y="4156"/>
                    </a:lnTo>
                    <a:lnTo>
                      <a:pt x="4008" y="3711"/>
                    </a:lnTo>
                    <a:lnTo>
                      <a:pt x="3513" y="3253"/>
                    </a:lnTo>
                    <a:lnTo>
                      <a:pt x="3278" y="3018"/>
                    </a:lnTo>
                    <a:lnTo>
                      <a:pt x="3043" y="2771"/>
                    </a:lnTo>
                    <a:lnTo>
                      <a:pt x="2932" y="2660"/>
                    </a:lnTo>
                    <a:lnTo>
                      <a:pt x="2771" y="2548"/>
                    </a:lnTo>
                    <a:lnTo>
                      <a:pt x="2573" y="2425"/>
                    </a:lnTo>
                    <a:lnTo>
                      <a:pt x="2363" y="2313"/>
                    </a:lnTo>
                    <a:lnTo>
                      <a:pt x="2128" y="2190"/>
                    </a:lnTo>
                    <a:lnTo>
                      <a:pt x="1868" y="2078"/>
                    </a:lnTo>
                    <a:lnTo>
                      <a:pt x="1621" y="1967"/>
                    </a:lnTo>
                    <a:lnTo>
                      <a:pt x="1361" y="1881"/>
                    </a:lnTo>
                    <a:lnTo>
                      <a:pt x="1534" y="1782"/>
                    </a:lnTo>
                    <a:lnTo>
                      <a:pt x="1720" y="1695"/>
                    </a:lnTo>
                    <a:lnTo>
                      <a:pt x="2116" y="1547"/>
                    </a:lnTo>
                    <a:lnTo>
                      <a:pt x="2227" y="1497"/>
                    </a:lnTo>
                    <a:lnTo>
                      <a:pt x="2425" y="1423"/>
                    </a:lnTo>
                    <a:lnTo>
                      <a:pt x="2635" y="1349"/>
                    </a:lnTo>
                    <a:lnTo>
                      <a:pt x="2845" y="1287"/>
                    </a:lnTo>
                    <a:lnTo>
                      <a:pt x="3055" y="1237"/>
                    </a:lnTo>
                    <a:lnTo>
                      <a:pt x="3278" y="1188"/>
                    </a:lnTo>
                    <a:lnTo>
                      <a:pt x="3488" y="1151"/>
                    </a:lnTo>
                    <a:lnTo>
                      <a:pt x="3723" y="1126"/>
                    </a:lnTo>
                    <a:lnTo>
                      <a:pt x="3946" y="1101"/>
                    </a:lnTo>
                    <a:lnTo>
                      <a:pt x="4416" y="1064"/>
                    </a:lnTo>
                    <a:lnTo>
                      <a:pt x="5096" y="1015"/>
                    </a:lnTo>
                    <a:lnTo>
                      <a:pt x="5430" y="1003"/>
                    </a:lnTo>
                    <a:close/>
                    <a:moveTo>
                      <a:pt x="5467" y="1"/>
                    </a:moveTo>
                    <a:lnTo>
                      <a:pt x="5083" y="13"/>
                    </a:lnTo>
                    <a:lnTo>
                      <a:pt x="4700" y="38"/>
                    </a:lnTo>
                    <a:lnTo>
                      <a:pt x="4329" y="75"/>
                    </a:lnTo>
                    <a:lnTo>
                      <a:pt x="3871" y="112"/>
                    </a:lnTo>
                    <a:lnTo>
                      <a:pt x="3599" y="137"/>
                    </a:lnTo>
                    <a:lnTo>
                      <a:pt x="3340" y="174"/>
                    </a:lnTo>
                    <a:lnTo>
                      <a:pt x="3080" y="211"/>
                    </a:lnTo>
                    <a:lnTo>
                      <a:pt x="2833" y="261"/>
                    </a:lnTo>
                    <a:lnTo>
                      <a:pt x="2585" y="322"/>
                    </a:lnTo>
                    <a:lnTo>
                      <a:pt x="2338" y="397"/>
                    </a:lnTo>
                    <a:lnTo>
                      <a:pt x="2091" y="483"/>
                    </a:lnTo>
                    <a:lnTo>
                      <a:pt x="1856" y="570"/>
                    </a:lnTo>
                    <a:lnTo>
                      <a:pt x="1745" y="607"/>
                    </a:lnTo>
                    <a:lnTo>
                      <a:pt x="1312" y="792"/>
                    </a:lnTo>
                    <a:lnTo>
                      <a:pt x="1102" y="891"/>
                    </a:lnTo>
                    <a:lnTo>
                      <a:pt x="891" y="1003"/>
                    </a:lnTo>
                    <a:lnTo>
                      <a:pt x="681" y="1126"/>
                    </a:lnTo>
                    <a:lnTo>
                      <a:pt x="483" y="1262"/>
                    </a:lnTo>
                    <a:lnTo>
                      <a:pt x="310" y="1423"/>
                    </a:lnTo>
                    <a:lnTo>
                      <a:pt x="224" y="1510"/>
                    </a:lnTo>
                    <a:lnTo>
                      <a:pt x="149" y="1596"/>
                    </a:lnTo>
                    <a:lnTo>
                      <a:pt x="100" y="1683"/>
                    </a:lnTo>
                    <a:lnTo>
                      <a:pt x="63" y="1757"/>
                    </a:lnTo>
                    <a:lnTo>
                      <a:pt x="26" y="1843"/>
                    </a:lnTo>
                    <a:lnTo>
                      <a:pt x="13" y="1942"/>
                    </a:lnTo>
                    <a:lnTo>
                      <a:pt x="1" y="2029"/>
                    </a:lnTo>
                    <a:lnTo>
                      <a:pt x="13" y="2128"/>
                    </a:lnTo>
                    <a:lnTo>
                      <a:pt x="26" y="2214"/>
                    </a:lnTo>
                    <a:lnTo>
                      <a:pt x="63" y="2301"/>
                    </a:lnTo>
                    <a:lnTo>
                      <a:pt x="100" y="2388"/>
                    </a:lnTo>
                    <a:lnTo>
                      <a:pt x="162" y="2462"/>
                    </a:lnTo>
                    <a:lnTo>
                      <a:pt x="224" y="2524"/>
                    </a:lnTo>
                    <a:lnTo>
                      <a:pt x="285" y="2585"/>
                    </a:lnTo>
                    <a:lnTo>
                      <a:pt x="360" y="2635"/>
                    </a:lnTo>
                    <a:lnTo>
                      <a:pt x="446" y="2672"/>
                    </a:lnTo>
                    <a:lnTo>
                      <a:pt x="533" y="2697"/>
                    </a:lnTo>
                    <a:lnTo>
                      <a:pt x="619" y="2709"/>
                    </a:lnTo>
                    <a:lnTo>
                      <a:pt x="718" y="2734"/>
                    </a:lnTo>
                    <a:lnTo>
                      <a:pt x="829" y="2758"/>
                    </a:lnTo>
                    <a:lnTo>
                      <a:pt x="1064" y="2820"/>
                    </a:lnTo>
                    <a:lnTo>
                      <a:pt x="1324" y="2919"/>
                    </a:lnTo>
                    <a:lnTo>
                      <a:pt x="1584" y="3031"/>
                    </a:lnTo>
                    <a:lnTo>
                      <a:pt x="1819" y="3154"/>
                    </a:lnTo>
                    <a:lnTo>
                      <a:pt x="2041" y="3265"/>
                    </a:lnTo>
                    <a:lnTo>
                      <a:pt x="2202" y="3364"/>
                    </a:lnTo>
                    <a:lnTo>
                      <a:pt x="2313" y="3451"/>
                    </a:lnTo>
                    <a:lnTo>
                      <a:pt x="2548" y="3711"/>
                    </a:lnTo>
                    <a:lnTo>
                      <a:pt x="2808" y="3958"/>
                    </a:lnTo>
                    <a:lnTo>
                      <a:pt x="3327" y="4440"/>
                    </a:lnTo>
                    <a:lnTo>
                      <a:pt x="3847" y="4910"/>
                    </a:lnTo>
                    <a:lnTo>
                      <a:pt x="4378" y="5355"/>
                    </a:lnTo>
                    <a:lnTo>
                      <a:pt x="4811" y="5726"/>
                    </a:lnTo>
                    <a:lnTo>
                      <a:pt x="5244" y="6097"/>
                    </a:lnTo>
                    <a:lnTo>
                      <a:pt x="5677" y="6481"/>
                    </a:lnTo>
                    <a:lnTo>
                      <a:pt x="6085" y="6876"/>
                    </a:lnTo>
                    <a:lnTo>
                      <a:pt x="6431" y="7260"/>
                    </a:lnTo>
                    <a:lnTo>
                      <a:pt x="6617" y="7470"/>
                    </a:lnTo>
                    <a:lnTo>
                      <a:pt x="6790" y="7680"/>
                    </a:lnTo>
                    <a:lnTo>
                      <a:pt x="6975" y="7915"/>
                    </a:lnTo>
                    <a:lnTo>
                      <a:pt x="7136" y="8150"/>
                    </a:lnTo>
                    <a:lnTo>
                      <a:pt x="7297" y="8397"/>
                    </a:lnTo>
                    <a:lnTo>
                      <a:pt x="7458" y="8657"/>
                    </a:lnTo>
                    <a:lnTo>
                      <a:pt x="7594" y="8917"/>
                    </a:lnTo>
                    <a:lnTo>
                      <a:pt x="7717" y="9189"/>
                    </a:lnTo>
                    <a:lnTo>
                      <a:pt x="7841" y="9473"/>
                    </a:lnTo>
                    <a:lnTo>
                      <a:pt x="7927" y="9758"/>
                    </a:lnTo>
                    <a:lnTo>
                      <a:pt x="8014" y="10054"/>
                    </a:lnTo>
                    <a:lnTo>
                      <a:pt x="8064" y="10351"/>
                    </a:lnTo>
                    <a:lnTo>
                      <a:pt x="8101" y="10660"/>
                    </a:lnTo>
                    <a:lnTo>
                      <a:pt x="8113" y="10969"/>
                    </a:lnTo>
                    <a:lnTo>
                      <a:pt x="8101" y="11142"/>
                    </a:lnTo>
                    <a:lnTo>
                      <a:pt x="8076" y="11340"/>
                    </a:lnTo>
                    <a:lnTo>
                      <a:pt x="7989" y="11761"/>
                    </a:lnTo>
                    <a:lnTo>
                      <a:pt x="7940" y="12045"/>
                    </a:lnTo>
                    <a:lnTo>
                      <a:pt x="7890" y="12330"/>
                    </a:lnTo>
                    <a:lnTo>
                      <a:pt x="7853" y="12626"/>
                    </a:lnTo>
                    <a:lnTo>
                      <a:pt x="7853" y="12775"/>
                    </a:lnTo>
                    <a:lnTo>
                      <a:pt x="7853" y="12923"/>
                    </a:lnTo>
                    <a:lnTo>
                      <a:pt x="7853" y="13059"/>
                    </a:lnTo>
                    <a:lnTo>
                      <a:pt x="7878" y="13208"/>
                    </a:lnTo>
                    <a:lnTo>
                      <a:pt x="7903" y="13344"/>
                    </a:lnTo>
                    <a:lnTo>
                      <a:pt x="7940" y="13480"/>
                    </a:lnTo>
                    <a:lnTo>
                      <a:pt x="8002" y="13616"/>
                    </a:lnTo>
                    <a:lnTo>
                      <a:pt x="8064" y="13739"/>
                    </a:lnTo>
                    <a:lnTo>
                      <a:pt x="8150" y="13863"/>
                    </a:lnTo>
                    <a:lnTo>
                      <a:pt x="8249" y="13974"/>
                    </a:lnTo>
                    <a:lnTo>
                      <a:pt x="8360" y="14086"/>
                    </a:lnTo>
                    <a:lnTo>
                      <a:pt x="8484" y="14160"/>
                    </a:lnTo>
                    <a:lnTo>
                      <a:pt x="8632" y="14234"/>
                    </a:lnTo>
                    <a:lnTo>
                      <a:pt x="8768" y="14283"/>
                    </a:lnTo>
                    <a:lnTo>
                      <a:pt x="8929" y="14320"/>
                    </a:lnTo>
                    <a:lnTo>
                      <a:pt x="9090" y="14345"/>
                    </a:lnTo>
                    <a:lnTo>
                      <a:pt x="9251" y="14358"/>
                    </a:lnTo>
                    <a:lnTo>
                      <a:pt x="9622" y="14358"/>
                    </a:lnTo>
                    <a:lnTo>
                      <a:pt x="9819" y="14345"/>
                    </a:lnTo>
                    <a:lnTo>
                      <a:pt x="10203" y="14296"/>
                    </a:lnTo>
                    <a:lnTo>
                      <a:pt x="10438" y="14271"/>
                    </a:lnTo>
                    <a:lnTo>
                      <a:pt x="10660" y="14246"/>
                    </a:lnTo>
                    <a:lnTo>
                      <a:pt x="10883" y="14209"/>
                    </a:lnTo>
                    <a:lnTo>
                      <a:pt x="11106" y="14160"/>
                    </a:lnTo>
                    <a:lnTo>
                      <a:pt x="11303" y="14098"/>
                    </a:lnTo>
                    <a:lnTo>
                      <a:pt x="11514" y="14024"/>
                    </a:lnTo>
                    <a:lnTo>
                      <a:pt x="11711" y="13937"/>
                    </a:lnTo>
                    <a:lnTo>
                      <a:pt x="11897" y="13851"/>
                    </a:lnTo>
                    <a:lnTo>
                      <a:pt x="12082" y="13764"/>
                    </a:lnTo>
                    <a:lnTo>
                      <a:pt x="12256" y="13665"/>
                    </a:lnTo>
                    <a:lnTo>
                      <a:pt x="12416" y="13554"/>
                    </a:lnTo>
                    <a:lnTo>
                      <a:pt x="12725" y="13344"/>
                    </a:lnTo>
                    <a:lnTo>
                      <a:pt x="13010" y="13133"/>
                    </a:lnTo>
                    <a:lnTo>
                      <a:pt x="13257" y="12911"/>
                    </a:lnTo>
                    <a:lnTo>
                      <a:pt x="13430" y="12750"/>
                    </a:lnTo>
                    <a:lnTo>
                      <a:pt x="13579" y="12602"/>
                    </a:lnTo>
                    <a:lnTo>
                      <a:pt x="13702" y="12453"/>
                    </a:lnTo>
                    <a:lnTo>
                      <a:pt x="13801" y="12317"/>
                    </a:lnTo>
                    <a:lnTo>
                      <a:pt x="13888" y="12194"/>
                    </a:lnTo>
                    <a:lnTo>
                      <a:pt x="13974" y="12070"/>
                    </a:lnTo>
                    <a:lnTo>
                      <a:pt x="14110" y="11823"/>
                    </a:lnTo>
                    <a:lnTo>
                      <a:pt x="14271" y="11538"/>
                    </a:lnTo>
                    <a:lnTo>
                      <a:pt x="14382" y="11377"/>
                    </a:lnTo>
                    <a:lnTo>
                      <a:pt x="14506" y="11192"/>
                    </a:lnTo>
                    <a:lnTo>
                      <a:pt x="14568" y="11081"/>
                    </a:lnTo>
                    <a:lnTo>
                      <a:pt x="14593" y="10969"/>
                    </a:lnTo>
                    <a:lnTo>
                      <a:pt x="14630" y="10784"/>
                    </a:lnTo>
                    <a:lnTo>
                      <a:pt x="14679" y="10586"/>
                    </a:lnTo>
                    <a:lnTo>
                      <a:pt x="14729" y="10401"/>
                    </a:lnTo>
                    <a:lnTo>
                      <a:pt x="14803" y="10215"/>
                    </a:lnTo>
                    <a:lnTo>
                      <a:pt x="14964" y="9844"/>
                    </a:lnTo>
                    <a:lnTo>
                      <a:pt x="15137" y="9461"/>
                    </a:lnTo>
                    <a:lnTo>
                      <a:pt x="15359" y="8991"/>
                    </a:lnTo>
                    <a:lnTo>
                      <a:pt x="15458" y="8756"/>
                    </a:lnTo>
                    <a:lnTo>
                      <a:pt x="15557" y="8509"/>
                    </a:lnTo>
                    <a:lnTo>
                      <a:pt x="15619" y="8323"/>
                    </a:lnTo>
                    <a:lnTo>
                      <a:pt x="15669" y="8138"/>
                    </a:lnTo>
                    <a:lnTo>
                      <a:pt x="15718" y="7940"/>
                    </a:lnTo>
                    <a:lnTo>
                      <a:pt x="15755" y="7730"/>
                    </a:lnTo>
                    <a:lnTo>
                      <a:pt x="15780" y="7519"/>
                    </a:lnTo>
                    <a:lnTo>
                      <a:pt x="15792" y="7309"/>
                    </a:lnTo>
                    <a:lnTo>
                      <a:pt x="15792" y="7099"/>
                    </a:lnTo>
                    <a:lnTo>
                      <a:pt x="15780" y="6889"/>
                    </a:lnTo>
                    <a:lnTo>
                      <a:pt x="15743" y="6678"/>
                    </a:lnTo>
                    <a:lnTo>
                      <a:pt x="15693" y="6468"/>
                    </a:lnTo>
                    <a:lnTo>
                      <a:pt x="15631" y="6270"/>
                    </a:lnTo>
                    <a:lnTo>
                      <a:pt x="15557" y="6085"/>
                    </a:lnTo>
                    <a:lnTo>
                      <a:pt x="15446" y="5899"/>
                    </a:lnTo>
                    <a:lnTo>
                      <a:pt x="15335" y="5714"/>
                    </a:lnTo>
                    <a:lnTo>
                      <a:pt x="15186" y="5553"/>
                    </a:lnTo>
                    <a:lnTo>
                      <a:pt x="15013" y="5405"/>
                    </a:lnTo>
                    <a:lnTo>
                      <a:pt x="14852" y="5293"/>
                    </a:lnTo>
                    <a:lnTo>
                      <a:pt x="14692" y="5195"/>
                    </a:lnTo>
                    <a:lnTo>
                      <a:pt x="14518" y="5108"/>
                    </a:lnTo>
                    <a:lnTo>
                      <a:pt x="14345" y="5046"/>
                    </a:lnTo>
                    <a:lnTo>
                      <a:pt x="14172" y="4984"/>
                    </a:lnTo>
                    <a:lnTo>
                      <a:pt x="13999" y="4935"/>
                    </a:lnTo>
                    <a:lnTo>
                      <a:pt x="13665" y="4861"/>
                    </a:lnTo>
                    <a:lnTo>
                      <a:pt x="13443" y="4799"/>
                    </a:lnTo>
                    <a:lnTo>
                      <a:pt x="13022" y="4688"/>
                    </a:lnTo>
                    <a:lnTo>
                      <a:pt x="12627" y="4539"/>
                    </a:lnTo>
                    <a:lnTo>
                      <a:pt x="12231" y="4366"/>
                    </a:lnTo>
                    <a:lnTo>
                      <a:pt x="11860" y="4168"/>
                    </a:lnTo>
                    <a:lnTo>
                      <a:pt x="11501" y="3946"/>
                    </a:lnTo>
                    <a:lnTo>
                      <a:pt x="11143" y="3698"/>
                    </a:lnTo>
                    <a:lnTo>
                      <a:pt x="10821" y="3426"/>
                    </a:lnTo>
                    <a:lnTo>
                      <a:pt x="10500" y="3142"/>
                    </a:lnTo>
                    <a:lnTo>
                      <a:pt x="10302" y="2932"/>
                    </a:lnTo>
                    <a:lnTo>
                      <a:pt x="10104" y="2721"/>
                    </a:lnTo>
                    <a:lnTo>
                      <a:pt x="9708" y="2264"/>
                    </a:lnTo>
                    <a:lnTo>
                      <a:pt x="9473" y="1979"/>
                    </a:lnTo>
                    <a:lnTo>
                      <a:pt x="9214" y="1695"/>
                    </a:lnTo>
                    <a:lnTo>
                      <a:pt x="8966" y="1411"/>
                    </a:lnTo>
                    <a:lnTo>
                      <a:pt x="8694" y="1151"/>
                    </a:lnTo>
                    <a:lnTo>
                      <a:pt x="8410" y="904"/>
                    </a:lnTo>
                    <a:lnTo>
                      <a:pt x="8249" y="780"/>
                    </a:lnTo>
                    <a:lnTo>
                      <a:pt x="8101" y="681"/>
                    </a:lnTo>
                    <a:lnTo>
                      <a:pt x="7940" y="570"/>
                    </a:lnTo>
                    <a:lnTo>
                      <a:pt x="7767" y="471"/>
                    </a:lnTo>
                    <a:lnTo>
                      <a:pt x="7594" y="384"/>
                    </a:lnTo>
                    <a:lnTo>
                      <a:pt x="7420" y="310"/>
                    </a:lnTo>
                    <a:lnTo>
                      <a:pt x="7223" y="236"/>
                    </a:lnTo>
                    <a:lnTo>
                      <a:pt x="7037" y="174"/>
                    </a:lnTo>
                    <a:lnTo>
                      <a:pt x="6839" y="125"/>
                    </a:lnTo>
                    <a:lnTo>
                      <a:pt x="6654" y="87"/>
                    </a:lnTo>
                    <a:lnTo>
                      <a:pt x="6456" y="50"/>
                    </a:lnTo>
                    <a:lnTo>
                      <a:pt x="6258" y="26"/>
                    </a:lnTo>
                    <a:lnTo>
                      <a:pt x="586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0"/>
              <p:cNvSpPr/>
              <p:nvPr/>
            </p:nvSpPr>
            <p:spPr>
              <a:xfrm>
                <a:off x="6240175" y="3035075"/>
                <a:ext cx="173475" cy="161700"/>
              </a:xfrm>
              <a:custGeom>
                <a:avLst/>
                <a:gdLst/>
                <a:ahLst/>
                <a:cxnLst/>
                <a:rect l="l" t="t" r="r" b="b"/>
                <a:pathLst>
                  <a:path w="6939" h="6468" extrusionOk="0">
                    <a:moveTo>
                      <a:pt x="6938" y="1"/>
                    </a:moveTo>
                    <a:lnTo>
                      <a:pt x="6666" y="384"/>
                    </a:lnTo>
                    <a:lnTo>
                      <a:pt x="6382" y="780"/>
                    </a:lnTo>
                    <a:lnTo>
                      <a:pt x="6073" y="1175"/>
                    </a:lnTo>
                    <a:lnTo>
                      <a:pt x="5739" y="1559"/>
                    </a:lnTo>
                    <a:lnTo>
                      <a:pt x="5380" y="1942"/>
                    </a:lnTo>
                    <a:lnTo>
                      <a:pt x="4997" y="2301"/>
                    </a:lnTo>
                    <a:lnTo>
                      <a:pt x="4811" y="2474"/>
                    </a:lnTo>
                    <a:lnTo>
                      <a:pt x="4601" y="2647"/>
                    </a:lnTo>
                    <a:lnTo>
                      <a:pt x="4403" y="2808"/>
                    </a:lnTo>
                    <a:lnTo>
                      <a:pt x="4193" y="2968"/>
                    </a:lnTo>
                    <a:lnTo>
                      <a:pt x="3970" y="3117"/>
                    </a:lnTo>
                    <a:lnTo>
                      <a:pt x="3760" y="3253"/>
                    </a:lnTo>
                    <a:lnTo>
                      <a:pt x="3538" y="3389"/>
                    </a:lnTo>
                    <a:lnTo>
                      <a:pt x="3303" y="3513"/>
                    </a:lnTo>
                    <a:lnTo>
                      <a:pt x="3068" y="3611"/>
                    </a:lnTo>
                    <a:lnTo>
                      <a:pt x="2833" y="3723"/>
                    </a:lnTo>
                    <a:lnTo>
                      <a:pt x="2585" y="3809"/>
                    </a:lnTo>
                    <a:lnTo>
                      <a:pt x="2350" y="3884"/>
                    </a:lnTo>
                    <a:lnTo>
                      <a:pt x="2091" y="3945"/>
                    </a:lnTo>
                    <a:lnTo>
                      <a:pt x="1843" y="3995"/>
                    </a:lnTo>
                    <a:lnTo>
                      <a:pt x="1584" y="4020"/>
                    </a:lnTo>
                    <a:lnTo>
                      <a:pt x="1312" y="4044"/>
                    </a:lnTo>
                    <a:lnTo>
                      <a:pt x="1052" y="4044"/>
                    </a:lnTo>
                    <a:lnTo>
                      <a:pt x="780" y="4032"/>
                    </a:lnTo>
                    <a:lnTo>
                      <a:pt x="508" y="4007"/>
                    </a:lnTo>
                    <a:lnTo>
                      <a:pt x="224" y="3958"/>
                    </a:lnTo>
                    <a:lnTo>
                      <a:pt x="174" y="4254"/>
                    </a:lnTo>
                    <a:lnTo>
                      <a:pt x="112" y="4576"/>
                    </a:lnTo>
                    <a:lnTo>
                      <a:pt x="50" y="4885"/>
                    </a:lnTo>
                    <a:lnTo>
                      <a:pt x="13" y="5194"/>
                    </a:lnTo>
                    <a:lnTo>
                      <a:pt x="1" y="5355"/>
                    </a:lnTo>
                    <a:lnTo>
                      <a:pt x="1" y="5503"/>
                    </a:lnTo>
                    <a:lnTo>
                      <a:pt x="13" y="5639"/>
                    </a:lnTo>
                    <a:lnTo>
                      <a:pt x="26" y="5775"/>
                    </a:lnTo>
                    <a:lnTo>
                      <a:pt x="63" y="5899"/>
                    </a:lnTo>
                    <a:lnTo>
                      <a:pt x="112" y="6023"/>
                    </a:lnTo>
                    <a:lnTo>
                      <a:pt x="174" y="6134"/>
                    </a:lnTo>
                    <a:lnTo>
                      <a:pt x="261" y="6233"/>
                    </a:lnTo>
                    <a:lnTo>
                      <a:pt x="335" y="6295"/>
                    </a:lnTo>
                    <a:lnTo>
                      <a:pt x="421" y="6344"/>
                    </a:lnTo>
                    <a:lnTo>
                      <a:pt x="508" y="6394"/>
                    </a:lnTo>
                    <a:lnTo>
                      <a:pt x="619" y="6418"/>
                    </a:lnTo>
                    <a:lnTo>
                      <a:pt x="731" y="6443"/>
                    </a:lnTo>
                    <a:lnTo>
                      <a:pt x="842" y="6456"/>
                    </a:lnTo>
                    <a:lnTo>
                      <a:pt x="1089" y="6468"/>
                    </a:lnTo>
                    <a:lnTo>
                      <a:pt x="1349" y="6456"/>
                    </a:lnTo>
                    <a:lnTo>
                      <a:pt x="1596" y="6431"/>
                    </a:lnTo>
                    <a:lnTo>
                      <a:pt x="2041" y="6381"/>
                    </a:lnTo>
                    <a:lnTo>
                      <a:pt x="2214" y="6357"/>
                    </a:lnTo>
                    <a:lnTo>
                      <a:pt x="2400" y="6332"/>
                    </a:lnTo>
                    <a:lnTo>
                      <a:pt x="2573" y="6295"/>
                    </a:lnTo>
                    <a:lnTo>
                      <a:pt x="2734" y="6245"/>
                    </a:lnTo>
                    <a:lnTo>
                      <a:pt x="2907" y="6184"/>
                    </a:lnTo>
                    <a:lnTo>
                      <a:pt x="3080" y="6122"/>
                    </a:lnTo>
                    <a:lnTo>
                      <a:pt x="3241" y="6048"/>
                    </a:lnTo>
                    <a:lnTo>
                      <a:pt x="3402" y="5973"/>
                    </a:lnTo>
                    <a:lnTo>
                      <a:pt x="3711" y="5800"/>
                    </a:lnTo>
                    <a:lnTo>
                      <a:pt x="4007" y="5602"/>
                    </a:lnTo>
                    <a:lnTo>
                      <a:pt x="4304" y="5380"/>
                    </a:lnTo>
                    <a:lnTo>
                      <a:pt x="4576" y="5157"/>
                    </a:lnTo>
                    <a:lnTo>
                      <a:pt x="4799" y="4922"/>
                    </a:lnTo>
                    <a:lnTo>
                      <a:pt x="4972" y="4737"/>
                    </a:lnTo>
                    <a:lnTo>
                      <a:pt x="5108" y="4551"/>
                    </a:lnTo>
                    <a:lnTo>
                      <a:pt x="5219" y="4378"/>
                    </a:lnTo>
                    <a:lnTo>
                      <a:pt x="5430" y="3995"/>
                    </a:lnTo>
                    <a:lnTo>
                      <a:pt x="5566" y="3772"/>
                    </a:lnTo>
                    <a:lnTo>
                      <a:pt x="5751" y="3500"/>
                    </a:lnTo>
                    <a:lnTo>
                      <a:pt x="5776" y="3339"/>
                    </a:lnTo>
                    <a:lnTo>
                      <a:pt x="5813" y="3166"/>
                    </a:lnTo>
                    <a:lnTo>
                      <a:pt x="5862" y="3006"/>
                    </a:lnTo>
                    <a:lnTo>
                      <a:pt x="5912" y="2845"/>
                    </a:lnTo>
                    <a:lnTo>
                      <a:pt x="6035" y="2523"/>
                    </a:lnTo>
                    <a:lnTo>
                      <a:pt x="6171" y="2202"/>
                    </a:lnTo>
                    <a:lnTo>
                      <a:pt x="6468" y="1583"/>
                    </a:lnTo>
                    <a:lnTo>
                      <a:pt x="6604" y="1262"/>
                    </a:lnTo>
                    <a:lnTo>
                      <a:pt x="6740" y="940"/>
                    </a:lnTo>
                    <a:lnTo>
                      <a:pt x="6815" y="718"/>
                    </a:lnTo>
                    <a:lnTo>
                      <a:pt x="6864" y="483"/>
                    </a:lnTo>
                    <a:lnTo>
                      <a:pt x="6913" y="248"/>
                    </a:lnTo>
                    <a:lnTo>
                      <a:pt x="6938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520" name="Google Shape;520;p21"/>
          <p:cNvGrpSpPr/>
          <p:nvPr/>
        </p:nvGrpSpPr>
        <p:grpSpPr>
          <a:xfrm>
            <a:off x="456813" y="2457450"/>
            <a:ext cx="1651212" cy="1595625"/>
            <a:chOff x="456813" y="2457450"/>
            <a:chExt cx="1651212" cy="1595625"/>
          </a:xfrm>
        </p:grpSpPr>
        <p:grpSp>
          <p:nvGrpSpPr>
            <p:cNvPr id="521" name="Google Shape;521;p21"/>
            <p:cNvGrpSpPr/>
            <p:nvPr/>
          </p:nvGrpSpPr>
          <p:grpSpPr>
            <a:xfrm>
              <a:off x="456813" y="3228475"/>
              <a:ext cx="1651212" cy="824600"/>
              <a:chOff x="533388" y="3907475"/>
              <a:chExt cx="1651212" cy="824600"/>
            </a:xfrm>
          </p:grpSpPr>
          <p:sp>
            <p:nvSpPr>
              <p:cNvPr id="522" name="Google Shape;522;p21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23" name="Google Shape;523;p21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biggest planet of them all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24" name="Google Shape;524;p21"/>
            <p:cNvSpPr/>
            <p:nvPr/>
          </p:nvSpPr>
          <p:spPr>
            <a:xfrm>
              <a:off x="948975" y="2457450"/>
              <a:ext cx="666900" cy="666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525" name="Google Shape;525;p21"/>
          <p:cNvCxnSpPr>
            <a:stCxn id="524" idx="6"/>
            <a:endCxn id="526" idx="0"/>
          </p:cNvCxnSpPr>
          <p:nvPr/>
        </p:nvCxnSpPr>
        <p:spPr>
          <a:xfrm>
            <a:off x="1615875" y="2790900"/>
            <a:ext cx="2113200" cy="130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527" name="Google Shape;527;p21"/>
          <p:cNvGrpSpPr/>
          <p:nvPr/>
        </p:nvGrpSpPr>
        <p:grpSpPr>
          <a:xfrm>
            <a:off x="2663130" y="888375"/>
            <a:ext cx="1651212" cy="1567700"/>
            <a:chOff x="2663130" y="888375"/>
            <a:chExt cx="1651212" cy="1567700"/>
          </a:xfrm>
        </p:grpSpPr>
        <p:grpSp>
          <p:nvGrpSpPr>
            <p:cNvPr id="528" name="Google Shape;528;p21"/>
            <p:cNvGrpSpPr/>
            <p:nvPr/>
          </p:nvGrpSpPr>
          <p:grpSpPr>
            <a:xfrm>
              <a:off x="2663130" y="1631475"/>
              <a:ext cx="1651212" cy="824600"/>
              <a:chOff x="533388" y="1847000"/>
              <a:chExt cx="1651212" cy="824600"/>
            </a:xfrm>
          </p:grpSpPr>
          <p:sp>
            <p:nvSpPr>
              <p:cNvPr id="529" name="Google Shape;529;p21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30" name="Google Shape;530;p21"/>
              <p:cNvSpPr txBox="1"/>
              <p:nvPr/>
            </p:nvSpPr>
            <p:spPr>
              <a:xfrm>
                <a:off x="533400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31" name="Google Shape;531;p21"/>
            <p:cNvSpPr/>
            <p:nvPr/>
          </p:nvSpPr>
          <p:spPr>
            <a:xfrm>
              <a:off x="3155288" y="888375"/>
              <a:ext cx="666900" cy="666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2" name="Google Shape;532;p21"/>
          <p:cNvGrpSpPr/>
          <p:nvPr/>
        </p:nvGrpSpPr>
        <p:grpSpPr>
          <a:xfrm>
            <a:off x="4843022" y="888375"/>
            <a:ext cx="1651210" cy="1567700"/>
            <a:chOff x="4843022" y="888375"/>
            <a:chExt cx="1651210" cy="1567700"/>
          </a:xfrm>
        </p:grpSpPr>
        <p:grpSp>
          <p:nvGrpSpPr>
            <p:cNvPr id="533" name="Google Shape;533;p21"/>
            <p:cNvGrpSpPr/>
            <p:nvPr/>
          </p:nvGrpSpPr>
          <p:grpSpPr>
            <a:xfrm>
              <a:off x="4843022" y="1631475"/>
              <a:ext cx="1651210" cy="824600"/>
              <a:chOff x="6959413" y="1847000"/>
              <a:chExt cx="1651210" cy="824600"/>
            </a:xfrm>
          </p:grpSpPr>
          <p:sp>
            <p:nvSpPr>
              <p:cNvPr id="534" name="Google Shape;534;p21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35" name="Google Shape;535;p21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36" name="Google Shape;536;p21"/>
            <p:cNvSpPr/>
            <p:nvPr/>
          </p:nvSpPr>
          <p:spPr>
            <a:xfrm>
              <a:off x="5348188" y="888375"/>
              <a:ext cx="666900" cy="666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537" name="Google Shape;537;p21"/>
          <p:cNvCxnSpPr>
            <a:stCxn id="531" idx="6"/>
            <a:endCxn id="538" idx="0"/>
          </p:cNvCxnSpPr>
          <p:nvPr/>
        </p:nvCxnSpPr>
        <p:spPr>
          <a:xfrm>
            <a:off x="3822188" y="1221825"/>
            <a:ext cx="478500" cy="1699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39" name="Google Shape;539;p21"/>
          <p:cNvCxnSpPr>
            <a:stCxn id="536" idx="2"/>
            <a:endCxn id="540" idx="0"/>
          </p:cNvCxnSpPr>
          <p:nvPr/>
        </p:nvCxnSpPr>
        <p:spPr>
          <a:xfrm flipH="1">
            <a:off x="4872088" y="1221825"/>
            <a:ext cx="476100" cy="1699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541" name="Google Shape;541;p21"/>
          <p:cNvGrpSpPr/>
          <p:nvPr/>
        </p:nvGrpSpPr>
        <p:grpSpPr>
          <a:xfrm>
            <a:off x="7035938" y="2457450"/>
            <a:ext cx="1651210" cy="1595625"/>
            <a:chOff x="7035938" y="2457450"/>
            <a:chExt cx="1651210" cy="1595625"/>
          </a:xfrm>
        </p:grpSpPr>
        <p:grpSp>
          <p:nvGrpSpPr>
            <p:cNvPr id="542" name="Google Shape;542;p21"/>
            <p:cNvGrpSpPr/>
            <p:nvPr/>
          </p:nvGrpSpPr>
          <p:grpSpPr>
            <a:xfrm>
              <a:off x="7035938" y="3228475"/>
              <a:ext cx="1651210" cy="824600"/>
              <a:chOff x="6959413" y="3907475"/>
              <a:chExt cx="1651210" cy="824600"/>
            </a:xfrm>
          </p:grpSpPr>
          <p:sp>
            <p:nvSpPr>
              <p:cNvPr id="543" name="Google Shape;543;p21"/>
              <p:cNvSpPr txBox="1"/>
              <p:nvPr/>
            </p:nvSpPr>
            <p:spPr>
              <a:xfrm>
                <a:off x="6959413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Saturn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44" name="Google Shape;544;p21"/>
              <p:cNvSpPr txBox="1"/>
              <p:nvPr/>
            </p:nvSpPr>
            <p:spPr>
              <a:xfrm>
                <a:off x="6959423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a gas giant with several rings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45" name="Google Shape;545;p21"/>
            <p:cNvSpPr/>
            <p:nvPr/>
          </p:nvSpPr>
          <p:spPr>
            <a:xfrm>
              <a:off x="7528100" y="2457450"/>
              <a:ext cx="666900" cy="666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46" name="Google Shape;546;p21"/>
          <p:cNvGrpSpPr/>
          <p:nvPr/>
        </p:nvGrpSpPr>
        <p:grpSpPr>
          <a:xfrm>
            <a:off x="3128875" y="2921100"/>
            <a:ext cx="2886225" cy="1810975"/>
            <a:chOff x="3128875" y="2921100"/>
            <a:chExt cx="2886225" cy="1810975"/>
          </a:xfrm>
        </p:grpSpPr>
        <p:grpSp>
          <p:nvGrpSpPr>
            <p:cNvPr id="547" name="Google Shape;547;p21"/>
            <p:cNvGrpSpPr/>
            <p:nvPr/>
          </p:nvGrpSpPr>
          <p:grpSpPr>
            <a:xfrm>
              <a:off x="3128875" y="2921100"/>
              <a:ext cx="2886225" cy="1810975"/>
              <a:chOff x="3128888" y="2921100"/>
              <a:chExt cx="2886225" cy="1810975"/>
            </a:xfrm>
          </p:grpSpPr>
          <p:sp>
            <p:nvSpPr>
              <p:cNvPr id="548" name="Google Shape;548;p21"/>
              <p:cNvSpPr/>
              <p:nvPr/>
            </p:nvSpPr>
            <p:spPr>
              <a:xfrm>
                <a:off x="3328913" y="3755775"/>
                <a:ext cx="2580775" cy="141625"/>
              </a:xfrm>
              <a:custGeom>
                <a:avLst/>
                <a:gdLst/>
                <a:ahLst/>
                <a:cxnLst/>
                <a:rect l="l" t="t" r="r" b="b"/>
                <a:pathLst>
                  <a:path w="103231" h="5665" extrusionOk="0">
                    <a:moveTo>
                      <a:pt x="0" y="1"/>
                    </a:moveTo>
                    <a:lnTo>
                      <a:pt x="0" y="5664"/>
                    </a:lnTo>
                    <a:lnTo>
                      <a:pt x="103231" y="5664"/>
                    </a:lnTo>
                    <a:lnTo>
                      <a:pt x="10323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1"/>
              <p:cNvSpPr/>
              <p:nvPr/>
            </p:nvSpPr>
            <p:spPr>
              <a:xfrm>
                <a:off x="3312538" y="3739400"/>
                <a:ext cx="2613225" cy="174375"/>
              </a:xfrm>
              <a:custGeom>
                <a:avLst/>
                <a:gdLst/>
                <a:ahLst/>
                <a:cxnLst/>
                <a:rect l="l" t="t" r="r" b="b"/>
                <a:pathLst>
                  <a:path w="104529" h="6975" extrusionOk="0">
                    <a:moveTo>
                      <a:pt x="103230" y="1299"/>
                    </a:moveTo>
                    <a:lnTo>
                      <a:pt x="103230" y="5676"/>
                    </a:lnTo>
                    <a:lnTo>
                      <a:pt x="1298" y="5676"/>
                    </a:lnTo>
                    <a:lnTo>
                      <a:pt x="1298" y="1299"/>
                    </a:lnTo>
                    <a:close/>
                    <a:moveTo>
                      <a:pt x="655" y="0"/>
                    </a:moveTo>
                    <a:lnTo>
                      <a:pt x="519" y="13"/>
                    </a:lnTo>
                    <a:lnTo>
                      <a:pt x="396" y="50"/>
                    </a:lnTo>
                    <a:lnTo>
                      <a:pt x="284" y="112"/>
                    </a:lnTo>
                    <a:lnTo>
                      <a:pt x="186" y="186"/>
                    </a:lnTo>
                    <a:lnTo>
                      <a:pt x="111" y="285"/>
                    </a:lnTo>
                    <a:lnTo>
                      <a:pt x="50" y="396"/>
                    </a:lnTo>
                    <a:lnTo>
                      <a:pt x="12" y="520"/>
                    </a:lnTo>
                    <a:lnTo>
                      <a:pt x="0" y="656"/>
                    </a:lnTo>
                    <a:lnTo>
                      <a:pt x="0" y="6319"/>
                    </a:lnTo>
                    <a:lnTo>
                      <a:pt x="12" y="6455"/>
                    </a:lnTo>
                    <a:lnTo>
                      <a:pt x="50" y="6579"/>
                    </a:lnTo>
                    <a:lnTo>
                      <a:pt x="111" y="6690"/>
                    </a:lnTo>
                    <a:lnTo>
                      <a:pt x="186" y="6789"/>
                    </a:lnTo>
                    <a:lnTo>
                      <a:pt x="284" y="6863"/>
                    </a:lnTo>
                    <a:lnTo>
                      <a:pt x="396" y="6925"/>
                    </a:lnTo>
                    <a:lnTo>
                      <a:pt x="519" y="6962"/>
                    </a:lnTo>
                    <a:lnTo>
                      <a:pt x="655" y="6975"/>
                    </a:lnTo>
                    <a:lnTo>
                      <a:pt x="103886" y="6975"/>
                    </a:lnTo>
                    <a:lnTo>
                      <a:pt x="104009" y="6962"/>
                    </a:lnTo>
                    <a:lnTo>
                      <a:pt x="104133" y="6925"/>
                    </a:lnTo>
                    <a:lnTo>
                      <a:pt x="104244" y="6863"/>
                    </a:lnTo>
                    <a:lnTo>
                      <a:pt x="104343" y="6789"/>
                    </a:lnTo>
                    <a:lnTo>
                      <a:pt x="104417" y="6690"/>
                    </a:lnTo>
                    <a:lnTo>
                      <a:pt x="104479" y="6579"/>
                    </a:lnTo>
                    <a:lnTo>
                      <a:pt x="104516" y="6455"/>
                    </a:lnTo>
                    <a:lnTo>
                      <a:pt x="104529" y="6319"/>
                    </a:lnTo>
                    <a:lnTo>
                      <a:pt x="104529" y="656"/>
                    </a:lnTo>
                    <a:lnTo>
                      <a:pt x="104516" y="520"/>
                    </a:lnTo>
                    <a:lnTo>
                      <a:pt x="104479" y="396"/>
                    </a:lnTo>
                    <a:lnTo>
                      <a:pt x="104417" y="285"/>
                    </a:lnTo>
                    <a:lnTo>
                      <a:pt x="104343" y="186"/>
                    </a:lnTo>
                    <a:lnTo>
                      <a:pt x="104244" y="112"/>
                    </a:lnTo>
                    <a:lnTo>
                      <a:pt x="104133" y="50"/>
                    </a:lnTo>
                    <a:lnTo>
                      <a:pt x="104009" y="13"/>
                    </a:lnTo>
                    <a:lnTo>
                      <a:pt x="1038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1"/>
              <p:cNvSpPr/>
              <p:nvPr/>
            </p:nvSpPr>
            <p:spPr>
              <a:xfrm>
                <a:off x="3139713" y="2931900"/>
                <a:ext cx="189225" cy="1789350"/>
              </a:xfrm>
              <a:custGeom>
                <a:avLst/>
                <a:gdLst/>
                <a:ahLst/>
                <a:cxnLst/>
                <a:rect l="l" t="t" r="r" b="b"/>
                <a:pathLst>
                  <a:path w="7569" h="71574" extrusionOk="0">
                    <a:moveTo>
                      <a:pt x="1" y="1"/>
                    </a:moveTo>
                    <a:lnTo>
                      <a:pt x="1" y="71574"/>
                    </a:lnTo>
                    <a:lnTo>
                      <a:pt x="7568" y="71574"/>
                    </a:lnTo>
                    <a:lnTo>
                      <a:pt x="75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1"/>
              <p:cNvSpPr/>
              <p:nvPr/>
            </p:nvSpPr>
            <p:spPr>
              <a:xfrm>
                <a:off x="3128888" y="2921100"/>
                <a:ext cx="210875" cy="18109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72439" extrusionOk="0">
                    <a:moveTo>
                      <a:pt x="7569" y="866"/>
                    </a:moveTo>
                    <a:lnTo>
                      <a:pt x="7569" y="71573"/>
                    </a:lnTo>
                    <a:lnTo>
                      <a:pt x="866" y="71573"/>
                    </a:lnTo>
                    <a:lnTo>
                      <a:pt x="866" y="866"/>
                    </a:lnTo>
                    <a:close/>
                    <a:moveTo>
                      <a:pt x="434" y="0"/>
                    </a:moveTo>
                    <a:lnTo>
                      <a:pt x="347" y="12"/>
                    </a:lnTo>
                    <a:lnTo>
                      <a:pt x="260" y="37"/>
                    </a:lnTo>
                    <a:lnTo>
                      <a:pt x="186" y="74"/>
                    </a:lnTo>
                    <a:lnTo>
                      <a:pt x="124" y="124"/>
                    </a:lnTo>
                    <a:lnTo>
                      <a:pt x="75" y="185"/>
                    </a:lnTo>
                    <a:lnTo>
                      <a:pt x="38" y="260"/>
                    </a:lnTo>
                    <a:lnTo>
                      <a:pt x="13" y="346"/>
                    </a:lnTo>
                    <a:lnTo>
                      <a:pt x="1" y="433"/>
                    </a:lnTo>
                    <a:lnTo>
                      <a:pt x="1" y="72006"/>
                    </a:lnTo>
                    <a:lnTo>
                      <a:pt x="13" y="72093"/>
                    </a:lnTo>
                    <a:lnTo>
                      <a:pt x="38" y="72179"/>
                    </a:lnTo>
                    <a:lnTo>
                      <a:pt x="75" y="72253"/>
                    </a:lnTo>
                    <a:lnTo>
                      <a:pt x="124" y="72315"/>
                    </a:lnTo>
                    <a:lnTo>
                      <a:pt x="186" y="72365"/>
                    </a:lnTo>
                    <a:lnTo>
                      <a:pt x="260" y="72402"/>
                    </a:lnTo>
                    <a:lnTo>
                      <a:pt x="347" y="72439"/>
                    </a:lnTo>
                    <a:lnTo>
                      <a:pt x="8088" y="72439"/>
                    </a:lnTo>
                    <a:lnTo>
                      <a:pt x="8162" y="72402"/>
                    </a:lnTo>
                    <a:lnTo>
                      <a:pt x="8236" y="72365"/>
                    </a:lnTo>
                    <a:lnTo>
                      <a:pt x="8298" y="72315"/>
                    </a:lnTo>
                    <a:lnTo>
                      <a:pt x="8360" y="72253"/>
                    </a:lnTo>
                    <a:lnTo>
                      <a:pt x="8397" y="72179"/>
                    </a:lnTo>
                    <a:lnTo>
                      <a:pt x="8422" y="72093"/>
                    </a:lnTo>
                    <a:lnTo>
                      <a:pt x="8434" y="72006"/>
                    </a:lnTo>
                    <a:lnTo>
                      <a:pt x="8434" y="433"/>
                    </a:lnTo>
                    <a:lnTo>
                      <a:pt x="8422" y="346"/>
                    </a:lnTo>
                    <a:lnTo>
                      <a:pt x="8397" y="260"/>
                    </a:lnTo>
                    <a:lnTo>
                      <a:pt x="8360" y="185"/>
                    </a:lnTo>
                    <a:lnTo>
                      <a:pt x="8298" y="124"/>
                    </a:lnTo>
                    <a:lnTo>
                      <a:pt x="8236" y="74"/>
                    </a:lnTo>
                    <a:lnTo>
                      <a:pt x="8162" y="37"/>
                    </a:lnTo>
                    <a:lnTo>
                      <a:pt x="8088" y="12"/>
                    </a:lnTo>
                    <a:lnTo>
                      <a:pt x="80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1"/>
              <p:cNvSpPr/>
              <p:nvPr/>
            </p:nvSpPr>
            <p:spPr>
              <a:xfrm>
                <a:off x="5815063" y="2931900"/>
                <a:ext cx="189225" cy="1789350"/>
              </a:xfrm>
              <a:custGeom>
                <a:avLst/>
                <a:gdLst/>
                <a:ahLst/>
                <a:cxnLst/>
                <a:rect l="l" t="t" r="r" b="b"/>
                <a:pathLst>
                  <a:path w="7569" h="71574" extrusionOk="0">
                    <a:moveTo>
                      <a:pt x="1" y="1"/>
                    </a:moveTo>
                    <a:lnTo>
                      <a:pt x="1" y="71574"/>
                    </a:lnTo>
                    <a:lnTo>
                      <a:pt x="7568" y="71574"/>
                    </a:lnTo>
                    <a:lnTo>
                      <a:pt x="75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1"/>
              <p:cNvSpPr/>
              <p:nvPr/>
            </p:nvSpPr>
            <p:spPr>
              <a:xfrm>
                <a:off x="5804238" y="2921100"/>
                <a:ext cx="210875" cy="1810975"/>
              </a:xfrm>
              <a:custGeom>
                <a:avLst/>
                <a:gdLst/>
                <a:ahLst/>
                <a:cxnLst/>
                <a:rect l="l" t="t" r="r" b="b"/>
                <a:pathLst>
                  <a:path w="8435" h="72439" extrusionOk="0">
                    <a:moveTo>
                      <a:pt x="7556" y="866"/>
                    </a:moveTo>
                    <a:lnTo>
                      <a:pt x="7556" y="71573"/>
                    </a:lnTo>
                    <a:lnTo>
                      <a:pt x="866" y="71573"/>
                    </a:lnTo>
                    <a:lnTo>
                      <a:pt x="866" y="866"/>
                    </a:lnTo>
                    <a:close/>
                    <a:moveTo>
                      <a:pt x="434" y="0"/>
                    </a:moveTo>
                    <a:lnTo>
                      <a:pt x="347" y="12"/>
                    </a:lnTo>
                    <a:lnTo>
                      <a:pt x="260" y="37"/>
                    </a:lnTo>
                    <a:lnTo>
                      <a:pt x="186" y="74"/>
                    </a:lnTo>
                    <a:lnTo>
                      <a:pt x="124" y="124"/>
                    </a:lnTo>
                    <a:lnTo>
                      <a:pt x="75" y="185"/>
                    </a:lnTo>
                    <a:lnTo>
                      <a:pt x="38" y="260"/>
                    </a:lnTo>
                    <a:lnTo>
                      <a:pt x="1" y="346"/>
                    </a:lnTo>
                    <a:lnTo>
                      <a:pt x="1" y="433"/>
                    </a:lnTo>
                    <a:lnTo>
                      <a:pt x="1" y="72006"/>
                    </a:lnTo>
                    <a:lnTo>
                      <a:pt x="1" y="72093"/>
                    </a:lnTo>
                    <a:lnTo>
                      <a:pt x="38" y="72179"/>
                    </a:lnTo>
                    <a:lnTo>
                      <a:pt x="75" y="72253"/>
                    </a:lnTo>
                    <a:lnTo>
                      <a:pt x="124" y="72315"/>
                    </a:lnTo>
                    <a:lnTo>
                      <a:pt x="186" y="72365"/>
                    </a:lnTo>
                    <a:lnTo>
                      <a:pt x="260" y="72402"/>
                    </a:lnTo>
                    <a:lnTo>
                      <a:pt x="347" y="72439"/>
                    </a:lnTo>
                    <a:lnTo>
                      <a:pt x="8088" y="72439"/>
                    </a:lnTo>
                    <a:lnTo>
                      <a:pt x="8162" y="72402"/>
                    </a:lnTo>
                    <a:lnTo>
                      <a:pt x="8236" y="72365"/>
                    </a:lnTo>
                    <a:lnTo>
                      <a:pt x="8298" y="72315"/>
                    </a:lnTo>
                    <a:lnTo>
                      <a:pt x="8360" y="72253"/>
                    </a:lnTo>
                    <a:lnTo>
                      <a:pt x="8397" y="72179"/>
                    </a:lnTo>
                    <a:lnTo>
                      <a:pt x="8422" y="72093"/>
                    </a:lnTo>
                    <a:lnTo>
                      <a:pt x="8434" y="72006"/>
                    </a:lnTo>
                    <a:lnTo>
                      <a:pt x="8434" y="433"/>
                    </a:lnTo>
                    <a:lnTo>
                      <a:pt x="8422" y="346"/>
                    </a:lnTo>
                    <a:lnTo>
                      <a:pt x="8397" y="260"/>
                    </a:lnTo>
                    <a:lnTo>
                      <a:pt x="8360" y="185"/>
                    </a:lnTo>
                    <a:lnTo>
                      <a:pt x="8298" y="124"/>
                    </a:lnTo>
                    <a:lnTo>
                      <a:pt x="8236" y="74"/>
                    </a:lnTo>
                    <a:lnTo>
                      <a:pt x="8162" y="37"/>
                    </a:lnTo>
                    <a:lnTo>
                      <a:pt x="8088" y="12"/>
                    </a:lnTo>
                    <a:lnTo>
                      <a:pt x="80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1"/>
              <p:cNvSpPr/>
              <p:nvPr/>
            </p:nvSpPr>
            <p:spPr>
              <a:xfrm>
                <a:off x="3553963" y="3163150"/>
                <a:ext cx="338850" cy="1413750"/>
              </a:xfrm>
              <a:custGeom>
                <a:avLst/>
                <a:gdLst/>
                <a:ahLst/>
                <a:cxnLst/>
                <a:rect l="l" t="t" r="r" b="b"/>
                <a:pathLst>
                  <a:path w="13554" h="56550" extrusionOk="0">
                    <a:moveTo>
                      <a:pt x="1" y="0"/>
                    </a:moveTo>
                    <a:lnTo>
                      <a:pt x="1" y="48573"/>
                    </a:lnTo>
                    <a:lnTo>
                      <a:pt x="13" y="49031"/>
                    </a:lnTo>
                    <a:lnTo>
                      <a:pt x="38" y="49488"/>
                    </a:lnTo>
                    <a:lnTo>
                      <a:pt x="75" y="49933"/>
                    </a:lnTo>
                    <a:lnTo>
                      <a:pt x="137" y="50354"/>
                    </a:lnTo>
                    <a:lnTo>
                      <a:pt x="211" y="50762"/>
                    </a:lnTo>
                    <a:lnTo>
                      <a:pt x="298" y="51170"/>
                    </a:lnTo>
                    <a:lnTo>
                      <a:pt x="409" y="51553"/>
                    </a:lnTo>
                    <a:lnTo>
                      <a:pt x="533" y="51937"/>
                    </a:lnTo>
                    <a:lnTo>
                      <a:pt x="669" y="52295"/>
                    </a:lnTo>
                    <a:lnTo>
                      <a:pt x="817" y="52642"/>
                    </a:lnTo>
                    <a:lnTo>
                      <a:pt x="978" y="52975"/>
                    </a:lnTo>
                    <a:lnTo>
                      <a:pt x="1151" y="53297"/>
                    </a:lnTo>
                    <a:lnTo>
                      <a:pt x="1349" y="53606"/>
                    </a:lnTo>
                    <a:lnTo>
                      <a:pt x="1547" y="53890"/>
                    </a:lnTo>
                    <a:lnTo>
                      <a:pt x="1757" y="54175"/>
                    </a:lnTo>
                    <a:lnTo>
                      <a:pt x="1979" y="54435"/>
                    </a:lnTo>
                    <a:lnTo>
                      <a:pt x="2214" y="54682"/>
                    </a:lnTo>
                    <a:lnTo>
                      <a:pt x="2462" y="54917"/>
                    </a:lnTo>
                    <a:lnTo>
                      <a:pt x="2721" y="55139"/>
                    </a:lnTo>
                    <a:lnTo>
                      <a:pt x="2981" y="55350"/>
                    </a:lnTo>
                    <a:lnTo>
                      <a:pt x="3265" y="55535"/>
                    </a:lnTo>
                    <a:lnTo>
                      <a:pt x="3550" y="55708"/>
                    </a:lnTo>
                    <a:lnTo>
                      <a:pt x="3834" y="55857"/>
                    </a:lnTo>
                    <a:lnTo>
                      <a:pt x="4131" y="56005"/>
                    </a:lnTo>
                    <a:lnTo>
                      <a:pt x="4440" y="56129"/>
                    </a:lnTo>
                    <a:lnTo>
                      <a:pt x="4762" y="56240"/>
                    </a:lnTo>
                    <a:lnTo>
                      <a:pt x="5083" y="56327"/>
                    </a:lnTo>
                    <a:lnTo>
                      <a:pt x="5405" y="56413"/>
                    </a:lnTo>
                    <a:lnTo>
                      <a:pt x="5739" y="56463"/>
                    </a:lnTo>
                    <a:lnTo>
                      <a:pt x="6085" y="56512"/>
                    </a:lnTo>
                    <a:lnTo>
                      <a:pt x="6431" y="56537"/>
                    </a:lnTo>
                    <a:lnTo>
                      <a:pt x="6777" y="56549"/>
                    </a:lnTo>
                    <a:lnTo>
                      <a:pt x="7123" y="56537"/>
                    </a:lnTo>
                    <a:lnTo>
                      <a:pt x="7470" y="56512"/>
                    </a:lnTo>
                    <a:lnTo>
                      <a:pt x="7804" y="56463"/>
                    </a:lnTo>
                    <a:lnTo>
                      <a:pt x="8137" y="56413"/>
                    </a:lnTo>
                    <a:lnTo>
                      <a:pt x="8471" y="56327"/>
                    </a:lnTo>
                    <a:lnTo>
                      <a:pt x="8793" y="56240"/>
                    </a:lnTo>
                    <a:lnTo>
                      <a:pt x="9102" y="56129"/>
                    </a:lnTo>
                    <a:lnTo>
                      <a:pt x="9411" y="56005"/>
                    </a:lnTo>
                    <a:lnTo>
                      <a:pt x="9708" y="55857"/>
                    </a:lnTo>
                    <a:lnTo>
                      <a:pt x="10005" y="55708"/>
                    </a:lnTo>
                    <a:lnTo>
                      <a:pt x="10289" y="55535"/>
                    </a:lnTo>
                    <a:lnTo>
                      <a:pt x="10561" y="55350"/>
                    </a:lnTo>
                    <a:lnTo>
                      <a:pt x="10833" y="55139"/>
                    </a:lnTo>
                    <a:lnTo>
                      <a:pt x="11081" y="54917"/>
                    </a:lnTo>
                    <a:lnTo>
                      <a:pt x="11328" y="54682"/>
                    </a:lnTo>
                    <a:lnTo>
                      <a:pt x="11563" y="54435"/>
                    </a:lnTo>
                    <a:lnTo>
                      <a:pt x="11785" y="54175"/>
                    </a:lnTo>
                    <a:lnTo>
                      <a:pt x="12008" y="53890"/>
                    </a:lnTo>
                    <a:lnTo>
                      <a:pt x="12206" y="53606"/>
                    </a:lnTo>
                    <a:lnTo>
                      <a:pt x="12391" y="53297"/>
                    </a:lnTo>
                    <a:lnTo>
                      <a:pt x="12564" y="52975"/>
                    </a:lnTo>
                    <a:lnTo>
                      <a:pt x="12738" y="52642"/>
                    </a:lnTo>
                    <a:lnTo>
                      <a:pt x="12886" y="52295"/>
                    </a:lnTo>
                    <a:lnTo>
                      <a:pt x="13022" y="51937"/>
                    </a:lnTo>
                    <a:lnTo>
                      <a:pt x="13133" y="51553"/>
                    </a:lnTo>
                    <a:lnTo>
                      <a:pt x="13245" y="51170"/>
                    </a:lnTo>
                    <a:lnTo>
                      <a:pt x="13331" y="50762"/>
                    </a:lnTo>
                    <a:lnTo>
                      <a:pt x="13418" y="50354"/>
                    </a:lnTo>
                    <a:lnTo>
                      <a:pt x="13467" y="49933"/>
                    </a:lnTo>
                    <a:lnTo>
                      <a:pt x="13517" y="49488"/>
                    </a:lnTo>
                    <a:lnTo>
                      <a:pt x="13541" y="49031"/>
                    </a:lnTo>
                    <a:lnTo>
                      <a:pt x="13554" y="48573"/>
                    </a:lnTo>
                    <a:lnTo>
                      <a:pt x="13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1"/>
              <p:cNvSpPr/>
              <p:nvPr/>
            </p:nvSpPr>
            <p:spPr>
              <a:xfrm>
                <a:off x="3543138" y="3152325"/>
                <a:ext cx="360500" cy="1435375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57415" extrusionOk="0">
                    <a:moveTo>
                      <a:pt x="13554" y="866"/>
                    </a:moveTo>
                    <a:lnTo>
                      <a:pt x="13554" y="49006"/>
                    </a:lnTo>
                    <a:lnTo>
                      <a:pt x="13542" y="49427"/>
                    </a:lnTo>
                    <a:lnTo>
                      <a:pt x="13517" y="49847"/>
                    </a:lnTo>
                    <a:lnTo>
                      <a:pt x="13480" y="50255"/>
                    </a:lnTo>
                    <a:lnTo>
                      <a:pt x="13430" y="50651"/>
                    </a:lnTo>
                    <a:lnTo>
                      <a:pt x="13356" y="51034"/>
                    </a:lnTo>
                    <a:lnTo>
                      <a:pt x="13282" y="51418"/>
                    </a:lnTo>
                    <a:lnTo>
                      <a:pt x="13183" y="51776"/>
                    </a:lnTo>
                    <a:lnTo>
                      <a:pt x="13072" y="52135"/>
                    </a:lnTo>
                    <a:lnTo>
                      <a:pt x="12948" y="52481"/>
                    </a:lnTo>
                    <a:lnTo>
                      <a:pt x="12812" y="52815"/>
                    </a:lnTo>
                    <a:lnTo>
                      <a:pt x="12651" y="53136"/>
                    </a:lnTo>
                    <a:lnTo>
                      <a:pt x="12490" y="53458"/>
                    </a:lnTo>
                    <a:lnTo>
                      <a:pt x="12305" y="53755"/>
                    </a:lnTo>
                    <a:lnTo>
                      <a:pt x="12107" y="54039"/>
                    </a:lnTo>
                    <a:lnTo>
                      <a:pt x="11897" y="54323"/>
                    </a:lnTo>
                    <a:lnTo>
                      <a:pt x="11674" y="54583"/>
                    </a:lnTo>
                    <a:lnTo>
                      <a:pt x="11452" y="54806"/>
                    </a:lnTo>
                    <a:lnTo>
                      <a:pt x="11229" y="55028"/>
                    </a:lnTo>
                    <a:lnTo>
                      <a:pt x="10994" y="55226"/>
                    </a:lnTo>
                    <a:lnTo>
                      <a:pt x="10747" y="55424"/>
                    </a:lnTo>
                    <a:lnTo>
                      <a:pt x="10487" y="55597"/>
                    </a:lnTo>
                    <a:lnTo>
                      <a:pt x="10228" y="55758"/>
                    </a:lnTo>
                    <a:lnTo>
                      <a:pt x="9955" y="55906"/>
                    </a:lnTo>
                    <a:lnTo>
                      <a:pt x="9671" y="56042"/>
                    </a:lnTo>
                    <a:lnTo>
                      <a:pt x="9387" y="56154"/>
                    </a:lnTo>
                    <a:lnTo>
                      <a:pt x="9090" y="56253"/>
                    </a:lnTo>
                    <a:lnTo>
                      <a:pt x="8793" y="56339"/>
                    </a:lnTo>
                    <a:lnTo>
                      <a:pt x="8484" y="56413"/>
                    </a:lnTo>
                    <a:lnTo>
                      <a:pt x="8175" y="56475"/>
                    </a:lnTo>
                    <a:lnTo>
                      <a:pt x="7853" y="56512"/>
                    </a:lnTo>
                    <a:lnTo>
                      <a:pt x="7532" y="56537"/>
                    </a:lnTo>
                    <a:lnTo>
                      <a:pt x="7210" y="56549"/>
                    </a:lnTo>
                    <a:lnTo>
                      <a:pt x="6876" y="56537"/>
                    </a:lnTo>
                    <a:lnTo>
                      <a:pt x="6555" y="56512"/>
                    </a:lnTo>
                    <a:lnTo>
                      <a:pt x="6246" y="56475"/>
                    </a:lnTo>
                    <a:lnTo>
                      <a:pt x="5937" y="56413"/>
                    </a:lnTo>
                    <a:lnTo>
                      <a:pt x="5627" y="56339"/>
                    </a:lnTo>
                    <a:lnTo>
                      <a:pt x="5331" y="56253"/>
                    </a:lnTo>
                    <a:lnTo>
                      <a:pt x="5034" y="56154"/>
                    </a:lnTo>
                    <a:lnTo>
                      <a:pt x="4749" y="56042"/>
                    </a:lnTo>
                    <a:lnTo>
                      <a:pt x="4465" y="55906"/>
                    </a:lnTo>
                    <a:lnTo>
                      <a:pt x="4193" y="55758"/>
                    </a:lnTo>
                    <a:lnTo>
                      <a:pt x="3933" y="55597"/>
                    </a:lnTo>
                    <a:lnTo>
                      <a:pt x="3674" y="55424"/>
                    </a:lnTo>
                    <a:lnTo>
                      <a:pt x="3426" y="55226"/>
                    </a:lnTo>
                    <a:lnTo>
                      <a:pt x="3191" y="55028"/>
                    </a:lnTo>
                    <a:lnTo>
                      <a:pt x="2956" y="54806"/>
                    </a:lnTo>
                    <a:lnTo>
                      <a:pt x="2734" y="54583"/>
                    </a:lnTo>
                    <a:lnTo>
                      <a:pt x="2511" y="54323"/>
                    </a:lnTo>
                    <a:lnTo>
                      <a:pt x="2301" y="54039"/>
                    </a:lnTo>
                    <a:lnTo>
                      <a:pt x="2116" y="53755"/>
                    </a:lnTo>
                    <a:lnTo>
                      <a:pt x="1930" y="53458"/>
                    </a:lnTo>
                    <a:lnTo>
                      <a:pt x="1757" y="53136"/>
                    </a:lnTo>
                    <a:lnTo>
                      <a:pt x="1609" y="52815"/>
                    </a:lnTo>
                    <a:lnTo>
                      <a:pt x="1473" y="52481"/>
                    </a:lnTo>
                    <a:lnTo>
                      <a:pt x="1349" y="52135"/>
                    </a:lnTo>
                    <a:lnTo>
                      <a:pt x="1238" y="51776"/>
                    </a:lnTo>
                    <a:lnTo>
                      <a:pt x="1139" y="51418"/>
                    </a:lnTo>
                    <a:lnTo>
                      <a:pt x="1052" y="51034"/>
                    </a:lnTo>
                    <a:lnTo>
                      <a:pt x="990" y="50651"/>
                    </a:lnTo>
                    <a:lnTo>
                      <a:pt x="928" y="50255"/>
                    </a:lnTo>
                    <a:lnTo>
                      <a:pt x="891" y="49847"/>
                    </a:lnTo>
                    <a:lnTo>
                      <a:pt x="879" y="49427"/>
                    </a:lnTo>
                    <a:lnTo>
                      <a:pt x="867" y="49006"/>
                    </a:lnTo>
                    <a:lnTo>
                      <a:pt x="867" y="866"/>
                    </a:lnTo>
                    <a:close/>
                    <a:moveTo>
                      <a:pt x="434" y="1"/>
                    </a:moveTo>
                    <a:lnTo>
                      <a:pt x="347" y="13"/>
                    </a:lnTo>
                    <a:lnTo>
                      <a:pt x="261" y="38"/>
                    </a:lnTo>
                    <a:lnTo>
                      <a:pt x="186" y="75"/>
                    </a:lnTo>
                    <a:lnTo>
                      <a:pt x="125" y="137"/>
                    </a:lnTo>
                    <a:lnTo>
                      <a:pt x="75" y="198"/>
                    </a:lnTo>
                    <a:lnTo>
                      <a:pt x="26" y="273"/>
                    </a:lnTo>
                    <a:lnTo>
                      <a:pt x="1" y="347"/>
                    </a:lnTo>
                    <a:lnTo>
                      <a:pt x="1" y="433"/>
                    </a:lnTo>
                    <a:lnTo>
                      <a:pt x="1" y="49006"/>
                    </a:lnTo>
                    <a:lnTo>
                      <a:pt x="1" y="49476"/>
                    </a:lnTo>
                    <a:lnTo>
                      <a:pt x="26" y="49921"/>
                    </a:lnTo>
                    <a:lnTo>
                      <a:pt x="75" y="50366"/>
                    </a:lnTo>
                    <a:lnTo>
                      <a:pt x="137" y="50812"/>
                    </a:lnTo>
                    <a:lnTo>
                      <a:pt x="211" y="51232"/>
                    </a:lnTo>
                    <a:lnTo>
                      <a:pt x="298" y="51652"/>
                    </a:lnTo>
                    <a:lnTo>
                      <a:pt x="409" y="52048"/>
                    </a:lnTo>
                    <a:lnTo>
                      <a:pt x="533" y="52444"/>
                    </a:lnTo>
                    <a:lnTo>
                      <a:pt x="669" y="52827"/>
                    </a:lnTo>
                    <a:lnTo>
                      <a:pt x="829" y="53198"/>
                    </a:lnTo>
                    <a:lnTo>
                      <a:pt x="1003" y="53557"/>
                    </a:lnTo>
                    <a:lnTo>
                      <a:pt x="1188" y="53903"/>
                    </a:lnTo>
                    <a:lnTo>
                      <a:pt x="1386" y="54237"/>
                    </a:lnTo>
                    <a:lnTo>
                      <a:pt x="1609" y="54558"/>
                    </a:lnTo>
                    <a:lnTo>
                      <a:pt x="1843" y="54868"/>
                    </a:lnTo>
                    <a:lnTo>
                      <a:pt x="2091" y="55164"/>
                    </a:lnTo>
                    <a:lnTo>
                      <a:pt x="2338" y="55424"/>
                    </a:lnTo>
                    <a:lnTo>
                      <a:pt x="2610" y="55671"/>
                    </a:lnTo>
                    <a:lnTo>
                      <a:pt x="2882" y="55906"/>
                    </a:lnTo>
                    <a:lnTo>
                      <a:pt x="3167" y="56129"/>
                    </a:lnTo>
                    <a:lnTo>
                      <a:pt x="3451" y="56327"/>
                    </a:lnTo>
                    <a:lnTo>
                      <a:pt x="3760" y="56512"/>
                    </a:lnTo>
                    <a:lnTo>
                      <a:pt x="4069" y="56685"/>
                    </a:lnTo>
                    <a:lnTo>
                      <a:pt x="4391" y="56834"/>
                    </a:lnTo>
                    <a:lnTo>
                      <a:pt x="4725" y="56970"/>
                    </a:lnTo>
                    <a:lnTo>
                      <a:pt x="5059" y="57081"/>
                    </a:lnTo>
                    <a:lnTo>
                      <a:pt x="5405" y="57180"/>
                    </a:lnTo>
                    <a:lnTo>
                      <a:pt x="5751" y="57267"/>
                    </a:lnTo>
                    <a:lnTo>
                      <a:pt x="6110" y="57328"/>
                    </a:lnTo>
                    <a:lnTo>
                      <a:pt x="6468" y="57378"/>
                    </a:lnTo>
                    <a:lnTo>
                      <a:pt x="6839" y="57403"/>
                    </a:lnTo>
                    <a:lnTo>
                      <a:pt x="7210" y="57415"/>
                    </a:lnTo>
                    <a:lnTo>
                      <a:pt x="7581" y="57403"/>
                    </a:lnTo>
                    <a:lnTo>
                      <a:pt x="7952" y="57378"/>
                    </a:lnTo>
                    <a:lnTo>
                      <a:pt x="8311" y="57328"/>
                    </a:lnTo>
                    <a:lnTo>
                      <a:pt x="8669" y="57267"/>
                    </a:lnTo>
                    <a:lnTo>
                      <a:pt x="9016" y="57180"/>
                    </a:lnTo>
                    <a:lnTo>
                      <a:pt x="9362" y="57081"/>
                    </a:lnTo>
                    <a:lnTo>
                      <a:pt x="9696" y="56970"/>
                    </a:lnTo>
                    <a:lnTo>
                      <a:pt x="10030" y="56834"/>
                    </a:lnTo>
                    <a:lnTo>
                      <a:pt x="10339" y="56685"/>
                    </a:lnTo>
                    <a:lnTo>
                      <a:pt x="10660" y="56512"/>
                    </a:lnTo>
                    <a:lnTo>
                      <a:pt x="10957" y="56327"/>
                    </a:lnTo>
                    <a:lnTo>
                      <a:pt x="11254" y="56129"/>
                    </a:lnTo>
                    <a:lnTo>
                      <a:pt x="11538" y="55906"/>
                    </a:lnTo>
                    <a:lnTo>
                      <a:pt x="11810" y="55671"/>
                    </a:lnTo>
                    <a:lnTo>
                      <a:pt x="12070" y="55424"/>
                    </a:lnTo>
                    <a:lnTo>
                      <a:pt x="12317" y="55164"/>
                    </a:lnTo>
                    <a:lnTo>
                      <a:pt x="12577" y="54868"/>
                    </a:lnTo>
                    <a:lnTo>
                      <a:pt x="12800" y="54558"/>
                    </a:lnTo>
                    <a:lnTo>
                      <a:pt x="13022" y="54237"/>
                    </a:lnTo>
                    <a:lnTo>
                      <a:pt x="13232" y="53903"/>
                    </a:lnTo>
                    <a:lnTo>
                      <a:pt x="13418" y="53557"/>
                    </a:lnTo>
                    <a:lnTo>
                      <a:pt x="13591" y="53198"/>
                    </a:lnTo>
                    <a:lnTo>
                      <a:pt x="13739" y="52827"/>
                    </a:lnTo>
                    <a:lnTo>
                      <a:pt x="13888" y="52444"/>
                    </a:lnTo>
                    <a:lnTo>
                      <a:pt x="14011" y="52048"/>
                    </a:lnTo>
                    <a:lnTo>
                      <a:pt x="14110" y="51652"/>
                    </a:lnTo>
                    <a:lnTo>
                      <a:pt x="14209" y="51232"/>
                    </a:lnTo>
                    <a:lnTo>
                      <a:pt x="14284" y="50812"/>
                    </a:lnTo>
                    <a:lnTo>
                      <a:pt x="14345" y="50366"/>
                    </a:lnTo>
                    <a:lnTo>
                      <a:pt x="14382" y="49921"/>
                    </a:lnTo>
                    <a:lnTo>
                      <a:pt x="14407" y="49476"/>
                    </a:lnTo>
                    <a:lnTo>
                      <a:pt x="14420" y="49006"/>
                    </a:lnTo>
                    <a:lnTo>
                      <a:pt x="14420" y="433"/>
                    </a:lnTo>
                    <a:lnTo>
                      <a:pt x="14407" y="347"/>
                    </a:lnTo>
                    <a:lnTo>
                      <a:pt x="14382" y="273"/>
                    </a:lnTo>
                    <a:lnTo>
                      <a:pt x="14345" y="198"/>
                    </a:lnTo>
                    <a:lnTo>
                      <a:pt x="14296" y="137"/>
                    </a:lnTo>
                    <a:lnTo>
                      <a:pt x="14222" y="75"/>
                    </a:lnTo>
                    <a:lnTo>
                      <a:pt x="14147" y="38"/>
                    </a:lnTo>
                    <a:lnTo>
                      <a:pt x="14073" y="13"/>
                    </a:lnTo>
                    <a:lnTo>
                      <a:pt x="139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1"/>
              <p:cNvSpPr/>
              <p:nvPr/>
            </p:nvSpPr>
            <p:spPr>
              <a:xfrm>
                <a:off x="3496463" y="3027750"/>
                <a:ext cx="4498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17994" h="5417" extrusionOk="0">
                    <a:moveTo>
                      <a:pt x="2424" y="0"/>
                    </a:moveTo>
                    <a:lnTo>
                      <a:pt x="2177" y="13"/>
                    </a:lnTo>
                    <a:lnTo>
                      <a:pt x="1930" y="50"/>
                    </a:lnTo>
                    <a:lnTo>
                      <a:pt x="1707" y="111"/>
                    </a:lnTo>
                    <a:lnTo>
                      <a:pt x="1485" y="198"/>
                    </a:lnTo>
                    <a:lnTo>
                      <a:pt x="1262" y="297"/>
                    </a:lnTo>
                    <a:lnTo>
                      <a:pt x="1064" y="421"/>
                    </a:lnTo>
                    <a:lnTo>
                      <a:pt x="879" y="557"/>
                    </a:lnTo>
                    <a:lnTo>
                      <a:pt x="706" y="717"/>
                    </a:lnTo>
                    <a:lnTo>
                      <a:pt x="557" y="891"/>
                    </a:lnTo>
                    <a:lnTo>
                      <a:pt x="409" y="1076"/>
                    </a:lnTo>
                    <a:lnTo>
                      <a:pt x="285" y="1274"/>
                    </a:lnTo>
                    <a:lnTo>
                      <a:pt x="186" y="1484"/>
                    </a:lnTo>
                    <a:lnTo>
                      <a:pt x="100" y="1707"/>
                    </a:lnTo>
                    <a:lnTo>
                      <a:pt x="50" y="1942"/>
                    </a:lnTo>
                    <a:lnTo>
                      <a:pt x="13" y="2177"/>
                    </a:lnTo>
                    <a:lnTo>
                      <a:pt x="1" y="2424"/>
                    </a:lnTo>
                    <a:lnTo>
                      <a:pt x="1" y="2993"/>
                    </a:lnTo>
                    <a:lnTo>
                      <a:pt x="13" y="3240"/>
                    </a:lnTo>
                    <a:lnTo>
                      <a:pt x="50" y="3487"/>
                    </a:lnTo>
                    <a:lnTo>
                      <a:pt x="100" y="3710"/>
                    </a:lnTo>
                    <a:lnTo>
                      <a:pt x="186" y="3933"/>
                    </a:lnTo>
                    <a:lnTo>
                      <a:pt x="285" y="4155"/>
                    </a:lnTo>
                    <a:lnTo>
                      <a:pt x="409" y="4353"/>
                    </a:lnTo>
                    <a:lnTo>
                      <a:pt x="557" y="4538"/>
                    </a:lnTo>
                    <a:lnTo>
                      <a:pt x="706" y="4712"/>
                    </a:lnTo>
                    <a:lnTo>
                      <a:pt x="879" y="4860"/>
                    </a:lnTo>
                    <a:lnTo>
                      <a:pt x="1064" y="5008"/>
                    </a:lnTo>
                    <a:lnTo>
                      <a:pt x="1262" y="5132"/>
                    </a:lnTo>
                    <a:lnTo>
                      <a:pt x="1485" y="5231"/>
                    </a:lnTo>
                    <a:lnTo>
                      <a:pt x="1707" y="5305"/>
                    </a:lnTo>
                    <a:lnTo>
                      <a:pt x="1930" y="5367"/>
                    </a:lnTo>
                    <a:lnTo>
                      <a:pt x="2177" y="5404"/>
                    </a:lnTo>
                    <a:lnTo>
                      <a:pt x="2424" y="5416"/>
                    </a:lnTo>
                    <a:lnTo>
                      <a:pt x="15569" y="5416"/>
                    </a:lnTo>
                    <a:lnTo>
                      <a:pt x="15817" y="5404"/>
                    </a:lnTo>
                    <a:lnTo>
                      <a:pt x="16064" y="5367"/>
                    </a:lnTo>
                    <a:lnTo>
                      <a:pt x="16287" y="5305"/>
                    </a:lnTo>
                    <a:lnTo>
                      <a:pt x="16509" y="5231"/>
                    </a:lnTo>
                    <a:lnTo>
                      <a:pt x="16719" y="5132"/>
                    </a:lnTo>
                    <a:lnTo>
                      <a:pt x="16930" y="5008"/>
                    </a:lnTo>
                    <a:lnTo>
                      <a:pt x="17115" y="4860"/>
                    </a:lnTo>
                    <a:lnTo>
                      <a:pt x="17288" y="4712"/>
                    </a:lnTo>
                    <a:lnTo>
                      <a:pt x="17437" y="4538"/>
                    </a:lnTo>
                    <a:lnTo>
                      <a:pt x="17585" y="4353"/>
                    </a:lnTo>
                    <a:lnTo>
                      <a:pt x="17696" y="4155"/>
                    </a:lnTo>
                    <a:lnTo>
                      <a:pt x="17808" y="3933"/>
                    </a:lnTo>
                    <a:lnTo>
                      <a:pt x="17882" y="3710"/>
                    </a:lnTo>
                    <a:lnTo>
                      <a:pt x="17944" y="3487"/>
                    </a:lnTo>
                    <a:lnTo>
                      <a:pt x="17981" y="3240"/>
                    </a:lnTo>
                    <a:lnTo>
                      <a:pt x="17993" y="2993"/>
                    </a:lnTo>
                    <a:lnTo>
                      <a:pt x="17993" y="2424"/>
                    </a:lnTo>
                    <a:lnTo>
                      <a:pt x="17981" y="2177"/>
                    </a:lnTo>
                    <a:lnTo>
                      <a:pt x="17944" y="1942"/>
                    </a:lnTo>
                    <a:lnTo>
                      <a:pt x="17882" y="1707"/>
                    </a:lnTo>
                    <a:lnTo>
                      <a:pt x="17808" y="1484"/>
                    </a:lnTo>
                    <a:lnTo>
                      <a:pt x="17696" y="1274"/>
                    </a:lnTo>
                    <a:lnTo>
                      <a:pt x="17585" y="1076"/>
                    </a:lnTo>
                    <a:lnTo>
                      <a:pt x="17437" y="891"/>
                    </a:lnTo>
                    <a:lnTo>
                      <a:pt x="17288" y="717"/>
                    </a:lnTo>
                    <a:lnTo>
                      <a:pt x="17115" y="557"/>
                    </a:lnTo>
                    <a:lnTo>
                      <a:pt x="16930" y="421"/>
                    </a:lnTo>
                    <a:lnTo>
                      <a:pt x="16719" y="297"/>
                    </a:lnTo>
                    <a:lnTo>
                      <a:pt x="16509" y="198"/>
                    </a:lnTo>
                    <a:lnTo>
                      <a:pt x="16287" y="111"/>
                    </a:lnTo>
                    <a:lnTo>
                      <a:pt x="16064" y="50"/>
                    </a:lnTo>
                    <a:lnTo>
                      <a:pt x="15817" y="13"/>
                    </a:lnTo>
                    <a:lnTo>
                      <a:pt x="1556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1"/>
              <p:cNvSpPr/>
              <p:nvPr/>
            </p:nvSpPr>
            <p:spPr>
              <a:xfrm>
                <a:off x="3485638" y="3016925"/>
                <a:ext cx="471475" cy="157075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6283" extrusionOk="0">
                    <a:moveTo>
                      <a:pt x="16002" y="866"/>
                    </a:moveTo>
                    <a:lnTo>
                      <a:pt x="16213" y="878"/>
                    </a:lnTo>
                    <a:lnTo>
                      <a:pt x="16410" y="903"/>
                    </a:lnTo>
                    <a:lnTo>
                      <a:pt x="16596" y="953"/>
                    </a:lnTo>
                    <a:lnTo>
                      <a:pt x="16781" y="1027"/>
                    </a:lnTo>
                    <a:lnTo>
                      <a:pt x="16954" y="1113"/>
                    </a:lnTo>
                    <a:lnTo>
                      <a:pt x="17115" y="1212"/>
                    </a:lnTo>
                    <a:lnTo>
                      <a:pt x="17264" y="1324"/>
                    </a:lnTo>
                    <a:lnTo>
                      <a:pt x="17412" y="1447"/>
                    </a:lnTo>
                    <a:lnTo>
                      <a:pt x="17536" y="1596"/>
                    </a:lnTo>
                    <a:lnTo>
                      <a:pt x="17659" y="1744"/>
                    </a:lnTo>
                    <a:lnTo>
                      <a:pt x="17758" y="1905"/>
                    </a:lnTo>
                    <a:lnTo>
                      <a:pt x="17832" y="2078"/>
                    </a:lnTo>
                    <a:lnTo>
                      <a:pt x="17907" y="2263"/>
                    </a:lnTo>
                    <a:lnTo>
                      <a:pt x="17956" y="2461"/>
                    </a:lnTo>
                    <a:lnTo>
                      <a:pt x="17981" y="2659"/>
                    </a:lnTo>
                    <a:lnTo>
                      <a:pt x="17993" y="2857"/>
                    </a:lnTo>
                    <a:lnTo>
                      <a:pt x="17993" y="3426"/>
                    </a:lnTo>
                    <a:lnTo>
                      <a:pt x="17981" y="3636"/>
                    </a:lnTo>
                    <a:lnTo>
                      <a:pt x="17956" y="3834"/>
                    </a:lnTo>
                    <a:lnTo>
                      <a:pt x="17907" y="4019"/>
                    </a:lnTo>
                    <a:lnTo>
                      <a:pt x="17832" y="4205"/>
                    </a:lnTo>
                    <a:lnTo>
                      <a:pt x="17758" y="4378"/>
                    </a:lnTo>
                    <a:lnTo>
                      <a:pt x="17659" y="4539"/>
                    </a:lnTo>
                    <a:lnTo>
                      <a:pt x="17536" y="4699"/>
                    </a:lnTo>
                    <a:lnTo>
                      <a:pt x="17412" y="4835"/>
                    </a:lnTo>
                    <a:lnTo>
                      <a:pt x="17264" y="4959"/>
                    </a:lnTo>
                    <a:lnTo>
                      <a:pt x="17115" y="5083"/>
                    </a:lnTo>
                    <a:lnTo>
                      <a:pt x="16954" y="5182"/>
                    </a:lnTo>
                    <a:lnTo>
                      <a:pt x="16781" y="5268"/>
                    </a:lnTo>
                    <a:lnTo>
                      <a:pt x="16596" y="5330"/>
                    </a:lnTo>
                    <a:lnTo>
                      <a:pt x="16410" y="5380"/>
                    </a:lnTo>
                    <a:lnTo>
                      <a:pt x="16213" y="5404"/>
                    </a:lnTo>
                    <a:lnTo>
                      <a:pt x="16002" y="5417"/>
                    </a:lnTo>
                    <a:lnTo>
                      <a:pt x="2857" y="5417"/>
                    </a:lnTo>
                    <a:lnTo>
                      <a:pt x="2647" y="5404"/>
                    </a:lnTo>
                    <a:lnTo>
                      <a:pt x="2449" y="5380"/>
                    </a:lnTo>
                    <a:lnTo>
                      <a:pt x="2264" y="5330"/>
                    </a:lnTo>
                    <a:lnTo>
                      <a:pt x="2078" y="5268"/>
                    </a:lnTo>
                    <a:lnTo>
                      <a:pt x="1905" y="5182"/>
                    </a:lnTo>
                    <a:lnTo>
                      <a:pt x="1745" y="5083"/>
                    </a:lnTo>
                    <a:lnTo>
                      <a:pt x="1584" y="4959"/>
                    </a:lnTo>
                    <a:lnTo>
                      <a:pt x="1448" y="4835"/>
                    </a:lnTo>
                    <a:lnTo>
                      <a:pt x="1324" y="4699"/>
                    </a:lnTo>
                    <a:lnTo>
                      <a:pt x="1200" y="4539"/>
                    </a:lnTo>
                    <a:lnTo>
                      <a:pt x="1101" y="4378"/>
                    </a:lnTo>
                    <a:lnTo>
                      <a:pt x="1015" y="4205"/>
                    </a:lnTo>
                    <a:lnTo>
                      <a:pt x="953" y="4019"/>
                    </a:lnTo>
                    <a:lnTo>
                      <a:pt x="904" y="3834"/>
                    </a:lnTo>
                    <a:lnTo>
                      <a:pt x="879" y="3636"/>
                    </a:lnTo>
                    <a:lnTo>
                      <a:pt x="867" y="3426"/>
                    </a:lnTo>
                    <a:lnTo>
                      <a:pt x="867" y="2857"/>
                    </a:lnTo>
                    <a:lnTo>
                      <a:pt x="879" y="2659"/>
                    </a:lnTo>
                    <a:lnTo>
                      <a:pt x="904" y="2461"/>
                    </a:lnTo>
                    <a:lnTo>
                      <a:pt x="953" y="2263"/>
                    </a:lnTo>
                    <a:lnTo>
                      <a:pt x="1015" y="2078"/>
                    </a:lnTo>
                    <a:lnTo>
                      <a:pt x="1101" y="1905"/>
                    </a:lnTo>
                    <a:lnTo>
                      <a:pt x="1200" y="1744"/>
                    </a:lnTo>
                    <a:lnTo>
                      <a:pt x="1324" y="1596"/>
                    </a:lnTo>
                    <a:lnTo>
                      <a:pt x="1448" y="1447"/>
                    </a:lnTo>
                    <a:lnTo>
                      <a:pt x="1584" y="1324"/>
                    </a:lnTo>
                    <a:lnTo>
                      <a:pt x="1745" y="1212"/>
                    </a:lnTo>
                    <a:lnTo>
                      <a:pt x="1905" y="1113"/>
                    </a:lnTo>
                    <a:lnTo>
                      <a:pt x="2078" y="1027"/>
                    </a:lnTo>
                    <a:lnTo>
                      <a:pt x="2264" y="953"/>
                    </a:lnTo>
                    <a:lnTo>
                      <a:pt x="2449" y="903"/>
                    </a:lnTo>
                    <a:lnTo>
                      <a:pt x="2647" y="878"/>
                    </a:lnTo>
                    <a:lnTo>
                      <a:pt x="2857" y="866"/>
                    </a:lnTo>
                    <a:close/>
                    <a:moveTo>
                      <a:pt x="2709" y="0"/>
                    </a:moveTo>
                    <a:lnTo>
                      <a:pt x="2561" y="13"/>
                    </a:lnTo>
                    <a:lnTo>
                      <a:pt x="2276" y="62"/>
                    </a:lnTo>
                    <a:lnTo>
                      <a:pt x="2004" y="124"/>
                    </a:lnTo>
                    <a:lnTo>
                      <a:pt x="1745" y="223"/>
                    </a:lnTo>
                    <a:lnTo>
                      <a:pt x="1497" y="347"/>
                    </a:lnTo>
                    <a:lnTo>
                      <a:pt x="1262" y="483"/>
                    </a:lnTo>
                    <a:lnTo>
                      <a:pt x="1040" y="656"/>
                    </a:lnTo>
                    <a:lnTo>
                      <a:pt x="829" y="841"/>
                    </a:lnTo>
                    <a:lnTo>
                      <a:pt x="644" y="1039"/>
                    </a:lnTo>
                    <a:lnTo>
                      <a:pt x="483" y="1262"/>
                    </a:lnTo>
                    <a:lnTo>
                      <a:pt x="335" y="1497"/>
                    </a:lnTo>
                    <a:lnTo>
                      <a:pt x="224" y="1744"/>
                    </a:lnTo>
                    <a:lnTo>
                      <a:pt x="125" y="2004"/>
                    </a:lnTo>
                    <a:lnTo>
                      <a:pt x="50" y="2288"/>
                    </a:lnTo>
                    <a:lnTo>
                      <a:pt x="13" y="2560"/>
                    </a:lnTo>
                    <a:lnTo>
                      <a:pt x="1" y="2708"/>
                    </a:lnTo>
                    <a:lnTo>
                      <a:pt x="1" y="2857"/>
                    </a:lnTo>
                    <a:lnTo>
                      <a:pt x="1" y="3426"/>
                    </a:lnTo>
                    <a:lnTo>
                      <a:pt x="1" y="3574"/>
                    </a:lnTo>
                    <a:lnTo>
                      <a:pt x="13" y="3722"/>
                    </a:lnTo>
                    <a:lnTo>
                      <a:pt x="50" y="4007"/>
                    </a:lnTo>
                    <a:lnTo>
                      <a:pt x="125" y="4279"/>
                    </a:lnTo>
                    <a:lnTo>
                      <a:pt x="224" y="4539"/>
                    </a:lnTo>
                    <a:lnTo>
                      <a:pt x="335" y="4786"/>
                    </a:lnTo>
                    <a:lnTo>
                      <a:pt x="483" y="5021"/>
                    </a:lnTo>
                    <a:lnTo>
                      <a:pt x="644" y="5243"/>
                    </a:lnTo>
                    <a:lnTo>
                      <a:pt x="829" y="5454"/>
                    </a:lnTo>
                    <a:lnTo>
                      <a:pt x="1040" y="5639"/>
                    </a:lnTo>
                    <a:lnTo>
                      <a:pt x="1262" y="5800"/>
                    </a:lnTo>
                    <a:lnTo>
                      <a:pt x="1497" y="5948"/>
                    </a:lnTo>
                    <a:lnTo>
                      <a:pt x="1745" y="6060"/>
                    </a:lnTo>
                    <a:lnTo>
                      <a:pt x="2004" y="6159"/>
                    </a:lnTo>
                    <a:lnTo>
                      <a:pt x="2276" y="6233"/>
                    </a:lnTo>
                    <a:lnTo>
                      <a:pt x="2561" y="6270"/>
                    </a:lnTo>
                    <a:lnTo>
                      <a:pt x="2709" y="6282"/>
                    </a:lnTo>
                    <a:lnTo>
                      <a:pt x="16151" y="6282"/>
                    </a:lnTo>
                    <a:lnTo>
                      <a:pt x="16299" y="6270"/>
                    </a:lnTo>
                    <a:lnTo>
                      <a:pt x="16584" y="6233"/>
                    </a:lnTo>
                    <a:lnTo>
                      <a:pt x="16856" y="6159"/>
                    </a:lnTo>
                    <a:lnTo>
                      <a:pt x="17115" y="6060"/>
                    </a:lnTo>
                    <a:lnTo>
                      <a:pt x="17363" y="5948"/>
                    </a:lnTo>
                    <a:lnTo>
                      <a:pt x="17598" y="5800"/>
                    </a:lnTo>
                    <a:lnTo>
                      <a:pt x="17820" y="5639"/>
                    </a:lnTo>
                    <a:lnTo>
                      <a:pt x="18030" y="5454"/>
                    </a:lnTo>
                    <a:lnTo>
                      <a:pt x="18203" y="5243"/>
                    </a:lnTo>
                    <a:lnTo>
                      <a:pt x="18377" y="5021"/>
                    </a:lnTo>
                    <a:lnTo>
                      <a:pt x="18513" y="4786"/>
                    </a:lnTo>
                    <a:lnTo>
                      <a:pt x="18636" y="4539"/>
                    </a:lnTo>
                    <a:lnTo>
                      <a:pt x="18735" y="4279"/>
                    </a:lnTo>
                    <a:lnTo>
                      <a:pt x="18809" y="4007"/>
                    </a:lnTo>
                    <a:lnTo>
                      <a:pt x="18846" y="3722"/>
                    </a:lnTo>
                    <a:lnTo>
                      <a:pt x="18859" y="3574"/>
                    </a:lnTo>
                    <a:lnTo>
                      <a:pt x="18859" y="3426"/>
                    </a:lnTo>
                    <a:lnTo>
                      <a:pt x="18859" y="2857"/>
                    </a:lnTo>
                    <a:lnTo>
                      <a:pt x="18859" y="2708"/>
                    </a:lnTo>
                    <a:lnTo>
                      <a:pt x="18846" y="2560"/>
                    </a:lnTo>
                    <a:lnTo>
                      <a:pt x="18809" y="2288"/>
                    </a:lnTo>
                    <a:lnTo>
                      <a:pt x="18735" y="2004"/>
                    </a:lnTo>
                    <a:lnTo>
                      <a:pt x="18636" y="1744"/>
                    </a:lnTo>
                    <a:lnTo>
                      <a:pt x="18513" y="1497"/>
                    </a:lnTo>
                    <a:lnTo>
                      <a:pt x="18377" y="1262"/>
                    </a:lnTo>
                    <a:lnTo>
                      <a:pt x="18203" y="1039"/>
                    </a:lnTo>
                    <a:lnTo>
                      <a:pt x="18030" y="841"/>
                    </a:lnTo>
                    <a:lnTo>
                      <a:pt x="17820" y="656"/>
                    </a:lnTo>
                    <a:lnTo>
                      <a:pt x="17598" y="483"/>
                    </a:lnTo>
                    <a:lnTo>
                      <a:pt x="17363" y="347"/>
                    </a:lnTo>
                    <a:lnTo>
                      <a:pt x="17115" y="223"/>
                    </a:lnTo>
                    <a:lnTo>
                      <a:pt x="16856" y="124"/>
                    </a:lnTo>
                    <a:lnTo>
                      <a:pt x="16584" y="62"/>
                    </a:lnTo>
                    <a:lnTo>
                      <a:pt x="16299" y="13"/>
                    </a:lnTo>
                    <a:lnTo>
                      <a:pt x="16151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1"/>
              <p:cNvSpPr/>
              <p:nvPr/>
            </p:nvSpPr>
            <p:spPr>
              <a:xfrm>
                <a:off x="3779638" y="3421275"/>
                <a:ext cx="108550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1300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409" y="50"/>
                    </a:lnTo>
                    <a:lnTo>
                      <a:pt x="298" y="112"/>
                    </a:lnTo>
                    <a:lnTo>
                      <a:pt x="199" y="186"/>
                    </a:lnTo>
                    <a:lnTo>
                      <a:pt x="112" y="285"/>
                    </a:lnTo>
                    <a:lnTo>
                      <a:pt x="63" y="397"/>
                    </a:lnTo>
                    <a:lnTo>
                      <a:pt x="13" y="520"/>
                    </a:lnTo>
                    <a:lnTo>
                      <a:pt x="1" y="644"/>
                    </a:lnTo>
                    <a:lnTo>
                      <a:pt x="13" y="780"/>
                    </a:lnTo>
                    <a:lnTo>
                      <a:pt x="63" y="904"/>
                    </a:lnTo>
                    <a:lnTo>
                      <a:pt x="112" y="1015"/>
                    </a:lnTo>
                    <a:lnTo>
                      <a:pt x="199" y="1114"/>
                    </a:lnTo>
                    <a:lnTo>
                      <a:pt x="298" y="1188"/>
                    </a:lnTo>
                    <a:lnTo>
                      <a:pt x="409" y="1250"/>
                    </a:lnTo>
                    <a:lnTo>
                      <a:pt x="520" y="1287"/>
                    </a:lnTo>
                    <a:lnTo>
                      <a:pt x="656" y="1299"/>
                    </a:lnTo>
                    <a:lnTo>
                      <a:pt x="3698" y="1299"/>
                    </a:lnTo>
                    <a:lnTo>
                      <a:pt x="3822" y="1287"/>
                    </a:lnTo>
                    <a:lnTo>
                      <a:pt x="3946" y="1250"/>
                    </a:lnTo>
                    <a:lnTo>
                      <a:pt x="4057" y="1188"/>
                    </a:lnTo>
                    <a:lnTo>
                      <a:pt x="4156" y="1114"/>
                    </a:lnTo>
                    <a:lnTo>
                      <a:pt x="4230" y="1015"/>
                    </a:lnTo>
                    <a:lnTo>
                      <a:pt x="4292" y="904"/>
                    </a:lnTo>
                    <a:lnTo>
                      <a:pt x="4329" y="780"/>
                    </a:lnTo>
                    <a:lnTo>
                      <a:pt x="4341" y="644"/>
                    </a:lnTo>
                    <a:lnTo>
                      <a:pt x="4329" y="520"/>
                    </a:lnTo>
                    <a:lnTo>
                      <a:pt x="4292" y="397"/>
                    </a:lnTo>
                    <a:lnTo>
                      <a:pt x="4230" y="285"/>
                    </a:lnTo>
                    <a:lnTo>
                      <a:pt x="4156" y="186"/>
                    </a:lnTo>
                    <a:lnTo>
                      <a:pt x="4057" y="112"/>
                    </a:lnTo>
                    <a:lnTo>
                      <a:pt x="3946" y="50"/>
                    </a:lnTo>
                    <a:lnTo>
                      <a:pt x="3822" y="13"/>
                    </a:lnTo>
                    <a:lnTo>
                      <a:pt x="36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1"/>
              <p:cNvSpPr/>
              <p:nvPr/>
            </p:nvSpPr>
            <p:spPr>
              <a:xfrm>
                <a:off x="3730813" y="3519275"/>
                <a:ext cx="15737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1300" extrusionOk="0">
                    <a:moveTo>
                      <a:pt x="643" y="1"/>
                    </a:moveTo>
                    <a:lnTo>
                      <a:pt x="519" y="13"/>
                    </a:lnTo>
                    <a:lnTo>
                      <a:pt x="396" y="50"/>
                    </a:lnTo>
                    <a:lnTo>
                      <a:pt x="284" y="112"/>
                    </a:lnTo>
                    <a:lnTo>
                      <a:pt x="186" y="186"/>
                    </a:lnTo>
                    <a:lnTo>
                      <a:pt x="111" y="285"/>
                    </a:lnTo>
                    <a:lnTo>
                      <a:pt x="49" y="396"/>
                    </a:lnTo>
                    <a:lnTo>
                      <a:pt x="12" y="520"/>
                    </a:lnTo>
                    <a:lnTo>
                      <a:pt x="0" y="644"/>
                    </a:lnTo>
                    <a:lnTo>
                      <a:pt x="12" y="780"/>
                    </a:lnTo>
                    <a:lnTo>
                      <a:pt x="49" y="903"/>
                    </a:lnTo>
                    <a:lnTo>
                      <a:pt x="111" y="1015"/>
                    </a:lnTo>
                    <a:lnTo>
                      <a:pt x="186" y="1114"/>
                    </a:lnTo>
                    <a:lnTo>
                      <a:pt x="284" y="1188"/>
                    </a:lnTo>
                    <a:lnTo>
                      <a:pt x="396" y="1250"/>
                    </a:lnTo>
                    <a:lnTo>
                      <a:pt x="519" y="1287"/>
                    </a:lnTo>
                    <a:lnTo>
                      <a:pt x="643" y="1299"/>
                    </a:lnTo>
                    <a:lnTo>
                      <a:pt x="5651" y="1299"/>
                    </a:lnTo>
                    <a:lnTo>
                      <a:pt x="5775" y="1287"/>
                    </a:lnTo>
                    <a:lnTo>
                      <a:pt x="5899" y="1250"/>
                    </a:lnTo>
                    <a:lnTo>
                      <a:pt x="6010" y="1188"/>
                    </a:lnTo>
                    <a:lnTo>
                      <a:pt x="6109" y="1114"/>
                    </a:lnTo>
                    <a:lnTo>
                      <a:pt x="6183" y="1015"/>
                    </a:lnTo>
                    <a:lnTo>
                      <a:pt x="6245" y="903"/>
                    </a:lnTo>
                    <a:lnTo>
                      <a:pt x="6282" y="780"/>
                    </a:lnTo>
                    <a:lnTo>
                      <a:pt x="6294" y="644"/>
                    </a:lnTo>
                    <a:lnTo>
                      <a:pt x="6282" y="520"/>
                    </a:lnTo>
                    <a:lnTo>
                      <a:pt x="6245" y="396"/>
                    </a:lnTo>
                    <a:lnTo>
                      <a:pt x="6183" y="285"/>
                    </a:lnTo>
                    <a:lnTo>
                      <a:pt x="6109" y="186"/>
                    </a:lnTo>
                    <a:lnTo>
                      <a:pt x="6010" y="112"/>
                    </a:lnTo>
                    <a:lnTo>
                      <a:pt x="5899" y="50"/>
                    </a:lnTo>
                    <a:lnTo>
                      <a:pt x="5775" y="13"/>
                    </a:lnTo>
                    <a:lnTo>
                      <a:pt x="56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1"/>
              <p:cNvSpPr/>
              <p:nvPr/>
            </p:nvSpPr>
            <p:spPr>
              <a:xfrm>
                <a:off x="3779638" y="3617275"/>
                <a:ext cx="108550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1300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409" y="50"/>
                    </a:lnTo>
                    <a:lnTo>
                      <a:pt x="298" y="112"/>
                    </a:lnTo>
                    <a:lnTo>
                      <a:pt x="199" y="186"/>
                    </a:lnTo>
                    <a:lnTo>
                      <a:pt x="112" y="285"/>
                    </a:lnTo>
                    <a:lnTo>
                      <a:pt x="63" y="396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3" y="780"/>
                    </a:lnTo>
                    <a:lnTo>
                      <a:pt x="63" y="903"/>
                    </a:lnTo>
                    <a:lnTo>
                      <a:pt x="112" y="1015"/>
                    </a:lnTo>
                    <a:lnTo>
                      <a:pt x="199" y="1114"/>
                    </a:lnTo>
                    <a:lnTo>
                      <a:pt x="298" y="1188"/>
                    </a:lnTo>
                    <a:lnTo>
                      <a:pt x="409" y="1250"/>
                    </a:lnTo>
                    <a:lnTo>
                      <a:pt x="520" y="1287"/>
                    </a:lnTo>
                    <a:lnTo>
                      <a:pt x="656" y="1299"/>
                    </a:lnTo>
                    <a:lnTo>
                      <a:pt x="3698" y="1299"/>
                    </a:lnTo>
                    <a:lnTo>
                      <a:pt x="3822" y="1287"/>
                    </a:lnTo>
                    <a:lnTo>
                      <a:pt x="3946" y="1250"/>
                    </a:lnTo>
                    <a:lnTo>
                      <a:pt x="4057" y="1188"/>
                    </a:lnTo>
                    <a:lnTo>
                      <a:pt x="4156" y="1114"/>
                    </a:lnTo>
                    <a:lnTo>
                      <a:pt x="4230" y="1015"/>
                    </a:lnTo>
                    <a:lnTo>
                      <a:pt x="4292" y="903"/>
                    </a:lnTo>
                    <a:lnTo>
                      <a:pt x="4329" y="780"/>
                    </a:lnTo>
                    <a:lnTo>
                      <a:pt x="4341" y="656"/>
                    </a:lnTo>
                    <a:lnTo>
                      <a:pt x="4329" y="520"/>
                    </a:lnTo>
                    <a:lnTo>
                      <a:pt x="4292" y="396"/>
                    </a:lnTo>
                    <a:lnTo>
                      <a:pt x="4230" y="285"/>
                    </a:lnTo>
                    <a:lnTo>
                      <a:pt x="4156" y="186"/>
                    </a:lnTo>
                    <a:lnTo>
                      <a:pt x="4057" y="112"/>
                    </a:lnTo>
                    <a:lnTo>
                      <a:pt x="3946" y="50"/>
                    </a:lnTo>
                    <a:lnTo>
                      <a:pt x="3822" y="13"/>
                    </a:lnTo>
                    <a:lnTo>
                      <a:pt x="36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1"/>
              <p:cNvSpPr/>
              <p:nvPr/>
            </p:nvSpPr>
            <p:spPr>
              <a:xfrm>
                <a:off x="3730813" y="3715275"/>
                <a:ext cx="15737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1300" extrusionOk="0">
                    <a:moveTo>
                      <a:pt x="643" y="1"/>
                    </a:moveTo>
                    <a:lnTo>
                      <a:pt x="519" y="13"/>
                    </a:lnTo>
                    <a:lnTo>
                      <a:pt x="396" y="50"/>
                    </a:lnTo>
                    <a:lnTo>
                      <a:pt x="284" y="112"/>
                    </a:lnTo>
                    <a:lnTo>
                      <a:pt x="186" y="199"/>
                    </a:lnTo>
                    <a:lnTo>
                      <a:pt x="111" y="285"/>
                    </a:lnTo>
                    <a:lnTo>
                      <a:pt x="49" y="396"/>
                    </a:lnTo>
                    <a:lnTo>
                      <a:pt x="12" y="520"/>
                    </a:lnTo>
                    <a:lnTo>
                      <a:pt x="0" y="656"/>
                    </a:lnTo>
                    <a:lnTo>
                      <a:pt x="12" y="780"/>
                    </a:lnTo>
                    <a:lnTo>
                      <a:pt x="49" y="903"/>
                    </a:lnTo>
                    <a:lnTo>
                      <a:pt x="111" y="1015"/>
                    </a:lnTo>
                    <a:lnTo>
                      <a:pt x="186" y="1114"/>
                    </a:lnTo>
                    <a:lnTo>
                      <a:pt x="284" y="1188"/>
                    </a:lnTo>
                    <a:lnTo>
                      <a:pt x="396" y="1250"/>
                    </a:lnTo>
                    <a:lnTo>
                      <a:pt x="519" y="1287"/>
                    </a:lnTo>
                    <a:lnTo>
                      <a:pt x="643" y="1299"/>
                    </a:lnTo>
                    <a:lnTo>
                      <a:pt x="5651" y="1299"/>
                    </a:lnTo>
                    <a:lnTo>
                      <a:pt x="5775" y="1287"/>
                    </a:lnTo>
                    <a:lnTo>
                      <a:pt x="5899" y="1250"/>
                    </a:lnTo>
                    <a:lnTo>
                      <a:pt x="6010" y="1188"/>
                    </a:lnTo>
                    <a:lnTo>
                      <a:pt x="6109" y="1114"/>
                    </a:lnTo>
                    <a:lnTo>
                      <a:pt x="6183" y="1015"/>
                    </a:lnTo>
                    <a:lnTo>
                      <a:pt x="6245" y="903"/>
                    </a:lnTo>
                    <a:lnTo>
                      <a:pt x="6282" y="780"/>
                    </a:lnTo>
                    <a:lnTo>
                      <a:pt x="6294" y="656"/>
                    </a:lnTo>
                    <a:lnTo>
                      <a:pt x="6282" y="520"/>
                    </a:lnTo>
                    <a:lnTo>
                      <a:pt x="6245" y="396"/>
                    </a:lnTo>
                    <a:lnTo>
                      <a:pt x="6183" y="285"/>
                    </a:lnTo>
                    <a:lnTo>
                      <a:pt x="6109" y="199"/>
                    </a:lnTo>
                    <a:lnTo>
                      <a:pt x="6010" y="112"/>
                    </a:lnTo>
                    <a:lnTo>
                      <a:pt x="5899" y="50"/>
                    </a:lnTo>
                    <a:lnTo>
                      <a:pt x="5775" y="13"/>
                    </a:lnTo>
                    <a:lnTo>
                      <a:pt x="56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1"/>
              <p:cNvSpPr/>
              <p:nvPr/>
            </p:nvSpPr>
            <p:spPr>
              <a:xfrm>
                <a:off x="3730813" y="3813275"/>
                <a:ext cx="157375" cy="32800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1312" extrusionOk="0">
                    <a:moveTo>
                      <a:pt x="643" y="1"/>
                    </a:moveTo>
                    <a:lnTo>
                      <a:pt x="519" y="13"/>
                    </a:lnTo>
                    <a:lnTo>
                      <a:pt x="396" y="50"/>
                    </a:lnTo>
                    <a:lnTo>
                      <a:pt x="284" y="112"/>
                    </a:lnTo>
                    <a:lnTo>
                      <a:pt x="186" y="199"/>
                    </a:lnTo>
                    <a:lnTo>
                      <a:pt x="111" y="285"/>
                    </a:lnTo>
                    <a:lnTo>
                      <a:pt x="49" y="396"/>
                    </a:lnTo>
                    <a:lnTo>
                      <a:pt x="12" y="520"/>
                    </a:lnTo>
                    <a:lnTo>
                      <a:pt x="0" y="656"/>
                    </a:lnTo>
                    <a:lnTo>
                      <a:pt x="12" y="792"/>
                    </a:lnTo>
                    <a:lnTo>
                      <a:pt x="49" y="903"/>
                    </a:lnTo>
                    <a:lnTo>
                      <a:pt x="111" y="1015"/>
                    </a:lnTo>
                    <a:lnTo>
                      <a:pt x="186" y="1114"/>
                    </a:lnTo>
                    <a:lnTo>
                      <a:pt x="284" y="1200"/>
                    </a:lnTo>
                    <a:lnTo>
                      <a:pt x="396" y="1250"/>
                    </a:lnTo>
                    <a:lnTo>
                      <a:pt x="519" y="1299"/>
                    </a:lnTo>
                    <a:lnTo>
                      <a:pt x="643" y="1311"/>
                    </a:lnTo>
                    <a:lnTo>
                      <a:pt x="5651" y="1311"/>
                    </a:lnTo>
                    <a:lnTo>
                      <a:pt x="5775" y="1299"/>
                    </a:lnTo>
                    <a:lnTo>
                      <a:pt x="5899" y="1250"/>
                    </a:lnTo>
                    <a:lnTo>
                      <a:pt x="6010" y="1200"/>
                    </a:lnTo>
                    <a:lnTo>
                      <a:pt x="6109" y="1114"/>
                    </a:lnTo>
                    <a:lnTo>
                      <a:pt x="6183" y="1015"/>
                    </a:lnTo>
                    <a:lnTo>
                      <a:pt x="6245" y="903"/>
                    </a:lnTo>
                    <a:lnTo>
                      <a:pt x="6282" y="792"/>
                    </a:lnTo>
                    <a:lnTo>
                      <a:pt x="6294" y="656"/>
                    </a:lnTo>
                    <a:lnTo>
                      <a:pt x="6282" y="520"/>
                    </a:lnTo>
                    <a:lnTo>
                      <a:pt x="6245" y="396"/>
                    </a:lnTo>
                    <a:lnTo>
                      <a:pt x="6183" y="285"/>
                    </a:lnTo>
                    <a:lnTo>
                      <a:pt x="6109" y="199"/>
                    </a:lnTo>
                    <a:lnTo>
                      <a:pt x="6010" y="112"/>
                    </a:lnTo>
                    <a:lnTo>
                      <a:pt x="5899" y="50"/>
                    </a:lnTo>
                    <a:lnTo>
                      <a:pt x="5775" y="13"/>
                    </a:lnTo>
                    <a:lnTo>
                      <a:pt x="56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1"/>
              <p:cNvSpPr/>
              <p:nvPr/>
            </p:nvSpPr>
            <p:spPr>
              <a:xfrm>
                <a:off x="3730813" y="3911275"/>
                <a:ext cx="157375" cy="32800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1312" extrusionOk="0">
                    <a:moveTo>
                      <a:pt x="643" y="1"/>
                    </a:moveTo>
                    <a:lnTo>
                      <a:pt x="519" y="13"/>
                    </a:lnTo>
                    <a:lnTo>
                      <a:pt x="396" y="62"/>
                    </a:lnTo>
                    <a:lnTo>
                      <a:pt x="284" y="112"/>
                    </a:lnTo>
                    <a:lnTo>
                      <a:pt x="186" y="198"/>
                    </a:lnTo>
                    <a:lnTo>
                      <a:pt x="111" y="297"/>
                    </a:lnTo>
                    <a:lnTo>
                      <a:pt x="49" y="409"/>
                    </a:lnTo>
                    <a:lnTo>
                      <a:pt x="12" y="520"/>
                    </a:lnTo>
                    <a:lnTo>
                      <a:pt x="0" y="656"/>
                    </a:lnTo>
                    <a:lnTo>
                      <a:pt x="12" y="792"/>
                    </a:lnTo>
                    <a:lnTo>
                      <a:pt x="49" y="916"/>
                    </a:lnTo>
                    <a:lnTo>
                      <a:pt x="111" y="1027"/>
                    </a:lnTo>
                    <a:lnTo>
                      <a:pt x="186" y="1114"/>
                    </a:lnTo>
                    <a:lnTo>
                      <a:pt x="284" y="1200"/>
                    </a:lnTo>
                    <a:lnTo>
                      <a:pt x="396" y="1262"/>
                    </a:lnTo>
                    <a:lnTo>
                      <a:pt x="519" y="1299"/>
                    </a:lnTo>
                    <a:lnTo>
                      <a:pt x="643" y="1311"/>
                    </a:lnTo>
                    <a:lnTo>
                      <a:pt x="5651" y="1311"/>
                    </a:lnTo>
                    <a:lnTo>
                      <a:pt x="5775" y="1299"/>
                    </a:lnTo>
                    <a:lnTo>
                      <a:pt x="5899" y="1262"/>
                    </a:lnTo>
                    <a:lnTo>
                      <a:pt x="6010" y="1200"/>
                    </a:lnTo>
                    <a:lnTo>
                      <a:pt x="6109" y="1114"/>
                    </a:lnTo>
                    <a:lnTo>
                      <a:pt x="6183" y="1027"/>
                    </a:lnTo>
                    <a:lnTo>
                      <a:pt x="6245" y="916"/>
                    </a:lnTo>
                    <a:lnTo>
                      <a:pt x="6282" y="792"/>
                    </a:lnTo>
                    <a:lnTo>
                      <a:pt x="6294" y="656"/>
                    </a:lnTo>
                    <a:lnTo>
                      <a:pt x="6282" y="520"/>
                    </a:lnTo>
                    <a:lnTo>
                      <a:pt x="6245" y="409"/>
                    </a:lnTo>
                    <a:lnTo>
                      <a:pt x="6183" y="297"/>
                    </a:lnTo>
                    <a:lnTo>
                      <a:pt x="6109" y="198"/>
                    </a:lnTo>
                    <a:lnTo>
                      <a:pt x="6010" y="112"/>
                    </a:lnTo>
                    <a:lnTo>
                      <a:pt x="5899" y="62"/>
                    </a:lnTo>
                    <a:lnTo>
                      <a:pt x="5775" y="13"/>
                    </a:lnTo>
                    <a:lnTo>
                      <a:pt x="56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1"/>
              <p:cNvSpPr/>
              <p:nvPr/>
            </p:nvSpPr>
            <p:spPr>
              <a:xfrm>
                <a:off x="3553963" y="4026900"/>
                <a:ext cx="338850" cy="550000"/>
              </a:xfrm>
              <a:custGeom>
                <a:avLst/>
                <a:gdLst/>
                <a:ahLst/>
                <a:cxnLst/>
                <a:rect l="l" t="t" r="r" b="b"/>
                <a:pathLst>
                  <a:path w="13554" h="22000" extrusionOk="0">
                    <a:moveTo>
                      <a:pt x="11649" y="0"/>
                    </a:moveTo>
                    <a:lnTo>
                      <a:pt x="11377" y="13"/>
                    </a:lnTo>
                    <a:lnTo>
                      <a:pt x="11105" y="50"/>
                    </a:lnTo>
                    <a:lnTo>
                      <a:pt x="10833" y="87"/>
                    </a:lnTo>
                    <a:lnTo>
                      <a:pt x="10561" y="136"/>
                    </a:lnTo>
                    <a:lnTo>
                      <a:pt x="10302" y="186"/>
                    </a:lnTo>
                    <a:lnTo>
                      <a:pt x="10054" y="260"/>
                    </a:lnTo>
                    <a:lnTo>
                      <a:pt x="9819" y="347"/>
                    </a:lnTo>
                    <a:lnTo>
                      <a:pt x="9597" y="433"/>
                    </a:lnTo>
                    <a:lnTo>
                      <a:pt x="9374" y="532"/>
                    </a:lnTo>
                    <a:lnTo>
                      <a:pt x="9213" y="619"/>
                    </a:lnTo>
                    <a:lnTo>
                      <a:pt x="9053" y="718"/>
                    </a:lnTo>
                    <a:lnTo>
                      <a:pt x="8756" y="915"/>
                    </a:lnTo>
                    <a:lnTo>
                      <a:pt x="8471" y="1113"/>
                    </a:lnTo>
                    <a:lnTo>
                      <a:pt x="8162" y="1311"/>
                    </a:lnTo>
                    <a:lnTo>
                      <a:pt x="7989" y="1398"/>
                    </a:lnTo>
                    <a:lnTo>
                      <a:pt x="7816" y="1484"/>
                    </a:lnTo>
                    <a:lnTo>
                      <a:pt x="7630" y="1558"/>
                    </a:lnTo>
                    <a:lnTo>
                      <a:pt x="7433" y="1633"/>
                    </a:lnTo>
                    <a:lnTo>
                      <a:pt x="7222" y="1682"/>
                    </a:lnTo>
                    <a:lnTo>
                      <a:pt x="7000" y="1719"/>
                    </a:lnTo>
                    <a:lnTo>
                      <a:pt x="6777" y="1744"/>
                    </a:lnTo>
                    <a:lnTo>
                      <a:pt x="6555" y="1756"/>
                    </a:lnTo>
                    <a:lnTo>
                      <a:pt x="6320" y="1744"/>
                    </a:lnTo>
                    <a:lnTo>
                      <a:pt x="6109" y="1707"/>
                    </a:lnTo>
                    <a:lnTo>
                      <a:pt x="5899" y="1670"/>
                    </a:lnTo>
                    <a:lnTo>
                      <a:pt x="5701" y="1608"/>
                    </a:lnTo>
                    <a:lnTo>
                      <a:pt x="5504" y="1534"/>
                    </a:lnTo>
                    <a:lnTo>
                      <a:pt x="5318" y="1460"/>
                    </a:lnTo>
                    <a:lnTo>
                      <a:pt x="4959" y="1286"/>
                    </a:lnTo>
                    <a:lnTo>
                      <a:pt x="4601" y="1089"/>
                    </a:lnTo>
                    <a:lnTo>
                      <a:pt x="4230" y="915"/>
                    </a:lnTo>
                    <a:lnTo>
                      <a:pt x="4044" y="829"/>
                    </a:lnTo>
                    <a:lnTo>
                      <a:pt x="3847" y="755"/>
                    </a:lnTo>
                    <a:lnTo>
                      <a:pt x="3636" y="693"/>
                    </a:lnTo>
                    <a:lnTo>
                      <a:pt x="3414" y="643"/>
                    </a:lnTo>
                    <a:lnTo>
                      <a:pt x="3216" y="606"/>
                    </a:lnTo>
                    <a:lnTo>
                      <a:pt x="3006" y="582"/>
                    </a:lnTo>
                    <a:lnTo>
                      <a:pt x="2598" y="582"/>
                    </a:lnTo>
                    <a:lnTo>
                      <a:pt x="2400" y="594"/>
                    </a:lnTo>
                    <a:lnTo>
                      <a:pt x="2190" y="606"/>
                    </a:lnTo>
                    <a:lnTo>
                      <a:pt x="1992" y="643"/>
                    </a:lnTo>
                    <a:lnTo>
                      <a:pt x="1781" y="681"/>
                    </a:lnTo>
                    <a:lnTo>
                      <a:pt x="1386" y="779"/>
                    </a:lnTo>
                    <a:lnTo>
                      <a:pt x="1002" y="903"/>
                    </a:lnTo>
                    <a:lnTo>
                      <a:pt x="644" y="1039"/>
                    </a:lnTo>
                    <a:lnTo>
                      <a:pt x="310" y="1188"/>
                    </a:lnTo>
                    <a:lnTo>
                      <a:pt x="1" y="2350"/>
                    </a:lnTo>
                    <a:lnTo>
                      <a:pt x="1" y="14023"/>
                    </a:lnTo>
                    <a:lnTo>
                      <a:pt x="13" y="14481"/>
                    </a:lnTo>
                    <a:lnTo>
                      <a:pt x="38" y="14938"/>
                    </a:lnTo>
                    <a:lnTo>
                      <a:pt x="75" y="15383"/>
                    </a:lnTo>
                    <a:lnTo>
                      <a:pt x="137" y="15804"/>
                    </a:lnTo>
                    <a:lnTo>
                      <a:pt x="211" y="16212"/>
                    </a:lnTo>
                    <a:lnTo>
                      <a:pt x="298" y="16620"/>
                    </a:lnTo>
                    <a:lnTo>
                      <a:pt x="409" y="17003"/>
                    </a:lnTo>
                    <a:lnTo>
                      <a:pt x="533" y="17387"/>
                    </a:lnTo>
                    <a:lnTo>
                      <a:pt x="669" y="17745"/>
                    </a:lnTo>
                    <a:lnTo>
                      <a:pt x="817" y="18092"/>
                    </a:lnTo>
                    <a:lnTo>
                      <a:pt x="978" y="18425"/>
                    </a:lnTo>
                    <a:lnTo>
                      <a:pt x="1151" y="18747"/>
                    </a:lnTo>
                    <a:lnTo>
                      <a:pt x="1349" y="19056"/>
                    </a:lnTo>
                    <a:lnTo>
                      <a:pt x="1547" y="19340"/>
                    </a:lnTo>
                    <a:lnTo>
                      <a:pt x="1757" y="19625"/>
                    </a:lnTo>
                    <a:lnTo>
                      <a:pt x="1979" y="19885"/>
                    </a:lnTo>
                    <a:lnTo>
                      <a:pt x="2214" y="20132"/>
                    </a:lnTo>
                    <a:lnTo>
                      <a:pt x="2462" y="20367"/>
                    </a:lnTo>
                    <a:lnTo>
                      <a:pt x="2721" y="20589"/>
                    </a:lnTo>
                    <a:lnTo>
                      <a:pt x="2981" y="20800"/>
                    </a:lnTo>
                    <a:lnTo>
                      <a:pt x="3265" y="20985"/>
                    </a:lnTo>
                    <a:lnTo>
                      <a:pt x="3550" y="21158"/>
                    </a:lnTo>
                    <a:lnTo>
                      <a:pt x="3834" y="21307"/>
                    </a:lnTo>
                    <a:lnTo>
                      <a:pt x="4131" y="21455"/>
                    </a:lnTo>
                    <a:lnTo>
                      <a:pt x="4440" y="21579"/>
                    </a:lnTo>
                    <a:lnTo>
                      <a:pt x="4762" y="21690"/>
                    </a:lnTo>
                    <a:lnTo>
                      <a:pt x="5083" y="21777"/>
                    </a:lnTo>
                    <a:lnTo>
                      <a:pt x="5405" y="21863"/>
                    </a:lnTo>
                    <a:lnTo>
                      <a:pt x="5739" y="21913"/>
                    </a:lnTo>
                    <a:lnTo>
                      <a:pt x="6085" y="21962"/>
                    </a:lnTo>
                    <a:lnTo>
                      <a:pt x="6431" y="21987"/>
                    </a:lnTo>
                    <a:lnTo>
                      <a:pt x="6777" y="21999"/>
                    </a:lnTo>
                    <a:lnTo>
                      <a:pt x="7123" y="21987"/>
                    </a:lnTo>
                    <a:lnTo>
                      <a:pt x="7470" y="21962"/>
                    </a:lnTo>
                    <a:lnTo>
                      <a:pt x="7804" y="21913"/>
                    </a:lnTo>
                    <a:lnTo>
                      <a:pt x="8137" y="21863"/>
                    </a:lnTo>
                    <a:lnTo>
                      <a:pt x="8471" y="21777"/>
                    </a:lnTo>
                    <a:lnTo>
                      <a:pt x="8793" y="21690"/>
                    </a:lnTo>
                    <a:lnTo>
                      <a:pt x="9102" y="21579"/>
                    </a:lnTo>
                    <a:lnTo>
                      <a:pt x="9411" y="21455"/>
                    </a:lnTo>
                    <a:lnTo>
                      <a:pt x="9708" y="21307"/>
                    </a:lnTo>
                    <a:lnTo>
                      <a:pt x="10005" y="21158"/>
                    </a:lnTo>
                    <a:lnTo>
                      <a:pt x="10289" y="20985"/>
                    </a:lnTo>
                    <a:lnTo>
                      <a:pt x="10561" y="20800"/>
                    </a:lnTo>
                    <a:lnTo>
                      <a:pt x="10833" y="20589"/>
                    </a:lnTo>
                    <a:lnTo>
                      <a:pt x="11081" y="20367"/>
                    </a:lnTo>
                    <a:lnTo>
                      <a:pt x="11328" y="20132"/>
                    </a:lnTo>
                    <a:lnTo>
                      <a:pt x="11563" y="19885"/>
                    </a:lnTo>
                    <a:lnTo>
                      <a:pt x="11785" y="19625"/>
                    </a:lnTo>
                    <a:lnTo>
                      <a:pt x="12008" y="19340"/>
                    </a:lnTo>
                    <a:lnTo>
                      <a:pt x="12206" y="19056"/>
                    </a:lnTo>
                    <a:lnTo>
                      <a:pt x="12391" y="18747"/>
                    </a:lnTo>
                    <a:lnTo>
                      <a:pt x="12564" y="18425"/>
                    </a:lnTo>
                    <a:lnTo>
                      <a:pt x="12738" y="18092"/>
                    </a:lnTo>
                    <a:lnTo>
                      <a:pt x="12886" y="17745"/>
                    </a:lnTo>
                    <a:lnTo>
                      <a:pt x="13022" y="17387"/>
                    </a:lnTo>
                    <a:lnTo>
                      <a:pt x="13133" y="17003"/>
                    </a:lnTo>
                    <a:lnTo>
                      <a:pt x="13245" y="16620"/>
                    </a:lnTo>
                    <a:lnTo>
                      <a:pt x="13331" y="16212"/>
                    </a:lnTo>
                    <a:lnTo>
                      <a:pt x="13418" y="15804"/>
                    </a:lnTo>
                    <a:lnTo>
                      <a:pt x="13467" y="15383"/>
                    </a:lnTo>
                    <a:lnTo>
                      <a:pt x="13517" y="14938"/>
                    </a:lnTo>
                    <a:lnTo>
                      <a:pt x="13541" y="14481"/>
                    </a:lnTo>
                    <a:lnTo>
                      <a:pt x="13554" y="14023"/>
                    </a:lnTo>
                    <a:lnTo>
                      <a:pt x="13554" y="211"/>
                    </a:lnTo>
                    <a:lnTo>
                      <a:pt x="13294" y="136"/>
                    </a:lnTo>
                    <a:lnTo>
                      <a:pt x="13034" y="87"/>
                    </a:lnTo>
                    <a:lnTo>
                      <a:pt x="12762" y="50"/>
                    </a:lnTo>
                    <a:lnTo>
                      <a:pt x="12490" y="25"/>
                    </a:lnTo>
                    <a:lnTo>
                      <a:pt x="122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1"/>
              <p:cNvSpPr/>
              <p:nvPr/>
            </p:nvSpPr>
            <p:spPr>
              <a:xfrm>
                <a:off x="3543138" y="4015775"/>
                <a:ext cx="360500" cy="571925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22877" extrusionOk="0">
                    <a:moveTo>
                      <a:pt x="12626" y="878"/>
                    </a:moveTo>
                    <a:lnTo>
                      <a:pt x="12861" y="891"/>
                    </a:lnTo>
                    <a:lnTo>
                      <a:pt x="13096" y="915"/>
                    </a:lnTo>
                    <a:lnTo>
                      <a:pt x="13319" y="952"/>
                    </a:lnTo>
                    <a:lnTo>
                      <a:pt x="13554" y="990"/>
                    </a:lnTo>
                    <a:lnTo>
                      <a:pt x="13554" y="14468"/>
                    </a:lnTo>
                    <a:lnTo>
                      <a:pt x="13542" y="14889"/>
                    </a:lnTo>
                    <a:lnTo>
                      <a:pt x="13517" y="15309"/>
                    </a:lnTo>
                    <a:lnTo>
                      <a:pt x="13480" y="15717"/>
                    </a:lnTo>
                    <a:lnTo>
                      <a:pt x="13430" y="16113"/>
                    </a:lnTo>
                    <a:lnTo>
                      <a:pt x="13356" y="16496"/>
                    </a:lnTo>
                    <a:lnTo>
                      <a:pt x="13282" y="16880"/>
                    </a:lnTo>
                    <a:lnTo>
                      <a:pt x="13183" y="17238"/>
                    </a:lnTo>
                    <a:lnTo>
                      <a:pt x="13072" y="17597"/>
                    </a:lnTo>
                    <a:lnTo>
                      <a:pt x="12948" y="17943"/>
                    </a:lnTo>
                    <a:lnTo>
                      <a:pt x="12812" y="18277"/>
                    </a:lnTo>
                    <a:lnTo>
                      <a:pt x="12651" y="18598"/>
                    </a:lnTo>
                    <a:lnTo>
                      <a:pt x="12490" y="18920"/>
                    </a:lnTo>
                    <a:lnTo>
                      <a:pt x="12305" y="19217"/>
                    </a:lnTo>
                    <a:lnTo>
                      <a:pt x="12107" y="19501"/>
                    </a:lnTo>
                    <a:lnTo>
                      <a:pt x="11897" y="19785"/>
                    </a:lnTo>
                    <a:lnTo>
                      <a:pt x="11674" y="20045"/>
                    </a:lnTo>
                    <a:lnTo>
                      <a:pt x="11452" y="20268"/>
                    </a:lnTo>
                    <a:lnTo>
                      <a:pt x="11229" y="20490"/>
                    </a:lnTo>
                    <a:lnTo>
                      <a:pt x="10994" y="20688"/>
                    </a:lnTo>
                    <a:lnTo>
                      <a:pt x="10747" y="20886"/>
                    </a:lnTo>
                    <a:lnTo>
                      <a:pt x="10487" y="21059"/>
                    </a:lnTo>
                    <a:lnTo>
                      <a:pt x="10228" y="21220"/>
                    </a:lnTo>
                    <a:lnTo>
                      <a:pt x="9955" y="21368"/>
                    </a:lnTo>
                    <a:lnTo>
                      <a:pt x="9671" y="21504"/>
                    </a:lnTo>
                    <a:lnTo>
                      <a:pt x="9387" y="21616"/>
                    </a:lnTo>
                    <a:lnTo>
                      <a:pt x="9090" y="21715"/>
                    </a:lnTo>
                    <a:lnTo>
                      <a:pt x="8793" y="21801"/>
                    </a:lnTo>
                    <a:lnTo>
                      <a:pt x="8484" y="21875"/>
                    </a:lnTo>
                    <a:lnTo>
                      <a:pt x="8175" y="21937"/>
                    </a:lnTo>
                    <a:lnTo>
                      <a:pt x="7853" y="21974"/>
                    </a:lnTo>
                    <a:lnTo>
                      <a:pt x="7532" y="21999"/>
                    </a:lnTo>
                    <a:lnTo>
                      <a:pt x="7210" y="22011"/>
                    </a:lnTo>
                    <a:lnTo>
                      <a:pt x="6876" y="21999"/>
                    </a:lnTo>
                    <a:lnTo>
                      <a:pt x="6555" y="21974"/>
                    </a:lnTo>
                    <a:lnTo>
                      <a:pt x="6246" y="21937"/>
                    </a:lnTo>
                    <a:lnTo>
                      <a:pt x="5937" y="21875"/>
                    </a:lnTo>
                    <a:lnTo>
                      <a:pt x="5627" y="21801"/>
                    </a:lnTo>
                    <a:lnTo>
                      <a:pt x="5331" y="21715"/>
                    </a:lnTo>
                    <a:lnTo>
                      <a:pt x="5034" y="21616"/>
                    </a:lnTo>
                    <a:lnTo>
                      <a:pt x="4749" y="21504"/>
                    </a:lnTo>
                    <a:lnTo>
                      <a:pt x="4465" y="21368"/>
                    </a:lnTo>
                    <a:lnTo>
                      <a:pt x="4193" y="21220"/>
                    </a:lnTo>
                    <a:lnTo>
                      <a:pt x="3933" y="21059"/>
                    </a:lnTo>
                    <a:lnTo>
                      <a:pt x="3674" y="20886"/>
                    </a:lnTo>
                    <a:lnTo>
                      <a:pt x="3426" y="20688"/>
                    </a:lnTo>
                    <a:lnTo>
                      <a:pt x="3191" y="20490"/>
                    </a:lnTo>
                    <a:lnTo>
                      <a:pt x="2956" y="20268"/>
                    </a:lnTo>
                    <a:lnTo>
                      <a:pt x="2734" y="20045"/>
                    </a:lnTo>
                    <a:lnTo>
                      <a:pt x="2511" y="19785"/>
                    </a:lnTo>
                    <a:lnTo>
                      <a:pt x="2301" y="19501"/>
                    </a:lnTo>
                    <a:lnTo>
                      <a:pt x="2116" y="19217"/>
                    </a:lnTo>
                    <a:lnTo>
                      <a:pt x="1930" y="18920"/>
                    </a:lnTo>
                    <a:lnTo>
                      <a:pt x="1757" y="18598"/>
                    </a:lnTo>
                    <a:lnTo>
                      <a:pt x="1609" y="18277"/>
                    </a:lnTo>
                    <a:lnTo>
                      <a:pt x="1473" y="17943"/>
                    </a:lnTo>
                    <a:lnTo>
                      <a:pt x="1349" y="17597"/>
                    </a:lnTo>
                    <a:lnTo>
                      <a:pt x="1238" y="17238"/>
                    </a:lnTo>
                    <a:lnTo>
                      <a:pt x="1139" y="16880"/>
                    </a:lnTo>
                    <a:lnTo>
                      <a:pt x="1052" y="16496"/>
                    </a:lnTo>
                    <a:lnTo>
                      <a:pt x="990" y="16113"/>
                    </a:lnTo>
                    <a:lnTo>
                      <a:pt x="928" y="15717"/>
                    </a:lnTo>
                    <a:lnTo>
                      <a:pt x="891" y="15309"/>
                    </a:lnTo>
                    <a:lnTo>
                      <a:pt x="879" y="14889"/>
                    </a:lnTo>
                    <a:lnTo>
                      <a:pt x="867" y="14468"/>
                    </a:lnTo>
                    <a:lnTo>
                      <a:pt x="867" y="2844"/>
                    </a:lnTo>
                    <a:lnTo>
                      <a:pt x="1114" y="1942"/>
                    </a:lnTo>
                    <a:lnTo>
                      <a:pt x="1361" y="1843"/>
                    </a:lnTo>
                    <a:lnTo>
                      <a:pt x="1646" y="1731"/>
                    </a:lnTo>
                    <a:lnTo>
                      <a:pt x="1967" y="1633"/>
                    </a:lnTo>
                    <a:lnTo>
                      <a:pt x="2301" y="1546"/>
                    </a:lnTo>
                    <a:lnTo>
                      <a:pt x="2660" y="1484"/>
                    </a:lnTo>
                    <a:lnTo>
                      <a:pt x="2845" y="1472"/>
                    </a:lnTo>
                    <a:lnTo>
                      <a:pt x="3018" y="1459"/>
                    </a:lnTo>
                    <a:lnTo>
                      <a:pt x="3389" y="1459"/>
                    </a:lnTo>
                    <a:lnTo>
                      <a:pt x="3575" y="1484"/>
                    </a:lnTo>
                    <a:lnTo>
                      <a:pt x="3760" y="1509"/>
                    </a:lnTo>
                    <a:lnTo>
                      <a:pt x="3933" y="1546"/>
                    </a:lnTo>
                    <a:lnTo>
                      <a:pt x="4094" y="1595"/>
                    </a:lnTo>
                    <a:lnTo>
                      <a:pt x="4255" y="1657"/>
                    </a:lnTo>
                    <a:lnTo>
                      <a:pt x="4403" y="1719"/>
                    </a:lnTo>
                    <a:lnTo>
                      <a:pt x="4712" y="1855"/>
                    </a:lnTo>
                    <a:lnTo>
                      <a:pt x="5009" y="2016"/>
                    </a:lnTo>
                    <a:lnTo>
                      <a:pt x="5442" y="2238"/>
                    </a:lnTo>
                    <a:lnTo>
                      <a:pt x="5665" y="2337"/>
                    </a:lnTo>
                    <a:lnTo>
                      <a:pt x="5899" y="2436"/>
                    </a:lnTo>
                    <a:lnTo>
                      <a:pt x="6147" y="2510"/>
                    </a:lnTo>
                    <a:lnTo>
                      <a:pt x="6406" y="2572"/>
                    </a:lnTo>
                    <a:lnTo>
                      <a:pt x="6691" y="2622"/>
                    </a:lnTo>
                    <a:lnTo>
                      <a:pt x="6988" y="2634"/>
                    </a:lnTo>
                    <a:lnTo>
                      <a:pt x="7260" y="2622"/>
                    </a:lnTo>
                    <a:lnTo>
                      <a:pt x="7532" y="2597"/>
                    </a:lnTo>
                    <a:lnTo>
                      <a:pt x="7791" y="2548"/>
                    </a:lnTo>
                    <a:lnTo>
                      <a:pt x="8026" y="2473"/>
                    </a:lnTo>
                    <a:lnTo>
                      <a:pt x="8249" y="2399"/>
                    </a:lnTo>
                    <a:lnTo>
                      <a:pt x="8459" y="2313"/>
                    </a:lnTo>
                    <a:lnTo>
                      <a:pt x="8645" y="2214"/>
                    </a:lnTo>
                    <a:lnTo>
                      <a:pt x="8805" y="2127"/>
                    </a:lnTo>
                    <a:lnTo>
                      <a:pt x="9102" y="1954"/>
                    </a:lnTo>
                    <a:lnTo>
                      <a:pt x="9362" y="1769"/>
                    </a:lnTo>
                    <a:lnTo>
                      <a:pt x="9683" y="1558"/>
                    </a:lnTo>
                    <a:lnTo>
                      <a:pt x="9844" y="1459"/>
                    </a:lnTo>
                    <a:lnTo>
                      <a:pt x="10017" y="1360"/>
                    </a:lnTo>
                    <a:lnTo>
                      <a:pt x="10190" y="1274"/>
                    </a:lnTo>
                    <a:lnTo>
                      <a:pt x="10376" y="1200"/>
                    </a:lnTo>
                    <a:lnTo>
                      <a:pt x="10574" y="1138"/>
                    </a:lnTo>
                    <a:lnTo>
                      <a:pt x="10784" y="1076"/>
                    </a:lnTo>
                    <a:lnTo>
                      <a:pt x="11007" y="1014"/>
                    </a:lnTo>
                    <a:lnTo>
                      <a:pt x="11229" y="977"/>
                    </a:lnTo>
                    <a:lnTo>
                      <a:pt x="11452" y="940"/>
                    </a:lnTo>
                    <a:lnTo>
                      <a:pt x="11687" y="903"/>
                    </a:lnTo>
                    <a:lnTo>
                      <a:pt x="11922" y="891"/>
                    </a:lnTo>
                    <a:lnTo>
                      <a:pt x="12157" y="878"/>
                    </a:lnTo>
                    <a:close/>
                    <a:moveTo>
                      <a:pt x="12367" y="0"/>
                    </a:moveTo>
                    <a:lnTo>
                      <a:pt x="12058" y="13"/>
                    </a:lnTo>
                    <a:lnTo>
                      <a:pt x="11761" y="25"/>
                    </a:lnTo>
                    <a:lnTo>
                      <a:pt x="11464" y="62"/>
                    </a:lnTo>
                    <a:lnTo>
                      <a:pt x="11180" y="99"/>
                    </a:lnTo>
                    <a:lnTo>
                      <a:pt x="10895" y="149"/>
                    </a:lnTo>
                    <a:lnTo>
                      <a:pt x="10623" y="223"/>
                    </a:lnTo>
                    <a:lnTo>
                      <a:pt x="10351" y="297"/>
                    </a:lnTo>
                    <a:lnTo>
                      <a:pt x="10091" y="384"/>
                    </a:lnTo>
                    <a:lnTo>
                      <a:pt x="9844" y="483"/>
                    </a:lnTo>
                    <a:lnTo>
                      <a:pt x="9609" y="594"/>
                    </a:lnTo>
                    <a:lnTo>
                      <a:pt x="9411" y="705"/>
                    </a:lnTo>
                    <a:lnTo>
                      <a:pt x="9226" y="816"/>
                    </a:lnTo>
                    <a:lnTo>
                      <a:pt x="8867" y="1051"/>
                    </a:lnTo>
                    <a:lnTo>
                      <a:pt x="8620" y="1224"/>
                    </a:lnTo>
                    <a:lnTo>
                      <a:pt x="8373" y="1373"/>
                    </a:lnTo>
                    <a:lnTo>
                      <a:pt x="8249" y="1447"/>
                    </a:lnTo>
                    <a:lnTo>
                      <a:pt x="8101" y="1521"/>
                    </a:lnTo>
                    <a:lnTo>
                      <a:pt x="7952" y="1583"/>
                    </a:lnTo>
                    <a:lnTo>
                      <a:pt x="7779" y="1645"/>
                    </a:lnTo>
                    <a:lnTo>
                      <a:pt x="7594" y="1694"/>
                    </a:lnTo>
                    <a:lnTo>
                      <a:pt x="7408" y="1731"/>
                    </a:lnTo>
                    <a:lnTo>
                      <a:pt x="7210" y="1756"/>
                    </a:lnTo>
                    <a:lnTo>
                      <a:pt x="7000" y="1769"/>
                    </a:lnTo>
                    <a:lnTo>
                      <a:pt x="6777" y="1756"/>
                    </a:lnTo>
                    <a:lnTo>
                      <a:pt x="6567" y="1719"/>
                    </a:lnTo>
                    <a:lnTo>
                      <a:pt x="6369" y="1670"/>
                    </a:lnTo>
                    <a:lnTo>
                      <a:pt x="6172" y="1608"/>
                    </a:lnTo>
                    <a:lnTo>
                      <a:pt x="5986" y="1534"/>
                    </a:lnTo>
                    <a:lnTo>
                      <a:pt x="5788" y="1447"/>
                    </a:lnTo>
                    <a:lnTo>
                      <a:pt x="5417" y="1249"/>
                    </a:lnTo>
                    <a:lnTo>
                      <a:pt x="5071" y="1076"/>
                    </a:lnTo>
                    <a:lnTo>
                      <a:pt x="4725" y="915"/>
                    </a:lnTo>
                    <a:lnTo>
                      <a:pt x="4539" y="841"/>
                    </a:lnTo>
                    <a:lnTo>
                      <a:pt x="4354" y="767"/>
                    </a:lnTo>
                    <a:lnTo>
                      <a:pt x="4144" y="705"/>
                    </a:lnTo>
                    <a:lnTo>
                      <a:pt x="3933" y="656"/>
                    </a:lnTo>
                    <a:lnTo>
                      <a:pt x="3686" y="619"/>
                    </a:lnTo>
                    <a:lnTo>
                      <a:pt x="3439" y="594"/>
                    </a:lnTo>
                    <a:lnTo>
                      <a:pt x="3191" y="581"/>
                    </a:lnTo>
                    <a:lnTo>
                      <a:pt x="2944" y="594"/>
                    </a:lnTo>
                    <a:lnTo>
                      <a:pt x="2697" y="606"/>
                    </a:lnTo>
                    <a:lnTo>
                      <a:pt x="2462" y="643"/>
                    </a:lnTo>
                    <a:lnTo>
                      <a:pt x="2227" y="680"/>
                    </a:lnTo>
                    <a:lnTo>
                      <a:pt x="2004" y="730"/>
                    </a:lnTo>
                    <a:lnTo>
                      <a:pt x="1782" y="779"/>
                    </a:lnTo>
                    <a:lnTo>
                      <a:pt x="1571" y="841"/>
                    </a:lnTo>
                    <a:lnTo>
                      <a:pt x="1188" y="977"/>
                    </a:lnTo>
                    <a:lnTo>
                      <a:pt x="842" y="1113"/>
                    </a:lnTo>
                    <a:lnTo>
                      <a:pt x="557" y="1249"/>
                    </a:lnTo>
                    <a:lnTo>
                      <a:pt x="471" y="1299"/>
                    </a:lnTo>
                    <a:lnTo>
                      <a:pt x="409" y="1360"/>
                    </a:lnTo>
                    <a:lnTo>
                      <a:pt x="360" y="1435"/>
                    </a:lnTo>
                    <a:lnTo>
                      <a:pt x="322" y="1521"/>
                    </a:lnTo>
                    <a:lnTo>
                      <a:pt x="13" y="2671"/>
                    </a:lnTo>
                    <a:lnTo>
                      <a:pt x="1" y="2733"/>
                    </a:lnTo>
                    <a:lnTo>
                      <a:pt x="1" y="2795"/>
                    </a:lnTo>
                    <a:lnTo>
                      <a:pt x="1" y="14468"/>
                    </a:lnTo>
                    <a:lnTo>
                      <a:pt x="1" y="14938"/>
                    </a:lnTo>
                    <a:lnTo>
                      <a:pt x="26" y="15383"/>
                    </a:lnTo>
                    <a:lnTo>
                      <a:pt x="75" y="15828"/>
                    </a:lnTo>
                    <a:lnTo>
                      <a:pt x="137" y="16274"/>
                    </a:lnTo>
                    <a:lnTo>
                      <a:pt x="211" y="16694"/>
                    </a:lnTo>
                    <a:lnTo>
                      <a:pt x="298" y="17114"/>
                    </a:lnTo>
                    <a:lnTo>
                      <a:pt x="409" y="17510"/>
                    </a:lnTo>
                    <a:lnTo>
                      <a:pt x="533" y="17906"/>
                    </a:lnTo>
                    <a:lnTo>
                      <a:pt x="669" y="18289"/>
                    </a:lnTo>
                    <a:lnTo>
                      <a:pt x="829" y="18660"/>
                    </a:lnTo>
                    <a:lnTo>
                      <a:pt x="1003" y="19019"/>
                    </a:lnTo>
                    <a:lnTo>
                      <a:pt x="1188" y="19365"/>
                    </a:lnTo>
                    <a:lnTo>
                      <a:pt x="1386" y="19699"/>
                    </a:lnTo>
                    <a:lnTo>
                      <a:pt x="1609" y="20020"/>
                    </a:lnTo>
                    <a:lnTo>
                      <a:pt x="1843" y="20330"/>
                    </a:lnTo>
                    <a:lnTo>
                      <a:pt x="2091" y="20626"/>
                    </a:lnTo>
                    <a:lnTo>
                      <a:pt x="2338" y="20886"/>
                    </a:lnTo>
                    <a:lnTo>
                      <a:pt x="2610" y="21133"/>
                    </a:lnTo>
                    <a:lnTo>
                      <a:pt x="2882" y="21368"/>
                    </a:lnTo>
                    <a:lnTo>
                      <a:pt x="3167" y="21591"/>
                    </a:lnTo>
                    <a:lnTo>
                      <a:pt x="3451" y="21789"/>
                    </a:lnTo>
                    <a:lnTo>
                      <a:pt x="3760" y="21974"/>
                    </a:lnTo>
                    <a:lnTo>
                      <a:pt x="4069" y="22147"/>
                    </a:lnTo>
                    <a:lnTo>
                      <a:pt x="4391" y="22296"/>
                    </a:lnTo>
                    <a:lnTo>
                      <a:pt x="4725" y="22432"/>
                    </a:lnTo>
                    <a:lnTo>
                      <a:pt x="5059" y="22543"/>
                    </a:lnTo>
                    <a:lnTo>
                      <a:pt x="5405" y="22642"/>
                    </a:lnTo>
                    <a:lnTo>
                      <a:pt x="5751" y="22729"/>
                    </a:lnTo>
                    <a:lnTo>
                      <a:pt x="6110" y="22790"/>
                    </a:lnTo>
                    <a:lnTo>
                      <a:pt x="6468" y="22840"/>
                    </a:lnTo>
                    <a:lnTo>
                      <a:pt x="6839" y="22865"/>
                    </a:lnTo>
                    <a:lnTo>
                      <a:pt x="7210" y="22877"/>
                    </a:lnTo>
                    <a:lnTo>
                      <a:pt x="7581" y="22865"/>
                    </a:lnTo>
                    <a:lnTo>
                      <a:pt x="7952" y="22840"/>
                    </a:lnTo>
                    <a:lnTo>
                      <a:pt x="8311" y="22790"/>
                    </a:lnTo>
                    <a:lnTo>
                      <a:pt x="8669" y="22729"/>
                    </a:lnTo>
                    <a:lnTo>
                      <a:pt x="9016" y="22642"/>
                    </a:lnTo>
                    <a:lnTo>
                      <a:pt x="9362" y="22543"/>
                    </a:lnTo>
                    <a:lnTo>
                      <a:pt x="9696" y="22432"/>
                    </a:lnTo>
                    <a:lnTo>
                      <a:pt x="10030" y="22296"/>
                    </a:lnTo>
                    <a:lnTo>
                      <a:pt x="10339" y="22147"/>
                    </a:lnTo>
                    <a:lnTo>
                      <a:pt x="10660" y="21974"/>
                    </a:lnTo>
                    <a:lnTo>
                      <a:pt x="10957" y="21789"/>
                    </a:lnTo>
                    <a:lnTo>
                      <a:pt x="11254" y="21591"/>
                    </a:lnTo>
                    <a:lnTo>
                      <a:pt x="11538" y="21368"/>
                    </a:lnTo>
                    <a:lnTo>
                      <a:pt x="11810" y="21133"/>
                    </a:lnTo>
                    <a:lnTo>
                      <a:pt x="12070" y="20886"/>
                    </a:lnTo>
                    <a:lnTo>
                      <a:pt x="12317" y="20626"/>
                    </a:lnTo>
                    <a:lnTo>
                      <a:pt x="12577" y="20330"/>
                    </a:lnTo>
                    <a:lnTo>
                      <a:pt x="12800" y="20020"/>
                    </a:lnTo>
                    <a:lnTo>
                      <a:pt x="13022" y="19699"/>
                    </a:lnTo>
                    <a:lnTo>
                      <a:pt x="13232" y="19365"/>
                    </a:lnTo>
                    <a:lnTo>
                      <a:pt x="13418" y="19019"/>
                    </a:lnTo>
                    <a:lnTo>
                      <a:pt x="13591" y="18660"/>
                    </a:lnTo>
                    <a:lnTo>
                      <a:pt x="13739" y="18289"/>
                    </a:lnTo>
                    <a:lnTo>
                      <a:pt x="13888" y="17906"/>
                    </a:lnTo>
                    <a:lnTo>
                      <a:pt x="14011" y="17510"/>
                    </a:lnTo>
                    <a:lnTo>
                      <a:pt x="14110" y="17114"/>
                    </a:lnTo>
                    <a:lnTo>
                      <a:pt x="14209" y="16694"/>
                    </a:lnTo>
                    <a:lnTo>
                      <a:pt x="14284" y="16274"/>
                    </a:lnTo>
                    <a:lnTo>
                      <a:pt x="14345" y="15828"/>
                    </a:lnTo>
                    <a:lnTo>
                      <a:pt x="14382" y="15383"/>
                    </a:lnTo>
                    <a:lnTo>
                      <a:pt x="14407" y="14938"/>
                    </a:lnTo>
                    <a:lnTo>
                      <a:pt x="14420" y="14468"/>
                    </a:lnTo>
                    <a:lnTo>
                      <a:pt x="14420" y="656"/>
                    </a:lnTo>
                    <a:lnTo>
                      <a:pt x="14407" y="581"/>
                    </a:lnTo>
                    <a:lnTo>
                      <a:pt x="14395" y="507"/>
                    </a:lnTo>
                    <a:lnTo>
                      <a:pt x="14370" y="445"/>
                    </a:lnTo>
                    <a:lnTo>
                      <a:pt x="14333" y="396"/>
                    </a:lnTo>
                    <a:lnTo>
                      <a:pt x="14284" y="334"/>
                    </a:lnTo>
                    <a:lnTo>
                      <a:pt x="14234" y="297"/>
                    </a:lnTo>
                    <a:lnTo>
                      <a:pt x="14172" y="260"/>
                    </a:lnTo>
                    <a:lnTo>
                      <a:pt x="14098" y="235"/>
                    </a:lnTo>
                    <a:lnTo>
                      <a:pt x="13826" y="161"/>
                    </a:lnTo>
                    <a:lnTo>
                      <a:pt x="13542" y="112"/>
                    </a:lnTo>
                    <a:lnTo>
                      <a:pt x="13257" y="62"/>
                    </a:lnTo>
                    <a:lnTo>
                      <a:pt x="12960" y="37"/>
                    </a:lnTo>
                    <a:lnTo>
                      <a:pt x="12664" y="13"/>
                    </a:lnTo>
                    <a:lnTo>
                      <a:pt x="123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1"/>
              <p:cNvSpPr/>
              <p:nvPr/>
            </p:nvSpPr>
            <p:spPr>
              <a:xfrm>
                <a:off x="4132688" y="3163150"/>
                <a:ext cx="338850" cy="1413750"/>
              </a:xfrm>
              <a:custGeom>
                <a:avLst/>
                <a:gdLst/>
                <a:ahLst/>
                <a:cxnLst/>
                <a:rect l="l" t="t" r="r" b="b"/>
                <a:pathLst>
                  <a:path w="13554" h="56550" extrusionOk="0">
                    <a:moveTo>
                      <a:pt x="1" y="0"/>
                    </a:moveTo>
                    <a:lnTo>
                      <a:pt x="1" y="48573"/>
                    </a:lnTo>
                    <a:lnTo>
                      <a:pt x="13" y="49031"/>
                    </a:lnTo>
                    <a:lnTo>
                      <a:pt x="38" y="49488"/>
                    </a:lnTo>
                    <a:lnTo>
                      <a:pt x="75" y="49933"/>
                    </a:lnTo>
                    <a:lnTo>
                      <a:pt x="137" y="50354"/>
                    </a:lnTo>
                    <a:lnTo>
                      <a:pt x="211" y="50762"/>
                    </a:lnTo>
                    <a:lnTo>
                      <a:pt x="310" y="51170"/>
                    </a:lnTo>
                    <a:lnTo>
                      <a:pt x="409" y="51553"/>
                    </a:lnTo>
                    <a:lnTo>
                      <a:pt x="532" y="51937"/>
                    </a:lnTo>
                    <a:lnTo>
                      <a:pt x="668" y="52295"/>
                    </a:lnTo>
                    <a:lnTo>
                      <a:pt x="817" y="52642"/>
                    </a:lnTo>
                    <a:lnTo>
                      <a:pt x="978" y="52975"/>
                    </a:lnTo>
                    <a:lnTo>
                      <a:pt x="1163" y="53297"/>
                    </a:lnTo>
                    <a:lnTo>
                      <a:pt x="1349" y="53606"/>
                    </a:lnTo>
                    <a:lnTo>
                      <a:pt x="1546" y="53890"/>
                    </a:lnTo>
                    <a:lnTo>
                      <a:pt x="1757" y="54175"/>
                    </a:lnTo>
                    <a:lnTo>
                      <a:pt x="1992" y="54435"/>
                    </a:lnTo>
                    <a:lnTo>
                      <a:pt x="2226" y="54682"/>
                    </a:lnTo>
                    <a:lnTo>
                      <a:pt x="2461" y="54917"/>
                    </a:lnTo>
                    <a:lnTo>
                      <a:pt x="2721" y="55139"/>
                    </a:lnTo>
                    <a:lnTo>
                      <a:pt x="2993" y="55350"/>
                    </a:lnTo>
                    <a:lnTo>
                      <a:pt x="3265" y="55535"/>
                    </a:lnTo>
                    <a:lnTo>
                      <a:pt x="3550" y="55708"/>
                    </a:lnTo>
                    <a:lnTo>
                      <a:pt x="3834" y="55857"/>
                    </a:lnTo>
                    <a:lnTo>
                      <a:pt x="4143" y="56005"/>
                    </a:lnTo>
                    <a:lnTo>
                      <a:pt x="4452" y="56129"/>
                    </a:lnTo>
                    <a:lnTo>
                      <a:pt x="4761" y="56240"/>
                    </a:lnTo>
                    <a:lnTo>
                      <a:pt x="5083" y="56327"/>
                    </a:lnTo>
                    <a:lnTo>
                      <a:pt x="5417" y="56413"/>
                    </a:lnTo>
                    <a:lnTo>
                      <a:pt x="5751" y="56463"/>
                    </a:lnTo>
                    <a:lnTo>
                      <a:pt x="6085" y="56512"/>
                    </a:lnTo>
                    <a:lnTo>
                      <a:pt x="6431" y="56537"/>
                    </a:lnTo>
                    <a:lnTo>
                      <a:pt x="6777" y="56549"/>
                    </a:lnTo>
                    <a:lnTo>
                      <a:pt x="7123" y="56537"/>
                    </a:lnTo>
                    <a:lnTo>
                      <a:pt x="7470" y="56512"/>
                    </a:lnTo>
                    <a:lnTo>
                      <a:pt x="7803" y="56463"/>
                    </a:lnTo>
                    <a:lnTo>
                      <a:pt x="8137" y="56413"/>
                    </a:lnTo>
                    <a:lnTo>
                      <a:pt x="8471" y="56327"/>
                    </a:lnTo>
                    <a:lnTo>
                      <a:pt x="8793" y="56240"/>
                    </a:lnTo>
                    <a:lnTo>
                      <a:pt x="9102" y="56129"/>
                    </a:lnTo>
                    <a:lnTo>
                      <a:pt x="9411" y="56005"/>
                    </a:lnTo>
                    <a:lnTo>
                      <a:pt x="9720" y="55857"/>
                    </a:lnTo>
                    <a:lnTo>
                      <a:pt x="10005" y="55708"/>
                    </a:lnTo>
                    <a:lnTo>
                      <a:pt x="10289" y="55535"/>
                    </a:lnTo>
                    <a:lnTo>
                      <a:pt x="10561" y="55350"/>
                    </a:lnTo>
                    <a:lnTo>
                      <a:pt x="10833" y="55139"/>
                    </a:lnTo>
                    <a:lnTo>
                      <a:pt x="11093" y="54917"/>
                    </a:lnTo>
                    <a:lnTo>
                      <a:pt x="11328" y="54682"/>
                    </a:lnTo>
                    <a:lnTo>
                      <a:pt x="11563" y="54435"/>
                    </a:lnTo>
                    <a:lnTo>
                      <a:pt x="11798" y="54175"/>
                    </a:lnTo>
                    <a:lnTo>
                      <a:pt x="12008" y="53890"/>
                    </a:lnTo>
                    <a:lnTo>
                      <a:pt x="12206" y="53606"/>
                    </a:lnTo>
                    <a:lnTo>
                      <a:pt x="12391" y="53297"/>
                    </a:lnTo>
                    <a:lnTo>
                      <a:pt x="12577" y="52975"/>
                    </a:lnTo>
                    <a:lnTo>
                      <a:pt x="12737" y="52642"/>
                    </a:lnTo>
                    <a:lnTo>
                      <a:pt x="12886" y="52295"/>
                    </a:lnTo>
                    <a:lnTo>
                      <a:pt x="13022" y="51937"/>
                    </a:lnTo>
                    <a:lnTo>
                      <a:pt x="13146" y="51553"/>
                    </a:lnTo>
                    <a:lnTo>
                      <a:pt x="13244" y="51170"/>
                    </a:lnTo>
                    <a:lnTo>
                      <a:pt x="13343" y="50762"/>
                    </a:lnTo>
                    <a:lnTo>
                      <a:pt x="13418" y="50354"/>
                    </a:lnTo>
                    <a:lnTo>
                      <a:pt x="13479" y="49933"/>
                    </a:lnTo>
                    <a:lnTo>
                      <a:pt x="13517" y="49488"/>
                    </a:lnTo>
                    <a:lnTo>
                      <a:pt x="13541" y="49031"/>
                    </a:lnTo>
                    <a:lnTo>
                      <a:pt x="13554" y="48573"/>
                    </a:lnTo>
                    <a:lnTo>
                      <a:pt x="13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1"/>
              <p:cNvSpPr/>
              <p:nvPr/>
            </p:nvSpPr>
            <p:spPr>
              <a:xfrm>
                <a:off x="4121863" y="3152325"/>
                <a:ext cx="360500" cy="1435375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57415" extrusionOk="0">
                    <a:moveTo>
                      <a:pt x="13554" y="866"/>
                    </a:moveTo>
                    <a:lnTo>
                      <a:pt x="13554" y="49006"/>
                    </a:lnTo>
                    <a:lnTo>
                      <a:pt x="13541" y="49427"/>
                    </a:lnTo>
                    <a:lnTo>
                      <a:pt x="13517" y="49847"/>
                    </a:lnTo>
                    <a:lnTo>
                      <a:pt x="13480" y="50255"/>
                    </a:lnTo>
                    <a:lnTo>
                      <a:pt x="13430" y="50651"/>
                    </a:lnTo>
                    <a:lnTo>
                      <a:pt x="13368" y="51034"/>
                    </a:lnTo>
                    <a:lnTo>
                      <a:pt x="13282" y="51418"/>
                    </a:lnTo>
                    <a:lnTo>
                      <a:pt x="13183" y="51776"/>
                    </a:lnTo>
                    <a:lnTo>
                      <a:pt x="13072" y="52135"/>
                    </a:lnTo>
                    <a:lnTo>
                      <a:pt x="12948" y="52481"/>
                    </a:lnTo>
                    <a:lnTo>
                      <a:pt x="12812" y="52815"/>
                    </a:lnTo>
                    <a:lnTo>
                      <a:pt x="12651" y="53136"/>
                    </a:lnTo>
                    <a:lnTo>
                      <a:pt x="12490" y="53458"/>
                    </a:lnTo>
                    <a:lnTo>
                      <a:pt x="12305" y="53755"/>
                    </a:lnTo>
                    <a:lnTo>
                      <a:pt x="12107" y="54039"/>
                    </a:lnTo>
                    <a:lnTo>
                      <a:pt x="11897" y="54323"/>
                    </a:lnTo>
                    <a:lnTo>
                      <a:pt x="11674" y="54583"/>
                    </a:lnTo>
                    <a:lnTo>
                      <a:pt x="11464" y="54806"/>
                    </a:lnTo>
                    <a:lnTo>
                      <a:pt x="11229" y="55028"/>
                    </a:lnTo>
                    <a:lnTo>
                      <a:pt x="10994" y="55226"/>
                    </a:lnTo>
                    <a:lnTo>
                      <a:pt x="10747" y="55424"/>
                    </a:lnTo>
                    <a:lnTo>
                      <a:pt x="10487" y="55597"/>
                    </a:lnTo>
                    <a:lnTo>
                      <a:pt x="10227" y="55758"/>
                    </a:lnTo>
                    <a:lnTo>
                      <a:pt x="9955" y="55906"/>
                    </a:lnTo>
                    <a:lnTo>
                      <a:pt x="9671" y="56042"/>
                    </a:lnTo>
                    <a:lnTo>
                      <a:pt x="9387" y="56154"/>
                    </a:lnTo>
                    <a:lnTo>
                      <a:pt x="9090" y="56253"/>
                    </a:lnTo>
                    <a:lnTo>
                      <a:pt x="8793" y="56339"/>
                    </a:lnTo>
                    <a:lnTo>
                      <a:pt x="8484" y="56413"/>
                    </a:lnTo>
                    <a:lnTo>
                      <a:pt x="8175" y="56475"/>
                    </a:lnTo>
                    <a:lnTo>
                      <a:pt x="7853" y="56512"/>
                    </a:lnTo>
                    <a:lnTo>
                      <a:pt x="7532" y="56537"/>
                    </a:lnTo>
                    <a:lnTo>
                      <a:pt x="7210" y="56549"/>
                    </a:lnTo>
                    <a:lnTo>
                      <a:pt x="6889" y="56537"/>
                    </a:lnTo>
                    <a:lnTo>
                      <a:pt x="6567" y="56512"/>
                    </a:lnTo>
                    <a:lnTo>
                      <a:pt x="6246" y="56475"/>
                    </a:lnTo>
                    <a:lnTo>
                      <a:pt x="5936" y="56413"/>
                    </a:lnTo>
                    <a:lnTo>
                      <a:pt x="5627" y="56339"/>
                    </a:lnTo>
                    <a:lnTo>
                      <a:pt x="5331" y="56253"/>
                    </a:lnTo>
                    <a:lnTo>
                      <a:pt x="5034" y="56154"/>
                    </a:lnTo>
                    <a:lnTo>
                      <a:pt x="4749" y="56042"/>
                    </a:lnTo>
                    <a:lnTo>
                      <a:pt x="4465" y="55906"/>
                    </a:lnTo>
                    <a:lnTo>
                      <a:pt x="4193" y="55758"/>
                    </a:lnTo>
                    <a:lnTo>
                      <a:pt x="3933" y="55597"/>
                    </a:lnTo>
                    <a:lnTo>
                      <a:pt x="3673" y="55424"/>
                    </a:lnTo>
                    <a:lnTo>
                      <a:pt x="3426" y="55226"/>
                    </a:lnTo>
                    <a:lnTo>
                      <a:pt x="3191" y="55028"/>
                    </a:lnTo>
                    <a:lnTo>
                      <a:pt x="2956" y="54806"/>
                    </a:lnTo>
                    <a:lnTo>
                      <a:pt x="2746" y="54583"/>
                    </a:lnTo>
                    <a:lnTo>
                      <a:pt x="2523" y="54323"/>
                    </a:lnTo>
                    <a:lnTo>
                      <a:pt x="2313" y="54039"/>
                    </a:lnTo>
                    <a:lnTo>
                      <a:pt x="2115" y="53755"/>
                    </a:lnTo>
                    <a:lnTo>
                      <a:pt x="1930" y="53458"/>
                    </a:lnTo>
                    <a:lnTo>
                      <a:pt x="1769" y="53136"/>
                    </a:lnTo>
                    <a:lnTo>
                      <a:pt x="1608" y="52815"/>
                    </a:lnTo>
                    <a:lnTo>
                      <a:pt x="1472" y="52481"/>
                    </a:lnTo>
                    <a:lnTo>
                      <a:pt x="1349" y="52135"/>
                    </a:lnTo>
                    <a:lnTo>
                      <a:pt x="1237" y="51776"/>
                    </a:lnTo>
                    <a:lnTo>
                      <a:pt x="1138" y="51418"/>
                    </a:lnTo>
                    <a:lnTo>
                      <a:pt x="1052" y="51034"/>
                    </a:lnTo>
                    <a:lnTo>
                      <a:pt x="990" y="50651"/>
                    </a:lnTo>
                    <a:lnTo>
                      <a:pt x="941" y="50255"/>
                    </a:lnTo>
                    <a:lnTo>
                      <a:pt x="904" y="49847"/>
                    </a:lnTo>
                    <a:lnTo>
                      <a:pt x="879" y="49427"/>
                    </a:lnTo>
                    <a:lnTo>
                      <a:pt x="866" y="49006"/>
                    </a:lnTo>
                    <a:lnTo>
                      <a:pt x="866" y="866"/>
                    </a:lnTo>
                    <a:close/>
                    <a:moveTo>
                      <a:pt x="434" y="1"/>
                    </a:moveTo>
                    <a:lnTo>
                      <a:pt x="347" y="13"/>
                    </a:lnTo>
                    <a:lnTo>
                      <a:pt x="261" y="38"/>
                    </a:lnTo>
                    <a:lnTo>
                      <a:pt x="186" y="75"/>
                    </a:lnTo>
                    <a:lnTo>
                      <a:pt x="124" y="137"/>
                    </a:lnTo>
                    <a:lnTo>
                      <a:pt x="75" y="198"/>
                    </a:lnTo>
                    <a:lnTo>
                      <a:pt x="38" y="273"/>
                    </a:lnTo>
                    <a:lnTo>
                      <a:pt x="13" y="347"/>
                    </a:lnTo>
                    <a:lnTo>
                      <a:pt x="1" y="433"/>
                    </a:lnTo>
                    <a:lnTo>
                      <a:pt x="1" y="49006"/>
                    </a:lnTo>
                    <a:lnTo>
                      <a:pt x="13" y="49476"/>
                    </a:lnTo>
                    <a:lnTo>
                      <a:pt x="38" y="49921"/>
                    </a:lnTo>
                    <a:lnTo>
                      <a:pt x="75" y="50366"/>
                    </a:lnTo>
                    <a:lnTo>
                      <a:pt x="137" y="50812"/>
                    </a:lnTo>
                    <a:lnTo>
                      <a:pt x="211" y="51232"/>
                    </a:lnTo>
                    <a:lnTo>
                      <a:pt x="298" y="51652"/>
                    </a:lnTo>
                    <a:lnTo>
                      <a:pt x="409" y="52048"/>
                    </a:lnTo>
                    <a:lnTo>
                      <a:pt x="533" y="52444"/>
                    </a:lnTo>
                    <a:lnTo>
                      <a:pt x="669" y="52827"/>
                    </a:lnTo>
                    <a:lnTo>
                      <a:pt x="829" y="53198"/>
                    </a:lnTo>
                    <a:lnTo>
                      <a:pt x="1002" y="53557"/>
                    </a:lnTo>
                    <a:lnTo>
                      <a:pt x="1188" y="53903"/>
                    </a:lnTo>
                    <a:lnTo>
                      <a:pt x="1398" y="54237"/>
                    </a:lnTo>
                    <a:lnTo>
                      <a:pt x="1608" y="54558"/>
                    </a:lnTo>
                    <a:lnTo>
                      <a:pt x="1843" y="54868"/>
                    </a:lnTo>
                    <a:lnTo>
                      <a:pt x="2091" y="55164"/>
                    </a:lnTo>
                    <a:lnTo>
                      <a:pt x="2350" y="55424"/>
                    </a:lnTo>
                    <a:lnTo>
                      <a:pt x="2610" y="55671"/>
                    </a:lnTo>
                    <a:lnTo>
                      <a:pt x="2882" y="55906"/>
                    </a:lnTo>
                    <a:lnTo>
                      <a:pt x="3166" y="56129"/>
                    </a:lnTo>
                    <a:lnTo>
                      <a:pt x="3463" y="56327"/>
                    </a:lnTo>
                    <a:lnTo>
                      <a:pt x="3760" y="56512"/>
                    </a:lnTo>
                    <a:lnTo>
                      <a:pt x="4069" y="56685"/>
                    </a:lnTo>
                    <a:lnTo>
                      <a:pt x="4391" y="56834"/>
                    </a:lnTo>
                    <a:lnTo>
                      <a:pt x="4725" y="56970"/>
                    </a:lnTo>
                    <a:lnTo>
                      <a:pt x="5058" y="57081"/>
                    </a:lnTo>
                    <a:lnTo>
                      <a:pt x="5405" y="57180"/>
                    </a:lnTo>
                    <a:lnTo>
                      <a:pt x="5751" y="57267"/>
                    </a:lnTo>
                    <a:lnTo>
                      <a:pt x="6110" y="57328"/>
                    </a:lnTo>
                    <a:lnTo>
                      <a:pt x="6468" y="57378"/>
                    </a:lnTo>
                    <a:lnTo>
                      <a:pt x="6839" y="57403"/>
                    </a:lnTo>
                    <a:lnTo>
                      <a:pt x="7210" y="57415"/>
                    </a:lnTo>
                    <a:lnTo>
                      <a:pt x="7581" y="57403"/>
                    </a:lnTo>
                    <a:lnTo>
                      <a:pt x="7952" y="57378"/>
                    </a:lnTo>
                    <a:lnTo>
                      <a:pt x="8311" y="57328"/>
                    </a:lnTo>
                    <a:lnTo>
                      <a:pt x="8669" y="57267"/>
                    </a:lnTo>
                    <a:lnTo>
                      <a:pt x="9016" y="57180"/>
                    </a:lnTo>
                    <a:lnTo>
                      <a:pt x="9362" y="57081"/>
                    </a:lnTo>
                    <a:lnTo>
                      <a:pt x="9696" y="56970"/>
                    </a:lnTo>
                    <a:lnTo>
                      <a:pt x="10030" y="56834"/>
                    </a:lnTo>
                    <a:lnTo>
                      <a:pt x="10351" y="56685"/>
                    </a:lnTo>
                    <a:lnTo>
                      <a:pt x="10660" y="56512"/>
                    </a:lnTo>
                    <a:lnTo>
                      <a:pt x="10969" y="56327"/>
                    </a:lnTo>
                    <a:lnTo>
                      <a:pt x="11254" y="56129"/>
                    </a:lnTo>
                    <a:lnTo>
                      <a:pt x="11538" y="55906"/>
                    </a:lnTo>
                    <a:lnTo>
                      <a:pt x="11810" y="55671"/>
                    </a:lnTo>
                    <a:lnTo>
                      <a:pt x="12070" y="55424"/>
                    </a:lnTo>
                    <a:lnTo>
                      <a:pt x="12330" y="55164"/>
                    </a:lnTo>
                    <a:lnTo>
                      <a:pt x="12577" y="54868"/>
                    </a:lnTo>
                    <a:lnTo>
                      <a:pt x="12812" y="54558"/>
                    </a:lnTo>
                    <a:lnTo>
                      <a:pt x="13022" y="54237"/>
                    </a:lnTo>
                    <a:lnTo>
                      <a:pt x="13232" y="53903"/>
                    </a:lnTo>
                    <a:lnTo>
                      <a:pt x="13418" y="53557"/>
                    </a:lnTo>
                    <a:lnTo>
                      <a:pt x="13591" y="53198"/>
                    </a:lnTo>
                    <a:lnTo>
                      <a:pt x="13752" y="52827"/>
                    </a:lnTo>
                    <a:lnTo>
                      <a:pt x="13888" y="52444"/>
                    </a:lnTo>
                    <a:lnTo>
                      <a:pt x="14011" y="52048"/>
                    </a:lnTo>
                    <a:lnTo>
                      <a:pt x="14123" y="51652"/>
                    </a:lnTo>
                    <a:lnTo>
                      <a:pt x="14209" y="51232"/>
                    </a:lnTo>
                    <a:lnTo>
                      <a:pt x="14283" y="50812"/>
                    </a:lnTo>
                    <a:lnTo>
                      <a:pt x="14345" y="50366"/>
                    </a:lnTo>
                    <a:lnTo>
                      <a:pt x="14382" y="49921"/>
                    </a:lnTo>
                    <a:lnTo>
                      <a:pt x="14407" y="49476"/>
                    </a:lnTo>
                    <a:lnTo>
                      <a:pt x="14419" y="49006"/>
                    </a:lnTo>
                    <a:lnTo>
                      <a:pt x="14419" y="433"/>
                    </a:lnTo>
                    <a:lnTo>
                      <a:pt x="14407" y="347"/>
                    </a:lnTo>
                    <a:lnTo>
                      <a:pt x="14382" y="273"/>
                    </a:lnTo>
                    <a:lnTo>
                      <a:pt x="14345" y="198"/>
                    </a:lnTo>
                    <a:lnTo>
                      <a:pt x="14296" y="137"/>
                    </a:lnTo>
                    <a:lnTo>
                      <a:pt x="14234" y="75"/>
                    </a:lnTo>
                    <a:lnTo>
                      <a:pt x="14160" y="38"/>
                    </a:lnTo>
                    <a:lnTo>
                      <a:pt x="14073" y="13"/>
                    </a:lnTo>
                    <a:lnTo>
                      <a:pt x="139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1"/>
              <p:cNvSpPr/>
              <p:nvPr/>
            </p:nvSpPr>
            <p:spPr>
              <a:xfrm>
                <a:off x="4075188" y="3027750"/>
                <a:ext cx="449825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17993" h="5417" extrusionOk="0">
                    <a:moveTo>
                      <a:pt x="2424" y="0"/>
                    </a:moveTo>
                    <a:lnTo>
                      <a:pt x="2177" y="13"/>
                    </a:lnTo>
                    <a:lnTo>
                      <a:pt x="1942" y="50"/>
                    </a:lnTo>
                    <a:lnTo>
                      <a:pt x="1707" y="111"/>
                    </a:lnTo>
                    <a:lnTo>
                      <a:pt x="1484" y="198"/>
                    </a:lnTo>
                    <a:lnTo>
                      <a:pt x="1274" y="297"/>
                    </a:lnTo>
                    <a:lnTo>
                      <a:pt x="1076" y="421"/>
                    </a:lnTo>
                    <a:lnTo>
                      <a:pt x="879" y="557"/>
                    </a:lnTo>
                    <a:lnTo>
                      <a:pt x="718" y="717"/>
                    </a:lnTo>
                    <a:lnTo>
                      <a:pt x="557" y="891"/>
                    </a:lnTo>
                    <a:lnTo>
                      <a:pt x="421" y="1076"/>
                    </a:lnTo>
                    <a:lnTo>
                      <a:pt x="297" y="1274"/>
                    </a:lnTo>
                    <a:lnTo>
                      <a:pt x="186" y="1484"/>
                    </a:lnTo>
                    <a:lnTo>
                      <a:pt x="112" y="1707"/>
                    </a:lnTo>
                    <a:lnTo>
                      <a:pt x="50" y="1942"/>
                    </a:lnTo>
                    <a:lnTo>
                      <a:pt x="13" y="2177"/>
                    </a:lnTo>
                    <a:lnTo>
                      <a:pt x="1" y="2424"/>
                    </a:lnTo>
                    <a:lnTo>
                      <a:pt x="1" y="2993"/>
                    </a:lnTo>
                    <a:lnTo>
                      <a:pt x="13" y="3240"/>
                    </a:lnTo>
                    <a:lnTo>
                      <a:pt x="50" y="3487"/>
                    </a:lnTo>
                    <a:lnTo>
                      <a:pt x="112" y="3710"/>
                    </a:lnTo>
                    <a:lnTo>
                      <a:pt x="186" y="3933"/>
                    </a:lnTo>
                    <a:lnTo>
                      <a:pt x="297" y="4155"/>
                    </a:lnTo>
                    <a:lnTo>
                      <a:pt x="421" y="4353"/>
                    </a:lnTo>
                    <a:lnTo>
                      <a:pt x="557" y="4538"/>
                    </a:lnTo>
                    <a:lnTo>
                      <a:pt x="718" y="4712"/>
                    </a:lnTo>
                    <a:lnTo>
                      <a:pt x="879" y="4860"/>
                    </a:lnTo>
                    <a:lnTo>
                      <a:pt x="1076" y="5008"/>
                    </a:lnTo>
                    <a:lnTo>
                      <a:pt x="1274" y="5132"/>
                    </a:lnTo>
                    <a:lnTo>
                      <a:pt x="1484" y="5231"/>
                    </a:lnTo>
                    <a:lnTo>
                      <a:pt x="1707" y="5305"/>
                    </a:lnTo>
                    <a:lnTo>
                      <a:pt x="1942" y="5367"/>
                    </a:lnTo>
                    <a:lnTo>
                      <a:pt x="2177" y="5404"/>
                    </a:lnTo>
                    <a:lnTo>
                      <a:pt x="2424" y="5416"/>
                    </a:lnTo>
                    <a:lnTo>
                      <a:pt x="15569" y="5416"/>
                    </a:lnTo>
                    <a:lnTo>
                      <a:pt x="15817" y="5404"/>
                    </a:lnTo>
                    <a:lnTo>
                      <a:pt x="16064" y="5367"/>
                    </a:lnTo>
                    <a:lnTo>
                      <a:pt x="16299" y="5305"/>
                    </a:lnTo>
                    <a:lnTo>
                      <a:pt x="16521" y="5231"/>
                    </a:lnTo>
                    <a:lnTo>
                      <a:pt x="16732" y="5132"/>
                    </a:lnTo>
                    <a:lnTo>
                      <a:pt x="16929" y="5008"/>
                    </a:lnTo>
                    <a:lnTo>
                      <a:pt x="17115" y="4860"/>
                    </a:lnTo>
                    <a:lnTo>
                      <a:pt x="17288" y="4712"/>
                    </a:lnTo>
                    <a:lnTo>
                      <a:pt x="17449" y="4538"/>
                    </a:lnTo>
                    <a:lnTo>
                      <a:pt x="17585" y="4353"/>
                    </a:lnTo>
                    <a:lnTo>
                      <a:pt x="17708" y="4155"/>
                    </a:lnTo>
                    <a:lnTo>
                      <a:pt x="17807" y="3933"/>
                    </a:lnTo>
                    <a:lnTo>
                      <a:pt x="17894" y="3710"/>
                    </a:lnTo>
                    <a:lnTo>
                      <a:pt x="17943" y="3487"/>
                    </a:lnTo>
                    <a:lnTo>
                      <a:pt x="17981" y="3240"/>
                    </a:lnTo>
                    <a:lnTo>
                      <a:pt x="17993" y="2993"/>
                    </a:lnTo>
                    <a:lnTo>
                      <a:pt x="17993" y="2424"/>
                    </a:lnTo>
                    <a:lnTo>
                      <a:pt x="17981" y="2177"/>
                    </a:lnTo>
                    <a:lnTo>
                      <a:pt x="17943" y="1942"/>
                    </a:lnTo>
                    <a:lnTo>
                      <a:pt x="17894" y="1707"/>
                    </a:lnTo>
                    <a:lnTo>
                      <a:pt x="17807" y="1484"/>
                    </a:lnTo>
                    <a:lnTo>
                      <a:pt x="17708" y="1274"/>
                    </a:lnTo>
                    <a:lnTo>
                      <a:pt x="17585" y="1076"/>
                    </a:lnTo>
                    <a:lnTo>
                      <a:pt x="17449" y="891"/>
                    </a:lnTo>
                    <a:lnTo>
                      <a:pt x="17288" y="717"/>
                    </a:lnTo>
                    <a:lnTo>
                      <a:pt x="17115" y="557"/>
                    </a:lnTo>
                    <a:lnTo>
                      <a:pt x="16929" y="421"/>
                    </a:lnTo>
                    <a:lnTo>
                      <a:pt x="16732" y="297"/>
                    </a:lnTo>
                    <a:lnTo>
                      <a:pt x="16521" y="198"/>
                    </a:lnTo>
                    <a:lnTo>
                      <a:pt x="16299" y="111"/>
                    </a:lnTo>
                    <a:lnTo>
                      <a:pt x="16064" y="50"/>
                    </a:lnTo>
                    <a:lnTo>
                      <a:pt x="15817" y="13"/>
                    </a:lnTo>
                    <a:lnTo>
                      <a:pt x="1556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1"/>
              <p:cNvSpPr/>
              <p:nvPr/>
            </p:nvSpPr>
            <p:spPr>
              <a:xfrm>
                <a:off x="4064363" y="3016925"/>
                <a:ext cx="471800" cy="157075"/>
              </a:xfrm>
              <a:custGeom>
                <a:avLst/>
                <a:gdLst/>
                <a:ahLst/>
                <a:cxnLst/>
                <a:rect l="l" t="t" r="r" b="b"/>
                <a:pathLst>
                  <a:path w="18872" h="6283" extrusionOk="0">
                    <a:moveTo>
                      <a:pt x="16002" y="866"/>
                    </a:moveTo>
                    <a:lnTo>
                      <a:pt x="16212" y="878"/>
                    </a:lnTo>
                    <a:lnTo>
                      <a:pt x="16410" y="903"/>
                    </a:lnTo>
                    <a:lnTo>
                      <a:pt x="16596" y="953"/>
                    </a:lnTo>
                    <a:lnTo>
                      <a:pt x="16781" y="1027"/>
                    </a:lnTo>
                    <a:lnTo>
                      <a:pt x="16954" y="1113"/>
                    </a:lnTo>
                    <a:lnTo>
                      <a:pt x="17115" y="1212"/>
                    </a:lnTo>
                    <a:lnTo>
                      <a:pt x="17276" y="1324"/>
                    </a:lnTo>
                    <a:lnTo>
                      <a:pt x="17412" y="1447"/>
                    </a:lnTo>
                    <a:lnTo>
                      <a:pt x="17548" y="1596"/>
                    </a:lnTo>
                    <a:lnTo>
                      <a:pt x="17659" y="1744"/>
                    </a:lnTo>
                    <a:lnTo>
                      <a:pt x="17758" y="1905"/>
                    </a:lnTo>
                    <a:lnTo>
                      <a:pt x="17845" y="2078"/>
                    </a:lnTo>
                    <a:lnTo>
                      <a:pt x="17907" y="2263"/>
                    </a:lnTo>
                    <a:lnTo>
                      <a:pt x="17956" y="2461"/>
                    </a:lnTo>
                    <a:lnTo>
                      <a:pt x="17993" y="2659"/>
                    </a:lnTo>
                    <a:lnTo>
                      <a:pt x="17993" y="2857"/>
                    </a:lnTo>
                    <a:lnTo>
                      <a:pt x="17993" y="3426"/>
                    </a:lnTo>
                    <a:lnTo>
                      <a:pt x="17993" y="3636"/>
                    </a:lnTo>
                    <a:lnTo>
                      <a:pt x="17956" y="3834"/>
                    </a:lnTo>
                    <a:lnTo>
                      <a:pt x="17907" y="4019"/>
                    </a:lnTo>
                    <a:lnTo>
                      <a:pt x="17845" y="4205"/>
                    </a:lnTo>
                    <a:lnTo>
                      <a:pt x="17758" y="4378"/>
                    </a:lnTo>
                    <a:lnTo>
                      <a:pt x="17659" y="4539"/>
                    </a:lnTo>
                    <a:lnTo>
                      <a:pt x="17548" y="4699"/>
                    </a:lnTo>
                    <a:lnTo>
                      <a:pt x="17412" y="4835"/>
                    </a:lnTo>
                    <a:lnTo>
                      <a:pt x="17276" y="4959"/>
                    </a:lnTo>
                    <a:lnTo>
                      <a:pt x="17115" y="5083"/>
                    </a:lnTo>
                    <a:lnTo>
                      <a:pt x="16954" y="5182"/>
                    </a:lnTo>
                    <a:lnTo>
                      <a:pt x="16781" y="5268"/>
                    </a:lnTo>
                    <a:lnTo>
                      <a:pt x="16596" y="5330"/>
                    </a:lnTo>
                    <a:lnTo>
                      <a:pt x="16410" y="5380"/>
                    </a:lnTo>
                    <a:lnTo>
                      <a:pt x="16212" y="5404"/>
                    </a:lnTo>
                    <a:lnTo>
                      <a:pt x="16002" y="5417"/>
                    </a:lnTo>
                    <a:lnTo>
                      <a:pt x="2857" y="5417"/>
                    </a:lnTo>
                    <a:lnTo>
                      <a:pt x="2659" y="5404"/>
                    </a:lnTo>
                    <a:lnTo>
                      <a:pt x="2462" y="5380"/>
                    </a:lnTo>
                    <a:lnTo>
                      <a:pt x="2264" y="5330"/>
                    </a:lnTo>
                    <a:lnTo>
                      <a:pt x="2078" y="5268"/>
                    </a:lnTo>
                    <a:lnTo>
                      <a:pt x="1905" y="5182"/>
                    </a:lnTo>
                    <a:lnTo>
                      <a:pt x="1744" y="5083"/>
                    </a:lnTo>
                    <a:lnTo>
                      <a:pt x="1596" y="4959"/>
                    </a:lnTo>
                    <a:lnTo>
                      <a:pt x="1448" y="4835"/>
                    </a:lnTo>
                    <a:lnTo>
                      <a:pt x="1324" y="4699"/>
                    </a:lnTo>
                    <a:lnTo>
                      <a:pt x="1213" y="4539"/>
                    </a:lnTo>
                    <a:lnTo>
                      <a:pt x="1101" y="4378"/>
                    </a:lnTo>
                    <a:lnTo>
                      <a:pt x="1027" y="4205"/>
                    </a:lnTo>
                    <a:lnTo>
                      <a:pt x="953" y="4019"/>
                    </a:lnTo>
                    <a:lnTo>
                      <a:pt x="903" y="3834"/>
                    </a:lnTo>
                    <a:lnTo>
                      <a:pt x="879" y="3636"/>
                    </a:lnTo>
                    <a:lnTo>
                      <a:pt x="866" y="3426"/>
                    </a:lnTo>
                    <a:lnTo>
                      <a:pt x="866" y="2857"/>
                    </a:lnTo>
                    <a:lnTo>
                      <a:pt x="879" y="2659"/>
                    </a:lnTo>
                    <a:lnTo>
                      <a:pt x="903" y="2461"/>
                    </a:lnTo>
                    <a:lnTo>
                      <a:pt x="953" y="2263"/>
                    </a:lnTo>
                    <a:lnTo>
                      <a:pt x="1027" y="2078"/>
                    </a:lnTo>
                    <a:lnTo>
                      <a:pt x="1101" y="1905"/>
                    </a:lnTo>
                    <a:lnTo>
                      <a:pt x="1213" y="1744"/>
                    </a:lnTo>
                    <a:lnTo>
                      <a:pt x="1324" y="1596"/>
                    </a:lnTo>
                    <a:lnTo>
                      <a:pt x="1448" y="1447"/>
                    </a:lnTo>
                    <a:lnTo>
                      <a:pt x="1596" y="1324"/>
                    </a:lnTo>
                    <a:lnTo>
                      <a:pt x="1744" y="1212"/>
                    </a:lnTo>
                    <a:lnTo>
                      <a:pt x="1905" y="1113"/>
                    </a:lnTo>
                    <a:lnTo>
                      <a:pt x="2078" y="1027"/>
                    </a:lnTo>
                    <a:lnTo>
                      <a:pt x="2264" y="953"/>
                    </a:lnTo>
                    <a:lnTo>
                      <a:pt x="2462" y="903"/>
                    </a:lnTo>
                    <a:lnTo>
                      <a:pt x="2659" y="878"/>
                    </a:lnTo>
                    <a:lnTo>
                      <a:pt x="2857" y="866"/>
                    </a:lnTo>
                    <a:close/>
                    <a:moveTo>
                      <a:pt x="2709" y="0"/>
                    </a:moveTo>
                    <a:lnTo>
                      <a:pt x="2561" y="13"/>
                    </a:lnTo>
                    <a:lnTo>
                      <a:pt x="2276" y="62"/>
                    </a:lnTo>
                    <a:lnTo>
                      <a:pt x="2004" y="124"/>
                    </a:lnTo>
                    <a:lnTo>
                      <a:pt x="1744" y="223"/>
                    </a:lnTo>
                    <a:lnTo>
                      <a:pt x="1497" y="347"/>
                    </a:lnTo>
                    <a:lnTo>
                      <a:pt x="1262" y="483"/>
                    </a:lnTo>
                    <a:lnTo>
                      <a:pt x="1040" y="656"/>
                    </a:lnTo>
                    <a:lnTo>
                      <a:pt x="842" y="841"/>
                    </a:lnTo>
                    <a:lnTo>
                      <a:pt x="656" y="1039"/>
                    </a:lnTo>
                    <a:lnTo>
                      <a:pt x="483" y="1262"/>
                    </a:lnTo>
                    <a:lnTo>
                      <a:pt x="347" y="1497"/>
                    </a:lnTo>
                    <a:lnTo>
                      <a:pt x="223" y="1744"/>
                    </a:lnTo>
                    <a:lnTo>
                      <a:pt x="124" y="2004"/>
                    </a:lnTo>
                    <a:lnTo>
                      <a:pt x="63" y="2288"/>
                    </a:lnTo>
                    <a:lnTo>
                      <a:pt x="13" y="2560"/>
                    </a:lnTo>
                    <a:lnTo>
                      <a:pt x="1" y="2708"/>
                    </a:lnTo>
                    <a:lnTo>
                      <a:pt x="1" y="2857"/>
                    </a:lnTo>
                    <a:lnTo>
                      <a:pt x="1" y="3426"/>
                    </a:lnTo>
                    <a:lnTo>
                      <a:pt x="1" y="3574"/>
                    </a:lnTo>
                    <a:lnTo>
                      <a:pt x="13" y="3722"/>
                    </a:lnTo>
                    <a:lnTo>
                      <a:pt x="63" y="4007"/>
                    </a:lnTo>
                    <a:lnTo>
                      <a:pt x="124" y="4279"/>
                    </a:lnTo>
                    <a:lnTo>
                      <a:pt x="223" y="4539"/>
                    </a:lnTo>
                    <a:lnTo>
                      <a:pt x="347" y="4786"/>
                    </a:lnTo>
                    <a:lnTo>
                      <a:pt x="483" y="5021"/>
                    </a:lnTo>
                    <a:lnTo>
                      <a:pt x="656" y="5243"/>
                    </a:lnTo>
                    <a:lnTo>
                      <a:pt x="842" y="5454"/>
                    </a:lnTo>
                    <a:lnTo>
                      <a:pt x="1040" y="5639"/>
                    </a:lnTo>
                    <a:lnTo>
                      <a:pt x="1262" y="5800"/>
                    </a:lnTo>
                    <a:lnTo>
                      <a:pt x="1497" y="5948"/>
                    </a:lnTo>
                    <a:lnTo>
                      <a:pt x="1744" y="6060"/>
                    </a:lnTo>
                    <a:lnTo>
                      <a:pt x="2004" y="6159"/>
                    </a:lnTo>
                    <a:lnTo>
                      <a:pt x="2276" y="6233"/>
                    </a:lnTo>
                    <a:lnTo>
                      <a:pt x="2561" y="6270"/>
                    </a:lnTo>
                    <a:lnTo>
                      <a:pt x="2709" y="6282"/>
                    </a:lnTo>
                    <a:lnTo>
                      <a:pt x="16151" y="6282"/>
                    </a:lnTo>
                    <a:lnTo>
                      <a:pt x="16299" y="6270"/>
                    </a:lnTo>
                    <a:lnTo>
                      <a:pt x="16583" y="6233"/>
                    </a:lnTo>
                    <a:lnTo>
                      <a:pt x="16855" y="6159"/>
                    </a:lnTo>
                    <a:lnTo>
                      <a:pt x="17115" y="6060"/>
                    </a:lnTo>
                    <a:lnTo>
                      <a:pt x="17375" y="5948"/>
                    </a:lnTo>
                    <a:lnTo>
                      <a:pt x="17610" y="5800"/>
                    </a:lnTo>
                    <a:lnTo>
                      <a:pt x="17820" y="5639"/>
                    </a:lnTo>
                    <a:lnTo>
                      <a:pt x="18030" y="5454"/>
                    </a:lnTo>
                    <a:lnTo>
                      <a:pt x="18216" y="5243"/>
                    </a:lnTo>
                    <a:lnTo>
                      <a:pt x="18376" y="5021"/>
                    </a:lnTo>
                    <a:lnTo>
                      <a:pt x="18525" y="4786"/>
                    </a:lnTo>
                    <a:lnTo>
                      <a:pt x="18636" y="4539"/>
                    </a:lnTo>
                    <a:lnTo>
                      <a:pt x="18735" y="4279"/>
                    </a:lnTo>
                    <a:lnTo>
                      <a:pt x="18809" y="4007"/>
                    </a:lnTo>
                    <a:lnTo>
                      <a:pt x="18846" y="3722"/>
                    </a:lnTo>
                    <a:lnTo>
                      <a:pt x="18859" y="3574"/>
                    </a:lnTo>
                    <a:lnTo>
                      <a:pt x="18871" y="3426"/>
                    </a:lnTo>
                    <a:lnTo>
                      <a:pt x="18871" y="2857"/>
                    </a:lnTo>
                    <a:lnTo>
                      <a:pt x="18859" y="2708"/>
                    </a:lnTo>
                    <a:lnTo>
                      <a:pt x="18846" y="2560"/>
                    </a:lnTo>
                    <a:lnTo>
                      <a:pt x="18809" y="2288"/>
                    </a:lnTo>
                    <a:lnTo>
                      <a:pt x="18735" y="2004"/>
                    </a:lnTo>
                    <a:lnTo>
                      <a:pt x="18636" y="1744"/>
                    </a:lnTo>
                    <a:lnTo>
                      <a:pt x="18525" y="1497"/>
                    </a:lnTo>
                    <a:lnTo>
                      <a:pt x="18376" y="1262"/>
                    </a:lnTo>
                    <a:lnTo>
                      <a:pt x="18216" y="1039"/>
                    </a:lnTo>
                    <a:lnTo>
                      <a:pt x="18030" y="841"/>
                    </a:lnTo>
                    <a:lnTo>
                      <a:pt x="17820" y="656"/>
                    </a:lnTo>
                    <a:lnTo>
                      <a:pt x="17610" y="483"/>
                    </a:lnTo>
                    <a:lnTo>
                      <a:pt x="17375" y="347"/>
                    </a:lnTo>
                    <a:lnTo>
                      <a:pt x="17115" y="223"/>
                    </a:lnTo>
                    <a:lnTo>
                      <a:pt x="16855" y="124"/>
                    </a:lnTo>
                    <a:lnTo>
                      <a:pt x="16583" y="62"/>
                    </a:lnTo>
                    <a:lnTo>
                      <a:pt x="16299" y="13"/>
                    </a:lnTo>
                    <a:lnTo>
                      <a:pt x="16151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1"/>
              <p:cNvSpPr/>
              <p:nvPr/>
            </p:nvSpPr>
            <p:spPr>
              <a:xfrm>
                <a:off x="4358688" y="3421275"/>
                <a:ext cx="1085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1300" extrusionOk="0">
                    <a:moveTo>
                      <a:pt x="643" y="1"/>
                    </a:moveTo>
                    <a:lnTo>
                      <a:pt x="519" y="13"/>
                    </a:lnTo>
                    <a:lnTo>
                      <a:pt x="396" y="50"/>
                    </a:lnTo>
                    <a:lnTo>
                      <a:pt x="284" y="112"/>
                    </a:lnTo>
                    <a:lnTo>
                      <a:pt x="186" y="186"/>
                    </a:lnTo>
                    <a:lnTo>
                      <a:pt x="111" y="285"/>
                    </a:lnTo>
                    <a:lnTo>
                      <a:pt x="50" y="397"/>
                    </a:lnTo>
                    <a:lnTo>
                      <a:pt x="12" y="520"/>
                    </a:lnTo>
                    <a:lnTo>
                      <a:pt x="0" y="644"/>
                    </a:lnTo>
                    <a:lnTo>
                      <a:pt x="12" y="780"/>
                    </a:lnTo>
                    <a:lnTo>
                      <a:pt x="50" y="904"/>
                    </a:lnTo>
                    <a:lnTo>
                      <a:pt x="111" y="1015"/>
                    </a:lnTo>
                    <a:lnTo>
                      <a:pt x="186" y="1114"/>
                    </a:lnTo>
                    <a:lnTo>
                      <a:pt x="284" y="1188"/>
                    </a:lnTo>
                    <a:lnTo>
                      <a:pt x="396" y="1250"/>
                    </a:lnTo>
                    <a:lnTo>
                      <a:pt x="519" y="1287"/>
                    </a:lnTo>
                    <a:lnTo>
                      <a:pt x="643" y="1299"/>
                    </a:lnTo>
                    <a:lnTo>
                      <a:pt x="3685" y="1299"/>
                    </a:lnTo>
                    <a:lnTo>
                      <a:pt x="3821" y="1287"/>
                    </a:lnTo>
                    <a:lnTo>
                      <a:pt x="3932" y="1250"/>
                    </a:lnTo>
                    <a:lnTo>
                      <a:pt x="4044" y="1188"/>
                    </a:lnTo>
                    <a:lnTo>
                      <a:pt x="4143" y="1114"/>
                    </a:lnTo>
                    <a:lnTo>
                      <a:pt x="4229" y="1015"/>
                    </a:lnTo>
                    <a:lnTo>
                      <a:pt x="4279" y="904"/>
                    </a:lnTo>
                    <a:lnTo>
                      <a:pt x="4328" y="780"/>
                    </a:lnTo>
                    <a:lnTo>
                      <a:pt x="4340" y="644"/>
                    </a:lnTo>
                    <a:lnTo>
                      <a:pt x="4328" y="520"/>
                    </a:lnTo>
                    <a:lnTo>
                      <a:pt x="4279" y="397"/>
                    </a:lnTo>
                    <a:lnTo>
                      <a:pt x="4229" y="285"/>
                    </a:lnTo>
                    <a:lnTo>
                      <a:pt x="4143" y="186"/>
                    </a:lnTo>
                    <a:lnTo>
                      <a:pt x="4044" y="112"/>
                    </a:lnTo>
                    <a:lnTo>
                      <a:pt x="3932" y="50"/>
                    </a:lnTo>
                    <a:lnTo>
                      <a:pt x="3821" y="13"/>
                    </a:lnTo>
                    <a:lnTo>
                      <a:pt x="36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1"/>
              <p:cNvSpPr/>
              <p:nvPr/>
            </p:nvSpPr>
            <p:spPr>
              <a:xfrm>
                <a:off x="4309513" y="3519275"/>
                <a:ext cx="157700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1300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7" y="50"/>
                    </a:lnTo>
                    <a:lnTo>
                      <a:pt x="285" y="112"/>
                    </a:lnTo>
                    <a:lnTo>
                      <a:pt x="199" y="186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1" y="644"/>
                    </a:lnTo>
                    <a:lnTo>
                      <a:pt x="13" y="780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99" y="1114"/>
                    </a:lnTo>
                    <a:lnTo>
                      <a:pt x="285" y="1188"/>
                    </a:lnTo>
                    <a:lnTo>
                      <a:pt x="397" y="1250"/>
                    </a:lnTo>
                    <a:lnTo>
                      <a:pt x="520" y="1287"/>
                    </a:lnTo>
                    <a:lnTo>
                      <a:pt x="656" y="1299"/>
                    </a:lnTo>
                    <a:lnTo>
                      <a:pt x="5652" y="1299"/>
                    </a:lnTo>
                    <a:lnTo>
                      <a:pt x="5788" y="1287"/>
                    </a:lnTo>
                    <a:lnTo>
                      <a:pt x="5899" y="1250"/>
                    </a:lnTo>
                    <a:lnTo>
                      <a:pt x="6011" y="1188"/>
                    </a:lnTo>
                    <a:lnTo>
                      <a:pt x="6110" y="1114"/>
                    </a:lnTo>
                    <a:lnTo>
                      <a:pt x="6196" y="1015"/>
                    </a:lnTo>
                    <a:lnTo>
                      <a:pt x="6246" y="903"/>
                    </a:lnTo>
                    <a:lnTo>
                      <a:pt x="6295" y="780"/>
                    </a:lnTo>
                    <a:lnTo>
                      <a:pt x="6307" y="644"/>
                    </a:lnTo>
                    <a:lnTo>
                      <a:pt x="6295" y="520"/>
                    </a:lnTo>
                    <a:lnTo>
                      <a:pt x="6246" y="396"/>
                    </a:lnTo>
                    <a:lnTo>
                      <a:pt x="6196" y="285"/>
                    </a:lnTo>
                    <a:lnTo>
                      <a:pt x="6110" y="186"/>
                    </a:lnTo>
                    <a:lnTo>
                      <a:pt x="6011" y="112"/>
                    </a:lnTo>
                    <a:lnTo>
                      <a:pt x="5899" y="50"/>
                    </a:lnTo>
                    <a:lnTo>
                      <a:pt x="5788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1"/>
              <p:cNvSpPr/>
              <p:nvPr/>
            </p:nvSpPr>
            <p:spPr>
              <a:xfrm>
                <a:off x="4358688" y="3617275"/>
                <a:ext cx="1085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1300" extrusionOk="0">
                    <a:moveTo>
                      <a:pt x="643" y="1"/>
                    </a:moveTo>
                    <a:lnTo>
                      <a:pt x="519" y="13"/>
                    </a:lnTo>
                    <a:lnTo>
                      <a:pt x="396" y="50"/>
                    </a:lnTo>
                    <a:lnTo>
                      <a:pt x="284" y="112"/>
                    </a:lnTo>
                    <a:lnTo>
                      <a:pt x="186" y="186"/>
                    </a:lnTo>
                    <a:lnTo>
                      <a:pt x="111" y="285"/>
                    </a:lnTo>
                    <a:lnTo>
                      <a:pt x="50" y="396"/>
                    </a:lnTo>
                    <a:lnTo>
                      <a:pt x="12" y="520"/>
                    </a:lnTo>
                    <a:lnTo>
                      <a:pt x="0" y="656"/>
                    </a:lnTo>
                    <a:lnTo>
                      <a:pt x="12" y="780"/>
                    </a:lnTo>
                    <a:lnTo>
                      <a:pt x="50" y="903"/>
                    </a:lnTo>
                    <a:lnTo>
                      <a:pt x="111" y="1015"/>
                    </a:lnTo>
                    <a:lnTo>
                      <a:pt x="186" y="1114"/>
                    </a:lnTo>
                    <a:lnTo>
                      <a:pt x="284" y="1188"/>
                    </a:lnTo>
                    <a:lnTo>
                      <a:pt x="396" y="1250"/>
                    </a:lnTo>
                    <a:lnTo>
                      <a:pt x="519" y="1287"/>
                    </a:lnTo>
                    <a:lnTo>
                      <a:pt x="643" y="1299"/>
                    </a:lnTo>
                    <a:lnTo>
                      <a:pt x="3685" y="1299"/>
                    </a:lnTo>
                    <a:lnTo>
                      <a:pt x="3821" y="1287"/>
                    </a:lnTo>
                    <a:lnTo>
                      <a:pt x="3932" y="1250"/>
                    </a:lnTo>
                    <a:lnTo>
                      <a:pt x="4044" y="1188"/>
                    </a:lnTo>
                    <a:lnTo>
                      <a:pt x="4143" y="1114"/>
                    </a:lnTo>
                    <a:lnTo>
                      <a:pt x="4229" y="1015"/>
                    </a:lnTo>
                    <a:lnTo>
                      <a:pt x="4279" y="903"/>
                    </a:lnTo>
                    <a:lnTo>
                      <a:pt x="4328" y="780"/>
                    </a:lnTo>
                    <a:lnTo>
                      <a:pt x="4340" y="656"/>
                    </a:lnTo>
                    <a:lnTo>
                      <a:pt x="4328" y="520"/>
                    </a:lnTo>
                    <a:lnTo>
                      <a:pt x="4279" y="396"/>
                    </a:lnTo>
                    <a:lnTo>
                      <a:pt x="4229" y="285"/>
                    </a:lnTo>
                    <a:lnTo>
                      <a:pt x="4143" y="186"/>
                    </a:lnTo>
                    <a:lnTo>
                      <a:pt x="4044" y="112"/>
                    </a:lnTo>
                    <a:lnTo>
                      <a:pt x="3932" y="50"/>
                    </a:lnTo>
                    <a:lnTo>
                      <a:pt x="3821" y="13"/>
                    </a:lnTo>
                    <a:lnTo>
                      <a:pt x="36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1"/>
              <p:cNvSpPr/>
              <p:nvPr/>
            </p:nvSpPr>
            <p:spPr>
              <a:xfrm>
                <a:off x="4309513" y="3715275"/>
                <a:ext cx="157700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1300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7" y="50"/>
                    </a:lnTo>
                    <a:lnTo>
                      <a:pt x="285" y="112"/>
                    </a:lnTo>
                    <a:lnTo>
                      <a:pt x="199" y="199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3" y="780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99" y="1114"/>
                    </a:lnTo>
                    <a:lnTo>
                      <a:pt x="285" y="1188"/>
                    </a:lnTo>
                    <a:lnTo>
                      <a:pt x="397" y="1250"/>
                    </a:lnTo>
                    <a:lnTo>
                      <a:pt x="520" y="1287"/>
                    </a:lnTo>
                    <a:lnTo>
                      <a:pt x="656" y="1299"/>
                    </a:lnTo>
                    <a:lnTo>
                      <a:pt x="5652" y="1299"/>
                    </a:lnTo>
                    <a:lnTo>
                      <a:pt x="5788" y="1287"/>
                    </a:lnTo>
                    <a:lnTo>
                      <a:pt x="5899" y="1250"/>
                    </a:lnTo>
                    <a:lnTo>
                      <a:pt x="6011" y="1188"/>
                    </a:lnTo>
                    <a:lnTo>
                      <a:pt x="6110" y="1114"/>
                    </a:lnTo>
                    <a:lnTo>
                      <a:pt x="6196" y="1015"/>
                    </a:lnTo>
                    <a:lnTo>
                      <a:pt x="6246" y="903"/>
                    </a:lnTo>
                    <a:lnTo>
                      <a:pt x="6295" y="780"/>
                    </a:lnTo>
                    <a:lnTo>
                      <a:pt x="6307" y="656"/>
                    </a:lnTo>
                    <a:lnTo>
                      <a:pt x="6295" y="520"/>
                    </a:lnTo>
                    <a:lnTo>
                      <a:pt x="6246" y="396"/>
                    </a:lnTo>
                    <a:lnTo>
                      <a:pt x="6196" y="285"/>
                    </a:lnTo>
                    <a:lnTo>
                      <a:pt x="6110" y="199"/>
                    </a:lnTo>
                    <a:lnTo>
                      <a:pt x="6011" y="112"/>
                    </a:lnTo>
                    <a:lnTo>
                      <a:pt x="5899" y="50"/>
                    </a:lnTo>
                    <a:lnTo>
                      <a:pt x="5788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1"/>
              <p:cNvSpPr/>
              <p:nvPr/>
            </p:nvSpPr>
            <p:spPr>
              <a:xfrm>
                <a:off x="4309513" y="3813275"/>
                <a:ext cx="157700" cy="32800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1312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7" y="50"/>
                    </a:lnTo>
                    <a:lnTo>
                      <a:pt x="285" y="112"/>
                    </a:lnTo>
                    <a:lnTo>
                      <a:pt x="199" y="199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3" y="792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99" y="1114"/>
                    </a:lnTo>
                    <a:lnTo>
                      <a:pt x="285" y="1200"/>
                    </a:lnTo>
                    <a:lnTo>
                      <a:pt x="397" y="1250"/>
                    </a:lnTo>
                    <a:lnTo>
                      <a:pt x="520" y="1299"/>
                    </a:lnTo>
                    <a:lnTo>
                      <a:pt x="656" y="1311"/>
                    </a:lnTo>
                    <a:lnTo>
                      <a:pt x="5652" y="1311"/>
                    </a:lnTo>
                    <a:lnTo>
                      <a:pt x="5788" y="1299"/>
                    </a:lnTo>
                    <a:lnTo>
                      <a:pt x="5899" y="1250"/>
                    </a:lnTo>
                    <a:lnTo>
                      <a:pt x="6011" y="1200"/>
                    </a:lnTo>
                    <a:lnTo>
                      <a:pt x="6110" y="1114"/>
                    </a:lnTo>
                    <a:lnTo>
                      <a:pt x="6196" y="1015"/>
                    </a:lnTo>
                    <a:lnTo>
                      <a:pt x="6246" y="903"/>
                    </a:lnTo>
                    <a:lnTo>
                      <a:pt x="6295" y="792"/>
                    </a:lnTo>
                    <a:lnTo>
                      <a:pt x="6307" y="656"/>
                    </a:lnTo>
                    <a:lnTo>
                      <a:pt x="6295" y="520"/>
                    </a:lnTo>
                    <a:lnTo>
                      <a:pt x="6246" y="396"/>
                    </a:lnTo>
                    <a:lnTo>
                      <a:pt x="6196" y="285"/>
                    </a:lnTo>
                    <a:lnTo>
                      <a:pt x="6110" y="199"/>
                    </a:lnTo>
                    <a:lnTo>
                      <a:pt x="6011" y="112"/>
                    </a:lnTo>
                    <a:lnTo>
                      <a:pt x="5899" y="50"/>
                    </a:lnTo>
                    <a:lnTo>
                      <a:pt x="5788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1"/>
              <p:cNvSpPr/>
              <p:nvPr/>
            </p:nvSpPr>
            <p:spPr>
              <a:xfrm>
                <a:off x="4309513" y="3911275"/>
                <a:ext cx="157700" cy="32800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1312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7" y="62"/>
                    </a:lnTo>
                    <a:lnTo>
                      <a:pt x="285" y="112"/>
                    </a:lnTo>
                    <a:lnTo>
                      <a:pt x="199" y="198"/>
                    </a:lnTo>
                    <a:lnTo>
                      <a:pt x="112" y="297"/>
                    </a:lnTo>
                    <a:lnTo>
                      <a:pt x="50" y="409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3" y="792"/>
                    </a:lnTo>
                    <a:lnTo>
                      <a:pt x="50" y="916"/>
                    </a:lnTo>
                    <a:lnTo>
                      <a:pt x="112" y="1027"/>
                    </a:lnTo>
                    <a:lnTo>
                      <a:pt x="199" y="1114"/>
                    </a:lnTo>
                    <a:lnTo>
                      <a:pt x="285" y="1200"/>
                    </a:lnTo>
                    <a:lnTo>
                      <a:pt x="397" y="1262"/>
                    </a:lnTo>
                    <a:lnTo>
                      <a:pt x="520" y="1299"/>
                    </a:lnTo>
                    <a:lnTo>
                      <a:pt x="656" y="1311"/>
                    </a:lnTo>
                    <a:lnTo>
                      <a:pt x="5652" y="1311"/>
                    </a:lnTo>
                    <a:lnTo>
                      <a:pt x="5788" y="1299"/>
                    </a:lnTo>
                    <a:lnTo>
                      <a:pt x="5899" y="1262"/>
                    </a:lnTo>
                    <a:lnTo>
                      <a:pt x="6011" y="1200"/>
                    </a:lnTo>
                    <a:lnTo>
                      <a:pt x="6110" y="1114"/>
                    </a:lnTo>
                    <a:lnTo>
                      <a:pt x="6196" y="1027"/>
                    </a:lnTo>
                    <a:lnTo>
                      <a:pt x="6246" y="916"/>
                    </a:lnTo>
                    <a:lnTo>
                      <a:pt x="6295" y="792"/>
                    </a:lnTo>
                    <a:lnTo>
                      <a:pt x="6307" y="656"/>
                    </a:lnTo>
                    <a:lnTo>
                      <a:pt x="6295" y="520"/>
                    </a:lnTo>
                    <a:lnTo>
                      <a:pt x="6246" y="409"/>
                    </a:lnTo>
                    <a:lnTo>
                      <a:pt x="6196" y="297"/>
                    </a:lnTo>
                    <a:lnTo>
                      <a:pt x="6110" y="198"/>
                    </a:lnTo>
                    <a:lnTo>
                      <a:pt x="6011" y="112"/>
                    </a:lnTo>
                    <a:lnTo>
                      <a:pt x="5899" y="62"/>
                    </a:lnTo>
                    <a:lnTo>
                      <a:pt x="5788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1"/>
              <p:cNvSpPr/>
              <p:nvPr/>
            </p:nvSpPr>
            <p:spPr>
              <a:xfrm>
                <a:off x="4132688" y="4076050"/>
                <a:ext cx="338850" cy="500850"/>
              </a:xfrm>
              <a:custGeom>
                <a:avLst/>
                <a:gdLst/>
                <a:ahLst/>
                <a:cxnLst/>
                <a:rect l="l" t="t" r="r" b="b"/>
                <a:pathLst>
                  <a:path w="13554" h="20034" extrusionOk="0">
                    <a:moveTo>
                      <a:pt x="13059" y="1"/>
                    </a:moveTo>
                    <a:lnTo>
                      <a:pt x="12193" y="322"/>
                    </a:lnTo>
                    <a:lnTo>
                      <a:pt x="11748" y="470"/>
                    </a:lnTo>
                    <a:lnTo>
                      <a:pt x="11303" y="619"/>
                    </a:lnTo>
                    <a:lnTo>
                      <a:pt x="10858" y="755"/>
                    </a:lnTo>
                    <a:lnTo>
                      <a:pt x="10413" y="879"/>
                    </a:lnTo>
                    <a:lnTo>
                      <a:pt x="9968" y="1002"/>
                    </a:lnTo>
                    <a:lnTo>
                      <a:pt x="9510" y="1101"/>
                    </a:lnTo>
                    <a:lnTo>
                      <a:pt x="9065" y="1188"/>
                    </a:lnTo>
                    <a:lnTo>
                      <a:pt x="8607" y="1250"/>
                    </a:lnTo>
                    <a:lnTo>
                      <a:pt x="8150" y="1287"/>
                    </a:lnTo>
                    <a:lnTo>
                      <a:pt x="7705" y="1311"/>
                    </a:lnTo>
                    <a:lnTo>
                      <a:pt x="7247" y="1299"/>
                    </a:lnTo>
                    <a:lnTo>
                      <a:pt x="6802" y="1262"/>
                    </a:lnTo>
                    <a:lnTo>
                      <a:pt x="6579" y="1237"/>
                    </a:lnTo>
                    <a:lnTo>
                      <a:pt x="6357" y="1200"/>
                    </a:lnTo>
                    <a:lnTo>
                      <a:pt x="6134" y="1163"/>
                    </a:lnTo>
                    <a:lnTo>
                      <a:pt x="5899" y="1101"/>
                    </a:lnTo>
                    <a:lnTo>
                      <a:pt x="5578" y="1015"/>
                    </a:lnTo>
                    <a:lnTo>
                      <a:pt x="5244" y="903"/>
                    </a:lnTo>
                    <a:lnTo>
                      <a:pt x="4601" y="681"/>
                    </a:lnTo>
                    <a:lnTo>
                      <a:pt x="4279" y="557"/>
                    </a:lnTo>
                    <a:lnTo>
                      <a:pt x="3958" y="446"/>
                    </a:lnTo>
                    <a:lnTo>
                      <a:pt x="3624" y="347"/>
                    </a:lnTo>
                    <a:lnTo>
                      <a:pt x="3290" y="273"/>
                    </a:lnTo>
                    <a:lnTo>
                      <a:pt x="2956" y="211"/>
                    </a:lnTo>
                    <a:lnTo>
                      <a:pt x="2783" y="186"/>
                    </a:lnTo>
                    <a:lnTo>
                      <a:pt x="2610" y="186"/>
                    </a:lnTo>
                    <a:lnTo>
                      <a:pt x="2437" y="174"/>
                    </a:lnTo>
                    <a:lnTo>
                      <a:pt x="2251" y="186"/>
                    </a:lnTo>
                    <a:lnTo>
                      <a:pt x="2090" y="198"/>
                    </a:lnTo>
                    <a:lnTo>
                      <a:pt x="1917" y="223"/>
                    </a:lnTo>
                    <a:lnTo>
                      <a:pt x="1744" y="260"/>
                    </a:lnTo>
                    <a:lnTo>
                      <a:pt x="1583" y="310"/>
                    </a:lnTo>
                    <a:lnTo>
                      <a:pt x="1423" y="359"/>
                    </a:lnTo>
                    <a:lnTo>
                      <a:pt x="1274" y="433"/>
                    </a:lnTo>
                    <a:lnTo>
                      <a:pt x="1126" y="508"/>
                    </a:lnTo>
                    <a:lnTo>
                      <a:pt x="990" y="606"/>
                    </a:lnTo>
                    <a:lnTo>
                      <a:pt x="854" y="705"/>
                    </a:lnTo>
                    <a:lnTo>
                      <a:pt x="730" y="829"/>
                    </a:lnTo>
                    <a:lnTo>
                      <a:pt x="1" y="2696"/>
                    </a:lnTo>
                    <a:lnTo>
                      <a:pt x="1" y="12057"/>
                    </a:lnTo>
                    <a:lnTo>
                      <a:pt x="13" y="12515"/>
                    </a:lnTo>
                    <a:lnTo>
                      <a:pt x="38" y="12972"/>
                    </a:lnTo>
                    <a:lnTo>
                      <a:pt x="75" y="13417"/>
                    </a:lnTo>
                    <a:lnTo>
                      <a:pt x="137" y="13838"/>
                    </a:lnTo>
                    <a:lnTo>
                      <a:pt x="211" y="14246"/>
                    </a:lnTo>
                    <a:lnTo>
                      <a:pt x="310" y="14654"/>
                    </a:lnTo>
                    <a:lnTo>
                      <a:pt x="409" y="15037"/>
                    </a:lnTo>
                    <a:lnTo>
                      <a:pt x="532" y="15421"/>
                    </a:lnTo>
                    <a:lnTo>
                      <a:pt x="668" y="15779"/>
                    </a:lnTo>
                    <a:lnTo>
                      <a:pt x="817" y="16126"/>
                    </a:lnTo>
                    <a:lnTo>
                      <a:pt x="978" y="16459"/>
                    </a:lnTo>
                    <a:lnTo>
                      <a:pt x="1163" y="16781"/>
                    </a:lnTo>
                    <a:lnTo>
                      <a:pt x="1349" y="17090"/>
                    </a:lnTo>
                    <a:lnTo>
                      <a:pt x="1546" y="17374"/>
                    </a:lnTo>
                    <a:lnTo>
                      <a:pt x="1757" y="17659"/>
                    </a:lnTo>
                    <a:lnTo>
                      <a:pt x="1992" y="17919"/>
                    </a:lnTo>
                    <a:lnTo>
                      <a:pt x="2226" y="18166"/>
                    </a:lnTo>
                    <a:lnTo>
                      <a:pt x="2461" y="18401"/>
                    </a:lnTo>
                    <a:lnTo>
                      <a:pt x="2721" y="18623"/>
                    </a:lnTo>
                    <a:lnTo>
                      <a:pt x="2993" y="18834"/>
                    </a:lnTo>
                    <a:lnTo>
                      <a:pt x="3265" y="19019"/>
                    </a:lnTo>
                    <a:lnTo>
                      <a:pt x="3550" y="19192"/>
                    </a:lnTo>
                    <a:lnTo>
                      <a:pt x="3834" y="19341"/>
                    </a:lnTo>
                    <a:lnTo>
                      <a:pt x="4143" y="19489"/>
                    </a:lnTo>
                    <a:lnTo>
                      <a:pt x="4452" y="19613"/>
                    </a:lnTo>
                    <a:lnTo>
                      <a:pt x="4761" y="19724"/>
                    </a:lnTo>
                    <a:lnTo>
                      <a:pt x="5083" y="19811"/>
                    </a:lnTo>
                    <a:lnTo>
                      <a:pt x="5417" y="19897"/>
                    </a:lnTo>
                    <a:lnTo>
                      <a:pt x="5751" y="19947"/>
                    </a:lnTo>
                    <a:lnTo>
                      <a:pt x="6085" y="19996"/>
                    </a:lnTo>
                    <a:lnTo>
                      <a:pt x="6431" y="20021"/>
                    </a:lnTo>
                    <a:lnTo>
                      <a:pt x="6777" y="20033"/>
                    </a:lnTo>
                    <a:lnTo>
                      <a:pt x="7123" y="20021"/>
                    </a:lnTo>
                    <a:lnTo>
                      <a:pt x="7470" y="19996"/>
                    </a:lnTo>
                    <a:lnTo>
                      <a:pt x="7803" y="19947"/>
                    </a:lnTo>
                    <a:lnTo>
                      <a:pt x="8137" y="19897"/>
                    </a:lnTo>
                    <a:lnTo>
                      <a:pt x="8471" y="19811"/>
                    </a:lnTo>
                    <a:lnTo>
                      <a:pt x="8793" y="19724"/>
                    </a:lnTo>
                    <a:lnTo>
                      <a:pt x="9102" y="19613"/>
                    </a:lnTo>
                    <a:lnTo>
                      <a:pt x="9411" y="19489"/>
                    </a:lnTo>
                    <a:lnTo>
                      <a:pt x="9720" y="19341"/>
                    </a:lnTo>
                    <a:lnTo>
                      <a:pt x="10005" y="19192"/>
                    </a:lnTo>
                    <a:lnTo>
                      <a:pt x="10289" y="19019"/>
                    </a:lnTo>
                    <a:lnTo>
                      <a:pt x="10561" y="18834"/>
                    </a:lnTo>
                    <a:lnTo>
                      <a:pt x="10833" y="18623"/>
                    </a:lnTo>
                    <a:lnTo>
                      <a:pt x="11093" y="18401"/>
                    </a:lnTo>
                    <a:lnTo>
                      <a:pt x="11328" y="18166"/>
                    </a:lnTo>
                    <a:lnTo>
                      <a:pt x="11563" y="17919"/>
                    </a:lnTo>
                    <a:lnTo>
                      <a:pt x="11798" y="17659"/>
                    </a:lnTo>
                    <a:lnTo>
                      <a:pt x="12008" y="17374"/>
                    </a:lnTo>
                    <a:lnTo>
                      <a:pt x="12206" y="17090"/>
                    </a:lnTo>
                    <a:lnTo>
                      <a:pt x="12391" y="16781"/>
                    </a:lnTo>
                    <a:lnTo>
                      <a:pt x="12577" y="16459"/>
                    </a:lnTo>
                    <a:lnTo>
                      <a:pt x="12737" y="16126"/>
                    </a:lnTo>
                    <a:lnTo>
                      <a:pt x="12886" y="15779"/>
                    </a:lnTo>
                    <a:lnTo>
                      <a:pt x="13022" y="15421"/>
                    </a:lnTo>
                    <a:lnTo>
                      <a:pt x="13146" y="15037"/>
                    </a:lnTo>
                    <a:lnTo>
                      <a:pt x="13244" y="14654"/>
                    </a:lnTo>
                    <a:lnTo>
                      <a:pt x="13343" y="14246"/>
                    </a:lnTo>
                    <a:lnTo>
                      <a:pt x="13418" y="13838"/>
                    </a:lnTo>
                    <a:lnTo>
                      <a:pt x="13479" y="13417"/>
                    </a:lnTo>
                    <a:lnTo>
                      <a:pt x="13517" y="12972"/>
                    </a:lnTo>
                    <a:lnTo>
                      <a:pt x="13541" y="12515"/>
                    </a:lnTo>
                    <a:lnTo>
                      <a:pt x="13554" y="12057"/>
                    </a:lnTo>
                    <a:lnTo>
                      <a:pt x="13554" y="767"/>
                    </a:lnTo>
                    <a:lnTo>
                      <a:pt x="13232" y="384"/>
                    </a:lnTo>
                    <a:lnTo>
                      <a:pt x="130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1"/>
              <p:cNvSpPr/>
              <p:nvPr/>
            </p:nvSpPr>
            <p:spPr>
              <a:xfrm>
                <a:off x="4121863" y="4065225"/>
                <a:ext cx="360500" cy="522475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20899" extrusionOk="0">
                    <a:moveTo>
                      <a:pt x="13257" y="978"/>
                    </a:moveTo>
                    <a:lnTo>
                      <a:pt x="13269" y="990"/>
                    </a:lnTo>
                    <a:lnTo>
                      <a:pt x="13294" y="1039"/>
                    </a:lnTo>
                    <a:lnTo>
                      <a:pt x="13331" y="1089"/>
                    </a:lnTo>
                    <a:lnTo>
                      <a:pt x="13554" y="1361"/>
                    </a:lnTo>
                    <a:lnTo>
                      <a:pt x="13554" y="12490"/>
                    </a:lnTo>
                    <a:lnTo>
                      <a:pt x="13541" y="12911"/>
                    </a:lnTo>
                    <a:lnTo>
                      <a:pt x="13517" y="13331"/>
                    </a:lnTo>
                    <a:lnTo>
                      <a:pt x="13480" y="13739"/>
                    </a:lnTo>
                    <a:lnTo>
                      <a:pt x="13430" y="14135"/>
                    </a:lnTo>
                    <a:lnTo>
                      <a:pt x="13368" y="14518"/>
                    </a:lnTo>
                    <a:lnTo>
                      <a:pt x="13282" y="14902"/>
                    </a:lnTo>
                    <a:lnTo>
                      <a:pt x="13183" y="15260"/>
                    </a:lnTo>
                    <a:lnTo>
                      <a:pt x="13072" y="15619"/>
                    </a:lnTo>
                    <a:lnTo>
                      <a:pt x="12948" y="15965"/>
                    </a:lnTo>
                    <a:lnTo>
                      <a:pt x="12812" y="16299"/>
                    </a:lnTo>
                    <a:lnTo>
                      <a:pt x="12651" y="16620"/>
                    </a:lnTo>
                    <a:lnTo>
                      <a:pt x="12490" y="16942"/>
                    </a:lnTo>
                    <a:lnTo>
                      <a:pt x="12305" y="17239"/>
                    </a:lnTo>
                    <a:lnTo>
                      <a:pt x="12107" y="17523"/>
                    </a:lnTo>
                    <a:lnTo>
                      <a:pt x="11897" y="17807"/>
                    </a:lnTo>
                    <a:lnTo>
                      <a:pt x="11674" y="18067"/>
                    </a:lnTo>
                    <a:lnTo>
                      <a:pt x="11464" y="18290"/>
                    </a:lnTo>
                    <a:lnTo>
                      <a:pt x="11229" y="18512"/>
                    </a:lnTo>
                    <a:lnTo>
                      <a:pt x="10994" y="18710"/>
                    </a:lnTo>
                    <a:lnTo>
                      <a:pt x="10747" y="18908"/>
                    </a:lnTo>
                    <a:lnTo>
                      <a:pt x="10487" y="19081"/>
                    </a:lnTo>
                    <a:lnTo>
                      <a:pt x="10227" y="19242"/>
                    </a:lnTo>
                    <a:lnTo>
                      <a:pt x="9955" y="19390"/>
                    </a:lnTo>
                    <a:lnTo>
                      <a:pt x="9671" y="19526"/>
                    </a:lnTo>
                    <a:lnTo>
                      <a:pt x="9387" y="19638"/>
                    </a:lnTo>
                    <a:lnTo>
                      <a:pt x="9090" y="19737"/>
                    </a:lnTo>
                    <a:lnTo>
                      <a:pt x="8793" y="19823"/>
                    </a:lnTo>
                    <a:lnTo>
                      <a:pt x="8484" y="19897"/>
                    </a:lnTo>
                    <a:lnTo>
                      <a:pt x="8175" y="19959"/>
                    </a:lnTo>
                    <a:lnTo>
                      <a:pt x="7853" y="19996"/>
                    </a:lnTo>
                    <a:lnTo>
                      <a:pt x="7532" y="20021"/>
                    </a:lnTo>
                    <a:lnTo>
                      <a:pt x="7210" y="20033"/>
                    </a:lnTo>
                    <a:lnTo>
                      <a:pt x="6889" y="20021"/>
                    </a:lnTo>
                    <a:lnTo>
                      <a:pt x="6567" y="19996"/>
                    </a:lnTo>
                    <a:lnTo>
                      <a:pt x="6246" y="19959"/>
                    </a:lnTo>
                    <a:lnTo>
                      <a:pt x="5936" y="19897"/>
                    </a:lnTo>
                    <a:lnTo>
                      <a:pt x="5627" y="19823"/>
                    </a:lnTo>
                    <a:lnTo>
                      <a:pt x="5331" y="19737"/>
                    </a:lnTo>
                    <a:lnTo>
                      <a:pt x="5034" y="19638"/>
                    </a:lnTo>
                    <a:lnTo>
                      <a:pt x="4749" y="19526"/>
                    </a:lnTo>
                    <a:lnTo>
                      <a:pt x="4465" y="19390"/>
                    </a:lnTo>
                    <a:lnTo>
                      <a:pt x="4193" y="19242"/>
                    </a:lnTo>
                    <a:lnTo>
                      <a:pt x="3933" y="19081"/>
                    </a:lnTo>
                    <a:lnTo>
                      <a:pt x="3673" y="18908"/>
                    </a:lnTo>
                    <a:lnTo>
                      <a:pt x="3426" y="18710"/>
                    </a:lnTo>
                    <a:lnTo>
                      <a:pt x="3191" y="18512"/>
                    </a:lnTo>
                    <a:lnTo>
                      <a:pt x="2956" y="18290"/>
                    </a:lnTo>
                    <a:lnTo>
                      <a:pt x="2746" y="18067"/>
                    </a:lnTo>
                    <a:lnTo>
                      <a:pt x="2523" y="17807"/>
                    </a:lnTo>
                    <a:lnTo>
                      <a:pt x="2313" y="17523"/>
                    </a:lnTo>
                    <a:lnTo>
                      <a:pt x="2115" y="17239"/>
                    </a:lnTo>
                    <a:lnTo>
                      <a:pt x="1930" y="16942"/>
                    </a:lnTo>
                    <a:lnTo>
                      <a:pt x="1769" y="16620"/>
                    </a:lnTo>
                    <a:lnTo>
                      <a:pt x="1608" y="16299"/>
                    </a:lnTo>
                    <a:lnTo>
                      <a:pt x="1472" y="15965"/>
                    </a:lnTo>
                    <a:lnTo>
                      <a:pt x="1349" y="15619"/>
                    </a:lnTo>
                    <a:lnTo>
                      <a:pt x="1237" y="15260"/>
                    </a:lnTo>
                    <a:lnTo>
                      <a:pt x="1138" y="14902"/>
                    </a:lnTo>
                    <a:lnTo>
                      <a:pt x="1052" y="14518"/>
                    </a:lnTo>
                    <a:lnTo>
                      <a:pt x="990" y="14135"/>
                    </a:lnTo>
                    <a:lnTo>
                      <a:pt x="941" y="13739"/>
                    </a:lnTo>
                    <a:lnTo>
                      <a:pt x="904" y="13331"/>
                    </a:lnTo>
                    <a:lnTo>
                      <a:pt x="879" y="12911"/>
                    </a:lnTo>
                    <a:lnTo>
                      <a:pt x="866" y="12490"/>
                    </a:lnTo>
                    <a:lnTo>
                      <a:pt x="866" y="3216"/>
                    </a:lnTo>
                    <a:lnTo>
                      <a:pt x="1534" y="1497"/>
                    </a:lnTo>
                    <a:lnTo>
                      <a:pt x="1621" y="1423"/>
                    </a:lnTo>
                    <a:lnTo>
                      <a:pt x="1720" y="1361"/>
                    </a:lnTo>
                    <a:lnTo>
                      <a:pt x="1819" y="1299"/>
                    </a:lnTo>
                    <a:lnTo>
                      <a:pt x="1930" y="1237"/>
                    </a:lnTo>
                    <a:lnTo>
                      <a:pt x="2054" y="1188"/>
                    </a:lnTo>
                    <a:lnTo>
                      <a:pt x="2165" y="1151"/>
                    </a:lnTo>
                    <a:lnTo>
                      <a:pt x="2301" y="1114"/>
                    </a:lnTo>
                    <a:lnTo>
                      <a:pt x="2437" y="1089"/>
                    </a:lnTo>
                    <a:lnTo>
                      <a:pt x="2573" y="1064"/>
                    </a:lnTo>
                    <a:lnTo>
                      <a:pt x="2709" y="1052"/>
                    </a:lnTo>
                    <a:lnTo>
                      <a:pt x="3006" y="1052"/>
                    </a:lnTo>
                    <a:lnTo>
                      <a:pt x="3315" y="1077"/>
                    </a:lnTo>
                    <a:lnTo>
                      <a:pt x="3636" y="1126"/>
                    </a:lnTo>
                    <a:lnTo>
                      <a:pt x="3970" y="1213"/>
                    </a:lnTo>
                    <a:lnTo>
                      <a:pt x="4304" y="1312"/>
                    </a:lnTo>
                    <a:lnTo>
                      <a:pt x="4650" y="1423"/>
                    </a:lnTo>
                    <a:lnTo>
                      <a:pt x="4984" y="1546"/>
                    </a:lnTo>
                    <a:lnTo>
                      <a:pt x="5603" y="1769"/>
                    </a:lnTo>
                    <a:lnTo>
                      <a:pt x="5912" y="1868"/>
                    </a:lnTo>
                    <a:lnTo>
                      <a:pt x="6233" y="1955"/>
                    </a:lnTo>
                    <a:lnTo>
                      <a:pt x="6456" y="2016"/>
                    </a:lnTo>
                    <a:lnTo>
                      <a:pt x="6678" y="2053"/>
                    </a:lnTo>
                    <a:lnTo>
                      <a:pt x="7124" y="2128"/>
                    </a:lnTo>
                    <a:lnTo>
                      <a:pt x="7581" y="2165"/>
                    </a:lnTo>
                    <a:lnTo>
                      <a:pt x="8026" y="2177"/>
                    </a:lnTo>
                    <a:lnTo>
                      <a:pt x="8373" y="2165"/>
                    </a:lnTo>
                    <a:lnTo>
                      <a:pt x="8719" y="2152"/>
                    </a:lnTo>
                    <a:lnTo>
                      <a:pt x="9065" y="2115"/>
                    </a:lnTo>
                    <a:lnTo>
                      <a:pt x="9399" y="2066"/>
                    </a:lnTo>
                    <a:lnTo>
                      <a:pt x="9745" y="2016"/>
                    </a:lnTo>
                    <a:lnTo>
                      <a:pt x="10079" y="1955"/>
                    </a:lnTo>
                    <a:lnTo>
                      <a:pt x="10413" y="1880"/>
                    </a:lnTo>
                    <a:lnTo>
                      <a:pt x="10747" y="1794"/>
                    </a:lnTo>
                    <a:lnTo>
                      <a:pt x="11402" y="1608"/>
                    </a:lnTo>
                    <a:lnTo>
                      <a:pt x="12045" y="1410"/>
                    </a:lnTo>
                    <a:lnTo>
                      <a:pt x="12663" y="1200"/>
                    </a:lnTo>
                    <a:lnTo>
                      <a:pt x="13257" y="978"/>
                    </a:lnTo>
                    <a:close/>
                    <a:moveTo>
                      <a:pt x="13418" y="1"/>
                    </a:moveTo>
                    <a:lnTo>
                      <a:pt x="13344" y="25"/>
                    </a:lnTo>
                    <a:lnTo>
                      <a:pt x="12416" y="359"/>
                    </a:lnTo>
                    <a:lnTo>
                      <a:pt x="11959" y="520"/>
                    </a:lnTo>
                    <a:lnTo>
                      <a:pt x="11513" y="669"/>
                    </a:lnTo>
                    <a:lnTo>
                      <a:pt x="11068" y="805"/>
                    </a:lnTo>
                    <a:lnTo>
                      <a:pt x="10635" y="916"/>
                    </a:lnTo>
                    <a:lnTo>
                      <a:pt x="10190" y="1027"/>
                    </a:lnTo>
                    <a:lnTo>
                      <a:pt x="9770" y="1126"/>
                    </a:lnTo>
                    <a:lnTo>
                      <a:pt x="9337" y="1200"/>
                    </a:lnTo>
                    <a:lnTo>
                      <a:pt x="8917" y="1262"/>
                    </a:lnTo>
                    <a:lnTo>
                      <a:pt x="8496" y="1299"/>
                    </a:lnTo>
                    <a:lnTo>
                      <a:pt x="8076" y="1312"/>
                    </a:lnTo>
                    <a:lnTo>
                      <a:pt x="7668" y="1299"/>
                    </a:lnTo>
                    <a:lnTo>
                      <a:pt x="7260" y="1262"/>
                    </a:lnTo>
                    <a:lnTo>
                      <a:pt x="6852" y="1213"/>
                    </a:lnTo>
                    <a:lnTo>
                      <a:pt x="6443" y="1114"/>
                    </a:lnTo>
                    <a:lnTo>
                      <a:pt x="6159" y="1039"/>
                    </a:lnTo>
                    <a:lnTo>
                      <a:pt x="5875" y="941"/>
                    </a:lnTo>
                    <a:lnTo>
                      <a:pt x="5281" y="743"/>
                    </a:lnTo>
                    <a:lnTo>
                      <a:pt x="4935" y="607"/>
                    </a:lnTo>
                    <a:lnTo>
                      <a:pt x="4564" y="483"/>
                    </a:lnTo>
                    <a:lnTo>
                      <a:pt x="4193" y="372"/>
                    </a:lnTo>
                    <a:lnTo>
                      <a:pt x="3822" y="273"/>
                    </a:lnTo>
                    <a:lnTo>
                      <a:pt x="3599" y="236"/>
                    </a:lnTo>
                    <a:lnTo>
                      <a:pt x="3377" y="199"/>
                    </a:lnTo>
                    <a:lnTo>
                      <a:pt x="3154" y="186"/>
                    </a:lnTo>
                    <a:lnTo>
                      <a:pt x="2944" y="174"/>
                    </a:lnTo>
                    <a:lnTo>
                      <a:pt x="2734" y="186"/>
                    </a:lnTo>
                    <a:lnTo>
                      <a:pt x="2523" y="199"/>
                    </a:lnTo>
                    <a:lnTo>
                      <a:pt x="2326" y="223"/>
                    </a:lnTo>
                    <a:lnTo>
                      <a:pt x="2128" y="260"/>
                    </a:lnTo>
                    <a:lnTo>
                      <a:pt x="1942" y="310"/>
                    </a:lnTo>
                    <a:lnTo>
                      <a:pt x="1757" y="372"/>
                    </a:lnTo>
                    <a:lnTo>
                      <a:pt x="1584" y="446"/>
                    </a:lnTo>
                    <a:lnTo>
                      <a:pt x="1423" y="520"/>
                    </a:lnTo>
                    <a:lnTo>
                      <a:pt x="1262" y="619"/>
                    </a:lnTo>
                    <a:lnTo>
                      <a:pt x="1114" y="718"/>
                    </a:lnTo>
                    <a:lnTo>
                      <a:pt x="978" y="829"/>
                    </a:lnTo>
                    <a:lnTo>
                      <a:pt x="854" y="953"/>
                    </a:lnTo>
                    <a:lnTo>
                      <a:pt x="792" y="1027"/>
                    </a:lnTo>
                    <a:lnTo>
                      <a:pt x="755" y="1101"/>
                    </a:lnTo>
                    <a:lnTo>
                      <a:pt x="26" y="2981"/>
                    </a:lnTo>
                    <a:lnTo>
                      <a:pt x="13" y="3055"/>
                    </a:lnTo>
                    <a:lnTo>
                      <a:pt x="1" y="3129"/>
                    </a:lnTo>
                    <a:lnTo>
                      <a:pt x="1" y="12490"/>
                    </a:lnTo>
                    <a:lnTo>
                      <a:pt x="13" y="12960"/>
                    </a:lnTo>
                    <a:lnTo>
                      <a:pt x="38" y="13405"/>
                    </a:lnTo>
                    <a:lnTo>
                      <a:pt x="75" y="13850"/>
                    </a:lnTo>
                    <a:lnTo>
                      <a:pt x="137" y="14296"/>
                    </a:lnTo>
                    <a:lnTo>
                      <a:pt x="211" y="14716"/>
                    </a:lnTo>
                    <a:lnTo>
                      <a:pt x="298" y="15136"/>
                    </a:lnTo>
                    <a:lnTo>
                      <a:pt x="409" y="15532"/>
                    </a:lnTo>
                    <a:lnTo>
                      <a:pt x="533" y="15928"/>
                    </a:lnTo>
                    <a:lnTo>
                      <a:pt x="669" y="16311"/>
                    </a:lnTo>
                    <a:lnTo>
                      <a:pt x="829" y="16682"/>
                    </a:lnTo>
                    <a:lnTo>
                      <a:pt x="1002" y="17041"/>
                    </a:lnTo>
                    <a:lnTo>
                      <a:pt x="1188" y="17387"/>
                    </a:lnTo>
                    <a:lnTo>
                      <a:pt x="1398" y="17721"/>
                    </a:lnTo>
                    <a:lnTo>
                      <a:pt x="1608" y="18042"/>
                    </a:lnTo>
                    <a:lnTo>
                      <a:pt x="1843" y="18352"/>
                    </a:lnTo>
                    <a:lnTo>
                      <a:pt x="2091" y="18648"/>
                    </a:lnTo>
                    <a:lnTo>
                      <a:pt x="2350" y="18908"/>
                    </a:lnTo>
                    <a:lnTo>
                      <a:pt x="2610" y="19155"/>
                    </a:lnTo>
                    <a:lnTo>
                      <a:pt x="2882" y="19390"/>
                    </a:lnTo>
                    <a:lnTo>
                      <a:pt x="3166" y="19613"/>
                    </a:lnTo>
                    <a:lnTo>
                      <a:pt x="3463" y="19811"/>
                    </a:lnTo>
                    <a:lnTo>
                      <a:pt x="3760" y="19996"/>
                    </a:lnTo>
                    <a:lnTo>
                      <a:pt x="4069" y="20169"/>
                    </a:lnTo>
                    <a:lnTo>
                      <a:pt x="4391" y="20318"/>
                    </a:lnTo>
                    <a:lnTo>
                      <a:pt x="4725" y="20454"/>
                    </a:lnTo>
                    <a:lnTo>
                      <a:pt x="5058" y="20565"/>
                    </a:lnTo>
                    <a:lnTo>
                      <a:pt x="5405" y="20664"/>
                    </a:lnTo>
                    <a:lnTo>
                      <a:pt x="5751" y="20751"/>
                    </a:lnTo>
                    <a:lnTo>
                      <a:pt x="6110" y="20812"/>
                    </a:lnTo>
                    <a:lnTo>
                      <a:pt x="6468" y="20862"/>
                    </a:lnTo>
                    <a:lnTo>
                      <a:pt x="6839" y="20887"/>
                    </a:lnTo>
                    <a:lnTo>
                      <a:pt x="7210" y="20899"/>
                    </a:lnTo>
                    <a:lnTo>
                      <a:pt x="7581" y="20887"/>
                    </a:lnTo>
                    <a:lnTo>
                      <a:pt x="7952" y="20862"/>
                    </a:lnTo>
                    <a:lnTo>
                      <a:pt x="8311" y="20812"/>
                    </a:lnTo>
                    <a:lnTo>
                      <a:pt x="8669" y="20751"/>
                    </a:lnTo>
                    <a:lnTo>
                      <a:pt x="9016" y="20664"/>
                    </a:lnTo>
                    <a:lnTo>
                      <a:pt x="9362" y="20565"/>
                    </a:lnTo>
                    <a:lnTo>
                      <a:pt x="9696" y="20454"/>
                    </a:lnTo>
                    <a:lnTo>
                      <a:pt x="10030" y="20318"/>
                    </a:lnTo>
                    <a:lnTo>
                      <a:pt x="10351" y="20169"/>
                    </a:lnTo>
                    <a:lnTo>
                      <a:pt x="10660" y="19996"/>
                    </a:lnTo>
                    <a:lnTo>
                      <a:pt x="10969" y="19811"/>
                    </a:lnTo>
                    <a:lnTo>
                      <a:pt x="11254" y="19613"/>
                    </a:lnTo>
                    <a:lnTo>
                      <a:pt x="11538" y="19390"/>
                    </a:lnTo>
                    <a:lnTo>
                      <a:pt x="11810" y="19155"/>
                    </a:lnTo>
                    <a:lnTo>
                      <a:pt x="12070" y="18908"/>
                    </a:lnTo>
                    <a:lnTo>
                      <a:pt x="12330" y="18648"/>
                    </a:lnTo>
                    <a:lnTo>
                      <a:pt x="12577" y="18352"/>
                    </a:lnTo>
                    <a:lnTo>
                      <a:pt x="12812" y="18042"/>
                    </a:lnTo>
                    <a:lnTo>
                      <a:pt x="13022" y="17721"/>
                    </a:lnTo>
                    <a:lnTo>
                      <a:pt x="13232" y="17387"/>
                    </a:lnTo>
                    <a:lnTo>
                      <a:pt x="13418" y="17041"/>
                    </a:lnTo>
                    <a:lnTo>
                      <a:pt x="13591" y="16682"/>
                    </a:lnTo>
                    <a:lnTo>
                      <a:pt x="13752" y="16311"/>
                    </a:lnTo>
                    <a:lnTo>
                      <a:pt x="13888" y="15928"/>
                    </a:lnTo>
                    <a:lnTo>
                      <a:pt x="14011" y="15532"/>
                    </a:lnTo>
                    <a:lnTo>
                      <a:pt x="14123" y="15136"/>
                    </a:lnTo>
                    <a:lnTo>
                      <a:pt x="14209" y="14716"/>
                    </a:lnTo>
                    <a:lnTo>
                      <a:pt x="14283" y="14296"/>
                    </a:lnTo>
                    <a:lnTo>
                      <a:pt x="14345" y="13850"/>
                    </a:lnTo>
                    <a:lnTo>
                      <a:pt x="14382" y="13405"/>
                    </a:lnTo>
                    <a:lnTo>
                      <a:pt x="14407" y="12960"/>
                    </a:lnTo>
                    <a:lnTo>
                      <a:pt x="14419" y="12490"/>
                    </a:lnTo>
                    <a:lnTo>
                      <a:pt x="14419" y="1200"/>
                    </a:lnTo>
                    <a:lnTo>
                      <a:pt x="14419" y="1126"/>
                    </a:lnTo>
                    <a:lnTo>
                      <a:pt x="14395" y="1052"/>
                    </a:lnTo>
                    <a:lnTo>
                      <a:pt x="14358" y="990"/>
                    </a:lnTo>
                    <a:lnTo>
                      <a:pt x="14320" y="928"/>
                    </a:lnTo>
                    <a:lnTo>
                      <a:pt x="14036" y="582"/>
                    </a:lnTo>
                    <a:lnTo>
                      <a:pt x="13888" y="260"/>
                    </a:lnTo>
                    <a:lnTo>
                      <a:pt x="13851" y="186"/>
                    </a:lnTo>
                    <a:lnTo>
                      <a:pt x="13789" y="124"/>
                    </a:lnTo>
                    <a:lnTo>
                      <a:pt x="13727" y="75"/>
                    </a:lnTo>
                    <a:lnTo>
                      <a:pt x="13665" y="38"/>
                    </a:lnTo>
                    <a:lnTo>
                      <a:pt x="13591" y="13"/>
                    </a:lnTo>
                    <a:lnTo>
                      <a:pt x="135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1"/>
              <p:cNvSpPr/>
              <p:nvPr/>
            </p:nvSpPr>
            <p:spPr>
              <a:xfrm>
                <a:off x="4714513" y="3163150"/>
                <a:ext cx="338850" cy="1413750"/>
              </a:xfrm>
              <a:custGeom>
                <a:avLst/>
                <a:gdLst/>
                <a:ahLst/>
                <a:cxnLst/>
                <a:rect l="l" t="t" r="r" b="b"/>
                <a:pathLst>
                  <a:path w="13554" h="56550" extrusionOk="0">
                    <a:moveTo>
                      <a:pt x="0" y="0"/>
                    </a:moveTo>
                    <a:lnTo>
                      <a:pt x="0" y="48573"/>
                    </a:lnTo>
                    <a:lnTo>
                      <a:pt x="0" y="49031"/>
                    </a:lnTo>
                    <a:lnTo>
                      <a:pt x="37" y="49488"/>
                    </a:lnTo>
                    <a:lnTo>
                      <a:pt x="74" y="49933"/>
                    </a:lnTo>
                    <a:lnTo>
                      <a:pt x="136" y="50354"/>
                    </a:lnTo>
                    <a:lnTo>
                      <a:pt x="210" y="50762"/>
                    </a:lnTo>
                    <a:lnTo>
                      <a:pt x="297" y="51170"/>
                    </a:lnTo>
                    <a:lnTo>
                      <a:pt x="408" y="51553"/>
                    </a:lnTo>
                    <a:lnTo>
                      <a:pt x="532" y="51937"/>
                    </a:lnTo>
                    <a:lnTo>
                      <a:pt x="668" y="52295"/>
                    </a:lnTo>
                    <a:lnTo>
                      <a:pt x="816" y="52642"/>
                    </a:lnTo>
                    <a:lnTo>
                      <a:pt x="977" y="52975"/>
                    </a:lnTo>
                    <a:lnTo>
                      <a:pt x="1150" y="53297"/>
                    </a:lnTo>
                    <a:lnTo>
                      <a:pt x="1348" y="53606"/>
                    </a:lnTo>
                    <a:lnTo>
                      <a:pt x="1546" y="53890"/>
                    </a:lnTo>
                    <a:lnTo>
                      <a:pt x="1756" y="54175"/>
                    </a:lnTo>
                    <a:lnTo>
                      <a:pt x="1979" y="54435"/>
                    </a:lnTo>
                    <a:lnTo>
                      <a:pt x="2214" y="54682"/>
                    </a:lnTo>
                    <a:lnTo>
                      <a:pt x="2461" y="54917"/>
                    </a:lnTo>
                    <a:lnTo>
                      <a:pt x="2721" y="55139"/>
                    </a:lnTo>
                    <a:lnTo>
                      <a:pt x="2980" y="55350"/>
                    </a:lnTo>
                    <a:lnTo>
                      <a:pt x="3265" y="55535"/>
                    </a:lnTo>
                    <a:lnTo>
                      <a:pt x="3549" y="55708"/>
                    </a:lnTo>
                    <a:lnTo>
                      <a:pt x="3834" y="55857"/>
                    </a:lnTo>
                    <a:lnTo>
                      <a:pt x="4130" y="56005"/>
                    </a:lnTo>
                    <a:lnTo>
                      <a:pt x="4439" y="56129"/>
                    </a:lnTo>
                    <a:lnTo>
                      <a:pt x="4761" y="56240"/>
                    </a:lnTo>
                    <a:lnTo>
                      <a:pt x="5083" y="56327"/>
                    </a:lnTo>
                    <a:lnTo>
                      <a:pt x="5404" y="56413"/>
                    </a:lnTo>
                    <a:lnTo>
                      <a:pt x="5738" y="56463"/>
                    </a:lnTo>
                    <a:lnTo>
                      <a:pt x="6084" y="56512"/>
                    </a:lnTo>
                    <a:lnTo>
                      <a:pt x="6430" y="56537"/>
                    </a:lnTo>
                    <a:lnTo>
                      <a:pt x="6777" y="56549"/>
                    </a:lnTo>
                    <a:lnTo>
                      <a:pt x="7123" y="56537"/>
                    </a:lnTo>
                    <a:lnTo>
                      <a:pt x="7469" y="56512"/>
                    </a:lnTo>
                    <a:lnTo>
                      <a:pt x="7803" y="56463"/>
                    </a:lnTo>
                    <a:lnTo>
                      <a:pt x="8137" y="56413"/>
                    </a:lnTo>
                    <a:lnTo>
                      <a:pt x="8471" y="56327"/>
                    </a:lnTo>
                    <a:lnTo>
                      <a:pt x="8792" y="56240"/>
                    </a:lnTo>
                    <a:lnTo>
                      <a:pt x="9101" y="56129"/>
                    </a:lnTo>
                    <a:lnTo>
                      <a:pt x="9411" y="56005"/>
                    </a:lnTo>
                    <a:lnTo>
                      <a:pt x="9707" y="55857"/>
                    </a:lnTo>
                    <a:lnTo>
                      <a:pt x="10004" y="55708"/>
                    </a:lnTo>
                    <a:lnTo>
                      <a:pt x="10289" y="55535"/>
                    </a:lnTo>
                    <a:lnTo>
                      <a:pt x="10561" y="55350"/>
                    </a:lnTo>
                    <a:lnTo>
                      <a:pt x="10833" y="55139"/>
                    </a:lnTo>
                    <a:lnTo>
                      <a:pt x="11080" y="54917"/>
                    </a:lnTo>
                    <a:lnTo>
                      <a:pt x="11327" y="54682"/>
                    </a:lnTo>
                    <a:lnTo>
                      <a:pt x="11562" y="54435"/>
                    </a:lnTo>
                    <a:lnTo>
                      <a:pt x="11785" y="54175"/>
                    </a:lnTo>
                    <a:lnTo>
                      <a:pt x="12007" y="53890"/>
                    </a:lnTo>
                    <a:lnTo>
                      <a:pt x="12205" y="53606"/>
                    </a:lnTo>
                    <a:lnTo>
                      <a:pt x="12391" y="53297"/>
                    </a:lnTo>
                    <a:lnTo>
                      <a:pt x="12564" y="52975"/>
                    </a:lnTo>
                    <a:lnTo>
                      <a:pt x="12737" y="52642"/>
                    </a:lnTo>
                    <a:lnTo>
                      <a:pt x="12885" y="52295"/>
                    </a:lnTo>
                    <a:lnTo>
                      <a:pt x="13021" y="51937"/>
                    </a:lnTo>
                    <a:lnTo>
                      <a:pt x="13133" y="51553"/>
                    </a:lnTo>
                    <a:lnTo>
                      <a:pt x="13244" y="51170"/>
                    </a:lnTo>
                    <a:lnTo>
                      <a:pt x="13331" y="50762"/>
                    </a:lnTo>
                    <a:lnTo>
                      <a:pt x="13417" y="50354"/>
                    </a:lnTo>
                    <a:lnTo>
                      <a:pt x="13467" y="49933"/>
                    </a:lnTo>
                    <a:lnTo>
                      <a:pt x="13516" y="49488"/>
                    </a:lnTo>
                    <a:lnTo>
                      <a:pt x="13541" y="49031"/>
                    </a:lnTo>
                    <a:lnTo>
                      <a:pt x="13553" y="48573"/>
                    </a:lnTo>
                    <a:lnTo>
                      <a:pt x="1355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1"/>
              <p:cNvSpPr/>
              <p:nvPr/>
            </p:nvSpPr>
            <p:spPr>
              <a:xfrm>
                <a:off x="4703688" y="3152325"/>
                <a:ext cx="360475" cy="143537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57415" extrusionOk="0">
                    <a:moveTo>
                      <a:pt x="13553" y="866"/>
                    </a:moveTo>
                    <a:lnTo>
                      <a:pt x="13553" y="49006"/>
                    </a:lnTo>
                    <a:lnTo>
                      <a:pt x="13541" y="49427"/>
                    </a:lnTo>
                    <a:lnTo>
                      <a:pt x="13516" y="49847"/>
                    </a:lnTo>
                    <a:lnTo>
                      <a:pt x="13479" y="50255"/>
                    </a:lnTo>
                    <a:lnTo>
                      <a:pt x="13430" y="50651"/>
                    </a:lnTo>
                    <a:lnTo>
                      <a:pt x="13355" y="51034"/>
                    </a:lnTo>
                    <a:lnTo>
                      <a:pt x="13281" y="51418"/>
                    </a:lnTo>
                    <a:lnTo>
                      <a:pt x="13182" y="51776"/>
                    </a:lnTo>
                    <a:lnTo>
                      <a:pt x="13071" y="52135"/>
                    </a:lnTo>
                    <a:lnTo>
                      <a:pt x="12947" y="52481"/>
                    </a:lnTo>
                    <a:lnTo>
                      <a:pt x="12811" y="52815"/>
                    </a:lnTo>
                    <a:lnTo>
                      <a:pt x="12651" y="53136"/>
                    </a:lnTo>
                    <a:lnTo>
                      <a:pt x="12490" y="53458"/>
                    </a:lnTo>
                    <a:lnTo>
                      <a:pt x="12304" y="53755"/>
                    </a:lnTo>
                    <a:lnTo>
                      <a:pt x="12107" y="54039"/>
                    </a:lnTo>
                    <a:lnTo>
                      <a:pt x="11896" y="54323"/>
                    </a:lnTo>
                    <a:lnTo>
                      <a:pt x="11674" y="54583"/>
                    </a:lnTo>
                    <a:lnTo>
                      <a:pt x="11451" y="54806"/>
                    </a:lnTo>
                    <a:lnTo>
                      <a:pt x="11229" y="55028"/>
                    </a:lnTo>
                    <a:lnTo>
                      <a:pt x="10994" y="55226"/>
                    </a:lnTo>
                    <a:lnTo>
                      <a:pt x="10746" y="55424"/>
                    </a:lnTo>
                    <a:lnTo>
                      <a:pt x="10487" y="55597"/>
                    </a:lnTo>
                    <a:lnTo>
                      <a:pt x="10227" y="55758"/>
                    </a:lnTo>
                    <a:lnTo>
                      <a:pt x="9955" y="55906"/>
                    </a:lnTo>
                    <a:lnTo>
                      <a:pt x="9670" y="56042"/>
                    </a:lnTo>
                    <a:lnTo>
                      <a:pt x="9386" y="56154"/>
                    </a:lnTo>
                    <a:lnTo>
                      <a:pt x="9089" y="56253"/>
                    </a:lnTo>
                    <a:lnTo>
                      <a:pt x="8792" y="56339"/>
                    </a:lnTo>
                    <a:lnTo>
                      <a:pt x="8483" y="56413"/>
                    </a:lnTo>
                    <a:lnTo>
                      <a:pt x="8174" y="56475"/>
                    </a:lnTo>
                    <a:lnTo>
                      <a:pt x="7853" y="56512"/>
                    </a:lnTo>
                    <a:lnTo>
                      <a:pt x="7531" y="56537"/>
                    </a:lnTo>
                    <a:lnTo>
                      <a:pt x="7210" y="56549"/>
                    </a:lnTo>
                    <a:lnTo>
                      <a:pt x="6876" y="56537"/>
                    </a:lnTo>
                    <a:lnTo>
                      <a:pt x="6554" y="56512"/>
                    </a:lnTo>
                    <a:lnTo>
                      <a:pt x="6245" y="56475"/>
                    </a:lnTo>
                    <a:lnTo>
                      <a:pt x="5936" y="56413"/>
                    </a:lnTo>
                    <a:lnTo>
                      <a:pt x="5627" y="56339"/>
                    </a:lnTo>
                    <a:lnTo>
                      <a:pt x="5330" y="56253"/>
                    </a:lnTo>
                    <a:lnTo>
                      <a:pt x="5033" y="56154"/>
                    </a:lnTo>
                    <a:lnTo>
                      <a:pt x="4749" y="56042"/>
                    </a:lnTo>
                    <a:lnTo>
                      <a:pt x="4464" y="55906"/>
                    </a:lnTo>
                    <a:lnTo>
                      <a:pt x="4192" y="55758"/>
                    </a:lnTo>
                    <a:lnTo>
                      <a:pt x="3920" y="55597"/>
                    </a:lnTo>
                    <a:lnTo>
                      <a:pt x="3673" y="55424"/>
                    </a:lnTo>
                    <a:lnTo>
                      <a:pt x="3426" y="55226"/>
                    </a:lnTo>
                    <a:lnTo>
                      <a:pt x="3191" y="55028"/>
                    </a:lnTo>
                    <a:lnTo>
                      <a:pt x="2956" y="54806"/>
                    </a:lnTo>
                    <a:lnTo>
                      <a:pt x="2733" y="54583"/>
                    </a:lnTo>
                    <a:lnTo>
                      <a:pt x="2511" y="54323"/>
                    </a:lnTo>
                    <a:lnTo>
                      <a:pt x="2300" y="54039"/>
                    </a:lnTo>
                    <a:lnTo>
                      <a:pt x="2115" y="53755"/>
                    </a:lnTo>
                    <a:lnTo>
                      <a:pt x="1929" y="53458"/>
                    </a:lnTo>
                    <a:lnTo>
                      <a:pt x="1756" y="53136"/>
                    </a:lnTo>
                    <a:lnTo>
                      <a:pt x="1608" y="52815"/>
                    </a:lnTo>
                    <a:lnTo>
                      <a:pt x="1472" y="52481"/>
                    </a:lnTo>
                    <a:lnTo>
                      <a:pt x="1336" y="52135"/>
                    </a:lnTo>
                    <a:lnTo>
                      <a:pt x="1237" y="51776"/>
                    </a:lnTo>
                    <a:lnTo>
                      <a:pt x="1138" y="51418"/>
                    </a:lnTo>
                    <a:lnTo>
                      <a:pt x="1051" y="51034"/>
                    </a:lnTo>
                    <a:lnTo>
                      <a:pt x="990" y="50651"/>
                    </a:lnTo>
                    <a:lnTo>
                      <a:pt x="928" y="50255"/>
                    </a:lnTo>
                    <a:lnTo>
                      <a:pt x="891" y="49847"/>
                    </a:lnTo>
                    <a:lnTo>
                      <a:pt x="878" y="49427"/>
                    </a:lnTo>
                    <a:lnTo>
                      <a:pt x="866" y="49006"/>
                    </a:lnTo>
                    <a:lnTo>
                      <a:pt x="866" y="866"/>
                    </a:lnTo>
                    <a:close/>
                    <a:moveTo>
                      <a:pt x="433" y="1"/>
                    </a:moveTo>
                    <a:lnTo>
                      <a:pt x="347" y="13"/>
                    </a:lnTo>
                    <a:lnTo>
                      <a:pt x="260" y="38"/>
                    </a:lnTo>
                    <a:lnTo>
                      <a:pt x="186" y="75"/>
                    </a:lnTo>
                    <a:lnTo>
                      <a:pt x="124" y="137"/>
                    </a:lnTo>
                    <a:lnTo>
                      <a:pt x="75" y="198"/>
                    </a:lnTo>
                    <a:lnTo>
                      <a:pt x="25" y="273"/>
                    </a:lnTo>
                    <a:lnTo>
                      <a:pt x="0" y="347"/>
                    </a:lnTo>
                    <a:lnTo>
                      <a:pt x="0" y="433"/>
                    </a:lnTo>
                    <a:lnTo>
                      <a:pt x="0" y="49006"/>
                    </a:lnTo>
                    <a:lnTo>
                      <a:pt x="0" y="49476"/>
                    </a:lnTo>
                    <a:lnTo>
                      <a:pt x="25" y="49921"/>
                    </a:lnTo>
                    <a:lnTo>
                      <a:pt x="75" y="50366"/>
                    </a:lnTo>
                    <a:lnTo>
                      <a:pt x="136" y="50812"/>
                    </a:lnTo>
                    <a:lnTo>
                      <a:pt x="211" y="51232"/>
                    </a:lnTo>
                    <a:lnTo>
                      <a:pt x="297" y="51652"/>
                    </a:lnTo>
                    <a:lnTo>
                      <a:pt x="408" y="52048"/>
                    </a:lnTo>
                    <a:lnTo>
                      <a:pt x="532" y="52444"/>
                    </a:lnTo>
                    <a:lnTo>
                      <a:pt x="668" y="52827"/>
                    </a:lnTo>
                    <a:lnTo>
                      <a:pt x="829" y="53198"/>
                    </a:lnTo>
                    <a:lnTo>
                      <a:pt x="1002" y="53557"/>
                    </a:lnTo>
                    <a:lnTo>
                      <a:pt x="1187" y="53903"/>
                    </a:lnTo>
                    <a:lnTo>
                      <a:pt x="1385" y="54237"/>
                    </a:lnTo>
                    <a:lnTo>
                      <a:pt x="1608" y="54558"/>
                    </a:lnTo>
                    <a:lnTo>
                      <a:pt x="1843" y="54868"/>
                    </a:lnTo>
                    <a:lnTo>
                      <a:pt x="2090" y="55164"/>
                    </a:lnTo>
                    <a:lnTo>
                      <a:pt x="2338" y="55424"/>
                    </a:lnTo>
                    <a:lnTo>
                      <a:pt x="2610" y="55671"/>
                    </a:lnTo>
                    <a:lnTo>
                      <a:pt x="2882" y="55906"/>
                    </a:lnTo>
                    <a:lnTo>
                      <a:pt x="3154" y="56129"/>
                    </a:lnTo>
                    <a:lnTo>
                      <a:pt x="3450" y="56327"/>
                    </a:lnTo>
                    <a:lnTo>
                      <a:pt x="3760" y="56512"/>
                    </a:lnTo>
                    <a:lnTo>
                      <a:pt x="4069" y="56685"/>
                    </a:lnTo>
                    <a:lnTo>
                      <a:pt x="4390" y="56834"/>
                    </a:lnTo>
                    <a:lnTo>
                      <a:pt x="4724" y="56970"/>
                    </a:lnTo>
                    <a:lnTo>
                      <a:pt x="5058" y="57081"/>
                    </a:lnTo>
                    <a:lnTo>
                      <a:pt x="5404" y="57180"/>
                    </a:lnTo>
                    <a:lnTo>
                      <a:pt x="5750" y="57267"/>
                    </a:lnTo>
                    <a:lnTo>
                      <a:pt x="6109" y="57328"/>
                    </a:lnTo>
                    <a:lnTo>
                      <a:pt x="6468" y="57378"/>
                    </a:lnTo>
                    <a:lnTo>
                      <a:pt x="6839" y="57403"/>
                    </a:lnTo>
                    <a:lnTo>
                      <a:pt x="7210" y="57415"/>
                    </a:lnTo>
                    <a:lnTo>
                      <a:pt x="7581" y="57403"/>
                    </a:lnTo>
                    <a:lnTo>
                      <a:pt x="7939" y="57378"/>
                    </a:lnTo>
                    <a:lnTo>
                      <a:pt x="8310" y="57328"/>
                    </a:lnTo>
                    <a:lnTo>
                      <a:pt x="8669" y="57267"/>
                    </a:lnTo>
                    <a:lnTo>
                      <a:pt x="9015" y="57180"/>
                    </a:lnTo>
                    <a:lnTo>
                      <a:pt x="9361" y="57081"/>
                    </a:lnTo>
                    <a:lnTo>
                      <a:pt x="9695" y="56970"/>
                    </a:lnTo>
                    <a:lnTo>
                      <a:pt x="10029" y="56834"/>
                    </a:lnTo>
                    <a:lnTo>
                      <a:pt x="10338" y="56685"/>
                    </a:lnTo>
                    <a:lnTo>
                      <a:pt x="10660" y="56512"/>
                    </a:lnTo>
                    <a:lnTo>
                      <a:pt x="10956" y="56327"/>
                    </a:lnTo>
                    <a:lnTo>
                      <a:pt x="11253" y="56129"/>
                    </a:lnTo>
                    <a:lnTo>
                      <a:pt x="11538" y="55906"/>
                    </a:lnTo>
                    <a:lnTo>
                      <a:pt x="11810" y="55671"/>
                    </a:lnTo>
                    <a:lnTo>
                      <a:pt x="12069" y="55424"/>
                    </a:lnTo>
                    <a:lnTo>
                      <a:pt x="12317" y="55164"/>
                    </a:lnTo>
                    <a:lnTo>
                      <a:pt x="12564" y="54868"/>
                    </a:lnTo>
                    <a:lnTo>
                      <a:pt x="12799" y="54558"/>
                    </a:lnTo>
                    <a:lnTo>
                      <a:pt x="13022" y="54237"/>
                    </a:lnTo>
                    <a:lnTo>
                      <a:pt x="13232" y="53903"/>
                    </a:lnTo>
                    <a:lnTo>
                      <a:pt x="13417" y="53557"/>
                    </a:lnTo>
                    <a:lnTo>
                      <a:pt x="13590" y="53198"/>
                    </a:lnTo>
                    <a:lnTo>
                      <a:pt x="13739" y="52827"/>
                    </a:lnTo>
                    <a:lnTo>
                      <a:pt x="13887" y="52444"/>
                    </a:lnTo>
                    <a:lnTo>
                      <a:pt x="14011" y="52048"/>
                    </a:lnTo>
                    <a:lnTo>
                      <a:pt x="14110" y="51652"/>
                    </a:lnTo>
                    <a:lnTo>
                      <a:pt x="14209" y="51232"/>
                    </a:lnTo>
                    <a:lnTo>
                      <a:pt x="14283" y="50812"/>
                    </a:lnTo>
                    <a:lnTo>
                      <a:pt x="14345" y="50366"/>
                    </a:lnTo>
                    <a:lnTo>
                      <a:pt x="14382" y="49921"/>
                    </a:lnTo>
                    <a:lnTo>
                      <a:pt x="14407" y="49476"/>
                    </a:lnTo>
                    <a:lnTo>
                      <a:pt x="14419" y="49006"/>
                    </a:lnTo>
                    <a:lnTo>
                      <a:pt x="14419" y="433"/>
                    </a:lnTo>
                    <a:lnTo>
                      <a:pt x="14407" y="347"/>
                    </a:lnTo>
                    <a:lnTo>
                      <a:pt x="14382" y="273"/>
                    </a:lnTo>
                    <a:lnTo>
                      <a:pt x="14345" y="198"/>
                    </a:lnTo>
                    <a:lnTo>
                      <a:pt x="14283" y="137"/>
                    </a:lnTo>
                    <a:lnTo>
                      <a:pt x="14221" y="75"/>
                    </a:lnTo>
                    <a:lnTo>
                      <a:pt x="14147" y="38"/>
                    </a:lnTo>
                    <a:lnTo>
                      <a:pt x="14073" y="13"/>
                    </a:lnTo>
                    <a:lnTo>
                      <a:pt x="139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1"/>
              <p:cNvSpPr/>
              <p:nvPr/>
            </p:nvSpPr>
            <p:spPr>
              <a:xfrm>
                <a:off x="4657013" y="3027750"/>
                <a:ext cx="449825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17993" h="5417" extrusionOk="0">
                    <a:moveTo>
                      <a:pt x="2424" y="0"/>
                    </a:moveTo>
                    <a:lnTo>
                      <a:pt x="2177" y="13"/>
                    </a:lnTo>
                    <a:lnTo>
                      <a:pt x="1929" y="50"/>
                    </a:lnTo>
                    <a:lnTo>
                      <a:pt x="1694" y="111"/>
                    </a:lnTo>
                    <a:lnTo>
                      <a:pt x="1484" y="198"/>
                    </a:lnTo>
                    <a:lnTo>
                      <a:pt x="1261" y="297"/>
                    </a:lnTo>
                    <a:lnTo>
                      <a:pt x="1064" y="421"/>
                    </a:lnTo>
                    <a:lnTo>
                      <a:pt x="878" y="557"/>
                    </a:lnTo>
                    <a:lnTo>
                      <a:pt x="705" y="717"/>
                    </a:lnTo>
                    <a:lnTo>
                      <a:pt x="557" y="891"/>
                    </a:lnTo>
                    <a:lnTo>
                      <a:pt x="408" y="1076"/>
                    </a:lnTo>
                    <a:lnTo>
                      <a:pt x="285" y="1274"/>
                    </a:lnTo>
                    <a:lnTo>
                      <a:pt x="186" y="1484"/>
                    </a:lnTo>
                    <a:lnTo>
                      <a:pt x="99" y="1707"/>
                    </a:lnTo>
                    <a:lnTo>
                      <a:pt x="50" y="1942"/>
                    </a:lnTo>
                    <a:lnTo>
                      <a:pt x="12" y="2177"/>
                    </a:lnTo>
                    <a:lnTo>
                      <a:pt x="0" y="2424"/>
                    </a:lnTo>
                    <a:lnTo>
                      <a:pt x="0" y="2993"/>
                    </a:lnTo>
                    <a:lnTo>
                      <a:pt x="12" y="3240"/>
                    </a:lnTo>
                    <a:lnTo>
                      <a:pt x="50" y="3487"/>
                    </a:lnTo>
                    <a:lnTo>
                      <a:pt x="99" y="3710"/>
                    </a:lnTo>
                    <a:lnTo>
                      <a:pt x="186" y="3933"/>
                    </a:lnTo>
                    <a:lnTo>
                      <a:pt x="285" y="4155"/>
                    </a:lnTo>
                    <a:lnTo>
                      <a:pt x="408" y="4353"/>
                    </a:lnTo>
                    <a:lnTo>
                      <a:pt x="557" y="4538"/>
                    </a:lnTo>
                    <a:lnTo>
                      <a:pt x="705" y="4712"/>
                    </a:lnTo>
                    <a:lnTo>
                      <a:pt x="878" y="4860"/>
                    </a:lnTo>
                    <a:lnTo>
                      <a:pt x="1064" y="5008"/>
                    </a:lnTo>
                    <a:lnTo>
                      <a:pt x="1261" y="5132"/>
                    </a:lnTo>
                    <a:lnTo>
                      <a:pt x="1484" y="5231"/>
                    </a:lnTo>
                    <a:lnTo>
                      <a:pt x="1694" y="5305"/>
                    </a:lnTo>
                    <a:lnTo>
                      <a:pt x="1929" y="5367"/>
                    </a:lnTo>
                    <a:lnTo>
                      <a:pt x="2177" y="5404"/>
                    </a:lnTo>
                    <a:lnTo>
                      <a:pt x="2424" y="5416"/>
                    </a:lnTo>
                    <a:lnTo>
                      <a:pt x="15569" y="5416"/>
                    </a:lnTo>
                    <a:lnTo>
                      <a:pt x="15816" y="5404"/>
                    </a:lnTo>
                    <a:lnTo>
                      <a:pt x="16051" y="5367"/>
                    </a:lnTo>
                    <a:lnTo>
                      <a:pt x="16286" y="5305"/>
                    </a:lnTo>
                    <a:lnTo>
                      <a:pt x="16509" y="5231"/>
                    </a:lnTo>
                    <a:lnTo>
                      <a:pt x="16719" y="5132"/>
                    </a:lnTo>
                    <a:lnTo>
                      <a:pt x="16929" y="5008"/>
                    </a:lnTo>
                    <a:lnTo>
                      <a:pt x="17114" y="4860"/>
                    </a:lnTo>
                    <a:lnTo>
                      <a:pt x="17288" y="4712"/>
                    </a:lnTo>
                    <a:lnTo>
                      <a:pt x="17436" y="4538"/>
                    </a:lnTo>
                    <a:lnTo>
                      <a:pt x="17584" y="4353"/>
                    </a:lnTo>
                    <a:lnTo>
                      <a:pt x="17696" y="4155"/>
                    </a:lnTo>
                    <a:lnTo>
                      <a:pt x="17807" y="3933"/>
                    </a:lnTo>
                    <a:lnTo>
                      <a:pt x="17881" y="3710"/>
                    </a:lnTo>
                    <a:lnTo>
                      <a:pt x="17943" y="3487"/>
                    </a:lnTo>
                    <a:lnTo>
                      <a:pt x="17980" y="3240"/>
                    </a:lnTo>
                    <a:lnTo>
                      <a:pt x="17992" y="2993"/>
                    </a:lnTo>
                    <a:lnTo>
                      <a:pt x="17992" y="2424"/>
                    </a:lnTo>
                    <a:lnTo>
                      <a:pt x="17980" y="2177"/>
                    </a:lnTo>
                    <a:lnTo>
                      <a:pt x="17943" y="1942"/>
                    </a:lnTo>
                    <a:lnTo>
                      <a:pt x="17881" y="1707"/>
                    </a:lnTo>
                    <a:lnTo>
                      <a:pt x="17807" y="1484"/>
                    </a:lnTo>
                    <a:lnTo>
                      <a:pt x="17696" y="1274"/>
                    </a:lnTo>
                    <a:lnTo>
                      <a:pt x="17584" y="1076"/>
                    </a:lnTo>
                    <a:lnTo>
                      <a:pt x="17436" y="891"/>
                    </a:lnTo>
                    <a:lnTo>
                      <a:pt x="17288" y="717"/>
                    </a:lnTo>
                    <a:lnTo>
                      <a:pt x="17114" y="557"/>
                    </a:lnTo>
                    <a:lnTo>
                      <a:pt x="16929" y="421"/>
                    </a:lnTo>
                    <a:lnTo>
                      <a:pt x="16719" y="297"/>
                    </a:lnTo>
                    <a:lnTo>
                      <a:pt x="16509" y="198"/>
                    </a:lnTo>
                    <a:lnTo>
                      <a:pt x="16286" y="111"/>
                    </a:lnTo>
                    <a:lnTo>
                      <a:pt x="16051" y="50"/>
                    </a:lnTo>
                    <a:lnTo>
                      <a:pt x="15816" y="13"/>
                    </a:lnTo>
                    <a:lnTo>
                      <a:pt x="1556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1"/>
              <p:cNvSpPr/>
              <p:nvPr/>
            </p:nvSpPr>
            <p:spPr>
              <a:xfrm>
                <a:off x="4645863" y="3016925"/>
                <a:ext cx="471800" cy="157075"/>
              </a:xfrm>
              <a:custGeom>
                <a:avLst/>
                <a:gdLst/>
                <a:ahLst/>
                <a:cxnLst/>
                <a:rect l="l" t="t" r="r" b="b"/>
                <a:pathLst>
                  <a:path w="18872" h="6283" extrusionOk="0">
                    <a:moveTo>
                      <a:pt x="16015" y="866"/>
                    </a:moveTo>
                    <a:lnTo>
                      <a:pt x="16225" y="878"/>
                    </a:lnTo>
                    <a:lnTo>
                      <a:pt x="16410" y="903"/>
                    </a:lnTo>
                    <a:lnTo>
                      <a:pt x="16608" y="953"/>
                    </a:lnTo>
                    <a:lnTo>
                      <a:pt x="16794" y="1027"/>
                    </a:lnTo>
                    <a:lnTo>
                      <a:pt x="16967" y="1113"/>
                    </a:lnTo>
                    <a:lnTo>
                      <a:pt x="17128" y="1212"/>
                    </a:lnTo>
                    <a:lnTo>
                      <a:pt x="17276" y="1324"/>
                    </a:lnTo>
                    <a:lnTo>
                      <a:pt x="17424" y="1447"/>
                    </a:lnTo>
                    <a:lnTo>
                      <a:pt x="17548" y="1596"/>
                    </a:lnTo>
                    <a:lnTo>
                      <a:pt x="17659" y="1744"/>
                    </a:lnTo>
                    <a:lnTo>
                      <a:pt x="17771" y="1905"/>
                    </a:lnTo>
                    <a:lnTo>
                      <a:pt x="17845" y="2078"/>
                    </a:lnTo>
                    <a:lnTo>
                      <a:pt x="17919" y="2263"/>
                    </a:lnTo>
                    <a:lnTo>
                      <a:pt x="17969" y="2461"/>
                    </a:lnTo>
                    <a:lnTo>
                      <a:pt x="17993" y="2659"/>
                    </a:lnTo>
                    <a:lnTo>
                      <a:pt x="18006" y="2857"/>
                    </a:lnTo>
                    <a:lnTo>
                      <a:pt x="18006" y="3426"/>
                    </a:lnTo>
                    <a:lnTo>
                      <a:pt x="17993" y="3636"/>
                    </a:lnTo>
                    <a:lnTo>
                      <a:pt x="17969" y="3834"/>
                    </a:lnTo>
                    <a:lnTo>
                      <a:pt x="17919" y="4019"/>
                    </a:lnTo>
                    <a:lnTo>
                      <a:pt x="17845" y="4205"/>
                    </a:lnTo>
                    <a:lnTo>
                      <a:pt x="17771" y="4378"/>
                    </a:lnTo>
                    <a:lnTo>
                      <a:pt x="17659" y="4539"/>
                    </a:lnTo>
                    <a:lnTo>
                      <a:pt x="17548" y="4699"/>
                    </a:lnTo>
                    <a:lnTo>
                      <a:pt x="17424" y="4835"/>
                    </a:lnTo>
                    <a:lnTo>
                      <a:pt x="17276" y="4959"/>
                    </a:lnTo>
                    <a:lnTo>
                      <a:pt x="17128" y="5083"/>
                    </a:lnTo>
                    <a:lnTo>
                      <a:pt x="16967" y="5182"/>
                    </a:lnTo>
                    <a:lnTo>
                      <a:pt x="16794" y="5268"/>
                    </a:lnTo>
                    <a:lnTo>
                      <a:pt x="16608" y="5330"/>
                    </a:lnTo>
                    <a:lnTo>
                      <a:pt x="16410" y="5380"/>
                    </a:lnTo>
                    <a:lnTo>
                      <a:pt x="16225" y="5404"/>
                    </a:lnTo>
                    <a:lnTo>
                      <a:pt x="16015" y="5417"/>
                    </a:lnTo>
                    <a:lnTo>
                      <a:pt x="2870" y="5417"/>
                    </a:lnTo>
                    <a:lnTo>
                      <a:pt x="2660" y="5404"/>
                    </a:lnTo>
                    <a:lnTo>
                      <a:pt x="2462" y="5380"/>
                    </a:lnTo>
                    <a:lnTo>
                      <a:pt x="2276" y="5330"/>
                    </a:lnTo>
                    <a:lnTo>
                      <a:pt x="2091" y="5268"/>
                    </a:lnTo>
                    <a:lnTo>
                      <a:pt x="1918" y="5182"/>
                    </a:lnTo>
                    <a:lnTo>
                      <a:pt x="1757" y="5083"/>
                    </a:lnTo>
                    <a:lnTo>
                      <a:pt x="1596" y="4959"/>
                    </a:lnTo>
                    <a:lnTo>
                      <a:pt x="1460" y="4835"/>
                    </a:lnTo>
                    <a:lnTo>
                      <a:pt x="1336" y="4699"/>
                    </a:lnTo>
                    <a:lnTo>
                      <a:pt x="1213" y="4539"/>
                    </a:lnTo>
                    <a:lnTo>
                      <a:pt x="1114" y="4378"/>
                    </a:lnTo>
                    <a:lnTo>
                      <a:pt x="1027" y="4205"/>
                    </a:lnTo>
                    <a:lnTo>
                      <a:pt x="965" y="4019"/>
                    </a:lnTo>
                    <a:lnTo>
                      <a:pt x="916" y="3834"/>
                    </a:lnTo>
                    <a:lnTo>
                      <a:pt x="891" y="3636"/>
                    </a:lnTo>
                    <a:lnTo>
                      <a:pt x="879" y="3426"/>
                    </a:lnTo>
                    <a:lnTo>
                      <a:pt x="879" y="2857"/>
                    </a:lnTo>
                    <a:lnTo>
                      <a:pt x="891" y="2659"/>
                    </a:lnTo>
                    <a:lnTo>
                      <a:pt x="916" y="2461"/>
                    </a:lnTo>
                    <a:lnTo>
                      <a:pt x="965" y="2263"/>
                    </a:lnTo>
                    <a:lnTo>
                      <a:pt x="1027" y="2078"/>
                    </a:lnTo>
                    <a:lnTo>
                      <a:pt x="1114" y="1905"/>
                    </a:lnTo>
                    <a:lnTo>
                      <a:pt x="1213" y="1744"/>
                    </a:lnTo>
                    <a:lnTo>
                      <a:pt x="1336" y="1596"/>
                    </a:lnTo>
                    <a:lnTo>
                      <a:pt x="1460" y="1447"/>
                    </a:lnTo>
                    <a:lnTo>
                      <a:pt x="1596" y="1324"/>
                    </a:lnTo>
                    <a:lnTo>
                      <a:pt x="1757" y="1212"/>
                    </a:lnTo>
                    <a:lnTo>
                      <a:pt x="1918" y="1113"/>
                    </a:lnTo>
                    <a:lnTo>
                      <a:pt x="2091" y="1027"/>
                    </a:lnTo>
                    <a:lnTo>
                      <a:pt x="2276" y="953"/>
                    </a:lnTo>
                    <a:lnTo>
                      <a:pt x="2462" y="903"/>
                    </a:lnTo>
                    <a:lnTo>
                      <a:pt x="2660" y="878"/>
                    </a:lnTo>
                    <a:lnTo>
                      <a:pt x="2870" y="866"/>
                    </a:lnTo>
                    <a:close/>
                    <a:moveTo>
                      <a:pt x="2721" y="0"/>
                    </a:moveTo>
                    <a:lnTo>
                      <a:pt x="2573" y="13"/>
                    </a:lnTo>
                    <a:lnTo>
                      <a:pt x="2289" y="62"/>
                    </a:lnTo>
                    <a:lnTo>
                      <a:pt x="2017" y="124"/>
                    </a:lnTo>
                    <a:lnTo>
                      <a:pt x="1757" y="223"/>
                    </a:lnTo>
                    <a:lnTo>
                      <a:pt x="1510" y="347"/>
                    </a:lnTo>
                    <a:lnTo>
                      <a:pt x="1262" y="483"/>
                    </a:lnTo>
                    <a:lnTo>
                      <a:pt x="1052" y="656"/>
                    </a:lnTo>
                    <a:lnTo>
                      <a:pt x="842" y="841"/>
                    </a:lnTo>
                    <a:lnTo>
                      <a:pt x="656" y="1039"/>
                    </a:lnTo>
                    <a:lnTo>
                      <a:pt x="496" y="1262"/>
                    </a:lnTo>
                    <a:lnTo>
                      <a:pt x="347" y="1497"/>
                    </a:lnTo>
                    <a:lnTo>
                      <a:pt x="236" y="1744"/>
                    </a:lnTo>
                    <a:lnTo>
                      <a:pt x="137" y="2004"/>
                    </a:lnTo>
                    <a:lnTo>
                      <a:pt x="63" y="2288"/>
                    </a:lnTo>
                    <a:lnTo>
                      <a:pt x="26" y="2560"/>
                    </a:lnTo>
                    <a:lnTo>
                      <a:pt x="13" y="2708"/>
                    </a:lnTo>
                    <a:lnTo>
                      <a:pt x="1" y="2857"/>
                    </a:lnTo>
                    <a:lnTo>
                      <a:pt x="1" y="3426"/>
                    </a:lnTo>
                    <a:lnTo>
                      <a:pt x="13" y="3574"/>
                    </a:lnTo>
                    <a:lnTo>
                      <a:pt x="26" y="3722"/>
                    </a:lnTo>
                    <a:lnTo>
                      <a:pt x="63" y="4007"/>
                    </a:lnTo>
                    <a:lnTo>
                      <a:pt x="137" y="4279"/>
                    </a:lnTo>
                    <a:lnTo>
                      <a:pt x="236" y="4539"/>
                    </a:lnTo>
                    <a:lnTo>
                      <a:pt x="347" y="4786"/>
                    </a:lnTo>
                    <a:lnTo>
                      <a:pt x="496" y="5021"/>
                    </a:lnTo>
                    <a:lnTo>
                      <a:pt x="656" y="5243"/>
                    </a:lnTo>
                    <a:lnTo>
                      <a:pt x="842" y="5454"/>
                    </a:lnTo>
                    <a:lnTo>
                      <a:pt x="1052" y="5639"/>
                    </a:lnTo>
                    <a:lnTo>
                      <a:pt x="1262" y="5800"/>
                    </a:lnTo>
                    <a:lnTo>
                      <a:pt x="1510" y="5948"/>
                    </a:lnTo>
                    <a:lnTo>
                      <a:pt x="1757" y="6060"/>
                    </a:lnTo>
                    <a:lnTo>
                      <a:pt x="2017" y="6159"/>
                    </a:lnTo>
                    <a:lnTo>
                      <a:pt x="2289" y="6233"/>
                    </a:lnTo>
                    <a:lnTo>
                      <a:pt x="2573" y="6270"/>
                    </a:lnTo>
                    <a:lnTo>
                      <a:pt x="2721" y="6282"/>
                    </a:lnTo>
                    <a:lnTo>
                      <a:pt x="16163" y="6282"/>
                    </a:lnTo>
                    <a:lnTo>
                      <a:pt x="16311" y="6270"/>
                    </a:lnTo>
                    <a:lnTo>
                      <a:pt x="16596" y="6233"/>
                    </a:lnTo>
                    <a:lnTo>
                      <a:pt x="16868" y="6159"/>
                    </a:lnTo>
                    <a:lnTo>
                      <a:pt x="17128" y="6060"/>
                    </a:lnTo>
                    <a:lnTo>
                      <a:pt x="17375" y="5948"/>
                    </a:lnTo>
                    <a:lnTo>
                      <a:pt x="17610" y="5800"/>
                    </a:lnTo>
                    <a:lnTo>
                      <a:pt x="17832" y="5639"/>
                    </a:lnTo>
                    <a:lnTo>
                      <a:pt x="18030" y="5454"/>
                    </a:lnTo>
                    <a:lnTo>
                      <a:pt x="18216" y="5243"/>
                    </a:lnTo>
                    <a:lnTo>
                      <a:pt x="18389" y="5021"/>
                    </a:lnTo>
                    <a:lnTo>
                      <a:pt x="18525" y="4786"/>
                    </a:lnTo>
                    <a:lnTo>
                      <a:pt x="18649" y="4539"/>
                    </a:lnTo>
                    <a:lnTo>
                      <a:pt x="18748" y="4279"/>
                    </a:lnTo>
                    <a:lnTo>
                      <a:pt x="18822" y="4007"/>
                    </a:lnTo>
                    <a:lnTo>
                      <a:pt x="18859" y="3722"/>
                    </a:lnTo>
                    <a:lnTo>
                      <a:pt x="18871" y="3574"/>
                    </a:lnTo>
                    <a:lnTo>
                      <a:pt x="18871" y="3426"/>
                    </a:lnTo>
                    <a:lnTo>
                      <a:pt x="18871" y="2857"/>
                    </a:lnTo>
                    <a:lnTo>
                      <a:pt x="18871" y="2708"/>
                    </a:lnTo>
                    <a:lnTo>
                      <a:pt x="18859" y="2560"/>
                    </a:lnTo>
                    <a:lnTo>
                      <a:pt x="18822" y="2288"/>
                    </a:lnTo>
                    <a:lnTo>
                      <a:pt x="18748" y="2004"/>
                    </a:lnTo>
                    <a:lnTo>
                      <a:pt x="18649" y="1744"/>
                    </a:lnTo>
                    <a:lnTo>
                      <a:pt x="18525" y="1497"/>
                    </a:lnTo>
                    <a:lnTo>
                      <a:pt x="18389" y="1262"/>
                    </a:lnTo>
                    <a:lnTo>
                      <a:pt x="18216" y="1039"/>
                    </a:lnTo>
                    <a:lnTo>
                      <a:pt x="18030" y="841"/>
                    </a:lnTo>
                    <a:lnTo>
                      <a:pt x="17832" y="656"/>
                    </a:lnTo>
                    <a:lnTo>
                      <a:pt x="17610" y="483"/>
                    </a:lnTo>
                    <a:lnTo>
                      <a:pt x="17375" y="347"/>
                    </a:lnTo>
                    <a:lnTo>
                      <a:pt x="17128" y="223"/>
                    </a:lnTo>
                    <a:lnTo>
                      <a:pt x="16868" y="124"/>
                    </a:lnTo>
                    <a:lnTo>
                      <a:pt x="16596" y="62"/>
                    </a:lnTo>
                    <a:lnTo>
                      <a:pt x="16311" y="13"/>
                    </a:lnTo>
                    <a:lnTo>
                      <a:pt x="16163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1"/>
              <p:cNvSpPr/>
              <p:nvPr/>
            </p:nvSpPr>
            <p:spPr>
              <a:xfrm>
                <a:off x="4940188" y="3421275"/>
                <a:ext cx="1085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1300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408" y="50"/>
                    </a:lnTo>
                    <a:lnTo>
                      <a:pt x="297" y="112"/>
                    </a:lnTo>
                    <a:lnTo>
                      <a:pt x="198" y="186"/>
                    </a:lnTo>
                    <a:lnTo>
                      <a:pt x="112" y="285"/>
                    </a:lnTo>
                    <a:lnTo>
                      <a:pt x="50" y="397"/>
                    </a:lnTo>
                    <a:lnTo>
                      <a:pt x="13" y="520"/>
                    </a:lnTo>
                    <a:lnTo>
                      <a:pt x="0" y="644"/>
                    </a:lnTo>
                    <a:lnTo>
                      <a:pt x="13" y="780"/>
                    </a:lnTo>
                    <a:lnTo>
                      <a:pt x="50" y="904"/>
                    </a:lnTo>
                    <a:lnTo>
                      <a:pt x="112" y="1015"/>
                    </a:lnTo>
                    <a:lnTo>
                      <a:pt x="198" y="1114"/>
                    </a:lnTo>
                    <a:lnTo>
                      <a:pt x="297" y="1188"/>
                    </a:lnTo>
                    <a:lnTo>
                      <a:pt x="408" y="1250"/>
                    </a:lnTo>
                    <a:lnTo>
                      <a:pt x="520" y="1287"/>
                    </a:lnTo>
                    <a:lnTo>
                      <a:pt x="656" y="1299"/>
                    </a:lnTo>
                    <a:lnTo>
                      <a:pt x="3698" y="1299"/>
                    </a:lnTo>
                    <a:lnTo>
                      <a:pt x="3821" y="1287"/>
                    </a:lnTo>
                    <a:lnTo>
                      <a:pt x="3945" y="1250"/>
                    </a:lnTo>
                    <a:lnTo>
                      <a:pt x="4056" y="1188"/>
                    </a:lnTo>
                    <a:lnTo>
                      <a:pt x="4155" y="1114"/>
                    </a:lnTo>
                    <a:lnTo>
                      <a:pt x="4229" y="1015"/>
                    </a:lnTo>
                    <a:lnTo>
                      <a:pt x="4291" y="904"/>
                    </a:lnTo>
                    <a:lnTo>
                      <a:pt x="4328" y="780"/>
                    </a:lnTo>
                    <a:lnTo>
                      <a:pt x="4341" y="644"/>
                    </a:lnTo>
                    <a:lnTo>
                      <a:pt x="4328" y="520"/>
                    </a:lnTo>
                    <a:lnTo>
                      <a:pt x="4291" y="397"/>
                    </a:lnTo>
                    <a:lnTo>
                      <a:pt x="4229" y="285"/>
                    </a:lnTo>
                    <a:lnTo>
                      <a:pt x="4155" y="186"/>
                    </a:lnTo>
                    <a:lnTo>
                      <a:pt x="4056" y="112"/>
                    </a:lnTo>
                    <a:lnTo>
                      <a:pt x="3945" y="50"/>
                    </a:lnTo>
                    <a:lnTo>
                      <a:pt x="3821" y="13"/>
                    </a:lnTo>
                    <a:lnTo>
                      <a:pt x="36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1"/>
              <p:cNvSpPr/>
              <p:nvPr/>
            </p:nvSpPr>
            <p:spPr>
              <a:xfrm>
                <a:off x="4891338" y="3519275"/>
                <a:ext cx="15737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1300" extrusionOk="0">
                    <a:moveTo>
                      <a:pt x="643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86" y="186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0" y="644"/>
                    </a:lnTo>
                    <a:lnTo>
                      <a:pt x="13" y="780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86" y="1114"/>
                    </a:lnTo>
                    <a:lnTo>
                      <a:pt x="285" y="1188"/>
                    </a:lnTo>
                    <a:lnTo>
                      <a:pt x="396" y="1250"/>
                    </a:lnTo>
                    <a:lnTo>
                      <a:pt x="520" y="1287"/>
                    </a:lnTo>
                    <a:lnTo>
                      <a:pt x="643" y="1299"/>
                    </a:lnTo>
                    <a:lnTo>
                      <a:pt x="5652" y="1299"/>
                    </a:lnTo>
                    <a:lnTo>
                      <a:pt x="5775" y="1287"/>
                    </a:lnTo>
                    <a:lnTo>
                      <a:pt x="5899" y="1250"/>
                    </a:lnTo>
                    <a:lnTo>
                      <a:pt x="6010" y="1188"/>
                    </a:lnTo>
                    <a:lnTo>
                      <a:pt x="6109" y="1114"/>
                    </a:lnTo>
                    <a:lnTo>
                      <a:pt x="6183" y="1015"/>
                    </a:lnTo>
                    <a:lnTo>
                      <a:pt x="6245" y="903"/>
                    </a:lnTo>
                    <a:lnTo>
                      <a:pt x="6282" y="780"/>
                    </a:lnTo>
                    <a:lnTo>
                      <a:pt x="6295" y="644"/>
                    </a:lnTo>
                    <a:lnTo>
                      <a:pt x="6282" y="520"/>
                    </a:lnTo>
                    <a:lnTo>
                      <a:pt x="6245" y="396"/>
                    </a:lnTo>
                    <a:lnTo>
                      <a:pt x="6183" y="285"/>
                    </a:lnTo>
                    <a:lnTo>
                      <a:pt x="6109" y="186"/>
                    </a:lnTo>
                    <a:lnTo>
                      <a:pt x="6010" y="112"/>
                    </a:lnTo>
                    <a:lnTo>
                      <a:pt x="5899" y="50"/>
                    </a:lnTo>
                    <a:lnTo>
                      <a:pt x="5775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1"/>
              <p:cNvSpPr/>
              <p:nvPr/>
            </p:nvSpPr>
            <p:spPr>
              <a:xfrm>
                <a:off x="4940188" y="3617275"/>
                <a:ext cx="10852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1300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408" y="50"/>
                    </a:lnTo>
                    <a:lnTo>
                      <a:pt x="297" y="112"/>
                    </a:lnTo>
                    <a:lnTo>
                      <a:pt x="198" y="186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0" y="656"/>
                    </a:lnTo>
                    <a:lnTo>
                      <a:pt x="13" y="780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98" y="1114"/>
                    </a:lnTo>
                    <a:lnTo>
                      <a:pt x="297" y="1188"/>
                    </a:lnTo>
                    <a:lnTo>
                      <a:pt x="408" y="1250"/>
                    </a:lnTo>
                    <a:lnTo>
                      <a:pt x="520" y="1287"/>
                    </a:lnTo>
                    <a:lnTo>
                      <a:pt x="656" y="1299"/>
                    </a:lnTo>
                    <a:lnTo>
                      <a:pt x="3698" y="1299"/>
                    </a:lnTo>
                    <a:lnTo>
                      <a:pt x="3821" y="1287"/>
                    </a:lnTo>
                    <a:lnTo>
                      <a:pt x="3945" y="1250"/>
                    </a:lnTo>
                    <a:lnTo>
                      <a:pt x="4056" y="1188"/>
                    </a:lnTo>
                    <a:lnTo>
                      <a:pt x="4155" y="1114"/>
                    </a:lnTo>
                    <a:lnTo>
                      <a:pt x="4229" y="1015"/>
                    </a:lnTo>
                    <a:lnTo>
                      <a:pt x="4291" y="903"/>
                    </a:lnTo>
                    <a:lnTo>
                      <a:pt x="4328" y="780"/>
                    </a:lnTo>
                    <a:lnTo>
                      <a:pt x="4341" y="656"/>
                    </a:lnTo>
                    <a:lnTo>
                      <a:pt x="4328" y="520"/>
                    </a:lnTo>
                    <a:lnTo>
                      <a:pt x="4291" y="396"/>
                    </a:lnTo>
                    <a:lnTo>
                      <a:pt x="4229" y="285"/>
                    </a:lnTo>
                    <a:lnTo>
                      <a:pt x="4155" y="186"/>
                    </a:lnTo>
                    <a:lnTo>
                      <a:pt x="4056" y="112"/>
                    </a:lnTo>
                    <a:lnTo>
                      <a:pt x="3945" y="50"/>
                    </a:lnTo>
                    <a:lnTo>
                      <a:pt x="3821" y="13"/>
                    </a:lnTo>
                    <a:lnTo>
                      <a:pt x="36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1"/>
              <p:cNvSpPr/>
              <p:nvPr/>
            </p:nvSpPr>
            <p:spPr>
              <a:xfrm>
                <a:off x="4891338" y="3715275"/>
                <a:ext cx="157375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1300" extrusionOk="0">
                    <a:moveTo>
                      <a:pt x="643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86" y="199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0" y="656"/>
                    </a:lnTo>
                    <a:lnTo>
                      <a:pt x="13" y="780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86" y="1114"/>
                    </a:lnTo>
                    <a:lnTo>
                      <a:pt x="285" y="1188"/>
                    </a:lnTo>
                    <a:lnTo>
                      <a:pt x="396" y="1250"/>
                    </a:lnTo>
                    <a:lnTo>
                      <a:pt x="520" y="1287"/>
                    </a:lnTo>
                    <a:lnTo>
                      <a:pt x="643" y="1299"/>
                    </a:lnTo>
                    <a:lnTo>
                      <a:pt x="5652" y="1299"/>
                    </a:lnTo>
                    <a:lnTo>
                      <a:pt x="5775" y="1287"/>
                    </a:lnTo>
                    <a:lnTo>
                      <a:pt x="5899" y="1250"/>
                    </a:lnTo>
                    <a:lnTo>
                      <a:pt x="6010" y="1188"/>
                    </a:lnTo>
                    <a:lnTo>
                      <a:pt x="6109" y="1114"/>
                    </a:lnTo>
                    <a:lnTo>
                      <a:pt x="6183" y="1015"/>
                    </a:lnTo>
                    <a:lnTo>
                      <a:pt x="6245" y="903"/>
                    </a:lnTo>
                    <a:lnTo>
                      <a:pt x="6282" y="780"/>
                    </a:lnTo>
                    <a:lnTo>
                      <a:pt x="6295" y="656"/>
                    </a:lnTo>
                    <a:lnTo>
                      <a:pt x="6282" y="520"/>
                    </a:lnTo>
                    <a:lnTo>
                      <a:pt x="6245" y="396"/>
                    </a:lnTo>
                    <a:lnTo>
                      <a:pt x="6183" y="285"/>
                    </a:lnTo>
                    <a:lnTo>
                      <a:pt x="6109" y="199"/>
                    </a:lnTo>
                    <a:lnTo>
                      <a:pt x="6010" y="112"/>
                    </a:lnTo>
                    <a:lnTo>
                      <a:pt x="5899" y="50"/>
                    </a:lnTo>
                    <a:lnTo>
                      <a:pt x="5775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1"/>
              <p:cNvSpPr/>
              <p:nvPr/>
            </p:nvSpPr>
            <p:spPr>
              <a:xfrm>
                <a:off x="4891338" y="3813275"/>
                <a:ext cx="157375" cy="32800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1312" extrusionOk="0">
                    <a:moveTo>
                      <a:pt x="643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86" y="199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0" y="656"/>
                    </a:lnTo>
                    <a:lnTo>
                      <a:pt x="13" y="792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86" y="1114"/>
                    </a:lnTo>
                    <a:lnTo>
                      <a:pt x="285" y="1200"/>
                    </a:lnTo>
                    <a:lnTo>
                      <a:pt x="396" y="1250"/>
                    </a:lnTo>
                    <a:lnTo>
                      <a:pt x="520" y="1299"/>
                    </a:lnTo>
                    <a:lnTo>
                      <a:pt x="643" y="1311"/>
                    </a:lnTo>
                    <a:lnTo>
                      <a:pt x="5652" y="1311"/>
                    </a:lnTo>
                    <a:lnTo>
                      <a:pt x="5775" y="1299"/>
                    </a:lnTo>
                    <a:lnTo>
                      <a:pt x="5899" y="1250"/>
                    </a:lnTo>
                    <a:lnTo>
                      <a:pt x="6010" y="1200"/>
                    </a:lnTo>
                    <a:lnTo>
                      <a:pt x="6109" y="1114"/>
                    </a:lnTo>
                    <a:lnTo>
                      <a:pt x="6183" y="1015"/>
                    </a:lnTo>
                    <a:lnTo>
                      <a:pt x="6245" y="903"/>
                    </a:lnTo>
                    <a:lnTo>
                      <a:pt x="6282" y="792"/>
                    </a:lnTo>
                    <a:lnTo>
                      <a:pt x="6295" y="656"/>
                    </a:lnTo>
                    <a:lnTo>
                      <a:pt x="6282" y="520"/>
                    </a:lnTo>
                    <a:lnTo>
                      <a:pt x="6245" y="396"/>
                    </a:lnTo>
                    <a:lnTo>
                      <a:pt x="6183" y="285"/>
                    </a:lnTo>
                    <a:lnTo>
                      <a:pt x="6109" y="199"/>
                    </a:lnTo>
                    <a:lnTo>
                      <a:pt x="6010" y="112"/>
                    </a:lnTo>
                    <a:lnTo>
                      <a:pt x="5899" y="50"/>
                    </a:lnTo>
                    <a:lnTo>
                      <a:pt x="5775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1"/>
              <p:cNvSpPr/>
              <p:nvPr/>
            </p:nvSpPr>
            <p:spPr>
              <a:xfrm>
                <a:off x="4891338" y="3911275"/>
                <a:ext cx="157375" cy="32800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1312" extrusionOk="0">
                    <a:moveTo>
                      <a:pt x="643" y="1"/>
                    </a:moveTo>
                    <a:lnTo>
                      <a:pt x="520" y="13"/>
                    </a:lnTo>
                    <a:lnTo>
                      <a:pt x="396" y="62"/>
                    </a:lnTo>
                    <a:lnTo>
                      <a:pt x="285" y="112"/>
                    </a:lnTo>
                    <a:lnTo>
                      <a:pt x="186" y="198"/>
                    </a:lnTo>
                    <a:lnTo>
                      <a:pt x="112" y="297"/>
                    </a:lnTo>
                    <a:lnTo>
                      <a:pt x="50" y="409"/>
                    </a:lnTo>
                    <a:lnTo>
                      <a:pt x="13" y="520"/>
                    </a:lnTo>
                    <a:lnTo>
                      <a:pt x="0" y="656"/>
                    </a:lnTo>
                    <a:lnTo>
                      <a:pt x="13" y="792"/>
                    </a:lnTo>
                    <a:lnTo>
                      <a:pt x="50" y="916"/>
                    </a:lnTo>
                    <a:lnTo>
                      <a:pt x="112" y="1027"/>
                    </a:lnTo>
                    <a:lnTo>
                      <a:pt x="186" y="1114"/>
                    </a:lnTo>
                    <a:lnTo>
                      <a:pt x="285" y="1200"/>
                    </a:lnTo>
                    <a:lnTo>
                      <a:pt x="396" y="1262"/>
                    </a:lnTo>
                    <a:lnTo>
                      <a:pt x="520" y="1299"/>
                    </a:lnTo>
                    <a:lnTo>
                      <a:pt x="643" y="1311"/>
                    </a:lnTo>
                    <a:lnTo>
                      <a:pt x="5652" y="1311"/>
                    </a:lnTo>
                    <a:lnTo>
                      <a:pt x="5775" y="1299"/>
                    </a:lnTo>
                    <a:lnTo>
                      <a:pt x="5899" y="1262"/>
                    </a:lnTo>
                    <a:lnTo>
                      <a:pt x="6010" y="1200"/>
                    </a:lnTo>
                    <a:lnTo>
                      <a:pt x="6109" y="1114"/>
                    </a:lnTo>
                    <a:lnTo>
                      <a:pt x="6183" y="1027"/>
                    </a:lnTo>
                    <a:lnTo>
                      <a:pt x="6245" y="916"/>
                    </a:lnTo>
                    <a:lnTo>
                      <a:pt x="6282" y="792"/>
                    </a:lnTo>
                    <a:lnTo>
                      <a:pt x="6295" y="656"/>
                    </a:lnTo>
                    <a:lnTo>
                      <a:pt x="6282" y="520"/>
                    </a:lnTo>
                    <a:lnTo>
                      <a:pt x="6245" y="409"/>
                    </a:lnTo>
                    <a:lnTo>
                      <a:pt x="6183" y="297"/>
                    </a:lnTo>
                    <a:lnTo>
                      <a:pt x="6109" y="198"/>
                    </a:lnTo>
                    <a:lnTo>
                      <a:pt x="6010" y="112"/>
                    </a:lnTo>
                    <a:lnTo>
                      <a:pt x="5899" y="62"/>
                    </a:lnTo>
                    <a:lnTo>
                      <a:pt x="5775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1"/>
              <p:cNvSpPr/>
              <p:nvPr/>
            </p:nvSpPr>
            <p:spPr>
              <a:xfrm>
                <a:off x="4714513" y="4038650"/>
                <a:ext cx="338850" cy="538250"/>
              </a:xfrm>
              <a:custGeom>
                <a:avLst/>
                <a:gdLst/>
                <a:ahLst/>
                <a:cxnLst/>
                <a:rect l="l" t="t" r="r" b="b"/>
                <a:pathLst>
                  <a:path w="13554" h="21530" extrusionOk="0">
                    <a:moveTo>
                      <a:pt x="11426" y="0"/>
                    </a:moveTo>
                    <a:lnTo>
                      <a:pt x="11228" y="25"/>
                    </a:lnTo>
                    <a:lnTo>
                      <a:pt x="11030" y="50"/>
                    </a:lnTo>
                    <a:lnTo>
                      <a:pt x="10833" y="99"/>
                    </a:lnTo>
                    <a:lnTo>
                      <a:pt x="10647" y="149"/>
                    </a:lnTo>
                    <a:lnTo>
                      <a:pt x="10462" y="223"/>
                    </a:lnTo>
                    <a:lnTo>
                      <a:pt x="10289" y="309"/>
                    </a:lnTo>
                    <a:lnTo>
                      <a:pt x="10115" y="396"/>
                    </a:lnTo>
                    <a:lnTo>
                      <a:pt x="9955" y="495"/>
                    </a:lnTo>
                    <a:lnTo>
                      <a:pt x="9794" y="606"/>
                    </a:lnTo>
                    <a:lnTo>
                      <a:pt x="9633" y="718"/>
                    </a:lnTo>
                    <a:lnTo>
                      <a:pt x="9336" y="965"/>
                    </a:lnTo>
                    <a:lnTo>
                      <a:pt x="9040" y="1212"/>
                    </a:lnTo>
                    <a:lnTo>
                      <a:pt x="8471" y="1744"/>
                    </a:lnTo>
                    <a:lnTo>
                      <a:pt x="8174" y="2004"/>
                    </a:lnTo>
                    <a:lnTo>
                      <a:pt x="7877" y="2263"/>
                    </a:lnTo>
                    <a:lnTo>
                      <a:pt x="7568" y="2498"/>
                    </a:lnTo>
                    <a:lnTo>
                      <a:pt x="7407" y="2609"/>
                    </a:lnTo>
                    <a:lnTo>
                      <a:pt x="7234" y="2708"/>
                    </a:lnTo>
                    <a:lnTo>
                      <a:pt x="7061" y="2807"/>
                    </a:lnTo>
                    <a:lnTo>
                      <a:pt x="6888" y="2894"/>
                    </a:lnTo>
                    <a:lnTo>
                      <a:pt x="6702" y="2968"/>
                    </a:lnTo>
                    <a:lnTo>
                      <a:pt x="6517" y="3042"/>
                    </a:lnTo>
                    <a:lnTo>
                      <a:pt x="6331" y="3092"/>
                    </a:lnTo>
                    <a:lnTo>
                      <a:pt x="6146" y="3141"/>
                    </a:lnTo>
                    <a:lnTo>
                      <a:pt x="5960" y="3166"/>
                    </a:lnTo>
                    <a:lnTo>
                      <a:pt x="5775" y="3191"/>
                    </a:lnTo>
                    <a:lnTo>
                      <a:pt x="5590" y="3178"/>
                    </a:lnTo>
                    <a:lnTo>
                      <a:pt x="5392" y="3166"/>
                    </a:lnTo>
                    <a:lnTo>
                      <a:pt x="5206" y="3129"/>
                    </a:lnTo>
                    <a:lnTo>
                      <a:pt x="5021" y="3079"/>
                    </a:lnTo>
                    <a:lnTo>
                      <a:pt x="4909" y="3030"/>
                    </a:lnTo>
                    <a:lnTo>
                      <a:pt x="4798" y="2980"/>
                    </a:lnTo>
                    <a:lnTo>
                      <a:pt x="4588" y="2869"/>
                    </a:lnTo>
                    <a:lnTo>
                      <a:pt x="4390" y="2721"/>
                    </a:lnTo>
                    <a:lnTo>
                      <a:pt x="4192" y="2572"/>
                    </a:lnTo>
                    <a:lnTo>
                      <a:pt x="4007" y="2399"/>
                    </a:lnTo>
                    <a:lnTo>
                      <a:pt x="3834" y="2214"/>
                    </a:lnTo>
                    <a:lnTo>
                      <a:pt x="3500" y="1843"/>
                    </a:lnTo>
                    <a:lnTo>
                      <a:pt x="3166" y="1472"/>
                    </a:lnTo>
                    <a:lnTo>
                      <a:pt x="2993" y="1299"/>
                    </a:lnTo>
                    <a:lnTo>
                      <a:pt x="2807" y="1126"/>
                    </a:lnTo>
                    <a:lnTo>
                      <a:pt x="2609" y="977"/>
                    </a:lnTo>
                    <a:lnTo>
                      <a:pt x="2412" y="841"/>
                    </a:lnTo>
                    <a:lnTo>
                      <a:pt x="2189" y="730"/>
                    </a:lnTo>
                    <a:lnTo>
                      <a:pt x="2078" y="680"/>
                    </a:lnTo>
                    <a:lnTo>
                      <a:pt x="1966" y="631"/>
                    </a:lnTo>
                    <a:lnTo>
                      <a:pt x="1843" y="606"/>
                    </a:lnTo>
                    <a:lnTo>
                      <a:pt x="1719" y="581"/>
                    </a:lnTo>
                    <a:lnTo>
                      <a:pt x="1595" y="569"/>
                    </a:lnTo>
                    <a:lnTo>
                      <a:pt x="1348" y="569"/>
                    </a:lnTo>
                    <a:lnTo>
                      <a:pt x="1224" y="594"/>
                    </a:lnTo>
                    <a:lnTo>
                      <a:pt x="1101" y="619"/>
                    </a:lnTo>
                    <a:lnTo>
                      <a:pt x="977" y="656"/>
                    </a:lnTo>
                    <a:lnTo>
                      <a:pt x="866" y="705"/>
                    </a:lnTo>
                    <a:lnTo>
                      <a:pt x="754" y="767"/>
                    </a:lnTo>
                    <a:lnTo>
                      <a:pt x="656" y="829"/>
                    </a:lnTo>
                    <a:lnTo>
                      <a:pt x="569" y="915"/>
                    </a:lnTo>
                    <a:lnTo>
                      <a:pt x="495" y="1002"/>
                    </a:lnTo>
                    <a:lnTo>
                      <a:pt x="421" y="1088"/>
                    </a:lnTo>
                    <a:lnTo>
                      <a:pt x="359" y="1200"/>
                    </a:lnTo>
                    <a:lnTo>
                      <a:pt x="322" y="1311"/>
                    </a:lnTo>
                    <a:lnTo>
                      <a:pt x="0" y="2412"/>
                    </a:lnTo>
                    <a:lnTo>
                      <a:pt x="0" y="13553"/>
                    </a:lnTo>
                    <a:lnTo>
                      <a:pt x="0" y="14011"/>
                    </a:lnTo>
                    <a:lnTo>
                      <a:pt x="37" y="14468"/>
                    </a:lnTo>
                    <a:lnTo>
                      <a:pt x="74" y="14913"/>
                    </a:lnTo>
                    <a:lnTo>
                      <a:pt x="136" y="15334"/>
                    </a:lnTo>
                    <a:lnTo>
                      <a:pt x="210" y="15742"/>
                    </a:lnTo>
                    <a:lnTo>
                      <a:pt x="297" y="16150"/>
                    </a:lnTo>
                    <a:lnTo>
                      <a:pt x="408" y="16533"/>
                    </a:lnTo>
                    <a:lnTo>
                      <a:pt x="532" y="16917"/>
                    </a:lnTo>
                    <a:lnTo>
                      <a:pt x="668" y="17275"/>
                    </a:lnTo>
                    <a:lnTo>
                      <a:pt x="816" y="17622"/>
                    </a:lnTo>
                    <a:lnTo>
                      <a:pt x="977" y="17955"/>
                    </a:lnTo>
                    <a:lnTo>
                      <a:pt x="1150" y="18277"/>
                    </a:lnTo>
                    <a:lnTo>
                      <a:pt x="1348" y="18586"/>
                    </a:lnTo>
                    <a:lnTo>
                      <a:pt x="1546" y="18870"/>
                    </a:lnTo>
                    <a:lnTo>
                      <a:pt x="1756" y="19155"/>
                    </a:lnTo>
                    <a:lnTo>
                      <a:pt x="1979" y="19415"/>
                    </a:lnTo>
                    <a:lnTo>
                      <a:pt x="2214" y="19662"/>
                    </a:lnTo>
                    <a:lnTo>
                      <a:pt x="2461" y="19897"/>
                    </a:lnTo>
                    <a:lnTo>
                      <a:pt x="2721" y="20119"/>
                    </a:lnTo>
                    <a:lnTo>
                      <a:pt x="2980" y="20330"/>
                    </a:lnTo>
                    <a:lnTo>
                      <a:pt x="3265" y="20515"/>
                    </a:lnTo>
                    <a:lnTo>
                      <a:pt x="3549" y="20688"/>
                    </a:lnTo>
                    <a:lnTo>
                      <a:pt x="3834" y="20837"/>
                    </a:lnTo>
                    <a:lnTo>
                      <a:pt x="4130" y="20985"/>
                    </a:lnTo>
                    <a:lnTo>
                      <a:pt x="4439" y="21109"/>
                    </a:lnTo>
                    <a:lnTo>
                      <a:pt x="4761" y="21220"/>
                    </a:lnTo>
                    <a:lnTo>
                      <a:pt x="5083" y="21307"/>
                    </a:lnTo>
                    <a:lnTo>
                      <a:pt x="5404" y="21393"/>
                    </a:lnTo>
                    <a:lnTo>
                      <a:pt x="5738" y="21443"/>
                    </a:lnTo>
                    <a:lnTo>
                      <a:pt x="6084" y="21492"/>
                    </a:lnTo>
                    <a:lnTo>
                      <a:pt x="6430" y="21517"/>
                    </a:lnTo>
                    <a:lnTo>
                      <a:pt x="6777" y="21529"/>
                    </a:lnTo>
                    <a:lnTo>
                      <a:pt x="7123" y="21517"/>
                    </a:lnTo>
                    <a:lnTo>
                      <a:pt x="7469" y="21492"/>
                    </a:lnTo>
                    <a:lnTo>
                      <a:pt x="7803" y="21443"/>
                    </a:lnTo>
                    <a:lnTo>
                      <a:pt x="8137" y="21393"/>
                    </a:lnTo>
                    <a:lnTo>
                      <a:pt x="8471" y="21307"/>
                    </a:lnTo>
                    <a:lnTo>
                      <a:pt x="8792" y="21220"/>
                    </a:lnTo>
                    <a:lnTo>
                      <a:pt x="9101" y="21109"/>
                    </a:lnTo>
                    <a:lnTo>
                      <a:pt x="9411" y="20985"/>
                    </a:lnTo>
                    <a:lnTo>
                      <a:pt x="9707" y="20837"/>
                    </a:lnTo>
                    <a:lnTo>
                      <a:pt x="10004" y="20688"/>
                    </a:lnTo>
                    <a:lnTo>
                      <a:pt x="10289" y="20515"/>
                    </a:lnTo>
                    <a:lnTo>
                      <a:pt x="10561" y="20330"/>
                    </a:lnTo>
                    <a:lnTo>
                      <a:pt x="10833" y="20119"/>
                    </a:lnTo>
                    <a:lnTo>
                      <a:pt x="11080" y="19897"/>
                    </a:lnTo>
                    <a:lnTo>
                      <a:pt x="11327" y="19662"/>
                    </a:lnTo>
                    <a:lnTo>
                      <a:pt x="11562" y="19415"/>
                    </a:lnTo>
                    <a:lnTo>
                      <a:pt x="11785" y="19155"/>
                    </a:lnTo>
                    <a:lnTo>
                      <a:pt x="12007" y="18870"/>
                    </a:lnTo>
                    <a:lnTo>
                      <a:pt x="12205" y="18586"/>
                    </a:lnTo>
                    <a:lnTo>
                      <a:pt x="12391" y="18277"/>
                    </a:lnTo>
                    <a:lnTo>
                      <a:pt x="12564" y="17955"/>
                    </a:lnTo>
                    <a:lnTo>
                      <a:pt x="12737" y="17622"/>
                    </a:lnTo>
                    <a:lnTo>
                      <a:pt x="12885" y="17275"/>
                    </a:lnTo>
                    <a:lnTo>
                      <a:pt x="13021" y="16917"/>
                    </a:lnTo>
                    <a:lnTo>
                      <a:pt x="13133" y="16533"/>
                    </a:lnTo>
                    <a:lnTo>
                      <a:pt x="13244" y="16150"/>
                    </a:lnTo>
                    <a:lnTo>
                      <a:pt x="13331" y="15742"/>
                    </a:lnTo>
                    <a:lnTo>
                      <a:pt x="13417" y="15334"/>
                    </a:lnTo>
                    <a:lnTo>
                      <a:pt x="13467" y="14913"/>
                    </a:lnTo>
                    <a:lnTo>
                      <a:pt x="13516" y="14468"/>
                    </a:lnTo>
                    <a:lnTo>
                      <a:pt x="13541" y="14011"/>
                    </a:lnTo>
                    <a:lnTo>
                      <a:pt x="13553" y="13553"/>
                    </a:lnTo>
                    <a:lnTo>
                      <a:pt x="13553" y="1126"/>
                    </a:lnTo>
                    <a:lnTo>
                      <a:pt x="13096" y="705"/>
                    </a:lnTo>
                    <a:lnTo>
                      <a:pt x="12984" y="557"/>
                    </a:lnTo>
                    <a:lnTo>
                      <a:pt x="12848" y="421"/>
                    </a:lnTo>
                    <a:lnTo>
                      <a:pt x="12700" y="309"/>
                    </a:lnTo>
                    <a:lnTo>
                      <a:pt x="12539" y="223"/>
                    </a:lnTo>
                    <a:lnTo>
                      <a:pt x="12378" y="136"/>
                    </a:lnTo>
                    <a:lnTo>
                      <a:pt x="12193" y="87"/>
                    </a:lnTo>
                    <a:lnTo>
                      <a:pt x="12007" y="37"/>
                    </a:lnTo>
                    <a:lnTo>
                      <a:pt x="11822" y="13"/>
                    </a:lnTo>
                    <a:lnTo>
                      <a:pt x="11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1"/>
              <p:cNvSpPr/>
              <p:nvPr/>
            </p:nvSpPr>
            <p:spPr>
              <a:xfrm>
                <a:off x="4703688" y="4027825"/>
                <a:ext cx="360475" cy="55987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22395" extrusionOk="0">
                    <a:moveTo>
                      <a:pt x="12119" y="866"/>
                    </a:moveTo>
                    <a:lnTo>
                      <a:pt x="12267" y="891"/>
                    </a:lnTo>
                    <a:lnTo>
                      <a:pt x="12416" y="916"/>
                    </a:lnTo>
                    <a:lnTo>
                      <a:pt x="12564" y="953"/>
                    </a:lnTo>
                    <a:lnTo>
                      <a:pt x="12688" y="1002"/>
                    </a:lnTo>
                    <a:lnTo>
                      <a:pt x="12811" y="1064"/>
                    </a:lnTo>
                    <a:lnTo>
                      <a:pt x="12923" y="1138"/>
                    </a:lnTo>
                    <a:lnTo>
                      <a:pt x="13022" y="1212"/>
                    </a:lnTo>
                    <a:lnTo>
                      <a:pt x="13108" y="1299"/>
                    </a:lnTo>
                    <a:lnTo>
                      <a:pt x="13170" y="1385"/>
                    </a:lnTo>
                    <a:lnTo>
                      <a:pt x="13244" y="1460"/>
                    </a:lnTo>
                    <a:lnTo>
                      <a:pt x="13553" y="1744"/>
                    </a:lnTo>
                    <a:lnTo>
                      <a:pt x="13553" y="13986"/>
                    </a:lnTo>
                    <a:lnTo>
                      <a:pt x="13541" y="14407"/>
                    </a:lnTo>
                    <a:lnTo>
                      <a:pt x="13516" y="14827"/>
                    </a:lnTo>
                    <a:lnTo>
                      <a:pt x="13479" y="15235"/>
                    </a:lnTo>
                    <a:lnTo>
                      <a:pt x="13430" y="15631"/>
                    </a:lnTo>
                    <a:lnTo>
                      <a:pt x="13355" y="16014"/>
                    </a:lnTo>
                    <a:lnTo>
                      <a:pt x="13281" y="16398"/>
                    </a:lnTo>
                    <a:lnTo>
                      <a:pt x="13182" y="16756"/>
                    </a:lnTo>
                    <a:lnTo>
                      <a:pt x="13071" y="17115"/>
                    </a:lnTo>
                    <a:lnTo>
                      <a:pt x="12947" y="17461"/>
                    </a:lnTo>
                    <a:lnTo>
                      <a:pt x="12811" y="17795"/>
                    </a:lnTo>
                    <a:lnTo>
                      <a:pt x="12651" y="18116"/>
                    </a:lnTo>
                    <a:lnTo>
                      <a:pt x="12490" y="18438"/>
                    </a:lnTo>
                    <a:lnTo>
                      <a:pt x="12304" y="18735"/>
                    </a:lnTo>
                    <a:lnTo>
                      <a:pt x="12107" y="19019"/>
                    </a:lnTo>
                    <a:lnTo>
                      <a:pt x="11896" y="19303"/>
                    </a:lnTo>
                    <a:lnTo>
                      <a:pt x="11674" y="19563"/>
                    </a:lnTo>
                    <a:lnTo>
                      <a:pt x="11451" y="19786"/>
                    </a:lnTo>
                    <a:lnTo>
                      <a:pt x="11229" y="20008"/>
                    </a:lnTo>
                    <a:lnTo>
                      <a:pt x="10994" y="20206"/>
                    </a:lnTo>
                    <a:lnTo>
                      <a:pt x="10746" y="20404"/>
                    </a:lnTo>
                    <a:lnTo>
                      <a:pt x="10487" y="20577"/>
                    </a:lnTo>
                    <a:lnTo>
                      <a:pt x="10227" y="20738"/>
                    </a:lnTo>
                    <a:lnTo>
                      <a:pt x="9955" y="20886"/>
                    </a:lnTo>
                    <a:lnTo>
                      <a:pt x="9670" y="21022"/>
                    </a:lnTo>
                    <a:lnTo>
                      <a:pt x="9386" y="21134"/>
                    </a:lnTo>
                    <a:lnTo>
                      <a:pt x="9089" y="21233"/>
                    </a:lnTo>
                    <a:lnTo>
                      <a:pt x="8792" y="21319"/>
                    </a:lnTo>
                    <a:lnTo>
                      <a:pt x="8483" y="21393"/>
                    </a:lnTo>
                    <a:lnTo>
                      <a:pt x="8174" y="21455"/>
                    </a:lnTo>
                    <a:lnTo>
                      <a:pt x="7853" y="21492"/>
                    </a:lnTo>
                    <a:lnTo>
                      <a:pt x="7531" y="21517"/>
                    </a:lnTo>
                    <a:lnTo>
                      <a:pt x="7210" y="21529"/>
                    </a:lnTo>
                    <a:lnTo>
                      <a:pt x="6876" y="21517"/>
                    </a:lnTo>
                    <a:lnTo>
                      <a:pt x="6554" y="21492"/>
                    </a:lnTo>
                    <a:lnTo>
                      <a:pt x="6245" y="21455"/>
                    </a:lnTo>
                    <a:lnTo>
                      <a:pt x="5936" y="21393"/>
                    </a:lnTo>
                    <a:lnTo>
                      <a:pt x="5627" y="21319"/>
                    </a:lnTo>
                    <a:lnTo>
                      <a:pt x="5330" y="21233"/>
                    </a:lnTo>
                    <a:lnTo>
                      <a:pt x="5033" y="21134"/>
                    </a:lnTo>
                    <a:lnTo>
                      <a:pt x="4749" y="21022"/>
                    </a:lnTo>
                    <a:lnTo>
                      <a:pt x="4464" y="20886"/>
                    </a:lnTo>
                    <a:lnTo>
                      <a:pt x="4192" y="20738"/>
                    </a:lnTo>
                    <a:lnTo>
                      <a:pt x="3920" y="20577"/>
                    </a:lnTo>
                    <a:lnTo>
                      <a:pt x="3673" y="20404"/>
                    </a:lnTo>
                    <a:lnTo>
                      <a:pt x="3426" y="20206"/>
                    </a:lnTo>
                    <a:lnTo>
                      <a:pt x="3191" y="20008"/>
                    </a:lnTo>
                    <a:lnTo>
                      <a:pt x="2956" y="19786"/>
                    </a:lnTo>
                    <a:lnTo>
                      <a:pt x="2733" y="19563"/>
                    </a:lnTo>
                    <a:lnTo>
                      <a:pt x="2511" y="19303"/>
                    </a:lnTo>
                    <a:lnTo>
                      <a:pt x="2300" y="19019"/>
                    </a:lnTo>
                    <a:lnTo>
                      <a:pt x="2115" y="18735"/>
                    </a:lnTo>
                    <a:lnTo>
                      <a:pt x="1929" y="18438"/>
                    </a:lnTo>
                    <a:lnTo>
                      <a:pt x="1756" y="18116"/>
                    </a:lnTo>
                    <a:lnTo>
                      <a:pt x="1608" y="17795"/>
                    </a:lnTo>
                    <a:lnTo>
                      <a:pt x="1472" y="17461"/>
                    </a:lnTo>
                    <a:lnTo>
                      <a:pt x="1336" y="17115"/>
                    </a:lnTo>
                    <a:lnTo>
                      <a:pt x="1237" y="16756"/>
                    </a:lnTo>
                    <a:lnTo>
                      <a:pt x="1138" y="16398"/>
                    </a:lnTo>
                    <a:lnTo>
                      <a:pt x="1051" y="16014"/>
                    </a:lnTo>
                    <a:lnTo>
                      <a:pt x="990" y="15631"/>
                    </a:lnTo>
                    <a:lnTo>
                      <a:pt x="928" y="15235"/>
                    </a:lnTo>
                    <a:lnTo>
                      <a:pt x="891" y="14827"/>
                    </a:lnTo>
                    <a:lnTo>
                      <a:pt x="878" y="14407"/>
                    </a:lnTo>
                    <a:lnTo>
                      <a:pt x="866" y="13986"/>
                    </a:lnTo>
                    <a:lnTo>
                      <a:pt x="866" y="2906"/>
                    </a:lnTo>
                    <a:lnTo>
                      <a:pt x="1175" y="1868"/>
                    </a:lnTo>
                    <a:lnTo>
                      <a:pt x="1187" y="1806"/>
                    </a:lnTo>
                    <a:lnTo>
                      <a:pt x="1225" y="1756"/>
                    </a:lnTo>
                    <a:lnTo>
                      <a:pt x="1299" y="1670"/>
                    </a:lnTo>
                    <a:lnTo>
                      <a:pt x="1385" y="1596"/>
                    </a:lnTo>
                    <a:lnTo>
                      <a:pt x="1460" y="1546"/>
                    </a:lnTo>
                    <a:lnTo>
                      <a:pt x="1558" y="1509"/>
                    </a:lnTo>
                    <a:lnTo>
                      <a:pt x="1645" y="1472"/>
                    </a:lnTo>
                    <a:lnTo>
                      <a:pt x="1756" y="1447"/>
                    </a:lnTo>
                    <a:lnTo>
                      <a:pt x="1855" y="1435"/>
                    </a:lnTo>
                    <a:lnTo>
                      <a:pt x="2065" y="1435"/>
                    </a:lnTo>
                    <a:lnTo>
                      <a:pt x="2164" y="1460"/>
                    </a:lnTo>
                    <a:lnTo>
                      <a:pt x="2263" y="1484"/>
                    </a:lnTo>
                    <a:lnTo>
                      <a:pt x="2449" y="1559"/>
                    </a:lnTo>
                    <a:lnTo>
                      <a:pt x="2622" y="1645"/>
                    </a:lnTo>
                    <a:lnTo>
                      <a:pt x="2795" y="1769"/>
                    </a:lnTo>
                    <a:lnTo>
                      <a:pt x="2956" y="1892"/>
                    </a:lnTo>
                    <a:lnTo>
                      <a:pt x="3117" y="2041"/>
                    </a:lnTo>
                    <a:lnTo>
                      <a:pt x="3290" y="2214"/>
                    </a:lnTo>
                    <a:lnTo>
                      <a:pt x="3611" y="2573"/>
                    </a:lnTo>
                    <a:lnTo>
                      <a:pt x="3957" y="2944"/>
                    </a:lnTo>
                    <a:lnTo>
                      <a:pt x="4143" y="3141"/>
                    </a:lnTo>
                    <a:lnTo>
                      <a:pt x="4341" y="3327"/>
                    </a:lnTo>
                    <a:lnTo>
                      <a:pt x="4563" y="3512"/>
                    </a:lnTo>
                    <a:lnTo>
                      <a:pt x="4798" y="3673"/>
                    </a:lnTo>
                    <a:lnTo>
                      <a:pt x="4922" y="3747"/>
                    </a:lnTo>
                    <a:lnTo>
                      <a:pt x="5046" y="3809"/>
                    </a:lnTo>
                    <a:lnTo>
                      <a:pt x="5182" y="3871"/>
                    </a:lnTo>
                    <a:lnTo>
                      <a:pt x="5318" y="3920"/>
                    </a:lnTo>
                    <a:lnTo>
                      <a:pt x="5565" y="3995"/>
                    </a:lnTo>
                    <a:lnTo>
                      <a:pt x="5812" y="4032"/>
                    </a:lnTo>
                    <a:lnTo>
                      <a:pt x="6060" y="4056"/>
                    </a:lnTo>
                    <a:lnTo>
                      <a:pt x="6295" y="4056"/>
                    </a:lnTo>
                    <a:lnTo>
                      <a:pt x="6530" y="4019"/>
                    </a:lnTo>
                    <a:lnTo>
                      <a:pt x="6764" y="3982"/>
                    </a:lnTo>
                    <a:lnTo>
                      <a:pt x="6987" y="3920"/>
                    </a:lnTo>
                    <a:lnTo>
                      <a:pt x="7210" y="3846"/>
                    </a:lnTo>
                    <a:lnTo>
                      <a:pt x="7420" y="3760"/>
                    </a:lnTo>
                    <a:lnTo>
                      <a:pt x="7618" y="3661"/>
                    </a:lnTo>
                    <a:lnTo>
                      <a:pt x="7803" y="3562"/>
                    </a:lnTo>
                    <a:lnTo>
                      <a:pt x="7989" y="3451"/>
                    </a:lnTo>
                    <a:lnTo>
                      <a:pt x="8162" y="3352"/>
                    </a:lnTo>
                    <a:lnTo>
                      <a:pt x="8310" y="3240"/>
                    </a:lnTo>
                    <a:lnTo>
                      <a:pt x="8595" y="3030"/>
                    </a:lnTo>
                    <a:lnTo>
                      <a:pt x="8990" y="2684"/>
                    </a:lnTo>
                    <a:lnTo>
                      <a:pt x="9374" y="2325"/>
                    </a:lnTo>
                    <a:lnTo>
                      <a:pt x="9745" y="1979"/>
                    </a:lnTo>
                    <a:lnTo>
                      <a:pt x="10128" y="1658"/>
                    </a:lnTo>
                    <a:lnTo>
                      <a:pt x="10313" y="1509"/>
                    </a:lnTo>
                    <a:lnTo>
                      <a:pt x="10511" y="1373"/>
                    </a:lnTo>
                    <a:lnTo>
                      <a:pt x="10709" y="1237"/>
                    </a:lnTo>
                    <a:lnTo>
                      <a:pt x="10919" y="1126"/>
                    </a:lnTo>
                    <a:lnTo>
                      <a:pt x="11093" y="1039"/>
                    </a:lnTo>
                    <a:lnTo>
                      <a:pt x="11278" y="977"/>
                    </a:lnTo>
                    <a:lnTo>
                      <a:pt x="11451" y="928"/>
                    </a:lnTo>
                    <a:lnTo>
                      <a:pt x="11624" y="891"/>
                    </a:lnTo>
                    <a:lnTo>
                      <a:pt x="11797" y="866"/>
                    </a:lnTo>
                    <a:close/>
                    <a:moveTo>
                      <a:pt x="11859" y="1"/>
                    </a:moveTo>
                    <a:lnTo>
                      <a:pt x="11624" y="25"/>
                    </a:lnTo>
                    <a:lnTo>
                      <a:pt x="11389" y="62"/>
                    </a:lnTo>
                    <a:lnTo>
                      <a:pt x="11167" y="112"/>
                    </a:lnTo>
                    <a:lnTo>
                      <a:pt x="10944" y="174"/>
                    </a:lnTo>
                    <a:lnTo>
                      <a:pt x="10734" y="260"/>
                    </a:lnTo>
                    <a:lnTo>
                      <a:pt x="10524" y="359"/>
                    </a:lnTo>
                    <a:lnTo>
                      <a:pt x="10276" y="495"/>
                    </a:lnTo>
                    <a:lnTo>
                      <a:pt x="10041" y="644"/>
                    </a:lnTo>
                    <a:lnTo>
                      <a:pt x="9819" y="804"/>
                    </a:lnTo>
                    <a:lnTo>
                      <a:pt x="9596" y="965"/>
                    </a:lnTo>
                    <a:lnTo>
                      <a:pt x="9386" y="1138"/>
                    </a:lnTo>
                    <a:lnTo>
                      <a:pt x="9176" y="1324"/>
                    </a:lnTo>
                    <a:lnTo>
                      <a:pt x="8780" y="1695"/>
                    </a:lnTo>
                    <a:lnTo>
                      <a:pt x="8409" y="2028"/>
                    </a:lnTo>
                    <a:lnTo>
                      <a:pt x="8038" y="2350"/>
                    </a:lnTo>
                    <a:lnTo>
                      <a:pt x="7853" y="2498"/>
                    </a:lnTo>
                    <a:lnTo>
                      <a:pt x="7618" y="2659"/>
                    </a:lnTo>
                    <a:lnTo>
                      <a:pt x="7346" y="2820"/>
                    </a:lnTo>
                    <a:lnTo>
                      <a:pt x="7185" y="2906"/>
                    </a:lnTo>
                    <a:lnTo>
                      <a:pt x="7024" y="2981"/>
                    </a:lnTo>
                    <a:lnTo>
                      <a:pt x="6863" y="3042"/>
                    </a:lnTo>
                    <a:lnTo>
                      <a:pt x="6690" y="3104"/>
                    </a:lnTo>
                    <a:lnTo>
                      <a:pt x="6517" y="3141"/>
                    </a:lnTo>
                    <a:lnTo>
                      <a:pt x="6332" y="3166"/>
                    </a:lnTo>
                    <a:lnTo>
                      <a:pt x="6146" y="3179"/>
                    </a:lnTo>
                    <a:lnTo>
                      <a:pt x="5961" y="3179"/>
                    </a:lnTo>
                    <a:lnTo>
                      <a:pt x="5788" y="3154"/>
                    </a:lnTo>
                    <a:lnTo>
                      <a:pt x="5602" y="3104"/>
                    </a:lnTo>
                    <a:lnTo>
                      <a:pt x="5404" y="3018"/>
                    </a:lnTo>
                    <a:lnTo>
                      <a:pt x="5231" y="2919"/>
                    </a:lnTo>
                    <a:lnTo>
                      <a:pt x="5046" y="2795"/>
                    </a:lnTo>
                    <a:lnTo>
                      <a:pt x="4885" y="2647"/>
                    </a:lnTo>
                    <a:lnTo>
                      <a:pt x="4724" y="2498"/>
                    </a:lnTo>
                    <a:lnTo>
                      <a:pt x="4563" y="2338"/>
                    </a:lnTo>
                    <a:lnTo>
                      <a:pt x="4267" y="1991"/>
                    </a:lnTo>
                    <a:lnTo>
                      <a:pt x="3933" y="1620"/>
                    </a:lnTo>
                    <a:lnTo>
                      <a:pt x="3735" y="1435"/>
                    </a:lnTo>
                    <a:lnTo>
                      <a:pt x="3537" y="1249"/>
                    </a:lnTo>
                    <a:lnTo>
                      <a:pt x="3314" y="1064"/>
                    </a:lnTo>
                    <a:lnTo>
                      <a:pt x="3067" y="903"/>
                    </a:lnTo>
                    <a:lnTo>
                      <a:pt x="2943" y="829"/>
                    </a:lnTo>
                    <a:lnTo>
                      <a:pt x="2807" y="767"/>
                    </a:lnTo>
                    <a:lnTo>
                      <a:pt x="2671" y="705"/>
                    </a:lnTo>
                    <a:lnTo>
                      <a:pt x="2535" y="656"/>
                    </a:lnTo>
                    <a:lnTo>
                      <a:pt x="2350" y="606"/>
                    </a:lnTo>
                    <a:lnTo>
                      <a:pt x="2164" y="569"/>
                    </a:lnTo>
                    <a:lnTo>
                      <a:pt x="1781" y="569"/>
                    </a:lnTo>
                    <a:lnTo>
                      <a:pt x="1596" y="594"/>
                    </a:lnTo>
                    <a:lnTo>
                      <a:pt x="1410" y="631"/>
                    </a:lnTo>
                    <a:lnTo>
                      <a:pt x="1237" y="693"/>
                    </a:lnTo>
                    <a:lnTo>
                      <a:pt x="1064" y="780"/>
                    </a:lnTo>
                    <a:lnTo>
                      <a:pt x="928" y="854"/>
                    </a:lnTo>
                    <a:lnTo>
                      <a:pt x="817" y="940"/>
                    </a:lnTo>
                    <a:lnTo>
                      <a:pt x="705" y="1027"/>
                    </a:lnTo>
                    <a:lnTo>
                      <a:pt x="606" y="1138"/>
                    </a:lnTo>
                    <a:lnTo>
                      <a:pt x="520" y="1249"/>
                    </a:lnTo>
                    <a:lnTo>
                      <a:pt x="446" y="1361"/>
                    </a:lnTo>
                    <a:lnTo>
                      <a:pt x="384" y="1484"/>
                    </a:lnTo>
                    <a:lnTo>
                      <a:pt x="334" y="1620"/>
                    </a:lnTo>
                    <a:lnTo>
                      <a:pt x="13" y="2721"/>
                    </a:lnTo>
                    <a:lnTo>
                      <a:pt x="0" y="2783"/>
                    </a:lnTo>
                    <a:lnTo>
                      <a:pt x="0" y="2845"/>
                    </a:lnTo>
                    <a:lnTo>
                      <a:pt x="0" y="13986"/>
                    </a:lnTo>
                    <a:lnTo>
                      <a:pt x="0" y="14456"/>
                    </a:lnTo>
                    <a:lnTo>
                      <a:pt x="25" y="14901"/>
                    </a:lnTo>
                    <a:lnTo>
                      <a:pt x="75" y="15346"/>
                    </a:lnTo>
                    <a:lnTo>
                      <a:pt x="136" y="15792"/>
                    </a:lnTo>
                    <a:lnTo>
                      <a:pt x="211" y="16212"/>
                    </a:lnTo>
                    <a:lnTo>
                      <a:pt x="297" y="16632"/>
                    </a:lnTo>
                    <a:lnTo>
                      <a:pt x="408" y="17028"/>
                    </a:lnTo>
                    <a:lnTo>
                      <a:pt x="532" y="17424"/>
                    </a:lnTo>
                    <a:lnTo>
                      <a:pt x="668" y="17807"/>
                    </a:lnTo>
                    <a:lnTo>
                      <a:pt x="829" y="18178"/>
                    </a:lnTo>
                    <a:lnTo>
                      <a:pt x="1002" y="18537"/>
                    </a:lnTo>
                    <a:lnTo>
                      <a:pt x="1187" y="18883"/>
                    </a:lnTo>
                    <a:lnTo>
                      <a:pt x="1385" y="19217"/>
                    </a:lnTo>
                    <a:lnTo>
                      <a:pt x="1608" y="19538"/>
                    </a:lnTo>
                    <a:lnTo>
                      <a:pt x="1843" y="19848"/>
                    </a:lnTo>
                    <a:lnTo>
                      <a:pt x="2090" y="20144"/>
                    </a:lnTo>
                    <a:lnTo>
                      <a:pt x="2338" y="20404"/>
                    </a:lnTo>
                    <a:lnTo>
                      <a:pt x="2610" y="20651"/>
                    </a:lnTo>
                    <a:lnTo>
                      <a:pt x="2882" y="20886"/>
                    </a:lnTo>
                    <a:lnTo>
                      <a:pt x="3154" y="21109"/>
                    </a:lnTo>
                    <a:lnTo>
                      <a:pt x="3450" y="21307"/>
                    </a:lnTo>
                    <a:lnTo>
                      <a:pt x="3760" y="21492"/>
                    </a:lnTo>
                    <a:lnTo>
                      <a:pt x="4069" y="21665"/>
                    </a:lnTo>
                    <a:lnTo>
                      <a:pt x="4390" y="21814"/>
                    </a:lnTo>
                    <a:lnTo>
                      <a:pt x="4724" y="21950"/>
                    </a:lnTo>
                    <a:lnTo>
                      <a:pt x="5058" y="22061"/>
                    </a:lnTo>
                    <a:lnTo>
                      <a:pt x="5404" y="22160"/>
                    </a:lnTo>
                    <a:lnTo>
                      <a:pt x="5750" y="22247"/>
                    </a:lnTo>
                    <a:lnTo>
                      <a:pt x="6109" y="22308"/>
                    </a:lnTo>
                    <a:lnTo>
                      <a:pt x="6468" y="22358"/>
                    </a:lnTo>
                    <a:lnTo>
                      <a:pt x="6839" y="22383"/>
                    </a:lnTo>
                    <a:lnTo>
                      <a:pt x="7210" y="22395"/>
                    </a:lnTo>
                    <a:lnTo>
                      <a:pt x="7581" y="22383"/>
                    </a:lnTo>
                    <a:lnTo>
                      <a:pt x="7939" y="22358"/>
                    </a:lnTo>
                    <a:lnTo>
                      <a:pt x="8310" y="22308"/>
                    </a:lnTo>
                    <a:lnTo>
                      <a:pt x="8669" y="22247"/>
                    </a:lnTo>
                    <a:lnTo>
                      <a:pt x="9015" y="22160"/>
                    </a:lnTo>
                    <a:lnTo>
                      <a:pt x="9361" y="22061"/>
                    </a:lnTo>
                    <a:lnTo>
                      <a:pt x="9695" y="21950"/>
                    </a:lnTo>
                    <a:lnTo>
                      <a:pt x="10029" y="21814"/>
                    </a:lnTo>
                    <a:lnTo>
                      <a:pt x="10338" y="21665"/>
                    </a:lnTo>
                    <a:lnTo>
                      <a:pt x="10660" y="21492"/>
                    </a:lnTo>
                    <a:lnTo>
                      <a:pt x="10956" y="21307"/>
                    </a:lnTo>
                    <a:lnTo>
                      <a:pt x="11253" y="21109"/>
                    </a:lnTo>
                    <a:lnTo>
                      <a:pt x="11538" y="20886"/>
                    </a:lnTo>
                    <a:lnTo>
                      <a:pt x="11810" y="20651"/>
                    </a:lnTo>
                    <a:lnTo>
                      <a:pt x="12069" y="20404"/>
                    </a:lnTo>
                    <a:lnTo>
                      <a:pt x="12317" y="20144"/>
                    </a:lnTo>
                    <a:lnTo>
                      <a:pt x="12564" y="19848"/>
                    </a:lnTo>
                    <a:lnTo>
                      <a:pt x="12799" y="19538"/>
                    </a:lnTo>
                    <a:lnTo>
                      <a:pt x="13022" y="19217"/>
                    </a:lnTo>
                    <a:lnTo>
                      <a:pt x="13232" y="18883"/>
                    </a:lnTo>
                    <a:lnTo>
                      <a:pt x="13417" y="18537"/>
                    </a:lnTo>
                    <a:lnTo>
                      <a:pt x="13590" y="18178"/>
                    </a:lnTo>
                    <a:lnTo>
                      <a:pt x="13739" y="17807"/>
                    </a:lnTo>
                    <a:lnTo>
                      <a:pt x="13887" y="17424"/>
                    </a:lnTo>
                    <a:lnTo>
                      <a:pt x="14011" y="17028"/>
                    </a:lnTo>
                    <a:lnTo>
                      <a:pt x="14110" y="16632"/>
                    </a:lnTo>
                    <a:lnTo>
                      <a:pt x="14209" y="16212"/>
                    </a:lnTo>
                    <a:lnTo>
                      <a:pt x="14283" y="15792"/>
                    </a:lnTo>
                    <a:lnTo>
                      <a:pt x="14345" y="15346"/>
                    </a:lnTo>
                    <a:lnTo>
                      <a:pt x="14382" y="14901"/>
                    </a:lnTo>
                    <a:lnTo>
                      <a:pt x="14407" y="14456"/>
                    </a:lnTo>
                    <a:lnTo>
                      <a:pt x="14419" y="13986"/>
                    </a:lnTo>
                    <a:lnTo>
                      <a:pt x="14419" y="1559"/>
                    </a:lnTo>
                    <a:lnTo>
                      <a:pt x="14407" y="1460"/>
                    </a:lnTo>
                    <a:lnTo>
                      <a:pt x="14382" y="1385"/>
                    </a:lnTo>
                    <a:lnTo>
                      <a:pt x="14332" y="1299"/>
                    </a:lnTo>
                    <a:lnTo>
                      <a:pt x="14283" y="1237"/>
                    </a:lnTo>
                    <a:lnTo>
                      <a:pt x="13862" y="854"/>
                    </a:lnTo>
                    <a:lnTo>
                      <a:pt x="13714" y="668"/>
                    </a:lnTo>
                    <a:lnTo>
                      <a:pt x="13553" y="520"/>
                    </a:lnTo>
                    <a:lnTo>
                      <a:pt x="13368" y="384"/>
                    </a:lnTo>
                    <a:lnTo>
                      <a:pt x="13182" y="273"/>
                    </a:lnTo>
                    <a:lnTo>
                      <a:pt x="12972" y="174"/>
                    </a:lnTo>
                    <a:lnTo>
                      <a:pt x="12762" y="112"/>
                    </a:lnTo>
                    <a:lnTo>
                      <a:pt x="12539" y="50"/>
                    </a:lnTo>
                    <a:lnTo>
                      <a:pt x="12317" y="13"/>
                    </a:lnTo>
                    <a:lnTo>
                      <a:pt x="1209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5296013" y="3163150"/>
                <a:ext cx="338850" cy="1413750"/>
              </a:xfrm>
              <a:custGeom>
                <a:avLst/>
                <a:gdLst/>
                <a:ahLst/>
                <a:cxnLst/>
                <a:rect l="l" t="t" r="r" b="b"/>
                <a:pathLst>
                  <a:path w="13554" h="56550" extrusionOk="0">
                    <a:moveTo>
                      <a:pt x="0" y="0"/>
                    </a:moveTo>
                    <a:lnTo>
                      <a:pt x="0" y="48573"/>
                    </a:lnTo>
                    <a:lnTo>
                      <a:pt x="13" y="49031"/>
                    </a:lnTo>
                    <a:lnTo>
                      <a:pt x="37" y="49488"/>
                    </a:lnTo>
                    <a:lnTo>
                      <a:pt x="75" y="49933"/>
                    </a:lnTo>
                    <a:lnTo>
                      <a:pt x="136" y="50354"/>
                    </a:lnTo>
                    <a:lnTo>
                      <a:pt x="211" y="50762"/>
                    </a:lnTo>
                    <a:lnTo>
                      <a:pt x="309" y="51170"/>
                    </a:lnTo>
                    <a:lnTo>
                      <a:pt x="408" y="51553"/>
                    </a:lnTo>
                    <a:lnTo>
                      <a:pt x="532" y="51937"/>
                    </a:lnTo>
                    <a:lnTo>
                      <a:pt x="668" y="52295"/>
                    </a:lnTo>
                    <a:lnTo>
                      <a:pt x="816" y="52642"/>
                    </a:lnTo>
                    <a:lnTo>
                      <a:pt x="977" y="52975"/>
                    </a:lnTo>
                    <a:lnTo>
                      <a:pt x="1163" y="53297"/>
                    </a:lnTo>
                    <a:lnTo>
                      <a:pt x="1348" y="53606"/>
                    </a:lnTo>
                    <a:lnTo>
                      <a:pt x="1546" y="53890"/>
                    </a:lnTo>
                    <a:lnTo>
                      <a:pt x="1756" y="54175"/>
                    </a:lnTo>
                    <a:lnTo>
                      <a:pt x="1991" y="54435"/>
                    </a:lnTo>
                    <a:lnTo>
                      <a:pt x="2226" y="54682"/>
                    </a:lnTo>
                    <a:lnTo>
                      <a:pt x="2473" y="54917"/>
                    </a:lnTo>
                    <a:lnTo>
                      <a:pt x="2721" y="55139"/>
                    </a:lnTo>
                    <a:lnTo>
                      <a:pt x="2993" y="55350"/>
                    </a:lnTo>
                    <a:lnTo>
                      <a:pt x="3265" y="55535"/>
                    </a:lnTo>
                    <a:lnTo>
                      <a:pt x="3549" y="55708"/>
                    </a:lnTo>
                    <a:lnTo>
                      <a:pt x="3834" y="55857"/>
                    </a:lnTo>
                    <a:lnTo>
                      <a:pt x="4143" y="56005"/>
                    </a:lnTo>
                    <a:lnTo>
                      <a:pt x="4452" y="56129"/>
                    </a:lnTo>
                    <a:lnTo>
                      <a:pt x="4761" y="56240"/>
                    </a:lnTo>
                    <a:lnTo>
                      <a:pt x="5083" y="56327"/>
                    </a:lnTo>
                    <a:lnTo>
                      <a:pt x="5417" y="56413"/>
                    </a:lnTo>
                    <a:lnTo>
                      <a:pt x="5750" y="56463"/>
                    </a:lnTo>
                    <a:lnTo>
                      <a:pt x="6084" y="56512"/>
                    </a:lnTo>
                    <a:lnTo>
                      <a:pt x="6431" y="56537"/>
                    </a:lnTo>
                    <a:lnTo>
                      <a:pt x="6777" y="56549"/>
                    </a:lnTo>
                    <a:lnTo>
                      <a:pt x="7123" y="56537"/>
                    </a:lnTo>
                    <a:lnTo>
                      <a:pt x="7469" y="56512"/>
                    </a:lnTo>
                    <a:lnTo>
                      <a:pt x="7803" y="56463"/>
                    </a:lnTo>
                    <a:lnTo>
                      <a:pt x="8137" y="56413"/>
                    </a:lnTo>
                    <a:lnTo>
                      <a:pt x="8471" y="56327"/>
                    </a:lnTo>
                    <a:lnTo>
                      <a:pt x="8792" y="56240"/>
                    </a:lnTo>
                    <a:lnTo>
                      <a:pt x="9102" y="56129"/>
                    </a:lnTo>
                    <a:lnTo>
                      <a:pt x="9411" y="56005"/>
                    </a:lnTo>
                    <a:lnTo>
                      <a:pt x="9720" y="55857"/>
                    </a:lnTo>
                    <a:lnTo>
                      <a:pt x="10004" y="55708"/>
                    </a:lnTo>
                    <a:lnTo>
                      <a:pt x="10289" y="55535"/>
                    </a:lnTo>
                    <a:lnTo>
                      <a:pt x="10561" y="55350"/>
                    </a:lnTo>
                    <a:lnTo>
                      <a:pt x="10833" y="55139"/>
                    </a:lnTo>
                    <a:lnTo>
                      <a:pt x="11092" y="54917"/>
                    </a:lnTo>
                    <a:lnTo>
                      <a:pt x="11327" y="54682"/>
                    </a:lnTo>
                    <a:lnTo>
                      <a:pt x="11575" y="54435"/>
                    </a:lnTo>
                    <a:lnTo>
                      <a:pt x="11797" y="54175"/>
                    </a:lnTo>
                    <a:lnTo>
                      <a:pt x="12008" y="53890"/>
                    </a:lnTo>
                    <a:lnTo>
                      <a:pt x="12205" y="53606"/>
                    </a:lnTo>
                    <a:lnTo>
                      <a:pt x="12391" y="53297"/>
                    </a:lnTo>
                    <a:lnTo>
                      <a:pt x="12576" y="52975"/>
                    </a:lnTo>
                    <a:lnTo>
                      <a:pt x="12737" y="52642"/>
                    </a:lnTo>
                    <a:lnTo>
                      <a:pt x="12886" y="52295"/>
                    </a:lnTo>
                    <a:lnTo>
                      <a:pt x="13022" y="51937"/>
                    </a:lnTo>
                    <a:lnTo>
                      <a:pt x="13145" y="51553"/>
                    </a:lnTo>
                    <a:lnTo>
                      <a:pt x="13244" y="51170"/>
                    </a:lnTo>
                    <a:lnTo>
                      <a:pt x="13343" y="50762"/>
                    </a:lnTo>
                    <a:lnTo>
                      <a:pt x="13417" y="50354"/>
                    </a:lnTo>
                    <a:lnTo>
                      <a:pt x="13479" y="49933"/>
                    </a:lnTo>
                    <a:lnTo>
                      <a:pt x="13516" y="49488"/>
                    </a:lnTo>
                    <a:lnTo>
                      <a:pt x="13541" y="49031"/>
                    </a:lnTo>
                    <a:lnTo>
                      <a:pt x="13553" y="48573"/>
                    </a:lnTo>
                    <a:lnTo>
                      <a:pt x="1355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5285188" y="3152325"/>
                <a:ext cx="360500" cy="1435375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57415" extrusionOk="0">
                    <a:moveTo>
                      <a:pt x="13553" y="866"/>
                    </a:moveTo>
                    <a:lnTo>
                      <a:pt x="13553" y="49006"/>
                    </a:lnTo>
                    <a:lnTo>
                      <a:pt x="13541" y="49427"/>
                    </a:lnTo>
                    <a:lnTo>
                      <a:pt x="13516" y="49847"/>
                    </a:lnTo>
                    <a:lnTo>
                      <a:pt x="13479" y="50255"/>
                    </a:lnTo>
                    <a:lnTo>
                      <a:pt x="13430" y="50651"/>
                    </a:lnTo>
                    <a:lnTo>
                      <a:pt x="13368" y="51034"/>
                    </a:lnTo>
                    <a:lnTo>
                      <a:pt x="13281" y="51418"/>
                    </a:lnTo>
                    <a:lnTo>
                      <a:pt x="13183" y="51776"/>
                    </a:lnTo>
                    <a:lnTo>
                      <a:pt x="13071" y="52135"/>
                    </a:lnTo>
                    <a:lnTo>
                      <a:pt x="12948" y="52481"/>
                    </a:lnTo>
                    <a:lnTo>
                      <a:pt x="12812" y="52815"/>
                    </a:lnTo>
                    <a:lnTo>
                      <a:pt x="12651" y="53136"/>
                    </a:lnTo>
                    <a:lnTo>
                      <a:pt x="12490" y="53458"/>
                    </a:lnTo>
                    <a:lnTo>
                      <a:pt x="12305" y="53755"/>
                    </a:lnTo>
                    <a:lnTo>
                      <a:pt x="12107" y="54039"/>
                    </a:lnTo>
                    <a:lnTo>
                      <a:pt x="11896" y="54323"/>
                    </a:lnTo>
                    <a:lnTo>
                      <a:pt x="11674" y="54583"/>
                    </a:lnTo>
                    <a:lnTo>
                      <a:pt x="11464" y="54806"/>
                    </a:lnTo>
                    <a:lnTo>
                      <a:pt x="11229" y="55028"/>
                    </a:lnTo>
                    <a:lnTo>
                      <a:pt x="10994" y="55226"/>
                    </a:lnTo>
                    <a:lnTo>
                      <a:pt x="10746" y="55424"/>
                    </a:lnTo>
                    <a:lnTo>
                      <a:pt x="10487" y="55597"/>
                    </a:lnTo>
                    <a:lnTo>
                      <a:pt x="10227" y="55758"/>
                    </a:lnTo>
                    <a:lnTo>
                      <a:pt x="9955" y="55906"/>
                    </a:lnTo>
                    <a:lnTo>
                      <a:pt x="9671" y="56042"/>
                    </a:lnTo>
                    <a:lnTo>
                      <a:pt x="9386" y="56154"/>
                    </a:lnTo>
                    <a:lnTo>
                      <a:pt x="9089" y="56253"/>
                    </a:lnTo>
                    <a:lnTo>
                      <a:pt x="8793" y="56339"/>
                    </a:lnTo>
                    <a:lnTo>
                      <a:pt x="8483" y="56413"/>
                    </a:lnTo>
                    <a:lnTo>
                      <a:pt x="8174" y="56475"/>
                    </a:lnTo>
                    <a:lnTo>
                      <a:pt x="7853" y="56512"/>
                    </a:lnTo>
                    <a:lnTo>
                      <a:pt x="7531" y="56537"/>
                    </a:lnTo>
                    <a:lnTo>
                      <a:pt x="7210" y="56549"/>
                    </a:lnTo>
                    <a:lnTo>
                      <a:pt x="6888" y="56537"/>
                    </a:lnTo>
                    <a:lnTo>
                      <a:pt x="6567" y="56512"/>
                    </a:lnTo>
                    <a:lnTo>
                      <a:pt x="6245" y="56475"/>
                    </a:lnTo>
                    <a:lnTo>
                      <a:pt x="5936" y="56413"/>
                    </a:lnTo>
                    <a:lnTo>
                      <a:pt x="5627" y="56339"/>
                    </a:lnTo>
                    <a:lnTo>
                      <a:pt x="5330" y="56253"/>
                    </a:lnTo>
                    <a:lnTo>
                      <a:pt x="5033" y="56154"/>
                    </a:lnTo>
                    <a:lnTo>
                      <a:pt x="4749" y="56042"/>
                    </a:lnTo>
                    <a:lnTo>
                      <a:pt x="4465" y="55906"/>
                    </a:lnTo>
                    <a:lnTo>
                      <a:pt x="4193" y="55758"/>
                    </a:lnTo>
                    <a:lnTo>
                      <a:pt x="3933" y="55597"/>
                    </a:lnTo>
                    <a:lnTo>
                      <a:pt x="3673" y="55424"/>
                    </a:lnTo>
                    <a:lnTo>
                      <a:pt x="3426" y="55226"/>
                    </a:lnTo>
                    <a:lnTo>
                      <a:pt x="3191" y="55028"/>
                    </a:lnTo>
                    <a:lnTo>
                      <a:pt x="2956" y="54806"/>
                    </a:lnTo>
                    <a:lnTo>
                      <a:pt x="2746" y="54583"/>
                    </a:lnTo>
                    <a:lnTo>
                      <a:pt x="2523" y="54323"/>
                    </a:lnTo>
                    <a:lnTo>
                      <a:pt x="2313" y="54039"/>
                    </a:lnTo>
                    <a:lnTo>
                      <a:pt x="2115" y="53755"/>
                    </a:lnTo>
                    <a:lnTo>
                      <a:pt x="1930" y="53458"/>
                    </a:lnTo>
                    <a:lnTo>
                      <a:pt x="1769" y="53136"/>
                    </a:lnTo>
                    <a:lnTo>
                      <a:pt x="1608" y="52815"/>
                    </a:lnTo>
                    <a:lnTo>
                      <a:pt x="1472" y="52481"/>
                    </a:lnTo>
                    <a:lnTo>
                      <a:pt x="1348" y="52135"/>
                    </a:lnTo>
                    <a:lnTo>
                      <a:pt x="1237" y="51776"/>
                    </a:lnTo>
                    <a:lnTo>
                      <a:pt x="1138" y="51418"/>
                    </a:lnTo>
                    <a:lnTo>
                      <a:pt x="1052" y="51034"/>
                    </a:lnTo>
                    <a:lnTo>
                      <a:pt x="990" y="50651"/>
                    </a:lnTo>
                    <a:lnTo>
                      <a:pt x="940" y="50255"/>
                    </a:lnTo>
                    <a:lnTo>
                      <a:pt x="903" y="49847"/>
                    </a:lnTo>
                    <a:lnTo>
                      <a:pt x="878" y="49427"/>
                    </a:lnTo>
                    <a:lnTo>
                      <a:pt x="866" y="49006"/>
                    </a:lnTo>
                    <a:lnTo>
                      <a:pt x="866" y="866"/>
                    </a:lnTo>
                    <a:close/>
                    <a:moveTo>
                      <a:pt x="433" y="1"/>
                    </a:moveTo>
                    <a:lnTo>
                      <a:pt x="347" y="13"/>
                    </a:lnTo>
                    <a:lnTo>
                      <a:pt x="260" y="38"/>
                    </a:lnTo>
                    <a:lnTo>
                      <a:pt x="186" y="75"/>
                    </a:lnTo>
                    <a:lnTo>
                      <a:pt x="124" y="137"/>
                    </a:lnTo>
                    <a:lnTo>
                      <a:pt x="75" y="198"/>
                    </a:lnTo>
                    <a:lnTo>
                      <a:pt x="38" y="273"/>
                    </a:lnTo>
                    <a:lnTo>
                      <a:pt x="13" y="347"/>
                    </a:lnTo>
                    <a:lnTo>
                      <a:pt x="1" y="433"/>
                    </a:lnTo>
                    <a:lnTo>
                      <a:pt x="1" y="49006"/>
                    </a:lnTo>
                    <a:lnTo>
                      <a:pt x="13" y="49476"/>
                    </a:lnTo>
                    <a:lnTo>
                      <a:pt x="38" y="49921"/>
                    </a:lnTo>
                    <a:lnTo>
                      <a:pt x="75" y="50366"/>
                    </a:lnTo>
                    <a:lnTo>
                      <a:pt x="137" y="50812"/>
                    </a:lnTo>
                    <a:lnTo>
                      <a:pt x="211" y="51232"/>
                    </a:lnTo>
                    <a:lnTo>
                      <a:pt x="297" y="51652"/>
                    </a:lnTo>
                    <a:lnTo>
                      <a:pt x="409" y="52048"/>
                    </a:lnTo>
                    <a:lnTo>
                      <a:pt x="532" y="52444"/>
                    </a:lnTo>
                    <a:lnTo>
                      <a:pt x="668" y="52827"/>
                    </a:lnTo>
                    <a:lnTo>
                      <a:pt x="829" y="53198"/>
                    </a:lnTo>
                    <a:lnTo>
                      <a:pt x="1002" y="53557"/>
                    </a:lnTo>
                    <a:lnTo>
                      <a:pt x="1188" y="53903"/>
                    </a:lnTo>
                    <a:lnTo>
                      <a:pt x="1398" y="54237"/>
                    </a:lnTo>
                    <a:lnTo>
                      <a:pt x="1608" y="54558"/>
                    </a:lnTo>
                    <a:lnTo>
                      <a:pt x="1843" y="54868"/>
                    </a:lnTo>
                    <a:lnTo>
                      <a:pt x="2090" y="55164"/>
                    </a:lnTo>
                    <a:lnTo>
                      <a:pt x="2350" y="55424"/>
                    </a:lnTo>
                    <a:lnTo>
                      <a:pt x="2610" y="55671"/>
                    </a:lnTo>
                    <a:lnTo>
                      <a:pt x="2882" y="55906"/>
                    </a:lnTo>
                    <a:lnTo>
                      <a:pt x="3166" y="56129"/>
                    </a:lnTo>
                    <a:lnTo>
                      <a:pt x="3463" y="56327"/>
                    </a:lnTo>
                    <a:lnTo>
                      <a:pt x="3760" y="56512"/>
                    </a:lnTo>
                    <a:lnTo>
                      <a:pt x="4069" y="56685"/>
                    </a:lnTo>
                    <a:lnTo>
                      <a:pt x="4390" y="56834"/>
                    </a:lnTo>
                    <a:lnTo>
                      <a:pt x="4724" y="56970"/>
                    </a:lnTo>
                    <a:lnTo>
                      <a:pt x="5058" y="57081"/>
                    </a:lnTo>
                    <a:lnTo>
                      <a:pt x="5404" y="57180"/>
                    </a:lnTo>
                    <a:lnTo>
                      <a:pt x="5751" y="57267"/>
                    </a:lnTo>
                    <a:lnTo>
                      <a:pt x="6109" y="57328"/>
                    </a:lnTo>
                    <a:lnTo>
                      <a:pt x="6468" y="57378"/>
                    </a:lnTo>
                    <a:lnTo>
                      <a:pt x="6839" y="57403"/>
                    </a:lnTo>
                    <a:lnTo>
                      <a:pt x="7210" y="57415"/>
                    </a:lnTo>
                    <a:lnTo>
                      <a:pt x="7581" y="57403"/>
                    </a:lnTo>
                    <a:lnTo>
                      <a:pt x="7952" y="57378"/>
                    </a:lnTo>
                    <a:lnTo>
                      <a:pt x="8310" y="57328"/>
                    </a:lnTo>
                    <a:lnTo>
                      <a:pt x="8669" y="57267"/>
                    </a:lnTo>
                    <a:lnTo>
                      <a:pt x="9015" y="57180"/>
                    </a:lnTo>
                    <a:lnTo>
                      <a:pt x="9361" y="57081"/>
                    </a:lnTo>
                    <a:lnTo>
                      <a:pt x="9695" y="56970"/>
                    </a:lnTo>
                    <a:lnTo>
                      <a:pt x="10029" y="56834"/>
                    </a:lnTo>
                    <a:lnTo>
                      <a:pt x="10351" y="56685"/>
                    </a:lnTo>
                    <a:lnTo>
                      <a:pt x="10660" y="56512"/>
                    </a:lnTo>
                    <a:lnTo>
                      <a:pt x="10969" y="56327"/>
                    </a:lnTo>
                    <a:lnTo>
                      <a:pt x="11253" y="56129"/>
                    </a:lnTo>
                    <a:lnTo>
                      <a:pt x="11538" y="55906"/>
                    </a:lnTo>
                    <a:lnTo>
                      <a:pt x="11810" y="55671"/>
                    </a:lnTo>
                    <a:lnTo>
                      <a:pt x="12070" y="55424"/>
                    </a:lnTo>
                    <a:lnTo>
                      <a:pt x="12329" y="55164"/>
                    </a:lnTo>
                    <a:lnTo>
                      <a:pt x="12577" y="54868"/>
                    </a:lnTo>
                    <a:lnTo>
                      <a:pt x="12812" y="54558"/>
                    </a:lnTo>
                    <a:lnTo>
                      <a:pt x="13022" y="54237"/>
                    </a:lnTo>
                    <a:lnTo>
                      <a:pt x="13232" y="53903"/>
                    </a:lnTo>
                    <a:lnTo>
                      <a:pt x="13417" y="53557"/>
                    </a:lnTo>
                    <a:lnTo>
                      <a:pt x="13591" y="53198"/>
                    </a:lnTo>
                    <a:lnTo>
                      <a:pt x="13751" y="52827"/>
                    </a:lnTo>
                    <a:lnTo>
                      <a:pt x="13887" y="52444"/>
                    </a:lnTo>
                    <a:lnTo>
                      <a:pt x="14011" y="52048"/>
                    </a:lnTo>
                    <a:lnTo>
                      <a:pt x="14122" y="51652"/>
                    </a:lnTo>
                    <a:lnTo>
                      <a:pt x="14209" y="51232"/>
                    </a:lnTo>
                    <a:lnTo>
                      <a:pt x="14283" y="50812"/>
                    </a:lnTo>
                    <a:lnTo>
                      <a:pt x="14345" y="50366"/>
                    </a:lnTo>
                    <a:lnTo>
                      <a:pt x="14382" y="49921"/>
                    </a:lnTo>
                    <a:lnTo>
                      <a:pt x="14407" y="49476"/>
                    </a:lnTo>
                    <a:lnTo>
                      <a:pt x="14419" y="49006"/>
                    </a:lnTo>
                    <a:lnTo>
                      <a:pt x="14419" y="433"/>
                    </a:lnTo>
                    <a:lnTo>
                      <a:pt x="14407" y="347"/>
                    </a:lnTo>
                    <a:lnTo>
                      <a:pt x="14382" y="273"/>
                    </a:lnTo>
                    <a:lnTo>
                      <a:pt x="14345" y="198"/>
                    </a:lnTo>
                    <a:lnTo>
                      <a:pt x="14295" y="137"/>
                    </a:lnTo>
                    <a:lnTo>
                      <a:pt x="14234" y="75"/>
                    </a:lnTo>
                    <a:lnTo>
                      <a:pt x="14159" y="38"/>
                    </a:lnTo>
                    <a:lnTo>
                      <a:pt x="14073" y="13"/>
                    </a:lnTo>
                    <a:lnTo>
                      <a:pt x="139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1"/>
              <p:cNvSpPr/>
              <p:nvPr/>
            </p:nvSpPr>
            <p:spPr>
              <a:xfrm>
                <a:off x="5238513" y="3027750"/>
                <a:ext cx="449825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17993" h="5417" extrusionOk="0">
                    <a:moveTo>
                      <a:pt x="2424" y="0"/>
                    </a:moveTo>
                    <a:lnTo>
                      <a:pt x="2177" y="13"/>
                    </a:lnTo>
                    <a:lnTo>
                      <a:pt x="1942" y="50"/>
                    </a:lnTo>
                    <a:lnTo>
                      <a:pt x="1707" y="111"/>
                    </a:lnTo>
                    <a:lnTo>
                      <a:pt x="1484" y="198"/>
                    </a:lnTo>
                    <a:lnTo>
                      <a:pt x="1274" y="297"/>
                    </a:lnTo>
                    <a:lnTo>
                      <a:pt x="1076" y="421"/>
                    </a:lnTo>
                    <a:lnTo>
                      <a:pt x="878" y="557"/>
                    </a:lnTo>
                    <a:lnTo>
                      <a:pt x="717" y="717"/>
                    </a:lnTo>
                    <a:lnTo>
                      <a:pt x="557" y="891"/>
                    </a:lnTo>
                    <a:lnTo>
                      <a:pt x="421" y="1076"/>
                    </a:lnTo>
                    <a:lnTo>
                      <a:pt x="297" y="1274"/>
                    </a:lnTo>
                    <a:lnTo>
                      <a:pt x="186" y="1484"/>
                    </a:lnTo>
                    <a:lnTo>
                      <a:pt x="112" y="1707"/>
                    </a:lnTo>
                    <a:lnTo>
                      <a:pt x="50" y="1942"/>
                    </a:lnTo>
                    <a:lnTo>
                      <a:pt x="13" y="2177"/>
                    </a:lnTo>
                    <a:lnTo>
                      <a:pt x="0" y="2424"/>
                    </a:lnTo>
                    <a:lnTo>
                      <a:pt x="0" y="2993"/>
                    </a:lnTo>
                    <a:lnTo>
                      <a:pt x="13" y="3240"/>
                    </a:lnTo>
                    <a:lnTo>
                      <a:pt x="50" y="3487"/>
                    </a:lnTo>
                    <a:lnTo>
                      <a:pt x="112" y="3710"/>
                    </a:lnTo>
                    <a:lnTo>
                      <a:pt x="186" y="3933"/>
                    </a:lnTo>
                    <a:lnTo>
                      <a:pt x="297" y="4155"/>
                    </a:lnTo>
                    <a:lnTo>
                      <a:pt x="421" y="4353"/>
                    </a:lnTo>
                    <a:lnTo>
                      <a:pt x="557" y="4538"/>
                    </a:lnTo>
                    <a:lnTo>
                      <a:pt x="717" y="4712"/>
                    </a:lnTo>
                    <a:lnTo>
                      <a:pt x="878" y="4860"/>
                    </a:lnTo>
                    <a:lnTo>
                      <a:pt x="1076" y="5008"/>
                    </a:lnTo>
                    <a:lnTo>
                      <a:pt x="1274" y="5132"/>
                    </a:lnTo>
                    <a:lnTo>
                      <a:pt x="1484" y="5231"/>
                    </a:lnTo>
                    <a:lnTo>
                      <a:pt x="1707" y="5305"/>
                    </a:lnTo>
                    <a:lnTo>
                      <a:pt x="1942" y="5367"/>
                    </a:lnTo>
                    <a:lnTo>
                      <a:pt x="2177" y="5404"/>
                    </a:lnTo>
                    <a:lnTo>
                      <a:pt x="2424" y="5416"/>
                    </a:lnTo>
                    <a:lnTo>
                      <a:pt x="15569" y="5416"/>
                    </a:lnTo>
                    <a:lnTo>
                      <a:pt x="15816" y="5404"/>
                    </a:lnTo>
                    <a:lnTo>
                      <a:pt x="16064" y="5367"/>
                    </a:lnTo>
                    <a:lnTo>
                      <a:pt x="16298" y="5305"/>
                    </a:lnTo>
                    <a:lnTo>
                      <a:pt x="16521" y="5231"/>
                    </a:lnTo>
                    <a:lnTo>
                      <a:pt x="16731" y="5132"/>
                    </a:lnTo>
                    <a:lnTo>
                      <a:pt x="16929" y="5008"/>
                    </a:lnTo>
                    <a:lnTo>
                      <a:pt x="17115" y="4860"/>
                    </a:lnTo>
                    <a:lnTo>
                      <a:pt x="17288" y="4712"/>
                    </a:lnTo>
                    <a:lnTo>
                      <a:pt x="17448" y="4538"/>
                    </a:lnTo>
                    <a:lnTo>
                      <a:pt x="17585" y="4353"/>
                    </a:lnTo>
                    <a:lnTo>
                      <a:pt x="17708" y="4155"/>
                    </a:lnTo>
                    <a:lnTo>
                      <a:pt x="17807" y="3933"/>
                    </a:lnTo>
                    <a:lnTo>
                      <a:pt x="17894" y="3710"/>
                    </a:lnTo>
                    <a:lnTo>
                      <a:pt x="17943" y="3487"/>
                    </a:lnTo>
                    <a:lnTo>
                      <a:pt x="17980" y="3240"/>
                    </a:lnTo>
                    <a:lnTo>
                      <a:pt x="17993" y="2993"/>
                    </a:lnTo>
                    <a:lnTo>
                      <a:pt x="17993" y="2424"/>
                    </a:lnTo>
                    <a:lnTo>
                      <a:pt x="17980" y="2177"/>
                    </a:lnTo>
                    <a:lnTo>
                      <a:pt x="17943" y="1942"/>
                    </a:lnTo>
                    <a:lnTo>
                      <a:pt x="17894" y="1707"/>
                    </a:lnTo>
                    <a:lnTo>
                      <a:pt x="17807" y="1484"/>
                    </a:lnTo>
                    <a:lnTo>
                      <a:pt x="17708" y="1274"/>
                    </a:lnTo>
                    <a:lnTo>
                      <a:pt x="17585" y="1076"/>
                    </a:lnTo>
                    <a:lnTo>
                      <a:pt x="17448" y="891"/>
                    </a:lnTo>
                    <a:lnTo>
                      <a:pt x="17288" y="717"/>
                    </a:lnTo>
                    <a:lnTo>
                      <a:pt x="17115" y="557"/>
                    </a:lnTo>
                    <a:lnTo>
                      <a:pt x="16929" y="421"/>
                    </a:lnTo>
                    <a:lnTo>
                      <a:pt x="16731" y="297"/>
                    </a:lnTo>
                    <a:lnTo>
                      <a:pt x="16521" y="198"/>
                    </a:lnTo>
                    <a:lnTo>
                      <a:pt x="16298" y="111"/>
                    </a:lnTo>
                    <a:lnTo>
                      <a:pt x="16064" y="50"/>
                    </a:lnTo>
                    <a:lnTo>
                      <a:pt x="15816" y="13"/>
                    </a:lnTo>
                    <a:lnTo>
                      <a:pt x="1556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1"/>
              <p:cNvSpPr/>
              <p:nvPr/>
            </p:nvSpPr>
            <p:spPr>
              <a:xfrm>
                <a:off x="5227688" y="3016925"/>
                <a:ext cx="471775" cy="157075"/>
              </a:xfrm>
              <a:custGeom>
                <a:avLst/>
                <a:gdLst/>
                <a:ahLst/>
                <a:cxnLst/>
                <a:rect l="l" t="t" r="r" b="b"/>
                <a:pathLst>
                  <a:path w="18871" h="6283" extrusionOk="0">
                    <a:moveTo>
                      <a:pt x="16002" y="866"/>
                    </a:moveTo>
                    <a:lnTo>
                      <a:pt x="16212" y="878"/>
                    </a:lnTo>
                    <a:lnTo>
                      <a:pt x="16410" y="903"/>
                    </a:lnTo>
                    <a:lnTo>
                      <a:pt x="16595" y="953"/>
                    </a:lnTo>
                    <a:lnTo>
                      <a:pt x="16781" y="1027"/>
                    </a:lnTo>
                    <a:lnTo>
                      <a:pt x="16954" y="1113"/>
                    </a:lnTo>
                    <a:lnTo>
                      <a:pt x="17115" y="1212"/>
                    </a:lnTo>
                    <a:lnTo>
                      <a:pt x="17276" y="1324"/>
                    </a:lnTo>
                    <a:lnTo>
                      <a:pt x="17412" y="1447"/>
                    </a:lnTo>
                    <a:lnTo>
                      <a:pt x="17548" y="1596"/>
                    </a:lnTo>
                    <a:lnTo>
                      <a:pt x="17659" y="1744"/>
                    </a:lnTo>
                    <a:lnTo>
                      <a:pt x="17758" y="1905"/>
                    </a:lnTo>
                    <a:lnTo>
                      <a:pt x="17844" y="2078"/>
                    </a:lnTo>
                    <a:lnTo>
                      <a:pt x="17906" y="2263"/>
                    </a:lnTo>
                    <a:lnTo>
                      <a:pt x="17956" y="2461"/>
                    </a:lnTo>
                    <a:lnTo>
                      <a:pt x="17993" y="2659"/>
                    </a:lnTo>
                    <a:lnTo>
                      <a:pt x="17993" y="2857"/>
                    </a:lnTo>
                    <a:lnTo>
                      <a:pt x="17993" y="3426"/>
                    </a:lnTo>
                    <a:lnTo>
                      <a:pt x="17993" y="3636"/>
                    </a:lnTo>
                    <a:lnTo>
                      <a:pt x="17956" y="3834"/>
                    </a:lnTo>
                    <a:lnTo>
                      <a:pt x="17906" y="4019"/>
                    </a:lnTo>
                    <a:lnTo>
                      <a:pt x="17844" y="4205"/>
                    </a:lnTo>
                    <a:lnTo>
                      <a:pt x="17758" y="4378"/>
                    </a:lnTo>
                    <a:lnTo>
                      <a:pt x="17659" y="4539"/>
                    </a:lnTo>
                    <a:lnTo>
                      <a:pt x="17548" y="4699"/>
                    </a:lnTo>
                    <a:lnTo>
                      <a:pt x="17412" y="4835"/>
                    </a:lnTo>
                    <a:lnTo>
                      <a:pt x="17276" y="4959"/>
                    </a:lnTo>
                    <a:lnTo>
                      <a:pt x="17115" y="5083"/>
                    </a:lnTo>
                    <a:lnTo>
                      <a:pt x="16954" y="5182"/>
                    </a:lnTo>
                    <a:lnTo>
                      <a:pt x="16781" y="5268"/>
                    </a:lnTo>
                    <a:lnTo>
                      <a:pt x="16595" y="5330"/>
                    </a:lnTo>
                    <a:lnTo>
                      <a:pt x="16410" y="5380"/>
                    </a:lnTo>
                    <a:lnTo>
                      <a:pt x="16212" y="5404"/>
                    </a:lnTo>
                    <a:lnTo>
                      <a:pt x="16002" y="5417"/>
                    </a:lnTo>
                    <a:lnTo>
                      <a:pt x="2857" y="5417"/>
                    </a:lnTo>
                    <a:lnTo>
                      <a:pt x="2659" y="5404"/>
                    </a:lnTo>
                    <a:lnTo>
                      <a:pt x="2461" y="5380"/>
                    </a:lnTo>
                    <a:lnTo>
                      <a:pt x="2263" y="5330"/>
                    </a:lnTo>
                    <a:lnTo>
                      <a:pt x="2078" y="5268"/>
                    </a:lnTo>
                    <a:lnTo>
                      <a:pt x="1905" y="5182"/>
                    </a:lnTo>
                    <a:lnTo>
                      <a:pt x="1744" y="5083"/>
                    </a:lnTo>
                    <a:lnTo>
                      <a:pt x="1596" y="4959"/>
                    </a:lnTo>
                    <a:lnTo>
                      <a:pt x="1447" y="4835"/>
                    </a:lnTo>
                    <a:lnTo>
                      <a:pt x="1324" y="4699"/>
                    </a:lnTo>
                    <a:lnTo>
                      <a:pt x="1212" y="4539"/>
                    </a:lnTo>
                    <a:lnTo>
                      <a:pt x="1113" y="4378"/>
                    </a:lnTo>
                    <a:lnTo>
                      <a:pt x="1027" y="4205"/>
                    </a:lnTo>
                    <a:lnTo>
                      <a:pt x="953" y="4019"/>
                    </a:lnTo>
                    <a:lnTo>
                      <a:pt x="903" y="3834"/>
                    </a:lnTo>
                    <a:lnTo>
                      <a:pt x="878" y="3636"/>
                    </a:lnTo>
                    <a:lnTo>
                      <a:pt x="866" y="3426"/>
                    </a:lnTo>
                    <a:lnTo>
                      <a:pt x="866" y="2857"/>
                    </a:lnTo>
                    <a:lnTo>
                      <a:pt x="878" y="2659"/>
                    </a:lnTo>
                    <a:lnTo>
                      <a:pt x="903" y="2461"/>
                    </a:lnTo>
                    <a:lnTo>
                      <a:pt x="953" y="2263"/>
                    </a:lnTo>
                    <a:lnTo>
                      <a:pt x="1027" y="2078"/>
                    </a:lnTo>
                    <a:lnTo>
                      <a:pt x="1113" y="1905"/>
                    </a:lnTo>
                    <a:lnTo>
                      <a:pt x="1212" y="1744"/>
                    </a:lnTo>
                    <a:lnTo>
                      <a:pt x="1324" y="1596"/>
                    </a:lnTo>
                    <a:lnTo>
                      <a:pt x="1447" y="1447"/>
                    </a:lnTo>
                    <a:lnTo>
                      <a:pt x="1596" y="1324"/>
                    </a:lnTo>
                    <a:lnTo>
                      <a:pt x="1744" y="1212"/>
                    </a:lnTo>
                    <a:lnTo>
                      <a:pt x="1905" y="1113"/>
                    </a:lnTo>
                    <a:lnTo>
                      <a:pt x="2078" y="1027"/>
                    </a:lnTo>
                    <a:lnTo>
                      <a:pt x="2263" y="953"/>
                    </a:lnTo>
                    <a:lnTo>
                      <a:pt x="2461" y="903"/>
                    </a:lnTo>
                    <a:lnTo>
                      <a:pt x="2659" y="878"/>
                    </a:lnTo>
                    <a:lnTo>
                      <a:pt x="2857" y="866"/>
                    </a:lnTo>
                    <a:close/>
                    <a:moveTo>
                      <a:pt x="2709" y="0"/>
                    </a:moveTo>
                    <a:lnTo>
                      <a:pt x="2560" y="13"/>
                    </a:lnTo>
                    <a:lnTo>
                      <a:pt x="2276" y="62"/>
                    </a:lnTo>
                    <a:lnTo>
                      <a:pt x="2004" y="124"/>
                    </a:lnTo>
                    <a:lnTo>
                      <a:pt x="1744" y="223"/>
                    </a:lnTo>
                    <a:lnTo>
                      <a:pt x="1497" y="347"/>
                    </a:lnTo>
                    <a:lnTo>
                      <a:pt x="1262" y="483"/>
                    </a:lnTo>
                    <a:lnTo>
                      <a:pt x="1039" y="656"/>
                    </a:lnTo>
                    <a:lnTo>
                      <a:pt x="841" y="841"/>
                    </a:lnTo>
                    <a:lnTo>
                      <a:pt x="656" y="1039"/>
                    </a:lnTo>
                    <a:lnTo>
                      <a:pt x="483" y="1262"/>
                    </a:lnTo>
                    <a:lnTo>
                      <a:pt x="347" y="1497"/>
                    </a:lnTo>
                    <a:lnTo>
                      <a:pt x="223" y="1744"/>
                    </a:lnTo>
                    <a:lnTo>
                      <a:pt x="124" y="2004"/>
                    </a:lnTo>
                    <a:lnTo>
                      <a:pt x="62" y="2288"/>
                    </a:lnTo>
                    <a:lnTo>
                      <a:pt x="13" y="2560"/>
                    </a:lnTo>
                    <a:lnTo>
                      <a:pt x="0" y="2708"/>
                    </a:lnTo>
                    <a:lnTo>
                      <a:pt x="0" y="2857"/>
                    </a:lnTo>
                    <a:lnTo>
                      <a:pt x="0" y="3426"/>
                    </a:lnTo>
                    <a:lnTo>
                      <a:pt x="0" y="3574"/>
                    </a:lnTo>
                    <a:lnTo>
                      <a:pt x="13" y="3722"/>
                    </a:lnTo>
                    <a:lnTo>
                      <a:pt x="62" y="4007"/>
                    </a:lnTo>
                    <a:lnTo>
                      <a:pt x="124" y="4279"/>
                    </a:lnTo>
                    <a:lnTo>
                      <a:pt x="223" y="4539"/>
                    </a:lnTo>
                    <a:lnTo>
                      <a:pt x="347" y="4786"/>
                    </a:lnTo>
                    <a:lnTo>
                      <a:pt x="483" y="5021"/>
                    </a:lnTo>
                    <a:lnTo>
                      <a:pt x="656" y="5243"/>
                    </a:lnTo>
                    <a:lnTo>
                      <a:pt x="841" y="5454"/>
                    </a:lnTo>
                    <a:lnTo>
                      <a:pt x="1039" y="5639"/>
                    </a:lnTo>
                    <a:lnTo>
                      <a:pt x="1262" y="5800"/>
                    </a:lnTo>
                    <a:lnTo>
                      <a:pt x="1497" y="5948"/>
                    </a:lnTo>
                    <a:lnTo>
                      <a:pt x="1744" y="6060"/>
                    </a:lnTo>
                    <a:lnTo>
                      <a:pt x="2004" y="6159"/>
                    </a:lnTo>
                    <a:lnTo>
                      <a:pt x="2276" y="6233"/>
                    </a:lnTo>
                    <a:lnTo>
                      <a:pt x="2560" y="6270"/>
                    </a:lnTo>
                    <a:lnTo>
                      <a:pt x="2709" y="6282"/>
                    </a:lnTo>
                    <a:lnTo>
                      <a:pt x="16150" y="6282"/>
                    </a:lnTo>
                    <a:lnTo>
                      <a:pt x="16299" y="6270"/>
                    </a:lnTo>
                    <a:lnTo>
                      <a:pt x="16583" y="6233"/>
                    </a:lnTo>
                    <a:lnTo>
                      <a:pt x="16855" y="6159"/>
                    </a:lnTo>
                    <a:lnTo>
                      <a:pt x="17115" y="6060"/>
                    </a:lnTo>
                    <a:lnTo>
                      <a:pt x="17374" y="5948"/>
                    </a:lnTo>
                    <a:lnTo>
                      <a:pt x="17609" y="5800"/>
                    </a:lnTo>
                    <a:lnTo>
                      <a:pt x="17820" y="5639"/>
                    </a:lnTo>
                    <a:lnTo>
                      <a:pt x="18030" y="5454"/>
                    </a:lnTo>
                    <a:lnTo>
                      <a:pt x="18215" y="5243"/>
                    </a:lnTo>
                    <a:lnTo>
                      <a:pt x="18376" y="5021"/>
                    </a:lnTo>
                    <a:lnTo>
                      <a:pt x="18525" y="4786"/>
                    </a:lnTo>
                    <a:lnTo>
                      <a:pt x="18636" y="4539"/>
                    </a:lnTo>
                    <a:lnTo>
                      <a:pt x="18735" y="4279"/>
                    </a:lnTo>
                    <a:lnTo>
                      <a:pt x="18809" y="4007"/>
                    </a:lnTo>
                    <a:lnTo>
                      <a:pt x="18846" y="3722"/>
                    </a:lnTo>
                    <a:lnTo>
                      <a:pt x="18858" y="3574"/>
                    </a:lnTo>
                    <a:lnTo>
                      <a:pt x="18871" y="3426"/>
                    </a:lnTo>
                    <a:lnTo>
                      <a:pt x="18871" y="2857"/>
                    </a:lnTo>
                    <a:lnTo>
                      <a:pt x="18858" y="2708"/>
                    </a:lnTo>
                    <a:lnTo>
                      <a:pt x="18846" y="2560"/>
                    </a:lnTo>
                    <a:lnTo>
                      <a:pt x="18809" y="2288"/>
                    </a:lnTo>
                    <a:lnTo>
                      <a:pt x="18735" y="2004"/>
                    </a:lnTo>
                    <a:lnTo>
                      <a:pt x="18636" y="1744"/>
                    </a:lnTo>
                    <a:lnTo>
                      <a:pt x="18525" y="1497"/>
                    </a:lnTo>
                    <a:lnTo>
                      <a:pt x="18376" y="1262"/>
                    </a:lnTo>
                    <a:lnTo>
                      <a:pt x="18215" y="1039"/>
                    </a:lnTo>
                    <a:lnTo>
                      <a:pt x="18030" y="841"/>
                    </a:lnTo>
                    <a:lnTo>
                      <a:pt x="17820" y="656"/>
                    </a:lnTo>
                    <a:lnTo>
                      <a:pt x="17609" y="483"/>
                    </a:lnTo>
                    <a:lnTo>
                      <a:pt x="17374" y="347"/>
                    </a:lnTo>
                    <a:lnTo>
                      <a:pt x="17115" y="223"/>
                    </a:lnTo>
                    <a:lnTo>
                      <a:pt x="16855" y="124"/>
                    </a:lnTo>
                    <a:lnTo>
                      <a:pt x="16583" y="62"/>
                    </a:lnTo>
                    <a:lnTo>
                      <a:pt x="16299" y="13"/>
                    </a:lnTo>
                    <a:lnTo>
                      <a:pt x="1615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1"/>
              <p:cNvSpPr/>
              <p:nvPr/>
            </p:nvSpPr>
            <p:spPr>
              <a:xfrm>
                <a:off x="5521988" y="3421275"/>
                <a:ext cx="108550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1300" extrusionOk="0">
                    <a:moveTo>
                      <a:pt x="644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86" y="186"/>
                    </a:lnTo>
                    <a:lnTo>
                      <a:pt x="112" y="285"/>
                    </a:lnTo>
                    <a:lnTo>
                      <a:pt x="50" y="397"/>
                    </a:lnTo>
                    <a:lnTo>
                      <a:pt x="13" y="520"/>
                    </a:lnTo>
                    <a:lnTo>
                      <a:pt x="1" y="644"/>
                    </a:lnTo>
                    <a:lnTo>
                      <a:pt x="13" y="780"/>
                    </a:lnTo>
                    <a:lnTo>
                      <a:pt x="50" y="904"/>
                    </a:lnTo>
                    <a:lnTo>
                      <a:pt x="112" y="1015"/>
                    </a:lnTo>
                    <a:lnTo>
                      <a:pt x="186" y="1114"/>
                    </a:lnTo>
                    <a:lnTo>
                      <a:pt x="285" y="1188"/>
                    </a:lnTo>
                    <a:lnTo>
                      <a:pt x="396" y="1250"/>
                    </a:lnTo>
                    <a:lnTo>
                      <a:pt x="520" y="1287"/>
                    </a:lnTo>
                    <a:lnTo>
                      <a:pt x="644" y="1299"/>
                    </a:lnTo>
                    <a:lnTo>
                      <a:pt x="3686" y="1299"/>
                    </a:lnTo>
                    <a:lnTo>
                      <a:pt x="3822" y="1287"/>
                    </a:lnTo>
                    <a:lnTo>
                      <a:pt x="3933" y="1250"/>
                    </a:lnTo>
                    <a:lnTo>
                      <a:pt x="4044" y="1188"/>
                    </a:lnTo>
                    <a:lnTo>
                      <a:pt x="4143" y="1114"/>
                    </a:lnTo>
                    <a:lnTo>
                      <a:pt x="4230" y="1015"/>
                    </a:lnTo>
                    <a:lnTo>
                      <a:pt x="4292" y="904"/>
                    </a:lnTo>
                    <a:lnTo>
                      <a:pt x="4329" y="780"/>
                    </a:lnTo>
                    <a:lnTo>
                      <a:pt x="4341" y="644"/>
                    </a:lnTo>
                    <a:lnTo>
                      <a:pt x="4329" y="520"/>
                    </a:lnTo>
                    <a:lnTo>
                      <a:pt x="4292" y="397"/>
                    </a:lnTo>
                    <a:lnTo>
                      <a:pt x="4230" y="285"/>
                    </a:lnTo>
                    <a:lnTo>
                      <a:pt x="4143" y="186"/>
                    </a:lnTo>
                    <a:lnTo>
                      <a:pt x="4044" y="112"/>
                    </a:lnTo>
                    <a:lnTo>
                      <a:pt x="3933" y="50"/>
                    </a:lnTo>
                    <a:lnTo>
                      <a:pt x="3822" y="13"/>
                    </a:lnTo>
                    <a:lnTo>
                      <a:pt x="36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1"/>
              <p:cNvSpPr/>
              <p:nvPr/>
            </p:nvSpPr>
            <p:spPr>
              <a:xfrm>
                <a:off x="5472838" y="3519275"/>
                <a:ext cx="157700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1300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98" y="186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1" y="644"/>
                    </a:lnTo>
                    <a:lnTo>
                      <a:pt x="13" y="780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98" y="1114"/>
                    </a:lnTo>
                    <a:lnTo>
                      <a:pt x="285" y="1188"/>
                    </a:lnTo>
                    <a:lnTo>
                      <a:pt x="396" y="1250"/>
                    </a:lnTo>
                    <a:lnTo>
                      <a:pt x="520" y="1287"/>
                    </a:lnTo>
                    <a:lnTo>
                      <a:pt x="656" y="1299"/>
                    </a:lnTo>
                    <a:lnTo>
                      <a:pt x="5652" y="1299"/>
                    </a:lnTo>
                    <a:lnTo>
                      <a:pt x="5788" y="1287"/>
                    </a:lnTo>
                    <a:lnTo>
                      <a:pt x="5899" y="1250"/>
                    </a:lnTo>
                    <a:lnTo>
                      <a:pt x="6010" y="1188"/>
                    </a:lnTo>
                    <a:lnTo>
                      <a:pt x="6109" y="1114"/>
                    </a:lnTo>
                    <a:lnTo>
                      <a:pt x="6196" y="1015"/>
                    </a:lnTo>
                    <a:lnTo>
                      <a:pt x="6258" y="903"/>
                    </a:lnTo>
                    <a:lnTo>
                      <a:pt x="6295" y="780"/>
                    </a:lnTo>
                    <a:lnTo>
                      <a:pt x="6307" y="644"/>
                    </a:lnTo>
                    <a:lnTo>
                      <a:pt x="6295" y="520"/>
                    </a:lnTo>
                    <a:lnTo>
                      <a:pt x="6258" y="396"/>
                    </a:lnTo>
                    <a:lnTo>
                      <a:pt x="6196" y="285"/>
                    </a:lnTo>
                    <a:lnTo>
                      <a:pt x="6109" y="186"/>
                    </a:lnTo>
                    <a:lnTo>
                      <a:pt x="6010" y="112"/>
                    </a:lnTo>
                    <a:lnTo>
                      <a:pt x="5899" y="50"/>
                    </a:lnTo>
                    <a:lnTo>
                      <a:pt x="5788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1"/>
              <p:cNvSpPr/>
              <p:nvPr/>
            </p:nvSpPr>
            <p:spPr>
              <a:xfrm>
                <a:off x="5521988" y="3617275"/>
                <a:ext cx="108550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1300" extrusionOk="0">
                    <a:moveTo>
                      <a:pt x="644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86" y="186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3" y="780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86" y="1114"/>
                    </a:lnTo>
                    <a:lnTo>
                      <a:pt x="285" y="1188"/>
                    </a:lnTo>
                    <a:lnTo>
                      <a:pt x="396" y="1250"/>
                    </a:lnTo>
                    <a:lnTo>
                      <a:pt x="520" y="1287"/>
                    </a:lnTo>
                    <a:lnTo>
                      <a:pt x="644" y="1299"/>
                    </a:lnTo>
                    <a:lnTo>
                      <a:pt x="3686" y="1299"/>
                    </a:lnTo>
                    <a:lnTo>
                      <a:pt x="3822" y="1287"/>
                    </a:lnTo>
                    <a:lnTo>
                      <a:pt x="3933" y="1250"/>
                    </a:lnTo>
                    <a:lnTo>
                      <a:pt x="4044" y="1188"/>
                    </a:lnTo>
                    <a:lnTo>
                      <a:pt x="4143" y="1114"/>
                    </a:lnTo>
                    <a:lnTo>
                      <a:pt x="4230" y="1015"/>
                    </a:lnTo>
                    <a:lnTo>
                      <a:pt x="4292" y="903"/>
                    </a:lnTo>
                    <a:lnTo>
                      <a:pt x="4329" y="780"/>
                    </a:lnTo>
                    <a:lnTo>
                      <a:pt x="4341" y="656"/>
                    </a:lnTo>
                    <a:lnTo>
                      <a:pt x="4329" y="520"/>
                    </a:lnTo>
                    <a:lnTo>
                      <a:pt x="4292" y="396"/>
                    </a:lnTo>
                    <a:lnTo>
                      <a:pt x="4230" y="285"/>
                    </a:lnTo>
                    <a:lnTo>
                      <a:pt x="4143" y="186"/>
                    </a:lnTo>
                    <a:lnTo>
                      <a:pt x="4044" y="112"/>
                    </a:lnTo>
                    <a:lnTo>
                      <a:pt x="3933" y="50"/>
                    </a:lnTo>
                    <a:lnTo>
                      <a:pt x="3822" y="13"/>
                    </a:lnTo>
                    <a:lnTo>
                      <a:pt x="36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1"/>
              <p:cNvSpPr/>
              <p:nvPr/>
            </p:nvSpPr>
            <p:spPr>
              <a:xfrm>
                <a:off x="5472838" y="3715275"/>
                <a:ext cx="157700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1300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98" y="199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3" y="780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98" y="1114"/>
                    </a:lnTo>
                    <a:lnTo>
                      <a:pt x="285" y="1188"/>
                    </a:lnTo>
                    <a:lnTo>
                      <a:pt x="396" y="1250"/>
                    </a:lnTo>
                    <a:lnTo>
                      <a:pt x="520" y="1287"/>
                    </a:lnTo>
                    <a:lnTo>
                      <a:pt x="656" y="1299"/>
                    </a:lnTo>
                    <a:lnTo>
                      <a:pt x="5652" y="1299"/>
                    </a:lnTo>
                    <a:lnTo>
                      <a:pt x="5788" y="1287"/>
                    </a:lnTo>
                    <a:lnTo>
                      <a:pt x="5899" y="1250"/>
                    </a:lnTo>
                    <a:lnTo>
                      <a:pt x="6010" y="1188"/>
                    </a:lnTo>
                    <a:lnTo>
                      <a:pt x="6109" y="1114"/>
                    </a:lnTo>
                    <a:lnTo>
                      <a:pt x="6196" y="1015"/>
                    </a:lnTo>
                    <a:lnTo>
                      <a:pt x="6258" y="903"/>
                    </a:lnTo>
                    <a:lnTo>
                      <a:pt x="6295" y="780"/>
                    </a:lnTo>
                    <a:lnTo>
                      <a:pt x="6307" y="656"/>
                    </a:lnTo>
                    <a:lnTo>
                      <a:pt x="6295" y="520"/>
                    </a:lnTo>
                    <a:lnTo>
                      <a:pt x="6258" y="396"/>
                    </a:lnTo>
                    <a:lnTo>
                      <a:pt x="6196" y="285"/>
                    </a:lnTo>
                    <a:lnTo>
                      <a:pt x="6109" y="199"/>
                    </a:lnTo>
                    <a:lnTo>
                      <a:pt x="6010" y="112"/>
                    </a:lnTo>
                    <a:lnTo>
                      <a:pt x="5899" y="50"/>
                    </a:lnTo>
                    <a:lnTo>
                      <a:pt x="5788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1"/>
              <p:cNvSpPr/>
              <p:nvPr/>
            </p:nvSpPr>
            <p:spPr>
              <a:xfrm>
                <a:off x="5472838" y="3813275"/>
                <a:ext cx="157700" cy="32800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1312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98" y="199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3" y="792"/>
                    </a:lnTo>
                    <a:lnTo>
                      <a:pt x="50" y="903"/>
                    </a:lnTo>
                    <a:lnTo>
                      <a:pt x="112" y="1015"/>
                    </a:lnTo>
                    <a:lnTo>
                      <a:pt x="198" y="1114"/>
                    </a:lnTo>
                    <a:lnTo>
                      <a:pt x="285" y="1200"/>
                    </a:lnTo>
                    <a:lnTo>
                      <a:pt x="396" y="1250"/>
                    </a:lnTo>
                    <a:lnTo>
                      <a:pt x="520" y="1299"/>
                    </a:lnTo>
                    <a:lnTo>
                      <a:pt x="656" y="1311"/>
                    </a:lnTo>
                    <a:lnTo>
                      <a:pt x="5652" y="1311"/>
                    </a:lnTo>
                    <a:lnTo>
                      <a:pt x="5788" y="1299"/>
                    </a:lnTo>
                    <a:lnTo>
                      <a:pt x="5899" y="1250"/>
                    </a:lnTo>
                    <a:lnTo>
                      <a:pt x="6010" y="1200"/>
                    </a:lnTo>
                    <a:lnTo>
                      <a:pt x="6109" y="1114"/>
                    </a:lnTo>
                    <a:lnTo>
                      <a:pt x="6196" y="1015"/>
                    </a:lnTo>
                    <a:lnTo>
                      <a:pt x="6258" y="903"/>
                    </a:lnTo>
                    <a:lnTo>
                      <a:pt x="6295" y="792"/>
                    </a:lnTo>
                    <a:lnTo>
                      <a:pt x="6307" y="656"/>
                    </a:lnTo>
                    <a:lnTo>
                      <a:pt x="6295" y="520"/>
                    </a:lnTo>
                    <a:lnTo>
                      <a:pt x="6258" y="396"/>
                    </a:lnTo>
                    <a:lnTo>
                      <a:pt x="6196" y="285"/>
                    </a:lnTo>
                    <a:lnTo>
                      <a:pt x="6109" y="199"/>
                    </a:lnTo>
                    <a:lnTo>
                      <a:pt x="6010" y="112"/>
                    </a:lnTo>
                    <a:lnTo>
                      <a:pt x="5899" y="50"/>
                    </a:lnTo>
                    <a:lnTo>
                      <a:pt x="5788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1"/>
              <p:cNvSpPr/>
              <p:nvPr/>
            </p:nvSpPr>
            <p:spPr>
              <a:xfrm>
                <a:off x="5472838" y="3911275"/>
                <a:ext cx="157700" cy="32800"/>
              </a:xfrm>
              <a:custGeom>
                <a:avLst/>
                <a:gdLst/>
                <a:ahLst/>
                <a:cxnLst/>
                <a:rect l="l" t="t" r="r" b="b"/>
                <a:pathLst>
                  <a:path w="6308" h="1312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6" y="62"/>
                    </a:lnTo>
                    <a:lnTo>
                      <a:pt x="285" y="112"/>
                    </a:lnTo>
                    <a:lnTo>
                      <a:pt x="198" y="198"/>
                    </a:lnTo>
                    <a:lnTo>
                      <a:pt x="112" y="297"/>
                    </a:lnTo>
                    <a:lnTo>
                      <a:pt x="50" y="409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3" y="792"/>
                    </a:lnTo>
                    <a:lnTo>
                      <a:pt x="50" y="916"/>
                    </a:lnTo>
                    <a:lnTo>
                      <a:pt x="112" y="1027"/>
                    </a:lnTo>
                    <a:lnTo>
                      <a:pt x="198" y="1114"/>
                    </a:lnTo>
                    <a:lnTo>
                      <a:pt x="285" y="1200"/>
                    </a:lnTo>
                    <a:lnTo>
                      <a:pt x="396" y="1262"/>
                    </a:lnTo>
                    <a:lnTo>
                      <a:pt x="520" y="1299"/>
                    </a:lnTo>
                    <a:lnTo>
                      <a:pt x="656" y="1311"/>
                    </a:lnTo>
                    <a:lnTo>
                      <a:pt x="5652" y="1311"/>
                    </a:lnTo>
                    <a:lnTo>
                      <a:pt x="5788" y="1299"/>
                    </a:lnTo>
                    <a:lnTo>
                      <a:pt x="5899" y="1262"/>
                    </a:lnTo>
                    <a:lnTo>
                      <a:pt x="6010" y="1200"/>
                    </a:lnTo>
                    <a:lnTo>
                      <a:pt x="6109" y="1114"/>
                    </a:lnTo>
                    <a:lnTo>
                      <a:pt x="6196" y="1027"/>
                    </a:lnTo>
                    <a:lnTo>
                      <a:pt x="6258" y="916"/>
                    </a:lnTo>
                    <a:lnTo>
                      <a:pt x="6295" y="792"/>
                    </a:lnTo>
                    <a:lnTo>
                      <a:pt x="6307" y="656"/>
                    </a:lnTo>
                    <a:lnTo>
                      <a:pt x="6295" y="520"/>
                    </a:lnTo>
                    <a:lnTo>
                      <a:pt x="6258" y="409"/>
                    </a:lnTo>
                    <a:lnTo>
                      <a:pt x="6196" y="297"/>
                    </a:lnTo>
                    <a:lnTo>
                      <a:pt x="6109" y="198"/>
                    </a:lnTo>
                    <a:lnTo>
                      <a:pt x="6010" y="112"/>
                    </a:lnTo>
                    <a:lnTo>
                      <a:pt x="5899" y="62"/>
                    </a:lnTo>
                    <a:lnTo>
                      <a:pt x="5788" y="13"/>
                    </a:lnTo>
                    <a:lnTo>
                      <a:pt x="5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1"/>
              <p:cNvSpPr/>
              <p:nvPr/>
            </p:nvSpPr>
            <p:spPr>
              <a:xfrm>
                <a:off x="5296013" y="4046375"/>
                <a:ext cx="338850" cy="530525"/>
              </a:xfrm>
              <a:custGeom>
                <a:avLst/>
                <a:gdLst/>
                <a:ahLst/>
                <a:cxnLst/>
                <a:rect l="l" t="t" r="r" b="b"/>
                <a:pathLst>
                  <a:path w="13554" h="21221" extrusionOk="0">
                    <a:moveTo>
                      <a:pt x="11377" y="0"/>
                    </a:moveTo>
                    <a:lnTo>
                      <a:pt x="11204" y="13"/>
                    </a:lnTo>
                    <a:lnTo>
                      <a:pt x="11018" y="38"/>
                    </a:lnTo>
                    <a:lnTo>
                      <a:pt x="10845" y="62"/>
                    </a:lnTo>
                    <a:lnTo>
                      <a:pt x="10684" y="99"/>
                    </a:lnTo>
                    <a:lnTo>
                      <a:pt x="10511" y="149"/>
                    </a:lnTo>
                    <a:lnTo>
                      <a:pt x="10351" y="198"/>
                    </a:lnTo>
                    <a:lnTo>
                      <a:pt x="10029" y="322"/>
                    </a:lnTo>
                    <a:lnTo>
                      <a:pt x="9720" y="470"/>
                    </a:lnTo>
                    <a:lnTo>
                      <a:pt x="9411" y="631"/>
                    </a:lnTo>
                    <a:lnTo>
                      <a:pt x="9114" y="804"/>
                    </a:lnTo>
                    <a:lnTo>
                      <a:pt x="8520" y="1163"/>
                    </a:lnTo>
                    <a:lnTo>
                      <a:pt x="8224" y="1336"/>
                    </a:lnTo>
                    <a:lnTo>
                      <a:pt x="7927" y="1509"/>
                    </a:lnTo>
                    <a:lnTo>
                      <a:pt x="7618" y="1670"/>
                    </a:lnTo>
                    <a:lnTo>
                      <a:pt x="7309" y="1818"/>
                    </a:lnTo>
                    <a:lnTo>
                      <a:pt x="6987" y="1942"/>
                    </a:lnTo>
                    <a:lnTo>
                      <a:pt x="6653" y="2041"/>
                    </a:lnTo>
                    <a:lnTo>
                      <a:pt x="6480" y="2090"/>
                    </a:lnTo>
                    <a:lnTo>
                      <a:pt x="6319" y="2115"/>
                    </a:lnTo>
                    <a:lnTo>
                      <a:pt x="6146" y="2140"/>
                    </a:lnTo>
                    <a:lnTo>
                      <a:pt x="5985" y="2152"/>
                    </a:lnTo>
                    <a:lnTo>
                      <a:pt x="5812" y="2164"/>
                    </a:lnTo>
                    <a:lnTo>
                      <a:pt x="5639" y="2152"/>
                    </a:lnTo>
                    <a:lnTo>
                      <a:pt x="5466" y="2140"/>
                    </a:lnTo>
                    <a:lnTo>
                      <a:pt x="5305" y="2103"/>
                    </a:lnTo>
                    <a:lnTo>
                      <a:pt x="5145" y="2066"/>
                    </a:lnTo>
                    <a:lnTo>
                      <a:pt x="4996" y="2016"/>
                    </a:lnTo>
                    <a:lnTo>
                      <a:pt x="4848" y="1967"/>
                    </a:lnTo>
                    <a:lnTo>
                      <a:pt x="4699" y="1905"/>
                    </a:lnTo>
                    <a:lnTo>
                      <a:pt x="4415" y="1756"/>
                    </a:lnTo>
                    <a:lnTo>
                      <a:pt x="4131" y="1596"/>
                    </a:lnTo>
                    <a:lnTo>
                      <a:pt x="3586" y="1249"/>
                    </a:lnTo>
                    <a:lnTo>
                      <a:pt x="3302" y="1089"/>
                    </a:lnTo>
                    <a:lnTo>
                      <a:pt x="3018" y="928"/>
                    </a:lnTo>
                    <a:lnTo>
                      <a:pt x="2882" y="854"/>
                    </a:lnTo>
                    <a:lnTo>
                      <a:pt x="2721" y="792"/>
                    </a:lnTo>
                    <a:lnTo>
                      <a:pt x="2572" y="742"/>
                    </a:lnTo>
                    <a:lnTo>
                      <a:pt x="2412" y="693"/>
                    </a:lnTo>
                    <a:lnTo>
                      <a:pt x="2239" y="656"/>
                    </a:lnTo>
                    <a:lnTo>
                      <a:pt x="2078" y="631"/>
                    </a:lnTo>
                    <a:lnTo>
                      <a:pt x="1917" y="619"/>
                    </a:lnTo>
                    <a:lnTo>
                      <a:pt x="1756" y="606"/>
                    </a:lnTo>
                    <a:lnTo>
                      <a:pt x="1596" y="619"/>
                    </a:lnTo>
                    <a:lnTo>
                      <a:pt x="1435" y="643"/>
                    </a:lnTo>
                    <a:lnTo>
                      <a:pt x="1286" y="681"/>
                    </a:lnTo>
                    <a:lnTo>
                      <a:pt x="1138" y="730"/>
                    </a:lnTo>
                    <a:lnTo>
                      <a:pt x="1002" y="792"/>
                    </a:lnTo>
                    <a:lnTo>
                      <a:pt x="878" y="878"/>
                    </a:lnTo>
                    <a:lnTo>
                      <a:pt x="755" y="977"/>
                    </a:lnTo>
                    <a:lnTo>
                      <a:pt x="656" y="1089"/>
                    </a:lnTo>
                    <a:lnTo>
                      <a:pt x="0" y="3389"/>
                    </a:lnTo>
                    <a:lnTo>
                      <a:pt x="0" y="13244"/>
                    </a:lnTo>
                    <a:lnTo>
                      <a:pt x="13" y="13702"/>
                    </a:lnTo>
                    <a:lnTo>
                      <a:pt x="37" y="14159"/>
                    </a:lnTo>
                    <a:lnTo>
                      <a:pt x="75" y="14604"/>
                    </a:lnTo>
                    <a:lnTo>
                      <a:pt x="136" y="15025"/>
                    </a:lnTo>
                    <a:lnTo>
                      <a:pt x="211" y="15433"/>
                    </a:lnTo>
                    <a:lnTo>
                      <a:pt x="309" y="15841"/>
                    </a:lnTo>
                    <a:lnTo>
                      <a:pt x="408" y="16224"/>
                    </a:lnTo>
                    <a:lnTo>
                      <a:pt x="532" y="16608"/>
                    </a:lnTo>
                    <a:lnTo>
                      <a:pt x="668" y="16966"/>
                    </a:lnTo>
                    <a:lnTo>
                      <a:pt x="816" y="17313"/>
                    </a:lnTo>
                    <a:lnTo>
                      <a:pt x="977" y="17646"/>
                    </a:lnTo>
                    <a:lnTo>
                      <a:pt x="1163" y="17968"/>
                    </a:lnTo>
                    <a:lnTo>
                      <a:pt x="1348" y="18277"/>
                    </a:lnTo>
                    <a:lnTo>
                      <a:pt x="1546" y="18561"/>
                    </a:lnTo>
                    <a:lnTo>
                      <a:pt x="1756" y="18846"/>
                    </a:lnTo>
                    <a:lnTo>
                      <a:pt x="1991" y="19106"/>
                    </a:lnTo>
                    <a:lnTo>
                      <a:pt x="2226" y="19353"/>
                    </a:lnTo>
                    <a:lnTo>
                      <a:pt x="2473" y="19588"/>
                    </a:lnTo>
                    <a:lnTo>
                      <a:pt x="2721" y="19810"/>
                    </a:lnTo>
                    <a:lnTo>
                      <a:pt x="2993" y="20021"/>
                    </a:lnTo>
                    <a:lnTo>
                      <a:pt x="3265" y="20206"/>
                    </a:lnTo>
                    <a:lnTo>
                      <a:pt x="3549" y="20379"/>
                    </a:lnTo>
                    <a:lnTo>
                      <a:pt x="3834" y="20528"/>
                    </a:lnTo>
                    <a:lnTo>
                      <a:pt x="4143" y="20676"/>
                    </a:lnTo>
                    <a:lnTo>
                      <a:pt x="4452" y="20800"/>
                    </a:lnTo>
                    <a:lnTo>
                      <a:pt x="4761" y="20911"/>
                    </a:lnTo>
                    <a:lnTo>
                      <a:pt x="5083" y="20998"/>
                    </a:lnTo>
                    <a:lnTo>
                      <a:pt x="5417" y="21084"/>
                    </a:lnTo>
                    <a:lnTo>
                      <a:pt x="5750" y="21134"/>
                    </a:lnTo>
                    <a:lnTo>
                      <a:pt x="6084" y="21183"/>
                    </a:lnTo>
                    <a:lnTo>
                      <a:pt x="6431" y="21208"/>
                    </a:lnTo>
                    <a:lnTo>
                      <a:pt x="6777" y="21220"/>
                    </a:lnTo>
                    <a:lnTo>
                      <a:pt x="7123" y="21208"/>
                    </a:lnTo>
                    <a:lnTo>
                      <a:pt x="7469" y="21183"/>
                    </a:lnTo>
                    <a:lnTo>
                      <a:pt x="7803" y="21134"/>
                    </a:lnTo>
                    <a:lnTo>
                      <a:pt x="8137" y="21084"/>
                    </a:lnTo>
                    <a:lnTo>
                      <a:pt x="8471" y="20998"/>
                    </a:lnTo>
                    <a:lnTo>
                      <a:pt x="8792" y="20911"/>
                    </a:lnTo>
                    <a:lnTo>
                      <a:pt x="9102" y="20800"/>
                    </a:lnTo>
                    <a:lnTo>
                      <a:pt x="9411" y="20676"/>
                    </a:lnTo>
                    <a:lnTo>
                      <a:pt x="9720" y="20528"/>
                    </a:lnTo>
                    <a:lnTo>
                      <a:pt x="10004" y="20379"/>
                    </a:lnTo>
                    <a:lnTo>
                      <a:pt x="10289" y="20206"/>
                    </a:lnTo>
                    <a:lnTo>
                      <a:pt x="10561" y="20021"/>
                    </a:lnTo>
                    <a:lnTo>
                      <a:pt x="10833" y="19810"/>
                    </a:lnTo>
                    <a:lnTo>
                      <a:pt x="11092" y="19588"/>
                    </a:lnTo>
                    <a:lnTo>
                      <a:pt x="11327" y="19353"/>
                    </a:lnTo>
                    <a:lnTo>
                      <a:pt x="11575" y="19106"/>
                    </a:lnTo>
                    <a:lnTo>
                      <a:pt x="11797" y="18846"/>
                    </a:lnTo>
                    <a:lnTo>
                      <a:pt x="12008" y="18561"/>
                    </a:lnTo>
                    <a:lnTo>
                      <a:pt x="12205" y="18277"/>
                    </a:lnTo>
                    <a:lnTo>
                      <a:pt x="12391" y="17968"/>
                    </a:lnTo>
                    <a:lnTo>
                      <a:pt x="12576" y="17646"/>
                    </a:lnTo>
                    <a:lnTo>
                      <a:pt x="12737" y="17313"/>
                    </a:lnTo>
                    <a:lnTo>
                      <a:pt x="12886" y="16966"/>
                    </a:lnTo>
                    <a:lnTo>
                      <a:pt x="13022" y="16608"/>
                    </a:lnTo>
                    <a:lnTo>
                      <a:pt x="13145" y="16224"/>
                    </a:lnTo>
                    <a:lnTo>
                      <a:pt x="13244" y="15841"/>
                    </a:lnTo>
                    <a:lnTo>
                      <a:pt x="13343" y="15433"/>
                    </a:lnTo>
                    <a:lnTo>
                      <a:pt x="13417" y="15025"/>
                    </a:lnTo>
                    <a:lnTo>
                      <a:pt x="13479" y="14604"/>
                    </a:lnTo>
                    <a:lnTo>
                      <a:pt x="13516" y="14159"/>
                    </a:lnTo>
                    <a:lnTo>
                      <a:pt x="13541" y="13702"/>
                    </a:lnTo>
                    <a:lnTo>
                      <a:pt x="13553" y="13244"/>
                    </a:lnTo>
                    <a:lnTo>
                      <a:pt x="13553" y="681"/>
                    </a:lnTo>
                    <a:lnTo>
                      <a:pt x="12960" y="507"/>
                    </a:lnTo>
                    <a:lnTo>
                      <a:pt x="12824" y="396"/>
                    </a:lnTo>
                    <a:lnTo>
                      <a:pt x="12675" y="310"/>
                    </a:lnTo>
                    <a:lnTo>
                      <a:pt x="12527" y="223"/>
                    </a:lnTo>
                    <a:lnTo>
                      <a:pt x="12379" y="161"/>
                    </a:lnTo>
                    <a:lnTo>
                      <a:pt x="12218" y="112"/>
                    </a:lnTo>
                    <a:lnTo>
                      <a:pt x="12057" y="62"/>
                    </a:lnTo>
                    <a:lnTo>
                      <a:pt x="11884" y="38"/>
                    </a:lnTo>
                    <a:lnTo>
                      <a:pt x="11723" y="13"/>
                    </a:lnTo>
                    <a:lnTo>
                      <a:pt x="1155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1"/>
              <p:cNvSpPr/>
              <p:nvPr/>
            </p:nvSpPr>
            <p:spPr>
              <a:xfrm>
                <a:off x="5285188" y="4035550"/>
                <a:ext cx="360500" cy="552150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22086" extrusionOk="0">
                    <a:moveTo>
                      <a:pt x="11896" y="866"/>
                    </a:moveTo>
                    <a:lnTo>
                      <a:pt x="12045" y="879"/>
                    </a:lnTo>
                    <a:lnTo>
                      <a:pt x="12181" y="891"/>
                    </a:lnTo>
                    <a:lnTo>
                      <a:pt x="12329" y="903"/>
                    </a:lnTo>
                    <a:lnTo>
                      <a:pt x="12465" y="940"/>
                    </a:lnTo>
                    <a:lnTo>
                      <a:pt x="12601" y="978"/>
                    </a:lnTo>
                    <a:lnTo>
                      <a:pt x="12737" y="1039"/>
                    </a:lnTo>
                    <a:lnTo>
                      <a:pt x="12861" y="1101"/>
                    </a:lnTo>
                    <a:lnTo>
                      <a:pt x="12985" y="1175"/>
                    </a:lnTo>
                    <a:lnTo>
                      <a:pt x="13096" y="1262"/>
                    </a:lnTo>
                    <a:lnTo>
                      <a:pt x="13183" y="1324"/>
                    </a:lnTo>
                    <a:lnTo>
                      <a:pt x="13269" y="1361"/>
                    </a:lnTo>
                    <a:lnTo>
                      <a:pt x="13553" y="1447"/>
                    </a:lnTo>
                    <a:lnTo>
                      <a:pt x="13553" y="13677"/>
                    </a:lnTo>
                    <a:lnTo>
                      <a:pt x="13541" y="14098"/>
                    </a:lnTo>
                    <a:lnTo>
                      <a:pt x="13516" y="14518"/>
                    </a:lnTo>
                    <a:lnTo>
                      <a:pt x="13479" y="14926"/>
                    </a:lnTo>
                    <a:lnTo>
                      <a:pt x="13430" y="15322"/>
                    </a:lnTo>
                    <a:lnTo>
                      <a:pt x="13368" y="15705"/>
                    </a:lnTo>
                    <a:lnTo>
                      <a:pt x="13281" y="16089"/>
                    </a:lnTo>
                    <a:lnTo>
                      <a:pt x="13183" y="16447"/>
                    </a:lnTo>
                    <a:lnTo>
                      <a:pt x="13071" y="16806"/>
                    </a:lnTo>
                    <a:lnTo>
                      <a:pt x="12948" y="17152"/>
                    </a:lnTo>
                    <a:lnTo>
                      <a:pt x="12812" y="17486"/>
                    </a:lnTo>
                    <a:lnTo>
                      <a:pt x="12651" y="17807"/>
                    </a:lnTo>
                    <a:lnTo>
                      <a:pt x="12490" y="18129"/>
                    </a:lnTo>
                    <a:lnTo>
                      <a:pt x="12305" y="18426"/>
                    </a:lnTo>
                    <a:lnTo>
                      <a:pt x="12107" y="18710"/>
                    </a:lnTo>
                    <a:lnTo>
                      <a:pt x="11896" y="18994"/>
                    </a:lnTo>
                    <a:lnTo>
                      <a:pt x="11674" y="19254"/>
                    </a:lnTo>
                    <a:lnTo>
                      <a:pt x="11464" y="19477"/>
                    </a:lnTo>
                    <a:lnTo>
                      <a:pt x="11229" y="19699"/>
                    </a:lnTo>
                    <a:lnTo>
                      <a:pt x="10994" y="19897"/>
                    </a:lnTo>
                    <a:lnTo>
                      <a:pt x="10746" y="20095"/>
                    </a:lnTo>
                    <a:lnTo>
                      <a:pt x="10487" y="20268"/>
                    </a:lnTo>
                    <a:lnTo>
                      <a:pt x="10227" y="20429"/>
                    </a:lnTo>
                    <a:lnTo>
                      <a:pt x="9955" y="20577"/>
                    </a:lnTo>
                    <a:lnTo>
                      <a:pt x="9671" y="20713"/>
                    </a:lnTo>
                    <a:lnTo>
                      <a:pt x="9386" y="20825"/>
                    </a:lnTo>
                    <a:lnTo>
                      <a:pt x="9089" y="20924"/>
                    </a:lnTo>
                    <a:lnTo>
                      <a:pt x="8793" y="21010"/>
                    </a:lnTo>
                    <a:lnTo>
                      <a:pt x="8483" y="21084"/>
                    </a:lnTo>
                    <a:lnTo>
                      <a:pt x="8174" y="21146"/>
                    </a:lnTo>
                    <a:lnTo>
                      <a:pt x="7853" y="21183"/>
                    </a:lnTo>
                    <a:lnTo>
                      <a:pt x="7531" y="21208"/>
                    </a:lnTo>
                    <a:lnTo>
                      <a:pt x="7210" y="21220"/>
                    </a:lnTo>
                    <a:lnTo>
                      <a:pt x="6888" y="21208"/>
                    </a:lnTo>
                    <a:lnTo>
                      <a:pt x="6567" y="21183"/>
                    </a:lnTo>
                    <a:lnTo>
                      <a:pt x="6245" y="21146"/>
                    </a:lnTo>
                    <a:lnTo>
                      <a:pt x="5936" y="21084"/>
                    </a:lnTo>
                    <a:lnTo>
                      <a:pt x="5627" y="21010"/>
                    </a:lnTo>
                    <a:lnTo>
                      <a:pt x="5330" y="20924"/>
                    </a:lnTo>
                    <a:lnTo>
                      <a:pt x="5033" y="20825"/>
                    </a:lnTo>
                    <a:lnTo>
                      <a:pt x="4749" y="20713"/>
                    </a:lnTo>
                    <a:lnTo>
                      <a:pt x="4465" y="20577"/>
                    </a:lnTo>
                    <a:lnTo>
                      <a:pt x="4193" y="20429"/>
                    </a:lnTo>
                    <a:lnTo>
                      <a:pt x="3933" y="20268"/>
                    </a:lnTo>
                    <a:lnTo>
                      <a:pt x="3673" y="20095"/>
                    </a:lnTo>
                    <a:lnTo>
                      <a:pt x="3426" y="19897"/>
                    </a:lnTo>
                    <a:lnTo>
                      <a:pt x="3191" y="19699"/>
                    </a:lnTo>
                    <a:lnTo>
                      <a:pt x="2956" y="19477"/>
                    </a:lnTo>
                    <a:lnTo>
                      <a:pt x="2746" y="19254"/>
                    </a:lnTo>
                    <a:lnTo>
                      <a:pt x="2523" y="18994"/>
                    </a:lnTo>
                    <a:lnTo>
                      <a:pt x="2313" y="18710"/>
                    </a:lnTo>
                    <a:lnTo>
                      <a:pt x="2115" y="18426"/>
                    </a:lnTo>
                    <a:lnTo>
                      <a:pt x="1930" y="18129"/>
                    </a:lnTo>
                    <a:lnTo>
                      <a:pt x="1769" y="17807"/>
                    </a:lnTo>
                    <a:lnTo>
                      <a:pt x="1608" y="17486"/>
                    </a:lnTo>
                    <a:lnTo>
                      <a:pt x="1472" y="17152"/>
                    </a:lnTo>
                    <a:lnTo>
                      <a:pt x="1348" y="16806"/>
                    </a:lnTo>
                    <a:lnTo>
                      <a:pt x="1237" y="16447"/>
                    </a:lnTo>
                    <a:lnTo>
                      <a:pt x="1138" y="16089"/>
                    </a:lnTo>
                    <a:lnTo>
                      <a:pt x="1052" y="15705"/>
                    </a:lnTo>
                    <a:lnTo>
                      <a:pt x="990" y="15322"/>
                    </a:lnTo>
                    <a:lnTo>
                      <a:pt x="940" y="14926"/>
                    </a:lnTo>
                    <a:lnTo>
                      <a:pt x="903" y="14518"/>
                    </a:lnTo>
                    <a:lnTo>
                      <a:pt x="878" y="14098"/>
                    </a:lnTo>
                    <a:lnTo>
                      <a:pt x="866" y="13677"/>
                    </a:lnTo>
                    <a:lnTo>
                      <a:pt x="866" y="3871"/>
                    </a:lnTo>
                    <a:lnTo>
                      <a:pt x="1472" y="1732"/>
                    </a:lnTo>
                    <a:lnTo>
                      <a:pt x="1546" y="1670"/>
                    </a:lnTo>
                    <a:lnTo>
                      <a:pt x="1633" y="1608"/>
                    </a:lnTo>
                    <a:lnTo>
                      <a:pt x="1732" y="1559"/>
                    </a:lnTo>
                    <a:lnTo>
                      <a:pt x="1831" y="1534"/>
                    </a:lnTo>
                    <a:lnTo>
                      <a:pt x="1942" y="1497"/>
                    </a:lnTo>
                    <a:lnTo>
                      <a:pt x="2053" y="1485"/>
                    </a:lnTo>
                    <a:lnTo>
                      <a:pt x="2165" y="1472"/>
                    </a:lnTo>
                    <a:lnTo>
                      <a:pt x="2288" y="1472"/>
                    </a:lnTo>
                    <a:lnTo>
                      <a:pt x="2412" y="1485"/>
                    </a:lnTo>
                    <a:lnTo>
                      <a:pt x="2536" y="1509"/>
                    </a:lnTo>
                    <a:lnTo>
                      <a:pt x="2783" y="1559"/>
                    </a:lnTo>
                    <a:lnTo>
                      <a:pt x="3030" y="1645"/>
                    </a:lnTo>
                    <a:lnTo>
                      <a:pt x="3253" y="1744"/>
                    </a:lnTo>
                    <a:lnTo>
                      <a:pt x="3438" y="1843"/>
                    </a:lnTo>
                    <a:lnTo>
                      <a:pt x="3611" y="1942"/>
                    </a:lnTo>
                    <a:lnTo>
                      <a:pt x="3982" y="2177"/>
                    </a:lnTo>
                    <a:lnTo>
                      <a:pt x="4366" y="2412"/>
                    </a:lnTo>
                    <a:lnTo>
                      <a:pt x="4564" y="2536"/>
                    </a:lnTo>
                    <a:lnTo>
                      <a:pt x="4761" y="2635"/>
                    </a:lnTo>
                    <a:lnTo>
                      <a:pt x="4972" y="2746"/>
                    </a:lnTo>
                    <a:lnTo>
                      <a:pt x="5194" y="2832"/>
                    </a:lnTo>
                    <a:lnTo>
                      <a:pt x="5417" y="2907"/>
                    </a:lnTo>
                    <a:lnTo>
                      <a:pt x="5652" y="2968"/>
                    </a:lnTo>
                    <a:lnTo>
                      <a:pt x="5812" y="2993"/>
                    </a:lnTo>
                    <a:lnTo>
                      <a:pt x="5973" y="3018"/>
                    </a:lnTo>
                    <a:lnTo>
                      <a:pt x="6146" y="3030"/>
                    </a:lnTo>
                    <a:lnTo>
                      <a:pt x="6307" y="3030"/>
                    </a:lnTo>
                    <a:lnTo>
                      <a:pt x="6480" y="3018"/>
                    </a:lnTo>
                    <a:lnTo>
                      <a:pt x="6666" y="3006"/>
                    </a:lnTo>
                    <a:lnTo>
                      <a:pt x="6839" y="2981"/>
                    </a:lnTo>
                    <a:lnTo>
                      <a:pt x="7024" y="2944"/>
                    </a:lnTo>
                    <a:lnTo>
                      <a:pt x="7197" y="2894"/>
                    </a:lnTo>
                    <a:lnTo>
                      <a:pt x="7383" y="2845"/>
                    </a:lnTo>
                    <a:lnTo>
                      <a:pt x="7581" y="2783"/>
                    </a:lnTo>
                    <a:lnTo>
                      <a:pt x="7766" y="2709"/>
                    </a:lnTo>
                    <a:lnTo>
                      <a:pt x="8162" y="2536"/>
                    </a:lnTo>
                    <a:lnTo>
                      <a:pt x="8570" y="2325"/>
                    </a:lnTo>
                    <a:lnTo>
                      <a:pt x="8953" y="2103"/>
                    </a:lnTo>
                    <a:lnTo>
                      <a:pt x="9312" y="1880"/>
                    </a:lnTo>
                    <a:lnTo>
                      <a:pt x="9720" y="1633"/>
                    </a:lnTo>
                    <a:lnTo>
                      <a:pt x="10116" y="1410"/>
                    </a:lnTo>
                    <a:lnTo>
                      <a:pt x="10314" y="1311"/>
                    </a:lnTo>
                    <a:lnTo>
                      <a:pt x="10511" y="1212"/>
                    </a:lnTo>
                    <a:lnTo>
                      <a:pt x="10722" y="1126"/>
                    </a:lnTo>
                    <a:lnTo>
                      <a:pt x="10920" y="1039"/>
                    </a:lnTo>
                    <a:lnTo>
                      <a:pt x="11179" y="965"/>
                    </a:lnTo>
                    <a:lnTo>
                      <a:pt x="11464" y="903"/>
                    </a:lnTo>
                    <a:lnTo>
                      <a:pt x="11748" y="879"/>
                    </a:lnTo>
                    <a:lnTo>
                      <a:pt x="11896" y="866"/>
                    </a:lnTo>
                    <a:close/>
                    <a:moveTo>
                      <a:pt x="11810" y="1"/>
                    </a:moveTo>
                    <a:lnTo>
                      <a:pt x="11612" y="13"/>
                    </a:lnTo>
                    <a:lnTo>
                      <a:pt x="11414" y="38"/>
                    </a:lnTo>
                    <a:lnTo>
                      <a:pt x="11229" y="62"/>
                    </a:lnTo>
                    <a:lnTo>
                      <a:pt x="11031" y="112"/>
                    </a:lnTo>
                    <a:lnTo>
                      <a:pt x="10833" y="161"/>
                    </a:lnTo>
                    <a:lnTo>
                      <a:pt x="10635" y="223"/>
                    </a:lnTo>
                    <a:lnTo>
                      <a:pt x="10400" y="310"/>
                    </a:lnTo>
                    <a:lnTo>
                      <a:pt x="10165" y="409"/>
                    </a:lnTo>
                    <a:lnTo>
                      <a:pt x="9943" y="520"/>
                    </a:lnTo>
                    <a:lnTo>
                      <a:pt x="9720" y="644"/>
                    </a:lnTo>
                    <a:lnTo>
                      <a:pt x="9287" y="879"/>
                    </a:lnTo>
                    <a:lnTo>
                      <a:pt x="8867" y="1138"/>
                    </a:lnTo>
                    <a:lnTo>
                      <a:pt x="8508" y="1349"/>
                    </a:lnTo>
                    <a:lnTo>
                      <a:pt x="8150" y="1559"/>
                    </a:lnTo>
                    <a:lnTo>
                      <a:pt x="7816" y="1732"/>
                    </a:lnTo>
                    <a:lnTo>
                      <a:pt x="7494" y="1880"/>
                    </a:lnTo>
                    <a:lnTo>
                      <a:pt x="7185" y="1992"/>
                    </a:lnTo>
                    <a:lnTo>
                      <a:pt x="6888" y="2078"/>
                    </a:lnTo>
                    <a:lnTo>
                      <a:pt x="6604" y="2128"/>
                    </a:lnTo>
                    <a:lnTo>
                      <a:pt x="6332" y="2152"/>
                    </a:lnTo>
                    <a:lnTo>
                      <a:pt x="6072" y="2152"/>
                    </a:lnTo>
                    <a:lnTo>
                      <a:pt x="5948" y="2140"/>
                    </a:lnTo>
                    <a:lnTo>
                      <a:pt x="5825" y="2115"/>
                    </a:lnTo>
                    <a:lnTo>
                      <a:pt x="5652" y="2066"/>
                    </a:lnTo>
                    <a:lnTo>
                      <a:pt x="5466" y="2004"/>
                    </a:lnTo>
                    <a:lnTo>
                      <a:pt x="5293" y="1930"/>
                    </a:lnTo>
                    <a:lnTo>
                      <a:pt x="5132" y="1856"/>
                    </a:lnTo>
                    <a:lnTo>
                      <a:pt x="4786" y="1658"/>
                    </a:lnTo>
                    <a:lnTo>
                      <a:pt x="4440" y="1435"/>
                    </a:lnTo>
                    <a:lnTo>
                      <a:pt x="4057" y="1200"/>
                    </a:lnTo>
                    <a:lnTo>
                      <a:pt x="3859" y="1089"/>
                    </a:lnTo>
                    <a:lnTo>
                      <a:pt x="3661" y="978"/>
                    </a:lnTo>
                    <a:lnTo>
                      <a:pt x="3475" y="891"/>
                    </a:lnTo>
                    <a:lnTo>
                      <a:pt x="3290" y="817"/>
                    </a:lnTo>
                    <a:lnTo>
                      <a:pt x="3104" y="755"/>
                    </a:lnTo>
                    <a:lnTo>
                      <a:pt x="2906" y="693"/>
                    </a:lnTo>
                    <a:lnTo>
                      <a:pt x="2709" y="656"/>
                    </a:lnTo>
                    <a:lnTo>
                      <a:pt x="2511" y="631"/>
                    </a:lnTo>
                    <a:lnTo>
                      <a:pt x="2313" y="619"/>
                    </a:lnTo>
                    <a:lnTo>
                      <a:pt x="2115" y="619"/>
                    </a:lnTo>
                    <a:lnTo>
                      <a:pt x="1917" y="631"/>
                    </a:lnTo>
                    <a:lnTo>
                      <a:pt x="1732" y="656"/>
                    </a:lnTo>
                    <a:lnTo>
                      <a:pt x="1546" y="705"/>
                    </a:lnTo>
                    <a:lnTo>
                      <a:pt x="1361" y="780"/>
                    </a:lnTo>
                    <a:lnTo>
                      <a:pt x="1188" y="866"/>
                    </a:lnTo>
                    <a:lnTo>
                      <a:pt x="1027" y="978"/>
                    </a:lnTo>
                    <a:lnTo>
                      <a:pt x="878" y="1101"/>
                    </a:lnTo>
                    <a:lnTo>
                      <a:pt x="742" y="1250"/>
                    </a:lnTo>
                    <a:lnTo>
                      <a:pt x="693" y="1324"/>
                    </a:lnTo>
                    <a:lnTo>
                      <a:pt x="668" y="1410"/>
                    </a:lnTo>
                    <a:lnTo>
                      <a:pt x="13" y="3698"/>
                    </a:lnTo>
                    <a:lnTo>
                      <a:pt x="1" y="3760"/>
                    </a:lnTo>
                    <a:lnTo>
                      <a:pt x="1" y="3822"/>
                    </a:lnTo>
                    <a:lnTo>
                      <a:pt x="1" y="13677"/>
                    </a:lnTo>
                    <a:lnTo>
                      <a:pt x="13" y="14147"/>
                    </a:lnTo>
                    <a:lnTo>
                      <a:pt x="38" y="14592"/>
                    </a:lnTo>
                    <a:lnTo>
                      <a:pt x="75" y="15037"/>
                    </a:lnTo>
                    <a:lnTo>
                      <a:pt x="137" y="15483"/>
                    </a:lnTo>
                    <a:lnTo>
                      <a:pt x="211" y="15903"/>
                    </a:lnTo>
                    <a:lnTo>
                      <a:pt x="297" y="16323"/>
                    </a:lnTo>
                    <a:lnTo>
                      <a:pt x="409" y="16719"/>
                    </a:lnTo>
                    <a:lnTo>
                      <a:pt x="532" y="17115"/>
                    </a:lnTo>
                    <a:lnTo>
                      <a:pt x="668" y="17498"/>
                    </a:lnTo>
                    <a:lnTo>
                      <a:pt x="829" y="17869"/>
                    </a:lnTo>
                    <a:lnTo>
                      <a:pt x="1002" y="18228"/>
                    </a:lnTo>
                    <a:lnTo>
                      <a:pt x="1188" y="18574"/>
                    </a:lnTo>
                    <a:lnTo>
                      <a:pt x="1398" y="18908"/>
                    </a:lnTo>
                    <a:lnTo>
                      <a:pt x="1608" y="19229"/>
                    </a:lnTo>
                    <a:lnTo>
                      <a:pt x="1843" y="19539"/>
                    </a:lnTo>
                    <a:lnTo>
                      <a:pt x="2090" y="19835"/>
                    </a:lnTo>
                    <a:lnTo>
                      <a:pt x="2350" y="20095"/>
                    </a:lnTo>
                    <a:lnTo>
                      <a:pt x="2610" y="20342"/>
                    </a:lnTo>
                    <a:lnTo>
                      <a:pt x="2882" y="20577"/>
                    </a:lnTo>
                    <a:lnTo>
                      <a:pt x="3166" y="20800"/>
                    </a:lnTo>
                    <a:lnTo>
                      <a:pt x="3463" y="20998"/>
                    </a:lnTo>
                    <a:lnTo>
                      <a:pt x="3760" y="21183"/>
                    </a:lnTo>
                    <a:lnTo>
                      <a:pt x="4069" y="21356"/>
                    </a:lnTo>
                    <a:lnTo>
                      <a:pt x="4390" y="21505"/>
                    </a:lnTo>
                    <a:lnTo>
                      <a:pt x="4724" y="21641"/>
                    </a:lnTo>
                    <a:lnTo>
                      <a:pt x="5058" y="21752"/>
                    </a:lnTo>
                    <a:lnTo>
                      <a:pt x="5404" y="21851"/>
                    </a:lnTo>
                    <a:lnTo>
                      <a:pt x="5751" y="21938"/>
                    </a:lnTo>
                    <a:lnTo>
                      <a:pt x="6109" y="21999"/>
                    </a:lnTo>
                    <a:lnTo>
                      <a:pt x="6468" y="22049"/>
                    </a:lnTo>
                    <a:lnTo>
                      <a:pt x="6839" y="22074"/>
                    </a:lnTo>
                    <a:lnTo>
                      <a:pt x="7210" y="22086"/>
                    </a:lnTo>
                    <a:lnTo>
                      <a:pt x="7581" y="22074"/>
                    </a:lnTo>
                    <a:lnTo>
                      <a:pt x="7952" y="22049"/>
                    </a:lnTo>
                    <a:lnTo>
                      <a:pt x="8310" y="21999"/>
                    </a:lnTo>
                    <a:lnTo>
                      <a:pt x="8669" y="21938"/>
                    </a:lnTo>
                    <a:lnTo>
                      <a:pt x="9015" y="21851"/>
                    </a:lnTo>
                    <a:lnTo>
                      <a:pt x="9361" y="21752"/>
                    </a:lnTo>
                    <a:lnTo>
                      <a:pt x="9695" y="21641"/>
                    </a:lnTo>
                    <a:lnTo>
                      <a:pt x="10029" y="21505"/>
                    </a:lnTo>
                    <a:lnTo>
                      <a:pt x="10351" y="21356"/>
                    </a:lnTo>
                    <a:lnTo>
                      <a:pt x="10660" y="21183"/>
                    </a:lnTo>
                    <a:lnTo>
                      <a:pt x="10969" y="20998"/>
                    </a:lnTo>
                    <a:lnTo>
                      <a:pt x="11253" y="20800"/>
                    </a:lnTo>
                    <a:lnTo>
                      <a:pt x="11538" y="20577"/>
                    </a:lnTo>
                    <a:lnTo>
                      <a:pt x="11810" y="20342"/>
                    </a:lnTo>
                    <a:lnTo>
                      <a:pt x="12070" y="20095"/>
                    </a:lnTo>
                    <a:lnTo>
                      <a:pt x="12329" y="19835"/>
                    </a:lnTo>
                    <a:lnTo>
                      <a:pt x="12577" y="19539"/>
                    </a:lnTo>
                    <a:lnTo>
                      <a:pt x="12812" y="19229"/>
                    </a:lnTo>
                    <a:lnTo>
                      <a:pt x="13022" y="18908"/>
                    </a:lnTo>
                    <a:lnTo>
                      <a:pt x="13232" y="18574"/>
                    </a:lnTo>
                    <a:lnTo>
                      <a:pt x="13417" y="18228"/>
                    </a:lnTo>
                    <a:lnTo>
                      <a:pt x="13591" y="17869"/>
                    </a:lnTo>
                    <a:lnTo>
                      <a:pt x="13751" y="17498"/>
                    </a:lnTo>
                    <a:lnTo>
                      <a:pt x="13887" y="17115"/>
                    </a:lnTo>
                    <a:lnTo>
                      <a:pt x="14011" y="16719"/>
                    </a:lnTo>
                    <a:lnTo>
                      <a:pt x="14122" y="16323"/>
                    </a:lnTo>
                    <a:lnTo>
                      <a:pt x="14209" y="15903"/>
                    </a:lnTo>
                    <a:lnTo>
                      <a:pt x="14283" y="15483"/>
                    </a:lnTo>
                    <a:lnTo>
                      <a:pt x="14345" y="15037"/>
                    </a:lnTo>
                    <a:lnTo>
                      <a:pt x="14382" y="14592"/>
                    </a:lnTo>
                    <a:lnTo>
                      <a:pt x="14407" y="14147"/>
                    </a:lnTo>
                    <a:lnTo>
                      <a:pt x="14419" y="13677"/>
                    </a:lnTo>
                    <a:lnTo>
                      <a:pt x="14419" y="1114"/>
                    </a:lnTo>
                    <a:lnTo>
                      <a:pt x="14419" y="1052"/>
                    </a:lnTo>
                    <a:lnTo>
                      <a:pt x="14394" y="978"/>
                    </a:lnTo>
                    <a:lnTo>
                      <a:pt x="14370" y="916"/>
                    </a:lnTo>
                    <a:lnTo>
                      <a:pt x="14333" y="854"/>
                    </a:lnTo>
                    <a:lnTo>
                      <a:pt x="14283" y="804"/>
                    </a:lnTo>
                    <a:lnTo>
                      <a:pt x="14234" y="767"/>
                    </a:lnTo>
                    <a:lnTo>
                      <a:pt x="14172" y="730"/>
                    </a:lnTo>
                    <a:lnTo>
                      <a:pt x="14110" y="705"/>
                    </a:lnTo>
                    <a:lnTo>
                      <a:pt x="13603" y="545"/>
                    </a:lnTo>
                    <a:lnTo>
                      <a:pt x="13455" y="446"/>
                    </a:lnTo>
                    <a:lnTo>
                      <a:pt x="13294" y="347"/>
                    </a:lnTo>
                    <a:lnTo>
                      <a:pt x="13133" y="260"/>
                    </a:lnTo>
                    <a:lnTo>
                      <a:pt x="12960" y="186"/>
                    </a:lnTo>
                    <a:lnTo>
                      <a:pt x="12774" y="124"/>
                    </a:lnTo>
                    <a:lnTo>
                      <a:pt x="12589" y="75"/>
                    </a:lnTo>
                    <a:lnTo>
                      <a:pt x="12391" y="38"/>
                    </a:lnTo>
                    <a:lnTo>
                      <a:pt x="12193" y="13"/>
                    </a:lnTo>
                    <a:lnTo>
                      <a:pt x="1199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6" name="Google Shape;526;p21"/>
            <p:cNvSpPr/>
            <p:nvPr/>
          </p:nvSpPr>
          <p:spPr>
            <a:xfrm>
              <a:off x="3667125" y="2921100"/>
              <a:ext cx="123900" cy="123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1"/>
            <p:cNvSpPr/>
            <p:nvPr/>
          </p:nvSpPr>
          <p:spPr>
            <a:xfrm>
              <a:off x="4238625" y="2921100"/>
              <a:ext cx="123900" cy="123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4810125" y="2921100"/>
              <a:ext cx="123900" cy="123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5381625" y="2921100"/>
              <a:ext cx="123900" cy="123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03" name="Google Shape;603;p21"/>
          <p:cNvCxnSpPr>
            <a:stCxn id="545" idx="2"/>
            <a:endCxn id="602" idx="0"/>
          </p:cNvCxnSpPr>
          <p:nvPr/>
        </p:nvCxnSpPr>
        <p:spPr>
          <a:xfrm flipH="1">
            <a:off x="5443700" y="2790900"/>
            <a:ext cx="2084400" cy="130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22"/>
          <p:cNvSpPr/>
          <p:nvPr/>
        </p:nvSpPr>
        <p:spPr>
          <a:xfrm>
            <a:off x="7159263" y="1058638"/>
            <a:ext cx="1527000" cy="371400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2"/>
          <p:cNvSpPr/>
          <p:nvPr/>
        </p:nvSpPr>
        <p:spPr>
          <a:xfrm>
            <a:off x="2229500" y="1058650"/>
            <a:ext cx="4684800" cy="371400"/>
          </a:xfrm>
          <a:prstGeom prst="homePlat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2"/>
          <p:cNvSpPr/>
          <p:nvPr/>
        </p:nvSpPr>
        <p:spPr>
          <a:xfrm>
            <a:off x="457513" y="1058638"/>
            <a:ext cx="1527000" cy="371400"/>
          </a:xfrm>
          <a:prstGeom prst="homePlat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2"/>
          <p:cNvSpPr/>
          <p:nvPr/>
        </p:nvSpPr>
        <p:spPr>
          <a:xfrm>
            <a:off x="5914225" y="1705812"/>
            <a:ext cx="666900" cy="666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2"/>
          <p:cNvSpPr/>
          <p:nvPr/>
        </p:nvSpPr>
        <p:spPr>
          <a:xfrm>
            <a:off x="4238550" y="1705814"/>
            <a:ext cx="666900" cy="66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2"/>
          <p:cNvSpPr/>
          <p:nvPr/>
        </p:nvSpPr>
        <p:spPr>
          <a:xfrm>
            <a:off x="2562863" y="1705800"/>
            <a:ext cx="666900" cy="666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2"/>
          <p:cNvSpPr/>
          <p:nvPr/>
        </p:nvSpPr>
        <p:spPr>
          <a:xfrm>
            <a:off x="887188" y="1705800"/>
            <a:ext cx="666900" cy="66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616" name="Google Shape;616;p22"/>
          <p:cNvGrpSpPr/>
          <p:nvPr/>
        </p:nvGrpSpPr>
        <p:grpSpPr>
          <a:xfrm>
            <a:off x="1134457" y="1868549"/>
            <a:ext cx="172639" cy="340960"/>
            <a:chOff x="3527539" y="4476677"/>
            <a:chExt cx="159232" cy="314510"/>
          </a:xfrm>
        </p:grpSpPr>
        <p:sp>
          <p:nvSpPr>
            <p:cNvPr id="617" name="Google Shape;617;p22"/>
            <p:cNvSpPr/>
            <p:nvPr/>
          </p:nvSpPr>
          <p:spPr>
            <a:xfrm>
              <a:off x="3527539" y="4536716"/>
              <a:ext cx="159232" cy="25447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2"/>
            <p:cNvSpPr/>
            <p:nvPr/>
          </p:nvSpPr>
          <p:spPr>
            <a:xfrm>
              <a:off x="3581381" y="4476677"/>
              <a:ext cx="51814" cy="51761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" name="Google Shape;619;p22"/>
          <p:cNvGrpSpPr/>
          <p:nvPr/>
        </p:nvGrpSpPr>
        <p:grpSpPr>
          <a:xfrm>
            <a:off x="2720374" y="1863331"/>
            <a:ext cx="351910" cy="351880"/>
            <a:chOff x="-25094250" y="3547050"/>
            <a:chExt cx="295400" cy="295375"/>
          </a:xfrm>
        </p:grpSpPr>
        <p:sp>
          <p:nvSpPr>
            <p:cNvPr id="620" name="Google Shape;620;p22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2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2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2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2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22"/>
          <p:cNvGrpSpPr/>
          <p:nvPr/>
        </p:nvGrpSpPr>
        <p:grpSpPr>
          <a:xfrm>
            <a:off x="4394654" y="1925250"/>
            <a:ext cx="354710" cy="228015"/>
            <a:chOff x="-27721750" y="3598250"/>
            <a:chExt cx="297750" cy="191400"/>
          </a:xfrm>
        </p:grpSpPr>
        <p:sp>
          <p:nvSpPr>
            <p:cNvPr id="626" name="Google Shape;626;p22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22"/>
          <p:cNvGrpSpPr/>
          <p:nvPr/>
        </p:nvGrpSpPr>
        <p:grpSpPr>
          <a:xfrm>
            <a:off x="6071716" y="1868758"/>
            <a:ext cx="351910" cy="340980"/>
            <a:chOff x="-27719400" y="3925600"/>
            <a:chExt cx="295400" cy="286225"/>
          </a:xfrm>
        </p:grpSpPr>
        <p:sp>
          <p:nvSpPr>
            <p:cNvPr id="629" name="Google Shape;629;p22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" name="Google Shape;631;p22"/>
          <p:cNvSpPr/>
          <p:nvPr/>
        </p:nvSpPr>
        <p:spPr>
          <a:xfrm>
            <a:off x="7589900" y="1705800"/>
            <a:ext cx="666900" cy="666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2" name="Google Shape;632;p22"/>
          <p:cNvGrpSpPr/>
          <p:nvPr/>
        </p:nvGrpSpPr>
        <p:grpSpPr>
          <a:xfrm>
            <a:off x="7837169" y="1868549"/>
            <a:ext cx="172639" cy="340960"/>
            <a:chOff x="3527539" y="4476677"/>
            <a:chExt cx="159232" cy="314510"/>
          </a:xfrm>
        </p:grpSpPr>
        <p:sp>
          <p:nvSpPr>
            <p:cNvPr id="633" name="Google Shape;633;p22"/>
            <p:cNvSpPr/>
            <p:nvPr/>
          </p:nvSpPr>
          <p:spPr>
            <a:xfrm>
              <a:off x="3527539" y="4536716"/>
              <a:ext cx="159232" cy="25447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2"/>
            <p:cNvSpPr/>
            <p:nvPr/>
          </p:nvSpPr>
          <p:spPr>
            <a:xfrm>
              <a:off x="3581381" y="4476677"/>
              <a:ext cx="51814" cy="51761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22"/>
          <p:cNvGrpSpPr/>
          <p:nvPr/>
        </p:nvGrpSpPr>
        <p:grpSpPr>
          <a:xfrm>
            <a:off x="457207" y="3088175"/>
            <a:ext cx="1526876" cy="1643900"/>
            <a:chOff x="457207" y="3088175"/>
            <a:chExt cx="1526876" cy="1643900"/>
          </a:xfrm>
        </p:grpSpPr>
        <p:grpSp>
          <p:nvGrpSpPr>
            <p:cNvPr id="636" name="Google Shape;636;p22"/>
            <p:cNvGrpSpPr/>
            <p:nvPr/>
          </p:nvGrpSpPr>
          <p:grpSpPr>
            <a:xfrm>
              <a:off x="457207" y="3907475"/>
              <a:ext cx="1526876" cy="824600"/>
              <a:chOff x="533388" y="3907475"/>
              <a:chExt cx="1651212" cy="824600"/>
            </a:xfrm>
          </p:grpSpPr>
          <p:sp>
            <p:nvSpPr>
              <p:cNvPr id="637" name="Google Shape;637;p22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38" name="Google Shape;638;p22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39" name="Google Shape;639;p22"/>
            <p:cNvSpPr/>
            <p:nvPr/>
          </p:nvSpPr>
          <p:spPr>
            <a:xfrm>
              <a:off x="887325" y="3088175"/>
              <a:ext cx="666900" cy="666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40" name="Google Shape;640;p22"/>
          <p:cNvGrpSpPr/>
          <p:nvPr/>
        </p:nvGrpSpPr>
        <p:grpSpPr>
          <a:xfrm>
            <a:off x="1995854" y="3088175"/>
            <a:ext cx="1805384" cy="1643900"/>
            <a:chOff x="1995854" y="3088175"/>
            <a:chExt cx="1805384" cy="1643900"/>
          </a:xfrm>
        </p:grpSpPr>
        <p:grpSp>
          <p:nvGrpSpPr>
            <p:cNvPr id="641" name="Google Shape;641;p22"/>
            <p:cNvGrpSpPr/>
            <p:nvPr/>
          </p:nvGrpSpPr>
          <p:grpSpPr>
            <a:xfrm>
              <a:off x="1995854" y="3907475"/>
              <a:ext cx="1805384" cy="824600"/>
              <a:chOff x="385193" y="1847000"/>
              <a:chExt cx="1952400" cy="824600"/>
            </a:xfrm>
          </p:grpSpPr>
          <p:sp>
            <p:nvSpPr>
              <p:cNvPr id="642" name="Google Shape;642;p22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43" name="Google Shape;643;p22"/>
              <p:cNvSpPr txBox="1"/>
              <p:nvPr/>
            </p:nvSpPr>
            <p:spPr>
              <a:xfrm>
                <a:off x="385193" y="2188600"/>
                <a:ext cx="19524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44" name="Google Shape;644;p22"/>
            <p:cNvSpPr/>
            <p:nvPr/>
          </p:nvSpPr>
          <p:spPr>
            <a:xfrm>
              <a:off x="2562888" y="3088175"/>
              <a:ext cx="666900" cy="66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45" name="Google Shape;645;p22"/>
          <p:cNvGrpSpPr/>
          <p:nvPr/>
        </p:nvGrpSpPr>
        <p:grpSpPr>
          <a:xfrm>
            <a:off x="3808570" y="3088175"/>
            <a:ext cx="1526874" cy="1643900"/>
            <a:chOff x="3808570" y="3088175"/>
            <a:chExt cx="1526874" cy="1643900"/>
          </a:xfrm>
        </p:grpSpPr>
        <p:grpSp>
          <p:nvGrpSpPr>
            <p:cNvPr id="646" name="Google Shape;646;p22"/>
            <p:cNvGrpSpPr/>
            <p:nvPr/>
          </p:nvGrpSpPr>
          <p:grpSpPr>
            <a:xfrm>
              <a:off x="3808570" y="3907475"/>
              <a:ext cx="1526874" cy="824600"/>
              <a:chOff x="6959413" y="1847000"/>
              <a:chExt cx="1651210" cy="824600"/>
            </a:xfrm>
          </p:grpSpPr>
          <p:sp>
            <p:nvSpPr>
              <p:cNvPr id="647" name="Google Shape;647;p22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48" name="Google Shape;648;p22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49" name="Google Shape;649;p22"/>
            <p:cNvSpPr/>
            <p:nvPr/>
          </p:nvSpPr>
          <p:spPr>
            <a:xfrm>
              <a:off x="4238463" y="3088175"/>
              <a:ext cx="666900" cy="666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50" name="Google Shape;650;p22"/>
          <p:cNvGrpSpPr/>
          <p:nvPr/>
        </p:nvGrpSpPr>
        <p:grpSpPr>
          <a:xfrm>
            <a:off x="5484250" y="3088175"/>
            <a:ext cx="1526874" cy="1643900"/>
            <a:chOff x="5484250" y="3088175"/>
            <a:chExt cx="1526874" cy="1643900"/>
          </a:xfrm>
        </p:grpSpPr>
        <p:grpSp>
          <p:nvGrpSpPr>
            <p:cNvPr id="651" name="Google Shape;651;p22"/>
            <p:cNvGrpSpPr/>
            <p:nvPr/>
          </p:nvGrpSpPr>
          <p:grpSpPr>
            <a:xfrm>
              <a:off x="5484250" y="3907475"/>
              <a:ext cx="1526874" cy="824600"/>
              <a:chOff x="6959413" y="3907475"/>
              <a:chExt cx="1651210" cy="824600"/>
            </a:xfrm>
          </p:grpSpPr>
          <p:sp>
            <p:nvSpPr>
              <p:cNvPr id="652" name="Google Shape;652;p22"/>
              <p:cNvSpPr txBox="1"/>
              <p:nvPr/>
            </p:nvSpPr>
            <p:spPr>
              <a:xfrm>
                <a:off x="6959413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Saturn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3" name="Google Shape;653;p22"/>
              <p:cNvSpPr txBox="1"/>
              <p:nvPr/>
            </p:nvSpPr>
            <p:spPr>
              <a:xfrm>
                <a:off x="6959423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a gas giant with rings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54" name="Google Shape;654;p22"/>
            <p:cNvSpPr/>
            <p:nvPr/>
          </p:nvSpPr>
          <p:spPr>
            <a:xfrm>
              <a:off x="5914038" y="3088175"/>
              <a:ext cx="666900" cy="666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55" name="Google Shape;655;p22"/>
          <p:cNvGrpSpPr/>
          <p:nvPr/>
        </p:nvGrpSpPr>
        <p:grpSpPr>
          <a:xfrm>
            <a:off x="7159929" y="3088175"/>
            <a:ext cx="1526874" cy="1643900"/>
            <a:chOff x="7159929" y="3088175"/>
            <a:chExt cx="1526874" cy="1643900"/>
          </a:xfrm>
        </p:grpSpPr>
        <p:grpSp>
          <p:nvGrpSpPr>
            <p:cNvPr id="656" name="Google Shape;656;p22"/>
            <p:cNvGrpSpPr/>
            <p:nvPr/>
          </p:nvGrpSpPr>
          <p:grpSpPr>
            <a:xfrm>
              <a:off x="7159929" y="3907475"/>
              <a:ext cx="1526874" cy="824600"/>
              <a:chOff x="6959413" y="3907475"/>
              <a:chExt cx="1651210" cy="824600"/>
            </a:xfrm>
          </p:grpSpPr>
          <p:sp>
            <p:nvSpPr>
              <p:cNvPr id="657" name="Google Shape;657;p22"/>
              <p:cNvSpPr txBox="1"/>
              <p:nvPr/>
            </p:nvSpPr>
            <p:spPr>
              <a:xfrm>
                <a:off x="6959413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8" name="Google Shape;658;p22"/>
              <p:cNvSpPr txBox="1"/>
              <p:nvPr/>
            </p:nvSpPr>
            <p:spPr>
              <a:xfrm>
                <a:off x="6959423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cold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59" name="Google Shape;659;p22"/>
            <p:cNvSpPr/>
            <p:nvPr/>
          </p:nvSpPr>
          <p:spPr>
            <a:xfrm>
              <a:off x="7589613" y="3088175"/>
              <a:ext cx="666900" cy="666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660" name="Google Shape;660;p22"/>
          <p:cNvCxnSpPr>
            <a:stCxn id="614" idx="4"/>
            <a:endCxn id="639" idx="0"/>
          </p:cNvCxnSpPr>
          <p:nvPr/>
        </p:nvCxnSpPr>
        <p:spPr>
          <a:xfrm rot="-5400000" flipH="1">
            <a:off x="863188" y="2730150"/>
            <a:ext cx="715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1" name="Google Shape;661;p22"/>
          <p:cNvCxnSpPr>
            <a:stCxn id="613" idx="4"/>
            <a:endCxn id="644" idx="0"/>
          </p:cNvCxnSpPr>
          <p:nvPr/>
        </p:nvCxnSpPr>
        <p:spPr>
          <a:xfrm rot="-5400000" flipH="1">
            <a:off x="2538863" y="2730150"/>
            <a:ext cx="715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2" name="Google Shape;662;p22"/>
          <p:cNvCxnSpPr>
            <a:stCxn id="612" idx="4"/>
            <a:endCxn id="649" idx="0"/>
          </p:cNvCxnSpPr>
          <p:nvPr/>
        </p:nvCxnSpPr>
        <p:spPr>
          <a:xfrm rot="-5400000" flipH="1">
            <a:off x="4214550" y="2730164"/>
            <a:ext cx="7155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3" name="Google Shape;663;p22"/>
          <p:cNvCxnSpPr>
            <a:stCxn id="611" idx="4"/>
            <a:endCxn id="654" idx="0"/>
          </p:cNvCxnSpPr>
          <p:nvPr/>
        </p:nvCxnSpPr>
        <p:spPr>
          <a:xfrm rot="-5400000" flipH="1">
            <a:off x="5890225" y="2730162"/>
            <a:ext cx="7155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4" name="Google Shape;664;p22"/>
          <p:cNvCxnSpPr>
            <a:stCxn id="631" idx="4"/>
            <a:endCxn id="659" idx="0"/>
          </p:cNvCxnSpPr>
          <p:nvPr/>
        </p:nvCxnSpPr>
        <p:spPr>
          <a:xfrm rot="-5400000" flipH="1">
            <a:off x="7565900" y="2730150"/>
            <a:ext cx="7155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5" name="Google Shape;665;p22"/>
          <p:cNvSpPr txBox="1"/>
          <p:nvPr/>
        </p:nvSpPr>
        <p:spPr>
          <a:xfrm>
            <a:off x="650724" y="1078425"/>
            <a:ext cx="11400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Admission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66" name="Google Shape;666;p22"/>
          <p:cNvSpPr txBox="1"/>
          <p:nvPr/>
        </p:nvSpPr>
        <p:spPr>
          <a:xfrm>
            <a:off x="7353086" y="1078425"/>
            <a:ext cx="11400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Exit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67" name="Google Shape;667;p22"/>
          <p:cNvSpPr txBox="1"/>
          <p:nvPr/>
        </p:nvSpPr>
        <p:spPr>
          <a:xfrm>
            <a:off x="4001899" y="1078425"/>
            <a:ext cx="11400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Process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3"/>
          <p:cNvSpPr/>
          <p:nvPr/>
        </p:nvSpPr>
        <p:spPr>
          <a:xfrm>
            <a:off x="1209588" y="2331325"/>
            <a:ext cx="666900" cy="66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3"/>
          <p:cNvSpPr/>
          <p:nvPr/>
        </p:nvSpPr>
        <p:spPr>
          <a:xfrm>
            <a:off x="7267488" y="2331325"/>
            <a:ext cx="666900" cy="666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2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675" name="Google Shape;675;p23"/>
          <p:cNvGrpSpPr/>
          <p:nvPr/>
        </p:nvGrpSpPr>
        <p:grpSpPr>
          <a:xfrm>
            <a:off x="3067050" y="1159825"/>
            <a:ext cx="3009900" cy="3009900"/>
            <a:chOff x="3067050" y="1159825"/>
            <a:chExt cx="3009900" cy="3009900"/>
          </a:xfrm>
        </p:grpSpPr>
        <p:sp>
          <p:nvSpPr>
            <p:cNvPr id="676" name="Google Shape;676;p23"/>
            <p:cNvSpPr/>
            <p:nvPr/>
          </p:nvSpPr>
          <p:spPr>
            <a:xfrm>
              <a:off x="3067050" y="1159825"/>
              <a:ext cx="3009900" cy="3009900"/>
            </a:xfrm>
            <a:prstGeom prst="ellipse">
              <a:avLst/>
            </a:prstGeom>
            <a:solidFill>
              <a:srgbClr val="FEB459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7" name="Google Shape;677;p23"/>
            <p:cNvGrpSpPr/>
            <p:nvPr/>
          </p:nvGrpSpPr>
          <p:grpSpPr>
            <a:xfrm>
              <a:off x="3686002" y="1492876"/>
              <a:ext cx="1771561" cy="2157989"/>
              <a:chOff x="3634865" y="1430319"/>
              <a:chExt cx="1874271" cy="2282862"/>
            </a:xfrm>
          </p:grpSpPr>
          <p:sp>
            <p:nvSpPr>
              <p:cNvPr id="678" name="Google Shape;678;p23"/>
              <p:cNvSpPr/>
              <p:nvPr/>
            </p:nvSpPr>
            <p:spPr>
              <a:xfrm>
                <a:off x="3651880" y="1835588"/>
                <a:ext cx="1839713" cy="1860579"/>
              </a:xfrm>
              <a:custGeom>
                <a:avLst/>
                <a:gdLst/>
                <a:ahLst/>
                <a:cxnLst/>
                <a:rect l="l" t="t" r="r" b="b"/>
                <a:pathLst>
                  <a:path w="46818" h="47349" extrusionOk="0">
                    <a:moveTo>
                      <a:pt x="6900" y="0"/>
                    </a:moveTo>
                    <a:lnTo>
                      <a:pt x="6628" y="37"/>
                    </a:lnTo>
                    <a:lnTo>
                      <a:pt x="6307" y="112"/>
                    </a:lnTo>
                    <a:lnTo>
                      <a:pt x="5899" y="210"/>
                    </a:lnTo>
                    <a:lnTo>
                      <a:pt x="5404" y="347"/>
                    </a:lnTo>
                    <a:lnTo>
                      <a:pt x="5144" y="433"/>
                    </a:lnTo>
                    <a:lnTo>
                      <a:pt x="4860" y="532"/>
                    </a:lnTo>
                    <a:lnTo>
                      <a:pt x="4576" y="643"/>
                    </a:lnTo>
                    <a:lnTo>
                      <a:pt x="4279" y="767"/>
                    </a:lnTo>
                    <a:lnTo>
                      <a:pt x="3970" y="903"/>
                    </a:lnTo>
                    <a:lnTo>
                      <a:pt x="3661" y="1051"/>
                    </a:lnTo>
                    <a:lnTo>
                      <a:pt x="3364" y="1212"/>
                    </a:lnTo>
                    <a:lnTo>
                      <a:pt x="3055" y="1398"/>
                    </a:lnTo>
                    <a:lnTo>
                      <a:pt x="2745" y="1595"/>
                    </a:lnTo>
                    <a:lnTo>
                      <a:pt x="2449" y="1818"/>
                    </a:lnTo>
                    <a:lnTo>
                      <a:pt x="2164" y="2053"/>
                    </a:lnTo>
                    <a:lnTo>
                      <a:pt x="1880" y="2300"/>
                    </a:lnTo>
                    <a:lnTo>
                      <a:pt x="1620" y="2572"/>
                    </a:lnTo>
                    <a:lnTo>
                      <a:pt x="1373" y="2857"/>
                    </a:lnTo>
                    <a:lnTo>
                      <a:pt x="1138" y="3178"/>
                    </a:lnTo>
                    <a:lnTo>
                      <a:pt x="915" y="3500"/>
                    </a:lnTo>
                    <a:lnTo>
                      <a:pt x="816" y="3673"/>
                    </a:lnTo>
                    <a:lnTo>
                      <a:pt x="730" y="3858"/>
                    </a:lnTo>
                    <a:lnTo>
                      <a:pt x="631" y="4044"/>
                    </a:lnTo>
                    <a:lnTo>
                      <a:pt x="557" y="4229"/>
                    </a:lnTo>
                    <a:lnTo>
                      <a:pt x="483" y="4427"/>
                    </a:lnTo>
                    <a:lnTo>
                      <a:pt x="408" y="4637"/>
                    </a:lnTo>
                    <a:lnTo>
                      <a:pt x="346" y="4835"/>
                    </a:lnTo>
                    <a:lnTo>
                      <a:pt x="297" y="5058"/>
                    </a:lnTo>
                    <a:lnTo>
                      <a:pt x="248" y="5280"/>
                    </a:lnTo>
                    <a:lnTo>
                      <a:pt x="210" y="5503"/>
                    </a:lnTo>
                    <a:lnTo>
                      <a:pt x="186" y="5738"/>
                    </a:lnTo>
                    <a:lnTo>
                      <a:pt x="161" y="5973"/>
                    </a:lnTo>
                    <a:lnTo>
                      <a:pt x="124" y="6517"/>
                    </a:lnTo>
                    <a:lnTo>
                      <a:pt x="99" y="7160"/>
                    </a:lnTo>
                    <a:lnTo>
                      <a:pt x="62" y="8755"/>
                    </a:lnTo>
                    <a:lnTo>
                      <a:pt x="25" y="10672"/>
                    </a:lnTo>
                    <a:lnTo>
                      <a:pt x="13" y="12873"/>
                    </a:lnTo>
                    <a:lnTo>
                      <a:pt x="0" y="15272"/>
                    </a:lnTo>
                    <a:lnTo>
                      <a:pt x="0" y="17807"/>
                    </a:lnTo>
                    <a:lnTo>
                      <a:pt x="25" y="23025"/>
                    </a:lnTo>
                    <a:lnTo>
                      <a:pt x="62" y="27996"/>
                    </a:lnTo>
                    <a:lnTo>
                      <a:pt x="112" y="32213"/>
                    </a:lnTo>
                    <a:lnTo>
                      <a:pt x="161" y="36207"/>
                    </a:lnTo>
                    <a:lnTo>
                      <a:pt x="149" y="36331"/>
                    </a:lnTo>
                    <a:lnTo>
                      <a:pt x="99" y="36677"/>
                    </a:lnTo>
                    <a:lnTo>
                      <a:pt x="50" y="37221"/>
                    </a:lnTo>
                    <a:lnTo>
                      <a:pt x="25" y="37555"/>
                    </a:lnTo>
                    <a:lnTo>
                      <a:pt x="13" y="37938"/>
                    </a:lnTo>
                    <a:lnTo>
                      <a:pt x="0" y="38334"/>
                    </a:lnTo>
                    <a:lnTo>
                      <a:pt x="0" y="38767"/>
                    </a:lnTo>
                    <a:lnTo>
                      <a:pt x="13" y="39225"/>
                    </a:lnTo>
                    <a:lnTo>
                      <a:pt x="37" y="39707"/>
                    </a:lnTo>
                    <a:lnTo>
                      <a:pt x="87" y="40189"/>
                    </a:lnTo>
                    <a:lnTo>
                      <a:pt x="149" y="40696"/>
                    </a:lnTo>
                    <a:lnTo>
                      <a:pt x="235" y="41215"/>
                    </a:lnTo>
                    <a:lnTo>
                      <a:pt x="346" y="41735"/>
                    </a:lnTo>
                    <a:lnTo>
                      <a:pt x="483" y="42254"/>
                    </a:lnTo>
                    <a:lnTo>
                      <a:pt x="557" y="42501"/>
                    </a:lnTo>
                    <a:lnTo>
                      <a:pt x="643" y="42761"/>
                    </a:lnTo>
                    <a:lnTo>
                      <a:pt x="742" y="43021"/>
                    </a:lnTo>
                    <a:lnTo>
                      <a:pt x="841" y="43268"/>
                    </a:lnTo>
                    <a:lnTo>
                      <a:pt x="952" y="43515"/>
                    </a:lnTo>
                    <a:lnTo>
                      <a:pt x="1064" y="43763"/>
                    </a:lnTo>
                    <a:lnTo>
                      <a:pt x="1200" y="44010"/>
                    </a:lnTo>
                    <a:lnTo>
                      <a:pt x="1336" y="44245"/>
                    </a:lnTo>
                    <a:lnTo>
                      <a:pt x="1484" y="44480"/>
                    </a:lnTo>
                    <a:lnTo>
                      <a:pt x="1633" y="44703"/>
                    </a:lnTo>
                    <a:lnTo>
                      <a:pt x="1806" y="44925"/>
                    </a:lnTo>
                    <a:lnTo>
                      <a:pt x="1979" y="45135"/>
                    </a:lnTo>
                    <a:lnTo>
                      <a:pt x="2164" y="45346"/>
                    </a:lnTo>
                    <a:lnTo>
                      <a:pt x="2362" y="45543"/>
                    </a:lnTo>
                    <a:lnTo>
                      <a:pt x="2572" y="45741"/>
                    </a:lnTo>
                    <a:lnTo>
                      <a:pt x="2795" y="45914"/>
                    </a:lnTo>
                    <a:lnTo>
                      <a:pt x="3030" y="46088"/>
                    </a:lnTo>
                    <a:lnTo>
                      <a:pt x="3265" y="46261"/>
                    </a:lnTo>
                    <a:lnTo>
                      <a:pt x="3525" y="46409"/>
                    </a:lnTo>
                    <a:lnTo>
                      <a:pt x="3797" y="46557"/>
                    </a:lnTo>
                    <a:lnTo>
                      <a:pt x="4081" y="46693"/>
                    </a:lnTo>
                    <a:lnTo>
                      <a:pt x="4378" y="46817"/>
                    </a:lnTo>
                    <a:lnTo>
                      <a:pt x="4687" y="46916"/>
                    </a:lnTo>
                    <a:lnTo>
                      <a:pt x="5008" y="47015"/>
                    </a:lnTo>
                    <a:lnTo>
                      <a:pt x="5355" y="47102"/>
                    </a:lnTo>
                    <a:lnTo>
                      <a:pt x="5701" y="47176"/>
                    </a:lnTo>
                    <a:lnTo>
                      <a:pt x="6072" y="47225"/>
                    </a:lnTo>
                    <a:lnTo>
                      <a:pt x="6455" y="47275"/>
                    </a:lnTo>
                    <a:lnTo>
                      <a:pt x="6851" y="47299"/>
                    </a:lnTo>
                    <a:lnTo>
                      <a:pt x="7259" y="47312"/>
                    </a:lnTo>
                    <a:lnTo>
                      <a:pt x="10808" y="47336"/>
                    </a:lnTo>
                    <a:lnTo>
                      <a:pt x="14567" y="47349"/>
                    </a:lnTo>
                    <a:lnTo>
                      <a:pt x="21900" y="47336"/>
                    </a:lnTo>
                    <a:lnTo>
                      <a:pt x="23409" y="47333"/>
                    </a:lnTo>
                    <a:lnTo>
                      <a:pt x="23409" y="47333"/>
                    </a:lnTo>
                    <a:lnTo>
                      <a:pt x="24917" y="47336"/>
                    </a:lnTo>
                    <a:lnTo>
                      <a:pt x="32238" y="47349"/>
                    </a:lnTo>
                    <a:lnTo>
                      <a:pt x="36010" y="47336"/>
                    </a:lnTo>
                    <a:lnTo>
                      <a:pt x="39559" y="47312"/>
                    </a:lnTo>
                    <a:lnTo>
                      <a:pt x="39967" y="47299"/>
                    </a:lnTo>
                    <a:lnTo>
                      <a:pt x="40362" y="47275"/>
                    </a:lnTo>
                    <a:lnTo>
                      <a:pt x="40746" y="47225"/>
                    </a:lnTo>
                    <a:lnTo>
                      <a:pt x="41117" y="47176"/>
                    </a:lnTo>
                    <a:lnTo>
                      <a:pt x="41463" y="47102"/>
                    </a:lnTo>
                    <a:lnTo>
                      <a:pt x="41809" y="47015"/>
                    </a:lnTo>
                    <a:lnTo>
                      <a:pt x="42131" y="46916"/>
                    </a:lnTo>
                    <a:lnTo>
                      <a:pt x="42440" y="46817"/>
                    </a:lnTo>
                    <a:lnTo>
                      <a:pt x="42737" y="46693"/>
                    </a:lnTo>
                    <a:lnTo>
                      <a:pt x="43021" y="46557"/>
                    </a:lnTo>
                    <a:lnTo>
                      <a:pt x="43293" y="46409"/>
                    </a:lnTo>
                    <a:lnTo>
                      <a:pt x="43540" y="46261"/>
                    </a:lnTo>
                    <a:lnTo>
                      <a:pt x="43788" y="46088"/>
                    </a:lnTo>
                    <a:lnTo>
                      <a:pt x="44023" y="45914"/>
                    </a:lnTo>
                    <a:lnTo>
                      <a:pt x="44245" y="45741"/>
                    </a:lnTo>
                    <a:lnTo>
                      <a:pt x="44455" y="45543"/>
                    </a:lnTo>
                    <a:lnTo>
                      <a:pt x="44653" y="45346"/>
                    </a:lnTo>
                    <a:lnTo>
                      <a:pt x="44839" y="45135"/>
                    </a:lnTo>
                    <a:lnTo>
                      <a:pt x="45012" y="44925"/>
                    </a:lnTo>
                    <a:lnTo>
                      <a:pt x="45185" y="44703"/>
                    </a:lnTo>
                    <a:lnTo>
                      <a:pt x="45333" y="44480"/>
                    </a:lnTo>
                    <a:lnTo>
                      <a:pt x="45482" y="44245"/>
                    </a:lnTo>
                    <a:lnTo>
                      <a:pt x="45618" y="44010"/>
                    </a:lnTo>
                    <a:lnTo>
                      <a:pt x="45754" y="43763"/>
                    </a:lnTo>
                    <a:lnTo>
                      <a:pt x="45865" y="43515"/>
                    </a:lnTo>
                    <a:lnTo>
                      <a:pt x="45976" y="43268"/>
                    </a:lnTo>
                    <a:lnTo>
                      <a:pt x="46075" y="43021"/>
                    </a:lnTo>
                    <a:lnTo>
                      <a:pt x="46174" y="42761"/>
                    </a:lnTo>
                    <a:lnTo>
                      <a:pt x="46261" y="42501"/>
                    </a:lnTo>
                    <a:lnTo>
                      <a:pt x="46335" y="42254"/>
                    </a:lnTo>
                    <a:lnTo>
                      <a:pt x="46471" y="41735"/>
                    </a:lnTo>
                    <a:lnTo>
                      <a:pt x="46582" y="41215"/>
                    </a:lnTo>
                    <a:lnTo>
                      <a:pt x="46669" y="40696"/>
                    </a:lnTo>
                    <a:lnTo>
                      <a:pt x="46731" y="40189"/>
                    </a:lnTo>
                    <a:lnTo>
                      <a:pt x="46780" y="39707"/>
                    </a:lnTo>
                    <a:lnTo>
                      <a:pt x="46805" y="39225"/>
                    </a:lnTo>
                    <a:lnTo>
                      <a:pt x="46817" y="38767"/>
                    </a:lnTo>
                    <a:lnTo>
                      <a:pt x="46817" y="38334"/>
                    </a:lnTo>
                    <a:lnTo>
                      <a:pt x="46805" y="37938"/>
                    </a:lnTo>
                    <a:lnTo>
                      <a:pt x="46793" y="37555"/>
                    </a:lnTo>
                    <a:lnTo>
                      <a:pt x="46768" y="37221"/>
                    </a:lnTo>
                    <a:lnTo>
                      <a:pt x="46718" y="36677"/>
                    </a:lnTo>
                    <a:lnTo>
                      <a:pt x="46669" y="36331"/>
                    </a:lnTo>
                    <a:lnTo>
                      <a:pt x="46657" y="36207"/>
                    </a:lnTo>
                    <a:lnTo>
                      <a:pt x="46706" y="32213"/>
                    </a:lnTo>
                    <a:lnTo>
                      <a:pt x="46756" y="27996"/>
                    </a:lnTo>
                    <a:lnTo>
                      <a:pt x="46793" y="23025"/>
                    </a:lnTo>
                    <a:lnTo>
                      <a:pt x="46817" y="17807"/>
                    </a:lnTo>
                    <a:lnTo>
                      <a:pt x="46817" y="15272"/>
                    </a:lnTo>
                    <a:lnTo>
                      <a:pt x="46805" y="12873"/>
                    </a:lnTo>
                    <a:lnTo>
                      <a:pt x="46793" y="10672"/>
                    </a:lnTo>
                    <a:lnTo>
                      <a:pt x="46756" y="8755"/>
                    </a:lnTo>
                    <a:lnTo>
                      <a:pt x="46718" y="7160"/>
                    </a:lnTo>
                    <a:lnTo>
                      <a:pt x="46681" y="6517"/>
                    </a:lnTo>
                    <a:lnTo>
                      <a:pt x="46657" y="5973"/>
                    </a:lnTo>
                    <a:lnTo>
                      <a:pt x="46632" y="5738"/>
                    </a:lnTo>
                    <a:lnTo>
                      <a:pt x="46607" y="5503"/>
                    </a:lnTo>
                    <a:lnTo>
                      <a:pt x="46570" y="5280"/>
                    </a:lnTo>
                    <a:lnTo>
                      <a:pt x="46521" y="5058"/>
                    </a:lnTo>
                    <a:lnTo>
                      <a:pt x="46471" y="4835"/>
                    </a:lnTo>
                    <a:lnTo>
                      <a:pt x="46409" y="4637"/>
                    </a:lnTo>
                    <a:lnTo>
                      <a:pt x="46335" y="4427"/>
                    </a:lnTo>
                    <a:lnTo>
                      <a:pt x="46261" y="4229"/>
                    </a:lnTo>
                    <a:lnTo>
                      <a:pt x="46174" y="4044"/>
                    </a:lnTo>
                    <a:lnTo>
                      <a:pt x="46088" y="3858"/>
                    </a:lnTo>
                    <a:lnTo>
                      <a:pt x="46001" y="3673"/>
                    </a:lnTo>
                    <a:lnTo>
                      <a:pt x="45902" y="3500"/>
                    </a:lnTo>
                    <a:lnTo>
                      <a:pt x="45680" y="3178"/>
                    </a:lnTo>
                    <a:lnTo>
                      <a:pt x="45445" y="2857"/>
                    </a:lnTo>
                    <a:lnTo>
                      <a:pt x="45197" y="2572"/>
                    </a:lnTo>
                    <a:lnTo>
                      <a:pt x="44925" y="2300"/>
                    </a:lnTo>
                    <a:lnTo>
                      <a:pt x="44653" y="2053"/>
                    </a:lnTo>
                    <a:lnTo>
                      <a:pt x="44369" y="1818"/>
                    </a:lnTo>
                    <a:lnTo>
                      <a:pt x="44072" y="1595"/>
                    </a:lnTo>
                    <a:lnTo>
                      <a:pt x="43763" y="1398"/>
                    </a:lnTo>
                    <a:lnTo>
                      <a:pt x="43454" y="1212"/>
                    </a:lnTo>
                    <a:lnTo>
                      <a:pt x="43145" y="1051"/>
                    </a:lnTo>
                    <a:lnTo>
                      <a:pt x="42848" y="903"/>
                    </a:lnTo>
                    <a:lnTo>
                      <a:pt x="42539" y="767"/>
                    </a:lnTo>
                    <a:lnTo>
                      <a:pt x="42242" y="643"/>
                    </a:lnTo>
                    <a:lnTo>
                      <a:pt x="41958" y="532"/>
                    </a:lnTo>
                    <a:lnTo>
                      <a:pt x="41673" y="433"/>
                    </a:lnTo>
                    <a:lnTo>
                      <a:pt x="41401" y="347"/>
                    </a:lnTo>
                    <a:lnTo>
                      <a:pt x="40919" y="210"/>
                    </a:lnTo>
                    <a:lnTo>
                      <a:pt x="40511" y="112"/>
                    </a:lnTo>
                    <a:lnTo>
                      <a:pt x="40189" y="37"/>
                    </a:lnTo>
                    <a:lnTo>
                      <a:pt x="3991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3"/>
              <p:cNvSpPr/>
              <p:nvPr/>
            </p:nvSpPr>
            <p:spPr>
              <a:xfrm>
                <a:off x="3651880" y="1835588"/>
                <a:ext cx="1839713" cy="1860579"/>
              </a:xfrm>
              <a:custGeom>
                <a:avLst/>
                <a:gdLst/>
                <a:ahLst/>
                <a:cxnLst/>
                <a:rect l="l" t="t" r="r" b="b"/>
                <a:pathLst>
                  <a:path w="46818" h="47349" fill="none" extrusionOk="0">
                    <a:moveTo>
                      <a:pt x="39917" y="0"/>
                    </a:moveTo>
                    <a:lnTo>
                      <a:pt x="39917" y="0"/>
                    </a:lnTo>
                    <a:lnTo>
                      <a:pt x="40189" y="37"/>
                    </a:lnTo>
                    <a:lnTo>
                      <a:pt x="40511" y="112"/>
                    </a:lnTo>
                    <a:lnTo>
                      <a:pt x="40919" y="210"/>
                    </a:lnTo>
                    <a:lnTo>
                      <a:pt x="41401" y="347"/>
                    </a:lnTo>
                    <a:lnTo>
                      <a:pt x="41673" y="433"/>
                    </a:lnTo>
                    <a:lnTo>
                      <a:pt x="41958" y="532"/>
                    </a:lnTo>
                    <a:lnTo>
                      <a:pt x="42242" y="643"/>
                    </a:lnTo>
                    <a:lnTo>
                      <a:pt x="42539" y="767"/>
                    </a:lnTo>
                    <a:lnTo>
                      <a:pt x="42848" y="903"/>
                    </a:lnTo>
                    <a:lnTo>
                      <a:pt x="43145" y="1051"/>
                    </a:lnTo>
                    <a:lnTo>
                      <a:pt x="43454" y="1212"/>
                    </a:lnTo>
                    <a:lnTo>
                      <a:pt x="43763" y="1398"/>
                    </a:lnTo>
                    <a:lnTo>
                      <a:pt x="44072" y="1595"/>
                    </a:lnTo>
                    <a:lnTo>
                      <a:pt x="44369" y="1818"/>
                    </a:lnTo>
                    <a:lnTo>
                      <a:pt x="44653" y="2053"/>
                    </a:lnTo>
                    <a:lnTo>
                      <a:pt x="44925" y="2300"/>
                    </a:lnTo>
                    <a:lnTo>
                      <a:pt x="45197" y="2572"/>
                    </a:lnTo>
                    <a:lnTo>
                      <a:pt x="45445" y="2857"/>
                    </a:lnTo>
                    <a:lnTo>
                      <a:pt x="45680" y="3178"/>
                    </a:lnTo>
                    <a:lnTo>
                      <a:pt x="45902" y="3500"/>
                    </a:lnTo>
                    <a:lnTo>
                      <a:pt x="46001" y="3673"/>
                    </a:lnTo>
                    <a:lnTo>
                      <a:pt x="46088" y="3858"/>
                    </a:lnTo>
                    <a:lnTo>
                      <a:pt x="46174" y="4044"/>
                    </a:lnTo>
                    <a:lnTo>
                      <a:pt x="46261" y="4229"/>
                    </a:lnTo>
                    <a:lnTo>
                      <a:pt x="46335" y="4427"/>
                    </a:lnTo>
                    <a:lnTo>
                      <a:pt x="46409" y="4637"/>
                    </a:lnTo>
                    <a:lnTo>
                      <a:pt x="46471" y="4835"/>
                    </a:lnTo>
                    <a:lnTo>
                      <a:pt x="46521" y="5058"/>
                    </a:lnTo>
                    <a:lnTo>
                      <a:pt x="46570" y="5280"/>
                    </a:lnTo>
                    <a:lnTo>
                      <a:pt x="46607" y="5503"/>
                    </a:lnTo>
                    <a:lnTo>
                      <a:pt x="46632" y="5738"/>
                    </a:lnTo>
                    <a:lnTo>
                      <a:pt x="46657" y="5973"/>
                    </a:lnTo>
                    <a:lnTo>
                      <a:pt x="46657" y="5973"/>
                    </a:lnTo>
                    <a:lnTo>
                      <a:pt x="46681" y="6517"/>
                    </a:lnTo>
                    <a:lnTo>
                      <a:pt x="46718" y="7160"/>
                    </a:lnTo>
                    <a:lnTo>
                      <a:pt x="46756" y="8755"/>
                    </a:lnTo>
                    <a:lnTo>
                      <a:pt x="46793" y="10672"/>
                    </a:lnTo>
                    <a:lnTo>
                      <a:pt x="46805" y="12873"/>
                    </a:lnTo>
                    <a:lnTo>
                      <a:pt x="46817" y="15272"/>
                    </a:lnTo>
                    <a:lnTo>
                      <a:pt x="46817" y="17807"/>
                    </a:lnTo>
                    <a:lnTo>
                      <a:pt x="46793" y="23025"/>
                    </a:lnTo>
                    <a:lnTo>
                      <a:pt x="46756" y="27996"/>
                    </a:lnTo>
                    <a:lnTo>
                      <a:pt x="46706" y="32213"/>
                    </a:lnTo>
                    <a:lnTo>
                      <a:pt x="46657" y="36207"/>
                    </a:lnTo>
                    <a:lnTo>
                      <a:pt x="46657" y="36207"/>
                    </a:lnTo>
                    <a:lnTo>
                      <a:pt x="46669" y="36331"/>
                    </a:lnTo>
                    <a:lnTo>
                      <a:pt x="46718" y="36677"/>
                    </a:lnTo>
                    <a:lnTo>
                      <a:pt x="46768" y="37221"/>
                    </a:lnTo>
                    <a:lnTo>
                      <a:pt x="46793" y="37555"/>
                    </a:lnTo>
                    <a:lnTo>
                      <a:pt x="46805" y="37938"/>
                    </a:lnTo>
                    <a:lnTo>
                      <a:pt x="46817" y="38334"/>
                    </a:lnTo>
                    <a:lnTo>
                      <a:pt x="46817" y="38767"/>
                    </a:lnTo>
                    <a:lnTo>
                      <a:pt x="46805" y="39225"/>
                    </a:lnTo>
                    <a:lnTo>
                      <a:pt x="46780" y="39707"/>
                    </a:lnTo>
                    <a:lnTo>
                      <a:pt x="46731" y="40189"/>
                    </a:lnTo>
                    <a:lnTo>
                      <a:pt x="46669" y="40696"/>
                    </a:lnTo>
                    <a:lnTo>
                      <a:pt x="46582" y="41215"/>
                    </a:lnTo>
                    <a:lnTo>
                      <a:pt x="46471" y="41735"/>
                    </a:lnTo>
                    <a:lnTo>
                      <a:pt x="46335" y="42254"/>
                    </a:lnTo>
                    <a:lnTo>
                      <a:pt x="46261" y="42501"/>
                    </a:lnTo>
                    <a:lnTo>
                      <a:pt x="46174" y="42761"/>
                    </a:lnTo>
                    <a:lnTo>
                      <a:pt x="46075" y="43021"/>
                    </a:lnTo>
                    <a:lnTo>
                      <a:pt x="45976" y="43268"/>
                    </a:lnTo>
                    <a:lnTo>
                      <a:pt x="45865" y="43515"/>
                    </a:lnTo>
                    <a:lnTo>
                      <a:pt x="45754" y="43763"/>
                    </a:lnTo>
                    <a:lnTo>
                      <a:pt x="45618" y="44010"/>
                    </a:lnTo>
                    <a:lnTo>
                      <a:pt x="45482" y="44245"/>
                    </a:lnTo>
                    <a:lnTo>
                      <a:pt x="45333" y="44480"/>
                    </a:lnTo>
                    <a:lnTo>
                      <a:pt x="45185" y="44703"/>
                    </a:lnTo>
                    <a:lnTo>
                      <a:pt x="45012" y="44925"/>
                    </a:lnTo>
                    <a:lnTo>
                      <a:pt x="44839" y="45135"/>
                    </a:lnTo>
                    <a:lnTo>
                      <a:pt x="44653" y="45346"/>
                    </a:lnTo>
                    <a:lnTo>
                      <a:pt x="44455" y="45543"/>
                    </a:lnTo>
                    <a:lnTo>
                      <a:pt x="44245" y="45741"/>
                    </a:lnTo>
                    <a:lnTo>
                      <a:pt x="44023" y="45914"/>
                    </a:lnTo>
                    <a:lnTo>
                      <a:pt x="43788" y="46088"/>
                    </a:lnTo>
                    <a:lnTo>
                      <a:pt x="43540" y="46261"/>
                    </a:lnTo>
                    <a:lnTo>
                      <a:pt x="43293" y="46409"/>
                    </a:lnTo>
                    <a:lnTo>
                      <a:pt x="43021" y="46557"/>
                    </a:lnTo>
                    <a:lnTo>
                      <a:pt x="42737" y="46693"/>
                    </a:lnTo>
                    <a:lnTo>
                      <a:pt x="42440" y="46817"/>
                    </a:lnTo>
                    <a:lnTo>
                      <a:pt x="42131" y="46916"/>
                    </a:lnTo>
                    <a:lnTo>
                      <a:pt x="41809" y="47015"/>
                    </a:lnTo>
                    <a:lnTo>
                      <a:pt x="41463" y="47102"/>
                    </a:lnTo>
                    <a:lnTo>
                      <a:pt x="41117" y="47176"/>
                    </a:lnTo>
                    <a:lnTo>
                      <a:pt x="40746" y="47225"/>
                    </a:lnTo>
                    <a:lnTo>
                      <a:pt x="40362" y="47275"/>
                    </a:lnTo>
                    <a:lnTo>
                      <a:pt x="39967" y="47299"/>
                    </a:lnTo>
                    <a:lnTo>
                      <a:pt x="39559" y="47312"/>
                    </a:lnTo>
                    <a:lnTo>
                      <a:pt x="39559" y="47312"/>
                    </a:lnTo>
                    <a:lnTo>
                      <a:pt x="36010" y="47336"/>
                    </a:lnTo>
                    <a:lnTo>
                      <a:pt x="32238" y="47349"/>
                    </a:lnTo>
                    <a:lnTo>
                      <a:pt x="24917" y="47336"/>
                    </a:lnTo>
                    <a:lnTo>
                      <a:pt x="19279" y="47324"/>
                    </a:lnTo>
                    <a:lnTo>
                      <a:pt x="17028" y="47312"/>
                    </a:lnTo>
                    <a:lnTo>
                      <a:pt x="29790" y="47312"/>
                    </a:lnTo>
                    <a:lnTo>
                      <a:pt x="29790" y="47312"/>
                    </a:lnTo>
                    <a:lnTo>
                      <a:pt x="27539" y="47324"/>
                    </a:lnTo>
                    <a:lnTo>
                      <a:pt x="21900" y="47336"/>
                    </a:lnTo>
                    <a:lnTo>
                      <a:pt x="14567" y="47349"/>
                    </a:lnTo>
                    <a:lnTo>
                      <a:pt x="10808" y="47336"/>
                    </a:lnTo>
                    <a:lnTo>
                      <a:pt x="7259" y="47312"/>
                    </a:lnTo>
                    <a:lnTo>
                      <a:pt x="7259" y="47312"/>
                    </a:lnTo>
                    <a:lnTo>
                      <a:pt x="6851" y="47299"/>
                    </a:lnTo>
                    <a:lnTo>
                      <a:pt x="6455" y="47275"/>
                    </a:lnTo>
                    <a:lnTo>
                      <a:pt x="6072" y="47225"/>
                    </a:lnTo>
                    <a:lnTo>
                      <a:pt x="5701" y="47176"/>
                    </a:lnTo>
                    <a:lnTo>
                      <a:pt x="5355" y="47102"/>
                    </a:lnTo>
                    <a:lnTo>
                      <a:pt x="5008" y="47015"/>
                    </a:lnTo>
                    <a:lnTo>
                      <a:pt x="4687" y="46916"/>
                    </a:lnTo>
                    <a:lnTo>
                      <a:pt x="4378" y="46817"/>
                    </a:lnTo>
                    <a:lnTo>
                      <a:pt x="4081" y="46693"/>
                    </a:lnTo>
                    <a:lnTo>
                      <a:pt x="3797" y="46557"/>
                    </a:lnTo>
                    <a:lnTo>
                      <a:pt x="3525" y="46409"/>
                    </a:lnTo>
                    <a:lnTo>
                      <a:pt x="3265" y="46261"/>
                    </a:lnTo>
                    <a:lnTo>
                      <a:pt x="3030" y="46088"/>
                    </a:lnTo>
                    <a:lnTo>
                      <a:pt x="2795" y="45914"/>
                    </a:lnTo>
                    <a:lnTo>
                      <a:pt x="2572" y="45741"/>
                    </a:lnTo>
                    <a:lnTo>
                      <a:pt x="2362" y="45543"/>
                    </a:lnTo>
                    <a:lnTo>
                      <a:pt x="2164" y="45346"/>
                    </a:lnTo>
                    <a:lnTo>
                      <a:pt x="1979" y="45135"/>
                    </a:lnTo>
                    <a:lnTo>
                      <a:pt x="1806" y="44925"/>
                    </a:lnTo>
                    <a:lnTo>
                      <a:pt x="1633" y="44703"/>
                    </a:lnTo>
                    <a:lnTo>
                      <a:pt x="1484" y="44480"/>
                    </a:lnTo>
                    <a:lnTo>
                      <a:pt x="1336" y="44245"/>
                    </a:lnTo>
                    <a:lnTo>
                      <a:pt x="1200" y="44010"/>
                    </a:lnTo>
                    <a:lnTo>
                      <a:pt x="1064" y="43763"/>
                    </a:lnTo>
                    <a:lnTo>
                      <a:pt x="952" y="43515"/>
                    </a:lnTo>
                    <a:lnTo>
                      <a:pt x="841" y="43268"/>
                    </a:lnTo>
                    <a:lnTo>
                      <a:pt x="742" y="43021"/>
                    </a:lnTo>
                    <a:lnTo>
                      <a:pt x="643" y="42761"/>
                    </a:lnTo>
                    <a:lnTo>
                      <a:pt x="557" y="42501"/>
                    </a:lnTo>
                    <a:lnTo>
                      <a:pt x="483" y="42254"/>
                    </a:lnTo>
                    <a:lnTo>
                      <a:pt x="346" y="41735"/>
                    </a:lnTo>
                    <a:lnTo>
                      <a:pt x="235" y="41215"/>
                    </a:lnTo>
                    <a:lnTo>
                      <a:pt x="149" y="40696"/>
                    </a:lnTo>
                    <a:lnTo>
                      <a:pt x="87" y="40189"/>
                    </a:lnTo>
                    <a:lnTo>
                      <a:pt x="37" y="39707"/>
                    </a:lnTo>
                    <a:lnTo>
                      <a:pt x="13" y="39225"/>
                    </a:lnTo>
                    <a:lnTo>
                      <a:pt x="0" y="38767"/>
                    </a:lnTo>
                    <a:lnTo>
                      <a:pt x="0" y="38334"/>
                    </a:lnTo>
                    <a:lnTo>
                      <a:pt x="13" y="37938"/>
                    </a:lnTo>
                    <a:lnTo>
                      <a:pt x="25" y="37555"/>
                    </a:lnTo>
                    <a:lnTo>
                      <a:pt x="50" y="37221"/>
                    </a:lnTo>
                    <a:lnTo>
                      <a:pt x="99" y="36677"/>
                    </a:lnTo>
                    <a:lnTo>
                      <a:pt x="149" y="36331"/>
                    </a:lnTo>
                    <a:lnTo>
                      <a:pt x="161" y="36207"/>
                    </a:lnTo>
                    <a:lnTo>
                      <a:pt x="161" y="36207"/>
                    </a:lnTo>
                    <a:lnTo>
                      <a:pt x="112" y="32213"/>
                    </a:lnTo>
                    <a:lnTo>
                      <a:pt x="62" y="27996"/>
                    </a:lnTo>
                    <a:lnTo>
                      <a:pt x="25" y="23025"/>
                    </a:lnTo>
                    <a:lnTo>
                      <a:pt x="0" y="17807"/>
                    </a:lnTo>
                    <a:lnTo>
                      <a:pt x="0" y="15272"/>
                    </a:lnTo>
                    <a:lnTo>
                      <a:pt x="13" y="12873"/>
                    </a:lnTo>
                    <a:lnTo>
                      <a:pt x="25" y="10672"/>
                    </a:lnTo>
                    <a:lnTo>
                      <a:pt x="62" y="8755"/>
                    </a:lnTo>
                    <a:lnTo>
                      <a:pt x="99" y="7160"/>
                    </a:lnTo>
                    <a:lnTo>
                      <a:pt x="124" y="6517"/>
                    </a:lnTo>
                    <a:lnTo>
                      <a:pt x="161" y="5973"/>
                    </a:lnTo>
                    <a:lnTo>
                      <a:pt x="161" y="5973"/>
                    </a:lnTo>
                    <a:lnTo>
                      <a:pt x="186" y="5738"/>
                    </a:lnTo>
                    <a:lnTo>
                      <a:pt x="210" y="5503"/>
                    </a:lnTo>
                    <a:lnTo>
                      <a:pt x="248" y="5280"/>
                    </a:lnTo>
                    <a:lnTo>
                      <a:pt x="297" y="5058"/>
                    </a:lnTo>
                    <a:lnTo>
                      <a:pt x="346" y="4835"/>
                    </a:lnTo>
                    <a:lnTo>
                      <a:pt x="408" y="4637"/>
                    </a:lnTo>
                    <a:lnTo>
                      <a:pt x="483" y="4427"/>
                    </a:lnTo>
                    <a:lnTo>
                      <a:pt x="557" y="4229"/>
                    </a:lnTo>
                    <a:lnTo>
                      <a:pt x="631" y="4044"/>
                    </a:lnTo>
                    <a:lnTo>
                      <a:pt x="730" y="3858"/>
                    </a:lnTo>
                    <a:lnTo>
                      <a:pt x="816" y="3673"/>
                    </a:lnTo>
                    <a:lnTo>
                      <a:pt x="915" y="3500"/>
                    </a:lnTo>
                    <a:lnTo>
                      <a:pt x="1138" y="3178"/>
                    </a:lnTo>
                    <a:lnTo>
                      <a:pt x="1373" y="2857"/>
                    </a:lnTo>
                    <a:lnTo>
                      <a:pt x="1620" y="2572"/>
                    </a:lnTo>
                    <a:lnTo>
                      <a:pt x="1880" y="2300"/>
                    </a:lnTo>
                    <a:lnTo>
                      <a:pt x="2164" y="2053"/>
                    </a:lnTo>
                    <a:lnTo>
                      <a:pt x="2449" y="1818"/>
                    </a:lnTo>
                    <a:lnTo>
                      <a:pt x="2745" y="1595"/>
                    </a:lnTo>
                    <a:lnTo>
                      <a:pt x="3055" y="1398"/>
                    </a:lnTo>
                    <a:lnTo>
                      <a:pt x="3364" y="1212"/>
                    </a:lnTo>
                    <a:lnTo>
                      <a:pt x="3661" y="1051"/>
                    </a:lnTo>
                    <a:lnTo>
                      <a:pt x="3970" y="903"/>
                    </a:lnTo>
                    <a:lnTo>
                      <a:pt x="4279" y="767"/>
                    </a:lnTo>
                    <a:lnTo>
                      <a:pt x="4576" y="643"/>
                    </a:lnTo>
                    <a:lnTo>
                      <a:pt x="4860" y="532"/>
                    </a:lnTo>
                    <a:lnTo>
                      <a:pt x="5144" y="433"/>
                    </a:lnTo>
                    <a:lnTo>
                      <a:pt x="5404" y="347"/>
                    </a:lnTo>
                    <a:lnTo>
                      <a:pt x="5899" y="210"/>
                    </a:lnTo>
                    <a:lnTo>
                      <a:pt x="6307" y="112"/>
                    </a:lnTo>
                    <a:lnTo>
                      <a:pt x="6628" y="37"/>
                    </a:lnTo>
                    <a:lnTo>
                      <a:pt x="690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3"/>
              <p:cNvSpPr/>
              <p:nvPr/>
            </p:nvSpPr>
            <p:spPr>
              <a:xfrm>
                <a:off x="3634865" y="1818572"/>
                <a:ext cx="1873743" cy="1894608"/>
              </a:xfrm>
              <a:custGeom>
                <a:avLst/>
                <a:gdLst/>
                <a:ahLst/>
                <a:cxnLst/>
                <a:rect l="l" t="t" r="r" b="b"/>
                <a:pathLst>
                  <a:path w="47684" h="48215" extrusionOk="0">
                    <a:moveTo>
                      <a:pt x="7272" y="0"/>
                    </a:moveTo>
                    <a:lnTo>
                      <a:pt x="6962" y="50"/>
                    </a:lnTo>
                    <a:lnTo>
                      <a:pt x="6629" y="124"/>
                    </a:lnTo>
                    <a:lnTo>
                      <a:pt x="6196" y="223"/>
                    </a:lnTo>
                    <a:lnTo>
                      <a:pt x="5689" y="371"/>
                    </a:lnTo>
                    <a:lnTo>
                      <a:pt x="5417" y="458"/>
                    </a:lnTo>
                    <a:lnTo>
                      <a:pt x="5132" y="557"/>
                    </a:lnTo>
                    <a:lnTo>
                      <a:pt x="4835" y="668"/>
                    </a:lnTo>
                    <a:lnTo>
                      <a:pt x="4526" y="804"/>
                    </a:lnTo>
                    <a:lnTo>
                      <a:pt x="4217" y="940"/>
                    </a:lnTo>
                    <a:lnTo>
                      <a:pt x="3896" y="1101"/>
                    </a:lnTo>
                    <a:lnTo>
                      <a:pt x="3488" y="1324"/>
                    </a:lnTo>
                    <a:lnTo>
                      <a:pt x="3092" y="1571"/>
                    </a:lnTo>
                    <a:lnTo>
                      <a:pt x="2721" y="1831"/>
                    </a:lnTo>
                    <a:lnTo>
                      <a:pt x="2375" y="2103"/>
                    </a:lnTo>
                    <a:lnTo>
                      <a:pt x="2053" y="2387"/>
                    </a:lnTo>
                    <a:lnTo>
                      <a:pt x="1756" y="2684"/>
                    </a:lnTo>
                    <a:lnTo>
                      <a:pt x="1484" y="3005"/>
                    </a:lnTo>
                    <a:lnTo>
                      <a:pt x="1237" y="3327"/>
                    </a:lnTo>
                    <a:lnTo>
                      <a:pt x="1014" y="3673"/>
                    </a:lnTo>
                    <a:lnTo>
                      <a:pt x="817" y="4019"/>
                    </a:lnTo>
                    <a:lnTo>
                      <a:pt x="643" y="4378"/>
                    </a:lnTo>
                    <a:lnTo>
                      <a:pt x="495" y="4761"/>
                    </a:lnTo>
                    <a:lnTo>
                      <a:pt x="371" y="5145"/>
                    </a:lnTo>
                    <a:lnTo>
                      <a:pt x="272" y="5540"/>
                    </a:lnTo>
                    <a:lnTo>
                      <a:pt x="211" y="5948"/>
                    </a:lnTo>
                    <a:lnTo>
                      <a:pt x="161" y="6369"/>
                    </a:lnTo>
                    <a:lnTo>
                      <a:pt x="136" y="6901"/>
                    </a:lnTo>
                    <a:lnTo>
                      <a:pt x="99" y="7531"/>
                    </a:lnTo>
                    <a:lnTo>
                      <a:pt x="62" y="9065"/>
                    </a:lnTo>
                    <a:lnTo>
                      <a:pt x="25" y="10932"/>
                    </a:lnTo>
                    <a:lnTo>
                      <a:pt x="13" y="13059"/>
                    </a:lnTo>
                    <a:lnTo>
                      <a:pt x="0" y="15384"/>
                    </a:lnTo>
                    <a:lnTo>
                      <a:pt x="0" y="17857"/>
                    </a:lnTo>
                    <a:lnTo>
                      <a:pt x="25" y="22951"/>
                    </a:lnTo>
                    <a:lnTo>
                      <a:pt x="62" y="27873"/>
                    </a:lnTo>
                    <a:lnTo>
                      <a:pt x="99" y="32114"/>
                    </a:lnTo>
                    <a:lnTo>
                      <a:pt x="161" y="36603"/>
                    </a:lnTo>
                    <a:lnTo>
                      <a:pt x="112" y="36987"/>
                    </a:lnTo>
                    <a:lnTo>
                      <a:pt x="75" y="37308"/>
                    </a:lnTo>
                    <a:lnTo>
                      <a:pt x="38" y="37704"/>
                    </a:lnTo>
                    <a:lnTo>
                      <a:pt x="13" y="38174"/>
                    </a:lnTo>
                    <a:lnTo>
                      <a:pt x="0" y="38693"/>
                    </a:lnTo>
                    <a:lnTo>
                      <a:pt x="0" y="39262"/>
                    </a:lnTo>
                    <a:lnTo>
                      <a:pt x="25" y="39880"/>
                    </a:lnTo>
                    <a:lnTo>
                      <a:pt x="50" y="40338"/>
                    </a:lnTo>
                    <a:lnTo>
                      <a:pt x="99" y="40783"/>
                    </a:lnTo>
                    <a:lnTo>
                      <a:pt x="161" y="41216"/>
                    </a:lnTo>
                    <a:lnTo>
                      <a:pt x="223" y="41636"/>
                    </a:lnTo>
                    <a:lnTo>
                      <a:pt x="310" y="42057"/>
                    </a:lnTo>
                    <a:lnTo>
                      <a:pt x="409" y="42452"/>
                    </a:lnTo>
                    <a:lnTo>
                      <a:pt x="507" y="42848"/>
                    </a:lnTo>
                    <a:lnTo>
                      <a:pt x="631" y="43231"/>
                    </a:lnTo>
                    <a:lnTo>
                      <a:pt x="767" y="43590"/>
                    </a:lnTo>
                    <a:lnTo>
                      <a:pt x="903" y="43948"/>
                    </a:lnTo>
                    <a:lnTo>
                      <a:pt x="1064" y="44282"/>
                    </a:lnTo>
                    <a:lnTo>
                      <a:pt x="1225" y="44616"/>
                    </a:lnTo>
                    <a:lnTo>
                      <a:pt x="1410" y="44925"/>
                    </a:lnTo>
                    <a:lnTo>
                      <a:pt x="1596" y="45222"/>
                    </a:lnTo>
                    <a:lnTo>
                      <a:pt x="1806" y="45507"/>
                    </a:lnTo>
                    <a:lnTo>
                      <a:pt x="2016" y="45779"/>
                    </a:lnTo>
                    <a:lnTo>
                      <a:pt x="2276" y="46063"/>
                    </a:lnTo>
                    <a:lnTo>
                      <a:pt x="2535" y="46335"/>
                    </a:lnTo>
                    <a:lnTo>
                      <a:pt x="2820" y="46582"/>
                    </a:lnTo>
                    <a:lnTo>
                      <a:pt x="3117" y="46817"/>
                    </a:lnTo>
                    <a:lnTo>
                      <a:pt x="3426" y="47028"/>
                    </a:lnTo>
                    <a:lnTo>
                      <a:pt x="3747" y="47225"/>
                    </a:lnTo>
                    <a:lnTo>
                      <a:pt x="4081" y="47399"/>
                    </a:lnTo>
                    <a:lnTo>
                      <a:pt x="4427" y="47559"/>
                    </a:lnTo>
                    <a:lnTo>
                      <a:pt x="4786" y="47695"/>
                    </a:lnTo>
                    <a:lnTo>
                      <a:pt x="5169" y="47819"/>
                    </a:lnTo>
                    <a:lnTo>
                      <a:pt x="5553" y="47930"/>
                    </a:lnTo>
                    <a:lnTo>
                      <a:pt x="5961" y="48017"/>
                    </a:lnTo>
                    <a:lnTo>
                      <a:pt x="6369" y="48079"/>
                    </a:lnTo>
                    <a:lnTo>
                      <a:pt x="6802" y="48128"/>
                    </a:lnTo>
                    <a:lnTo>
                      <a:pt x="7234" y="48165"/>
                    </a:lnTo>
                    <a:lnTo>
                      <a:pt x="7692" y="48178"/>
                    </a:lnTo>
                    <a:lnTo>
                      <a:pt x="11649" y="48202"/>
                    </a:lnTo>
                    <a:lnTo>
                      <a:pt x="15866" y="48215"/>
                    </a:lnTo>
                    <a:lnTo>
                      <a:pt x="20033" y="48215"/>
                    </a:lnTo>
                    <a:lnTo>
                      <a:pt x="23842" y="48202"/>
                    </a:lnTo>
                    <a:lnTo>
                      <a:pt x="30173" y="48215"/>
                    </a:lnTo>
                    <a:lnTo>
                      <a:pt x="35218" y="48202"/>
                    </a:lnTo>
                    <a:lnTo>
                      <a:pt x="39992" y="48178"/>
                    </a:lnTo>
                    <a:lnTo>
                      <a:pt x="40449" y="48165"/>
                    </a:lnTo>
                    <a:lnTo>
                      <a:pt x="40882" y="48128"/>
                    </a:lnTo>
                    <a:lnTo>
                      <a:pt x="41315" y="48079"/>
                    </a:lnTo>
                    <a:lnTo>
                      <a:pt x="41723" y="48017"/>
                    </a:lnTo>
                    <a:lnTo>
                      <a:pt x="42131" y="47930"/>
                    </a:lnTo>
                    <a:lnTo>
                      <a:pt x="42514" y="47819"/>
                    </a:lnTo>
                    <a:lnTo>
                      <a:pt x="42898" y="47695"/>
                    </a:lnTo>
                    <a:lnTo>
                      <a:pt x="43256" y="47559"/>
                    </a:lnTo>
                    <a:lnTo>
                      <a:pt x="43602" y="47399"/>
                    </a:lnTo>
                    <a:lnTo>
                      <a:pt x="43936" y="47225"/>
                    </a:lnTo>
                    <a:lnTo>
                      <a:pt x="44258" y="47028"/>
                    </a:lnTo>
                    <a:lnTo>
                      <a:pt x="44567" y="46817"/>
                    </a:lnTo>
                    <a:lnTo>
                      <a:pt x="44864" y="46582"/>
                    </a:lnTo>
                    <a:lnTo>
                      <a:pt x="45148" y="46335"/>
                    </a:lnTo>
                    <a:lnTo>
                      <a:pt x="45408" y="46063"/>
                    </a:lnTo>
                    <a:lnTo>
                      <a:pt x="45668" y="45779"/>
                    </a:lnTo>
                    <a:lnTo>
                      <a:pt x="45878" y="45507"/>
                    </a:lnTo>
                    <a:lnTo>
                      <a:pt x="46088" y="45222"/>
                    </a:lnTo>
                    <a:lnTo>
                      <a:pt x="46273" y="44925"/>
                    </a:lnTo>
                    <a:lnTo>
                      <a:pt x="46447" y="44616"/>
                    </a:lnTo>
                    <a:lnTo>
                      <a:pt x="46620" y="44282"/>
                    </a:lnTo>
                    <a:lnTo>
                      <a:pt x="46780" y="43948"/>
                    </a:lnTo>
                    <a:lnTo>
                      <a:pt x="46916" y="43590"/>
                    </a:lnTo>
                    <a:lnTo>
                      <a:pt x="47052" y="43231"/>
                    </a:lnTo>
                    <a:lnTo>
                      <a:pt x="47176" y="42848"/>
                    </a:lnTo>
                    <a:lnTo>
                      <a:pt x="47275" y="42452"/>
                    </a:lnTo>
                    <a:lnTo>
                      <a:pt x="47374" y="42057"/>
                    </a:lnTo>
                    <a:lnTo>
                      <a:pt x="47461" y="41636"/>
                    </a:lnTo>
                    <a:lnTo>
                      <a:pt x="47522" y="41216"/>
                    </a:lnTo>
                    <a:lnTo>
                      <a:pt x="47584" y="40783"/>
                    </a:lnTo>
                    <a:lnTo>
                      <a:pt x="47634" y="40338"/>
                    </a:lnTo>
                    <a:lnTo>
                      <a:pt x="47658" y="39880"/>
                    </a:lnTo>
                    <a:lnTo>
                      <a:pt x="47683" y="39262"/>
                    </a:lnTo>
                    <a:lnTo>
                      <a:pt x="47683" y="38693"/>
                    </a:lnTo>
                    <a:lnTo>
                      <a:pt x="47671" y="38174"/>
                    </a:lnTo>
                    <a:lnTo>
                      <a:pt x="47646" y="37704"/>
                    </a:lnTo>
                    <a:lnTo>
                      <a:pt x="47609" y="37308"/>
                    </a:lnTo>
                    <a:lnTo>
                      <a:pt x="47572" y="36987"/>
                    </a:lnTo>
                    <a:lnTo>
                      <a:pt x="47522" y="36603"/>
                    </a:lnTo>
                    <a:lnTo>
                      <a:pt x="47584" y="32114"/>
                    </a:lnTo>
                    <a:lnTo>
                      <a:pt x="47621" y="27873"/>
                    </a:lnTo>
                    <a:lnTo>
                      <a:pt x="47658" y="22951"/>
                    </a:lnTo>
                    <a:lnTo>
                      <a:pt x="47683" y="17857"/>
                    </a:lnTo>
                    <a:lnTo>
                      <a:pt x="47683" y="15384"/>
                    </a:lnTo>
                    <a:lnTo>
                      <a:pt x="47671" y="13059"/>
                    </a:lnTo>
                    <a:lnTo>
                      <a:pt x="47658" y="10932"/>
                    </a:lnTo>
                    <a:lnTo>
                      <a:pt x="47621" y="9065"/>
                    </a:lnTo>
                    <a:lnTo>
                      <a:pt x="47584" y="7531"/>
                    </a:lnTo>
                    <a:lnTo>
                      <a:pt x="47547" y="6901"/>
                    </a:lnTo>
                    <a:lnTo>
                      <a:pt x="47522" y="6369"/>
                    </a:lnTo>
                    <a:lnTo>
                      <a:pt x="47473" y="5948"/>
                    </a:lnTo>
                    <a:lnTo>
                      <a:pt x="47411" y="5540"/>
                    </a:lnTo>
                    <a:lnTo>
                      <a:pt x="47312" y="5145"/>
                    </a:lnTo>
                    <a:lnTo>
                      <a:pt x="47189" y="4761"/>
                    </a:lnTo>
                    <a:lnTo>
                      <a:pt x="47040" y="4378"/>
                    </a:lnTo>
                    <a:lnTo>
                      <a:pt x="46867" y="4019"/>
                    </a:lnTo>
                    <a:lnTo>
                      <a:pt x="46669" y="3673"/>
                    </a:lnTo>
                    <a:lnTo>
                      <a:pt x="46447" y="3327"/>
                    </a:lnTo>
                    <a:lnTo>
                      <a:pt x="46199" y="3005"/>
                    </a:lnTo>
                    <a:lnTo>
                      <a:pt x="45927" y="2684"/>
                    </a:lnTo>
                    <a:lnTo>
                      <a:pt x="45630" y="2387"/>
                    </a:lnTo>
                    <a:lnTo>
                      <a:pt x="45309" y="2103"/>
                    </a:lnTo>
                    <a:lnTo>
                      <a:pt x="44963" y="1831"/>
                    </a:lnTo>
                    <a:lnTo>
                      <a:pt x="44592" y="1571"/>
                    </a:lnTo>
                    <a:lnTo>
                      <a:pt x="44196" y="1324"/>
                    </a:lnTo>
                    <a:lnTo>
                      <a:pt x="43788" y="1101"/>
                    </a:lnTo>
                    <a:lnTo>
                      <a:pt x="43466" y="940"/>
                    </a:lnTo>
                    <a:lnTo>
                      <a:pt x="43157" y="804"/>
                    </a:lnTo>
                    <a:lnTo>
                      <a:pt x="42848" y="668"/>
                    </a:lnTo>
                    <a:lnTo>
                      <a:pt x="42551" y="557"/>
                    </a:lnTo>
                    <a:lnTo>
                      <a:pt x="42267" y="458"/>
                    </a:lnTo>
                    <a:lnTo>
                      <a:pt x="41995" y="371"/>
                    </a:lnTo>
                    <a:lnTo>
                      <a:pt x="41488" y="223"/>
                    </a:lnTo>
                    <a:lnTo>
                      <a:pt x="41055" y="124"/>
                    </a:lnTo>
                    <a:lnTo>
                      <a:pt x="40721" y="50"/>
                    </a:lnTo>
                    <a:lnTo>
                      <a:pt x="40400" y="0"/>
                    </a:lnTo>
                    <a:lnTo>
                      <a:pt x="40313" y="0"/>
                    </a:lnTo>
                    <a:lnTo>
                      <a:pt x="40239" y="13"/>
                    </a:lnTo>
                    <a:lnTo>
                      <a:pt x="40152" y="38"/>
                    </a:lnTo>
                    <a:lnTo>
                      <a:pt x="40078" y="87"/>
                    </a:lnTo>
                    <a:lnTo>
                      <a:pt x="40029" y="149"/>
                    </a:lnTo>
                    <a:lnTo>
                      <a:pt x="39979" y="211"/>
                    </a:lnTo>
                    <a:lnTo>
                      <a:pt x="39942" y="285"/>
                    </a:lnTo>
                    <a:lnTo>
                      <a:pt x="39917" y="371"/>
                    </a:lnTo>
                    <a:lnTo>
                      <a:pt x="39917" y="458"/>
                    </a:lnTo>
                    <a:lnTo>
                      <a:pt x="39930" y="545"/>
                    </a:lnTo>
                    <a:lnTo>
                      <a:pt x="39967" y="631"/>
                    </a:lnTo>
                    <a:lnTo>
                      <a:pt x="40004" y="693"/>
                    </a:lnTo>
                    <a:lnTo>
                      <a:pt x="40066" y="755"/>
                    </a:lnTo>
                    <a:lnTo>
                      <a:pt x="40128" y="804"/>
                    </a:lnTo>
                    <a:lnTo>
                      <a:pt x="40214" y="841"/>
                    </a:lnTo>
                    <a:lnTo>
                      <a:pt x="40301" y="866"/>
                    </a:lnTo>
                    <a:lnTo>
                      <a:pt x="40560" y="903"/>
                    </a:lnTo>
                    <a:lnTo>
                      <a:pt x="40870" y="965"/>
                    </a:lnTo>
                    <a:lnTo>
                      <a:pt x="41265" y="1064"/>
                    </a:lnTo>
                    <a:lnTo>
                      <a:pt x="41723" y="1200"/>
                    </a:lnTo>
                    <a:lnTo>
                      <a:pt x="42242" y="1373"/>
                    </a:lnTo>
                    <a:lnTo>
                      <a:pt x="42527" y="1472"/>
                    </a:lnTo>
                    <a:lnTo>
                      <a:pt x="42811" y="1596"/>
                    </a:lnTo>
                    <a:lnTo>
                      <a:pt x="43095" y="1732"/>
                    </a:lnTo>
                    <a:lnTo>
                      <a:pt x="43380" y="1868"/>
                    </a:lnTo>
                    <a:lnTo>
                      <a:pt x="43751" y="2078"/>
                    </a:lnTo>
                    <a:lnTo>
                      <a:pt x="44097" y="2288"/>
                    </a:lnTo>
                    <a:lnTo>
                      <a:pt x="44431" y="2511"/>
                    </a:lnTo>
                    <a:lnTo>
                      <a:pt x="44728" y="2746"/>
                    </a:lnTo>
                    <a:lnTo>
                      <a:pt x="45012" y="2993"/>
                    </a:lnTo>
                    <a:lnTo>
                      <a:pt x="45272" y="3253"/>
                    </a:lnTo>
                    <a:lnTo>
                      <a:pt x="45507" y="3525"/>
                    </a:lnTo>
                    <a:lnTo>
                      <a:pt x="45729" y="3809"/>
                    </a:lnTo>
                    <a:lnTo>
                      <a:pt x="45927" y="4094"/>
                    </a:lnTo>
                    <a:lnTo>
                      <a:pt x="46088" y="4403"/>
                    </a:lnTo>
                    <a:lnTo>
                      <a:pt x="46249" y="4712"/>
                    </a:lnTo>
                    <a:lnTo>
                      <a:pt x="46372" y="5033"/>
                    </a:lnTo>
                    <a:lnTo>
                      <a:pt x="46471" y="5367"/>
                    </a:lnTo>
                    <a:lnTo>
                      <a:pt x="46558" y="5713"/>
                    </a:lnTo>
                    <a:lnTo>
                      <a:pt x="46620" y="6072"/>
                    </a:lnTo>
                    <a:lnTo>
                      <a:pt x="46657" y="6431"/>
                    </a:lnTo>
                    <a:lnTo>
                      <a:pt x="46682" y="6962"/>
                    </a:lnTo>
                    <a:lnTo>
                      <a:pt x="46719" y="7605"/>
                    </a:lnTo>
                    <a:lnTo>
                      <a:pt x="46756" y="9176"/>
                    </a:lnTo>
                    <a:lnTo>
                      <a:pt x="46793" y="11093"/>
                    </a:lnTo>
                    <a:lnTo>
                      <a:pt x="46805" y="13257"/>
                    </a:lnTo>
                    <a:lnTo>
                      <a:pt x="46818" y="15643"/>
                    </a:lnTo>
                    <a:lnTo>
                      <a:pt x="46818" y="18153"/>
                    </a:lnTo>
                    <a:lnTo>
                      <a:pt x="46793" y="23347"/>
                    </a:lnTo>
                    <a:lnTo>
                      <a:pt x="46743" y="28306"/>
                    </a:lnTo>
                    <a:lnTo>
                      <a:pt x="46706" y="32522"/>
                    </a:lnTo>
                    <a:lnTo>
                      <a:pt x="46657" y="36640"/>
                    </a:lnTo>
                    <a:lnTo>
                      <a:pt x="46657" y="36714"/>
                    </a:lnTo>
                    <a:lnTo>
                      <a:pt x="46694" y="36974"/>
                    </a:lnTo>
                    <a:lnTo>
                      <a:pt x="46731" y="37259"/>
                    </a:lnTo>
                    <a:lnTo>
                      <a:pt x="46768" y="37642"/>
                    </a:lnTo>
                    <a:lnTo>
                      <a:pt x="46793" y="38099"/>
                    </a:lnTo>
                    <a:lnTo>
                      <a:pt x="46805" y="38631"/>
                    </a:lnTo>
                    <a:lnTo>
                      <a:pt x="46818" y="39212"/>
                    </a:lnTo>
                    <a:lnTo>
                      <a:pt x="46793" y="39843"/>
                    </a:lnTo>
                    <a:lnTo>
                      <a:pt x="46768" y="40177"/>
                    </a:lnTo>
                    <a:lnTo>
                      <a:pt x="46731" y="40511"/>
                    </a:lnTo>
                    <a:lnTo>
                      <a:pt x="46694" y="40857"/>
                    </a:lnTo>
                    <a:lnTo>
                      <a:pt x="46644" y="41203"/>
                    </a:lnTo>
                    <a:lnTo>
                      <a:pt x="46583" y="41562"/>
                    </a:lnTo>
                    <a:lnTo>
                      <a:pt x="46521" y="41908"/>
                    </a:lnTo>
                    <a:lnTo>
                      <a:pt x="46434" y="42267"/>
                    </a:lnTo>
                    <a:lnTo>
                      <a:pt x="46335" y="42613"/>
                    </a:lnTo>
                    <a:lnTo>
                      <a:pt x="46224" y="42959"/>
                    </a:lnTo>
                    <a:lnTo>
                      <a:pt x="46100" y="43305"/>
                    </a:lnTo>
                    <a:lnTo>
                      <a:pt x="45964" y="43652"/>
                    </a:lnTo>
                    <a:lnTo>
                      <a:pt x="45804" y="43986"/>
                    </a:lnTo>
                    <a:lnTo>
                      <a:pt x="45630" y="44307"/>
                    </a:lnTo>
                    <a:lnTo>
                      <a:pt x="45433" y="44629"/>
                    </a:lnTo>
                    <a:lnTo>
                      <a:pt x="45222" y="44925"/>
                    </a:lnTo>
                    <a:lnTo>
                      <a:pt x="45000" y="45222"/>
                    </a:lnTo>
                    <a:lnTo>
                      <a:pt x="44777" y="45469"/>
                    </a:lnTo>
                    <a:lnTo>
                      <a:pt x="44542" y="45704"/>
                    </a:lnTo>
                    <a:lnTo>
                      <a:pt x="44295" y="45927"/>
                    </a:lnTo>
                    <a:lnTo>
                      <a:pt x="44035" y="46125"/>
                    </a:lnTo>
                    <a:lnTo>
                      <a:pt x="43763" y="46310"/>
                    </a:lnTo>
                    <a:lnTo>
                      <a:pt x="43479" y="46483"/>
                    </a:lnTo>
                    <a:lnTo>
                      <a:pt x="43194" y="46632"/>
                    </a:lnTo>
                    <a:lnTo>
                      <a:pt x="42885" y="46768"/>
                    </a:lnTo>
                    <a:lnTo>
                      <a:pt x="42564" y="46892"/>
                    </a:lnTo>
                    <a:lnTo>
                      <a:pt x="42230" y="47003"/>
                    </a:lnTo>
                    <a:lnTo>
                      <a:pt x="41884" y="47089"/>
                    </a:lnTo>
                    <a:lnTo>
                      <a:pt x="41525" y="47164"/>
                    </a:lnTo>
                    <a:lnTo>
                      <a:pt x="41154" y="47225"/>
                    </a:lnTo>
                    <a:lnTo>
                      <a:pt x="40783" y="47275"/>
                    </a:lnTo>
                    <a:lnTo>
                      <a:pt x="40387" y="47300"/>
                    </a:lnTo>
                    <a:lnTo>
                      <a:pt x="39979" y="47312"/>
                    </a:lnTo>
                    <a:lnTo>
                      <a:pt x="35330" y="47337"/>
                    </a:lnTo>
                    <a:lnTo>
                      <a:pt x="30396" y="47349"/>
                    </a:lnTo>
                    <a:lnTo>
                      <a:pt x="30309" y="47324"/>
                    </a:lnTo>
                    <a:lnTo>
                      <a:pt x="30223" y="47312"/>
                    </a:lnTo>
                    <a:lnTo>
                      <a:pt x="17461" y="47312"/>
                    </a:lnTo>
                    <a:lnTo>
                      <a:pt x="17374" y="47324"/>
                    </a:lnTo>
                    <a:lnTo>
                      <a:pt x="17288" y="47349"/>
                    </a:lnTo>
                    <a:lnTo>
                      <a:pt x="12354" y="47337"/>
                    </a:lnTo>
                    <a:lnTo>
                      <a:pt x="7704" y="47312"/>
                    </a:lnTo>
                    <a:lnTo>
                      <a:pt x="7296" y="47300"/>
                    </a:lnTo>
                    <a:lnTo>
                      <a:pt x="6901" y="47275"/>
                    </a:lnTo>
                    <a:lnTo>
                      <a:pt x="6517" y="47225"/>
                    </a:lnTo>
                    <a:lnTo>
                      <a:pt x="6159" y="47164"/>
                    </a:lnTo>
                    <a:lnTo>
                      <a:pt x="5800" y="47089"/>
                    </a:lnTo>
                    <a:lnTo>
                      <a:pt x="5454" y="47003"/>
                    </a:lnTo>
                    <a:lnTo>
                      <a:pt x="5120" y="46892"/>
                    </a:lnTo>
                    <a:lnTo>
                      <a:pt x="4798" y="46768"/>
                    </a:lnTo>
                    <a:lnTo>
                      <a:pt x="4489" y="46632"/>
                    </a:lnTo>
                    <a:lnTo>
                      <a:pt x="4192" y="46483"/>
                    </a:lnTo>
                    <a:lnTo>
                      <a:pt x="3920" y="46310"/>
                    </a:lnTo>
                    <a:lnTo>
                      <a:pt x="3648" y="46125"/>
                    </a:lnTo>
                    <a:lnTo>
                      <a:pt x="3389" y="45927"/>
                    </a:lnTo>
                    <a:lnTo>
                      <a:pt x="3141" y="45704"/>
                    </a:lnTo>
                    <a:lnTo>
                      <a:pt x="2906" y="45469"/>
                    </a:lnTo>
                    <a:lnTo>
                      <a:pt x="2684" y="45222"/>
                    </a:lnTo>
                    <a:lnTo>
                      <a:pt x="2461" y="44925"/>
                    </a:lnTo>
                    <a:lnTo>
                      <a:pt x="2251" y="44629"/>
                    </a:lnTo>
                    <a:lnTo>
                      <a:pt x="2053" y="44307"/>
                    </a:lnTo>
                    <a:lnTo>
                      <a:pt x="1880" y="43986"/>
                    </a:lnTo>
                    <a:lnTo>
                      <a:pt x="1719" y="43652"/>
                    </a:lnTo>
                    <a:lnTo>
                      <a:pt x="1583" y="43305"/>
                    </a:lnTo>
                    <a:lnTo>
                      <a:pt x="1460" y="42959"/>
                    </a:lnTo>
                    <a:lnTo>
                      <a:pt x="1348" y="42613"/>
                    </a:lnTo>
                    <a:lnTo>
                      <a:pt x="1249" y="42267"/>
                    </a:lnTo>
                    <a:lnTo>
                      <a:pt x="1163" y="41908"/>
                    </a:lnTo>
                    <a:lnTo>
                      <a:pt x="1089" y="41562"/>
                    </a:lnTo>
                    <a:lnTo>
                      <a:pt x="1039" y="41203"/>
                    </a:lnTo>
                    <a:lnTo>
                      <a:pt x="990" y="40857"/>
                    </a:lnTo>
                    <a:lnTo>
                      <a:pt x="940" y="40511"/>
                    </a:lnTo>
                    <a:lnTo>
                      <a:pt x="916" y="40177"/>
                    </a:lnTo>
                    <a:lnTo>
                      <a:pt x="891" y="39843"/>
                    </a:lnTo>
                    <a:lnTo>
                      <a:pt x="866" y="39212"/>
                    </a:lnTo>
                    <a:lnTo>
                      <a:pt x="866" y="38631"/>
                    </a:lnTo>
                    <a:lnTo>
                      <a:pt x="891" y="38099"/>
                    </a:lnTo>
                    <a:lnTo>
                      <a:pt x="916" y="37642"/>
                    </a:lnTo>
                    <a:lnTo>
                      <a:pt x="953" y="37259"/>
                    </a:lnTo>
                    <a:lnTo>
                      <a:pt x="990" y="36974"/>
                    </a:lnTo>
                    <a:lnTo>
                      <a:pt x="1027" y="36714"/>
                    </a:lnTo>
                    <a:lnTo>
                      <a:pt x="1027" y="36640"/>
                    </a:lnTo>
                    <a:lnTo>
                      <a:pt x="977" y="32522"/>
                    </a:lnTo>
                    <a:lnTo>
                      <a:pt x="928" y="28306"/>
                    </a:lnTo>
                    <a:lnTo>
                      <a:pt x="891" y="23347"/>
                    </a:lnTo>
                    <a:lnTo>
                      <a:pt x="866" y="18153"/>
                    </a:lnTo>
                    <a:lnTo>
                      <a:pt x="866" y="15643"/>
                    </a:lnTo>
                    <a:lnTo>
                      <a:pt x="878" y="13257"/>
                    </a:lnTo>
                    <a:lnTo>
                      <a:pt x="891" y="11093"/>
                    </a:lnTo>
                    <a:lnTo>
                      <a:pt x="928" y="9176"/>
                    </a:lnTo>
                    <a:lnTo>
                      <a:pt x="965" y="7605"/>
                    </a:lnTo>
                    <a:lnTo>
                      <a:pt x="1002" y="6962"/>
                    </a:lnTo>
                    <a:lnTo>
                      <a:pt x="1027" y="6431"/>
                    </a:lnTo>
                    <a:lnTo>
                      <a:pt x="1064" y="6072"/>
                    </a:lnTo>
                    <a:lnTo>
                      <a:pt x="1126" y="5713"/>
                    </a:lnTo>
                    <a:lnTo>
                      <a:pt x="1212" y="5367"/>
                    </a:lnTo>
                    <a:lnTo>
                      <a:pt x="1311" y="5046"/>
                    </a:lnTo>
                    <a:lnTo>
                      <a:pt x="1435" y="4712"/>
                    </a:lnTo>
                    <a:lnTo>
                      <a:pt x="1583" y="4403"/>
                    </a:lnTo>
                    <a:lnTo>
                      <a:pt x="1756" y="4106"/>
                    </a:lnTo>
                    <a:lnTo>
                      <a:pt x="1954" y="3809"/>
                    </a:lnTo>
                    <a:lnTo>
                      <a:pt x="2164" y="3537"/>
                    </a:lnTo>
                    <a:lnTo>
                      <a:pt x="2399" y="3265"/>
                    </a:lnTo>
                    <a:lnTo>
                      <a:pt x="2659" y="3005"/>
                    </a:lnTo>
                    <a:lnTo>
                      <a:pt x="2944" y="2758"/>
                    </a:lnTo>
                    <a:lnTo>
                      <a:pt x="3240" y="2523"/>
                    </a:lnTo>
                    <a:lnTo>
                      <a:pt x="3562" y="2301"/>
                    </a:lnTo>
                    <a:lnTo>
                      <a:pt x="3908" y="2078"/>
                    </a:lnTo>
                    <a:lnTo>
                      <a:pt x="4279" y="1880"/>
                    </a:lnTo>
                    <a:lnTo>
                      <a:pt x="4563" y="1732"/>
                    </a:lnTo>
                    <a:lnTo>
                      <a:pt x="4860" y="1608"/>
                    </a:lnTo>
                    <a:lnTo>
                      <a:pt x="5145" y="1484"/>
                    </a:lnTo>
                    <a:lnTo>
                      <a:pt x="5417" y="1385"/>
                    </a:lnTo>
                    <a:lnTo>
                      <a:pt x="5936" y="1200"/>
                    </a:lnTo>
                    <a:lnTo>
                      <a:pt x="6406" y="1064"/>
                    </a:lnTo>
                    <a:lnTo>
                      <a:pt x="6802" y="977"/>
                    </a:lnTo>
                    <a:lnTo>
                      <a:pt x="7111" y="903"/>
                    </a:lnTo>
                    <a:lnTo>
                      <a:pt x="7383" y="866"/>
                    </a:lnTo>
                    <a:lnTo>
                      <a:pt x="7469" y="841"/>
                    </a:lnTo>
                    <a:lnTo>
                      <a:pt x="7556" y="804"/>
                    </a:lnTo>
                    <a:lnTo>
                      <a:pt x="7618" y="755"/>
                    </a:lnTo>
                    <a:lnTo>
                      <a:pt x="7680" y="693"/>
                    </a:lnTo>
                    <a:lnTo>
                      <a:pt x="7717" y="631"/>
                    </a:lnTo>
                    <a:lnTo>
                      <a:pt x="7754" y="545"/>
                    </a:lnTo>
                    <a:lnTo>
                      <a:pt x="7766" y="458"/>
                    </a:lnTo>
                    <a:lnTo>
                      <a:pt x="7766" y="371"/>
                    </a:lnTo>
                    <a:lnTo>
                      <a:pt x="7741" y="285"/>
                    </a:lnTo>
                    <a:lnTo>
                      <a:pt x="7704" y="211"/>
                    </a:lnTo>
                    <a:lnTo>
                      <a:pt x="7655" y="149"/>
                    </a:lnTo>
                    <a:lnTo>
                      <a:pt x="7593" y="87"/>
                    </a:lnTo>
                    <a:lnTo>
                      <a:pt x="7531" y="38"/>
                    </a:lnTo>
                    <a:lnTo>
                      <a:pt x="7445" y="13"/>
                    </a:lnTo>
                    <a:lnTo>
                      <a:pt x="737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3"/>
              <p:cNvSpPr/>
              <p:nvPr/>
            </p:nvSpPr>
            <p:spPr>
              <a:xfrm>
                <a:off x="3858386" y="1447335"/>
                <a:ext cx="1436429" cy="393618"/>
              </a:xfrm>
              <a:custGeom>
                <a:avLst/>
                <a:gdLst/>
                <a:ahLst/>
                <a:cxnLst/>
                <a:rect l="l" t="t" r="r" b="b"/>
                <a:pathLst>
                  <a:path w="36555" h="10017" extrusionOk="0">
                    <a:moveTo>
                      <a:pt x="1" y="0"/>
                    </a:moveTo>
                    <a:lnTo>
                      <a:pt x="1" y="10016"/>
                    </a:lnTo>
                    <a:lnTo>
                      <a:pt x="36554" y="10016"/>
                    </a:lnTo>
                    <a:lnTo>
                      <a:pt x="365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3"/>
              <p:cNvSpPr/>
              <p:nvPr/>
            </p:nvSpPr>
            <p:spPr>
              <a:xfrm>
                <a:off x="3841370" y="1430319"/>
                <a:ext cx="1470419" cy="427647"/>
              </a:xfrm>
              <a:custGeom>
                <a:avLst/>
                <a:gdLst/>
                <a:ahLst/>
                <a:cxnLst/>
                <a:rect l="l" t="t" r="r" b="b"/>
                <a:pathLst>
                  <a:path w="37420" h="10883" extrusionOk="0">
                    <a:moveTo>
                      <a:pt x="36554" y="866"/>
                    </a:moveTo>
                    <a:lnTo>
                      <a:pt x="36554" y="10004"/>
                    </a:lnTo>
                    <a:lnTo>
                      <a:pt x="867" y="10004"/>
                    </a:lnTo>
                    <a:lnTo>
                      <a:pt x="867" y="866"/>
                    </a:lnTo>
                    <a:close/>
                    <a:moveTo>
                      <a:pt x="347" y="0"/>
                    </a:moveTo>
                    <a:lnTo>
                      <a:pt x="261" y="37"/>
                    </a:lnTo>
                    <a:lnTo>
                      <a:pt x="186" y="74"/>
                    </a:lnTo>
                    <a:lnTo>
                      <a:pt x="125" y="124"/>
                    </a:lnTo>
                    <a:lnTo>
                      <a:pt x="75" y="186"/>
                    </a:lnTo>
                    <a:lnTo>
                      <a:pt x="26" y="260"/>
                    </a:lnTo>
                    <a:lnTo>
                      <a:pt x="1" y="346"/>
                    </a:lnTo>
                    <a:lnTo>
                      <a:pt x="1" y="433"/>
                    </a:lnTo>
                    <a:lnTo>
                      <a:pt x="1" y="10449"/>
                    </a:lnTo>
                    <a:lnTo>
                      <a:pt x="1" y="10536"/>
                    </a:lnTo>
                    <a:lnTo>
                      <a:pt x="26" y="10610"/>
                    </a:lnTo>
                    <a:lnTo>
                      <a:pt x="75" y="10684"/>
                    </a:lnTo>
                    <a:lnTo>
                      <a:pt x="125" y="10746"/>
                    </a:lnTo>
                    <a:lnTo>
                      <a:pt x="186" y="10808"/>
                    </a:lnTo>
                    <a:lnTo>
                      <a:pt x="261" y="10845"/>
                    </a:lnTo>
                    <a:lnTo>
                      <a:pt x="347" y="10870"/>
                    </a:lnTo>
                    <a:lnTo>
                      <a:pt x="434" y="10882"/>
                    </a:lnTo>
                    <a:lnTo>
                      <a:pt x="36987" y="10882"/>
                    </a:lnTo>
                    <a:lnTo>
                      <a:pt x="37074" y="10870"/>
                    </a:lnTo>
                    <a:lnTo>
                      <a:pt x="37160" y="10845"/>
                    </a:lnTo>
                    <a:lnTo>
                      <a:pt x="37234" y="10808"/>
                    </a:lnTo>
                    <a:lnTo>
                      <a:pt x="37296" y="10746"/>
                    </a:lnTo>
                    <a:lnTo>
                      <a:pt x="37346" y="10684"/>
                    </a:lnTo>
                    <a:lnTo>
                      <a:pt x="37395" y="10610"/>
                    </a:lnTo>
                    <a:lnTo>
                      <a:pt x="37420" y="10536"/>
                    </a:lnTo>
                    <a:lnTo>
                      <a:pt x="37420" y="10449"/>
                    </a:lnTo>
                    <a:lnTo>
                      <a:pt x="37420" y="433"/>
                    </a:lnTo>
                    <a:lnTo>
                      <a:pt x="37420" y="346"/>
                    </a:lnTo>
                    <a:lnTo>
                      <a:pt x="37395" y="260"/>
                    </a:lnTo>
                    <a:lnTo>
                      <a:pt x="37346" y="186"/>
                    </a:lnTo>
                    <a:lnTo>
                      <a:pt x="37296" y="124"/>
                    </a:lnTo>
                    <a:lnTo>
                      <a:pt x="37234" y="74"/>
                    </a:lnTo>
                    <a:lnTo>
                      <a:pt x="37160" y="37"/>
                    </a:lnTo>
                    <a:lnTo>
                      <a:pt x="370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3"/>
              <p:cNvSpPr/>
              <p:nvPr/>
            </p:nvSpPr>
            <p:spPr>
              <a:xfrm>
                <a:off x="4017292" y="1496965"/>
                <a:ext cx="51555" cy="292009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1316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97" y="112"/>
                    </a:lnTo>
                    <a:lnTo>
                      <a:pt x="198" y="198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0" y="656"/>
                    </a:lnTo>
                    <a:lnTo>
                      <a:pt x="0" y="10672"/>
                    </a:lnTo>
                    <a:lnTo>
                      <a:pt x="13" y="10796"/>
                    </a:lnTo>
                    <a:lnTo>
                      <a:pt x="50" y="10920"/>
                    </a:lnTo>
                    <a:lnTo>
                      <a:pt x="112" y="11031"/>
                    </a:lnTo>
                    <a:lnTo>
                      <a:pt x="198" y="11130"/>
                    </a:lnTo>
                    <a:lnTo>
                      <a:pt x="297" y="11204"/>
                    </a:lnTo>
                    <a:lnTo>
                      <a:pt x="396" y="11266"/>
                    </a:lnTo>
                    <a:lnTo>
                      <a:pt x="520" y="11303"/>
                    </a:lnTo>
                    <a:lnTo>
                      <a:pt x="656" y="11315"/>
                    </a:lnTo>
                    <a:lnTo>
                      <a:pt x="792" y="11303"/>
                    </a:lnTo>
                    <a:lnTo>
                      <a:pt x="903" y="11266"/>
                    </a:lnTo>
                    <a:lnTo>
                      <a:pt x="1014" y="11204"/>
                    </a:lnTo>
                    <a:lnTo>
                      <a:pt x="1113" y="11130"/>
                    </a:lnTo>
                    <a:lnTo>
                      <a:pt x="1200" y="11031"/>
                    </a:lnTo>
                    <a:lnTo>
                      <a:pt x="1262" y="10920"/>
                    </a:lnTo>
                    <a:lnTo>
                      <a:pt x="1299" y="10796"/>
                    </a:lnTo>
                    <a:lnTo>
                      <a:pt x="1311" y="10672"/>
                    </a:lnTo>
                    <a:lnTo>
                      <a:pt x="1311" y="656"/>
                    </a:lnTo>
                    <a:lnTo>
                      <a:pt x="1299" y="520"/>
                    </a:lnTo>
                    <a:lnTo>
                      <a:pt x="1262" y="396"/>
                    </a:lnTo>
                    <a:lnTo>
                      <a:pt x="1200" y="285"/>
                    </a:lnTo>
                    <a:lnTo>
                      <a:pt x="1113" y="198"/>
                    </a:lnTo>
                    <a:lnTo>
                      <a:pt x="1014" y="112"/>
                    </a:lnTo>
                    <a:lnTo>
                      <a:pt x="903" y="50"/>
                    </a:lnTo>
                    <a:lnTo>
                      <a:pt x="792" y="13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rgbClr val="D7BA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3"/>
              <p:cNvSpPr/>
              <p:nvPr/>
            </p:nvSpPr>
            <p:spPr>
              <a:xfrm>
                <a:off x="4805474" y="1493455"/>
                <a:ext cx="51083" cy="292319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1328" extrusionOk="0">
                    <a:moveTo>
                      <a:pt x="656" y="1"/>
                    </a:moveTo>
                    <a:lnTo>
                      <a:pt x="520" y="25"/>
                    </a:lnTo>
                    <a:lnTo>
                      <a:pt x="396" y="62"/>
                    </a:lnTo>
                    <a:lnTo>
                      <a:pt x="285" y="112"/>
                    </a:lnTo>
                    <a:lnTo>
                      <a:pt x="186" y="198"/>
                    </a:lnTo>
                    <a:lnTo>
                      <a:pt x="112" y="297"/>
                    </a:lnTo>
                    <a:lnTo>
                      <a:pt x="50" y="409"/>
                    </a:lnTo>
                    <a:lnTo>
                      <a:pt x="13" y="532"/>
                    </a:lnTo>
                    <a:lnTo>
                      <a:pt x="1" y="656"/>
                    </a:lnTo>
                    <a:lnTo>
                      <a:pt x="1" y="10672"/>
                    </a:lnTo>
                    <a:lnTo>
                      <a:pt x="13" y="10796"/>
                    </a:lnTo>
                    <a:lnTo>
                      <a:pt x="50" y="10920"/>
                    </a:lnTo>
                    <a:lnTo>
                      <a:pt x="112" y="11031"/>
                    </a:lnTo>
                    <a:lnTo>
                      <a:pt x="186" y="11130"/>
                    </a:lnTo>
                    <a:lnTo>
                      <a:pt x="285" y="11216"/>
                    </a:lnTo>
                    <a:lnTo>
                      <a:pt x="396" y="11266"/>
                    </a:lnTo>
                    <a:lnTo>
                      <a:pt x="520" y="11303"/>
                    </a:lnTo>
                    <a:lnTo>
                      <a:pt x="656" y="11328"/>
                    </a:lnTo>
                    <a:lnTo>
                      <a:pt x="780" y="11303"/>
                    </a:lnTo>
                    <a:lnTo>
                      <a:pt x="903" y="11266"/>
                    </a:lnTo>
                    <a:lnTo>
                      <a:pt x="1015" y="11216"/>
                    </a:lnTo>
                    <a:lnTo>
                      <a:pt x="1114" y="11130"/>
                    </a:lnTo>
                    <a:lnTo>
                      <a:pt x="1188" y="11031"/>
                    </a:lnTo>
                    <a:lnTo>
                      <a:pt x="1250" y="10920"/>
                    </a:lnTo>
                    <a:lnTo>
                      <a:pt x="1287" y="10796"/>
                    </a:lnTo>
                    <a:lnTo>
                      <a:pt x="1299" y="10672"/>
                    </a:lnTo>
                    <a:lnTo>
                      <a:pt x="1299" y="656"/>
                    </a:lnTo>
                    <a:lnTo>
                      <a:pt x="1287" y="532"/>
                    </a:lnTo>
                    <a:lnTo>
                      <a:pt x="1250" y="409"/>
                    </a:lnTo>
                    <a:lnTo>
                      <a:pt x="1188" y="297"/>
                    </a:lnTo>
                    <a:lnTo>
                      <a:pt x="1114" y="198"/>
                    </a:lnTo>
                    <a:lnTo>
                      <a:pt x="1015" y="112"/>
                    </a:lnTo>
                    <a:lnTo>
                      <a:pt x="903" y="62"/>
                    </a:lnTo>
                    <a:lnTo>
                      <a:pt x="780" y="25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rgbClr val="D7BA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3"/>
              <p:cNvSpPr/>
              <p:nvPr/>
            </p:nvSpPr>
            <p:spPr>
              <a:xfrm>
                <a:off x="5068371" y="1496965"/>
                <a:ext cx="51083" cy="292009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1316" extrusionOk="0">
                    <a:moveTo>
                      <a:pt x="644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86" y="198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1" y="656"/>
                    </a:lnTo>
                    <a:lnTo>
                      <a:pt x="1" y="10672"/>
                    </a:lnTo>
                    <a:lnTo>
                      <a:pt x="13" y="10796"/>
                    </a:lnTo>
                    <a:lnTo>
                      <a:pt x="50" y="10920"/>
                    </a:lnTo>
                    <a:lnTo>
                      <a:pt x="112" y="11031"/>
                    </a:lnTo>
                    <a:lnTo>
                      <a:pt x="186" y="11130"/>
                    </a:lnTo>
                    <a:lnTo>
                      <a:pt x="285" y="11204"/>
                    </a:lnTo>
                    <a:lnTo>
                      <a:pt x="396" y="11266"/>
                    </a:lnTo>
                    <a:lnTo>
                      <a:pt x="520" y="11303"/>
                    </a:lnTo>
                    <a:lnTo>
                      <a:pt x="644" y="11315"/>
                    </a:lnTo>
                    <a:lnTo>
                      <a:pt x="780" y="11303"/>
                    </a:lnTo>
                    <a:lnTo>
                      <a:pt x="903" y="11266"/>
                    </a:lnTo>
                    <a:lnTo>
                      <a:pt x="1015" y="11204"/>
                    </a:lnTo>
                    <a:lnTo>
                      <a:pt x="1101" y="11130"/>
                    </a:lnTo>
                    <a:lnTo>
                      <a:pt x="1188" y="11031"/>
                    </a:lnTo>
                    <a:lnTo>
                      <a:pt x="1250" y="10920"/>
                    </a:lnTo>
                    <a:lnTo>
                      <a:pt x="1287" y="10796"/>
                    </a:lnTo>
                    <a:lnTo>
                      <a:pt x="1299" y="10672"/>
                    </a:lnTo>
                    <a:lnTo>
                      <a:pt x="1299" y="656"/>
                    </a:lnTo>
                    <a:lnTo>
                      <a:pt x="1287" y="520"/>
                    </a:lnTo>
                    <a:lnTo>
                      <a:pt x="1250" y="396"/>
                    </a:lnTo>
                    <a:lnTo>
                      <a:pt x="1188" y="285"/>
                    </a:lnTo>
                    <a:lnTo>
                      <a:pt x="1101" y="198"/>
                    </a:lnTo>
                    <a:lnTo>
                      <a:pt x="1015" y="112"/>
                    </a:lnTo>
                    <a:lnTo>
                      <a:pt x="903" y="50"/>
                    </a:lnTo>
                    <a:lnTo>
                      <a:pt x="780" y="13"/>
                    </a:lnTo>
                    <a:lnTo>
                      <a:pt x="644" y="1"/>
                    </a:lnTo>
                    <a:close/>
                  </a:path>
                </a:pathLst>
              </a:custGeom>
              <a:solidFill>
                <a:srgbClr val="D7BA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3"/>
              <p:cNvSpPr/>
              <p:nvPr/>
            </p:nvSpPr>
            <p:spPr>
              <a:xfrm>
                <a:off x="4542576" y="1493455"/>
                <a:ext cx="51555" cy="292319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1328" extrusionOk="0">
                    <a:moveTo>
                      <a:pt x="656" y="1"/>
                    </a:moveTo>
                    <a:lnTo>
                      <a:pt x="520" y="25"/>
                    </a:lnTo>
                    <a:lnTo>
                      <a:pt x="409" y="62"/>
                    </a:lnTo>
                    <a:lnTo>
                      <a:pt x="298" y="112"/>
                    </a:lnTo>
                    <a:lnTo>
                      <a:pt x="199" y="198"/>
                    </a:lnTo>
                    <a:lnTo>
                      <a:pt x="112" y="297"/>
                    </a:lnTo>
                    <a:lnTo>
                      <a:pt x="63" y="409"/>
                    </a:lnTo>
                    <a:lnTo>
                      <a:pt x="26" y="532"/>
                    </a:lnTo>
                    <a:lnTo>
                      <a:pt x="1" y="656"/>
                    </a:lnTo>
                    <a:lnTo>
                      <a:pt x="1" y="10672"/>
                    </a:lnTo>
                    <a:lnTo>
                      <a:pt x="26" y="10796"/>
                    </a:lnTo>
                    <a:lnTo>
                      <a:pt x="63" y="10920"/>
                    </a:lnTo>
                    <a:lnTo>
                      <a:pt x="112" y="11031"/>
                    </a:lnTo>
                    <a:lnTo>
                      <a:pt x="199" y="11130"/>
                    </a:lnTo>
                    <a:lnTo>
                      <a:pt x="298" y="11216"/>
                    </a:lnTo>
                    <a:lnTo>
                      <a:pt x="409" y="11266"/>
                    </a:lnTo>
                    <a:lnTo>
                      <a:pt x="520" y="11303"/>
                    </a:lnTo>
                    <a:lnTo>
                      <a:pt x="656" y="11328"/>
                    </a:lnTo>
                    <a:lnTo>
                      <a:pt x="792" y="11303"/>
                    </a:lnTo>
                    <a:lnTo>
                      <a:pt x="916" y="11266"/>
                    </a:lnTo>
                    <a:lnTo>
                      <a:pt x="1027" y="11216"/>
                    </a:lnTo>
                    <a:lnTo>
                      <a:pt x="1114" y="11130"/>
                    </a:lnTo>
                    <a:lnTo>
                      <a:pt x="1200" y="11031"/>
                    </a:lnTo>
                    <a:lnTo>
                      <a:pt x="1262" y="10920"/>
                    </a:lnTo>
                    <a:lnTo>
                      <a:pt x="1299" y="10796"/>
                    </a:lnTo>
                    <a:lnTo>
                      <a:pt x="1312" y="10672"/>
                    </a:lnTo>
                    <a:lnTo>
                      <a:pt x="1312" y="656"/>
                    </a:lnTo>
                    <a:lnTo>
                      <a:pt x="1299" y="532"/>
                    </a:lnTo>
                    <a:lnTo>
                      <a:pt x="1262" y="409"/>
                    </a:lnTo>
                    <a:lnTo>
                      <a:pt x="1200" y="297"/>
                    </a:lnTo>
                    <a:lnTo>
                      <a:pt x="1114" y="198"/>
                    </a:lnTo>
                    <a:lnTo>
                      <a:pt x="1027" y="112"/>
                    </a:lnTo>
                    <a:lnTo>
                      <a:pt x="916" y="62"/>
                    </a:lnTo>
                    <a:lnTo>
                      <a:pt x="792" y="25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rgbClr val="D7BA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3"/>
              <p:cNvSpPr/>
              <p:nvPr/>
            </p:nvSpPr>
            <p:spPr>
              <a:xfrm>
                <a:off x="4280189" y="1496965"/>
                <a:ext cx="51044" cy="29200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316" extrusionOk="0">
                    <a:moveTo>
                      <a:pt x="656" y="1"/>
                    </a:moveTo>
                    <a:lnTo>
                      <a:pt x="520" y="13"/>
                    </a:lnTo>
                    <a:lnTo>
                      <a:pt x="396" y="50"/>
                    </a:lnTo>
                    <a:lnTo>
                      <a:pt x="285" y="112"/>
                    </a:lnTo>
                    <a:lnTo>
                      <a:pt x="186" y="198"/>
                    </a:lnTo>
                    <a:lnTo>
                      <a:pt x="112" y="285"/>
                    </a:lnTo>
                    <a:lnTo>
                      <a:pt x="50" y="396"/>
                    </a:lnTo>
                    <a:lnTo>
                      <a:pt x="13" y="520"/>
                    </a:lnTo>
                    <a:lnTo>
                      <a:pt x="0" y="656"/>
                    </a:lnTo>
                    <a:lnTo>
                      <a:pt x="0" y="10672"/>
                    </a:lnTo>
                    <a:lnTo>
                      <a:pt x="13" y="10796"/>
                    </a:lnTo>
                    <a:lnTo>
                      <a:pt x="50" y="10920"/>
                    </a:lnTo>
                    <a:lnTo>
                      <a:pt x="112" y="11031"/>
                    </a:lnTo>
                    <a:lnTo>
                      <a:pt x="186" y="11130"/>
                    </a:lnTo>
                    <a:lnTo>
                      <a:pt x="285" y="11204"/>
                    </a:lnTo>
                    <a:lnTo>
                      <a:pt x="396" y="11266"/>
                    </a:lnTo>
                    <a:lnTo>
                      <a:pt x="520" y="11303"/>
                    </a:lnTo>
                    <a:lnTo>
                      <a:pt x="656" y="11315"/>
                    </a:lnTo>
                    <a:lnTo>
                      <a:pt x="779" y="11303"/>
                    </a:lnTo>
                    <a:lnTo>
                      <a:pt x="903" y="11266"/>
                    </a:lnTo>
                    <a:lnTo>
                      <a:pt x="1014" y="11204"/>
                    </a:lnTo>
                    <a:lnTo>
                      <a:pt x="1113" y="11130"/>
                    </a:lnTo>
                    <a:lnTo>
                      <a:pt x="1187" y="11031"/>
                    </a:lnTo>
                    <a:lnTo>
                      <a:pt x="1249" y="10920"/>
                    </a:lnTo>
                    <a:lnTo>
                      <a:pt x="1286" y="10796"/>
                    </a:lnTo>
                    <a:lnTo>
                      <a:pt x="1299" y="10672"/>
                    </a:lnTo>
                    <a:lnTo>
                      <a:pt x="1299" y="656"/>
                    </a:lnTo>
                    <a:lnTo>
                      <a:pt x="1286" y="520"/>
                    </a:lnTo>
                    <a:lnTo>
                      <a:pt x="1249" y="396"/>
                    </a:lnTo>
                    <a:lnTo>
                      <a:pt x="1187" y="285"/>
                    </a:lnTo>
                    <a:lnTo>
                      <a:pt x="1113" y="198"/>
                    </a:lnTo>
                    <a:lnTo>
                      <a:pt x="1014" y="112"/>
                    </a:lnTo>
                    <a:lnTo>
                      <a:pt x="903" y="50"/>
                    </a:lnTo>
                    <a:lnTo>
                      <a:pt x="779" y="13"/>
                    </a:lnTo>
                    <a:lnTo>
                      <a:pt x="656" y="1"/>
                    </a:lnTo>
                    <a:close/>
                  </a:path>
                </a:pathLst>
              </a:custGeom>
              <a:solidFill>
                <a:srgbClr val="D7BA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3"/>
              <p:cNvSpPr/>
              <p:nvPr/>
            </p:nvSpPr>
            <p:spPr>
              <a:xfrm>
                <a:off x="3652352" y="2330768"/>
                <a:ext cx="1832915" cy="927637"/>
              </a:xfrm>
              <a:custGeom>
                <a:avLst/>
                <a:gdLst/>
                <a:ahLst/>
                <a:cxnLst/>
                <a:rect l="l" t="t" r="r" b="b"/>
                <a:pathLst>
                  <a:path w="46645" h="23607" extrusionOk="0">
                    <a:moveTo>
                      <a:pt x="1" y="0"/>
                    </a:moveTo>
                    <a:lnTo>
                      <a:pt x="1" y="23606"/>
                    </a:lnTo>
                    <a:lnTo>
                      <a:pt x="46645" y="23606"/>
                    </a:lnTo>
                    <a:lnTo>
                      <a:pt x="466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3"/>
              <p:cNvSpPr/>
              <p:nvPr/>
            </p:nvSpPr>
            <p:spPr>
              <a:xfrm>
                <a:off x="3635302" y="2313749"/>
                <a:ext cx="1873834" cy="961667"/>
              </a:xfrm>
              <a:custGeom>
                <a:avLst/>
                <a:gdLst/>
                <a:ahLst/>
                <a:cxnLst/>
                <a:rect l="l" t="t" r="r" b="b"/>
                <a:pathLst>
                  <a:path w="47511" h="24473" extrusionOk="0">
                    <a:moveTo>
                      <a:pt x="46645" y="878"/>
                    </a:moveTo>
                    <a:lnTo>
                      <a:pt x="46645" y="23606"/>
                    </a:lnTo>
                    <a:lnTo>
                      <a:pt x="866" y="23606"/>
                    </a:lnTo>
                    <a:lnTo>
                      <a:pt x="866" y="878"/>
                    </a:lnTo>
                    <a:close/>
                    <a:moveTo>
                      <a:pt x="434" y="0"/>
                    </a:moveTo>
                    <a:lnTo>
                      <a:pt x="347" y="13"/>
                    </a:lnTo>
                    <a:lnTo>
                      <a:pt x="260" y="37"/>
                    </a:lnTo>
                    <a:lnTo>
                      <a:pt x="186" y="74"/>
                    </a:lnTo>
                    <a:lnTo>
                      <a:pt x="124" y="136"/>
                    </a:lnTo>
                    <a:lnTo>
                      <a:pt x="75" y="198"/>
                    </a:lnTo>
                    <a:lnTo>
                      <a:pt x="26" y="272"/>
                    </a:lnTo>
                    <a:lnTo>
                      <a:pt x="1" y="346"/>
                    </a:lnTo>
                    <a:lnTo>
                      <a:pt x="1" y="433"/>
                    </a:lnTo>
                    <a:lnTo>
                      <a:pt x="1" y="24039"/>
                    </a:lnTo>
                    <a:lnTo>
                      <a:pt x="1" y="24126"/>
                    </a:lnTo>
                    <a:lnTo>
                      <a:pt x="26" y="24212"/>
                    </a:lnTo>
                    <a:lnTo>
                      <a:pt x="75" y="24287"/>
                    </a:lnTo>
                    <a:lnTo>
                      <a:pt x="124" y="24348"/>
                    </a:lnTo>
                    <a:lnTo>
                      <a:pt x="186" y="24398"/>
                    </a:lnTo>
                    <a:lnTo>
                      <a:pt x="260" y="24435"/>
                    </a:lnTo>
                    <a:lnTo>
                      <a:pt x="347" y="24460"/>
                    </a:lnTo>
                    <a:lnTo>
                      <a:pt x="434" y="24472"/>
                    </a:lnTo>
                    <a:lnTo>
                      <a:pt x="47078" y="24472"/>
                    </a:lnTo>
                    <a:lnTo>
                      <a:pt x="47164" y="24460"/>
                    </a:lnTo>
                    <a:lnTo>
                      <a:pt x="47251" y="24435"/>
                    </a:lnTo>
                    <a:lnTo>
                      <a:pt x="47313" y="24398"/>
                    </a:lnTo>
                    <a:lnTo>
                      <a:pt x="47387" y="24348"/>
                    </a:lnTo>
                    <a:lnTo>
                      <a:pt x="47436" y="24287"/>
                    </a:lnTo>
                    <a:lnTo>
                      <a:pt x="47473" y="24212"/>
                    </a:lnTo>
                    <a:lnTo>
                      <a:pt x="47498" y="24126"/>
                    </a:lnTo>
                    <a:lnTo>
                      <a:pt x="47510" y="24039"/>
                    </a:lnTo>
                    <a:lnTo>
                      <a:pt x="47510" y="433"/>
                    </a:lnTo>
                    <a:lnTo>
                      <a:pt x="47498" y="346"/>
                    </a:lnTo>
                    <a:lnTo>
                      <a:pt x="47473" y="272"/>
                    </a:lnTo>
                    <a:lnTo>
                      <a:pt x="47436" y="198"/>
                    </a:lnTo>
                    <a:lnTo>
                      <a:pt x="47387" y="136"/>
                    </a:lnTo>
                    <a:lnTo>
                      <a:pt x="47313" y="74"/>
                    </a:lnTo>
                    <a:lnTo>
                      <a:pt x="47251" y="37"/>
                    </a:lnTo>
                    <a:lnTo>
                      <a:pt x="47164" y="13"/>
                    </a:lnTo>
                    <a:lnTo>
                      <a:pt x="470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0" name="Google Shape;690;p23"/>
              <p:cNvGrpSpPr/>
              <p:nvPr/>
            </p:nvGrpSpPr>
            <p:grpSpPr>
              <a:xfrm>
                <a:off x="4315659" y="2524148"/>
                <a:ext cx="512682" cy="512682"/>
                <a:chOff x="4315659" y="2524148"/>
                <a:chExt cx="512682" cy="512682"/>
              </a:xfrm>
            </p:grpSpPr>
            <p:sp>
              <p:nvSpPr>
                <p:cNvPr id="691" name="Google Shape;691;p23"/>
                <p:cNvSpPr/>
                <p:nvPr/>
              </p:nvSpPr>
              <p:spPr>
                <a:xfrm>
                  <a:off x="4332675" y="2541164"/>
                  <a:ext cx="478652" cy="478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81" h="12181" extrusionOk="0">
                      <a:moveTo>
                        <a:pt x="3797" y="0"/>
                      </a:moveTo>
                      <a:lnTo>
                        <a:pt x="3797" y="3797"/>
                      </a:lnTo>
                      <a:lnTo>
                        <a:pt x="0" y="3797"/>
                      </a:lnTo>
                      <a:lnTo>
                        <a:pt x="0" y="8384"/>
                      </a:lnTo>
                      <a:lnTo>
                        <a:pt x="3797" y="8384"/>
                      </a:lnTo>
                      <a:lnTo>
                        <a:pt x="3797" y="12181"/>
                      </a:lnTo>
                      <a:lnTo>
                        <a:pt x="8384" y="12181"/>
                      </a:lnTo>
                      <a:lnTo>
                        <a:pt x="8384" y="8384"/>
                      </a:lnTo>
                      <a:lnTo>
                        <a:pt x="12181" y="8384"/>
                      </a:lnTo>
                      <a:lnTo>
                        <a:pt x="12181" y="3797"/>
                      </a:lnTo>
                      <a:lnTo>
                        <a:pt x="8384" y="3797"/>
                      </a:lnTo>
                      <a:lnTo>
                        <a:pt x="838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3"/>
                <p:cNvSpPr/>
                <p:nvPr/>
              </p:nvSpPr>
              <p:spPr>
                <a:xfrm>
                  <a:off x="4315659" y="2524148"/>
                  <a:ext cx="512682" cy="512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7" h="13047" extrusionOk="0">
                      <a:moveTo>
                        <a:pt x="8385" y="866"/>
                      </a:moveTo>
                      <a:lnTo>
                        <a:pt x="8385" y="4230"/>
                      </a:lnTo>
                      <a:lnTo>
                        <a:pt x="8385" y="4316"/>
                      </a:lnTo>
                      <a:lnTo>
                        <a:pt x="8409" y="4403"/>
                      </a:lnTo>
                      <a:lnTo>
                        <a:pt x="8459" y="4477"/>
                      </a:lnTo>
                      <a:lnTo>
                        <a:pt x="8508" y="4539"/>
                      </a:lnTo>
                      <a:lnTo>
                        <a:pt x="8570" y="4588"/>
                      </a:lnTo>
                      <a:lnTo>
                        <a:pt x="8644" y="4625"/>
                      </a:lnTo>
                      <a:lnTo>
                        <a:pt x="8731" y="4650"/>
                      </a:lnTo>
                      <a:lnTo>
                        <a:pt x="8817" y="4662"/>
                      </a:lnTo>
                      <a:lnTo>
                        <a:pt x="12181" y="4662"/>
                      </a:lnTo>
                      <a:lnTo>
                        <a:pt x="12181" y="8372"/>
                      </a:lnTo>
                      <a:lnTo>
                        <a:pt x="8817" y="8372"/>
                      </a:lnTo>
                      <a:lnTo>
                        <a:pt x="8731" y="8385"/>
                      </a:lnTo>
                      <a:lnTo>
                        <a:pt x="8644" y="8409"/>
                      </a:lnTo>
                      <a:lnTo>
                        <a:pt x="8570" y="8446"/>
                      </a:lnTo>
                      <a:lnTo>
                        <a:pt x="8508" y="8508"/>
                      </a:lnTo>
                      <a:lnTo>
                        <a:pt x="8459" y="8570"/>
                      </a:lnTo>
                      <a:lnTo>
                        <a:pt x="8409" y="8644"/>
                      </a:lnTo>
                      <a:lnTo>
                        <a:pt x="8385" y="8731"/>
                      </a:lnTo>
                      <a:lnTo>
                        <a:pt x="8385" y="8817"/>
                      </a:lnTo>
                      <a:lnTo>
                        <a:pt x="8385" y="12169"/>
                      </a:lnTo>
                      <a:lnTo>
                        <a:pt x="4662" y="12169"/>
                      </a:lnTo>
                      <a:lnTo>
                        <a:pt x="4662" y="8817"/>
                      </a:lnTo>
                      <a:lnTo>
                        <a:pt x="4662" y="8731"/>
                      </a:lnTo>
                      <a:lnTo>
                        <a:pt x="4638" y="8644"/>
                      </a:lnTo>
                      <a:lnTo>
                        <a:pt x="4588" y="8570"/>
                      </a:lnTo>
                      <a:lnTo>
                        <a:pt x="4539" y="8508"/>
                      </a:lnTo>
                      <a:lnTo>
                        <a:pt x="4477" y="8446"/>
                      </a:lnTo>
                      <a:lnTo>
                        <a:pt x="4403" y="8409"/>
                      </a:lnTo>
                      <a:lnTo>
                        <a:pt x="4316" y="8385"/>
                      </a:lnTo>
                      <a:lnTo>
                        <a:pt x="4230" y="8372"/>
                      </a:lnTo>
                      <a:lnTo>
                        <a:pt x="866" y="8372"/>
                      </a:lnTo>
                      <a:lnTo>
                        <a:pt x="866" y="4662"/>
                      </a:lnTo>
                      <a:lnTo>
                        <a:pt x="4230" y="4662"/>
                      </a:lnTo>
                      <a:lnTo>
                        <a:pt x="4316" y="4650"/>
                      </a:lnTo>
                      <a:lnTo>
                        <a:pt x="4403" y="4625"/>
                      </a:lnTo>
                      <a:lnTo>
                        <a:pt x="4477" y="4588"/>
                      </a:lnTo>
                      <a:lnTo>
                        <a:pt x="4539" y="4539"/>
                      </a:lnTo>
                      <a:lnTo>
                        <a:pt x="4588" y="4477"/>
                      </a:lnTo>
                      <a:lnTo>
                        <a:pt x="4638" y="4403"/>
                      </a:lnTo>
                      <a:lnTo>
                        <a:pt x="4662" y="4316"/>
                      </a:lnTo>
                      <a:lnTo>
                        <a:pt x="4662" y="4230"/>
                      </a:lnTo>
                      <a:lnTo>
                        <a:pt x="4662" y="866"/>
                      </a:lnTo>
                      <a:close/>
                      <a:moveTo>
                        <a:pt x="4230" y="1"/>
                      </a:moveTo>
                      <a:lnTo>
                        <a:pt x="4143" y="13"/>
                      </a:lnTo>
                      <a:lnTo>
                        <a:pt x="4069" y="38"/>
                      </a:lnTo>
                      <a:lnTo>
                        <a:pt x="3995" y="75"/>
                      </a:lnTo>
                      <a:lnTo>
                        <a:pt x="3921" y="124"/>
                      </a:lnTo>
                      <a:lnTo>
                        <a:pt x="3871" y="186"/>
                      </a:lnTo>
                      <a:lnTo>
                        <a:pt x="3834" y="260"/>
                      </a:lnTo>
                      <a:lnTo>
                        <a:pt x="3809" y="347"/>
                      </a:lnTo>
                      <a:lnTo>
                        <a:pt x="3797" y="433"/>
                      </a:lnTo>
                      <a:lnTo>
                        <a:pt x="3797" y="3797"/>
                      </a:lnTo>
                      <a:lnTo>
                        <a:pt x="433" y="3797"/>
                      </a:lnTo>
                      <a:lnTo>
                        <a:pt x="347" y="3809"/>
                      </a:lnTo>
                      <a:lnTo>
                        <a:pt x="273" y="3834"/>
                      </a:lnTo>
                      <a:lnTo>
                        <a:pt x="198" y="3871"/>
                      </a:lnTo>
                      <a:lnTo>
                        <a:pt x="124" y="3921"/>
                      </a:lnTo>
                      <a:lnTo>
                        <a:pt x="75" y="3982"/>
                      </a:lnTo>
                      <a:lnTo>
                        <a:pt x="38" y="4057"/>
                      </a:lnTo>
                      <a:lnTo>
                        <a:pt x="13" y="4143"/>
                      </a:lnTo>
                      <a:lnTo>
                        <a:pt x="1" y="4230"/>
                      </a:lnTo>
                      <a:lnTo>
                        <a:pt x="1" y="8817"/>
                      </a:lnTo>
                      <a:lnTo>
                        <a:pt x="13" y="8904"/>
                      </a:lnTo>
                      <a:lnTo>
                        <a:pt x="38" y="8978"/>
                      </a:lnTo>
                      <a:lnTo>
                        <a:pt x="75" y="9052"/>
                      </a:lnTo>
                      <a:lnTo>
                        <a:pt x="124" y="9114"/>
                      </a:lnTo>
                      <a:lnTo>
                        <a:pt x="198" y="9176"/>
                      </a:lnTo>
                      <a:lnTo>
                        <a:pt x="273" y="9213"/>
                      </a:lnTo>
                      <a:lnTo>
                        <a:pt x="347" y="9238"/>
                      </a:lnTo>
                      <a:lnTo>
                        <a:pt x="433" y="9250"/>
                      </a:lnTo>
                      <a:lnTo>
                        <a:pt x="3797" y="9250"/>
                      </a:lnTo>
                      <a:lnTo>
                        <a:pt x="3797" y="12614"/>
                      </a:lnTo>
                      <a:lnTo>
                        <a:pt x="3809" y="12700"/>
                      </a:lnTo>
                      <a:lnTo>
                        <a:pt x="3834" y="12774"/>
                      </a:lnTo>
                      <a:lnTo>
                        <a:pt x="3871" y="12849"/>
                      </a:lnTo>
                      <a:lnTo>
                        <a:pt x="3921" y="12910"/>
                      </a:lnTo>
                      <a:lnTo>
                        <a:pt x="3995" y="12972"/>
                      </a:lnTo>
                      <a:lnTo>
                        <a:pt x="4069" y="13009"/>
                      </a:lnTo>
                      <a:lnTo>
                        <a:pt x="4143" y="13034"/>
                      </a:lnTo>
                      <a:lnTo>
                        <a:pt x="4230" y="13046"/>
                      </a:lnTo>
                      <a:lnTo>
                        <a:pt x="8817" y="13046"/>
                      </a:lnTo>
                      <a:lnTo>
                        <a:pt x="8904" y="13034"/>
                      </a:lnTo>
                      <a:lnTo>
                        <a:pt x="8978" y="13009"/>
                      </a:lnTo>
                      <a:lnTo>
                        <a:pt x="9052" y="12972"/>
                      </a:lnTo>
                      <a:lnTo>
                        <a:pt x="9127" y="12910"/>
                      </a:lnTo>
                      <a:lnTo>
                        <a:pt x="9176" y="12849"/>
                      </a:lnTo>
                      <a:lnTo>
                        <a:pt x="9213" y="12774"/>
                      </a:lnTo>
                      <a:lnTo>
                        <a:pt x="9238" y="12700"/>
                      </a:lnTo>
                      <a:lnTo>
                        <a:pt x="9250" y="12614"/>
                      </a:lnTo>
                      <a:lnTo>
                        <a:pt x="9250" y="9250"/>
                      </a:lnTo>
                      <a:lnTo>
                        <a:pt x="12614" y="9250"/>
                      </a:lnTo>
                      <a:lnTo>
                        <a:pt x="12700" y="9238"/>
                      </a:lnTo>
                      <a:lnTo>
                        <a:pt x="12774" y="9213"/>
                      </a:lnTo>
                      <a:lnTo>
                        <a:pt x="12849" y="9176"/>
                      </a:lnTo>
                      <a:lnTo>
                        <a:pt x="12923" y="9114"/>
                      </a:lnTo>
                      <a:lnTo>
                        <a:pt x="12972" y="9052"/>
                      </a:lnTo>
                      <a:lnTo>
                        <a:pt x="13009" y="8978"/>
                      </a:lnTo>
                      <a:lnTo>
                        <a:pt x="13034" y="8904"/>
                      </a:lnTo>
                      <a:lnTo>
                        <a:pt x="13047" y="8817"/>
                      </a:lnTo>
                      <a:lnTo>
                        <a:pt x="13047" y="4230"/>
                      </a:lnTo>
                      <a:lnTo>
                        <a:pt x="13034" y="4143"/>
                      </a:lnTo>
                      <a:lnTo>
                        <a:pt x="13009" y="4057"/>
                      </a:lnTo>
                      <a:lnTo>
                        <a:pt x="12972" y="3982"/>
                      </a:lnTo>
                      <a:lnTo>
                        <a:pt x="12923" y="3921"/>
                      </a:lnTo>
                      <a:lnTo>
                        <a:pt x="12849" y="3871"/>
                      </a:lnTo>
                      <a:lnTo>
                        <a:pt x="12774" y="3834"/>
                      </a:lnTo>
                      <a:lnTo>
                        <a:pt x="12700" y="3809"/>
                      </a:lnTo>
                      <a:lnTo>
                        <a:pt x="12614" y="3797"/>
                      </a:lnTo>
                      <a:lnTo>
                        <a:pt x="9250" y="3797"/>
                      </a:lnTo>
                      <a:lnTo>
                        <a:pt x="9250" y="433"/>
                      </a:lnTo>
                      <a:lnTo>
                        <a:pt x="9238" y="347"/>
                      </a:lnTo>
                      <a:lnTo>
                        <a:pt x="9213" y="260"/>
                      </a:lnTo>
                      <a:lnTo>
                        <a:pt x="9176" y="186"/>
                      </a:lnTo>
                      <a:lnTo>
                        <a:pt x="9127" y="124"/>
                      </a:lnTo>
                      <a:lnTo>
                        <a:pt x="9052" y="75"/>
                      </a:lnTo>
                      <a:lnTo>
                        <a:pt x="8978" y="38"/>
                      </a:lnTo>
                      <a:lnTo>
                        <a:pt x="8904" y="13"/>
                      </a:lnTo>
                      <a:lnTo>
                        <a:pt x="881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93" name="Google Shape;693;p23"/>
              <p:cNvSpPr/>
              <p:nvPr/>
            </p:nvSpPr>
            <p:spPr>
              <a:xfrm>
                <a:off x="5134950" y="1998867"/>
                <a:ext cx="160874" cy="68530"/>
              </a:xfrm>
              <a:custGeom>
                <a:avLst/>
                <a:gdLst/>
                <a:ahLst/>
                <a:cxnLst/>
                <a:rect l="l" t="t" r="r" b="b"/>
                <a:pathLst>
                  <a:path w="4094" h="1744" extrusionOk="0">
                    <a:moveTo>
                      <a:pt x="780" y="0"/>
                    </a:moveTo>
                    <a:lnTo>
                      <a:pt x="693" y="13"/>
                    </a:lnTo>
                    <a:lnTo>
                      <a:pt x="607" y="37"/>
                    </a:lnTo>
                    <a:lnTo>
                      <a:pt x="533" y="74"/>
                    </a:lnTo>
                    <a:lnTo>
                      <a:pt x="458" y="111"/>
                    </a:lnTo>
                    <a:lnTo>
                      <a:pt x="384" y="149"/>
                    </a:lnTo>
                    <a:lnTo>
                      <a:pt x="322" y="198"/>
                    </a:lnTo>
                    <a:lnTo>
                      <a:pt x="260" y="260"/>
                    </a:lnTo>
                    <a:lnTo>
                      <a:pt x="199" y="322"/>
                    </a:lnTo>
                    <a:lnTo>
                      <a:pt x="149" y="384"/>
                    </a:lnTo>
                    <a:lnTo>
                      <a:pt x="112" y="458"/>
                    </a:lnTo>
                    <a:lnTo>
                      <a:pt x="75" y="532"/>
                    </a:lnTo>
                    <a:lnTo>
                      <a:pt x="38" y="606"/>
                    </a:lnTo>
                    <a:lnTo>
                      <a:pt x="26" y="693"/>
                    </a:lnTo>
                    <a:lnTo>
                      <a:pt x="1" y="779"/>
                    </a:lnTo>
                    <a:lnTo>
                      <a:pt x="1" y="866"/>
                    </a:lnTo>
                    <a:lnTo>
                      <a:pt x="1" y="952"/>
                    </a:lnTo>
                    <a:lnTo>
                      <a:pt x="26" y="1039"/>
                    </a:lnTo>
                    <a:lnTo>
                      <a:pt x="38" y="1125"/>
                    </a:lnTo>
                    <a:lnTo>
                      <a:pt x="75" y="1212"/>
                    </a:lnTo>
                    <a:lnTo>
                      <a:pt x="112" y="1286"/>
                    </a:lnTo>
                    <a:lnTo>
                      <a:pt x="149" y="1360"/>
                    </a:lnTo>
                    <a:lnTo>
                      <a:pt x="199" y="1422"/>
                    </a:lnTo>
                    <a:lnTo>
                      <a:pt x="260" y="1484"/>
                    </a:lnTo>
                    <a:lnTo>
                      <a:pt x="322" y="1546"/>
                    </a:lnTo>
                    <a:lnTo>
                      <a:pt x="384" y="1595"/>
                    </a:lnTo>
                    <a:lnTo>
                      <a:pt x="458" y="1632"/>
                    </a:lnTo>
                    <a:lnTo>
                      <a:pt x="533" y="1670"/>
                    </a:lnTo>
                    <a:lnTo>
                      <a:pt x="607" y="1694"/>
                    </a:lnTo>
                    <a:lnTo>
                      <a:pt x="693" y="1719"/>
                    </a:lnTo>
                    <a:lnTo>
                      <a:pt x="780" y="1731"/>
                    </a:lnTo>
                    <a:lnTo>
                      <a:pt x="866" y="1744"/>
                    </a:lnTo>
                    <a:lnTo>
                      <a:pt x="3228" y="1744"/>
                    </a:lnTo>
                    <a:lnTo>
                      <a:pt x="3315" y="1731"/>
                    </a:lnTo>
                    <a:lnTo>
                      <a:pt x="3401" y="1719"/>
                    </a:lnTo>
                    <a:lnTo>
                      <a:pt x="3488" y="1694"/>
                    </a:lnTo>
                    <a:lnTo>
                      <a:pt x="3575" y="1670"/>
                    </a:lnTo>
                    <a:lnTo>
                      <a:pt x="3649" y="1632"/>
                    </a:lnTo>
                    <a:lnTo>
                      <a:pt x="3723" y="1595"/>
                    </a:lnTo>
                    <a:lnTo>
                      <a:pt x="3785" y="1546"/>
                    </a:lnTo>
                    <a:lnTo>
                      <a:pt x="3847" y="1484"/>
                    </a:lnTo>
                    <a:lnTo>
                      <a:pt x="3896" y="1422"/>
                    </a:lnTo>
                    <a:lnTo>
                      <a:pt x="3946" y="1360"/>
                    </a:lnTo>
                    <a:lnTo>
                      <a:pt x="3995" y="1286"/>
                    </a:lnTo>
                    <a:lnTo>
                      <a:pt x="4032" y="1212"/>
                    </a:lnTo>
                    <a:lnTo>
                      <a:pt x="4057" y="1125"/>
                    </a:lnTo>
                    <a:lnTo>
                      <a:pt x="4082" y="1039"/>
                    </a:lnTo>
                    <a:lnTo>
                      <a:pt x="4094" y="952"/>
                    </a:lnTo>
                    <a:lnTo>
                      <a:pt x="4094" y="866"/>
                    </a:lnTo>
                    <a:lnTo>
                      <a:pt x="4094" y="779"/>
                    </a:lnTo>
                    <a:lnTo>
                      <a:pt x="4082" y="693"/>
                    </a:lnTo>
                    <a:lnTo>
                      <a:pt x="4057" y="606"/>
                    </a:lnTo>
                    <a:lnTo>
                      <a:pt x="4032" y="532"/>
                    </a:lnTo>
                    <a:lnTo>
                      <a:pt x="3995" y="458"/>
                    </a:lnTo>
                    <a:lnTo>
                      <a:pt x="3946" y="384"/>
                    </a:lnTo>
                    <a:lnTo>
                      <a:pt x="3896" y="322"/>
                    </a:lnTo>
                    <a:lnTo>
                      <a:pt x="3847" y="260"/>
                    </a:lnTo>
                    <a:lnTo>
                      <a:pt x="3785" y="198"/>
                    </a:lnTo>
                    <a:lnTo>
                      <a:pt x="3723" y="149"/>
                    </a:lnTo>
                    <a:lnTo>
                      <a:pt x="3649" y="111"/>
                    </a:lnTo>
                    <a:lnTo>
                      <a:pt x="3575" y="74"/>
                    </a:lnTo>
                    <a:lnTo>
                      <a:pt x="3488" y="37"/>
                    </a:lnTo>
                    <a:lnTo>
                      <a:pt x="3401" y="13"/>
                    </a:lnTo>
                    <a:lnTo>
                      <a:pt x="3315" y="0"/>
                    </a:lnTo>
                    <a:close/>
                  </a:path>
                </a:pathLst>
              </a:custGeom>
              <a:solidFill>
                <a:srgbClr val="B3E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3"/>
              <p:cNvSpPr/>
              <p:nvPr/>
            </p:nvSpPr>
            <p:spPr>
              <a:xfrm>
                <a:off x="4425992" y="1998867"/>
                <a:ext cx="558814" cy="68530"/>
              </a:xfrm>
              <a:custGeom>
                <a:avLst/>
                <a:gdLst/>
                <a:ahLst/>
                <a:cxnLst/>
                <a:rect l="l" t="t" r="r" b="b"/>
                <a:pathLst>
                  <a:path w="14221" h="1744" extrusionOk="0">
                    <a:moveTo>
                      <a:pt x="779" y="0"/>
                    </a:moveTo>
                    <a:lnTo>
                      <a:pt x="693" y="13"/>
                    </a:lnTo>
                    <a:lnTo>
                      <a:pt x="606" y="37"/>
                    </a:lnTo>
                    <a:lnTo>
                      <a:pt x="532" y="74"/>
                    </a:lnTo>
                    <a:lnTo>
                      <a:pt x="458" y="111"/>
                    </a:lnTo>
                    <a:lnTo>
                      <a:pt x="383" y="149"/>
                    </a:lnTo>
                    <a:lnTo>
                      <a:pt x="322" y="198"/>
                    </a:lnTo>
                    <a:lnTo>
                      <a:pt x="260" y="260"/>
                    </a:lnTo>
                    <a:lnTo>
                      <a:pt x="198" y="322"/>
                    </a:lnTo>
                    <a:lnTo>
                      <a:pt x="148" y="384"/>
                    </a:lnTo>
                    <a:lnTo>
                      <a:pt x="111" y="458"/>
                    </a:lnTo>
                    <a:lnTo>
                      <a:pt x="74" y="532"/>
                    </a:lnTo>
                    <a:lnTo>
                      <a:pt x="37" y="606"/>
                    </a:lnTo>
                    <a:lnTo>
                      <a:pt x="12" y="693"/>
                    </a:lnTo>
                    <a:lnTo>
                      <a:pt x="0" y="779"/>
                    </a:lnTo>
                    <a:lnTo>
                      <a:pt x="0" y="866"/>
                    </a:lnTo>
                    <a:lnTo>
                      <a:pt x="0" y="952"/>
                    </a:lnTo>
                    <a:lnTo>
                      <a:pt x="12" y="1039"/>
                    </a:lnTo>
                    <a:lnTo>
                      <a:pt x="37" y="1125"/>
                    </a:lnTo>
                    <a:lnTo>
                      <a:pt x="74" y="1212"/>
                    </a:lnTo>
                    <a:lnTo>
                      <a:pt x="111" y="1286"/>
                    </a:lnTo>
                    <a:lnTo>
                      <a:pt x="148" y="1360"/>
                    </a:lnTo>
                    <a:lnTo>
                      <a:pt x="198" y="1422"/>
                    </a:lnTo>
                    <a:lnTo>
                      <a:pt x="260" y="1484"/>
                    </a:lnTo>
                    <a:lnTo>
                      <a:pt x="322" y="1546"/>
                    </a:lnTo>
                    <a:lnTo>
                      <a:pt x="383" y="1595"/>
                    </a:lnTo>
                    <a:lnTo>
                      <a:pt x="458" y="1632"/>
                    </a:lnTo>
                    <a:lnTo>
                      <a:pt x="532" y="1670"/>
                    </a:lnTo>
                    <a:lnTo>
                      <a:pt x="606" y="1694"/>
                    </a:lnTo>
                    <a:lnTo>
                      <a:pt x="693" y="1719"/>
                    </a:lnTo>
                    <a:lnTo>
                      <a:pt x="779" y="1731"/>
                    </a:lnTo>
                    <a:lnTo>
                      <a:pt x="866" y="1744"/>
                    </a:lnTo>
                    <a:lnTo>
                      <a:pt x="13355" y="1744"/>
                    </a:lnTo>
                    <a:lnTo>
                      <a:pt x="13442" y="1731"/>
                    </a:lnTo>
                    <a:lnTo>
                      <a:pt x="13528" y="1719"/>
                    </a:lnTo>
                    <a:lnTo>
                      <a:pt x="13615" y="1694"/>
                    </a:lnTo>
                    <a:lnTo>
                      <a:pt x="13689" y="1670"/>
                    </a:lnTo>
                    <a:lnTo>
                      <a:pt x="13776" y="1632"/>
                    </a:lnTo>
                    <a:lnTo>
                      <a:pt x="13837" y="1595"/>
                    </a:lnTo>
                    <a:lnTo>
                      <a:pt x="13912" y="1546"/>
                    </a:lnTo>
                    <a:lnTo>
                      <a:pt x="13973" y="1484"/>
                    </a:lnTo>
                    <a:lnTo>
                      <a:pt x="14023" y="1422"/>
                    </a:lnTo>
                    <a:lnTo>
                      <a:pt x="14072" y="1360"/>
                    </a:lnTo>
                    <a:lnTo>
                      <a:pt x="14122" y="1286"/>
                    </a:lnTo>
                    <a:lnTo>
                      <a:pt x="14159" y="1212"/>
                    </a:lnTo>
                    <a:lnTo>
                      <a:pt x="14184" y="1125"/>
                    </a:lnTo>
                    <a:lnTo>
                      <a:pt x="14208" y="1039"/>
                    </a:lnTo>
                    <a:lnTo>
                      <a:pt x="14221" y="952"/>
                    </a:lnTo>
                    <a:lnTo>
                      <a:pt x="14221" y="866"/>
                    </a:lnTo>
                    <a:lnTo>
                      <a:pt x="14221" y="779"/>
                    </a:lnTo>
                    <a:lnTo>
                      <a:pt x="14208" y="693"/>
                    </a:lnTo>
                    <a:lnTo>
                      <a:pt x="14184" y="606"/>
                    </a:lnTo>
                    <a:lnTo>
                      <a:pt x="14159" y="532"/>
                    </a:lnTo>
                    <a:lnTo>
                      <a:pt x="14122" y="458"/>
                    </a:lnTo>
                    <a:lnTo>
                      <a:pt x="14072" y="384"/>
                    </a:lnTo>
                    <a:lnTo>
                      <a:pt x="14023" y="322"/>
                    </a:lnTo>
                    <a:lnTo>
                      <a:pt x="13973" y="260"/>
                    </a:lnTo>
                    <a:lnTo>
                      <a:pt x="13912" y="198"/>
                    </a:lnTo>
                    <a:lnTo>
                      <a:pt x="13837" y="149"/>
                    </a:lnTo>
                    <a:lnTo>
                      <a:pt x="13776" y="111"/>
                    </a:lnTo>
                    <a:lnTo>
                      <a:pt x="13689" y="74"/>
                    </a:lnTo>
                    <a:lnTo>
                      <a:pt x="13615" y="37"/>
                    </a:lnTo>
                    <a:lnTo>
                      <a:pt x="13528" y="13"/>
                    </a:lnTo>
                    <a:lnTo>
                      <a:pt x="13442" y="0"/>
                    </a:lnTo>
                    <a:close/>
                  </a:path>
                </a:pathLst>
              </a:custGeom>
              <a:solidFill>
                <a:srgbClr val="B3E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5" name="Google Shape;695;p23"/>
            <p:cNvGrpSpPr/>
            <p:nvPr/>
          </p:nvGrpSpPr>
          <p:grpSpPr>
            <a:xfrm rot="-1385777">
              <a:off x="5182315" y="3200200"/>
              <a:ext cx="695943" cy="477752"/>
              <a:chOff x="4715234" y="3488977"/>
              <a:chExt cx="695902" cy="477724"/>
            </a:xfrm>
          </p:grpSpPr>
          <p:sp>
            <p:nvSpPr>
              <p:cNvPr id="696" name="Google Shape;696;p23"/>
              <p:cNvSpPr/>
              <p:nvPr/>
            </p:nvSpPr>
            <p:spPr>
              <a:xfrm>
                <a:off x="4738066" y="3512320"/>
                <a:ext cx="649724" cy="431551"/>
              </a:xfrm>
              <a:custGeom>
                <a:avLst/>
                <a:gdLst/>
                <a:ahLst/>
                <a:cxnLst/>
                <a:rect l="l" t="t" r="r" b="b"/>
                <a:pathLst>
                  <a:path w="16534" h="10982" extrusionOk="0">
                    <a:moveTo>
                      <a:pt x="12861" y="0"/>
                    </a:moveTo>
                    <a:lnTo>
                      <a:pt x="12688" y="13"/>
                    </a:lnTo>
                    <a:lnTo>
                      <a:pt x="12515" y="38"/>
                    </a:lnTo>
                    <a:lnTo>
                      <a:pt x="12342" y="62"/>
                    </a:lnTo>
                    <a:lnTo>
                      <a:pt x="12169" y="99"/>
                    </a:lnTo>
                    <a:lnTo>
                      <a:pt x="11996" y="149"/>
                    </a:lnTo>
                    <a:lnTo>
                      <a:pt x="11823" y="198"/>
                    </a:lnTo>
                    <a:lnTo>
                      <a:pt x="11662" y="260"/>
                    </a:lnTo>
                    <a:lnTo>
                      <a:pt x="2190" y="4180"/>
                    </a:lnTo>
                    <a:lnTo>
                      <a:pt x="2016" y="4254"/>
                    </a:lnTo>
                    <a:lnTo>
                      <a:pt x="1856" y="4341"/>
                    </a:lnTo>
                    <a:lnTo>
                      <a:pt x="1707" y="4427"/>
                    </a:lnTo>
                    <a:lnTo>
                      <a:pt x="1559" y="4514"/>
                    </a:lnTo>
                    <a:lnTo>
                      <a:pt x="1410" y="4625"/>
                    </a:lnTo>
                    <a:lnTo>
                      <a:pt x="1274" y="4724"/>
                    </a:lnTo>
                    <a:lnTo>
                      <a:pt x="1151" y="4848"/>
                    </a:lnTo>
                    <a:lnTo>
                      <a:pt x="1027" y="4959"/>
                    </a:lnTo>
                    <a:lnTo>
                      <a:pt x="903" y="5083"/>
                    </a:lnTo>
                    <a:lnTo>
                      <a:pt x="792" y="5219"/>
                    </a:lnTo>
                    <a:lnTo>
                      <a:pt x="693" y="5355"/>
                    </a:lnTo>
                    <a:lnTo>
                      <a:pt x="594" y="5491"/>
                    </a:lnTo>
                    <a:lnTo>
                      <a:pt x="508" y="5639"/>
                    </a:lnTo>
                    <a:lnTo>
                      <a:pt x="421" y="5788"/>
                    </a:lnTo>
                    <a:lnTo>
                      <a:pt x="347" y="5936"/>
                    </a:lnTo>
                    <a:lnTo>
                      <a:pt x="273" y="6097"/>
                    </a:lnTo>
                    <a:lnTo>
                      <a:pt x="211" y="6245"/>
                    </a:lnTo>
                    <a:lnTo>
                      <a:pt x="162" y="6406"/>
                    </a:lnTo>
                    <a:lnTo>
                      <a:pt x="112" y="6579"/>
                    </a:lnTo>
                    <a:lnTo>
                      <a:pt x="75" y="6740"/>
                    </a:lnTo>
                    <a:lnTo>
                      <a:pt x="50" y="6913"/>
                    </a:lnTo>
                    <a:lnTo>
                      <a:pt x="26" y="7074"/>
                    </a:lnTo>
                    <a:lnTo>
                      <a:pt x="13" y="7247"/>
                    </a:lnTo>
                    <a:lnTo>
                      <a:pt x="1" y="7420"/>
                    </a:lnTo>
                    <a:lnTo>
                      <a:pt x="13" y="7593"/>
                    </a:lnTo>
                    <a:lnTo>
                      <a:pt x="13" y="7766"/>
                    </a:lnTo>
                    <a:lnTo>
                      <a:pt x="38" y="7939"/>
                    </a:lnTo>
                    <a:lnTo>
                      <a:pt x="63" y="8112"/>
                    </a:lnTo>
                    <a:lnTo>
                      <a:pt x="100" y="8286"/>
                    </a:lnTo>
                    <a:lnTo>
                      <a:pt x="149" y="8459"/>
                    </a:lnTo>
                    <a:lnTo>
                      <a:pt x="211" y="8619"/>
                    </a:lnTo>
                    <a:lnTo>
                      <a:pt x="273" y="8793"/>
                    </a:lnTo>
                    <a:lnTo>
                      <a:pt x="347" y="8966"/>
                    </a:lnTo>
                    <a:lnTo>
                      <a:pt x="421" y="9114"/>
                    </a:lnTo>
                    <a:lnTo>
                      <a:pt x="508" y="9275"/>
                    </a:lnTo>
                    <a:lnTo>
                      <a:pt x="607" y="9423"/>
                    </a:lnTo>
                    <a:lnTo>
                      <a:pt x="706" y="9559"/>
                    </a:lnTo>
                    <a:lnTo>
                      <a:pt x="817" y="9708"/>
                    </a:lnTo>
                    <a:lnTo>
                      <a:pt x="928" y="9831"/>
                    </a:lnTo>
                    <a:lnTo>
                      <a:pt x="1052" y="9955"/>
                    </a:lnTo>
                    <a:lnTo>
                      <a:pt x="1176" y="10079"/>
                    </a:lnTo>
                    <a:lnTo>
                      <a:pt x="1312" y="10177"/>
                    </a:lnTo>
                    <a:lnTo>
                      <a:pt x="1448" y="10289"/>
                    </a:lnTo>
                    <a:lnTo>
                      <a:pt x="1584" y="10388"/>
                    </a:lnTo>
                    <a:lnTo>
                      <a:pt x="1732" y="10474"/>
                    </a:lnTo>
                    <a:lnTo>
                      <a:pt x="1880" y="10561"/>
                    </a:lnTo>
                    <a:lnTo>
                      <a:pt x="2029" y="10635"/>
                    </a:lnTo>
                    <a:lnTo>
                      <a:pt x="2177" y="10709"/>
                    </a:lnTo>
                    <a:lnTo>
                      <a:pt x="2338" y="10759"/>
                    </a:lnTo>
                    <a:lnTo>
                      <a:pt x="2499" y="10820"/>
                    </a:lnTo>
                    <a:lnTo>
                      <a:pt x="2672" y="10870"/>
                    </a:lnTo>
                    <a:lnTo>
                      <a:pt x="2833" y="10907"/>
                    </a:lnTo>
                    <a:lnTo>
                      <a:pt x="2993" y="10932"/>
                    </a:lnTo>
                    <a:lnTo>
                      <a:pt x="3166" y="10957"/>
                    </a:lnTo>
                    <a:lnTo>
                      <a:pt x="3340" y="10969"/>
                    </a:lnTo>
                    <a:lnTo>
                      <a:pt x="3513" y="10981"/>
                    </a:lnTo>
                    <a:lnTo>
                      <a:pt x="3686" y="10969"/>
                    </a:lnTo>
                    <a:lnTo>
                      <a:pt x="3859" y="10957"/>
                    </a:lnTo>
                    <a:lnTo>
                      <a:pt x="4032" y="10944"/>
                    </a:lnTo>
                    <a:lnTo>
                      <a:pt x="4205" y="10919"/>
                    </a:lnTo>
                    <a:lnTo>
                      <a:pt x="4378" y="10882"/>
                    </a:lnTo>
                    <a:lnTo>
                      <a:pt x="4551" y="10833"/>
                    </a:lnTo>
                    <a:lnTo>
                      <a:pt x="4712" y="10771"/>
                    </a:lnTo>
                    <a:lnTo>
                      <a:pt x="4885" y="10709"/>
                    </a:lnTo>
                    <a:lnTo>
                      <a:pt x="9485" y="8805"/>
                    </a:lnTo>
                    <a:lnTo>
                      <a:pt x="14358" y="6789"/>
                    </a:lnTo>
                    <a:lnTo>
                      <a:pt x="14518" y="6715"/>
                    </a:lnTo>
                    <a:lnTo>
                      <a:pt x="14679" y="6641"/>
                    </a:lnTo>
                    <a:lnTo>
                      <a:pt x="14840" y="6554"/>
                    </a:lnTo>
                    <a:lnTo>
                      <a:pt x="14988" y="6455"/>
                    </a:lnTo>
                    <a:lnTo>
                      <a:pt x="15124" y="6356"/>
                    </a:lnTo>
                    <a:lnTo>
                      <a:pt x="15260" y="6245"/>
                    </a:lnTo>
                    <a:lnTo>
                      <a:pt x="15396" y="6134"/>
                    </a:lnTo>
                    <a:lnTo>
                      <a:pt x="15520" y="6010"/>
                    </a:lnTo>
                    <a:lnTo>
                      <a:pt x="15631" y="5887"/>
                    </a:lnTo>
                    <a:lnTo>
                      <a:pt x="15743" y="5751"/>
                    </a:lnTo>
                    <a:lnTo>
                      <a:pt x="15854" y="5627"/>
                    </a:lnTo>
                    <a:lnTo>
                      <a:pt x="15940" y="5478"/>
                    </a:lnTo>
                    <a:lnTo>
                      <a:pt x="16039" y="5342"/>
                    </a:lnTo>
                    <a:lnTo>
                      <a:pt x="16126" y="5194"/>
                    </a:lnTo>
                    <a:lnTo>
                      <a:pt x="16200" y="5033"/>
                    </a:lnTo>
                    <a:lnTo>
                      <a:pt x="16262" y="4885"/>
                    </a:lnTo>
                    <a:lnTo>
                      <a:pt x="16324" y="4724"/>
                    </a:lnTo>
                    <a:lnTo>
                      <a:pt x="16386" y="4563"/>
                    </a:lnTo>
                    <a:lnTo>
                      <a:pt x="16423" y="4403"/>
                    </a:lnTo>
                    <a:lnTo>
                      <a:pt x="16460" y="4230"/>
                    </a:lnTo>
                    <a:lnTo>
                      <a:pt x="16497" y="4069"/>
                    </a:lnTo>
                    <a:lnTo>
                      <a:pt x="16522" y="3896"/>
                    </a:lnTo>
                    <a:lnTo>
                      <a:pt x="16534" y="3723"/>
                    </a:lnTo>
                    <a:lnTo>
                      <a:pt x="16534" y="3549"/>
                    </a:lnTo>
                    <a:lnTo>
                      <a:pt x="16534" y="3376"/>
                    </a:lnTo>
                    <a:lnTo>
                      <a:pt x="16522" y="3203"/>
                    </a:lnTo>
                    <a:lnTo>
                      <a:pt x="16509" y="3030"/>
                    </a:lnTo>
                    <a:lnTo>
                      <a:pt x="16472" y="2857"/>
                    </a:lnTo>
                    <a:lnTo>
                      <a:pt x="16435" y="2696"/>
                    </a:lnTo>
                    <a:lnTo>
                      <a:pt x="16386" y="2523"/>
                    </a:lnTo>
                    <a:lnTo>
                      <a:pt x="16336" y="2350"/>
                    </a:lnTo>
                    <a:lnTo>
                      <a:pt x="16274" y="2177"/>
                    </a:lnTo>
                    <a:lnTo>
                      <a:pt x="16200" y="2016"/>
                    </a:lnTo>
                    <a:lnTo>
                      <a:pt x="16113" y="1855"/>
                    </a:lnTo>
                    <a:lnTo>
                      <a:pt x="16027" y="1695"/>
                    </a:lnTo>
                    <a:lnTo>
                      <a:pt x="15928" y="1546"/>
                    </a:lnTo>
                    <a:lnTo>
                      <a:pt x="15829" y="1410"/>
                    </a:lnTo>
                    <a:lnTo>
                      <a:pt x="15718" y="1274"/>
                    </a:lnTo>
                    <a:lnTo>
                      <a:pt x="15606" y="1138"/>
                    </a:lnTo>
                    <a:lnTo>
                      <a:pt x="15495" y="1014"/>
                    </a:lnTo>
                    <a:lnTo>
                      <a:pt x="15359" y="903"/>
                    </a:lnTo>
                    <a:lnTo>
                      <a:pt x="15236" y="792"/>
                    </a:lnTo>
                    <a:lnTo>
                      <a:pt x="15099" y="681"/>
                    </a:lnTo>
                    <a:lnTo>
                      <a:pt x="14963" y="594"/>
                    </a:lnTo>
                    <a:lnTo>
                      <a:pt x="14815" y="495"/>
                    </a:lnTo>
                    <a:lnTo>
                      <a:pt x="14667" y="421"/>
                    </a:lnTo>
                    <a:lnTo>
                      <a:pt x="14518" y="334"/>
                    </a:lnTo>
                    <a:lnTo>
                      <a:pt x="14358" y="272"/>
                    </a:lnTo>
                    <a:lnTo>
                      <a:pt x="14197" y="211"/>
                    </a:lnTo>
                    <a:lnTo>
                      <a:pt x="14036" y="161"/>
                    </a:lnTo>
                    <a:lnTo>
                      <a:pt x="13875" y="112"/>
                    </a:lnTo>
                    <a:lnTo>
                      <a:pt x="13715" y="75"/>
                    </a:lnTo>
                    <a:lnTo>
                      <a:pt x="13541" y="38"/>
                    </a:lnTo>
                    <a:lnTo>
                      <a:pt x="13368" y="13"/>
                    </a:lnTo>
                    <a:lnTo>
                      <a:pt x="1320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3"/>
              <p:cNvSpPr/>
              <p:nvPr/>
            </p:nvSpPr>
            <p:spPr>
              <a:xfrm>
                <a:off x="4715234" y="3488977"/>
                <a:ext cx="695897" cy="477724"/>
              </a:xfrm>
              <a:custGeom>
                <a:avLst/>
                <a:gdLst/>
                <a:ahLst/>
                <a:cxnLst/>
                <a:rect l="l" t="t" r="r" b="b"/>
                <a:pathLst>
                  <a:path w="17709" h="12157" extrusionOk="0">
                    <a:moveTo>
                      <a:pt x="13578" y="1176"/>
                    </a:moveTo>
                    <a:lnTo>
                      <a:pt x="13863" y="1188"/>
                    </a:lnTo>
                    <a:lnTo>
                      <a:pt x="14159" y="1237"/>
                    </a:lnTo>
                    <a:lnTo>
                      <a:pt x="14432" y="1299"/>
                    </a:lnTo>
                    <a:lnTo>
                      <a:pt x="14716" y="1411"/>
                    </a:lnTo>
                    <a:lnTo>
                      <a:pt x="14976" y="1534"/>
                    </a:lnTo>
                    <a:lnTo>
                      <a:pt x="15235" y="1683"/>
                    </a:lnTo>
                    <a:lnTo>
                      <a:pt x="15458" y="1856"/>
                    </a:lnTo>
                    <a:lnTo>
                      <a:pt x="15680" y="2041"/>
                    </a:lnTo>
                    <a:lnTo>
                      <a:pt x="15866" y="2251"/>
                    </a:lnTo>
                    <a:lnTo>
                      <a:pt x="16039" y="2486"/>
                    </a:lnTo>
                    <a:lnTo>
                      <a:pt x="16187" y="2734"/>
                    </a:lnTo>
                    <a:lnTo>
                      <a:pt x="16311" y="2993"/>
                    </a:lnTo>
                    <a:lnTo>
                      <a:pt x="16410" y="3278"/>
                    </a:lnTo>
                    <a:lnTo>
                      <a:pt x="16484" y="3550"/>
                    </a:lnTo>
                    <a:lnTo>
                      <a:pt x="16521" y="3834"/>
                    </a:lnTo>
                    <a:lnTo>
                      <a:pt x="16534" y="4119"/>
                    </a:lnTo>
                    <a:lnTo>
                      <a:pt x="16521" y="4403"/>
                    </a:lnTo>
                    <a:lnTo>
                      <a:pt x="16472" y="4688"/>
                    </a:lnTo>
                    <a:lnTo>
                      <a:pt x="16410" y="4972"/>
                    </a:lnTo>
                    <a:lnTo>
                      <a:pt x="16311" y="5256"/>
                    </a:lnTo>
                    <a:lnTo>
                      <a:pt x="16175" y="5516"/>
                    </a:lnTo>
                    <a:lnTo>
                      <a:pt x="16027" y="5763"/>
                    </a:lnTo>
                    <a:lnTo>
                      <a:pt x="15866" y="5998"/>
                    </a:lnTo>
                    <a:lnTo>
                      <a:pt x="15668" y="6208"/>
                    </a:lnTo>
                    <a:lnTo>
                      <a:pt x="15458" y="6406"/>
                    </a:lnTo>
                    <a:lnTo>
                      <a:pt x="15223" y="6579"/>
                    </a:lnTo>
                    <a:lnTo>
                      <a:pt x="14976" y="6728"/>
                    </a:lnTo>
                    <a:lnTo>
                      <a:pt x="14716" y="6852"/>
                    </a:lnTo>
                    <a:lnTo>
                      <a:pt x="5244" y="10759"/>
                    </a:lnTo>
                    <a:lnTo>
                      <a:pt x="4972" y="10858"/>
                    </a:lnTo>
                    <a:lnTo>
                      <a:pt x="4687" y="10932"/>
                    </a:lnTo>
                    <a:lnTo>
                      <a:pt x="4403" y="10969"/>
                    </a:lnTo>
                    <a:lnTo>
                      <a:pt x="4118" y="10982"/>
                    </a:lnTo>
                    <a:lnTo>
                      <a:pt x="3834" y="10969"/>
                    </a:lnTo>
                    <a:lnTo>
                      <a:pt x="3550" y="10932"/>
                    </a:lnTo>
                    <a:lnTo>
                      <a:pt x="3265" y="10858"/>
                    </a:lnTo>
                    <a:lnTo>
                      <a:pt x="2993" y="10759"/>
                    </a:lnTo>
                    <a:lnTo>
                      <a:pt x="2721" y="10635"/>
                    </a:lnTo>
                    <a:lnTo>
                      <a:pt x="2474" y="10487"/>
                    </a:lnTo>
                    <a:lnTo>
                      <a:pt x="2239" y="10314"/>
                    </a:lnTo>
                    <a:lnTo>
                      <a:pt x="2029" y="10116"/>
                    </a:lnTo>
                    <a:lnTo>
                      <a:pt x="1831" y="9906"/>
                    </a:lnTo>
                    <a:lnTo>
                      <a:pt x="1670" y="9671"/>
                    </a:lnTo>
                    <a:lnTo>
                      <a:pt x="1522" y="9424"/>
                    </a:lnTo>
                    <a:lnTo>
                      <a:pt x="1398" y="9164"/>
                    </a:lnTo>
                    <a:lnTo>
                      <a:pt x="1299" y="8892"/>
                    </a:lnTo>
                    <a:lnTo>
                      <a:pt x="1225" y="8607"/>
                    </a:lnTo>
                    <a:lnTo>
                      <a:pt x="1188" y="8323"/>
                    </a:lnTo>
                    <a:lnTo>
                      <a:pt x="1163" y="8039"/>
                    </a:lnTo>
                    <a:lnTo>
                      <a:pt x="1188" y="7754"/>
                    </a:lnTo>
                    <a:lnTo>
                      <a:pt x="1225" y="7470"/>
                    </a:lnTo>
                    <a:lnTo>
                      <a:pt x="1299" y="7185"/>
                    </a:lnTo>
                    <a:lnTo>
                      <a:pt x="1398" y="6913"/>
                    </a:lnTo>
                    <a:lnTo>
                      <a:pt x="1522" y="6641"/>
                    </a:lnTo>
                    <a:lnTo>
                      <a:pt x="1670" y="6394"/>
                    </a:lnTo>
                    <a:lnTo>
                      <a:pt x="1843" y="6159"/>
                    </a:lnTo>
                    <a:lnTo>
                      <a:pt x="2041" y="5949"/>
                    </a:lnTo>
                    <a:lnTo>
                      <a:pt x="2251" y="5763"/>
                    </a:lnTo>
                    <a:lnTo>
                      <a:pt x="2474" y="5590"/>
                    </a:lnTo>
                    <a:lnTo>
                      <a:pt x="2721" y="5442"/>
                    </a:lnTo>
                    <a:lnTo>
                      <a:pt x="2993" y="5318"/>
                    </a:lnTo>
                    <a:lnTo>
                      <a:pt x="12465" y="1398"/>
                    </a:lnTo>
                    <a:lnTo>
                      <a:pt x="12737" y="1299"/>
                    </a:lnTo>
                    <a:lnTo>
                      <a:pt x="13009" y="1237"/>
                    </a:lnTo>
                    <a:lnTo>
                      <a:pt x="13294" y="1188"/>
                    </a:lnTo>
                    <a:lnTo>
                      <a:pt x="13578" y="1176"/>
                    </a:lnTo>
                    <a:close/>
                    <a:moveTo>
                      <a:pt x="13591" y="1"/>
                    </a:moveTo>
                    <a:lnTo>
                      <a:pt x="13393" y="13"/>
                    </a:lnTo>
                    <a:lnTo>
                      <a:pt x="13183" y="26"/>
                    </a:lnTo>
                    <a:lnTo>
                      <a:pt x="12985" y="50"/>
                    </a:lnTo>
                    <a:lnTo>
                      <a:pt x="12787" y="87"/>
                    </a:lnTo>
                    <a:lnTo>
                      <a:pt x="12589" y="125"/>
                    </a:lnTo>
                    <a:lnTo>
                      <a:pt x="12404" y="186"/>
                    </a:lnTo>
                    <a:lnTo>
                      <a:pt x="12206" y="248"/>
                    </a:lnTo>
                    <a:lnTo>
                      <a:pt x="12020" y="322"/>
                    </a:lnTo>
                    <a:lnTo>
                      <a:pt x="2548" y="4230"/>
                    </a:lnTo>
                    <a:lnTo>
                      <a:pt x="2362" y="4317"/>
                    </a:lnTo>
                    <a:lnTo>
                      <a:pt x="2177" y="4403"/>
                    </a:lnTo>
                    <a:lnTo>
                      <a:pt x="2004" y="4502"/>
                    </a:lnTo>
                    <a:lnTo>
                      <a:pt x="1831" y="4613"/>
                    </a:lnTo>
                    <a:lnTo>
                      <a:pt x="1658" y="4737"/>
                    </a:lnTo>
                    <a:lnTo>
                      <a:pt x="1509" y="4861"/>
                    </a:lnTo>
                    <a:lnTo>
                      <a:pt x="1348" y="4984"/>
                    </a:lnTo>
                    <a:lnTo>
                      <a:pt x="1212" y="5120"/>
                    </a:lnTo>
                    <a:lnTo>
                      <a:pt x="1076" y="5269"/>
                    </a:lnTo>
                    <a:lnTo>
                      <a:pt x="940" y="5417"/>
                    </a:lnTo>
                    <a:lnTo>
                      <a:pt x="817" y="5578"/>
                    </a:lnTo>
                    <a:lnTo>
                      <a:pt x="705" y="5739"/>
                    </a:lnTo>
                    <a:lnTo>
                      <a:pt x="594" y="5912"/>
                    </a:lnTo>
                    <a:lnTo>
                      <a:pt x="495" y="6097"/>
                    </a:lnTo>
                    <a:lnTo>
                      <a:pt x="396" y="6270"/>
                    </a:lnTo>
                    <a:lnTo>
                      <a:pt x="322" y="6468"/>
                    </a:lnTo>
                    <a:lnTo>
                      <a:pt x="248" y="6654"/>
                    </a:lnTo>
                    <a:lnTo>
                      <a:pt x="174" y="6852"/>
                    </a:lnTo>
                    <a:lnTo>
                      <a:pt x="124" y="7049"/>
                    </a:lnTo>
                    <a:lnTo>
                      <a:pt x="75" y="7247"/>
                    </a:lnTo>
                    <a:lnTo>
                      <a:pt x="50" y="7445"/>
                    </a:lnTo>
                    <a:lnTo>
                      <a:pt x="25" y="7643"/>
                    </a:lnTo>
                    <a:lnTo>
                      <a:pt x="1" y="7841"/>
                    </a:lnTo>
                    <a:lnTo>
                      <a:pt x="1" y="8039"/>
                    </a:lnTo>
                    <a:lnTo>
                      <a:pt x="1" y="8236"/>
                    </a:lnTo>
                    <a:lnTo>
                      <a:pt x="13" y="8434"/>
                    </a:lnTo>
                    <a:lnTo>
                      <a:pt x="38" y="8632"/>
                    </a:lnTo>
                    <a:lnTo>
                      <a:pt x="75" y="8830"/>
                    </a:lnTo>
                    <a:lnTo>
                      <a:pt x="124" y="9028"/>
                    </a:lnTo>
                    <a:lnTo>
                      <a:pt x="174" y="9226"/>
                    </a:lnTo>
                    <a:lnTo>
                      <a:pt x="236" y="9424"/>
                    </a:lnTo>
                    <a:lnTo>
                      <a:pt x="310" y="9609"/>
                    </a:lnTo>
                    <a:lnTo>
                      <a:pt x="446" y="9906"/>
                    </a:lnTo>
                    <a:lnTo>
                      <a:pt x="594" y="10178"/>
                    </a:lnTo>
                    <a:lnTo>
                      <a:pt x="767" y="10438"/>
                    </a:lnTo>
                    <a:lnTo>
                      <a:pt x="953" y="10673"/>
                    </a:lnTo>
                    <a:lnTo>
                      <a:pt x="1163" y="10907"/>
                    </a:lnTo>
                    <a:lnTo>
                      <a:pt x="1373" y="11118"/>
                    </a:lnTo>
                    <a:lnTo>
                      <a:pt x="1608" y="11303"/>
                    </a:lnTo>
                    <a:lnTo>
                      <a:pt x="1855" y="11476"/>
                    </a:lnTo>
                    <a:lnTo>
                      <a:pt x="2115" y="11637"/>
                    </a:lnTo>
                    <a:lnTo>
                      <a:pt x="2375" y="11773"/>
                    </a:lnTo>
                    <a:lnTo>
                      <a:pt x="2659" y="11884"/>
                    </a:lnTo>
                    <a:lnTo>
                      <a:pt x="2931" y="11983"/>
                    </a:lnTo>
                    <a:lnTo>
                      <a:pt x="3228" y="12058"/>
                    </a:lnTo>
                    <a:lnTo>
                      <a:pt x="3525" y="12107"/>
                    </a:lnTo>
                    <a:lnTo>
                      <a:pt x="3822" y="12144"/>
                    </a:lnTo>
                    <a:lnTo>
                      <a:pt x="4118" y="12156"/>
                    </a:lnTo>
                    <a:lnTo>
                      <a:pt x="4316" y="12156"/>
                    </a:lnTo>
                    <a:lnTo>
                      <a:pt x="4514" y="12132"/>
                    </a:lnTo>
                    <a:lnTo>
                      <a:pt x="4712" y="12107"/>
                    </a:lnTo>
                    <a:lnTo>
                      <a:pt x="4910" y="12082"/>
                    </a:lnTo>
                    <a:lnTo>
                      <a:pt x="5108" y="12033"/>
                    </a:lnTo>
                    <a:lnTo>
                      <a:pt x="5306" y="11983"/>
                    </a:lnTo>
                    <a:lnTo>
                      <a:pt x="5491" y="11921"/>
                    </a:lnTo>
                    <a:lnTo>
                      <a:pt x="5689" y="11847"/>
                    </a:lnTo>
                    <a:lnTo>
                      <a:pt x="15161" y="7927"/>
                    </a:lnTo>
                    <a:lnTo>
                      <a:pt x="15347" y="7841"/>
                    </a:lnTo>
                    <a:lnTo>
                      <a:pt x="15532" y="7754"/>
                    </a:lnTo>
                    <a:lnTo>
                      <a:pt x="15705" y="7655"/>
                    </a:lnTo>
                    <a:lnTo>
                      <a:pt x="15878" y="7544"/>
                    </a:lnTo>
                    <a:lnTo>
                      <a:pt x="16039" y="7433"/>
                    </a:lnTo>
                    <a:lnTo>
                      <a:pt x="16200" y="7309"/>
                    </a:lnTo>
                    <a:lnTo>
                      <a:pt x="16348" y="7173"/>
                    </a:lnTo>
                    <a:lnTo>
                      <a:pt x="16497" y="7037"/>
                    </a:lnTo>
                    <a:lnTo>
                      <a:pt x="16633" y="6889"/>
                    </a:lnTo>
                    <a:lnTo>
                      <a:pt x="16769" y="6740"/>
                    </a:lnTo>
                    <a:lnTo>
                      <a:pt x="16892" y="6579"/>
                    </a:lnTo>
                    <a:lnTo>
                      <a:pt x="17004" y="6419"/>
                    </a:lnTo>
                    <a:lnTo>
                      <a:pt x="17115" y="6246"/>
                    </a:lnTo>
                    <a:lnTo>
                      <a:pt x="17214" y="6072"/>
                    </a:lnTo>
                    <a:lnTo>
                      <a:pt x="17300" y="5887"/>
                    </a:lnTo>
                    <a:lnTo>
                      <a:pt x="17387" y="5701"/>
                    </a:lnTo>
                    <a:lnTo>
                      <a:pt x="17461" y="5504"/>
                    </a:lnTo>
                    <a:lnTo>
                      <a:pt x="17523" y="5318"/>
                    </a:lnTo>
                    <a:lnTo>
                      <a:pt x="17585" y="5120"/>
                    </a:lnTo>
                    <a:lnTo>
                      <a:pt x="17622" y="4922"/>
                    </a:lnTo>
                    <a:lnTo>
                      <a:pt x="17659" y="4725"/>
                    </a:lnTo>
                    <a:lnTo>
                      <a:pt x="17684" y="4527"/>
                    </a:lnTo>
                    <a:lnTo>
                      <a:pt x="17696" y="4329"/>
                    </a:lnTo>
                    <a:lnTo>
                      <a:pt x="17708" y="4119"/>
                    </a:lnTo>
                    <a:lnTo>
                      <a:pt x="17696" y="3921"/>
                    </a:lnTo>
                    <a:lnTo>
                      <a:pt x="17684" y="3723"/>
                    </a:lnTo>
                    <a:lnTo>
                      <a:pt x="17659" y="3525"/>
                    </a:lnTo>
                    <a:lnTo>
                      <a:pt x="17622" y="3327"/>
                    </a:lnTo>
                    <a:lnTo>
                      <a:pt x="17585" y="3129"/>
                    </a:lnTo>
                    <a:lnTo>
                      <a:pt x="17535" y="2932"/>
                    </a:lnTo>
                    <a:lnTo>
                      <a:pt x="17461" y="2746"/>
                    </a:lnTo>
                    <a:lnTo>
                      <a:pt x="17387" y="2548"/>
                    </a:lnTo>
                    <a:lnTo>
                      <a:pt x="17313" y="2363"/>
                    </a:lnTo>
                    <a:lnTo>
                      <a:pt x="17214" y="2177"/>
                    </a:lnTo>
                    <a:lnTo>
                      <a:pt x="17115" y="2004"/>
                    </a:lnTo>
                    <a:lnTo>
                      <a:pt x="17016" y="1831"/>
                    </a:lnTo>
                    <a:lnTo>
                      <a:pt x="16892" y="1670"/>
                    </a:lnTo>
                    <a:lnTo>
                      <a:pt x="16769" y="1509"/>
                    </a:lnTo>
                    <a:lnTo>
                      <a:pt x="16645" y="1361"/>
                    </a:lnTo>
                    <a:lnTo>
                      <a:pt x="16497" y="1213"/>
                    </a:lnTo>
                    <a:lnTo>
                      <a:pt x="16361" y="1077"/>
                    </a:lnTo>
                    <a:lnTo>
                      <a:pt x="16200" y="953"/>
                    </a:lnTo>
                    <a:lnTo>
                      <a:pt x="16051" y="829"/>
                    </a:lnTo>
                    <a:lnTo>
                      <a:pt x="15878" y="706"/>
                    </a:lnTo>
                    <a:lnTo>
                      <a:pt x="15718" y="594"/>
                    </a:lnTo>
                    <a:lnTo>
                      <a:pt x="15532" y="496"/>
                    </a:lnTo>
                    <a:lnTo>
                      <a:pt x="15347" y="409"/>
                    </a:lnTo>
                    <a:lnTo>
                      <a:pt x="15161" y="322"/>
                    </a:lnTo>
                    <a:lnTo>
                      <a:pt x="14976" y="248"/>
                    </a:lnTo>
                    <a:lnTo>
                      <a:pt x="14778" y="186"/>
                    </a:lnTo>
                    <a:lnTo>
                      <a:pt x="14580" y="137"/>
                    </a:lnTo>
                    <a:lnTo>
                      <a:pt x="14382" y="87"/>
                    </a:lnTo>
                    <a:lnTo>
                      <a:pt x="14184" y="50"/>
                    </a:lnTo>
                    <a:lnTo>
                      <a:pt x="13986" y="26"/>
                    </a:lnTo>
                    <a:lnTo>
                      <a:pt x="13789" y="13"/>
                    </a:lnTo>
                    <a:lnTo>
                      <a:pt x="135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3"/>
              <p:cNvSpPr/>
              <p:nvPr/>
            </p:nvSpPr>
            <p:spPr>
              <a:xfrm>
                <a:off x="5015542" y="3512320"/>
                <a:ext cx="372253" cy="337279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583" extrusionOk="0">
                    <a:moveTo>
                      <a:pt x="5800" y="0"/>
                    </a:moveTo>
                    <a:lnTo>
                      <a:pt x="5627" y="13"/>
                    </a:lnTo>
                    <a:lnTo>
                      <a:pt x="5454" y="38"/>
                    </a:lnTo>
                    <a:lnTo>
                      <a:pt x="5281" y="62"/>
                    </a:lnTo>
                    <a:lnTo>
                      <a:pt x="5108" y="99"/>
                    </a:lnTo>
                    <a:lnTo>
                      <a:pt x="4935" y="149"/>
                    </a:lnTo>
                    <a:lnTo>
                      <a:pt x="4762" y="198"/>
                    </a:lnTo>
                    <a:lnTo>
                      <a:pt x="4601" y="260"/>
                    </a:lnTo>
                    <a:lnTo>
                      <a:pt x="87" y="2127"/>
                    </a:lnTo>
                    <a:lnTo>
                      <a:pt x="260" y="2474"/>
                    </a:lnTo>
                    <a:lnTo>
                      <a:pt x="199" y="2671"/>
                    </a:lnTo>
                    <a:lnTo>
                      <a:pt x="137" y="2882"/>
                    </a:lnTo>
                    <a:lnTo>
                      <a:pt x="100" y="3092"/>
                    </a:lnTo>
                    <a:lnTo>
                      <a:pt x="50" y="3302"/>
                    </a:lnTo>
                    <a:lnTo>
                      <a:pt x="25" y="3525"/>
                    </a:lnTo>
                    <a:lnTo>
                      <a:pt x="13" y="3735"/>
                    </a:lnTo>
                    <a:lnTo>
                      <a:pt x="1" y="3957"/>
                    </a:lnTo>
                    <a:lnTo>
                      <a:pt x="1" y="4168"/>
                    </a:lnTo>
                    <a:lnTo>
                      <a:pt x="13" y="4390"/>
                    </a:lnTo>
                    <a:lnTo>
                      <a:pt x="25" y="4601"/>
                    </a:lnTo>
                    <a:lnTo>
                      <a:pt x="63" y="4811"/>
                    </a:lnTo>
                    <a:lnTo>
                      <a:pt x="100" y="5033"/>
                    </a:lnTo>
                    <a:lnTo>
                      <a:pt x="149" y="5244"/>
                    </a:lnTo>
                    <a:lnTo>
                      <a:pt x="199" y="5454"/>
                    </a:lnTo>
                    <a:lnTo>
                      <a:pt x="273" y="5652"/>
                    </a:lnTo>
                    <a:lnTo>
                      <a:pt x="347" y="5862"/>
                    </a:lnTo>
                    <a:lnTo>
                      <a:pt x="433" y="6060"/>
                    </a:lnTo>
                    <a:lnTo>
                      <a:pt x="520" y="6245"/>
                    </a:lnTo>
                    <a:lnTo>
                      <a:pt x="631" y="6443"/>
                    </a:lnTo>
                    <a:lnTo>
                      <a:pt x="743" y="6628"/>
                    </a:lnTo>
                    <a:lnTo>
                      <a:pt x="866" y="6802"/>
                    </a:lnTo>
                    <a:lnTo>
                      <a:pt x="990" y="6975"/>
                    </a:lnTo>
                    <a:lnTo>
                      <a:pt x="1126" y="7148"/>
                    </a:lnTo>
                    <a:lnTo>
                      <a:pt x="1274" y="7309"/>
                    </a:lnTo>
                    <a:lnTo>
                      <a:pt x="1423" y="7469"/>
                    </a:lnTo>
                    <a:lnTo>
                      <a:pt x="1571" y="7618"/>
                    </a:lnTo>
                    <a:lnTo>
                      <a:pt x="1744" y="7754"/>
                    </a:lnTo>
                    <a:lnTo>
                      <a:pt x="1905" y="7890"/>
                    </a:lnTo>
                    <a:lnTo>
                      <a:pt x="2091" y="8013"/>
                    </a:lnTo>
                    <a:lnTo>
                      <a:pt x="2264" y="8137"/>
                    </a:lnTo>
                    <a:lnTo>
                      <a:pt x="2449" y="8248"/>
                    </a:lnTo>
                    <a:lnTo>
                      <a:pt x="2647" y="8347"/>
                    </a:lnTo>
                    <a:lnTo>
                      <a:pt x="2968" y="8582"/>
                    </a:lnTo>
                    <a:lnTo>
                      <a:pt x="7297" y="6789"/>
                    </a:lnTo>
                    <a:lnTo>
                      <a:pt x="7457" y="6715"/>
                    </a:lnTo>
                    <a:lnTo>
                      <a:pt x="7618" y="6641"/>
                    </a:lnTo>
                    <a:lnTo>
                      <a:pt x="7779" y="6554"/>
                    </a:lnTo>
                    <a:lnTo>
                      <a:pt x="7927" y="6455"/>
                    </a:lnTo>
                    <a:lnTo>
                      <a:pt x="8063" y="6356"/>
                    </a:lnTo>
                    <a:lnTo>
                      <a:pt x="8199" y="6245"/>
                    </a:lnTo>
                    <a:lnTo>
                      <a:pt x="8335" y="6134"/>
                    </a:lnTo>
                    <a:lnTo>
                      <a:pt x="8459" y="6010"/>
                    </a:lnTo>
                    <a:lnTo>
                      <a:pt x="8570" y="5887"/>
                    </a:lnTo>
                    <a:lnTo>
                      <a:pt x="8682" y="5751"/>
                    </a:lnTo>
                    <a:lnTo>
                      <a:pt x="8793" y="5627"/>
                    </a:lnTo>
                    <a:lnTo>
                      <a:pt x="8879" y="5478"/>
                    </a:lnTo>
                    <a:lnTo>
                      <a:pt x="8978" y="5342"/>
                    </a:lnTo>
                    <a:lnTo>
                      <a:pt x="9065" y="5194"/>
                    </a:lnTo>
                    <a:lnTo>
                      <a:pt x="9139" y="5033"/>
                    </a:lnTo>
                    <a:lnTo>
                      <a:pt x="9201" y="4885"/>
                    </a:lnTo>
                    <a:lnTo>
                      <a:pt x="9263" y="4724"/>
                    </a:lnTo>
                    <a:lnTo>
                      <a:pt x="9325" y="4563"/>
                    </a:lnTo>
                    <a:lnTo>
                      <a:pt x="9362" y="4403"/>
                    </a:lnTo>
                    <a:lnTo>
                      <a:pt x="9399" y="4230"/>
                    </a:lnTo>
                    <a:lnTo>
                      <a:pt x="9436" y="4069"/>
                    </a:lnTo>
                    <a:lnTo>
                      <a:pt x="9461" y="3896"/>
                    </a:lnTo>
                    <a:lnTo>
                      <a:pt x="9473" y="3723"/>
                    </a:lnTo>
                    <a:lnTo>
                      <a:pt x="9473" y="3549"/>
                    </a:lnTo>
                    <a:lnTo>
                      <a:pt x="9473" y="3376"/>
                    </a:lnTo>
                    <a:lnTo>
                      <a:pt x="9461" y="3203"/>
                    </a:lnTo>
                    <a:lnTo>
                      <a:pt x="9448" y="3030"/>
                    </a:lnTo>
                    <a:lnTo>
                      <a:pt x="9411" y="2857"/>
                    </a:lnTo>
                    <a:lnTo>
                      <a:pt x="9374" y="2696"/>
                    </a:lnTo>
                    <a:lnTo>
                      <a:pt x="9325" y="2523"/>
                    </a:lnTo>
                    <a:lnTo>
                      <a:pt x="9275" y="2350"/>
                    </a:lnTo>
                    <a:lnTo>
                      <a:pt x="9213" y="2177"/>
                    </a:lnTo>
                    <a:lnTo>
                      <a:pt x="9139" y="2016"/>
                    </a:lnTo>
                    <a:lnTo>
                      <a:pt x="9052" y="1855"/>
                    </a:lnTo>
                    <a:lnTo>
                      <a:pt x="8966" y="1695"/>
                    </a:lnTo>
                    <a:lnTo>
                      <a:pt x="8867" y="1546"/>
                    </a:lnTo>
                    <a:lnTo>
                      <a:pt x="8768" y="1410"/>
                    </a:lnTo>
                    <a:lnTo>
                      <a:pt x="8657" y="1274"/>
                    </a:lnTo>
                    <a:lnTo>
                      <a:pt x="8545" y="1138"/>
                    </a:lnTo>
                    <a:lnTo>
                      <a:pt x="8434" y="1014"/>
                    </a:lnTo>
                    <a:lnTo>
                      <a:pt x="8298" y="903"/>
                    </a:lnTo>
                    <a:lnTo>
                      <a:pt x="8175" y="792"/>
                    </a:lnTo>
                    <a:lnTo>
                      <a:pt x="8038" y="681"/>
                    </a:lnTo>
                    <a:lnTo>
                      <a:pt x="7902" y="594"/>
                    </a:lnTo>
                    <a:lnTo>
                      <a:pt x="7754" y="495"/>
                    </a:lnTo>
                    <a:lnTo>
                      <a:pt x="7606" y="421"/>
                    </a:lnTo>
                    <a:lnTo>
                      <a:pt x="7457" y="334"/>
                    </a:lnTo>
                    <a:lnTo>
                      <a:pt x="7297" y="272"/>
                    </a:lnTo>
                    <a:lnTo>
                      <a:pt x="7136" y="211"/>
                    </a:lnTo>
                    <a:lnTo>
                      <a:pt x="6975" y="161"/>
                    </a:lnTo>
                    <a:lnTo>
                      <a:pt x="6814" y="112"/>
                    </a:lnTo>
                    <a:lnTo>
                      <a:pt x="6654" y="75"/>
                    </a:lnTo>
                    <a:lnTo>
                      <a:pt x="6480" y="38"/>
                    </a:lnTo>
                    <a:lnTo>
                      <a:pt x="6307" y="13"/>
                    </a:lnTo>
                    <a:lnTo>
                      <a:pt x="614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3"/>
              <p:cNvSpPr/>
              <p:nvPr/>
            </p:nvSpPr>
            <p:spPr>
              <a:xfrm>
                <a:off x="4992711" y="3488977"/>
                <a:ext cx="418426" cy="383452"/>
              </a:xfrm>
              <a:custGeom>
                <a:avLst/>
                <a:gdLst/>
                <a:ahLst/>
                <a:cxnLst/>
                <a:rect l="l" t="t" r="r" b="b"/>
                <a:pathLst>
                  <a:path w="10648" h="9758" extrusionOk="0">
                    <a:moveTo>
                      <a:pt x="6530" y="1176"/>
                    </a:moveTo>
                    <a:lnTo>
                      <a:pt x="6814" y="1188"/>
                    </a:lnTo>
                    <a:lnTo>
                      <a:pt x="7098" y="1237"/>
                    </a:lnTo>
                    <a:lnTo>
                      <a:pt x="7383" y="1299"/>
                    </a:lnTo>
                    <a:lnTo>
                      <a:pt x="7655" y="1411"/>
                    </a:lnTo>
                    <a:lnTo>
                      <a:pt x="7915" y="1534"/>
                    </a:lnTo>
                    <a:lnTo>
                      <a:pt x="8174" y="1683"/>
                    </a:lnTo>
                    <a:lnTo>
                      <a:pt x="8397" y="1856"/>
                    </a:lnTo>
                    <a:lnTo>
                      <a:pt x="8619" y="2041"/>
                    </a:lnTo>
                    <a:lnTo>
                      <a:pt x="8805" y="2251"/>
                    </a:lnTo>
                    <a:lnTo>
                      <a:pt x="8978" y="2486"/>
                    </a:lnTo>
                    <a:lnTo>
                      <a:pt x="9126" y="2734"/>
                    </a:lnTo>
                    <a:lnTo>
                      <a:pt x="9250" y="2993"/>
                    </a:lnTo>
                    <a:lnTo>
                      <a:pt x="9349" y="3278"/>
                    </a:lnTo>
                    <a:lnTo>
                      <a:pt x="9423" y="3550"/>
                    </a:lnTo>
                    <a:lnTo>
                      <a:pt x="9460" y="3834"/>
                    </a:lnTo>
                    <a:lnTo>
                      <a:pt x="9473" y="4119"/>
                    </a:lnTo>
                    <a:lnTo>
                      <a:pt x="9460" y="4403"/>
                    </a:lnTo>
                    <a:lnTo>
                      <a:pt x="9411" y="4688"/>
                    </a:lnTo>
                    <a:lnTo>
                      <a:pt x="9349" y="4972"/>
                    </a:lnTo>
                    <a:lnTo>
                      <a:pt x="9250" y="5256"/>
                    </a:lnTo>
                    <a:lnTo>
                      <a:pt x="9114" y="5516"/>
                    </a:lnTo>
                    <a:lnTo>
                      <a:pt x="8966" y="5763"/>
                    </a:lnTo>
                    <a:lnTo>
                      <a:pt x="8805" y="5998"/>
                    </a:lnTo>
                    <a:lnTo>
                      <a:pt x="8607" y="6208"/>
                    </a:lnTo>
                    <a:lnTo>
                      <a:pt x="8397" y="6406"/>
                    </a:lnTo>
                    <a:lnTo>
                      <a:pt x="8162" y="6579"/>
                    </a:lnTo>
                    <a:lnTo>
                      <a:pt x="7915" y="6728"/>
                    </a:lnTo>
                    <a:lnTo>
                      <a:pt x="7655" y="6852"/>
                    </a:lnTo>
                    <a:lnTo>
                      <a:pt x="3624" y="8509"/>
                    </a:lnTo>
                    <a:lnTo>
                      <a:pt x="3574" y="8471"/>
                    </a:lnTo>
                    <a:lnTo>
                      <a:pt x="3488" y="8422"/>
                    </a:lnTo>
                    <a:lnTo>
                      <a:pt x="3315" y="8335"/>
                    </a:lnTo>
                    <a:lnTo>
                      <a:pt x="3154" y="8236"/>
                    </a:lnTo>
                    <a:lnTo>
                      <a:pt x="2993" y="8125"/>
                    </a:lnTo>
                    <a:lnTo>
                      <a:pt x="2845" y="8014"/>
                    </a:lnTo>
                    <a:lnTo>
                      <a:pt x="2696" y="7903"/>
                    </a:lnTo>
                    <a:lnTo>
                      <a:pt x="2548" y="7779"/>
                    </a:lnTo>
                    <a:lnTo>
                      <a:pt x="2412" y="7643"/>
                    </a:lnTo>
                    <a:lnTo>
                      <a:pt x="2276" y="7507"/>
                    </a:lnTo>
                    <a:lnTo>
                      <a:pt x="2152" y="7359"/>
                    </a:lnTo>
                    <a:lnTo>
                      <a:pt x="2041" y="7222"/>
                    </a:lnTo>
                    <a:lnTo>
                      <a:pt x="1917" y="7062"/>
                    </a:lnTo>
                    <a:lnTo>
                      <a:pt x="1818" y="6901"/>
                    </a:lnTo>
                    <a:lnTo>
                      <a:pt x="1719" y="6740"/>
                    </a:lnTo>
                    <a:lnTo>
                      <a:pt x="1620" y="6579"/>
                    </a:lnTo>
                    <a:lnTo>
                      <a:pt x="1546" y="6406"/>
                    </a:lnTo>
                    <a:lnTo>
                      <a:pt x="1472" y="6233"/>
                    </a:lnTo>
                    <a:lnTo>
                      <a:pt x="1398" y="6060"/>
                    </a:lnTo>
                    <a:lnTo>
                      <a:pt x="1348" y="5875"/>
                    </a:lnTo>
                    <a:lnTo>
                      <a:pt x="1287" y="5689"/>
                    </a:lnTo>
                    <a:lnTo>
                      <a:pt x="1249" y="5504"/>
                    </a:lnTo>
                    <a:lnTo>
                      <a:pt x="1212" y="5318"/>
                    </a:lnTo>
                    <a:lnTo>
                      <a:pt x="1188" y="5133"/>
                    </a:lnTo>
                    <a:lnTo>
                      <a:pt x="1175" y="4935"/>
                    </a:lnTo>
                    <a:lnTo>
                      <a:pt x="1163" y="4749"/>
                    </a:lnTo>
                    <a:lnTo>
                      <a:pt x="1163" y="4564"/>
                    </a:lnTo>
                    <a:lnTo>
                      <a:pt x="1175" y="4366"/>
                    </a:lnTo>
                    <a:lnTo>
                      <a:pt x="1188" y="4181"/>
                    </a:lnTo>
                    <a:lnTo>
                      <a:pt x="1212" y="3995"/>
                    </a:lnTo>
                    <a:lnTo>
                      <a:pt x="1249" y="3810"/>
                    </a:lnTo>
                    <a:lnTo>
                      <a:pt x="1287" y="3624"/>
                    </a:lnTo>
                    <a:lnTo>
                      <a:pt x="1336" y="3439"/>
                    </a:lnTo>
                    <a:lnTo>
                      <a:pt x="1398" y="3253"/>
                    </a:lnTo>
                    <a:lnTo>
                      <a:pt x="1423" y="3154"/>
                    </a:lnTo>
                    <a:lnTo>
                      <a:pt x="1435" y="3043"/>
                    </a:lnTo>
                    <a:lnTo>
                      <a:pt x="5404" y="1398"/>
                    </a:lnTo>
                    <a:lnTo>
                      <a:pt x="5676" y="1299"/>
                    </a:lnTo>
                    <a:lnTo>
                      <a:pt x="5961" y="1225"/>
                    </a:lnTo>
                    <a:lnTo>
                      <a:pt x="6245" y="1188"/>
                    </a:lnTo>
                    <a:lnTo>
                      <a:pt x="6530" y="1176"/>
                    </a:lnTo>
                    <a:close/>
                    <a:moveTo>
                      <a:pt x="6530" y="1"/>
                    </a:moveTo>
                    <a:lnTo>
                      <a:pt x="6332" y="13"/>
                    </a:lnTo>
                    <a:lnTo>
                      <a:pt x="6122" y="26"/>
                    </a:lnTo>
                    <a:lnTo>
                      <a:pt x="5924" y="50"/>
                    </a:lnTo>
                    <a:lnTo>
                      <a:pt x="5726" y="87"/>
                    </a:lnTo>
                    <a:lnTo>
                      <a:pt x="5528" y="125"/>
                    </a:lnTo>
                    <a:lnTo>
                      <a:pt x="5343" y="186"/>
                    </a:lnTo>
                    <a:lnTo>
                      <a:pt x="5145" y="248"/>
                    </a:lnTo>
                    <a:lnTo>
                      <a:pt x="4959" y="322"/>
                    </a:lnTo>
                    <a:lnTo>
                      <a:pt x="446" y="2190"/>
                    </a:lnTo>
                    <a:lnTo>
                      <a:pt x="334" y="2239"/>
                    </a:lnTo>
                    <a:lnTo>
                      <a:pt x="235" y="2326"/>
                    </a:lnTo>
                    <a:lnTo>
                      <a:pt x="161" y="2425"/>
                    </a:lnTo>
                    <a:lnTo>
                      <a:pt x="112" y="2523"/>
                    </a:lnTo>
                    <a:lnTo>
                      <a:pt x="87" y="2647"/>
                    </a:lnTo>
                    <a:lnTo>
                      <a:pt x="87" y="2771"/>
                    </a:lnTo>
                    <a:lnTo>
                      <a:pt x="99" y="2894"/>
                    </a:lnTo>
                    <a:lnTo>
                      <a:pt x="149" y="3006"/>
                    </a:lnTo>
                    <a:lnTo>
                      <a:pt x="211" y="3117"/>
                    </a:lnTo>
                    <a:lnTo>
                      <a:pt x="161" y="3340"/>
                    </a:lnTo>
                    <a:lnTo>
                      <a:pt x="99" y="3562"/>
                    </a:lnTo>
                    <a:lnTo>
                      <a:pt x="62" y="3785"/>
                    </a:lnTo>
                    <a:lnTo>
                      <a:pt x="38" y="4007"/>
                    </a:lnTo>
                    <a:lnTo>
                      <a:pt x="13" y="4230"/>
                    </a:lnTo>
                    <a:lnTo>
                      <a:pt x="0" y="4453"/>
                    </a:lnTo>
                    <a:lnTo>
                      <a:pt x="0" y="4688"/>
                    </a:lnTo>
                    <a:lnTo>
                      <a:pt x="0" y="4910"/>
                    </a:lnTo>
                    <a:lnTo>
                      <a:pt x="13" y="5133"/>
                    </a:lnTo>
                    <a:lnTo>
                      <a:pt x="38" y="5368"/>
                    </a:lnTo>
                    <a:lnTo>
                      <a:pt x="75" y="5590"/>
                    </a:lnTo>
                    <a:lnTo>
                      <a:pt x="124" y="5813"/>
                    </a:lnTo>
                    <a:lnTo>
                      <a:pt x="174" y="6023"/>
                    </a:lnTo>
                    <a:lnTo>
                      <a:pt x="235" y="6246"/>
                    </a:lnTo>
                    <a:lnTo>
                      <a:pt x="310" y="6456"/>
                    </a:lnTo>
                    <a:lnTo>
                      <a:pt x="384" y="6666"/>
                    </a:lnTo>
                    <a:lnTo>
                      <a:pt x="483" y="6889"/>
                    </a:lnTo>
                    <a:lnTo>
                      <a:pt x="582" y="7111"/>
                    </a:lnTo>
                    <a:lnTo>
                      <a:pt x="693" y="7321"/>
                    </a:lnTo>
                    <a:lnTo>
                      <a:pt x="817" y="7519"/>
                    </a:lnTo>
                    <a:lnTo>
                      <a:pt x="953" y="7717"/>
                    </a:lnTo>
                    <a:lnTo>
                      <a:pt x="1101" y="7915"/>
                    </a:lnTo>
                    <a:lnTo>
                      <a:pt x="1249" y="8100"/>
                    </a:lnTo>
                    <a:lnTo>
                      <a:pt x="1410" y="8286"/>
                    </a:lnTo>
                    <a:lnTo>
                      <a:pt x="1571" y="8459"/>
                    </a:lnTo>
                    <a:lnTo>
                      <a:pt x="1744" y="8620"/>
                    </a:lnTo>
                    <a:lnTo>
                      <a:pt x="1930" y="8781"/>
                    </a:lnTo>
                    <a:lnTo>
                      <a:pt x="2115" y="8929"/>
                    </a:lnTo>
                    <a:lnTo>
                      <a:pt x="2301" y="9077"/>
                    </a:lnTo>
                    <a:lnTo>
                      <a:pt x="2511" y="9201"/>
                    </a:lnTo>
                    <a:lnTo>
                      <a:pt x="2709" y="9325"/>
                    </a:lnTo>
                    <a:lnTo>
                      <a:pt x="2919" y="9436"/>
                    </a:lnTo>
                    <a:lnTo>
                      <a:pt x="3203" y="9646"/>
                    </a:lnTo>
                    <a:lnTo>
                      <a:pt x="3290" y="9696"/>
                    </a:lnTo>
                    <a:lnTo>
                      <a:pt x="3376" y="9733"/>
                    </a:lnTo>
                    <a:lnTo>
                      <a:pt x="3463" y="9757"/>
                    </a:lnTo>
                    <a:lnTo>
                      <a:pt x="3549" y="9757"/>
                    </a:lnTo>
                    <a:lnTo>
                      <a:pt x="3661" y="9745"/>
                    </a:lnTo>
                    <a:lnTo>
                      <a:pt x="3772" y="9720"/>
                    </a:lnTo>
                    <a:lnTo>
                      <a:pt x="8100" y="7927"/>
                    </a:lnTo>
                    <a:lnTo>
                      <a:pt x="8298" y="7841"/>
                    </a:lnTo>
                    <a:lnTo>
                      <a:pt x="8483" y="7742"/>
                    </a:lnTo>
                    <a:lnTo>
                      <a:pt x="8657" y="7643"/>
                    </a:lnTo>
                    <a:lnTo>
                      <a:pt x="8830" y="7532"/>
                    </a:lnTo>
                    <a:lnTo>
                      <a:pt x="9003" y="7420"/>
                    </a:lnTo>
                    <a:lnTo>
                      <a:pt x="9164" y="7284"/>
                    </a:lnTo>
                    <a:lnTo>
                      <a:pt x="9312" y="7161"/>
                    </a:lnTo>
                    <a:lnTo>
                      <a:pt x="9460" y="7012"/>
                    </a:lnTo>
                    <a:lnTo>
                      <a:pt x="9596" y="6876"/>
                    </a:lnTo>
                    <a:lnTo>
                      <a:pt x="9720" y="6715"/>
                    </a:lnTo>
                    <a:lnTo>
                      <a:pt x="9844" y="6567"/>
                    </a:lnTo>
                    <a:lnTo>
                      <a:pt x="9955" y="6394"/>
                    </a:lnTo>
                    <a:lnTo>
                      <a:pt x="10066" y="6233"/>
                    </a:lnTo>
                    <a:lnTo>
                      <a:pt x="10153" y="6060"/>
                    </a:lnTo>
                    <a:lnTo>
                      <a:pt x="10252" y="5887"/>
                    </a:lnTo>
                    <a:lnTo>
                      <a:pt x="10326" y="5701"/>
                    </a:lnTo>
                    <a:lnTo>
                      <a:pt x="10400" y="5516"/>
                    </a:lnTo>
                    <a:lnTo>
                      <a:pt x="10462" y="5331"/>
                    </a:lnTo>
                    <a:lnTo>
                      <a:pt x="10511" y="5133"/>
                    </a:lnTo>
                    <a:lnTo>
                      <a:pt x="10561" y="4947"/>
                    </a:lnTo>
                    <a:lnTo>
                      <a:pt x="10598" y="4749"/>
                    </a:lnTo>
                    <a:lnTo>
                      <a:pt x="10623" y="4551"/>
                    </a:lnTo>
                    <a:lnTo>
                      <a:pt x="10635" y="4354"/>
                    </a:lnTo>
                    <a:lnTo>
                      <a:pt x="10647" y="4156"/>
                    </a:lnTo>
                    <a:lnTo>
                      <a:pt x="10635" y="3958"/>
                    </a:lnTo>
                    <a:lnTo>
                      <a:pt x="10623" y="3748"/>
                    </a:lnTo>
                    <a:lnTo>
                      <a:pt x="10598" y="3550"/>
                    </a:lnTo>
                    <a:lnTo>
                      <a:pt x="10573" y="3352"/>
                    </a:lnTo>
                    <a:lnTo>
                      <a:pt x="10524" y="3142"/>
                    </a:lnTo>
                    <a:lnTo>
                      <a:pt x="10474" y="2944"/>
                    </a:lnTo>
                    <a:lnTo>
                      <a:pt x="10413" y="2746"/>
                    </a:lnTo>
                    <a:lnTo>
                      <a:pt x="10326" y="2548"/>
                    </a:lnTo>
                    <a:lnTo>
                      <a:pt x="10252" y="2363"/>
                    </a:lnTo>
                    <a:lnTo>
                      <a:pt x="10153" y="2177"/>
                    </a:lnTo>
                    <a:lnTo>
                      <a:pt x="10054" y="2004"/>
                    </a:lnTo>
                    <a:lnTo>
                      <a:pt x="9955" y="1831"/>
                    </a:lnTo>
                    <a:lnTo>
                      <a:pt x="9831" y="1670"/>
                    </a:lnTo>
                    <a:lnTo>
                      <a:pt x="9708" y="1509"/>
                    </a:lnTo>
                    <a:lnTo>
                      <a:pt x="9584" y="1361"/>
                    </a:lnTo>
                    <a:lnTo>
                      <a:pt x="9436" y="1213"/>
                    </a:lnTo>
                    <a:lnTo>
                      <a:pt x="9300" y="1077"/>
                    </a:lnTo>
                    <a:lnTo>
                      <a:pt x="9139" y="953"/>
                    </a:lnTo>
                    <a:lnTo>
                      <a:pt x="8990" y="829"/>
                    </a:lnTo>
                    <a:lnTo>
                      <a:pt x="8817" y="706"/>
                    </a:lnTo>
                    <a:lnTo>
                      <a:pt x="8657" y="594"/>
                    </a:lnTo>
                    <a:lnTo>
                      <a:pt x="8471" y="496"/>
                    </a:lnTo>
                    <a:lnTo>
                      <a:pt x="8286" y="409"/>
                    </a:lnTo>
                    <a:lnTo>
                      <a:pt x="8100" y="322"/>
                    </a:lnTo>
                    <a:lnTo>
                      <a:pt x="7915" y="248"/>
                    </a:lnTo>
                    <a:lnTo>
                      <a:pt x="7717" y="186"/>
                    </a:lnTo>
                    <a:lnTo>
                      <a:pt x="7519" y="137"/>
                    </a:lnTo>
                    <a:lnTo>
                      <a:pt x="7321" y="87"/>
                    </a:lnTo>
                    <a:lnTo>
                      <a:pt x="7123" y="50"/>
                    </a:lnTo>
                    <a:lnTo>
                      <a:pt x="6925" y="26"/>
                    </a:lnTo>
                    <a:lnTo>
                      <a:pt x="6728" y="13"/>
                    </a:lnTo>
                    <a:lnTo>
                      <a:pt x="653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3"/>
              <p:cNvSpPr/>
              <p:nvPr/>
            </p:nvSpPr>
            <p:spPr>
              <a:xfrm>
                <a:off x="5035977" y="3640113"/>
                <a:ext cx="351819" cy="209488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5331" extrusionOk="0">
                    <a:moveTo>
                      <a:pt x="8941" y="1"/>
                    </a:moveTo>
                    <a:lnTo>
                      <a:pt x="8359" y="285"/>
                    </a:lnTo>
                    <a:lnTo>
                      <a:pt x="7766" y="557"/>
                    </a:lnTo>
                    <a:lnTo>
                      <a:pt x="7185" y="817"/>
                    </a:lnTo>
                    <a:lnTo>
                      <a:pt x="6603" y="1052"/>
                    </a:lnTo>
                    <a:lnTo>
                      <a:pt x="6035" y="1287"/>
                    </a:lnTo>
                    <a:lnTo>
                      <a:pt x="5453" y="1497"/>
                    </a:lnTo>
                    <a:lnTo>
                      <a:pt x="4885" y="1695"/>
                    </a:lnTo>
                    <a:lnTo>
                      <a:pt x="4316" y="1893"/>
                    </a:lnTo>
                    <a:lnTo>
                      <a:pt x="3759" y="2066"/>
                    </a:lnTo>
                    <a:lnTo>
                      <a:pt x="3203" y="2226"/>
                    </a:lnTo>
                    <a:lnTo>
                      <a:pt x="2659" y="2387"/>
                    </a:lnTo>
                    <a:lnTo>
                      <a:pt x="2115" y="2523"/>
                    </a:lnTo>
                    <a:lnTo>
                      <a:pt x="1571" y="2659"/>
                    </a:lnTo>
                    <a:lnTo>
                      <a:pt x="1039" y="2783"/>
                    </a:lnTo>
                    <a:lnTo>
                      <a:pt x="519" y="2894"/>
                    </a:lnTo>
                    <a:lnTo>
                      <a:pt x="0" y="2993"/>
                    </a:lnTo>
                    <a:lnTo>
                      <a:pt x="87" y="3154"/>
                    </a:lnTo>
                    <a:lnTo>
                      <a:pt x="186" y="3327"/>
                    </a:lnTo>
                    <a:lnTo>
                      <a:pt x="297" y="3475"/>
                    </a:lnTo>
                    <a:lnTo>
                      <a:pt x="396" y="3636"/>
                    </a:lnTo>
                    <a:lnTo>
                      <a:pt x="643" y="3933"/>
                    </a:lnTo>
                    <a:lnTo>
                      <a:pt x="903" y="4205"/>
                    </a:lnTo>
                    <a:lnTo>
                      <a:pt x="1175" y="4465"/>
                    </a:lnTo>
                    <a:lnTo>
                      <a:pt x="1323" y="4588"/>
                    </a:lnTo>
                    <a:lnTo>
                      <a:pt x="1472" y="4700"/>
                    </a:lnTo>
                    <a:lnTo>
                      <a:pt x="1632" y="4811"/>
                    </a:lnTo>
                    <a:lnTo>
                      <a:pt x="1793" y="4910"/>
                    </a:lnTo>
                    <a:lnTo>
                      <a:pt x="1954" y="5009"/>
                    </a:lnTo>
                    <a:lnTo>
                      <a:pt x="2127" y="5095"/>
                    </a:lnTo>
                    <a:lnTo>
                      <a:pt x="2448" y="5330"/>
                    </a:lnTo>
                    <a:lnTo>
                      <a:pt x="6777" y="3537"/>
                    </a:lnTo>
                    <a:lnTo>
                      <a:pt x="7036" y="3414"/>
                    </a:lnTo>
                    <a:lnTo>
                      <a:pt x="7284" y="3278"/>
                    </a:lnTo>
                    <a:lnTo>
                      <a:pt x="7518" y="3117"/>
                    </a:lnTo>
                    <a:lnTo>
                      <a:pt x="7741" y="2944"/>
                    </a:lnTo>
                    <a:lnTo>
                      <a:pt x="7939" y="2758"/>
                    </a:lnTo>
                    <a:lnTo>
                      <a:pt x="8124" y="2548"/>
                    </a:lnTo>
                    <a:lnTo>
                      <a:pt x="8298" y="2338"/>
                    </a:lnTo>
                    <a:lnTo>
                      <a:pt x="8446" y="2103"/>
                    </a:lnTo>
                    <a:lnTo>
                      <a:pt x="8570" y="1868"/>
                    </a:lnTo>
                    <a:lnTo>
                      <a:pt x="8693" y="1621"/>
                    </a:lnTo>
                    <a:lnTo>
                      <a:pt x="8780" y="1361"/>
                    </a:lnTo>
                    <a:lnTo>
                      <a:pt x="8854" y="1101"/>
                    </a:lnTo>
                    <a:lnTo>
                      <a:pt x="8903" y="829"/>
                    </a:lnTo>
                    <a:lnTo>
                      <a:pt x="8941" y="557"/>
                    </a:lnTo>
                    <a:lnTo>
                      <a:pt x="8953" y="285"/>
                    </a:lnTo>
                    <a:lnTo>
                      <a:pt x="8941" y="1"/>
                    </a:lnTo>
                    <a:close/>
                  </a:path>
                </a:pathLst>
              </a:custGeom>
              <a:solidFill>
                <a:srgbClr val="A177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3"/>
              <p:cNvSpPr/>
              <p:nvPr/>
            </p:nvSpPr>
            <p:spPr>
              <a:xfrm>
                <a:off x="5013106" y="3617282"/>
                <a:ext cx="397560" cy="255150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6493" extrusionOk="0">
                    <a:moveTo>
                      <a:pt x="8867" y="1546"/>
                    </a:moveTo>
                    <a:lnTo>
                      <a:pt x="8830" y="1719"/>
                    </a:lnTo>
                    <a:lnTo>
                      <a:pt x="8768" y="1880"/>
                    </a:lnTo>
                    <a:lnTo>
                      <a:pt x="8706" y="2041"/>
                    </a:lnTo>
                    <a:lnTo>
                      <a:pt x="8632" y="2189"/>
                    </a:lnTo>
                    <a:lnTo>
                      <a:pt x="8546" y="2350"/>
                    </a:lnTo>
                    <a:lnTo>
                      <a:pt x="8459" y="2486"/>
                    </a:lnTo>
                    <a:lnTo>
                      <a:pt x="8360" y="2634"/>
                    </a:lnTo>
                    <a:lnTo>
                      <a:pt x="8261" y="2770"/>
                    </a:lnTo>
                    <a:lnTo>
                      <a:pt x="8138" y="2894"/>
                    </a:lnTo>
                    <a:lnTo>
                      <a:pt x="8014" y="3018"/>
                    </a:lnTo>
                    <a:lnTo>
                      <a:pt x="7890" y="3129"/>
                    </a:lnTo>
                    <a:lnTo>
                      <a:pt x="7754" y="3240"/>
                    </a:lnTo>
                    <a:lnTo>
                      <a:pt x="7606" y="3339"/>
                    </a:lnTo>
                    <a:lnTo>
                      <a:pt x="7457" y="3426"/>
                    </a:lnTo>
                    <a:lnTo>
                      <a:pt x="7297" y="3512"/>
                    </a:lnTo>
                    <a:lnTo>
                      <a:pt x="7136" y="3587"/>
                    </a:lnTo>
                    <a:lnTo>
                      <a:pt x="3105" y="5244"/>
                    </a:lnTo>
                    <a:lnTo>
                      <a:pt x="3055" y="5206"/>
                    </a:lnTo>
                    <a:lnTo>
                      <a:pt x="2969" y="5157"/>
                    </a:lnTo>
                    <a:lnTo>
                      <a:pt x="2758" y="5046"/>
                    </a:lnTo>
                    <a:lnTo>
                      <a:pt x="2561" y="4922"/>
                    </a:lnTo>
                    <a:lnTo>
                      <a:pt x="2375" y="4786"/>
                    </a:lnTo>
                    <a:lnTo>
                      <a:pt x="2190" y="4650"/>
                    </a:lnTo>
                    <a:lnTo>
                      <a:pt x="2016" y="4489"/>
                    </a:lnTo>
                    <a:lnTo>
                      <a:pt x="1843" y="4328"/>
                    </a:lnTo>
                    <a:lnTo>
                      <a:pt x="1683" y="4155"/>
                    </a:lnTo>
                    <a:lnTo>
                      <a:pt x="1534" y="3982"/>
                    </a:lnTo>
                    <a:lnTo>
                      <a:pt x="2486" y="3760"/>
                    </a:lnTo>
                    <a:lnTo>
                      <a:pt x="3426" y="3512"/>
                    </a:lnTo>
                    <a:lnTo>
                      <a:pt x="4366" y="3253"/>
                    </a:lnTo>
                    <a:lnTo>
                      <a:pt x="5281" y="2956"/>
                    </a:lnTo>
                    <a:lnTo>
                      <a:pt x="6196" y="2647"/>
                    </a:lnTo>
                    <a:lnTo>
                      <a:pt x="7099" y="2300"/>
                    </a:lnTo>
                    <a:lnTo>
                      <a:pt x="7989" y="1942"/>
                    </a:lnTo>
                    <a:lnTo>
                      <a:pt x="8867" y="1546"/>
                    </a:lnTo>
                    <a:close/>
                    <a:moveTo>
                      <a:pt x="9473" y="0"/>
                    </a:moveTo>
                    <a:lnTo>
                      <a:pt x="9399" y="13"/>
                    </a:lnTo>
                    <a:lnTo>
                      <a:pt x="9337" y="38"/>
                    </a:lnTo>
                    <a:lnTo>
                      <a:pt x="9263" y="62"/>
                    </a:lnTo>
                    <a:lnTo>
                      <a:pt x="8744" y="310"/>
                    </a:lnTo>
                    <a:lnTo>
                      <a:pt x="8224" y="557"/>
                    </a:lnTo>
                    <a:lnTo>
                      <a:pt x="7692" y="792"/>
                    </a:lnTo>
                    <a:lnTo>
                      <a:pt x="7161" y="1014"/>
                    </a:lnTo>
                    <a:lnTo>
                      <a:pt x="6629" y="1237"/>
                    </a:lnTo>
                    <a:lnTo>
                      <a:pt x="6085" y="1435"/>
                    </a:lnTo>
                    <a:lnTo>
                      <a:pt x="5541" y="1633"/>
                    </a:lnTo>
                    <a:lnTo>
                      <a:pt x="4997" y="1831"/>
                    </a:lnTo>
                    <a:lnTo>
                      <a:pt x="4440" y="2004"/>
                    </a:lnTo>
                    <a:lnTo>
                      <a:pt x="3884" y="2177"/>
                    </a:lnTo>
                    <a:lnTo>
                      <a:pt x="3327" y="2338"/>
                    </a:lnTo>
                    <a:lnTo>
                      <a:pt x="2758" y="2486"/>
                    </a:lnTo>
                    <a:lnTo>
                      <a:pt x="2190" y="2622"/>
                    </a:lnTo>
                    <a:lnTo>
                      <a:pt x="1621" y="2758"/>
                    </a:lnTo>
                    <a:lnTo>
                      <a:pt x="1052" y="2882"/>
                    </a:lnTo>
                    <a:lnTo>
                      <a:pt x="471" y="2993"/>
                    </a:lnTo>
                    <a:lnTo>
                      <a:pt x="409" y="3018"/>
                    </a:lnTo>
                    <a:lnTo>
                      <a:pt x="347" y="3042"/>
                    </a:lnTo>
                    <a:lnTo>
                      <a:pt x="285" y="3067"/>
                    </a:lnTo>
                    <a:lnTo>
                      <a:pt x="236" y="3104"/>
                    </a:lnTo>
                    <a:lnTo>
                      <a:pt x="174" y="3154"/>
                    </a:lnTo>
                    <a:lnTo>
                      <a:pt x="137" y="3203"/>
                    </a:lnTo>
                    <a:lnTo>
                      <a:pt x="87" y="3253"/>
                    </a:lnTo>
                    <a:lnTo>
                      <a:pt x="63" y="3314"/>
                    </a:lnTo>
                    <a:lnTo>
                      <a:pt x="38" y="3376"/>
                    </a:lnTo>
                    <a:lnTo>
                      <a:pt x="13" y="3438"/>
                    </a:lnTo>
                    <a:lnTo>
                      <a:pt x="1" y="3512"/>
                    </a:lnTo>
                    <a:lnTo>
                      <a:pt x="1" y="3574"/>
                    </a:lnTo>
                    <a:lnTo>
                      <a:pt x="1" y="3648"/>
                    </a:lnTo>
                    <a:lnTo>
                      <a:pt x="13" y="3710"/>
                    </a:lnTo>
                    <a:lnTo>
                      <a:pt x="38" y="3772"/>
                    </a:lnTo>
                    <a:lnTo>
                      <a:pt x="63" y="3834"/>
                    </a:lnTo>
                    <a:lnTo>
                      <a:pt x="162" y="4019"/>
                    </a:lnTo>
                    <a:lnTo>
                      <a:pt x="273" y="4205"/>
                    </a:lnTo>
                    <a:lnTo>
                      <a:pt x="384" y="4378"/>
                    </a:lnTo>
                    <a:lnTo>
                      <a:pt x="508" y="4551"/>
                    </a:lnTo>
                    <a:lnTo>
                      <a:pt x="632" y="4724"/>
                    </a:lnTo>
                    <a:lnTo>
                      <a:pt x="768" y="4885"/>
                    </a:lnTo>
                    <a:lnTo>
                      <a:pt x="904" y="5046"/>
                    </a:lnTo>
                    <a:lnTo>
                      <a:pt x="1052" y="5194"/>
                    </a:lnTo>
                    <a:lnTo>
                      <a:pt x="1200" y="5342"/>
                    </a:lnTo>
                    <a:lnTo>
                      <a:pt x="1361" y="5478"/>
                    </a:lnTo>
                    <a:lnTo>
                      <a:pt x="1522" y="5615"/>
                    </a:lnTo>
                    <a:lnTo>
                      <a:pt x="1695" y="5738"/>
                    </a:lnTo>
                    <a:lnTo>
                      <a:pt x="1856" y="5862"/>
                    </a:lnTo>
                    <a:lnTo>
                      <a:pt x="2041" y="5973"/>
                    </a:lnTo>
                    <a:lnTo>
                      <a:pt x="2214" y="6072"/>
                    </a:lnTo>
                    <a:lnTo>
                      <a:pt x="2400" y="6171"/>
                    </a:lnTo>
                    <a:lnTo>
                      <a:pt x="2684" y="6381"/>
                    </a:lnTo>
                    <a:lnTo>
                      <a:pt x="2771" y="6431"/>
                    </a:lnTo>
                    <a:lnTo>
                      <a:pt x="2857" y="6468"/>
                    </a:lnTo>
                    <a:lnTo>
                      <a:pt x="2944" y="6492"/>
                    </a:lnTo>
                    <a:lnTo>
                      <a:pt x="3030" y="6492"/>
                    </a:lnTo>
                    <a:lnTo>
                      <a:pt x="3142" y="6480"/>
                    </a:lnTo>
                    <a:lnTo>
                      <a:pt x="3253" y="6455"/>
                    </a:lnTo>
                    <a:lnTo>
                      <a:pt x="7581" y="4662"/>
                    </a:lnTo>
                    <a:lnTo>
                      <a:pt x="7878" y="4526"/>
                    </a:lnTo>
                    <a:lnTo>
                      <a:pt x="8162" y="4366"/>
                    </a:lnTo>
                    <a:lnTo>
                      <a:pt x="8434" y="4180"/>
                    </a:lnTo>
                    <a:lnTo>
                      <a:pt x="8694" y="3982"/>
                    </a:lnTo>
                    <a:lnTo>
                      <a:pt x="8929" y="3760"/>
                    </a:lnTo>
                    <a:lnTo>
                      <a:pt x="9139" y="3525"/>
                    </a:lnTo>
                    <a:lnTo>
                      <a:pt x="9337" y="3277"/>
                    </a:lnTo>
                    <a:lnTo>
                      <a:pt x="9510" y="3018"/>
                    </a:lnTo>
                    <a:lnTo>
                      <a:pt x="9671" y="2733"/>
                    </a:lnTo>
                    <a:lnTo>
                      <a:pt x="9807" y="2449"/>
                    </a:lnTo>
                    <a:lnTo>
                      <a:pt x="9918" y="2152"/>
                    </a:lnTo>
                    <a:lnTo>
                      <a:pt x="10005" y="1843"/>
                    </a:lnTo>
                    <a:lnTo>
                      <a:pt x="10067" y="1521"/>
                    </a:lnTo>
                    <a:lnTo>
                      <a:pt x="10104" y="1200"/>
                    </a:lnTo>
                    <a:lnTo>
                      <a:pt x="10116" y="878"/>
                    </a:lnTo>
                    <a:lnTo>
                      <a:pt x="10104" y="545"/>
                    </a:lnTo>
                    <a:lnTo>
                      <a:pt x="10104" y="470"/>
                    </a:lnTo>
                    <a:lnTo>
                      <a:pt x="10079" y="396"/>
                    </a:lnTo>
                    <a:lnTo>
                      <a:pt x="10054" y="334"/>
                    </a:lnTo>
                    <a:lnTo>
                      <a:pt x="10017" y="272"/>
                    </a:lnTo>
                    <a:lnTo>
                      <a:pt x="9980" y="211"/>
                    </a:lnTo>
                    <a:lnTo>
                      <a:pt x="9931" y="161"/>
                    </a:lnTo>
                    <a:lnTo>
                      <a:pt x="9881" y="112"/>
                    </a:lnTo>
                    <a:lnTo>
                      <a:pt x="9819" y="75"/>
                    </a:lnTo>
                    <a:lnTo>
                      <a:pt x="9745" y="50"/>
                    </a:lnTo>
                    <a:lnTo>
                      <a:pt x="9683" y="25"/>
                    </a:lnTo>
                    <a:lnTo>
                      <a:pt x="9609" y="13"/>
                    </a:lnTo>
                    <a:lnTo>
                      <a:pt x="9547" y="0"/>
                    </a:lnTo>
                    <a:close/>
                  </a:path>
                </a:pathLst>
              </a:custGeom>
              <a:solidFill>
                <a:srgbClr val="A177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2" name="Google Shape;702;p23"/>
            <p:cNvGrpSpPr/>
            <p:nvPr/>
          </p:nvGrpSpPr>
          <p:grpSpPr>
            <a:xfrm>
              <a:off x="3308570" y="3340345"/>
              <a:ext cx="749828" cy="603540"/>
              <a:chOff x="3308570" y="3340345"/>
              <a:chExt cx="749828" cy="603540"/>
            </a:xfrm>
          </p:grpSpPr>
          <p:sp>
            <p:nvSpPr>
              <p:cNvPr id="703" name="Google Shape;703;p23"/>
              <p:cNvSpPr/>
              <p:nvPr/>
            </p:nvSpPr>
            <p:spPr>
              <a:xfrm>
                <a:off x="3333366" y="3523037"/>
                <a:ext cx="637090" cy="396565"/>
              </a:xfrm>
              <a:custGeom>
                <a:avLst/>
                <a:gdLst/>
                <a:ahLst/>
                <a:cxnLst/>
                <a:rect l="l" t="t" r="r" b="b"/>
                <a:pathLst>
                  <a:path w="16213" h="10092" extrusionOk="0">
                    <a:moveTo>
                      <a:pt x="433" y="1"/>
                    </a:moveTo>
                    <a:lnTo>
                      <a:pt x="347" y="186"/>
                    </a:lnTo>
                    <a:lnTo>
                      <a:pt x="273" y="372"/>
                    </a:lnTo>
                    <a:lnTo>
                      <a:pt x="198" y="569"/>
                    </a:lnTo>
                    <a:lnTo>
                      <a:pt x="149" y="755"/>
                    </a:lnTo>
                    <a:lnTo>
                      <a:pt x="99" y="953"/>
                    </a:lnTo>
                    <a:lnTo>
                      <a:pt x="62" y="1138"/>
                    </a:lnTo>
                    <a:lnTo>
                      <a:pt x="38" y="1336"/>
                    </a:lnTo>
                    <a:lnTo>
                      <a:pt x="13" y="1534"/>
                    </a:lnTo>
                    <a:lnTo>
                      <a:pt x="1" y="1719"/>
                    </a:lnTo>
                    <a:lnTo>
                      <a:pt x="1" y="1917"/>
                    </a:lnTo>
                    <a:lnTo>
                      <a:pt x="13" y="2103"/>
                    </a:lnTo>
                    <a:lnTo>
                      <a:pt x="38" y="2301"/>
                    </a:lnTo>
                    <a:lnTo>
                      <a:pt x="62" y="2486"/>
                    </a:lnTo>
                    <a:lnTo>
                      <a:pt x="99" y="2672"/>
                    </a:lnTo>
                    <a:lnTo>
                      <a:pt x="137" y="2857"/>
                    </a:lnTo>
                    <a:lnTo>
                      <a:pt x="186" y="3043"/>
                    </a:lnTo>
                    <a:lnTo>
                      <a:pt x="248" y="3216"/>
                    </a:lnTo>
                    <a:lnTo>
                      <a:pt x="322" y="3389"/>
                    </a:lnTo>
                    <a:lnTo>
                      <a:pt x="396" y="3562"/>
                    </a:lnTo>
                    <a:lnTo>
                      <a:pt x="483" y="3735"/>
                    </a:lnTo>
                    <a:lnTo>
                      <a:pt x="582" y="3896"/>
                    </a:lnTo>
                    <a:lnTo>
                      <a:pt x="681" y="4057"/>
                    </a:lnTo>
                    <a:lnTo>
                      <a:pt x="792" y="4205"/>
                    </a:lnTo>
                    <a:lnTo>
                      <a:pt x="916" y="4353"/>
                    </a:lnTo>
                    <a:lnTo>
                      <a:pt x="1039" y="4502"/>
                    </a:lnTo>
                    <a:lnTo>
                      <a:pt x="1163" y="4638"/>
                    </a:lnTo>
                    <a:lnTo>
                      <a:pt x="1311" y="4761"/>
                    </a:lnTo>
                    <a:lnTo>
                      <a:pt x="1460" y="4885"/>
                    </a:lnTo>
                    <a:lnTo>
                      <a:pt x="1608" y="5009"/>
                    </a:lnTo>
                    <a:lnTo>
                      <a:pt x="1769" y="5108"/>
                    </a:lnTo>
                    <a:lnTo>
                      <a:pt x="1942" y="5207"/>
                    </a:lnTo>
                    <a:lnTo>
                      <a:pt x="2115" y="5306"/>
                    </a:lnTo>
                    <a:lnTo>
                      <a:pt x="10969" y="9695"/>
                    </a:lnTo>
                    <a:lnTo>
                      <a:pt x="11155" y="9782"/>
                    </a:lnTo>
                    <a:lnTo>
                      <a:pt x="11340" y="9856"/>
                    </a:lnTo>
                    <a:lnTo>
                      <a:pt x="11525" y="9918"/>
                    </a:lnTo>
                    <a:lnTo>
                      <a:pt x="11711" y="9967"/>
                    </a:lnTo>
                    <a:lnTo>
                      <a:pt x="11896" y="10017"/>
                    </a:lnTo>
                    <a:lnTo>
                      <a:pt x="12082" y="10042"/>
                    </a:lnTo>
                    <a:lnTo>
                      <a:pt x="12267" y="10066"/>
                    </a:lnTo>
                    <a:lnTo>
                      <a:pt x="12453" y="10079"/>
                    </a:lnTo>
                    <a:lnTo>
                      <a:pt x="12651" y="10091"/>
                    </a:lnTo>
                    <a:lnTo>
                      <a:pt x="12836" y="10079"/>
                    </a:lnTo>
                    <a:lnTo>
                      <a:pt x="13022" y="10066"/>
                    </a:lnTo>
                    <a:lnTo>
                      <a:pt x="13207" y="10042"/>
                    </a:lnTo>
                    <a:lnTo>
                      <a:pt x="13393" y="10005"/>
                    </a:lnTo>
                    <a:lnTo>
                      <a:pt x="13578" y="9967"/>
                    </a:lnTo>
                    <a:lnTo>
                      <a:pt x="13764" y="9918"/>
                    </a:lnTo>
                    <a:lnTo>
                      <a:pt x="13937" y="9856"/>
                    </a:lnTo>
                    <a:lnTo>
                      <a:pt x="14122" y="9794"/>
                    </a:lnTo>
                    <a:lnTo>
                      <a:pt x="14295" y="9708"/>
                    </a:lnTo>
                    <a:lnTo>
                      <a:pt x="14469" y="9634"/>
                    </a:lnTo>
                    <a:lnTo>
                      <a:pt x="14629" y="9535"/>
                    </a:lnTo>
                    <a:lnTo>
                      <a:pt x="14790" y="9436"/>
                    </a:lnTo>
                    <a:lnTo>
                      <a:pt x="14951" y="9324"/>
                    </a:lnTo>
                    <a:lnTo>
                      <a:pt x="15099" y="9213"/>
                    </a:lnTo>
                    <a:lnTo>
                      <a:pt x="15248" y="9089"/>
                    </a:lnTo>
                    <a:lnTo>
                      <a:pt x="15396" y="8953"/>
                    </a:lnTo>
                    <a:lnTo>
                      <a:pt x="15532" y="8817"/>
                    </a:lnTo>
                    <a:lnTo>
                      <a:pt x="15668" y="8669"/>
                    </a:lnTo>
                    <a:lnTo>
                      <a:pt x="15792" y="8508"/>
                    </a:lnTo>
                    <a:lnTo>
                      <a:pt x="15903" y="8348"/>
                    </a:lnTo>
                    <a:lnTo>
                      <a:pt x="16014" y="8187"/>
                    </a:lnTo>
                    <a:lnTo>
                      <a:pt x="16126" y="8001"/>
                    </a:lnTo>
                    <a:lnTo>
                      <a:pt x="16212" y="7828"/>
                    </a:lnTo>
                    <a:lnTo>
                      <a:pt x="4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3"/>
              <p:cNvSpPr/>
              <p:nvPr/>
            </p:nvSpPr>
            <p:spPr>
              <a:xfrm>
                <a:off x="3333366" y="3523037"/>
                <a:ext cx="637090" cy="396565"/>
              </a:xfrm>
              <a:custGeom>
                <a:avLst/>
                <a:gdLst/>
                <a:ahLst/>
                <a:cxnLst/>
                <a:rect l="l" t="t" r="r" b="b"/>
                <a:pathLst>
                  <a:path w="16213" h="10092" fill="none" extrusionOk="0">
                    <a:moveTo>
                      <a:pt x="16212" y="7828"/>
                    </a:moveTo>
                    <a:lnTo>
                      <a:pt x="16212" y="7828"/>
                    </a:lnTo>
                    <a:lnTo>
                      <a:pt x="16212" y="7828"/>
                    </a:lnTo>
                    <a:lnTo>
                      <a:pt x="16126" y="8001"/>
                    </a:lnTo>
                    <a:lnTo>
                      <a:pt x="16014" y="8187"/>
                    </a:lnTo>
                    <a:lnTo>
                      <a:pt x="15903" y="8348"/>
                    </a:lnTo>
                    <a:lnTo>
                      <a:pt x="15792" y="8508"/>
                    </a:lnTo>
                    <a:lnTo>
                      <a:pt x="15668" y="8669"/>
                    </a:lnTo>
                    <a:lnTo>
                      <a:pt x="15532" y="8817"/>
                    </a:lnTo>
                    <a:lnTo>
                      <a:pt x="15396" y="8953"/>
                    </a:lnTo>
                    <a:lnTo>
                      <a:pt x="15248" y="9089"/>
                    </a:lnTo>
                    <a:lnTo>
                      <a:pt x="15099" y="9213"/>
                    </a:lnTo>
                    <a:lnTo>
                      <a:pt x="14951" y="9324"/>
                    </a:lnTo>
                    <a:lnTo>
                      <a:pt x="14790" y="9436"/>
                    </a:lnTo>
                    <a:lnTo>
                      <a:pt x="14629" y="9535"/>
                    </a:lnTo>
                    <a:lnTo>
                      <a:pt x="14469" y="9634"/>
                    </a:lnTo>
                    <a:lnTo>
                      <a:pt x="14295" y="9708"/>
                    </a:lnTo>
                    <a:lnTo>
                      <a:pt x="14122" y="9794"/>
                    </a:lnTo>
                    <a:lnTo>
                      <a:pt x="13937" y="9856"/>
                    </a:lnTo>
                    <a:lnTo>
                      <a:pt x="13764" y="9918"/>
                    </a:lnTo>
                    <a:lnTo>
                      <a:pt x="13578" y="9967"/>
                    </a:lnTo>
                    <a:lnTo>
                      <a:pt x="13393" y="10005"/>
                    </a:lnTo>
                    <a:lnTo>
                      <a:pt x="13207" y="10042"/>
                    </a:lnTo>
                    <a:lnTo>
                      <a:pt x="13022" y="10066"/>
                    </a:lnTo>
                    <a:lnTo>
                      <a:pt x="12836" y="10079"/>
                    </a:lnTo>
                    <a:lnTo>
                      <a:pt x="12651" y="10091"/>
                    </a:lnTo>
                    <a:lnTo>
                      <a:pt x="12453" y="10079"/>
                    </a:lnTo>
                    <a:lnTo>
                      <a:pt x="12267" y="10066"/>
                    </a:lnTo>
                    <a:lnTo>
                      <a:pt x="12082" y="10042"/>
                    </a:lnTo>
                    <a:lnTo>
                      <a:pt x="11896" y="10017"/>
                    </a:lnTo>
                    <a:lnTo>
                      <a:pt x="11711" y="9967"/>
                    </a:lnTo>
                    <a:lnTo>
                      <a:pt x="11525" y="9918"/>
                    </a:lnTo>
                    <a:lnTo>
                      <a:pt x="11340" y="9856"/>
                    </a:lnTo>
                    <a:lnTo>
                      <a:pt x="11155" y="9782"/>
                    </a:lnTo>
                    <a:lnTo>
                      <a:pt x="10969" y="9695"/>
                    </a:lnTo>
                    <a:lnTo>
                      <a:pt x="2115" y="5306"/>
                    </a:lnTo>
                    <a:lnTo>
                      <a:pt x="2115" y="5306"/>
                    </a:lnTo>
                    <a:lnTo>
                      <a:pt x="1942" y="5207"/>
                    </a:lnTo>
                    <a:lnTo>
                      <a:pt x="1769" y="5108"/>
                    </a:lnTo>
                    <a:lnTo>
                      <a:pt x="1608" y="5009"/>
                    </a:lnTo>
                    <a:lnTo>
                      <a:pt x="1460" y="4885"/>
                    </a:lnTo>
                    <a:lnTo>
                      <a:pt x="1311" y="4761"/>
                    </a:lnTo>
                    <a:lnTo>
                      <a:pt x="1163" y="4638"/>
                    </a:lnTo>
                    <a:lnTo>
                      <a:pt x="1039" y="4502"/>
                    </a:lnTo>
                    <a:lnTo>
                      <a:pt x="916" y="4353"/>
                    </a:lnTo>
                    <a:lnTo>
                      <a:pt x="792" y="4205"/>
                    </a:lnTo>
                    <a:lnTo>
                      <a:pt x="681" y="4057"/>
                    </a:lnTo>
                    <a:lnTo>
                      <a:pt x="582" y="3896"/>
                    </a:lnTo>
                    <a:lnTo>
                      <a:pt x="483" y="3735"/>
                    </a:lnTo>
                    <a:lnTo>
                      <a:pt x="396" y="3562"/>
                    </a:lnTo>
                    <a:lnTo>
                      <a:pt x="322" y="3389"/>
                    </a:lnTo>
                    <a:lnTo>
                      <a:pt x="248" y="3216"/>
                    </a:lnTo>
                    <a:lnTo>
                      <a:pt x="186" y="3043"/>
                    </a:lnTo>
                    <a:lnTo>
                      <a:pt x="137" y="2857"/>
                    </a:lnTo>
                    <a:lnTo>
                      <a:pt x="99" y="2672"/>
                    </a:lnTo>
                    <a:lnTo>
                      <a:pt x="62" y="2486"/>
                    </a:lnTo>
                    <a:lnTo>
                      <a:pt x="38" y="2301"/>
                    </a:lnTo>
                    <a:lnTo>
                      <a:pt x="13" y="2103"/>
                    </a:lnTo>
                    <a:lnTo>
                      <a:pt x="1" y="1917"/>
                    </a:lnTo>
                    <a:lnTo>
                      <a:pt x="1" y="1719"/>
                    </a:lnTo>
                    <a:lnTo>
                      <a:pt x="13" y="1534"/>
                    </a:lnTo>
                    <a:lnTo>
                      <a:pt x="38" y="1336"/>
                    </a:lnTo>
                    <a:lnTo>
                      <a:pt x="62" y="1138"/>
                    </a:lnTo>
                    <a:lnTo>
                      <a:pt x="99" y="953"/>
                    </a:lnTo>
                    <a:lnTo>
                      <a:pt x="149" y="755"/>
                    </a:lnTo>
                    <a:lnTo>
                      <a:pt x="198" y="569"/>
                    </a:lnTo>
                    <a:lnTo>
                      <a:pt x="273" y="372"/>
                    </a:lnTo>
                    <a:lnTo>
                      <a:pt x="347" y="186"/>
                    </a:lnTo>
                    <a:lnTo>
                      <a:pt x="433" y="1"/>
                    </a:lnTo>
                    <a:lnTo>
                      <a:pt x="43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3"/>
              <p:cNvSpPr/>
              <p:nvPr/>
            </p:nvSpPr>
            <p:spPr>
              <a:xfrm>
                <a:off x="3308570" y="3498240"/>
                <a:ext cx="686641" cy="445645"/>
              </a:xfrm>
              <a:custGeom>
                <a:avLst/>
                <a:gdLst/>
                <a:ahLst/>
                <a:cxnLst/>
                <a:rect l="l" t="t" r="r" b="b"/>
                <a:pathLst>
                  <a:path w="17474" h="11341" extrusionOk="0">
                    <a:moveTo>
                      <a:pt x="1101" y="1"/>
                    </a:moveTo>
                    <a:lnTo>
                      <a:pt x="978" y="13"/>
                    </a:lnTo>
                    <a:lnTo>
                      <a:pt x="866" y="38"/>
                    </a:lnTo>
                    <a:lnTo>
                      <a:pt x="755" y="88"/>
                    </a:lnTo>
                    <a:lnTo>
                      <a:pt x="656" y="149"/>
                    </a:lnTo>
                    <a:lnTo>
                      <a:pt x="570" y="248"/>
                    </a:lnTo>
                    <a:lnTo>
                      <a:pt x="495" y="347"/>
                    </a:lnTo>
                    <a:lnTo>
                      <a:pt x="397" y="570"/>
                    </a:lnTo>
                    <a:lnTo>
                      <a:pt x="310" y="780"/>
                    </a:lnTo>
                    <a:lnTo>
                      <a:pt x="236" y="1003"/>
                    </a:lnTo>
                    <a:lnTo>
                      <a:pt x="174" y="1225"/>
                    </a:lnTo>
                    <a:lnTo>
                      <a:pt x="112" y="1448"/>
                    </a:lnTo>
                    <a:lnTo>
                      <a:pt x="75" y="1670"/>
                    </a:lnTo>
                    <a:lnTo>
                      <a:pt x="38" y="1893"/>
                    </a:lnTo>
                    <a:lnTo>
                      <a:pt x="13" y="2128"/>
                    </a:lnTo>
                    <a:lnTo>
                      <a:pt x="1" y="2350"/>
                    </a:lnTo>
                    <a:lnTo>
                      <a:pt x="13" y="2573"/>
                    </a:lnTo>
                    <a:lnTo>
                      <a:pt x="13" y="2796"/>
                    </a:lnTo>
                    <a:lnTo>
                      <a:pt x="38" y="3018"/>
                    </a:lnTo>
                    <a:lnTo>
                      <a:pt x="75" y="3228"/>
                    </a:lnTo>
                    <a:lnTo>
                      <a:pt x="112" y="3451"/>
                    </a:lnTo>
                    <a:lnTo>
                      <a:pt x="162" y="3661"/>
                    </a:lnTo>
                    <a:lnTo>
                      <a:pt x="223" y="3871"/>
                    </a:lnTo>
                    <a:lnTo>
                      <a:pt x="298" y="4082"/>
                    </a:lnTo>
                    <a:lnTo>
                      <a:pt x="384" y="4280"/>
                    </a:lnTo>
                    <a:lnTo>
                      <a:pt x="471" y="4477"/>
                    </a:lnTo>
                    <a:lnTo>
                      <a:pt x="570" y="4675"/>
                    </a:lnTo>
                    <a:lnTo>
                      <a:pt x="681" y="4861"/>
                    </a:lnTo>
                    <a:lnTo>
                      <a:pt x="792" y="5046"/>
                    </a:lnTo>
                    <a:lnTo>
                      <a:pt x="928" y="5219"/>
                    </a:lnTo>
                    <a:lnTo>
                      <a:pt x="1064" y="5392"/>
                    </a:lnTo>
                    <a:lnTo>
                      <a:pt x="1213" y="5566"/>
                    </a:lnTo>
                    <a:lnTo>
                      <a:pt x="1361" y="5714"/>
                    </a:lnTo>
                    <a:lnTo>
                      <a:pt x="1522" y="5875"/>
                    </a:lnTo>
                    <a:lnTo>
                      <a:pt x="1695" y="6011"/>
                    </a:lnTo>
                    <a:lnTo>
                      <a:pt x="1880" y="6147"/>
                    </a:lnTo>
                    <a:lnTo>
                      <a:pt x="2066" y="6270"/>
                    </a:lnTo>
                    <a:lnTo>
                      <a:pt x="2264" y="6394"/>
                    </a:lnTo>
                    <a:lnTo>
                      <a:pt x="2462" y="6493"/>
                    </a:lnTo>
                    <a:lnTo>
                      <a:pt x="11328" y="10895"/>
                    </a:lnTo>
                    <a:lnTo>
                      <a:pt x="11563" y="11007"/>
                    </a:lnTo>
                    <a:lnTo>
                      <a:pt x="11798" y="11093"/>
                    </a:lnTo>
                    <a:lnTo>
                      <a:pt x="12045" y="11167"/>
                    </a:lnTo>
                    <a:lnTo>
                      <a:pt x="12280" y="11229"/>
                    </a:lnTo>
                    <a:lnTo>
                      <a:pt x="12527" y="11279"/>
                    </a:lnTo>
                    <a:lnTo>
                      <a:pt x="12775" y="11316"/>
                    </a:lnTo>
                    <a:lnTo>
                      <a:pt x="13022" y="11340"/>
                    </a:lnTo>
                    <a:lnTo>
                      <a:pt x="13579" y="11340"/>
                    </a:lnTo>
                    <a:lnTo>
                      <a:pt x="13888" y="11303"/>
                    </a:lnTo>
                    <a:lnTo>
                      <a:pt x="14209" y="11241"/>
                    </a:lnTo>
                    <a:lnTo>
                      <a:pt x="14506" y="11167"/>
                    </a:lnTo>
                    <a:lnTo>
                      <a:pt x="14803" y="11068"/>
                    </a:lnTo>
                    <a:lnTo>
                      <a:pt x="15100" y="10957"/>
                    </a:lnTo>
                    <a:lnTo>
                      <a:pt x="15384" y="10821"/>
                    </a:lnTo>
                    <a:lnTo>
                      <a:pt x="15668" y="10660"/>
                    </a:lnTo>
                    <a:lnTo>
                      <a:pt x="15928" y="10487"/>
                    </a:lnTo>
                    <a:lnTo>
                      <a:pt x="16188" y="10289"/>
                    </a:lnTo>
                    <a:lnTo>
                      <a:pt x="16423" y="10067"/>
                    </a:lnTo>
                    <a:lnTo>
                      <a:pt x="16658" y="9844"/>
                    </a:lnTo>
                    <a:lnTo>
                      <a:pt x="16868" y="9584"/>
                    </a:lnTo>
                    <a:lnTo>
                      <a:pt x="17066" y="9325"/>
                    </a:lnTo>
                    <a:lnTo>
                      <a:pt x="17251" y="9040"/>
                    </a:lnTo>
                    <a:lnTo>
                      <a:pt x="17412" y="8731"/>
                    </a:lnTo>
                    <a:lnTo>
                      <a:pt x="17449" y="8620"/>
                    </a:lnTo>
                    <a:lnTo>
                      <a:pt x="17474" y="8496"/>
                    </a:lnTo>
                    <a:lnTo>
                      <a:pt x="17474" y="8373"/>
                    </a:lnTo>
                    <a:lnTo>
                      <a:pt x="17437" y="8261"/>
                    </a:lnTo>
                    <a:lnTo>
                      <a:pt x="17387" y="8150"/>
                    </a:lnTo>
                    <a:lnTo>
                      <a:pt x="17325" y="8051"/>
                    </a:lnTo>
                    <a:lnTo>
                      <a:pt x="17239" y="7965"/>
                    </a:lnTo>
                    <a:lnTo>
                      <a:pt x="17128" y="7890"/>
                    </a:lnTo>
                    <a:lnTo>
                      <a:pt x="17004" y="7853"/>
                    </a:lnTo>
                    <a:lnTo>
                      <a:pt x="16880" y="7829"/>
                    </a:lnTo>
                    <a:lnTo>
                      <a:pt x="16769" y="7829"/>
                    </a:lnTo>
                    <a:lnTo>
                      <a:pt x="16645" y="7866"/>
                    </a:lnTo>
                    <a:lnTo>
                      <a:pt x="16534" y="7915"/>
                    </a:lnTo>
                    <a:lnTo>
                      <a:pt x="16435" y="7977"/>
                    </a:lnTo>
                    <a:lnTo>
                      <a:pt x="16349" y="8076"/>
                    </a:lnTo>
                    <a:lnTo>
                      <a:pt x="16287" y="8175"/>
                    </a:lnTo>
                    <a:lnTo>
                      <a:pt x="16200" y="8336"/>
                    </a:lnTo>
                    <a:lnTo>
                      <a:pt x="16114" y="8484"/>
                    </a:lnTo>
                    <a:lnTo>
                      <a:pt x="16027" y="8620"/>
                    </a:lnTo>
                    <a:lnTo>
                      <a:pt x="15928" y="8756"/>
                    </a:lnTo>
                    <a:lnTo>
                      <a:pt x="15817" y="8892"/>
                    </a:lnTo>
                    <a:lnTo>
                      <a:pt x="15705" y="9016"/>
                    </a:lnTo>
                    <a:lnTo>
                      <a:pt x="15594" y="9127"/>
                    </a:lnTo>
                    <a:lnTo>
                      <a:pt x="15471" y="9238"/>
                    </a:lnTo>
                    <a:lnTo>
                      <a:pt x="15347" y="9350"/>
                    </a:lnTo>
                    <a:lnTo>
                      <a:pt x="15223" y="9448"/>
                    </a:lnTo>
                    <a:lnTo>
                      <a:pt x="15087" y="9535"/>
                    </a:lnTo>
                    <a:lnTo>
                      <a:pt x="14951" y="9622"/>
                    </a:lnTo>
                    <a:lnTo>
                      <a:pt x="14815" y="9708"/>
                    </a:lnTo>
                    <a:lnTo>
                      <a:pt x="14667" y="9770"/>
                    </a:lnTo>
                    <a:lnTo>
                      <a:pt x="14518" y="9844"/>
                    </a:lnTo>
                    <a:lnTo>
                      <a:pt x="14370" y="9894"/>
                    </a:lnTo>
                    <a:lnTo>
                      <a:pt x="14222" y="9943"/>
                    </a:lnTo>
                    <a:lnTo>
                      <a:pt x="14073" y="9993"/>
                    </a:lnTo>
                    <a:lnTo>
                      <a:pt x="13912" y="10030"/>
                    </a:lnTo>
                    <a:lnTo>
                      <a:pt x="13764" y="10054"/>
                    </a:lnTo>
                    <a:lnTo>
                      <a:pt x="13603" y="10079"/>
                    </a:lnTo>
                    <a:lnTo>
                      <a:pt x="13443" y="10091"/>
                    </a:lnTo>
                    <a:lnTo>
                      <a:pt x="13133" y="10091"/>
                    </a:lnTo>
                    <a:lnTo>
                      <a:pt x="12973" y="10079"/>
                    </a:lnTo>
                    <a:lnTo>
                      <a:pt x="12812" y="10054"/>
                    </a:lnTo>
                    <a:lnTo>
                      <a:pt x="12651" y="10030"/>
                    </a:lnTo>
                    <a:lnTo>
                      <a:pt x="12503" y="9993"/>
                    </a:lnTo>
                    <a:lnTo>
                      <a:pt x="12342" y="9955"/>
                    </a:lnTo>
                    <a:lnTo>
                      <a:pt x="12194" y="9894"/>
                    </a:lnTo>
                    <a:lnTo>
                      <a:pt x="12033" y="9832"/>
                    </a:lnTo>
                    <a:lnTo>
                      <a:pt x="11884" y="9770"/>
                    </a:lnTo>
                    <a:lnTo>
                      <a:pt x="3018" y="5368"/>
                    </a:lnTo>
                    <a:lnTo>
                      <a:pt x="2882" y="5294"/>
                    </a:lnTo>
                    <a:lnTo>
                      <a:pt x="2734" y="5207"/>
                    </a:lnTo>
                    <a:lnTo>
                      <a:pt x="2598" y="5120"/>
                    </a:lnTo>
                    <a:lnTo>
                      <a:pt x="2474" y="5021"/>
                    </a:lnTo>
                    <a:lnTo>
                      <a:pt x="2350" y="4923"/>
                    </a:lnTo>
                    <a:lnTo>
                      <a:pt x="2227" y="4811"/>
                    </a:lnTo>
                    <a:lnTo>
                      <a:pt x="2115" y="4700"/>
                    </a:lnTo>
                    <a:lnTo>
                      <a:pt x="2016" y="4576"/>
                    </a:lnTo>
                    <a:lnTo>
                      <a:pt x="1918" y="4453"/>
                    </a:lnTo>
                    <a:lnTo>
                      <a:pt x="1819" y="4329"/>
                    </a:lnTo>
                    <a:lnTo>
                      <a:pt x="1744" y="4193"/>
                    </a:lnTo>
                    <a:lnTo>
                      <a:pt x="1658" y="4057"/>
                    </a:lnTo>
                    <a:lnTo>
                      <a:pt x="1584" y="3909"/>
                    </a:lnTo>
                    <a:lnTo>
                      <a:pt x="1522" y="3773"/>
                    </a:lnTo>
                    <a:lnTo>
                      <a:pt x="1460" y="3624"/>
                    </a:lnTo>
                    <a:lnTo>
                      <a:pt x="1411" y="3476"/>
                    </a:lnTo>
                    <a:lnTo>
                      <a:pt x="1373" y="3315"/>
                    </a:lnTo>
                    <a:lnTo>
                      <a:pt x="1336" y="3167"/>
                    </a:lnTo>
                    <a:lnTo>
                      <a:pt x="1299" y="3006"/>
                    </a:lnTo>
                    <a:lnTo>
                      <a:pt x="1287" y="2845"/>
                    </a:lnTo>
                    <a:lnTo>
                      <a:pt x="1275" y="2684"/>
                    </a:lnTo>
                    <a:lnTo>
                      <a:pt x="1262" y="2524"/>
                    </a:lnTo>
                    <a:lnTo>
                      <a:pt x="1262" y="2363"/>
                    </a:lnTo>
                    <a:lnTo>
                      <a:pt x="1275" y="2202"/>
                    </a:lnTo>
                    <a:lnTo>
                      <a:pt x="1287" y="2041"/>
                    </a:lnTo>
                    <a:lnTo>
                      <a:pt x="1312" y="1868"/>
                    </a:lnTo>
                    <a:lnTo>
                      <a:pt x="1336" y="1707"/>
                    </a:lnTo>
                    <a:lnTo>
                      <a:pt x="1386" y="1547"/>
                    </a:lnTo>
                    <a:lnTo>
                      <a:pt x="1435" y="1386"/>
                    </a:lnTo>
                    <a:lnTo>
                      <a:pt x="1485" y="1225"/>
                    </a:lnTo>
                    <a:lnTo>
                      <a:pt x="1547" y="1064"/>
                    </a:lnTo>
                    <a:lnTo>
                      <a:pt x="1621" y="904"/>
                    </a:lnTo>
                    <a:lnTo>
                      <a:pt x="1670" y="792"/>
                    </a:lnTo>
                    <a:lnTo>
                      <a:pt x="1695" y="669"/>
                    </a:lnTo>
                    <a:lnTo>
                      <a:pt x="1683" y="545"/>
                    </a:lnTo>
                    <a:lnTo>
                      <a:pt x="1658" y="434"/>
                    </a:lnTo>
                    <a:lnTo>
                      <a:pt x="1608" y="322"/>
                    </a:lnTo>
                    <a:lnTo>
                      <a:pt x="1534" y="224"/>
                    </a:lnTo>
                    <a:lnTo>
                      <a:pt x="1448" y="137"/>
                    </a:lnTo>
                    <a:lnTo>
                      <a:pt x="1349" y="63"/>
                    </a:lnTo>
                    <a:lnTo>
                      <a:pt x="1225" y="26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3"/>
              <p:cNvSpPr/>
              <p:nvPr/>
            </p:nvSpPr>
            <p:spPr>
              <a:xfrm>
                <a:off x="3357652" y="3365102"/>
                <a:ext cx="675953" cy="494213"/>
              </a:xfrm>
              <a:custGeom>
                <a:avLst/>
                <a:gdLst/>
                <a:ahLst/>
                <a:cxnLst/>
                <a:rect l="l" t="t" r="r" b="b"/>
                <a:pathLst>
                  <a:path w="17202" h="12577" extrusionOk="0">
                    <a:moveTo>
                      <a:pt x="4057" y="1"/>
                    </a:moveTo>
                    <a:lnTo>
                      <a:pt x="3859" y="13"/>
                    </a:lnTo>
                    <a:lnTo>
                      <a:pt x="3673" y="25"/>
                    </a:lnTo>
                    <a:lnTo>
                      <a:pt x="3476" y="38"/>
                    </a:lnTo>
                    <a:lnTo>
                      <a:pt x="3290" y="75"/>
                    </a:lnTo>
                    <a:lnTo>
                      <a:pt x="3105" y="112"/>
                    </a:lnTo>
                    <a:lnTo>
                      <a:pt x="2919" y="162"/>
                    </a:lnTo>
                    <a:lnTo>
                      <a:pt x="2734" y="211"/>
                    </a:lnTo>
                    <a:lnTo>
                      <a:pt x="2548" y="285"/>
                    </a:lnTo>
                    <a:lnTo>
                      <a:pt x="2375" y="359"/>
                    </a:lnTo>
                    <a:lnTo>
                      <a:pt x="2202" y="446"/>
                    </a:lnTo>
                    <a:lnTo>
                      <a:pt x="2029" y="532"/>
                    </a:lnTo>
                    <a:lnTo>
                      <a:pt x="1856" y="631"/>
                    </a:lnTo>
                    <a:lnTo>
                      <a:pt x="1695" y="743"/>
                    </a:lnTo>
                    <a:lnTo>
                      <a:pt x="1547" y="854"/>
                    </a:lnTo>
                    <a:lnTo>
                      <a:pt x="1398" y="978"/>
                    </a:lnTo>
                    <a:lnTo>
                      <a:pt x="1250" y="1101"/>
                    </a:lnTo>
                    <a:lnTo>
                      <a:pt x="1114" y="1250"/>
                    </a:lnTo>
                    <a:lnTo>
                      <a:pt x="978" y="1386"/>
                    </a:lnTo>
                    <a:lnTo>
                      <a:pt x="854" y="1546"/>
                    </a:lnTo>
                    <a:lnTo>
                      <a:pt x="730" y="1707"/>
                    </a:lnTo>
                    <a:lnTo>
                      <a:pt x="619" y="1868"/>
                    </a:lnTo>
                    <a:lnTo>
                      <a:pt x="508" y="2053"/>
                    </a:lnTo>
                    <a:lnTo>
                      <a:pt x="421" y="2227"/>
                    </a:lnTo>
                    <a:lnTo>
                      <a:pt x="335" y="2412"/>
                    </a:lnTo>
                    <a:lnTo>
                      <a:pt x="260" y="2610"/>
                    </a:lnTo>
                    <a:lnTo>
                      <a:pt x="186" y="2795"/>
                    </a:lnTo>
                    <a:lnTo>
                      <a:pt x="137" y="2981"/>
                    </a:lnTo>
                    <a:lnTo>
                      <a:pt x="87" y="3179"/>
                    </a:lnTo>
                    <a:lnTo>
                      <a:pt x="50" y="3377"/>
                    </a:lnTo>
                    <a:lnTo>
                      <a:pt x="26" y="3574"/>
                    </a:lnTo>
                    <a:lnTo>
                      <a:pt x="13" y="3760"/>
                    </a:lnTo>
                    <a:lnTo>
                      <a:pt x="1" y="3958"/>
                    </a:lnTo>
                    <a:lnTo>
                      <a:pt x="1" y="4156"/>
                    </a:lnTo>
                    <a:lnTo>
                      <a:pt x="13" y="4341"/>
                    </a:lnTo>
                    <a:lnTo>
                      <a:pt x="38" y="4539"/>
                    </a:lnTo>
                    <a:lnTo>
                      <a:pt x="75" y="4724"/>
                    </a:lnTo>
                    <a:lnTo>
                      <a:pt x="112" y="4922"/>
                    </a:lnTo>
                    <a:lnTo>
                      <a:pt x="162" y="5108"/>
                    </a:lnTo>
                    <a:lnTo>
                      <a:pt x="211" y="5293"/>
                    </a:lnTo>
                    <a:lnTo>
                      <a:pt x="285" y="5466"/>
                    </a:lnTo>
                    <a:lnTo>
                      <a:pt x="359" y="5652"/>
                    </a:lnTo>
                    <a:lnTo>
                      <a:pt x="434" y="5825"/>
                    </a:lnTo>
                    <a:lnTo>
                      <a:pt x="533" y="5986"/>
                    </a:lnTo>
                    <a:lnTo>
                      <a:pt x="631" y="6159"/>
                    </a:lnTo>
                    <a:lnTo>
                      <a:pt x="730" y="6320"/>
                    </a:lnTo>
                    <a:lnTo>
                      <a:pt x="854" y="6468"/>
                    </a:lnTo>
                    <a:lnTo>
                      <a:pt x="978" y="6629"/>
                    </a:lnTo>
                    <a:lnTo>
                      <a:pt x="1101" y="6765"/>
                    </a:lnTo>
                    <a:lnTo>
                      <a:pt x="1250" y="6913"/>
                    </a:lnTo>
                    <a:lnTo>
                      <a:pt x="1386" y="7037"/>
                    </a:lnTo>
                    <a:lnTo>
                      <a:pt x="1547" y="7173"/>
                    </a:lnTo>
                    <a:lnTo>
                      <a:pt x="1707" y="7284"/>
                    </a:lnTo>
                    <a:lnTo>
                      <a:pt x="1868" y="7395"/>
                    </a:lnTo>
                    <a:lnTo>
                      <a:pt x="2041" y="7507"/>
                    </a:lnTo>
                    <a:lnTo>
                      <a:pt x="2227" y="7593"/>
                    </a:lnTo>
                    <a:lnTo>
                      <a:pt x="11414" y="12156"/>
                    </a:lnTo>
                    <a:lnTo>
                      <a:pt x="11600" y="12243"/>
                    </a:lnTo>
                    <a:lnTo>
                      <a:pt x="11798" y="12317"/>
                    </a:lnTo>
                    <a:lnTo>
                      <a:pt x="11983" y="12379"/>
                    </a:lnTo>
                    <a:lnTo>
                      <a:pt x="12181" y="12441"/>
                    </a:lnTo>
                    <a:lnTo>
                      <a:pt x="12367" y="12490"/>
                    </a:lnTo>
                    <a:lnTo>
                      <a:pt x="12565" y="12527"/>
                    </a:lnTo>
                    <a:lnTo>
                      <a:pt x="12762" y="12552"/>
                    </a:lnTo>
                    <a:lnTo>
                      <a:pt x="12948" y="12564"/>
                    </a:lnTo>
                    <a:lnTo>
                      <a:pt x="13146" y="12577"/>
                    </a:lnTo>
                    <a:lnTo>
                      <a:pt x="13344" y="12564"/>
                    </a:lnTo>
                    <a:lnTo>
                      <a:pt x="13529" y="12552"/>
                    </a:lnTo>
                    <a:lnTo>
                      <a:pt x="13727" y="12540"/>
                    </a:lnTo>
                    <a:lnTo>
                      <a:pt x="13912" y="12503"/>
                    </a:lnTo>
                    <a:lnTo>
                      <a:pt x="14110" y="12465"/>
                    </a:lnTo>
                    <a:lnTo>
                      <a:pt x="14296" y="12416"/>
                    </a:lnTo>
                    <a:lnTo>
                      <a:pt x="14481" y="12354"/>
                    </a:lnTo>
                    <a:lnTo>
                      <a:pt x="14654" y="12292"/>
                    </a:lnTo>
                    <a:lnTo>
                      <a:pt x="14840" y="12218"/>
                    </a:lnTo>
                    <a:lnTo>
                      <a:pt x="15013" y="12132"/>
                    </a:lnTo>
                    <a:lnTo>
                      <a:pt x="15174" y="12045"/>
                    </a:lnTo>
                    <a:lnTo>
                      <a:pt x="15347" y="11946"/>
                    </a:lnTo>
                    <a:lnTo>
                      <a:pt x="15508" y="11835"/>
                    </a:lnTo>
                    <a:lnTo>
                      <a:pt x="15668" y="11724"/>
                    </a:lnTo>
                    <a:lnTo>
                      <a:pt x="15817" y="11600"/>
                    </a:lnTo>
                    <a:lnTo>
                      <a:pt x="15953" y="11464"/>
                    </a:lnTo>
                    <a:lnTo>
                      <a:pt x="16101" y="11328"/>
                    </a:lnTo>
                    <a:lnTo>
                      <a:pt x="16225" y="11179"/>
                    </a:lnTo>
                    <a:lnTo>
                      <a:pt x="16361" y="11031"/>
                    </a:lnTo>
                    <a:lnTo>
                      <a:pt x="16472" y="10870"/>
                    </a:lnTo>
                    <a:lnTo>
                      <a:pt x="16583" y="10697"/>
                    </a:lnTo>
                    <a:lnTo>
                      <a:pt x="16695" y="10524"/>
                    </a:lnTo>
                    <a:lnTo>
                      <a:pt x="16794" y="10351"/>
                    </a:lnTo>
                    <a:lnTo>
                      <a:pt x="16880" y="10165"/>
                    </a:lnTo>
                    <a:lnTo>
                      <a:pt x="16954" y="9968"/>
                    </a:lnTo>
                    <a:lnTo>
                      <a:pt x="17016" y="9782"/>
                    </a:lnTo>
                    <a:lnTo>
                      <a:pt x="17078" y="9584"/>
                    </a:lnTo>
                    <a:lnTo>
                      <a:pt x="17115" y="9399"/>
                    </a:lnTo>
                    <a:lnTo>
                      <a:pt x="17152" y="9201"/>
                    </a:lnTo>
                    <a:lnTo>
                      <a:pt x="17177" y="9003"/>
                    </a:lnTo>
                    <a:lnTo>
                      <a:pt x="17202" y="8818"/>
                    </a:lnTo>
                    <a:lnTo>
                      <a:pt x="17202" y="8620"/>
                    </a:lnTo>
                    <a:lnTo>
                      <a:pt x="17202" y="8422"/>
                    </a:lnTo>
                    <a:lnTo>
                      <a:pt x="17189" y="8224"/>
                    </a:lnTo>
                    <a:lnTo>
                      <a:pt x="17165" y="8039"/>
                    </a:lnTo>
                    <a:lnTo>
                      <a:pt x="17140" y="7853"/>
                    </a:lnTo>
                    <a:lnTo>
                      <a:pt x="17090" y="7655"/>
                    </a:lnTo>
                    <a:lnTo>
                      <a:pt x="17053" y="7470"/>
                    </a:lnTo>
                    <a:lnTo>
                      <a:pt x="16991" y="7284"/>
                    </a:lnTo>
                    <a:lnTo>
                      <a:pt x="16930" y="7111"/>
                    </a:lnTo>
                    <a:lnTo>
                      <a:pt x="16855" y="6926"/>
                    </a:lnTo>
                    <a:lnTo>
                      <a:pt x="16769" y="6752"/>
                    </a:lnTo>
                    <a:lnTo>
                      <a:pt x="16682" y="6579"/>
                    </a:lnTo>
                    <a:lnTo>
                      <a:pt x="16583" y="6419"/>
                    </a:lnTo>
                    <a:lnTo>
                      <a:pt x="16472" y="6258"/>
                    </a:lnTo>
                    <a:lnTo>
                      <a:pt x="16348" y="6097"/>
                    </a:lnTo>
                    <a:lnTo>
                      <a:pt x="16237" y="5949"/>
                    </a:lnTo>
                    <a:lnTo>
                      <a:pt x="16101" y="5800"/>
                    </a:lnTo>
                    <a:lnTo>
                      <a:pt x="15965" y="5664"/>
                    </a:lnTo>
                    <a:lnTo>
                      <a:pt x="15817" y="5528"/>
                    </a:lnTo>
                    <a:lnTo>
                      <a:pt x="15668" y="5405"/>
                    </a:lnTo>
                    <a:lnTo>
                      <a:pt x="15508" y="5293"/>
                    </a:lnTo>
                    <a:lnTo>
                      <a:pt x="15334" y="5182"/>
                    </a:lnTo>
                    <a:lnTo>
                      <a:pt x="15161" y="5071"/>
                    </a:lnTo>
                    <a:lnTo>
                      <a:pt x="14976" y="4972"/>
                    </a:lnTo>
                    <a:lnTo>
                      <a:pt x="5788" y="421"/>
                    </a:lnTo>
                    <a:lnTo>
                      <a:pt x="5603" y="335"/>
                    </a:lnTo>
                    <a:lnTo>
                      <a:pt x="5417" y="260"/>
                    </a:lnTo>
                    <a:lnTo>
                      <a:pt x="5219" y="186"/>
                    </a:lnTo>
                    <a:lnTo>
                      <a:pt x="5034" y="137"/>
                    </a:lnTo>
                    <a:lnTo>
                      <a:pt x="4836" y="87"/>
                    </a:lnTo>
                    <a:lnTo>
                      <a:pt x="4638" y="50"/>
                    </a:lnTo>
                    <a:lnTo>
                      <a:pt x="4453" y="25"/>
                    </a:lnTo>
                    <a:lnTo>
                      <a:pt x="4255" y="13"/>
                    </a:lnTo>
                    <a:lnTo>
                      <a:pt x="4057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3"/>
              <p:cNvSpPr/>
              <p:nvPr/>
            </p:nvSpPr>
            <p:spPr>
              <a:xfrm>
                <a:off x="3332895" y="3340345"/>
                <a:ext cx="725504" cy="543293"/>
              </a:xfrm>
              <a:custGeom>
                <a:avLst/>
                <a:gdLst/>
                <a:ahLst/>
                <a:cxnLst/>
                <a:rect l="l" t="t" r="r" b="b"/>
                <a:pathLst>
                  <a:path w="18463" h="13826" extrusionOk="0">
                    <a:moveTo>
                      <a:pt x="4848" y="1261"/>
                    </a:moveTo>
                    <a:lnTo>
                      <a:pt x="5008" y="1286"/>
                    </a:lnTo>
                    <a:lnTo>
                      <a:pt x="5169" y="1299"/>
                    </a:lnTo>
                    <a:lnTo>
                      <a:pt x="5342" y="1336"/>
                    </a:lnTo>
                    <a:lnTo>
                      <a:pt x="5503" y="1373"/>
                    </a:lnTo>
                    <a:lnTo>
                      <a:pt x="5664" y="1422"/>
                    </a:lnTo>
                    <a:lnTo>
                      <a:pt x="5824" y="1472"/>
                    </a:lnTo>
                    <a:lnTo>
                      <a:pt x="5985" y="1533"/>
                    </a:lnTo>
                    <a:lnTo>
                      <a:pt x="6134" y="1608"/>
                    </a:lnTo>
                    <a:lnTo>
                      <a:pt x="15334" y="6171"/>
                    </a:lnTo>
                    <a:lnTo>
                      <a:pt x="15482" y="6245"/>
                    </a:lnTo>
                    <a:lnTo>
                      <a:pt x="15618" y="6331"/>
                    </a:lnTo>
                    <a:lnTo>
                      <a:pt x="15754" y="6418"/>
                    </a:lnTo>
                    <a:lnTo>
                      <a:pt x="15890" y="6517"/>
                    </a:lnTo>
                    <a:lnTo>
                      <a:pt x="16026" y="6628"/>
                    </a:lnTo>
                    <a:lnTo>
                      <a:pt x="16138" y="6739"/>
                    </a:lnTo>
                    <a:lnTo>
                      <a:pt x="16261" y="6851"/>
                    </a:lnTo>
                    <a:lnTo>
                      <a:pt x="16373" y="6974"/>
                    </a:lnTo>
                    <a:lnTo>
                      <a:pt x="16471" y="7098"/>
                    </a:lnTo>
                    <a:lnTo>
                      <a:pt x="16570" y="7234"/>
                    </a:lnTo>
                    <a:lnTo>
                      <a:pt x="16669" y="7370"/>
                    </a:lnTo>
                    <a:lnTo>
                      <a:pt x="16756" y="7506"/>
                    </a:lnTo>
                    <a:lnTo>
                      <a:pt x="16830" y="7655"/>
                    </a:lnTo>
                    <a:lnTo>
                      <a:pt x="16904" y="7803"/>
                    </a:lnTo>
                    <a:lnTo>
                      <a:pt x="16966" y="7964"/>
                    </a:lnTo>
                    <a:lnTo>
                      <a:pt x="17028" y="8124"/>
                    </a:lnTo>
                    <a:lnTo>
                      <a:pt x="17077" y="8285"/>
                    </a:lnTo>
                    <a:lnTo>
                      <a:pt x="17114" y="8446"/>
                    </a:lnTo>
                    <a:lnTo>
                      <a:pt x="17152" y="8607"/>
                    </a:lnTo>
                    <a:lnTo>
                      <a:pt x="17176" y="8767"/>
                    </a:lnTo>
                    <a:lnTo>
                      <a:pt x="17189" y="8941"/>
                    </a:lnTo>
                    <a:lnTo>
                      <a:pt x="17201" y="9101"/>
                    </a:lnTo>
                    <a:lnTo>
                      <a:pt x="17201" y="9262"/>
                    </a:lnTo>
                    <a:lnTo>
                      <a:pt x="17201" y="9423"/>
                    </a:lnTo>
                    <a:lnTo>
                      <a:pt x="17189" y="9596"/>
                    </a:lnTo>
                    <a:lnTo>
                      <a:pt x="17164" y="9757"/>
                    </a:lnTo>
                    <a:lnTo>
                      <a:pt x="17127" y="9917"/>
                    </a:lnTo>
                    <a:lnTo>
                      <a:pt x="17090" y="10078"/>
                    </a:lnTo>
                    <a:lnTo>
                      <a:pt x="17040" y="10239"/>
                    </a:lnTo>
                    <a:lnTo>
                      <a:pt x="16991" y="10387"/>
                    </a:lnTo>
                    <a:lnTo>
                      <a:pt x="16929" y="10548"/>
                    </a:lnTo>
                    <a:lnTo>
                      <a:pt x="16855" y="10696"/>
                    </a:lnTo>
                    <a:lnTo>
                      <a:pt x="16768" y="10857"/>
                    </a:lnTo>
                    <a:lnTo>
                      <a:pt x="16682" y="10993"/>
                    </a:lnTo>
                    <a:lnTo>
                      <a:pt x="16595" y="11142"/>
                    </a:lnTo>
                    <a:lnTo>
                      <a:pt x="16496" y="11278"/>
                    </a:lnTo>
                    <a:lnTo>
                      <a:pt x="16385" y="11401"/>
                    </a:lnTo>
                    <a:lnTo>
                      <a:pt x="16274" y="11525"/>
                    </a:lnTo>
                    <a:lnTo>
                      <a:pt x="16150" y="11649"/>
                    </a:lnTo>
                    <a:lnTo>
                      <a:pt x="16039" y="11760"/>
                    </a:lnTo>
                    <a:lnTo>
                      <a:pt x="15903" y="11859"/>
                    </a:lnTo>
                    <a:lnTo>
                      <a:pt x="15779" y="11958"/>
                    </a:lnTo>
                    <a:lnTo>
                      <a:pt x="15643" y="12044"/>
                    </a:lnTo>
                    <a:lnTo>
                      <a:pt x="15495" y="12131"/>
                    </a:lnTo>
                    <a:lnTo>
                      <a:pt x="15359" y="12205"/>
                    </a:lnTo>
                    <a:lnTo>
                      <a:pt x="15210" y="12279"/>
                    </a:lnTo>
                    <a:lnTo>
                      <a:pt x="15062" y="12341"/>
                    </a:lnTo>
                    <a:lnTo>
                      <a:pt x="14901" y="12403"/>
                    </a:lnTo>
                    <a:lnTo>
                      <a:pt x="14753" y="12440"/>
                    </a:lnTo>
                    <a:lnTo>
                      <a:pt x="14592" y="12490"/>
                    </a:lnTo>
                    <a:lnTo>
                      <a:pt x="14431" y="12514"/>
                    </a:lnTo>
                    <a:lnTo>
                      <a:pt x="14270" y="12539"/>
                    </a:lnTo>
                    <a:lnTo>
                      <a:pt x="14110" y="12564"/>
                    </a:lnTo>
                    <a:lnTo>
                      <a:pt x="13949" y="12576"/>
                    </a:lnTo>
                    <a:lnTo>
                      <a:pt x="13788" y="12576"/>
                    </a:lnTo>
                    <a:lnTo>
                      <a:pt x="13627" y="12564"/>
                    </a:lnTo>
                    <a:lnTo>
                      <a:pt x="13454" y="12551"/>
                    </a:lnTo>
                    <a:lnTo>
                      <a:pt x="13293" y="12539"/>
                    </a:lnTo>
                    <a:lnTo>
                      <a:pt x="13133" y="12502"/>
                    </a:lnTo>
                    <a:lnTo>
                      <a:pt x="12972" y="12465"/>
                    </a:lnTo>
                    <a:lnTo>
                      <a:pt x="12799" y="12415"/>
                    </a:lnTo>
                    <a:lnTo>
                      <a:pt x="12638" y="12366"/>
                    </a:lnTo>
                    <a:lnTo>
                      <a:pt x="12490" y="12292"/>
                    </a:lnTo>
                    <a:lnTo>
                      <a:pt x="12329" y="12230"/>
                    </a:lnTo>
                    <a:lnTo>
                      <a:pt x="3141" y="7667"/>
                    </a:lnTo>
                    <a:lnTo>
                      <a:pt x="2993" y="7593"/>
                    </a:lnTo>
                    <a:lnTo>
                      <a:pt x="2844" y="7506"/>
                    </a:lnTo>
                    <a:lnTo>
                      <a:pt x="2708" y="7407"/>
                    </a:lnTo>
                    <a:lnTo>
                      <a:pt x="2572" y="7321"/>
                    </a:lnTo>
                    <a:lnTo>
                      <a:pt x="2449" y="7209"/>
                    </a:lnTo>
                    <a:lnTo>
                      <a:pt x="2325" y="7098"/>
                    </a:lnTo>
                    <a:lnTo>
                      <a:pt x="2201" y="6987"/>
                    </a:lnTo>
                    <a:lnTo>
                      <a:pt x="2090" y="6863"/>
                    </a:lnTo>
                    <a:lnTo>
                      <a:pt x="1991" y="6739"/>
                    </a:lnTo>
                    <a:lnTo>
                      <a:pt x="1892" y="6603"/>
                    </a:lnTo>
                    <a:lnTo>
                      <a:pt x="1806" y="6467"/>
                    </a:lnTo>
                    <a:lnTo>
                      <a:pt x="1719" y="6331"/>
                    </a:lnTo>
                    <a:lnTo>
                      <a:pt x="1632" y="6183"/>
                    </a:lnTo>
                    <a:lnTo>
                      <a:pt x="1558" y="6035"/>
                    </a:lnTo>
                    <a:lnTo>
                      <a:pt x="1496" y="5874"/>
                    </a:lnTo>
                    <a:lnTo>
                      <a:pt x="1435" y="5713"/>
                    </a:lnTo>
                    <a:lnTo>
                      <a:pt x="1385" y="5552"/>
                    </a:lnTo>
                    <a:lnTo>
                      <a:pt x="1348" y="5392"/>
                    </a:lnTo>
                    <a:lnTo>
                      <a:pt x="1311" y="5231"/>
                    </a:lnTo>
                    <a:lnTo>
                      <a:pt x="1286" y="5070"/>
                    </a:lnTo>
                    <a:lnTo>
                      <a:pt x="1274" y="4897"/>
                    </a:lnTo>
                    <a:lnTo>
                      <a:pt x="1261" y="4736"/>
                    </a:lnTo>
                    <a:lnTo>
                      <a:pt x="1261" y="4575"/>
                    </a:lnTo>
                    <a:lnTo>
                      <a:pt x="1261" y="4402"/>
                    </a:lnTo>
                    <a:lnTo>
                      <a:pt x="1286" y="4242"/>
                    </a:lnTo>
                    <a:lnTo>
                      <a:pt x="1299" y="4081"/>
                    </a:lnTo>
                    <a:lnTo>
                      <a:pt x="1336" y="3920"/>
                    </a:lnTo>
                    <a:lnTo>
                      <a:pt x="1373" y="3759"/>
                    </a:lnTo>
                    <a:lnTo>
                      <a:pt x="1422" y="3599"/>
                    </a:lnTo>
                    <a:lnTo>
                      <a:pt x="1472" y="3450"/>
                    </a:lnTo>
                    <a:lnTo>
                      <a:pt x="1534" y="3289"/>
                    </a:lnTo>
                    <a:lnTo>
                      <a:pt x="1608" y="3141"/>
                    </a:lnTo>
                    <a:lnTo>
                      <a:pt x="1694" y="2980"/>
                    </a:lnTo>
                    <a:lnTo>
                      <a:pt x="1781" y="2832"/>
                    </a:lnTo>
                    <a:lnTo>
                      <a:pt x="1867" y="2696"/>
                    </a:lnTo>
                    <a:lnTo>
                      <a:pt x="1979" y="2560"/>
                    </a:lnTo>
                    <a:lnTo>
                      <a:pt x="2078" y="2424"/>
                    </a:lnTo>
                    <a:lnTo>
                      <a:pt x="2189" y="2312"/>
                    </a:lnTo>
                    <a:lnTo>
                      <a:pt x="2313" y="2189"/>
                    </a:lnTo>
                    <a:lnTo>
                      <a:pt x="2436" y="2078"/>
                    </a:lnTo>
                    <a:lnTo>
                      <a:pt x="2560" y="1979"/>
                    </a:lnTo>
                    <a:lnTo>
                      <a:pt x="2696" y="1880"/>
                    </a:lnTo>
                    <a:lnTo>
                      <a:pt x="2832" y="1793"/>
                    </a:lnTo>
                    <a:lnTo>
                      <a:pt x="2968" y="1707"/>
                    </a:lnTo>
                    <a:lnTo>
                      <a:pt x="3116" y="1632"/>
                    </a:lnTo>
                    <a:lnTo>
                      <a:pt x="3252" y="1558"/>
                    </a:lnTo>
                    <a:lnTo>
                      <a:pt x="3413" y="1496"/>
                    </a:lnTo>
                    <a:lnTo>
                      <a:pt x="3562" y="1435"/>
                    </a:lnTo>
                    <a:lnTo>
                      <a:pt x="3710" y="1385"/>
                    </a:lnTo>
                    <a:lnTo>
                      <a:pt x="3871" y="1348"/>
                    </a:lnTo>
                    <a:lnTo>
                      <a:pt x="4031" y="1311"/>
                    </a:lnTo>
                    <a:lnTo>
                      <a:pt x="4192" y="1286"/>
                    </a:lnTo>
                    <a:lnTo>
                      <a:pt x="4353" y="1274"/>
                    </a:lnTo>
                    <a:lnTo>
                      <a:pt x="4514" y="1261"/>
                    </a:lnTo>
                    <a:close/>
                    <a:moveTo>
                      <a:pt x="4699" y="0"/>
                    </a:moveTo>
                    <a:lnTo>
                      <a:pt x="4477" y="12"/>
                    </a:lnTo>
                    <a:lnTo>
                      <a:pt x="4242" y="25"/>
                    </a:lnTo>
                    <a:lnTo>
                      <a:pt x="4019" y="50"/>
                    </a:lnTo>
                    <a:lnTo>
                      <a:pt x="3809" y="87"/>
                    </a:lnTo>
                    <a:lnTo>
                      <a:pt x="3586" y="124"/>
                    </a:lnTo>
                    <a:lnTo>
                      <a:pt x="3376" y="186"/>
                    </a:lnTo>
                    <a:lnTo>
                      <a:pt x="3153" y="247"/>
                    </a:lnTo>
                    <a:lnTo>
                      <a:pt x="2943" y="322"/>
                    </a:lnTo>
                    <a:lnTo>
                      <a:pt x="2745" y="408"/>
                    </a:lnTo>
                    <a:lnTo>
                      <a:pt x="2548" y="507"/>
                    </a:lnTo>
                    <a:lnTo>
                      <a:pt x="2350" y="618"/>
                    </a:lnTo>
                    <a:lnTo>
                      <a:pt x="2152" y="730"/>
                    </a:lnTo>
                    <a:lnTo>
                      <a:pt x="1966" y="853"/>
                    </a:lnTo>
                    <a:lnTo>
                      <a:pt x="1793" y="989"/>
                    </a:lnTo>
                    <a:lnTo>
                      <a:pt x="1608" y="1125"/>
                    </a:lnTo>
                    <a:lnTo>
                      <a:pt x="1447" y="1274"/>
                    </a:lnTo>
                    <a:lnTo>
                      <a:pt x="1286" y="1435"/>
                    </a:lnTo>
                    <a:lnTo>
                      <a:pt x="1125" y="1608"/>
                    </a:lnTo>
                    <a:lnTo>
                      <a:pt x="989" y="1781"/>
                    </a:lnTo>
                    <a:lnTo>
                      <a:pt x="841" y="1979"/>
                    </a:lnTo>
                    <a:lnTo>
                      <a:pt x="717" y="2164"/>
                    </a:lnTo>
                    <a:lnTo>
                      <a:pt x="594" y="2374"/>
                    </a:lnTo>
                    <a:lnTo>
                      <a:pt x="482" y="2585"/>
                    </a:lnTo>
                    <a:lnTo>
                      <a:pt x="383" y="2795"/>
                    </a:lnTo>
                    <a:lnTo>
                      <a:pt x="297" y="3005"/>
                    </a:lnTo>
                    <a:lnTo>
                      <a:pt x="223" y="3215"/>
                    </a:lnTo>
                    <a:lnTo>
                      <a:pt x="161" y="3438"/>
                    </a:lnTo>
                    <a:lnTo>
                      <a:pt x="111" y="3648"/>
                    </a:lnTo>
                    <a:lnTo>
                      <a:pt x="62" y="3871"/>
                    </a:lnTo>
                    <a:lnTo>
                      <a:pt x="37" y="4093"/>
                    </a:lnTo>
                    <a:lnTo>
                      <a:pt x="13" y="4328"/>
                    </a:lnTo>
                    <a:lnTo>
                      <a:pt x="0" y="4551"/>
                    </a:lnTo>
                    <a:lnTo>
                      <a:pt x="0" y="4773"/>
                    </a:lnTo>
                    <a:lnTo>
                      <a:pt x="25" y="4996"/>
                    </a:lnTo>
                    <a:lnTo>
                      <a:pt x="37" y="5218"/>
                    </a:lnTo>
                    <a:lnTo>
                      <a:pt x="74" y="5453"/>
                    </a:lnTo>
                    <a:lnTo>
                      <a:pt x="124" y="5676"/>
                    </a:lnTo>
                    <a:lnTo>
                      <a:pt x="186" y="5899"/>
                    </a:lnTo>
                    <a:lnTo>
                      <a:pt x="247" y="6121"/>
                    </a:lnTo>
                    <a:lnTo>
                      <a:pt x="334" y="6331"/>
                    </a:lnTo>
                    <a:lnTo>
                      <a:pt x="421" y="6554"/>
                    </a:lnTo>
                    <a:lnTo>
                      <a:pt x="520" y="6752"/>
                    </a:lnTo>
                    <a:lnTo>
                      <a:pt x="631" y="6950"/>
                    </a:lnTo>
                    <a:lnTo>
                      <a:pt x="742" y="7148"/>
                    </a:lnTo>
                    <a:lnTo>
                      <a:pt x="866" y="7333"/>
                    </a:lnTo>
                    <a:lnTo>
                      <a:pt x="1002" y="7518"/>
                    </a:lnTo>
                    <a:lnTo>
                      <a:pt x="1150" y="7692"/>
                    </a:lnTo>
                    <a:lnTo>
                      <a:pt x="1299" y="7852"/>
                    </a:lnTo>
                    <a:lnTo>
                      <a:pt x="1459" y="8013"/>
                    </a:lnTo>
                    <a:lnTo>
                      <a:pt x="1632" y="8162"/>
                    </a:lnTo>
                    <a:lnTo>
                      <a:pt x="1806" y="8310"/>
                    </a:lnTo>
                    <a:lnTo>
                      <a:pt x="1991" y="8446"/>
                    </a:lnTo>
                    <a:lnTo>
                      <a:pt x="2177" y="8570"/>
                    </a:lnTo>
                    <a:lnTo>
                      <a:pt x="2374" y="8681"/>
                    </a:lnTo>
                    <a:lnTo>
                      <a:pt x="2585" y="8792"/>
                    </a:lnTo>
                    <a:lnTo>
                      <a:pt x="11772" y="13343"/>
                    </a:lnTo>
                    <a:lnTo>
                      <a:pt x="12020" y="13466"/>
                    </a:lnTo>
                    <a:lnTo>
                      <a:pt x="12267" y="13565"/>
                    </a:lnTo>
                    <a:lnTo>
                      <a:pt x="12527" y="13640"/>
                    </a:lnTo>
                    <a:lnTo>
                      <a:pt x="12786" y="13714"/>
                    </a:lnTo>
                    <a:lnTo>
                      <a:pt x="13046" y="13763"/>
                    </a:lnTo>
                    <a:lnTo>
                      <a:pt x="13306" y="13800"/>
                    </a:lnTo>
                    <a:lnTo>
                      <a:pt x="13565" y="13825"/>
                    </a:lnTo>
                    <a:lnTo>
                      <a:pt x="14134" y="13825"/>
                    </a:lnTo>
                    <a:lnTo>
                      <a:pt x="14456" y="13788"/>
                    </a:lnTo>
                    <a:lnTo>
                      <a:pt x="14765" y="13738"/>
                    </a:lnTo>
                    <a:lnTo>
                      <a:pt x="15074" y="13652"/>
                    </a:lnTo>
                    <a:lnTo>
                      <a:pt x="15383" y="13565"/>
                    </a:lnTo>
                    <a:lnTo>
                      <a:pt x="15668" y="13442"/>
                    </a:lnTo>
                    <a:lnTo>
                      <a:pt x="15964" y="13306"/>
                    </a:lnTo>
                    <a:lnTo>
                      <a:pt x="16237" y="13157"/>
                    </a:lnTo>
                    <a:lnTo>
                      <a:pt x="16509" y="12984"/>
                    </a:lnTo>
                    <a:lnTo>
                      <a:pt x="16756" y="12786"/>
                    </a:lnTo>
                    <a:lnTo>
                      <a:pt x="17003" y="12576"/>
                    </a:lnTo>
                    <a:lnTo>
                      <a:pt x="17226" y="12341"/>
                    </a:lnTo>
                    <a:lnTo>
                      <a:pt x="17436" y="12094"/>
                    </a:lnTo>
                    <a:lnTo>
                      <a:pt x="17634" y="11834"/>
                    </a:lnTo>
                    <a:lnTo>
                      <a:pt x="17819" y="11550"/>
                    </a:lnTo>
                    <a:lnTo>
                      <a:pt x="17980" y="11253"/>
                    </a:lnTo>
                    <a:lnTo>
                      <a:pt x="18079" y="11043"/>
                    </a:lnTo>
                    <a:lnTo>
                      <a:pt x="18166" y="10833"/>
                    </a:lnTo>
                    <a:lnTo>
                      <a:pt x="18240" y="10622"/>
                    </a:lnTo>
                    <a:lnTo>
                      <a:pt x="18302" y="10400"/>
                    </a:lnTo>
                    <a:lnTo>
                      <a:pt x="18351" y="10177"/>
                    </a:lnTo>
                    <a:lnTo>
                      <a:pt x="18401" y="9955"/>
                    </a:lnTo>
                    <a:lnTo>
                      <a:pt x="18425" y="9732"/>
                    </a:lnTo>
                    <a:lnTo>
                      <a:pt x="18450" y="9509"/>
                    </a:lnTo>
                    <a:lnTo>
                      <a:pt x="18462" y="9287"/>
                    </a:lnTo>
                    <a:lnTo>
                      <a:pt x="18462" y="9064"/>
                    </a:lnTo>
                    <a:lnTo>
                      <a:pt x="18450" y="8842"/>
                    </a:lnTo>
                    <a:lnTo>
                      <a:pt x="18425" y="8607"/>
                    </a:lnTo>
                    <a:lnTo>
                      <a:pt x="18388" y="8384"/>
                    </a:lnTo>
                    <a:lnTo>
                      <a:pt x="18339" y="8162"/>
                    </a:lnTo>
                    <a:lnTo>
                      <a:pt x="18289" y="7939"/>
                    </a:lnTo>
                    <a:lnTo>
                      <a:pt x="18215" y="7716"/>
                    </a:lnTo>
                    <a:lnTo>
                      <a:pt x="18141" y="7506"/>
                    </a:lnTo>
                    <a:lnTo>
                      <a:pt x="18042" y="7284"/>
                    </a:lnTo>
                    <a:lnTo>
                      <a:pt x="17943" y="7086"/>
                    </a:lnTo>
                    <a:lnTo>
                      <a:pt x="17844" y="6875"/>
                    </a:lnTo>
                    <a:lnTo>
                      <a:pt x="17720" y="6690"/>
                    </a:lnTo>
                    <a:lnTo>
                      <a:pt x="17597" y="6504"/>
                    </a:lnTo>
                    <a:lnTo>
                      <a:pt x="17461" y="6319"/>
                    </a:lnTo>
                    <a:lnTo>
                      <a:pt x="17312" y="6146"/>
                    </a:lnTo>
                    <a:lnTo>
                      <a:pt x="17164" y="5985"/>
                    </a:lnTo>
                    <a:lnTo>
                      <a:pt x="17003" y="5824"/>
                    </a:lnTo>
                    <a:lnTo>
                      <a:pt x="16842" y="5676"/>
                    </a:lnTo>
                    <a:lnTo>
                      <a:pt x="16657" y="5528"/>
                    </a:lnTo>
                    <a:lnTo>
                      <a:pt x="16484" y="5392"/>
                    </a:lnTo>
                    <a:lnTo>
                      <a:pt x="16286" y="5268"/>
                    </a:lnTo>
                    <a:lnTo>
                      <a:pt x="16088" y="5157"/>
                    </a:lnTo>
                    <a:lnTo>
                      <a:pt x="15890" y="5045"/>
                    </a:lnTo>
                    <a:lnTo>
                      <a:pt x="6702" y="482"/>
                    </a:lnTo>
                    <a:lnTo>
                      <a:pt x="6480" y="383"/>
                    </a:lnTo>
                    <a:lnTo>
                      <a:pt x="6257" y="297"/>
                    </a:lnTo>
                    <a:lnTo>
                      <a:pt x="6047" y="223"/>
                    </a:lnTo>
                    <a:lnTo>
                      <a:pt x="5824" y="161"/>
                    </a:lnTo>
                    <a:lnTo>
                      <a:pt x="5602" y="99"/>
                    </a:lnTo>
                    <a:lnTo>
                      <a:pt x="5367" y="62"/>
                    </a:lnTo>
                    <a:lnTo>
                      <a:pt x="5144" y="37"/>
                    </a:lnTo>
                    <a:lnTo>
                      <a:pt x="4922" y="12"/>
                    </a:lnTo>
                    <a:lnTo>
                      <a:pt x="4699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3"/>
              <p:cNvSpPr/>
              <p:nvPr/>
            </p:nvSpPr>
            <p:spPr>
              <a:xfrm>
                <a:off x="3557870" y="3460830"/>
                <a:ext cx="162328" cy="247362"/>
              </a:xfrm>
              <a:custGeom>
                <a:avLst/>
                <a:gdLst/>
                <a:ahLst/>
                <a:cxnLst/>
                <a:rect l="l" t="t" r="r" b="b"/>
                <a:pathLst>
                  <a:path w="4131" h="6295" extrusionOk="0">
                    <a:moveTo>
                      <a:pt x="3463" y="1"/>
                    </a:moveTo>
                    <a:lnTo>
                      <a:pt x="3339" y="26"/>
                    </a:lnTo>
                    <a:lnTo>
                      <a:pt x="3228" y="63"/>
                    </a:lnTo>
                    <a:lnTo>
                      <a:pt x="3129" y="124"/>
                    </a:lnTo>
                    <a:lnTo>
                      <a:pt x="3043" y="211"/>
                    </a:lnTo>
                    <a:lnTo>
                      <a:pt x="2968" y="322"/>
                    </a:lnTo>
                    <a:lnTo>
                      <a:pt x="87" y="5355"/>
                    </a:lnTo>
                    <a:lnTo>
                      <a:pt x="38" y="5479"/>
                    </a:lnTo>
                    <a:lnTo>
                      <a:pt x="13" y="5590"/>
                    </a:lnTo>
                    <a:lnTo>
                      <a:pt x="1" y="5714"/>
                    </a:lnTo>
                    <a:lnTo>
                      <a:pt x="25" y="5837"/>
                    </a:lnTo>
                    <a:lnTo>
                      <a:pt x="62" y="5949"/>
                    </a:lnTo>
                    <a:lnTo>
                      <a:pt x="137" y="6048"/>
                    </a:lnTo>
                    <a:lnTo>
                      <a:pt x="211" y="6134"/>
                    </a:lnTo>
                    <a:lnTo>
                      <a:pt x="322" y="6208"/>
                    </a:lnTo>
                    <a:lnTo>
                      <a:pt x="396" y="6246"/>
                    </a:lnTo>
                    <a:lnTo>
                      <a:pt x="470" y="6270"/>
                    </a:lnTo>
                    <a:lnTo>
                      <a:pt x="557" y="6295"/>
                    </a:lnTo>
                    <a:lnTo>
                      <a:pt x="705" y="6295"/>
                    </a:lnTo>
                    <a:lnTo>
                      <a:pt x="792" y="6270"/>
                    </a:lnTo>
                    <a:lnTo>
                      <a:pt x="866" y="6246"/>
                    </a:lnTo>
                    <a:lnTo>
                      <a:pt x="940" y="6208"/>
                    </a:lnTo>
                    <a:lnTo>
                      <a:pt x="1015" y="6171"/>
                    </a:lnTo>
                    <a:lnTo>
                      <a:pt x="1076" y="6110"/>
                    </a:lnTo>
                    <a:lnTo>
                      <a:pt x="1126" y="6048"/>
                    </a:lnTo>
                    <a:lnTo>
                      <a:pt x="1175" y="5973"/>
                    </a:lnTo>
                    <a:lnTo>
                      <a:pt x="4057" y="941"/>
                    </a:lnTo>
                    <a:lnTo>
                      <a:pt x="4106" y="829"/>
                    </a:lnTo>
                    <a:lnTo>
                      <a:pt x="4131" y="706"/>
                    </a:lnTo>
                    <a:lnTo>
                      <a:pt x="4131" y="582"/>
                    </a:lnTo>
                    <a:lnTo>
                      <a:pt x="4118" y="458"/>
                    </a:lnTo>
                    <a:lnTo>
                      <a:pt x="4069" y="347"/>
                    </a:lnTo>
                    <a:lnTo>
                      <a:pt x="4007" y="248"/>
                    </a:lnTo>
                    <a:lnTo>
                      <a:pt x="3921" y="162"/>
                    </a:lnTo>
                    <a:lnTo>
                      <a:pt x="3822" y="87"/>
                    </a:lnTo>
                    <a:lnTo>
                      <a:pt x="3698" y="26"/>
                    </a:lnTo>
                    <a:lnTo>
                      <a:pt x="35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3"/>
              <p:cNvSpPr/>
              <p:nvPr/>
            </p:nvSpPr>
            <p:spPr>
              <a:xfrm>
                <a:off x="3644874" y="3474466"/>
                <a:ext cx="201662" cy="325088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8273" extrusionOk="0">
                    <a:moveTo>
                      <a:pt x="4452" y="0"/>
                    </a:moveTo>
                    <a:lnTo>
                      <a:pt x="4340" y="25"/>
                    </a:lnTo>
                    <a:lnTo>
                      <a:pt x="4229" y="74"/>
                    </a:lnTo>
                    <a:lnTo>
                      <a:pt x="4130" y="136"/>
                    </a:lnTo>
                    <a:lnTo>
                      <a:pt x="4031" y="223"/>
                    </a:lnTo>
                    <a:lnTo>
                      <a:pt x="3957" y="322"/>
                    </a:lnTo>
                    <a:lnTo>
                      <a:pt x="87" y="7345"/>
                    </a:lnTo>
                    <a:lnTo>
                      <a:pt x="25" y="7457"/>
                    </a:lnTo>
                    <a:lnTo>
                      <a:pt x="0" y="7580"/>
                    </a:lnTo>
                    <a:lnTo>
                      <a:pt x="0" y="7704"/>
                    </a:lnTo>
                    <a:lnTo>
                      <a:pt x="25" y="7828"/>
                    </a:lnTo>
                    <a:lnTo>
                      <a:pt x="74" y="7939"/>
                    </a:lnTo>
                    <a:lnTo>
                      <a:pt x="136" y="8038"/>
                    </a:lnTo>
                    <a:lnTo>
                      <a:pt x="223" y="8124"/>
                    </a:lnTo>
                    <a:lnTo>
                      <a:pt x="322" y="8199"/>
                    </a:lnTo>
                    <a:lnTo>
                      <a:pt x="396" y="8236"/>
                    </a:lnTo>
                    <a:lnTo>
                      <a:pt x="470" y="8260"/>
                    </a:lnTo>
                    <a:lnTo>
                      <a:pt x="556" y="8273"/>
                    </a:lnTo>
                    <a:lnTo>
                      <a:pt x="717" y="8273"/>
                    </a:lnTo>
                    <a:lnTo>
                      <a:pt x="791" y="8260"/>
                    </a:lnTo>
                    <a:lnTo>
                      <a:pt x="866" y="8223"/>
                    </a:lnTo>
                    <a:lnTo>
                      <a:pt x="940" y="8186"/>
                    </a:lnTo>
                    <a:lnTo>
                      <a:pt x="1014" y="8149"/>
                    </a:lnTo>
                    <a:lnTo>
                      <a:pt x="1076" y="8087"/>
                    </a:lnTo>
                    <a:lnTo>
                      <a:pt x="1138" y="8025"/>
                    </a:lnTo>
                    <a:lnTo>
                      <a:pt x="1175" y="7951"/>
                    </a:lnTo>
                    <a:lnTo>
                      <a:pt x="5058" y="927"/>
                    </a:lnTo>
                    <a:lnTo>
                      <a:pt x="5107" y="816"/>
                    </a:lnTo>
                    <a:lnTo>
                      <a:pt x="5132" y="693"/>
                    </a:lnTo>
                    <a:lnTo>
                      <a:pt x="5132" y="569"/>
                    </a:lnTo>
                    <a:lnTo>
                      <a:pt x="5119" y="458"/>
                    </a:lnTo>
                    <a:lnTo>
                      <a:pt x="5070" y="346"/>
                    </a:lnTo>
                    <a:lnTo>
                      <a:pt x="5008" y="235"/>
                    </a:lnTo>
                    <a:lnTo>
                      <a:pt x="4922" y="148"/>
                    </a:lnTo>
                    <a:lnTo>
                      <a:pt x="4810" y="74"/>
                    </a:lnTo>
                    <a:lnTo>
                      <a:pt x="4699" y="25"/>
                    </a:lnTo>
                    <a:lnTo>
                      <a:pt x="45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" name="Google Shape;710;p23"/>
            <p:cNvGrpSpPr/>
            <p:nvPr/>
          </p:nvGrpSpPr>
          <p:grpSpPr>
            <a:xfrm rot="928815">
              <a:off x="4648692" y="3427545"/>
              <a:ext cx="521909" cy="429116"/>
              <a:chOff x="5315850" y="3740192"/>
              <a:chExt cx="521921" cy="429126"/>
            </a:xfrm>
          </p:grpSpPr>
          <p:sp>
            <p:nvSpPr>
              <p:cNvPr id="711" name="Google Shape;711;p23"/>
              <p:cNvSpPr/>
              <p:nvPr/>
            </p:nvSpPr>
            <p:spPr>
              <a:xfrm>
                <a:off x="5340175" y="3806300"/>
                <a:ext cx="465071" cy="338733"/>
              </a:xfrm>
              <a:custGeom>
                <a:avLst/>
                <a:gdLst/>
                <a:ahLst/>
                <a:cxnLst/>
                <a:rect l="l" t="t" r="r" b="b"/>
                <a:pathLst>
                  <a:path w="11835" h="8620" extrusionOk="0">
                    <a:moveTo>
                      <a:pt x="1373" y="1"/>
                    </a:moveTo>
                    <a:lnTo>
                      <a:pt x="74" y="3414"/>
                    </a:lnTo>
                    <a:lnTo>
                      <a:pt x="37" y="3537"/>
                    </a:lnTo>
                    <a:lnTo>
                      <a:pt x="12" y="3661"/>
                    </a:lnTo>
                    <a:lnTo>
                      <a:pt x="0" y="3785"/>
                    </a:lnTo>
                    <a:lnTo>
                      <a:pt x="12" y="3921"/>
                    </a:lnTo>
                    <a:lnTo>
                      <a:pt x="25" y="4057"/>
                    </a:lnTo>
                    <a:lnTo>
                      <a:pt x="62" y="4205"/>
                    </a:lnTo>
                    <a:lnTo>
                      <a:pt x="99" y="4341"/>
                    </a:lnTo>
                    <a:lnTo>
                      <a:pt x="161" y="4490"/>
                    </a:lnTo>
                    <a:lnTo>
                      <a:pt x="223" y="4626"/>
                    </a:lnTo>
                    <a:lnTo>
                      <a:pt x="309" y="4774"/>
                    </a:lnTo>
                    <a:lnTo>
                      <a:pt x="408" y="4922"/>
                    </a:lnTo>
                    <a:lnTo>
                      <a:pt x="507" y="5071"/>
                    </a:lnTo>
                    <a:lnTo>
                      <a:pt x="631" y="5219"/>
                    </a:lnTo>
                    <a:lnTo>
                      <a:pt x="754" y="5380"/>
                    </a:lnTo>
                    <a:lnTo>
                      <a:pt x="890" y="5528"/>
                    </a:lnTo>
                    <a:lnTo>
                      <a:pt x="1039" y="5677"/>
                    </a:lnTo>
                    <a:lnTo>
                      <a:pt x="1373" y="5973"/>
                    </a:lnTo>
                    <a:lnTo>
                      <a:pt x="1731" y="6270"/>
                    </a:lnTo>
                    <a:lnTo>
                      <a:pt x="2139" y="6555"/>
                    </a:lnTo>
                    <a:lnTo>
                      <a:pt x="2572" y="6839"/>
                    </a:lnTo>
                    <a:lnTo>
                      <a:pt x="3042" y="7111"/>
                    </a:lnTo>
                    <a:lnTo>
                      <a:pt x="3549" y="7358"/>
                    </a:lnTo>
                    <a:lnTo>
                      <a:pt x="4068" y="7606"/>
                    </a:lnTo>
                    <a:lnTo>
                      <a:pt x="4625" y="7828"/>
                    </a:lnTo>
                    <a:lnTo>
                      <a:pt x="5181" y="8026"/>
                    </a:lnTo>
                    <a:lnTo>
                      <a:pt x="5738" y="8199"/>
                    </a:lnTo>
                    <a:lnTo>
                      <a:pt x="6282" y="8348"/>
                    </a:lnTo>
                    <a:lnTo>
                      <a:pt x="6814" y="8459"/>
                    </a:lnTo>
                    <a:lnTo>
                      <a:pt x="7333" y="8533"/>
                    </a:lnTo>
                    <a:lnTo>
                      <a:pt x="7815" y="8595"/>
                    </a:lnTo>
                    <a:lnTo>
                      <a:pt x="8285" y="8620"/>
                    </a:lnTo>
                    <a:lnTo>
                      <a:pt x="8730" y="8607"/>
                    </a:lnTo>
                    <a:lnTo>
                      <a:pt x="8941" y="8595"/>
                    </a:lnTo>
                    <a:lnTo>
                      <a:pt x="9151" y="8583"/>
                    </a:lnTo>
                    <a:lnTo>
                      <a:pt x="9349" y="8545"/>
                    </a:lnTo>
                    <a:lnTo>
                      <a:pt x="9534" y="8521"/>
                    </a:lnTo>
                    <a:lnTo>
                      <a:pt x="9707" y="8471"/>
                    </a:lnTo>
                    <a:lnTo>
                      <a:pt x="9880" y="8422"/>
                    </a:lnTo>
                    <a:lnTo>
                      <a:pt x="10041" y="8372"/>
                    </a:lnTo>
                    <a:lnTo>
                      <a:pt x="10190" y="8311"/>
                    </a:lnTo>
                    <a:lnTo>
                      <a:pt x="10326" y="8236"/>
                    </a:lnTo>
                    <a:lnTo>
                      <a:pt x="10449" y="8162"/>
                    </a:lnTo>
                    <a:lnTo>
                      <a:pt x="10573" y="8076"/>
                    </a:lnTo>
                    <a:lnTo>
                      <a:pt x="10672" y="7989"/>
                    </a:lnTo>
                    <a:lnTo>
                      <a:pt x="10758" y="7890"/>
                    </a:lnTo>
                    <a:lnTo>
                      <a:pt x="10845" y="7791"/>
                    </a:lnTo>
                    <a:lnTo>
                      <a:pt x="10907" y="7680"/>
                    </a:lnTo>
                    <a:lnTo>
                      <a:pt x="10956" y="7556"/>
                    </a:lnTo>
                    <a:lnTo>
                      <a:pt x="11834" y="4700"/>
                    </a:lnTo>
                    <a:lnTo>
                      <a:pt x="1373" y="1"/>
                    </a:lnTo>
                    <a:close/>
                  </a:path>
                </a:pathLst>
              </a:custGeom>
              <a:solidFill>
                <a:srgbClr val="EF5B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3"/>
              <p:cNvSpPr/>
              <p:nvPr/>
            </p:nvSpPr>
            <p:spPr>
              <a:xfrm>
                <a:off x="5340175" y="3806300"/>
                <a:ext cx="465071" cy="338733"/>
              </a:xfrm>
              <a:custGeom>
                <a:avLst/>
                <a:gdLst/>
                <a:ahLst/>
                <a:cxnLst/>
                <a:rect l="l" t="t" r="r" b="b"/>
                <a:pathLst>
                  <a:path w="11835" h="8620" fill="none" extrusionOk="0">
                    <a:moveTo>
                      <a:pt x="11834" y="4700"/>
                    </a:moveTo>
                    <a:lnTo>
                      <a:pt x="10956" y="7556"/>
                    </a:lnTo>
                    <a:lnTo>
                      <a:pt x="10956" y="7556"/>
                    </a:lnTo>
                    <a:lnTo>
                      <a:pt x="10907" y="7680"/>
                    </a:lnTo>
                    <a:lnTo>
                      <a:pt x="10845" y="7791"/>
                    </a:lnTo>
                    <a:lnTo>
                      <a:pt x="10758" y="7890"/>
                    </a:lnTo>
                    <a:lnTo>
                      <a:pt x="10672" y="7989"/>
                    </a:lnTo>
                    <a:lnTo>
                      <a:pt x="10573" y="8076"/>
                    </a:lnTo>
                    <a:lnTo>
                      <a:pt x="10449" y="8162"/>
                    </a:lnTo>
                    <a:lnTo>
                      <a:pt x="10326" y="8236"/>
                    </a:lnTo>
                    <a:lnTo>
                      <a:pt x="10190" y="8311"/>
                    </a:lnTo>
                    <a:lnTo>
                      <a:pt x="10041" y="8372"/>
                    </a:lnTo>
                    <a:lnTo>
                      <a:pt x="9880" y="8422"/>
                    </a:lnTo>
                    <a:lnTo>
                      <a:pt x="9707" y="8471"/>
                    </a:lnTo>
                    <a:lnTo>
                      <a:pt x="9534" y="8521"/>
                    </a:lnTo>
                    <a:lnTo>
                      <a:pt x="9349" y="8545"/>
                    </a:lnTo>
                    <a:lnTo>
                      <a:pt x="9151" y="8583"/>
                    </a:lnTo>
                    <a:lnTo>
                      <a:pt x="8941" y="8595"/>
                    </a:lnTo>
                    <a:lnTo>
                      <a:pt x="8730" y="8607"/>
                    </a:lnTo>
                    <a:lnTo>
                      <a:pt x="8285" y="8620"/>
                    </a:lnTo>
                    <a:lnTo>
                      <a:pt x="7815" y="8595"/>
                    </a:lnTo>
                    <a:lnTo>
                      <a:pt x="7333" y="8533"/>
                    </a:lnTo>
                    <a:lnTo>
                      <a:pt x="6814" y="8459"/>
                    </a:lnTo>
                    <a:lnTo>
                      <a:pt x="6282" y="8348"/>
                    </a:lnTo>
                    <a:lnTo>
                      <a:pt x="5738" y="8199"/>
                    </a:lnTo>
                    <a:lnTo>
                      <a:pt x="5181" y="8026"/>
                    </a:lnTo>
                    <a:lnTo>
                      <a:pt x="4625" y="7828"/>
                    </a:lnTo>
                    <a:lnTo>
                      <a:pt x="4625" y="7828"/>
                    </a:lnTo>
                    <a:lnTo>
                      <a:pt x="4068" y="7606"/>
                    </a:lnTo>
                    <a:lnTo>
                      <a:pt x="3549" y="7358"/>
                    </a:lnTo>
                    <a:lnTo>
                      <a:pt x="3042" y="7111"/>
                    </a:lnTo>
                    <a:lnTo>
                      <a:pt x="2572" y="6839"/>
                    </a:lnTo>
                    <a:lnTo>
                      <a:pt x="2139" y="6555"/>
                    </a:lnTo>
                    <a:lnTo>
                      <a:pt x="1731" y="6270"/>
                    </a:lnTo>
                    <a:lnTo>
                      <a:pt x="1373" y="5973"/>
                    </a:lnTo>
                    <a:lnTo>
                      <a:pt x="1039" y="5677"/>
                    </a:lnTo>
                    <a:lnTo>
                      <a:pt x="890" y="5528"/>
                    </a:lnTo>
                    <a:lnTo>
                      <a:pt x="754" y="5380"/>
                    </a:lnTo>
                    <a:lnTo>
                      <a:pt x="631" y="5219"/>
                    </a:lnTo>
                    <a:lnTo>
                      <a:pt x="507" y="5071"/>
                    </a:lnTo>
                    <a:lnTo>
                      <a:pt x="408" y="4922"/>
                    </a:lnTo>
                    <a:lnTo>
                      <a:pt x="309" y="4774"/>
                    </a:lnTo>
                    <a:lnTo>
                      <a:pt x="223" y="4626"/>
                    </a:lnTo>
                    <a:lnTo>
                      <a:pt x="161" y="4490"/>
                    </a:lnTo>
                    <a:lnTo>
                      <a:pt x="99" y="4341"/>
                    </a:lnTo>
                    <a:lnTo>
                      <a:pt x="62" y="4205"/>
                    </a:lnTo>
                    <a:lnTo>
                      <a:pt x="25" y="4057"/>
                    </a:lnTo>
                    <a:lnTo>
                      <a:pt x="12" y="3921"/>
                    </a:lnTo>
                    <a:lnTo>
                      <a:pt x="0" y="3785"/>
                    </a:lnTo>
                    <a:lnTo>
                      <a:pt x="12" y="3661"/>
                    </a:lnTo>
                    <a:lnTo>
                      <a:pt x="37" y="3537"/>
                    </a:lnTo>
                    <a:lnTo>
                      <a:pt x="74" y="3414"/>
                    </a:lnTo>
                    <a:lnTo>
                      <a:pt x="137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3"/>
              <p:cNvSpPr/>
              <p:nvPr/>
            </p:nvSpPr>
            <p:spPr>
              <a:xfrm>
                <a:off x="5315850" y="3782014"/>
                <a:ext cx="513680" cy="387304"/>
              </a:xfrm>
              <a:custGeom>
                <a:avLst/>
                <a:gdLst/>
                <a:ahLst/>
                <a:cxnLst/>
                <a:rect l="l" t="t" r="r" b="b"/>
                <a:pathLst>
                  <a:path w="13072" h="9856" extrusionOk="0">
                    <a:moveTo>
                      <a:pt x="1967" y="0"/>
                    </a:moveTo>
                    <a:lnTo>
                      <a:pt x="1856" y="13"/>
                    </a:lnTo>
                    <a:lnTo>
                      <a:pt x="1744" y="50"/>
                    </a:lnTo>
                    <a:lnTo>
                      <a:pt x="1633" y="112"/>
                    </a:lnTo>
                    <a:lnTo>
                      <a:pt x="1547" y="186"/>
                    </a:lnTo>
                    <a:lnTo>
                      <a:pt x="1460" y="285"/>
                    </a:lnTo>
                    <a:lnTo>
                      <a:pt x="1410" y="396"/>
                    </a:lnTo>
                    <a:lnTo>
                      <a:pt x="112" y="3809"/>
                    </a:lnTo>
                    <a:lnTo>
                      <a:pt x="63" y="3970"/>
                    </a:lnTo>
                    <a:lnTo>
                      <a:pt x="26" y="4143"/>
                    </a:lnTo>
                    <a:lnTo>
                      <a:pt x="1" y="4316"/>
                    </a:lnTo>
                    <a:lnTo>
                      <a:pt x="1" y="4489"/>
                    </a:lnTo>
                    <a:lnTo>
                      <a:pt x="13" y="4662"/>
                    </a:lnTo>
                    <a:lnTo>
                      <a:pt x="38" y="4848"/>
                    </a:lnTo>
                    <a:lnTo>
                      <a:pt x="87" y="5033"/>
                    </a:lnTo>
                    <a:lnTo>
                      <a:pt x="149" y="5219"/>
                    </a:lnTo>
                    <a:lnTo>
                      <a:pt x="223" y="5404"/>
                    </a:lnTo>
                    <a:lnTo>
                      <a:pt x="322" y="5590"/>
                    </a:lnTo>
                    <a:lnTo>
                      <a:pt x="434" y="5788"/>
                    </a:lnTo>
                    <a:lnTo>
                      <a:pt x="557" y="5973"/>
                    </a:lnTo>
                    <a:lnTo>
                      <a:pt x="706" y="6171"/>
                    </a:lnTo>
                    <a:lnTo>
                      <a:pt x="854" y="6356"/>
                    </a:lnTo>
                    <a:lnTo>
                      <a:pt x="1027" y="6554"/>
                    </a:lnTo>
                    <a:lnTo>
                      <a:pt x="1225" y="6740"/>
                    </a:lnTo>
                    <a:lnTo>
                      <a:pt x="1398" y="6913"/>
                    </a:lnTo>
                    <a:lnTo>
                      <a:pt x="1584" y="7074"/>
                    </a:lnTo>
                    <a:lnTo>
                      <a:pt x="1781" y="7234"/>
                    </a:lnTo>
                    <a:lnTo>
                      <a:pt x="1992" y="7395"/>
                    </a:lnTo>
                    <a:lnTo>
                      <a:pt x="2424" y="7704"/>
                    </a:lnTo>
                    <a:lnTo>
                      <a:pt x="2894" y="8001"/>
                    </a:lnTo>
                    <a:lnTo>
                      <a:pt x="3389" y="8286"/>
                    </a:lnTo>
                    <a:lnTo>
                      <a:pt x="3908" y="8558"/>
                    </a:lnTo>
                    <a:lnTo>
                      <a:pt x="4452" y="8805"/>
                    </a:lnTo>
                    <a:lnTo>
                      <a:pt x="5021" y="9040"/>
                    </a:lnTo>
                    <a:lnTo>
                      <a:pt x="5553" y="9225"/>
                    </a:lnTo>
                    <a:lnTo>
                      <a:pt x="6072" y="9386"/>
                    </a:lnTo>
                    <a:lnTo>
                      <a:pt x="6604" y="9534"/>
                    </a:lnTo>
                    <a:lnTo>
                      <a:pt x="7124" y="9646"/>
                    </a:lnTo>
                    <a:lnTo>
                      <a:pt x="7631" y="9745"/>
                    </a:lnTo>
                    <a:lnTo>
                      <a:pt x="8125" y="9807"/>
                    </a:lnTo>
                    <a:lnTo>
                      <a:pt x="8607" y="9844"/>
                    </a:lnTo>
                    <a:lnTo>
                      <a:pt x="9065" y="9856"/>
                    </a:lnTo>
                    <a:lnTo>
                      <a:pt x="9386" y="9856"/>
                    </a:lnTo>
                    <a:lnTo>
                      <a:pt x="9646" y="9844"/>
                    </a:lnTo>
                    <a:lnTo>
                      <a:pt x="9906" y="9807"/>
                    </a:lnTo>
                    <a:lnTo>
                      <a:pt x="10153" y="9769"/>
                    </a:lnTo>
                    <a:lnTo>
                      <a:pt x="10388" y="9720"/>
                    </a:lnTo>
                    <a:lnTo>
                      <a:pt x="10611" y="9670"/>
                    </a:lnTo>
                    <a:lnTo>
                      <a:pt x="10821" y="9596"/>
                    </a:lnTo>
                    <a:lnTo>
                      <a:pt x="11019" y="9522"/>
                    </a:lnTo>
                    <a:lnTo>
                      <a:pt x="11204" y="9423"/>
                    </a:lnTo>
                    <a:lnTo>
                      <a:pt x="11365" y="9324"/>
                    </a:lnTo>
                    <a:lnTo>
                      <a:pt x="11526" y="9225"/>
                    </a:lnTo>
                    <a:lnTo>
                      <a:pt x="11674" y="9102"/>
                    </a:lnTo>
                    <a:lnTo>
                      <a:pt x="11798" y="8966"/>
                    </a:lnTo>
                    <a:lnTo>
                      <a:pt x="11921" y="8830"/>
                    </a:lnTo>
                    <a:lnTo>
                      <a:pt x="12020" y="8681"/>
                    </a:lnTo>
                    <a:lnTo>
                      <a:pt x="12107" y="8520"/>
                    </a:lnTo>
                    <a:lnTo>
                      <a:pt x="12181" y="8360"/>
                    </a:lnTo>
                    <a:lnTo>
                      <a:pt x="13047" y="5491"/>
                    </a:lnTo>
                    <a:lnTo>
                      <a:pt x="13071" y="5367"/>
                    </a:lnTo>
                    <a:lnTo>
                      <a:pt x="13071" y="5244"/>
                    </a:lnTo>
                    <a:lnTo>
                      <a:pt x="13047" y="5132"/>
                    </a:lnTo>
                    <a:lnTo>
                      <a:pt x="13010" y="5021"/>
                    </a:lnTo>
                    <a:lnTo>
                      <a:pt x="12935" y="4922"/>
                    </a:lnTo>
                    <a:lnTo>
                      <a:pt x="12849" y="4835"/>
                    </a:lnTo>
                    <a:lnTo>
                      <a:pt x="12750" y="4761"/>
                    </a:lnTo>
                    <a:lnTo>
                      <a:pt x="12639" y="4712"/>
                    </a:lnTo>
                    <a:lnTo>
                      <a:pt x="12503" y="4687"/>
                    </a:lnTo>
                    <a:lnTo>
                      <a:pt x="12379" y="4687"/>
                    </a:lnTo>
                    <a:lnTo>
                      <a:pt x="12268" y="4712"/>
                    </a:lnTo>
                    <a:lnTo>
                      <a:pt x="12156" y="4761"/>
                    </a:lnTo>
                    <a:lnTo>
                      <a:pt x="12057" y="4823"/>
                    </a:lnTo>
                    <a:lnTo>
                      <a:pt x="11971" y="4910"/>
                    </a:lnTo>
                    <a:lnTo>
                      <a:pt x="11897" y="5009"/>
                    </a:lnTo>
                    <a:lnTo>
                      <a:pt x="11847" y="5132"/>
                    </a:lnTo>
                    <a:lnTo>
                      <a:pt x="10994" y="7952"/>
                    </a:lnTo>
                    <a:lnTo>
                      <a:pt x="10957" y="8026"/>
                    </a:lnTo>
                    <a:lnTo>
                      <a:pt x="10920" y="8088"/>
                    </a:lnTo>
                    <a:lnTo>
                      <a:pt x="10870" y="8149"/>
                    </a:lnTo>
                    <a:lnTo>
                      <a:pt x="10796" y="8199"/>
                    </a:lnTo>
                    <a:lnTo>
                      <a:pt x="10722" y="8261"/>
                    </a:lnTo>
                    <a:lnTo>
                      <a:pt x="10635" y="8310"/>
                    </a:lnTo>
                    <a:lnTo>
                      <a:pt x="10438" y="8397"/>
                    </a:lnTo>
                    <a:lnTo>
                      <a:pt x="10215" y="8471"/>
                    </a:lnTo>
                    <a:lnTo>
                      <a:pt x="9943" y="8533"/>
                    </a:lnTo>
                    <a:lnTo>
                      <a:pt x="9646" y="8582"/>
                    </a:lnTo>
                    <a:lnTo>
                      <a:pt x="9325" y="8607"/>
                    </a:lnTo>
                    <a:lnTo>
                      <a:pt x="8904" y="8607"/>
                    </a:lnTo>
                    <a:lnTo>
                      <a:pt x="8447" y="8582"/>
                    </a:lnTo>
                    <a:lnTo>
                      <a:pt x="7977" y="8520"/>
                    </a:lnTo>
                    <a:lnTo>
                      <a:pt x="7494" y="8446"/>
                    </a:lnTo>
                    <a:lnTo>
                      <a:pt x="7000" y="8335"/>
                    </a:lnTo>
                    <a:lnTo>
                      <a:pt x="6493" y="8199"/>
                    </a:lnTo>
                    <a:lnTo>
                      <a:pt x="5986" y="8051"/>
                    </a:lnTo>
                    <a:lnTo>
                      <a:pt x="5466" y="7865"/>
                    </a:lnTo>
                    <a:lnTo>
                      <a:pt x="4959" y="7655"/>
                    </a:lnTo>
                    <a:lnTo>
                      <a:pt x="4477" y="7432"/>
                    </a:lnTo>
                    <a:lnTo>
                      <a:pt x="4007" y="7197"/>
                    </a:lnTo>
                    <a:lnTo>
                      <a:pt x="3562" y="6950"/>
                    </a:lnTo>
                    <a:lnTo>
                      <a:pt x="3154" y="6690"/>
                    </a:lnTo>
                    <a:lnTo>
                      <a:pt x="2771" y="6418"/>
                    </a:lnTo>
                    <a:lnTo>
                      <a:pt x="2412" y="6134"/>
                    </a:lnTo>
                    <a:lnTo>
                      <a:pt x="2091" y="5849"/>
                    </a:lnTo>
                    <a:lnTo>
                      <a:pt x="1868" y="5615"/>
                    </a:lnTo>
                    <a:lnTo>
                      <a:pt x="1683" y="5380"/>
                    </a:lnTo>
                    <a:lnTo>
                      <a:pt x="1522" y="5157"/>
                    </a:lnTo>
                    <a:lnTo>
                      <a:pt x="1398" y="4947"/>
                    </a:lnTo>
                    <a:lnTo>
                      <a:pt x="1312" y="4749"/>
                    </a:lnTo>
                    <a:lnTo>
                      <a:pt x="1287" y="4650"/>
                    </a:lnTo>
                    <a:lnTo>
                      <a:pt x="1262" y="4563"/>
                    </a:lnTo>
                    <a:lnTo>
                      <a:pt x="1250" y="4477"/>
                    </a:lnTo>
                    <a:lnTo>
                      <a:pt x="1250" y="4403"/>
                    </a:lnTo>
                    <a:lnTo>
                      <a:pt x="1262" y="4316"/>
                    </a:lnTo>
                    <a:lnTo>
                      <a:pt x="1287" y="4254"/>
                    </a:lnTo>
                    <a:lnTo>
                      <a:pt x="2585" y="854"/>
                    </a:lnTo>
                    <a:lnTo>
                      <a:pt x="2610" y="730"/>
                    </a:lnTo>
                    <a:lnTo>
                      <a:pt x="2622" y="606"/>
                    </a:lnTo>
                    <a:lnTo>
                      <a:pt x="2610" y="483"/>
                    </a:lnTo>
                    <a:lnTo>
                      <a:pt x="2573" y="371"/>
                    </a:lnTo>
                    <a:lnTo>
                      <a:pt x="2511" y="260"/>
                    </a:lnTo>
                    <a:lnTo>
                      <a:pt x="2424" y="174"/>
                    </a:lnTo>
                    <a:lnTo>
                      <a:pt x="2338" y="99"/>
                    </a:lnTo>
                    <a:lnTo>
                      <a:pt x="2214" y="38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rgbClr val="EF5B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3"/>
              <p:cNvSpPr/>
              <p:nvPr/>
            </p:nvSpPr>
            <p:spPr>
              <a:xfrm>
                <a:off x="5391182" y="3764999"/>
                <a:ext cx="433477" cy="245916"/>
              </a:xfrm>
              <a:custGeom>
                <a:avLst/>
                <a:gdLst/>
                <a:ahLst/>
                <a:cxnLst/>
                <a:rect l="l" t="t" r="r" b="b"/>
                <a:pathLst>
                  <a:path w="11031" h="6258" extrusionOk="0">
                    <a:moveTo>
                      <a:pt x="2301" y="1"/>
                    </a:moveTo>
                    <a:lnTo>
                      <a:pt x="2090" y="25"/>
                    </a:lnTo>
                    <a:lnTo>
                      <a:pt x="1892" y="38"/>
                    </a:lnTo>
                    <a:lnTo>
                      <a:pt x="1695" y="62"/>
                    </a:lnTo>
                    <a:lnTo>
                      <a:pt x="1509" y="100"/>
                    </a:lnTo>
                    <a:lnTo>
                      <a:pt x="1336" y="137"/>
                    </a:lnTo>
                    <a:lnTo>
                      <a:pt x="1163" y="186"/>
                    </a:lnTo>
                    <a:lnTo>
                      <a:pt x="1002" y="248"/>
                    </a:lnTo>
                    <a:lnTo>
                      <a:pt x="854" y="310"/>
                    </a:lnTo>
                    <a:lnTo>
                      <a:pt x="718" y="372"/>
                    </a:lnTo>
                    <a:lnTo>
                      <a:pt x="594" y="458"/>
                    </a:lnTo>
                    <a:lnTo>
                      <a:pt x="470" y="532"/>
                    </a:lnTo>
                    <a:lnTo>
                      <a:pt x="371" y="631"/>
                    </a:lnTo>
                    <a:lnTo>
                      <a:pt x="273" y="730"/>
                    </a:lnTo>
                    <a:lnTo>
                      <a:pt x="198" y="829"/>
                    </a:lnTo>
                    <a:lnTo>
                      <a:pt x="137" y="940"/>
                    </a:lnTo>
                    <a:lnTo>
                      <a:pt x="75" y="1052"/>
                    </a:lnTo>
                    <a:lnTo>
                      <a:pt x="38" y="1175"/>
                    </a:lnTo>
                    <a:lnTo>
                      <a:pt x="13" y="1311"/>
                    </a:lnTo>
                    <a:lnTo>
                      <a:pt x="0" y="1435"/>
                    </a:lnTo>
                    <a:lnTo>
                      <a:pt x="13" y="1571"/>
                    </a:lnTo>
                    <a:lnTo>
                      <a:pt x="25" y="1707"/>
                    </a:lnTo>
                    <a:lnTo>
                      <a:pt x="62" y="1843"/>
                    </a:lnTo>
                    <a:lnTo>
                      <a:pt x="99" y="1992"/>
                    </a:lnTo>
                    <a:lnTo>
                      <a:pt x="161" y="2140"/>
                    </a:lnTo>
                    <a:lnTo>
                      <a:pt x="223" y="2276"/>
                    </a:lnTo>
                    <a:lnTo>
                      <a:pt x="310" y="2424"/>
                    </a:lnTo>
                    <a:lnTo>
                      <a:pt x="396" y="2573"/>
                    </a:lnTo>
                    <a:lnTo>
                      <a:pt x="507" y="2721"/>
                    </a:lnTo>
                    <a:lnTo>
                      <a:pt x="619" y="2869"/>
                    </a:lnTo>
                    <a:lnTo>
                      <a:pt x="755" y="3018"/>
                    </a:lnTo>
                    <a:lnTo>
                      <a:pt x="891" y="3179"/>
                    </a:lnTo>
                    <a:lnTo>
                      <a:pt x="1039" y="3327"/>
                    </a:lnTo>
                    <a:lnTo>
                      <a:pt x="1373" y="3624"/>
                    </a:lnTo>
                    <a:lnTo>
                      <a:pt x="1732" y="3921"/>
                    </a:lnTo>
                    <a:lnTo>
                      <a:pt x="2140" y="4205"/>
                    </a:lnTo>
                    <a:lnTo>
                      <a:pt x="2573" y="4489"/>
                    </a:lnTo>
                    <a:lnTo>
                      <a:pt x="3042" y="4761"/>
                    </a:lnTo>
                    <a:lnTo>
                      <a:pt x="3549" y="5009"/>
                    </a:lnTo>
                    <a:lnTo>
                      <a:pt x="4069" y="5256"/>
                    </a:lnTo>
                    <a:lnTo>
                      <a:pt x="4625" y="5479"/>
                    </a:lnTo>
                    <a:lnTo>
                      <a:pt x="5182" y="5677"/>
                    </a:lnTo>
                    <a:lnTo>
                      <a:pt x="5738" y="5850"/>
                    </a:lnTo>
                    <a:lnTo>
                      <a:pt x="6282" y="5986"/>
                    </a:lnTo>
                    <a:lnTo>
                      <a:pt x="6814" y="6097"/>
                    </a:lnTo>
                    <a:lnTo>
                      <a:pt x="7321" y="6184"/>
                    </a:lnTo>
                    <a:lnTo>
                      <a:pt x="7816" y="6233"/>
                    </a:lnTo>
                    <a:lnTo>
                      <a:pt x="8286" y="6258"/>
                    </a:lnTo>
                    <a:lnTo>
                      <a:pt x="8731" y="6258"/>
                    </a:lnTo>
                    <a:lnTo>
                      <a:pt x="8941" y="6245"/>
                    </a:lnTo>
                    <a:lnTo>
                      <a:pt x="9151" y="6221"/>
                    </a:lnTo>
                    <a:lnTo>
                      <a:pt x="9349" y="6196"/>
                    </a:lnTo>
                    <a:lnTo>
                      <a:pt x="9535" y="6171"/>
                    </a:lnTo>
                    <a:lnTo>
                      <a:pt x="9708" y="6122"/>
                    </a:lnTo>
                    <a:lnTo>
                      <a:pt x="9881" y="6072"/>
                    </a:lnTo>
                    <a:lnTo>
                      <a:pt x="10042" y="6023"/>
                    </a:lnTo>
                    <a:lnTo>
                      <a:pt x="10190" y="5961"/>
                    </a:lnTo>
                    <a:lnTo>
                      <a:pt x="10326" y="5887"/>
                    </a:lnTo>
                    <a:lnTo>
                      <a:pt x="10450" y="5813"/>
                    </a:lnTo>
                    <a:lnTo>
                      <a:pt x="10561" y="5726"/>
                    </a:lnTo>
                    <a:lnTo>
                      <a:pt x="10672" y="5639"/>
                    </a:lnTo>
                    <a:lnTo>
                      <a:pt x="10759" y="5541"/>
                    </a:lnTo>
                    <a:lnTo>
                      <a:pt x="10845" y="5442"/>
                    </a:lnTo>
                    <a:lnTo>
                      <a:pt x="10907" y="5330"/>
                    </a:lnTo>
                    <a:lnTo>
                      <a:pt x="10957" y="5207"/>
                    </a:lnTo>
                    <a:lnTo>
                      <a:pt x="11006" y="5083"/>
                    </a:lnTo>
                    <a:lnTo>
                      <a:pt x="11018" y="4959"/>
                    </a:lnTo>
                    <a:lnTo>
                      <a:pt x="11031" y="4823"/>
                    </a:lnTo>
                    <a:lnTo>
                      <a:pt x="11031" y="4687"/>
                    </a:lnTo>
                    <a:lnTo>
                      <a:pt x="11018" y="4551"/>
                    </a:lnTo>
                    <a:lnTo>
                      <a:pt x="10981" y="4415"/>
                    </a:lnTo>
                    <a:lnTo>
                      <a:pt x="10944" y="4279"/>
                    </a:lnTo>
                    <a:lnTo>
                      <a:pt x="10882" y="4131"/>
                    </a:lnTo>
                    <a:lnTo>
                      <a:pt x="10808" y="3982"/>
                    </a:lnTo>
                    <a:lnTo>
                      <a:pt x="10734" y="3834"/>
                    </a:lnTo>
                    <a:lnTo>
                      <a:pt x="10635" y="3686"/>
                    </a:lnTo>
                    <a:lnTo>
                      <a:pt x="10536" y="3537"/>
                    </a:lnTo>
                    <a:lnTo>
                      <a:pt x="10413" y="3389"/>
                    </a:lnTo>
                    <a:lnTo>
                      <a:pt x="10289" y="3240"/>
                    </a:lnTo>
                    <a:lnTo>
                      <a:pt x="10153" y="3092"/>
                    </a:lnTo>
                    <a:lnTo>
                      <a:pt x="10004" y="2944"/>
                    </a:lnTo>
                    <a:lnTo>
                      <a:pt x="9671" y="2647"/>
                    </a:lnTo>
                    <a:lnTo>
                      <a:pt x="9300" y="2350"/>
                    </a:lnTo>
                    <a:lnTo>
                      <a:pt x="8904" y="2053"/>
                    </a:lnTo>
                    <a:lnTo>
                      <a:pt x="8459" y="1781"/>
                    </a:lnTo>
                    <a:lnTo>
                      <a:pt x="7989" y="1509"/>
                    </a:lnTo>
                    <a:lnTo>
                      <a:pt x="7494" y="1250"/>
                    </a:lnTo>
                    <a:lnTo>
                      <a:pt x="6962" y="1015"/>
                    </a:lnTo>
                    <a:lnTo>
                      <a:pt x="6418" y="792"/>
                    </a:lnTo>
                    <a:lnTo>
                      <a:pt x="5850" y="582"/>
                    </a:lnTo>
                    <a:lnTo>
                      <a:pt x="5305" y="421"/>
                    </a:lnTo>
                    <a:lnTo>
                      <a:pt x="4761" y="273"/>
                    </a:lnTo>
                    <a:lnTo>
                      <a:pt x="4230" y="161"/>
                    </a:lnTo>
                    <a:lnTo>
                      <a:pt x="3710" y="75"/>
                    </a:lnTo>
                    <a:lnTo>
                      <a:pt x="3216" y="25"/>
                    </a:lnTo>
                    <a:lnTo>
                      <a:pt x="27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3"/>
              <p:cNvSpPr/>
              <p:nvPr/>
            </p:nvSpPr>
            <p:spPr>
              <a:xfrm>
                <a:off x="5366902" y="3740192"/>
                <a:ext cx="470869" cy="295528"/>
              </a:xfrm>
              <a:custGeom>
                <a:avLst/>
                <a:gdLst/>
                <a:ahLst/>
                <a:cxnLst/>
                <a:rect l="l" t="t" r="r" b="b"/>
                <a:pathLst>
                  <a:path w="12280" h="7520" extrusionOk="0">
                    <a:moveTo>
                      <a:pt x="3215" y="1262"/>
                    </a:moveTo>
                    <a:lnTo>
                      <a:pt x="3623" y="1275"/>
                    </a:lnTo>
                    <a:lnTo>
                      <a:pt x="4044" y="1312"/>
                    </a:lnTo>
                    <a:lnTo>
                      <a:pt x="4477" y="1361"/>
                    </a:lnTo>
                    <a:lnTo>
                      <a:pt x="4934" y="1448"/>
                    </a:lnTo>
                    <a:lnTo>
                      <a:pt x="5392" y="1559"/>
                    </a:lnTo>
                    <a:lnTo>
                      <a:pt x="5862" y="1683"/>
                    </a:lnTo>
                    <a:lnTo>
                      <a:pt x="6332" y="1831"/>
                    </a:lnTo>
                    <a:lnTo>
                      <a:pt x="6814" y="2004"/>
                    </a:lnTo>
                    <a:lnTo>
                      <a:pt x="7346" y="2227"/>
                    </a:lnTo>
                    <a:lnTo>
                      <a:pt x="7853" y="2449"/>
                    </a:lnTo>
                    <a:lnTo>
                      <a:pt x="8322" y="2697"/>
                    </a:lnTo>
                    <a:lnTo>
                      <a:pt x="8755" y="2944"/>
                    </a:lnTo>
                    <a:lnTo>
                      <a:pt x="9151" y="3204"/>
                    </a:lnTo>
                    <a:lnTo>
                      <a:pt x="9510" y="3451"/>
                    </a:lnTo>
                    <a:lnTo>
                      <a:pt x="9831" y="3711"/>
                    </a:lnTo>
                    <a:lnTo>
                      <a:pt x="10115" y="3970"/>
                    </a:lnTo>
                    <a:lnTo>
                      <a:pt x="10363" y="4218"/>
                    </a:lnTo>
                    <a:lnTo>
                      <a:pt x="10573" y="4453"/>
                    </a:lnTo>
                    <a:lnTo>
                      <a:pt x="10746" y="4688"/>
                    </a:lnTo>
                    <a:lnTo>
                      <a:pt x="10870" y="4910"/>
                    </a:lnTo>
                    <a:lnTo>
                      <a:pt x="10919" y="5009"/>
                    </a:lnTo>
                    <a:lnTo>
                      <a:pt x="10956" y="5108"/>
                    </a:lnTo>
                    <a:lnTo>
                      <a:pt x="10993" y="5207"/>
                    </a:lnTo>
                    <a:lnTo>
                      <a:pt x="11018" y="5306"/>
                    </a:lnTo>
                    <a:lnTo>
                      <a:pt x="11018" y="5392"/>
                    </a:lnTo>
                    <a:lnTo>
                      <a:pt x="11018" y="5467"/>
                    </a:lnTo>
                    <a:lnTo>
                      <a:pt x="11018" y="5541"/>
                    </a:lnTo>
                    <a:lnTo>
                      <a:pt x="10993" y="5615"/>
                    </a:lnTo>
                    <a:lnTo>
                      <a:pt x="10956" y="5677"/>
                    </a:lnTo>
                    <a:lnTo>
                      <a:pt x="10919" y="5751"/>
                    </a:lnTo>
                    <a:lnTo>
                      <a:pt x="10857" y="5801"/>
                    </a:lnTo>
                    <a:lnTo>
                      <a:pt x="10796" y="5862"/>
                    </a:lnTo>
                    <a:lnTo>
                      <a:pt x="10721" y="5924"/>
                    </a:lnTo>
                    <a:lnTo>
                      <a:pt x="10635" y="5974"/>
                    </a:lnTo>
                    <a:lnTo>
                      <a:pt x="10437" y="6060"/>
                    </a:lnTo>
                    <a:lnTo>
                      <a:pt x="10202" y="6134"/>
                    </a:lnTo>
                    <a:lnTo>
                      <a:pt x="9942" y="6196"/>
                    </a:lnTo>
                    <a:lnTo>
                      <a:pt x="9646" y="6233"/>
                    </a:lnTo>
                    <a:lnTo>
                      <a:pt x="9324" y="6258"/>
                    </a:lnTo>
                    <a:lnTo>
                      <a:pt x="8891" y="6270"/>
                    </a:lnTo>
                    <a:lnTo>
                      <a:pt x="8446" y="6246"/>
                    </a:lnTo>
                    <a:lnTo>
                      <a:pt x="7976" y="6184"/>
                    </a:lnTo>
                    <a:lnTo>
                      <a:pt x="7494" y="6110"/>
                    </a:lnTo>
                    <a:lnTo>
                      <a:pt x="6999" y="5998"/>
                    </a:lnTo>
                    <a:lnTo>
                      <a:pt x="6492" y="5862"/>
                    </a:lnTo>
                    <a:lnTo>
                      <a:pt x="5985" y="5702"/>
                    </a:lnTo>
                    <a:lnTo>
                      <a:pt x="5466" y="5528"/>
                    </a:lnTo>
                    <a:lnTo>
                      <a:pt x="4934" y="5306"/>
                    </a:lnTo>
                    <a:lnTo>
                      <a:pt x="4427" y="5071"/>
                    </a:lnTo>
                    <a:lnTo>
                      <a:pt x="3957" y="4836"/>
                    </a:lnTo>
                    <a:lnTo>
                      <a:pt x="3524" y="4589"/>
                    </a:lnTo>
                    <a:lnTo>
                      <a:pt x="3129" y="4329"/>
                    </a:lnTo>
                    <a:lnTo>
                      <a:pt x="2770" y="4069"/>
                    </a:lnTo>
                    <a:lnTo>
                      <a:pt x="2449" y="3822"/>
                    </a:lnTo>
                    <a:lnTo>
                      <a:pt x="2164" y="3562"/>
                    </a:lnTo>
                    <a:lnTo>
                      <a:pt x="1917" y="3315"/>
                    </a:lnTo>
                    <a:lnTo>
                      <a:pt x="1707" y="3068"/>
                    </a:lnTo>
                    <a:lnTo>
                      <a:pt x="1534" y="2845"/>
                    </a:lnTo>
                    <a:lnTo>
                      <a:pt x="1410" y="2623"/>
                    </a:lnTo>
                    <a:lnTo>
                      <a:pt x="1360" y="2511"/>
                    </a:lnTo>
                    <a:lnTo>
                      <a:pt x="1311" y="2412"/>
                    </a:lnTo>
                    <a:lnTo>
                      <a:pt x="1286" y="2313"/>
                    </a:lnTo>
                    <a:lnTo>
                      <a:pt x="1262" y="2227"/>
                    </a:lnTo>
                    <a:lnTo>
                      <a:pt x="1249" y="2140"/>
                    </a:lnTo>
                    <a:lnTo>
                      <a:pt x="1249" y="2054"/>
                    </a:lnTo>
                    <a:lnTo>
                      <a:pt x="1262" y="1980"/>
                    </a:lnTo>
                    <a:lnTo>
                      <a:pt x="1286" y="1918"/>
                    </a:lnTo>
                    <a:lnTo>
                      <a:pt x="1311" y="1843"/>
                    </a:lnTo>
                    <a:lnTo>
                      <a:pt x="1360" y="1782"/>
                    </a:lnTo>
                    <a:lnTo>
                      <a:pt x="1410" y="1720"/>
                    </a:lnTo>
                    <a:lnTo>
                      <a:pt x="1472" y="1658"/>
                    </a:lnTo>
                    <a:lnTo>
                      <a:pt x="1546" y="1609"/>
                    </a:lnTo>
                    <a:lnTo>
                      <a:pt x="1632" y="1559"/>
                    </a:lnTo>
                    <a:lnTo>
                      <a:pt x="1830" y="1473"/>
                    </a:lnTo>
                    <a:lnTo>
                      <a:pt x="2065" y="1386"/>
                    </a:lnTo>
                    <a:lnTo>
                      <a:pt x="2337" y="1336"/>
                    </a:lnTo>
                    <a:lnTo>
                      <a:pt x="2634" y="1287"/>
                    </a:lnTo>
                    <a:lnTo>
                      <a:pt x="2956" y="1262"/>
                    </a:lnTo>
                    <a:close/>
                    <a:moveTo>
                      <a:pt x="3141" y="1"/>
                    </a:moveTo>
                    <a:lnTo>
                      <a:pt x="2894" y="13"/>
                    </a:lnTo>
                    <a:lnTo>
                      <a:pt x="2622" y="26"/>
                    </a:lnTo>
                    <a:lnTo>
                      <a:pt x="2374" y="50"/>
                    </a:lnTo>
                    <a:lnTo>
                      <a:pt x="2127" y="88"/>
                    </a:lnTo>
                    <a:lnTo>
                      <a:pt x="1892" y="137"/>
                    </a:lnTo>
                    <a:lnTo>
                      <a:pt x="1670" y="199"/>
                    </a:lnTo>
                    <a:lnTo>
                      <a:pt x="1459" y="273"/>
                    </a:lnTo>
                    <a:lnTo>
                      <a:pt x="1262" y="347"/>
                    </a:lnTo>
                    <a:lnTo>
                      <a:pt x="1076" y="434"/>
                    </a:lnTo>
                    <a:lnTo>
                      <a:pt x="915" y="533"/>
                    </a:lnTo>
                    <a:lnTo>
                      <a:pt x="755" y="632"/>
                    </a:lnTo>
                    <a:lnTo>
                      <a:pt x="606" y="755"/>
                    </a:lnTo>
                    <a:lnTo>
                      <a:pt x="482" y="879"/>
                    </a:lnTo>
                    <a:lnTo>
                      <a:pt x="371" y="1015"/>
                    </a:lnTo>
                    <a:lnTo>
                      <a:pt x="260" y="1151"/>
                    </a:lnTo>
                    <a:lnTo>
                      <a:pt x="186" y="1299"/>
                    </a:lnTo>
                    <a:lnTo>
                      <a:pt x="111" y="1460"/>
                    </a:lnTo>
                    <a:lnTo>
                      <a:pt x="62" y="1621"/>
                    </a:lnTo>
                    <a:lnTo>
                      <a:pt x="25" y="1782"/>
                    </a:lnTo>
                    <a:lnTo>
                      <a:pt x="0" y="1955"/>
                    </a:lnTo>
                    <a:lnTo>
                      <a:pt x="0" y="2116"/>
                    </a:lnTo>
                    <a:lnTo>
                      <a:pt x="13" y="2289"/>
                    </a:lnTo>
                    <a:lnTo>
                      <a:pt x="37" y="2462"/>
                    </a:lnTo>
                    <a:lnTo>
                      <a:pt x="74" y="2635"/>
                    </a:lnTo>
                    <a:lnTo>
                      <a:pt x="124" y="2808"/>
                    </a:lnTo>
                    <a:lnTo>
                      <a:pt x="198" y="2981"/>
                    </a:lnTo>
                    <a:lnTo>
                      <a:pt x="272" y="3154"/>
                    </a:lnTo>
                    <a:lnTo>
                      <a:pt x="371" y="3327"/>
                    </a:lnTo>
                    <a:lnTo>
                      <a:pt x="482" y="3513"/>
                    </a:lnTo>
                    <a:lnTo>
                      <a:pt x="594" y="3686"/>
                    </a:lnTo>
                    <a:lnTo>
                      <a:pt x="730" y="3859"/>
                    </a:lnTo>
                    <a:lnTo>
                      <a:pt x="878" y="4045"/>
                    </a:lnTo>
                    <a:lnTo>
                      <a:pt x="1039" y="4218"/>
                    </a:lnTo>
                    <a:lnTo>
                      <a:pt x="1212" y="4391"/>
                    </a:lnTo>
                    <a:lnTo>
                      <a:pt x="1385" y="4564"/>
                    </a:lnTo>
                    <a:lnTo>
                      <a:pt x="1583" y="4737"/>
                    </a:lnTo>
                    <a:lnTo>
                      <a:pt x="1793" y="4910"/>
                    </a:lnTo>
                    <a:lnTo>
                      <a:pt x="2003" y="5071"/>
                    </a:lnTo>
                    <a:lnTo>
                      <a:pt x="2226" y="5244"/>
                    </a:lnTo>
                    <a:lnTo>
                      <a:pt x="2461" y="5405"/>
                    </a:lnTo>
                    <a:lnTo>
                      <a:pt x="2708" y="5566"/>
                    </a:lnTo>
                    <a:lnTo>
                      <a:pt x="2968" y="5714"/>
                    </a:lnTo>
                    <a:lnTo>
                      <a:pt x="3240" y="5875"/>
                    </a:lnTo>
                    <a:lnTo>
                      <a:pt x="3512" y="6023"/>
                    </a:lnTo>
                    <a:lnTo>
                      <a:pt x="3797" y="6159"/>
                    </a:lnTo>
                    <a:lnTo>
                      <a:pt x="4093" y="6308"/>
                    </a:lnTo>
                    <a:lnTo>
                      <a:pt x="4390" y="6444"/>
                    </a:lnTo>
                    <a:lnTo>
                      <a:pt x="4699" y="6567"/>
                    </a:lnTo>
                    <a:lnTo>
                      <a:pt x="5021" y="6691"/>
                    </a:lnTo>
                    <a:lnTo>
                      <a:pt x="5552" y="6889"/>
                    </a:lnTo>
                    <a:lnTo>
                      <a:pt x="6072" y="7049"/>
                    </a:lnTo>
                    <a:lnTo>
                      <a:pt x="6604" y="7198"/>
                    </a:lnTo>
                    <a:lnTo>
                      <a:pt x="7111" y="7309"/>
                    </a:lnTo>
                    <a:lnTo>
                      <a:pt x="7630" y="7408"/>
                    </a:lnTo>
                    <a:lnTo>
                      <a:pt x="8125" y="7470"/>
                    </a:lnTo>
                    <a:lnTo>
                      <a:pt x="8607" y="7507"/>
                    </a:lnTo>
                    <a:lnTo>
                      <a:pt x="9064" y="7519"/>
                    </a:lnTo>
                    <a:lnTo>
                      <a:pt x="9374" y="7519"/>
                    </a:lnTo>
                    <a:lnTo>
                      <a:pt x="9646" y="7495"/>
                    </a:lnTo>
                    <a:lnTo>
                      <a:pt x="9905" y="7470"/>
                    </a:lnTo>
                    <a:lnTo>
                      <a:pt x="10153" y="7433"/>
                    </a:lnTo>
                    <a:lnTo>
                      <a:pt x="10388" y="7383"/>
                    </a:lnTo>
                    <a:lnTo>
                      <a:pt x="10610" y="7334"/>
                    </a:lnTo>
                    <a:lnTo>
                      <a:pt x="10820" y="7260"/>
                    </a:lnTo>
                    <a:lnTo>
                      <a:pt x="11018" y="7186"/>
                    </a:lnTo>
                    <a:lnTo>
                      <a:pt x="11191" y="7099"/>
                    </a:lnTo>
                    <a:lnTo>
                      <a:pt x="11364" y="7000"/>
                    </a:lnTo>
                    <a:lnTo>
                      <a:pt x="11525" y="6889"/>
                    </a:lnTo>
                    <a:lnTo>
                      <a:pt x="11661" y="6777"/>
                    </a:lnTo>
                    <a:lnTo>
                      <a:pt x="11797" y="6654"/>
                    </a:lnTo>
                    <a:lnTo>
                      <a:pt x="11909" y="6518"/>
                    </a:lnTo>
                    <a:lnTo>
                      <a:pt x="12007" y="6369"/>
                    </a:lnTo>
                    <a:lnTo>
                      <a:pt x="12094" y="6221"/>
                    </a:lnTo>
                    <a:lnTo>
                      <a:pt x="12168" y="6060"/>
                    </a:lnTo>
                    <a:lnTo>
                      <a:pt x="12218" y="5899"/>
                    </a:lnTo>
                    <a:lnTo>
                      <a:pt x="12255" y="5739"/>
                    </a:lnTo>
                    <a:lnTo>
                      <a:pt x="12279" y="5578"/>
                    </a:lnTo>
                    <a:lnTo>
                      <a:pt x="12279" y="5417"/>
                    </a:lnTo>
                    <a:lnTo>
                      <a:pt x="12267" y="5244"/>
                    </a:lnTo>
                    <a:lnTo>
                      <a:pt x="12242" y="5071"/>
                    </a:lnTo>
                    <a:lnTo>
                      <a:pt x="12205" y="4898"/>
                    </a:lnTo>
                    <a:lnTo>
                      <a:pt x="12156" y="4725"/>
                    </a:lnTo>
                    <a:lnTo>
                      <a:pt x="12082" y="4552"/>
                    </a:lnTo>
                    <a:lnTo>
                      <a:pt x="12007" y="4378"/>
                    </a:lnTo>
                    <a:lnTo>
                      <a:pt x="11909" y="4193"/>
                    </a:lnTo>
                    <a:lnTo>
                      <a:pt x="11797" y="4020"/>
                    </a:lnTo>
                    <a:lnTo>
                      <a:pt x="11674" y="3847"/>
                    </a:lnTo>
                    <a:lnTo>
                      <a:pt x="11538" y="3661"/>
                    </a:lnTo>
                    <a:lnTo>
                      <a:pt x="11402" y="3488"/>
                    </a:lnTo>
                    <a:lnTo>
                      <a:pt x="11241" y="3315"/>
                    </a:lnTo>
                    <a:lnTo>
                      <a:pt x="11068" y="3142"/>
                    </a:lnTo>
                    <a:lnTo>
                      <a:pt x="10882" y="2969"/>
                    </a:lnTo>
                    <a:lnTo>
                      <a:pt x="10697" y="2796"/>
                    </a:lnTo>
                    <a:lnTo>
                      <a:pt x="10486" y="2623"/>
                    </a:lnTo>
                    <a:lnTo>
                      <a:pt x="10276" y="2449"/>
                    </a:lnTo>
                    <a:lnTo>
                      <a:pt x="10041" y="2289"/>
                    </a:lnTo>
                    <a:lnTo>
                      <a:pt x="9806" y="2128"/>
                    </a:lnTo>
                    <a:lnTo>
                      <a:pt x="9559" y="1967"/>
                    </a:lnTo>
                    <a:lnTo>
                      <a:pt x="9312" y="1806"/>
                    </a:lnTo>
                    <a:lnTo>
                      <a:pt x="9040" y="1658"/>
                    </a:lnTo>
                    <a:lnTo>
                      <a:pt x="8768" y="1510"/>
                    </a:lnTo>
                    <a:lnTo>
                      <a:pt x="8483" y="1361"/>
                    </a:lnTo>
                    <a:lnTo>
                      <a:pt x="8186" y="1225"/>
                    </a:lnTo>
                    <a:lnTo>
                      <a:pt x="7890" y="1089"/>
                    </a:lnTo>
                    <a:lnTo>
                      <a:pt x="7580" y="953"/>
                    </a:lnTo>
                    <a:lnTo>
                      <a:pt x="7259" y="829"/>
                    </a:lnTo>
                    <a:lnTo>
                      <a:pt x="6678" y="632"/>
                    </a:lnTo>
                    <a:lnTo>
                      <a:pt x="6109" y="446"/>
                    </a:lnTo>
                    <a:lnTo>
                      <a:pt x="5540" y="298"/>
                    </a:lnTo>
                    <a:lnTo>
                      <a:pt x="4984" y="174"/>
                    </a:lnTo>
                    <a:lnTo>
                      <a:pt x="4440" y="88"/>
                    </a:lnTo>
                    <a:lnTo>
                      <a:pt x="3908" y="26"/>
                    </a:lnTo>
                    <a:lnTo>
                      <a:pt x="3648" y="13"/>
                    </a:lnTo>
                    <a:lnTo>
                      <a:pt x="33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6" name="Google Shape;716;p23"/>
            <p:cNvGrpSpPr/>
            <p:nvPr/>
          </p:nvGrpSpPr>
          <p:grpSpPr>
            <a:xfrm>
              <a:off x="4172726" y="3443124"/>
              <a:ext cx="428172" cy="397995"/>
              <a:chOff x="4165626" y="3821861"/>
              <a:chExt cx="428172" cy="397995"/>
            </a:xfrm>
          </p:grpSpPr>
          <p:sp>
            <p:nvSpPr>
              <p:cNvPr id="717" name="Google Shape;717;p23"/>
              <p:cNvSpPr/>
              <p:nvPr/>
            </p:nvSpPr>
            <p:spPr>
              <a:xfrm>
                <a:off x="4195295" y="3862691"/>
                <a:ext cx="373707" cy="332878"/>
              </a:xfrm>
              <a:custGeom>
                <a:avLst/>
                <a:gdLst/>
                <a:ahLst/>
                <a:cxnLst/>
                <a:rect l="l" t="t" r="r" b="b"/>
                <a:pathLst>
                  <a:path w="9510" h="8471" extrusionOk="0">
                    <a:moveTo>
                      <a:pt x="7197" y="0"/>
                    </a:moveTo>
                    <a:lnTo>
                      <a:pt x="0" y="4699"/>
                    </a:lnTo>
                    <a:lnTo>
                      <a:pt x="2189" y="8050"/>
                    </a:lnTo>
                    <a:lnTo>
                      <a:pt x="2251" y="8124"/>
                    </a:lnTo>
                    <a:lnTo>
                      <a:pt x="2313" y="8186"/>
                    </a:lnTo>
                    <a:lnTo>
                      <a:pt x="2374" y="8248"/>
                    </a:lnTo>
                    <a:lnTo>
                      <a:pt x="2461" y="8298"/>
                    </a:lnTo>
                    <a:lnTo>
                      <a:pt x="2609" y="8372"/>
                    </a:lnTo>
                    <a:lnTo>
                      <a:pt x="2795" y="8421"/>
                    </a:lnTo>
                    <a:lnTo>
                      <a:pt x="2993" y="8458"/>
                    </a:lnTo>
                    <a:lnTo>
                      <a:pt x="3203" y="8471"/>
                    </a:lnTo>
                    <a:lnTo>
                      <a:pt x="3438" y="8458"/>
                    </a:lnTo>
                    <a:lnTo>
                      <a:pt x="3685" y="8434"/>
                    </a:lnTo>
                    <a:lnTo>
                      <a:pt x="3957" y="8384"/>
                    </a:lnTo>
                    <a:lnTo>
                      <a:pt x="4229" y="8322"/>
                    </a:lnTo>
                    <a:lnTo>
                      <a:pt x="4526" y="8236"/>
                    </a:lnTo>
                    <a:lnTo>
                      <a:pt x="4823" y="8137"/>
                    </a:lnTo>
                    <a:lnTo>
                      <a:pt x="5132" y="8013"/>
                    </a:lnTo>
                    <a:lnTo>
                      <a:pt x="5441" y="7877"/>
                    </a:lnTo>
                    <a:lnTo>
                      <a:pt x="5763" y="7729"/>
                    </a:lnTo>
                    <a:lnTo>
                      <a:pt x="6084" y="7556"/>
                    </a:lnTo>
                    <a:lnTo>
                      <a:pt x="6418" y="7358"/>
                    </a:lnTo>
                    <a:lnTo>
                      <a:pt x="6740" y="7160"/>
                    </a:lnTo>
                    <a:lnTo>
                      <a:pt x="7098" y="6913"/>
                    </a:lnTo>
                    <a:lnTo>
                      <a:pt x="7444" y="6653"/>
                    </a:lnTo>
                    <a:lnTo>
                      <a:pt x="7766" y="6393"/>
                    </a:lnTo>
                    <a:lnTo>
                      <a:pt x="8063" y="6134"/>
                    </a:lnTo>
                    <a:lnTo>
                      <a:pt x="8335" y="5862"/>
                    </a:lnTo>
                    <a:lnTo>
                      <a:pt x="8594" y="5602"/>
                    </a:lnTo>
                    <a:lnTo>
                      <a:pt x="8817" y="5330"/>
                    </a:lnTo>
                    <a:lnTo>
                      <a:pt x="9002" y="5070"/>
                    </a:lnTo>
                    <a:lnTo>
                      <a:pt x="9176" y="4810"/>
                    </a:lnTo>
                    <a:lnTo>
                      <a:pt x="9299" y="4563"/>
                    </a:lnTo>
                    <a:lnTo>
                      <a:pt x="9411" y="4328"/>
                    </a:lnTo>
                    <a:lnTo>
                      <a:pt x="9472" y="4106"/>
                    </a:lnTo>
                    <a:lnTo>
                      <a:pt x="9497" y="3994"/>
                    </a:lnTo>
                    <a:lnTo>
                      <a:pt x="9509" y="3895"/>
                    </a:lnTo>
                    <a:lnTo>
                      <a:pt x="9509" y="3796"/>
                    </a:lnTo>
                    <a:lnTo>
                      <a:pt x="9509" y="3698"/>
                    </a:lnTo>
                    <a:lnTo>
                      <a:pt x="9497" y="3599"/>
                    </a:lnTo>
                    <a:lnTo>
                      <a:pt x="9472" y="3512"/>
                    </a:lnTo>
                    <a:lnTo>
                      <a:pt x="9435" y="3438"/>
                    </a:lnTo>
                    <a:lnTo>
                      <a:pt x="9386" y="3351"/>
                    </a:lnTo>
                    <a:lnTo>
                      <a:pt x="7197" y="0"/>
                    </a:lnTo>
                    <a:close/>
                  </a:path>
                </a:pathLst>
              </a:custGeom>
              <a:solidFill>
                <a:srgbClr val="00D5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3"/>
              <p:cNvSpPr/>
              <p:nvPr/>
            </p:nvSpPr>
            <p:spPr>
              <a:xfrm>
                <a:off x="4195295" y="3862691"/>
                <a:ext cx="373707" cy="332878"/>
              </a:xfrm>
              <a:custGeom>
                <a:avLst/>
                <a:gdLst/>
                <a:ahLst/>
                <a:cxnLst/>
                <a:rect l="l" t="t" r="r" b="b"/>
                <a:pathLst>
                  <a:path w="9510" h="8471" fill="none" extrusionOk="0">
                    <a:moveTo>
                      <a:pt x="0" y="4699"/>
                    </a:moveTo>
                    <a:lnTo>
                      <a:pt x="2189" y="8050"/>
                    </a:lnTo>
                    <a:lnTo>
                      <a:pt x="2189" y="8050"/>
                    </a:lnTo>
                    <a:lnTo>
                      <a:pt x="2251" y="8124"/>
                    </a:lnTo>
                    <a:lnTo>
                      <a:pt x="2313" y="8186"/>
                    </a:lnTo>
                    <a:lnTo>
                      <a:pt x="2374" y="8248"/>
                    </a:lnTo>
                    <a:lnTo>
                      <a:pt x="2461" y="8298"/>
                    </a:lnTo>
                    <a:lnTo>
                      <a:pt x="2461" y="8298"/>
                    </a:lnTo>
                    <a:lnTo>
                      <a:pt x="2609" y="8372"/>
                    </a:lnTo>
                    <a:lnTo>
                      <a:pt x="2795" y="8421"/>
                    </a:lnTo>
                    <a:lnTo>
                      <a:pt x="2993" y="8458"/>
                    </a:lnTo>
                    <a:lnTo>
                      <a:pt x="3203" y="8471"/>
                    </a:lnTo>
                    <a:lnTo>
                      <a:pt x="3438" y="8458"/>
                    </a:lnTo>
                    <a:lnTo>
                      <a:pt x="3685" y="8434"/>
                    </a:lnTo>
                    <a:lnTo>
                      <a:pt x="3957" y="8384"/>
                    </a:lnTo>
                    <a:lnTo>
                      <a:pt x="4229" y="8322"/>
                    </a:lnTo>
                    <a:lnTo>
                      <a:pt x="4526" y="8236"/>
                    </a:lnTo>
                    <a:lnTo>
                      <a:pt x="4823" y="8137"/>
                    </a:lnTo>
                    <a:lnTo>
                      <a:pt x="5132" y="8013"/>
                    </a:lnTo>
                    <a:lnTo>
                      <a:pt x="5441" y="7877"/>
                    </a:lnTo>
                    <a:lnTo>
                      <a:pt x="5763" y="7729"/>
                    </a:lnTo>
                    <a:lnTo>
                      <a:pt x="6084" y="7556"/>
                    </a:lnTo>
                    <a:lnTo>
                      <a:pt x="6418" y="7358"/>
                    </a:lnTo>
                    <a:lnTo>
                      <a:pt x="6740" y="7160"/>
                    </a:lnTo>
                    <a:lnTo>
                      <a:pt x="6740" y="7160"/>
                    </a:lnTo>
                    <a:lnTo>
                      <a:pt x="7098" y="6913"/>
                    </a:lnTo>
                    <a:lnTo>
                      <a:pt x="7444" y="6653"/>
                    </a:lnTo>
                    <a:lnTo>
                      <a:pt x="7766" y="6393"/>
                    </a:lnTo>
                    <a:lnTo>
                      <a:pt x="8063" y="6134"/>
                    </a:lnTo>
                    <a:lnTo>
                      <a:pt x="8335" y="5862"/>
                    </a:lnTo>
                    <a:lnTo>
                      <a:pt x="8594" y="5602"/>
                    </a:lnTo>
                    <a:lnTo>
                      <a:pt x="8817" y="5330"/>
                    </a:lnTo>
                    <a:lnTo>
                      <a:pt x="9002" y="5070"/>
                    </a:lnTo>
                    <a:lnTo>
                      <a:pt x="9176" y="4810"/>
                    </a:lnTo>
                    <a:lnTo>
                      <a:pt x="9299" y="4563"/>
                    </a:lnTo>
                    <a:lnTo>
                      <a:pt x="9411" y="4328"/>
                    </a:lnTo>
                    <a:lnTo>
                      <a:pt x="9472" y="4106"/>
                    </a:lnTo>
                    <a:lnTo>
                      <a:pt x="9497" y="3994"/>
                    </a:lnTo>
                    <a:lnTo>
                      <a:pt x="9509" y="3895"/>
                    </a:lnTo>
                    <a:lnTo>
                      <a:pt x="9509" y="3796"/>
                    </a:lnTo>
                    <a:lnTo>
                      <a:pt x="9509" y="3698"/>
                    </a:lnTo>
                    <a:lnTo>
                      <a:pt x="9497" y="3599"/>
                    </a:lnTo>
                    <a:lnTo>
                      <a:pt x="9472" y="3512"/>
                    </a:lnTo>
                    <a:lnTo>
                      <a:pt x="9435" y="3438"/>
                    </a:lnTo>
                    <a:lnTo>
                      <a:pt x="9386" y="3351"/>
                    </a:lnTo>
                    <a:lnTo>
                      <a:pt x="7197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3"/>
              <p:cNvSpPr/>
              <p:nvPr/>
            </p:nvSpPr>
            <p:spPr>
              <a:xfrm>
                <a:off x="4170499" y="3837894"/>
                <a:ext cx="423299" cy="381959"/>
              </a:xfrm>
              <a:custGeom>
                <a:avLst/>
                <a:gdLst/>
                <a:ahLst/>
                <a:cxnLst/>
                <a:rect l="l" t="t" r="r" b="b"/>
                <a:pathLst>
                  <a:path w="10772" h="9720" extrusionOk="0">
                    <a:moveTo>
                      <a:pt x="7840" y="1"/>
                    </a:moveTo>
                    <a:lnTo>
                      <a:pt x="7717" y="13"/>
                    </a:lnTo>
                    <a:lnTo>
                      <a:pt x="7593" y="50"/>
                    </a:lnTo>
                    <a:lnTo>
                      <a:pt x="7482" y="99"/>
                    </a:lnTo>
                    <a:lnTo>
                      <a:pt x="7383" y="186"/>
                    </a:lnTo>
                    <a:lnTo>
                      <a:pt x="7309" y="285"/>
                    </a:lnTo>
                    <a:lnTo>
                      <a:pt x="7247" y="384"/>
                    </a:lnTo>
                    <a:lnTo>
                      <a:pt x="7210" y="495"/>
                    </a:lnTo>
                    <a:lnTo>
                      <a:pt x="7197" y="619"/>
                    </a:lnTo>
                    <a:lnTo>
                      <a:pt x="7210" y="742"/>
                    </a:lnTo>
                    <a:lnTo>
                      <a:pt x="7247" y="854"/>
                    </a:lnTo>
                    <a:lnTo>
                      <a:pt x="7309" y="977"/>
                    </a:lnTo>
                    <a:lnTo>
                      <a:pt x="9497" y="4329"/>
                    </a:lnTo>
                    <a:lnTo>
                      <a:pt x="9510" y="4378"/>
                    </a:lnTo>
                    <a:lnTo>
                      <a:pt x="9522" y="4452"/>
                    </a:lnTo>
                    <a:lnTo>
                      <a:pt x="9510" y="4539"/>
                    </a:lnTo>
                    <a:lnTo>
                      <a:pt x="9473" y="4662"/>
                    </a:lnTo>
                    <a:lnTo>
                      <a:pt x="9423" y="4798"/>
                    </a:lnTo>
                    <a:lnTo>
                      <a:pt x="9349" y="4959"/>
                    </a:lnTo>
                    <a:lnTo>
                      <a:pt x="9250" y="5145"/>
                    </a:lnTo>
                    <a:lnTo>
                      <a:pt x="9126" y="5343"/>
                    </a:lnTo>
                    <a:lnTo>
                      <a:pt x="8941" y="5590"/>
                    </a:lnTo>
                    <a:lnTo>
                      <a:pt x="8731" y="5837"/>
                    </a:lnTo>
                    <a:lnTo>
                      <a:pt x="8496" y="6084"/>
                    </a:lnTo>
                    <a:lnTo>
                      <a:pt x="8236" y="6332"/>
                    </a:lnTo>
                    <a:lnTo>
                      <a:pt x="7964" y="6567"/>
                    </a:lnTo>
                    <a:lnTo>
                      <a:pt x="7667" y="6814"/>
                    </a:lnTo>
                    <a:lnTo>
                      <a:pt x="7358" y="7037"/>
                    </a:lnTo>
                    <a:lnTo>
                      <a:pt x="7024" y="7259"/>
                    </a:lnTo>
                    <a:lnTo>
                      <a:pt x="6715" y="7457"/>
                    </a:lnTo>
                    <a:lnTo>
                      <a:pt x="6394" y="7643"/>
                    </a:lnTo>
                    <a:lnTo>
                      <a:pt x="6097" y="7803"/>
                    </a:lnTo>
                    <a:lnTo>
                      <a:pt x="5800" y="7939"/>
                    </a:lnTo>
                    <a:lnTo>
                      <a:pt x="5516" y="8063"/>
                    </a:lnTo>
                    <a:lnTo>
                      <a:pt x="5244" y="8174"/>
                    </a:lnTo>
                    <a:lnTo>
                      <a:pt x="4984" y="8261"/>
                    </a:lnTo>
                    <a:lnTo>
                      <a:pt x="4737" y="8335"/>
                    </a:lnTo>
                    <a:lnTo>
                      <a:pt x="4502" y="8385"/>
                    </a:lnTo>
                    <a:lnTo>
                      <a:pt x="4291" y="8434"/>
                    </a:lnTo>
                    <a:lnTo>
                      <a:pt x="4081" y="8459"/>
                    </a:lnTo>
                    <a:lnTo>
                      <a:pt x="3908" y="8471"/>
                    </a:lnTo>
                    <a:lnTo>
                      <a:pt x="3747" y="8471"/>
                    </a:lnTo>
                    <a:lnTo>
                      <a:pt x="3611" y="8459"/>
                    </a:lnTo>
                    <a:lnTo>
                      <a:pt x="3488" y="8422"/>
                    </a:lnTo>
                    <a:lnTo>
                      <a:pt x="3401" y="8385"/>
                    </a:lnTo>
                    <a:lnTo>
                      <a:pt x="3364" y="8360"/>
                    </a:lnTo>
                    <a:lnTo>
                      <a:pt x="3352" y="8335"/>
                    </a:lnTo>
                    <a:lnTo>
                      <a:pt x="1163" y="4984"/>
                    </a:lnTo>
                    <a:lnTo>
                      <a:pt x="1076" y="4885"/>
                    </a:lnTo>
                    <a:lnTo>
                      <a:pt x="977" y="4811"/>
                    </a:lnTo>
                    <a:lnTo>
                      <a:pt x="878" y="4749"/>
                    </a:lnTo>
                    <a:lnTo>
                      <a:pt x="767" y="4712"/>
                    </a:lnTo>
                    <a:lnTo>
                      <a:pt x="644" y="4700"/>
                    </a:lnTo>
                    <a:lnTo>
                      <a:pt x="520" y="4712"/>
                    </a:lnTo>
                    <a:lnTo>
                      <a:pt x="396" y="4749"/>
                    </a:lnTo>
                    <a:lnTo>
                      <a:pt x="285" y="4798"/>
                    </a:lnTo>
                    <a:lnTo>
                      <a:pt x="186" y="4885"/>
                    </a:lnTo>
                    <a:lnTo>
                      <a:pt x="112" y="4972"/>
                    </a:lnTo>
                    <a:lnTo>
                      <a:pt x="50" y="5083"/>
                    </a:lnTo>
                    <a:lnTo>
                      <a:pt x="13" y="5194"/>
                    </a:lnTo>
                    <a:lnTo>
                      <a:pt x="0" y="5318"/>
                    </a:lnTo>
                    <a:lnTo>
                      <a:pt x="13" y="5441"/>
                    </a:lnTo>
                    <a:lnTo>
                      <a:pt x="50" y="5553"/>
                    </a:lnTo>
                    <a:lnTo>
                      <a:pt x="112" y="5676"/>
                    </a:lnTo>
                    <a:lnTo>
                      <a:pt x="2301" y="9028"/>
                    </a:lnTo>
                    <a:lnTo>
                      <a:pt x="2399" y="9151"/>
                    </a:lnTo>
                    <a:lnTo>
                      <a:pt x="2511" y="9275"/>
                    </a:lnTo>
                    <a:lnTo>
                      <a:pt x="2634" y="9386"/>
                    </a:lnTo>
                    <a:lnTo>
                      <a:pt x="2770" y="9473"/>
                    </a:lnTo>
                    <a:lnTo>
                      <a:pt x="2894" y="9535"/>
                    </a:lnTo>
                    <a:lnTo>
                      <a:pt x="3005" y="9584"/>
                    </a:lnTo>
                    <a:lnTo>
                      <a:pt x="3141" y="9633"/>
                    </a:lnTo>
                    <a:lnTo>
                      <a:pt x="3277" y="9658"/>
                    </a:lnTo>
                    <a:lnTo>
                      <a:pt x="3413" y="9695"/>
                    </a:lnTo>
                    <a:lnTo>
                      <a:pt x="3549" y="9708"/>
                    </a:lnTo>
                    <a:lnTo>
                      <a:pt x="3698" y="9720"/>
                    </a:lnTo>
                    <a:lnTo>
                      <a:pt x="4081" y="9720"/>
                    </a:lnTo>
                    <a:lnTo>
                      <a:pt x="4304" y="9695"/>
                    </a:lnTo>
                    <a:lnTo>
                      <a:pt x="4539" y="9658"/>
                    </a:lnTo>
                    <a:lnTo>
                      <a:pt x="4774" y="9609"/>
                    </a:lnTo>
                    <a:lnTo>
                      <a:pt x="5021" y="9559"/>
                    </a:lnTo>
                    <a:lnTo>
                      <a:pt x="5268" y="9485"/>
                    </a:lnTo>
                    <a:lnTo>
                      <a:pt x="5516" y="9398"/>
                    </a:lnTo>
                    <a:lnTo>
                      <a:pt x="5775" y="9312"/>
                    </a:lnTo>
                    <a:lnTo>
                      <a:pt x="6023" y="9213"/>
                    </a:lnTo>
                    <a:lnTo>
                      <a:pt x="6270" y="9102"/>
                    </a:lnTo>
                    <a:lnTo>
                      <a:pt x="6517" y="8990"/>
                    </a:lnTo>
                    <a:lnTo>
                      <a:pt x="6765" y="8867"/>
                    </a:lnTo>
                    <a:lnTo>
                      <a:pt x="7247" y="8595"/>
                    </a:lnTo>
                    <a:lnTo>
                      <a:pt x="7717" y="8310"/>
                    </a:lnTo>
                    <a:lnTo>
                      <a:pt x="8088" y="8063"/>
                    </a:lnTo>
                    <a:lnTo>
                      <a:pt x="8446" y="7791"/>
                    </a:lnTo>
                    <a:lnTo>
                      <a:pt x="8793" y="7519"/>
                    </a:lnTo>
                    <a:lnTo>
                      <a:pt x="9114" y="7234"/>
                    </a:lnTo>
                    <a:lnTo>
                      <a:pt x="9411" y="6938"/>
                    </a:lnTo>
                    <a:lnTo>
                      <a:pt x="9683" y="6653"/>
                    </a:lnTo>
                    <a:lnTo>
                      <a:pt x="9930" y="6357"/>
                    </a:lnTo>
                    <a:lnTo>
                      <a:pt x="10153" y="6060"/>
                    </a:lnTo>
                    <a:lnTo>
                      <a:pt x="10301" y="5825"/>
                    </a:lnTo>
                    <a:lnTo>
                      <a:pt x="10437" y="5602"/>
                    </a:lnTo>
                    <a:lnTo>
                      <a:pt x="10536" y="5392"/>
                    </a:lnTo>
                    <a:lnTo>
                      <a:pt x="10623" y="5194"/>
                    </a:lnTo>
                    <a:lnTo>
                      <a:pt x="10685" y="5009"/>
                    </a:lnTo>
                    <a:lnTo>
                      <a:pt x="10722" y="4836"/>
                    </a:lnTo>
                    <a:lnTo>
                      <a:pt x="10759" y="4662"/>
                    </a:lnTo>
                    <a:lnTo>
                      <a:pt x="10771" y="4514"/>
                    </a:lnTo>
                    <a:lnTo>
                      <a:pt x="10771" y="4366"/>
                    </a:lnTo>
                    <a:lnTo>
                      <a:pt x="10759" y="4230"/>
                    </a:lnTo>
                    <a:lnTo>
                      <a:pt x="10734" y="4106"/>
                    </a:lnTo>
                    <a:lnTo>
                      <a:pt x="10709" y="3995"/>
                    </a:lnTo>
                    <a:lnTo>
                      <a:pt x="10672" y="3883"/>
                    </a:lnTo>
                    <a:lnTo>
                      <a:pt x="10635" y="3797"/>
                    </a:lnTo>
                    <a:lnTo>
                      <a:pt x="10549" y="3648"/>
                    </a:lnTo>
                    <a:lnTo>
                      <a:pt x="8360" y="285"/>
                    </a:lnTo>
                    <a:lnTo>
                      <a:pt x="8273" y="186"/>
                    </a:lnTo>
                    <a:lnTo>
                      <a:pt x="8174" y="112"/>
                    </a:lnTo>
                    <a:lnTo>
                      <a:pt x="8075" y="50"/>
                    </a:lnTo>
                    <a:lnTo>
                      <a:pt x="7952" y="13"/>
                    </a:lnTo>
                    <a:lnTo>
                      <a:pt x="7840" y="1"/>
                    </a:lnTo>
                    <a:close/>
                  </a:path>
                </a:pathLst>
              </a:custGeom>
              <a:solidFill>
                <a:srgbClr val="00D5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3"/>
              <p:cNvSpPr/>
              <p:nvPr/>
            </p:nvSpPr>
            <p:spPr>
              <a:xfrm>
                <a:off x="4195295" y="4044400"/>
                <a:ext cx="320736" cy="151173"/>
              </a:xfrm>
              <a:custGeom>
                <a:avLst/>
                <a:gdLst/>
                <a:ahLst/>
                <a:cxnLst/>
                <a:rect l="l" t="t" r="r" b="b"/>
                <a:pathLst>
                  <a:path w="8162" h="3847" extrusionOk="0">
                    <a:moveTo>
                      <a:pt x="111" y="1"/>
                    </a:moveTo>
                    <a:lnTo>
                      <a:pt x="0" y="75"/>
                    </a:lnTo>
                    <a:lnTo>
                      <a:pt x="2189" y="3426"/>
                    </a:lnTo>
                    <a:lnTo>
                      <a:pt x="2251" y="3500"/>
                    </a:lnTo>
                    <a:lnTo>
                      <a:pt x="2313" y="3562"/>
                    </a:lnTo>
                    <a:lnTo>
                      <a:pt x="2374" y="3624"/>
                    </a:lnTo>
                    <a:lnTo>
                      <a:pt x="2461" y="3674"/>
                    </a:lnTo>
                    <a:lnTo>
                      <a:pt x="2609" y="3748"/>
                    </a:lnTo>
                    <a:lnTo>
                      <a:pt x="2795" y="3797"/>
                    </a:lnTo>
                    <a:lnTo>
                      <a:pt x="2993" y="3834"/>
                    </a:lnTo>
                    <a:lnTo>
                      <a:pt x="3203" y="3847"/>
                    </a:lnTo>
                    <a:lnTo>
                      <a:pt x="3438" y="3834"/>
                    </a:lnTo>
                    <a:lnTo>
                      <a:pt x="3685" y="3810"/>
                    </a:lnTo>
                    <a:lnTo>
                      <a:pt x="3957" y="3760"/>
                    </a:lnTo>
                    <a:lnTo>
                      <a:pt x="4229" y="3698"/>
                    </a:lnTo>
                    <a:lnTo>
                      <a:pt x="4526" y="3612"/>
                    </a:lnTo>
                    <a:lnTo>
                      <a:pt x="4823" y="3513"/>
                    </a:lnTo>
                    <a:lnTo>
                      <a:pt x="5132" y="3389"/>
                    </a:lnTo>
                    <a:lnTo>
                      <a:pt x="5441" y="3253"/>
                    </a:lnTo>
                    <a:lnTo>
                      <a:pt x="5763" y="3105"/>
                    </a:lnTo>
                    <a:lnTo>
                      <a:pt x="6084" y="2932"/>
                    </a:lnTo>
                    <a:lnTo>
                      <a:pt x="6418" y="2734"/>
                    </a:lnTo>
                    <a:lnTo>
                      <a:pt x="6740" y="2536"/>
                    </a:lnTo>
                    <a:lnTo>
                      <a:pt x="7135" y="2264"/>
                    </a:lnTo>
                    <a:lnTo>
                      <a:pt x="7506" y="1992"/>
                    </a:lnTo>
                    <a:lnTo>
                      <a:pt x="7840" y="1707"/>
                    </a:lnTo>
                    <a:lnTo>
                      <a:pt x="8162" y="1411"/>
                    </a:lnTo>
                    <a:lnTo>
                      <a:pt x="7494" y="1472"/>
                    </a:lnTo>
                    <a:lnTo>
                      <a:pt x="6851" y="1497"/>
                    </a:lnTo>
                    <a:lnTo>
                      <a:pt x="6233" y="1510"/>
                    </a:lnTo>
                    <a:lnTo>
                      <a:pt x="5639" y="1485"/>
                    </a:lnTo>
                    <a:lnTo>
                      <a:pt x="5058" y="1448"/>
                    </a:lnTo>
                    <a:lnTo>
                      <a:pt x="4501" y="1386"/>
                    </a:lnTo>
                    <a:lnTo>
                      <a:pt x="3970" y="1312"/>
                    </a:lnTo>
                    <a:lnTo>
                      <a:pt x="3463" y="1213"/>
                    </a:lnTo>
                    <a:lnTo>
                      <a:pt x="2968" y="1102"/>
                    </a:lnTo>
                    <a:lnTo>
                      <a:pt x="2498" y="965"/>
                    </a:lnTo>
                    <a:lnTo>
                      <a:pt x="2053" y="829"/>
                    </a:lnTo>
                    <a:lnTo>
                      <a:pt x="1620" y="681"/>
                    </a:lnTo>
                    <a:lnTo>
                      <a:pt x="1212" y="520"/>
                    </a:lnTo>
                    <a:lnTo>
                      <a:pt x="816" y="360"/>
                    </a:lnTo>
                    <a:lnTo>
                      <a:pt x="458" y="186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rgbClr val="00B3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3"/>
              <p:cNvSpPr/>
              <p:nvPr/>
            </p:nvSpPr>
            <p:spPr>
              <a:xfrm>
                <a:off x="4170499" y="4019643"/>
                <a:ext cx="370328" cy="200214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5095" extrusionOk="0">
                    <a:moveTo>
                      <a:pt x="2202" y="1966"/>
                    </a:moveTo>
                    <a:lnTo>
                      <a:pt x="2746" y="2140"/>
                    </a:lnTo>
                    <a:lnTo>
                      <a:pt x="3302" y="2300"/>
                    </a:lnTo>
                    <a:lnTo>
                      <a:pt x="3871" y="2424"/>
                    </a:lnTo>
                    <a:lnTo>
                      <a:pt x="4440" y="2535"/>
                    </a:lnTo>
                    <a:lnTo>
                      <a:pt x="5033" y="2634"/>
                    </a:lnTo>
                    <a:lnTo>
                      <a:pt x="5627" y="2696"/>
                    </a:lnTo>
                    <a:lnTo>
                      <a:pt x="6221" y="2746"/>
                    </a:lnTo>
                    <a:lnTo>
                      <a:pt x="6839" y="2758"/>
                    </a:lnTo>
                    <a:lnTo>
                      <a:pt x="6530" y="2943"/>
                    </a:lnTo>
                    <a:lnTo>
                      <a:pt x="6245" y="3104"/>
                    </a:lnTo>
                    <a:lnTo>
                      <a:pt x="5948" y="3253"/>
                    </a:lnTo>
                    <a:lnTo>
                      <a:pt x="5676" y="3376"/>
                    </a:lnTo>
                    <a:lnTo>
                      <a:pt x="5404" y="3487"/>
                    </a:lnTo>
                    <a:lnTo>
                      <a:pt x="5145" y="3586"/>
                    </a:lnTo>
                    <a:lnTo>
                      <a:pt x="4897" y="3661"/>
                    </a:lnTo>
                    <a:lnTo>
                      <a:pt x="4662" y="3722"/>
                    </a:lnTo>
                    <a:lnTo>
                      <a:pt x="4440" y="3772"/>
                    </a:lnTo>
                    <a:lnTo>
                      <a:pt x="4242" y="3809"/>
                    </a:lnTo>
                    <a:lnTo>
                      <a:pt x="4056" y="3834"/>
                    </a:lnTo>
                    <a:lnTo>
                      <a:pt x="3883" y="3846"/>
                    </a:lnTo>
                    <a:lnTo>
                      <a:pt x="3735" y="3846"/>
                    </a:lnTo>
                    <a:lnTo>
                      <a:pt x="3599" y="3821"/>
                    </a:lnTo>
                    <a:lnTo>
                      <a:pt x="3488" y="3797"/>
                    </a:lnTo>
                    <a:lnTo>
                      <a:pt x="3401" y="3760"/>
                    </a:lnTo>
                    <a:lnTo>
                      <a:pt x="3364" y="3735"/>
                    </a:lnTo>
                    <a:lnTo>
                      <a:pt x="3352" y="3710"/>
                    </a:lnTo>
                    <a:lnTo>
                      <a:pt x="2202" y="1966"/>
                    </a:lnTo>
                    <a:close/>
                    <a:moveTo>
                      <a:pt x="718" y="0"/>
                    </a:moveTo>
                    <a:lnTo>
                      <a:pt x="631" y="13"/>
                    </a:lnTo>
                    <a:lnTo>
                      <a:pt x="545" y="37"/>
                    </a:lnTo>
                    <a:lnTo>
                      <a:pt x="470" y="62"/>
                    </a:lnTo>
                    <a:lnTo>
                      <a:pt x="396" y="112"/>
                    </a:lnTo>
                    <a:lnTo>
                      <a:pt x="285" y="173"/>
                    </a:lnTo>
                    <a:lnTo>
                      <a:pt x="198" y="248"/>
                    </a:lnTo>
                    <a:lnTo>
                      <a:pt x="112" y="347"/>
                    </a:lnTo>
                    <a:lnTo>
                      <a:pt x="50" y="458"/>
                    </a:lnTo>
                    <a:lnTo>
                      <a:pt x="13" y="569"/>
                    </a:lnTo>
                    <a:lnTo>
                      <a:pt x="0" y="693"/>
                    </a:lnTo>
                    <a:lnTo>
                      <a:pt x="13" y="816"/>
                    </a:lnTo>
                    <a:lnTo>
                      <a:pt x="50" y="940"/>
                    </a:lnTo>
                    <a:lnTo>
                      <a:pt x="112" y="1051"/>
                    </a:lnTo>
                    <a:lnTo>
                      <a:pt x="2301" y="4403"/>
                    </a:lnTo>
                    <a:lnTo>
                      <a:pt x="2399" y="4526"/>
                    </a:lnTo>
                    <a:lnTo>
                      <a:pt x="2511" y="4650"/>
                    </a:lnTo>
                    <a:lnTo>
                      <a:pt x="2634" y="4761"/>
                    </a:lnTo>
                    <a:lnTo>
                      <a:pt x="2770" y="4848"/>
                    </a:lnTo>
                    <a:lnTo>
                      <a:pt x="2894" y="4910"/>
                    </a:lnTo>
                    <a:lnTo>
                      <a:pt x="3005" y="4959"/>
                    </a:lnTo>
                    <a:lnTo>
                      <a:pt x="3141" y="5008"/>
                    </a:lnTo>
                    <a:lnTo>
                      <a:pt x="3277" y="5033"/>
                    </a:lnTo>
                    <a:lnTo>
                      <a:pt x="3413" y="5070"/>
                    </a:lnTo>
                    <a:lnTo>
                      <a:pt x="3549" y="5083"/>
                    </a:lnTo>
                    <a:lnTo>
                      <a:pt x="3698" y="5095"/>
                    </a:lnTo>
                    <a:lnTo>
                      <a:pt x="4081" y="5095"/>
                    </a:lnTo>
                    <a:lnTo>
                      <a:pt x="4304" y="5070"/>
                    </a:lnTo>
                    <a:lnTo>
                      <a:pt x="4539" y="5033"/>
                    </a:lnTo>
                    <a:lnTo>
                      <a:pt x="4774" y="4984"/>
                    </a:lnTo>
                    <a:lnTo>
                      <a:pt x="5021" y="4934"/>
                    </a:lnTo>
                    <a:lnTo>
                      <a:pt x="5268" y="4860"/>
                    </a:lnTo>
                    <a:lnTo>
                      <a:pt x="5516" y="4773"/>
                    </a:lnTo>
                    <a:lnTo>
                      <a:pt x="5775" y="4687"/>
                    </a:lnTo>
                    <a:lnTo>
                      <a:pt x="6023" y="4588"/>
                    </a:lnTo>
                    <a:lnTo>
                      <a:pt x="6270" y="4477"/>
                    </a:lnTo>
                    <a:lnTo>
                      <a:pt x="6517" y="4365"/>
                    </a:lnTo>
                    <a:lnTo>
                      <a:pt x="6765" y="4242"/>
                    </a:lnTo>
                    <a:lnTo>
                      <a:pt x="7247" y="3970"/>
                    </a:lnTo>
                    <a:lnTo>
                      <a:pt x="7717" y="3685"/>
                    </a:lnTo>
                    <a:lnTo>
                      <a:pt x="8125" y="3413"/>
                    </a:lnTo>
                    <a:lnTo>
                      <a:pt x="8508" y="3116"/>
                    </a:lnTo>
                    <a:lnTo>
                      <a:pt x="8879" y="2820"/>
                    </a:lnTo>
                    <a:lnTo>
                      <a:pt x="9225" y="2498"/>
                    </a:lnTo>
                    <a:lnTo>
                      <a:pt x="9287" y="2424"/>
                    </a:lnTo>
                    <a:lnTo>
                      <a:pt x="9349" y="2337"/>
                    </a:lnTo>
                    <a:lnTo>
                      <a:pt x="9386" y="2251"/>
                    </a:lnTo>
                    <a:lnTo>
                      <a:pt x="9411" y="2164"/>
                    </a:lnTo>
                    <a:lnTo>
                      <a:pt x="9423" y="2065"/>
                    </a:lnTo>
                    <a:lnTo>
                      <a:pt x="9411" y="1966"/>
                    </a:lnTo>
                    <a:lnTo>
                      <a:pt x="9399" y="1868"/>
                    </a:lnTo>
                    <a:lnTo>
                      <a:pt x="9361" y="1781"/>
                    </a:lnTo>
                    <a:lnTo>
                      <a:pt x="9312" y="1694"/>
                    </a:lnTo>
                    <a:lnTo>
                      <a:pt x="9250" y="1620"/>
                    </a:lnTo>
                    <a:lnTo>
                      <a:pt x="9188" y="1558"/>
                    </a:lnTo>
                    <a:lnTo>
                      <a:pt x="9102" y="1497"/>
                    </a:lnTo>
                    <a:lnTo>
                      <a:pt x="9015" y="1459"/>
                    </a:lnTo>
                    <a:lnTo>
                      <a:pt x="8929" y="1435"/>
                    </a:lnTo>
                    <a:lnTo>
                      <a:pt x="8830" y="1422"/>
                    </a:lnTo>
                    <a:lnTo>
                      <a:pt x="8731" y="1422"/>
                    </a:lnTo>
                    <a:lnTo>
                      <a:pt x="8187" y="1472"/>
                    </a:lnTo>
                    <a:lnTo>
                      <a:pt x="7655" y="1497"/>
                    </a:lnTo>
                    <a:lnTo>
                      <a:pt x="7136" y="1509"/>
                    </a:lnTo>
                    <a:lnTo>
                      <a:pt x="6616" y="1509"/>
                    </a:lnTo>
                    <a:lnTo>
                      <a:pt x="6109" y="1484"/>
                    </a:lnTo>
                    <a:lnTo>
                      <a:pt x="5615" y="1435"/>
                    </a:lnTo>
                    <a:lnTo>
                      <a:pt x="5120" y="1385"/>
                    </a:lnTo>
                    <a:lnTo>
                      <a:pt x="4625" y="1311"/>
                    </a:lnTo>
                    <a:lnTo>
                      <a:pt x="4155" y="1212"/>
                    </a:lnTo>
                    <a:lnTo>
                      <a:pt x="3686" y="1101"/>
                    </a:lnTo>
                    <a:lnTo>
                      <a:pt x="3216" y="977"/>
                    </a:lnTo>
                    <a:lnTo>
                      <a:pt x="2770" y="829"/>
                    </a:lnTo>
                    <a:lnTo>
                      <a:pt x="2325" y="668"/>
                    </a:lnTo>
                    <a:lnTo>
                      <a:pt x="1880" y="495"/>
                    </a:lnTo>
                    <a:lnTo>
                      <a:pt x="1460" y="297"/>
                    </a:lnTo>
                    <a:lnTo>
                      <a:pt x="1039" y="75"/>
                    </a:lnTo>
                    <a:lnTo>
                      <a:pt x="953" y="50"/>
                    </a:lnTo>
                    <a:lnTo>
                      <a:pt x="878" y="25"/>
                    </a:lnTo>
                    <a:lnTo>
                      <a:pt x="792" y="13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rgbClr val="00B3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3"/>
              <p:cNvSpPr/>
              <p:nvPr/>
            </p:nvSpPr>
            <p:spPr>
              <a:xfrm>
                <a:off x="4190423" y="3846658"/>
                <a:ext cx="292560" cy="216758"/>
              </a:xfrm>
              <a:custGeom>
                <a:avLst/>
                <a:gdLst/>
                <a:ahLst/>
                <a:cxnLst/>
                <a:rect l="l" t="t" r="r" b="b"/>
                <a:pathLst>
                  <a:path w="7445" h="5516" extrusionOk="0">
                    <a:moveTo>
                      <a:pt x="6171" y="0"/>
                    </a:moveTo>
                    <a:lnTo>
                      <a:pt x="5899" y="12"/>
                    </a:lnTo>
                    <a:lnTo>
                      <a:pt x="5602" y="62"/>
                    </a:lnTo>
                    <a:lnTo>
                      <a:pt x="5281" y="136"/>
                    </a:lnTo>
                    <a:lnTo>
                      <a:pt x="4947" y="235"/>
                    </a:lnTo>
                    <a:lnTo>
                      <a:pt x="4601" y="359"/>
                    </a:lnTo>
                    <a:lnTo>
                      <a:pt x="4254" y="495"/>
                    </a:lnTo>
                    <a:lnTo>
                      <a:pt x="3883" y="668"/>
                    </a:lnTo>
                    <a:lnTo>
                      <a:pt x="3512" y="853"/>
                    </a:lnTo>
                    <a:lnTo>
                      <a:pt x="3141" y="1064"/>
                    </a:lnTo>
                    <a:lnTo>
                      <a:pt x="2770" y="1298"/>
                    </a:lnTo>
                    <a:lnTo>
                      <a:pt x="2412" y="1546"/>
                    </a:lnTo>
                    <a:lnTo>
                      <a:pt x="2066" y="1805"/>
                    </a:lnTo>
                    <a:lnTo>
                      <a:pt x="1744" y="2065"/>
                    </a:lnTo>
                    <a:lnTo>
                      <a:pt x="1447" y="2325"/>
                    </a:lnTo>
                    <a:lnTo>
                      <a:pt x="1175" y="2597"/>
                    </a:lnTo>
                    <a:lnTo>
                      <a:pt x="928" y="2857"/>
                    </a:lnTo>
                    <a:lnTo>
                      <a:pt x="705" y="3129"/>
                    </a:lnTo>
                    <a:lnTo>
                      <a:pt x="507" y="3388"/>
                    </a:lnTo>
                    <a:lnTo>
                      <a:pt x="347" y="3648"/>
                    </a:lnTo>
                    <a:lnTo>
                      <a:pt x="211" y="3895"/>
                    </a:lnTo>
                    <a:lnTo>
                      <a:pt x="112" y="4130"/>
                    </a:lnTo>
                    <a:lnTo>
                      <a:pt x="38" y="4353"/>
                    </a:lnTo>
                    <a:lnTo>
                      <a:pt x="13" y="4464"/>
                    </a:lnTo>
                    <a:lnTo>
                      <a:pt x="0" y="4563"/>
                    </a:lnTo>
                    <a:lnTo>
                      <a:pt x="0" y="4662"/>
                    </a:lnTo>
                    <a:lnTo>
                      <a:pt x="13" y="4761"/>
                    </a:lnTo>
                    <a:lnTo>
                      <a:pt x="25" y="4860"/>
                    </a:lnTo>
                    <a:lnTo>
                      <a:pt x="50" y="4946"/>
                    </a:lnTo>
                    <a:lnTo>
                      <a:pt x="75" y="5021"/>
                    </a:lnTo>
                    <a:lnTo>
                      <a:pt x="124" y="5107"/>
                    </a:lnTo>
                    <a:lnTo>
                      <a:pt x="174" y="5181"/>
                    </a:lnTo>
                    <a:lnTo>
                      <a:pt x="235" y="5243"/>
                    </a:lnTo>
                    <a:lnTo>
                      <a:pt x="310" y="5305"/>
                    </a:lnTo>
                    <a:lnTo>
                      <a:pt x="384" y="5354"/>
                    </a:lnTo>
                    <a:lnTo>
                      <a:pt x="470" y="5392"/>
                    </a:lnTo>
                    <a:lnTo>
                      <a:pt x="569" y="5429"/>
                    </a:lnTo>
                    <a:lnTo>
                      <a:pt x="668" y="5466"/>
                    </a:lnTo>
                    <a:lnTo>
                      <a:pt x="780" y="5490"/>
                    </a:lnTo>
                    <a:lnTo>
                      <a:pt x="1014" y="5515"/>
                    </a:lnTo>
                    <a:lnTo>
                      <a:pt x="1274" y="5515"/>
                    </a:lnTo>
                    <a:lnTo>
                      <a:pt x="1546" y="5490"/>
                    </a:lnTo>
                    <a:lnTo>
                      <a:pt x="1855" y="5441"/>
                    </a:lnTo>
                    <a:lnTo>
                      <a:pt x="2165" y="5367"/>
                    </a:lnTo>
                    <a:lnTo>
                      <a:pt x="2498" y="5280"/>
                    </a:lnTo>
                    <a:lnTo>
                      <a:pt x="2845" y="5157"/>
                    </a:lnTo>
                    <a:lnTo>
                      <a:pt x="3203" y="5008"/>
                    </a:lnTo>
                    <a:lnTo>
                      <a:pt x="3562" y="4847"/>
                    </a:lnTo>
                    <a:lnTo>
                      <a:pt x="3933" y="4650"/>
                    </a:lnTo>
                    <a:lnTo>
                      <a:pt x="4304" y="4439"/>
                    </a:lnTo>
                    <a:lnTo>
                      <a:pt x="4675" y="4204"/>
                    </a:lnTo>
                    <a:lnTo>
                      <a:pt x="5033" y="3957"/>
                    </a:lnTo>
                    <a:lnTo>
                      <a:pt x="5380" y="3710"/>
                    </a:lnTo>
                    <a:lnTo>
                      <a:pt x="5701" y="3450"/>
                    </a:lnTo>
                    <a:lnTo>
                      <a:pt x="5998" y="3178"/>
                    </a:lnTo>
                    <a:lnTo>
                      <a:pt x="6270" y="2918"/>
                    </a:lnTo>
                    <a:lnTo>
                      <a:pt x="6517" y="2646"/>
                    </a:lnTo>
                    <a:lnTo>
                      <a:pt x="6740" y="2387"/>
                    </a:lnTo>
                    <a:lnTo>
                      <a:pt x="6938" y="2127"/>
                    </a:lnTo>
                    <a:lnTo>
                      <a:pt x="7098" y="1867"/>
                    </a:lnTo>
                    <a:lnTo>
                      <a:pt x="7235" y="1620"/>
                    </a:lnTo>
                    <a:lnTo>
                      <a:pt x="7346" y="1385"/>
                    </a:lnTo>
                    <a:lnTo>
                      <a:pt x="7408" y="1162"/>
                    </a:lnTo>
                    <a:lnTo>
                      <a:pt x="7432" y="1051"/>
                    </a:lnTo>
                    <a:lnTo>
                      <a:pt x="7445" y="940"/>
                    </a:lnTo>
                    <a:lnTo>
                      <a:pt x="7445" y="841"/>
                    </a:lnTo>
                    <a:lnTo>
                      <a:pt x="7445" y="742"/>
                    </a:lnTo>
                    <a:lnTo>
                      <a:pt x="7420" y="655"/>
                    </a:lnTo>
                    <a:lnTo>
                      <a:pt x="7395" y="569"/>
                    </a:lnTo>
                    <a:lnTo>
                      <a:pt x="7371" y="482"/>
                    </a:lnTo>
                    <a:lnTo>
                      <a:pt x="7321" y="408"/>
                    </a:lnTo>
                    <a:lnTo>
                      <a:pt x="7272" y="334"/>
                    </a:lnTo>
                    <a:lnTo>
                      <a:pt x="7210" y="272"/>
                    </a:lnTo>
                    <a:lnTo>
                      <a:pt x="7136" y="210"/>
                    </a:lnTo>
                    <a:lnTo>
                      <a:pt x="7061" y="161"/>
                    </a:lnTo>
                    <a:lnTo>
                      <a:pt x="6975" y="111"/>
                    </a:lnTo>
                    <a:lnTo>
                      <a:pt x="6876" y="74"/>
                    </a:lnTo>
                    <a:lnTo>
                      <a:pt x="6777" y="50"/>
                    </a:lnTo>
                    <a:lnTo>
                      <a:pt x="6666" y="25"/>
                    </a:lnTo>
                    <a:lnTo>
                      <a:pt x="64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3"/>
              <p:cNvSpPr/>
              <p:nvPr/>
            </p:nvSpPr>
            <p:spPr>
              <a:xfrm>
                <a:off x="4165626" y="3821861"/>
                <a:ext cx="342152" cy="266310"/>
              </a:xfrm>
              <a:custGeom>
                <a:avLst/>
                <a:gdLst/>
                <a:ahLst/>
                <a:cxnLst/>
                <a:rect l="l" t="t" r="r" b="b"/>
                <a:pathLst>
                  <a:path w="8707" h="6777" extrusionOk="0">
                    <a:moveTo>
                      <a:pt x="6913" y="1249"/>
                    </a:moveTo>
                    <a:lnTo>
                      <a:pt x="7124" y="1262"/>
                    </a:lnTo>
                    <a:lnTo>
                      <a:pt x="7272" y="1286"/>
                    </a:lnTo>
                    <a:lnTo>
                      <a:pt x="7371" y="1336"/>
                    </a:lnTo>
                    <a:lnTo>
                      <a:pt x="7408" y="1361"/>
                    </a:lnTo>
                    <a:lnTo>
                      <a:pt x="7433" y="1385"/>
                    </a:lnTo>
                    <a:lnTo>
                      <a:pt x="7445" y="1435"/>
                    </a:lnTo>
                    <a:lnTo>
                      <a:pt x="7445" y="1497"/>
                    </a:lnTo>
                    <a:lnTo>
                      <a:pt x="7445" y="1596"/>
                    </a:lnTo>
                    <a:lnTo>
                      <a:pt x="7408" y="1719"/>
                    </a:lnTo>
                    <a:lnTo>
                      <a:pt x="7359" y="1855"/>
                    </a:lnTo>
                    <a:lnTo>
                      <a:pt x="7284" y="2016"/>
                    </a:lnTo>
                    <a:lnTo>
                      <a:pt x="7185" y="2202"/>
                    </a:lnTo>
                    <a:lnTo>
                      <a:pt x="7049" y="2399"/>
                    </a:lnTo>
                    <a:lnTo>
                      <a:pt x="6876" y="2634"/>
                    </a:lnTo>
                    <a:lnTo>
                      <a:pt x="6666" y="2882"/>
                    </a:lnTo>
                    <a:lnTo>
                      <a:pt x="6431" y="3129"/>
                    </a:lnTo>
                    <a:lnTo>
                      <a:pt x="6171" y="3376"/>
                    </a:lnTo>
                    <a:lnTo>
                      <a:pt x="5899" y="3624"/>
                    </a:lnTo>
                    <a:lnTo>
                      <a:pt x="5603" y="3859"/>
                    </a:lnTo>
                    <a:lnTo>
                      <a:pt x="5281" y="4094"/>
                    </a:lnTo>
                    <a:lnTo>
                      <a:pt x="4960" y="4316"/>
                    </a:lnTo>
                    <a:lnTo>
                      <a:pt x="4589" y="4551"/>
                    </a:lnTo>
                    <a:lnTo>
                      <a:pt x="4242" y="4749"/>
                    </a:lnTo>
                    <a:lnTo>
                      <a:pt x="3896" y="4922"/>
                    </a:lnTo>
                    <a:lnTo>
                      <a:pt x="3575" y="5070"/>
                    </a:lnTo>
                    <a:lnTo>
                      <a:pt x="3253" y="5194"/>
                    </a:lnTo>
                    <a:lnTo>
                      <a:pt x="2969" y="5305"/>
                    </a:lnTo>
                    <a:lnTo>
                      <a:pt x="2697" y="5380"/>
                    </a:lnTo>
                    <a:lnTo>
                      <a:pt x="2437" y="5441"/>
                    </a:lnTo>
                    <a:lnTo>
                      <a:pt x="2202" y="5491"/>
                    </a:lnTo>
                    <a:lnTo>
                      <a:pt x="1992" y="5516"/>
                    </a:lnTo>
                    <a:lnTo>
                      <a:pt x="1806" y="5528"/>
                    </a:lnTo>
                    <a:lnTo>
                      <a:pt x="1645" y="5516"/>
                    </a:lnTo>
                    <a:lnTo>
                      <a:pt x="1522" y="5503"/>
                    </a:lnTo>
                    <a:lnTo>
                      <a:pt x="1411" y="5478"/>
                    </a:lnTo>
                    <a:lnTo>
                      <a:pt x="1324" y="5441"/>
                    </a:lnTo>
                    <a:lnTo>
                      <a:pt x="1287" y="5392"/>
                    </a:lnTo>
                    <a:lnTo>
                      <a:pt x="1262" y="5330"/>
                    </a:lnTo>
                    <a:lnTo>
                      <a:pt x="1250" y="5244"/>
                    </a:lnTo>
                    <a:lnTo>
                      <a:pt x="1275" y="5132"/>
                    </a:lnTo>
                    <a:lnTo>
                      <a:pt x="1312" y="5009"/>
                    </a:lnTo>
                    <a:lnTo>
                      <a:pt x="1373" y="4860"/>
                    </a:lnTo>
                    <a:lnTo>
                      <a:pt x="1460" y="4687"/>
                    </a:lnTo>
                    <a:lnTo>
                      <a:pt x="1571" y="4502"/>
                    </a:lnTo>
                    <a:lnTo>
                      <a:pt x="1695" y="4316"/>
                    </a:lnTo>
                    <a:lnTo>
                      <a:pt x="1856" y="4106"/>
                    </a:lnTo>
                    <a:lnTo>
                      <a:pt x="2041" y="3883"/>
                    </a:lnTo>
                    <a:lnTo>
                      <a:pt x="2251" y="3661"/>
                    </a:lnTo>
                    <a:lnTo>
                      <a:pt x="2499" y="3426"/>
                    </a:lnTo>
                    <a:lnTo>
                      <a:pt x="2758" y="3191"/>
                    </a:lnTo>
                    <a:lnTo>
                      <a:pt x="3068" y="2943"/>
                    </a:lnTo>
                    <a:lnTo>
                      <a:pt x="3389" y="2696"/>
                    </a:lnTo>
                    <a:lnTo>
                      <a:pt x="3748" y="2461"/>
                    </a:lnTo>
                    <a:lnTo>
                      <a:pt x="4082" y="2251"/>
                    </a:lnTo>
                    <a:lnTo>
                      <a:pt x="4415" y="2053"/>
                    </a:lnTo>
                    <a:lnTo>
                      <a:pt x="4749" y="1880"/>
                    </a:lnTo>
                    <a:lnTo>
                      <a:pt x="5096" y="1732"/>
                    </a:lnTo>
                    <a:lnTo>
                      <a:pt x="5417" y="1583"/>
                    </a:lnTo>
                    <a:lnTo>
                      <a:pt x="5739" y="1472"/>
                    </a:lnTo>
                    <a:lnTo>
                      <a:pt x="6048" y="1385"/>
                    </a:lnTo>
                    <a:lnTo>
                      <a:pt x="6345" y="1311"/>
                    </a:lnTo>
                    <a:lnTo>
                      <a:pt x="6666" y="1262"/>
                    </a:lnTo>
                    <a:lnTo>
                      <a:pt x="6913" y="1249"/>
                    </a:lnTo>
                    <a:close/>
                    <a:moveTo>
                      <a:pt x="6641" y="0"/>
                    </a:moveTo>
                    <a:lnTo>
                      <a:pt x="6382" y="38"/>
                    </a:lnTo>
                    <a:lnTo>
                      <a:pt x="6110" y="75"/>
                    </a:lnTo>
                    <a:lnTo>
                      <a:pt x="5751" y="161"/>
                    </a:lnTo>
                    <a:lnTo>
                      <a:pt x="5380" y="272"/>
                    </a:lnTo>
                    <a:lnTo>
                      <a:pt x="4997" y="409"/>
                    </a:lnTo>
                    <a:lnTo>
                      <a:pt x="4613" y="557"/>
                    </a:lnTo>
                    <a:lnTo>
                      <a:pt x="4230" y="742"/>
                    </a:lnTo>
                    <a:lnTo>
                      <a:pt x="3834" y="940"/>
                    </a:lnTo>
                    <a:lnTo>
                      <a:pt x="3451" y="1163"/>
                    </a:lnTo>
                    <a:lnTo>
                      <a:pt x="3055" y="1410"/>
                    </a:lnTo>
                    <a:lnTo>
                      <a:pt x="2684" y="1670"/>
                    </a:lnTo>
                    <a:lnTo>
                      <a:pt x="2313" y="1942"/>
                    </a:lnTo>
                    <a:lnTo>
                      <a:pt x="1967" y="2226"/>
                    </a:lnTo>
                    <a:lnTo>
                      <a:pt x="1633" y="2523"/>
                    </a:lnTo>
                    <a:lnTo>
                      <a:pt x="1324" y="2820"/>
                    </a:lnTo>
                    <a:lnTo>
                      <a:pt x="1040" y="3129"/>
                    </a:lnTo>
                    <a:lnTo>
                      <a:pt x="780" y="3438"/>
                    </a:lnTo>
                    <a:lnTo>
                      <a:pt x="557" y="3760"/>
                    </a:lnTo>
                    <a:lnTo>
                      <a:pt x="458" y="3908"/>
                    </a:lnTo>
                    <a:lnTo>
                      <a:pt x="372" y="4069"/>
                    </a:lnTo>
                    <a:lnTo>
                      <a:pt x="285" y="4230"/>
                    </a:lnTo>
                    <a:lnTo>
                      <a:pt x="211" y="4378"/>
                    </a:lnTo>
                    <a:lnTo>
                      <a:pt x="149" y="4539"/>
                    </a:lnTo>
                    <a:lnTo>
                      <a:pt x="100" y="4687"/>
                    </a:lnTo>
                    <a:lnTo>
                      <a:pt x="63" y="4835"/>
                    </a:lnTo>
                    <a:lnTo>
                      <a:pt x="26" y="4984"/>
                    </a:lnTo>
                    <a:lnTo>
                      <a:pt x="13" y="5132"/>
                    </a:lnTo>
                    <a:lnTo>
                      <a:pt x="1" y="5281"/>
                    </a:lnTo>
                    <a:lnTo>
                      <a:pt x="1" y="5417"/>
                    </a:lnTo>
                    <a:lnTo>
                      <a:pt x="26" y="5565"/>
                    </a:lnTo>
                    <a:lnTo>
                      <a:pt x="50" y="5689"/>
                    </a:lnTo>
                    <a:lnTo>
                      <a:pt x="100" y="5825"/>
                    </a:lnTo>
                    <a:lnTo>
                      <a:pt x="162" y="5961"/>
                    </a:lnTo>
                    <a:lnTo>
                      <a:pt x="236" y="6084"/>
                    </a:lnTo>
                    <a:lnTo>
                      <a:pt x="298" y="6171"/>
                    </a:lnTo>
                    <a:lnTo>
                      <a:pt x="359" y="6245"/>
                    </a:lnTo>
                    <a:lnTo>
                      <a:pt x="434" y="6319"/>
                    </a:lnTo>
                    <a:lnTo>
                      <a:pt x="508" y="6394"/>
                    </a:lnTo>
                    <a:lnTo>
                      <a:pt x="594" y="6455"/>
                    </a:lnTo>
                    <a:lnTo>
                      <a:pt x="681" y="6517"/>
                    </a:lnTo>
                    <a:lnTo>
                      <a:pt x="866" y="6616"/>
                    </a:lnTo>
                    <a:lnTo>
                      <a:pt x="1077" y="6690"/>
                    </a:lnTo>
                    <a:lnTo>
                      <a:pt x="1299" y="6740"/>
                    </a:lnTo>
                    <a:lnTo>
                      <a:pt x="1534" y="6765"/>
                    </a:lnTo>
                    <a:lnTo>
                      <a:pt x="1782" y="6777"/>
                    </a:lnTo>
                    <a:lnTo>
                      <a:pt x="2004" y="6777"/>
                    </a:lnTo>
                    <a:lnTo>
                      <a:pt x="2227" y="6752"/>
                    </a:lnTo>
                    <a:lnTo>
                      <a:pt x="2449" y="6715"/>
                    </a:lnTo>
                    <a:lnTo>
                      <a:pt x="2684" y="6678"/>
                    </a:lnTo>
                    <a:lnTo>
                      <a:pt x="2919" y="6616"/>
                    </a:lnTo>
                    <a:lnTo>
                      <a:pt x="3166" y="6554"/>
                    </a:lnTo>
                    <a:lnTo>
                      <a:pt x="3414" y="6468"/>
                    </a:lnTo>
                    <a:lnTo>
                      <a:pt x="3661" y="6381"/>
                    </a:lnTo>
                    <a:lnTo>
                      <a:pt x="3908" y="6282"/>
                    </a:lnTo>
                    <a:lnTo>
                      <a:pt x="4156" y="6183"/>
                    </a:lnTo>
                    <a:lnTo>
                      <a:pt x="4415" y="6060"/>
                    </a:lnTo>
                    <a:lnTo>
                      <a:pt x="4663" y="5936"/>
                    </a:lnTo>
                    <a:lnTo>
                      <a:pt x="4910" y="5812"/>
                    </a:lnTo>
                    <a:lnTo>
                      <a:pt x="5157" y="5664"/>
                    </a:lnTo>
                    <a:lnTo>
                      <a:pt x="5652" y="5367"/>
                    </a:lnTo>
                    <a:lnTo>
                      <a:pt x="6023" y="5108"/>
                    </a:lnTo>
                    <a:lnTo>
                      <a:pt x="6382" y="4848"/>
                    </a:lnTo>
                    <a:lnTo>
                      <a:pt x="6728" y="4563"/>
                    </a:lnTo>
                    <a:lnTo>
                      <a:pt x="7049" y="4279"/>
                    </a:lnTo>
                    <a:lnTo>
                      <a:pt x="7346" y="3995"/>
                    </a:lnTo>
                    <a:lnTo>
                      <a:pt x="7618" y="3698"/>
                    </a:lnTo>
                    <a:lnTo>
                      <a:pt x="7866" y="3413"/>
                    </a:lnTo>
                    <a:lnTo>
                      <a:pt x="8088" y="3117"/>
                    </a:lnTo>
                    <a:lnTo>
                      <a:pt x="8236" y="2882"/>
                    </a:lnTo>
                    <a:lnTo>
                      <a:pt x="8373" y="2659"/>
                    </a:lnTo>
                    <a:lnTo>
                      <a:pt x="8471" y="2449"/>
                    </a:lnTo>
                    <a:lnTo>
                      <a:pt x="8558" y="2251"/>
                    </a:lnTo>
                    <a:lnTo>
                      <a:pt x="8620" y="2066"/>
                    </a:lnTo>
                    <a:lnTo>
                      <a:pt x="8657" y="1880"/>
                    </a:lnTo>
                    <a:lnTo>
                      <a:pt x="8694" y="1719"/>
                    </a:lnTo>
                    <a:lnTo>
                      <a:pt x="8706" y="1559"/>
                    </a:lnTo>
                    <a:lnTo>
                      <a:pt x="8706" y="1410"/>
                    </a:lnTo>
                    <a:lnTo>
                      <a:pt x="8694" y="1286"/>
                    </a:lnTo>
                    <a:lnTo>
                      <a:pt x="8669" y="1163"/>
                    </a:lnTo>
                    <a:lnTo>
                      <a:pt x="8645" y="1039"/>
                    </a:lnTo>
                    <a:lnTo>
                      <a:pt x="8607" y="940"/>
                    </a:lnTo>
                    <a:lnTo>
                      <a:pt x="8570" y="854"/>
                    </a:lnTo>
                    <a:lnTo>
                      <a:pt x="8484" y="693"/>
                    </a:lnTo>
                    <a:lnTo>
                      <a:pt x="8373" y="557"/>
                    </a:lnTo>
                    <a:lnTo>
                      <a:pt x="8298" y="483"/>
                    </a:lnTo>
                    <a:lnTo>
                      <a:pt x="8224" y="409"/>
                    </a:lnTo>
                    <a:lnTo>
                      <a:pt x="8138" y="334"/>
                    </a:lnTo>
                    <a:lnTo>
                      <a:pt x="8026" y="260"/>
                    </a:lnTo>
                    <a:lnTo>
                      <a:pt x="7903" y="198"/>
                    </a:lnTo>
                    <a:lnTo>
                      <a:pt x="7779" y="136"/>
                    </a:lnTo>
                    <a:lnTo>
                      <a:pt x="7631" y="87"/>
                    </a:lnTo>
                    <a:lnTo>
                      <a:pt x="7470" y="50"/>
                    </a:lnTo>
                    <a:lnTo>
                      <a:pt x="7284" y="13"/>
                    </a:lnTo>
                    <a:lnTo>
                      <a:pt x="70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4" name="Google Shape;724;p23"/>
          <p:cNvGrpSpPr/>
          <p:nvPr/>
        </p:nvGrpSpPr>
        <p:grpSpPr>
          <a:xfrm>
            <a:off x="7424542" y="2490460"/>
            <a:ext cx="327739" cy="348631"/>
            <a:chOff x="5364750" y="3235150"/>
            <a:chExt cx="277275" cy="294950"/>
          </a:xfrm>
        </p:grpSpPr>
        <p:sp>
          <p:nvSpPr>
            <p:cNvPr id="725" name="Google Shape;725;p23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23"/>
          <p:cNvGrpSpPr/>
          <p:nvPr/>
        </p:nvGrpSpPr>
        <p:grpSpPr>
          <a:xfrm>
            <a:off x="1366657" y="2526216"/>
            <a:ext cx="352803" cy="289039"/>
            <a:chOff x="-26981375" y="3951875"/>
            <a:chExt cx="296150" cy="242625"/>
          </a:xfrm>
        </p:grpSpPr>
        <p:sp>
          <p:nvSpPr>
            <p:cNvPr id="734" name="Google Shape;734;p23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23"/>
          <p:cNvGrpSpPr/>
          <p:nvPr/>
        </p:nvGrpSpPr>
        <p:grpSpPr>
          <a:xfrm>
            <a:off x="457200" y="1135150"/>
            <a:ext cx="2171700" cy="3596925"/>
            <a:chOff x="457200" y="1135150"/>
            <a:chExt cx="2171700" cy="3596925"/>
          </a:xfrm>
        </p:grpSpPr>
        <p:grpSp>
          <p:nvGrpSpPr>
            <p:cNvPr id="738" name="Google Shape;738;p23"/>
            <p:cNvGrpSpPr/>
            <p:nvPr/>
          </p:nvGrpSpPr>
          <p:grpSpPr>
            <a:xfrm>
              <a:off x="457200" y="3879869"/>
              <a:ext cx="2171700" cy="852206"/>
              <a:chOff x="457200" y="3879869"/>
              <a:chExt cx="2171700" cy="852206"/>
            </a:xfrm>
          </p:grpSpPr>
          <p:sp>
            <p:nvSpPr>
              <p:cNvPr id="739" name="Google Shape;739;p23"/>
              <p:cNvSpPr txBox="1"/>
              <p:nvPr/>
            </p:nvSpPr>
            <p:spPr>
              <a:xfrm>
                <a:off x="800100" y="3879869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40" name="Google Shape;740;p23"/>
              <p:cNvSpPr txBox="1"/>
              <p:nvPr/>
            </p:nvSpPr>
            <p:spPr>
              <a:xfrm>
                <a:off x="457200" y="4221475"/>
                <a:ext cx="2171700" cy="51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41" name="Google Shape;741;p23"/>
            <p:cNvSpPr/>
            <p:nvPr/>
          </p:nvSpPr>
          <p:spPr>
            <a:xfrm>
              <a:off x="1209600" y="1135150"/>
              <a:ext cx="666900" cy="666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42" name="Google Shape;742;p23"/>
          <p:cNvGrpSpPr/>
          <p:nvPr/>
        </p:nvGrpSpPr>
        <p:grpSpPr>
          <a:xfrm>
            <a:off x="6515100" y="1135150"/>
            <a:ext cx="2171700" cy="3596925"/>
            <a:chOff x="6515100" y="1135150"/>
            <a:chExt cx="2171700" cy="3596925"/>
          </a:xfrm>
        </p:grpSpPr>
        <p:grpSp>
          <p:nvGrpSpPr>
            <p:cNvPr id="743" name="Google Shape;743;p23"/>
            <p:cNvGrpSpPr/>
            <p:nvPr/>
          </p:nvGrpSpPr>
          <p:grpSpPr>
            <a:xfrm>
              <a:off x="6515100" y="3879869"/>
              <a:ext cx="2171700" cy="852206"/>
              <a:chOff x="6515100" y="3879869"/>
              <a:chExt cx="2171700" cy="852206"/>
            </a:xfrm>
          </p:grpSpPr>
          <p:sp>
            <p:nvSpPr>
              <p:cNvPr id="744" name="Google Shape;744;p23"/>
              <p:cNvSpPr txBox="1"/>
              <p:nvPr/>
            </p:nvSpPr>
            <p:spPr>
              <a:xfrm>
                <a:off x="6858000" y="3879869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45" name="Google Shape;745;p23"/>
              <p:cNvSpPr txBox="1"/>
              <p:nvPr/>
            </p:nvSpPr>
            <p:spPr>
              <a:xfrm>
                <a:off x="6515100" y="4221475"/>
                <a:ext cx="2171700" cy="51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46" name="Google Shape;746;p23"/>
            <p:cNvSpPr/>
            <p:nvPr/>
          </p:nvSpPr>
          <p:spPr>
            <a:xfrm>
              <a:off x="7267500" y="1135150"/>
              <a:ext cx="666900" cy="666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747" name="Google Shape;747;p23"/>
          <p:cNvCxnSpPr>
            <a:stCxn id="741" idx="4"/>
            <a:endCxn id="672" idx="0"/>
          </p:cNvCxnSpPr>
          <p:nvPr/>
        </p:nvCxnSpPr>
        <p:spPr>
          <a:xfrm rot="-5400000" flipH="1">
            <a:off x="1278750" y="2066350"/>
            <a:ext cx="529200" cy="600"/>
          </a:xfrm>
          <a:prstGeom prst="bent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8" name="Google Shape;748;p23"/>
          <p:cNvCxnSpPr>
            <a:stCxn id="672" idx="4"/>
            <a:endCxn id="739" idx="0"/>
          </p:cNvCxnSpPr>
          <p:nvPr/>
        </p:nvCxnSpPr>
        <p:spPr>
          <a:xfrm rot="-5400000" flipH="1">
            <a:off x="1102487" y="3438775"/>
            <a:ext cx="8817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49" name="Google Shape;749;p23"/>
          <p:cNvCxnSpPr>
            <a:stCxn id="746" idx="4"/>
            <a:endCxn id="673" idx="0"/>
          </p:cNvCxnSpPr>
          <p:nvPr/>
        </p:nvCxnSpPr>
        <p:spPr>
          <a:xfrm rot="-5400000" flipH="1">
            <a:off x="7336650" y="2066350"/>
            <a:ext cx="529200" cy="600"/>
          </a:xfrm>
          <a:prstGeom prst="bent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0" name="Google Shape;750;p23"/>
          <p:cNvCxnSpPr>
            <a:stCxn id="673" idx="4"/>
            <a:endCxn id="744" idx="0"/>
          </p:cNvCxnSpPr>
          <p:nvPr/>
        </p:nvCxnSpPr>
        <p:spPr>
          <a:xfrm rot="-5400000" flipH="1">
            <a:off x="7160388" y="3438775"/>
            <a:ext cx="8817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51" name="Google Shape;751;p23"/>
          <p:cNvCxnSpPr>
            <a:stCxn id="672" idx="6"/>
            <a:endCxn id="676" idx="2"/>
          </p:cNvCxnSpPr>
          <p:nvPr/>
        </p:nvCxnSpPr>
        <p:spPr>
          <a:xfrm>
            <a:off x="1876488" y="2664775"/>
            <a:ext cx="11907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2" name="Google Shape;752;p23"/>
          <p:cNvCxnSpPr>
            <a:stCxn id="676" idx="6"/>
            <a:endCxn id="673" idx="2"/>
          </p:cNvCxnSpPr>
          <p:nvPr/>
        </p:nvCxnSpPr>
        <p:spPr>
          <a:xfrm>
            <a:off x="6076950" y="2664775"/>
            <a:ext cx="1190400" cy="6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24"/>
          <p:cNvSpPr/>
          <p:nvPr/>
        </p:nvSpPr>
        <p:spPr>
          <a:xfrm>
            <a:off x="6657900" y="3322363"/>
            <a:ext cx="2028900" cy="1409700"/>
          </a:xfrm>
          <a:prstGeom prst="roundRect">
            <a:avLst>
              <a:gd name="adj" fmla="val 16667"/>
            </a:avLst>
          </a:prstGeom>
          <a:solidFill>
            <a:srgbClr val="09C6F9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4"/>
          <p:cNvSpPr/>
          <p:nvPr/>
        </p:nvSpPr>
        <p:spPr>
          <a:xfrm>
            <a:off x="4029075" y="3322363"/>
            <a:ext cx="2028900" cy="1409700"/>
          </a:xfrm>
          <a:prstGeom prst="roundRect">
            <a:avLst>
              <a:gd name="adj" fmla="val 16667"/>
            </a:avLst>
          </a:prstGeom>
          <a:solidFill>
            <a:srgbClr val="FE7670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24"/>
          <p:cNvSpPr/>
          <p:nvPr/>
        </p:nvSpPr>
        <p:spPr>
          <a:xfrm>
            <a:off x="6657900" y="1504950"/>
            <a:ext cx="2028900" cy="1409700"/>
          </a:xfrm>
          <a:prstGeom prst="roundRect">
            <a:avLst>
              <a:gd name="adj" fmla="val 16667"/>
            </a:avLst>
          </a:prstGeom>
          <a:solidFill>
            <a:srgbClr val="C09BD9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4"/>
          <p:cNvSpPr/>
          <p:nvPr/>
        </p:nvSpPr>
        <p:spPr>
          <a:xfrm>
            <a:off x="4029075" y="1504950"/>
            <a:ext cx="2028900" cy="1409700"/>
          </a:xfrm>
          <a:prstGeom prst="roundRect">
            <a:avLst>
              <a:gd name="adj" fmla="val 16667"/>
            </a:avLst>
          </a:prstGeom>
          <a:solidFill>
            <a:srgbClr val="00E4C9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2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762" name="Google Shape;762;p24"/>
          <p:cNvGrpSpPr/>
          <p:nvPr/>
        </p:nvGrpSpPr>
        <p:grpSpPr>
          <a:xfrm>
            <a:off x="4207434" y="2995650"/>
            <a:ext cx="1651212" cy="1595625"/>
            <a:chOff x="456813" y="2457450"/>
            <a:chExt cx="1651212" cy="1595625"/>
          </a:xfrm>
        </p:grpSpPr>
        <p:grpSp>
          <p:nvGrpSpPr>
            <p:cNvPr id="763" name="Google Shape;763;p24"/>
            <p:cNvGrpSpPr/>
            <p:nvPr/>
          </p:nvGrpSpPr>
          <p:grpSpPr>
            <a:xfrm>
              <a:off x="456813" y="3228475"/>
              <a:ext cx="1651212" cy="824600"/>
              <a:chOff x="533388" y="3907475"/>
              <a:chExt cx="1651212" cy="824600"/>
            </a:xfrm>
          </p:grpSpPr>
          <p:sp>
            <p:nvSpPr>
              <p:cNvPr id="764" name="Google Shape;764;p24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65" name="Google Shape;765;p24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biggest planet of them all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66" name="Google Shape;766;p24"/>
            <p:cNvSpPr/>
            <p:nvPr/>
          </p:nvSpPr>
          <p:spPr>
            <a:xfrm>
              <a:off x="948975" y="2457450"/>
              <a:ext cx="666900" cy="666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67" name="Google Shape;767;p24"/>
          <p:cNvGrpSpPr/>
          <p:nvPr/>
        </p:nvGrpSpPr>
        <p:grpSpPr>
          <a:xfrm>
            <a:off x="4207434" y="1175600"/>
            <a:ext cx="1651212" cy="1567700"/>
            <a:chOff x="2663130" y="888375"/>
            <a:chExt cx="1651212" cy="1567700"/>
          </a:xfrm>
        </p:grpSpPr>
        <p:grpSp>
          <p:nvGrpSpPr>
            <p:cNvPr id="768" name="Google Shape;768;p24"/>
            <p:cNvGrpSpPr/>
            <p:nvPr/>
          </p:nvGrpSpPr>
          <p:grpSpPr>
            <a:xfrm>
              <a:off x="2663130" y="1631475"/>
              <a:ext cx="1651212" cy="824600"/>
              <a:chOff x="533388" y="1847000"/>
              <a:chExt cx="1651212" cy="824600"/>
            </a:xfrm>
          </p:grpSpPr>
          <p:sp>
            <p:nvSpPr>
              <p:cNvPr id="769" name="Google Shape;769;p24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70" name="Google Shape;770;p24"/>
              <p:cNvSpPr txBox="1"/>
              <p:nvPr/>
            </p:nvSpPr>
            <p:spPr>
              <a:xfrm>
                <a:off x="533400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71" name="Google Shape;771;p24"/>
            <p:cNvSpPr/>
            <p:nvPr/>
          </p:nvSpPr>
          <p:spPr>
            <a:xfrm>
              <a:off x="3155288" y="888375"/>
              <a:ext cx="666900" cy="666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72" name="Google Shape;772;p24"/>
          <p:cNvGrpSpPr/>
          <p:nvPr/>
        </p:nvGrpSpPr>
        <p:grpSpPr>
          <a:xfrm>
            <a:off x="6846747" y="1175600"/>
            <a:ext cx="1651210" cy="1567700"/>
            <a:chOff x="4843022" y="888375"/>
            <a:chExt cx="1651210" cy="1567700"/>
          </a:xfrm>
        </p:grpSpPr>
        <p:grpSp>
          <p:nvGrpSpPr>
            <p:cNvPr id="773" name="Google Shape;773;p24"/>
            <p:cNvGrpSpPr/>
            <p:nvPr/>
          </p:nvGrpSpPr>
          <p:grpSpPr>
            <a:xfrm>
              <a:off x="4843022" y="1631475"/>
              <a:ext cx="1651210" cy="824600"/>
              <a:chOff x="6959413" y="1847000"/>
              <a:chExt cx="1651210" cy="824600"/>
            </a:xfrm>
          </p:grpSpPr>
          <p:sp>
            <p:nvSpPr>
              <p:cNvPr id="774" name="Google Shape;774;p24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75" name="Google Shape;775;p24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76" name="Google Shape;776;p24"/>
            <p:cNvSpPr/>
            <p:nvPr/>
          </p:nvSpPr>
          <p:spPr>
            <a:xfrm>
              <a:off x="5348188" y="888375"/>
              <a:ext cx="666900" cy="666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77" name="Google Shape;777;p24"/>
          <p:cNvGrpSpPr/>
          <p:nvPr/>
        </p:nvGrpSpPr>
        <p:grpSpPr>
          <a:xfrm>
            <a:off x="6846738" y="2995650"/>
            <a:ext cx="1651210" cy="1595625"/>
            <a:chOff x="7035938" y="2457450"/>
            <a:chExt cx="1651210" cy="1595625"/>
          </a:xfrm>
        </p:grpSpPr>
        <p:grpSp>
          <p:nvGrpSpPr>
            <p:cNvPr id="778" name="Google Shape;778;p24"/>
            <p:cNvGrpSpPr/>
            <p:nvPr/>
          </p:nvGrpSpPr>
          <p:grpSpPr>
            <a:xfrm>
              <a:off x="7035938" y="3228475"/>
              <a:ext cx="1651210" cy="824600"/>
              <a:chOff x="6959413" y="3907475"/>
              <a:chExt cx="1651210" cy="824600"/>
            </a:xfrm>
          </p:grpSpPr>
          <p:sp>
            <p:nvSpPr>
              <p:cNvPr id="779" name="Google Shape;779;p24"/>
              <p:cNvSpPr txBox="1"/>
              <p:nvPr/>
            </p:nvSpPr>
            <p:spPr>
              <a:xfrm>
                <a:off x="6959413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Saturn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80" name="Google Shape;780;p24"/>
              <p:cNvSpPr txBox="1"/>
              <p:nvPr/>
            </p:nvSpPr>
            <p:spPr>
              <a:xfrm>
                <a:off x="6959423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a gas giant with several rings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81" name="Google Shape;781;p24"/>
            <p:cNvSpPr/>
            <p:nvPr/>
          </p:nvSpPr>
          <p:spPr>
            <a:xfrm>
              <a:off x="7528100" y="2457450"/>
              <a:ext cx="666900" cy="666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782" name="Google Shape;782;p24"/>
          <p:cNvCxnSpPr>
            <a:stCxn id="758" idx="3"/>
            <a:endCxn id="757" idx="1"/>
          </p:cNvCxnSpPr>
          <p:nvPr/>
        </p:nvCxnSpPr>
        <p:spPr>
          <a:xfrm>
            <a:off x="6057975" y="4027213"/>
            <a:ext cx="6000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3" name="Google Shape;783;p24"/>
          <p:cNvCxnSpPr>
            <a:stCxn id="760" idx="3"/>
            <a:endCxn id="759" idx="1"/>
          </p:cNvCxnSpPr>
          <p:nvPr/>
        </p:nvCxnSpPr>
        <p:spPr>
          <a:xfrm>
            <a:off x="6057975" y="2209800"/>
            <a:ext cx="6000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4" name="Google Shape;784;p24"/>
          <p:cNvCxnSpPr>
            <a:stCxn id="759" idx="1"/>
            <a:endCxn id="758" idx="3"/>
          </p:cNvCxnSpPr>
          <p:nvPr/>
        </p:nvCxnSpPr>
        <p:spPr>
          <a:xfrm flipH="1">
            <a:off x="6057900" y="2209800"/>
            <a:ext cx="600000" cy="181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85" name="Google Shape;785;p24"/>
          <p:cNvGrpSpPr/>
          <p:nvPr/>
        </p:nvGrpSpPr>
        <p:grpSpPr>
          <a:xfrm>
            <a:off x="457200" y="1175600"/>
            <a:ext cx="3156231" cy="3967919"/>
            <a:chOff x="457200" y="1175600"/>
            <a:chExt cx="3156231" cy="3967919"/>
          </a:xfrm>
        </p:grpSpPr>
        <p:sp>
          <p:nvSpPr>
            <p:cNvPr id="786" name="Google Shape;786;p24"/>
            <p:cNvSpPr/>
            <p:nvPr/>
          </p:nvSpPr>
          <p:spPr>
            <a:xfrm>
              <a:off x="804886" y="2740682"/>
              <a:ext cx="2577561" cy="2400115"/>
            </a:xfrm>
            <a:custGeom>
              <a:avLst/>
              <a:gdLst/>
              <a:ahLst/>
              <a:cxnLst/>
              <a:rect l="l" t="t" r="r" b="b"/>
              <a:pathLst>
                <a:path w="58946" h="54888" extrusionOk="0">
                  <a:moveTo>
                    <a:pt x="28682" y="0"/>
                  </a:moveTo>
                  <a:lnTo>
                    <a:pt x="28086" y="10"/>
                  </a:lnTo>
                  <a:lnTo>
                    <a:pt x="27470" y="31"/>
                  </a:lnTo>
                  <a:lnTo>
                    <a:pt x="26853" y="72"/>
                  </a:lnTo>
                  <a:lnTo>
                    <a:pt x="26227" y="123"/>
                  </a:lnTo>
                  <a:lnTo>
                    <a:pt x="25600" y="195"/>
                  </a:lnTo>
                  <a:lnTo>
                    <a:pt x="24974" y="267"/>
                  </a:lnTo>
                  <a:lnTo>
                    <a:pt x="24367" y="349"/>
                  </a:lnTo>
                  <a:lnTo>
                    <a:pt x="23772" y="431"/>
                  </a:lnTo>
                  <a:lnTo>
                    <a:pt x="22631" y="616"/>
                  </a:lnTo>
                  <a:lnTo>
                    <a:pt x="21604" y="801"/>
                  </a:lnTo>
                  <a:lnTo>
                    <a:pt x="20012" y="1099"/>
                  </a:lnTo>
                  <a:lnTo>
                    <a:pt x="19847" y="1140"/>
                  </a:lnTo>
                  <a:lnTo>
                    <a:pt x="19642" y="1192"/>
                  </a:lnTo>
                  <a:lnTo>
                    <a:pt x="19416" y="1274"/>
                  </a:lnTo>
                  <a:lnTo>
                    <a:pt x="19159" y="1366"/>
                  </a:lnTo>
                  <a:lnTo>
                    <a:pt x="18553" y="1603"/>
                  </a:lnTo>
                  <a:lnTo>
                    <a:pt x="17865" y="1890"/>
                  </a:lnTo>
                  <a:lnTo>
                    <a:pt x="17105" y="2229"/>
                  </a:lnTo>
                  <a:lnTo>
                    <a:pt x="16283" y="2599"/>
                  </a:lnTo>
                  <a:lnTo>
                    <a:pt x="15420" y="3000"/>
                  </a:lnTo>
                  <a:lnTo>
                    <a:pt x="14536" y="3421"/>
                  </a:lnTo>
                  <a:lnTo>
                    <a:pt x="12749" y="4294"/>
                  </a:lnTo>
                  <a:lnTo>
                    <a:pt x="11054" y="5136"/>
                  </a:lnTo>
                  <a:lnTo>
                    <a:pt x="9595" y="5886"/>
                  </a:lnTo>
                  <a:lnTo>
                    <a:pt x="8486" y="6462"/>
                  </a:lnTo>
                  <a:lnTo>
                    <a:pt x="7448" y="6996"/>
                  </a:lnTo>
                  <a:lnTo>
                    <a:pt x="6195" y="7622"/>
                  </a:lnTo>
                  <a:lnTo>
                    <a:pt x="4818" y="8300"/>
                  </a:lnTo>
                  <a:lnTo>
                    <a:pt x="3442" y="8968"/>
                  </a:lnTo>
                  <a:lnTo>
                    <a:pt x="1130" y="10067"/>
                  </a:lnTo>
                  <a:lnTo>
                    <a:pt x="165" y="10519"/>
                  </a:lnTo>
                  <a:lnTo>
                    <a:pt x="144" y="11197"/>
                  </a:lnTo>
                  <a:lnTo>
                    <a:pt x="93" y="12944"/>
                  </a:lnTo>
                  <a:lnTo>
                    <a:pt x="62" y="14105"/>
                  </a:lnTo>
                  <a:lnTo>
                    <a:pt x="52" y="15389"/>
                  </a:lnTo>
                  <a:lnTo>
                    <a:pt x="52" y="16745"/>
                  </a:lnTo>
                  <a:lnTo>
                    <a:pt x="62" y="18121"/>
                  </a:lnTo>
                  <a:lnTo>
                    <a:pt x="82" y="19590"/>
                  </a:lnTo>
                  <a:lnTo>
                    <a:pt x="93" y="21213"/>
                  </a:lnTo>
                  <a:lnTo>
                    <a:pt x="93" y="23001"/>
                  </a:lnTo>
                  <a:lnTo>
                    <a:pt x="82" y="24963"/>
                  </a:lnTo>
                  <a:lnTo>
                    <a:pt x="41" y="29411"/>
                  </a:lnTo>
                  <a:lnTo>
                    <a:pt x="0" y="34568"/>
                  </a:lnTo>
                  <a:lnTo>
                    <a:pt x="0" y="36006"/>
                  </a:lnTo>
                  <a:lnTo>
                    <a:pt x="21" y="37547"/>
                  </a:lnTo>
                  <a:lnTo>
                    <a:pt x="62" y="39170"/>
                  </a:lnTo>
                  <a:lnTo>
                    <a:pt x="113" y="40845"/>
                  </a:lnTo>
                  <a:lnTo>
                    <a:pt x="185" y="42540"/>
                  </a:lnTo>
                  <a:lnTo>
                    <a:pt x="267" y="44225"/>
                  </a:lnTo>
                  <a:lnTo>
                    <a:pt x="349" y="45889"/>
                  </a:lnTo>
                  <a:lnTo>
                    <a:pt x="442" y="47481"/>
                  </a:lnTo>
                  <a:lnTo>
                    <a:pt x="617" y="50399"/>
                  </a:lnTo>
                  <a:lnTo>
                    <a:pt x="781" y="52741"/>
                  </a:lnTo>
                  <a:lnTo>
                    <a:pt x="935" y="54888"/>
                  </a:lnTo>
                  <a:lnTo>
                    <a:pt x="58946" y="54888"/>
                  </a:lnTo>
                  <a:lnTo>
                    <a:pt x="58895" y="53860"/>
                  </a:lnTo>
                  <a:lnTo>
                    <a:pt x="58761" y="51323"/>
                  </a:lnTo>
                  <a:lnTo>
                    <a:pt x="58607" y="48056"/>
                  </a:lnTo>
                  <a:lnTo>
                    <a:pt x="58535" y="46402"/>
                  </a:lnTo>
                  <a:lnTo>
                    <a:pt x="58473" y="44861"/>
                  </a:lnTo>
                  <a:lnTo>
                    <a:pt x="58401" y="42920"/>
                  </a:lnTo>
                  <a:lnTo>
                    <a:pt x="58278" y="40167"/>
                  </a:lnTo>
                  <a:lnTo>
                    <a:pt x="58145" y="36900"/>
                  </a:lnTo>
                  <a:lnTo>
                    <a:pt x="58001" y="33366"/>
                  </a:lnTo>
                  <a:lnTo>
                    <a:pt x="57939" y="31589"/>
                  </a:lnTo>
                  <a:lnTo>
                    <a:pt x="57888" y="29843"/>
                  </a:lnTo>
                  <a:lnTo>
                    <a:pt x="57836" y="28178"/>
                  </a:lnTo>
                  <a:lnTo>
                    <a:pt x="57806" y="26607"/>
                  </a:lnTo>
                  <a:lnTo>
                    <a:pt x="57795" y="25179"/>
                  </a:lnTo>
                  <a:lnTo>
                    <a:pt x="57806" y="23925"/>
                  </a:lnTo>
                  <a:lnTo>
                    <a:pt x="57816" y="23371"/>
                  </a:lnTo>
                  <a:lnTo>
                    <a:pt x="57826" y="22878"/>
                  </a:lnTo>
                  <a:lnTo>
                    <a:pt x="57847" y="22436"/>
                  </a:lnTo>
                  <a:lnTo>
                    <a:pt x="57878" y="22066"/>
                  </a:lnTo>
                  <a:lnTo>
                    <a:pt x="57929" y="21368"/>
                  </a:lnTo>
                  <a:lnTo>
                    <a:pt x="57980" y="20638"/>
                  </a:lnTo>
                  <a:lnTo>
                    <a:pt x="58021" y="19888"/>
                  </a:lnTo>
                  <a:lnTo>
                    <a:pt x="58042" y="19118"/>
                  </a:lnTo>
                  <a:lnTo>
                    <a:pt x="58062" y="18347"/>
                  </a:lnTo>
                  <a:lnTo>
                    <a:pt x="58083" y="17587"/>
                  </a:lnTo>
                  <a:lnTo>
                    <a:pt x="58093" y="16149"/>
                  </a:lnTo>
                  <a:lnTo>
                    <a:pt x="58093" y="14865"/>
                  </a:lnTo>
                  <a:lnTo>
                    <a:pt x="58083" y="13848"/>
                  </a:lnTo>
                  <a:lnTo>
                    <a:pt x="58062" y="12934"/>
                  </a:lnTo>
                  <a:lnTo>
                    <a:pt x="57898" y="12779"/>
                  </a:lnTo>
                  <a:lnTo>
                    <a:pt x="57415" y="12348"/>
                  </a:lnTo>
                  <a:lnTo>
                    <a:pt x="56645" y="11680"/>
                  </a:lnTo>
                  <a:lnTo>
                    <a:pt x="56152" y="11269"/>
                  </a:lnTo>
                  <a:lnTo>
                    <a:pt x="55607" y="10828"/>
                  </a:lnTo>
                  <a:lnTo>
                    <a:pt x="55299" y="10591"/>
                  </a:lnTo>
                  <a:lnTo>
                    <a:pt x="54970" y="10355"/>
                  </a:lnTo>
                  <a:lnTo>
                    <a:pt x="54621" y="10119"/>
                  </a:lnTo>
                  <a:lnTo>
                    <a:pt x="54261" y="9882"/>
                  </a:lnTo>
                  <a:lnTo>
                    <a:pt x="53871" y="9646"/>
                  </a:lnTo>
                  <a:lnTo>
                    <a:pt x="53470" y="9410"/>
                  </a:lnTo>
                  <a:lnTo>
                    <a:pt x="53049" y="9174"/>
                  </a:lnTo>
                  <a:lnTo>
                    <a:pt x="52618" y="8937"/>
                  </a:lnTo>
                  <a:lnTo>
                    <a:pt x="51724" y="8465"/>
                  </a:lnTo>
                  <a:lnTo>
                    <a:pt x="50800" y="7982"/>
                  </a:lnTo>
                  <a:lnTo>
                    <a:pt x="48889" y="7016"/>
                  </a:lnTo>
                  <a:lnTo>
                    <a:pt x="47851" y="6492"/>
                  </a:lnTo>
                  <a:lnTo>
                    <a:pt x="46670" y="5927"/>
                  </a:lnTo>
                  <a:lnTo>
                    <a:pt x="44040" y="4664"/>
                  </a:lnTo>
                  <a:lnTo>
                    <a:pt x="42653" y="3986"/>
                  </a:lnTo>
                  <a:lnTo>
                    <a:pt x="41277" y="3298"/>
                  </a:lnTo>
                  <a:lnTo>
                    <a:pt x="40599" y="2948"/>
                  </a:lnTo>
                  <a:lnTo>
                    <a:pt x="39931" y="2599"/>
                  </a:lnTo>
                  <a:lnTo>
                    <a:pt x="39284" y="2250"/>
                  </a:lnTo>
                  <a:lnTo>
                    <a:pt x="38657" y="1900"/>
                  </a:lnTo>
                  <a:lnTo>
                    <a:pt x="38359" y="1736"/>
                  </a:lnTo>
                  <a:lnTo>
                    <a:pt x="38051" y="1572"/>
                  </a:lnTo>
                  <a:lnTo>
                    <a:pt x="37732" y="1428"/>
                  </a:lnTo>
                  <a:lnTo>
                    <a:pt x="37424" y="1284"/>
                  </a:lnTo>
                  <a:lnTo>
                    <a:pt x="37116" y="1161"/>
                  </a:lnTo>
                  <a:lnTo>
                    <a:pt x="36798" y="1038"/>
                  </a:lnTo>
                  <a:lnTo>
                    <a:pt x="36489" y="925"/>
                  </a:lnTo>
                  <a:lnTo>
                    <a:pt x="36171" y="822"/>
                  </a:lnTo>
                  <a:lnTo>
                    <a:pt x="35852" y="729"/>
                  </a:lnTo>
                  <a:lnTo>
                    <a:pt x="35544" y="637"/>
                  </a:lnTo>
                  <a:lnTo>
                    <a:pt x="35226" y="555"/>
                  </a:lnTo>
                  <a:lnTo>
                    <a:pt x="34907" y="483"/>
                  </a:lnTo>
                  <a:lnTo>
                    <a:pt x="34589" y="421"/>
                  </a:lnTo>
                  <a:lnTo>
                    <a:pt x="34270" y="360"/>
                  </a:lnTo>
                  <a:lnTo>
                    <a:pt x="33634" y="257"/>
                  </a:lnTo>
                  <a:lnTo>
                    <a:pt x="33007" y="175"/>
                  </a:lnTo>
                  <a:lnTo>
                    <a:pt x="32370" y="113"/>
                  </a:lnTo>
                  <a:lnTo>
                    <a:pt x="31743" y="62"/>
                  </a:lnTo>
                  <a:lnTo>
                    <a:pt x="31117" y="31"/>
                  </a:lnTo>
                  <a:lnTo>
                    <a:pt x="30500" y="10"/>
                  </a:lnTo>
                  <a:lnTo>
                    <a:pt x="298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4"/>
            <p:cNvSpPr/>
            <p:nvPr/>
          </p:nvSpPr>
          <p:spPr>
            <a:xfrm>
              <a:off x="457200" y="3194364"/>
              <a:ext cx="388606" cy="1946442"/>
            </a:xfrm>
            <a:custGeom>
              <a:avLst/>
              <a:gdLst/>
              <a:ahLst/>
              <a:cxnLst/>
              <a:rect l="l" t="t" r="r" b="b"/>
              <a:pathLst>
                <a:path w="8887" h="44513" extrusionOk="0">
                  <a:moveTo>
                    <a:pt x="8485" y="1"/>
                  </a:moveTo>
                  <a:lnTo>
                    <a:pt x="8321" y="52"/>
                  </a:lnTo>
                  <a:lnTo>
                    <a:pt x="8136" y="103"/>
                  </a:lnTo>
                  <a:lnTo>
                    <a:pt x="7920" y="185"/>
                  </a:lnTo>
                  <a:lnTo>
                    <a:pt x="7684" y="298"/>
                  </a:lnTo>
                  <a:lnTo>
                    <a:pt x="7438" y="422"/>
                  </a:lnTo>
                  <a:lnTo>
                    <a:pt x="7325" y="494"/>
                  </a:lnTo>
                  <a:lnTo>
                    <a:pt x="7212" y="566"/>
                  </a:lnTo>
                  <a:lnTo>
                    <a:pt x="7109" y="648"/>
                  </a:lnTo>
                  <a:lnTo>
                    <a:pt x="7016" y="730"/>
                  </a:lnTo>
                  <a:lnTo>
                    <a:pt x="6955" y="812"/>
                  </a:lnTo>
                  <a:lnTo>
                    <a:pt x="6893" y="935"/>
                  </a:lnTo>
                  <a:lnTo>
                    <a:pt x="6801" y="1131"/>
                  </a:lnTo>
                  <a:lnTo>
                    <a:pt x="6698" y="1367"/>
                  </a:lnTo>
                  <a:lnTo>
                    <a:pt x="6462" y="1993"/>
                  </a:lnTo>
                  <a:lnTo>
                    <a:pt x="6164" y="2795"/>
                  </a:lnTo>
                  <a:lnTo>
                    <a:pt x="5835" y="3750"/>
                  </a:lnTo>
                  <a:lnTo>
                    <a:pt x="5475" y="4819"/>
                  </a:lnTo>
                  <a:lnTo>
                    <a:pt x="5095" y="6000"/>
                  </a:lnTo>
                  <a:lnTo>
                    <a:pt x="4695" y="7243"/>
                  </a:lnTo>
                  <a:lnTo>
                    <a:pt x="4304" y="8537"/>
                  </a:lnTo>
                  <a:lnTo>
                    <a:pt x="3904" y="9852"/>
                  </a:lnTo>
                  <a:lnTo>
                    <a:pt x="3524" y="11177"/>
                  </a:lnTo>
                  <a:lnTo>
                    <a:pt x="3164" y="12472"/>
                  </a:lnTo>
                  <a:lnTo>
                    <a:pt x="2846" y="13715"/>
                  </a:lnTo>
                  <a:lnTo>
                    <a:pt x="2558" y="14886"/>
                  </a:lnTo>
                  <a:lnTo>
                    <a:pt x="2424" y="15441"/>
                  </a:lnTo>
                  <a:lnTo>
                    <a:pt x="2311" y="15965"/>
                  </a:lnTo>
                  <a:lnTo>
                    <a:pt x="2219" y="16447"/>
                  </a:lnTo>
                  <a:lnTo>
                    <a:pt x="2137" y="16910"/>
                  </a:lnTo>
                  <a:lnTo>
                    <a:pt x="2055" y="17372"/>
                  </a:lnTo>
                  <a:lnTo>
                    <a:pt x="1983" y="17875"/>
                  </a:lnTo>
                  <a:lnTo>
                    <a:pt x="1839" y="19005"/>
                  </a:lnTo>
                  <a:lnTo>
                    <a:pt x="1685" y="20269"/>
                  </a:lnTo>
                  <a:lnTo>
                    <a:pt x="1541" y="21656"/>
                  </a:lnTo>
                  <a:lnTo>
                    <a:pt x="1397" y="23125"/>
                  </a:lnTo>
                  <a:lnTo>
                    <a:pt x="1264" y="24655"/>
                  </a:lnTo>
                  <a:lnTo>
                    <a:pt x="1130" y="26227"/>
                  </a:lnTo>
                  <a:lnTo>
                    <a:pt x="1007" y="27809"/>
                  </a:lnTo>
                  <a:lnTo>
                    <a:pt x="781" y="30922"/>
                  </a:lnTo>
                  <a:lnTo>
                    <a:pt x="586" y="33778"/>
                  </a:lnTo>
                  <a:lnTo>
                    <a:pt x="431" y="36192"/>
                  </a:lnTo>
                  <a:lnTo>
                    <a:pt x="329" y="37959"/>
                  </a:lnTo>
                  <a:lnTo>
                    <a:pt x="195" y="40537"/>
                  </a:lnTo>
                  <a:lnTo>
                    <a:pt x="82" y="42612"/>
                  </a:lnTo>
                  <a:lnTo>
                    <a:pt x="0" y="44513"/>
                  </a:lnTo>
                  <a:lnTo>
                    <a:pt x="8886" y="44513"/>
                  </a:lnTo>
                  <a:lnTo>
                    <a:pt x="848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4"/>
            <p:cNvSpPr/>
            <p:nvPr/>
          </p:nvSpPr>
          <p:spPr>
            <a:xfrm>
              <a:off x="3326797" y="3306221"/>
              <a:ext cx="286634" cy="1837298"/>
            </a:xfrm>
            <a:custGeom>
              <a:avLst/>
              <a:gdLst/>
              <a:ahLst/>
              <a:cxnLst/>
              <a:rect l="l" t="t" r="r" b="b"/>
              <a:pathLst>
                <a:path w="6555" h="42017" extrusionOk="0">
                  <a:moveTo>
                    <a:pt x="390" y="1"/>
                  </a:moveTo>
                  <a:lnTo>
                    <a:pt x="298" y="2836"/>
                  </a:lnTo>
                  <a:lnTo>
                    <a:pt x="216" y="5938"/>
                  </a:lnTo>
                  <a:lnTo>
                    <a:pt x="134" y="9749"/>
                  </a:lnTo>
                  <a:lnTo>
                    <a:pt x="93" y="11835"/>
                  </a:lnTo>
                  <a:lnTo>
                    <a:pt x="51" y="13982"/>
                  </a:lnTo>
                  <a:lnTo>
                    <a:pt x="31" y="16160"/>
                  </a:lnTo>
                  <a:lnTo>
                    <a:pt x="10" y="18317"/>
                  </a:lnTo>
                  <a:lnTo>
                    <a:pt x="0" y="20433"/>
                  </a:lnTo>
                  <a:lnTo>
                    <a:pt x="10" y="22467"/>
                  </a:lnTo>
                  <a:lnTo>
                    <a:pt x="31" y="24368"/>
                  </a:lnTo>
                  <a:lnTo>
                    <a:pt x="72" y="26114"/>
                  </a:lnTo>
                  <a:lnTo>
                    <a:pt x="103" y="27028"/>
                  </a:lnTo>
                  <a:lnTo>
                    <a:pt x="164" y="28076"/>
                  </a:lnTo>
                  <a:lnTo>
                    <a:pt x="236" y="29247"/>
                  </a:lnTo>
                  <a:lnTo>
                    <a:pt x="319" y="30490"/>
                  </a:lnTo>
                  <a:lnTo>
                    <a:pt x="514" y="33110"/>
                  </a:lnTo>
                  <a:lnTo>
                    <a:pt x="719" y="35740"/>
                  </a:lnTo>
                  <a:lnTo>
                    <a:pt x="925" y="38164"/>
                  </a:lnTo>
                  <a:lnTo>
                    <a:pt x="1110" y="40167"/>
                  </a:lnTo>
                  <a:lnTo>
                    <a:pt x="1274" y="42016"/>
                  </a:lnTo>
                  <a:lnTo>
                    <a:pt x="6554" y="42016"/>
                  </a:lnTo>
                  <a:lnTo>
                    <a:pt x="6338" y="40352"/>
                  </a:lnTo>
                  <a:lnTo>
                    <a:pt x="5845" y="36418"/>
                  </a:lnTo>
                  <a:lnTo>
                    <a:pt x="5558" y="34106"/>
                  </a:lnTo>
                  <a:lnTo>
                    <a:pt x="5280" y="31815"/>
                  </a:lnTo>
                  <a:lnTo>
                    <a:pt x="5054" y="29751"/>
                  </a:lnTo>
                  <a:lnTo>
                    <a:pt x="4952" y="28867"/>
                  </a:lnTo>
                  <a:lnTo>
                    <a:pt x="4880" y="28117"/>
                  </a:lnTo>
                  <a:lnTo>
                    <a:pt x="4787" y="27213"/>
                  </a:lnTo>
                  <a:lnTo>
                    <a:pt x="4623" y="25898"/>
                  </a:lnTo>
                  <a:lnTo>
                    <a:pt x="4397" y="24234"/>
                  </a:lnTo>
                  <a:lnTo>
                    <a:pt x="4140" y="22293"/>
                  </a:lnTo>
                  <a:lnTo>
                    <a:pt x="3513" y="17814"/>
                  </a:lnTo>
                  <a:lnTo>
                    <a:pt x="2815" y="12996"/>
                  </a:lnTo>
                  <a:lnTo>
                    <a:pt x="2147" y="8342"/>
                  </a:lnTo>
                  <a:lnTo>
                    <a:pt x="1562" y="4377"/>
                  </a:lnTo>
                  <a:lnTo>
                    <a:pt x="1007" y="586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4"/>
            <p:cNvSpPr/>
            <p:nvPr/>
          </p:nvSpPr>
          <p:spPr>
            <a:xfrm>
              <a:off x="2028541" y="2740682"/>
              <a:ext cx="1353935" cy="2400115"/>
            </a:xfrm>
            <a:custGeom>
              <a:avLst/>
              <a:gdLst/>
              <a:ahLst/>
              <a:cxnLst/>
              <a:rect l="l" t="t" r="r" b="b"/>
              <a:pathLst>
                <a:path w="30963" h="54888" extrusionOk="0">
                  <a:moveTo>
                    <a:pt x="350" y="0"/>
                  </a:moveTo>
                  <a:lnTo>
                    <a:pt x="257" y="1294"/>
                  </a:lnTo>
                  <a:lnTo>
                    <a:pt x="165" y="2589"/>
                  </a:lnTo>
                  <a:lnTo>
                    <a:pt x="103" y="3883"/>
                  </a:lnTo>
                  <a:lnTo>
                    <a:pt x="52" y="5188"/>
                  </a:lnTo>
                  <a:lnTo>
                    <a:pt x="21" y="6482"/>
                  </a:lnTo>
                  <a:lnTo>
                    <a:pt x="0" y="7787"/>
                  </a:lnTo>
                  <a:lnTo>
                    <a:pt x="0" y="9091"/>
                  </a:lnTo>
                  <a:lnTo>
                    <a:pt x="0" y="10396"/>
                  </a:lnTo>
                  <a:lnTo>
                    <a:pt x="21" y="11701"/>
                  </a:lnTo>
                  <a:lnTo>
                    <a:pt x="52" y="13005"/>
                  </a:lnTo>
                  <a:lnTo>
                    <a:pt x="83" y="14310"/>
                  </a:lnTo>
                  <a:lnTo>
                    <a:pt x="124" y="15615"/>
                  </a:lnTo>
                  <a:lnTo>
                    <a:pt x="226" y="18224"/>
                  </a:lnTo>
                  <a:lnTo>
                    <a:pt x="350" y="20844"/>
                  </a:lnTo>
                  <a:lnTo>
                    <a:pt x="617" y="26062"/>
                  </a:lnTo>
                  <a:lnTo>
                    <a:pt x="750" y="28671"/>
                  </a:lnTo>
                  <a:lnTo>
                    <a:pt x="853" y="31281"/>
                  </a:lnTo>
                  <a:lnTo>
                    <a:pt x="904" y="32585"/>
                  </a:lnTo>
                  <a:lnTo>
                    <a:pt x="935" y="33880"/>
                  </a:lnTo>
                  <a:lnTo>
                    <a:pt x="966" y="35184"/>
                  </a:lnTo>
                  <a:lnTo>
                    <a:pt x="987" y="36479"/>
                  </a:lnTo>
                  <a:lnTo>
                    <a:pt x="997" y="37773"/>
                  </a:lnTo>
                  <a:lnTo>
                    <a:pt x="997" y="39068"/>
                  </a:lnTo>
                  <a:lnTo>
                    <a:pt x="987" y="40362"/>
                  </a:lnTo>
                  <a:lnTo>
                    <a:pt x="956" y="41656"/>
                  </a:lnTo>
                  <a:lnTo>
                    <a:pt x="966" y="43269"/>
                  </a:lnTo>
                  <a:lnTo>
                    <a:pt x="987" y="44913"/>
                  </a:lnTo>
                  <a:lnTo>
                    <a:pt x="1017" y="46567"/>
                  </a:lnTo>
                  <a:lnTo>
                    <a:pt x="1048" y="48231"/>
                  </a:lnTo>
                  <a:lnTo>
                    <a:pt x="1048" y="49905"/>
                  </a:lnTo>
                  <a:lnTo>
                    <a:pt x="1048" y="50738"/>
                  </a:lnTo>
                  <a:lnTo>
                    <a:pt x="1038" y="51570"/>
                  </a:lnTo>
                  <a:lnTo>
                    <a:pt x="1007" y="52402"/>
                  </a:lnTo>
                  <a:lnTo>
                    <a:pt x="976" y="53234"/>
                  </a:lnTo>
                  <a:lnTo>
                    <a:pt x="935" y="54056"/>
                  </a:lnTo>
                  <a:lnTo>
                    <a:pt x="874" y="54888"/>
                  </a:lnTo>
                  <a:lnTo>
                    <a:pt x="30963" y="54888"/>
                  </a:lnTo>
                  <a:lnTo>
                    <a:pt x="30912" y="53860"/>
                  </a:lnTo>
                  <a:lnTo>
                    <a:pt x="30778" y="51323"/>
                  </a:lnTo>
                  <a:lnTo>
                    <a:pt x="30624" y="48056"/>
                  </a:lnTo>
                  <a:lnTo>
                    <a:pt x="30552" y="46402"/>
                  </a:lnTo>
                  <a:lnTo>
                    <a:pt x="30490" y="44861"/>
                  </a:lnTo>
                  <a:lnTo>
                    <a:pt x="30418" y="42920"/>
                  </a:lnTo>
                  <a:lnTo>
                    <a:pt x="30295" y="40167"/>
                  </a:lnTo>
                  <a:lnTo>
                    <a:pt x="30162" y="36900"/>
                  </a:lnTo>
                  <a:lnTo>
                    <a:pt x="30018" y="33366"/>
                  </a:lnTo>
                  <a:lnTo>
                    <a:pt x="29956" y="31589"/>
                  </a:lnTo>
                  <a:lnTo>
                    <a:pt x="29905" y="29843"/>
                  </a:lnTo>
                  <a:lnTo>
                    <a:pt x="29853" y="28178"/>
                  </a:lnTo>
                  <a:lnTo>
                    <a:pt x="29823" y="26607"/>
                  </a:lnTo>
                  <a:lnTo>
                    <a:pt x="29812" y="25179"/>
                  </a:lnTo>
                  <a:lnTo>
                    <a:pt x="29823" y="23925"/>
                  </a:lnTo>
                  <a:lnTo>
                    <a:pt x="29833" y="23371"/>
                  </a:lnTo>
                  <a:lnTo>
                    <a:pt x="29843" y="22878"/>
                  </a:lnTo>
                  <a:lnTo>
                    <a:pt x="29864" y="22436"/>
                  </a:lnTo>
                  <a:lnTo>
                    <a:pt x="29895" y="22066"/>
                  </a:lnTo>
                  <a:lnTo>
                    <a:pt x="29946" y="21368"/>
                  </a:lnTo>
                  <a:lnTo>
                    <a:pt x="29997" y="20638"/>
                  </a:lnTo>
                  <a:lnTo>
                    <a:pt x="30038" y="19888"/>
                  </a:lnTo>
                  <a:lnTo>
                    <a:pt x="30059" y="19118"/>
                  </a:lnTo>
                  <a:lnTo>
                    <a:pt x="30079" y="18347"/>
                  </a:lnTo>
                  <a:lnTo>
                    <a:pt x="30100" y="17587"/>
                  </a:lnTo>
                  <a:lnTo>
                    <a:pt x="30110" y="16149"/>
                  </a:lnTo>
                  <a:lnTo>
                    <a:pt x="30110" y="14865"/>
                  </a:lnTo>
                  <a:lnTo>
                    <a:pt x="30100" y="13848"/>
                  </a:lnTo>
                  <a:lnTo>
                    <a:pt x="30079" y="12934"/>
                  </a:lnTo>
                  <a:lnTo>
                    <a:pt x="29915" y="12779"/>
                  </a:lnTo>
                  <a:lnTo>
                    <a:pt x="29432" y="12348"/>
                  </a:lnTo>
                  <a:lnTo>
                    <a:pt x="28662" y="11680"/>
                  </a:lnTo>
                  <a:lnTo>
                    <a:pt x="28169" y="11269"/>
                  </a:lnTo>
                  <a:lnTo>
                    <a:pt x="27624" y="10828"/>
                  </a:lnTo>
                  <a:lnTo>
                    <a:pt x="27316" y="10591"/>
                  </a:lnTo>
                  <a:lnTo>
                    <a:pt x="26987" y="10355"/>
                  </a:lnTo>
                  <a:lnTo>
                    <a:pt x="26638" y="10119"/>
                  </a:lnTo>
                  <a:lnTo>
                    <a:pt x="26278" y="9882"/>
                  </a:lnTo>
                  <a:lnTo>
                    <a:pt x="25888" y="9646"/>
                  </a:lnTo>
                  <a:lnTo>
                    <a:pt x="25487" y="9410"/>
                  </a:lnTo>
                  <a:lnTo>
                    <a:pt x="25066" y="9174"/>
                  </a:lnTo>
                  <a:lnTo>
                    <a:pt x="24635" y="8937"/>
                  </a:lnTo>
                  <a:lnTo>
                    <a:pt x="23741" y="8465"/>
                  </a:lnTo>
                  <a:lnTo>
                    <a:pt x="22817" y="7982"/>
                  </a:lnTo>
                  <a:lnTo>
                    <a:pt x="20906" y="7016"/>
                  </a:lnTo>
                  <a:lnTo>
                    <a:pt x="19868" y="6492"/>
                  </a:lnTo>
                  <a:lnTo>
                    <a:pt x="18687" y="5927"/>
                  </a:lnTo>
                  <a:lnTo>
                    <a:pt x="16057" y="4664"/>
                  </a:lnTo>
                  <a:lnTo>
                    <a:pt x="14670" y="3986"/>
                  </a:lnTo>
                  <a:lnTo>
                    <a:pt x="13294" y="3298"/>
                  </a:lnTo>
                  <a:lnTo>
                    <a:pt x="12616" y="2948"/>
                  </a:lnTo>
                  <a:lnTo>
                    <a:pt x="11948" y="2599"/>
                  </a:lnTo>
                  <a:lnTo>
                    <a:pt x="11301" y="2250"/>
                  </a:lnTo>
                  <a:lnTo>
                    <a:pt x="10674" y="1900"/>
                  </a:lnTo>
                  <a:lnTo>
                    <a:pt x="10376" y="1736"/>
                  </a:lnTo>
                  <a:lnTo>
                    <a:pt x="10068" y="1572"/>
                  </a:lnTo>
                  <a:lnTo>
                    <a:pt x="9749" y="1428"/>
                  </a:lnTo>
                  <a:lnTo>
                    <a:pt x="9441" y="1284"/>
                  </a:lnTo>
                  <a:lnTo>
                    <a:pt x="9133" y="1161"/>
                  </a:lnTo>
                  <a:lnTo>
                    <a:pt x="8815" y="1038"/>
                  </a:lnTo>
                  <a:lnTo>
                    <a:pt x="8506" y="925"/>
                  </a:lnTo>
                  <a:lnTo>
                    <a:pt x="8188" y="822"/>
                  </a:lnTo>
                  <a:lnTo>
                    <a:pt x="7869" y="729"/>
                  </a:lnTo>
                  <a:lnTo>
                    <a:pt x="7561" y="637"/>
                  </a:lnTo>
                  <a:lnTo>
                    <a:pt x="7243" y="555"/>
                  </a:lnTo>
                  <a:lnTo>
                    <a:pt x="6924" y="483"/>
                  </a:lnTo>
                  <a:lnTo>
                    <a:pt x="6606" y="421"/>
                  </a:lnTo>
                  <a:lnTo>
                    <a:pt x="6287" y="360"/>
                  </a:lnTo>
                  <a:lnTo>
                    <a:pt x="5651" y="257"/>
                  </a:lnTo>
                  <a:lnTo>
                    <a:pt x="5024" y="175"/>
                  </a:lnTo>
                  <a:lnTo>
                    <a:pt x="4387" y="113"/>
                  </a:lnTo>
                  <a:lnTo>
                    <a:pt x="3760" y="62"/>
                  </a:lnTo>
                  <a:lnTo>
                    <a:pt x="3134" y="31"/>
                  </a:lnTo>
                  <a:lnTo>
                    <a:pt x="2517" y="10"/>
                  </a:lnTo>
                  <a:lnTo>
                    <a:pt x="190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1626501" y="2740682"/>
              <a:ext cx="937999" cy="1242517"/>
            </a:xfrm>
            <a:custGeom>
              <a:avLst/>
              <a:gdLst/>
              <a:ahLst/>
              <a:cxnLst/>
              <a:rect l="l" t="t" r="r" b="b"/>
              <a:pathLst>
                <a:path w="21451" h="28415" extrusionOk="0">
                  <a:moveTo>
                    <a:pt x="9328" y="0"/>
                  </a:moveTo>
                  <a:lnTo>
                    <a:pt x="8753" y="31"/>
                  </a:lnTo>
                  <a:lnTo>
                    <a:pt x="8157" y="62"/>
                  </a:lnTo>
                  <a:lnTo>
                    <a:pt x="7571" y="113"/>
                  </a:lnTo>
                  <a:lnTo>
                    <a:pt x="6976" y="175"/>
                  </a:lnTo>
                  <a:lnTo>
                    <a:pt x="6380" y="247"/>
                  </a:lnTo>
                  <a:lnTo>
                    <a:pt x="5804" y="318"/>
                  </a:lnTo>
                  <a:lnTo>
                    <a:pt x="5229" y="401"/>
                  </a:lnTo>
                  <a:lnTo>
                    <a:pt x="4130" y="565"/>
                  </a:lnTo>
                  <a:lnTo>
                    <a:pt x="3123" y="740"/>
                  </a:lnTo>
                  <a:lnTo>
                    <a:pt x="2240" y="904"/>
                  </a:lnTo>
                  <a:lnTo>
                    <a:pt x="1500" y="1048"/>
                  </a:lnTo>
                  <a:lnTo>
                    <a:pt x="1254" y="1479"/>
                  </a:lnTo>
                  <a:lnTo>
                    <a:pt x="1038" y="1911"/>
                  </a:lnTo>
                  <a:lnTo>
                    <a:pt x="843" y="2342"/>
                  </a:lnTo>
                  <a:lnTo>
                    <a:pt x="668" y="2784"/>
                  </a:lnTo>
                  <a:lnTo>
                    <a:pt x="514" y="3215"/>
                  </a:lnTo>
                  <a:lnTo>
                    <a:pt x="380" y="3647"/>
                  </a:lnTo>
                  <a:lnTo>
                    <a:pt x="267" y="4089"/>
                  </a:lnTo>
                  <a:lnTo>
                    <a:pt x="175" y="4520"/>
                  </a:lnTo>
                  <a:lnTo>
                    <a:pt x="103" y="4962"/>
                  </a:lnTo>
                  <a:lnTo>
                    <a:pt x="52" y="5393"/>
                  </a:lnTo>
                  <a:lnTo>
                    <a:pt x="11" y="5835"/>
                  </a:lnTo>
                  <a:lnTo>
                    <a:pt x="0" y="6277"/>
                  </a:lnTo>
                  <a:lnTo>
                    <a:pt x="0" y="6708"/>
                  </a:lnTo>
                  <a:lnTo>
                    <a:pt x="11" y="7150"/>
                  </a:lnTo>
                  <a:lnTo>
                    <a:pt x="41" y="7592"/>
                  </a:lnTo>
                  <a:lnTo>
                    <a:pt x="93" y="8033"/>
                  </a:lnTo>
                  <a:lnTo>
                    <a:pt x="154" y="8465"/>
                  </a:lnTo>
                  <a:lnTo>
                    <a:pt x="226" y="8907"/>
                  </a:lnTo>
                  <a:lnTo>
                    <a:pt x="319" y="9348"/>
                  </a:lnTo>
                  <a:lnTo>
                    <a:pt x="421" y="9790"/>
                  </a:lnTo>
                  <a:lnTo>
                    <a:pt x="534" y="10221"/>
                  </a:lnTo>
                  <a:lnTo>
                    <a:pt x="668" y="10663"/>
                  </a:lnTo>
                  <a:lnTo>
                    <a:pt x="812" y="11105"/>
                  </a:lnTo>
                  <a:lnTo>
                    <a:pt x="956" y="11547"/>
                  </a:lnTo>
                  <a:lnTo>
                    <a:pt x="1120" y="11988"/>
                  </a:lnTo>
                  <a:lnTo>
                    <a:pt x="1295" y="12420"/>
                  </a:lnTo>
                  <a:lnTo>
                    <a:pt x="1480" y="12862"/>
                  </a:lnTo>
                  <a:lnTo>
                    <a:pt x="1664" y="13303"/>
                  </a:lnTo>
                  <a:lnTo>
                    <a:pt x="1870" y="13735"/>
                  </a:lnTo>
                  <a:lnTo>
                    <a:pt x="2075" y="14177"/>
                  </a:lnTo>
                  <a:lnTo>
                    <a:pt x="2291" y="14608"/>
                  </a:lnTo>
                  <a:lnTo>
                    <a:pt x="2517" y="15050"/>
                  </a:lnTo>
                  <a:lnTo>
                    <a:pt x="2979" y="15913"/>
                  </a:lnTo>
                  <a:lnTo>
                    <a:pt x="3462" y="16786"/>
                  </a:lnTo>
                  <a:lnTo>
                    <a:pt x="3966" y="17649"/>
                  </a:lnTo>
                  <a:lnTo>
                    <a:pt x="4479" y="18512"/>
                  </a:lnTo>
                  <a:lnTo>
                    <a:pt x="5003" y="19364"/>
                  </a:lnTo>
                  <a:lnTo>
                    <a:pt x="5537" y="20217"/>
                  </a:lnTo>
                  <a:lnTo>
                    <a:pt x="6595" y="21902"/>
                  </a:lnTo>
                  <a:lnTo>
                    <a:pt x="7109" y="22744"/>
                  </a:lnTo>
                  <a:lnTo>
                    <a:pt x="7612" y="23576"/>
                  </a:lnTo>
                  <a:lnTo>
                    <a:pt x="8106" y="24398"/>
                  </a:lnTo>
                  <a:lnTo>
                    <a:pt x="8568" y="25220"/>
                  </a:lnTo>
                  <a:lnTo>
                    <a:pt x="9010" y="26031"/>
                  </a:lnTo>
                  <a:lnTo>
                    <a:pt x="9225" y="26432"/>
                  </a:lnTo>
                  <a:lnTo>
                    <a:pt x="9431" y="26833"/>
                  </a:lnTo>
                  <a:lnTo>
                    <a:pt x="9626" y="27233"/>
                  </a:lnTo>
                  <a:lnTo>
                    <a:pt x="9811" y="27634"/>
                  </a:lnTo>
                  <a:lnTo>
                    <a:pt x="9985" y="28024"/>
                  </a:lnTo>
                  <a:lnTo>
                    <a:pt x="10150" y="28415"/>
                  </a:lnTo>
                  <a:lnTo>
                    <a:pt x="10746" y="27767"/>
                  </a:lnTo>
                  <a:lnTo>
                    <a:pt x="11342" y="27110"/>
                  </a:lnTo>
                  <a:lnTo>
                    <a:pt x="11917" y="26432"/>
                  </a:lnTo>
                  <a:lnTo>
                    <a:pt x="12482" y="25733"/>
                  </a:lnTo>
                  <a:lnTo>
                    <a:pt x="13037" y="25035"/>
                  </a:lnTo>
                  <a:lnTo>
                    <a:pt x="13571" y="24316"/>
                  </a:lnTo>
                  <a:lnTo>
                    <a:pt x="14095" y="23586"/>
                  </a:lnTo>
                  <a:lnTo>
                    <a:pt x="14608" y="22847"/>
                  </a:lnTo>
                  <a:lnTo>
                    <a:pt x="15101" y="22097"/>
                  </a:lnTo>
                  <a:lnTo>
                    <a:pt x="15584" y="21326"/>
                  </a:lnTo>
                  <a:lnTo>
                    <a:pt x="16046" y="20556"/>
                  </a:lnTo>
                  <a:lnTo>
                    <a:pt x="16498" y="19775"/>
                  </a:lnTo>
                  <a:lnTo>
                    <a:pt x="16930" y="18984"/>
                  </a:lnTo>
                  <a:lnTo>
                    <a:pt x="17341" y="18173"/>
                  </a:lnTo>
                  <a:lnTo>
                    <a:pt x="17742" y="17371"/>
                  </a:lnTo>
                  <a:lnTo>
                    <a:pt x="18122" y="16550"/>
                  </a:lnTo>
                  <a:lnTo>
                    <a:pt x="18481" y="15728"/>
                  </a:lnTo>
                  <a:lnTo>
                    <a:pt x="18830" y="14885"/>
                  </a:lnTo>
                  <a:lnTo>
                    <a:pt x="19149" y="14053"/>
                  </a:lnTo>
                  <a:lnTo>
                    <a:pt x="19457" y="13201"/>
                  </a:lnTo>
                  <a:lnTo>
                    <a:pt x="19745" y="12358"/>
                  </a:lnTo>
                  <a:lnTo>
                    <a:pt x="20002" y="11495"/>
                  </a:lnTo>
                  <a:lnTo>
                    <a:pt x="20248" y="10632"/>
                  </a:lnTo>
                  <a:lnTo>
                    <a:pt x="20474" y="9769"/>
                  </a:lnTo>
                  <a:lnTo>
                    <a:pt x="20669" y="8907"/>
                  </a:lnTo>
                  <a:lnTo>
                    <a:pt x="20854" y="8033"/>
                  </a:lnTo>
                  <a:lnTo>
                    <a:pt x="21008" y="7160"/>
                  </a:lnTo>
                  <a:lnTo>
                    <a:pt x="21142" y="6277"/>
                  </a:lnTo>
                  <a:lnTo>
                    <a:pt x="21255" y="5404"/>
                  </a:lnTo>
                  <a:lnTo>
                    <a:pt x="21347" y="4520"/>
                  </a:lnTo>
                  <a:lnTo>
                    <a:pt x="21409" y="3637"/>
                  </a:lnTo>
                  <a:lnTo>
                    <a:pt x="21429" y="3205"/>
                  </a:lnTo>
                  <a:lnTo>
                    <a:pt x="21450" y="2763"/>
                  </a:lnTo>
                  <a:lnTo>
                    <a:pt x="20638" y="2332"/>
                  </a:lnTo>
                  <a:lnTo>
                    <a:pt x="19868" y="1900"/>
                  </a:lnTo>
                  <a:lnTo>
                    <a:pt x="19570" y="1736"/>
                  </a:lnTo>
                  <a:lnTo>
                    <a:pt x="19262" y="1572"/>
                  </a:lnTo>
                  <a:lnTo>
                    <a:pt x="18943" y="1428"/>
                  </a:lnTo>
                  <a:lnTo>
                    <a:pt x="18635" y="1284"/>
                  </a:lnTo>
                  <a:lnTo>
                    <a:pt x="18327" y="1161"/>
                  </a:lnTo>
                  <a:lnTo>
                    <a:pt x="18009" y="1038"/>
                  </a:lnTo>
                  <a:lnTo>
                    <a:pt x="17700" y="925"/>
                  </a:lnTo>
                  <a:lnTo>
                    <a:pt x="17382" y="822"/>
                  </a:lnTo>
                  <a:lnTo>
                    <a:pt x="17063" y="729"/>
                  </a:lnTo>
                  <a:lnTo>
                    <a:pt x="16755" y="637"/>
                  </a:lnTo>
                  <a:lnTo>
                    <a:pt x="16437" y="555"/>
                  </a:lnTo>
                  <a:lnTo>
                    <a:pt x="16118" y="483"/>
                  </a:lnTo>
                  <a:lnTo>
                    <a:pt x="15800" y="421"/>
                  </a:lnTo>
                  <a:lnTo>
                    <a:pt x="15481" y="360"/>
                  </a:lnTo>
                  <a:lnTo>
                    <a:pt x="14845" y="257"/>
                  </a:lnTo>
                  <a:lnTo>
                    <a:pt x="14218" y="175"/>
                  </a:lnTo>
                  <a:lnTo>
                    <a:pt x="13581" y="113"/>
                  </a:lnTo>
                  <a:lnTo>
                    <a:pt x="12954" y="62"/>
                  </a:lnTo>
                  <a:lnTo>
                    <a:pt x="12328" y="31"/>
                  </a:lnTo>
                  <a:lnTo>
                    <a:pt x="11711" y="10"/>
                  </a:lnTo>
                  <a:lnTo>
                    <a:pt x="11095" y="0"/>
                  </a:lnTo>
                  <a:close/>
                </a:path>
              </a:pathLst>
            </a:custGeom>
            <a:solidFill>
              <a:srgbClr val="00D5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1613470" y="2771204"/>
              <a:ext cx="373345" cy="580876"/>
            </a:xfrm>
            <a:custGeom>
              <a:avLst/>
              <a:gdLst/>
              <a:ahLst/>
              <a:cxnLst/>
              <a:rect l="l" t="t" r="r" b="b"/>
              <a:pathLst>
                <a:path w="8538" h="13284" extrusionOk="0">
                  <a:moveTo>
                    <a:pt x="2928" y="1"/>
                  </a:moveTo>
                  <a:lnTo>
                    <a:pt x="2692" y="114"/>
                  </a:lnTo>
                  <a:lnTo>
                    <a:pt x="2476" y="227"/>
                  </a:lnTo>
                  <a:lnTo>
                    <a:pt x="2271" y="340"/>
                  </a:lnTo>
                  <a:lnTo>
                    <a:pt x="2075" y="473"/>
                  </a:lnTo>
                  <a:lnTo>
                    <a:pt x="1891" y="617"/>
                  </a:lnTo>
                  <a:lnTo>
                    <a:pt x="1695" y="792"/>
                  </a:lnTo>
                  <a:lnTo>
                    <a:pt x="1490" y="987"/>
                  </a:lnTo>
                  <a:lnTo>
                    <a:pt x="1264" y="1223"/>
                  </a:lnTo>
                  <a:lnTo>
                    <a:pt x="1171" y="1346"/>
                  </a:lnTo>
                  <a:lnTo>
                    <a:pt x="1069" y="1459"/>
                  </a:lnTo>
                  <a:lnTo>
                    <a:pt x="976" y="1593"/>
                  </a:lnTo>
                  <a:lnTo>
                    <a:pt x="894" y="1716"/>
                  </a:lnTo>
                  <a:lnTo>
                    <a:pt x="740" y="1983"/>
                  </a:lnTo>
                  <a:lnTo>
                    <a:pt x="596" y="2261"/>
                  </a:lnTo>
                  <a:lnTo>
                    <a:pt x="473" y="2548"/>
                  </a:lnTo>
                  <a:lnTo>
                    <a:pt x="360" y="2846"/>
                  </a:lnTo>
                  <a:lnTo>
                    <a:pt x="267" y="3144"/>
                  </a:lnTo>
                  <a:lnTo>
                    <a:pt x="185" y="3442"/>
                  </a:lnTo>
                  <a:lnTo>
                    <a:pt x="113" y="3740"/>
                  </a:lnTo>
                  <a:lnTo>
                    <a:pt x="62" y="4038"/>
                  </a:lnTo>
                  <a:lnTo>
                    <a:pt x="21" y="4346"/>
                  </a:lnTo>
                  <a:lnTo>
                    <a:pt x="11" y="4644"/>
                  </a:lnTo>
                  <a:lnTo>
                    <a:pt x="0" y="4952"/>
                  </a:lnTo>
                  <a:lnTo>
                    <a:pt x="21" y="5260"/>
                  </a:lnTo>
                  <a:lnTo>
                    <a:pt x="41" y="5568"/>
                  </a:lnTo>
                  <a:lnTo>
                    <a:pt x="83" y="5866"/>
                  </a:lnTo>
                  <a:lnTo>
                    <a:pt x="134" y="6175"/>
                  </a:lnTo>
                  <a:lnTo>
                    <a:pt x="196" y="6483"/>
                  </a:lnTo>
                  <a:lnTo>
                    <a:pt x="267" y="6791"/>
                  </a:lnTo>
                  <a:lnTo>
                    <a:pt x="339" y="7089"/>
                  </a:lnTo>
                  <a:lnTo>
                    <a:pt x="422" y="7387"/>
                  </a:lnTo>
                  <a:lnTo>
                    <a:pt x="514" y="7685"/>
                  </a:lnTo>
                  <a:lnTo>
                    <a:pt x="709" y="8280"/>
                  </a:lnTo>
                  <a:lnTo>
                    <a:pt x="832" y="8650"/>
                  </a:lnTo>
                  <a:lnTo>
                    <a:pt x="966" y="9000"/>
                  </a:lnTo>
                  <a:lnTo>
                    <a:pt x="1100" y="9328"/>
                  </a:lnTo>
                  <a:lnTo>
                    <a:pt x="1243" y="9657"/>
                  </a:lnTo>
                  <a:lnTo>
                    <a:pt x="1397" y="9975"/>
                  </a:lnTo>
                  <a:lnTo>
                    <a:pt x="1552" y="10273"/>
                  </a:lnTo>
                  <a:lnTo>
                    <a:pt x="1706" y="10571"/>
                  </a:lnTo>
                  <a:lnTo>
                    <a:pt x="1870" y="10869"/>
                  </a:lnTo>
                  <a:lnTo>
                    <a:pt x="2045" y="11167"/>
                  </a:lnTo>
                  <a:lnTo>
                    <a:pt x="2230" y="11455"/>
                  </a:lnTo>
                  <a:lnTo>
                    <a:pt x="2610" y="12040"/>
                  </a:lnTo>
                  <a:lnTo>
                    <a:pt x="3031" y="12646"/>
                  </a:lnTo>
                  <a:lnTo>
                    <a:pt x="3483" y="13283"/>
                  </a:lnTo>
                  <a:lnTo>
                    <a:pt x="3729" y="12718"/>
                  </a:lnTo>
                  <a:lnTo>
                    <a:pt x="3966" y="12215"/>
                  </a:lnTo>
                  <a:lnTo>
                    <a:pt x="4202" y="11763"/>
                  </a:lnTo>
                  <a:lnTo>
                    <a:pt x="4428" y="11331"/>
                  </a:lnTo>
                  <a:lnTo>
                    <a:pt x="4890" y="10448"/>
                  </a:lnTo>
                  <a:lnTo>
                    <a:pt x="5435" y="9421"/>
                  </a:lnTo>
                  <a:lnTo>
                    <a:pt x="5722" y="8876"/>
                  </a:lnTo>
                  <a:lnTo>
                    <a:pt x="6031" y="8332"/>
                  </a:lnTo>
                  <a:lnTo>
                    <a:pt x="6195" y="8065"/>
                  </a:lnTo>
                  <a:lnTo>
                    <a:pt x="6359" y="7798"/>
                  </a:lnTo>
                  <a:lnTo>
                    <a:pt x="6534" y="7551"/>
                  </a:lnTo>
                  <a:lnTo>
                    <a:pt x="6719" y="7305"/>
                  </a:lnTo>
                  <a:lnTo>
                    <a:pt x="6914" y="7058"/>
                  </a:lnTo>
                  <a:lnTo>
                    <a:pt x="7109" y="6832"/>
                  </a:lnTo>
                  <a:lnTo>
                    <a:pt x="7315" y="6616"/>
                  </a:lnTo>
                  <a:lnTo>
                    <a:pt x="7541" y="6411"/>
                  </a:lnTo>
                  <a:lnTo>
                    <a:pt x="7767" y="6216"/>
                  </a:lnTo>
                  <a:lnTo>
                    <a:pt x="8013" y="6031"/>
                  </a:lnTo>
                  <a:lnTo>
                    <a:pt x="8270" y="5866"/>
                  </a:lnTo>
                  <a:lnTo>
                    <a:pt x="8537" y="5712"/>
                  </a:lnTo>
                  <a:lnTo>
                    <a:pt x="8013" y="5527"/>
                  </a:lnTo>
                  <a:lnTo>
                    <a:pt x="7489" y="5332"/>
                  </a:lnTo>
                  <a:lnTo>
                    <a:pt x="6965" y="5116"/>
                  </a:lnTo>
                  <a:lnTo>
                    <a:pt x="6452" y="4890"/>
                  </a:lnTo>
                  <a:lnTo>
                    <a:pt x="6195" y="4767"/>
                  </a:lnTo>
                  <a:lnTo>
                    <a:pt x="5948" y="4644"/>
                  </a:lnTo>
                  <a:lnTo>
                    <a:pt x="5702" y="4500"/>
                  </a:lnTo>
                  <a:lnTo>
                    <a:pt x="5466" y="4367"/>
                  </a:lnTo>
                  <a:lnTo>
                    <a:pt x="5229" y="4212"/>
                  </a:lnTo>
                  <a:lnTo>
                    <a:pt x="5003" y="4058"/>
                  </a:lnTo>
                  <a:lnTo>
                    <a:pt x="4788" y="3884"/>
                  </a:lnTo>
                  <a:lnTo>
                    <a:pt x="4582" y="3709"/>
                  </a:lnTo>
                  <a:lnTo>
                    <a:pt x="4253" y="3421"/>
                  </a:lnTo>
                  <a:lnTo>
                    <a:pt x="3955" y="3165"/>
                  </a:lnTo>
                  <a:lnTo>
                    <a:pt x="3678" y="2918"/>
                  </a:lnTo>
                  <a:lnTo>
                    <a:pt x="3544" y="2785"/>
                  </a:lnTo>
                  <a:lnTo>
                    <a:pt x="3431" y="2661"/>
                  </a:lnTo>
                  <a:lnTo>
                    <a:pt x="3318" y="2528"/>
                  </a:lnTo>
                  <a:lnTo>
                    <a:pt x="3205" y="2394"/>
                  </a:lnTo>
                  <a:lnTo>
                    <a:pt x="3113" y="2250"/>
                  </a:lnTo>
                  <a:lnTo>
                    <a:pt x="3031" y="2096"/>
                  </a:lnTo>
                  <a:lnTo>
                    <a:pt x="2949" y="1932"/>
                  </a:lnTo>
                  <a:lnTo>
                    <a:pt x="2887" y="1747"/>
                  </a:lnTo>
                  <a:lnTo>
                    <a:pt x="2825" y="1562"/>
                  </a:lnTo>
                  <a:lnTo>
                    <a:pt x="2774" y="1357"/>
                  </a:lnTo>
                  <a:lnTo>
                    <a:pt x="2764" y="1254"/>
                  </a:lnTo>
                  <a:lnTo>
                    <a:pt x="2753" y="1151"/>
                  </a:lnTo>
                  <a:lnTo>
                    <a:pt x="2753" y="935"/>
                  </a:lnTo>
                  <a:lnTo>
                    <a:pt x="2784" y="709"/>
                  </a:lnTo>
                  <a:lnTo>
                    <a:pt x="2815" y="494"/>
                  </a:lnTo>
                  <a:lnTo>
                    <a:pt x="2856" y="298"/>
                  </a:lnTo>
                  <a:lnTo>
                    <a:pt x="2887" y="144"/>
                  </a:lnTo>
                  <a:lnTo>
                    <a:pt x="2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2112106" y="2720917"/>
              <a:ext cx="365256" cy="589359"/>
            </a:xfrm>
            <a:custGeom>
              <a:avLst/>
              <a:gdLst/>
              <a:ahLst/>
              <a:cxnLst/>
              <a:rect l="l" t="t" r="r" b="b"/>
              <a:pathLst>
                <a:path w="8353" h="13478" extrusionOk="0">
                  <a:moveTo>
                    <a:pt x="5712" y="0"/>
                  </a:moveTo>
                  <a:lnTo>
                    <a:pt x="5774" y="185"/>
                  </a:lnTo>
                  <a:lnTo>
                    <a:pt x="5835" y="380"/>
                  </a:lnTo>
                  <a:lnTo>
                    <a:pt x="5897" y="627"/>
                  </a:lnTo>
                  <a:lnTo>
                    <a:pt x="5958" y="904"/>
                  </a:lnTo>
                  <a:lnTo>
                    <a:pt x="6010" y="1181"/>
                  </a:lnTo>
                  <a:lnTo>
                    <a:pt x="6020" y="1325"/>
                  </a:lnTo>
                  <a:lnTo>
                    <a:pt x="6030" y="1459"/>
                  </a:lnTo>
                  <a:lnTo>
                    <a:pt x="6020" y="1582"/>
                  </a:lnTo>
                  <a:lnTo>
                    <a:pt x="6010" y="1705"/>
                  </a:lnTo>
                  <a:lnTo>
                    <a:pt x="5969" y="1921"/>
                  </a:lnTo>
                  <a:lnTo>
                    <a:pt x="5897" y="2126"/>
                  </a:lnTo>
                  <a:lnTo>
                    <a:pt x="5825" y="2332"/>
                  </a:lnTo>
                  <a:lnTo>
                    <a:pt x="5732" y="2537"/>
                  </a:lnTo>
                  <a:lnTo>
                    <a:pt x="5630" y="2733"/>
                  </a:lnTo>
                  <a:lnTo>
                    <a:pt x="5506" y="2928"/>
                  </a:lnTo>
                  <a:lnTo>
                    <a:pt x="5383" y="3123"/>
                  </a:lnTo>
                  <a:lnTo>
                    <a:pt x="5239" y="3308"/>
                  </a:lnTo>
                  <a:lnTo>
                    <a:pt x="5096" y="3482"/>
                  </a:lnTo>
                  <a:lnTo>
                    <a:pt x="4941" y="3667"/>
                  </a:lnTo>
                  <a:lnTo>
                    <a:pt x="4777" y="3832"/>
                  </a:lnTo>
                  <a:lnTo>
                    <a:pt x="4602" y="3996"/>
                  </a:lnTo>
                  <a:lnTo>
                    <a:pt x="4438" y="4161"/>
                  </a:lnTo>
                  <a:lnTo>
                    <a:pt x="4263" y="4315"/>
                  </a:lnTo>
                  <a:lnTo>
                    <a:pt x="3904" y="4613"/>
                  </a:lnTo>
                  <a:lnTo>
                    <a:pt x="3627" y="4818"/>
                  </a:lnTo>
                  <a:lnTo>
                    <a:pt x="3329" y="5034"/>
                  </a:lnTo>
                  <a:lnTo>
                    <a:pt x="3020" y="5249"/>
                  </a:lnTo>
                  <a:lnTo>
                    <a:pt x="2692" y="5455"/>
                  </a:lnTo>
                  <a:lnTo>
                    <a:pt x="2045" y="5866"/>
                  </a:lnTo>
                  <a:lnTo>
                    <a:pt x="1418" y="6236"/>
                  </a:lnTo>
                  <a:lnTo>
                    <a:pt x="863" y="6554"/>
                  </a:lnTo>
                  <a:lnTo>
                    <a:pt x="411" y="6801"/>
                  </a:lnTo>
                  <a:lnTo>
                    <a:pt x="0" y="7016"/>
                  </a:lnTo>
                  <a:lnTo>
                    <a:pt x="113" y="7047"/>
                  </a:lnTo>
                  <a:lnTo>
                    <a:pt x="257" y="7088"/>
                  </a:lnTo>
                  <a:lnTo>
                    <a:pt x="432" y="7170"/>
                  </a:lnTo>
                  <a:lnTo>
                    <a:pt x="647" y="7283"/>
                  </a:lnTo>
                  <a:lnTo>
                    <a:pt x="760" y="7355"/>
                  </a:lnTo>
                  <a:lnTo>
                    <a:pt x="884" y="7438"/>
                  </a:lnTo>
                  <a:lnTo>
                    <a:pt x="1007" y="7540"/>
                  </a:lnTo>
                  <a:lnTo>
                    <a:pt x="1141" y="7653"/>
                  </a:lnTo>
                  <a:lnTo>
                    <a:pt x="1264" y="7777"/>
                  </a:lnTo>
                  <a:lnTo>
                    <a:pt x="1397" y="7920"/>
                  </a:lnTo>
                  <a:lnTo>
                    <a:pt x="1551" y="8116"/>
                  </a:lnTo>
                  <a:lnTo>
                    <a:pt x="1736" y="8383"/>
                  </a:lnTo>
                  <a:lnTo>
                    <a:pt x="1952" y="8732"/>
                  </a:lnTo>
                  <a:lnTo>
                    <a:pt x="2199" y="9122"/>
                  </a:lnTo>
                  <a:lnTo>
                    <a:pt x="2723" y="10026"/>
                  </a:lnTo>
                  <a:lnTo>
                    <a:pt x="3267" y="11002"/>
                  </a:lnTo>
                  <a:lnTo>
                    <a:pt x="3781" y="11937"/>
                  </a:lnTo>
                  <a:lnTo>
                    <a:pt x="4202" y="12728"/>
                  </a:lnTo>
                  <a:lnTo>
                    <a:pt x="4602" y="13478"/>
                  </a:lnTo>
                  <a:lnTo>
                    <a:pt x="4726" y="13293"/>
                  </a:lnTo>
                  <a:lnTo>
                    <a:pt x="5054" y="12769"/>
                  </a:lnTo>
                  <a:lnTo>
                    <a:pt x="5527" y="11988"/>
                  </a:lnTo>
                  <a:lnTo>
                    <a:pt x="5794" y="11526"/>
                  </a:lnTo>
                  <a:lnTo>
                    <a:pt x="6082" y="11033"/>
                  </a:lnTo>
                  <a:lnTo>
                    <a:pt x="6380" y="10509"/>
                  </a:lnTo>
                  <a:lnTo>
                    <a:pt x="6678" y="9965"/>
                  </a:lnTo>
                  <a:lnTo>
                    <a:pt x="6955" y="9410"/>
                  </a:lnTo>
                  <a:lnTo>
                    <a:pt x="7232" y="8855"/>
                  </a:lnTo>
                  <a:lnTo>
                    <a:pt x="7479" y="8300"/>
                  </a:lnTo>
                  <a:lnTo>
                    <a:pt x="7695" y="7777"/>
                  </a:lnTo>
                  <a:lnTo>
                    <a:pt x="7787" y="7520"/>
                  </a:lnTo>
                  <a:lnTo>
                    <a:pt x="7880" y="7273"/>
                  </a:lnTo>
                  <a:lnTo>
                    <a:pt x="7951" y="7037"/>
                  </a:lnTo>
                  <a:lnTo>
                    <a:pt x="8013" y="6811"/>
                  </a:lnTo>
                  <a:lnTo>
                    <a:pt x="8106" y="6431"/>
                  </a:lnTo>
                  <a:lnTo>
                    <a:pt x="8188" y="6040"/>
                  </a:lnTo>
                  <a:lnTo>
                    <a:pt x="8249" y="5650"/>
                  </a:lnTo>
                  <a:lnTo>
                    <a:pt x="8290" y="5270"/>
                  </a:lnTo>
                  <a:lnTo>
                    <a:pt x="8321" y="4900"/>
                  </a:lnTo>
                  <a:lnTo>
                    <a:pt x="8342" y="4541"/>
                  </a:lnTo>
                  <a:lnTo>
                    <a:pt x="8352" y="4181"/>
                  </a:lnTo>
                  <a:lnTo>
                    <a:pt x="8342" y="3842"/>
                  </a:lnTo>
                  <a:lnTo>
                    <a:pt x="8321" y="3503"/>
                  </a:lnTo>
                  <a:lnTo>
                    <a:pt x="8280" y="3195"/>
                  </a:lnTo>
                  <a:lnTo>
                    <a:pt x="8239" y="2897"/>
                  </a:lnTo>
                  <a:lnTo>
                    <a:pt x="8177" y="2609"/>
                  </a:lnTo>
                  <a:lnTo>
                    <a:pt x="8106" y="2352"/>
                  </a:lnTo>
                  <a:lnTo>
                    <a:pt x="8013" y="2106"/>
                  </a:lnTo>
                  <a:lnTo>
                    <a:pt x="7921" y="1890"/>
                  </a:lnTo>
                  <a:lnTo>
                    <a:pt x="7818" y="1705"/>
                  </a:lnTo>
                  <a:lnTo>
                    <a:pt x="7695" y="1531"/>
                  </a:lnTo>
                  <a:lnTo>
                    <a:pt x="7551" y="1356"/>
                  </a:lnTo>
                  <a:lnTo>
                    <a:pt x="7397" y="1192"/>
                  </a:lnTo>
                  <a:lnTo>
                    <a:pt x="7232" y="1038"/>
                  </a:lnTo>
                  <a:lnTo>
                    <a:pt x="7058" y="883"/>
                  </a:lnTo>
                  <a:lnTo>
                    <a:pt x="6883" y="740"/>
                  </a:lnTo>
                  <a:lnTo>
                    <a:pt x="6708" y="616"/>
                  </a:lnTo>
                  <a:lnTo>
                    <a:pt x="6534" y="493"/>
                  </a:lnTo>
                  <a:lnTo>
                    <a:pt x="6215" y="288"/>
                  </a:lnTo>
                  <a:lnTo>
                    <a:pt x="5958" y="134"/>
                  </a:lnTo>
                  <a:lnTo>
                    <a:pt x="5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2148926" y="5032573"/>
              <a:ext cx="93927" cy="93446"/>
            </a:xfrm>
            <a:custGeom>
              <a:avLst/>
              <a:gdLst/>
              <a:ahLst/>
              <a:cxnLst/>
              <a:rect l="l" t="t" r="r" b="b"/>
              <a:pathLst>
                <a:path w="2148" h="2137" extrusionOk="0">
                  <a:moveTo>
                    <a:pt x="1079" y="0"/>
                  </a:moveTo>
                  <a:lnTo>
                    <a:pt x="966" y="10"/>
                  </a:lnTo>
                  <a:lnTo>
                    <a:pt x="864" y="21"/>
                  </a:lnTo>
                  <a:lnTo>
                    <a:pt x="761" y="51"/>
                  </a:lnTo>
                  <a:lnTo>
                    <a:pt x="658" y="82"/>
                  </a:lnTo>
                  <a:lnTo>
                    <a:pt x="566" y="134"/>
                  </a:lnTo>
                  <a:lnTo>
                    <a:pt x="473" y="185"/>
                  </a:lnTo>
                  <a:lnTo>
                    <a:pt x="391" y="247"/>
                  </a:lnTo>
                  <a:lnTo>
                    <a:pt x="319" y="308"/>
                  </a:lnTo>
                  <a:lnTo>
                    <a:pt x="247" y="390"/>
                  </a:lnTo>
                  <a:lnTo>
                    <a:pt x="186" y="473"/>
                  </a:lnTo>
                  <a:lnTo>
                    <a:pt x="134" y="555"/>
                  </a:lnTo>
                  <a:lnTo>
                    <a:pt x="93" y="657"/>
                  </a:lnTo>
                  <a:lnTo>
                    <a:pt x="52" y="750"/>
                  </a:lnTo>
                  <a:lnTo>
                    <a:pt x="31" y="853"/>
                  </a:lnTo>
                  <a:lnTo>
                    <a:pt x="11" y="955"/>
                  </a:lnTo>
                  <a:lnTo>
                    <a:pt x="1" y="1068"/>
                  </a:lnTo>
                  <a:lnTo>
                    <a:pt x="11" y="1181"/>
                  </a:lnTo>
                  <a:lnTo>
                    <a:pt x="31" y="1284"/>
                  </a:lnTo>
                  <a:lnTo>
                    <a:pt x="52" y="1387"/>
                  </a:lnTo>
                  <a:lnTo>
                    <a:pt x="93" y="1490"/>
                  </a:lnTo>
                  <a:lnTo>
                    <a:pt x="134" y="1582"/>
                  </a:lnTo>
                  <a:lnTo>
                    <a:pt x="186" y="1664"/>
                  </a:lnTo>
                  <a:lnTo>
                    <a:pt x="247" y="1746"/>
                  </a:lnTo>
                  <a:lnTo>
                    <a:pt x="319" y="1829"/>
                  </a:lnTo>
                  <a:lnTo>
                    <a:pt x="391" y="1890"/>
                  </a:lnTo>
                  <a:lnTo>
                    <a:pt x="473" y="1952"/>
                  </a:lnTo>
                  <a:lnTo>
                    <a:pt x="566" y="2013"/>
                  </a:lnTo>
                  <a:lnTo>
                    <a:pt x="658" y="2055"/>
                  </a:lnTo>
                  <a:lnTo>
                    <a:pt x="761" y="2096"/>
                  </a:lnTo>
                  <a:lnTo>
                    <a:pt x="864" y="2116"/>
                  </a:lnTo>
                  <a:lnTo>
                    <a:pt x="966" y="2137"/>
                  </a:lnTo>
                  <a:lnTo>
                    <a:pt x="1182" y="2137"/>
                  </a:lnTo>
                  <a:lnTo>
                    <a:pt x="1295" y="2116"/>
                  </a:lnTo>
                  <a:lnTo>
                    <a:pt x="1398" y="2096"/>
                  </a:lnTo>
                  <a:lnTo>
                    <a:pt x="1490" y="2055"/>
                  </a:lnTo>
                  <a:lnTo>
                    <a:pt x="1583" y="2013"/>
                  </a:lnTo>
                  <a:lnTo>
                    <a:pt x="1675" y="1952"/>
                  </a:lnTo>
                  <a:lnTo>
                    <a:pt x="1757" y="1890"/>
                  </a:lnTo>
                  <a:lnTo>
                    <a:pt x="1829" y="1829"/>
                  </a:lnTo>
                  <a:lnTo>
                    <a:pt x="1901" y="1746"/>
                  </a:lnTo>
                  <a:lnTo>
                    <a:pt x="1963" y="1664"/>
                  </a:lnTo>
                  <a:lnTo>
                    <a:pt x="2014" y="1582"/>
                  </a:lnTo>
                  <a:lnTo>
                    <a:pt x="2055" y="1490"/>
                  </a:lnTo>
                  <a:lnTo>
                    <a:pt x="2096" y="1387"/>
                  </a:lnTo>
                  <a:lnTo>
                    <a:pt x="2127" y="1284"/>
                  </a:lnTo>
                  <a:lnTo>
                    <a:pt x="2137" y="1181"/>
                  </a:lnTo>
                  <a:lnTo>
                    <a:pt x="2148" y="1068"/>
                  </a:lnTo>
                  <a:lnTo>
                    <a:pt x="2137" y="955"/>
                  </a:lnTo>
                  <a:lnTo>
                    <a:pt x="2127" y="853"/>
                  </a:lnTo>
                  <a:lnTo>
                    <a:pt x="2096" y="750"/>
                  </a:lnTo>
                  <a:lnTo>
                    <a:pt x="2055" y="657"/>
                  </a:lnTo>
                  <a:lnTo>
                    <a:pt x="2014" y="555"/>
                  </a:lnTo>
                  <a:lnTo>
                    <a:pt x="1963" y="473"/>
                  </a:lnTo>
                  <a:lnTo>
                    <a:pt x="1901" y="390"/>
                  </a:lnTo>
                  <a:lnTo>
                    <a:pt x="1829" y="308"/>
                  </a:lnTo>
                  <a:lnTo>
                    <a:pt x="1757" y="247"/>
                  </a:lnTo>
                  <a:lnTo>
                    <a:pt x="1675" y="185"/>
                  </a:lnTo>
                  <a:lnTo>
                    <a:pt x="1583" y="134"/>
                  </a:lnTo>
                  <a:lnTo>
                    <a:pt x="1490" y="82"/>
                  </a:lnTo>
                  <a:lnTo>
                    <a:pt x="1398" y="51"/>
                  </a:lnTo>
                  <a:lnTo>
                    <a:pt x="1295" y="21"/>
                  </a:lnTo>
                  <a:lnTo>
                    <a:pt x="1182" y="10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2148926" y="4568047"/>
              <a:ext cx="93927" cy="93489"/>
            </a:xfrm>
            <a:custGeom>
              <a:avLst/>
              <a:gdLst/>
              <a:ahLst/>
              <a:cxnLst/>
              <a:rect l="l" t="t" r="r" b="b"/>
              <a:pathLst>
                <a:path w="2148" h="2138" extrusionOk="0">
                  <a:moveTo>
                    <a:pt x="966" y="1"/>
                  </a:moveTo>
                  <a:lnTo>
                    <a:pt x="864" y="21"/>
                  </a:lnTo>
                  <a:lnTo>
                    <a:pt x="761" y="42"/>
                  </a:lnTo>
                  <a:lnTo>
                    <a:pt x="658" y="83"/>
                  </a:lnTo>
                  <a:lnTo>
                    <a:pt x="566" y="124"/>
                  </a:lnTo>
                  <a:lnTo>
                    <a:pt x="473" y="176"/>
                  </a:lnTo>
                  <a:lnTo>
                    <a:pt x="391" y="237"/>
                  </a:lnTo>
                  <a:lnTo>
                    <a:pt x="319" y="309"/>
                  </a:lnTo>
                  <a:lnTo>
                    <a:pt x="247" y="381"/>
                  </a:lnTo>
                  <a:lnTo>
                    <a:pt x="186" y="463"/>
                  </a:lnTo>
                  <a:lnTo>
                    <a:pt x="134" y="556"/>
                  </a:lnTo>
                  <a:lnTo>
                    <a:pt x="93" y="648"/>
                  </a:lnTo>
                  <a:lnTo>
                    <a:pt x="52" y="751"/>
                  </a:lnTo>
                  <a:lnTo>
                    <a:pt x="31" y="854"/>
                  </a:lnTo>
                  <a:lnTo>
                    <a:pt x="11" y="956"/>
                  </a:lnTo>
                  <a:lnTo>
                    <a:pt x="1" y="1069"/>
                  </a:lnTo>
                  <a:lnTo>
                    <a:pt x="11" y="1172"/>
                  </a:lnTo>
                  <a:lnTo>
                    <a:pt x="31" y="1285"/>
                  </a:lnTo>
                  <a:lnTo>
                    <a:pt x="52" y="1388"/>
                  </a:lnTo>
                  <a:lnTo>
                    <a:pt x="93" y="1480"/>
                  </a:lnTo>
                  <a:lnTo>
                    <a:pt x="134" y="1573"/>
                  </a:lnTo>
                  <a:lnTo>
                    <a:pt x="186" y="1665"/>
                  </a:lnTo>
                  <a:lnTo>
                    <a:pt x="247" y="1747"/>
                  </a:lnTo>
                  <a:lnTo>
                    <a:pt x="319" y="1819"/>
                  </a:lnTo>
                  <a:lnTo>
                    <a:pt x="391" y="1891"/>
                  </a:lnTo>
                  <a:lnTo>
                    <a:pt x="473" y="1953"/>
                  </a:lnTo>
                  <a:lnTo>
                    <a:pt x="566" y="2004"/>
                  </a:lnTo>
                  <a:lnTo>
                    <a:pt x="658" y="2055"/>
                  </a:lnTo>
                  <a:lnTo>
                    <a:pt x="761" y="2086"/>
                  </a:lnTo>
                  <a:lnTo>
                    <a:pt x="864" y="2117"/>
                  </a:lnTo>
                  <a:lnTo>
                    <a:pt x="966" y="2127"/>
                  </a:lnTo>
                  <a:lnTo>
                    <a:pt x="1079" y="2138"/>
                  </a:lnTo>
                  <a:lnTo>
                    <a:pt x="1182" y="2127"/>
                  </a:lnTo>
                  <a:lnTo>
                    <a:pt x="1295" y="2117"/>
                  </a:lnTo>
                  <a:lnTo>
                    <a:pt x="1398" y="2086"/>
                  </a:lnTo>
                  <a:lnTo>
                    <a:pt x="1490" y="2055"/>
                  </a:lnTo>
                  <a:lnTo>
                    <a:pt x="1583" y="2004"/>
                  </a:lnTo>
                  <a:lnTo>
                    <a:pt x="1675" y="1953"/>
                  </a:lnTo>
                  <a:lnTo>
                    <a:pt x="1757" y="1891"/>
                  </a:lnTo>
                  <a:lnTo>
                    <a:pt x="1829" y="1819"/>
                  </a:lnTo>
                  <a:lnTo>
                    <a:pt x="1901" y="1747"/>
                  </a:lnTo>
                  <a:lnTo>
                    <a:pt x="1963" y="1665"/>
                  </a:lnTo>
                  <a:lnTo>
                    <a:pt x="2014" y="1573"/>
                  </a:lnTo>
                  <a:lnTo>
                    <a:pt x="2055" y="1480"/>
                  </a:lnTo>
                  <a:lnTo>
                    <a:pt x="2096" y="1388"/>
                  </a:lnTo>
                  <a:lnTo>
                    <a:pt x="2127" y="1285"/>
                  </a:lnTo>
                  <a:lnTo>
                    <a:pt x="2137" y="1172"/>
                  </a:lnTo>
                  <a:lnTo>
                    <a:pt x="2148" y="1069"/>
                  </a:lnTo>
                  <a:lnTo>
                    <a:pt x="2137" y="956"/>
                  </a:lnTo>
                  <a:lnTo>
                    <a:pt x="2127" y="854"/>
                  </a:lnTo>
                  <a:lnTo>
                    <a:pt x="2096" y="751"/>
                  </a:lnTo>
                  <a:lnTo>
                    <a:pt x="2055" y="648"/>
                  </a:lnTo>
                  <a:lnTo>
                    <a:pt x="2014" y="556"/>
                  </a:lnTo>
                  <a:lnTo>
                    <a:pt x="1963" y="463"/>
                  </a:lnTo>
                  <a:lnTo>
                    <a:pt x="1901" y="381"/>
                  </a:lnTo>
                  <a:lnTo>
                    <a:pt x="1829" y="309"/>
                  </a:lnTo>
                  <a:lnTo>
                    <a:pt x="1757" y="237"/>
                  </a:lnTo>
                  <a:lnTo>
                    <a:pt x="1675" y="176"/>
                  </a:lnTo>
                  <a:lnTo>
                    <a:pt x="1583" y="124"/>
                  </a:lnTo>
                  <a:lnTo>
                    <a:pt x="1490" y="83"/>
                  </a:lnTo>
                  <a:lnTo>
                    <a:pt x="1398" y="42"/>
                  </a:lnTo>
                  <a:lnTo>
                    <a:pt x="1295" y="21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2148926" y="4135486"/>
              <a:ext cx="93927" cy="93446"/>
            </a:xfrm>
            <a:custGeom>
              <a:avLst/>
              <a:gdLst/>
              <a:ahLst/>
              <a:cxnLst/>
              <a:rect l="l" t="t" r="r" b="b"/>
              <a:pathLst>
                <a:path w="2148" h="2137" extrusionOk="0">
                  <a:moveTo>
                    <a:pt x="966" y="0"/>
                  </a:moveTo>
                  <a:lnTo>
                    <a:pt x="864" y="21"/>
                  </a:lnTo>
                  <a:lnTo>
                    <a:pt x="761" y="41"/>
                  </a:lnTo>
                  <a:lnTo>
                    <a:pt x="658" y="82"/>
                  </a:lnTo>
                  <a:lnTo>
                    <a:pt x="566" y="123"/>
                  </a:lnTo>
                  <a:lnTo>
                    <a:pt x="473" y="175"/>
                  </a:lnTo>
                  <a:lnTo>
                    <a:pt x="391" y="236"/>
                  </a:lnTo>
                  <a:lnTo>
                    <a:pt x="319" y="308"/>
                  </a:lnTo>
                  <a:lnTo>
                    <a:pt x="247" y="391"/>
                  </a:lnTo>
                  <a:lnTo>
                    <a:pt x="186" y="473"/>
                  </a:lnTo>
                  <a:lnTo>
                    <a:pt x="134" y="555"/>
                  </a:lnTo>
                  <a:lnTo>
                    <a:pt x="93" y="647"/>
                  </a:lnTo>
                  <a:lnTo>
                    <a:pt x="52" y="750"/>
                  </a:lnTo>
                  <a:lnTo>
                    <a:pt x="31" y="853"/>
                  </a:lnTo>
                  <a:lnTo>
                    <a:pt x="11" y="956"/>
                  </a:lnTo>
                  <a:lnTo>
                    <a:pt x="1" y="1069"/>
                  </a:lnTo>
                  <a:lnTo>
                    <a:pt x="11" y="1171"/>
                  </a:lnTo>
                  <a:lnTo>
                    <a:pt x="31" y="1284"/>
                  </a:lnTo>
                  <a:lnTo>
                    <a:pt x="52" y="1387"/>
                  </a:lnTo>
                  <a:lnTo>
                    <a:pt x="93" y="1479"/>
                  </a:lnTo>
                  <a:lnTo>
                    <a:pt x="134" y="1572"/>
                  </a:lnTo>
                  <a:lnTo>
                    <a:pt x="186" y="1664"/>
                  </a:lnTo>
                  <a:lnTo>
                    <a:pt x="247" y="1747"/>
                  </a:lnTo>
                  <a:lnTo>
                    <a:pt x="319" y="1818"/>
                  </a:lnTo>
                  <a:lnTo>
                    <a:pt x="391" y="1890"/>
                  </a:lnTo>
                  <a:lnTo>
                    <a:pt x="473" y="1952"/>
                  </a:lnTo>
                  <a:lnTo>
                    <a:pt x="566" y="2003"/>
                  </a:lnTo>
                  <a:lnTo>
                    <a:pt x="658" y="2055"/>
                  </a:lnTo>
                  <a:lnTo>
                    <a:pt x="761" y="2086"/>
                  </a:lnTo>
                  <a:lnTo>
                    <a:pt x="864" y="2116"/>
                  </a:lnTo>
                  <a:lnTo>
                    <a:pt x="966" y="2127"/>
                  </a:lnTo>
                  <a:lnTo>
                    <a:pt x="1079" y="2137"/>
                  </a:lnTo>
                  <a:lnTo>
                    <a:pt x="1182" y="2127"/>
                  </a:lnTo>
                  <a:lnTo>
                    <a:pt x="1295" y="2116"/>
                  </a:lnTo>
                  <a:lnTo>
                    <a:pt x="1398" y="2086"/>
                  </a:lnTo>
                  <a:lnTo>
                    <a:pt x="1490" y="2055"/>
                  </a:lnTo>
                  <a:lnTo>
                    <a:pt x="1583" y="2003"/>
                  </a:lnTo>
                  <a:lnTo>
                    <a:pt x="1675" y="1952"/>
                  </a:lnTo>
                  <a:lnTo>
                    <a:pt x="1757" y="1890"/>
                  </a:lnTo>
                  <a:lnTo>
                    <a:pt x="1829" y="1818"/>
                  </a:lnTo>
                  <a:lnTo>
                    <a:pt x="1901" y="1747"/>
                  </a:lnTo>
                  <a:lnTo>
                    <a:pt x="1963" y="1664"/>
                  </a:lnTo>
                  <a:lnTo>
                    <a:pt x="2014" y="1572"/>
                  </a:lnTo>
                  <a:lnTo>
                    <a:pt x="2055" y="1479"/>
                  </a:lnTo>
                  <a:lnTo>
                    <a:pt x="2096" y="1387"/>
                  </a:lnTo>
                  <a:lnTo>
                    <a:pt x="2127" y="1284"/>
                  </a:lnTo>
                  <a:lnTo>
                    <a:pt x="2137" y="1171"/>
                  </a:lnTo>
                  <a:lnTo>
                    <a:pt x="2148" y="1069"/>
                  </a:lnTo>
                  <a:lnTo>
                    <a:pt x="2137" y="956"/>
                  </a:lnTo>
                  <a:lnTo>
                    <a:pt x="2127" y="853"/>
                  </a:lnTo>
                  <a:lnTo>
                    <a:pt x="2096" y="750"/>
                  </a:lnTo>
                  <a:lnTo>
                    <a:pt x="2055" y="647"/>
                  </a:lnTo>
                  <a:lnTo>
                    <a:pt x="2014" y="555"/>
                  </a:lnTo>
                  <a:lnTo>
                    <a:pt x="1963" y="473"/>
                  </a:lnTo>
                  <a:lnTo>
                    <a:pt x="1901" y="391"/>
                  </a:lnTo>
                  <a:lnTo>
                    <a:pt x="1829" y="308"/>
                  </a:lnTo>
                  <a:lnTo>
                    <a:pt x="1757" y="236"/>
                  </a:lnTo>
                  <a:lnTo>
                    <a:pt x="1675" y="175"/>
                  </a:lnTo>
                  <a:lnTo>
                    <a:pt x="1583" y="123"/>
                  </a:lnTo>
                  <a:lnTo>
                    <a:pt x="1490" y="82"/>
                  </a:lnTo>
                  <a:lnTo>
                    <a:pt x="1398" y="41"/>
                  </a:lnTo>
                  <a:lnTo>
                    <a:pt x="1295" y="21"/>
                  </a:lnTo>
                  <a:lnTo>
                    <a:pt x="11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1904090" y="3313874"/>
              <a:ext cx="338757" cy="710222"/>
            </a:xfrm>
            <a:custGeom>
              <a:avLst/>
              <a:gdLst/>
              <a:ahLst/>
              <a:cxnLst/>
              <a:rect l="l" t="t" r="r" b="b"/>
              <a:pathLst>
                <a:path w="7747" h="16242" extrusionOk="0">
                  <a:moveTo>
                    <a:pt x="3802" y="0"/>
                  </a:moveTo>
                  <a:lnTo>
                    <a:pt x="3627" y="10"/>
                  </a:lnTo>
                  <a:lnTo>
                    <a:pt x="3453" y="31"/>
                  </a:lnTo>
                  <a:lnTo>
                    <a:pt x="3288" y="62"/>
                  </a:lnTo>
                  <a:lnTo>
                    <a:pt x="3124" y="103"/>
                  </a:lnTo>
                  <a:lnTo>
                    <a:pt x="2970" y="144"/>
                  </a:lnTo>
                  <a:lnTo>
                    <a:pt x="2816" y="195"/>
                  </a:lnTo>
                  <a:lnTo>
                    <a:pt x="2549" y="308"/>
                  </a:lnTo>
                  <a:lnTo>
                    <a:pt x="2323" y="421"/>
                  </a:lnTo>
                  <a:lnTo>
                    <a:pt x="2148" y="514"/>
                  </a:lnTo>
                  <a:lnTo>
                    <a:pt x="1994" y="606"/>
                  </a:lnTo>
                  <a:lnTo>
                    <a:pt x="1953" y="853"/>
                  </a:lnTo>
                  <a:lnTo>
                    <a:pt x="1819" y="1479"/>
                  </a:lnTo>
                  <a:lnTo>
                    <a:pt x="1727" y="1890"/>
                  </a:lnTo>
                  <a:lnTo>
                    <a:pt x="1624" y="2322"/>
                  </a:lnTo>
                  <a:lnTo>
                    <a:pt x="1511" y="2774"/>
                  </a:lnTo>
                  <a:lnTo>
                    <a:pt x="1398" y="3216"/>
                  </a:lnTo>
                  <a:lnTo>
                    <a:pt x="1264" y="3657"/>
                  </a:lnTo>
                  <a:lnTo>
                    <a:pt x="1110" y="4130"/>
                  </a:lnTo>
                  <a:lnTo>
                    <a:pt x="782" y="5116"/>
                  </a:lnTo>
                  <a:lnTo>
                    <a:pt x="443" y="6112"/>
                  </a:lnTo>
                  <a:lnTo>
                    <a:pt x="124" y="7027"/>
                  </a:lnTo>
                  <a:lnTo>
                    <a:pt x="93" y="7140"/>
                  </a:lnTo>
                  <a:lnTo>
                    <a:pt x="63" y="7263"/>
                  </a:lnTo>
                  <a:lnTo>
                    <a:pt x="42" y="7397"/>
                  </a:lnTo>
                  <a:lnTo>
                    <a:pt x="21" y="7540"/>
                  </a:lnTo>
                  <a:lnTo>
                    <a:pt x="1" y="7849"/>
                  </a:lnTo>
                  <a:lnTo>
                    <a:pt x="11" y="8198"/>
                  </a:lnTo>
                  <a:lnTo>
                    <a:pt x="32" y="8568"/>
                  </a:lnTo>
                  <a:lnTo>
                    <a:pt x="83" y="8958"/>
                  </a:lnTo>
                  <a:lnTo>
                    <a:pt x="145" y="9359"/>
                  </a:lnTo>
                  <a:lnTo>
                    <a:pt x="227" y="9780"/>
                  </a:lnTo>
                  <a:lnTo>
                    <a:pt x="319" y="10201"/>
                  </a:lnTo>
                  <a:lnTo>
                    <a:pt x="432" y="10622"/>
                  </a:lnTo>
                  <a:lnTo>
                    <a:pt x="556" y="11033"/>
                  </a:lnTo>
                  <a:lnTo>
                    <a:pt x="689" y="11444"/>
                  </a:lnTo>
                  <a:lnTo>
                    <a:pt x="833" y="11824"/>
                  </a:lnTo>
                  <a:lnTo>
                    <a:pt x="987" y="12194"/>
                  </a:lnTo>
                  <a:lnTo>
                    <a:pt x="1151" y="12533"/>
                  </a:lnTo>
                  <a:lnTo>
                    <a:pt x="1326" y="12841"/>
                  </a:lnTo>
                  <a:lnTo>
                    <a:pt x="1511" y="13129"/>
                  </a:lnTo>
                  <a:lnTo>
                    <a:pt x="1706" y="13427"/>
                  </a:lnTo>
                  <a:lnTo>
                    <a:pt x="2107" y="14023"/>
                  </a:lnTo>
                  <a:lnTo>
                    <a:pt x="2518" y="14588"/>
                  </a:lnTo>
                  <a:lnTo>
                    <a:pt x="2918" y="15122"/>
                  </a:lnTo>
                  <a:lnTo>
                    <a:pt x="3268" y="15574"/>
                  </a:lnTo>
                  <a:lnTo>
                    <a:pt x="3545" y="15933"/>
                  </a:lnTo>
                  <a:lnTo>
                    <a:pt x="3802" y="16241"/>
                  </a:lnTo>
                  <a:lnTo>
                    <a:pt x="4439" y="15461"/>
                  </a:lnTo>
                  <a:lnTo>
                    <a:pt x="5045" y="14721"/>
                  </a:lnTo>
                  <a:lnTo>
                    <a:pt x="5672" y="13971"/>
                  </a:lnTo>
                  <a:lnTo>
                    <a:pt x="5743" y="13879"/>
                  </a:lnTo>
                  <a:lnTo>
                    <a:pt x="5826" y="13766"/>
                  </a:lnTo>
                  <a:lnTo>
                    <a:pt x="5990" y="13519"/>
                  </a:lnTo>
                  <a:lnTo>
                    <a:pt x="6165" y="13221"/>
                  </a:lnTo>
                  <a:lnTo>
                    <a:pt x="6329" y="12903"/>
                  </a:lnTo>
                  <a:lnTo>
                    <a:pt x="6504" y="12554"/>
                  </a:lnTo>
                  <a:lnTo>
                    <a:pt x="6678" y="12184"/>
                  </a:lnTo>
                  <a:lnTo>
                    <a:pt x="7007" y="11454"/>
                  </a:lnTo>
                  <a:lnTo>
                    <a:pt x="7295" y="10756"/>
                  </a:lnTo>
                  <a:lnTo>
                    <a:pt x="7531" y="10181"/>
                  </a:lnTo>
                  <a:lnTo>
                    <a:pt x="7747" y="9626"/>
                  </a:lnTo>
                  <a:lnTo>
                    <a:pt x="7675" y="9246"/>
                  </a:lnTo>
                  <a:lnTo>
                    <a:pt x="7510" y="8342"/>
                  </a:lnTo>
                  <a:lnTo>
                    <a:pt x="7408" y="7797"/>
                  </a:lnTo>
                  <a:lnTo>
                    <a:pt x="7295" y="7263"/>
                  </a:lnTo>
                  <a:lnTo>
                    <a:pt x="7182" y="6760"/>
                  </a:lnTo>
                  <a:lnTo>
                    <a:pt x="7079" y="6359"/>
                  </a:lnTo>
                  <a:lnTo>
                    <a:pt x="6956" y="5969"/>
                  </a:lnTo>
                  <a:lnTo>
                    <a:pt x="6812" y="5527"/>
                  </a:lnTo>
                  <a:lnTo>
                    <a:pt x="6473" y="4520"/>
                  </a:lnTo>
                  <a:lnTo>
                    <a:pt x="6298" y="3986"/>
                  </a:lnTo>
                  <a:lnTo>
                    <a:pt x="6134" y="3462"/>
                  </a:lnTo>
                  <a:lnTo>
                    <a:pt x="5990" y="2948"/>
                  </a:lnTo>
                  <a:lnTo>
                    <a:pt x="5867" y="2476"/>
                  </a:lnTo>
                  <a:lnTo>
                    <a:pt x="5682" y="1664"/>
                  </a:lnTo>
                  <a:lnTo>
                    <a:pt x="5538" y="1058"/>
                  </a:lnTo>
                  <a:lnTo>
                    <a:pt x="5404" y="545"/>
                  </a:lnTo>
                  <a:lnTo>
                    <a:pt x="5281" y="452"/>
                  </a:lnTo>
                  <a:lnTo>
                    <a:pt x="5148" y="370"/>
                  </a:lnTo>
                  <a:lnTo>
                    <a:pt x="4952" y="278"/>
                  </a:lnTo>
                  <a:lnTo>
                    <a:pt x="4716" y="175"/>
                  </a:lnTo>
                  <a:lnTo>
                    <a:pt x="4583" y="134"/>
                  </a:lnTo>
                  <a:lnTo>
                    <a:pt x="4449" y="93"/>
                  </a:lnTo>
                  <a:lnTo>
                    <a:pt x="4295" y="52"/>
                  </a:lnTo>
                  <a:lnTo>
                    <a:pt x="4141" y="31"/>
                  </a:lnTo>
                  <a:lnTo>
                    <a:pt x="3976" y="10"/>
                  </a:lnTo>
                  <a:lnTo>
                    <a:pt x="3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1899148" y="3009743"/>
              <a:ext cx="312258" cy="376494"/>
            </a:xfrm>
            <a:custGeom>
              <a:avLst/>
              <a:gdLst/>
              <a:ahLst/>
              <a:cxnLst/>
              <a:rect l="l" t="t" r="r" b="b"/>
              <a:pathLst>
                <a:path w="7141" h="8610" extrusionOk="0">
                  <a:moveTo>
                    <a:pt x="3576" y="0"/>
                  </a:moveTo>
                  <a:lnTo>
                    <a:pt x="3381" y="11"/>
                  </a:lnTo>
                  <a:lnTo>
                    <a:pt x="2179" y="83"/>
                  </a:lnTo>
                  <a:lnTo>
                    <a:pt x="1377" y="144"/>
                  </a:lnTo>
                  <a:lnTo>
                    <a:pt x="1182" y="514"/>
                  </a:lnTo>
                  <a:lnTo>
                    <a:pt x="1008" y="894"/>
                  </a:lnTo>
                  <a:lnTo>
                    <a:pt x="854" y="1285"/>
                  </a:lnTo>
                  <a:lnTo>
                    <a:pt x="720" y="1675"/>
                  </a:lnTo>
                  <a:lnTo>
                    <a:pt x="597" y="2065"/>
                  </a:lnTo>
                  <a:lnTo>
                    <a:pt x="484" y="2445"/>
                  </a:lnTo>
                  <a:lnTo>
                    <a:pt x="391" y="2825"/>
                  </a:lnTo>
                  <a:lnTo>
                    <a:pt x="309" y="3195"/>
                  </a:lnTo>
                  <a:lnTo>
                    <a:pt x="247" y="3555"/>
                  </a:lnTo>
                  <a:lnTo>
                    <a:pt x="186" y="3904"/>
                  </a:lnTo>
                  <a:lnTo>
                    <a:pt x="93" y="4531"/>
                  </a:lnTo>
                  <a:lnTo>
                    <a:pt x="42" y="5055"/>
                  </a:lnTo>
                  <a:lnTo>
                    <a:pt x="1" y="5445"/>
                  </a:lnTo>
                  <a:lnTo>
                    <a:pt x="1" y="5609"/>
                  </a:lnTo>
                  <a:lnTo>
                    <a:pt x="1" y="5774"/>
                  </a:lnTo>
                  <a:lnTo>
                    <a:pt x="11" y="5938"/>
                  </a:lnTo>
                  <a:lnTo>
                    <a:pt x="42" y="6102"/>
                  </a:lnTo>
                  <a:lnTo>
                    <a:pt x="73" y="6267"/>
                  </a:lnTo>
                  <a:lnTo>
                    <a:pt x="114" y="6421"/>
                  </a:lnTo>
                  <a:lnTo>
                    <a:pt x="165" y="6585"/>
                  </a:lnTo>
                  <a:lnTo>
                    <a:pt x="217" y="6739"/>
                  </a:lnTo>
                  <a:lnTo>
                    <a:pt x="278" y="6894"/>
                  </a:lnTo>
                  <a:lnTo>
                    <a:pt x="350" y="7037"/>
                  </a:lnTo>
                  <a:lnTo>
                    <a:pt x="504" y="7325"/>
                  </a:lnTo>
                  <a:lnTo>
                    <a:pt x="669" y="7592"/>
                  </a:lnTo>
                  <a:lnTo>
                    <a:pt x="843" y="7828"/>
                  </a:lnTo>
                  <a:lnTo>
                    <a:pt x="925" y="7931"/>
                  </a:lnTo>
                  <a:lnTo>
                    <a:pt x="1018" y="8034"/>
                  </a:lnTo>
                  <a:lnTo>
                    <a:pt x="1110" y="8116"/>
                  </a:lnTo>
                  <a:lnTo>
                    <a:pt x="1203" y="8188"/>
                  </a:lnTo>
                  <a:lnTo>
                    <a:pt x="1295" y="8250"/>
                  </a:lnTo>
                  <a:lnTo>
                    <a:pt x="1377" y="8301"/>
                  </a:lnTo>
                  <a:lnTo>
                    <a:pt x="1552" y="8393"/>
                  </a:lnTo>
                  <a:lnTo>
                    <a:pt x="1696" y="8445"/>
                  </a:lnTo>
                  <a:lnTo>
                    <a:pt x="1809" y="8476"/>
                  </a:lnTo>
                  <a:lnTo>
                    <a:pt x="1912" y="8496"/>
                  </a:lnTo>
                  <a:lnTo>
                    <a:pt x="2055" y="8424"/>
                  </a:lnTo>
                  <a:lnTo>
                    <a:pt x="2240" y="8352"/>
                  </a:lnTo>
                  <a:lnTo>
                    <a:pt x="2466" y="8260"/>
                  </a:lnTo>
                  <a:lnTo>
                    <a:pt x="2744" y="8178"/>
                  </a:lnTo>
                  <a:lnTo>
                    <a:pt x="2898" y="8137"/>
                  </a:lnTo>
                  <a:lnTo>
                    <a:pt x="3062" y="8106"/>
                  </a:lnTo>
                  <a:lnTo>
                    <a:pt x="3237" y="8075"/>
                  </a:lnTo>
                  <a:lnTo>
                    <a:pt x="3411" y="8054"/>
                  </a:lnTo>
                  <a:lnTo>
                    <a:pt x="3596" y="8034"/>
                  </a:lnTo>
                  <a:lnTo>
                    <a:pt x="3966" y="8034"/>
                  </a:lnTo>
                  <a:lnTo>
                    <a:pt x="4151" y="8054"/>
                  </a:lnTo>
                  <a:lnTo>
                    <a:pt x="4336" y="8085"/>
                  </a:lnTo>
                  <a:lnTo>
                    <a:pt x="4521" y="8116"/>
                  </a:lnTo>
                  <a:lnTo>
                    <a:pt x="4685" y="8167"/>
                  </a:lnTo>
                  <a:lnTo>
                    <a:pt x="4860" y="8208"/>
                  </a:lnTo>
                  <a:lnTo>
                    <a:pt x="5158" y="8321"/>
                  </a:lnTo>
                  <a:lnTo>
                    <a:pt x="5415" y="8424"/>
                  </a:lnTo>
                  <a:lnTo>
                    <a:pt x="5620" y="8517"/>
                  </a:lnTo>
                  <a:lnTo>
                    <a:pt x="5795" y="8609"/>
                  </a:lnTo>
                  <a:lnTo>
                    <a:pt x="5918" y="8496"/>
                  </a:lnTo>
                  <a:lnTo>
                    <a:pt x="6062" y="8383"/>
                  </a:lnTo>
                  <a:lnTo>
                    <a:pt x="6226" y="8219"/>
                  </a:lnTo>
                  <a:lnTo>
                    <a:pt x="6401" y="8024"/>
                  </a:lnTo>
                  <a:lnTo>
                    <a:pt x="6493" y="7911"/>
                  </a:lnTo>
                  <a:lnTo>
                    <a:pt x="6576" y="7798"/>
                  </a:lnTo>
                  <a:lnTo>
                    <a:pt x="6658" y="7674"/>
                  </a:lnTo>
                  <a:lnTo>
                    <a:pt x="6730" y="7551"/>
                  </a:lnTo>
                  <a:lnTo>
                    <a:pt x="6802" y="7428"/>
                  </a:lnTo>
                  <a:lnTo>
                    <a:pt x="6853" y="7294"/>
                  </a:lnTo>
                  <a:lnTo>
                    <a:pt x="6904" y="7171"/>
                  </a:lnTo>
                  <a:lnTo>
                    <a:pt x="6966" y="7017"/>
                  </a:lnTo>
                  <a:lnTo>
                    <a:pt x="7028" y="6801"/>
                  </a:lnTo>
                  <a:lnTo>
                    <a:pt x="7058" y="6678"/>
                  </a:lnTo>
                  <a:lnTo>
                    <a:pt x="7089" y="6534"/>
                  </a:lnTo>
                  <a:lnTo>
                    <a:pt x="7110" y="6370"/>
                  </a:lnTo>
                  <a:lnTo>
                    <a:pt x="7130" y="6185"/>
                  </a:lnTo>
                  <a:lnTo>
                    <a:pt x="7141" y="5979"/>
                  </a:lnTo>
                  <a:lnTo>
                    <a:pt x="7141" y="5763"/>
                  </a:lnTo>
                  <a:lnTo>
                    <a:pt x="7141" y="5517"/>
                  </a:lnTo>
                  <a:lnTo>
                    <a:pt x="7120" y="5240"/>
                  </a:lnTo>
                  <a:lnTo>
                    <a:pt x="7089" y="4942"/>
                  </a:lnTo>
                  <a:lnTo>
                    <a:pt x="7048" y="4623"/>
                  </a:lnTo>
                  <a:lnTo>
                    <a:pt x="6986" y="4274"/>
                  </a:lnTo>
                  <a:lnTo>
                    <a:pt x="6904" y="3914"/>
                  </a:lnTo>
                  <a:lnTo>
                    <a:pt x="6812" y="3545"/>
                  </a:lnTo>
                  <a:lnTo>
                    <a:pt x="6709" y="3175"/>
                  </a:lnTo>
                  <a:lnTo>
                    <a:pt x="6606" y="2805"/>
                  </a:lnTo>
                  <a:lnTo>
                    <a:pt x="6483" y="2445"/>
                  </a:lnTo>
                  <a:lnTo>
                    <a:pt x="6247" y="1767"/>
                  </a:lnTo>
                  <a:lnTo>
                    <a:pt x="6021" y="1161"/>
                  </a:lnTo>
                  <a:lnTo>
                    <a:pt x="5826" y="689"/>
                  </a:lnTo>
                  <a:lnTo>
                    <a:pt x="5641" y="257"/>
                  </a:lnTo>
                  <a:lnTo>
                    <a:pt x="5435" y="216"/>
                  </a:lnTo>
                  <a:lnTo>
                    <a:pt x="5199" y="165"/>
                  </a:lnTo>
                  <a:lnTo>
                    <a:pt x="4901" y="113"/>
                  </a:lnTo>
                  <a:lnTo>
                    <a:pt x="4552" y="62"/>
                  </a:lnTo>
                  <a:lnTo>
                    <a:pt x="4172" y="31"/>
                  </a:lnTo>
                  <a:lnTo>
                    <a:pt x="3771" y="11"/>
                  </a:lnTo>
                  <a:lnTo>
                    <a:pt x="35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1423907" y="2781087"/>
              <a:ext cx="646424" cy="1242998"/>
            </a:xfrm>
            <a:custGeom>
              <a:avLst/>
              <a:gdLst/>
              <a:ahLst/>
              <a:cxnLst/>
              <a:rect l="l" t="t" r="r" b="b"/>
              <a:pathLst>
                <a:path w="14783" h="28426" extrusionOk="0">
                  <a:moveTo>
                    <a:pt x="6801" y="1"/>
                  </a:moveTo>
                  <a:lnTo>
                    <a:pt x="5856" y="175"/>
                  </a:lnTo>
                  <a:lnTo>
                    <a:pt x="5743" y="206"/>
                  </a:lnTo>
                  <a:lnTo>
                    <a:pt x="5609" y="237"/>
                  </a:lnTo>
                  <a:lnTo>
                    <a:pt x="5465" y="288"/>
                  </a:lnTo>
                  <a:lnTo>
                    <a:pt x="5311" y="350"/>
                  </a:lnTo>
                  <a:lnTo>
                    <a:pt x="4962" y="504"/>
                  </a:lnTo>
                  <a:lnTo>
                    <a:pt x="4582" y="709"/>
                  </a:lnTo>
                  <a:lnTo>
                    <a:pt x="4376" y="822"/>
                  </a:lnTo>
                  <a:lnTo>
                    <a:pt x="4171" y="946"/>
                  </a:lnTo>
                  <a:lnTo>
                    <a:pt x="3966" y="1079"/>
                  </a:lnTo>
                  <a:lnTo>
                    <a:pt x="3750" y="1233"/>
                  </a:lnTo>
                  <a:lnTo>
                    <a:pt x="3524" y="1387"/>
                  </a:lnTo>
                  <a:lnTo>
                    <a:pt x="3308" y="1552"/>
                  </a:lnTo>
                  <a:lnTo>
                    <a:pt x="3092" y="1726"/>
                  </a:lnTo>
                  <a:lnTo>
                    <a:pt x="2866" y="1911"/>
                  </a:lnTo>
                  <a:lnTo>
                    <a:pt x="2651" y="2106"/>
                  </a:lnTo>
                  <a:lnTo>
                    <a:pt x="2435" y="2312"/>
                  </a:lnTo>
                  <a:lnTo>
                    <a:pt x="2219" y="2528"/>
                  </a:lnTo>
                  <a:lnTo>
                    <a:pt x="2014" y="2754"/>
                  </a:lnTo>
                  <a:lnTo>
                    <a:pt x="1808" y="2990"/>
                  </a:lnTo>
                  <a:lnTo>
                    <a:pt x="1613" y="3226"/>
                  </a:lnTo>
                  <a:lnTo>
                    <a:pt x="1418" y="3483"/>
                  </a:lnTo>
                  <a:lnTo>
                    <a:pt x="1243" y="3740"/>
                  </a:lnTo>
                  <a:lnTo>
                    <a:pt x="1069" y="4007"/>
                  </a:lnTo>
                  <a:lnTo>
                    <a:pt x="904" y="4284"/>
                  </a:lnTo>
                  <a:lnTo>
                    <a:pt x="750" y="4562"/>
                  </a:lnTo>
                  <a:lnTo>
                    <a:pt x="617" y="4860"/>
                  </a:lnTo>
                  <a:lnTo>
                    <a:pt x="493" y="5158"/>
                  </a:lnTo>
                  <a:lnTo>
                    <a:pt x="380" y="5466"/>
                  </a:lnTo>
                  <a:lnTo>
                    <a:pt x="288" y="5784"/>
                  </a:lnTo>
                  <a:lnTo>
                    <a:pt x="206" y="6103"/>
                  </a:lnTo>
                  <a:lnTo>
                    <a:pt x="165" y="6349"/>
                  </a:lnTo>
                  <a:lnTo>
                    <a:pt x="123" y="6596"/>
                  </a:lnTo>
                  <a:lnTo>
                    <a:pt x="93" y="6842"/>
                  </a:lnTo>
                  <a:lnTo>
                    <a:pt x="62" y="7089"/>
                  </a:lnTo>
                  <a:lnTo>
                    <a:pt x="21" y="7592"/>
                  </a:lnTo>
                  <a:lnTo>
                    <a:pt x="0" y="8096"/>
                  </a:lnTo>
                  <a:lnTo>
                    <a:pt x="0" y="8599"/>
                  </a:lnTo>
                  <a:lnTo>
                    <a:pt x="21" y="9082"/>
                  </a:lnTo>
                  <a:lnTo>
                    <a:pt x="41" y="9554"/>
                  </a:lnTo>
                  <a:lnTo>
                    <a:pt x="72" y="9996"/>
                  </a:lnTo>
                  <a:lnTo>
                    <a:pt x="113" y="10417"/>
                  </a:lnTo>
                  <a:lnTo>
                    <a:pt x="165" y="10797"/>
                  </a:lnTo>
                  <a:lnTo>
                    <a:pt x="247" y="11424"/>
                  </a:lnTo>
                  <a:lnTo>
                    <a:pt x="319" y="11835"/>
                  </a:lnTo>
                  <a:lnTo>
                    <a:pt x="349" y="11989"/>
                  </a:lnTo>
                  <a:lnTo>
                    <a:pt x="534" y="12010"/>
                  </a:lnTo>
                  <a:lnTo>
                    <a:pt x="1079" y="12051"/>
                  </a:lnTo>
                  <a:lnTo>
                    <a:pt x="1469" y="12081"/>
                  </a:lnTo>
                  <a:lnTo>
                    <a:pt x="1921" y="12102"/>
                  </a:lnTo>
                  <a:lnTo>
                    <a:pt x="2445" y="12112"/>
                  </a:lnTo>
                  <a:lnTo>
                    <a:pt x="3020" y="12123"/>
                  </a:lnTo>
                  <a:lnTo>
                    <a:pt x="3298" y="12133"/>
                  </a:lnTo>
                  <a:lnTo>
                    <a:pt x="3575" y="12164"/>
                  </a:lnTo>
                  <a:lnTo>
                    <a:pt x="3863" y="12205"/>
                  </a:lnTo>
                  <a:lnTo>
                    <a:pt x="4140" y="12266"/>
                  </a:lnTo>
                  <a:lnTo>
                    <a:pt x="4418" y="12338"/>
                  </a:lnTo>
                  <a:lnTo>
                    <a:pt x="4674" y="12420"/>
                  </a:lnTo>
                  <a:lnTo>
                    <a:pt x="4931" y="12503"/>
                  </a:lnTo>
                  <a:lnTo>
                    <a:pt x="5178" y="12595"/>
                  </a:lnTo>
                  <a:lnTo>
                    <a:pt x="5599" y="12759"/>
                  </a:lnTo>
                  <a:lnTo>
                    <a:pt x="5928" y="12914"/>
                  </a:lnTo>
                  <a:lnTo>
                    <a:pt x="6226" y="13057"/>
                  </a:lnTo>
                  <a:lnTo>
                    <a:pt x="6154" y="13078"/>
                  </a:lnTo>
                  <a:lnTo>
                    <a:pt x="6061" y="13088"/>
                  </a:lnTo>
                  <a:lnTo>
                    <a:pt x="5804" y="13098"/>
                  </a:lnTo>
                  <a:lnTo>
                    <a:pt x="5137" y="13109"/>
                  </a:lnTo>
                  <a:lnTo>
                    <a:pt x="4736" y="13109"/>
                  </a:lnTo>
                  <a:lnTo>
                    <a:pt x="4335" y="13119"/>
                  </a:lnTo>
                  <a:lnTo>
                    <a:pt x="3935" y="13150"/>
                  </a:lnTo>
                  <a:lnTo>
                    <a:pt x="3740" y="13170"/>
                  </a:lnTo>
                  <a:lnTo>
                    <a:pt x="3555" y="13191"/>
                  </a:lnTo>
                  <a:lnTo>
                    <a:pt x="3288" y="13232"/>
                  </a:lnTo>
                  <a:lnTo>
                    <a:pt x="3041" y="13283"/>
                  </a:lnTo>
                  <a:lnTo>
                    <a:pt x="2579" y="13386"/>
                  </a:lnTo>
                  <a:lnTo>
                    <a:pt x="2168" y="13499"/>
                  </a:lnTo>
                  <a:lnTo>
                    <a:pt x="1819" y="13602"/>
                  </a:lnTo>
                  <a:lnTo>
                    <a:pt x="1531" y="13705"/>
                  </a:lnTo>
                  <a:lnTo>
                    <a:pt x="1325" y="13787"/>
                  </a:lnTo>
                  <a:lnTo>
                    <a:pt x="1151" y="13859"/>
                  </a:lnTo>
                  <a:lnTo>
                    <a:pt x="1192" y="13972"/>
                  </a:lnTo>
                  <a:lnTo>
                    <a:pt x="1346" y="14290"/>
                  </a:lnTo>
                  <a:lnTo>
                    <a:pt x="1593" y="14773"/>
                  </a:lnTo>
                  <a:lnTo>
                    <a:pt x="1747" y="15071"/>
                  </a:lnTo>
                  <a:lnTo>
                    <a:pt x="1932" y="15400"/>
                  </a:lnTo>
                  <a:lnTo>
                    <a:pt x="2137" y="15749"/>
                  </a:lnTo>
                  <a:lnTo>
                    <a:pt x="2363" y="16119"/>
                  </a:lnTo>
                  <a:lnTo>
                    <a:pt x="2620" y="16509"/>
                  </a:lnTo>
                  <a:lnTo>
                    <a:pt x="2897" y="16910"/>
                  </a:lnTo>
                  <a:lnTo>
                    <a:pt x="3195" y="17310"/>
                  </a:lnTo>
                  <a:lnTo>
                    <a:pt x="3514" y="17721"/>
                  </a:lnTo>
                  <a:lnTo>
                    <a:pt x="3853" y="18132"/>
                  </a:lnTo>
                  <a:lnTo>
                    <a:pt x="4222" y="18543"/>
                  </a:lnTo>
                  <a:lnTo>
                    <a:pt x="4952" y="19313"/>
                  </a:lnTo>
                  <a:lnTo>
                    <a:pt x="5712" y="20094"/>
                  </a:lnTo>
                  <a:lnTo>
                    <a:pt x="6482" y="20875"/>
                  </a:lnTo>
                  <a:lnTo>
                    <a:pt x="7243" y="21625"/>
                  </a:lnTo>
                  <a:lnTo>
                    <a:pt x="7972" y="22313"/>
                  </a:lnTo>
                  <a:lnTo>
                    <a:pt x="8321" y="22642"/>
                  </a:lnTo>
                  <a:lnTo>
                    <a:pt x="8660" y="22940"/>
                  </a:lnTo>
                  <a:lnTo>
                    <a:pt x="8979" y="23217"/>
                  </a:lnTo>
                  <a:lnTo>
                    <a:pt x="9287" y="23474"/>
                  </a:lnTo>
                  <a:lnTo>
                    <a:pt x="9575" y="23690"/>
                  </a:lnTo>
                  <a:lnTo>
                    <a:pt x="9831" y="23885"/>
                  </a:lnTo>
                  <a:lnTo>
                    <a:pt x="10109" y="24090"/>
                  </a:lnTo>
                  <a:lnTo>
                    <a:pt x="10427" y="24347"/>
                  </a:lnTo>
                  <a:lnTo>
                    <a:pt x="10787" y="24655"/>
                  </a:lnTo>
                  <a:lnTo>
                    <a:pt x="11167" y="24994"/>
                  </a:lnTo>
                  <a:lnTo>
                    <a:pt x="11989" y="25734"/>
                  </a:lnTo>
                  <a:lnTo>
                    <a:pt x="12810" y="26504"/>
                  </a:lnTo>
                  <a:lnTo>
                    <a:pt x="13571" y="27234"/>
                  </a:lnTo>
                  <a:lnTo>
                    <a:pt x="14197" y="27850"/>
                  </a:lnTo>
                  <a:lnTo>
                    <a:pt x="14783" y="28425"/>
                  </a:lnTo>
                  <a:lnTo>
                    <a:pt x="14259" y="27162"/>
                  </a:lnTo>
                  <a:lnTo>
                    <a:pt x="13694" y="25826"/>
                  </a:lnTo>
                  <a:lnTo>
                    <a:pt x="13026" y="24244"/>
                  </a:lnTo>
                  <a:lnTo>
                    <a:pt x="12317" y="22580"/>
                  </a:lnTo>
                  <a:lnTo>
                    <a:pt x="11619" y="21019"/>
                  </a:lnTo>
                  <a:lnTo>
                    <a:pt x="11311" y="20310"/>
                  </a:lnTo>
                  <a:lnTo>
                    <a:pt x="11023" y="19704"/>
                  </a:lnTo>
                  <a:lnTo>
                    <a:pt x="10776" y="19190"/>
                  </a:lnTo>
                  <a:lnTo>
                    <a:pt x="10571" y="18810"/>
                  </a:lnTo>
                  <a:lnTo>
                    <a:pt x="10068" y="17875"/>
                  </a:lnTo>
                  <a:lnTo>
                    <a:pt x="9318" y="16447"/>
                  </a:lnTo>
                  <a:lnTo>
                    <a:pt x="8424" y="14680"/>
                  </a:lnTo>
                  <a:lnTo>
                    <a:pt x="7941" y="13715"/>
                  </a:lnTo>
                  <a:lnTo>
                    <a:pt x="7458" y="12729"/>
                  </a:lnTo>
                  <a:lnTo>
                    <a:pt x="6975" y="11742"/>
                  </a:lnTo>
                  <a:lnTo>
                    <a:pt x="6513" y="10766"/>
                  </a:lnTo>
                  <a:lnTo>
                    <a:pt x="6071" y="9821"/>
                  </a:lnTo>
                  <a:lnTo>
                    <a:pt x="5671" y="8928"/>
                  </a:lnTo>
                  <a:lnTo>
                    <a:pt x="5322" y="8116"/>
                  </a:lnTo>
                  <a:lnTo>
                    <a:pt x="5034" y="7387"/>
                  </a:lnTo>
                  <a:lnTo>
                    <a:pt x="4921" y="7068"/>
                  </a:lnTo>
                  <a:lnTo>
                    <a:pt x="4818" y="6781"/>
                  </a:lnTo>
                  <a:lnTo>
                    <a:pt x="4746" y="6524"/>
                  </a:lnTo>
                  <a:lnTo>
                    <a:pt x="4685" y="6308"/>
                  </a:lnTo>
                  <a:lnTo>
                    <a:pt x="4654" y="6103"/>
                  </a:lnTo>
                  <a:lnTo>
                    <a:pt x="4623" y="5897"/>
                  </a:lnTo>
                  <a:lnTo>
                    <a:pt x="4592" y="5692"/>
                  </a:lnTo>
                  <a:lnTo>
                    <a:pt x="4582" y="5486"/>
                  </a:lnTo>
                  <a:lnTo>
                    <a:pt x="4572" y="5271"/>
                  </a:lnTo>
                  <a:lnTo>
                    <a:pt x="4582" y="5065"/>
                  </a:lnTo>
                  <a:lnTo>
                    <a:pt x="4582" y="4849"/>
                  </a:lnTo>
                  <a:lnTo>
                    <a:pt x="4602" y="4644"/>
                  </a:lnTo>
                  <a:lnTo>
                    <a:pt x="4623" y="4428"/>
                  </a:lnTo>
                  <a:lnTo>
                    <a:pt x="4654" y="4212"/>
                  </a:lnTo>
                  <a:lnTo>
                    <a:pt x="4726" y="3802"/>
                  </a:lnTo>
                  <a:lnTo>
                    <a:pt x="4818" y="3391"/>
                  </a:lnTo>
                  <a:lnTo>
                    <a:pt x="4941" y="2990"/>
                  </a:lnTo>
                  <a:lnTo>
                    <a:pt x="5075" y="2610"/>
                  </a:lnTo>
                  <a:lnTo>
                    <a:pt x="5219" y="2240"/>
                  </a:lnTo>
                  <a:lnTo>
                    <a:pt x="5383" y="1901"/>
                  </a:lnTo>
                  <a:lnTo>
                    <a:pt x="5558" y="1583"/>
                  </a:lnTo>
                  <a:lnTo>
                    <a:pt x="5732" y="1295"/>
                  </a:lnTo>
                  <a:lnTo>
                    <a:pt x="5917" y="1028"/>
                  </a:lnTo>
                  <a:lnTo>
                    <a:pt x="6010" y="915"/>
                  </a:lnTo>
                  <a:lnTo>
                    <a:pt x="6102" y="812"/>
                  </a:lnTo>
                  <a:lnTo>
                    <a:pt x="6195" y="709"/>
                  </a:lnTo>
                  <a:lnTo>
                    <a:pt x="6297" y="627"/>
                  </a:lnTo>
                  <a:lnTo>
                    <a:pt x="6452" y="473"/>
                  </a:lnTo>
                  <a:lnTo>
                    <a:pt x="6595" y="319"/>
                  </a:lnTo>
                  <a:lnTo>
                    <a:pt x="6708" y="155"/>
                  </a:lnTo>
                  <a:lnTo>
                    <a:pt x="6801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2070302" y="2799497"/>
              <a:ext cx="612797" cy="1224589"/>
            </a:xfrm>
            <a:custGeom>
              <a:avLst/>
              <a:gdLst/>
              <a:ahLst/>
              <a:cxnLst/>
              <a:rect l="l" t="t" r="r" b="b"/>
              <a:pathLst>
                <a:path w="14014" h="28005" extrusionOk="0">
                  <a:moveTo>
                    <a:pt x="9123" y="1"/>
                  </a:moveTo>
                  <a:lnTo>
                    <a:pt x="9144" y="114"/>
                  </a:lnTo>
                  <a:lnTo>
                    <a:pt x="9154" y="237"/>
                  </a:lnTo>
                  <a:lnTo>
                    <a:pt x="9175" y="453"/>
                  </a:lnTo>
                  <a:lnTo>
                    <a:pt x="9205" y="843"/>
                  </a:lnTo>
                  <a:lnTo>
                    <a:pt x="9236" y="1295"/>
                  </a:lnTo>
                  <a:lnTo>
                    <a:pt x="9267" y="1788"/>
                  </a:lnTo>
                  <a:lnTo>
                    <a:pt x="9277" y="2312"/>
                  </a:lnTo>
                  <a:lnTo>
                    <a:pt x="9277" y="2857"/>
                  </a:lnTo>
                  <a:lnTo>
                    <a:pt x="9257" y="3391"/>
                  </a:lnTo>
                  <a:lnTo>
                    <a:pt x="9216" y="3925"/>
                  </a:lnTo>
                  <a:lnTo>
                    <a:pt x="9185" y="4172"/>
                  </a:lnTo>
                  <a:lnTo>
                    <a:pt x="9154" y="4418"/>
                  </a:lnTo>
                  <a:lnTo>
                    <a:pt x="9041" y="5055"/>
                  </a:lnTo>
                  <a:lnTo>
                    <a:pt x="8866" y="6010"/>
                  </a:lnTo>
                  <a:lnTo>
                    <a:pt x="8743" y="6586"/>
                  </a:lnTo>
                  <a:lnTo>
                    <a:pt x="8610" y="7223"/>
                  </a:lnTo>
                  <a:lnTo>
                    <a:pt x="8445" y="7921"/>
                  </a:lnTo>
                  <a:lnTo>
                    <a:pt x="8271" y="8661"/>
                  </a:lnTo>
                  <a:lnTo>
                    <a:pt x="8065" y="9452"/>
                  </a:lnTo>
                  <a:lnTo>
                    <a:pt x="7839" y="10284"/>
                  </a:lnTo>
                  <a:lnTo>
                    <a:pt x="7603" y="11157"/>
                  </a:lnTo>
                  <a:lnTo>
                    <a:pt x="7325" y="12051"/>
                  </a:lnTo>
                  <a:lnTo>
                    <a:pt x="7038" y="12975"/>
                  </a:lnTo>
                  <a:lnTo>
                    <a:pt x="6719" y="13920"/>
                  </a:lnTo>
                  <a:lnTo>
                    <a:pt x="6380" y="14876"/>
                  </a:lnTo>
                  <a:lnTo>
                    <a:pt x="6010" y="15841"/>
                  </a:lnTo>
                  <a:lnTo>
                    <a:pt x="5805" y="16365"/>
                  </a:lnTo>
                  <a:lnTo>
                    <a:pt x="5589" y="16889"/>
                  </a:lnTo>
                  <a:lnTo>
                    <a:pt x="5137" y="17937"/>
                  </a:lnTo>
                  <a:lnTo>
                    <a:pt x="4665" y="19005"/>
                  </a:lnTo>
                  <a:lnTo>
                    <a:pt x="4172" y="20053"/>
                  </a:lnTo>
                  <a:lnTo>
                    <a:pt x="3668" y="21091"/>
                  </a:lnTo>
                  <a:lnTo>
                    <a:pt x="3175" y="22098"/>
                  </a:lnTo>
                  <a:lnTo>
                    <a:pt x="2682" y="23074"/>
                  </a:lnTo>
                  <a:lnTo>
                    <a:pt x="2199" y="23978"/>
                  </a:lnTo>
                  <a:lnTo>
                    <a:pt x="1758" y="24830"/>
                  </a:lnTo>
                  <a:lnTo>
                    <a:pt x="1336" y="25601"/>
                  </a:lnTo>
                  <a:lnTo>
                    <a:pt x="638" y="26874"/>
                  </a:lnTo>
                  <a:lnTo>
                    <a:pt x="165" y="27707"/>
                  </a:lnTo>
                  <a:lnTo>
                    <a:pt x="1" y="28004"/>
                  </a:lnTo>
                  <a:lnTo>
                    <a:pt x="278" y="27789"/>
                  </a:lnTo>
                  <a:lnTo>
                    <a:pt x="956" y="27234"/>
                  </a:lnTo>
                  <a:lnTo>
                    <a:pt x="1367" y="26895"/>
                  </a:lnTo>
                  <a:lnTo>
                    <a:pt x="1778" y="26535"/>
                  </a:lnTo>
                  <a:lnTo>
                    <a:pt x="2168" y="26186"/>
                  </a:lnTo>
                  <a:lnTo>
                    <a:pt x="2507" y="25868"/>
                  </a:lnTo>
                  <a:lnTo>
                    <a:pt x="2744" y="25631"/>
                  </a:lnTo>
                  <a:lnTo>
                    <a:pt x="3021" y="25385"/>
                  </a:lnTo>
                  <a:lnTo>
                    <a:pt x="3637" y="24830"/>
                  </a:lnTo>
                  <a:lnTo>
                    <a:pt x="5148" y="23505"/>
                  </a:lnTo>
                  <a:lnTo>
                    <a:pt x="6000" y="22745"/>
                  </a:lnTo>
                  <a:lnTo>
                    <a:pt x="6432" y="22334"/>
                  </a:lnTo>
                  <a:lnTo>
                    <a:pt x="6884" y="21913"/>
                  </a:lnTo>
                  <a:lnTo>
                    <a:pt x="7346" y="21471"/>
                  </a:lnTo>
                  <a:lnTo>
                    <a:pt x="7798" y="21019"/>
                  </a:lnTo>
                  <a:lnTo>
                    <a:pt x="8260" y="20546"/>
                  </a:lnTo>
                  <a:lnTo>
                    <a:pt x="8723" y="20053"/>
                  </a:lnTo>
                  <a:lnTo>
                    <a:pt x="9185" y="19540"/>
                  </a:lnTo>
                  <a:lnTo>
                    <a:pt x="9647" y="19016"/>
                  </a:lnTo>
                  <a:lnTo>
                    <a:pt x="10109" y="18482"/>
                  </a:lnTo>
                  <a:lnTo>
                    <a:pt x="10541" y="17958"/>
                  </a:lnTo>
                  <a:lnTo>
                    <a:pt x="10972" y="17434"/>
                  </a:lnTo>
                  <a:lnTo>
                    <a:pt x="11373" y="16930"/>
                  </a:lnTo>
                  <a:lnTo>
                    <a:pt x="12113" y="15985"/>
                  </a:lnTo>
                  <a:lnTo>
                    <a:pt x="12739" y="15163"/>
                  </a:lnTo>
                  <a:lnTo>
                    <a:pt x="13222" y="14516"/>
                  </a:lnTo>
                  <a:lnTo>
                    <a:pt x="13633" y="13941"/>
                  </a:lnTo>
                  <a:lnTo>
                    <a:pt x="13479" y="13869"/>
                  </a:lnTo>
                  <a:lnTo>
                    <a:pt x="13078" y="13684"/>
                  </a:lnTo>
                  <a:lnTo>
                    <a:pt x="12801" y="13561"/>
                  </a:lnTo>
                  <a:lnTo>
                    <a:pt x="12482" y="13448"/>
                  </a:lnTo>
                  <a:lnTo>
                    <a:pt x="12133" y="13325"/>
                  </a:lnTo>
                  <a:lnTo>
                    <a:pt x="11753" y="13212"/>
                  </a:lnTo>
                  <a:lnTo>
                    <a:pt x="11003" y="13016"/>
                  </a:lnTo>
                  <a:lnTo>
                    <a:pt x="10366" y="12842"/>
                  </a:lnTo>
                  <a:lnTo>
                    <a:pt x="10079" y="12760"/>
                  </a:lnTo>
                  <a:lnTo>
                    <a:pt x="9801" y="12667"/>
                  </a:lnTo>
                  <a:lnTo>
                    <a:pt x="9555" y="12564"/>
                  </a:lnTo>
                  <a:lnTo>
                    <a:pt x="9318" y="12462"/>
                  </a:lnTo>
                  <a:lnTo>
                    <a:pt x="9349" y="12451"/>
                  </a:lnTo>
                  <a:lnTo>
                    <a:pt x="9442" y="12421"/>
                  </a:lnTo>
                  <a:lnTo>
                    <a:pt x="9596" y="12380"/>
                  </a:lnTo>
                  <a:lnTo>
                    <a:pt x="9822" y="12328"/>
                  </a:lnTo>
                  <a:lnTo>
                    <a:pt x="10120" y="12297"/>
                  </a:lnTo>
                  <a:lnTo>
                    <a:pt x="10305" y="12287"/>
                  </a:lnTo>
                  <a:lnTo>
                    <a:pt x="10510" y="12277"/>
                  </a:lnTo>
                  <a:lnTo>
                    <a:pt x="10726" y="12277"/>
                  </a:lnTo>
                  <a:lnTo>
                    <a:pt x="10972" y="12287"/>
                  </a:lnTo>
                  <a:lnTo>
                    <a:pt x="11239" y="12308"/>
                  </a:lnTo>
                  <a:lnTo>
                    <a:pt x="11527" y="12338"/>
                  </a:lnTo>
                  <a:lnTo>
                    <a:pt x="11887" y="12380"/>
                  </a:lnTo>
                  <a:lnTo>
                    <a:pt x="12287" y="12441"/>
                  </a:lnTo>
                  <a:lnTo>
                    <a:pt x="13068" y="12575"/>
                  </a:lnTo>
                  <a:lnTo>
                    <a:pt x="13684" y="12688"/>
                  </a:lnTo>
                  <a:lnTo>
                    <a:pt x="13931" y="12739"/>
                  </a:lnTo>
                  <a:lnTo>
                    <a:pt x="13951" y="12564"/>
                  </a:lnTo>
                  <a:lnTo>
                    <a:pt x="13982" y="12082"/>
                  </a:lnTo>
                  <a:lnTo>
                    <a:pt x="14003" y="11743"/>
                  </a:lnTo>
                  <a:lnTo>
                    <a:pt x="14013" y="11342"/>
                  </a:lnTo>
                  <a:lnTo>
                    <a:pt x="14013" y="10900"/>
                  </a:lnTo>
                  <a:lnTo>
                    <a:pt x="14013" y="10417"/>
                  </a:lnTo>
                  <a:lnTo>
                    <a:pt x="13993" y="9904"/>
                  </a:lnTo>
                  <a:lnTo>
                    <a:pt x="13972" y="9370"/>
                  </a:lnTo>
                  <a:lnTo>
                    <a:pt x="13921" y="8815"/>
                  </a:lnTo>
                  <a:lnTo>
                    <a:pt x="13849" y="8240"/>
                  </a:lnTo>
                  <a:lnTo>
                    <a:pt x="13766" y="7675"/>
                  </a:lnTo>
                  <a:lnTo>
                    <a:pt x="13705" y="7387"/>
                  </a:lnTo>
                  <a:lnTo>
                    <a:pt x="13653" y="7110"/>
                  </a:lnTo>
                  <a:lnTo>
                    <a:pt x="13582" y="6832"/>
                  </a:lnTo>
                  <a:lnTo>
                    <a:pt x="13510" y="6555"/>
                  </a:lnTo>
                  <a:lnTo>
                    <a:pt x="13427" y="6288"/>
                  </a:lnTo>
                  <a:lnTo>
                    <a:pt x="13335" y="6021"/>
                  </a:lnTo>
                  <a:lnTo>
                    <a:pt x="12955" y="4993"/>
                  </a:lnTo>
                  <a:lnTo>
                    <a:pt x="12626" y="4110"/>
                  </a:lnTo>
                  <a:lnTo>
                    <a:pt x="12472" y="3709"/>
                  </a:lnTo>
                  <a:lnTo>
                    <a:pt x="12318" y="3350"/>
                  </a:lnTo>
                  <a:lnTo>
                    <a:pt x="12164" y="3011"/>
                  </a:lnTo>
                  <a:lnTo>
                    <a:pt x="12020" y="2703"/>
                  </a:lnTo>
                  <a:lnTo>
                    <a:pt x="11866" y="2415"/>
                  </a:lnTo>
                  <a:lnTo>
                    <a:pt x="11702" y="2148"/>
                  </a:lnTo>
                  <a:lnTo>
                    <a:pt x="11537" y="1901"/>
                  </a:lnTo>
                  <a:lnTo>
                    <a:pt x="11363" y="1675"/>
                  </a:lnTo>
                  <a:lnTo>
                    <a:pt x="11178" y="1459"/>
                  </a:lnTo>
                  <a:lnTo>
                    <a:pt x="10972" y="1264"/>
                  </a:lnTo>
                  <a:lnTo>
                    <a:pt x="10757" y="1079"/>
                  </a:lnTo>
                  <a:lnTo>
                    <a:pt x="10520" y="905"/>
                  </a:lnTo>
                  <a:lnTo>
                    <a:pt x="10212" y="689"/>
                  </a:lnTo>
                  <a:lnTo>
                    <a:pt x="9832" y="432"/>
                  </a:lnTo>
                  <a:lnTo>
                    <a:pt x="9442" y="186"/>
                  </a:lnTo>
                  <a:lnTo>
                    <a:pt x="9267" y="83"/>
                  </a:lnTo>
                  <a:lnTo>
                    <a:pt x="91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1649415" y="2646754"/>
              <a:ext cx="823433" cy="817180"/>
            </a:xfrm>
            <a:custGeom>
              <a:avLst/>
              <a:gdLst/>
              <a:ahLst/>
              <a:cxnLst/>
              <a:rect l="l" t="t" r="r" b="b"/>
              <a:pathLst>
                <a:path w="18831" h="18688" fill="none" extrusionOk="0">
                  <a:moveTo>
                    <a:pt x="935" y="422"/>
                  </a:moveTo>
                  <a:lnTo>
                    <a:pt x="935" y="422"/>
                  </a:lnTo>
                  <a:lnTo>
                    <a:pt x="812" y="525"/>
                  </a:lnTo>
                  <a:lnTo>
                    <a:pt x="688" y="648"/>
                  </a:lnTo>
                  <a:lnTo>
                    <a:pt x="545" y="823"/>
                  </a:lnTo>
                  <a:lnTo>
                    <a:pt x="401" y="1028"/>
                  </a:lnTo>
                  <a:lnTo>
                    <a:pt x="401" y="1028"/>
                  </a:lnTo>
                  <a:lnTo>
                    <a:pt x="329" y="1152"/>
                  </a:lnTo>
                  <a:lnTo>
                    <a:pt x="267" y="1316"/>
                  </a:lnTo>
                  <a:lnTo>
                    <a:pt x="206" y="1501"/>
                  </a:lnTo>
                  <a:lnTo>
                    <a:pt x="154" y="1717"/>
                  </a:lnTo>
                  <a:lnTo>
                    <a:pt x="113" y="1963"/>
                  </a:lnTo>
                  <a:lnTo>
                    <a:pt x="72" y="2230"/>
                  </a:lnTo>
                  <a:lnTo>
                    <a:pt x="52" y="2518"/>
                  </a:lnTo>
                  <a:lnTo>
                    <a:pt x="31" y="2826"/>
                  </a:lnTo>
                  <a:lnTo>
                    <a:pt x="10" y="3155"/>
                  </a:lnTo>
                  <a:lnTo>
                    <a:pt x="0" y="3504"/>
                  </a:lnTo>
                  <a:lnTo>
                    <a:pt x="10" y="3874"/>
                  </a:lnTo>
                  <a:lnTo>
                    <a:pt x="10" y="4254"/>
                  </a:lnTo>
                  <a:lnTo>
                    <a:pt x="31" y="4644"/>
                  </a:lnTo>
                  <a:lnTo>
                    <a:pt x="52" y="5055"/>
                  </a:lnTo>
                  <a:lnTo>
                    <a:pt x="82" y="5476"/>
                  </a:lnTo>
                  <a:lnTo>
                    <a:pt x="113" y="5908"/>
                  </a:lnTo>
                  <a:lnTo>
                    <a:pt x="165" y="6339"/>
                  </a:lnTo>
                  <a:lnTo>
                    <a:pt x="216" y="6781"/>
                  </a:lnTo>
                  <a:lnTo>
                    <a:pt x="267" y="7233"/>
                  </a:lnTo>
                  <a:lnTo>
                    <a:pt x="339" y="7685"/>
                  </a:lnTo>
                  <a:lnTo>
                    <a:pt x="411" y="8137"/>
                  </a:lnTo>
                  <a:lnTo>
                    <a:pt x="493" y="8589"/>
                  </a:lnTo>
                  <a:lnTo>
                    <a:pt x="586" y="9031"/>
                  </a:lnTo>
                  <a:lnTo>
                    <a:pt x="678" y="9483"/>
                  </a:lnTo>
                  <a:lnTo>
                    <a:pt x="791" y="9925"/>
                  </a:lnTo>
                  <a:lnTo>
                    <a:pt x="904" y="10366"/>
                  </a:lnTo>
                  <a:lnTo>
                    <a:pt x="1017" y="10798"/>
                  </a:lnTo>
                  <a:lnTo>
                    <a:pt x="1151" y="11219"/>
                  </a:lnTo>
                  <a:lnTo>
                    <a:pt x="1284" y="11630"/>
                  </a:lnTo>
                  <a:lnTo>
                    <a:pt x="1428" y="12030"/>
                  </a:lnTo>
                  <a:lnTo>
                    <a:pt x="1582" y="12421"/>
                  </a:lnTo>
                  <a:lnTo>
                    <a:pt x="1736" y="12791"/>
                  </a:lnTo>
                  <a:lnTo>
                    <a:pt x="1736" y="12791"/>
                  </a:lnTo>
                  <a:lnTo>
                    <a:pt x="1880" y="13089"/>
                  </a:lnTo>
                  <a:lnTo>
                    <a:pt x="2024" y="13376"/>
                  </a:lnTo>
                  <a:lnTo>
                    <a:pt x="2178" y="13674"/>
                  </a:lnTo>
                  <a:lnTo>
                    <a:pt x="2342" y="13962"/>
                  </a:lnTo>
                  <a:lnTo>
                    <a:pt x="2517" y="14249"/>
                  </a:lnTo>
                  <a:lnTo>
                    <a:pt x="2702" y="14527"/>
                  </a:lnTo>
                  <a:lnTo>
                    <a:pt x="2887" y="14814"/>
                  </a:lnTo>
                  <a:lnTo>
                    <a:pt x="3082" y="15082"/>
                  </a:lnTo>
                  <a:lnTo>
                    <a:pt x="3288" y="15349"/>
                  </a:lnTo>
                  <a:lnTo>
                    <a:pt x="3503" y="15616"/>
                  </a:lnTo>
                  <a:lnTo>
                    <a:pt x="3729" y="15862"/>
                  </a:lnTo>
                  <a:lnTo>
                    <a:pt x="3955" y="16109"/>
                  </a:lnTo>
                  <a:lnTo>
                    <a:pt x="4192" y="16355"/>
                  </a:lnTo>
                  <a:lnTo>
                    <a:pt x="4438" y="16581"/>
                  </a:lnTo>
                  <a:lnTo>
                    <a:pt x="4685" y="16807"/>
                  </a:lnTo>
                  <a:lnTo>
                    <a:pt x="4941" y="17023"/>
                  </a:lnTo>
                  <a:lnTo>
                    <a:pt x="5209" y="17218"/>
                  </a:lnTo>
                  <a:lnTo>
                    <a:pt x="5476" y="17413"/>
                  </a:lnTo>
                  <a:lnTo>
                    <a:pt x="5753" y="17598"/>
                  </a:lnTo>
                  <a:lnTo>
                    <a:pt x="6041" y="17763"/>
                  </a:lnTo>
                  <a:lnTo>
                    <a:pt x="6328" y="17917"/>
                  </a:lnTo>
                  <a:lnTo>
                    <a:pt x="6626" y="18061"/>
                  </a:lnTo>
                  <a:lnTo>
                    <a:pt x="6934" y="18194"/>
                  </a:lnTo>
                  <a:lnTo>
                    <a:pt x="7243" y="18307"/>
                  </a:lnTo>
                  <a:lnTo>
                    <a:pt x="7551" y="18410"/>
                  </a:lnTo>
                  <a:lnTo>
                    <a:pt x="7869" y="18502"/>
                  </a:lnTo>
                  <a:lnTo>
                    <a:pt x="8198" y="18564"/>
                  </a:lnTo>
                  <a:lnTo>
                    <a:pt x="8527" y="18626"/>
                  </a:lnTo>
                  <a:lnTo>
                    <a:pt x="8855" y="18667"/>
                  </a:lnTo>
                  <a:lnTo>
                    <a:pt x="9194" y="18687"/>
                  </a:lnTo>
                  <a:lnTo>
                    <a:pt x="9544" y="18687"/>
                  </a:lnTo>
                  <a:lnTo>
                    <a:pt x="9893" y="18667"/>
                  </a:lnTo>
                  <a:lnTo>
                    <a:pt x="9893" y="18667"/>
                  </a:lnTo>
                  <a:lnTo>
                    <a:pt x="10242" y="18636"/>
                  </a:lnTo>
                  <a:lnTo>
                    <a:pt x="10581" y="18585"/>
                  </a:lnTo>
                  <a:lnTo>
                    <a:pt x="10931" y="18523"/>
                  </a:lnTo>
                  <a:lnTo>
                    <a:pt x="11270" y="18441"/>
                  </a:lnTo>
                  <a:lnTo>
                    <a:pt x="11598" y="18348"/>
                  </a:lnTo>
                  <a:lnTo>
                    <a:pt x="11927" y="18246"/>
                  </a:lnTo>
                  <a:lnTo>
                    <a:pt x="12256" y="18122"/>
                  </a:lnTo>
                  <a:lnTo>
                    <a:pt x="12574" y="17999"/>
                  </a:lnTo>
                  <a:lnTo>
                    <a:pt x="12882" y="17855"/>
                  </a:lnTo>
                  <a:lnTo>
                    <a:pt x="13191" y="17701"/>
                  </a:lnTo>
                  <a:lnTo>
                    <a:pt x="13488" y="17537"/>
                  </a:lnTo>
                  <a:lnTo>
                    <a:pt x="13786" y="17362"/>
                  </a:lnTo>
                  <a:lnTo>
                    <a:pt x="14074" y="17177"/>
                  </a:lnTo>
                  <a:lnTo>
                    <a:pt x="14351" y="16982"/>
                  </a:lnTo>
                  <a:lnTo>
                    <a:pt x="14618" y="16787"/>
                  </a:lnTo>
                  <a:lnTo>
                    <a:pt x="14886" y="16581"/>
                  </a:lnTo>
                  <a:lnTo>
                    <a:pt x="15142" y="16366"/>
                  </a:lnTo>
                  <a:lnTo>
                    <a:pt x="15389" y="16150"/>
                  </a:lnTo>
                  <a:lnTo>
                    <a:pt x="15625" y="15924"/>
                  </a:lnTo>
                  <a:lnTo>
                    <a:pt x="15861" y="15698"/>
                  </a:lnTo>
                  <a:lnTo>
                    <a:pt x="16077" y="15462"/>
                  </a:lnTo>
                  <a:lnTo>
                    <a:pt x="16283" y="15225"/>
                  </a:lnTo>
                  <a:lnTo>
                    <a:pt x="16488" y="14979"/>
                  </a:lnTo>
                  <a:lnTo>
                    <a:pt x="16673" y="14743"/>
                  </a:lnTo>
                  <a:lnTo>
                    <a:pt x="16858" y="14496"/>
                  </a:lnTo>
                  <a:lnTo>
                    <a:pt x="17022" y="14249"/>
                  </a:lnTo>
                  <a:lnTo>
                    <a:pt x="17176" y="14003"/>
                  </a:lnTo>
                  <a:lnTo>
                    <a:pt x="17320" y="13756"/>
                  </a:lnTo>
                  <a:lnTo>
                    <a:pt x="17454" y="13510"/>
                  </a:lnTo>
                  <a:lnTo>
                    <a:pt x="17577" y="13273"/>
                  </a:lnTo>
                  <a:lnTo>
                    <a:pt x="17680" y="13027"/>
                  </a:lnTo>
                  <a:lnTo>
                    <a:pt x="17783" y="12791"/>
                  </a:lnTo>
                  <a:lnTo>
                    <a:pt x="17783" y="12791"/>
                  </a:lnTo>
                  <a:lnTo>
                    <a:pt x="17865" y="12534"/>
                  </a:lnTo>
                  <a:lnTo>
                    <a:pt x="17947" y="12246"/>
                  </a:lnTo>
                  <a:lnTo>
                    <a:pt x="18029" y="11928"/>
                  </a:lnTo>
                  <a:lnTo>
                    <a:pt x="18111" y="11578"/>
                  </a:lnTo>
                  <a:lnTo>
                    <a:pt x="18183" y="11209"/>
                  </a:lnTo>
                  <a:lnTo>
                    <a:pt x="18255" y="10808"/>
                  </a:lnTo>
                  <a:lnTo>
                    <a:pt x="18327" y="10397"/>
                  </a:lnTo>
                  <a:lnTo>
                    <a:pt x="18389" y="9966"/>
                  </a:lnTo>
                  <a:lnTo>
                    <a:pt x="18512" y="9051"/>
                  </a:lnTo>
                  <a:lnTo>
                    <a:pt x="18615" y="8096"/>
                  </a:lnTo>
                  <a:lnTo>
                    <a:pt x="18697" y="7110"/>
                  </a:lnTo>
                  <a:lnTo>
                    <a:pt x="18758" y="6124"/>
                  </a:lnTo>
                  <a:lnTo>
                    <a:pt x="18810" y="5148"/>
                  </a:lnTo>
                  <a:lnTo>
                    <a:pt x="18830" y="4213"/>
                  </a:lnTo>
                  <a:lnTo>
                    <a:pt x="18830" y="3319"/>
                  </a:lnTo>
                  <a:lnTo>
                    <a:pt x="18830" y="2908"/>
                  </a:lnTo>
                  <a:lnTo>
                    <a:pt x="18810" y="2508"/>
                  </a:lnTo>
                  <a:lnTo>
                    <a:pt x="18789" y="2127"/>
                  </a:lnTo>
                  <a:lnTo>
                    <a:pt x="18758" y="1778"/>
                  </a:lnTo>
                  <a:lnTo>
                    <a:pt x="18728" y="1460"/>
                  </a:lnTo>
                  <a:lnTo>
                    <a:pt x="18687" y="1172"/>
                  </a:lnTo>
                  <a:lnTo>
                    <a:pt x="18635" y="915"/>
                  </a:lnTo>
                  <a:lnTo>
                    <a:pt x="18584" y="689"/>
                  </a:lnTo>
                  <a:lnTo>
                    <a:pt x="18522" y="504"/>
                  </a:lnTo>
                  <a:lnTo>
                    <a:pt x="18481" y="422"/>
                  </a:lnTo>
                  <a:lnTo>
                    <a:pt x="18450" y="361"/>
                  </a:lnTo>
                  <a:lnTo>
                    <a:pt x="18450" y="361"/>
                  </a:lnTo>
                  <a:lnTo>
                    <a:pt x="18409" y="309"/>
                  </a:lnTo>
                  <a:lnTo>
                    <a:pt x="18368" y="258"/>
                  </a:lnTo>
                  <a:lnTo>
                    <a:pt x="18255" y="165"/>
                  </a:lnTo>
                  <a:lnTo>
                    <a:pt x="18111" y="83"/>
                  </a:lnTo>
                  <a:lnTo>
                    <a:pt x="17947" y="1"/>
                  </a:lnTo>
                </a:path>
              </a:pathLst>
            </a:custGeom>
            <a:noFill/>
            <a:ln w="200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2383879" y="2639582"/>
              <a:ext cx="50330" cy="7215"/>
            </a:xfrm>
            <a:custGeom>
              <a:avLst/>
              <a:gdLst/>
              <a:ahLst/>
              <a:cxnLst/>
              <a:rect l="l" t="t" r="r" b="b"/>
              <a:pathLst>
                <a:path w="1151" h="165" fill="none" extrusionOk="0">
                  <a:moveTo>
                    <a:pt x="1151" y="165"/>
                  </a:moveTo>
                  <a:lnTo>
                    <a:pt x="1151" y="165"/>
                  </a:lnTo>
                  <a:lnTo>
                    <a:pt x="997" y="103"/>
                  </a:lnTo>
                  <a:lnTo>
                    <a:pt x="832" y="62"/>
                  </a:lnTo>
                  <a:lnTo>
                    <a:pt x="668" y="21"/>
                  </a:lnTo>
                  <a:lnTo>
                    <a:pt x="504" y="1"/>
                  </a:lnTo>
                  <a:lnTo>
                    <a:pt x="350" y="1"/>
                  </a:lnTo>
                  <a:lnTo>
                    <a:pt x="216" y="11"/>
                  </a:lnTo>
                  <a:lnTo>
                    <a:pt x="154" y="31"/>
                  </a:lnTo>
                  <a:lnTo>
                    <a:pt x="93" y="42"/>
                  </a:lnTo>
                  <a:lnTo>
                    <a:pt x="41" y="73"/>
                  </a:lnTo>
                  <a:lnTo>
                    <a:pt x="0" y="103"/>
                  </a:lnTo>
                </a:path>
              </a:pathLst>
            </a:custGeom>
            <a:noFill/>
            <a:ln w="30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1690301" y="2657992"/>
              <a:ext cx="31484" cy="7259"/>
            </a:xfrm>
            <a:custGeom>
              <a:avLst/>
              <a:gdLst/>
              <a:ahLst/>
              <a:cxnLst/>
              <a:rect l="l" t="t" r="r" b="b"/>
              <a:pathLst>
                <a:path w="720" h="166" fill="none" extrusionOk="0">
                  <a:moveTo>
                    <a:pt x="719" y="134"/>
                  </a:moveTo>
                  <a:lnTo>
                    <a:pt x="719" y="134"/>
                  </a:lnTo>
                  <a:lnTo>
                    <a:pt x="668" y="93"/>
                  </a:lnTo>
                  <a:lnTo>
                    <a:pt x="616" y="52"/>
                  </a:lnTo>
                  <a:lnTo>
                    <a:pt x="534" y="21"/>
                  </a:lnTo>
                  <a:lnTo>
                    <a:pt x="483" y="1"/>
                  </a:lnTo>
                  <a:lnTo>
                    <a:pt x="431" y="1"/>
                  </a:lnTo>
                  <a:lnTo>
                    <a:pt x="370" y="1"/>
                  </a:lnTo>
                  <a:lnTo>
                    <a:pt x="308" y="11"/>
                  </a:lnTo>
                  <a:lnTo>
                    <a:pt x="236" y="32"/>
                  </a:lnTo>
                  <a:lnTo>
                    <a:pt x="164" y="62"/>
                  </a:lnTo>
                  <a:lnTo>
                    <a:pt x="82" y="104"/>
                  </a:lnTo>
                  <a:lnTo>
                    <a:pt x="0" y="165"/>
                  </a:lnTo>
                </a:path>
              </a:pathLst>
            </a:custGeom>
            <a:noFill/>
            <a:ln w="30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2045158" y="3457171"/>
              <a:ext cx="808172" cy="573661"/>
            </a:xfrm>
            <a:custGeom>
              <a:avLst/>
              <a:gdLst/>
              <a:ahLst/>
              <a:cxnLst/>
              <a:rect l="l" t="t" r="r" b="b"/>
              <a:pathLst>
                <a:path w="18482" h="13119" fill="none" extrusionOk="0">
                  <a:moveTo>
                    <a:pt x="175" y="0"/>
                  </a:moveTo>
                  <a:lnTo>
                    <a:pt x="175" y="0"/>
                  </a:lnTo>
                  <a:lnTo>
                    <a:pt x="155" y="144"/>
                  </a:lnTo>
                  <a:lnTo>
                    <a:pt x="103" y="565"/>
                  </a:lnTo>
                  <a:lnTo>
                    <a:pt x="72" y="873"/>
                  </a:lnTo>
                  <a:lnTo>
                    <a:pt x="42" y="1233"/>
                  </a:lnTo>
                  <a:lnTo>
                    <a:pt x="21" y="1644"/>
                  </a:lnTo>
                  <a:lnTo>
                    <a:pt x="1" y="2106"/>
                  </a:lnTo>
                  <a:lnTo>
                    <a:pt x="1" y="2620"/>
                  </a:lnTo>
                  <a:lnTo>
                    <a:pt x="1" y="3174"/>
                  </a:lnTo>
                  <a:lnTo>
                    <a:pt x="21" y="3770"/>
                  </a:lnTo>
                  <a:lnTo>
                    <a:pt x="62" y="4397"/>
                  </a:lnTo>
                  <a:lnTo>
                    <a:pt x="114" y="5065"/>
                  </a:lnTo>
                  <a:lnTo>
                    <a:pt x="196" y="5763"/>
                  </a:lnTo>
                  <a:lnTo>
                    <a:pt x="309" y="6482"/>
                  </a:lnTo>
                  <a:lnTo>
                    <a:pt x="370" y="6852"/>
                  </a:lnTo>
                  <a:lnTo>
                    <a:pt x="442" y="7222"/>
                  </a:lnTo>
                  <a:lnTo>
                    <a:pt x="442" y="7222"/>
                  </a:lnTo>
                  <a:lnTo>
                    <a:pt x="596" y="7941"/>
                  </a:lnTo>
                  <a:lnTo>
                    <a:pt x="750" y="8619"/>
                  </a:lnTo>
                  <a:lnTo>
                    <a:pt x="925" y="9225"/>
                  </a:lnTo>
                  <a:lnTo>
                    <a:pt x="1018" y="9523"/>
                  </a:lnTo>
                  <a:lnTo>
                    <a:pt x="1110" y="9790"/>
                  </a:lnTo>
                  <a:lnTo>
                    <a:pt x="1203" y="10057"/>
                  </a:lnTo>
                  <a:lnTo>
                    <a:pt x="1295" y="10304"/>
                  </a:lnTo>
                  <a:lnTo>
                    <a:pt x="1398" y="10550"/>
                  </a:lnTo>
                  <a:lnTo>
                    <a:pt x="1500" y="10776"/>
                  </a:lnTo>
                  <a:lnTo>
                    <a:pt x="1613" y="10992"/>
                  </a:lnTo>
                  <a:lnTo>
                    <a:pt x="1726" y="11187"/>
                  </a:lnTo>
                  <a:lnTo>
                    <a:pt x="1839" y="11382"/>
                  </a:lnTo>
                  <a:lnTo>
                    <a:pt x="1963" y="11567"/>
                  </a:lnTo>
                  <a:lnTo>
                    <a:pt x="2086" y="11732"/>
                  </a:lnTo>
                  <a:lnTo>
                    <a:pt x="2209" y="11896"/>
                  </a:lnTo>
                  <a:lnTo>
                    <a:pt x="2343" y="12040"/>
                  </a:lnTo>
                  <a:lnTo>
                    <a:pt x="2487" y="12184"/>
                  </a:lnTo>
                  <a:lnTo>
                    <a:pt x="2630" y="12307"/>
                  </a:lnTo>
                  <a:lnTo>
                    <a:pt x="2774" y="12430"/>
                  </a:lnTo>
                  <a:lnTo>
                    <a:pt x="2928" y="12533"/>
                  </a:lnTo>
                  <a:lnTo>
                    <a:pt x="3093" y="12636"/>
                  </a:lnTo>
                  <a:lnTo>
                    <a:pt x="3257" y="12728"/>
                  </a:lnTo>
                  <a:lnTo>
                    <a:pt x="3421" y="12800"/>
                  </a:lnTo>
                  <a:lnTo>
                    <a:pt x="3606" y="12872"/>
                  </a:lnTo>
                  <a:lnTo>
                    <a:pt x="3791" y="12934"/>
                  </a:lnTo>
                  <a:lnTo>
                    <a:pt x="3976" y="12995"/>
                  </a:lnTo>
                  <a:lnTo>
                    <a:pt x="4171" y="13036"/>
                  </a:lnTo>
                  <a:lnTo>
                    <a:pt x="4377" y="13077"/>
                  </a:lnTo>
                  <a:lnTo>
                    <a:pt x="4582" y="13098"/>
                  </a:lnTo>
                  <a:lnTo>
                    <a:pt x="4582" y="13098"/>
                  </a:lnTo>
                  <a:lnTo>
                    <a:pt x="4798" y="13119"/>
                  </a:lnTo>
                  <a:lnTo>
                    <a:pt x="5003" y="13119"/>
                  </a:lnTo>
                  <a:lnTo>
                    <a:pt x="5199" y="13088"/>
                  </a:lnTo>
                  <a:lnTo>
                    <a:pt x="5404" y="13057"/>
                  </a:lnTo>
                  <a:lnTo>
                    <a:pt x="5589" y="12995"/>
                  </a:lnTo>
                  <a:lnTo>
                    <a:pt x="5784" y="12923"/>
                  </a:lnTo>
                  <a:lnTo>
                    <a:pt x="5969" y="12841"/>
                  </a:lnTo>
                  <a:lnTo>
                    <a:pt x="6144" y="12728"/>
                  </a:lnTo>
                  <a:lnTo>
                    <a:pt x="6318" y="12615"/>
                  </a:lnTo>
                  <a:lnTo>
                    <a:pt x="6493" y="12482"/>
                  </a:lnTo>
                  <a:lnTo>
                    <a:pt x="6668" y="12338"/>
                  </a:lnTo>
                  <a:lnTo>
                    <a:pt x="6832" y="12184"/>
                  </a:lnTo>
                  <a:lnTo>
                    <a:pt x="6996" y="12019"/>
                  </a:lnTo>
                  <a:lnTo>
                    <a:pt x="7150" y="11834"/>
                  </a:lnTo>
                  <a:lnTo>
                    <a:pt x="7305" y="11650"/>
                  </a:lnTo>
                  <a:lnTo>
                    <a:pt x="7459" y="11444"/>
                  </a:lnTo>
                  <a:lnTo>
                    <a:pt x="7602" y="11239"/>
                  </a:lnTo>
                  <a:lnTo>
                    <a:pt x="7757" y="11023"/>
                  </a:lnTo>
                  <a:lnTo>
                    <a:pt x="7890" y="10797"/>
                  </a:lnTo>
                  <a:lnTo>
                    <a:pt x="8034" y="10571"/>
                  </a:lnTo>
                  <a:lnTo>
                    <a:pt x="8311" y="10088"/>
                  </a:lnTo>
                  <a:lnTo>
                    <a:pt x="8568" y="9585"/>
                  </a:lnTo>
                  <a:lnTo>
                    <a:pt x="8825" y="9071"/>
                  </a:lnTo>
                  <a:lnTo>
                    <a:pt x="9061" y="8547"/>
                  </a:lnTo>
                  <a:lnTo>
                    <a:pt x="9298" y="8013"/>
                  </a:lnTo>
                  <a:lnTo>
                    <a:pt x="9534" y="7489"/>
                  </a:lnTo>
                  <a:lnTo>
                    <a:pt x="9534" y="7489"/>
                  </a:lnTo>
                  <a:lnTo>
                    <a:pt x="9647" y="7232"/>
                  </a:lnTo>
                  <a:lnTo>
                    <a:pt x="9780" y="6996"/>
                  </a:lnTo>
                  <a:lnTo>
                    <a:pt x="9924" y="6760"/>
                  </a:lnTo>
                  <a:lnTo>
                    <a:pt x="10078" y="6544"/>
                  </a:lnTo>
                  <a:lnTo>
                    <a:pt x="10253" y="6328"/>
                  </a:lnTo>
                  <a:lnTo>
                    <a:pt x="10438" y="6123"/>
                  </a:lnTo>
                  <a:lnTo>
                    <a:pt x="10623" y="5938"/>
                  </a:lnTo>
                  <a:lnTo>
                    <a:pt x="10828" y="5753"/>
                  </a:lnTo>
                  <a:lnTo>
                    <a:pt x="11034" y="5578"/>
                  </a:lnTo>
                  <a:lnTo>
                    <a:pt x="11260" y="5414"/>
                  </a:lnTo>
                  <a:lnTo>
                    <a:pt x="11486" y="5270"/>
                  </a:lnTo>
                  <a:lnTo>
                    <a:pt x="11712" y="5126"/>
                  </a:lnTo>
                  <a:lnTo>
                    <a:pt x="11948" y="4993"/>
                  </a:lnTo>
                  <a:lnTo>
                    <a:pt x="12194" y="4880"/>
                  </a:lnTo>
                  <a:lnTo>
                    <a:pt x="12441" y="4777"/>
                  </a:lnTo>
                  <a:lnTo>
                    <a:pt x="12688" y="4674"/>
                  </a:lnTo>
                  <a:lnTo>
                    <a:pt x="12944" y="4592"/>
                  </a:lnTo>
                  <a:lnTo>
                    <a:pt x="13201" y="4520"/>
                  </a:lnTo>
                  <a:lnTo>
                    <a:pt x="13458" y="4459"/>
                  </a:lnTo>
                  <a:lnTo>
                    <a:pt x="13705" y="4417"/>
                  </a:lnTo>
                  <a:lnTo>
                    <a:pt x="13961" y="4376"/>
                  </a:lnTo>
                  <a:lnTo>
                    <a:pt x="14218" y="4356"/>
                  </a:lnTo>
                  <a:lnTo>
                    <a:pt x="14465" y="4346"/>
                  </a:lnTo>
                  <a:lnTo>
                    <a:pt x="14711" y="4346"/>
                  </a:lnTo>
                  <a:lnTo>
                    <a:pt x="14958" y="4356"/>
                  </a:lnTo>
                  <a:lnTo>
                    <a:pt x="15194" y="4376"/>
                  </a:lnTo>
                  <a:lnTo>
                    <a:pt x="15430" y="4417"/>
                  </a:lnTo>
                  <a:lnTo>
                    <a:pt x="15656" y="4469"/>
                  </a:lnTo>
                  <a:lnTo>
                    <a:pt x="15872" y="4541"/>
                  </a:lnTo>
                  <a:lnTo>
                    <a:pt x="16088" y="4613"/>
                  </a:lnTo>
                  <a:lnTo>
                    <a:pt x="16283" y="4705"/>
                  </a:lnTo>
                  <a:lnTo>
                    <a:pt x="16478" y="4818"/>
                  </a:lnTo>
                  <a:lnTo>
                    <a:pt x="16478" y="4818"/>
                  </a:lnTo>
                  <a:lnTo>
                    <a:pt x="16663" y="4931"/>
                  </a:lnTo>
                  <a:lnTo>
                    <a:pt x="16838" y="5065"/>
                  </a:lnTo>
                  <a:lnTo>
                    <a:pt x="16992" y="5198"/>
                  </a:lnTo>
                  <a:lnTo>
                    <a:pt x="17146" y="5342"/>
                  </a:lnTo>
                  <a:lnTo>
                    <a:pt x="17280" y="5486"/>
                  </a:lnTo>
                  <a:lnTo>
                    <a:pt x="17413" y="5640"/>
                  </a:lnTo>
                  <a:lnTo>
                    <a:pt x="17526" y="5804"/>
                  </a:lnTo>
                  <a:lnTo>
                    <a:pt x="17639" y="5969"/>
                  </a:lnTo>
                  <a:lnTo>
                    <a:pt x="17742" y="6143"/>
                  </a:lnTo>
                  <a:lnTo>
                    <a:pt x="17834" y="6308"/>
                  </a:lnTo>
                  <a:lnTo>
                    <a:pt x="17916" y="6482"/>
                  </a:lnTo>
                  <a:lnTo>
                    <a:pt x="17999" y="6657"/>
                  </a:lnTo>
                  <a:lnTo>
                    <a:pt x="18071" y="6832"/>
                  </a:lnTo>
                  <a:lnTo>
                    <a:pt x="18132" y="6996"/>
                  </a:lnTo>
                  <a:lnTo>
                    <a:pt x="18235" y="7335"/>
                  </a:lnTo>
                  <a:lnTo>
                    <a:pt x="18317" y="7664"/>
                  </a:lnTo>
                  <a:lnTo>
                    <a:pt x="18379" y="7962"/>
                  </a:lnTo>
                  <a:lnTo>
                    <a:pt x="18420" y="8239"/>
                  </a:lnTo>
                  <a:lnTo>
                    <a:pt x="18451" y="8486"/>
                  </a:lnTo>
                  <a:lnTo>
                    <a:pt x="18481" y="8835"/>
                  </a:lnTo>
                  <a:lnTo>
                    <a:pt x="18481" y="8958"/>
                  </a:lnTo>
                </a:path>
              </a:pathLst>
            </a:custGeom>
            <a:noFill/>
            <a:ln w="200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1976898" y="3451312"/>
              <a:ext cx="169357" cy="14867"/>
            </a:xfrm>
            <a:custGeom>
              <a:avLst/>
              <a:gdLst/>
              <a:ahLst/>
              <a:cxnLst/>
              <a:rect l="l" t="t" r="r" b="b"/>
              <a:pathLst>
                <a:path w="3873" h="34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82" y="31"/>
                  </a:lnTo>
                  <a:lnTo>
                    <a:pt x="319" y="103"/>
                  </a:lnTo>
                  <a:lnTo>
                    <a:pt x="699" y="186"/>
                  </a:lnTo>
                  <a:lnTo>
                    <a:pt x="925" y="227"/>
                  </a:lnTo>
                  <a:lnTo>
                    <a:pt x="1181" y="268"/>
                  </a:lnTo>
                  <a:lnTo>
                    <a:pt x="1459" y="309"/>
                  </a:lnTo>
                  <a:lnTo>
                    <a:pt x="1767" y="329"/>
                  </a:lnTo>
                  <a:lnTo>
                    <a:pt x="2085" y="340"/>
                  </a:lnTo>
                  <a:lnTo>
                    <a:pt x="2424" y="340"/>
                  </a:lnTo>
                  <a:lnTo>
                    <a:pt x="2774" y="319"/>
                  </a:lnTo>
                  <a:lnTo>
                    <a:pt x="3133" y="288"/>
                  </a:lnTo>
                  <a:lnTo>
                    <a:pt x="3503" y="227"/>
                  </a:lnTo>
                  <a:lnTo>
                    <a:pt x="3688" y="186"/>
                  </a:lnTo>
                  <a:lnTo>
                    <a:pt x="3873" y="134"/>
                  </a:lnTo>
                </a:path>
              </a:pathLst>
            </a:custGeom>
            <a:noFill/>
            <a:ln w="30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2046951" y="3480522"/>
              <a:ext cx="44" cy="99742"/>
            </a:xfrm>
            <a:custGeom>
              <a:avLst/>
              <a:gdLst/>
              <a:ahLst/>
              <a:cxnLst/>
              <a:rect l="l" t="t" r="r" b="b"/>
              <a:pathLst>
                <a:path w="1" h="2281" fill="none" extrusionOk="0">
                  <a:moveTo>
                    <a:pt x="1" y="2281"/>
                  </a:moveTo>
                  <a:lnTo>
                    <a:pt x="1" y="2281"/>
                  </a:lnTo>
                  <a:lnTo>
                    <a:pt x="1" y="0"/>
                  </a:lnTo>
                </a:path>
              </a:pathLst>
            </a:custGeom>
            <a:noFill/>
            <a:ln w="30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1418965" y="1226806"/>
              <a:ext cx="1214706" cy="1791035"/>
            </a:xfrm>
            <a:custGeom>
              <a:avLst/>
              <a:gdLst/>
              <a:ahLst/>
              <a:cxnLst/>
              <a:rect l="l" t="t" r="r" b="b"/>
              <a:pathLst>
                <a:path w="27779" h="40959" extrusionOk="0">
                  <a:moveTo>
                    <a:pt x="14444" y="1"/>
                  </a:moveTo>
                  <a:lnTo>
                    <a:pt x="13992" y="21"/>
                  </a:lnTo>
                  <a:lnTo>
                    <a:pt x="13745" y="31"/>
                  </a:lnTo>
                  <a:lnTo>
                    <a:pt x="13478" y="52"/>
                  </a:lnTo>
                  <a:lnTo>
                    <a:pt x="13191" y="93"/>
                  </a:lnTo>
                  <a:lnTo>
                    <a:pt x="12893" y="134"/>
                  </a:lnTo>
                  <a:lnTo>
                    <a:pt x="12574" y="185"/>
                  </a:lnTo>
                  <a:lnTo>
                    <a:pt x="12235" y="247"/>
                  </a:lnTo>
                  <a:lnTo>
                    <a:pt x="11886" y="319"/>
                  </a:lnTo>
                  <a:lnTo>
                    <a:pt x="11516" y="411"/>
                  </a:lnTo>
                  <a:lnTo>
                    <a:pt x="11136" y="514"/>
                  </a:lnTo>
                  <a:lnTo>
                    <a:pt x="10746" y="637"/>
                  </a:lnTo>
                  <a:lnTo>
                    <a:pt x="10335" y="771"/>
                  </a:lnTo>
                  <a:lnTo>
                    <a:pt x="9914" y="925"/>
                  </a:lnTo>
                  <a:lnTo>
                    <a:pt x="9472" y="1100"/>
                  </a:lnTo>
                  <a:lnTo>
                    <a:pt x="9030" y="1285"/>
                  </a:lnTo>
                  <a:lnTo>
                    <a:pt x="8568" y="1500"/>
                  </a:lnTo>
                  <a:lnTo>
                    <a:pt x="8085" y="1726"/>
                  </a:lnTo>
                  <a:lnTo>
                    <a:pt x="7602" y="1983"/>
                  </a:lnTo>
                  <a:lnTo>
                    <a:pt x="7099" y="2261"/>
                  </a:lnTo>
                  <a:lnTo>
                    <a:pt x="6595" y="2559"/>
                  </a:lnTo>
                  <a:lnTo>
                    <a:pt x="6071" y="2887"/>
                  </a:lnTo>
                  <a:lnTo>
                    <a:pt x="5815" y="3062"/>
                  </a:lnTo>
                  <a:lnTo>
                    <a:pt x="5568" y="3247"/>
                  </a:lnTo>
                  <a:lnTo>
                    <a:pt x="5332" y="3442"/>
                  </a:lnTo>
                  <a:lnTo>
                    <a:pt x="5116" y="3637"/>
                  </a:lnTo>
                  <a:lnTo>
                    <a:pt x="4900" y="3853"/>
                  </a:lnTo>
                  <a:lnTo>
                    <a:pt x="4705" y="4069"/>
                  </a:lnTo>
                  <a:lnTo>
                    <a:pt x="4510" y="4295"/>
                  </a:lnTo>
                  <a:lnTo>
                    <a:pt x="4335" y="4531"/>
                  </a:lnTo>
                  <a:lnTo>
                    <a:pt x="4161" y="4767"/>
                  </a:lnTo>
                  <a:lnTo>
                    <a:pt x="3996" y="5024"/>
                  </a:lnTo>
                  <a:lnTo>
                    <a:pt x="3853" y="5271"/>
                  </a:lnTo>
                  <a:lnTo>
                    <a:pt x="3709" y="5527"/>
                  </a:lnTo>
                  <a:lnTo>
                    <a:pt x="3575" y="5794"/>
                  </a:lnTo>
                  <a:lnTo>
                    <a:pt x="3452" y="6062"/>
                  </a:lnTo>
                  <a:lnTo>
                    <a:pt x="3339" y="6339"/>
                  </a:lnTo>
                  <a:lnTo>
                    <a:pt x="3236" y="6616"/>
                  </a:lnTo>
                  <a:lnTo>
                    <a:pt x="3133" y="6904"/>
                  </a:lnTo>
                  <a:lnTo>
                    <a:pt x="3041" y="7181"/>
                  </a:lnTo>
                  <a:lnTo>
                    <a:pt x="2959" y="7469"/>
                  </a:lnTo>
                  <a:lnTo>
                    <a:pt x="2887" y="7767"/>
                  </a:lnTo>
                  <a:lnTo>
                    <a:pt x="2815" y="8054"/>
                  </a:lnTo>
                  <a:lnTo>
                    <a:pt x="2753" y="8352"/>
                  </a:lnTo>
                  <a:lnTo>
                    <a:pt x="2702" y="8650"/>
                  </a:lnTo>
                  <a:lnTo>
                    <a:pt x="2651" y="8948"/>
                  </a:lnTo>
                  <a:lnTo>
                    <a:pt x="2579" y="9544"/>
                  </a:lnTo>
                  <a:lnTo>
                    <a:pt x="2517" y="10140"/>
                  </a:lnTo>
                  <a:lnTo>
                    <a:pt x="2476" y="10725"/>
                  </a:lnTo>
                  <a:lnTo>
                    <a:pt x="2466" y="11311"/>
                  </a:lnTo>
                  <a:lnTo>
                    <a:pt x="2466" y="11876"/>
                  </a:lnTo>
                  <a:lnTo>
                    <a:pt x="2476" y="12441"/>
                  </a:lnTo>
                  <a:lnTo>
                    <a:pt x="2497" y="12975"/>
                  </a:lnTo>
                  <a:lnTo>
                    <a:pt x="2538" y="13499"/>
                  </a:lnTo>
                  <a:lnTo>
                    <a:pt x="2579" y="14002"/>
                  </a:lnTo>
                  <a:lnTo>
                    <a:pt x="2630" y="14475"/>
                  </a:lnTo>
                  <a:lnTo>
                    <a:pt x="2681" y="14917"/>
                  </a:lnTo>
                  <a:lnTo>
                    <a:pt x="2743" y="15317"/>
                  </a:lnTo>
                  <a:lnTo>
                    <a:pt x="2856" y="16026"/>
                  </a:lnTo>
                  <a:lnTo>
                    <a:pt x="2959" y="16560"/>
                  </a:lnTo>
                  <a:lnTo>
                    <a:pt x="3041" y="16899"/>
                  </a:lnTo>
                  <a:lnTo>
                    <a:pt x="3062" y="17023"/>
                  </a:lnTo>
                  <a:lnTo>
                    <a:pt x="3031" y="16982"/>
                  </a:lnTo>
                  <a:lnTo>
                    <a:pt x="2928" y="16879"/>
                  </a:lnTo>
                  <a:lnTo>
                    <a:pt x="2753" y="16745"/>
                  </a:lnTo>
                  <a:lnTo>
                    <a:pt x="2651" y="16663"/>
                  </a:lnTo>
                  <a:lnTo>
                    <a:pt x="2538" y="16591"/>
                  </a:lnTo>
                  <a:lnTo>
                    <a:pt x="2414" y="16509"/>
                  </a:lnTo>
                  <a:lnTo>
                    <a:pt x="2271" y="16447"/>
                  </a:lnTo>
                  <a:lnTo>
                    <a:pt x="2127" y="16375"/>
                  </a:lnTo>
                  <a:lnTo>
                    <a:pt x="1962" y="16324"/>
                  </a:lnTo>
                  <a:lnTo>
                    <a:pt x="1798" y="16283"/>
                  </a:lnTo>
                  <a:lnTo>
                    <a:pt x="1623" y="16262"/>
                  </a:lnTo>
                  <a:lnTo>
                    <a:pt x="1449" y="16252"/>
                  </a:lnTo>
                  <a:lnTo>
                    <a:pt x="1264" y="16273"/>
                  </a:lnTo>
                  <a:lnTo>
                    <a:pt x="1171" y="16293"/>
                  </a:lnTo>
                  <a:lnTo>
                    <a:pt x="1079" y="16324"/>
                  </a:lnTo>
                  <a:lnTo>
                    <a:pt x="986" y="16365"/>
                  </a:lnTo>
                  <a:lnTo>
                    <a:pt x="904" y="16417"/>
                  </a:lnTo>
                  <a:lnTo>
                    <a:pt x="822" y="16478"/>
                  </a:lnTo>
                  <a:lnTo>
                    <a:pt x="740" y="16550"/>
                  </a:lnTo>
                  <a:lnTo>
                    <a:pt x="658" y="16632"/>
                  </a:lnTo>
                  <a:lnTo>
                    <a:pt x="586" y="16725"/>
                  </a:lnTo>
                  <a:lnTo>
                    <a:pt x="514" y="16827"/>
                  </a:lnTo>
                  <a:lnTo>
                    <a:pt x="442" y="16940"/>
                  </a:lnTo>
                  <a:lnTo>
                    <a:pt x="380" y="17053"/>
                  </a:lnTo>
                  <a:lnTo>
                    <a:pt x="319" y="17177"/>
                  </a:lnTo>
                  <a:lnTo>
                    <a:pt x="267" y="17300"/>
                  </a:lnTo>
                  <a:lnTo>
                    <a:pt x="216" y="17444"/>
                  </a:lnTo>
                  <a:lnTo>
                    <a:pt x="175" y="17577"/>
                  </a:lnTo>
                  <a:lnTo>
                    <a:pt x="134" y="17731"/>
                  </a:lnTo>
                  <a:lnTo>
                    <a:pt x="93" y="17886"/>
                  </a:lnTo>
                  <a:lnTo>
                    <a:pt x="62" y="18040"/>
                  </a:lnTo>
                  <a:lnTo>
                    <a:pt x="41" y="18204"/>
                  </a:lnTo>
                  <a:lnTo>
                    <a:pt x="21" y="18368"/>
                  </a:lnTo>
                  <a:lnTo>
                    <a:pt x="10" y="18533"/>
                  </a:lnTo>
                  <a:lnTo>
                    <a:pt x="0" y="18707"/>
                  </a:lnTo>
                  <a:lnTo>
                    <a:pt x="10" y="18882"/>
                  </a:lnTo>
                  <a:lnTo>
                    <a:pt x="10" y="19057"/>
                  </a:lnTo>
                  <a:lnTo>
                    <a:pt x="31" y="19231"/>
                  </a:lnTo>
                  <a:lnTo>
                    <a:pt x="52" y="19406"/>
                  </a:lnTo>
                  <a:lnTo>
                    <a:pt x="82" y="19591"/>
                  </a:lnTo>
                  <a:lnTo>
                    <a:pt x="123" y="19765"/>
                  </a:lnTo>
                  <a:lnTo>
                    <a:pt x="165" y="19950"/>
                  </a:lnTo>
                  <a:lnTo>
                    <a:pt x="226" y="20125"/>
                  </a:lnTo>
                  <a:lnTo>
                    <a:pt x="288" y="20300"/>
                  </a:lnTo>
                  <a:lnTo>
                    <a:pt x="360" y="20485"/>
                  </a:lnTo>
                  <a:lnTo>
                    <a:pt x="514" y="20834"/>
                  </a:lnTo>
                  <a:lnTo>
                    <a:pt x="678" y="21163"/>
                  </a:lnTo>
                  <a:lnTo>
                    <a:pt x="843" y="21461"/>
                  </a:lnTo>
                  <a:lnTo>
                    <a:pt x="997" y="21748"/>
                  </a:lnTo>
                  <a:lnTo>
                    <a:pt x="1161" y="21995"/>
                  </a:lnTo>
                  <a:lnTo>
                    <a:pt x="1325" y="22231"/>
                  </a:lnTo>
                  <a:lnTo>
                    <a:pt x="1479" y="22447"/>
                  </a:lnTo>
                  <a:lnTo>
                    <a:pt x="1644" y="22642"/>
                  </a:lnTo>
                  <a:lnTo>
                    <a:pt x="1798" y="22817"/>
                  </a:lnTo>
                  <a:lnTo>
                    <a:pt x="1952" y="22971"/>
                  </a:lnTo>
                  <a:lnTo>
                    <a:pt x="2096" y="23104"/>
                  </a:lnTo>
                  <a:lnTo>
                    <a:pt x="2250" y="23227"/>
                  </a:lnTo>
                  <a:lnTo>
                    <a:pt x="2394" y="23340"/>
                  </a:lnTo>
                  <a:lnTo>
                    <a:pt x="2538" y="23433"/>
                  </a:lnTo>
                  <a:lnTo>
                    <a:pt x="2671" y="23505"/>
                  </a:lnTo>
                  <a:lnTo>
                    <a:pt x="2805" y="23577"/>
                  </a:lnTo>
                  <a:lnTo>
                    <a:pt x="2928" y="23628"/>
                  </a:lnTo>
                  <a:lnTo>
                    <a:pt x="3051" y="23679"/>
                  </a:lnTo>
                  <a:lnTo>
                    <a:pt x="3164" y="23710"/>
                  </a:lnTo>
                  <a:lnTo>
                    <a:pt x="3277" y="23741"/>
                  </a:lnTo>
                  <a:lnTo>
                    <a:pt x="3472" y="23772"/>
                  </a:lnTo>
                  <a:lnTo>
                    <a:pt x="3647" y="23782"/>
                  </a:lnTo>
                  <a:lnTo>
                    <a:pt x="3781" y="23772"/>
                  </a:lnTo>
                  <a:lnTo>
                    <a:pt x="3883" y="23762"/>
                  </a:lnTo>
                  <a:lnTo>
                    <a:pt x="3966" y="23741"/>
                  </a:lnTo>
                  <a:lnTo>
                    <a:pt x="3966" y="23782"/>
                  </a:lnTo>
                  <a:lnTo>
                    <a:pt x="3955" y="23926"/>
                  </a:lnTo>
                  <a:lnTo>
                    <a:pt x="3955" y="24162"/>
                  </a:lnTo>
                  <a:lnTo>
                    <a:pt x="3976" y="24522"/>
                  </a:lnTo>
                  <a:lnTo>
                    <a:pt x="4027" y="25005"/>
                  </a:lnTo>
                  <a:lnTo>
                    <a:pt x="4068" y="25303"/>
                  </a:lnTo>
                  <a:lnTo>
                    <a:pt x="4120" y="25621"/>
                  </a:lnTo>
                  <a:lnTo>
                    <a:pt x="4181" y="25981"/>
                  </a:lnTo>
                  <a:lnTo>
                    <a:pt x="4263" y="26381"/>
                  </a:lnTo>
                  <a:lnTo>
                    <a:pt x="4356" y="26823"/>
                  </a:lnTo>
                  <a:lnTo>
                    <a:pt x="4469" y="27295"/>
                  </a:lnTo>
                  <a:lnTo>
                    <a:pt x="4623" y="27902"/>
                  </a:lnTo>
                  <a:lnTo>
                    <a:pt x="4787" y="28477"/>
                  </a:lnTo>
                  <a:lnTo>
                    <a:pt x="4972" y="29011"/>
                  </a:lnTo>
                  <a:lnTo>
                    <a:pt x="5147" y="29514"/>
                  </a:lnTo>
                  <a:lnTo>
                    <a:pt x="5342" y="29977"/>
                  </a:lnTo>
                  <a:lnTo>
                    <a:pt x="5527" y="30408"/>
                  </a:lnTo>
                  <a:lnTo>
                    <a:pt x="5712" y="30809"/>
                  </a:lnTo>
                  <a:lnTo>
                    <a:pt x="5897" y="31168"/>
                  </a:lnTo>
                  <a:lnTo>
                    <a:pt x="6071" y="31497"/>
                  </a:lnTo>
                  <a:lnTo>
                    <a:pt x="6236" y="31785"/>
                  </a:lnTo>
                  <a:lnTo>
                    <a:pt x="6390" y="32052"/>
                  </a:lnTo>
                  <a:lnTo>
                    <a:pt x="6534" y="32278"/>
                  </a:lnTo>
                  <a:lnTo>
                    <a:pt x="6770" y="32637"/>
                  </a:lnTo>
                  <a:lnTo>
                    <a:pt x="6924" y="32863"/>
                  </a:lnTo>
                  <a:lnTo>
                    <a:pt x="7181" y="33285"/>
                  </a:lnTo>
                  <a:lnTo>
                    <a:pt x="7243" y="33408"/>
                  </a:lnTo>
                  <a:lnTo>
                    <a:pt x="7273" y="33469"/>
                  </a:lnTo>
                  <a:lnTo>
                    <a:pt x="7294" y="33511"/>
                  </a:lnTo>
                  <a:lnTo>
                    <a:pt x="7284" y="33521"/>
                  </a:lnTo>
                  <a:lnTo>
                    <a:pt x="7273" y="33511"/>
                  </a:lnTo>
                  <a:lnTo>
                    <a:pt x="7294" y="33552"/>
                  </a:lnTo>
                  <a:lnTo>
                    <a:pt x="7345" y="33675"/>
                  </a:lnTo>
                  <a:lnTo>
                    <a:pt x="7417" y="33850"/>
                  </a:lnTo>
                  <a:lnTo>
                    <a:pt x="7448" y="33963"/>
                  </a:lnTo>
                  <a:lnTo>
                    <a:pt x="7479" y="34086"/>
                  </a:lnTo>
                  <a:lnTo>
                    <a:pt x="7499" y="34219"/>
                  </a:lnTo>
                  <a:lnTo>
                    <a:pt x="7510" y="34363"/>
                  </a:lnTo>
                  <a:lnTo>
                    <a:pt x="7520" y="34517"/>
                  </a:lnTo>
                  <a:lnTo>
                    <a:pt x="7510" y="34671"/>
                  </a:lnTo>
                  <a:lnTo>
                    <a:pt x="7489" y="34836"/>
                  </a:lnTo>
                  <a:lnTo>
                    <a:pt x="7448" y="35000"/>
                  </a:lnTo>
                  <a:lnTo>
                    <a:pt x="7386" y="35175"/>
                  </a:lnTo>
                  <a:lnTo>
                    <a:pt x="7314" y="35349"/>
                  </a:lnTo>
                  <a:lnTo>
                    <a:pt x="7376" y="35319"/>
                  </a:lnTo>
                  <a:lnTo>
                    <a:pt x="7335" y="35462"/>
                  </a:lnTo>
                  <a:lnTo>
                    <a:pt x="7304" y="35616"/>
                  </a:lnTo>
                  <a:lnTo>
                    <a:pt x="7263" y="35812"/>
                  </a:lnTo>
                  <a:lnTo>
                    <a:pt x="7232" y="36027"/>
                  </a:lnTo>
                  <a:lnTo>
                    <a:pt x="7201" y="36253"/>
                  </a:lnTo>
                  <a:lnTo>
                    <a:pt x="7201" y="36469"/>
                  </a:lnTo>
                  <a:lnTo>
                    <a:pt x="7212" y="36572"/>
                  </a:lnTo>
                  <a:lnTo>
                    <a:pt x="7222" y="36675"/>
                  </a:lnTo>
                  <a:lnTo>
                    <a:pt x="7273" y="36880"/>
                  </a:lnTo>
                  <a:lnTo>
                    <a:pt x="7335" y="37065"/>
                  </a:lnTo>
                  <a:lnTo>
                    <a:pt x="7397" y="37250"/>
                  </a:lnTo>
                  <a:lnTo>
                    <a:pt x="7479" y="37414"/>
                  </a:lnTo>
                  <a:lnTo>
                    <a:pt x="7561" y="37568"/>
                  </a:lnTo>
                  <a:lnTo>
                    <a:pt x="7653" y="37712"/>
                  </a:lnTo>
                  <a:lnTo>
                    <a:pt x="7766" y="37846"/>
                  </a:lnTo>
                  <a:lnTo>
                    <a:pt x="7879" y="37979"/>
                  </a:lnTo>
                  <a:lnTo>
                    <a:pt x="7992" y="38103"/>
                  </a:lnTo>
                  <a:lnTo>
                    <a:pt x="8126" y="38236"/>
                  </a:lnTo>
                  <a:lnTo>
                    <a:pt x="8403" y="38483"/>
                  </a:lnTo>
                  <a:lnTo>
                    <a:pt x="8701" y="38739"/>
                  </a:lnTo>
                  <a:lnTo>
                    <a:pt x="9030" y="39027"/>
                  </a:lnTo>
                  <a:lnTo>
                    <a:pt x="9215" y="39191"/>
                  </a:lnTo>
                  <a:lnTo>
                    <a:pt x="9410" y="39346"/>
                  </a:lnTo>
                  <a:lnTo>
                    <a:pt x="9616" y="39489"/>
                  </a:lnTo>
                  <a:lnTo>
                    <a:pt x="9821" y="39623"/>
                  </a:lnTo>
                  <a:lnTo>
                    <a:pt x="10037" y="39756"/>
                  </a:lnTo>
                  <a:lnTo>
                    <a:pt x="10263" y="39880"/>
                  </a:lnTo>
                  <a:lnTo>
                    <a:pt x="10479" y="40003"/>
                  </a:lnTo>
                  <a:lnTo>
                    <a:pt x="10715" y="40116"/>
                  </a:lnTo>
                  <a:lnTo>
                    <a:pt x="11177" y="40332"/>
                  </a:lnTo>
                  <a:lnTo>
                    <a:pt x="11650" y="40537"/>
                  </a:lnTo>
                  <a:lnTo>
                    <a:pt x="12122" y="40722"/>
                  </a:lnTo>
                  <a:lnTo>
                    <a:pt x="12605" y="40897"/>
                  </a:lnTo>
                  <a:lnTo>
                    <a:pt x="13499" y="40825"/>
                  </a:lnTo>
                  <a:lnTo>
                    <a:pt x="13982" y="40794"/>
                  </a:lnTo>
                  <a:lnTo>
                    <a:pt x="14362" y="40784"/>
                  </a:lnTo>
                  <a:lnTo>
                    <a:pt x="14721" y="40794"/>
                  </a:lnTo>
                  <a:lnTo>
                    <a:pt x="15204" y="40835"/>
                  </a:lnTo>
                  <a:lnTo>
                    <a:pt x="15728" y="40886"/>
                  </a:lnTo>
                  <a:lnTo>
                    <a:pt x="15975" y="40917"/>
                  </a:lnTo>
                  <a:lnTo>
                    <a:pt x="16201" y="40958"/>
                  </a:lnTo>
                  <a:lnTo>
                    <a:pt x="16889" y="40589"/>
                  </a:lnTo>
                  <a:lnTo>
                    <a:pt x="17331" y="40342"/>
                  </a:lnTo>
                  <a:lnTo>
                    <a:pt x="17813" y="40065"/>
                  </a:lnTo>
                  <a:lnTo>
                    <a:pt x="18317" y="39756"/>
                  </a:lnTo>
                  <a:lnTo>
                    <a:pt x="18820" y="39438"/>
                  </a:lnTo>
                  <a:lnTo>
                    <a:pt x="19313" y="39109"/>
                  </a:lnTo>
                  <a:lnTo>
                    <a:pt x="19539" y="38945"/>
                  </a:lnTo>
                  <a:lnTo>
                    <a:pt x="19755" y="38781"/>
                  </a:lnTo>
                  <a:lnTo>
                    <a:pt x="20114" y="38483"/>
                  </a:lnTo>
                  <a:lnTo>
                    <a:pt x="20289" y="38329"/>
                  </a:lnTo>
                  <a:lnTo>
                    <a:pt x="20453" y="38164"/>
                  </a:lnTo>
                  <a:lnTo>
                    <a:pt x="20628" y="38000"/>
                  </a:lnTo>
                  <a:lnTo>
                    <a:pt x="20792" y="37835"/>
                  </a:lnTo>
                  <a:lnTo>
                    <a:pt x="20947" y="37650"/>
                  </a:lnTo>
                  <a:lnTo>
                    <a:pt x="21090" y="37476"/>
                  </a:lnTo>
                  <a:lnTo>
                    <a:pt x="21234" y="37291"/>
                  </a:lnTo>
                  <a:lnTo>
                    <a:pt x="21357" y="37096"/>
                  </a:lnTo>
                  <a:lnTo>
                    <a:pt x="21481" y="36901"/>
                  </a:lnTo>
                  <a:lnTo>
                    <a:pt x="21583" y="36705"/>
                  </a:lnTo>
                  <a:lnTo>
                    <a:pt x="21676" y="36500"/>
                  </a:lnTo>
                  <a:lnTo>
                    <a:pt x="21748" y="36294"/>
                  </a:lnTo>
                  <a:lnTo>
                    <a:pt x="21820" y="36089"/>
                  </a:lnTo>
                  <a:lnTo>
                    <a:pt x="21861" y="35873"/>
                  </a:lnTo>
                  <a:lnTo>
                    <a:pt x="21871" y="35750"/>
                  </a:lnTo>
                  <a:lnTo>
                    <a:pt x="21881" y="35627"/>
                  </a:lnTo>
                  <a:lnTo>
                    <a:pt x="21871" y="35493"/>
                  </a:lnTo>
                  <a:lnTo>
                    <a:pt x="21861" y="35349"/>
                  </a:lnTo>
                  <a:lnTo>
                    <a:pt x="21809" y="35072"/>
                  </a:lnTo>
                  <a:lnTo>
                    <a:pt x="21748" y="34795"/>
                  </a:lnTo>
                  <a:lnTo>
                    <a:pt x="21686" y="34548"/>
                  </a:lnTo>
                  <a:lnTo>
                    <a:pt x="21625" y="34353"/>
                  </a:lnTo>
                  <a:lnTo>
                    <a:pt x="21563" y="34168"/>
                  </a:lnTo>
                  <a:lnTo>
                    <a:pt x="21707" y="34250"/>
                  </a:lnTo>
                  <a:lnTo>
                    <a:pt x="21676" y="33973"/>
                  </a:lnTo>
                  <a:lnTo>
                    <a:pt x="21655" y="33747"/>
                  </a:lnTo>
                  <a:lnTo>
                    <a:pt x="21645" y="33531"/>
                  </a:lnTo>
                  <a:lnTo>
                    <a:pt x="21676" y="33398"/>
                  </a:lnTo>
                  <a:lnTo>
                    <a:pt x="21768" y="33059"/>
                  </a:lnTo>
                  <a:lnTo>
                    <a:pt x="21830" y="32874"/>
                  </a:lnTo>
                  <a:lnTo>
                    <a:pt x="21902" y="32689"/>
                  </a:lnTo>
                  <a:lnTo>
                    <a:pt x="21984" y="32524"/>
                  </a:lnTo>
                  <a:lnTo>
                    <a:pt x="22025" y="32463"/>
                  </a:lnTo>
                  <a:lnTo>
                    <a:pt x="22066" y="32411"/>
                  </a:lnTo>
                  <a:lnTo>
                    <a:pt x="22159" y="32309"/>
                  </a:lnTo>
                  <a:lnTo>
                    <a:pt x="22241" y="32196"/>
                  </a:lnTo>
                  <a:lnTo>
                    <a:pt x="22416" y="31949"/>
                  </a:lnTo>
                  <a:lnTo>
                    <a:pt x="22580" y="31672"/>
                  </a:lnTo>
                  <a:lnTo>
                    <a:pt x="22744" y="31374"/>
                  </a:lnTo>
                  <a:lnTo>
                    <a:pt x="23094" y="30696"/>
                  </a:lnTo>
                  <a:lnTo>
                    <a:pt x="23289" y="30316"/>
                  </a:lnTo>
                  <a:lnTo>
                    <a:pt x="23515" y="29905"/>
                  </a:lnTo>
                  <a:lnTo>
                    <a:pt x="23638" y="29669"/>
                  </a:lnTo>
                  <a:lnTo>
                    <a:pt x="23761" y="29422"/>
                  </a:lnTo>
                  <a:lnTo>
                    <a:pt x="23864" y="29175"/>
                  </a:lnTo>
                  <a:lnTo>
                    <a:pt x="23957" y="28929"/>
                  </a:lnTo>
                  <a:lnTo>
                    <a:pt x="24039" y="28672"/>
                  </a:lnTo>
                  <a:lnTo>
                    <a:pt x="24111" y="28425"/>
                  </a:lnTo>
                  <a:lnTo>
                    <a:pt x="24183" y="28179"/>
                  </a:lnTo>
                  <a:lnTo>
                    <a:pt x="24244" y="27922"/>
                  </a:lnTo>
                  <a:lnTo>
                    <a:pt x="24296" y="27676"/>
                  </a:lnTo>
                  <a:lnTo>
                    <a:pt x="24337" y="27429"/>
                  </a:lnTo>
                  <a:lnTo>
                    <a:pt x="24398" y="26946"/>
                  </a:lnTo>
                  <a:lnTo>
                    <a:pt x="24450" y="26484"/>
                  </a:lnTo>
                  <a:lnTo>
                    <a:pt x="24470" y="26042"/>
                  </a:lnTo>
                  <a:lnTo>
                    <a:pt x="24470" y="25631"/>
                  </a:lnTo>
                  <a:lnTo>
                    <a:pt x="24470" y="25261"/>
                  </a:lnTo>
                  <a:lnTo>
                    <a:pt x="24450" y="24922"/>
                  </a:lnTo>
                  <a:lnTo>
                    <a:pt x="24429" y="24645"/>
                  </a:lnTo>
                  <a:lnTo>
                    <a:pt x="24388" y="24234"/>
                  </a:lnTo>
                  <a:lnTo>
                    <a:pt x="24367" y="24090"/>
                  </a:lnTo>
                  <a:lnTo>
                    <a:pt x="24419" y="24131"/>
                  </a:lnTo>
                  <a:lnTo>
                    <a:pt x="24470" y="24173"/>
                  </a:lnTo>
                  <a:lnTo>
                    <a:pt x="24552" y="24214"/>
                  </a:lnTo>
                  <a:lnTo>
                    <a:pt x="24665" y="24255"/>
                  </a:lnTo>
                  <a:lnTo>
                    <a:pt x="24789" y="24286"/>
                  </a:lnTo>
                  <a:lnTo>
                    <a:pt x="24943" y="24306"/>
                  </a:lnTo>
                  <a:lnTo>
                    <a:pt x="25025" y="24296"/>
                  </a:lnTo>
                  <a:lnTo>
                    <a:pt x="25117" y="24296"/>
                  </a:lnTo>
                  <a:lnTo>
                    <a:pt x="25261" y="24265"/>
                  </a:lnTo>
                  <a:lnTo>
                    <a:pt x="25395" y="24234"/>
                  </a:lnTo>
                  <a:lnTo>
                    <a:pt x="25528" y="24183"/>
                  </a:lnTo>
                  <a:lnTo>
                    <a:pt x="25652" y="24131"/>
                  </a:lnTo>
                  <a:lnTo>
                    <a:pt x="25775" y="24060"/>
                  </a:lnTo>
                  <a:lnTo>
                    <a:pt x="25908" y="23977"/>
                  </a:lnTo>
                  <a:lnTo>
                    <a:pt x="26032" y="23875"/>
                  </a:lnTo>
                  <a:lnTo>
                    <a:pt x="26155" y="23762"/>
                  </a:lnTo>
                  <a:lnTo>
                    <a:pt x="26278" y="23628"/>
                  </a:lnTo>
                  <a:lnTo>
                    <a:pt x="26401" y="23474"/>
                  </a:lnTo>
                  <a:lnTo>
                    <a:pt x="26535" y="23299"/>
                  </a:lnTo>
                  <a:lnTo>
                    <a:pt x="26658" y="23114"/>
                  </a:lnTo>
                  <a:lnTo>
                    <a:pt x="26802" y="22899"/>
                  </a:lnTo>
                  <a:lnTo>
                    <a:pt x="26936" y="22673"/>
                  </a:lnTo>
                  <a:lnTo>
                    <a:pt x="27079" y="22416"/>
                  </a:lnTo>
                  <a:lnTo>
                    <a:pt x="27223" y="22139"/>
                  </a:lnTo>
                  <a:lnTo>
                    <a:pt x="27347" y="21871"/>
                  </a:lnTo>
                  <a:lnTo>
                    <a:pt x="27460" y="21584"/>
                  </a:lnTo>
                  <a:lnTo>
                    <a:pt x="27552" y="21296"/>
                  </a:lnTo>
                  <a:lnTo>
                    <a:pt x="27624" y="20998"/>
                  </a:lnTo>
                  <a:lnTo>
                    <a:pt x="27686" y="20700"/>
                  </a:lnTo>
                  <a:lnTo>
                    <a:pt x="27737" y="20402"/>
                  </a:lnTo>
                  <a:lnTo>
                    <a:pt x="27757" y="20104"/>
                  </a:lnTo>
                  <a:lnTo>
                    <a:pt x="27778" y="19807"/>
                  </a:lnTo>
                  <a:lnTo>
                    <a:pt x="27778" y="19529"/>
                  </a:lnTo>
                  <a:lnTo>
                    <a:pt x="27757" y="19262"/>
                  </a:lnTo>
                  <a:lnTo>
                    <a:pt x="27727" y="19005"/>
                  </a:lnTo>
                  <a:lnTo>
                    <a:pt x="27686" y="18769"/>
                  </a:lnTo>
                  <a:lnTo>
                    <a:pt x="27624" y="18553"/>
                  </a:lnTo>
                  <a:lnTo>
                    <a:pt x="27552" y="18368"/>
                  </a:lnTo>
                  <a:lnTo>
                    <a:pt x="27511" y="18286"/>
                  </a:lnTo>
                  <a:lnTo>
                    <a:pt x="27470" y="18204"/>
                  </a:lnTo>
                  <a:lnTo>
                    <a:pt x="27429" y="18132"/>
                  </a:lnTo>
                  <a:lnTo>
                    <a:pt x="27377" y="18070"/>
                  </a:lnTo>
                  <a:lnTo>
                    <a:pt x="27264" y="17957"/>
                  </a:lnTo>
                  <a:lnTo>
                    <a:pt x="27151" y="17865"/>
                  </a:lnTo>
                  <a:lnTo>
                    <a:pt x="27038" y="17783"/>
                  </a:lnTo>
                  <a:lnTo>
                    <a:pt x="26925" y="17711"/>
                  </a:lnTo>
                  <a:lnTo>
                    <a:pt x="26823" y="17660"/>
                  </a:lnTo>
                  <a:lnTo>
                    <a:pt x="26720" y="17629"/>
                  </a:lnTo>
                  <a:lnTo>
                    <a:pt x="26617" y="17598"/>
                  </a:lnTo>
                  <a:lnTo>
                    <a:pt x="26514" y="17588"/>
                  </a:lnTo>
                  <a:lnTo>
                    <a:pt x="26412" y="17588"/>
                  </a:lnTo>
                  <a:lnTo>
                    <a:pt x="26319" y="17598"/>
                  </a:lnTo>
                  <a:lnTo>
                    <a:pt x="26217" y="17608"/>
                  </a:lnTo>
                  <a:lnTo>
                    <a:pt x="26124" y="17639"/>
                  </a:lnTo>
                  <a:lnTo>
                    <a:pt x="26042" y="17670"/>
                  </a:lnTo>
                  <a:lnTo>
                    <a:pt x="25949" y="17711"/>
                  </a:lnTo>
                  <a:lnTo>
                    <a:pt x="25795" y="17803"/>
                  </a:lnTo>
                  <a:lnTo>
                    <a:pt x="25641" y="17916"/>
                  </a:lnTo>
                  <a:lnTo>
                    <a:pt x="25518" y="18040"/>
                  </a:lnTo>
                  <a:lnTo>
                    <a:pt x="25395" y="18153"/>
                  </a:lnTo>
                  <a:lnTo>
                    <a:pt x="25302" y="18266"/>
                  </a:lnTo>
                  <a:lnTo>
                    <a:pt x="25169" y="18451"/>
                  </a:lnTo>
                  <a:lnTo>
                    <a:pt x="25117" y="18522"/>
                  </a:lnTo>
                  <a:lnTo>
                    <a:pt x="25117" y="18522"/>
                  </a:lnTo>
                  <a:lnTo>
                    <a:pt x="25241" y="17999"/>
                  </a:lnTo>
                  <a:lnTo>
                    <a:pt x="25374" y="17403"/>
                  </a:lnTo>
                  <a:lnTo>
                    <a:pt x="25518" y="16673"/>
                  </a:lnTo>
                  <a:lnTo>
                    <a:pt x="25672" y="15841"/>
                  </a:lnTo>
                  <a:lnTo>
                    <a:pt x="25734" y="15410"/>
                  </a:lnTo>
                  <a:lnTo>
                    <a:pt x="25795" y="14978"/>
                  </a:lnTo>
                  <a:lnTo>
                    <a:pt x="25847" y="14537"/>
                  </a:lnTo>
                  <a:lnTo>
                    <a:pt x="25888" y="14115"/>
                  </a:lnTo>
                  <a:lnTo>
                    <a:pt x="25908" y="13705"/>
                  </a:lnTo>
                  <a:lnTo>
                    <a:pt x="25919" y="13314"/>
                  </a:lnTo>
                  <a:lnTo>
                    <a:pt x="25908" y="12914"/>
                  </a:lnTo>
                  <a:lnTo>
                    <a:pt x="25888" y="12482"/>
                  </a:lnTo>
                  <a:lnTo>
                    <a:pt x="25836" y="12010"/>
                  </a:lnTo>
                  <a:lnTo>
                    <a:pt x="25765" y="11496"/>
                  </a:lnTo>
                  <a:lnTo>
                    <a:pt x="25672" y="10962"/>
                  </a:lnTo>
                  <a:lnTo>
                    <a:pt x="25559" y="10386"/>
                  </a:lnTo>
                  <a:lnTo>
                    <a:pt x="25426" y="9801"/>
                  </a:lnTo>
                  <a:lnTo>
                    <a:pt x="25271" y="9174"/>
                  </a:lnTo>
                  <a:lnTo>
                    <a:pt x="25087" y="8537"/>
                  </a:lnTo>
                  <a:lnTo>
                    <a:pt x="24881" y="7880"/>
                  </a:lnTo>
                  <a:lnTo>
                    <a:pt x="24655" y="7202"/>
                  </a:lnTo>
                  <a:lnTo>
                    <a:pt x="24398" y="6514"/>
                  </a:lnTo>
                  <a:lnTo>
                    <a:pt x="24121" y="5815"/>
                  </a:lnTo>
                  <a:lnTo>
                    <a:pt x="23813" y="5116"/>
                  </a:lnTo>
                  <a:lnTo>
                    <a:pt x="23474" y="4408"/>
                  </a:lnTo>
                  <a:lnTo>
                    <a:pt x="23114" y="3689"/>
                  </a:lnTo>
                  <a:lnTo>
                    <a:pt x="23022" y="3514"/>
                  </a:lnTo>
                  <a:lnTo>
                    <a:pt x="22919" y="3339"/>
                  </a:lnTo>
                  <a:lnTo>
                    <a:pt x="22806" y="3175"/>
                  </a:lnTo>
                  <a:lnTo>
                    <a:pt x="22703" y="3021"/>
                  </a:lnTo>
                  <a:lnTo>
                    <a:pt x="22580" y="2867"/>
                  </a:lnTo>
                  <a:lnTo>
                    <a:pt x="22467" y="2723"/>
                  </a:lnTo>
                  <a:lnTo>
                    <a:pt x="22344" y="2579"/>
                  </a:lnTo>
                  <a:lnTo>
                    <a:pt x="22210" y="2435"/>
                  </a:lnTo>
                  <a:lnTo>
                    <a:pt x="21943" y="2178"/>
                  </a:lnTo>
                  <a:lnTo>
                    <a:pt x="21666" y="1942"/>
                  </a:lnTo>
                  <a:lnTo>
                    <a:pt x="21378" y="1716"/>
                  </a:lnTo>
                  <a:lnTo>
                    <a:pt x="21080" y="1521"/>
                  </a:lnTo>
                  <a:lnTo>
                    <a:pt x="20772" y="1336"/>
                  </a:lnTo>
                  <a:lnTo>
                    <a:pt x="20464" y="1161"/>
                  </a:lnTo>
                  <a:lnTo>
                    <a:pt x="20145" y="1007"/>
                  </a:lnTo>
                  <a:lnTo>
                    <a:pt x="19827" y="874"/>
                  </a:lnTo>
                  <a:lnTo>
                    <a:pt x="19498" y="750"/>
                  </a:lnTo>
                  <a:lnTo>
                    <a:pt x="19180" y="637"/>
                  </a:lnTo>
                  <a:lnTo>
                    <a:pt x="18861" y="545"/>
                  </a:lnTo>
                  <a:lnTo>
                    <a:pt x="18553" y="453"/>
                  </a:lnTo>
                  <a:lnTo>
                    <a:pt x="18245" y="381"/>
                  </a:lnTo>
                  <a:lnTo>
                    <a:pt x="17947" y="319"/>
                  </a:lnTo>
                  <a:lnTo>
                    <a:pt x="17659" y="268"/>
                  </a:lnTo>
                  <a:lnTo>
                    <a:pt x="17382" y="216"/>
                  </a:lnTo>
                  <a:lnTo>
                    <a:pt x="16858" y="155"/>
                  </a:lnTo>
                  <a:lnTo>
                    <a:pt x="16406" y="103"/>
                  </a:lnTo>
                  <a:lnTo>
                    <a:pt x="16026" y="83"/>
                  </a:lnTo>
                  <a:lnTo>
                    <a:pt x="15492" y="83"/>
                  </a:lnTo>
                  <a:lnTo>
                    <a:pt x="15317" y="52"/>
                  </a:lnTo>
                  <a:lnTo>
                    <a:pt x="15112" y="31"/>
                  </a:lnTo>
                  <a:lnTo>
                    <a:pt x="14814" y="11"/>
                  </a:lnTo>
                  <a:lnTo>
                    <a:pt x="14444" y="1"/>
                  </a:lnTo>
                  <a:close/>
                </a:path>
              </a:pathLst>
            </a:custGeom>
            <a:solidFill>
              <a:srgbClr val="FBC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2522236" y="3834504"/>
              <a:ext cx="515285" cy="521582"/>
            </a:xfrm>
            <a:custGeom>
              <a:avLst/>
              <a:gdLst/>
              <a:ahLst/>
              <a:cxnLst/>
              <a:rect l="l" t="t" r="r" b="b"/>
              <a:pathLst>
                <a:path w="11784" h="11928" extrusionOk="0">
                  <a:moveTo>
                    <a:pt x="9862" y="0"/>
                  </a:moveTo>
                  <a:lnTo>
                    <a:pt x="8188" y="21"/>
                  </a:lnTo>
                  <a:lnTo>
                    <a:pt x="6308" y="62"/>
                  </a:lnTo>
                  <a:lnTo>
                    <a:pt x="5815" y="83"/>
                  </a:lnTo>
                  <a:lnTo>
                    <a:pt x="5311" y="103"/>
                  </a:lnTo>
                  <a:lnTo>
                    <a:pt x="4264" y="165"/>
                  </a:lnTo>
                  <a:lnTo>
                    <a:pt x="3226" y="237"/>
                  </a:lnTo>
                  <a:lnTo>
                    <a:pt x="2250" y="319"/>
                  </a:lnTo>
                  <a:lnTo>
                    <a:pt x="709" y="463"/>
                  </a:lnTo>
                  <a:lnTo>
                    <a:pt x="93" y="535"/>
                  </a:lnTo>
                  <a:lnTo>
                    <a:pt x="72" y="904"/>
                  </a:lnTo>
                  <a:lnTo>
                    <a:pt x="31" y="1860"/>
                  </a:lnTo>
                  <a:lnTo>
                    <a:pt x="11" y="2476"/>
                  </a:lnTo>
                  <a:lnTo>
                    <a:pt x="0" y="3154"/>
                  </a:lnTo>
                  <a:lnTo>
                    <a:pt x="11" y="3853"/>
                  </a:lnTo>
                  <a:lnTo>
                    <a:pt x="21" y="4541"/>
                  </a:lnTo>
                  <a:lnTo>
                    <a:pt x="52" y="5198"/>
                  </a:lnTo>
                  <a:lnTo>
                    <a:pt x="103" y="5846"/>
                  </a:lnTo>
                  <a:lnTo>
                    <a:pt x="154" y="6493"/>
                  </a:lnTo>
                  <a:lnTo>
                    <a:pt x="226" y="7119"/>
                  </a:lnTo>
                  <a:lnTo>
                    <a:pt x="298" y="7736"/>
                  </a:lnTo>
                  <a:lnTo>
                    <a:pt x="380" y="8332"/>
                  </a:lnTo>
                  <a:lnTo>
                    <a:pt x="463" y="8897"/>
                  </a:lnTo>
                  <a:lnTo>
                    <a:pt x="545" y="9421"/>
                  </a:lnTo>
                  <a:lnTo>
                    <a:pt x="699" y="10345"/>
                  </a:lnTo>
                  <a:lnTo>
                    <a:pt x="832" y="11064"/>
                  </a:lnTo>
                  <a:lnTo>
                    <a:pt x="956" y="11691"/>
                  </a:lnTo>
                  <a:lnTo>
                    <a:pt x="1336" y="11742"/>
                  </a:lnTo>
                  <a:lnTo>
                    <a:pt x="1778" y="11794"/>
                  </a:lnTo>
                  <a:lnTo>
                    <a:pt x="2384" y="11845"/>
                  </a:lnTo>
                  <a:lnTo>
                    <a:pt x="3144" y="11886"/>
                  </a:lnTo>
                  <a:lnTo>
                    <a:pt x="3575" y="11907"/>
                  </a:lnTo>
                  <a:lnTo>
                    <a:pt x="4027" y="11917"/>
                  </a:lnTo>
                  <a:lnTo>
                    <a:pt x="4520" y="11927"/>
                  </a:lnTo>
                  <a:lnTo>
                    <a:pt x="5044" y="11927"/>
                  </a:lnTo>
                  <a:lnTo>
                    <a:pt x="5599" y="11917"/>
                  </a:lnTo>
                  <a:lnTo>
                    <a:pt x="6174" y="11896"/>
                  </a:lnTo>
                  <a:lnTo>
                    <a:pt x="6791" y="11855"/>
                  </a:lnTo>
                  <a:lnTo>
                    <a:pt x="7376" y="11804"/>
                  </a:lnTo>
                  <a:lnTo>
                    <a:pt x="7931" y="11742"/>
                  </a:lnTo>
                  <a:lnTo>
                    <a:pt x="8465" y="11681"/>
                  </a:lnTo>
                  <a:lnTo>
                    <a:pt x="8958" y="11598"/>
                  </a:lnTo>
                  <a:lnTo>
                    <a:pt x="9421" y="11516"/>
                  </a:lnTo>
                  <a:lnTo>
                    <a:pt x="9842" y="11424"/>
                  </a:lnTo>
                  <a:lnTo>
                    <a:pt x="10232" y="11342"/>
                  </a:lnTo>
                  <a:lnTo>
                    <a:pt x="10581" y="11249"/>
                  </a:lnTo>
                  <a:lnTo>
                    <a:pt x="10890" y="11167"/>
                  </a:lnTo>
                  <a:lnTo>
                    <a:pt x="11383" y="11023"/>
                  </a:lnTo>
                  <a:lnTo>
                    <a:pt x="11681" y="10931"/>
                  </a:lnTo>
                  <a:lnTo>
                    <a:pt x="11783" y="10890"/>
                  </a:lnTo>
                  <a:lnTo>
                    <a:pt x="1151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2678128" y="3999359"/>
              <a:ext cx="213390" cy="213434"/>
            </a:xfrm>
            <a:custGeom>
              <a:avLst/>
              <a:gdLst/>
              <a:ahLst/>
              <a:cxnLst/>
              <a:rect l="l" t="t" r="r" b="b"/>
              <a:pathLst>
                <a:path w="4880" h="4881" extrusionOk="0">
                  <a:moveTo>
                    <a:pt x="3144" y="0"/>
                  </a:moveTo>
                  <a:lnTo>
                    <a:pt x="1541" y="72"/>
                  </a:lnTo>
                  <a:lnTo>
                    <a:pt x="1603" y="1675"/>
                  </a:lnTo>
                  <a:lnTo>
                    <a:pt x="0" y="1737"/>
                  </a:lnTo>
                  <a:lnTo>
                    <a:pt x="72" y="3339"/>
                  </a:lnTo>
                  <a:lnTo>
                    <a:pt x="1675" y="3278"/>
                  </a:lnTo>
                  <a:lnTo>
                    <a:pt x="1736" y="4880"/>
                  </a:lnTo>
                  <a:lnTo>
                    <a:pt x="3339" y="4818"/>
                  </a:lnTo>
                  <a:lnTo>
                    <a:pt x="3277" y="3206"/>
                  </a:lnTo>
                  <a:lnTo>
                    <a:pt x="4880" y="3144"/>
                  </a:lnTo>
                  <a:lnTo>
                    <a:pt x="4808" y="1541"/>
                  </a:lnTo>
                  <a:lnTo>
                    <a:pt x="3205" y="1603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9" name="Google Shape;809;p24"/>
            <p:cNvGrpSpPr/>
            <p:nvPr/>
          </p:nvGrpSpPr>
          <p:grpSpPr>
            <a:xfrm>
              <a:off x="1469734" y="1175600"/>
              <a:ext cx="1221991" cy="1118950"/>
              <a:chOff x="1469734" y="1175600"/>
              <a:chExt cx="1221991" cy="1118950"/>
            </a:xfrm>
          </p:grpSpPr>
          <p:sp>
            <p:nvSpPr>
              <p:cNvPr id="810" name="Google Shape;810;p24"/>
              <p:cNvSpPr/>
              <p:nvPr/>
            </p:nvSpPr>
            <p:spPr>
              <a:xfrm>
                <a:off x="1469734" y="1175600"/>
                <a:ext cx="1160790" cy="904722"/>
              </a:xfrm>
              <a:custGeom>
                <a:avLst/>
                <a:gdLst/>
                <a:ahLst/>
                <a:cxnLst/>
                <a:rect l="l" t="t" r="r" b="b"/>
                <a:pathLst>
                  <a:path w="26546" h="20690" extrusionOk="0">
                    <a:moveTo>
                      <a:pt x="13694" y="0"/>
                    </a:moveTo>
                    <a:lnTo>
                      <a:pt x="13118" y="11"/>
                    </a:lnTo>
                    <a:lnTo>
                      <a:pt x="12553" y="52"/>
                    </a:lnTo>
                    <a:lnTo>
                      <a:pt x="11978" y="113"/>
                    </a:lnTo>
                    <a:lnTo>
                      <a:pt x="11413" y="196"/>
                    </a:lnTo>
                    <a:lnTo>
                      <a:pt x="10848" y="309"/>
                    </a:lnTo>
                    <a:lnTo>
                      <a:pt x="10293" y="442"/>
                    </a:lnTo>
                    <a:lnTo>
                      <a:pt x="10016" y="514"/>
                    </a:lnTo>
                    <a:lnTo>
                      <a:pt x="9749" y="596"/>
                    </a:lnTo>
                    <a:lnTo>
                      <a:pt x="9472" y="678"/>
                    </a:lnTo>
                    <a:lnTo>
                      <a:pt x="9205" y="771"/>
                    </a:lnTo>
                    <a:lnTo>
                      <a:pt x="8937" y="874"/>
                    </a:lnTo>
                    <a:lnTo>
                      <a:pt x="8670" y="976"/>
                    </a:lnTo>
                    <a:lnTo>
                      <a:pt x="8414" y="1089"/>
                    </a:lnTo>
                    <a:lnTo>
                      <a:pt x="8146" y="1213"/>
                    </a:lnTo>
                    <a:lnTo>
                      <a:pt x="7890" y="1326"/>
                    </a:lnTo>
                    <a:lnTo>
                      <a:pt x="7643" y="1459"/>
                    </a:lnTo>
                    <a:lnTo>
                      <a:pt x="7386" y="1593"/>
                    </a:lnTo>
                    <a:lnTo>
                      <a:pt x="7140" y="1737"/>
                    </a:lnTo>
                    <a:lnTo>
                      <a:pt x="6893" y="1880"/>
                    </a:lnTo>
                    <a:lnTo>
                      <a:pt x="6657" y="2034"/>
                    </a:lnTo>
                    <a:lnTo>
                      <a:pt x="6421" y="2199"/>
                    </a:lnTo>
                    <a:lnTo>
                      <a:pt x="6184" y="2363"/>
                    </a:lnTo>
                    <a:lnTo>
                      <a:pt x="5958" y="2528"/>
                    </a:lnTo>
                    <a:lnTo>
                      <a:pt x="5732" y="2712"/>
                    </a:lnTo>
                    <a:lnTo>
                      <a:pt x="5404" y="2969"/>
                    </a:lnTo>
                    <a:lnTo>
                      <a:pt x="5085" y="3247"/>
                    </a:lnTo>
                    <a:lnTo>
                      <a:pt x="4777" y="3514"/>
                    </a:lnTo>
                    <a:lnTo>
                      <a:pt x="4448" y="3781"/>
                    </a:lnTo>
                    <a:lnTo>
                      <a:pt x="4130" y="4038"/>
                    </a:lnTo>
                    <a:lnTo>
                      <a:pt x="3791" y="4274"/>
                    </a:lnTo>
                    <a:lnTo>
                      <a:pt x="3616" y="4387"/>
                    </a:lnTo>
                    <a:lnTo>
                      <a:pt x="3441" y="4500"/>
                    </a:lnTo>
                    <a:lnTo>
                      <a:pt x="3257" y="4603"/>
                    </a:lnTo>
                    <a:lnTo>
                      <a:pt x="3072" y="4695"/>
                    </a:lnTo>
                    <a:lnTo>
                      <a:pt x="2763" y="4829"/>
                    </a:lnTo>
                    <a:lnTo>
                      <a:pt x="2455" y="4952"/>
                    </a:lnTo>
                    <a:lnTo>
                      <a:pt x="2157" y="5096"/>
                    </a:lnTo>
                    <a:lnTo>
                      <a:pt x="2003" y="5168"/>
                    </a:lnTo>
                    <a:lnTo>
                      <a:pt x="1859" y="5260"/>
                    </a:lnTo>
                    <a:lnTo>
                      <a:pt x="1675" y="5394"/>
                    </a:lnTo>
                    <a:lnTo>
                      <a:pt x="1500" y="5548"/>
                    </a:lnTo>
                    <a:lnTo>
                      <a:pt x="1346" y="5712"/>
                    </a:lnTo>
                    <a:lnTo>
                      <a:pt x="1192" y="5887"/>
                    </a:lnTo>
                    <a:lnTo>
                      <a:pt x="1058" y="6072"/>
                    </a:lnTo>
                    <a:lnTo>
                      <a:pt x="925" y="6277"/>
                    </a:lnTo>
                    <a:lnTo>
                      <a:pt x="812" y="6472"/>
                    </a:lnTo>
                    <a:lnTo>
                      <a:pt x="709" y="6688"/>
                    </a:lnTo>
                    <a:lnTo>
                      <a:pt x="565" y="7017"/>
                    </a:lnTo>
                    <a:lnTo>
                      <a:pt x="442" y="7346"/>
                    </a:lnTo>
                    <a:lnTo>
                      <a:pt x="339" y="7685"/>
                    </a:lnTo>
                    <a:lnTo>
                      <a:pt x="247" y="8034"/>
                    </a:lnTo>
                    <a:lnTo>
                      <a:pt x="175" y="8383"/>
                    </a:lnTo>
                    <a:lnTo>
                      <a:pt x="113" y="8732"/>
                    </a:lnTo>
                    <a:lnTo>
                      <a:pt x="72" y="9092"/>
                    </a:lnTo>
                    <a:lnTo>
                      <a:pt x="31" y="9451"/>
                    </a:lnTo>
                    <a:lnTo>
                      <a:pt x="10" y="9811"/>
                    </a:lnTo>
                    <a:lnTo>
                      <a:pt x="0" y="10171"/>
                    </a:lnTo>
                    <a:lnTo>
                      <a:pt x="0" y="10540"/>
                    </a:lnTo>
                    <a:lnTo>
                      <a:pt x="0" y="10900"/>
                    </a:lnTo>
                    <a:lnTo>
                      <a:pt x="21" y="11629"/>
                    </a:lnTo>
                    <a:lnTo>
                      <a:pt x="51" y="12348"/>
                    </a:lnTo>
                    <a:lnTo>
                      <a:pt x="236" y="16427"/>
                    </a:lnTo>
                    <a:lnTo>
                      <a:pt x="257" y="16673"/>
                    </a:lnTo>
                    <a:lnTo>
                      <a:pt x="267" y="16807"/>
                    </a:lnTo>
                    <a:lnTo>
                      <a:pt x="288" y="16930"/>
                    </a:lnTo>
                    <a:lnTo>
                      <a:pt x="308" y="17053"/>
                    </a:lnTo>
                    <a:lnTo>
                      <a:pt x="349" y="17177"/>
                    </a:lnTo>
                    <a:lnTo>
                      <a:pt x="390" y="17290"/>
                    </a:lnTo>
                    <a:lnTo>
                      <a:pt x="442" y="17403"/>
                    </a:lnTo>
                    <a:lnTo>
                      <a:pt x="493" y="17475"/>
                    </a:lnTo>
                    <a:lnTo>
                      <a:pt x="555" y="17546"/>
                    </a:lnTo>
                    <a:lnTo>
                      <a:pt x="606" y="17618"/>
                    </a:lnTo>
                    <a:lnTo>
                      <a:pt x="678" y="17680"/>
                    </a:lnTo>
                    <a:lnTo>
                      <a:pt x="812" y="17793"/>
                    </a:lnTo>
                    <a:lnTo>
                      <a:pt x="966" y="17896"/>
                    </a:lnTo>
                    <a:lnTo>
                      <a:pt x="1120" y="17988"/>
                    </a:lnTo>
                    <a:lnTo>
                      <a:pt x="1284" y="18070"/>
                    </a:lnTo>
                    <a:lnTo>
                      <a:pt x="1613" y="18255"/>
                    </a:lnTo>
                    <a:lnTo>
                      <a:pt x="1777" y="18358"/>
                    </a:lnTo>
                    <a:lnTo>
                      <a:pt x="1942" y="18461"/>
                    </a:lnTo>
                    <a:lnTo>
                      <a:pt x="2096" y="18584"/>
                    </a:lnTo>
                    <a:lnTo>
                      <a:pt x="2240" y="18707"/>
                    </a:lnTo>
                    <a:lnTo>
                      <a:pt x="2383" y="18841"/>
                    </a:lnTo>
                    <a:lnTo>
                      <a:pt x="2517" y="18985"/>
                    </a:lnTo>
                    <a:lnTo>
                      <a:pt x="2640" y="19128"/>
                    </a:lnTo>
                    <a:lnTo>
                      <a:pt x="2763" y="19283"/>
                    </a:lnTo>
                    <a:lnTo>
                      <a:pt x="2876" y="19447"/>
                    </a:lnTo>
                    <a:lnTo>
                      <a:pt x="2979" y="19611"/>
                    </a:lnTo>
                    <a:lnTo>
                      <a:pt x="3072" y="19786"/>
                    </a:lnTo>
                    <a:lnTo>
                      <a:pt x="3164" y="19961"/>
                    </a:lnTo>
                    <a:lnTo>
                      <a:pt x="3236" y="20135"/>
                    </a:lnTo>
                    <a:lnTo>
                      <a:pt x="3308" y="20320"/>
                    </a:lnTo>
                    <a:lnTo>
                      <a:pt x="3370" y="20505"/>
                    </a:lnTo>
                    <a:lnTo>
                      <a:pt x="3421" y="20690"/>
                    </a:lnTo>
                    <a:lnTo>
                      <a:pt x="3328" y="18348"/>
                    </a:lnTo>
                    <a:lnTo>
                      <a:pt x="3277" y="18081"/>
                    </a:lnTo>
                    <a:lnTo>
                      <a:pt x="3236" y="17803"/>
                    </a:lnTo>
                    <a:lnTo>
                      <a:pt x="3195" y="17526"/>
                    </a:lnTo>
                    <a:lnTo>
                      <a:pt x="3164" y="17249"/>
                    </a:lnTo>
                    <a:lnTo>
                      <a:pt x="3144" y="16981"/>
                    </a:lnTo>
                    <a:lnTo>
                      <a:pt x="3123" y="16704"/>
                    </a:lnTo>
                    <a:lnTo>
                      <a:pt x="3113" y="16427"/>
                    </a:lnTo>
                    <a:lnTo>
                      <a:pt x="3102" y="16149"/>
                    </a:lnTo>
                    <a:lnTo>
                      <a:pt x="3102" y="15872"/>
                    </a:lnTo>
                    <a:lnTo>
                      <a:pt x="3113" y="15595"/>
                    </a:lnTo>
                    <a:lnTo>
                      <a:pt x="3144" y="15040"/>
                    </a:lnTo>
                    <a:lnTo>
                      <a:pt x="3205" y="14485"/>
                    </a:lnTo>
                    <a:lnTo>
                      <a:pt x="3287" y="13941"/>
                    </a:lnTo>
                    <a:lnTo>
                      <a:pt x="3390" y="13396"/>
                    </a:lnTo>
                    <a:lnTo>
                      <a:pt x="3513" y="12862"/>
                    </a:lnTo>
                    <a:lnTo>
                      <a:pt x="3667" y="12328"/>
                    </a:lnTo>
                    <a:lnTo>
                      <a:pt x="3842" y="11804"/>
                    </a:lnTo>
                    <a:lnTo>
                      <a:pt x="3935" y="11537"/>
                    </a:lnTo>
                    <a:lnTo>
                      <a:pt x="4037" y="11280"/>
                    </a:lnTo>
                    <a:lnTo>
                      <a:pt x="4150" y="11023"/>
                    </a:lnTo>
                    <a:lnTo>
                      <a:pt x="4263" y="10777"/>
                    </a:lnTo>
                    <a:lnTo>
                      <a:pt x="4387" y="10530"/>
                    </a:lnTo>
                    <a:lnTo>
                      <a:pt x="4510" y="10273"/>
                    </a:lnTo>
                    <a:lnTo>
                      <a:pt x="4643" y="10037"/>
                    </a:lnTo>
                    <a:lnTo>
                      <a:pt x="4777" y="9790"/>
                    </a:lnTo>
                    <a:lnTo>
                      <a:pt x="10119" y="13591"/>
                    </a:lnTo>
                    <a:lnTo>
                      <a:pt x="10992" y="14208"/>
                    </a:lnTo>
                    <a:lnTo>
                      <a:pt x="11434" y="14516"/>
                    </a:lnTo>
                    <a:lnTo>
                      <a:pt x="11886" y="14804"/>
                    </a:lnTo>
                    <a:lnTo>
                      <a:pt x="12338" y="15091"/>
                    </a:lnTo>
                    <a:lnTo>
                      <a:pt x="12800" y="15369"/>
                    </a:lnTo>
                    <a:lnTo>
                      <a:pt x="13262" y="15636"/>
                    </a:lnTo>
                    <a:lnTo>
                      <a:pt x="13735" y="15882"/>
                    </a:lnTo>
                    <a:lnTo>
                      <a:pt x="14207" y="16098"/>
                    </a:lnTo>
                    <a:lnTo>
                      <a:pt x="14680" y="16303"/>
                    </a:lnTo>
                    <a:lnTo>
                      <a:pt x="15173" y="16488"/>
                    </a:lnTo>
                    <a:lnTo>
                      <a:pt x="15656" y="16653"/>
                    </a:lnTo>
                    <a:lnTo>
                      <a:pt x="16159" y="16797"/>
                    </a:lnTo>
                    <a:lnTo>
                      <a:pt x="16663" y="16920"/>
                    </a:lnTo>
                    <a:lnTo>
                      <a:pt x="17166" y="17033"/>
                    </a:lnTo>
                    <a:lnTo>
                      <a:pt x="17680" y="17115"/>
                    </a:lnTo>
                    <a:lnTo>
                      <a:pt x="18193" y="17187"/>
                    </a:lnTo>
                    <a:lnTo>
                      <a:pt x="18707" y="17238"/>
                    </a:lnTo>
                    <a:lnTo>
                      <a:pt x="19221" y="17269"/>
                    </a:lnTo>
                    <a:lnTo>
                      <a:pt x="19744" y="17279"/>
                    </a:lnTo>
                    <a:lnTo>
                      <a:pt x="20258" y="17269"/>
                    </a:lnTo>
                    <a:lnTo>
                      <a:pt x="20782" y="17238"/>
                    </a:lnTo>
                    <a:lnTo>
                      <a:pt x="21296" y="17187"/>
                    </a:lnTo>
                    <a:lnTo>
                      <a:pt x="21809" y="17115"/>
                    </a:lnTo>
                    <a:lnTo>
                      <a:pt x="21830" y="16889"/>
                    </a:lnTo>
                    <a:lnTo>
                      <a:pt x="21840" y="16653"/>
                    </a:lnTo>
                    <a:lnTo>
                      <a:pt x="21840" y="16416"/>
                    </a:lnTo>
                    <a:lnTo>
                      <a:pt x="21840" y="16190"/>
                    </a:lnTo>
                    <a:lnTo>
                      <a:pt x="21830" y="15954"/>
                    </a:lnTo>
                    <a:lnTo>
                      <a:pt x="21820" y="15728"/>
                    </a:lnTo>
                    <a:lnTo>
                      <a:pt x="21799" y="15492"/>
                    </a:lnTo>
                    <a:lnTo>
                      <a:pt x="21768" y="15266"/>
                    </a:lnTo>
                    <a:lnTo>
                      <a:pt x="21727" y="15040"/>
                    </a:lnTo>
                    <a:lnTo>
                      <a:pt x="21686" y="14814"/>
                    </a:lnTo>
                    <a:lnTo>
                      <a:pt x="21635" y="14588"/>
                    </a:lnTo>
                    <a:lnTo>
                      <a:pt x="21573" y="14362"/>
                    </a:lnTo>
                    <a:lnTo>
                      <a:pt x="21511" y="14136"/>
                    </a:lnTo>
                    <a:lnTo>
                      <a:pt x="21440" y="13920"/>
                    </a:lnTo>
                    <a:lnTo>
                      <a:pt x="21368" y="13694"/>
                    </a:lnTo>
                    <a:lnTo>
                      <a:pt x="21275" y="13478"/>
                    </a:lnTo>
                    <a:lnTo>
                      <a:pt x="21275" y="13478"/>
                    </a:lnTo>
                    <a:lnTo>
                      <a:pt x="21594" y="13828"/>
                    </a:lnTo>
                    <a:lnTo>
                      <a:pt x="21892" y="14187"/>
                    </a:lnTo>
                    <a:lnTo>
                      <a:pt x="22169" y="14557"/>
                    </a:lnTo>
                    <a:lnTo>
                      <a:pt x="22436" y="14937"/>
                    </a:lnTo>
                    <a:lnTo>
                      <a:pt x="22683" y="15317"/>
                    </a:lnTo>
                    <a:lnTo>
                      <a:pt x="22919" y="15718"/>
                    </a:lnTo>
                    <a:lnTo>
                      <a:pt x="23145" y="16129"/>
                    </a:lnTo>
                    <a:lnTo>
                      <a:pt x="23350" y="16550"/>
                    </a:lnTo>
                    <a:lnTo>
                      <a:pt x="23535" y="16971"/>
                    </a:lnTo>
                    <a:lnTo>
                      <a:pt x="23710" y="17403"/>
                    </a:lnTo>
                    <a:lnTo>
                      <a:pt x="23864" y="17844"/>
                    </a:lnTo>
                    <a:lnTo>
                      <a:pt x="23997" y="18286"/>
                    </a:lnTo>
                    <a:lnTo>
                      <a:pt x="24110" y="18738"/>
                    </a:lnTo>
                    <a:lnTo>
                      <a:pt x="24213" y="19190"/>
                    </a:lnTo>
                    <a:lnTo>
                      <a:pt x="24295" y="19642"/>
                    </a:lnTo>
                    <a:lnTo>
                      <a:pt x="24357" y="20104"/>
                    </a:lnTo>
                    <a:lnTo>
                      <a:pt x="24521" y="19868"/>
                    </a:lnTo>
                    <a:lnTo>
                      <a:pt x="24675" y="19632"/>
                    </a:lnTo>
                    <a:lnTo>
                      <a:pt x="24830" y="19385"/>
                    </a:lnTo>
                    <a:lnTo>
                      <a:pt x="24973" y="19139"/>
                    </a:lnTo>
                    <a:lnTo>
                      <a:pt x="25107" y="18882"/>
                    </a:lnTo>
                    <a:lnTo>
                      <a:pt x="25230" y="18625"/>
                    </a:lnTo>
                    <a:lnTo>
                      <a:pt x="25353" y="18368"/>
                    </a:lnTo>
                    <a:lnTo>
                      <a:pt x="25477" y="18111"/>
                    </a:lnTo>
                    <a:lnTo>
                      <a:pt x="25590" y="17855"/>
                    </a:lnTo>
                    <a:lnTo>
                      <a:pt x="25692" y="17588"/>
                    </a:lnTo>
                    <a:lnTo>
                      <a:pt x="25795" y="17320"/>
                    </a:lnTo>
                    <a:lnTo>
                      <a:pt x="25888" y="17053"/>
                    </a:lnTo>
                    <a:lnTo>
                      <a:pt x="25970" y="16776"/>
                    </a:lnTo>
                    <a:lnTo>
                      <a:pt x="26052" y="16499"/>
                    </a:lnTo>
                    <a:lnTo>
                      <a:pt x="26124" y="16232"/>
                    </a:lnTo>
                    <a:lnTo>
                      <a:pt x="26196" y="15954"/>
                    </a:lnTo>
                    <a:lnTo>
                      <a:pt x="26257" y="15677"/>
                    </a:lnTo>
                    <a:lnTo>
                      <a:pt x="26309" y="15389"/>
                    </a:lnTo>
                    <a:lnTo>
                      <a:pt x="26401" y="14824"/>
                    </a:lnTo>
                    <a:lnTo>
                      <a:pt x="26473" y="14259"/>
                    </a:lnTo>
                    <a:lnTo>
                      <a:pt x="26525" y="13694"/>
                    </a:lnTo>
                    <a:lnTo>
                      <a:pt x="26545" y="13119"/>
                    </a:lnTo>
                    <a:lnTo>
                      <a:pt x="26545" y="12544"/>
                    </a:lnTo>
                    <a:lnTo>
                      <a:pt x="26514" y="11968"/>
                    </a:lnTo>
                    <a:lnTo>
                      <a:pt x="26473" y="11403"/>
                    </a:lnTo>
                    <a:lnTo>
                      <a:pt x="26401" y="10828"/>
                    </a:lnTo>
                    <a:lnTo>
                      <a:pt x="26299" y="10263"/>
                    </a:lnTo>
                    <a:lnTo>
                      <a:pt x="26186" y="9708"/>
                    </a:lnTo>
                    <a:lnTo>
                      <a:pt x="26042" y="9154"/>
                    </a:lnTo>
                    <a:lnTo>
                      <a:pt x="25877" y="8599"/>
                    </a:lnTo>
                    <a:lnTo>
                      <a:pt x="25692" y="8065"/>
                    </a:lnTo>
                    <a:lnTo>
                      <a:pt x="25477" y="7530"/>
                    </a:lnTo>
                    <a:lnTo>
                      <a:pt x="25364" y="7263"/>
                    </a:lnTo>
                    <a:lnTo>
                      <a:pt x="25251" y="7007"/>
                    </a:lnTo>
                    <a:lnTo>
                      <a:pt x="25127" y="6750"/>
                    </a:lnTo>
                    <a:lnTo>
                      <a:pt x="24994" y="6503"/>
                    </a:lnTo>
                    <a:lnTo>
                      <a:pt x="24860" y="6246"/>
                    </a:lnTo>
                    <a:lnTo>
                      <a:pt x="24717" y="6000"/>
                    </a:lnTo>
                    <a:lnTo>
                      <a:pt x="24562" y="5753"/>
                    </a:lnTo>
                    <a:lnTo>
                      <a:pt x="24419" y="5517"/>
                    </a:lnTo>
                    <a:lnTo>
                      <a:pt x="24254" y="5281"/>
                    </a:lnTo>
                    <a:lnTo>
                      <a:pt x="24090" y="5044"/>
                    </a:lnTo>
                    <a:lnTo>
                      <a:pt x="23926" y="4818"/>
                    </a:lnTo>
                    <a:lnTo>
                      <a:pt x="23751" y="4592"/>
                    </a:lnTo>
                    <a:lnTo>
                      <a:pt x="23566" y="4366"/>
                    </a:lnTo>
                    <a:lnTo>
                      <a:pt x="23381" y="4151"/>
                    </a:lnTo>
                    <a:lnTo>
                      <a:pt x="23196" y="3935"/>
                    </a:lnTo>
                    <a:lnTo>
                      <a:pt x="22991" y="3730"/>
                    </a:lnTo>
                    <a:lnTo>
                      <a:pt x="22796" y="3524"/>
                    </a:lnTo>
                    <a:lnTo>
                      <a:pt x="22590" y="3329"/>
                    </a:lnTo>
                    <a:lnTo>
                      <a:pt x="22374" y="3134"/>
                    </a:lnTo>
                    <a:lnTo>
                      <a:pt x="22159" y="2949"/>
                    </a:lnTo>
                    <a:lnTo>
                      <a:pt x="21933" y="2764"/>
                    </a:lnTo>
                    <a:lnTo>
                      <a:pt x="21707" y="2589"/>
                    </a:lnTo>
                    <a:lnTo>
                      <a:pt x="21481" y="2425"/>
                    </a:lnTo>
                    <a:lnTo>
                      <a:pt x="21244" y="2260"/>
                    </a:lnTo>
                    <a:lnTo>
                      <a:pt x="21008" y="2096"/>
                    </a:lnTo>
                    <a:lnTo>
                      <a:pt x="20772" y="1942"/>
                    </a:lnTo>
                    <a:lnTo>
                      <a:pt x="20525" y="1798"/>
                    </a:lnTo>
                    <a:lnTo>
                      <a:pt x="20279" y="1654"/>
                    </a:lnTo>
                    <a:lnTo>
                      <a:pt x="20032" y="1521"/>
                    </a:lnTo>
                    <a:lnTo>
                      <a:pt x="19775" y="1387"/>
                    </a:lnTo>
                    <a:lnTo>
                      <a:pt x="19518" y="1264"/>
                    </a:lnTo>
                    <a:lnTo>
                      <a:pt x="19262" y="1151"/>
                    </a:lnTo>
                    <a:lnTo>
                      <a:pt x="18995" y="1038"/>
                    </a:lnTo>
                    <a:lnTo>
                      <a:pt x="18738" y="925"/>
                    </a:lnTo>
                    <a:lnTo>
                      <a:pt x="18471" y="822"/>
                    </a:lnTo>
                    <a:lnTo>
                      <a:pt x="18193" y="730"/>
                    </a:lnTo>
                    <a:lnTo>
                      <a:pt x="17649" y="555"/>
                    </a:lnTo>
                    <a:lnTo>
                      <a:pt x="17104" y="411"/>
                    </a:lnTo>
                    <a:lnTo>
                      <a:pt x="16539" y="278"/>
                    </a:lnTo>
                    <a:lnTo>
                      <a:pt x="15974" y="175"/>
                    </a:lnTo>
                    <a:lnTo>
                      <a:pt x="15409" y="93"/>
                    </a:lnTo>
                    <a:lnTo>
                      <a:pt x="14844" y="42"/>
                    </a:lnTo>
                    <a:lnTo>
                      <a:pt x="14269" y="11"/>
                    </a:lnTo>
                    <a:lnTo>
                      <a:pt x="136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4"/>
              <p:cNvSpPr/>
              <p:nvPr/>
            </p:nvSpPr>
            <p:spPr>
              <a:xfrm>
                <a:off x="2522225" y="2125050"/>
                <a:ext cx="169500" cy="1695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812" name="Google Shape;812;p24"/>
          <p:cNvCxnSpPr>
            <a:stCxn id="811" idx="6"/>
            <a:endCxn id="760" idx="1"/>
          </p:cNvCxnSpPr>
          <p:nvPr/>
        </p:nvCxnSpPr>
        <p:spPr>
          <a:xfrm>
            <a:off x="2691725" y="2209800"/>
            <a:ext cx="133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" name="Google Shape;817;p25"/>
          <p:cNvGrpSpPr/>
          <p:nvPr/>
        </p:nvGrpSpPr>
        <p:grpSpPr>
          <a:xfrm>
            <a:off x="2727180" y="1943747"/>
            <a:ext cx="3689732" cy="2071967"/>
            <a:chOff x="2727180" y="1943747"/>
            <a:chExt cx="3689732" cy="2071967"/>
          </a:xfrm>
        </p:grpSpPr>
        <p:grpSp>
          <p:nvGrpSpPr>
            <p:cNvPr id="818" name="Google Shape;818;p25"/>
            <p:cNvGrpSpPr/>
            <p:nvPr/>
          </p:nvGrpSpPr>
          <p:grpSpPr>
            <a:xfrm>
              <a:off x="2727180" y="1943747"/>
              <a:ext cx="3689732" cy="2071967"/>
              <a:chOff x="2512763" y="2419350"/>
              <a:chExt cx="4118464" cy="2312721"/>
            </a:xfrm>
          </p:grpSpPr>
          <p:sp>
            <p:nvSpPr>
              <p:cNvPr id="819" name="Google Shape;819;p25"/>
              <p:cNvSpPr/>
              <p:nvPr/>
            </p:nvSpPr>
            <p:spPr>
              <a:xfrm>
                <a:off x="3885572" y="2695343"/>
                <a:ext cx="1372383" cy="2036718"/>
              </a:xfrm>
              <a:custGeom>
                <a:avLst/>
                <a:gdLst/>
                <a:ahLst/>
                <a:cxnLst/>
                <a:rect l="l" t="t" r="r" b="b"/>
                <a:pathLst>
                  <a:path w="29731" h="44123" extrusionOk="0">
                    <a:moveTo>
                      <a:pt x="1" y="0"/>
                    </a:moveTo>
                    <a:lnTo>
                      <a:pt x="1" y="44122"/>
                    </a:lnTo>
                    <a:lnTo>
                      <a:pt x="29730" y="44122"/>
                    </a:lnTo>
                    <a:lnTo>
                      <a:pt x="2973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5"/>
              <p:cNvSpPr/>
              <p:nvPr/>
            </p:nvSpPr>
            <p:spPr>
              <a:xfrm>
                <a:off x="3846243" y="2586266"/>
                <a:ext cx="1451040" cy="111476"/>
              </a:xfrm>
              <a:custGeom>
                <a:avLst/>
                <a:gdLst/>
                <a:ahLst/>
                <a:cxnLst/>
                <a:rect l="l" t="t" r="r" b="b"/>
                <a:pathLst>
                  <a:path w="31435" h="2415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435" y="2415"/>
                    </a:lnTo>
                    <a:lnTo>
                      <a:pt x="314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5"/>
              <p:cNvSpPr/>
              <p:nvPr/>
            </p:nvSpPr>
            <p:spPr>
              <a:xfrm>
                <a:off x="2610438" y="3149606"/>
                <a:ext cx="1290818" cy="1582457"/>
              </a:xfrm>
              <a:custGeom>
                <a:avLst/>
                <a:gdLst/>
                <a:ahLst/>
                <a:cxnLst/>
                <a:rect l="l" t="t" r="r" b="b"/>
                <a:pathLst>
                  <a:path w="27964" h="34282" extrusionOk="0">
                    <a:moveTo>
                      <a:pt x="1" y="1"/>
                    </a:moveTo>
                    <a:lnTo>
                      <a:pt x="1" y="34281"/>
                    </a:lnTo>
                    <a:lnTo>
                      <a:pt x="27964" y="34281"/>
                    </a:lnTo>
                    <a:lnTo>
                      <a:pt x="279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5"/>
              <p:cNvSpPr/>
              <p:nvPr/>
            </p:nvSpPr>
            <p:spPr>
              <a:xfrm>
                <a:off x="2512763" y="3042468"/>
                <a:ext cx="1388493" cy="107184"/>
              </a:xfrm>
              <a:custGeom>
                <a:avLst/>
                <a:gdLst/>
                <a:ahLst/>
                <a:cxnLst/>
                <a:rect l="l" t="t" r="r" b="b"/>
                <a:pathLst>
                  <a:path w="30080" h="2322" extrusionOk="0">
                    <a:moveTo>
                      <a:pt x="1" y="0"/>
                    </a:moveTo>
                    <a:lnTo>
                      <a:pt x="1" y="2322"/>
                    </a:lnTo>
                    <a:lnTo>
                      <a:pt x="30080" y="2322"/>
                    </a:lnTo>
                    <a:lnTo>
                      <a:pt x="300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5"/>
              <p:cNvSpPr/>
              <p:nvPr/>
            </p:nvSpPr>
            <p:spPr>
              <a:xfrm>
                <a:off x="2730409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5" y="5980"/>
                    </a:lnTo>
                    <a:lnTo>
                      <a:pt x="5405" y="1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5"/>
              <p:cNvSpPr/>
              <p:nvPr/>
            </p:nvSpPr>
            <p:spPr>
              <a:xfrm>
                <a:off x="3126880" y="3238280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1"/>
                    </a:moveTo>
                    <a:lnTo>
                      <a:pt x="0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5"/>
              <p:cNvSpPr/>
              <p:nvPr/>
            </p:nvSpPr>
            <p:spPr>
              <a:xfrm>
                <a:off x="3522798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5"/>
              <p:cNvSpPr/>
              <p:nvPr/>
            </p:nvSpPr>
            <p:spPr>
              <a:xfrm>
                <a:off x="2730409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5"/>
              <p:cNvSpPr/>
              <p:nvPr/>
            </p:nvSpPr>
            <p:spPr>
              <a:xfrm>
                <a:off x="3126880" y="3567865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5"/>
              <p:cNvSpPr/>
              <p:nvPr/>
            </p:nvSpPr>
            <p:spPr>
              <a:xfrm>
                <a:off x="3522798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5"/>
              <p:cNvSpPr/>
              <p:nvPr/>
            </p:nvSpPr>
            <p:spPr>
              <a:xfrm>
                <a:off x="2730409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5"/>
              <p:cNvSpPr/>
              <p:nvPr/>
            </p:nvSpPr>
            <p:spPr>
              <a:xfrm>
                <a:off x="3126880" y="3897450"/>
                <a:ext cx="249449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79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5"/>
              <p:cNvSpPr/>
              <p:nvPr/>
            </p:nvSpPr>
            <p:spPr>
              <a:xfrm>
                <a:off x="3522798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5"/>
              <p:cNvSpPr/>
              <p:nvPr/>
            </p:nvSpPr>
            <p:spPr>
              <a:xfrm>
                <a:off x="2730409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5"/>
              <p:cNvSpPr/>
              <p:nvPr/>
            </p:nvSpPr>
            <p:spPr>
              <a:xfrm>
                <a:off x="3126880" y="4226527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5"/>
              <p:cNvSpPr/>
              <p:nvPr/>
            </p:nvSpPr>
            <p:spPr>
              <a:xfrm>
                <a:off x="3522798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rgbClr val="A6DF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5"/>
              <p:cNvSpPr/>
              <p:nvPr/>
            </p:nvSpPr>
            <p:spPr>
              <a:xfrm>
                <a:off x="2730409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5" y="5980"/>
                    </a:lnTo>
                    <a:lnTo>
                      <a:pt x="54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5"/>
              <p:cNvSpPr/>
              <p:nvPr/>
            </p:nvSpPr>
            <p:spPr>
              <a:xfrm>
                <a:off x="3126880" y="3238280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1"/>
                    </a:moveTo>
                    <a:lnTo>
                      <a:pt x="0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5"/>
              <p:cNvSpPr/>
              <p:nvPr/>
            </p:nvSpPr>
            <p:spPr>
              <a:xfrm>
                <a:off x="3522798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5"/>
              <p:cNvSpPr/>
              <p:nvPr/>
            </p:nvSpPr>
            <p:spPr>
              <a:xfrm>
                <a:off x="2730409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5"/>
              <p:cNvSpPr/>
              <p:nvPr/>
            </p:nvSpPr>
            <p:spPr>
              <a:xfrm>
                <a:off x="3126880" y="3567865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5"/>
              <p:cNvSpPr/>
              <p:nvPr/>
            </p:nvSpPr>
            <p:spPr>
              <a:xfrm>
                <a:off x="3522798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5"/>
              <p:cNvSpPr/>
              <p:nvPr/>
            </p:nvSpPr>
            <p:spPr>
              <a:xfrm>
                <a:off x="2730409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5"/>
              <p:cNvSpPr/>
              <p:nvPr/>
            </p:nvSpPr>
            <p:spPr>
              <a:xfrm>
                <a:off x="3126880" y="3897450"/>
                <a:ext cx="249449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79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5"/>
              <p:cNvSpPr/>
              <p:nvPr/>
            </p:nvSpPr>
            <p:spPr>
              <a:xfrm>
                <a:off x="3522798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5"/>
              <p:cNvSpPr/>
              <p:nvPr/>
            </p:nvSpPr>
            <p:spPr>
              <a:xfrm>
                <a:off x="2730409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5" y="5979"/>
                    </a:lnTo>
                    <a:lnTo>
                      <a:pt x="54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5"/>
              <p:cNvSpPr/>
              <p:nvPr/>
            </p:nvSpPr>
            <p:spPr>
              <a:xfrm>
                <a:off x="3126880" y="4226527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5"/>
              <p:cNvSpPr/>
              <p:nvPr/>
            </p:nvSpPr>
            <p:spPr>
              <a:xfrm>
                <a:off x="3522798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5"/>
              <p:cNvSpPr/>
              <p:nvPr/>
            </p:nvSpPr>
            <p:spPr>
              <a:xfrm>
                <a:off x="5242733" y="3149606"/>
                <a:ext cx="1290818" cy="1582457"/>
              </a:xfrm>
              <a:custGeom>
                <a:avLst/>
                <a:gdLst/>
                <a:ahLst/>
                <a:cxnLst/>
                <a:rect l="l" t="t" r="r" b="b"/>
                <a:pathLst>
                  <a:path w="27964" h="34282" extrusionOk="0">
                    <a:moveTo>
                      <a:pt x="1" y="1"/>
                    </a:moveTo>
                    <a:lnTo>
                      <a:pt x="1" y="34281"/>
                    </a:lnTo>
                    <a:lnTo>
                      <a:pt x="27963" y="34281"/>
                    </a:lnTo>
                    <a:lnTo>
                      <a:pt x="279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5"/>
              <p:cNvSpPr/>
              <p:nvPr/>
            </p:nvSpPr>
            <p:spPr>
              <a:xfrm>
                <a:off x="5242733" y="3042468"/>
                <a:ext cx="1388493" cy="107184"/>
              </a:xfrm>
              <a:custGeom>
                <a:avLst/>
                <a:gdLst/>
                <a:ahLst/>
                <a:cxnLst/>
                <a:rect l="l" t="t" r="r" b="b"/>
                <a:pathLst>
                  <a:path w="30080" h="2322" extrusionOk="0">
                    <a:moveTo>
                      <a:pt x="1" y="0"/>
                    </a:moveTo>
                    <a:lnTo>
                      <a:pt x="1" y="2322"/>
                    </a:lnTo>
                    <a:lnTo>
                      <a:pt x="30080" y="2322"/>
                    </a:lnTo>
                    <a:lnTo>
                      <a:pt x="300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5"/>
              <p:cNvSpPr/>
              <p:nvPr/>
            </p:nvSpPr>
            <p:spPr>
              <a:xfrm>
                <a:off x="6164094" y="3238280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394" y="5980"/>
                    </a:lnTo>
                    <a:lnTo>
                      <a:pt x="53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5"/>
              <p:cNvSpPr/>
              <p:nvPr/>
            </p:nvSpPr>
            <p:spPr>
              <a:xfrm>
                <a:off x="5767669" y="3238280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404" y="5980"/>
                    </a:lnTo>
                    <a:lnTo>
                      <a:pt x="54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5"/>
              <p:cNvSpPr/>
              <p:nvPr/>
            </p:nvSpPr>
            <p:spPr>
              <a:xfrm>
                <a:off x="5371705" y="3238280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1"/>
                    </a:moveTo>
                    <a:lnTo>
                      <a:pt x="1" y="5980"/>
                    </a:lnTo>
                    <a:lnTo>
                      <a:pt x="5394" y="5980"/>
                    </a:lnTo>
                    <a:lnTo>
                      <a:pt x="53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5"/>
              <p:cNvSpPr/>
              <p:nvPr/>
            </p:nvSpPr>
            <p:spPr>
              <a:xfrm>
                <a:off x="6164094" y="3567865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5"/>
              <p:cNvSpPr/>
              <p:nvPr/>
            </p:nvSpPr>
            <p:spPr>
              <a:xfrm>
                <a:off x="5767669" y="3567865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5"/>
              <p:cNvSpPr/>
              <p:nvPr/>
            </p:nvSpPr>
            <p:spPr>
              <a:xfrm>
                <a:off x="5371705" y="3567865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5"/>
              <p:cNvSpPr/>
              <p:nvPr/>
            </p:nvSpPr>
            <p:spPr>
              <a:xfrm>
                <a:off x="6164094" y="3897450"/>
                <a:ext cx="249033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5"/>
              <p:cNvSpPr/>
              <p:nvPr/>
            </p:nvSpPr>
            <p:spPr>
              <a:xfrm>
                <a:off x="5767669" y="3897450"/>
                <a:ext cx="249495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25"/>
              <p:cNvSpPr/>
              <p:nvPr/>
            </p:nvSpPr>
            <p:spPr>
              <a:xfrm>
                <a:off x="5371705" y="3897450"/>
                <a:ext cx="249033" cy="275991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79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5"/>
              <p:cNvSpPr/>
              <p:nvPr/>
            </p:nvSpPr>
            <p:spPr>
              <a:xfrm>
                <a:off x="6164094" y="4226527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25"/>
              <p:cNvSpPr/>
              <p:nvPr/>
            </p:nvSpPr>
            <p:spPr>
              <a:xfrm>
                <a:off x="5767669" y="4226527"/>
                <a:ext cx="249495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25"/>
              <p:cNvSpPr/>
              <p:nvPr/>
            </p:nvSpPr>
            <p:spPr>
              <a:xfrm>
                <a:off x="5371705" y="4226527"/>
                <a:ext cx="249033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980" extrusionOk="0">
                    <a:moveTo>
                      <a:pt x="1" y="0"/>
                    </a:moveTo>
                    <a:lnTo>
                      <a:pt x="1" y="5979"/>
                    </a:lnTo>
                    <a:lnTo>
                      <a:pt x="5394" y="5979"/>
                    </a:lnTo>
                    <a:lnTo>
                      <a:pt x="53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5"/>
              <p:cNvSpPr/>
              <p:nvPr/>
            </p:nvSpPr>
            <p:spPr>
              <a:xfrm>
                <a:off x="4384935" y="2419350"/>
                <a:ext cx="374173" cy="374173"/>
              </a:xfrm>
              <a:custGeom>
                <a:avLst/>
                <a:gdLst/>
                <a:ahLst/>
                <a:cxnLst/>
                <a:rect l="l" t="t" r="r" b="b"/>
                <a:pathLst>
                  <a:path w="8106" h="8106" extrusionOk="0">
                    <a:moveTo>
                      <a:pt x="0" y="1"/>
                    </a:moveTo>
                    <a:lnTo>
                      <a:pt x="0" y="8106"/>
                    </a:lnTo>
                    <a:lnTo>
                      <a:pt x="8105" y="8106"/>
                    </a:lnTo>
                    <a:lnTo>
                      <a:pt x="810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5"/>
              <p:cNvSpPr/>
              <p:nvPr/>
            </p:nvSpPr>
            <p:spPr>
              <a:xfrm>
                <a:off x="4460777" y="2499484"/>
                <a:ext cx="222445" cy="222953"/>
              </a:xfrm>
              <a:custGeom>
                <a:avLst/>
                <a:gdLst/>
                <a:ahLst/>
                <a:cxnLst/>
                <a:rect l="l" t="t" r="r" b="b"/>
                <a:pathLst>
                  <a:path w="4819" h="4830" extrusionOk="0">
                    <a:moveTo>
                      <a:pt x="1665" y="1"/>
                    </a:moveTo>
                    <a:lnTo>
                      <a:pt x="1665" y="1665"/>
                    </a:lnTo>
                    <a:lnTo>
                      <a:pt x="1" y="1665"/>
                    </a:lnTo>
                    <a:lnTo>
                      <a:pt x="1" y="3155"/>
                    </a:lnTo>
                    <a:lnTo>
                      <a:pt x="1665" y="3155"/>
                    </a:lnTo>
                    <a:lnTo>
                      <a:pt x="1665" y="4829"/>
                    </a:lnTo>
                    <a:lnTo>
                      <a:pt x="3154" y="4829"/>
                    </a:lnTo>
                    <a:lnTo>
                      <a:pt x="3154" y="3155"/>
                    </a:lnTo>
                    <a:lnTo>
                      <a:pt x="4819" y="3155"/>
                    </a:lnTo>
                    <a:lnTo>
                      <a:pt x="4819" y="1665"/>
                    </a:lnTo>
                    <a:lnTo>
                      <a:pt x="3154" y="1665"/>
                    </a:lnTo>
                    <a:lnTo>
                      <a:pt x="31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5"/>
              <p:cNvSpPr/>
              <p:nvPr/>
            </p:nvSpPr>
            <p:spPr>
              <a:xfrm>
                <a:off x="4014083" y="2909203"/>
                <a:ext cx="1115826" cy="213444"/>
              </a:xfrm>
              <a:custGeom>
                <a:avLst/>
                <a:gdLst/>
                <a:ahLst/>
                <a:cxnLst/>
                <a:rect l="l" t="t" r="r" b="b"/>
                <a:pathLst>
                  <a:path w="24173" h="4624" extrusionOk="0">
                    <a:moveTo>
                      <a:pt x="1" y="1"/>
                    </a:moveTo>
                    <a:lnTo>
                      <a:pt x="1" y="4623"/>
                    </a:lnTo>
                    <a:lnTo>
                      <a:pt x="24173" y="4623"/>
                    </a:lnTo>
                    <a:lnTo>
                      <a:pt x="24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5"/>
              <p:cNvSpPr/>
              <p:nvPr/>
            </p:nvSpPr>
            <p:spPr>
              <a:xfrm>
                <a:off x="4014083" y="3238280"/>
                <a:ext cx="1115826" cy="213905"/>
              </a:xfrm>
              <a:custGeom>
                <a:avLst/>
                <a:gdLst/>
                <a:ahLst/>
                <a:cxnLst/>
                <a:rect l="l" t="t" r="r" b="b"/>
                <a:pathLst>
                  <a:path w="24173" h="4634" extrusionOk="0">
                    <a:moveTo>
                      <a:pt x="1" y="1"/>
                    </a:moveTo>
                    <a:lnTo>
                      <a:pt x="1" y="4634"/>
                    </a:lnTo>
                    <a:lnTo>
                      <a:pt x="24173" y="4634"/>
                    </a:lnTo>
                    <a:lnTo>
                      <a:pt x="24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5"/>
              <p:cNvSpPr/>
              <p:nvPr/>
            </p:nvSpPr>
            <p:spPr>
              <a:xfrm>
                <a:off x="4014083" y="3567865"/>
                <a:ext cx="1115826" cy="213905"/>
              </a:xfrm>
              <a:custGeom>
                <a:avLst/>
                <a:gdLst/>
                <a:ahLst/>
                <a:cxnLst/>
                <a:rect l="l" t="t" r="r" b="b"/>
                <a:pathLst>
                  <a:path w="24173" h="4634" extrusionOk="0">
                    <a:moveTo>
                      <a:pt x="1" y="0"/>
                    </a:moveTo>
                    <a:lnTo>
                      <a:pt x="1" y="4634"/>
                    </a:lnTo>
                    <a:lnTo>
                      <a:pt x="24173" y="4634"/>
                    </a:lnTo>
                    <a:lnTo>
                      <a:pt x="2417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5"/>
              <p:cNvSpPr/>
              <p:nvPr/>
            </p:nvSpPr>
            <p:spPr>
              <a:xfrm>
                <a:off x="4014083" y="3897450"/>
                <a:ext cx="1115826" cy="213398"/>
              </a:xfrm>
              <a:custGeom>
                <a:avLst/>
                <a:gdLst/>
                <a:ahLst/>
                <a:cxnLst/>
                <a:rect l="l" t="t" r="r" b="b"/>
                <a:pathLst>
                  <a:path w="24173" h="4623" extrusionOk="0">
                    <a:moveTo>
                      <a:pt x="1" y="0"/>
                    </a:moveTo>
                    <a:lnTo>
                      <a:pt x="1" y="4623"/>
                    </a:lnTo>
                    <a:lnTo>
                      <a:pt x="24173" y="4623"/>
                    </a:lnTo>
                    <a:lnTo>
                      <a:pt x="2417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5"/>
              <p:cNvSpPr/>
              <p:nvPr/>
            </p:nvSpPr>
            <p:spPr>
              <a:xfrm>
                <a:off x="4015514" y="4226527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5"/>
              <p:cNvSpPr/>
              <p:nvPr/>
            </p:nvSpPr>
            <p:spPr>
              <a:xfrm>
                <a:off x="4879036" y="4226527"/>
                <a:ext cx="249449" cy="276037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5980" extrusionOk="0">
                    <a:moveTo>
                      <a:pt x="0" y="0"/>
                    </a:moveTo>
                    <a:lnTo>
                      <a:pt x="0" y="5979"/>
                    </a:lnTo>
                    <a:lnTo>
                      <a:pt x="5404" y="5979"/>
                    </a:lnTo>
                    <a:lnTo>
                      <a:pt x="54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5"/>
              <p:cNvSpPr/>
              <p:nvPr/>
            </p:nvSpPr>
            <p:spPr>
              <a:xfrm>
                <a:off x="4308078" y="4226527"/>
                <a:ext cx="263712" cy="505544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952" extrusionOk="0">
                    <a:moveTo>
                      <a:pt x="1" y="0"/>
                    </a:moveTo>
                    <a:lnTo>
                      <a:pt x="1" y="10951"/>
                    </a:lnTo>
                    <a:lnTo>
                      <a:pt x="5713" y="10951"/>
                    </a:lnTo>
                    <a:lnTo>
                      <a:pt x="57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5"/>
              <p:cNvSpPr/>
              <p:nvPr/>
            </p:nvSpPr>
            <p:spPr>
              <a:xfrm>
                <a:off x="4571746" y="4226527"/>
                <a:ext cx="264174" cy="505544"/>
              </a:xfrm>
              <a:custGeom>
                <a:avLst/>
                <a:gdLst/>
                <a:ahLst/>
                <a:cxnLst/>
                <a:rect l="l" t="t" r="r" b="b"/>
                <a:pathLst>
                  <a:path w="5723" h="10952" extrusionOk="0">
                    <a:moveTo>
                      <a:pt x="1" y="0"/>
                    </a:moveTo>
                    <a:lnTo>
                      <a:pt x="1" y="10951"/>
                    </a:lnTo>
                    <a:lnTo>
                      <a:pt x="5723" y="10951"/>
                    </a:lnTo>
                    <a:lnTo>
                      <a:pt x="57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1" name="Google Shape;871;p25"/>
            <p:cNvSpPr/>
            <p:nvPr/>
          </p:nvSpPr>
          <p:spPr>
            <a:xfrm>
              <a:off x="4519500" y="3009900"/>
              <a:ext cx="105000" cy="105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4414500" y="3758325"/>
              <a:ext cx="105000" cy="105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5"/>
            <p:cNvSpPr/>
            <p:nvPr/>
          </p:nvSpPr>
          <p:spPr>
            <a:xfrm>
              <a:off x="4624500" y="3758325"/>
              <a:ext cx="105000" cy="105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" name="Google Shape;874;p2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875" name="Google Shape;875;p25"/>
          <p:cNvGrpSpPr/>
          <p:nvPr/>
        </p:nvGrpSpPr>
        <p:grpSpPr>
          <a:xfrm>
            <a:off x="6416888" y="4063350"/>
            <a:ext cx="2483054" cy="666900"/>
            <a:chOff x="6416888" y="4063350"/>
            <a:chExt cx="2483054" cy="666900"/>
          </a:xfrm>
        </p:grpSpPr>
        <p:grpSp>
          <p:nvGrpSpPr>
            <p:cNvPr id="876" name="Google Shape;876;p25"/>
            <p:cNvGrpSpPr/>
            <p:nvPr/>
          </p:nvGrpSpPr>
          <p:grpSpPr>
            <a:xfrm>
              <a:off x="7160010" y="4063374"/>
              <a:ext cx="1739931" cy="666853"/>
              <a:chOff x="533388" y="1847000"/>
              <a:chExt cx="1881617" cy="824599"/>
            </a:xfrm>
          </p:grpSpPr>
          <p:sp>
            <p:nvSpPr>
              <p:cNvPr id="877" name="Google Shape;877;p25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78" name="Google Shape;878;p25"/>
              <p:cNvSpPr txBox="1"/>
              <p:nvPr/>
            </p:nvSpPr>
            <p:spPr>
              <a:xfrm>
                <a:off x="533405" y="2188599"/>
                <a:ext cx="18816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79" name="Google Shape;879;p25"/>
            <p:cNvSpPr/>
            <p:nvPr/>
          </p:nvSpPr>
          <p:spPr>
            <a:xfrm>
              <a:off x="6416888" y="4063350"/>
              <a:ext cx="666900" cy="66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80" name="Google Shape;880;p25"/>
          <p:cNvGrpSpPr/>
          <p:nvPr/>
        </p:nvGrpSpPr>
        <p:grpSpPr>
          <a:xfrm>
            <a:off x="3398900" y="1077150"/>
            <a:ext cx="2269996" cy="666900"/>
            <a:chOff x="3398900" y="1077150"/>
            <a:chExt cx="2269996" cy="666900"/>
          </a:xfrm>
        </p:grpSpPr>
        <p:grpSp>
          <p:nvGrpSpPr>
            <p:cNvPr id="881" name="Google Shape;881;p25"/>
            <p:cNvGrpSpPr/>
            <p:nvPr/>
          </p:nvGrpSpPr>
          <p:grpSpPr>
            <a:xfrm>
              <a:off x="4142022" y="1077174"/>
              <a:ext cx="1526874" cy="666854"/>
              <a:chOff x="6959413" y="1847000"/>
              <a:chExt cx="1651210" cy="824600"/>
            </a:xfrm>
          </p:grpSpPr>
          <p:sp>
            <p:nvSpPr>
              <p:cNvPr id="882" name="Google Shape;882;p25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83" name="Google Shape;883;p25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84" name="Google Shape;884;p25"/>
            <p:cNvSpPr/>
            <p:nvPr/>
          </p:nvSpPr>
          <p:spPr>
            <a:xfrm>
              <a:off x="3398900" y="1077150"/>
              <a:ext cx="666900" cy="666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885" name="Google Shape;885;p25"/>
          <p:cNvCxnSpPr>
            <a:stCxn id="884" idx="4"/>
            <a:endCxn id="871" idx="2"/>
          </p:cNvCxnSpPr>
          <p:nvPr/>
        </p:nvCxnSpPr>
        <p:spPr>
          <a:xfrm rot="-5400000" flipH="1">
            <a:off x="3466700" y="2009700"/>
            <a:ext cx="1318500" cy="787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86" name="Google Shape;886;p25"/>
          <p:cNvCxnSpPr>
            <a:stCxn id="887" idx="6"/>
            <a:endCxn id="872" idx="4"/>
          </p:cNvCxnSpPr>
          <p:nvPr/>
        </p:nvCxnSpPr>
        <p:spPr>
          <a:xfrm rot="10800000" flipH="1">
            <a:off x="2727175" y="3863400"/>
            <a:ext cx="1739700" cy="53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88" name="Google Shape;888;p25"/>
          <p:cNvCxnSpPr>
            <a:stCxn id="879" idx="2"/>
            <a:endCxn id="873" idx="4"/>
          </p:cNvCxnSpPr>
          <p:nvPr/>
        </p:nvCxnSpPr>
        <p:spPr>
          <a:xfrm rot="10800000">
            <a:off x="4676888" y="3863400"/>
            <a:ext cx="1740000" cy="53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889" name="Google Shape;889;p25"/>
          <p:cNvGrpSpPr/>
          <p:nvPr/>
        </p:nvGrpSpPr>
        <p:grpSpPr>
          <a:xfrm>
            <a:off x="457200" y="4063383"/>
            <a:ext cx="2269977" cy="670517"/>
            <a:chOff x="457200" y="4063383"/>
            <a:chExt cx="2269977" cy="670517"/>
          </a:xfrm>
        </p:grpSpPr>
        <p:grpSp>
          <p:nvGrpSpPr>
            <p:cNvPr id="890" name="Google Shape;890;p25"/>
            <p:cNvGrpSpPr/>
            <p:nvPr/>
          </p:nvGrpSpPr>
          <p:grpSpPr>
            <a:xfrm>
              <a:off x="1200301" y="4063383"/>
              <a:ext cx="1526876" cy="666854"/>
              <a:chOff x="533388" y="3907475"/>
              <a:chExt cx="1651212" cy="824600"/>
            </a:xfrm>
          </p:grpSpPr>
          <p:sp>
            <p:nvSpPr>
              <p:cNvPr id="891" name="Google Shape;891;p25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92" name="Google Shape;892;p25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93" name="Google Shape;893;p25"/>
            <p:cNvSpPr/>
            <p:nvPr/>
          </p:nvSpPr>
          <p:spPr>
            <a:xfrm>
              <a:off x="457200" y="4067000"/>
              <a:ext cx="666900" cy="666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87" name="Google Shape;887;p25"/>
            <p:cNvSpPr/>
            <p:nvPr/>
          </p:nvSpPr>
          <p:spPr>
            <a:xfrm>
              <a:off x="2622175" y="4344300"/>
              <a:ext cx="105000" cy="105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sp>
        <p:nvSpPr>
          <p:cNvPr id="899" name="Google Shape;899;p26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00" name="Google Shape;900;p26" title="Gráfico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l="10038" t="10592" r="811" b="3980"/>
          <a:stretch/>
        </p:blipFill>
        <p:spPr>
          <a:xfrm>
            <a:off x="1436826" y="1071175"/>
            <a:ext cx="5601826" cy="32055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1" name="Google Shape;901;p26"/>
          <p:cNvGrpSpPr/>
          <p:nvPr/>
        </p:nvGrpSpPr>
        <p:grpSpPr>
          <a:xfrm>
            <a:off x="457199" y="1347362"/>
            <a:ext cx="2085460" cy="2653165"/>
            <a:chOff x="6092298" y="1071200"/>
            <a:chExt cx="2594502" cy="3300778"/>
          </a:xfrm>
        </p:grpSpPr>
        <p:sp>
          <p:nvSpPr>
            <p:cNvPr id="902" name="Google Shape;902;p26"/>
            <p:cNvSpPr/>
            <p:nvPr/>
          </p:nvSpPr>
          <p:spPr>
            <a:xfrm>
              <a:off x="8305229" y="2798125"/>
              <a:ext cx="381571" cy="1573842"/>
            </a:xfrm>
            <a:custGeom>
              <a:avLst/>
              <a:gdLst/>
              <a:ahLst/>
              <a:cxnLst/>
              <a:rect l="l" t="t" r="r" b="b"/>
              <a:pathLst>
                <a:path w="10695" h="44113" extrusionOk="0">
                  <a:moveTo>
                    <a:pt x="3473" y="1"/>
                  </a:moveTo>
                  <a:lnTo>
                    <a:pt x="2671" y="936"/>
                  </a:lnTo>
                  <a:lnTo>
                    <a:pt x="0" y="44112"/>
                  </a:lnTo>
                  <a:lnTo>
                    <a:pt x="10694" y="44112"/>
                  </a:lnTo>
                  <a:lnTo>
                    <a:pt x="10643" y="43609"/>
                  </a:lnTo>
                  <a:lnTo>
                    <a:pt x="10571" y="43023"/>
                  </a:lnTo>
                  <a:lnTo>
                    <a:pt x="10479" y="42263"/>
                  </a:lnTo>
                  <a:lnTo>
                    <a:pt x="10345" y="41349"/>
                  </a:lnTo>
                  <a:lnTo>
                    <a:pt x="10181" y="40332"/>
                  </a:lnTo>
                  <a:lnTo>
                    <a:pt x="10088" y="39798"/>
                  </a:lnTo>
                  <a:lnTo>
                    <a:pt x="9986" y="39243"/>
                  </a:lnTo>
                  <a:lnTo>
                    <a:pt x="9873" y="38678"/>
                  </a:lnTo>
                  <a:lnTo>
                    <a:pt x="9760" y="38103"/>
                  </a:lnTo>
                  <a:lnTo>
                    <a:pt x="9626" y="37445"/>
                  </a:lnTo>
                  <a:lnTo>
                    <a:pt x="9493" y="36665"/>
                  </a:lnTo>
                  <a:lnTo>
                    <a:pt x="9349" y="35761"/>
                  </a:lnTo>
                  <a:lnTo>
                    <a:pt x="9205" y="34764"/>
                  </a:lnTo>
                  <a:lnTo>
                    <a:pt x="9051" y="33685"/>
                  </a:lnTo>
                  <a:lnTo>
                    <a:pt x="8907" y="32545"/>
                  </a:lnTo>
                  <a:lnTo>
                    <a:pt x="8763" y="31354"/>
                  </a:lnTo>
                  <a:lnTo>
                    <a:pt x="8619" y="30141"/>
                  </a:lnTo>
                  <a:lnTo>
                    <a:pt x="8486" y="28929"/>
                  </a:lnTo>
                  <a:lnTo>
                    <a:pt x="8363" y="27727"/>
                  </a:lnTo>
                  <a:lnTo>
                    <a:pt x="8239" y="26556"/>
                  </a:lnTo>
                  <a:lnTo>
                    <a:pt x="8136" y="25426"/>
                  </a:lnTo>
                  <a:lnTo>
                    <a:pt x="8054" y="24378"/>
                  </a:lnTo>
                  <a:lnTo>
                    <a:pt x="7972" y="23402"/>
                  </a:lnTo>
                  <a:lnTo>
                    <a:pt x="7921" y="22539"/>
                  </a:lnTo>
                  <a:lnTo>
                    <a:pt x="7880" y="21790"/>
                  </a:lnTo>
                  <a:lnTo>
                    <a:pt x="7869" y="21420"/>
                  </a:lnTo>
                  <a:lnTo>
                    <a:pt x="7839" y="20988"/>
                  </a:lnTo>
                  <a:lnTo>
                    <a:pt x="7746" y="19961"/>
                  </a:lnTo>
                  <a:lnTo>
                    <a:pt x="7623" y="18749"/>
                  </a:lnTo>
                  <a:lnTo>
                    <a:pt x="7469" y="17382"/>
                  </a:lnTo>
                  <a:lnTo>
                    <a:pt x="7284" y="15903"/>
                  </a:lnTo>
                  <a:lnTo>
                    <a:pt x="7078" y="14331"/>
                  </a:lnTo>
                  <a:lnTo>
                    <a:pt x="6863" y="12719"/>
                  </a:lnTo>
                  <a:lnTo>
                    <a:pt x="6637" y="11096"/>
                  </a:lnTo>
                  <a:lnTo>
                    <a:pt x="6400" y="9503"/>
                  </a:lnTo>
                  <a:lnTo>
                    <a:pt x="6164" y="7962"/>
                  </a:lnTo>
                  <a:lnTo>
                    <a:pt x="5938" y="6524"/>
                  </a:lnTo>
                  <a:lnTo>
                    <a:pt x="5722" y="5209"/>
                  </a:lnTo>
                  <a:lnTo>
                    <a:pt x="5527" y="4069"/>
                  </a:lnTo>
                  <a:lnTo>
                    <a:pt x="5342" y="3134"/>
                  </a:lnTo>
                  <a:lnTo>
                    <a:pt x="5270" y="2754"/>
                  </a:lnTo>
                  <a:lnTo>
                    <a:pt x="5198" y="2436"/>
                  </a:lnTo>
                  <a:lnTo>
                    <a:pt x="5137" y="2189"/>
                  </a:lnTo>
                  <a:lnTo>
                    <a:pt x="5075" y="2004"/>
                  </a:lnTo>
                  <a:lnTo>
                    <a:pt x="4972" y="1747"/>
                  </a:lnTo>
                  <a:lnTo>
                    <a:pt x="4859" y="1501"/>
                  </a:lnTo>
                  <a:lnTo>
                    <a:pt x="4736" y="1275"/>
                  </a:lnTo>
                  <a:lnTo>
                    <a:pt x="4603" y="1079"/>
                  </a:lnTo>
                  <a:lnTo>
                    <a:pt x="4469" y="895"/>
                  </a:lnTo>
                  <a:lnTo>
                    <a:pt x="4336" y="730"/>
                  </a:lnTo>
                  <a:lnTo>
                    <a:pt x="4202" y="586"/>
                  </a:lnTo>
                  <a:lnTo>
                    <a:pt x="4079" y="453"/>
                  </a:lnTo>
                  <a:lnTo>
                    <a:pt x="3955" y="340"/>
                  </a:lnTo>
                  <a:lnTo>
                    <a:pt x="3842" y="247"/>
                  </a:lnTo>
                  <a:lnTo>
                    <a:pt x="3647" y="114"/>
                  </a:lnTo>
                  <a:lnTo>
                    <a:pt x="3524" y="32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00B3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6"/>
            <p:cNvSpPr/>
            <p:nvPr/>
          </p:nvSpPr>
          <p:spPr>
            <a:xfrm>
              <a:off x="6092298" y="2760023"/>
              <a:ext cx="424455" cy="1611945"/>
            </a:xfrm>
            <a:custGeom>
              <a:avLst/>
              <a:gdLst/>
              <a:ahLst/>
              <a:cxnLst/>
              <a:rect l="l" t="t" r="r" b="b"/>
              <a:pathLst>
                <a:path w="11897" h="45181" extrusionOk="0">
                  <a:moveTo>
                    <a:pt x="8558" y="0"/>
                  </a:moveTo>
                  <a:lnTo>
                    <a:pt x="8044" y="370"/>
                  </a:lnTo>
                  <a:lnTo>
                    <a:pt x="7603" y="678"/>
                  </a:lnTo>
                  <a:lnTo>
                    <a:pt x="7223" y="935"/>
                  </a:lnTo>
                  <a:lnTo>
                    <a:pt x="7202" y="956"/>
                  </a:lnTo>
                  <a:lnTo>
                    <a:pt x="7171" y="997"/>
                  </a:lnTo>
                  <a:lnTo>
                    <a:pt x="7110" y="1110"/>
                  </a:lnTo>
                  <a:lnTo>
                    <a:pt x="7027" y="1295"/>
                  </a:lnTo>
                  <a:lnTo>
                    <a:pt x="6935" y="1531"/>
                  </a:lnTo>
                  <a:lnTo>
                    <a:pt x="6709" y="2158"/>
                  </a:lnTo>
                  <a:lnTo>
                    <a:pt x="6432" y="2969"/>
                  </a:lnTo>
                  <a:lnTo>
                    <a:pt x="6113" y="3945"/>
                  </a:lnTo>
                  <a:lnTo>
                    <a:pt x="5774" y="5065"/>
                  </a:lnTo>
                  <a:lnTo>
                    <a:pt x="5404" y="6298"/>
                  </a:lnTo>
                  <a:lnTo>
                    <a:pt x="5024" y="7623"/>
                  </a:lnTo>
                  <a:lnTo>
                    <a:pt x="4644" y="9020"/>
                  </a:lnTo>
                  <a:lnTo>
                    <a:pt x="4264" y="10448"/>
                  </a:lnTo>
                  <a:lnTo>
                    <a:pt x="3894" y="11896"/>
                  </a:lnTo>
                  <a:lnTo>
                    <a:pt x="3555" y="13335"/>
                  </a:lnTo>
                  <a:lnTo>
                    <a:pt x="3391" y="14054"/>
                  </a:lnTo>
                  <a:lnTo>
                    <a:pt x="3247" y="14752"/>
                  </a:lnTo>
                  <a:lnTo>
                    <a:pt x="3103" y="15441"/>
                  </a:lnTo>
                  <a:lnTo>
                    <a:pt x="2970" y="16108"/>
                  </a:lnTo>
                  <a:lnTo>
                    <a:pt x="2857" y="16755"/>
                  </a:lnTo>
                  <a:lnTo>
                    <a:pt x="2744" y="17382"/>
                  </a:lnTo>
                  <a:lnTo>
                    <a:pt x="2651" y="17978"/>
                  </a:lnTo>
                  <a:lnTo>
                    <a:pt x="2579" y="18553"/>
                  </a:lnTo>
                  <a:lnTo>
                    <a:pt x="2446" y="19622"/>
                  </a:lnTo>
                  <a:lnTo>
                    <a:pt x="2312" y="20854"/>
                  </a:lnTo>
                  <a:lnTo>
                    <a:pt x="2004" y="23731"/>
                  </a:lnTo>
                  <a:lnTo>
                    <a:pt x="1675" y="26956"/>
                  </a:lnTo>
                  <a:lnTo>
                    <a:pt x="1347" y="30305"/>
                  </a:lnTo>
                  <a:lnTo>
                    <a:pt x="761" y="36448"/>
                  </a:lnTo>
                  <a:lnTo>
                    <a:pt x="401" y="40373"/>
                  </a:lnTo>
                  <a:lnTo>
                    <a:pt x="227" y="42366"/>
                  </a:lnTo>
                  <a:lnTo>
                    <a:pt x="104" y="43876"/>
                  </a:lnTo>
                  <a:lnTo>
                    <a:pt x="1" y="45180"/>
                  </a:lnTo>
                  <a:lnTo>
                    <a:pt x="11897" y="45180"/>
                  </a:lnTo>
                  <a:lnTo>
                    <a:pt x="10161" y="2671"/>
                  </a:lnTo>
                  <a:lnTo>
                    <a:pt x="8558" y="0"/>
                  </a:lnTo>
                  <a:close/>
                </a:path>
              </a:pathLst>
            </a:custGeom>
            <a:solidFill>
              <a:srgbClr val="00B3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6"/>
            <p:cNvSpPr/>
            <p:nvPr/>
          </p:nvSpPr>
          <p:spPr>
            <a:xfrm>
              <a:off x="6397616" y="2377391"/>
              <a:ext cx="2031584" cy="1994586"/>
            </a:xfrm>
            <a:custGeom>
              <a:avLst/>
              <a:gdLst/>
              <a:ahLst/>
              <a:cxnLst/>
              <a:rect l="l" t="t" r="r" b="b"/>
              <a:pathLst>
                <a:path w="56943" h="55906" extrusionOk="0">
                  <a:moveTo>
                    <a:pt x="29904" y="1"/>
                  </a:moveTo>
                  <a:lnTo>
                    <a:pt x="29524" y="11"/>
                  </a:lnTo>
                  <a:lnTo>
                    <a:pt x="29144" y="31"/>
                  </a:lnTo>
                  <a:lnTo>
                    <a:pt x="27973" y="103"/>
                  </a:lnTo>
                  <a:lnTo>
                    <a:pt x="26966" y="155"/>
                  </a:lnTo>
                  <a:lnTo>
                    <a:pt x="26093" y="186"/>
                  </a:lnTo>
                  <a:lnTo>
                    <a:pt x="25323" y="216"/>
                  </a:lnTo>
                  <a:lnTo>
                    <a:pt x="24059" y="257"/>
                  </a:lnTo>
                  <a:lnTo>
                    <a:pt x="23515" y="278"/>
                  </a:lnTo>
                  <a:lnTo>
                    <a:pt x="22991" y="319"/>
                  </a:lnTo>
                  <a:lnTo>
                    <a:pt x="22487" y="370"/>
                  </a:lnTo>
                  <a:lnTo>
                    <a:pt x="21964" y="442"/>
                  </a:lnTo>
                  <a:lnTo>
                    <a:pt x="21409" y="545"/>
                  </a:lnTo>
                  <a:lnTo>
                    <a:pt x="20792" y="679"/>
                  </a:lnTo>
                  <a:lnTo>
                    <a:pt x="20104" y="843"/>
                  </a:lnTo>
                  <a:lnTo>
                    <a:pt x="19323" y="1059"/>
                  </a:lnTo>
                  <a:lnTo>
                    <a:pt x="18419" y="1326"/>
                  </a:lnTo>
                  <a:lnTo>
                    <a:pt x="17382" y="1634"/>
                  </a:lnTo>
                  <a:lnTo>
                    <a:pt x="16745" y="1839"/>
                  </a:lnTo>
                  <a:lnTo>
                    <a:pt x="16139" y="2055"/>
                  </a:lnTo>
                  <a:lnTo>
                    <a:pt x="15574" y="2271"/>
                  </a:lnTo>
                  <a:lnTo>
                    <a:pt x="15019" y="2497"/>
                  </a:lnTo>
                  <a:lnTo>
                    <a:pt x="14485" y="2733"/>
                  </a:lnTo>
                  <a:lnTo>
                    <a:pt x="13961" y="2980"/>
                  </a:lnTo>
                  <a:lnTo>
                    <a:pt x="13447" y="3237"/>
                  </a:lnTo>
                  <a:lnTo>
                    <a:pt x="12934" y="3514"/>
                  </a:lnTo>
                  <a:lnTo>
                    <a:pt x="12420" y="3791"/>
                  </a:lnTo>
                  <a:lnTo>
                    <a:pt x="11896" y="4089"/>
                  </a:lnTo>
                  <a:lnTo>
                    <a:pt x="10797" y="4716"/>
                  </a:lnTo>
                  <a:lnTo>
                    <a:pt x="9605" y="5414"/>
                  </a:lnTo>
                  <a:lnTo>
                    <a:pt x="8290" y="6185"/>
                  </a:lnTo>
                  <a:lnTo>
                    <a:pt x="6677" y="7089"/>
                  </a:lnTo>
                  <a:lnTo>
                    <a:pt x="5157" y="7942"/>
                  </a:lnTo>
                  <a:lnTo>
                    <a:pt x="3750" y="8712"/>
                  </a:lnTo>
                  <a:lnTo>
                    <a:pt x="2507" y="9390"/>
                  </a:lnTo>
                  <a:lnTo>
                    <a:pt x="678" y="10366"/>
                  </a:lnTo>
                  <a:lnTo>
                    <a:pt x="0" y="10725"/>
                  </a:lnTo>
                  <a:lnTo>
                    <a:pt x="82" y="11506"/>
                  </a:lnTo>
                  <a:lnTo>
                    <a:pt x="319" y="13602"/>
                  </a:lnTo>
                  <a:lnTo>
                    <a:pt x="637" y="16673"/>
                  </a:lnTo>
                  <a:lnTo>
                    <a:pt x="1007" y="20382"/>
                  </a:lnTo>
                  <a:lnTo>
                    <a:pt x="1192" y="22365"/>
                  </a:lnTo>
                  <a:lnTo>
                    <a:pt x="1366" y="24378"/>
                  </a:lnTo>
                  <a:lnTo>
                    <a:pt x="1541" y="26381"/>
                  </a:lnTo>
                  <a:lnTo>
                    <a:pt x="1695" y="28323"/>
                  </a:lnTo>
                  <a:lnTo>
                    <a:pt x="1818" y="30162"/>
                  </a:lnTo>
                  <a:lnTo>
                    <a:pt x="1921" y="31857"/>
                  </a:lnTo>
                  <a:lnTo>
                    <a:pt x="1952" y="32637"/>
                  </a:lnTo>
                  <a:lnTo>
                    <a:pt x="1983" y="33377"/>
                  </a:lnTo>
                  <a:lnTo>
                    <a:pt x="2003" y="34045"/>
                  </a:lnTo>
                  <a:lnTo>
                    <a:pt x="2003" y="34651"/>
                  </a:lnTo>
                  <a:lnTo>
                    <a:pt x="2003" y="37332"/>
                  </a:lnTo>
                  <a:lnTo>
                    <a:pt x="1983" y="40568"/>
                  </a:lnTo>
                  <a:lnTo>
                    <a:pt x="1942" y="47584"/>
                  </a:lnTo>
                  <a:lnTo>
                    <a:pt x="1870" y="55905"/>
                  </a:lnTo>
                  <a:lnTo>
                    <a:pt x="54272" y="55905"/>
                  </a:lnTo>
                  <a:lnTo>
                    <a:pt x="54344" y="55176"/>
                  </a:lnTo>
                  <a:lnTo>
                    <a:pt x="54518" y="53183"/>
                  </a:lnTo>
                  <a:lnTo>
                    <a:pt x="54765" y="50255"/>
                  </a:lnTo>
                  <a:lnTo>
                    <a:pt x="54898" y="48540"/>
                  </a:lnTo>
                  <a:lnTo>
                    <a:pt x="55042" y="46721"/>
                  </a:lnTo>
                  <a:lnTo>
                    <a:pt x="55176" y="44821"/>
                  </a:lnTo>
                  <a:lnTo>
                    <a:pt x="55299" y="42890"/>
                  </a:lnTo>
                  <a:lnTo>
                    <a:pt x="55412" y="40969"/>
                  </a:lnTo>
                  <a:lnTo>
                    <a:pt x="55515" y="39099"/>
                  </a:lnTo>
                  <a:lnTo>
                    <a:pt x="55587" y="37322"/>
                  </a:lnTo>
                  <a:lnTo>
                    <a:pt x="55607" y="36479"/>
                  </a:lnTo>
                  <a:lnTo>
                    <a:pt x="55628" y="35668"/>
                  </a:lnTo>
                  <a:lnTo>
                    <a:pt x="55638" y="34908"/>
                  </a:lnTo>
                  <a:lnTo>
                    <a:pt x="55638" y="34189"/>
                  </a:lnTo>
                  <a:lnTo>
                    <a:pt x="55628" y="33521"/>
                  </a:lnTo>
                  <a:lnTo>
                    <a:pt x="55607" y="32915"/>
                  </a:lnTo>
                  <a:lnTo>
                    <a:pt x="55587" y="32319"/>
                  </a:lnTo>
                  <a:lnTo>
                    <a:pt x="55576" y="31662"/>
                  </a:lnTo>
                  <a:lnTo>
                    <a:pt x="55576" y="30973"/>
                  </a:lnTo>
                  <a:lnTo>
                    <a:pt x="55587" y="30244"/>
                  </a:lnTo>
                  <a:lnTo>
                    <a:pt x="55607" y="29484"/>
                  </a:lnTo>
                  <a:lnTo>
                    <a:pt x="55628" y="28682"/>
                  </a:lnTo>
                  <a:lnTo>
                    <a:pt x="55700" y="27018"/>
                  </a:lnTo>
                  <a:lnTo>
                    <a:pt x="55802" y="25292"/>
                  </a:lnTo>
                  <a:lnTo>
                    <a:pt x="55915" y="23536"/>
                  </a:lnTo>
                  <a:lnTo>
                    <a:pt x="56039" y="21769"/>
                  </a:lnTo>
                  <a:lnTo>
                    <a:pt x="56172" y="20053"/>
                  </a:lnTo>
                  <a:lnTo>
                    <a:pt x="56316" y="18399"/>
                  </a:lnTo>
                  <a:lnTo>
                    <a:pt x="56450" y="16858"/>
                  </a:lnTo>
                  <a:lnTo>
                    <a:pt x="56696" y="14229"/>
                  </a:lnTo>
                  <a:lnTo>
                    <a:pt x="56871" y="12451"/>
                  </a:lnTo>
                  <a:lnTo>
                    <a:pt x="56943" y="11794"/>
                  </a:lnTo>
                  <a:lnTo>
                    <a:pt x="55977" y="11167"/>
                  </a:lnTo>
                  <a:lnTo>
                    <a:pt x="54878" y="10448"/>
                  </a:lnTo>
                  <a:lnTo>
                    <a:pt x="53440" y="9544"/>
                  </a:lnTo>
                  <a:lnTo>
                    <a:pt x="52618" y="9041"/>
                  </a:lnTo>
                  <a:lnTo>
                    <a:pt x="51745" y="8507"/>
                  </a:lnTo>
                  <a:lnTo>
                    <a:pt x="50810" y="7952"/>
                  </a:lnTo>
                  <a:lnTo>
                    <a:pt x="49844" y="7387"/>
                  </a:lnTo>
                  <a:lnTo>
                    <a:pt x="48837" y="6812"/>
                  </a:lnTo>
                  <a:lnTo>
                    <a:pt x="47810" y="6236"/>
                  </a:lnTo>
                  <a:lnTo>
                    <a:pt x="46772" y="5671"/>
                  </a:lnTo>
                  <a:lnTo>
                    <a:pt x="45714" y="5117"/>
                  </a:lnTo>
                  <a:lnTo>
                    <a:pt x="45047" y="4767"/>
                  </a:lnTo>
                  <a:lnTo>
                    <a:pt x="44379" y="4439"/>
                  </a:lnTo>
                  <a:lnTo>
                    <a:pt x="43732" y="4120"/>
                  </a:lnTo>
                  <a:lnTo>
                    <a:pt x="43095" y="3812"/>
                  </a:lnTo>
                  <a:lnTo>
                    <a:pt x="42468" y="3514"/>
                  </a:lnTo>
                  <a:lnTo>
                    <a:pt x="41852" y="3237"/>
                  </a:lnTo>
                  <a:lnTo>
                    <a:pt x="41246" y="2959"/>
                  </a:lnTo>
                  <a:lnTo>
                    <a:pt x="40640" y="2702"/>
                  </a:lnTo>
                  <a:lnTo>
                    <a:pt x="40054" y="2456"/>
                  </a:lnTo>
                  <a:lnTo>
                    <a:pt x="39479" y="2220"/>
                  </a:lnTo>
                  <a:lnTo>
                    <a:pt x="38914" y="2004"/>
                  </a:lnTo>
                  <a:lnTo>
                    <a:pt x="38359" y="1788"/>
                  </a:lnTo>
                  <a:lnTo>
                    <a:pt x="37804" y="1593"/>
                  </a:lnTo>
                  <a:lnTo>
                    <a:pt x="37270" y="1408"/>
                  </a:lnTo>
                  <a:lnTo>
                    <a:pt x="36746" y="1233"/>
                  </a:lnTo>
                  <a:lnTo>
                    <a:pt x="36222" y="1069"/>
                  </a:lnTo>
                  <a:lnTo>
                    <a:pt x="35719" y="915"/>
                  </a:lnTo>
                  <a:lnTo>
                    <a:pt x="35216" y="781"/>
                  </a:lnTo>
                  <a:lnTo>
                    <a:pt x="34722" y="648"/>
                  </a:lnTo>
                  <a:lnTo>
                    <a:pt x="34240" y="535"/>
                  </a:lnTo>
                  <a:lnTo>
                    <a:pt x="33767" y="432"/>
                  </a:lnTo>
                  <a:lnTo>
                    <a:pt x="33305" y="340"/>
                  </a:lnTo>
                  <a:lnTo>
                    <a:pt x="32853" y="257"/>
                  </a:lnTo>
                  <a:lnTo>
                    <a:pt x="32411" y="186"/>
                  </a:lnTo>
                  <a:lnTo>
                    <a:pt x="31969" y="134"/>
                  </a:lnTo>
                  <a:lnTo>
                    <a:pt x="31538" y="83"/>
                  </a:lnTo>
                  <a:lnTo>
                    <a:pt x="31117" y="42"/>
                  </a:lnTo>
                  <a:lnTo>
                    <a:pt x="30706" y="21"/>
                  </a:lnTo>
                  <a:lnTo>
                    <a:pt x="30305" y="11"/>
                  </a:lnTo>
                  <a:lnTo>
                    <a:pt x="299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6"/>
            <p:cNvSpPr/>
            <p:nvPr/>
          </p:nvSpPr>
          <p:spPr>
            <a:xfrm>
              <a:off x="6879924" y="1183724"/>
              <a:ext cx="996187" cy="1853089"/>
            </a:xfrm>
            <a:custGeom>
              <a:avLst/>
              <a:gdLst/>
              <a:ahLst/>
              <a:cxnLst/>
              <a:rect l="l" t="t" r="r" b="b"/>
              <a:pathLst>
                <a:path w="27922" h="51940" extrusionOk="0">
                  <a:moveTo>
                    <a:pt x="14434" y="0"/>
                  </a:moveTo>
                  <a:lnTo>
                    <a:pt x="13982" y="10"/>
                  </a:lnTo>
                  <a:lnTo>
                    <a:pt x="13735" y="31"/>
                  </a:lnTo>
                  <a:lnTo>
                    <a:pt x="13468" y="51"/>
                  </a:lnTo>
                  <a:lnTo>
                    <a:pt x="13180" y="82"/>
                  </a:lnTo>
                  <a:lnTo>
                    <a:pt x="12882" y="123"/>
                  </a:lnTo>
                  <a:lnTo>
                    <a:pt x="12564" y="175"/>
                  </a:lnTo>
                  <a:lnTo>
                    <a:pt x="12225" y="236"/>
                  </a:lnTo>
                  <a:lnTo>
                    <a:pt x="11876" y="318"/>
                  </a:lnTo>
                  <a:lnTo>
                    <a:pt x="11516" y="411"/>
                  </a:lnTo>
                  <a:lnTo>
                    <a:pt x="11136" y="514"/>
                  </a:lnTo>
                  <a:lnTo>
                    <a:pt x="10735" y="627"/>
                  </a:lnTo>
                  <a:lnTo>
                    <a:pt x="10324" y="770"/>
                  </a:lnTo>
                  <a:lnTo>
                    <a:pt x="9903" y="925"/>
                  </a:lnTo>
                  <a:lnTo>
                    <a:pt x="9472" y="1089"/>
                  </a:lnTo>
                  <a:lnTo>
                    <a:pt x="9020" y="1284"/>
                  </a:lnTo>
                  <a:lnTo>
                    <a:pt x="8558" y="1490"/>
                  </a:lnTo>
                  <a:lnTo>
                    <a:pt x="8085" y="1726"/>
                  </a:lnTo>
                  <a:lnTo>
                    <a:pt x="7592" y="1983"/>
                  </a:lnTo>
                  <a:lnTo>
                    <a:pt x="7099" y="2260"/>
                  </a:lnTo>
                  <a:lnTo>
                    <a:pt x="6585" y="2558"/>
                  </a:lnTo>
                  <a:lnTo>
                    <a:pt x="6061" y="2876"/>
                  </a:lnTo>
                  <a:lnTo>
                    <a:pt x="5804" y="3051"/>
                  </a:lnTo>
                  <a:lnTo>
                    <a:pt x="5558" y="3236"/>
                  </a:lnTo>
                  <a:lnTo>
                    <a:pt x="5332" y="3431"/>
                  </a:lnTo>
                  <a:lnTo>
                    <a:pt x="5106" y="3637"/>
                  </a:lnTo>
                  <a:lnTo>
                    <a:pt x="4890" y="3842"/>
                  </a:lnTo>
                  <a:lnTo>
                    <a:pt x="4695" y="4068"/>
                  </a:lnTo>
                  <a:lnTo>
                    <a:pt x="4500" y="4294"/>
                  </a:lnTo>
                  <a:lnTo>
                    <a:pt x="4325" y="4520"/>
                  </a:lnTo>
                  <a:lnTo>
                    <a:pt x="4150" y="4767"/>
                  </a:lnTo>
                  <a:lnTo>
                    <a:pt x="3996" y="5013"/>
                  </a:lnTo>
                  <a:lnTo>
                    <a:pt x="3842" y="5270"/>
                  </a:lnTo>
                  <a:lnTo>
                    <a:pt x="3698" y="5527"/>
                  </a:lnTo>
                  <a:lnTo>
                    <a:pt x="3565" y="5794"/>
                  </a:lnTo>
                  <a:lnTo>
                    <a:pt x="3442" y="6061"/>
                  </a:lnTo>
                  <a:lnTo>
                    <a:pt x="3329" y="6338"/>
                  </a:lnTo>
                  <a:lnTo>
                    <a:pt x="3226" y="6616"/>
                  </a:lnTo>
                  <a:lnTo>
                    <a:pt x="3123" y="6893"/>
                  </a:lnTo>
                  <a:lnTo>
                    <a:pt x="3041" y="7181"/>
                  </a:lnTo>
                  <a:lnTo>
                    <a:pt x="2959" y="7468"/>
                  </a:lnTo>
                  <a:lnTo>
                    <a:pt x="2877" y="7756"/>
                  </a:lnTo>
                  <a:lnTo>
                    <a:pt x="2815" y="8054"/>
                  </a:lnTo>
                  <a:lnTo>
                    <a:pt x="2753" y="8352"/>
                  </a:lnTo>
                  <a:lnTo>
                    <a:pt x="2692" y="8639"/>
                  </a:lnTo>
                  <a:lnTo>
                    <a:pt x="2640" y="8937"/>
                  </a:lnTo>
                  <a:lnTo>
                    <a:pt x="2568" y="9533"/>
                  </a:lnTo>
                  <a:lnTo>
                    <a:pt x="2507" y="10129"/>
                  </a:lnTo>
                  <a:lnTo>
                    <a:pt x="2476" y="10725"/>
                  </a:lnTo>
                  <a:lnTo>
                    <a:pt x="2455" y="11300"/>
                  </a:lnTo>
                  <a:lnTo>
                    <a:pt x="2455" y="11875"/>
                  </a:lnTo>
                  <a:lnTo>
                    <a:pt x="2466" y="12430"/>
                  </a:lnTo>
                  <a:lnTo>
                    <a:pt x="2497" y="12975"/>
                  </a:lnTo>
                  <a:lnTo>
                    <a:pt x="2527" y="13499"/>
                  </a:lnTo>
                  <a:lnTo>
                    <a:pt x="2568" y="13992"/>
                  </a:lnTo>
                  <a:lnTo>
                    <a:pt x="2620" y="14464"/>
                  </a:lnTo>
                  <a:lnTo>
                    <a:pt x="2681" y="14906"/>
                  </a:lnTo>
                  <a:lnTo>
                    <a:pt x="2733" y="15317"/>
                  </a:lnTo>
                  <a:lnTo>
                    <a:pt x="2856" y="16026"/>
                  </a:lnTo>
                  <a:lnTo>
                    <a:pt x="2959" y="16560"/>
                  </a:lnTo>
                  <a:lnTo>
                    <a:pt x="3031" y="16899"/>
                  </a:lnTo>
                  <a:lnTo>
                    <a:pt x="3051" y="17022"/>
                  </a:lnTo>
                  <a:lnTo>
                    <a:pt x="3051" y="17022"/>
                  </a:lnTo>
                  <a:lnTo>
                    <a:pt x="3020" y="16981"/>
                  </a:lnTo>
                  <a:lnTo>
                    <a:pt x="2918" y="16878"/>
                  </a:lnTo>
                  <a:lnTo>
                    <a:pt x="2753" y="16734"/>
                  </a:lnTo>
                  <a:lnTo>
                    <a:pt x="2651" y="16663"/>
                  </a:lnTo>
                  <a:lnTo>
                    <a:pt x="2527" y="16580"/>
                  </a:lnTo>
                  <a:lnTo>
                    <a:pt x="2404" y="16508"/>
                  </a:lnTo>
                  <a:lnTo>
                    <a:pt x="2260" y="16437"/>
                  </a:lnTo>
                  <a:lnTo>
                    <a:pt x="2116" y="16375"/>
                  </a:lnTo>
                  <a:lnTo>
                    <a:pt x="1952" y="16324"/>
                  </a:lnTo>
                  <a:lnTo>
                    <a:pt x="1788" y="16282"/>
                  </a:lnTo>
                  <a:lnTo>
                    <a:pt x="1613" y="16252"/>
                  </a:lnTo>
                  <a:lnTo>
                    <a:pt x="1438" y="16252"/>
                  </a:lnTo>
                  <a:lnTo>
                    <a:pt x="1254" y="16262"/>
                  </a:lnTo>
                  <a:lnTo>
                    <a:pt x="1161" y="16282"/>
                  </a:lnTo>
                  <a:lnTo>
                    <a:pt x="1069" y="16324"/>
                  </a:lnTo>
                  <a:lnTo>
                    <a:pt x="976" y="16375"/>
                  </a:lnTo>
                  <a:lnTo>
                    <a:pt x="894" y="16447"/>
                  </a:lnTo>
                  <a:lnTo>
                    <a:pt x="812" y="16529"/>
                  </a:lnTo>
                  <a:lnTo>
                    <a:pt x="730" y="16621"/>
                  </a:lnTo>
                  <a:lnTo>
                    <a:pt x="647" y="16724"/>
                  </a:lnTo>
                  <a:lnTo>
                    <a:pt x="575" y="16837"/>
                  </a:lnTo>
                  <a:lnTo>
                    <a:pt x="504" y="16971"/>
                  </a:lnTo>
                  <a:lnTo>
                    <a:pt x="442" y="17104"/>
                  </a:lnTo>
                  <a:lnTo>
                    <a:pt x="370" y="17248"/>
                  </a:lnTo>
                  <a:lnTo>
                    <a:pt x="319" y="17402"/>
                  </a:lnTo>
                  <a:lnTo>
                    <a:pt x="257" y="17567"/>
                  </a:lnTo>
                  <a:lnTo>
                    <a:pt x="206" y="17741"/>
                  </a:lnTo>
                  <a:lnTo>
                    <a:pt x="165" y="17916"/>
                  </a:lnTo>
                  <a:lnTo>
                    <a:pt x="123" y="18101"/>
                  </a:lnTo>
                  <a:lnTo>
                    <a:pt x="82" y="18286"/>
                  </a:lnTo>
                  <a:lnTo>
                    <a:pt x="62" y="18481"/>
                  </a:lnTo>
                  <a:lnTo>
                    <a:pt x="31" y="18676"/>
                  </a:lnTo>
                  <a:lnTo>
                    <a:pt x="10" y="18871"/>
                  </a:lnTo>
                  <a:lnTo>
                    <a:pt x="0" y="19077"/>
                  </a:lnTo>
                  <a:lnTo>
                    <a:pt x="0" y="19272"/>
                  </a:lnTo>
                  <a:lnTo>
                    <a:pt x="0" y="19477"/>
                  </a:lnTo>
                  <a:lnTo>
                    <a:pt x="10" y="19683"/>
                  </a:lnTo>
                  <a:lnTo>
                    <a:pt x="21" y="19888"/>
                  </a:lnTo>
                  <a:lnTo>
                    <a:pt x="41" y="20083"/>
                  </a:lnTo>
                  <a:lnTo>
                    <a:pt x="72" y="20289"/>
                  </a:lnTo>
                  <a:lnTo>
                    <a:pt x="113" y="20484"/>
                  </a:lnTo>
                  <a:lnTo>
                    <a:pt x="154" y="20679"/>
                  </a:lnTo>
                  <a:lnTo>
                    <a:pt x="216" y="20864"/>
                  </a:lnTo>
                  <a:lnTo>
                    <a:pt x="278" y="21049"/>
                  </a:lnTo>
                  <a:lnTo>
                    <a:pt x="349" y="21224"/>
                  </a:lnTo>
                  <a:lnTo>
                    <a:pt x="514" y="21583"/>
                  </a:lnTo>
                  <a:lnTo>
                    <a:pt x="668" y="21912"/>
                  </a:lnTo>
                  <a:lnTo>
                    <a:pt x="832" y="22210"/>
                  </a:lnTo>
                  <a:lnTo>
                    <a:pt x="997" y="22487"/>
                  </a:lnTo>
                  <a:lnTo>
                    <a:pt x="1151" y="22744"/>
                  </a:lnTo>
                  <a:lnTo>
                    <a:pt x="1315" y="22980"/>
                  </a:lnTo>
                  <a:lnTo>
                    <a:pt x="1480" y="23196"/>
                  </a:lnTo>
                  <a:lnTo>
                    <a:pt x="1634" y="23391"/>
                  </a:lnTo>
                  <a:lnTo>
                    <a:pt x="1788" y="23556"/>
                  </a:lnTo>
                  <a:lnTo>
                    <a:pt x="1942" y="23720"/>
                  </a:lnTo>
                  <a:lnTo>
                    <a:pt x="2096" y="23854"/>
                  </a:lnTo>
                  <a:lnTo>
                    <a:pt x="2240" y="23977"/>
                  </a:lnTo>
                  <a:lnTo>
                    <a:pt x="2384" y="24080"/>
                  </a:lnTo>
                  <a:lnTo>
                    <a:pt x="2527" y="24172"/>
                  </a:lnTo>
                  <a:lnTo>
                    <a:pt x="2661" y="24254"/>
                  </a:lnTo>
                  <a:lnTo>
                    <a:pt x="2794" y="24326"/>
                  </a:lnTo>
                  <a:lnTo>
                    <a:pt x="2918" y="24377"/>
                  </a:lnTo>
                  <a:lnTo>
                    <a:pt x="3041" y="24419"/>
                  </a:lnTo>
                  <a:lnTo>
                    <a:pt x="3154" y="24460"/>
                  </a:lnTo>
                  <a:lnTo>
                    <a:pt x="3267" y="24490"/>
                  </a:lnTo>
                  <a:lnTo>
                    <a:pt x="3462" y="24521"/>
                  </a:lnTo>
                  <a:lnTo>
                    <a:pt x="3637" y="24532"/>
                  </a:lnTo>
                  <a:lnTo>
                    <a:pt x="3770" y="24521"/>
                  </a:lnTo>
                  <a:lnTo>
                    <a:pt x="3873" y="24511"/>
                  </a:lnTo>
                  <a:lnTo>
                    <a:pt x="3955" y="24490"/>
                  </a:lnTo>
                  <a:lnTo>
                    <a:pt x="3955" y="24501"/>
                  </a:lnTo>
                  <a:lnTo>
                    <a:pt x="3945" y="24552"/>
                  </a:lnTo>
                  <a:lnTo>
                    <a:pt x="3945" y="24675"/>
                  </a:lnTo>
                  <a:lnTo>
                    <a:pt x="3966" y="24891"/>
                  </a:lnTo>
                  <a:lnTo>
                    <a:pt x="4017" y="25240"/>
                  </a:lnTo>
                  <a:lnTo>
                    <a:pt x="4109" y="25733"/>
                  </a:lnTo>
                  <a:lnTo>
                    <a:pt x="4253" y="26411"/>
                  </a:lnTo>
                  <a:lnTo>
                    <a:pt x="4459" y="27295"/>
                  </a:lnTo>
                  <a:lnTo>
                    <a:pt x="4613" y="27901"/>
                  </a:lnTo>
                  <a:lnTo>
                    <a:pt x="4787" y="28466"/>
                  </a:lnTo>
                  <a:lnTo>
                    <a:pt x="4962" y="29011"/>
                  </a:lnTo>
                  <a:lnTo>
                    <a:pt x="5147" y="29504"/>
                  </a:lnTo>
                  <a:lnTo>
                    <a:pt x="5332" y="29976"/>
                  </a:lnTo>
                  <a:lnTo>
                    <a:pt x="5517" y="30408"/>
                  </a:lnTo>
                  <a:lnTo>
                    <a:pt x="5702" y="30798"/>
                  </a:lnTo>
                  <a:lnTo>
                    <a:pt x="5887" y="31158"/>
                  </a:lnTo>
                  <a:lnTo>
                    <a:pt x="6061" y="31486"/>
                  </a:lnTo>
                  <a:lnTo>
                    <a:pt x="6226" y="31784"/>
                  </a:lnTo>
                  <a:lnTo>
                    <a:pt x="6390" y="32041"/>
                  </a:lnTo>
                  <a:lnTo>
                    <a:pt x="6534" y="32277"/>
                  </a:lnTo>
                  <a:lnTo>
                    <a:pt x="6770" y="32627"/>
                  </a:lnTo>
                  <a:lnTo>
                    <a:pt x="6914" y="32853"/>
                  </a:lnTo>
                  <a:lnTo>
                    <a:pt x="7171" y="33284"/>
                  </a:lnTo>
                  <a:lnTo>
                    <a:pt x="7232" y="33397"/>
                  </a:lnTo>
                  <a:lnTo>
                    <a:pt x="7273" y="33469"/>
                  </a:lnTo>
                  <a:lnTo>
                    <a:pt x="7284" y="33500"/>
                  </a:lnTo>
                  <a:lnTo>
                    <a:pt x="7284" y="33510"/>
                  </a:lnTo>
                  <a:lnTo>
                    <a:pt x="7263" y="33510"/>
                  </a:lnTo>
                  <a:lnTo>
                    <a:pt x="7294" y="33541"/>
                  </a:lnTo>
                  <a:lnTo>
                    <a:pt x="7366" y="33633"/>
                  </a:lnTo>
                  <a:lnTo>
                    <a:pt x="7417" y="33695"/>
                  </a:lnTo>
                  <a:lnTo>
                    <a:pt x="7458" y="33777"/>
                  </a:lnTo>
                  <a:lnTo>
                    <a:pt x="7499" y="33859"/>
                  </a:lnTo>
                  <a:lnTo>
                    <a:pt x="7530" y="33952"/>
                  </a:lnTo>
                  <a:lnTo>
                    <a:pt x="7551" y="34065"/>
                  </a:lnTo>
                  <a:lnTo>
                    <a:pt x="7561" y="34167"/>
                  </a:lnTo>
                  <a:lnTo>
                    <a:pt x="7561" y="34280"/>
                  </a:lnTo>
                  <a:lnTo>
                    <a:pt x="7530" y="34404"/>
                  </a:lnTo>
                  <a:lnTo>
                    <a:pt x="7479" y="34527"/>
                  </a:lnTo>
                  <a:lnTo>
                    <a:pt x="7438" y="34589"/>
                  </a:lnTo>
                  <a:lnTo>
                    <a:pt x="7397" y="34650"/>
                  </a:lnTo>
                  <a:lnTo>
                    <a:pt x="7345" y="34712"/>
                  </a:lnTo>
                  <a:lnTo>
                    <a:pt x="7284" y="34774"/>
                  </a:lnTo>
                  <a:lnTo>
                    <a:pt x="7212" y="34835"/>
                  </a:lnTo>
                  <a:lnTo>
                    <a:pt x="7130" y="34897"/>
                  </a:lnTo>
                  <a:lnTo>
                    <a:pt x="6914" y="35041"/>
                  </a:lnTo>
                  <a:lnTo>
                    <a:pt x="6657" y="35195"/>
                  </a:lnTo>
                  <a:lnTo>
                    <a:pt x="6369" y="35339"/>
                  </a:lnTo>
                  <a:lnTo>
                    <a:pt x="6061" y="35493"/>
                  </a:lnTo>
                  <a:lnTo>
                    <a:pt x="5732" y="35636"/>
                  </a:lnTo>
                  <a:lnTo>
                    <a:pt x="5383" y="35780"/>
                  </a:lnTo>
                  <a:lnTo>
                    <a:pt x="4705" y="36047"/>
                  </a:lnTo>
                  <a:lnTo>
                    <a:pt x="4068" y="36284"/>
                  </a:lnTo>
                  <a:lnTo>
                    <a:pt x="3544" y="36469"/>
                  </a:lnTo>
                  <a:lnTo>
                    <a:pt x="3051" y="36633"/>
                  </a:lnTo>
                  <a:lnTo>
                    <a:pt x="3082" y="36777"/>
                  </a:lnTo>
                  <a:lnTo>
                    <a:pt x="3164" y="37208"/>
                  </a:lnTo>
                  <a:lnTo>
                    <a:pt x="3236" y="37506"/>
                  </a:lnTo>
                  <a:lnTo>
                    <a:pt x="3318" y="37866"/>
                  </a:lnTo>
                  <a:lnTo>
                    <a:pt x="3431" y="38277"/>
                  </a:lnTo>
                  <a:lnTo>
                    <a:pt x="3565" y="38739"/>
                  </a:lnTo>
                  <a:lnTo>
                    <a:pt x="3729" y="39242"/>
                  </a:lnTo>
                  <a:lnTo>
                    <a:pt x="3914" y="39787"/>
                  </a:lnTo>
                  <a:lnTo>
                    <a:pt x="4130" y="40362"/>
                  </a:lnTo>
                  <a:lnTo>
                    <a:pt x="4376" y="40978"/>
                  </a:lnTo>
                  <a:lnTo>
                    <a:pt x="4664" y="41615"/>
                  </a:lnTo>
                  <a:lnTo>
                    <a:pt x="4983" y="42273"/>
                  </a:lnTo>
                  <a:lnTo>
                    <a:pt x="5157" y="42612"/>
                  </a:lnTo>
                  <a:lnTo>
                    <a:pt x="5332" y="42951"/>
                  </a:lnTo>
                  <a:lnTo>
                    <a:pt x="5527" y="43300"/>
                  </a:lnTo>
                  <a:lnTo>
                    <a:pt x="5732" y="43649"/>
                  </a:lnTo>
                  <a:lnTo>
                    <a:pt x="5907" y="43927"/>
                  </a:lnTo>
                  <a:lnTo>
                    <a:pt x="6123" y="44214"/>
                  </a:lnTo>
                  <a:lnTo>
                    <a:pt x="6369" y="44522"/>
                  </a:lnTo>
                  <a:lnTo>
                    <a:pt x="6647" y="44831"/>
                  </a:lnTo>
                  <a:lnTo>
                    <a:pt x="6945" y="45159"/>
                  </a:lnTo>
                  <a:lnTo>
                    <a:pt x="7273" y="45488"/>
                  </a:lnTo>
                  <a:lnTo>
                    <a:pt x="7623" y="45827"/>
                  </a:lnTo>
                  <a:lnTo>
                    <a:pt x="7993" y="46166"/>
                  </a:lnTo>
                  <a:lnTo>
                    <a:pt x="8383" y="46505"/>
                  </a:lnTo>
                  <a:lnTo>
                    <a:pt x="8773" y="46854"/>
                  </a:lnTo>
                  <a:lnTo>
                    <a:pt x="9184" y="47193"/>
                  </a:lnTo>
                  <a:lnTo>
                    <a:pt x="9605" y="47543"/>
                  </a:lnTo>
                  <a:lnTo>
                    <a:pt x="10458" y="48221"/>
                  </a:lnTo>
                  <a:lnTo>
                    <a:pt x="11311" y="48878"/>
                  </a:lnTo>
                  <a:lnTo>
                    <a:pt x="12143" y="49495"/>
                  </a:lnTo>
                  <a:lnTo>
                    <a:pt x="12944" y="50080"/>
                  </a:lnTo>
                  <a:lnTo>
                    <a:pt x="13673" y="50594"/>
                  </a:lnTo>
                  <a:lnTo>
                    <a:pt x="14310" y="51046"/>
                  </a:lnTo>
                  <a:lnTo>
                    <a:pt x="15266" y="51703"/>
                  </a:lnTo>
                  <a:lnTo>
                    <a:pt x="15625" y="51939"/>
                  </a:lnTo>
                  <a:lnTo>
                    <a:pt x="15800" y="51868"/>
                  </a:lnTo>
                  <a:lnTo>
                    <a:pt x="16016" y="51775"/>
                  </a:lnTo>
                  <a:lnTo>
                    <a:pt x="16314" y="51631"/>
                  </a:lnTo>
                  <a:lnTo>
                    <a:pt x="16683" y="51436"/>
                  </a:lnTo>
                  <a:lnTo>
                    <a:pt x="17115" y="51190"/>
                  </a:lnTo>
                  <a:lnTo>
                    <a:pt x="17608" y="50881"/>
                  </a:lnTo>
                  <a:lnTo>
                    <a:pt x="17875" y="50696"/>
                  </a:lnTo>
                  <a:lnTo>
                    <a:pt x="18163" y="50501"/>
                  </a:lnTo>
                  <a:lnTo>
                    <a:pt x="18450" y="50286"/>
                  </a:lnTo>
                  <a:lnTo>
                    <a:pt x="18758" y="50049"/>
                  </a:lnTo>
                  <a:lnTo>
                    <a:pt x="19077" y="49792"/>
                  </a:lnTo>
                  <a:lnTo>
                    <a:pt x="19406" y="49525"/>
                  </a:lnTo>
                  <a:lnTo>
                    <a:pt x="19745" y="49227"/>
                  </a:lnTo>
                  <a:lnTo>
                    <a:pt x="20094" y="48909"/>
                  </a:lnTo>
                  <a:lnTo>
                    <a:pt x="20443" y="48580"/>
                  </a:lnTo>
                  <a:lnTo>
                    <a:pt x="20813" y="48221"/>
                  </a:lnTo>
                  <a:lnTo>
                    <a:pt x="21183" y="47830"/>
                  </a:lnTo>
                  <a:lnTo>
                    <a:pt x="21553" y="47430"/>
                  </a:lnTo>
                  <a:lnTo>
                    <a:pt x="21933" y="46998"/>
                  </a:lnTo>
                  <a:lnTo>
                    <a:pt x="22323" y="46536"/>
                  </a:lnTo>
                  <a:lnTo>
                    <a:pt x="22714" y="46053"/>
                  </a:lnTo>
                  <a:lnTo>
                    <a:pt x="23114" y="45550"/>
                  </a:lnTo>
                  <a:lnTo>
                    <a:pt x="23505" y="45016"/>
                  </a:lnTo>
                  <a:lnTo>
                    <a:pt x="23905" y="44451"/>
                  </a:lnTo>
                  <a:lnTo>
                    <a:pt x="24111" y="44153"/>
                  </a:lnTo>
                  <a:lnTo>
                    <a:pt x="24347" y="43773"/>
                  </a:lnTo>
                  <a:lnTo>
                    <a:pt x="24922" y="42817"/>
                  </a:lnTo>
                  <a:lnTo>
                    <a:pt x="25580" y="41687"/>
                  </a:lnTo>
                  <a:lnTo>
                    <a:pt x="26258" y="40516"/>
                  </a:lnTo>
                  <a:lnTo>
                    <a:pt x="27418" y="38462"/>
                  </a:lnTo>
                  <a:lnTo>
                    <a:pt x="27922" y="37568"/>
                  </a:lnTo>
                  <a:lnTo>
                    <a:pt x="27264" y="37239"/>
                  </a:lnTo>
                  <a:lnTo>
                    <a:pt x="26556" y="36879"/>
                  </a:lnTo>
                  <a:lnTo>
                    <a:pt x="25662" y="36448"/>
                  </a:lnTo>
                  <a:lnTo>
                    <a:pt x="24665" y="35986"/>
                  </a:lnTo>
                  <a:lnTo>
                    <a:pt x="24152" y="35760"/>
                  </a:lnTo>
                  <a:lnTo>
                    <a:pt x="23638" y="35534"/>
                  </a:lnTo>
                  <a:lnTo>
                    <a:pt x="23124" y="35328"/>
                  </a:lnTo>
                  <a:lnTo>
                    <a:pt x="22621" y="35133"/>
                  </a:lnTo>
                  <a:lnTo>
                    <a:pt x="22149" y="34969"/>
                  </a:lnTo>
                  <a:lnTo>
                    <a:pt x="21707" y="34825"/>
                  </a:lnTo>
                  <a:lnTo>
                    <a:pt x="21655" y="34815"/>
                  </a:lnTo>
                  <a:lnTo>
                    <a:pt x="21625" y="34784"/>
                  </a:lnTo>
                  <a:lnTo>
                    <a:pt x="21584" y="34753"/>
                  </a:lnTo>
                  <a:lnTo>
                    <a:pt x="21553" y="34712"/>
                  </a:lnTo>
                  <a:lnTo>
                    <a:pt x="21501" y="34619"/>
                  </a:lnTo>
                  <a:lnTo>
                    <a:pt x="21471" y="34506"/>
                  </a:lnTo>
                  <a:lnTo>
                    <a:pt x="21440" y="34373"/>
                  </a:lnTo>
                  <a:lnTo>
                    <a:pt x="21429" y="34239"/>
                  </a:lnTo>
                  <a:lnTo>
                    <a:pt x="21419" y="34085"/>
                  </a:lnTo>
                  <a:lnTo>
                    <a:pt x="21419" y="33941"/>
                  </a:lnTo>
                  <a:lnTo>
                    <a:pt x="21440" y="33644"/>
                  </a:lnTo>
                  <a:lnTo>
                    <a:pt x="21471" y="33397"/>
                  </a:lnTo>
                  <a:lnTo>
                    <a:pt x="21501" y="33161"/>
                  </a:lnTo>
                  <a:lnTo>
                    <a:pt x="21563" y="32955"/>
                  </a:lnTo>
                  <a:lnTo>
                    <a:pt x="21717" y="32493"/>
                  </a:lnTo>
                  <a:lnTo>
                    <a:pt x="21820" y="32236"/>
                  </a:lnTo>
                  <a:lnTo>
                    <a:pt x="21923" y="31990"/>
                  </a:lnTo>
                  <a:lnTo>
                    <a:pt x="22015" y="31784"/>
                  </a:lnTo>
                  <a:lnTo>
                    <a:pt x="22066" y="31712"/>
                  </a:lnTo>
                  <a:lnTo>
                    <a:pt x="22107" y="31651"/>
                  </a:lnTo>
                  <a:lnTo>
                    <a:pt x="22282" y="31455"/>
                  </a:lnTo>
                  <a:lnTo>
                    <a:pt x="22446" y="31250"/>
                  </a:lnTo>
                  <a:lnTo>
                    <a:pt x="22601" y="31045"/>
                  </a:lnTo>
                  <a:lnTo>
                    <a:pt x="22755" y="30819"/>
                  </a:lnTo>
                  <a:lnTo>
                    <a:pt x="22919" y="30572"/>
                  </a:lnTo>
                  <a:lnTo>
                    <a:pt x="23094" y="30284"/>
                  </a:lnTo>
                  <a:lnTo>
                    <a:pt x="23505" y="29545"/>
                  </a:lnTo>
                  <a:lnTo>
                    <a:pt x="23638" y="29308"/>
                  </a:lnTo>
                  <a:lnTo>
                    <a:pt x="23751" y="29072"/>
                  </a:lnTo>
                  <a:lnTo>
                    <a:pt x="23854" y="28826"/>
                  </a:lnTo>
                  <a:lnTo>
                    <a:pt x="23946" y="28589"/>
                  </a:lnTo>
                  <a:lnTo>
                    <a:pt x="24028" y="28343"/>
                  </a:lnTo>
                  <a:lnTo>
                    <a:pt x="24111" y="28096"/>
                  </a:lnTo>
                  <a:lnTo>
                    <a:pt x="24172" y="27860"/>
                  </a:lnTo>
                  <a:lnTo>
                    <a:pt x="24234" y="27624"/>
                  </a:lnTo>
                  <a:lnTo>
                    <a:pt x="24285" y="27387"/>
                  </a:lnTo>
                  <a:lnTo>
                    <a:pt x="24326" y="27151"/>
                  </a:lnTo>
                  <a:lnTo>
                    <a:pt x="24398" y="26699"/>
                  </a:lnTo>
                  <a:lnTo>
                    <a:pt x="24439" y="26268"/>
                  </a:lnTo>
                  <a:lnTo>
                    <a:pt x="24460" y="25867"/>
                  </a:lnTo>
                  <a:lnTo>
                    <a:pt x="24470" y="25487"/>
                  </a:lnTo>
                  <a:lnTo>
                    <a:pt x="24460" y="25148"/>
                  </a:lnTo>
                  <a:lnTo>
                    <a:pt x="24450" y="24840"/>
                  </a:lnTo>
                  <a:lnTo>
                    <a:pt x="24429" y="24583"/>
                  </a:lnTo>
                  <a:lnTo>
                    <a:pt x="24378" y="24213"/>
                  </a:lnTo>
                  <a:lnTo>
                    <a:pt x="24357" y="24090"/>
                  </a:lnTo>
                  <a:lnTo>
                    <a:pt x="24409" y="24121"/>
                  </a:lnTo>
                  <a:lnTo>
                    <a:pt x="24470" y="24162"/>
                  </a:lnTo>
                  <a:lnTo>
                    <a:pt x="24552" y="24213"/>
                  </a:lnTo>
                  <a:lnTo>
                    <a:pt x="24655" y="24254"/>
                  </a:lnTo>
                  <a:lnTo>
                    <a:pt x="24789" y="24285"/>
                  </a:lnTo>
                  <a:lnTo>
                    <a:pt x="24932" y="24295"/>
                  </a:lnTo>
                  <a:lnTo>
                    <a:pt x="25025" y="24295"/>
                  </a:lnTo>
                  <a:lnTo>
                    <a:pt x="25107" y="24285"/>
                  </a:lnTo>
                  <a:lnTo>
                    <a:pt x="25251" y="24264"/>
                  </a:lnTo>
                  <a:lnTo>
                    <a:pt x="25384" y="24223"/>
                  </a:lnTo>
                  <a:lnTo>
                    <a:pt x="25518" y="24182"/>
                  </a:lnTo>
                  <a:lnTo>
                    <a:pt x="25641" y="24121"/>
                  </a:lnTo>
                  <a:lnTo>
                    <a:pt x="25775" y="24059"/>
                  </a:lnTo>
                  <a:lnTo>
                    <a:pt x="25898" y="23967"/>
                  </a:lnTo>
                  <a:lnTo>
                    <a:pt x="26021" y="23864"/>
                  </a:lnTo>
                  <a:lnTo>
                    <a:pt x="26145" y="23751"/>
                  </a:lnTo>
                  <a:lnTo>
                    <a:pt x="26268" y="23617"/>
                  </a:lnTo>
                  <a:lnTo>
                    <a:pt x="26401" y="23473"/>
                  </a:lnTo>
                  <a:lnTo>
                    <a:pt x="26525" y="23299"/>
                  </a:lnTo>
                  <a:lnTo>
                    <a:pt x="26658" y="23104"/>
                  </a:lnTo>
                  <a:lnTo>
                    <a:pt x="26792" y="22898"/>
                  </a:lnTo>
                  <a:lnTo>
                    <a:pt x="26925" y="22662"/>
                  </a:lnTo>
                  <a:lnTo>
                    <a:pt x="27069" y="22405"/>
                  </a:lnTo>
                  <a:lnTo>
                    <a:pt x="27213" y="22128"/>
                  </a:lnTo>
                  <a:lnTo>
                    <a:pt x="27285" y="21994"/>
                  </a:lnTo>
                  <a:lnTo>
                    <a:pt x="27347" y="21850"/>
                  </a:lnTo>
                  <a:lnTo>
                    <a:pt x="27398" y="21686"/>
                  </a:lnTo>
                  <a:lnTo>
                    <a:pt x="27449" y="21522"/>
                  </a:lnTo>
                  <a:lnTo>
                    <a:pt x="27490" y="21347"/>
                  </a:lnTo>
                  <a:lnTo>
                    <a:pt x="27531" y="21172"/>
                  </a:lnTo>
                  <a:lnTo>
                    <a:pt x="27603" y="20792"/>
                  </a:lnTo>
                  <a:lnTo>
                    <a:pt x="27655" y="20392"/>
                  </a:lnTo>
                  <a:lnTo>
                    <a:pt x="27696" y="19981"/>
                  </a:lnTo>
                  <a:lnTo>
                    <a:pt x="27716" y="19570"/>
                  </a:lnTo>
                  <a:lnTo>
                    <a:pt x="27716" y="19149"/>
                  </a:lnTo>
                  <a:lnTo>
                    <a:pt x="27706" y="18748"/>
                  </a:lnTo>
                  <a:lnTo>
                    <a:pt x="27686" y="18358"/>
                  </a:lnTo>
                  <a:lnTo>
                    <a:pt x="27644" y="17998"/>
                  </a:lnTo>
                  <a:lnTo>
                    <a:pt x="27593" y="17659"/>
                  </a:lnTo>
                  <a:lnTo>
                    <a:pt x="27531" y="17361"/>
                  </a:lnTo>
                  <a:lnTo>
                    <a:pt x="27490" y="17238"/>
                  </a:lnTo>
                  <a:lnTo>
                    <a:pt x="27449" y="17115"/>
                  </a:lnTo>
                  <a:lnTo>
                    <a:pt x="27408" y="17002"/>
                  </a:lnTo>
                  <a:lnTo>
                    <a:pt x="27367" y="16909"/>
                  </a:lnTo>
                  <a:lnTo>
                    <a:pt x="27316" y="16827"/>
                  </a:lnTo>
                  <a:lnTo>
                    <a:pt x="27264" y="16765"/>
                  </a:lnTo>
                  <a:lnTo>
                    <a:pt x="27151" y="16652"/>
                  </a:lnTo>
                  <a:lnTo>
                    <a:pt x="27038" y="16550"/>
                  </a:lnTo>
                  <a:lnTo>
                    <a:pt x="26936" y="16467"/>
                  </a:lnTo>
                  <a:lnTo>
                    <a:pt x="26823" y="16406"/>
                  </a:lnTo>
                  <a:lnTo>
                    <a:pt x="26720" y="16354"/>
                  </a:lnTo>
                  <a:lnTo>
                    <a:pt x="26607" y="16313"/>
                  </a:lnTo>
                  <a:lnTo>
                    <a:pt x="26504" y="16293"/>
                  </a:lnTo>
                  <a:lnTo>
                    <a:pt x="26401" y="16282"/>
                  </a:lnTo>
                  <a:lnTo>
                    <a:pt x="26309" y="16272"/>
                  </a:lnTo>
                  <a:lnTo>
                    <a:pt x="26206" y="16282"/>
                  </a:lnTo>
                  <a:lnTo>
                    <a:pt x="26114" y="16303"/>
                  </a:lnTo>
                  <a:lnTo>
                    <a:pt x="26021" y="16324"/>
                  </a:lnTo>
                  <a:lnTo>
                    <a:pt x="25929" y="16365"/>
                  </a:lnTo>
                  <a:lnTo>
                    <a:pt x="25847" y="16406"/>
                  </a:lnTo>
                  <a:lnTo>
                    <a:pt x="25682" y="16498"/>
                  </a:lnTo>
                  <a:lnTo>
                    <a:pt x="25539" y="16611"/>
                  </a:lnTo>
                  <a:lnTo>
                    <a:pt x="25405" y="16724"/>
                  </a:lnTo>
                  <a:lnTo>
                    <a:pt x="25292" y="16847"/>
                  </a:lnTo>
                  <a:lnTo>
                    <a:pt x="25189" y="16960"/>
                  </a:lnTo>
                  <a:lnTo>
                    <a:pt x="25056" y="17145"/>
                  </a:lnTo>
                  <a:lnTo>
                    <a:pt x="25015" y="17217"/>
                  </a:lnTo>
                  <a:lnTo>
                    <a:pt x="25138" y="16683"/>
                  </a:lnTo>
                  <a:lnTo>
                    <a:pt x="25261" y="16098"/>
                  </a:lnTo>
                  <a:lnTo>
                    <a:pt x="25415" y="15358"/>
                  </a:lnTo>
                  <a:lnTo>
                    <a:pt x="25559" y="14536"/>
                  </a:lnTo>
                  <a:lnTo>
                    <a:pt x="25631" y="14105"/>
                  </a:lnTo>
                  <a:lnTo>
                    <a:pt x="25693" y="13663"/>
                  </a:lnTo>
                  <a:lnTo>
                    <a:pt x="25744" y="13231"/>
                  </a:lnTo>
                  <a:lnTo>
                    <a:pt x="25775" y="12800"/>
                  </a:lnTo>
                  <a:lnTo>
                    <a:pt x="25806" y="12389"/>
                  </a:lnTo>
                  <a:lnTo>
                    <a:pt x="25816" y="12009"/>
                  </a:lnTo>
                  <a:lnTo>
                    <a:pt x="25806" y="11619"/>
                  </a:lnTo>
                  <a:lnTo>
                    <a:pt x="25775" y="11228"/>
                  </a:lnTo>
                  <a:lnTo>
                    <a:pt x="25734" y="10817"/>
                  </a:lnTo>
                  <a:lnTo>
                    <a:pt x="25672" y="10396"/>
                  </a:lnTo>
                  <a:lnTo>
                    <a:pt x="25590" y="9954"/>
                  </a:lnTo>
                  <a:lnTo>
                    <a:pt x="25487" y="9492"/>
                  </a:lnTo>
                  <a:lnTo>
                    <a:pt x="25364" y="9020"/>
                  </a:lnTo>
                  <a:lnTo>
                    <a:pt x="25210" y="8516"/>
                  </a:lnTo>
                  <a:lnTo>
                    <a:pt x="25045" y="8003"/>
                  </a:lnTo>
                  <a:lnTo>
                    <a:pt x="24840" y="7458"/>
                  </a:lnTo>
                  <a:lnTo>
                    <a:pt x="24624" y="6893"/>
                  </a:lnTo>
                  <a:lnTo>
                    <a:pt x="24378" y="6308"/>
                  </a:lnTo>
                  <a:lnTo>
                    <a:pt x="24100" y="5691"/>
                  </a:lnTo>
                  <a:lnTo>
                    <a:pt x="23802" y="5054"/>
                  </a:lnTo>
                  <a:lnTo>
                    <a:pt x="23463" y="4387"/>
                  </a:lnTo>
                  <a:lnTo>
                    <a:pt x="23104" y="3688"/>
                  </a:lnTo>
                  <a:lnTo>
                    <a:pt x="23011" y="3503"/>
                  </a:lnTo>
                  <a:lnTo>
                    <a:pt x="22909" y="3339"/>
                  </a:lnTo>
                  <a:lnTo>
                    <a:pt x="22806" y="3174"/>
                  </a:lnTo>
                  <a:lnTo>
                    <a:pt x="22693" y="3020"/>
                  </a:lnTo>
                  <a:lnTo>
                    <a:pt x="22580" y="2866"/>
                  </a:lnTo>
                  <a:lnTo>
                    <a:pt x="22457" y="2712"/>
                  </a:lnTo>
                  <a:lnTo>
                    <a:pt x="22333" y="2568"/>
                  </a:lnTo>
                  <a:lnTo>
                    <a:pt x="22200" y="2435"/>
                  </a:lnTo>
                  <a:lnTo>
                    <a:pt x="21933" y="2178"/>
                  </a:lnTo>
                  <a:lnTo>
                    <a:pt x="21655" y="1931"/>
                  </a:lnTo>
                  <a:lnTo>
                    <a:pt x="21368" y="1716"/>
                  </a:lnTo>
                  <a:lnTo>
                    <a:pt x="21070" y="1510"/>
                  </a:lnTo>
                  <a:lnTo>
                    <a:pt x="20762" y="1325"/>
                  </a:lnTo>
                  <a:lnTo>
                    <a:pt x="20453" y="1161"/>
                  </a:lnTo>
                  <a:lnTo>
                    <a:pt x="20135" y="1007"/>
                  </a:lnTo>
                  <a:lnTo>
                    <a:pt x="19817" y="863"/>
                  </a:lnTo>
                  <a:lnTo>
                    <a:pt x="19498" y="740"/>
                  </a:lnTo>
                  <a:lnTo>
                    <a:pt x="19180" y="637"/>
                  </a:lnTo>
                  <a:lnTo>
                    <a:pt x="18861" y="534"/>
                  </a:lnTo>
                  <a:lnTo>
                    <a:pt x="18543" y="452"/>
                  </a:lnTo>
                  <a:lnTo>
                    <a:pt x="18235" y="380"/>
                  </a:lnTo>
                  <a:lnTo>
                    <a:pt x="17937" y="308"/>
                  </a:lnTo>
                  <a:lnTo>
                    <a:pt x="17649" y="257"/>
                  </a:lnTo>
                  <a:lnTo>
                    <a:pt x="17372" y="216"/>
                  </a:lnTo>
                  <a:lnTo>
                    <a:pt x="16848" y="144"/>
                  </a:lnTo>
                  <a:lnTo>
                    <a:pt x="16396" y="103"/>
                  </a:lnTo>
                  <a:lnTo>
                    <a:pt x="16016" y="82"/>
                  </a:lnTo>
                  <a:lnTo>
                    <a:pt x="15728" y="72"/>
                  </a:lnTo>
                  <a:lnTo>
                    <a:pt x="15492" y="72"/>
                  </a:lnTo>
                  <a:lnTo>
                    <a:pt x="15317" y="51"/>
                  </a:lnTo>
                  <a:lnTo>
                    <a:pt x="15101" y="21"/>
                  </a:lnTo>
                  <a:lnTo>
                    <a:pt x="14803" y="10"/>
                  </a:lnTo>
                  <a:lnTo>
                    <a:pt x="14434" y="0"/>
                  </a:lnTo>
                  <a:close/>
                </a:path>
              </a:pathLst>
            </a:custGeom>
            <a:solidFill>
              <a:srgbClr val="FBC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6"/>
            <p:cNvSpPr/>
            <p:nvPr/>
          </p:nvSpPr>
          <p:spPr>
            <a:xfrm>
              <a:off x="6912889" y="1099028"/>
              <a:ext cx="928792" cy="776307"/>
            </a:xfrm>
            <a:custGeom>
              <a:avLst/>
              <a:gdLst/>
              <a:ahLst/>
              <a:cxnLst/>
              <a:rect l="l" t="t" r="r" b="b"/>
              <a:pathLst>
                <a:path w="26033" h="21759" extrusionOk="0">
                  <a:moveTo>
                    <a:pt x="12195" y="1"/>
                  </a:moveTo>
                  <a:lnTo>
                    <a:pt x="12030" y="11"/>
                  </a:lnTo>
                  <a:lnTo>
                    <a:pt x="11856" y="32"/>
                  </a:lnTo>
                  <a:lnTo>
                    <a:pt x="11691" y="52"/>
                  </a:lnTo>
                  <a:lnTo>
                    <a:pt x="11537" y="83"/>
                  </a:lnTo>
                  <a:lnTo>
                    <a:pt x="11373" y="124"/>
                  </a:lnTo>
                  <a:lnTo>
                    <a:pt x="11054" y="217"/>
                  </a:lnTo>
                  <a:lnTo>
                    <a:pt x="10428" y="412"/>
                  </a:lnTo>
                  <a:lnTo>
                    <a:pt x="10099" y="504"/>
                  </a:lnTo>
                  <a:lnTo>
                    <a:pt x="9924" y="545"/>
                  </a:lnTo>
                  <a:lnTo>
                    <a:pt x="9750" y="576"/>
                  </a:lnTo>
                  <a:lnTo>
                    <a:pt x="9400" y="638"/>
                  </a:lnTo>
                  <a:lnTo>
                    <a:pt x="9072" y="710"/>
                  </a:lnTo>
                  <a:lnTo>
                    <a:pt x="8733" y="782"/>
                  </a:lnTo>
                  <a:lnTo>
                    <a:pt x="8414" y="864"/>
                  </a:lnTo>
                  <a:lnTo>
                    <a:pt x="8096" y="956"/>
                  </a:lnTo>
                  <a:lnTo>
                    <a:pt x="7777" y="1049"/>
                  </a:lnTo>
                  <a:lnTo>
                    <a:pt x="7479" y="1152"/>
                  </a:lnTo>
                  <a:lnTo>
                    <a:pt x="7182" y="1265"/>
                  </a:lnTo>
                  <a:lnTo>
                    <a:pt x="6884" y="1378"/>
                  </a:lnTo>
                  <a:lnTo>
                    <a:pt x="6596" y="1501"/>
                  </a:lnTo>
                  <a:lnTo>
                    <a:pt x="6308" y="1624"/>
                  </a:lnTo>
                  <a:lnTo>
                    <a:pt x="6031" y="1768"/>
                  </a:lnTo>
                  <a:lnTo>
                    <a:pt x="5754" y="1912"/>
                  </a:lnTo>
                  <a:lnTo>
                    <a:pt x="5486" y="2056"/>
                  </a:lnTo>
                  <a:lnTo>
                    <a:pt x="5219" y="2220"/>
                  </a:lnTo>
                  <a:lnTo>
                    <a:pt x="4963" y="2384"/>
                  </a:lnTo>
                  <a:lnTo>
                    <a:pt x="4706" y="2549"/>
                  </a:lnTo>
                  <a:lnTo>
                    <a:pt x="4449" y="2723"/>
                  </a:lnTo>
                  <a:lnTo>
                    <a:pt x="4192" y="2908"/>
                  </a:lnTo>
                  <a:lnTo>
                    <a:pt x="3946" y="3103"/>
                  </a:lnTo>
                  <a:lnTo>
                    <a:pt x="3699" y="3299"/>
                  </a:lnTo>
                  <a:lnTo>
                    <a:pt x="3452" y="3504"/>
                  </a:lnTo>
                  <a:lnTo>
                    <a:pt x="3206" y="3720"/>
                  </a:lnTo>
                  <a:lnTo>
                    <a:pt x="2970" y="3935"/>
                  </a:lnTo>
                  <a:lnTo>
                    <a:pt x="2487" y="4387"/>
                  </a:lnTo>
                  <a:lnTo>
                    <a:pt x="2014" y="4870"/>
                  </a:lnTo>
                  <a:lnTo>
                    <a:pt x="1542" y="5384"/>
                  </a:lnTo>
                  <a:lnTo>
                    <a:pt x="1059" y="5928"/>
                  </a:lnTo>
                  <a:lnTo>
                    <a:pt x="1008" y="6000"/>
                  </a:lnTo>
                  <a:lnTo>
                    <a:pt x="956" y="6083"/>
                  </a:lnTo>
                  <a:lnTo>
                    <a:pt x="905" y="6165"/>
                  </a:lnTo>
                  <a:lnTo>
                    <a:pt x="853" y="6267"/>
                  </a:lnTo>
                  <a:lnTo>
                    <a:pt x="761" y="6483"/>
                  </a:lnTo>
                  <a:lnTo>
                    <a:pt x="679" y="6730"/>
                  </a:lnTo>
                  <a:lnTo>
                    <a:pt x="607" y="6997"/>
                  </a:lnTo>
                  <a:lnTo>
                    <a:pt x="545" y="7284"/>
                  </a:lnTo>
                  <a:lnTo>
                    <a:pt x="484" y="7572"/>
                  </a:lnTo>
                  <a:lnTo>
                    <a:pt x="432" y="7880"/>
                  </a:lnTo>
                  <a:lnTo>
                    <a:pt x="340" y="8486"/>
                  </a:lnTo>
                  <a:lnTo>
                    <a:pt x="268" y="9062"/>
                  </a:lnTo>
                  <a:lnTo>
                    <a:pt x="186" y="9575"/>
                  </a:lnTo>
                  <a:lnTo>
                    <a:pt x="155" y="9791"/>
                  </a:lnTo>
                  <a:lnTo>
                    <a:pt x="114" y="9986"/>
                  </a:lnTo>
                  <a:lnTo>
                    <a:pt x="62" y="10253"/>
                  </a:lnTo>
                  <a:lnTo>
                    <a:pt x="32" y="10531"/>
                  </a:lnTo>
                  <a:lnTo>
                    <a:pt x="11" y="10808"/>
                  </a:lnTo>
                  <a:lnTo>
                    <a:pt x="1" y="11075"/>
                  </a:lnTo>
                  <a:lnTo>
                    <a:pt x="1" y="11352"/>
                  </a:lnTo>
                  <a:lnTo>
                    <a:pt x="11" y="11630"/>
                  </a:lnTo>
                  <a:lnTo>
                    <a:pt x="42" y="12185"/>
                  </a:lnTo>
                  <a:lnTo>
                    <a:pt x="104" y="12863"/>
                  </a:lnTo>
                  <a:lnTo>
                    <a:pt x="175" y="13551"/>
                  </a:lnTo>
                  <a:lnTo>
                    <a:pt x="258" y="14239"/>
                  </a:lnTo>
                  <a:lnTo>
                    <a:pt x="309" y="14578"/>
                  </a:lnTo>
                  <a:lnTo>
                    <a:pt x="371" y="14917"/>
                  </a:lnTo>
                  <a:lnTo>
                    <a:pt x="432" y="15256"/>
                  </a:lnTo>
                  <a:lnTo>
                    <a:pt x="504" y="15585"/>
                  </a:lnTo>
                  <a:lnTo>
                    <a:pt x="586" y="15924"/>
                  </a:lnTo>
                  <a:lnTo>
                    <a:pt x="679" y="16253"/>
                  </a:lnTo>
                  <a:lnTo>
                    <a:pt x="771" y="16571"/>
                  </a:lnTo>
                  <a:lnTo>
                    <a:pt x="884" y="16900"/>
                  </a:lnTo>
                  <a:lnTo>
                    <a:pt x="1008" y="17218"/>
                  </a:lnTo>
                  <a:lnTo>
                    <a:pt x="1141" y="17526"/>
                  </a:lnTo>
                  <a:lnTo>
                    <a:pt x="1192" y="17639"/>
                  </a:lnTo>
                  <a:lnTo>
                    <a:pt x="1264" y="17752"/>
                  </a:lnTo>
                  <a:lnTo>
                    <a:pt x="1429" y="18009"/>
                  </a:lnTo>
                  <a:lnTo>
                    <a:pt x="1593" y="18276"/>
                  </a:lnTo>
                  <a:lnTo>
                    <a:pt x="1665" y="18389"/>
                  </a:lnTo>
                  <a:lnTo>
                    <a:pt x="1716" y="18492"/>
                  </a:lnTo>
                  <a:lnTo>
                    <a:pt x="2076" y="19293"/>
                  </a:lnTo>
                  <a:lnTo>
                    <a:pt x="2271" y="19684"/>
                  </a:lnTo>
                  <a:lnTo>
                    <a:pt x="2466" y="20074"/>
                  </a:lnTo>
                  <a:lnTo>
                    <a:pt x="2682" y="20454"/>
                  </a:lnTo>
                  <a:lnTo>
                    <a:pt x="2908" y="20824"/>
                  </a:lnTo>
                  <a:lnTo>
                    <a:pt x="3021" y="21009"/>
                  </a:lnTo>
                  <a:lnTo>
                    <a:pt x="3155" y="21184"/>
                  </a:lnTo>
                  <a:lnTo>
                    <a:pt x="3278" y="21358"/>
                  </a:lnTo>
                  <a:lnTo>
                    <a:pt x="3422" y="21533"/>
                  </a:lnTo>
                  <a:lnTo>
                    <a:pt x="3494" y="14650"/>
                  </a:lnTo>
                  <a:lnTo>
                    <a:pt x="3504" y="14178"/>
                  </a:lnTo>
                  <a:lnTo>
                    <a:pt x="3514" y="13705"/>
                  </a:lnTo>
                  <a:lnTo>
                    <a:pt x="3555" y="13232"/>
                  </a:lnTo>
                  <a:lnTo>
                    <a:pt x="3576" y="12996"/>
                  </a:lnTo>
                  <a:lnTo>
                    <a:pt x="3617" y="12770"/>
                  </a:lnTo>
                  <a:lnTo>
                    <a:pt x="3658" y="12544"/>
                  </a:lnTo>
                  <a:lnTo>
                    <a:pt x="3709" y="12318"/>
                  </a:lnTo>
                  <a:lnTo>
                    <a:pt x="3771" y="12092"/>
                  </a:lnTo>
                  <a:lnTo>
                    <a:pt x="3843" y="11876"/>
                  </a:lnTo>
                  <a:lnTo>
                    <a:pt x="3935" y="11661"/>
                  </a:lnTo>
                  <a:lnTo>
                    <a:pt x="4028" y="11455"/>
                  </a:lnTo>
                  <a:lnTo>
                    <a:pt x="4141" y="11250"/>
                  </a:lnTo>
                  <a:lnTo>
                    <a:pt x="4274" y="11055"/>
                  </a:lnTo>
                  <a:lnTo>
                    <a:pt x="4356" y="10952"/>
                  </a:lnTo>
                  <a:lnTo>
                    <a:pt x="4439" y="10839"/>
                  </a:lnTo>
                  <a:lnTo>
                    <a:pt x="4634" y="10644"/>
                  </a:lnTo>
                  <a:lnTo>
                    <a:pt x="4839" y="10459"/>
                  </a:lnTo>
                  <a:lnTo>
                    <a:pt x="5055" y="10294"/>
                  </a:lnTo>
                  <a:lnTo>
                    <a:pt x="5281" y="10151"/>
                  </a:lnTo>
                  <a:lnTo>
                    <a:pt x="5528" y="10017"/>
                  </a:lnTo>
                  <a:lnTo>
                    <a:pt x="5774" y="9904"/>
                  </a:lnTo>
                  <a:lnTo>
                    <a:pt x="6041" y="9801"/>
                  </a:lnTo>
                  <a:lnTo>
                    <a:pt x="6308" y="9719"/>
                  </a:lnTo>
                  <a:lnTo>
                    <a:pt x="6575" y="9647"/>
                  </a:lnTo>
                  <a:lnTo>
                    <a:pt x="6853" y="9596"/>
                  </a:lnTo>
                  <a:lnTo>
                    <a:pt x="7140" y="9555"/>
                  </a:lnTo>
                  <a:lnTo>
                    <a:pt x="7418" y="9524"/>
                  </a:lnTo>
                  <a:lnTo>
                    <a:pt x="7705" y="9514"/>
                  </a:lnTo>
                  <a:lnTo>
                    <a:pt x="7983" y="9514"/>
                  </a:lnTo>
                  <a:lnTo>
                    <a:pt x="8270" y="9524"/>
                  </a:lnTo>
                  <a:lnTo>
                    <a:pt x="8548" y="9555"/>
                  </a:lnTo>
                  <a:lnTo>
                    <a:pt x="8825" y="9586"/>
                  </a:lnTo>
                  <a:lnTo>
                    <a:pt x="9103" y="9627"/>
                  </a:lnTo>
                  <a:lnTo>
                    <a:pt x="9370" y="9678"/>
                  </a:lnTo>
                  <a:lnTo>
                    <a:pt x="9924" y="9791"/>
                  </a:lnTo>
                  <a:lnTo>
                    <a:pt x="10469" y="9914"/>
                  </a:lnTo>
                  <a:lnTo>
                    <a:pt x="11547" y="10192"/>
                  </a:lnTo>
                  <a:lnTo>
                    <a:pt x="12092" y="10325"/>
                  </a:lnTo>
                  <a:lnTo>
                    <a:pt x="12636" y="10448"/>
                  </a:lnTo>
                  <a:lnTo>
                    <a:pt x="12955" y="10510"/>
                  </a:lnTo>
                  <a:lnTo>
                    <a:pt x="13273" y="10561"/>
                  </a:lnTo>
                  <a:lnTo>
                    <a:pt x="13592" y="10603"/>
                  </a:lnTo>
                  <a:lnTo>
                    <a:pt x="13910" y="10644"/>
                  </a:lnTo>
                  <a:lnTo>
                    <a:pt x="14229" y="10674"/>
                  </a:lnTo>
                  <a:lnTo>
                    <a:pt x="14547" y="10695"/>
                  </a:lnTo>
                  <a:lnTo>
                    <a:pt x="14866" y="10716"/>
                  </a:lnTo>
                  <a:lnTo>
                    <a:pt x="15184" y="10726"/>
                  </a:lnTo>
                  <a:lnTo>
                    <a:pt x="15831" y="10726"/>
                  </a:lnTo>
                  <a:lnTo>
                    <a:pt x="16150" y="10716"/>
                  </a:lnTo>
                  <a:lnTo>
                    <a:pt x="16468" y="10695"/>
                  </a:lnTo>
                  <a:lnTo>
                    <a:pt x="16787" y="10664"/>
                  </a:lnTo>
                  <a:lnTo>
                    <a:pt x="17105" y="10633"/>
                  </a:lnTo>
                  <a:lnTo>
                    <a:pt x="17424" y="10592"/>
                  </a:lnTo>
                  <a:lnTo>
                    <a:pt x="17742" y="10551"/>
                  </a:lnTo>
                  <a:lnTo>
                    <a:pt x="18143" y="10479"/>
                  </a:lnTo>
                  <a:lnTo>
                    <a:pt x="18564" y="10428"/>
                  </a:lnTo>
                  <a:lnTo>
                    <a:pt x="18769" y="10407"/>
                  </a:lnTo>
                  <a:lnTo>
                    <a:pt x="18985" y="10397"/>
                  </a:lnTo>
                  <a:lnTo>
                    <a:pt x="19396" y="10397"/>
                  </a:lnTo>
                  <a:lnTo>
                    <a:pt x="19591" y="10418"/>
                  </a:lnTo>
                  <a:lnTo>
                    <a:pt x="19786" y="10448"/>
                  </a:lnTo>
                  <a:lnTo>
                    <a:pt x="19971" y="10500"/>
                  </a:lnTo>
                  <a:lnTo>
                    <a:pt x="20146" y="10561"/>
                  </a:lnTo>
                  <a:lnTo>
                    <a:pt x="20321" y="10644"/>
                  </a:lnTo>
                  <a:lnTo>
                    <a:pt x="20475" y="10746"/>
                  </a:lnTo>
                  <a:lnTo>
                    <a:pt x="20547" y="10808"/>
                  </a:lnTo>
                  <a:lnTo>
                    <a:pt x="20618" y="10870"/>
                  </a:lnTo>
                  <a:lnTo>
                    <a:pt x="20680" y="10942"/>
                  </a:lnTo>
                  <a:lnTo>
                    <a:pt x="20752" y="11013"/>
                  </a:lnTo>
                  <a:lnTo>
                    <a:pt x="20824" y="11116"/>
                  </a:lnTo>
                  <a:lnTo>
                    <a:pt x="20896" y="11229"/>
                  </a:lnTo>
                  <a:lnTo>
                    <a:pt x="20947" y="11352"/>
                  </a:lnTo>
                  <a:lnTo>
                    <a:pt x="20999" y="11465"/>
                  </a:lnTo>
                  <a:lnTo>
                    <a:pt x="21081" y="11722"/>
                  </a:lnTo>
                  <a:lnTo>
                    <a:pt x="21153" y="11979"/>
                  </a:lnTo>
                  <a:lnTo>
                    <a:pt x="21307" y="12575"/>
                  </a:lnTo>
                  <a:lnTo>
                    <a:pt x="21440" y="13171"/>
                  </a:lnTo>
                  <a:lnTo>
                    <a:pt x="21564" y="13777"/>
                  </a:lnTo>
                  <a:lnTo>
                    <a:pt x="21666" y="14383"/>
                  </a:lnTo>
                  <a:lnTo>
                    <a:pt x="21769" y="14999"/>
                  </a:lnTo>
                  <a:lnTo>
                    <a:pt x="21841" y="15605"/>
                  </a:lnTo>
                  <a:lnTo>
                    <a:pt x="21903" y="16222"/>
                  </a:lnTo>
                  <a:lnTo>
                    <a:pt x="21954" y="16838"/>
                  </a:lnTo>
                  <a:lnTo>
                    <a:pt x="21985" y="17455"/>
                  </a:lnTo>
                  <a:lnTo>
                    <a:pt x="22005" y="18071"/>
                  </a:lnTo>
                  <a:lnTo>
                    <a:pt x="22016" y="18687"/>
                  </a:lnTo>
                  <a:lnTo>
                    <a:pt x="22005" y="19304"/>
                  </a:lnTo>
                  <a:lnTo>
                    <a:pt x="21985" y="19920"/>
                  </a:lnTo>
                  <a:lnTo>
                    <a:pt x="21944" y="20536"/>
                  </a:lnTo>
                  <a:lnTo>
                    <a:pt x="21882" y="21142"/>
                  </a:lnTo>
                  <a:lnTo>
                    <a:pt x="21820" y="21759"/>
                  </a:lnTo>
                  <a:lnTo>
                    <a:pt x="22098" y="21451"/>
                  </a:lnTo>
                  <a:lnTo>
                    <a:pt x="22375" y="21122"/>
                  </a:lnTo>
                  <a:lnTo>
                    <a:pt x="22930" y="20454"/>
                  </a:lnTo>
                  <a:lnTo>
                    <a:pt x="23207" y="20115"/>
                  </a:lnTo>
                  <a:lnTo>
                    <a:pt x="23485" y="19776"/>
                  </a:lnTo>
                  <a:lnTo>
                    <a:pt x="23762" y="19458"/>
                  </a:lnTo>
                  <a:lnTo>
                    <a:pt x="24050" y="19160"/>
                  </a:lnTo>
                  <a:lnTo>
                    <a:pt x="24296" y="18913"/>
                  </a:lnTo>
                  <a:lnTo>
                    <a:pt x="24512" y="18687"/>
                  </a:lnTo>
                  <a:lnTo>
                    <a:pt x="24697" y="18472"/>
                  </a:lnTo>
                  <a:lnTo>
                    <a:pt x="24871" y="18256"/>
                  </a:lnTo>
                  <a:lnTo>
                    <a:pt x="25025" y="18061"/>
                  </a:lnTo>
                  <a:lnTo>
                    <a:pt x="25159" y="17855"/>
                  </a:lnTo>
                  <a:lnTo>
                    <a:pt x="25282" y="17660"/>
                  </a:lnTo>
                  <a:lnTo>
                    <a:pt x="25395" y="17465"/>
                  </a:lnTo>
                  <a:lnTo>
                    <a:pt x="25488" y="17259"/>
                  </a:lnTo>
                  <a:lnTo>
                    <a:pt x="25570" y="17054"/>
                  </a:lnTo>
                  <a:lnTo>
                    <a:pt x="25642" y="16838"/>
                  </a:lnTo>
                  <a:lnTo>
                    <a:pt x="25714" y="16612"/>
                  </a:lnTo>
                  <a:lnTo>
                    <a:pt x="25765" y="16376"/>
                  </a:lnTo>
                  <a:lnTo>
                    <a:pt x="25827" y="16119"/>
                  </a:lnTo>
                  <a:lnTo>
                    <a:pt x="25929" y="15544"/>
                  </a:lnTo>
                  <a:lnTo>
                    <a:pt x="25971" y="15225"/>
                  </a:lnTo>
                  <a:lnTo>
                    <a:pt x="26001" y="14866"/>
                  </a:lnTo>
                  <a:lnTo>
                    <a:pt x="26022" y="14475"/>
                  </a:lnTo>
                  <a:lnTo>
                    <a:pt x="26032" y="14065"/>
                  </a:lnTo>
                  <a:lnTo>
                    <a:pt x="26022" y="13633"/>
                  </a:lnTo>
                  <a:lnTo>
                    <a:pt x="26012" y="13181"/>
                  </a:lnTo>
                  <a:lnTo>
                    <a:pt x="25991" y="12729"/>
                  </a:lnTo>
                  <a:lnTo>
                    <a:pt x="25960" y="12267"/>
                  </a:lnTo>
                  <a:lnTo>
                    <a:pt x="25929" y="11804"/>
                  </a:lnTo>
                  <a:lnTo>
                    <a:pt x="25888" y="11352"/>
                  </a:lnTo>
                  <a:lnTo>
                    <a:pt x="25837" y="10900"/>
                  </a:lnTo>
                  <a:lnTo>
                    <a:pt x="25786" y="10469"/>
                  </a:lnTo>
                  <a:lnTo>
                    <a:pt x="25724" y="10058"/>
                  </a:lnTo>
                  <a:lnTo>
                    <a:pt x="25662" y="9678"/>
                  </a:lnTo>
                  <a:lnTo>
                    <a:pt x="25590" y="9318"/>
                  </a:lnTo>
                  <a:lnTo>
                    <a:pt x="25529" y="9000"/>
                  </a:lnTo>
                  <a:lnTo>
                    <a:pt x="25426" y="8599"/>
                  </a:lnTo>
                  <a:lnTo>
                    <a:pt x="25303" y="8209"/>
                  </a:lnTo>
                  <a:lnTo>
                    <a:pt x="25180" y="7819"/>
                  </a:lnTo>
                  <a:lnTo>
                    <a:pt x="25025" y="7439"/>
                  </a:lnTo>
                  <a:lnTo>
                    <a:pt x="24871" y="7069"/>
                  </a:lnTo>
                  <a:lnTo>
                    <a:pt x="24697" y="6709"/>
                  </a:lnTo>
                  <a:lnTo>
                    <a:pt x="24502" y="6350"/>
                  </a:lnTo>
                  <a:lnTo>
                    <a:pt x="24306" y="6000"/>
                  </a:lnTo>
                  <a:lnTo>
                    <a:pt x="24091" y="5661"/>
                  </a:lnTo>
                  <a:lnTo>
                    <a:pt x="23865" y="5333"/>
                  </a:lnTo>
                  <a:lnTo>
                    <a:pt x="23628" y="5004"/>
                  </a:lnTo>
                  <a:lnTo>
                    <a:pt x="23372" y="4685"/>
                  </a:lnTo>
                  <a:lnTo>
                    <a:pt x="23115" y="4387"/>
                  </a:lnTo>
                  <a:lnTo>
                    <a:pt x="22848" y="4090"/>
                  </a:lnTo>
                  <a:lnTo>
                    <a:pt x="22560" y="3802"/>
                  </a:lnTo>
                  <a:lnTo>
                    <a:pt x="22272" y="3525"/>
                  </a:lnTo>
                  <a:lnTo>
                    <a:pt x="21964" y="3257"/>
                  </a:lnTo>
                  <a:lnTo>
                    <a:pt x="21656" y="2990"/>
                  </a:lnTo>
                  <a:lnTo>
                    <a:pt x="21338" y="2744"/>
                  </a:lnTo>
                  <a:lnTo>
                    <a:pt x="21009" y="2508"/>
                  </a:lnTo>
                  <a:lnTo>
                    <a:pt x="20670" y="2282"/>
                  </a:lnTo>
                  <a:lnTo>
                    <a:pt x="20321" y="2056"/>
                  </a:lnTo>
                  <a:lnTo>
                    <a:pt x="19971" y="1850"/>
                  </a:lnTo>
                  <a:lnTo>
                    <a:pt x="19612" y="1655"/>
                  </a:lnTo>
                  <a:lnTo>
                    <a:pt x="19252" y="1470"/>
                  </a:lnTo>
                  <a:lnTo>
                    <a:pt x="18872" y="1295"/>
                  </a:lnTo>
                  <a:lnTo>
                    <a:pt x="18502" y="1131"/>
                  </a:lnTo>
                  <a:lnTo>
                    <a:pt x="18122" y="977"/>
                  </a:lnTo>
                  <a:lnTo>
                    <a:pt x="17732" y="833"/>
                  </a:lnTo>
                  <a:lnTo>
                    <a:pt x="17341" y="710"/>
                  </a:lnTo>
                  <a:lnTo>
                    <a:pt x="16941" y="597"/>
                  </a:lnTo>
                  <a:lnTo>
                    <a:pt x="16540" y="494"/>
                  </a:lnTo>
                  <a:lnTo>
                    <a:pt x="16026" y="381"/>
                  </a:lnTo>
                  <a:lnTo>
                    <a:pt x="15513" y="289"/>
                  </a:lnTo>
                  <a:lnTo>
                    <a:pt x="14989" y="206"/>
                  </a:lnTo>
                  <a:lnTo>
                    <a:pt x="14475" y="155"/>
                  </a:lnTo>
                  <a:lnTo>
                    <a:pt x="13951" y="104"/>
                  </a:lnTo>
                  <a:lnTo>
                    <a:pt x="13427" y="63"/>
                  </a:lnTo>
                  <a:lnTo>
                    <a:pt x="12380" y="11"/>
                  </a:lnTo>
                  <a:lnTo>
                    <a:pt x="121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6"/>
            <p:cNvSpPr/>
            <p:nvPr/>
          </p:nvSpPr>
          <p:spPr>
            <a:xfrm>
              <a:off x="6911783" y="1071200"/>
              <a:ext cx="946381" cy="535127"/>
            </a:xfrm>
            <a:custGeom>
              <a:avLst/>
              <a:gdLst/>
              <a:ahLst/>
              <a:cxnLst/>
              <a:rect l="l" t="t" r="r" b="b"/>
              <a:pathLst>
                <a:path w="26526" h="14999" extrusionOk="0">
                  <a:moveTo>
                    <a:pt x="11794" y="0"/>
                  </a:moveTo>
                  <a:lnTo>
                    <a:pt x="11250" y="21"/>
                  </a:lnTo>
                  <a:lnTo>
                    <a:pt x="10716" y="52"/>
                  </a:lnTo>
                  <a:lnTo>
                    <a:pt x="10192" y="103"/>
                  </a:lnTo>
                  <a:lnTo>
                    <a:pt x="9668" y="165"/>
                  </a:lnTo>
                  <a:lnTo>
                    <a:pt x="9144" y="247"/>
                  </a:lnTo>
                  <a:lnTo>
                    <a:pt x="8640" y="339"/>
                  </a:lnTo>
                  <a:lnTo>
                    <a:pt x="8137" y="452"/>
                  </a:lnTo>
                  <a:lnTo>
                    <a:pt x="7644" y="576"/>
                  </a:lnTo>
                  <a:lnTo>
                    <a:pt x="7151" y="719"/>
                  </a:lnTo>
                  <a:lnTo>
                    <a:pt x="6668" y="884"/>
                  </a:lnTo>
                  <a:lnTo>
                    <a:pt x="6195" y="1058"/>
                  </a:lnTo>
                  <a:lnTo>
                    <a:pt x="5723" y="1243"/>
                  </a:lnTo>
                  <a:lnTo>
                    <a:pt x="5271" y="1449"/>
                  </a:lnTo>
                  <a:lnTo>
                    <a:pt x="4809" y="1675"/>
                  </a:lnTo>
                  <a:lnTo>
                    <a:pt x="4367" y="1911"/>
                  </a:lnTo>
                  <a:lnTo>
                    <a:pt x="3925" y="2158"/>
                  </a:lnTo>
                  <a:lnTo>
                    <a:pt x="3504" y="2425"/>
                  </a:lnTo>
                  <a:lnTo>
                    <a:pt x="3288" y="2568"/>
                  </a:lnTo>
                  <a:lnTo>
                    <a:pt x="3093" y="2712"/>
                  </a:lnTo>
                  <a:lnTo>
                    <a:pt x="2898" y="2856"/>
                  </a:lnTo>
                  <a:lnTo>
                    <a:pt x="2713" y="3000"/>
                  </a:lnTo>
                  <a:lnTo>
                    <a:pt x="2538" y="3154"/>
                  </a:lnTo>
                  <a:lnTo>
                    <a:pt x="2364" y="3308"/>
                  </a:lnTo>
                  <a:lnTo>
                    <a:pt x="2210" y="3472"/>
                  </a:lnTo>
                  <a:lnTo>
                    <a:pt x="2056" y="3627"/>
                  </a:lnTo>
                  <a:lnTo>
                    <a:pt x="1901" y="3791"/>
                  </a:lnTo>
                  <a:lnTo>
                    <a:pt x="1768" y="3955"/>
                  </a:lnTo>
                  <a:lnTo>
                    <a:pt x="1634" y="4120"/>
                  </a:lnTo>
                  <a:lnTo>
                    <a:pt x="1501" y="4284"/>
                  </a:lnTo>
                  <a:lnTo>
                    <a:pt x="1265" y="4623"/>
                  </a:lnTo>
                  <a:lnTo>
                    <a:pt x="1059" y="4972"/>
                  </a:lnTo>
                  <a:lnTo>
                    <a:pt x="874" y="5311"/>
                  </a:lnTo>
                  <a:lnTo>
                    <a:pt x="710" y="5661"/>
                  </a:lnTo>
                  <a:lnTo>
                    <a:pt x="566" y="6010"/>
                  </a:lnTo>
                  <a:lnTo>
                    <a:pt x="443" y="6359"/>
                  </a:lnTo>
                  <a:lnTo>
                    <a:pt x="340" y="6698"/>
                  </a:lnTo>
                  <a:lnTo>
                    <a:pt x="248" y="7037"/>
                  </a:lnTo>
                  <a:lnTo>
                    <a:pt x="176" y="7376"/>
                  </a:lnTo>
                  <a:lnTo>
                    <a:pt x="114" y="7695"/>
                  </a:lnTo>
                  <a:lnTo>
                    <a:pt x="73" y="8013"/>
                  </a:lnTo>
                  <a:lnTo>
                    <a:pt x="42" y="8321"/>
                  </a:lnTo>
                  <a:lnTo>
                    <a:pt x="22" y="8619"/>
                  </a:lnTo>
                  <a:lnTo>
                    <a:pt x="11" y="8907"/>
                  </a:lnTo>
                  <a:lnTo>
                    <a:pt x="1" y="9174"/>
                  </a:lnTo>
                  <a:lnTo>
                    <a:pt x="11" y="9420"/>
                  </a:lnTo>
                  <a:lnTo>
                    <a:pt x="32" y="9883"/>
                  </a:lnTo>
                  <a:lnTo>
                    <a:pt x="63" y="10253"/>
                  </a:lnTo>
                  <a:lnTo>
                    <a:pt x="104" y="10530"/>
                  </a:lnTo>
                  <a:lnTo>
                    <a:pt x="145" y="10766"/>
                  </a:lnTo>
                  <a:lnTo>
                    <a:pt x="391" y="10961"/>
                  </a:lnTo>
                  <a:lnTo>
                    <a:pt x="700" y="11177"/>
                  </a:lnTo>
                  <a:lnTo>
                    <a:pt x="1110" y="11465"/>
                  </a:lnTo>
                  <a:lnTo>
                    <a:pt x="1624" y="11804"/>
                  </a:lnTo>
                  <a:lnTo>
                    <a:pt x="2240" y="12174"/>
                  </a:lnTo>
                  <a:lnTo>
                    <a:pt x="2579" y="12369"/>
                  </a:lnTo>
                  <a:lnTo>
                    <a:pt x="2939" y="12574"/>
                  </a:lnTo>
                  <a:lnTo>
                    <a:pt x="3319" y="12780"/>
                  </a:lnTo>
                  <a:lnTo>
                    <a:pt x="3730" y="12975"/>
                  </a:lnTo>
                  <a:lnTo>
                    <a:pt x="4151" y="13180"/>
                  </a:lnTo>
                  <a:lnTo>
                    <a:pt x="4593" y="13386"/>
                  </a:lnTo>
                  <a:lnTo>
                    <a:pt x="5055" y="13581"/>
                  </a:lnTo>
                  <a:lnTo>
                    <a:pt x="5528" y="13776"/>
                  </a:lnTo>
                  <a:lnTo>
                    <a:pt x="6031" y="13951"/>
                  </a:lnTo>
                  <a:lnTo>
                    <a:pt x="6534" y="14125"/>
                  </a:lnTo>
                  <a:lnTo>
                    <a:pt x="7058" y="14290"/>
                  </a:lnTo>
                  <a:lnTo>
                    <a:pt x="7603" y="14444"/>
                  </a:lnTo>
                  <a:lnTo>
                    <a:pt x="8147" y="14577"/>
                  </a:lnTo>
                  <a:lnTo>
                    <a:pt x="8712" y="14701"/>
                  </a:lnTo>
                  <a:lnTo>
                    <a:pt x="9298" y="14803"/>
                  </a:lnTo>
                  <a:lnTo>
                    <a:pt x="9883" y="14886"/>
                  </a:lnTo>
                  <a:lnTo>
                    <a:pt x="10479" y="14947"/>
                  </a:lnTo>
                  <a:lnTo>
                    <a:pt x="11085" y="14988"/>
                  </a:lnTo>
                  <a:lnTo>
                    <a:pt x="11394" y="14999"/>
                  </a:lnTo>
                  <a:lnTo>
                    <a:pt x="12010" y="14999"/>
                  </a:lnTo>
                  <a:lnTo>
                    <a:pt x="12318" y="14988"/>
                  </a:lnTo>
                  <a:lnTo>
                    <a:pt x="16335" y="14834"/>
                  </a:lnTo>
                  <a:lnTo>
                    <a:pt x="18030" y="14762"/>
                  </a:lnTo>
                  <a:lnTo>
                    <a:pt x="18811" y="14721"/>
                  </a:lnTo>
                  <a:lnTo>
                    <a:pt x="19540" y="14670"/>
                  </a:lnTo>
                  <a:lnTo>
                    <a:pt x="20218" y="14619"/>
                  </a:lnTo>
                  <a:lnTo>
                    <a:pt x="20845" y="14547"/>
                  </a:lnTo>
                  <a:lnTo>
                    <a:pt x="21420" y="14475"/>
                  </a:lnTo>
                  <a:lnTo>
                    <a:pt x="21944" y="14393"/>
                  </a:lnTo>
                  <a:lnTo>
                    <a:pt x="22427" y="14300"/>
                  </a:lnTo>
                  <a:lnTo>
                    <a:pt x="22642" y="14249"/>
                  </a:lnTo>
                  <a:lnTo>
                    <a:pt x="22848" y="14187"/>
                  </a:lnTo>
                  <a:lnTo>
                    <a:pt x="23043" y="14125"/>
                  </a:lnTo>
                  <a:lnTo>
                    <a:pt x="23228" y="14064"/>
                  </a:lnTo>
                  <a:lnTo>
                    <a:pt x="23392" y="13992"/>
                  </a:lnTo>
                  <a:lnTo>
                    <a:pt x="23546" y="13920"/>
                  </a:lnTo>
                  <a:lnTo>
                    <a:pt x="23844" y="13766"/>
                  </a:lnTo>
                  <a:lnTo>
                    <a:pt x="24142" y="13601"/>
                  </a:lnTo>
                  <a:lnTo>
                    <a:pt x="24420" y="13427"/>
                  </a:lnTo>
                  <a:lnTo>
                    <a:pt x="24687" y="13252"/>
                  </a:lnTo>
                  <a:lnTo>
                    <a:pt x="24943" y="13067"/>
                  </a:lnTo>
                  <a:lnTo>
                    <a:pt x="25190" y="12893"/>
                  </a:lnTo>
                  <a:lnTo>
                    <a:pt x="25621" y="12554"/>
                  </a:lnTo>
                  <a:lnTo>
                    <a:pt x="25981" y="12245"/>
                  </a:lnTo>
                  <a:lnTo>
                    <a:pt x="26258" y="12009"/>
                  </a:lnTo>
                  <a:lnTo>
                    <a:pt x="26495" y="11783"/>
                  </a:lnTo>
                  <a:lnTo>
                    <a:pt x="26495" y="11691"/>
                  </a:lnTo>
                  <a:lnTo>
                    <a:pt x="26515" y="11444"/>
                  </a:lnTo>
                  <a:lnTo>
                    <a:pt x="26525" y="11054"/>
                  </a:lnTo>
                  <a:lnTo>
                    <a:pt x="26515" y="10530"/>
                  </a:lnTo>
                  <a:lnTo>
                    <a:pt x="26495" y="10232"/>
                  </a:lnTo>
                  <a:lnTo>
                    <a:pt x="26474" y="9914"/>
                  </a:lnTo>
                  <a:lnTo>
                    <a:pt x="26443" y="9564"/>
                  </a:lnTo>
                  <a:lnTo>
                    <a:pt x="26392" y="9205"/>
                  </a:lnTo>
                  <a:lnTo>
                    <a:pt x="26330" y="8825"/>
                  </a:lnTo>
                  <a:lnTo>
                    <a:pt x="26258" y="8424"/>
                  </a:lnTo>
                  <a:lnTo>
                    <a:pt x="26166" y="8023"/>
                  </a:lnTo>
                  <a:lnTo>
                    <a:pt x="26053" y="7602"/>
                  </a:lnTo>
                  <a:lnTo>
                    <a:pt x="25930" y="7181"/>
                  </a:lnTo>
                  <a:lnTo>
                    <a:pt x="25776" y="6760"/>
                  </a:lnTo>
                  <a:lnTo>
                    <a:pt x="25601" y="6328"/>
                  </a:lnTo>
                  <a:lnTo>
                    <a:pt x="25406" y="5897"/>
                  </a:lnTo>
                  <a:lnTo>
                    <a:pt x="25303" y="5681"/>
                  </a:lnTo>
                  <a:lnTo>
                    <a:pt x="25190" y="5465"/>
                  </a:lnTo>
                  <a:lnTo>
                    <a:pt x="25067" y="5260"/>
                  </a:lnTo>
                  <a:lnTo>
                    <a:pt x="24933" y="5044"/>
                  </a:lnTo>
                  <a:lnTo>
                    <a:pt x="24800" y="4839"/>
                  </a:lnTo>
                  <a:lnTo>
                    <a:pt x="24656" y="4633"/>
                  </a:lnTo>
                  <a:lnTo>
                    <a:pt x="24502" y="4428"/>
                  </a:lnTo>
                  <a:lnTo>
                    <a:pt x="24348" y="4222"/>
                  </a:lnTo>
                  <a:lnTo>
                    <a:pt x="24183" y="4027"/>
                  </a:lnTo>
                  <a:lnTo>
                    <a:pt x="24009" y="3832"/>
                  </a:lnTo>
                  <a:lnTo>
                    <a:pt x="23824" y="3647"/>
                  </a:lnTo>
                  <a:lnTo>
                    <a:pt x="23639" y="3452"/>
                  </a:lnTo>
                  <a:lnTo>
                    <a:pt x="23433" y="3277"/>
                  </a:lnTo>
                  <a:lnTo>
                    <a:pt x="23228" y="3092"/>
                  </a:lnTo>
                  <a:lnTo>
                    <a:pt x="23012" y="2918"/>
                  </a:lnTo>
                  <a:lnTo>
                    <a:pt x="22786" y="2753"/>
                  </a:lnTo>
                  <a:lnTo>
                    <a:pt x="22550" y="2589"/>
                  </a:lnTo>
                  <a:lnTo>
                    <a:pt x="22303" y="2435"/>
                  </a:lnTo>
                  <a:lnTo>
                    <a:pt x="22047" y="2281"/>
                  </a:lnTo>
                  <a:lnTo>
                    <a:pt x="21779" y="2137"/>
                  </a:lnTo>
                  <a:lnTo>
                    <a:pt x="21502" y="1993"/>
                  </a:lnTo>
                  <a:lnTo>
                    <a:pt x="21214" y="1870"/>
                  </a:lnTo>
                  <a:lnTo>
                    <a:pt x="20917" y="1736"/>
                  </a:lnTo>
                  <a:lnTo>
                    <a:pt x="20608" y="1623"/>
                  </a:lnTo>
                  <a:lnTo>
                    <a:pt x="19982" y="1408"/>
                  </a:lnTo>
                  <a:lnTo>
                    <a:pt x="19365" y="1202"/>
                  </a:lnTo>
                  <a:lnTo>
                    <a:pt x="18749" y="1017"/>
                  </a:lnTo>
                  <a:lnTo>
                    <a:pt x="18143" y="843"/>
                  </a:lnTo>
                  <a:lnTo>
                    <a:pt x="17537" y="689"/>
                  </a:lnTo>
                  <a:lnTo>
                    <a:pt x="16941" y="555"/>
                  </a:lnTo>
                  <a:lnTo>
                    <a:pt x="16345" y="432"/>
                  </a:lnTo>
                  <a:lnTo>
                    <a:pt x="15760" y="319"/>
                  </a:lnTo>
                  <a:lnTo>
                    <a:pt x="15174" y="226"/>
                  </a:lnTo>
                  <a:lnTo>
                    <a:pt x="14599" y="154"/>
                  </a:lnTo>
                  <a:lnTo>
                    <a:pt x="14023" y="93"/>
                  </a:lnTo>
                  <a:lnTo>
                    <a:pt x="13458" y="41"/>
                  </a:lnTo>
                  <a:lnTo>
                    <a:pt x="12893" y="21"/>
                  </a:lnTo>
                  <a:lnTo>
                    <a:pt x="123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6"/>
            <p:cNvSpPr/>
            <p:nvPr/>
          </p:nvSpPr>
          <p:spPr>
            <a:xfrm>
              <a:off x="6913638" y="2423949"/>
              <a:ext cx="638128" cy="746231"/>
            </a:xfrm>
            <a:custGeom>
              <a:avLst/>
              <a:gdLst/>
              <a:ahLst/>
              <a:cxnLst/>
              <a:rect l="l" t="t" r="r" b="b"/>
              <a:pathLst>
                <a:path w="17886" h="20916" extrusionOk="0">
                  <a:moveTo>
                    <a:pt x="4007" y="0"/>
                  </a:moveTo>
                  <a:lnTo>
                    <a:pt x="2918" y="329"/>
                  </a:lnTo>
                  <a:lnTo>
                    <a:pt x="2507" y="463"/>
                  </a:lnTo>
                  <a:lnTo>
                    <a:pt x="2117" y="586"/>
                  </a:lnTo>
                  <a:lnTo>
                    <a:pt x="1747" y="719"/>
                  </a:lnTo>
                  <a:lnTo>
                    <a:pt x="1377" y="863"/>
                  </a:lnTo>
                  <a:lnTo>
                    <a:pt x="1017" y="997"/>
                  </a:lnTo>
                  <a:lnTo>
                    <a:pt x="668" y="1141"/>
                  </a:lnTo>
                  <a:lnTo>
                    <a:pt x="0" y="1438"/>
                  </a:lnTo>
                  <a:lnTo>
                    <a:pt x="267" y="2445"/>
                  </a:lnTo>
                  <a:lnTo>
                    <a:pt x="422" y="2990"/>
                  </a:lnTo>
                  <a:lnTo>
                    <a:pt x="586" y="3555"/>
                  </a:lnTo>
                  <a:lnTo>
                    <a:pt x="771" y="4140"/>
                  </a:lnTo>
                  <a:lnTo>
                    <a:pt x="966" y="4736"/>
                  </a:lnTo>
                  <a:lnTo>
                    <a:pt x="1171" y="5342"/>
                  </a:lnTo>
                  <a:lnTo>
                    <a:pt x="1397" y="5969"/>
                  </a:lnTo>
                  <a:lnTo>
                    <a:pt x="1644" y="6585"/>
                  </a:lnTo>
                  <a:lnTo>
                    <a:pt x="1891" y="7212"/>
                  </a:lnTo>
                  <a:lnTo>
                    <a:pt x="2158" y="7828"/>
                  </a:lnTo>
                  <a:lnTo>
                    <a:pt x="2445" y="8445"/>
                  </a:lnTo>
                  <a:lnTo>
                    <a:pt x="2733" y="9051"/>
                  </a:lnTo>
                  <a:lnTo>
                    <a:pt x="3051" y="9636"/>
                  </a:lnTo>
                  <a:lnTo>
                    <a:pt x="3370" y="10211"/>
                  </a:lnTo>
                  <a:lnTo>
                    <a:pt x="3544" y="10489"/>
                  </a:lnTo>
                  <a:lnTo>
                    <a:pt x="3719" y="10756"/>
                  </a:lnTo>
                  <a:lnTo>
                    <a:pt x="4007" y="11187"/>
                  </a:lnTo>
                  <a:lnTo>
                    <a:pt x="4325" y="11619"/>
                  </a:lnTo>
                  <a:lnTo>
                    <a:pt x="4664" y="12061"/>
                  </a:lnTo>
                  <a:lnTo>
                    <a:pt x="5034" y="12502"/>
                  </a:lnTo>
                  <a:lnTo>
                    <a:pt x="5414" y="12944"/>
                  </a:lnTo>
                  <a:lnTo>
                    <a:pt x="5815" y="13386"/>
                  </a:lnTo>
                  <a:lnTo>
                    <a:pt x="6236" y="13828"/>
                  </a:lnTo>
                  <a:lnTo>
                    <a:pt x="6667" y="14259"/>
                  </a:lnTo>
                  <a:lnTo>
                    <a:pt x="7109" y="14701"/>
                  </a:lnTo>
                  <a:lnTo>
                    <a:pt x="7561" y="15132"/>
                  </a:lnTo>
                  <a:lnTo>
                    <a:pt x="8013" y="15553"/>
                  </a:lnTo>
                  <a:lnTo>
                    <a:pt x="8475" y="15975"/>
                  </a:lnTo>
                  <a:lnTo>
                    <a:pt x="8938" y="16375"/>
                  </a:lnTo>
                  <a:lnTo>
                    <a:pt x="9390" y="16776"/>
                  </a:lnTo>
                  <a:lnTo>
                    <a:pt x="10294" y="17546"/>
                  </a:lnTo>
                  <a:lnTo>
                    <a:pt x="11167" y="18255"/>
                  </a:lnTo>
                  <a:lnTo>
                    <a:pt x="11978" y="18902"/>
                  </a:lnTo>
                  <a:lnTo>
                    <a:pt x="12728" y="19478"/>
                  </a:lnTo>
                  <a:lnTo>
                    <a:pt x="13376" y="19971"/>
                  </a:lnTo>
                  <a:lnTo>
                    <a:pt x="13920" y="20371"/>
                  </a:lnTo>
                  <a:lnTo>
                    <a:pt x="14331" y="20669"/>
                  </a:lnTo>
                  <a:lnTo>
                    <a:pt x="14680" y="20916"/>
                  </a:lnTo>
                  <a:lnTo>
                    <a:pt x="17885" y="17176"/>
                  </a:lnTo>
                  <a:lnTo>
                    <a:pt x="17485" y="16868"/>
                  </a:lnTo>
                  <a:lnTo>
                    <a:pt x="16427" y="16036"/>
                  </a:lnTo>
                  <a:lnTo>
                    <a:pt x="15708" y="15461"/>
                  </a:lnTo>
                  <a:lnTo>
                    <a:pt x="14896" y="14803"/>
                  </a:lnTo>
                  <a:lnTo>
                    <a:pt x="14013" y="14084"/>
                  </a:lnTo>
                  <a:lnTo>
                    <a:pt x="13067" y="13304"/>
                  </a:lnTo>
                  <a:lnTo>
                    <a:pt x="12112" y="12482"/>
                  </a:lnTo>
                  <a:lnTo>
                    <a:pt x="11146" y="11639"/>
                  </a:lnTo>
                  <a:lnTo>
                    <a:pt x="10212" y="10797"/>
                  </a:lnTo>
                  <a:lnTo>
                    <a:pt x="9749" y="10376"/>
                  </a:lnTo>
                  <a:lnTo>
                    <a:pt x="9318" y="9955"/>
                  </a:lnTo>
                  <a:lnTo>
                    <a:pt x="8886" y="9544"/>
                  </a:lnTo>
                  <a:lnTo>
                    <a:pt x="8486" y="9143"/>
                  </a:lnTo>
                  <a:lnTo>
                    <a:pt x="8106" y="8753"/>
                  </a:lnTo>
                  <a:lnTo>
                    <a:pt x="7756" y="8373"/>
                  </a:lnTo>
                  <a:lnTo>
                    <a:pt x="7428" y="8013"/>
                  </a:lnTo>
                  <a:lnTo>
                    <a:pt x="7130" y="7664"/>
                  </a:lnTo>
                  <a:lnTo>
                    <a:pt x="6873" y="7325"/>
                  </a:lnTo>
                  <a:lnTo>
                    <a:pt x="6657" y="7017"/>
                  </a:lnTo>
                  <a:lnTo>
                    <a:pt x="6400" y="6606"/>
                  </a:lnTo>
                  <a:lnTo>
                    <a:pt x="6154" y="6185"/>
                  </a:lnTo>
                  <a:lnTo>
                    <a:pt x="5917" y="5733"/>
                  </a:lnTo>
                  <a:lnTo>
                    <a:pt x="5702" y="5281"/>
                  </a:lnTo>
                  <a:lnTo>
                    <a:pt x="5496" y="4818"/>
                  </a:lnTo>
                  <a:lnTo>
                    <a:pt x="5301" y="4346"/>
                  </a:lnTo>
                  <a:lnTo>
                    <a:pt x="5116" y="3873"/>
                  </a:lnTo>
                  <a:lnTo>
                    <a:pt x="4952" y="3401"/>
                  </a:lnTo>
                  <a:lnTo>
                    <a:pt x="4798" y="2928"/>
                  </a:lnTo>
                  <a:lnTo>
                    <a:pt x="4654" y="2466"/>
                  </a:lnTo>
                  <a:lnTo>
                    <a:pt x="4510" y="2014"/>
                  </a:lnTo>
                  <a:lnTo>
                    <a:pt x="4397" y="1572"/>
                  </a:lnTo>
                  <a:lnTo>
                    <a:pt x="4181" y="740"/>
                  </a:lnTo>
                  <a:lnTo>
                    <a:pt x="4007" y="0"/>
                  </a:lnTo>
                  <a:close/>
                </a:path>
              </a:pathLst>
            </a:custGeom>
            <a:solidFill>
              <a:srgbClr val="00B3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6"/>
            <p:cNvSpPr/>
            <p:nvPr/>
          </p:nvSpPr>
          <p:spPr>
            <a:xfrm>
              <a:off x="7313106" y="2462409"/>
              <a:ext cx="642552" cy="707770"/>
            </a:xfrm>
            <a:custGeom>
              <a:avLst/>
              <a:gdLst/>
              <a:ahLst/>
              <a:cxnLst/>
              <a:rect l="l" t="t" r="r" b="b"/>
              <a:pathLst>
                <a:path w="18010" h="19838" extrusionOk="0">
                  <a:moveTo>
                    <a:pt x="14208" y="1"/>
                  </a:moveTo>
                  <a:lnTo>
                    <a:pt x="14157" y="206"/>
                  </a:lnTo>
                  <a:lnTo>
                    <a:pt x="14095" y="422"/>
                  </a:lnTo>
                  <a:lnTo>
                    <a:pt x="14013" y="669"/>
                  </a:lnTo>
                  <a:lnTo>
                    <a:pt x="13900" y="936"/>
                  </a:lnTo>
                  <a:lnTo>
                    <a:pt x="13766" y="1234"/>
                  </a:lnTo>
                  <a:lnTo>
                    <a:pt x="13612" y="1552"/>
                  </a:lnTo>
                  <a:lnTo>
                    <a:pt x="13427" y="1891"/>
                  </a:lnTo>
                  <a:lnTo>
                    <a:pt x="13212" y="2261"/>
                  </a:lnTo>
                  <a:lnTo>
                    <a:pt x="12965" y="2651"/>
                  </a:lnTo>
                  <a:lnTo>
                    <a:pt x="12688" y="3073"/>
                  </a:lnTo>
                  <a:lnTo>
                    <a:pt x="12369" y="3525"/>
                  </a:lnTo>
                  <a:lnTo>
                    <a:pt x="12010" y="3997"/>
                  </a:lnTo>
                  <a:lnTo>
                    <a:pt x="11619" y="4500"/>
                  </a:lnTo>
                  <a:lnTo>
                    <a:pt x="11178" y="5045"/>
                  </a:lnTo>
                  <a:lnTo>
                    <a:pt x="10695" y="5610"/>
                  </a:lnTo>
                  <a:lnTo>
                    <a:pt x="10161" y="6206"/>
                  </a:lnTo>
                  <a:lnTo>
                    <a:pt x="8404" y="8137"/>
                  </a:lnTo>
                  <a:lnTo>
                    <a:pt x="6637" y="10058"/>
                  </a:lnTo>
                  <a:lnTo>
                    <a:pt x="4932" y="11907"/>
                  </a:lnTo>
                  <a:lnTo>
                    <a:pt x="3360" y="13592"/>
                  </a:lnTo>
                  <a:lnTo>
                    <a:pt x="946" y="16170"/>
                  </a:lnTo>
                  <a:lnTo>
                    <a:pt x="1" y="17167"/>
                  </a:lnTo>
                  <a:lnTo>
                    <a:pt x="3483" y="19838"/>
                  </a:lnTo>
                  <a:lnTo>
                    <a:pt x="3822" y="19509"/>
                  </a:lnTo>
                  <a:lnTo>
                    <a:pt x="4747" y="18595"/>
                  </a:lnTo>
                  <a:lnTo>
                    <a:pt x="6134" y="17208"/>
                  </a:lnTo>
                  <a:lnTo>
                    <a:pt x="6945" y="16366"/>
                  </a:lnTo>
                  <a:lnTo>
                    <a:pt x="7829" y="15462"/>
                  </a:lnTo>
                  <a:lnTo>
                    <a:pt x="8743" y="14496"/>
                  </a:lnTo>
                  <a:lnTo>
                    <a:pt x="9688" y="13479"/>
                  </a:lnTo>
                  <a:lnTo>
                    <a:pt x="10654" y="12441"/>
                  </a:lnTo>
                  <a:lnTo>
                    <a:pt x="11599" y="11383"/>
                  </a:lnTo>
                  <a:lnTo>
                    <a:pt x="12523" y="10325"/>
                  </a:lnTo>
                  <a:lnTo>
                    <a:pt x="12975" y="9791"/>
                  </a:lnTo>
                  <a:lnTo>
                    <a:pt x="13407" y="9277"/>
                  </a:lnTo>
                  <a:lnTo>
                    <a:pt x="13828" y="8764"/>
                  </a:lnTo>
                  <a:lnTo>
                    <a:pt x="14229" y="8250"/>
                  </a:lnTo>
                  <a:lnTo>
                    <a:pt x="14609" y="7757"/>
                  </a:lnTo>
                  <a:lnTo>
                    <a:pt x="14979" y="7274"/>
                  </a:lnTo>
                  <a:lnTo>
                    <a:pt x="15318" y="6802"/>
                  </a:lnTo>
                  <a:lnTo>
                    <a:pt x="15626" y="6339"/>
                  </a:lnTo>
                  <a:lnTo>
                    <a:pt x="15924" y="5898"/>
                  </a:lnTo>
                  <a:lnTo>
                    <a:pt x="16191" y="5466"/>
                  </a:lnTo>
                  <a:lnTo>
                    <a:pt x="16448" y="5045"/>
                  </a:lnTo>
                  <a:lnTo>
                    <a:pt x="16674" y="4644"/>
                  </a:lnTo>
                  <a:lnTo>
                    <a:pt x="16879" y="4264"/>
                  </a:lnTo>
                  <a:lnTo>
                    <a:pt x="17074" y="3894"/>
                  </a:lnTo>
                  <a:lnTo>
                    <a:pt x="17249" y="3545"/>
                  </a:lnTo>
                  <a:lnTo>
                    <a:pt x="17403" y="3216"/>
                  </a:lnTo>
                  <a:lnTo>
                    <a:pt x="17537" y="2908"/>
                  </a:lnTo>
                  <a:lnTo>
                    <a:pt x="17660" y="2621"/>
                  </a:lnTo>
                  <a:lnTo>
                    <a:pt x="17865" y="2117"/>
                  </a:lnTo>
                  <a:lnTo>
                    <a:pt x="18009" y="1706"/>
                  </a:lnTo>
                  <a:lnTo>
                    <a:pt x="17023" y="1234"/>
                  </a:lnTo>
                  <a:lnTo>
                    <a:pt x="16057" y="792"/>
                  </a:lnTo>
                  <a:lnTo>
                    <a:pt x="15122" y="381"/>
                  </a:lnTo>
                  <a:lnTo>
                    <a:pt x="14208" y="1"/>
                  </a:lnTo>
                  <a:close/>
                </a:path>
              </a:pathLst>
            </a:custGeom>
            <a:solidFill>
              <a:srgbClr val="00A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6"/>
            <p:cNvSpPr/>
            <p:nvPr/>
          </p:nvSpPr>
          <p:spPr>
            <a:xfrm>
              <a:off x="6977035" y="1775242"/>
              <a:ext cx="803422" cy="574729"/>
            </a:xfrm>
            <a:custGeom>
              <a:avLst/>
              <a:gdLst/>
              <a:ahLst/>
              <a:cxnLst/>
              <a:rect l="l" t="t" r="r" b="b"/>
              <a:pathLst>
                <a:path w="22519" h="16109" extrusionOk="0">
                  <a:moveTo>
                    <a:pt x="175" y="0"/>
                  </a:moveTo>
                  <a:lnTo>
                    <a:pt x="134" y="11"/>
                  </a:lnTo>
                  <a:lnTo>
                    <a:pt x="93" y="31"/>
                  </a:lnTo>
                  <a:lnTo>
                    <a:pt x="62" y="52"/>
                  </a:lnTo>
                  <a:lnTo>
                    <a:pt x="42" y="83"/>
                  </a:lnTo>
                  <a:lnTo>
                    <a:pt x="21" y="124"/>
                  </a:lnTo>
                  <a:lnTo>
                    <a:pt x="1" y="154"/>
                  </a:lnTo>
                  <a:lnTo>
                    <a:pt x="1" y="196"/>
                  </a:lnTo>
                  <a:lnTo>
                    <a:pt x="1" y="237"/>
                  </a:lnTo>
                  <a:lnTo>
                    <a:pt x="11" y="267"/>
                  </a:lnTo>
                  <a:lnTo>
                    <a:pt x="31" y="309"/>
                  </a:lnTo>
                  <a:lnTo>
                    <a:pt x="227" y="617"/>
                  </a:lnTo>
                  <a:lnTo>
                    <a:pt x="432" y="935"/>
                  </a:lnTo>
                  <a:lnTo>
                    <a:pt x="699" y="1326"/>
                  </a:lnTo>
                  <a:lnTo>
                    <a:pt x="1007" y="1757"/>
                  </a:lnTo>
                  <a:lnTo>
                    <a:pt x="1357" y="2230"/>
                  </a:lnTo>
                  <a:lnTo>
                    <a:pt x="1737" y="2692"/>
                  </a:lnTo>
                  <a:lnTo>
                    <a:pt x="1932" y="2928"/>
                  </a:lnTo>
                  <a:lnTo>
                    <a:pt x="2127" y="3144"/>
                  </a:lnTo>
                  <a:lnTo>
                    <a:pt x="2230" y="3257"/>
                  </a:lnTo>
                  <a:lnTo>
                    <a:pt x="2343" y="3370"/>
                  </a:lnTo>
                  <a:lnTo>
                    <a:pt x="2600" y="3586"/>
                  </a:lnTo>
                  <a:lnTo>
                    <a:pt x="2867" y="3791"/>
                  </a:lnTo>
                  <a:lnTo>
                    <a:pt x="3154" y="3986"/>
                  </a:lnTo>
                  <a:lnTo>
                    <a:pt x="3072" y="4171"/>
                  </a:lnTo>
                  <a:lnTo>
                    <a:pt x="2980" y="4407"/>
                  </a:lnTo>
                  <a:lnTo>
                    <a:pt x="2867" y="4716"/>
                  </a:lnTo>
                  <a:lnTo>
                    <a:pt x="2754" y="5085"/>
                  </a:lnTo>
                  <a:lnTo>
                    <a:pt x="2620" y="5517"/>
                  </a:lnTo>
                  <a:lnTo>
                    <a:pt x="2487" y="6031"/>
                  </a:lnTo>
                  <a:lnTo>
                    <a:pt x="2343" y="6616"/>
                  </a:lnTo>
                  <a:lnTo>
                    <a:pt x="2209" y="7284"/>
                  </a:lnTo>
                  <a:lnTo>
                    <a:pt x="2158" y="7541"/>
                  </a:lnTo>
                  <a:lnTo>
                    <a:pt x="2127" y="7797"/>
                  </a:lnTo>
                  <a:lnTo>
                    <a:pt x="2096" y="8065"/>
                  </a:lnTo>
                  <a:lnTo>
                    <a:pt x="2076" y="8332"/>
                  </a:lnTo>
                  <a:lnTo>
                    <a:pt x="2065" y="8599"/>
                  </a:lnTo>
                  <a:lnTo>
                    <a:pt x="2055" y="8876"/>
                  </a:lnTo>
                  <a:lnTo>
                    <a:pt x="2065" y="9421"/>
                  </a:lnTo>
                  <a:lnTo>
                    <a:pt x="2096" y="9965"/>
                  </a:lnTo>
                  <a:lnTo>
                    <a:pt x="2137" y="10489"/>
                  </a:lnTo>
                  <a:lnTo>
                    <a:pt x="2199" y="11003"/>
                  </a:lnTo>
                  <a:lnTo>
                    <a:pt x="2271" y="11496"/>
                  </a:lnTo>
                  <a:lnTo>
                    <a:pt x="2353" y="11958"/>
                  </a:lnTo>
                  <a:lnTo>
                    <a:pt x="2435" y="12379"/>
                  </a:lnTo>
                  <a:lnTo>
                    <a:pt x="2507" y="12749"/>
                  </a:lnTo>
                  <a:lnTo>
                    <a:pt x="2579" y="13078"/>
                  </a:lnTo>
                  <a:lnTo>
                    <a:pt x="2692" y="13540"/>
                  </a:lnTo>
                  <a:lnTo>
                    <a:pt x="2743" y="13704"/>
                  </a:lnTo>
                  <a:lnTo>
                    <a:pt x="2836" y="13807"/>
                  </a:lnTo>
                  <a:lnTo>
                    <a:pt x="2959" y="13930"/>
                  </a:lnTo>
                  <a:lnTo>
                    <a:pt x="3134" y="14084"/>
                  </a:lnTo>
                  <a:lnTo>
                    <a:pt x="3370" y="14259"/>
                  </a:lnTo>
                  <a:lnTo>
                    <a:pt x="3668" y="14465"/>
                  </a:lnTo>
                  <a:lnTo>
                    <a:pt x="3843" y="14567"/>
                  </a:lnTo>
                  <a:lnTo>
                    <a:pt x="4038" y="14680"/>
                  </a:lnTo>
                  <a:lnTo>
                    <a:pt x="4253" y="14793"/>
                  </a:lnTo>
                  <a:lnTo>
                    <a:pt x="4479" y="14906"/>
                  </a:lnTo>
                  <a:lnTo>
                    <a:pt x="4726" y="15019"/>
                  </a:lnTo>
                  <a:lnTo>
                    <a:pt x="4993" y="15132"/>
                  </a:lnTo>
                  <a:lnTo>
                    <a:pt x="5281" y="15245"/>
                  </a:lnTo>
                  <a:lnTo>
                    <a:pt x="5589" y="15348"/>
                  </a:lnTo>
                  <a:lnTo>
                    <a:pt x="5918" y="15451"/>
                  </a:lnTo>
                  <a:lnTo>
                    <a:pt x="6267" y="15553"/>
                  </a:lnTo>
                  <a:lnTo>
                    <a:pt x="6637" y="15646"/>
                  </a:lnTo>
                  <a:lnTo>
                    <a:pt x="7027" y="15738"/>
                  </a:lnTo>
                  <a:lnTo>
                    <a:pt x="7438" y="15810"/>
                  </a:lnTo>
                  <a:lnTo>
                    <a:pt x="7880" y="15892"/>
                  </a:lnTo>
                  <a:lnTo>
                    <a:pt x="8342" y="15954"/>
                  </a:lnTo>
                  <a:lnTo>
                    <a:pt x="8825" y="16005"/>
                  </a:lnTo>
                  <a:lnTo>
                    <a:pt x="9339" y="16047"/>
                  </a:lnTo>
                  <a:lnTo>
                    <a:pt x="9873" y="16088"/>
                  </a:lnTo>
                  <a:lnTo>
                    <a:pt x="10438" y="16098"/>
                  </a:lnTo>
                  <a:lnTo>
                    <a:pt x="11023" y="16108"/>
                  </a:lnTo>
                  <a:lnTo>
                    <a:pt x="11619" y="16108"/>
                  </a:lnTo>
                  <a:lnTo>
                    <a:pt x="12184" y="16088"/>
                  </a:lnTo>
                  <a:lnTo>
                    <a:pt x="12729" y="16067"/>
                  </a:lnTo>
                  <a:lnTo>
                    <a:pt x="13253" y="16036"/>
                  </a:lnTo>
                  <a:lnTo>
                    <a:pt x="13746" y="16005"/>
                  </a:lnTo>
                  <a:lnTo>
                    <a:pt x="14228" y="15964"/>
                  </a:lnTo>
                  <a:lnTo>
                    <a:pt x="14680" y="15913"/>
                  </a:lnTo>
                  <a:lnTo>
                    <a:pt x="15112" y="15862"/>
                  </a:lnTo>
                  <a:lnTo>
                    <a:pt x="15523" y="15800"/>
                  </a:lnTo>
                  <a:lnTo>
                    <a:pt x="15913" y="15738"/>
                  </a:lnTo>
                  <a:lnTo>
                    <a:pt x="16293" y="15666"/>
                  </a:lnTo>
                  <a:lnTo>
                    <a:pt x="16643" y="15605"/>
                  </a:lnTo>
                  <a:lnTo>
                    <a:pt x="16971" y="15533"/>
                  </a:lnTo>
                  <a:lnTo>
                    <a:pt x="17279" y="15461"/>
                  </a:lnTo>
                  <a:lnTo>
                    <a:pt x="17844" y="15307"/>
                  </a:lnTo>
                  <a:lnTo>
                    <a:pt x="18338" y="15163"/>
                  </a:lnTo>
                  <a:lnTo>
                    <a:pt x="18749" y="15009"/>
                  </a:lnTo>
                  <a:lnTo>
                    <a:pt x="19098" y="14875"/>
                  </a:lnTo>
                  <a:lnTo>
                    <a:pt x="19375" y="14752"/>
                  </a:lnTo>
                  <a:lnTo>
                    <a:pt x="19591" y="14649"/>
                  </a:lnTo>
                  <a:lnTo>
                    <a:pt x="19735" y="14578"/>
                  </a:lnTo>
                  <a:lnTo>
                    <a:pt x="19848" y="14506"/>
                  </a:lnTo>
                  <a:lnTo>
                    <a:pt x="19899" y="14341"/>
                  </a:lnTo>
                  <a:lnTo>
                    <a:pt x="20033" y="13879"/>
                  </a:lnTo>
                  <a:lnTo>
                    <a:pt x="20218" y="13180"/>
                  </a:lnTo>
                  <a:lnTo>
                    <a:pt x="20320" y="12770"/>
                  </a:lnTo>
                  <a:lnTo>
                    <a:pt x="20413" y="12317"/>
                  </a:lnTo>
                  <a:lnTo>
                    <a:pt x="20505" y="11845"/>
                  </a:lnTo>
                  <a:lnTo>
                    <a:pt x="20587" y="11342"/>
                  </a:lnTo>
                  <a:lnTo>
                    <a:pt x="20659" y="10828"/>
                  </a:lnTo>
                  <a:lnTo>
                    <a:pt x="20711" y="10314"/>
                  </a:lnTo>
                  <a:lnTo>
                    <a:pt x="20741" y="9801"/>
                  </a:lnTo>
                  <a:lnTo>
                    <a:pt x="20741" y="9554"/>
                  </a:lnTo>
                  <a:lnTo>
                    <a:pt x="20741" y="9297"/>
                  </a:lnTo>
                  <a:lnTo>
                    <a:pt x="20731" y="9051"/>
                  </a:lnTo>
                  <a:lnTo>
                    <a:pt x="20711" y="8814"/>
                  </a:lnTo>
                  <a:lnTo>
                    <a:pt x="20690" y="8578"/>
                  </a:lnTo>
                  <a:lnTo>
                    <a:pt x="20649" y="8352"/>
                  </a:lnTo>
                  <a:lnTo>
                    <a:pt x="20577" y="7993"/>
                  </a:lnTo>
                  <a:lnTo>
                    <a:pt x="20495" y="7633"/>
                  </a:lnTo>
                  <a:lnTo>
                    <a:pt x="20413" y="7294"/>
                  </a:lnTo>
                  <a:lnTo>
                    <a:pt x="20320" y="6976"/>
                  </a:lnTo>
                  <a:lnTo>
                    <a:pt x="20228" y="6667"/>
                  </a:lnTo>
                  <a:lnTo>
                    <a:pt x="20125" y="6370"/>
                  </a:lnTo>
                  <a:lnTo>
                    <a:pt x="20022" y="6092"/>
                  </a:lnTo>
                  <a:lnTo>
                    <a:pt x="19909" y="5835"/>
                  </a:lnTo>
                  <a:lnTo>
                    <a:pt x="19807" y="5589"/>
                  </a:lnTo>
                  <a:lnTo>
                    <a:pt x="19704" y="5353"/>
                  </a:lnTo>
                  <a:lnTo>
                    <a:pt x="19488" y="4931"/>
                  </a:lnTo>
                  <a:lnTo>
                    <a:pt x="19293" y="4582"/>
                  </a:lnTo>
                  <a:lnTo>
                    <a:pt x="19118" y="4294"/>
                  </a:lnTo>
                  <a:lnTo>
                    <a:pt x="19488" y="3925"/>
                  </a:lnTo>
                  <a:lnTo>
                    <a:pt x="19899" y="3493"/>
                  </a:lnTo>
                  <a:lnTo>
                    <a:pt x="20341" y="3031"/>
                  </a:lnTo>
                  <a:lnTo>
                    <a:pt x="20793" y="2527"/>
                  </a:lnTo>
                  <a:lnTo>
                    <a:pt x="21255" y="2004"/>
                  </a:lnTo>
                  <a:lnTo>
                    <a:pt x="21697" y="1480"/>
                  </a:lnTo>
                  <a:lnTo>
                    <a:pt x="22108" y="956"/>
                  </a:lnTo>
                  <a:lnTo>
                    <a:pt x="22303" y="699"/>
                  </a:lnTo>
                  <a:lnTo>
                    <a:pt x="22488" y="452"/>
                  </a:lnTo>
                  <a:lnTo>
                    <a:pt x="22508" y="422"/>
                  </a:lnTo>
                  <a:lnTo>
                    <a:pt x="22519" y="380"/>
                  </a:lnTo>
                  <a:lnTo>
                    <a:pt x="22519" y="339"/>
                  </a:lnTo>
                  <a:lnTo>
                    <a:pt x="22519" y="298"/>
                  </a:lnTo>
                  <a:lnTo>
                    <a:pt x="22508" y="267"/>
                  </a:lnTo>
                  <a:lnTo>
                    <a:pt x="22498" y="226"/>
                  </a:lnTo>
                  <a:lnTo>
                    <a:pt x="22467" y="196"/>
                  </a:lnTo>
                  <a:lnTo>
                    <a:pt x="22436" y="175"/>
                  </a:lnTo>
                  <a:lnTo>
                    <a:pt x="22406" y="154"/>
                  </a:lnTo>
                  <a:lnTo>
                    <a:pt x="22365" y="144"/>
                  </a:lnTo>
                  <a:lnTo>
                    <a:pt x="22323" y="134"/>
                  </a:lnTo>
                  <a:lnTo>
                    <a:pt x="22293" y="144"/>
                  </a:lnTo>
                  <a:lnTo>
                    <a:pt x="22252" y="144"/>
                  </a:lnTo>
                  <a:lnTo>
                    <a:pt x="22221" y="165"/>
                  </a:lnTo>
                  <a:lnTo>
                    <a:pt x="22190" y="196"/>
                  </a:lnTo>
                  <a:lnTo>
                    <a:pt x="22159" y="226"/>
                  </a:lnTo>
                  <a:lnTo>
                    <a:pt x="21984" y="463"/>
                  </a:lnTo>
                  <a:lnTo>
                    <a:pt x="21800" y="709"/>
                  </a:lnTo>
                  <a:lnTo>
                    <a:pt x="21399" y="1213"/>
                  </a:lnTo>
                  <a:lnTo>
                    <a:pt x="20967" y="1726"/>
                  </a:lnTo>
                  <a:lnTo>
                    <a:pt x="20526" y="2230"/>
                  </a:lnTo>
                  <a:lnTo>
                    <a:pt x="20084" y="2712"/>
                  </a:lnTo>
                  <a:lnTo>
                    <a:pt x="19653" y="3164"/>
                  </a:lnTo>
                  <a:lnTo>
                    <a:pt x="18892" y="3955"/>
                  </a:lnTo>
                  <a:lnTo>
                    <a:pt x="18779" y="3812"/>
                  </a:lnTo>
                  <a:lnTo>
                    <a:pt x="18656" y="3842"/>
                  </a:lnTo>
                  <a:lnTo>
                    <a:pt x="18296" y="3935"/>
                  </a:lnTo>
                  <a:lnTo>
                    <a:pt x="17690" y="4068"/>
                  </a:lnTo>
                  <a:lnTo>
                    <a:pt x="17310" y="4140"/>
                  </a:lnTo>
                  <a:lnTo>
                    <a:pt x="16879" y="4212"/>
                  </a:lnTo>
                  <a:lnTo>
                    <a:pt x="16386" y="4284"/>
                  </a:lnTo>
                  <a:lnTo>
                    <a:pt x="15841" y="4356"/>
                  </a:lnTo>
                  <a:lnTo>
                    <a:pt x="15245" y="4428"/>
                  </a:lnTo>
                  <a:lnTo>
                    <a:pt x="14609" y="4490"/>
                  </a:lnTo>
                  <a:lnTo>
                    <a:pt x="13920" y="4541"/>
                  </a:lnTo>
                  <a:lnTo>
                    <a:pt x="13181" y="4582"/>
                  </a:lnTo>
                  <a:lnTo>
                    <a:pt x="12390" y="4603"/>
                  </a:lnTo>
                  <a:lnTo>
                    <a:pt x="11557" y="4613"/>
                  </a:lnTo>
                  <a:lnTo>
                    <a:pt x="10869" y="4603"/>
                  </a:lnTo>
                  <a:lnTo>
                    <a:pt x="10191" y="4592"/>
                  </a:lnTo>
                  <a:lnTo>
                    <a:pt x="9534" y="4562"/>
                  </a:lnTo>
                  <a:lnTo>
                    <a:pt x="8897" y="4520"/>
                  </a:lnTo>
                  <a:lnTo>
                    <a:pt x="8280" y="4469"/>
                  </a:lnTo>
                  <a:lnTo>
                    <a:pt x="7685" y="4418"/>
                  </a:lnTo>
                  <a:lnTo>
                    <a:pt x="7120" y="4356"/>
                  </a:lnTo>
                  <a:lnTo>
                    <a:pt x="6585" y="4294"/>
                  </a:lnTo>
                  <a:lnTo>
                    <a:pt x="5610" y="4161"/>
                  </a:lnTo>
                  <a:lnTo>
                    <a:pt x="4777" y="4038"/>
                  </a:lnTo>
                  <a:lnTo>
                    <a:pt x="4110" y="3914"/>
                  </a:lnTo>
                  <a:lnTo>
                    <a:pt x="3627" y="3822"/>
                  </a:lnTo>
                  <a:lnTo>
                    <a:pt x="3298" y="3606"/>
                  </a:lnTo>
                  <a:lnTo>
                    <a:pt x="2980" y="3370"/>
                  </a:lnTo>
                  <a:lnTo>
                    <a:pt x="2826" y="3247"/>
                  </a:lnTo>
                  <a:lnTo>
                    <a:pt x="2682" y="3123"/>
                  </a:lnTo>
                  <a:lnTo>
                    <a:pt x="2538" y="3000"/>
                  </a:lnTo>
                  <a:lnTo>
                    <a:pt x="2425" y="2877"/>
                  </a:lnTo>
                  <a:lnTo>
                    <a:pt x="2230" y="2661"/>
                  </a:lnTo>
                  <a:lnTo>
                    <a:pt x="2035" y="2435"/>
                  </a:lnTo>
                  <a:lnTo>
                    <a:pt x="1665" y="1973"/>
                  </a:lnTo>
                  <a:lnTo>
                    <a:pt x="1326" y="1510"/>
                  </a:lnTo>
                  <a:lnTo>
                    <a:pt x="1018" y="1069"/>
                  </a:lnTo>
                  <a:lnTo>
                    <a:pt x="750" y="689"/>
                  </a:lnTo>
                  <a:lnTo>
                    <a:pt x="555" y="380"/>
                  </a:lnTo>
                  <a:lnTo>
                    <a:pt x="370" y="103"/>
                  </a:lnTo>
                  <a:lnTo>
                    <a:pt x="350" y="62"/>
                  </a:lnTo>
                  <a:lnTo>
                    <a:pt x="319" y="41"/>
                  </a:lnTo>
                  <a:lnTo>
                    <a:pt x="288" y="21"/>
                  </a:lnTo>
                  <a:lnTo>
                    <a:pt x="247" y="11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6"/>
            <p:cNvSpPr/>
            <p:nvPr/>
          </p:nvSpPr>
          <p:spPr>
            <a:xfrm>
              <a:off x="7729806" y="3286324"/>
              <a:ext cx="422636" cy="418212"/>
            </a:xfrm>
            <a:custGeom>
              <a:avLst/>
              <a:gdLst/>
              <a:ahLst/>
              <a:cxnLst/>
              <a:rect l="l" t="t" r="r" b="b"/>
              <a:pathLst>
                <a:path w="11846" h="11722" extrusionOk="0">
                  <a:moveTo>
                    <a:pt x="4634" y="0"/>
                  </a:moveTo>
                  <a:lnTo>
                    <a:pt x="3586" y="11"/>
                  </a:lnTo>
                  <a:lnTo>
                    <a:pt x="2610" y="41"/>
                  </a:lnTo>
                  <a:lnTo>
                    <a:pt x="1758" y="72"/>
                  </a:lnTo>
                  <a:lnTo>
                    <a:pt x="1028" y="113"/>
                  </a:lnTo>
                  <a:lnTo>
                    <a:pt x="474" y="144"/>
                  </a:lnTo>
                  <a:lnTo>
                    <a:pt x="1" y="175"/>
                  </a:lnTo>
                  <a:lnTo>
                    <a:pt x="42" y="2774"/>
                  </a:lnTo>
                  <a:lnTo>
                    <a:pt x="73" y="5065"/>
                  </a:lnTo>
                  <a:lnTo>
                    <a:pt x="83" y="7171"/>
                  </a:lnTo>
                  <a:lnTo>
                    <a:pt x="93" y="7397"/>
                  </a:lnTo>
                  <a:lnTo>
                    <a:pt x="124" y="7623"/>
                  </a:lnTo>
                  <a:lnTo>
                    <a:pt x="165" y="7838"/>
                  </a:lnTo>
                  <a:lnTo>
                    <a:pt x="217" y="8054"/>
                  </a:lnTo>
                  <a:lnTo>
                    <a:pt x="289" y="8270"/>
                  </a:lnTo>
                  <a:lnTo>
                    <a:pt x="371" y="8486"/>
                  </a:lnTo>
                  <a:lnTo>
                    <a:pt x="474" y="8691"/>
                  </a:lnTo>
                  <a:lnTo>
                    <a:pt x="587" y="8897"/>
                  </a:lnTo>
                  <a:lnTo>
                    <a:pt x="710" y="9102"/>
                  </a:lnTo>
                  <a:lnTo>
                    <a:pt x="854" y="9297"/>
                  </a:lnTo>
                  <a:lnTo>
                    <a:pt x="997" y="9482"/>
                  </a:lnTo>
                  <a:lnTo>
                    <a:pt x="1162" y="9667"/>
                  </a:lnTo>
                  <a:lnTo>
                    <a:pt x="1326" y="9842"/>
                  </a:lnTo>
                  <a:lnTo>
                    <a:pt x="1511" y="10016"/>
                  </a:lnTo>
                  <a:lnTo>
                    <a:pt x="1696" y="10191"/>
                  </a:lnTo>
                  <a:lnTo>
                    <a:pt x="1891" y="10345"/>
                  </a:lnTo>
                  <a:lnTo>
                    <a:pt x="2097" y="10499"/>
                  </a:lnTo>
                  <a:lnTo>
                    <a:pt x="2302" y="10643"/>
                  </a:lnTo>
                  <a:lnTo>
                    <a:pt x="2528" y="10787"/>
                  </a:lnTo>
                  <a:lnTo>
                    <a:pt x="2754" y="10910"/>
                  </a:lnTo>
                  <a:lnTo>
                    <a:pt x="2980" y="11033"/>
                  </a:lnTo>
                  <a:lnTo>
                    <a:pt x="3216" y="11146"/>
                  </a:lnTo>
                  <a:lnTo>
                    <a:pt x="3453" y="11249"/>
                  </a:lnTo>
                  <a:lnTo>
                    <a:pt x="3699" y="11341"/>
                  </a:lnTo>
                  <a:lnTo>
                    <a:pt x="3946" y="11434"/>
                  </a:lnTo>
                  <a:lnTo>
                    <a:pt x="4192" y="11506"/>
                  </a:lnTo>
                  <a:lnTo>
                    <a:pt x="4439" y="11567"/>
                  </a:lnTo>
                  <a:lnTo>
                    <a:pt x="4696" y="11619"/>
                  </a:lnTo>
                  <a:lnTo>
                    <a:pt x="4942" y="11660"/>
                  </a:lnTo>
                  <a:lnTo>
                    <a:pt x="5199" y="11691"/>
                  </a:lnTo>
                  <a:lnTo>
                    <a:pt x="5446" y="11711"/>
                  </a:lnTo>
                  <a:lnTo>
                    <a:pt x="5702" y="11722"/>
                  </a:lnTo>
                  <a:lnTo>
                    <a:pt x="5949" y="11711"/>
                  </a:lnTo>
                  <a:lnTo>
                    <a:pt x="6206" y="11691"/>
                  </a:lnTo>
                  <a:lnTo>
                    <a:pt x="6452" y="11660"/>
                  </a:lnTo>
                  <a:lnTo>
                    <a:pt x="6709" y="11619"/>
                  </a:lnTo>
                  <a:lnTo>
                    <a:pt x="6966" y="11567"/>
                  </a:lnTo>
                  <a:lnTo>
                    <a:pt x="7213" y="11506"/>
                  </a:lnTo>
                  <a:lnTo>
                    <a:pt x="7459" y="11434"/>
                  </a:lnTo>
                  <a:lnTo>
                    <a:pt x="7706" y="11352"/>
                  </a:lnTo>
                  <a:lnTo>
                    <a:pt x="7952" y="11259"/>
                  </a:lnTo>
                  <a:lnTo>
                    <a:pt x="8188" y="11167"/>
                  </a:lnTo>
                  <a:lnTo>
                    <a:pt x="8425" y="11054"/>
                  </a:lnTo>
                  <a:lnTo>
                    <a:pt x="8651" y="10941"/>
                  </a:lnTo>
                  <a:lnTo>
                    <a:pt x="8877" y="10818"/>
                  </a:lnTo>
                  <a:lnTo>
                    <a:pt x="9092" y="10694"/>
                  </a:lnTo>
                  <a:lnTo>
                    <a:pt x="9308" y="10550"/>
                  </a:lnTo>
                  <a:lnTo>
                    <a:pt x="9514" y="10417"/>
                  </a:lnTo>
                  <a:lnTo>
                    <a:pt x="9709" y="10263"/>
                  </a:lnTo>
                  <a:lnTo>
                    <a:pt x="9894" y="10119"/>
                  </a:lnTo>
                  <a:lnTo>
                    <a:pt x="10079" y="9955"/>
                  </a:lnTo>
                  <a:lnTo>
                    <a:pt x="10243" y="9801"/>
                  </a:lnTo>
                  <a:lnTo>
                    <a:pt x="10407" y="9636"/>
                  </a:lnTo>
                  <a:lnTo>
                    <a:pt x="10551" y="9462"/>
                  </a:lnTo>
                  <a:lnTo>
                    <a:pt x="10685" y="9297"/>
                  </a:lnTo>
                  <a:lnTo>
                    <a:pt x="10818" y="9123"/>
                  </a:lnTo>
                  <a:lnTo>
                    <a:pt x="10931" y="8948"/>
                  </a:lnTo>
                  <a:lnTo>
                    <a:pt x="11024" y="8773"/>
                  </a:lnTo>
                  <a:lnTo>
                    <a:pt x="11116" y="8599"/>
                  </a:lnTo>
                  <a:lnTo>
                    <a:pt x="11188" y="8414"/>
                  </a:lnTo>
                  <a:lnTo>
                    <a:pt x="11240" y="8239"/>
                  </a:lnTo>
                  <a:lnTo>
                    <a:pt x="11281" y="8064"/>
                  </a:lnTo>
                  <a:lnTo>
                    <a:pt x="11311" y="7880"/>
                  </a:lnTo>
                  <a:lnTo>
                    <a:pt x="11311" y="7705"/>
                  </a:lnTo>
                  <a:lnTo>
                    <a:pt x="11322" y="7315"/>
                  </a:lnTo>
                  <a:lnTo>
                    <a:pt x="11342" y="6863"/>
                  </a:lnTo>
                  <a:lnTo>
                    <a:pt x="11394" y="5794"/>
                  </a:lnTo>
                  <a:lnTo>
                    <a:pt x="11486" y="4602"/>
                  </a:lnTo>
                  <a:lnTo>
                    <a:pt x="11579" y="3401"/>
                  </a:lnTo>
                  <a:lnTo>
                    <a:pt x="11763" y="1356"/>
                  </a:lnTo>
                  <a:lnTo>
                    <a:pt x="11846" y="493"/>
                  </a:lnTo>
                  <a:lnTo>
                    <a:pt x="11394" y="421"/>
                  </a:lnTo>
                  <a:lnTo>
                    <a:pt x="10839" y="350"/>
                  </a:lnTo>
                  <a:lnTo>
                    <a:pt x="10109" y="267"/>
                  </a:lnTo>
                  <a:lnTo>
                    <a:pt x="9216" y="175"/>
                  </a:lnTo>
                  <a:lnTo>
                    <a:pt x="8168" y="103"/>
                  </a:lnTo>
                  <a:lnTo>
                    <a:pt x="7603" y="62"/>
                  </a:lnTo>
                  <a:lnTo>
                    <a:pt x="6997" y="41"/>
                  </a:lnTo>
                  <a:lnTo>
                    <a:pt x="6370" y="21"/>
                  </a:lnTo>
                  <a:lnTo>
                    <a:pt x="5723" y="0"/>
                  </a:lnTo>
                  <a:close/>
                </a:path>
              </a:pathLst>
            </a:custGeom>
            <a:solidFill>
              <a:srgbClr val="00B3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26"/>
          <p:cNvGrpSpPr/>
          <p:nvPr/>
        </p:nvGrpSpPr>
        <p:grpSpPr>
          <a:xfrm>
            <a:off x="7159925" y="2061948"/>
            <a:ext cx="1526876" cy="717814"/>
            <a:chOff x="533388" y="3907475"/>
            <a:chExt cx="1651212" cy="824600"/>
          </a:xfrm>
        </p:grpSpPr>
        <p:sp>
          <p:nvSpPr>
            <p:cNvPr id="913" name="Google Shape;913;p26"/>
            <p:cNvSpPr txBox="1"/>
            <p:nvPr/>
          </p:nvSpPr>
          <p:spPr>
            <a:xfrm>
              <a:off x="533388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4" name="Google Shape;914;p26"/>
            <p:cNvSpPr txBox="1"/>
            <p:nvPr/>
          </p:nvSpPr>
          <p:spPr>
            <a:xfrm>
              <a:off x="533400" y="4249075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5" name="Google Shape;915;p26"/>
          <p:cNvGrpSpPr/>
          <p:nvPr/>
        </p:nvGrpSpPr>
        <p:grpSpPr>
          <a:xfrm>
            <a:off x="6919325" y="3005064"/>
            <a:ext cx="1767465" cy="717813"/>
            <a:chOff x="273194" y="1847000"/>
            <a:chExt cx="1911393" cy="824598"/>
          </a:xfrm>
        </p:grpSpPr>
        <p:sp>
          <p:nvSpPr>
            <p:cNvPr id="916" name="Google Shape;916;p26"/>
            <p:cNvSpPr txBox="1"/>
            <p:nvPr/>
          </p:nvSpPr>
          <p:spPr>
            <a:xfrm>
              <a:off x="533388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7" name="Google Shape;917;p26"/>
            <p:cNvSpPr txBox="1"/>
            <p:nvPr/>
          </p:nvSpPr>
          <p:spPr>
            <a:xfrm>
              <a:off x="273194" y="2188598"/>
              <a:ext cx="1911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8" name="Google Shape;918;p26"/>
          <p:cNvGrpSpPr/>
          <p:nvPr/>
        </p:nvGrpSpPr>
        <p:grpSpPr>
          <a:xfrm>
            <a:off x="7159920" y="1118832"/>
            <a:ext cx="1526874" cy="717814"/>
            <a:chOff x="6959413" y="1847000"/>
            <a:chExt cx="1651210" cy="824600"/>
          </a:xfrm>
        </p:grpSpPr>
        <p:sp>
          <p:nvSpPr>
            <p:cNvPr id="919" name="Google Shape;919;p26"/>
            <p:cNvSpPr txBox="1"/>
            <p:nvPr/>
          </p:nvSpPr>
          <p:spPr>
            <a:xfrm>
              <a:off x="6959413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20" name="Google Shape;920;p26"/>
            <p:cNvSpPr txBox="1"/>
            <p:nvPr/>
          </p:nvSpPr>
          <p:spPr>
            <a:xfrm>
              <a:off x="6959423" y="2188600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27"/>
          <p:cNvSpPr/>
          <p:nvPr/>
        </p:nvSpPr>
        <p:spPr>
          <a:xfrm>
            <a:off x="4222652" y="1041225"/>
            <a:ext cx="698700" cy="698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927" name="Google Shape;927;p27"/>
          <p:cNvGrpSpPr/>
          <p:nvPr/>
        </p:nvGrpSpPr>
        <p:grpSpPr>
          <a:xfrm>
            <a:off x="852150" y="2007538"/>
            <a:ext cx="861300" cy="861300"/>
            <a:chOff x="852150" y="2007538"/>
            <a:chExt cx="861300" cy="861300"/>
          </a:xfrm>
        </p:grpSpPr>
        <p:sp>
          <p:nvSpPr>
            <p:cNvPr id="928" name="Google Shape;928;p27"/>
            <p:cNvSpPr/>
            <p:nvPr/>
          </p:nvSpPr>
          <p:spPr>
            <a:xfrm>
              <a:off x="852150" y="2007538"/>
              <a:ext cx="861300" cy="861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" name="Google Shape;929;p27"/>
            <p:cNvGrpSpPr/>
            <p:nvPr/>
          </p:nvGrpSpPr>
          <p:grpSpPr>
            <a:xfrm>
              <a:off x="897300" y="2097350"/>
              <a:ext cx="771000" cy="653900"/>
              <a:chOff x="2352800" y="2202075"/>
              <a:chExt cx="771000" cy="653900"/>
            </a:xfrm>
          </p:grpSpPr>
          <p:sp>
            <p:nvSpPr>
              <p:cNvPr id="930" name="Google Shape;930;p27"/>
              <p:cNvSpPr/>
              <p:nvPr/>
            </p:nvSpPr>
            <p:spPr>
              <a:xfrm>
                <a:off x="2352800" y="2367225"/>
                <a:ext cx="771000" cy="488750"/>
              </a:xfrm>
              <a:custGeom>
                <a:avLst/>
                <a:gdLst/>
                <a:ahLst/>
                <a:cxnLst/>
                <a:rect l="l" t="t" r="r" b="b"/>
                <a:pathLst>
                  <a:path w="30840" h="19550" extrusionOk="0">
                    <a:moveTo>
                      <a:pt x="1" y="0"/>
                    </a:moveTo>
                    <a:lnTo>
                      <a:pt x="1" y="19550"/>
                    </a:lnTo>
                    <a:lnTo>
                      <a:pt x="30840" y="19550"/>
                    </a:lnTo>
                    <a:lnTo>
                      <a:pt x="308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7"/>
              <p:cNvSpPr/>
              <p:nvPr/>
            </p:nvSpPr>
            <p:spPr>
              <a:xfrm>
                <a:off x="2596275" y="2496150"/>
                <a:ext cx="284075" cy="284075"/>
              </a:xfrm>
              <a:custGeom>
                <a:avLst/>
                <a:gdLst/>
                <a:ahLst/>
                <a:cxnLst/>
                <a:rect l="l" t="t" r="r" b="b"/>
                <a:pathLst>
                  <a:path w="11363" h="11363" extrusionOk="0">
                    <a:moveTo>
                      <a:pt x="3925" y="0"/>
                    </a:moveTo>
                    <a:lnTo>
                      <a:pt x="3925" y="3925"/>
                    </a:lnTo>
                    <a:lnTo>
                      <a:pt x="0" y="3925"/>
                    </a:lnTo>
                    <a:lnTo>
                      <a:pt x="0" y="7438"/>
                    </a:lnTo>
                    <a:lnTo>
                      <a:pt x="3925" y="7438"/>
                    </a:lnTo>
                    <a:lnTo>
                      <a:pt x="3925" y="11362"/>
                    </a:lnTo>
                    <a:lnTo>
                      <a:pt x="7438" y="11362"/>
                    </a:lnTo>
                    <a:lnTo>
                      <a:pt x="7438" y="7438"/>
                    </a:lnTo>
                    <a:lnTo>
                      <a:pt x="11362" y="7438"/>
                    </a:lnTo>
                    <a:lnTo>
                      <a:pt x="11362" y="3925"/>
                    </a:lnTo>
                    <a:lnTo>
                      <a:pt x="7438" y="3925"/>
                    </a:lnTo>
                    <a:lnTo>
                      <a:pt x="74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7"/>
              <p:cNvSpPr/>
              <p:nvPr/>
            </p:nvSpPr>
            <p:spPr>
              <a:xfrm>
                <a:off x="2528225" y="2350025"/>
                <a:ext cx="40600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689" extrusionOk="0">
                    <a:moveTo>
                      <a:pt x="278" y="0"/>
                    </a:moveTo>
                    <a:lnTo>
                      <a:pt x="216" y="21"/>
                    </a:lnTo>
                    <a:lnTo>
                      <a:pt x="154" y="62"/>
                    </a:lnTo>
                    <a:lnTo>
                      <a:pt x="103" y="103"/>
                    </a:lnTo>
                    <a:lnTo>
                      <a:pt x="62" y="154"/>
                    </a:lnTo>
                    <a:lnTo>
                      <a:pt x="31" y="206"/>
                    </a:lnTo>
                    <a:lnTo>
                      <a:pt x="10" y="278"/>
                    </a:lnTo>
                    <a:lnTo>
                      <a:pt x="0" y="339"/>
                    </a:lnTo>
                    <a:lnTo>
                      <a:pt x="10" y="411"/>
                    </a:lnTo>
                    <a:lnTo>
                      <a:pt x="31" y="473"/>
                    </a:lnTo>
                    <a:lnTo>
                      <a:pt x="62" y="534"/>
                    </a:lnTo>
                    <a:lnTo>
                      <a:pt x="103" y="586"/>
                    </a:lnTo>
                    <a:lnTo>
                      <a:pt x="154" y="627"/>
                    </a:lnTo>
                    <a:lnTo>
                      <a:pt x="216" y="658"/>
                    </a:lnTo>
                    <a:lnTo>
                      <a:pt x="278" y="678"/>
                    </a:lnTo>
                    <a:lnTo>
                      <a:pt x="349" y="688"/>
                    </a:lnTo>
                    <a:lnTo>
                      <a:pt x="1623" y="678"/>
                    </a:lnTo>
                    <a:lnTo>
                      <a:pt x="16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7"/>
              <p:cNvSpPr/>
              <p:nvPr/>
            </p:nvSpPr>
            <p:spPr>
              <a:xfrm>
                <a:off x="2568800" y="2345650"/>
                <a:ext cx="36750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854" extrusionOk="0">
                    <a:moveTo>
                      <a:pt x="545" y="1"/>
                    </a:moveTo>
                    <a:lnTo>
                      <a:pt x="576" y="175"/>
                    </a:lnTo>
                    <a:lnTo>
                      <a:pt x="0" y="175"/>
                    </a:lnTo>
                    <a:lnTo>
                      <a:pt x="0" y="853"/>
                    </a:lnTo>
                    <a:lnTo>
                      <a:pt x="1336" y="853"/>
                    </a:lnTo>
                    <a:lnTo>
                      <a:pt x="1336" y="483"/>
                    </a:lnTo>
                    <a:lnTo>
                      <a:pt x="1397" y="247"/>
                    </a:lnTo>
                    <a:lnTo>
                      <a:pt x="1469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7"/>
              <p:cNvSpPr/>
              <p:nvPr/>
            </p:nvSpPr>
            <p:spPr>
              <a:xfrm>
                <a:off x="2581375" y="2202075"/>
                <a:ext cx="32695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13078" h="5744" extrusionOk="0">
                    <a:moveTo>
                      <a:pt x="6586" y="1"/>
                    </a:moveTo>
                    <a:lnTo>
                      <a:pt x="6277" y="11"/>
                    </a:lnTo>
                    <a:lnTo>
                      <a:pt x="5969" y="22"/>
                    </a:lnTo>
                    <a:lnTo>
                      <a:pt x="5661" y="42"/>
                    </a:lnTo>
                    <a:lnTo>
                      <a:pt x="5343" y="73"/>
                    </a:lnTo>
                    <a:lnTo>
                      <a:pt x="5034" y="124"/>
                    </a:lnTo>
                    <a:lnTo>
                      <a:pt x="4716" y="176"/>
                    </a:lnTo>
                    <a:lnTo>
                      <a:pt x="4408" y="248"/>
                    </a:lnTo>
                    <a:lnTo>
                      <a:pt x="4089" y="330"/>
                    </a:lnTo>
                    <a:lnTo>
                      <a:pt x="3781" y="422"/>
                    </a:lnTo>
                    <a:lnTo>
                      <a:pt x="3473" y="525"/>
                    </a:lnTo>
                    <a:lnTo>
                      <a:pt x="3165" y="648"/>
                    </a:lnTo>
                    <a:lnTo>
                      <a:pt x="2856" y="792"/>
                    </a:lnTo>
                    <a:lnTo>
                      <a:pt x="2559" y="946"/>
                    </a:lnTo>
                    <a:lnTo>
                      <a:pt x="2271" y="1121"/>
                    </a:lnTo>
                    <a:lnTo>
                      <a:pt x="1994" y="1316"/>
                    </a:lnTo>
                    <a:lnTo>
                      <a:pt x="1716" y="1521"/>
                    </a:lnTo>
                    <a:lnTo>
                      <a:pt x="1459" y="1747"/>
                    </a:lnTo>
                    <a:lnTo>
                      <a:pt x="1223" y="2004"/>
                    </a:lnTo>
                    <a:lnTo>
                      <a:pt x="997" y="2261"/>
                    </a:lnTo>
                    <a:lnTo>
                      <a:pt x="792" y="2538"/>
                    </a:lnTo>
                    <a:lnTo>
                      <a:pt x="699" y="2682"/>
                    </a:lnTo>
                    <a:lnTo>
                      <a:pt x="607" y="2826"/>
                    </a:lnTo>
                    <a:lnTo>
                      <a:pt x="525" y="2980"/>
                    </a:lnTo>
                    <a:lnTo>
                      <a:pt x="453" y="3134"/>
                    </a:lnTo>
                    <a:lnTo>
                      <a:pt x="381" y="3278"/>
                    </a:lnTo>
                    <a:lnTo>
                      <a:pt x="309" y="3442"/>
                    </a:lnTo>
                    <a:lnTo>
                      <a:pt x="257" y="3596"/>
                    </a:lnTo>
                    <a:lnTo>
                      <a:pt x="206" y="3751"/>
                    </a:lnTo>
                    <a:lnTo>
                      <a:pt x="124" y="4079"/>
                    </a:lnTo>
                    <a:lnTo>
                      <a:pt x="52" y="4398"/>
                    </a:lnTo>
                    <a:lnTo>
                      <a:pt x="11" y="4716"/>
                    </a:lnTo>
                    <a:lnTo>
                      <a:pt x="1" y="4870"/>
                    </a:lnTo>
                    <a:lnTo>
                      <a:pt x="1" y="5035"/>
                    </a:lnTo>
                    <a:lnTo>
                      <a:pt x="1" y="5209"/>
                    </a:lnTo>
                    <a:lnTo>
                      <a:pt x="11" y="5394"/>
                    </a:lnTo>
                    <a:lnTo>
                      <a:pt x="21" y="5569"/>
                    </a:lnTo>
                    <a:lnTo>
                      <a:pt x="42" y="5744"/>
                    </a:lnTo>
                    <a:lnTo>
                      <a:pt x="966" y="5744"/>
                    </a:lnTo>
                    <a:lnTo>
                      <a:pt x="1048" y="5497"/>
                    </a:lnTo>
                    <a:lnTo>
                      <a:pt x="1141" y="5250"/>
                    </a:lnTo>
                    <a:lnTo>
                      <a:pt x="1244" y="5024"/>
                    </a:lnTo>
                    <a:lnTo>
                      <a:pt x="1357" y="4809"/>
                    </a:lnTo>
                    <a:lnTo>
                      <a:pt x="1480" y="4593"/>
                    </a:lnTo>
                    <a:lnTo>
                      <a:pt x="1613" y="4398"/>
                    </a:lnTo>
                    <a:lnTo>
                      <a:pt x="1757" y="4213"/>
                    </a:lnTo>
                    <a:lnTo>
                      <a:pt x="1901" y="4038"/>
                    </a:lnTo>
                    <a:lnTo>
                      <a:pt x="2055" y="3874"/>
                    </a:lnTo>
                    <a:lnTo>
                      <a:pt x="2220" y="3720"/>
                    </a:lnTo>
                    <a:lnTo>
                      <a:pt x="2384" y="3576"/>
                    </a:lnTo>
                    <a:lnTo>
                      <a:pt x="2559" y="3453"/>
                    </a:lnTo>
                    <a:lnTo>
                      <a:pt x="2743" y="3329"/>
                    </a:lnTo>
                    <a:lnTo>
                      <a:pt x="2928" y="3216"/>
                    </a:lnTo>
                    <a:lnTo>
                      <a:pt x="3124" y="3114"/>
                    </a:lnTo>
                    <a:lnTo>
                      <a:pt x="3329" y="3021"/>
                    </a:lnTo>
                    <a:lnTo>
                      <a:pt x="3535" y="2939"/>
                    </a:lnTo>
                    <a:lnTo>
                      <a:pt x="3740" y="2867"/>
                    </a:lnTo>
                    <a:lnTo>
                      <a:pt x="3966" y="2795"/>
                    </a:lnTo>
                    <a:lnTo>
                      <a:pt x="4182" y="2734"/>
                    </a:lnTo>
                    <a:lnTo>
                      <a:pt x="4408" y="2682"/>
                    </a:lnTo>
                    <a:lnTo>
                      <a:pt x="4644" y="2641"/>
                    </a:lnTo>
                    <a:lnTo>
                      <a:pt x="5117" y="2569"/>
                    </a:lnTo>
                    <a:lnTo>
                      <a:pt x="5353" y="2538"/>
                    </a:lnTo>
                    <a:lnTo>
                      <a:pt x="5599" y="2518"/>
                    </a:lnTo>
                    <a:lnTo>
                      <a:pt x="6103" y="2487"/>
                    </a:lnTo>
                    <a:lnTo>
                      <a:pt x="6349" y="2477"/>
                    </a:lnTo>
                    <a:lnTo>
                      <a:pt x="7264" y="2477"/>
                    </a:lnTo>
                    <a:lnTo>
                      <a:pt x="7387" y="2487"/>
                    </a:lnTo>
                    <a:lnTo>
                      <a:pt x="7613" y="2508"/>
                    </a:lnTo>
                    <a:lnTo>
                      <a:pt x="7849" y="2518"/>
                    </a:lnTo>
                    <a:lnTo>
                      <a:pt x="8096" y="2549"/>
                    </a:lnTo>
                    <a:lnTo>
                      <a:pt x="8568" y="2610"/>
                    </a:lnTo>
                    <a:lnTo>
                      <a:pt x="8804" y="2651"/>
                    </a:lnTo>
                    <a:lnTo>
                      <a:pt x="9030" y="2703"/>
                    </a:lnTo>
                    <a:lnTo>
                      <a:pt x="9246" y="2754"/>
                    </a:lnTo>
                    <a:lnTo>
                      <a:pt x="9462" y="2816"/>
                    </a:lnTo>
                    <a:lnTo>
                      <a:pt x="9678" y="2888"/>
                    </a:lnTo>
                    <a:lnTo>
                      <a:pt x="9873" y="2970"/>
                    </a:lnTo>
                    <a:lnTo>
                      <a:pt x="10078" y="3062"/>
                    </a:lnTo>
                    <a:lnTo>
                      <a:pt x="10263" y="3155"/>
                    </a:lnTo>
                    <a:lnTo>
                      <a:pt x="10448" y="3268"/>
                    </a:lnTo>
                    <a:lnTo>
                      <a:pt x="10623" y="3381"/>
                    </a:lnTo>
                    <a:lnTo>
                      <a:pt x="10787" y="3514"/>
                    </a:lnTo>
                    <a:lnTo>
                      <a:pt x="10952" y="3648"/>
                    </a:lnTo>
                    <a:lnTo>
                      <a:pt x="11095" y="3802"/>
                    </a:lnTo>
                    <a:lnTo>
                      <a:pt x="11239" y="3966"/>
                    </a:lnTo>
                    <a:lnTo>
                      <a:pt x="11373" y="4141"/>
                    </a:lnTo>
                    <a:lnTo>
                      <a:pt x="11496" y="4336"/>
                    </a:lnTo>
                    <a:lnTo>
                      <a:pt x="11619" y="4531"/>
                    </a:lnTo>
                    <a:lnTo>
                      <a:pt x="11722" y="4747"/>
                    </a:lnTo>
                    <a:lnTo>
                      <a:pt x="11814" y="4973"/>
                    </a:lnTo>
                    <a:lnTo>
                      <a:pt x="11907" y="5209"/>
                    </a:lnTo>
                    <a:lnTo>
                      <a:pt x="11989" y="5466"/>
                    </a:lnTo>
                    <a:lnTo>
                      <a:pt x="12051" y="5744"/>
                    </a:lnTo>
                    <a:lnTo>
                      <a:pt x="12975" y="5744"/>
                    </a:lnTo>
                    <a:lnTo>
                      <a:pt x="13037" y="5415"/>
                    </a:lnTo>
                    <a:lnTo>
                      <a:pt x="13057" y="5250"/>
                    </a:lnTo>
                    <a:lnTo>
                      <a:pt x="13068" y="5076"/>
                    </a:lnTo>
                    <a:lnTo>
                      <a:pt x="13078" y="4922"/>
                    </a:lnTo>
                    <a:lnTo>
                      <a:pt x="13078" y="4757"/>
                    </a:lnTo>
                    <a:lnTo>
                      <a:pt x="13078" y="4593"/>
                    </a:lnTo>
                    <a:lnTo>
                      <a:pt x="13057" y="4429"/>
                    </a:lnTo>
                    <a:lnTo>
                      <a:pt x="13016" y="4100"/>
                    </a:lnTo>
                    <a:lnTo>
                      <a:pt x="12955" y="3771"/>
                    </a:lnTo>
                    <a:lnTo>
                      <a:pt x="12914" y="3607"/>
                    </a:lnTo>
                    <a:lnTo>
                      <a:pt x="12862" y="3442"/>
                    </a:lnTo>
                    <a:lnTo>
                      <a:pt x="12811" y="3288"/>
                    </a:lnTo>
                    <a:lnTo>
                      <a:pt x="12739" y="3124"/>
                    </a:lnTo>
                    <a:lnTo>
                      <a:pt x="12677" y="2970"/>
                    </a:lnTo>
                    <a:lnTo>
                      <a:pt x="12595" y="2805"/>
                    </a:lnTo>
                    <a:lnTo>
                      <a:pt x="12513" y="2662"/>
                    </a:lnTo>
                    <a:lnTo>
                      <a:pt x="12421" y="2508"/>
                    </a:lnTo>
                    <a:lnTo>
                      <a:pt x="12318" y="2364"/>
                    </a:lnTo>
                    <a:lnTo>
                      <a:pt x="12215" y="2220"/>
                    </a:lnTo>
                    <a:lnTo>
                      <a:pt x="12112" y="2076"/>
                    </a:lnTo>
                    <a:lnTo>
                      <a:pt x="11989" y="1943"/>
                    </a:lnTo>
                    <a:lnTo>
                      <a:pt x="11876" y="1819"/>
                    </a:lnTo>
                    <a:lnTo>
                      <a:pt x="11753" y="1686"/>
                    </a:lnTo>
                    <a:lnTo>
                      <a:pt x="11619" y="1573"/>
                    </a:lnTo>
                    <a:lnTo>
                      <a:pt x="11486" y="1460"/>
                    </a:lnTo>
                    <a:lnTo>
                      <a:pt x="11208" y="1244"/>
                    </a:lnTo>
                    <a:lnTo>
                      <a:pt x="10921" y="1049"/>
                    </a:lnTo>
                    <a:lnTo>
                      <a:pt x="10623" y="874"/>
                    </a:lnTo>
                    <a:lnTo>
                      <a:pt x="10325" y="720"/>
                    </a:lnTo>
                    <a:lnTo>
                      <a:pt x="10171" y="648"/>
                    </a:lnTo>
                    <a:lnTo>
                      <a:pt x="10017" y="587"/>
                    </a:lnTo>
                    <a:lnTo>
                      <a:pt x="9698" y="463"/>
                    </a:lnTo>
                    <a:lnTo>
                      <a:pt x="9390" y="361"/>
                    </a:lnTo>
                    <a:lnTo>
                      <a:pt x="9072" y="278"/>
                    </a:lnTo>
                    <a:lnTo>
                      <a:pt x="8763" y="206"/>
                    </a:lnTo>
                    <a:lnTo>
                      <a:pt x="8445" y="145"/>
                    </a:lnTo>
                    <a:lnTo>
                      <a:pt x="8137" y="93"/>
                    </a:lnTo>
                    <a:lnTo>
                      <a:pt x="7808" y="52"/>
                    </a:lnTo>
                    <a:lnTo>
                      <a:pt x="7490" y="32"/>
                    </a:lnTo>
                    <a:lnTo>
                      <a:pt x="7325" y="11"/>
                    </a:lnTo>
                    <a:lnTo>
                      <a:pt x="7181" y="11"/>
                    </a:lnTo>
                    <a:lnTo>
                      <a:pt x="69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7"/>
              <p:cNvSpPr/>
              <p:nvPr/>
            </p:nvSpPr>
            <p:spPr>
              <a:xfrm>
                <a:off x="2882625" y="2345650"/>
                <a:ext cx="35475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54" extrusionOk="0">
                    <a:moveTo>
                      <a:pt x="1" y="1"/>
                    </a:moveTo>
                    <a:lnTo>
                      <a:pt x="52" y="227"/>
                    </a:lnTo>
                    <a:lnTo>
                      <a:pt x="93" y="453"/>
                    </a:lnTo>
                    <a:lnTo>
                      <a:pt x="93" y="853"/>
                    </a:lnTo>
                    <a:lnTo>
                      <a:pt x="1418" y="853"/>
                    </a:lnTo>
                    <a:lnTo>
                      <a:pt x="1418" y="175"/>
                    </a:lnTo>
                    <a:lnTo>
                      <a:pt x="884" y="175"/>
                    </a:lnTo>
                    <a:lnTo>
                      <a:pt x="925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7"/>
              <p:cNvSpPr/>
              <p:nvPr/>
            </p:nvSpPr>
            <p:spPr>
              <a:xfrm>
                <a:off x="2918075" y="2350025"/>
                <a:ext cx="3032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1213" h="689" extrusionOk="0">
                    <a:moveTo>
                      <a:pt x="0" y="0"/>
                    </a:moveTo>
                    <a:lnTo>
                      <a:pt x="0" y="678"/>
                    </a:lnTo>
                    <a:lnTo>
                      <a:pt x="863" y="688"/>
                    </a:lnTo>
                    <a:lnTo>
                      <a:pt x="935" y="678"/>
                    </a:lnTo>
                    <a:lnTo>
                      <a:pt x="997" y="658"/>
                    </a:lnTo>
                    <a:lnTo>
                      <a:pt x="1058" y="627"/>
                    </a:lnTo>
                    <a:lnTo>
                      <a:pt x="1110" y="586"/>
                    </a:lnTo>
                    <a:lnTo>
                      <a:pt x="1151" y="534"/>
                    </a:lnTo>
                    <a:lnTo>
                      <a:pt x="1182" y="473"/>
                    </a:lnTo>
                    <a:lnTo>
                      <a:pt x="1202" y="411"/>
                    </a:lnTo>
                    <a:lnTo>
                      <a:pt x="1213" y="339"/>
                    </a:lnTo>
                    <a:lnTo>
                      <a:pt x="1202" y="267"/>
                    </a:lnTo>
                    <a:lnTo>
                      <a:pt x="1182" y="206"/>
                    </a:lnTo>
                    <a:lnTo>
                      <a:pt x="1151" y="144"/>
                    </a:lnTo>
                    <a:lnTo>
                      <a:pt x="1110" y="93"/>
                    </a:lnTo>
                    <a:lnTo>
                      <a:pt x="1058" y="52"/>
                    </a:lnTo>
                    <a:lnTo>
                      <a:pt x="997" y="21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7" name="Google Shape;937;p27"/>
          <p:cNvGrpSpPr/>
          <p:nvPr/>
        </p:nvGrpSpPr>
        <p:grpSpPr>
          <a:xfrm>
            <a:off x="4141352" y="2007538"/>
            <a:ext cx="861300" cy="861300"/>
            <a:chOff x="4141352" y="2007538"/>
            <a:chExt cx="861300" cy="861300"/>
          </a:xfrm>
        </p:grpSpPr>
        <p:sp>
          <p:nvSpPr>
            <p:cNvPr id="938" name="Google Shape;938;p27"/>
            <p:cNvSpPr/>
            <p:nvPr/>
          </p:nvSpPr>
          <p:spPr>
            <a:xfrm>
              <a:off x="4141352" y="2007538"/>
              <a:ext cx="861300" cy="861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9" name="Google Shape;939;p27"/>
            <p:cNvGrpSpPr/>
            <p:nvPr/>
          </p:nvGrpSpPr>
          <p:grpSpPr>
            <a:xfrm>
              <a:off x="4222588" y="2007613"/>
              <a:ext cx="698825" cy="861150"/>
              <a:chOff x="3318725" y="2050300"/>
              <a:chExt cx="698825" cy="861150"/>
            </a:xfrm>
          </p:grpSpPr>
          <p:sp>
            <p:nvSpPr>
              <p:cNvPr id="940" name="Google Shape;940;p27"/>
              <p:cNvSpPr/>
              <p:nvPr/>
            </p:nvSpPr>
            <p:spPr>
              <a:xfrm>
                <a:off x="3318725" y="2707000"/>
                <a:ext cx="156425" cy="20445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8178" fill="none" extrusionOk="0">
                    <a:moveTo>
                      <a:pt x="6256" y="0"/>
                    </a:moveTo>
                    <a:lnTo>
                      <a:pt x="0" y="8178"/>
                    </a:lnTo>
                  </a:path>
                </a:pathLst>
              </a:custGeom>
              <a:noFill/>
              <a:ln w="102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7"/>
              <p:cNvSpPr/>
              <p:nvPr/>
            </p:nvSpPr>
            <p:spPr>
              <a:xfrm>
                <a:off x="3436850" y="2172050"/>
                <a:ext cx="499550" cy="543200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21728" extrusionOk="0">
                    <a:moveTo>
                      <a:pt x="11527" y="0"/>
                    </a:moveTo>
                    <a:lnTo>
                      <a:pt x="10746" y="1007"/>
                    </a:lnTo>
                    <a:lnTo>
                      <a:pt x="11465" y="1562"/>
                    </a:lnTo>
                    <a:lnTo>
                      <a:pt x="1" y="16324"/>
                    </a:lnTo>
                    <a:lnTo>
                      <a:pt x="6955" y="21727"/>
                    </a:lnTo>
                    <a:lnTo>
                      <a:pt x="18420" y="6965"/>
                    </a:lnTo>
                    <a:lnTo>
                      <a:pt x="19211" y="7581"/>
                    </a:lnTo>
                    <a:lnTo>
                      <a:pt x="19981" y="6575"/>
                    </a:lnTo>
                    <a:lnTo>
                      <a:pt x="115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7"/>
              <p:cNvSpPr/>
              <p:nvPr/>
            </p:nvSpPr>
            <p:spPr>
              <a:xfrm>
                <a:off x="3619975" y="2050300"/>
                <a:ext cx="397575" cy="436375"/>
              </a:xfrm>
              <a:custGeom>
                <a:avLst/>
                <a:gdLst/>
                <a:ahLst/>
                <a:cxnLst/>
                <a:rect l="l" t="t" r="r" b="b"/>
                <a:pathLst>
                  <a:path w="15903" h="17455" extrusionOk="0">
                    <a:moveTo>
                      <a:pt x="9533" y="1"/>
                    </a:moveTo>
                    <a:lnTo>
                      <a:pt x="7746" y="2302"/>
                    </a:lnTo>
                    <a:lnTo>
                      <a:pt x="9616" y="3750"/>
                    </a:lnTo>
                    <a:lnTo>
                      <a:pt x="1901" y="13674"/>
                    </a:lnTo>
                    <a:lnTo>
                      <a:pt x="370" y="12482"/>
                    </a:lnTo>
                    <a:lnTo>
                      <a:pt x="0" y="12955"/>
                    </a:lnTo>
                    <a:lnTo>
                      <a:pt x="5784" y="17454"/>
                    </a:lnTo>
                    <a:lnTo>
                      <a:pt x="6154" y="16982"/>
                    </a:lnTo>
                    <a:lnTo>
                      <a:pt x="4500" y="15698"/>
                    </a:lnTo>
                    <a:lnTo>
                      <a:pt x="12204" y="5764"/>
                    </a:lnTo>
                    <a:lnTo>
                      <a:pt x="14115" y="7243"/>
                    </a:lnTo>
                    <a:lnTo>
                      <a:pt x="15902" y="4942"/>
                    </a:lnTo>
                    <a:lnTo>
                      <a:pt x="95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7"/>
              <p:cNvSpPr/>
              <p:nvPr/>
            </p:nvSpPr>
            <p:spPr>
              <a:xfrm>
                <a:off x="3446100" y="2608900"/>
                <a:ext cx="127400" cy="120725"/>
              </a:xfrm>
              <a:custGeom>
                <a:avLst/>
                <a:gdLst/>
                <a:ahLst/>
                <a:cxnLst/>
                <a:rect l="l" t="t" r="r" b="b"/>
                <a:pathLst>
                  <a:path w="5096" h="4829" extrusionOk="0">
                    <a:moveTo>
                      <a:pt x="1213" y="0"/>
                    </a:moveTo>
                    <a:lnTo>
                      <a:pt x="0" y="1562"/>
                    </a:lnTo>
                    <a:lnTo>
                      <a:pt x="956" y="2312"/>
                    </a:lnTo>
                    <a:lnTo>
                      <a:pt x="216" y="3257"/>
                    </a:lnTo>
                    <a:lnTo>
                      <a:pt x="2250" y="4828"/>
                    </a:lnTo>
                    <a:lnTo>
                      <a:pt x="2990" y="3883"/>
                    </a:lnTo>
                    <a:lnTo>
                      <a:pt x="3873" y="4572"/>
                    </a:lnTo>
                    <a:lnTo>
                      <a:pt x="5096" y="3010"/>
                    </a:lnTo>
                    <a:lnTo>
                      <a:pt x="12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7"/>
              <p:cNvSpPr/>
              <p:nvPr/>
            </p:nvSpPr>
            <p:spPr>
              <a:xfrm>
                <a:off x="3467675" y="2375700"/>
                <a:ext cx="298200" cy="331825"/>
              </a:xfrm>
              <a:custGeom>
                <a:avLst/>
                <a:gdLst/>
                <a:ahLst/>
                <a:cxnLst/>
                <a:rect l="l" t="t" r="r" b="b"/>
                <a:pathLst>
                  <a:path w="11928" h="13273" extrusionOk="0">
                    <a:moveTo>
                      <a:pt x="6092" y="0"/>
                    </a:moveTo>
                    <a:lnTo>
                      <a:pt x="0" y="7828"/>
                    </a:lnTo>
                    <a:lnTo>
                      <a:pt x="1849" y="9267"/>
                    </a:lnTo>
                    <a:lnTo>
                      <a:pt x="627" y="10890"/>
                    </a:lnTo>
                    <a:lnTo>
                      <a:pt x="1171" y="11311"/>
                    </a:lnTo>
                    <a:lnTo>
                      <a:pt x="175" y="12513"/>
                    </a:lnTo>
                    <a:lnTo>
                      <a:pt x="1202" y="13273"/>
                    </a:lnTo>
                    <a:lnTo>
                      <a:pt x="2199" y="12071"/>
                    </a:lnTo>
                    <a:lnTo>
                      <a:pt x="2825" y="12605"/>
                    </a:lnTo>
                    <a:lnTo>
                      <a:pt x="4079" y="11003"/>
                    </a:lnTo>
                    <a:lnTo>
                      <a:pt x="5763" y="12307"/>
                    </a:lnTo>
                    <a:lnTo>
                      <a:pt x="11927" y="4377"/>
                    </a:lnTo>
                    <a:lnTo>
                      <a:pt x="609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5" name="Google Shape;945;p27"/>
          <p:cNvGrpSpPr/>
          <p:nvPr/>
        </p:nvGrpSpPr>
        <p:grpSpPr>
          <a:xfrm>
            <a:off x="7430575" y="2007538"/>
            <a:ext cx="861300" cy="861300"/>
            <a:chOff x="7430575" y="2007538"/>
            <a:chExt cx="861300" cy="861300"/>
          </a:xfrm>
        </p:grpSpPr>
        <p:sp>
          <p:nvSpPr>
            <p:cNvPr id="946" name="Google Shape;946;p27"/>
            <p:cNvSpPr/>
            <p:nvPr/>
          </p:nvSpPr>
          <p:spPr>
            <a:xfrm>
              <a:off x="7430575" y="2007538"/>
              <a:ext cx="861300" cy="861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7" name="Google Shape;947;p27"/>
            <p:cNvGrpSpPr/>
            <p:nvPr/>
          </p:nvGrpSpPr>
          <p:grpSpPr>
            <a:xfrm>
              <a:off x="7647750" y="2071150"/>
              <a:ext cx="426875" cy="706300"/>
              <a:chOff x="4257650" y="2184100"/>
              <a:chExt cx="426875" cy="706300"/>
            </a:xfrm>
          </p:grpSpPr>
          <p:sp>
            <p:nvSpPr>
              <p:cNvPr id="948" name="Google Shape;948;p27"/>
              <p:cNvSpPr/>
              <p:nvPr/>
            </p:nvSpPr>
            <p:spPr>
              <a:xfrm>
                <a:off x="4257650" y="2289150"/>
                <a:ext cx="426875" cy="601250"/>
              </a:xfrm>
              <a:custGeom>
                <a:avLst/>
                <a:gdLst/>
                <a:ahLst/>
                <a:cxnLst/>
                <a:rect l="l" t="t" r="r" b="b"/>
                <a:pathLst>
                  <a:path w="17075" h="24050" extrusionOk="0">
                    <a:moveTo>
                      <a:pt x="2065" y="0"/>
                    </a:moveTo>
                    <a:lnTo>
                      <a:pt x="2065" y="915"/>
                    </a:lnTo>
                    <a:lnTo>
                      <a:pt x="360" y="4099"/>
                    </a:lnTo>
                    <a:lnTo>
                      <a:pt x="278" y="4264"/>
                    </a:lnTo>
                    <a:lnTo>
                      <a:pt x="206" y="4438"/>
                    </a:lnTo>
                    <a:lnTo>
                      <a:pt x="144" y="4613"/>
                    </a:lnTo>
                    <a:lnTo>
                      <a:pt x="93" y="4798"/>
                    </a:lnTo>
                    <a:lnTo>
                      <a:pt x="52" y="4983"/>
                    </a:lnTo>
                    <a:lnTo>
                      <a:pt x="21" y="5168"/>
                    </a:lnTo>
                    <a:lnTo>
                      <a:pt x="11" y="5353"/>
                    </a:lnTo>
                    <a:lnTo>
                      <a:pt x="1" y="5538"/>
                    </a:lnTo>
                    <a:lnTo>
                      <a:pt x="1" y="22395"/>
                    </a:lnTo>
                    <a:lnTo>
                      <a:pt x="11" y="22560"/>
                    </a:lnTo>
                    <a:lnTo>
                      <a:pt x="31" y="22724"/>
                    </a:lnTo>
                    <a:lnTo>
                      <a:pt x="73" y="22888"/>
                    </a:lnTo>
                    <a:lnTo>
                      <a:pt x="134" y="23042"/>
                    </a:lnTo>
                    <a:lnTo>
                      <a:pt x="196" y="23186"/>
                    </a:lnTo>
                    <a:lnTo>
                      <a:pt x="278" y="23320"/>
                    </a:lnTo>
                    <a:lnTo>
                      <a:pt x="381" y="23443"/>
                    </a:lnTo>
                    <a:lnTo>
                      <a:pt x="483" y="23566"/>
                    </a:lnTo>
                    <a:lnTo>
                      <a:pt x="596" y="23669"/>
                    </a:lnTo>
                    <a:lnTo>
                      <a:pt x="730" y="23762"/>
                    </a:lnTo>
                    <a:lnTo>
                      <a:pt x="864" y="23844"/>
                    </a:lnTo>
                    <a:lnTo>
                      <a:pt x="1007" y="23916"/>
                    </a:lnTo>
                    <a:lnTo>
                      <a:pt x="1161" y="23977"/>
                    </a:lnTo>
                    <a:lnTo>
                      <a:pt x="1316" y="24018"/>
                    </a:lnTo>
                    <a:lnTo>
                      <a:pt x="1480" y="24039"/>
                    </a:lnTo>
                    <a:lnTo>
                      <a:pt x="1655" y="24049"/>
                    </a:lnTo>
                    <a:lnTo>
                      <a:pt x="15420" y="24049"/>
                    </a:lnTo>
                    <a:lnTo>
                      <a:pt x="15585" y="24039"/>
                    </a:lnTo>
                    <a:lnTo>
                      <a:pt x="15749" y="24018"/>
                    </a:lnTo>
                    <a:lnTo>
                      <a:pt x="15913" y="23977"/>
                    </a:lnTo>
                    <a:lnTo>
                      <a:pt x="16067" y="23916"/>
                    </a:lnTo>
                    <a:lnTo>
                      <a:pt x="16211" y="23844"/>
                    </a:lnTo>
                    <a:lnTo>
                      <a:pt x="16345" y="23762"/>
                    </a:lnTo>
                    <a:lnTo>
                      <a:pt x="16468" y="23669"/>
                    </a:lnTo>
                    <a:lnTo>
                      <a:pt x="16591" y="23566"/>
                    </a:lnTo>
                    <a:lnTo>
                      <a:pt x="16694" y="23443"/>
                    </a:lnTo>
                    <a:lnTo>
                      <a:pt x="16786" y="23320"/>
                    </a:lnTo>
                    <a:lnTo>
                      <a:pt x="16869" y="23186"/>
                    </a:lnTo>
                    <a:lnTo>
                      <a:pt x="16941" y="23042"/>
                    </a:lnTo>
                    <a:lnTo>
                      <a:pt x="17002" y="22888"/>
                    </a:lnTo>
                    <a:lnTo>
                      <a:pt x="17043" y="22724"/>
                    </a:lnTo>
                    <a:lnTo>
                      <a:pt x="17064" y="22560"/>
                    </a:lnTo>
                    <a:lnTo>
                      <a:pt x="17074" y="22395"/>
                    </a:lnTo>
                    <a:lnTo>
                      <a:pt x="17074" y="5517"/>
                    </a:lnTo>
                    <a:lnTo>
                      <a:pt x="17064" y="5332"/>
                    </a:lnTo>
                    <a:lnTo>
                      <a:pt x="17054" y="5147"/>
                    </a:lnTo>
                    <a:lnTo>
                      <a:pt x="17023" y="4973"/>
                    </a:lnTo>
                    <a:lnTo>
                      <a:pt x="16982" y="4798"/>
                    </a:lnTo>
                    <a:lnTo>
                      <a:pt x="16941" y="4623"/>
                    </a:lnTo>
                    <a:lnTo>
                      <a:pt x="16879" y="4449"/>
                    </a:lnTo>
                    <a:lnTo>
                      <a:pt x="16807" y="4274"/>
                    </a:lnTo>
                    <a:lnTo>
                      <a:pt x="16735" y="4110"/>
                    </a:lnTo>
                    <a:lnTo>
                      <a:pt x="15133" y="1038"/>
                    </a:lnTo>
                    <a:lnTo>
                      <a:pt x="1513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7"/>
              <p:cNvSpPr/>
              <p:nvPr/>
            </p:nvSpPr>
            <p:spPr>
              <a:xfrm>
                <a:off x="4257650" y="2506675"/>
                <a:ext cx="426875" cy="253000"/>
              </a:xfrm>
              <a:custGeom>
                <a:avLst/>
                <a:gdLst/>
                <a:ahLst/>
                <a:cxnLst/>
                <a:rect l="l" t="t" r="r" b="b"/>
                <a:pathLst>
                  <a:path w="17075" h="10120" extrusionOk="0">
                    <a:moveTo>
                      <a:pt x="1" y="1"/>
                    </a:moveTo>
                    <a:lnTo>
                      <a:pt x="1" y="10119"/>
                    </a:lnTo>
                    <a:lnTo>
                      <a:pt x="17074" y="10119"/>
                    </a:lnTo>
                    <a:lnTo>
                      <a:pt x="17074" y="1"/>
                    </a:lnTo>
                    <a:close/>
                  </a:path>
                </a:pathLst>
              </a:custGeom>
              <a:solidFill>
                <a:srgbClr val="75E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7"/>
              <p:cNvSpPr/>
              <p:nvPr/>
            </p:nvSpPr>
            <p:spPr>
              <a:xfrm>
                <a:off x="4296950" y="2184100"/>
                <a:ext cx="351600" cy="113025"/>
              </a:xfrm>
              <a:custGeom>
                <a:avLst/>
                <a:gdLst/>
                <a:ahLst/>
                <a:cxnLst/>
                <a:rect l="l" t="t" r="r" b="b"/>
                <a:pathLst>
                  <a:path w="14064" h="4521" extrusionOk="0">
                    <a:moveTo>
                      <a:pt x="586" y="1"/>
                    </a:moveTo>
                    <a:lnTo>
                      <a:pt x="463" y="11"/>
                    </a:lnTo>
                    <a:lnTo>
                      <a:pt x="360" y="42"/>
                    </a:lnTo>
                    <a:lnTo>
                      <a:pt x="257" y="104"/>
                    </a:lnTo>
                    <a:lnTo>
                      <a:pt x="165" y="176"/>
                    </a:lnTo>
                    <a:lnTo>
                      <a:pt x="93" y="258"/>
                    </a:lnTo>
                    <a:lnTo>
                      <a:pt x="41" y="360"/>
                    </a:lnTo>
                    <a:lnTo>
                      <a:pt x="11" y="473"/>
                    </a:lnTo>
                    <a:lnTo>
                      <a:pt x="0" y="586"/>
                    </a:lnTo>
                    <a:lnTo>
                      <a:pt x="0" y="4521"/>
                    </a:lnTo>
                    <a:lnTo>
                      <a:pt x="14064" y="4521"/>
                    </a:lnTo>
                    <a:lnTo>
                      <a:pt x="14064" y="586"/>
                    </a:lnTo>
                    <a:lnTo>
                      <a:pt x="14043" y="473"/>
                    </a:lnTo>
                    <a:lnTo>
                      <a:pt x="14013" y="360"/>
                    </a:lnTo>
                    <a:lnTo>
                      <a:pt x="13961" y="258"/>
                    </a:lnTo>
                    <a:lnTo>
                      <a:pt x="13889" y="176"/>
                    </a:lnTo>
                    <a:lnTo>
                      <a:pt x="13797" y="104"/>
                    </a:lnTo>
                    <a:lnTo>
                      <a:pt x="13704" y="42"/>
                    </a:lnTo>
                    <a:lnTo>
                      <a:pt x="13591" y="11"/>
                    </a:lnTo>
                    <a:lnTo>
                      <a:pt x="1346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1" name="Google Shape;951;p27"/>
          <p:cNvGrpSpPr/>
          <p:nvPr/>
        </p:nvGrpSpPr>
        <p:grpSpPr>
          <a:xfrm>
            <a:off x="4396063" y="1214173"/>
            <a:ext cx="351880" cy="352803"/>
            <a:chOff x="-23615075" y="3148525"/>
            <a:chExt cx="295375" cy="296150"/>
          </a:xfrm>
        </p:grpSpPr>
        <p:sp>
          <p:nvSpPr>
            <p:cNvPr id="952" name="Google Shape;952;p27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7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7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27"/>
          <p:cNvGrpSpPr/>
          <p:nvPr/>
        </p:nvGrpSpPr>
        <p:grpSpPr>
          <a:xfrm>
            <a:off x="7035584" y="3907475"/>
            <a:ext cx="1651212" cy="824600"/>
            <a:chOff x="533388" y="3907475"/>
            <a:chExt cx="1651212" cy="824600"/>
          </a:xfrm>
        </p:grpSpPr>
        <p:sp>
          <p:nvSpPr>
            <p:cNvPr id="957" name="Google Shape;957;p27"/>
            <p:cNvSpPr txBox="1"/>
            <p:nvPr/>
          </p:nvSpPr>
          <p:spPr>
            <a:xfrm>
              <a:off x="533388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58" name="Google Shape;958;p27"/>
            <p:cNvSpPr txBox="1"/>
            <p:nvPr/>
          </p:nvSpPr>
          <p:spPr>
            <a:xfrm>
              <a:off x="533400" y="4249075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biggest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59" name="Google Shape;959;p27"/>
          <p:cNvSpPr/>
          <p:nvPr/>
        </p:nvSpPr>
        <p:spPr>
          <a:xfrm>
            <a:off x="7527746" y="3136450"/>
            <a:ext cx="666900" cy="666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960" name="Google Shape;960;p27"/>
          <p:cNvGrpSpPr/>
          <p:nvPr/>
        </p:nvGrpSpPr>
        <p:grpSpPr>
          <a:xfrm>
            <a:off x="457209" y="3879550"/>
            <a:ext cx="1651212" cy="824600"/>
            <a:chOff x="533388" y="1847000"/>
            <a:chExt cx="1651212" cy="824600"/>
          </a:xfrm>
        </p:grpSpPr>
        <p:sp>
          <p:nvSpPr>
            <p:cNvPr id="961" name="Google Shape;961;p27"/>
            <p:cNvSpPr txBox="1"/>
            <p:nvPr/>
          </p:nvSpPr>
          <p:spPr>
            <a:xfrm>
              <a:off x="533388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62" name="Google Shape;962;p27"/>
            <p:cNvSpPr txBox="1"/>
            <p:nvPr/>
          </p:nvSpPr>
          <p:spPr>
            <a:xfrm>
              <a:off x="533400" y="2188600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63" name="Google Shape;963;p27"/>
          <p:cNvSpPr/>
          <p:nvPr/>
        </p:nvSpPr>
        <p:spPr>
          <a:xfrm>
            <a:off x="949366" y="3136450"/>
            <a:ext cx="666900" cy="666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964" name="Google Shape;964;p27"/>
          <p:cNvGrpSpPr/>
          <p:nvPr/>
        </p:nvGrpSpPr>
        <p:grpSpPr>
          <a:xfrm>
            <a:off x="3746397" y="3879550"/>
            <a:ext cx="1651210" cy="824600"/>
            <a:chOff x="6959413" y="1847000"/>
            <a:chExt cx="1651210" cy="824600"/>
          </a:xfrm>
        </p:grpSpPr>
        <p:sp>
          <p:nvSpPr>
            <p:cNvPr id="965" name="Google Shape;965;p27"/>
            <p:cNvSpPr txBox="1"/>
            <p:nvPr/>
          </p:nvSpPr>
          <p:spPr>
            <a:xfrm>
              <a:off x="6959413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66" name="Google Shape;966;p27"/>
            <p:cNvSpPr txBox="1"/>
            <p:nvPr/>
          </p:nvSpPr>
          <p:spPr>
            <a:xfrm>
              <a:off x="6959423" y="2188600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67" name="Google Shape;967;p27"/>
          <p:cNvSpPr/>
          <p:nvPr/>
        </p:nvSpPr>
        <p:spPr>
          <a:xfrm>
            <a:off x="4238552" y="3136450"/>
            <a:ext cx="666900" cy="666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968" name="Google Shape;968;p27"/>
          <p:cNvCxnSpPr>
            <a:stCxn id="925" idx="2"/>
            <a:endCxn id="928" idx="0"/>
          </p:cNvCxnSpPr>
          <p:nvPr/>
        </p:nvCxnSpPr>
        <p:spPr>
          <a:xfrm flipH="1">
            <a:off x="1282652" y="1390575"/>
            <a:ext cx="2940000" cy="6171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69" name="Google Shape;969;p27"/>
          <p:cNvCxnSpPr>
            <a:stCxn id="928" idx="4"/>
            <a:endCxn id="963" idx="0"/>
          </p:cNvCxnSpPr>
          <p:nvPr/>
        </p:nvCxnSpPr>
        <p:spPr>
          <a:xfrm rot="-5400000" flipH="1">
            <a:off x="1149300" y="3002338"/>
            <a:ext cx="267600" cy="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70" name="Google Shape;970;p27"/>
          <p:cNvCxnSpPr>
            <a:stCxn id="925" idx="4"/>
            <a:endCxn id="938" idx="0"/>
          </p:cNvCxnSpPr>
          <p:nvPr/>
        </p:nvCxnSpPr>
        <p:spPr>
          <a:xfrm rot="-5400000" flipH="1">
            <a:off x="4438502" y="1873425"/>
            <a:ext cx="267600" cy="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71" name="Google Shape;971;p27"/>
          <p:cNvCxnSpPr>
            <a:stCxn id="925" idx="6"/>
            <a:endCxn id="946" idx="0"/>
          </p:cNvCxnSpPr>
          <p:nvPr/>
        </p:nvCxnSpPr>
        <p:spPr>
          <a:xfrm>
            <a:off x="4921352" y="1390575"/>
            <a:ext cx="2940000" cy="6171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72" name="Google Shape;972;p27"/>
          <p:cNvCxnSpPr>
            <a:stCxn id="946" idx="4"/>
            <a:endCxn id="959" idx="0"/>
          </p:cNvCxnSpPr>
          <p:nvPr/>
        </p:nvCxnSpPr>
        <p:spPr>
          <a:xfrm rot="-5400000" flipH="1">
            <a:off x="7727725" y="3002338"/>
            <a:ext cx="267600" cy="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73" name="Google Shape;973;p27"/>
          <p:cNvCxnSpPr>
            <a:stCxn id="938" idx="4"/>
            <a:endCxn id="967" idx="0"/>
          </p:cNvCxnSpPr>
          <p:nvPr/>
        </p:nvCxnSpPr>
        <p:spPr>
          <a:xfrm rot="-5400000" flipH="1">
            <a:off x="4438502" y="3002338"/>
            <a:ext cx="267600" cy="6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>
          <a:extLst>
            <a:ext uri="{FF2B5EF4-FFF2-40B4-BE49-F238E27FC236}">
              <a16:creationId xmlns:a16="http://schemas.microsoft.com/office/drawing/2014/main" id="{52F05EDD-D531-CF0D-4C0A-C5098E776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ypes of Healthcare Data: A Complete Overview">
            <a:extLst>
              <a:ext uri="{FF2B5EF4-FFF2-40B4-BE49-F238E27FC236}">
                <a16:creationId xmlns:a16="http://schemas.microsoft.com/office/drawing/2014/main" id="{E9017D24-F001-2A62-8D9F-9E764DB2B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1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78" y="122286"/>
            <a:ext cx="9027122" cy="507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2108AC-C853-1F1E-41F6-EE7099689240}"/>
              </a:ext>
            </a:extLst>
          </p:cNvPr>
          <p:cNvSpPr txBox="1"/>
          <p:nvPr/>
        </p:nvSpPr>
        <p:spPr>
          <a:xfrm>
            <a:off x="457200" y="886899"/>
            <a:ext cx="79248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SG" sz="1200" dirty="0">
                <a:latin typeface="Fira Sans" panose="020F0502020204030204" pitchFamily="34" charset="0"/>
              </a:rPr>
              <a:t>[1] M. Liu, Y. Wu, and R. Rojas-Cessa, “Smart contracts in healthcare: Blockchain-based privacy and security,” </a:t>
            </a:r>
            <a:r>
              <a:rPr lang="en-SG" sz="1200" i="1" dirty="0">
                <a:latin typeface="Fira Sans" panose="020F0502020204030204" pitchFamily="34" charset="0"/>
              </a:rPr>
              <a:t>2020 IEEE International Conference on Blockchain (Blockchain)</a:t>
            </a:r>
            <a:r>
              <a:rPr lang="en-SG" sz="1200" dirty="0">
                <a:latin typeface="Fira Sans" panose="020F0502020204030204" pitchFamily="34" charset="0"/>
              </a:rPr>
              <a:t>, pp. 353–360, Nov. 2020.</a:t>
            </a:r>
          </a:p>
          <a:p>
            <a:pPr>
              <a:buNone/>
            </a:pPr>
            <a:endParaRPr lang="en-SG" sz="1200" dirty="0">
              <a:latin typeface="Fira Sans" panose="020F0502020204030204" pitchFamily="34" charset="0"/>
            </a:endParaRPr>
          </a:p>
          <a:p>
            <a:pPr>
              <a:buNone/>
            </a:pPr>
            <a:r>
              <a:rPr lang="en-SG" sz="1200" dirty="0">
                <a:latin typeface="Fira Sans" panose="020F0502020204030204" pitchFamily="34" charset="0"/>
              </a:rPr>
              <a:t>[2] M. Kim and J. Park, “The Role of Trust in Patients' Willingness to Share Electronic Health Records,” </a:t>
            </a:r>
            <a:r>
              <a:rPr lang="en-SG" sz="1200" i="1" dirty="0">
                <a:latin typeface="Fira Sans" panose="020F0502020204030204" pitchFamily="34" charset="0"/>
              </a:rPr>
              <a:t>International Journal of Environmental Research and Public Health</a:t>
            </a:r>
            <a:r>
              <a:rPr lang="en-SG" sz="1200" dirty="0">
                <a:latin typeface="Fira Sans" panose="020F0502020204030204" pitchFamily="34" charset="0"/>
              </a:rPr>
              <a:t>, vol. 18, no. 3, pp. 1–13, 2021.</a:t>
            </a:r>
          </a:p>
          <a:p>
            <a:pPr>
              <a:buNone/>
            </a:pPr>
            <a:endParaRPr lang="en-SG" sz="1200" dirty="0">
              <a:latin typeface="Fira Sans" panose="020F0502020204030204" pitchFamily="34" charset="0"/>
            </a:endParaRPr>
          </a:p>
          <a:p>
            <a:pPr>
              <a:buNone/>
            </a:pPr>
            <a:r>
              <a:rPr lang="en-SG" sz="1200" dirty="0">
                <a:latin typeface="Fira Sans" panose="020F0502020204030204" pitchFamily="34" charset="0"/>
              </a:rPr>
              <a:t>[3] J. Benet, “IPFS - Content Addressed, Versioned, P2P File System,” </a:t>
            </a:r>
            <a:r>
              <a:rPr lang="en-SG" sz="1200" i="1" dirty="0" err="1">
                <a:latin typeface="Fira Sans" panose="020F0502020204030204" pitchFamily="34" charset="0"/>
              </a:rPr>
              <a:t>arXiv</a:t>
            </a:r>
            <a:r>
              <a:rPr lang="en-SG" sz="1200" i="1" dirty="0">
                <a:latin typeface="Fira Sans" panose="020F0502020204030204" pitchFamily="34" charset="0"/>
              </a:rPr>
              <a:t> preprint arXiv:1407.3561</a:t>
            </a:r>
            <a:r>
              <a:rPr lang="en-SG" sz="1200" dirty="0">
                <a:latin typeface="Fira Sans" panose="020F0502020204030204" pitchFamily="34" charset="0"/>
              </a:rPr>
              <a:t>, 2014.</a:t>
            </a:r>
          </a:p>
          <a:p>
            <a:pPr>
              <a:buNone/>
            </a:pPr>
            <a:endParaRPr lang="en-SG" sz="1200" dirty="0">
              <a:latin typeface="Fira Sans" panose="020F0502020204030204" pitchFamily="34" charset="0"/>
            </a:endParaRPr>
          </a:p>
          <a:p>
            <a:pPr>
              <a:buNone/>
            </a:pPr>
            <a:r>
              <a:rPr lang="en-SG" sz="1200" dirty="0">
                <a:latin typeface="Fira Sans" panose="020F0502020204030204" pitchFamily="34" charset="0"/>
              </a:rPr>
              <a:t>[4] L. Rocher, J. M. Hendrickx, and Y.-A. de </a:t>
            </a:r>
            <a:r>
              <a:rPr lang="en-SG" sz="1200" dirty="0" err="1">
                <a:latin typeface="Fira Sans" panose="020F0502020204030204" pitchFamily="34" charset="0"/>
              </a:rPr>
              <a:t>Montjoye</a:t>
            </a:r>
            <a:r>
              <a:rPr lang="en-SG" sz="1200" dirty="0">
                <a:latin typeface="Fira Sans" panose="020F0502020204030204" pitchFamily="34" charset="0"/>
              </a:rPr>
              <a:t>, “Estimating the success of re-identifications in incomplete datasets using generative models,” </a:t>
            </a:r>
            <a:r>
              <a:rPr lang="en-SG" sz="1200" i="1" dirty="0">
                <a:latin typeface="Fira Sans" panose="020F0502020204030204" pitchFamily="34" charset="0"/>
              </a:rPr>
              <a:t>Nature Communications</a:t>
            </a:r>
            <a:r>
              <a:rPr lang="en-SG" sz="1200" dirty="0">
                <a:latin typeface="Fira Sans" panose="020F0502020204030204" pitchFamily="34" charset="0"/>
              </a:rPr>
              <a:t>, vol. 10, no. 1, p. 3069, 2019.</a:t>
            </a:r>
          </a:p>
          <a:p>
            <a:pPr>
              <a:buNone/>
            </a:pPr>
            <a:endParaRPr lang="en-SG" sz="1200" dirty="0">
              <a:latin typeface="Fira Sans" panose="020F0502020204030204" pitchFamily="34" charset="0"/>
            </a:endParaRPr>
          </a:p>
          <a:p>
            <a:r>
              <a:rPr lang="en-SG" sz="1200" dirty="0">
                <a:latin typeface="Fira Sans" panose="020F0502020204030204" pitchFamily="34" charset="0"/>
              </a:rPr>
              <a:t>[5] H. </a:t>
            </a:r>
            <a:r>
              <a:rPr lang="en-SG" sz="1200" dirty="0" err="1">
                <a:latin typeface="Fira Sans" panose="020F0502020204030204" pitchFamily="34" charset="0"/>
              </a:rPr>
              <a:t>Dankar</a:t>
            </a:r>
            <a:r>
              <a:rPr lang="en-SG" sz="1200" dirty="0">
                <a:latin typeface="Fira Sans" panose="020F0502020204030204" pitchFamily="34" charset="0"/>
              </a:rPr>
              <a:t>, R. Badji, and K. El Emam, “Privacy Risks from Health Data De-Identification,” </a:t>
            </a:r>
            <a:r>
              <a:rPr lang="en-SG" sz="1200" i="1" dirty="0">
                <a:latin typeface="Fira Sans" panose="020F0502020204030204" pitchFamily="34" charset="0"/>
              </a:rPr>
              <a:t>BMC Medical Informatics and Decision Making</a:t>
            </a:r>
            <a:r>
              <a:rPr lang="en-SG" sz="1200" dirty="0">
                <a:latin typeface="Fira Sans" panose="020F0502020204030204" pitchFamily="34" charset="0"/>
              </a:rPr>
              <a:t>, vol. 12, no. 1, pp. 1–13, 2012.</a:t>
            </a:r>
          </a:p>
        </p:txBody>
      </p:sp>
      <p:sp>
        <p:nvSpPr>
          <p:cNvPr id="1005" name="Google Shape;1005;p27">
            <a:extLst>
              <a:ext uri="{FF2B5EF4-FFF2-40B4-BE49-F238E27FC236}">
                <a16:creationId xmlns:a16="http://schemas.microsoft.com/office/drawing/2014/main" id="{0195C841-32A5-C673-5AA1-5C981C848C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78650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979" name="Google Shape;979;p28"/>
          <p:cNvGrpSpPr/>
          <p:nvPr/>
        </p:nvGrpSpPr>
        <p:grpSpPr>
          <a:xfrm>
            <a:off x="2865386" y="2055152"/>
            <a:ext cx="1179015" cy="1440958"/>
            <a:chOff x="2282600" y="2171702"/>
            <a:chExt cx="1179015" cy="1440958"/>
          </a:xfrm>
        </p:grpSpPr>
        <p:sp>
          <p:nvSpPr>
            <p:cNvPr id="980" name="Google Shape;980;p28"/>
            <p:cNvSpPr/>
            <p:nvPr/>
          </p:nvSpPr>
          <p:spPr>
            <a:xfrm>
              <a:off x="2353475" y="3454833"/>
              <a:ext cx="1046187" cy="157827"/>
            </a:xfrm>
            <a:custGeom>
              <a:avLst/>
              <a:gdLst/>
              <a:ahLst/>
              <a:cxnLst/>
              <a:rect l="l" t="t" r="r" b="b"/>
              <a:pathLst>
                <a:path w="23101" h="3485" extrusionOk="0">
                  <a:moveTo>
                    <a:pt x="11557" y="1"/>
                  </a:moveTo>
                  <a:lnTo>
                    <a:pt x="10374" y="14"/>
                  </a:lnTo>
                  <a:lnTo>
                    <a:pt x="9230" y="40"/>
                  </a:lnTo>
                  <a:lnTo>
                    <a:pt x="8112" y="79"/>
                  </a:lnTo>
                  <a:lnTo>
                    <a:pt x="7061" y="145"/>
                  </a:lnTo>
                  <a:lnTo>
                    <a:pt x="6048" y="211"/>
                  </a:lnTo>
                  <a:lnTo>
                    <a:pt x="5102" y="303"/>
                  </a:lnTo>
                  <a:lnTo>
                    <a:pt x="4207" y="408"/>
                  </a:lnTo>
                  <a:lnTo>
                    <a:pt x="3392" y="513"/>
                  </a:lnTo>
                  <a:lnTo>
                    <a:pt x="2643" y="632"/>
                  </a:lnTo>
                  <a:lnTo>
                    <a:pt x="1972" y="776"/>
                  </a:lnTo>
                  <a:lnTo>
                    <a:pt x="1394" y="921"/>
                  </a:lnTo>
                  <a:lnTo>
                    <a:pt x="1144" y="987"/>
                  </a:lnTo>
                  <a:lnTo>
                    <a:pt x="907" y="1066"/>
                  </a:lnTo>
                  <a:lnTo>
                    <a:pt x="710" y="1144"/>
                  </a:lnTo>
                  <a:lnTo>
                    <a:pt x="526" y="1223"/>
                  </a:lnTo>
                  <a:lnTo>
                    <a:pt x="368" y="1315"/>
                  </a:lnTo>
                  <a:lnTo>
                    <a:pt x="237" y="1394"/>
                  </a:lnTo>
                  <a:lnTo>
                    <a:pt x="145" y="1486"/>
                  </a:lnTo>
                  <a:lnTo>
                    <a:pt x="66" y="1565"/>
                  </a:lnTo>
                  <a:lnTo>
                    <a:pt x="26" y="1657"/>
                  </a:lnTo>
                  <a:lnTo>
                    <a:pt x="0" y="1749"/>
                  </a:lnTo>
                  <a:lnTo>
                    <a:pt x="26" y="1841"/>
                  </a:lnTo>
                  <a:lnTo>
                    <a:pt x="66" y="1920"/>
                  </a:lnTo>
                  <a:lnTo>
                    <a:pt x="145" y="2012"/>
                  </a:lnTo>
                  <a:lnTo>
                    <a:pt x="237" y="2091"/>
                  </a:lnTo>
                  <a:lnTo>
                    <a:pt x="368" y="2183"/>
                  </a:lnTo>
                  <a:lnTo>
                    <a:pt x="526" y="2262"/>
                  </a:lnTo>
                  <a:lnTo>
                    <a:pt x="710" y="2341"/>
                  </a:lnTo>
                  <a:lnTo>
                    <a:pt x="907" y="2420"/>
                  </a:lnTo>
                  <a:lnTo>
                    <a:pt x="1144" y="2499"/>
                  </a:lnTo>
                  <a:lnTo>
                    <a:pt x="1394" y="2578"/>
                  </a:lnTo>
                  <a:lnTo>
                    <a:pt x="1972" y="2722"/>
                  </a:lnTo>
                  <a:lnTo>
                    <a:pt x="2643" y="2854"/>
                  </a:lnTo>
                  <a:lnTo>
                    <a:pt x="3392" y="2972"/>
                  </a:lnTo>
                  <a:lnTo>
                    <a:pt x="4207" y="3090"/>
                  </a:lnTo>
                  <a:lnTo>
                    <a:pt x="5102" y="3195"/>
                  </a:lnTo>
                  <a:lnTo>
                    <a:pt x="6048" y="3274"/>
                  </a:lnTo>
                  <a:lnTo>
                    <a:pt x="7061" y="3353"/>
                  </a:lnTo>
                  <a:lnTo>
                    <a:pt x="8112" y="3406"/>
                  </a:lnTo>
                  <a:lnTo>
                    <a:pt x="9230" y="3458"/>
                  </a:lnTo>
                  <a:lnTo>
                    <a:pt x="10374" y="3485"/>
                  </a:lnTo>
                  <a:lnTo>
                    <a:pt x="12727" y="3485"/>
                  </a:lnTo>
                  <a:lnTo>
                    <a:pt x="13871" y="3458"/>
                  </a:lnTo>
                  <a:lnTo>
                    <a:pt x="14989" y="3406"/>
                  </a:lnTo>
                  <a:lnTo>
                    <a:pt x="16041" y="3353"/>
                  </a:lnTo>
                  <a:lnTo>
                    <a:pt x="17053" y="3274"/>
                  </a:lnTo>
                  <a:lnTo>
                    <a:pt x="18013" y="3195"/>
                  </a:lnTo>
                  <a:lnTo>
                    <a:pt x="18894" y="3090"/>
                  </a:lnTo>
                  <a:lnTo>
                    <a:pt x="19709" y="2972"/>
                  </a:lnTo>
                  <a:lnTo>
                    <a:pt x="20458" y="2854"/>
                  </a:lnTo>
                  <a:lnTo>
                    <a:pt x="21129" y="2722"/>
                  </a:lnTo>
                  <a:lnTo>
                    <a:pt x="21707" y="2578"/>
                  </a:lnTo>
                  <a:lnTo>
                    <a:pt x="21957" y="2499"/>
                  </a:lnTo>
                  <a:lnTo>
                    <a:pt x="22194" y="2420"/>
                  </a:lnTo>
                  <a:lnTo>
                    <a:pt x="22391" y="2341"/>
                  </a:lnTo>
                  <a:lnTo>
                    <a:pt x="22575" y="2262"/>
                  </a:lnTo>
                  <a:lnTo>
                    <a:pt x="22733" y="2183"/>
                  </a:lnTo>
                  <a:lnTo>
                    <a:pt x="22864" y="2091"/>
                  </a:lnTo>
                  <a:lnTo>
                    <a:pt x="22969" y="2012"/>
                  </a:lnTo>
                  <a:lnTo>
                    <a:pt x="23035" y="1920"/>
                  </a:lnTo>
                  <a:lnTo>
                    <a:pt x="23088" y="1841"/>
                  </a:lnTo>
                  <a:lnTo>
                    <a:pt x="23101" y="1749"/>
                  </a:lnTo>
                  <a:lnTo>
                    <a:pt x="23088" y="1657"/>
                  </a:lnTo>
                  <a:lnTo>
                    <a:pt x="23035" y="1565"/>
                  </a:lnTo>
                  <a:lnTo>
                    <a:pt x="22969" y="1486"/>
                  </a:lnTo>
                  <a:lnTo>
                    <a:pt x="22864" y="1394"/>
                  </a:lnTo>
                  <a:lnTo>
                    <a:pt x="22733" y="1315"/>
                  </a:lnTo>
                  <a:lnTo>
                    <a:pt x="22575" y="1223"/>
                  </a:lnTo>
                  <a:lnTo>
                    <a:pt x="22391" y="1144"/>
                  </a:lnTo>
                  <a:lnTo>
                    <a:pt x="22194" y="1066"/>
                  </a:lnTo>
                  <a:lnTo>
                    <a:pt x="21957" y="987"/>
                  </a:lnTo>
                  <a:lnTo>
                    <a:pt x="21707" y="921"/>
                  </a:lnTo>
                  <a:lnTo>
                    <a:pt x="21129" y="776"/>
                  </a:lnTo>
                  <a:lnTo>
                    <a:pt x="20458" y="632"/>
                  </a:lnTo>
                  <a:lnTo>
                    <a:pt x="19709" y="513"/>
                  </a:lnTo>
                  <a:lnTo>
                    <a:pt x="18894" y="408"/>
                  </a:lnTo>
                  <a:lnTo>
                    <a:pt x="18013" y="303"/>
                  </a:lnTo>
                  <a:lnTo>
                    <a:pt x="17053" y="211"/>
                  </a:lnTo>
                  <a:lnTo>
                    <a:pt x="16041" y="145"/>
                  </a:lnTo>
                  <a:lnTo>
                    <a:pt x="14989" y="79"/>
                  </a:lnTo>
                  <a:lnTo>
                    <a:pt x="13871" y="40"/>
                  </a:lnTo>
                  <a:lnTo>
                    <a:pt x="12727" y="14"/>
                  </a:lnTo>
                  <a:lnTo>
                    <a:pt x="11557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8"/>
            <p:cNvSpPr/>
            <p:nvPr/>
          </p:nvSpPr>
          <p:spPr>
            <a:xfrm>
              <a:off x="2353475" y="3454833"/>
              <a:ext cx="1046187" cy="157827"/>
            </a:xfrm>
            <a:custGeom>
              <a:avLst/>
              <a:gdLst/>
              <a:ahLst/>
              <a:cxnLst/>
              <a:rect l="l" t="t" r="r" b="b"/>
              <a:pathLst>
                <a:path w="23101" h="3485" fill="none" extrusionOk="0">
                  <a:moveTo>
                    <a:pt x="11557" y="1"/>
                  </a:moveTo>
                  <a:lnTo>
                    <a:pt x="11557" y="1"/>
                  </a:lnTo>
                  <a:lnTo>
                    <a:pt x="10374" y="14"/>
                  </a:lnTo>
                  <a:lnTo>
                    <a:pt x="9230" y="40"/>
                  </a:lnTo>
                  <a:lnTo>
                    <a:pt x="8112" y="79"/>
                  </a:lnTo>
                  <a:lnTo>
                    <a:pt x="7061" y="145"/>
                  </a:lnTo>
                  <a:lnTo>
                    <a:pt x="6048" y="211"/>
                  </a:lnTo>
                  <a:lnTo>
                    <a:pt x="5102" y="303"/>
                  </a:lnTo>
                  <a:lnTo>
                    <a:pt x="4207" y="408"/>
                  </a:lnTo>
                  <a:lnTo>
                    <a:pt x="3392" y="513"/>
                  </a:lnTo>
                  <a:lnTo>
                    <a:pt x="2643" y="632"/>
                  </a:lnTo>
                  <a:lnTo>
                    <a:pt x="1972" y="776"/>
                  </a:lnTo>
                  <a:lnTo>
                    <a:pt x="1394" y="921"/>
                  </a:lnTo>
                  <a:lnTo>
                    <a:pt x="1144" y="987"/>
                  </a:lnTo>
                  <a:lnTo>
                    <a:pt x="907" y="1066"/>
                  </a:lnTo>
                  <a:lnTo>
                    <a:pt x="710" y="1144"/>
                  </a:lnTo>
                  <a:lnTo>
                    <a:pt x="526" y="1223"/>
                  </a:lnTo>
                  <a:lnTo>
                    <a:pt x="368" y="1315"/>
                  </a:lnTo>
                  <a:lnTo>
                    <a:pt x="237" y="1394"/>
                  </a:lnTo>
                  <a:lnTo>
                    <a:pt x="145" y="1486"/>
                  </a:lnTo>
                  <a:lnTo>
                    <a:pt x="66" y="1565"/>
                  </a:lnTo>
                  <a:lnTo>
                    <a:pt x="26" y="1657"/>
                  </a:lnTo>
                  <a:lnTo>
                    <a:pt x="0" y="1749"/>
                  </a:lnTo>
                  <a:lnTo>
                    <a:pt x="0" y="1749"/>
                  </a:lnTo>
                  <a:lnTo>
                    <a:pt x="26" y="1841"/>
                  </a:lnTo>
                  <a:lnTo>
                    <a:pt x="66" y="1920"/>
                  </a:lnTo>
                  <a:lnTo>
                    <a:pt x="145" y="2012"/>
                  </a:lnTo>
                  <a:lnTo>
                    <a:pt x="237" y="2091"/>
                  </a:lnTo>
                  <a:lnTo>
                    <a:pt x="368" y="2183"/>
                  </a:lnTo>
                  <a:lnTo>
                    <a:pt x="526" y="2262"/>
                  </a:lnTo>
                  <a:lnTo>
                    <a:pt x="710" y="2341"/>
                  </a:lnTo>
                  <a:lnTo>
                    <a:pt x="907" y="2420"/>
                  </a:lnTo>
                  <a:lnTo>
                    <a:pt x="1144" y="2499"/>
                  </a:lnTo>
                  <a:lnTo>
                    <a:pt x="1394" y="2578"/>
                  </a:lnTo>
                  <a:lnTo>
                    <a:pt x="1972" y="2722"/>
                  </a:lnTo>
                  <a:lnTo>
                    <a:pt x="2643" y="2854"/>
                  </a:lnTo>
                  <a:lnTo>
                    <a:pt x="3392" y="2972"/>
                  </a:lnTo>
                  <a:lnTo>
                    <a:pt x="4207" y="3090"/>
                  </a:lnTo>
                  <a:lnTo>
                    <a:pt x="5102" y="3195"/>
                  </a:lnTo>
                  <a:lnTo>
                    <a:pt x="6048" y="3274"/>
                  </a:lnTo>
                  <a:lnTo>
                    <a:pt x="7061" y="3353"/>
                  </a:lnTo>
                  <a:lnTo>
                    <a:pt x="8112" y="3406"/>
                  </a:lnTo>
                  <a:lnTo>
                    <a:pt x="9230" y="3458"/>
                  </a:lnTo>
                  <a:lnTo>
                    <a:pt x="10374" y="3485"/>
                  </a:lnTo>
                  <a:lnTo>
                    <a:pt x="11557" y="3485"/>
                  </a:lnTo>
                  <a:lnTo>
                    <a:pt x="11557" y="3485"/>
                  </a:lnTo>
                  <a:lnTo>
                    <a:pt x="12727" y="3485"/>
                  </a:lnTo>
                  <a:lnTo>
                    <a:pt x="13871" y="3458"/>
                  </a:lnTo>
                  <a:lnTo>
                    <a:pt x="14989" y="3406"/>
                  </a:lnTo>
                  <a:lnTo>
                    <a:pt x="16041" y="3353"/>
                  </a:lnTo>
                  <a:lnTo>
                    <a:pt x="17053" y="3274"/>
                  </a:lnTo>
                  <a:lnTo>
                    <a:pt x="18013" y="3195"/>
                  </a:lnTo>
                  <a:lnTo>
                    <a:pt x="18894" y="3090"/>
                  </a:lnTo>
                  <a:lnTo>
                    <a:pt x="19709" y="2972"/>
                  </a:lnTo>
                  <a:lnTo>
                    <a:pt x="20458" y="2854"/>
                  </a:lnTo>
                  <a:lnTo>
                    <a:pt x="21129" y="2722"/>
                  </a:lnTo>
                  <a:lnTo>
                    <a:pt x="21707" y="2578"/>
                  </a:lnTo>
                  <a:lnTo>
                    <a:pt x="21957" y="2499"/>
                  </a:lnTo>
                  <a:lnTo>
                    <a:pt x="22194" y="2420"/>
                  </a:lnTo>
                  <a:lnTo>
                    <a:pt x="22391" y="2341"/>
                  </a:lnTo>
                  <a:lnTo>
                    <a:pt x="22575" y="2262"/>
                  </a:lnTo>
                  <a:lnTo>
                    <a:pt x="22733" y="2183"/>
                  </a:lnTo>
                  <a:lnTo>
                    <a:pt x="22864" y="2091"/>
                  </a:lnTo>
                  <a:lnTo>
                    <a:pt x="22969" y="2012"/>
                  </a:lnTo>
                  <a:lnTo>
                    <a:pt x="23035" y="1920"/>
                  </a:lnTo>
                  <a:lnTo>
                    <a:pt x="23088" y="1841"/>
                  </a:lnTo>
                  <a:lnTo>
                    <a:pt x="23101" y="1749"/>
                  </a:lnTo>
                  <a:lnTo>
                    <a:pt x="23101" y="1749"/>
                  </a:lnTo>
                  <a:lnTo>
                    <a:pt x="23088" y="1657"/>
                  </a:lnTo>
                  <a:lnTo>
                    <a:pt x="23035" y="1565"/>
                  </a:lnTo>
                  <a:lnTo>
                    <a:pt x="22969" y="1486"/>
                  </a:lnTo>
                  <a:lnTo>
                    <a:pt x="22864" y="1394"/>
                  </a:lnTo>
                  <a:lnTo>
                    <a:pt x="22733" y="1315"/>
                  </a:lnTo>
                  <a:lnTo>
                    <a:pt x="22575" y="1223"/>
                  </a:lnTo>
                  <a:lnTo>
                    <a:pt x="22391" y="1144"/>
                  </a:lnTo>
                  <a:lnTo>
                    <a:pt x="22194" y="1066"/>
                  </a:lnTo>
                  <a:lnTo>
                    <a:pt x="21957" y="987"/>
                  </a:lnTo>
                  <a:lnTo>
                    <a:pt x="21707" y="921"/>
                  </a:lnTo>
                  <a:lnTo>
                    <a:pt x="21129" y="776"/>
                  </a:lnTo>
                  <a:lnTo>
                    <a:pt x="20458" y="632"/>
                  </a:lnTo>
                  <a:lnTo>
                    <a:pt x="19709" y="513"/>
                  </a:lnTo>
                  <a:lnTo>
                    <a:pt x="18894" y="408"/>
                  </a:lnTo>
                  <a:lnTo>
                    <a:pt x="18013" y="303"/>
                  </a:lnTo>
                  <a:lnTo>
                    <a:pt x="17053" y="211"/>
                  </a:lnTo>
                  <a:lnTo>
                    <a:pt x="16041" y="145"/>
                  </a:lnTo>
                  <a:lnTo>
                    <a:pt x="14989" y="79"/>
                  </a:lnTo>
                  <a:lnTo>
                    <a:pt x="13871" y="40"/>
                  </a:lnTo>
                  <a:lnTo>
                    <a:pt x="12727" y="14"/>
                  </a:lnTo>
                  <a:lnTo>
                    <a:pt x="11557" y="1"/>
                  </a:lnTo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8"/>
            <p:cNvSpPr/>
            <p:nvPr/>
          </p:nvSpPr>
          <p:spPr>
            <a:xfrm>
              <a:off x="2582720" y="2471777"/>
              <a:ext cx="682392" cy="681803"/>
            </a:xfrm>
            <a:custGeom>
              <a:avLst/>
              <a:gdLst/>
              <a:ahLst/>
              <a:cxnLst/>
              <a:rect l="l" t="t" r="r" b="b"/>
              <a:pathLst>
                <a:path w="15068" h="15055" extrusionOk="0">
                  <a:moveTo>
                    <a:pt x="4115" y="1"/>
                  </a:moveTo>
                  <a:lnTo>
                    <a:pt x="0" y="4116"/>
                  </a:lnTo>
                  <a:lnTo>
                    <a:pt x="10952" y="15055"/>
                  </a:lnTo>
                  <a:lnTo>
                    <a:pt x="15067" y="10939"/>
                  </a:lnTo>
                  <a:lnTo>
                    <a:pt x="41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8"/>
            <p:cNvSpPr/>
            <p:nvPr/>
          </p:nvSpPr>
          <p:spPr>
            <a:xfrm>
              <a:off x="3035822" y="2924879"/>
              <a:ext cx="312665" cy="312665"/>
            </a:xfrm>
            <a:custGeom>
              <a:avLst/>
              <a:gdLst/>
              <a:ahLst/>
              <a:cxnLst/>
              <a:rect l="l" t="t" r="r" b="b"/>
              <a:pathLst>
                <a:path w="6904" h="6904" extrusionOk="0">
                  <a:moveTo>
                    <a:pt x="6259" y="1"/>
                  </a:moveTo>
                  <a:lnTo>
                    <a:pt x="6141" y="14"/>
                  </a:lnTo>
                  <a:lnTo>
                    <a:pt x="6022" y="40"/>
                  </a:lnTo>
                  <a:lnTo>
                    <a:pt x="5904" y="106"/>
                  </a:lnTo>
                  <a:lnTo>
                    <a:pt x="5799" y="185"/>
                  </a:lnTo>
                  <a:lnTo>
                    <a:pt x="198" y="5799"/>
                  </a:lnTo>
                  <a:lnTo>
                    <a:pt x="106" y="5904"/>
                  </a:lnTo>
                  <a:lnTo>
                    <a:pt x="53" y="6010"/>
                  </a:lnTo>
                  <a:lnTo>
                    <a:pt x="14" y="6128"/>
                  </a:lnTo>
                  <a:lnTo>
                    <a:pt x="1" y="6259"/>
                  </a:lnTo>
                  <a:lnTo>
                    <a:pt x="14" y="6378"/>
                  </a:lnTo>
                  <a:lnTo>
                    <a:pt x="53" y="6496"/>
                  </a:lnTo>
                  <a:lnTo>
                    <a:pt x="106" y="6614"/>
                  </a:lnTo>
                  <a:lnTo>
                    <a:pt x="198" y="6706"/>
                  </a:lnTo>
                  <a:lnTo>
                    <a:pt x="290" y="6785"/>
                  </a:lnTo>
                  <a:lnTo>
                    <a:pt x="408" y="6851"/>
                  </a:lnTo>
                  <a:lnTo>
                    <a:pt x="526" y="6890"/>
                  </a:lnTo>
                  <a:lnTo>
                    <a:pt x="645" y="6904"/>
                  </a:lnTo>
                  <a:lnTo>
                    <a:pt x="776" y="6890"/>
                  </a:lnTo>
                  <a:lnTo>
                    <a:pt x="895" y="6851"/>
                  </a:lnTo>
                  <a:lnTo>
                    <a:pt x="1000" y="6785"/>
                  </a:lnTo>
                  <a:lnTo>
                    <a:pt x="1105" y="6706"/>
                  </a:lnTo>
                  <a:lnTo>
                    <a:pt x="6719" y="1092"/>
                  </a:lnTo>
                  <a:lnTo>
                    <a:pt x="6798" y="1000"/>
                  </a:lnTo>
                  <a:lnTo>
                    <a:pt x="6864" y="882"/>
                  </a:lnTo>
                  <a:lnTo>
                    <a:pt x="6890" y="764"/>
                  </a:lnTo>
                  <a:lnTo>
                    <a:pt x="6903" y="645"/>
                  </a:lnTo>
                  <a:lnTo>
                    <a:pt x="6890" y="514"/>
                  </a:lnTo>
                  <a:lnTo>
                    <a:pt x="6864" y="395"/>
                  </a:lnTo>
                  <a:lnTo>
                    <a:pt x="6798" y="290"/>
                  </a:lnTo>
                  <a:lnTo>
                    <a:pt x="6719" y="185"/>
                  </a:lnTo>
                  <a:lnTo>
                    <a:pt x="6614" y="106"/>
                  </a:lnTo>
                  <a:lnTo>
                    <a:pt x="6509" y="40"/>
                  </a:lnTo>
                  <a:lnTo>
                    <a:pt x="6390" y="14"/>
                  </a:lnTo>
                  <a:lnTo>
                    <a:pt x="62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8"/>
            <p:cNvSpPr/>
            <p:nvPr/>
          </p:nvSpPr>
          <p:spPr>
            <a:xfrm>
              <a:off x="3275800" y="3164268"/>
              <a:ext cx="185815" cy="185815"/>
            </a:xfrm>
            <a:custGeom>
              <a:avLst/>
              <a:gdLst/>
              <a:ahLst/>
              <a:cxnLst/>
              <a:rect l="l" t="t" r="r" b="b"/>
              <a:pathLst>
                <a:path w="4103" h="4103" extrusionOk="0">
                  <a:moveTo>
                    <a:pt x="3458" y="0"/>
                  </a:moveTo>
                  <a:lnTo>
                    <a:pt x="3327" y="14"/>
                  </a:lnTo>
                  <a:lnTo>
                    <a:pt x="3208" y="53"/>
                  </a:lnTo>
                  <a:lnTo>
                    <a:pt x="3103" y="119"/>
                  </a:lnTo>
                  <a:lnTo>
                    <a:pt x="2998" y="198"/>
                  </a:lnTo>
                  <a:lnTo>
                    <a:pt x="184" y="2998"/>
                  </a:lnTo>
                  <a:lnTo>
                    <a:pt x="105" y="3103"/>
                  </a:lnTo>
                  <a:lnTo>
                    <a:pt x="53" y="3208"/>
                  </a:lnTo>
                  <a:lnTo>
                    <a:pt x="13" y="3340"/>
                  </a:lnTo>
                  <a:lnTo>
                    <a:pt x="0" y="3458"/>
                  </a:lnTo>
                  <a:lnTo>
                    <a:pt x="13" y="3577"/>
                  </a:lnTo>
                  <a:lnTo>
                    <a:pt x="53" y="3695"/>
                  </a:lnTo>
                  <a:lnTo>
                    <a:pt x="105" y="3813"/>
                  </a:lnTo>
                  <a:lnTo>
                    <a:pt x="184" y="3918"/>
                  </a:lnTo>
                  <a:lnTo>
                    <a:pt x="289" y="3997"/>
                  </a:lnTo>
                  <a:lnTo>
                    <a:pt x="408" y="4050"/>
                  </a:lnTo>
                  <a:lnTo>
                    <a:pt x="526" y="4089"/>
                  </a:lnTo>
                  <a:lnTo>
                    <a:pt x="644" y="4103"/>
                  </a:lnTo>
                  <a:lnTo>
                    <a:pt x="776" y="4089"/>
                  </a:lnTo>
                  <a:lnTo>
                    <a:pt x="894" y="4050"/>
                  </a:lnTo>
                  <a:lnTo>
                    <a:pt x="999" y="3997"/>
                  </a:lnTo>
                  <a:lnTo>
                    <a:pt x="1105" y="3918"/>
                  </a:lnTo>
                  <a:lnTo>
                    <a:pt x="3905" y="1105"/>
                  </a:lnTo>
                  <a:lnTo>
                    <a:pt x="3984" y="1000"/>
                  </a:lnTo>
                  <a:lnTo>
                    <a:pt x="4050" y="894"/>
                  </a:lnTo>
                  <a:lnTo>
                    <a:pt x="4089" y="776"/>
                  </a:lnTo>
                  <a:lnTo>
                    <a:pt x="4102" y="658"/>
                  </a:lnTo>
                  <a:lnTo>
                    <a:pt x="4089" y="526"/>
                  </a:lnTo>
                  <a:lnTo>
                    <a:pt x="4050" y="408"/>
                  </a:lnTo>
                  <a:lnTo>
                    <a:pt x="3984" y="303"/>
                  </a:lnTo>
                  <a:lnTo>
                    <a:pt x="3905" y="198"/>
                  </a:lnTo>
                  <a:lnTo>
                    <a:pt x="3813" y="119"/>
                  </a:lnTo>
                  <a:lnTo>
                    <a:pt x="3695" y="53"/>
                  </a:lnTo>
                  <a:lnTo>
                    <a:pt x="3576" y="14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8"/>
            <p:cNvSpPr/>
            <p:nvPr/>
          </p:nvSpPr>
          <p:spPr>
            <a:xfrm>
              <a:off x="3143017" y="3031485"/>
              <a:ext cx="284632" cy="284677"/>
            </a:xfrm>
            <a:custGeom>
              <a:avLst/>
              <a:gdLst/>
              <a:ahLst/>
              <a:cxnLst/>
              <a:rect l="l" t="t" r="r" b="b"/>
              <a:pathLst>
                <a:path w="6285" h="6286" extrusionOk="0">
                  <a:moveTo>
                    <a:pt x="2590" y="0"/>
                  </a:moveTo>
                  <a:lnTo>
                    <a:pt x="0" y="2604"/>
                  </a:lnTo>
                  <a:lnTo>
                    <a:pt x="3682" y="6285"/>
                  </a:lnTo>
                  <a:lnTo>
                    <a:pt x="6285" y="3695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8"/>
            <p:cNvSpPr/>
            <p:nvPr/>
          </p:nvSpPr>
          <p:spPr>
            <a:xfrm>
              <a:off x="2282600" y="2171702"/>
              <a:ext cx="226890" cy="226302"/>
            </a:xfrm>
            <a:custGeom>
              <a:avLst/>
              <a:gdLst/>
              <a:ahLst/>
              <a:cxnLst/>
              <a:rect l="l" t="t" r="r" b="b"/>
              <a:pathLst>
                <a:path w="5010" h="4997" extrusionOk="0">
                  <a:moveTo>
                    <a:pt x="198" y="0"/>
                  </a:moveTo>
                  <a:lnTo>
                    <a:pt x="132" y="13"/>
                  </a:lnTo>
                  <a:lnTo>
                    <a:pt x="93" y="26"/>
                  </a:lnTo>
                  <a:lnTo>
                    <a:pt x="66" y="53"/>
                  </a:lnTo>
                  <a:lnTo>
                    <a:pt x="40" y="92"/>
                  </a:lnTo>
                  <a:lnTo>
                    <a:pt x="14" y="118"/>
                  </a:lnTo>
                  <a:lnTo>
                    <a:pt x="1" y="197"/>
                  </a:lnTo>
                  <a:lnTo>
                    <a:pt x="14" y="276"/>
                  </a:lnTo>
                  <a:lnTo>
                    <a:pt x="40" y="302"/>
                  </a:lnTo>
                  <a:lnTo>
                    <a:pt x="66" y="329"/>
                  </a:lnTo>
                  <a:lnTo>
                    <a:pt x="4668" y="4944"/>
                  </a:lnTo>
                  <a:lnTo>
                    <a:pt x="4694" y="4970"/>
                  </a:lnTo>
                  <a:lnTo>
                    <a:pt x="4734" y="4983"/>
                  </a:lnTo>
                  <a:lnTo>
                    <a:pt x="4813" y="4996"/>
                  </a:lnTo>
                  <a:lnTo>
                    <a:pt x="4878" y="4983"/>
                  </a:lnTo>
                  <a:lnTo>
                    <a:pt x="4918" y="4970"/>
                  </a:lnTo>
                  <a:lnTo>
                    <a:pt x="4944" y="4944"/>
                  </a:lnTo>
                  <a:lnTo>
                    <a:pt x="4970" y="4904"/>
                  </a:lnTo>
                  <a:lnTo>
                    <a:pt x="4997" y="4878"/>
                  </a:lnTo>
                  <a:lnTo>
                    <a:pt x="5010" y="4799"/>
                  </a:lnTo>
                  <a:lnTo>
                    <a:pt x="4997" y="4720"/>
                  </a:lnTo>
                  <a:lnTo>
                    <a:pt x="4970" y="4694"/>
                  </a:lnTo>
                  <a:lnTo>
                    <a:pt x="4944" y="4654"/>
                  </a:lnTo>
                  <a:lnTo>
                    <a:pt x="342" y="53"/>
                  </a:lnTo>
                  <a:lnTo>
                    <a:pt x="316" y="26"/>
                  </a:lnTo>
                  <a:lnTo>
                    <a:pt x="277" y="13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8"/>
            <p:cNvSpPr/>
            <p:nvPr/>
          </p:nvSpPr>
          <p:spPr>
            <a:xfrm>
              <a:off x="2481457" y="2369971"/>
              <a:ext cx="239435" cy="239390"/>
            </a:xfrm>
            <a:custGeom>
              <a:avLst/>
              <a:gdLst/>
              <a:ahLst/>
              <a:cxnLst/>
              <a:rect l="l" t="t" r="r" b="b"/>
              <a:pathLst>
                <a:path w="5287" h="5286" extrusionOk="0">
                  <a:moveTo>
                    <a:pt x="842" y="0"/>
                  </a:moveTo>
                  <a:lnTo>
                    <a:pt x="1" y="842"/>
                  </a:lnTo>
                  <a:lnTo>
                    <a:pt x="3314" y="5286"/>
                  </a:lnTo>
                  <a:lnTo>
                    <a:pt x="5286" y="3327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8"/>
            <p:cNvSpPr/>
            <p:nvPr/>
          </p:nvSpPr>
          <p:spPr>
            <a:xfrm>
              <a:off x="2750601" y="2639703"/>
              <a:ext cx="463880" cy="463291"/>
            </a:xfrm>
            <a:custGeom>
              <a:avLst/>
              <a:gdLst/>
              <a:ahLst/>
              <a:cxnLst/>
              <a:rect l="l" t="t" r="r" b="b"/>
              <a:pathLst>
                <a:path w="10243" h="10230" extrusionOk="0">
                  <a:moveTo>
                    <a:pt x="2604" y="0"/>
                  </a:moveTo>
                  <a:lnTo>
                    <a:pt x="1" y="2590"/>
                  </a:lnTo>
                  <a:lnTo>
                    <a:pt x="7653" y="10229"/>
                  </a:lnTo>
                  <a:lnTo>
                    <a:pt x="10243" y="763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8"/>
            <p:cNvSpPr/>
            <p:nvPr/>
          </p:nvSpPr>
          <p:spPr>
            <a:xfrm>
              <a:off x="2698792" y="2587894"/>
              <a:ext cx="447214" cy="446625"/>
            </a:xfrm>
            <a:custGeom>
              <a:avLst/>
              <a:gdLst/>
              <a:ahLst/>
              <a:cxnLst/>
              <a:rect l="l" t="t" r="r" b="b"/>
              <a:pathLst>
                <a:path w="9875" h="9862" extrusionOk="0">
                  <a:moveTo>
                    <a:pt x="198" y="0"/>
                  </a:moveTo>
                  <a:lnTo>
                    <a:pt x="132" y="13"/>
                  </a:lnTo>
                  <a:lnTo>
                    <a:pt x="93" y="27"/>
                  </a:lnTo>
                  <a:lnTo>
                    <a:pt x="67" y="53"/>
                  </a:lnTo>
                  <a:lnTo>
                    <a:pt x="40" y="79"/>
                  </a:lnTo>
                  <a:lnTo>
                    <a:pt x="14" y="119"/>
                  </a:lnTo>
                  <a:lnTo>
                    <a:pt x="1" y="198"/>
                  </a:lnTo>
                  <a:lnTo>
                    <a:pt x="14" y="263"/>
                  </a:lnTo>
                  <a:lnTo>
                    <a:pt x="40" y="303"/>
                  </a:lnTo>
                  <a:lnTo>
                    <a:pt x="67" y="329"/>
                  </a:lnTo>
                  <a:lnTo>
                    <a:pt x="9533" y="9795"/>
                  </a:lnTo>
                  <a:lnTo>
                    <a:pt x="9559" y="9822"/>
                  </a:lnTo>
                  <a:lnTo>
                    <a:pt x="9599" y="9848"/>
                  </a:lnTo>
                  <a:lnTo>
                    <a:pt x="9665" y="9861"/>
                  </a:lnTo>
                  <a:lnTo>
                    <a:pt x="9743" y="9848"/>
                  </a:lnTo>
                  <a:lnTo>
                    <a:pt x="9783" y="9822"/>
                  </a:lnTo>
                  <a:lnTo>
                    <a:pt x="9809" y="9795"/>
                  </a:lnTo>
                  <a:lnTo>
                    <a:pt x="9835" y="9769"/>
                  </a:lnTo>
                  <a:lnTo>
                    <a:pt x="9849" y="9730"/>
                  </a:lnTo>
                  <a:lnTo>
                    <a:pt x="9875" y="9664"/>
                  </a:lnTo>
                  <a:lnTo>
                    <a:pt x="9849" y="9585"/>
                  </a:lnTo>
                  <a:lnTo>
                    <a:pt x="9835" y="9546"/>
                  </a:lnTo>
                  <a:lnTo>
                    <a:pt x="9809" y="9519"/>
                  </a:lnTo>
                  <a:lnTo>
                    <a:pt x="343" y="53"/>
                  </a:lnTo>
                  <a:lnTo>
                    <a:pt x="316" y="27"/>
                  </a:lnTo>
                  <a:lnTo>
                    <a:pt x="277" y="13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8"/>
            <p:cNvSpPr/>
            <p:nvPr/>
          </p:nvSpPr>
          <p:spPr>
            <a:xfrm>
              <a:off x="2701192" y="2589661"/>
              <a:ext cx="106607" cy="107241"/>
            </a:xfrm>
            <a:custGeom>
              <a:avLst/>
              <a:gdLst/>
              <a:ahLst/>
              <a:cxnLst/>
              <a:rect l="l" t="t" r="r" b="b"/>
              <a:pathLst>
                <a:path w="2354" h="2368" extrusionOk="0">
                  <a:moveTo>
                    <a:pt x="2157" y="1"/>
                  </a:moveTo>
                  <a:lnTo>
                    <a:pt x="2091" y="14"/>
                  </a:lnTo>
                  <a:lnTo>
                    <a:pt x="2052" y="40"/>
                  </a:lnTo>
                  <a:lnTo>
                    <a:pt x="2025" y="67"/>
                  </a:lnTo>
                  <a:lnTo>
                    <a:pt x="53" y="2026"/>
                  </a:lnTo>
                  <a:lnTo>
                    <a:pt x="27" y="2052"/>
                  </a:lnTo>
                  <a:lnTo>
                    <a:pt x="14" y="2091"/>
                  </a:lnTo>
                  <a:lnTo>
                    <a:pt x="1" y="2170"/>
                  </a:lnTo>
                  <a:lnTo>
                    <a:pt x="14" y="2236"/>
                  </a:lnTo>
                  <a:lnTo>
                    <a:pt x="27" y="2275"/>
                  </a:lnTo>
                  <a:lnTo>
                    <a:pt x="53" y="2302"/>
                  </a:lnTo>
                  <a:lnTo>
                    <a:pt x="93" y="2328"/>
                  </a:lnTo>
                  <a:lnTo>
                    <a:pt x="119" y="2354"/>
                  </a:lnTo>
                  <a:lnTo>
                    <a:pt x="198" y="2367"/>
                  </a:lnTo>
                  <a:lnTo>
                    <a:pt x="277" y="2354"/>
                  </a:lnTo>
                  <a:lnTo>
                    <a:pt x="303" y="2328"/>
                  </a:lnTo>
                  <a:lnTo>
                    <a:pt x="329" y="2302"/>
                  </a:lnTo>
                  <a:lnTo>
                    <a:pt x="2301" y="343"/>
                  </a:lnTo>
                  <a:lnTo>
                    <a:pt x="2328" y="316"/>
                  </a:lnTo>
                  <a:lnTo>
                    <a:pt x="2341" y="277"/>
                  </a:lnTo>
                  <a:lnTo>
                    <a:pt x="2354" y="198"/>
                  </a:lnTo>
                  <a:lnTo>
                    <a:pt x="2341" y="132"/>
                  </a:lnTo>
                  <a:lnTo>
                    <a:pt x="2328" y="93"/>
                  </a:lnTo>
                  <a:lnTo>
                    <a:pt x="2301" y="67"/>
                  </a:lnTo>
                  <a:lnTo>
                    <a:pt x="2275" y="40"/>
                  </a:lnTo>
                  <a:lnTo>
                    <a:pt x="2236" y="14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8"/>
            <p:cNvSpPr/>
            <p:nvPr/>
          </p:nvSpPr>
          <p:spPr>
            <a:xfrm>
              <a:off x="2789322" y="2677790"/>
              <a:ext cx="106607" cy="106652"/>
            </a:xfrm>
            <a:custGeom>
              <a:avLst/>
              <a:gdLst/>
              <a:ahLst/>
              <a:cxnLst/>
              <a:rect l="l" t="t" r="r" b="b"/>
              <a:pathLst>
                <a:path w="2354" h="2355" extrusionOk="0">
                  <a:moveTo>
                    <a:pt x="2157" y="1"/>
                  </a:moveTo>
                  <a:lnTo>
                    <a:pt x="2078" y="14"/>
                  </a:lnTo>
                  <a:lnTo>
                    <a:pt x="2051" y="27"/>
                  </a:lnTo>
                  <a:lnTo>
                    <a:pt x="2012" y="53"/>
                  </a:lnTo>
                  <a:lnTo>
                    <a:pt x="53" y="2025"/>
                  </a:lnTo>
                  <a:lnTo>
                    <a:pt x="27" y="2052"/>
                  </a:lnTo>
                  <a:lnTo>
                    <a:pt x="14" y="2091"/>
                  </a:lnTo>
                  <a:lnTo>
                    <a:pt x="0" y="2157"/>
                  </a:lnTo>
                  <a:lnTo>
                    <a:pt x="14" y="2236"/>
                  </a:lnTo>
                  <a:lnTo>
                    <a:pt x="27" y="2275"/>
                  </a:lnTo>
                  <a:lnTo>
                    <a:pt x="53" y="2302"/>
                  </a:lnTo>
                  <a:lnTo>
                    <a:pt x="79" y="2328"/>
                  </a:lnTo>
                  <a:lnTo>
                    <a:pt x="119" y="2341"/>
                  </a:lnTo>
                  <a:lnTo>
                    <a:pt x="198" y="2354"/>
                  </a:lnTo>
                  <a:lnTo>
                    <a:pt x="263" y="2341"/>
                  </a:lnTo>
                  <a:lnTo>
                    <a:pt x="303" y="2328"/>
                  </a:lnTo>
                  <a:lnTo>
                    <a:pt x="329" y="2302"/>
                  </a:lnTo>
                  <a:lnTo>
                    <a:pt x="2301" y="342"/>
                  </a:lnTo>
                  <a:lnTo>
                    <a:pt x="2328" y="303"/>
                  </a:lnTo>
                  <a:lnTo>
                    <a:pt x="2341" y="277"/>
                  </a:lnTo>
                  <a:lnTo>
                    <a:pt x="2354" y="198"/>
                  </a:lnTo>
                  <a:lnTo>
                    <a:pt x="2341" y="119"/>
                  </a:lnTo>
                  <a:lnTo>
                    <a:pt x="2328" y="93"/>
                  </a:lnTo>
                  <a:lnTo>
                    <a:pt x="2301" y="53"/>
                  </a:lnTo>
                  <a:lnTo>
                    <a:pt x="2262" y="27"/>
                  </a:lnTo>
                  <a:lnTo>
                    <a:pt x="2236" y="14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8"/>
            <p:cNvSpPr/>
            <p:nvPr/>
          </p:nvSpPr>
          <p:spPr>
            <a:xfrm>
              <a:off x="2876863" y="2765920"/>
              <a:ext cx="107196" cy="106607"/>
            </a:xfrm>
            <a:custGeom>
              <a:avLst/>
              <a:gdLst/>
              <a:ahLst/>
              <a:cxnLst/>
              <a:rect l="l" t="t" r="r" b="b"/>
              <a:pathLst>
                <a:path w="2367" h="2354" extrusionOk="0">
                  <a:moveTo>
                    <a:pt x="2170" y="1"/>
                  </a:moveTo>
                  <a:lnTo>
                    <a:pt x="2091" y="14"/>
                  </a:lnTo>
                  <a:lnTo>
                    <a:pt x="2064" y="27"/>
                  </a:lnTo>
                  <a:lnTo>
                    <a:pt x="2025" y="53"/>
                  </a:lnTo>
                  <a:lnTo>
                    <a:pt x="66" y="2025"/>
                  </a:lnTo>
                  <a:lnTo>
                    <a:pt x="40" y="2052"/>
                  </a:lnTo>
                  <a:lnTo>
                    <a:pt x="13" y="2091"/>
                  </a:lnTo>
                  <a:lnTo>
                    <a:pt x="0" y="2157"/>
                  </a:lnTo>
                  <a:lnTo>
                    <a:pt x="13" y="2236"/>
                  </a:lnTo>
                  <a:lnTo>
                    <a:pt x="40" y="2262"/>
                  </a:lnTo>
                  <a:lnTo>
                    <a:pt x="66" y="2301"/>
                  </a:lnTo>
                  <a:lnTo>
                    <a:pt x="92" y="2328"/>
                  </a:lnTo>
                  <a:lnTo>
                    <a:pt x="132" y="2341"/>
                  </a:lnTo>
                  <a:lnTo>
                    <a:pt x="197" y="2354"/>
                  </a:lnTo>
                  <a:lnTo>
                    <a:pt x="276" y="2341"/>
                  </a:lnTo>
                  <a:lnTo>
                    <a:pt x="316" y="2328"/>
                  </a:lnTo>
                  <a:lnTo>
                    <a:pt x="342" y="2301"/>
                  </a:lnTo>
                  <a:lnTo>
                    <a:pt x="2301" y="329"/>
                  </a:lnTo>
                  <a:lnTo>
                    <a:pt x="2327" y="303"/>
                  </a:lnTo>
                  <a:lnTo>
                    <a:pt x="2354" y="263"/>
                  </a:lnTo>
                  <a:lnTo>
                    <a:pt x="2367" y="198"/>
                  </a:lnTo>
                  <a:lnTo>
                    <a:pt x="2354" y="119"/>
                  </a:lnTo>
                  <a:lnTo>
                    <a:pt x="2327" y="93"/>
                  </a:lnTo>
                  <a:lnTo>
                    <a:pt x="2301" y="53"/>
                  </a:lnTo>
                  <a:lnTo>
                    <a:pt x="2275" y="27"/>
                  </a:lnTo>
                  <a:lnTo>
                    <a:pt x="2235" y="14"/>
                  </a:lnTo>
                  <a:lnTo>
                    <a:pt x="21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8"/>
            <p:cNvSpPr/>
            <p:nvPr/>
          </p:nvSpPr>
          <p:spPr>
            <a:xfrm>
              <a:off x="2964947" y="2854049"/>
              <a:ext cx="107241" cy="106607"/>
            </a:xfrm>
            <a:custGeom>
              <a:avLst/>
              <a:gdLst/>
              <a:ahLst/>
              <a:cxnLst/>
              <a:rect l="l" t="t" r="r" b="b"/>
              <a:pathLst>
                <a:path w="2368" h="2354" extrusionOk="0">
                  <a:moveTo>
                    <a:pt x="2170" y="0"/>
                  </a:moveTo>
                  <a:lnTo>
                    <a:pt x="2091" y="14"/>
                  </a:lnTo>
                  <a:lnTo>
                    <a:pt x="2052" y="27"/>
                  </a:lnTo>
                  <a:lnTo>
                    <a:pt x="2026" y="53"/>
                  </a:lnTo>
                  <a:lnTo>
                    <a:pt x="67" y="2012"/>
                  </a:lnTo>
                  <a:lnTo>
                    <a:pt x="40" y="2051"/>
                  </a:lnTo>
                  <a:lnTo>
                    <a:pt x="14" y="2078"/>
                  </a:lnTo>
                  <a:lnTo>
                    <a:pt x="1" y="2157"/>
                  </a:lnTo>
                  <a:lnTo>
                    <a:pt x="14" y="2236"/>
                  </a:lnTo>
                  <a:lnTo>
                    <a:pt x="40" y="2262"/>
                  </a:lnTo>
                  <a:lnTo>
                    <a:pt x="67" y="2301"/>
                  </a:lnTo>
                  <a:lnTo>
                    <a:pt x="93" y="2328"/>
                  </a:lnTo>
                  <a:lnTo>
                    <a:pt x="132" y="2341"/>
                  </a:lnTo>
                  <a:lnTo>
                    <a:pt x="198" y="2354"/>
                  </a:lnTo>
                  <a:lnTo>
                    <a:pt x="277" y="2341"/>
                  </a:lnTo>
                  <a:lnTo>
                    <a:pt x="317" y="2328"/>
                  </a:lnTo>
                  <a:lnTo>
                    <a:pt x="343" y="2301"/>
                  </a:lnTo>
                  <a:lnTo>
                    <a:pt x="2302" y="329"/>
                  </a:lnTo>
                  <a:lnTo>
                    <a:pt x="2328" y="303"/>
                  </a:lnTo>
                  <a:lnTo>
                    <a:pt x="2354" y="263"/>
                  </a:lnTo>
                  <a:lnTo>
                    <a:pt x="2368" y="198"/>
                  </a:lnTo>
                  <a:lnTo>
                    <a:pt x="2354" y="119"/>
                  </a:lnTo>
                  <a:lnTo>
                    <a:pt x="2328" y="79"/>
                  </a:lnTo>
                  <a:lnTo>
                    <a:pt x="2302" y="53"/>
                  </a:lnTo>
                  <a:lnTo>
                    <a:pt x="2276" y="27"/>
                  </a:lnTo>
                  <a:lnTo>
                    <a:pt x="2236" y="14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8"/>
            <p:cNvSpPr/>
            <p:nvPr/>
          </p:nvSpPr>
          <p:spPr>
            <a:xfrm>
              <a:off x="3053076" y="2941590"/>
              <a:ext cx="107241" cy="107196"/>
            </a:xfrm>
            <a:custGeom>
              <a:avLst/>
              <a:gdLst/>
              <a:ahLst/>
              <a:cxnLst/>
              <a:rect l="l" t="t" r="r" b="b"/>
              <a:pathLst>
                <a:path w="2368" h="2367" extrusionOk="0">
                  <a:moveTo>
                    <a:pt x="2157" y="0"/>
                  </a:moveTo>
                  <a:lnTo>
                    <a:pt x="2091" y="13"/>
                  </a:lnTo>
                  <a:lnTo>
                    <a:pt x="2052" y="40"/>
                  </a:lnTo>
                  <a:lnTo>
                    <a:pt x="2026" y="66"/>
                  </a:lnTo>
                  <a:lnTo>
                    <a:pt x="53" y="2025"/>
                  </a:lnTo>
                  <a:lnTo>
                    <a:pt x="27" y="2051"/>
                  </a:lnTo>
                  <a:lnTo>
                    <a:pt x="14" y="2091"/>
                  </a:lnTo>
                  <a:lnTo>
                    <a:pt x="1" y="2170"/>
                  </a:lnTo>
                  <a:lnTo>
                    <a:pt x="14" y="2235"/>
                  </a:lnTo>
                  <a:lnTo>
                    <a:pt x="27" y="2275"/>
                  </a:lnTo>
                  <a:lnTo>
                    <a:pt x="53" y="2301"/>
                  </a:lnTo>
                  <a:lnTo>
                    <a:pt x="93" y="2327"/>
                  </a:lnTo>
                  <a:lnTo>
                    <a:pt x="119" y="2354"/>
                  </a:lnTo>
                  <a:lnTo>
                    <a:pt x="198" y="2367"/>
                  </a:lnTo>
                  <a:lnTo>
                    <a:pt x="277" y="2354"/>
                  </a:lnTo>
                  <a:lnTo>
                    <a:pt x="303" y="2327"/>
                  </a:lnTo>
                  <a:lnTo>
                    <a:pt x="343" y="2301"/>
                  </a:lnTo>
                  <a:lnTo>
                    <a:pt x="2302" y="342"/>
                  </a:lnTo>
                  <a:lnTo>
                    <a:pt x="2328" y="316"/>
                  </a:lnTo>
                  <a:lnTo>
                    <a:pt x="2341" y="276"/>
                  </a:lnTo>
                  <a:lnTo>
                    <a:pt x="2367" y="197"/>
                  </a:lnTo>
                  <a:lnTo>
                    <a:pt x="2341" y="132"/>
                  </a:lnTo>
                  <a:lnTo>
                    <a:pt x="2328" y="92"/>
                  </a:lnTo>
                  <a:lnTo>
                    <a:pt x="2302" y="66"/>
                  </a:lnTo>
                  <a:lnTo>
                    <a:pt x="2275" y="40"/>
                  </a:lnTo>
                  <a:lnTo>
                    <a:pt x="2236" y="13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28"/>
          <p:cNvGrpSpPr/>
          <p:nvPr/>
        </p:nvGrpSpPr>
        <p:grpSpPr>
          <a:xfrm>
            <a:off x="5166319" y="2462979"/>
            <a:ext cx="1045643" cy="1033144"/>
            <a:chOff x="4133719" y="2579529"/>
            <a:chExt cx="1045643" cy="1033144"/>
          </a:xfrm>
        </p:grpSpPr>
        <p:sp>
          <p:nvSpPr>
            <p:cNvPr id="996" name="Google Shape;996;p28"/>
            <p:cNvSpPr/>
            <p:nvPr/>
          </p:nvSpPr>
          <p:spPr>
            <a:xfrm>
              <a:off x="4133719" y="3454801"/>
              <a:ext cx="1045643" cy="157872"/>
            </a:xfrm>
            <a:custGeom>
              <a:avLst/>
              <a:gdLst/>
              <a:ahLst/>
              <a:cxnLst/>
              <a:rect l="l" t="t" r="r" b="b"/>
              <a:pathLst>
                <a:path w="23089" h="3486" extrusionOk="0">
                  <a:moveTo>
                    <a:pt x="11544" y="1"/>
                  </a:moveTo>
                  <a:lnTo>
                    <a:pt x="10361" y="14"/>
                  </a:lnTo>
                  <a:lnTo>
                    <a:pt x="9217" y="40"/>
                  </a:lnTo>
                  <a:lnTo>
                    <a:pt x="8113" y="80"/>
                  </a:lnTo>
                  <a:lnTo>
                    <a:pt x="7048" y="146"/>
                  </a:lnTo>
                  <a:lnTo>
                    <a:pt x="6035" y="211"/>
                  </a:lnTo>
                  <a:lnTo>
                    <a:pt x="5089" y="303"/>
                  </a:lnTo>
                  <a:lnTo>
                    <a:pt x="4195" y="409"/>
                  </a:lnTo>
                  <a:lnTo>
                    <a:pt x="3380" y="514"/>
                  </a:lnTo>
                  <a:lnTo>
                    <a:pt x="2630" y="645"/>
                  </a:lnTo>
                  <a:lnTo>
                    <a:pt x="1973" y="777"/>
                  </a:lnTo>
                  <a:lnTo>
                    <a:pt x="1394" y="921"/>
                  </a:lnTo>
                  <a:lnTo>
                    <a:pt x="1131" y="987"/>
                  </a:lnTo>
                  <a:lnTo>
                    <a:pt x="908" y="1066"/>
                  </a:lnTo>
                  <a:lnTo>
                    <a:pt x="697" y="1145"/>
                  </a:lnTo>
                  <a:lnTo>
                    <a:pt x="513" y="1224"/>
                  </a:lnTo>
                  <a:lnTo>
                    <a:pt x="356" y="1316"/>
                  </a:lnTo>
                  <a:lnTo>
                    <a:pt x="224" y="1395"/>
                  </a:lnTo>
                  <a:lnTo>
                    <a:pt x="132" y="1487"/>
                  </a:lnTo>
                  <a:lnTo>
                    <a:pt x="53" y="1566"/>
                  </a:lnTo>
                  <a:lnTo>
                    <a:pt x="14" y="1658"/>
                  </a:lnTo>
                  <a:lnTo>
                    <a:pt x="1" y="1750"/>
                  </a:lnTo>
                  <a:lnTo>
                    <a:pt x="14" y="1842"/>
                  </a:lnTo>
                  <a:lnTo>
                    <a:pt x="53" y="1921"/>
                  </a:lnTo>
                  <a:lnTo>
                    <a:pt x="132" y="2013"/>
                  </a:lnTo>
                  <a:lnTo>
                    <a:pt x="224" y="2105"/>
                  </a:lnTo>
                  <a:lnTo>
                    <a:pt x="356" y="2183"/>
                  </a:lnTo>
                  <a:lnTo>
                    <a:pt x="513" y="2262"/>
                  </a:lnTo>
                  <a:lnTo>
                    <a:pt x="697" y="2341"/>
                  </a:lnTo>
                  <a:lnTo>
                    <a:pt x="908" y="2420"/>
                  </a:lnTo>
                  <a:lnTo>
                    <a:pt x="1131" y="2499"/>
                  </a:lnTo>
                  <a:lnTo>
                    <a:pt x="1394" y="2578"/>
                  </a:lnTo>
                  <a:lnTo>
                    <a:pt x="1973" y="2723"/>
                  </a:lnTo>
                  <a:lnTo>
                    <a:pt x="2630" y="2854"/>
                  </a:lnTo>
                  <a:lnTo>
                    <a:pt x="3380" y="2986"/>
                  </a:lnTo>
                  <a:lnTo>
                    <a:pt x="4195" y="3091"/>
                  </a:lnTo>
                  <a:lnTo>
                    <a:pt x="5089" y="3196"/>
                  </a:lnTo>
                  <a:lnTo>
                    <a:pt x="6035" y="3275"/>
                  </a:lnTo>
                  <a:lnTo>
                    <a:pt x="7048" y="3354"/>
                  </a:lnTo>
                  <a:lnTo>
                    <a:pt x="8113" y="3406"/>
                  </a:lnTo>
                  <a:lnTo>
                    <a:pt x="9217" y="3459"/>
                  </a:lnTo>
                  <a:lnTo>
                    <a:pt x="10361" y="3485"/>
                  </a:lnTo>
                  <a:lnTo>
                    <a:pt x="12715" y="3485"/>
                  </a:lnTo>
                  <a:lnTo>
                    <a:pt x="13872" y="3459"/>
                  </a:lnTo>
                  <a:lnTo>
                    <a:pt x="14976" y="3406"/>
                  </a:lnTo>
                  <a:lnTo>
                    <a:pt x="16041" y="3354"/>
                  </a:lnTo>
                  <a:lnTo>
                    <a:pt x="17040" y="3275"/>
                  </a:lnTo>
                  <a:lnTo>
                    <a:pt x="18000" y="3196"/>
                  </a:lnTo>
                  <a:lnTo>
                    <a:pt x="18881" y="3091"/>
                  </a:lnTo>
                  <a:lnTo>
                    <a:pt x="19709" y="2986"/>
                  </a:lnTo>
                  <a:lnTo>
                    <a:pt x="20446" y="2854"/>
                  </a:lnTo>
                  <a:lnTo>
                    <a:pt x="21116" y="2723"/>
                  </a:lnTo>
                  <a:lnTo>
                    <a:pt x="21695" y="2578"/>
                  </a:lnTo>
                  <a:lnTo>
                    <a:pt x="21944" y="2499"/>
                  </a:lnTo>
                  <a:lnTo>
                    <a:pt x="22181" y="2420"/>
                  </a:lnTo>
                  <a:lnTo>
                    <a:pt x="22391" y="2341"/>
                  </a:lnTo>
                  <a:lnTo>
                    <a:pt x="22562" y="2262"/>
                  </a:lnTo>
                  <a:lnTo>
                    <a:pt x="22720" y="2183"/>
                  </a:lnTo>
                  <a:lnTo>
                    <a:pt x="22852" y="2105"/>
                  </a:lnTo>
                  <a:lnTo>
                    <a:pt x="22957" y="2013"/>
                  </a:lnTo>
                  <a:lnTo>
                    <a:pt x="23022" y="1921"/>
                  </a:lnTo>
                  <a:lnTo>
                    <a:pt x="23075" y="1842"/>
                  </a:lnTo>
                  <a:lnTo>
                    <a:pt x="23088" y="1750"/>
                  </a:lnTo>
                  <a:lnTo>
                    <a:pt x="23075" y="1658"/>
                  </a:lnTo>
                  <a:lnTo>
                    <a:pt x="23022" y="1566"/>
                  </a:lnTo>
                  <a:lnTo>
                    <a:pt x="22957" y="1487"/>
                  </a:lnTo>
                  <a:lnTo>
                    <a:pt x="22852" y="1395"/>
                  </a:lnTo>
                  <a:lnTo>
                    <a:pt x="22720" y="1316"/>
                  </a:lnTo>
                  <a:lnTo>
                    <a:pt x="22562" y="1224"/>
                  </a:lnTo>
                  <a:lnTo>
                    <a:pt x="22391" y="1145"/>
                  </a:lnTo>
                  <a:lnTo>
                    <a:pt x="22181" y="1066"/>
                  </a:lnTo>
                  <a:lnTo>
                    <a:pt x="21944" y="987"/>
                  </a:lnTo>
                  <a:lnTo>
                    <a:pt x="21695" y="921"/>
                  </a:lnTo>
                  <a:lnTo>
                    <a:pt x="21116" y="777"/>
                  </a:lnTo>
                  <a:lnTo>
                    <a:pt x="20446" y="645"/>
                  </a:lnTo>
                  <a:lnTo>
                    <a:pt x="19709" y="514"/>
                  </a:lnTo>
                  <a:lnTo>
                    <a:pt x="18881" y="409"/>
                  </a:lnTo>
                  <a:lnTo>
                    <a:pt x="18000" y="303"/>
                  </a:lnTo>
                  <a:lnTo>
                    <a:pt x="17040" y="211"/>
                  </a:lnTo>
                  <a:lnTo>
                    <a:pt x="16041" y="146"/>
                  </a:lnTo>
                  <a:lnTo>
                    <a:pt x="14976" y="80"/>
                  </a:lnTo>
                  <a:lnTo>
                    <a:pt x="13872" y="40"/>
                  </a:lnTo>
                  <a:lnTo>
                    <a:pt x="12715" y="14"/>
                  </a:lnTo>
                  <a:lnTo>
                    <a:pt x="115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8"/>
            <p:cNvSpPr/>
            <p:nvPr/>
          </p:nvSpPr>
          <p:spPr>
            <a:xfrm>
              <a:off x="4133719" y="3454801"/>
              <a:ext cx="1045643" cy="157872"/>
            </a:xfrm>
            <a:custGeom>
              <a:avLst/>
              <a:gdLst/>
              <a:ahLst/>
              <a:cxnLst/>
              <a:rect l="l" t="t" r="r" b="b"/>
              <a:pathLst>
                <a:path w="23089" h="3486" fill="none" extrusionOk="0">
                  <a:moveTo>
                    <a:pt x="11544" y="1"/>
                  </a:moveTo>
                  <a:lnTo>
                    <a:pt x="11544" y="1"/>
                  </a:lnTo>
                  <a:lnTo>
                    <a:pt x="10361" y="14"/>
                  </a:lnTo>
                  <a:lnTo>
                    <a:pt x="9217" y="40"/>
                  </a:lnTo>
                  <a:lnTo>
                    <a:pt x="8113" y="80"/>
                  </a:lnTo>
                  <a:lnTo>
                    <a:pt x="7048" y="146"/>
                  </a:lnTo>
                  <a:lnTo>
                    <a:pt x="6035" y="211"/>
                  </a:lnTo>
                  <a:lnTo>
                    <a:pt x="5089" y="303"/>
                  </a:lnTo>
                  <a:lnTo>
                    <a:pt x="4195" y="409"/>
                  </a:lnTo>
                  <a:lnTo>
                    <a:pt x="3380" y="514"/>
                  </a:lnTo>
                  <a:lnTo>
                    <a:pt x="2630" y="645"/>
                  </a:lnTo>
                  <a:lnTo>
                    <a:pt x="1973" y="777"/>
                  </a:lnTo>
                  <a:lnTo>
                    <a:pt x="1394" y="921"/>
                  </a:lnTo>
                  <a:lnTo>
                    <a:pt x="1131" y="987"/>
                  </a:lnTo>
                  <a:lnTo>
                    <a:pt x="908" y="1066"/>
                  </a:lnTo>
                  <a:lnTo>
                    <a:pt x="697" y="1145"/>
                  </a:lnTo>
                  <a:lnTo>
                    <a:pt x="513" y="1224"/>
                  </a:lnTo>
                  <a:lnTo>
                    <a:pt x="356" y="1316"/>
                  </a:lnTo>
                  <a:lnTo>
                    <a:pt x="224" y="1395"/>
                  </a:lnTo>
                  <a:lnTo>
                    <a:pt x="132" y="1487"/>
                  </a:lnTo>
                  <a:lnTo>
                    <a:pt x="53" y="1566"/>
                  </a:lnTo>
                  <a:lnTo>
                    <a:pt x="14" y="1658"/>
                  </a:lnTo>
                  <a:lnTo>
                    <a:pt x="1" y="1750"/>
                  </a:lnTo>
                  <a:lnTo>
                    <a:pt x="1" y="1750"/>
                  </a:lnTo>
                  <a:lnTo>
                    <a:pt x="14" y="1842"/>
                  </a:lnTo>
                  <a:lnTo>
                    <a:pt x="53" y="1921"/>
                  </a:lnTo>
                  <a:lnTo>
                    <a:pt x="132" y="2013"/>
                  </a:lnTo>
                  <a:lnTo>
                    <a:pt x="224" y="2105"/>
                  </a:lnTo>
                  <a:lnTo>
                    <a:pt x="356" y="2183"/>
                  </a:lnTo>
                  <a:lnTo>
                    <a:pt x="513" y="2262"/>
                  </a:lnTo>
                  <a:lnTo>
                    <a:pt x="697" y="2341"/>
                  </a:lnTo>
                  <a:lnTo>
                    <a:pt x="908" y="2420"/>
                  </a:lnTo>
                  <a:lnTo>
                    <a:pt x="1131" y="2499"/>
                  </a:lnTo>
                  <a:lnTo>
                    <a:pt x="1394" y="2578"/>
                  </a:lnTo>
                  <a:lnTo>
                    <a:pt x="1973" y="2723"/>
                  </a:lnTo>
                  <a:lnTo>
                    <a:pt x="2630" y="2854"/>
                  </a:lnTo>
                  <a:lnTo>
                    <a:pt x="3380" y="2986"/>
                  </a:lnTo>
                  <a:lnTo>
                    <a:pt x="4195" y="3091"/>
                  </a:lnTo>
                  <a:lnTo>
                    <a:pt x="5089" y="3196"/>
                  </a:lnTo>
                  <a:lnTo>
                    <a:pt x="6035" y="3275"/>
                  </a:lnTo>
                  <a:lnTo>
                    <a:pt x="7048" y="3354"/>
                  </a:lnTo>
                  <a:lnTo>
                    <a:pt x="8113" y="3406"/>
                  </a:lnTo>
                  <a:lnTo>
                    <a:pt x="9217" y="3459"/>
                  </a:lnTo>
                  <a:lnTo>
                    <a:pt x="10361" y="3485"/>
                  </a:lnTo>
                  <a:lnTo>
                    <a:pt x="11544" y="3485"/>
                  </a:lnTo>
                  <a:lnTo>
                    <a:pt x="11544" y="3485"/>
                  </a:lnTo>
                  <a:lnTo>
                    <a:pt x="12715" y="3485"/>
                  </a:lnTo>
                  <a:lnTo>
                    <a:pt x="13872" y="3459"/>
                  </a:lnTo>
                  <a:lnTo>
                    <a:pt x="14976" y="3406"/>
                  </a:lnTo>
                  <a:lnTo>
                    <a:pt x="16041" y="3354"/>
                  </a:lnTo>
                  <a:lnTo>
                    <a:pt x="17040" y="3275"/>
                  </a:lnTo>
                  <a:lnTo>
                    <a:pt x="18000" y="3196"/>
                  </a:lnTo>
                  <a:lnTo>
                    <a:pt x="18881" y="3091"/>
                  </a:lnTo>
                  <a:lnTo>
                    <a:pt x="19709" y="2986"/>
                  </a:lnTo>
                  <a:lnTo>
                    <a:pt x="20446" y="2854"/>
                  </a:lnTo>
                  <a:lnTo>
                    <a:pt x="21116" y="2723"/>
                  </a:lnTo>
                  <a:lnTo>
                    <a:pt x="21695" y="2578"/>
                  </a:lnTo>
                  <a:lnTo>
                    <a:pt x="21944" y="2499"/>
                  </a:lnTo>
                  <a:lnTo>
                    <a:pt x="22181" y="2420"/>
                  </a:lnTo>
                  <a:lnTo>
                    <a:pt x="22391" y="2341"/>
                  </a:lnTo>
                  <a:lnTo>
                    <a:pt x="22562" y="2262"/>
                  </a:lnTo>
                  <a:lnTo>
                    <a:pt x="22720" y="2183"/>
                  </a:lnTo>
                  <a:lnTo>
                    <a:pt x="22852" y="2105"/>
                  </a:lnTo>
                  <a:lnTo>
                    <a:pt x="22957" y="2013"/>
                  </a:lnTo>
                  <a:lnTo>
                    <a:pt x="23022" y="1921"/>
                  </a:lnTo>
                  <a:lnTo>
                    <a:pt x="23075" y="1842"/>
                  </a:lnTo>
                  <a:lnTo>
                    <a:pt x="23088" y="1750"/>
                  </a:lnTo>
                  <a:lnTo>
                    <a:pt x="23088" y="1750"/>
                  </a:lnTo>
                  <a:lnTo>
                    <a:pt x="23075" y="1658"/>
                  </a:lnTo>
                  <a:lnTo>
                    <a:pt x="23022" y="1566"/>
                  </a:lnTo>
                  <a:lnTo>
                    <a:pt x="22957" y="1487"/>
                  </a:lnTo>
                  <a:lnTo>
                    <a:pt x="22852" y="1395"/>
                  </a:lnTo>
                  <a:lnTo>
                    <a:pt x="22720" y="1316"/>
                  </a:lnTo>
                  <a:lnTo>
                    <a:pt x="22562" y="1224"/>
                  </a:lnTo>
                  <a:lnTo>
                    <a:pt x="22391" y="1145"/>
                  </a:lnTo>
                  <a:lnTo>
                    <a:pt x="22181" y="1066"/>
                  </a:lnTo>
                  <a:lnTo>
                    <a:pt x="21944" y="987"/>
                  </a:lnTo>
                  <a:lnTo>
                    <a:pt x="21695" y="921"/>
                  </a:lnTo>
                  <a:lnTo>
                    <a:pt x="21116" y="777"/>
                  </a:lnTo>
                  <a:lnTo>
                    <a:pt x="20446" y="645"/>
                  </a:lnTo>
                  <a:lnTo>
                    <a:pt x="19709" y="514"/>
                  </a:lnTo>
                  <a:lnTo>
                    <a:pt x="18881" y="409"/>
                  </a:lnTo>
                  <a:lnTo>
                    <a:pt x="18000" y="303"/>
                  </a:lnTo>
                  <a:lnTo>
                    <a:pt x="17040" y="211"/>
                  </a:lnTo>
                  <a:lnTo>
                    <a:pt x="16041" y="146"/>
                  </a:lnTo>
                  <a:lnTo>
                    <a:pt x="14976" y="80"/>
                  </a:lnTo>
                  <a:lnTo>
                    <a:pt x="13872" y="40"/>
                  </a:lnTo>
                  <a:lnTo>
                    <a:pt x="12715" y="14"/>
                  </a:lnTo>
                  <a:lnTo>
                    <a:pt x="11544" y="1"/>
                  </a:lnTo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>
              <a:off x="4240915" y="2618250"/>
              <a:ext cx="196502" cy="783610"/>
            </a:xfrm>
            <a:custGeom>
              <a:avLst/>
              <a:gdLst/>
              <a:ahLst/>
              <a:cxnLst/>
              <a:rect l="l" t="t" r="r" b="b"/>
              <a:pathLst>
                <a:path w="4339" h="17303" extrusionOk="0">
                  <a:moveTo>
                    <a:pt x="0" y="0"/>
                  </a:moveTo>
                  <a:lnTo>
                    <a:pt x="0" y="15133"/>
                  </a:lnTo>
                  <a:lnTo>
                    <a:pt x="13" y="15357"/>
                  </a:lnTo>
                  <a:lnTo>
                    <a:pt x="53" y="15567"/>
                  </a:lnTo>
                  <a:lnTo>
                    <a:pt x="105" y="15778"/>
                  </a:lnTo>
                  <a:lnTo>
                    <a:pt x="171" y="15975"/>
                  </a:lnTo>
                  <a:lnTo>
                    <a:pt x="263" y="16172"/>
                  </a:lnTo>
                  <a:lnTo>
                    <a:pt x="382" y="16343"/>
                  </a:lnTo>
                  <a:lnTo>
                    <a:pt x="500" y="16514"/>
                  </a:lnTo>
                  <a:lnTo>
                    <a:pt x="644" y="16672"/>
                  </a:lnTo>
                  <a:lnTo>
                    <a:pt x="789" y="16803"/>
                  </a:lnTo>
                  <a:lnTo>
                    <a:pt x="960" y="16935"/>
                  </a:lnTo>
                  <a:lnTo>
                    <a:pt x="1144" y="17040"/>
                  </a:lnTo>
                  <a:lnTo>
                    <a:pt x="1328" y="17132"/>
                  </a:lnTo>
                  <a:lnTo>
                    <a:pt x="1525" y="17198"/>
                  </a:lnTo>
                  <a:lnTo>
                    <a:pt x="1736" y="17263"/>
                  </a:lnTo>
                  <a:lnTo>
                    <a:pt x="1959" y="17290"/>
                  </a:lnTo>
                  <a:lnTo>
                    <a:pt x="2170" y="17303"/>
                  </a:lnTo>
                  <a:lnTo>
                    <a:pt x="2393" y="17290"/>
                  </a:lnTo>
                  <a:lnTo>
                    <a:pt x="2617" y="17263"/>
                  </a:lnTo>
                  <a:lnTo>
                    <a:pt x="2827" y="17198"/>
                  </a:lnTo>
                  <a:lnTo>
                    <a:pt x="3024" y="17132"/>
                  </a:lnTo>
                  <a:lnTo>
                    <a:pt x="3208" y="17040"/>
                  </a:lnTo>
                  <a:lnTo>
                    <a:pt x="3392" y="16935"/>
                  </a:lnTo>
                  <a:lnTo>
                    <a:pt x="3550" y="16803"/>
                  </a:lnTo>
                  <a:lnTo>
                    <a:pt x="3708" y="16672"/>
                  </a:lnTo>
                  <a:lnTo>
                    <a:pt x="3853" y="16514"/>
                  </a:lnTo>
                  <a:lnTo>
                    <a:pt x="3971" y="16343"/>
                  </a:lnTo>
                  <a:lnTo>
                    <a:pt x="4089" y="16172"/>
                  </a:lnTo>
                  <a:lnTo>
                    <a:pt x="4168" y="15975"/>
                  </a:lnTo>
                  <a:lnTo>
                    <a:pt x="4247" y="15778"/>
                  </a:lnTo>
                  <a:lnTo>
                    <a:pt x="4300" y="15567"/>
                  </a:lnTo>
                  <a:lnTo>
                    <a:pt x="4339" y="15357"/>
                  </a:lnTo>
                  <a:lnTo>
                    <a:pt x="4339" y="15133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>
              <a:off x="4267680" y="2799264"/>
              <a:ext cx="143561" cy="571664"/>
            </a:xfrm>
            <a:custGeom>
              <a:avLst/>
              <a:gdLst/>
              <a:ahLst/>
              <a:cxnLst/>
              <a:rect l="l" t="t" r="r" b="b"/>
              <a:pathLst>
                <a:path w="3170" h="12623" extrusionOk="0">
                  <a:moveTo>
                    <a:pt x="1" y="0"/>
                  </a:moveTo>
                  <a:lnTo>
                    <a:pt x="1" y="11031"/>
                  </a:lnTo>
                  <a:lnTo>
                    <a:pt x="14" y="11202"/>
                  </a:lnTo>
                  <a:lnTo>
                    <a:pt x="27" y="11347"/>
                  </a:lnTo>
                  <a:lnTo>
                    <a:pt x="67" y="11505"/>
                  </a:lnTo>
                  <a:lnTo>
                    <a:pt x="119" y="11649"/>
                  </a:lnTo>
                  <a:lnTo>
                    <a:pt x="198" y="11794"/>
                  </a:lnTo>
                  <a:lnTo>
                    <a:pt x="277" y="11925"/>
                  </a:lnTo>
                  <a:lnTo>
                    <a:pt x="369" y="12044"/>
                  </a:lnTo>
                  <a:lnTo>
                    <a:pt x="461" y="12149"/>
                  </a:lnTo>
                  <a:lnTo>
                    <a:pt x="579" y="12254"/>
                  </a:lnTo>
                  <a:lnTo>
                    <a:pt x="698" y="12346"/>
                  </a:lnTo>
                  <a:lnTo>
                    <a:pt x="829" y="12425"/>
                  </a:lnTo>
                  <a:lnTo>
                    <a:pt x="974" y="12491"/>
                  </a:lnTo>
                  <a:lnTo>
                    <a:pt x="1118" y="12543"/>
                  </a:lnTo>
                  <a:lnTo>
                    <a:pt x="1263" y="12583"/>
                  </a:lnTo>
                  <a:lnTo>
                    <a:pt x="1421" y="12609"/>
                  </a:lnTo>
                  <a:lnTo>
                    <a:pt x="1579" y="12622"/>
                  </a:lnTo>
                  <a:lnTo>
                    <a:pt x="1750" y="12609"/>
                  </a:lnTo>
                  <a:lnTo>
                    <a:pt x="1907" y="12583"/>
                  </a:lnTo>
                  <a:lnTo>
                    <a:pt x="2052" y="12543"/>
                  </a:lnTo>
                  <a:lnTo>
                    <a:pt x="2197" y="12491"/>
                  </a:lnTo>
                  <a:lnTo>
                    <a:pt x="2341" y="12425"/>
                  </a:lnTo>
                  <a:lnTo>
                    <a:pt x="2473" y="12346"/>
                  </a:lnTo>
                  <a:lnTo>
                    <a:pt x="2591" y="12254"/>
                  </a:lnTo>
                  <a:lnTo>
                    <a:pt x="2709" y="12149"/>
                  </a:lnTo>
                  <a:lnTo>
                    <a:pt x="2801" y="12044"/>
                  </a:lnTo>
                  <a:lnTo>
                    <a:pt x="2893" y="11925"/>
                  </a:lnTo>
                  <a:lnTo>
                    <a:pt x="2972" y="11794"/>
                  </a:lnTo>
                  <a:lnTo>
                    <a:pt x="3038" y="11649"/>
                  </a:lnTo>
                  <a:lnTo>
                    <a:pt x="3091" y="11505"/>
                  </a:lnTo>
                  <a:lnTo>
                    <a:pt x="3130" y="11347"/>
                  </a:lnTo>
                  <a:lnTo>
                    <a:pt x="3156" y="11202"/>
                  </a:lnTo>
                  <a:lnTo>
                    <a:pt x="3170" y="11031"/>
                  </a:lnTo>
                  <a:lnTo>
                    <a:pt x="31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8"/>
            <p:cNvSpPr/>
            <p:nvPr/>
          </p:nvSpPr>
          <p:spPr>
            <a:xfrm>
              <a:off x="4206360" y="2579529"/>
              <a:ext cx="265611" cy="38766"/>
            </a:xfrm>
            <a:custGeom>
              <a:avLst/>
              <a:gdLst/>
              <a:ahLst/>
              <a:cxnLst/>
              <a:rect l="l" t="t" r="r" b="b"/>
              <a:pathLst>
                <a:path w="5865" h="856" extrusionOk="0">
                  <a:moveTo>
                    <a:pt x="356" y="1"/>
                  </a:moveTo>
                  <a:lnTo>
                    <a:pt x="277" y="27"/>
                  </a:lnTo>
                  <a:lnTo>
                    <a:pt x="198" y="66"/>
                  </a:lnTo>
                  <a:lnTo>
                    <a:pt x="132" y="119"/>
                  </a:lnTo>
                  <a:lnTo>
                    <a:pt x="80" y="185"/>
                  </a:lnTo>
                  <a:lnTo>
                    <a:pt x="40" y="264"/>
                  </a:lnTo>
                  <a:lnTo>
                    <a:pt x="14" y="343"/>
                  </a:lnTo>
                  <a:lnTo>
                    <a:pt x="1" y="421"/>
                  </a:lnTo>
                  <a:lnTo>
                    <a:pt x="14" y="513"/>
                  </a:lnTo>
                  <a:lnTo>
                    <a:pt x="40" y="592"/>
                  </a:lnTo>
                  <a:lnTo>
                    <a:pt x="80" y="671"/>
                  </a:lnTo>
                  <a:lnTo>
                    <a:pt x="132" y="737"/>
                  </a:lnTo>
                  <a:lnTo>
                    <a:pt x="198" y="790"/>
                  </a:lnTo>
                  <a:lnTo>
                    <a:pt x="277" y="829"/>
                  </a:lnTo>
                  <a:lnTo>
                    <a:pt x="356" y="855"/>
                  </a:lnTo>
                  <a:lnTo>
                    <a:pt x="5523" y="855"/>
                  </a:lnTo>
                  <a:lnTo>
                    <a:pt x="5602" y="829"/>
                  </a:lnTo>
                  <a:lnTo>
                    <a:pt x="5681" y="790"/>
                  </a:lnTo>
                  <a:lnTo>
                    <a:pt x="5746" y="737"/>
                  </a:lnTo>
                  <a:lnTo>
                    <a:pt x="5799" y="671"/>
                  </a:lnTo>
                  <a:lnTo>
                    <a:pt x="5838" y="592"/>
                  </a:lnTo>
                  <a:lnTo>
                    <a:pt x="5865" y="513"/>
                  </a:lnTo>
                  <a:lnTo>
                    <a:pt x="5865" y="421"/>
                  </a:lnTo>
                  <a:lnTo>
                    <a:pt x="5865" y="343"/>
                  </a:lnTo>
                  <a:lnTo>
                    <a:pt x="5838" y="264"/>
                  </a:lnTo>
                  <a:lnTo>
                    <a:pt x="5799" y="185"/>
                  </a:lnTo>
                  <a:lnTo>
                    <a:pt x="5746" y="119"/>
                  </a:lnTo>
                  <a:lnTo>
                    <a:pt x="5681" y="66"/>
                  </a:lnTo>
                  <a:lnTo>
                    <a:pt x="5602" y="27"/>
                  </a:lnTo>
                  <a:lnTo>
                    <a:pt x="5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8"/>
            <p:cNvSpPr/>
            <p:nvPr/>
          </p:nvSpPr>
          <p:spPr>
            <a:xfrm>
              <a:off x="4566623" y="2618250"/>
              <a:ext cx="197136" cy="783610"/>
            </a:xfrm>
            <a:custGeom>
              <a:avLst/>
              <a:gdLst/>
              <a:ahLst/>
              <a:cxnLst/>
              <a:rect l="l" t="t" r="r" b="b"/>
              <a:pathLst>
                <a:path w="4353" h="17303" extrusionOk="0">
                  <a:moveTo>
                    <a:pt x="0" y="0"/>
                  </a:moveTo>
                  <a:lnTo>
                    <a:pt x="0" y="15133"/>
                  </a:lnTo>
                  <a:lnTo>
                    <a:pt x="13" y="15357"/>
                  </a:lnTo>
                  <a:lnTo>
                    <a:pt x="53" y="15567"/>
                  </a:lnTo>
                  <a:lnTo>
                    <a:pt x="105" y="15778"/>
                  </a:lnTo>
                  <a:lnTo>
                    <a:pt x="171" y="15975"/>
                  </a:lnTo>
                  <a:lnTo>
                    <a:pt x="263" y="16172"/>
                  </a:lnTo>
                  <a:lnTo>
                    <a:pt x="381" y="16343"/>
                  </a:lnTo>
                  <a:lnTo>
                    <a:pt x="500" y="16514"/>
                  </a:lnTo>
                  <a:lnTo>
                    <a:pt x="644" y="16672"/>
                  </a:lnTo>
                  <a:lnTo>
                    <a:pt x="802" y="16803"/>
                  </a:lnTo>
                  <a:lnTo>
                    <a:pt x="960" y="16935"/>
                  </a:lnTo>
                  <a:lnTo>
                    <a:pt x="1144" y="17040"/>
                  </a:lnTo>
                  <a:lnTo>
                    <a:pt x="1328" y="17132"/>
                  </a:lnTo>
                  <a:lnTo>
                    <a:pt x="1525" y="17198"/>
                  </a:lnTo>
                  <a:lnTo>
                    <a:pt x="1736" y="17263"/>
                  </a:lnTo>
                  <a:lnTo>
                    <a:pt x="1959" y="17290"/>
                  </a:lnTo>
                  <a:lnTo>
                    <a:pt x="2169" y="17303"/>
                  </a:lnTo>
                  <a:lnTo>
                    <a:pt x="2393" y="17290"/>
                  </a:lnTo>
                  <a:lnTo>
                    <a:pt x="2617" y="17263"/>
                  </a:lnTo>
                  <a:lnTo>
                    <a:pt x="2827" y="17198"/>
                  </a:lnTo>
                  <a:lnTo>
                    <a:pt x="3024" y="17132"/>
                  </a:lnTo>
                  <a:lnTo>
                    <a:pt x="3208" y="17040"/>
                  </a:lnTo>
                  <a:lnTo>
                    <a:pt x="3392" y="16935"/>
                  </a:lnTo>
                  <a:lnTo>
                    <a:pt x="3550" y="16803"/>
                  </a:lnTo>
                  <a:lnTo>
                    <a:pt x="3708" y="16672"/>
                  </a:lnTo>
                  <a:lnTo>
                    <a:pt x="3852" y="16514"/>
                  </a:lnTo>
                  <a:lnTo>
                    <a:pt x="3971" y="16343"/>
                  </a:lnTo>
                  <a:lnTo>
                    <a:pt x="4089" y="16172"/>
                  </a:lnTo>
                  <a:lnTo>
                    <a:pt x="4181" y="15975"/>
                  </a:lnTo>
                  <a:lnTo>
                    <a:pt x="4247" y="15778"/>
                  </a:lnTo>
                  <a:lnTo>
                    <a:pt x="4299" y="15567"/>
                  </a:lnTo>
                  <a:lnTo>
                    <a:pt x="4339" y="15357"/>
                  </a:lnTo>
                  <a:lnTo>
                    <a:pt x="4352" y="15133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8"/>
            <p:cNvSpPr/>
            <p:nvPr/>
          </p:nvSpPr>
          <p:spPr>
            <a:xfrm>
              <a:off x="4593387" y="3096350"/>
              <a:ext cx="143561" cy="274578"/>
            </a:xfrm>
            <a:custGeom>
              <a:avLst/>
              <a:gdLst/>
              <a:ahLst/>
              <a:cxnLst/>
              <a:rect l="l" t="t" r="r" b="b"/>
              <a:pathLst>
                <a:path w="3170" h="6063" extrusionOk="0">
                  <a:moveTo>
                    <a:pt x="1" y="1"/>
                  </a:moveTo>
                  <a:lnTo>
                    <a:pt x="1" y="4471"/>
                  </a:lnTo>
                  <a:lnTo>
                    <a:pt x="14" y="4642"/>
                  </a:lnTo>
                  <a:lnTo>
                    <a:pt x="40" y="4787"/>
                  </a:lnTo>
                  <a:lnTo>
                    <a:pt x="66" y="4945"/>
                  </a:lnTo>
                  <a:lnTo>
                    <a:pt x="132" y="5089"/>
                  </a:lnTo>
                  <a:lnTo>
                    <a:pt x="198" y="5234"/>
                  </a:lnTo>
                  <a:lnTo>
                    <a:pt x="277" y="5365"/>
                  </a:lnTo>
                  <a:lnTo>
                    <a:pt x="369" y="5484"/>
                  </a:lnTo>
                  <a:lnTo>
                    <a:pt x="461" y="5589"/>
                  </a:lnTo>
                  <a:lnTo>
                    <a:pt x="579" y="5694"/>
                  </a:lnTo>
                  <a:lnTo>
                    <a:pt x="698" y="5786"/>
                  </a:lnTo>
                  <a:lnTo>
                    <a:pt x="829" y="5865"/>
                  </a:lnTo>
                  <a:lnTo>
                    <a:pt x="974" y="5931"/>
                  </a:lnTo>
                  <a:lnTo>
                    <a:pt x="1118" y="5983"/>
                  </a:lnTo>
                  <a:lnTo>
                    <a:pt x="1263" y="6023"/>
                  </a:lnTo>
                  <a:lnTo>
                    <a:pt x="1421" y="6049"/>
                  </a:lnTo>
                  <a:lnTo>
                    <a:pt x="1578" y="6062"/>
                  </a:lnTo>
                  <a:lnTo>
                    <a:pt x="1749" y="6049"/>
                  </a:lnTo>
                  <a:lnTo>
                    <a:pt x="1907" y="6023"/>
                  </a:lnTo>
                  <a:lnTo>
                    <a:pt x="2052" y="5983"/>
                  </a:lnTo>
                  <a:lnTo>
                    <a:pt x="2196" y="5931"/>
                  </a:lnTo>
                  <a:lnTo>
                    <a:pt x="2341" y="5865"/>
                  </a:lnTo>
                  <a:lnTo>
                    <a:pt x="2473" y="5786"/>
                  </a:lnTo>
                  <a:lnTo>
                    <a:pt x="2591" y="5694"/>
                  </a:lnTo>
                  <a:lnTo>
                    <a:pt x="2709" y="5589"/>
                  </a:lnTo>
                  <a:lnTo>
                    <a:pt x="2801" y="5484"/>
                  </a:lnTo>
                  <a:lnTo>
                    <a:pt x="2893" y="5365"/>
                  </a:lnTo>
                  <a:lnTo>
                    <a:pt x="2972" y="5234"/>
                  </a:lnTo>
                  <a:lnTo>
                    <a:pt x="3038" y="5089"/>
                  </a:lnTo>
                  <a:lnTo>
                    <a:pt x="3104" y="4945"/>
                  </a:lnTo>
                  <a:lnTo>
                    <a:pt x="3130" y="4787"/>
                  </a:lnTo>
                  <a:lnTo>
                    <a:pt x="3156" y="4642"/>
                  </a:lnTo>
                  <a:lnTo>
                    <a:pt x="3169" y="4471"/>
                  </a:lnTo>
                  <a:lnTo>
                    <a:pt x="3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8"/>
            <p:cNvSpPr/>
            <p:nvPr/>
          </p:nvSpPr>
          <p:spPr>
            <a:xfrm>
              <a:off x="4532657" y="2579529"/>
              <a:ext cx="265022" cy="38766"/>
            </a:xfrm>
            <a:custGeom>
              <a:avLst/>
              <a:gdLst/>
              <a:ahLst/>
              <a:cxnLst/>
              <a:rect l="l" t="t" r="r" b="b"/>
              <a:pathLst>
                <a:path w="5852" h="856" extrusionOk="0">
                  <a:moveTo>
                    <a:pt x="343" y="1"/>
                  </a:moveTo>
                  <a:lnTo>
                    <a:pt x="264" y="27"/>
                  </a:lnTo>
                  <a:lnTo>
                    <a:pt x="185" y="66"/>
                  </a:lnTo>
                  <a:lnTo>
                    <a:pt x="119" y="119"/>
                  </a:lnTo>
                  <a:lnTo>
                    <a:pt x="66" y="185"/>
                  </a:lnTo>
                  <a:lnTo>
                    <a:pt x="27" y="264"/>
                  </a:lnTo>
                  <a:lnTo>
                    <a:pt x="1" y="343"/>
                  </a:lnTo>
                  <a:lnTo>
                    <a:pt x="1" y="421"/>
                  </a:lnTo>
                  <a:lnTo>
                    <a:pt x="1" y="513"/>
                  </a:lnTo>
                  <a:lnTo>
                    <a:pt x="27" y="592"/>
                  </a:lnTo>
                  <a:lnTo>
                    <a:pt x="66" y="671"/>
                  </a:lnTo>
                  <a:lnTo>
                    <a:pt x="119" y="737"/>
                  </a:lnTo>
                  <a:lnTo>
                    <a:pt x="185" y="790"/>
                  </a:lnTo>
                  <a:lnTo>
                    <a:pt x="264" y="829"/>
                  </a:lnTo>
                  <a:lnTo>
                    <a:pt x="343" y="855"/>
                  </a:lnTo>
                  <a:lnTo>
                    <a:pt x="5510" y="855"/>
                  </a:lnTo>
                  <a:lnTo>
                    <a:pt x="5589" y="829"/>
                  </a:lnTo>
                  <a:lnTo>
                    <a:pt x="5667" y="790"/>
                  </a:lnTo>
                  <a:lnTo>
                    <a:pt x="5733" y="737"/>
                  </a:lnTo>
                  <a:lnTo>
                    <a:pt x="5786" y="671"/>
                  </a:lnTo>
                  <a:lnTo>
                    <a:pt x="5825" y="592"/>
                  </a:lnTo>
                  <a:lnTo>
                    <a:pt x="5851" y="513"/>
                  </a:lnTo>
                  <a:lnTo>
                    <a:pt x="5851" y="421"/>
                  </a:lnTo>
                  <a:lnTo>
                    <a:pt x="5851" y="343"/>
                  </a:lnTo>
                  <a:lnTo>
                    <a:pt x="5825" y="264"/>
                  </a:lnTo>
                  <a:lnTo>
                    <a:pt x="5786" y="185"/>
                  </a:lnTo>
                  <a:lnTo>
                    <a:pt x="5733" y="119"/>
                  </a:lnTo>
                  <a:lnTo>
                    <a:pt x="5667" y="66"/>
                  </a:lnTo>
                  <a:lnTo>
                    <a:pt x="5589" y="27"/>
                  </a:lnTo>
                  <a:lnTo>
                    <a:pt x="55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8"/>
            <p:cNvSpPr/>
            <p:nvPr/>
          </p:nvSpPr>
          <p:spPr>
            <a:xfrm>
              <a:off x="4875030" y="2618250"/>
              <a:ext cx="196548" cy="783610"/>
            </a:xfrm>
            <a:custGeom>
              <a:avLst/>
              <a:gdLst/>
              <a:ahLst/>
              <a:cxnLst/>
              <a:rect l="l" t="t" r="r" b="b"/>
              <a:pathLst>
                <a:path w="4340" h="17303" extrusionOk="0">
                  <a:moveTo>
                    <a:pt x="1" y="0"/>
                  </a:moveTo>
                  <a:lnTo>
                    <a:pt x="1" y="15133"/>
                  </a:lnTo>
                  <a:lnTo>
                    <a:pt x="14" y="15357"/>
                  </a:lnTo>
                  <a:lnTo>
                    <a:pt x="40" y="15567"/>
                  </a:lnTo>
                  <a:lnTo>
                    <a:pt x="93" y="15778"/>
                  </a:lnTo>
                  <a:lnTo>
                    <a:pt x="172" y="15975"/>
                  </a:lnTo>
                  <a:lnTo>
                    <a:pt x="264" y="16172"/>
                  </a:lnTo>
                  <a:lnTo>
                    <a:pt x="369" y="16343"/>
                  </a:lnTo>
                  <a:lnTo>
                    <a:pt x="500" y="16514"/>
                  </a:lnTo>
                  <a:lnTo>
                    <a:pt x="632" y="16672"/>
                  </a:lnTo>
                  <a:lnTo>
                    <a:pt x="790" y="16803"/>
                  </a:lnTo>
                  <a:lnTo>
                    <a:pt x="960" y="16935"/>
                  </a:lnTo>
                  <a:lnTo>
                    <a:pt x="1131" y="17040"/>
                  </a:lnTo>
                  <a:lnTo>
                    <a:pt x="1329" y="17132"/>
                  </a:lnTo>
                  <a:lnTo>
                    <a:pt x="1526" y="17198"/>
                  </a:lnTo>
                  <a:lnTo>
                    <a:pt x="1736" y="17263"/>
                  </a:lnTo>
                  <a:lnTo>
                    <a:pt x="1947" y="17290"/>
                  </a:lnTo>
                  <a:lnTo>
                    <a:pt x="2170" y="17303"/>
                  </a:lnTo>
                  <a:lnTo>
                    <a:pt x="2394" y="17290"/>
                  </a:lnTo>
                  <a:lnTo>
                    <a:pt x="2604" y="17263"/>
                  </a:lnTo>
                  <a:lnTo>
                    <a:pt x="2814" y="17198"/>
                  </a:lnTo>
                  <a:lnTo>
                    <a:pt x="3012" y="17132"/>
                  </a:lnTo>
                  <a:lnTo>
                    <a:pt x="3209" y="17040"/>
                  </a:lnTo>
                  <a:lnTo>
                    <a:pt x="3380" y="16935"/>
                  </a:lnTo>
                  <a:lnTo>
                    <a:pt x="3551" y="16803"/>
                  </a:lnTo>
                  <a:lnTo>
                    <a:pt x="3708" y="16672"/>
                  </a:lnTo>
                  <a:lnTo>
                    <a:pt x="3840" y="16514"/>
                  </a:lnTo>
                  <a:lnTo>
                    <a:pt x="3971" y="16343"/>
                  </a:lnTo>
                  <a:lnTo>
                    <a:pt x="4077" y="16172"/>
                  </a:lnTo>
                  <a:lnTo>
                    <a:pt x="4169" y="15975"/>
                  </a:lnTo>
                  <a:lnTo>
                    <a:pt x="4247" y="15778"/>
                  </a:lnTo>
                  <a:lnTo>
                    <a:pt x="4300" y="15567"/>
                  </a:lnTo>
                  <a:lnTo>
                    <a:pt x="4326" y="15357"/>
                  </a:lnTo>
                  <a:lnTo>
                    <a:pt x="4339" y="15133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8"/>
            <p:cNvSpPr/>
            <p:nvPr/>
          </p:nvSpPr>
          <p:spPr>
            <a:xfrm>
              <a:off x="4901841" y="2968957"/>
              <a:ext cx="142927" cy="401972"/>
            </a:xfrm>
            <a:custGeom>
              <a:avLst/>
              <a:gdLst/>
              <a:ahLst/>
              <a:cxnLst/>
              <a:rect l="l" t="t" r="r" b="b"/>
              <a:pathLst>
                <a:path w="3156" h="8876" extrusionOk="0">
                  <a:moveTo>
                    <a:pt x="0" y="0"/>
                  </a:moveTo>
                  <a:lnTo>
                    <a:pt x="0" y="7284"/>
                  </a:lnTo>
                  <a:lnTo>
                    <a:pt x="0" y="7455"/>
                  </a:lnTo>
                  <a:lnTo>
                    <a:pt x="27" y="7600"/>
                  </a:lnTo>
                  <a:lnTo>
                    <a:pt x="66" y="7758"/>
                  </a:lnTo>
                  <a:lnTo>
                    <a:pt x="119" y="7902"/>
                  </a:lnTo>
                  <a:lnTo>
                    <a:pt x="184" y="8047"/>
                  </a:lnTo>
                  <a:lnTo>
                    <a:pt x="263" y="8178"/>
                  </a:lnTo>
                  <a:lnTo>
                    <a:pt x="355" y="8297"/>
                  </a:lnTo>
                  <a:lnTo>
                    <a:pt x="461" y="8402"/>
                  </a:lnTo>
                  <a:lnTo>
                    <a:pt x="566" y="8507"/>
                  </a:lnTo>
                  <a:lnTo>
                    <a:pt x="697" y="8599"/>
                  </a:lnTo>
                  <a:lnTo>
                    <a:pt x="829" y="8678"/>
                  </a:lnTo>
                  <a:lnTo>
                    <a:pt x="960" y="8744"/>
                  </a:lnTo>
                  <a:lnTo>
                    <a:pt x="1105" y="8796"/>
                  </a:lnTo>
                  <a:lnTo>
                    <a:pt x="1263" y="8836"/>
                  </a:lnTo>
                  <a:lnTo>
                    <a:pt x="1420" y="8862"/>
                  </a:lnTo>
                  <a:lnTo>
                    <a:pt x="1578" y="8875"/>
                  </a:lnTo>
                  <a:lnTo>
                    <a:pt x="1736" y="8862"/>
                  </a:lnTo>
                  <a:lnTo>
                    <a:pt x="1894" y="8836"/>
                  </a:lnTo>
                  <a:lnTo>
                    <a:pt x="2051" y="8796"/>
                  </a:lnTo>
                  <a:lnTo>
                    <a:pt x="2196" y="8744"/>
                  </a:lnTo>
                  <a:lnTo>
                    <a:pt x="2327" y="8678"/>
                  </a:lnTo>
                  <a:lnTo>
                    <a:pt x="2459" y="8599"/>
                  </a:lnTo>
                  <a:lnTo>
                    <a:pt x="2590" y="8507"/>
                  </a:lnTo>
                  <a:lnTo>
                    <a:pt x="2696" y="8402"/>
                  </a:lnTo>
                  <a:lnTo>
                    <a:pt x="2801" y="8297"/>
                  </a:lnTo>
                  <a:lnTo>
                    <a:pt x="2893" y="8178"/>
                  </a:lnTo>
                  <a:lnTo>
                    <a:pt x="2972" y="8047"/>
                  </a:lnTo>
                  <a:lnTo>
                    <a:pt x="3037" y="7902"/>
                  </a:lnTo>
                  <a:lnTo>
                    <a:pt x="3090" y="7758"/>
                  </a:lnTo>
                  <a:lnTo>
                    <a:pt x="3130" y="7600"/>
                  </a:lnTo>
                  <a:lnTo>
                    <a:pt x="3156" y="7455"/>
                  </a:lnTo>
                  <a:lnTo>
                    <a:pt x="3156" y="7284"/>
                  </a:lnTo>
                  <a:lnTo>
                    <a:pt x="3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8"/>
            <p:cNvSpPr/>
            <p:nvPr/>
          </p:nvSpPr>
          <p:spPr>
            <a:xfrm>
              <a:off x="4840521" y="2579529"/>
              <a:ext cx="265611" cy="38766"/>
            </a:xfrm>
            <a:custGeom>
              <a:avLst/>
              <a:gdLst/>
              <a:ahLst/>
              <a:cxnLst/>
              <a:rect l="l" t="t" r="r" b="b"/>
              <a:pathLst>
                <a:path w="5865" h="856" extrusionOk="0">
                  <a:moveTo>
                    <a:pt x="342" y="1"/>
                  </a:moveTo>
                  <a:lnTo>
                    <a:pt x="263" y="27"/>
                  </a:lnTo>
                  <a:lnTo>
                    <a:pt x="184" y="66"/>
                  </a:lnTo>
                  <a:lnTo>
                    <a:pt x="132" y="119"/>
                  </a:lnTo>
                  <a:lnTo>
                    <a:pt x="79" y="185"/>
                  </a:lnTo>
                  <a:lnTo>
                    <a:pt x="40" y="264"/>
                  </a:lnTo>
                  <a:lnTo>
                    <a:pt x="13" y="343"/>
                  </a:lnTo>
                  <a:lnTo>
                    <a:pt x="0" y="421"/>
                  </a:lnTo>
                  <a:lnTo>
                    <a:pt x="13" y="513"/>
                  </a:lnTo>
                  <a:lnTo>
                    <a:pt x="40" y="592"/>
                  </a:lnTo>
                  <a:lnTo>
                    <a:pt x="79" y="671"/>
                  </a:lnTo>
                  <a:lnTo>
                    <a:pt x="132" y="737"/>
                  </a:lnTo>
                  <a:lnTo>
                    <a:pt x="184" y="790"/>
                  </a:lnTo>
                  <a:lnTo>
                    <a:pt x="263" y="829"/>
                  </a:lnTo>
                  <a:lnTo>
                    <a:pt x="342" y="855"/>
                  </a:lnTo>
                  <a:lnTo>
                    <a:pt x="5522" y="855"/>
                  </a:lnTo>
                  <a:lnTo>
                    <a:pt x="5601" y="829"/>
                  </a:lnTo>
                  <a:lnTo>
                    <a:pt x="5667" y="790"/>
                  </a:lnTo>
                  <a:lnTo>
                    <a:pt x="5733" y="737"/>
                  </a:lnTo>
                  <a:lnTo>
                    <a:pt x="5785" y="671"/>
                  </a:lnTo>
                  <a:lnTo>
                    <a:pt x="5825" y="592"/>
                  </a:lnTo>
                  <a:lnTo>
                    <a:pt x="5851" y="513"/>
                  </a:lnTo>
                  <a:lnTo>
                    <a:pt x="5864" y="421"/>
                  </a:lnTo>
                  <a:lnTo>
                    <a:pt x="5851" y="343"/>
                  </a:lnTo>
                  <a:lnTo>
                    <a:pt x="5825" y="264"/>
                  </a:lnTo>
                  <a:lnTo>
                    <a:pt x="5785" y="185"/>
                  </a:lnTo>
                  <a:lnTo>
                    <a:pt x="5733" y="119"/>
                  </a:lnTo>
                  <a:lnTo>
                    <a:pt x="5667" y="66"/>
                  </a:lnTo>
                  <a:lnTo>
                    <a:pt x="5601" y="27"/>
                  </a:lnTo>
                  <a:lnTo>
                    <a:pt x="55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" name="Google Shape;1007;p28"/>
          <p:cNvGrpSpPr/>
          <p:nvPr/>
        </p:nvGrpSpPr>
        <p:grpSpPr>
          <a:xfrm>
            <a:off x="636920" y="2412995"/>
            <a:ext cx="1167693" cy="1083141"/>
            <a:chOff x="457145" y="2529545"/>
            <a:chExt cx="1167693" cy="1083141"/>
          </a:xfrm>
        </p:grpSpPr>
        <p:sp>
          <p:nvSpPr>
            <p:cNvPr id="1008" name="Google Shape;1008;p28"/>
            <p:cNvSpPr/>
            <p:nvPr/>
          </p:nvSpPr>
          <p:spPr>
            <a:xfrm flipH="1">
              <a:off x="517875" y="3454859"/>
              <a:ext cx="1046232" cy="157827"/>
            </a:xfrm>
            <a:custGeom>
              <a:avLst/>
              <a:gdLst/>
              <a:ahLst/>
              <a:cxnLst/>
              <a:rect l="l" t="t" r="r" b="b"/>
              <a:pathLst>
                <a:path w="23102" h="3485" extrusionOk="0">
                  <a:moveTo>
                    <a:pt x="11544" y="1"/>
                  </a:moveTo>
                  <a:lnTo>
                    <a:pt x="10374" y="14"/>
                  </a:lnTo>
                  <a:lnTo>
                    <a:pt x="9217" y="40"/>
                  </a:lnTo>
                  <a:lnTo>
                    <a:pt x="8113" y="80"/>
                  </a:lnTo>
                  <a:lnTo>
                    <a:pt x="7061" y="132"/>
                  </a:lnTo>
                  <a:lnTo>
                    <a:pt x="6048" y="211"/>
                  </a:lnTo>
                  <a:lnTo>
                    <a:pt x="5089" y="303"/>
                  </a:lnTo>
                  <a:lnTo>
                    <a:pt x="4208" y="395"/>
                  </a:lnTo>
                  <a:lnTo>
                    <a:pt x="3393" y="513"/>
                  </a:lnTo>
                  <a:lnTo>
                    <a:pt x="2643" y="632"/>
                  </a:lnTo>
                  <a:lnTo>
                    <a:pt x="1973" y="763"/>
                  </a:lnTo>
                  <a:lnTo>
                    <a:pt x="1394" y="908"/>
                  </a:lnTo>
                  <a:lnTo>
                    <a:pt x="1144" y="987"/>
                  </a:lnTo>
                  <a:lnTo>
                    <a:pt x="908" y="1066"/>
                  </a:lnTo>
                  <a:lnTo>
                    <a:pt x="710" y="1145"/>
                  </a:lnTo>
                  <a:lnTo>
                    <a:pt x="526" y="1223"/>
                  </a:lnTo>
                  <a:lnTo>
                    <a:pt x="369" y="1302"/>
                  </a:lnTo>
                  <a:lnTo>
                    <a:pt x="237" y="1394"/>
                  </a:lnTo>
                  <a:lnTo>
                    <a:pt x="132" y="1473"/>
                  </a:lnTo>
                  <a:lnTo>
                    <a:pt x="66" y="1565"/>
                  </a:lnTo>
                  <a:lnTo>
                    <a:pt x="14" y="1657"/>
                  </a:lnTo>
                  <a:lnTo>
                    <a:pt x="0" y="1736"/>
                  </a:lnTo>
                  <a:lnTo>
                    <a:pt x="14" y="1828"/>
                  </a:lnTo>
                  <a:lnTo>
                    <a:pt x="66" y="1920"/>
                  </a:lnTo>
                  <a:lnTo>
                    <a:pt x="132" y="2012"/>
                  </a:lnTo>
                  <a:lnTo>
                    <a:pt x="237" y="2091"/>
                  </a:lnTo>
                  <a:lnTo>
                    <a:pt x="369" y="2183"/>
                  </a:lnTo>
                  <a:lnTo>
                    <a:pt x="526" y="2262"/>
                  </a:lnTo>
                  <a:lnTo>
                    <a:pt x="710" y="2341"/>
                  </a:lnTo>
                  <a:lnTo>
                    <a:pt x="908" y="2420"/>
                  </a:lnTo>
                  <a:lnTo>
                    <a:pt x="1144" y="2499"/>
                  </a:lnTo>
                  <a:lnTo>
                    <a:pt x="1394" y="2578"/>
                  </a:lnTo>
                  <a:lnTo>
                    <a:pt x="1973" y="2722"/>
                  </a:lnTo>
                  <a:lnTo>
                    <a:pt x="2643" y="2854"/>
                  </a:lnTo>
                  <a:lnTo>
                    <a:pt x="3393" y="2972"/>
                  </a:lnTo>
                  <a:lnTo>
                    <a:pt x="4208" y="3090"/>
                  </a:lnTo>
                  <a:lnTo>
                    <a:pt x="5089" y="3182"/>
                  </a:lnTo>
                  <a:lnTo>
                    <a:pt x="6048" y="3275"/>
                  </a:lnTo>
                  <a:lnTo>
                    <a:pt x="7061" y="3353"/>
                  </a:lnTo>
                  <a:lnTo>
                    <a:pt x="8113" y="3406"/>
                  </a:lnTo>
                  <a:lnTo>
                    <a:pt x="9217" y="3445"/>
                  </a:lnTo>
                  <a:lnTo>
                    <a:pt x="10374" y="3472"/>
                  </a:lnTo>
                  <a:lnTo>
                    <a:pt x="11544" y="3485"/>
                  </a:lnTo>
                  <a:lnTo>
                    <a:pt x="12728" y="3472"/>
                  </a:lnTo>
                  <a:lnTo>
                    <a:pt x="13871" y="3445"/>
                  </a:lnTo>
                  <a:lnTo>
                    <a:pt x="14989" y="3406"/>
                  </a:lnTo>
                  <a:lnTo>
                    <a:pt x="16041" y="3353"/>
                  </a:lnTo>
                  <a:lnTo>
                    <a:pt x="17053" y="3275"/>
                  </a:lnTo>
                  <a:lnTo>
                    <a:pt x="18000" y="3182"/>
                  </a:lnTo>
                  <a:lnTo>
                    <a:pt x="18894" y="3090"/>
                  </a:lnTo>
                  <a:lnTo>
                    <a:pt x="19709" y="2972"/>
                  </a:lnTo>
                  <a:lnTo>
                    <a:pt x="20458" y="2854"/>
                  </a:lnTo>
                  <a:lnTo>
                    <a:pt x="21129" y="2722"/>
                  </a:lnTo>
                  <a:lnTo>
                    <a:pt x="21707" y="2578"/>
                  </a:lnTo>
                  <a:lnTo>
                    <a:pt x="21957" y="2499"/>
                  </a:lnTo>
                  <a:lnTo>
                    <a:pt x="22194" y="2420"/>
                  </a:lnTo>
                  <a:lnTo>
                    <a:pt x="22391" y="2341"/>
                  </a:lnTo>
                  <a:lnTo>
                    <a:pt x="22575" y="2262"/>
                  </a:lnTo>
                  <a:lnTo>
                    <a:pt x="22733" y="2183"/>
                  </a:lnTo>
                  <a:lnTo>
                    <a:pt x="22864" y="2091"/>
                  </a:lnTo>
                  <a:lnTo>
                    <a:pt x="22957" y="2012"/>
                  </a:lnTo>
                  <a:lnTo>
                    <a:pt x="23035" y="1920"/>
                  </a:lnTo>
                  <a:lnTo>
                    <a:pt x="23075" y="1828"/>
                  </a:lnTo>
                  <a:lnTo>
                    <a:pt x="23101" y="1736"/>
                  </a:lnTo>
                  <a:lnTo>
                    <a:pt x="23075" y="1657"/>
                  </a:lnTo>
                  <a:lnTo>
                    <a:pt x="23035" y="1565"/>
                  </a:lnTo>
                  <a:lnTo>
                    <a:pt x="22957" y="1473"/>
                  </a:lnTo>
                  <a:lnTo>
                    <a:pt x="22864" y="1394"/>
                  </a:lnTo>
                  <a:lnTo>
                    <a:pt x="22733" y="1302"/>
                  </a:lnTo>
                  <a:lnTo>
                    <a:pt x="22575" y="1223"/>
                  </a:lnTo>
                  <a:lnTo>
                    <a:pt x="22391" y="1145"/>
                  </a:lnTo>
                  <a:lnTo>
                    <a:pt x="22194" y="1066"/>
                  </a:lnTo>
                  <a:lnTo>
                    <a:pt x="21957" y="987"/>
                  </a:lnTo>
                  <a:lnTo>
                    <a:pt x="21707" y="908"/>
                  </a:lnTo>
                  <a:lnTo>
                    <a:pt x="21129" y="763"/>
                  </a:lnTo>
                  <a:lnTo>
                    <a:pt x="20458" y="632"/>
                  </a:lnTo>
                  <a:lnTo>
                    <a:pt x="19709" y="513"/>
                  </a:lnTo>
                  <a:lnTo>
                    <a:pt x="18894" y="395"/>
                  </a:lnTo>
                  <a:lnTo>
                    <a:pt x="18000" y="303"/>
                  </a:lnTo>
                  <a:lnTo>
                    <a:pt x="17053" y="211"/>
                  </a:lnTo>
                  <a:lnTo>
                    <a:pt x="16041" y="132"/>
                  </a:lnTo>
                  <a:lnTo>
                    <a:pt x="14989" y="80"/>
                  </a:lnTo>
                  <a:lnTo>
                    <a:pt x="13871" y="40"/>
                  </a:lnTo>
                  <a:lnTo>
                    <a:pt x="12728" y="14"/>
                  </a:lnTo>
                  <a:lnTo>
                    <a:pt x="1154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8"/>
            <p:cNvSpPr/>
            <p:nvPr/>
          </p:nvSpPr>
          <p:spPr>
            <a:xfrm flipH="1">
              <a:off x="517875" y="3454859"/>
              <a:ext cx="1046232" cy="157827"/>
            </a:xfrm>
            <a:custGeom>
              <a:avLst/>
              <a:gdLst/>
              <a:ahLst/>
              <a:cxnLst/>
              <a:rect l="l" t="t" r="r" b="b"/>
              <a:pathLst>
                <a:path w="23102" h="3485" fill="none" extrusionOk="0">
                  <a:moveTo>
                    <a:pt x="11544" y="1"/>
                  </a:moveTo>
                  <a:lnTo>
                    <a:pt x="11544" y="1"/>
                  </a:lnTo>
                  <a:lnTo>
                    <a:pt x="10374" y="14"/>
                  </a:lnTo>
                  <a:lnTo>
                    <a:pt x="9217" y="40"/>
                  </a:lnTo>
                  <a:lnTo>
                    <a:pt x="8113" y="80"/>
                  </a:lnTo>
                  <a:lnTo>
                    <a:pt x="7061" y="132"/>
                  </a:lnTo>
                  <a:lnTo>
                    <a:pt x="6048" y="211"/>
                  </a:lnTo>
                  <a:lnTo>
                    <a:pt x="5089" y="303"/>
                  </a:lnTo>
                  <a:lnTo>
                    <a:pt x="4208" y="395"/>
                  </a:lnTo>
                  <a:lnTo>
                    <a:pt x="3393" y="513"/>
                  </a:lnTo>
                  <a:lnTo>
                    <a:pt x="2643" y="632"/>
                  </a:lnTo>
                  <a:lnTo>
                    <a:pt x="1973" y="763"/>
                  </a:lnTo>
                  <a:lnTo>
                    <a:pt x="1394" y="908"/>
                  </a:lnTo>
                  <a:lnTo>
                    <a:pt x="1144" y="987"/>
                  </a:lnTo>
                  <a:lnTo>
                    <a:pt x="908" y="1066"/>
                  </a:lnTo>
                  <a:lnTo>
                    <a:pt x="710" y="1145"/>
                  </a:lnTo>
                  <a:lnTo>
                    <a:pt x="526" y="1223"/>
                  </a:lnTo>
                  <a:lnTo>
                    <a:pt x="369" y="1302"/>
                  </a:lnTo>
                  <a:lnTo>
                    <a:pt x="237" y="1394"/>
                  </a:lnTo>
                  <a:lnTo>
                    <a:pt x="132" y="1473"/>
                  </a:lnTo>
                  <a:lnTo>
                    <a:pt x="66" y="1565"/>
                  </a:lnTo>
                  <a:lnTo>
                    <a:pt x="14" y="1657"/>
                  </a:lnTo>
                  <a:lnTo>
                    <a:pt x="0" y="1736"/>
                  </a:lnTo>
                  <a:lnTo>
                    <a:pt x="0" y="1736"/>
                  </a:lnTo>
                  <a:lnTo>
                    <a:pt x="14" y="1828"/>
                  </a:lnTo>
                  <a:lnTo>
                    <a:pt x="66" y="1920"/>
                  </a:lnTo>
                  <a:lnTo>
                    <a:pt x="132" y="2012"/>
                  </a:lnTo>
                  <a:lnTo>
                    <a:pt x="237" y="2091"/>
                  </a:lnTo>
                  <a:lnTo>
                    <a:pt x="369" y="2183"/>
                  </a:lnTo>
                  <a:lnTo>
                    <a:pt x="526" y="2262"/>
                  </a:lnTo>
                  <a:lnTo>
                    <a:pt x="710" y="2341"/>
                  </a:lnTo>
                  <a:lnTo>
                    <a:pt x="908" y="2420"/>
                  </a:lnTo>
                  <a:lnTo>
                    <a:pt x="1144" y="2499"/>
                  </a:lnTo>
                  <a:lnTo>
                    <a:pt x="1394" y="2578"/>
                  </a:lnTo>
                  <a:lnTo>
                    <a:pt x="1973" y="2722"/>
                  </a:lnTo>
                  <a:lnTo>
                    <a:pt x="2643" y="2854"/>
                  </a:lnTo>
                  <a:lnTo>
                    <a:pt x="3393" y="2972"/>
                  </a:lnTo>
                  <a:lnTo>
                    <a:pt x="4208" y="3090"/>
                  </a:lnTo>
                  <a:lnTo>
                    <a:pt x="5089" y="3182"/>
                  </a:lnTo>
                  <a:lnTo>
                    <a:pt x="6048" y="3275"/>
                  </a:lnTo>
                  <a:lnTo>
                    <a:pt x="7061" y="3353"/>
                  </a:lnTo>
                  <a:lnTo>
                    <a:pt x="8113" y="3406"/>
                  </a:lnTo>
                  <a:lnTo>
                    <a:pt x="9217" y="3445"/>
                  </a:lnTo>
                  <a:lnTo>
                    <a:pt x="10374" y="3472"/>
                  </a:lnTo>
                  <a:lnTo>
                    <a:pt x="11544" y="3485"/>
                  </a:lnTo>
                  <a:lnTo>
                    <a:pt x="11544" y="3485"/>
                  </a:lnTo>
                  <a:lnTo>
                    <a:pt x="12728" y="3472"/>
                  </a:lnTo>
                  <a:lnTo>
                    <a:pt x="13871" y="3445"/>
                  </a:lnTo>
                  <a:lnTo>
                    <a:pt x="14989" y="3406"/>
                  </a:lnTo>
                  <a:lnTo>
                    <a:pt x="16041" y="3353"/>
                  </a:lnTo>
                  <a:lnTo>
                    <a:pt x="17053" y="3275"/>
                  </a:lnTo>
                  <a:lnTo>
                    <a:pt x="18000" y="3182"/>
                  </a:lnTo>
                  <a:lnTo>
                    <a:pt x="18894" y="3090"/>
                  </a:lnTo>
                  <a:lnTo>
                    <a:pt x="19709" y="2972"/>
                  </a:lnTo>
                  <a:lnTo>
                    <a:pt x="20458" y="2854"/>
                  </a:lnTo>
                  <a:lnTo>
                    <a:pt x="21129" y="2722"/>
                  </a:lnTo>
                  <a:lnTo>
                    <a:pt x="21707" y="2578"/>
                  </a:lnTo>
                  <a:lnTo>
                    <a:pt x="21957" y="2499"/>
                  </a:lnTo>
                  <a:lnTo>
                    <a:pt x="22194" y="2420"/>
                  </a:lnTo>
                  <a:lnTo>
                    <a:pt x="22391" y="2341"/>
                  </a:lnTo>
                  <a:lnTo>
                    <a:pt x="22575" y="2262"/>
                  </a:lnTo>
                  <a:lnTo>
                    <a:pt x="22733" y="2183"/>
                  </a:lnTo>
                  <a:lnTo>
                    <a:pt x="22864" y="2091"/>
                  </a:lnTo>
                  <a:lnTo>
                    <a:pt x="22957" y="2012"/>
                  </a:lnTo>
                  <a:lnTo>
                    <a:pt x="23035" y="1920"/>
                  </a:lnTo>
                  <a:lnTo>
                    <a:pt x="23075" y="1828"/>
                  </a:lnTo>
                  <a:lnTo>
                    <a:pt x="23101" y="1736"/>
                  </a:lnTo>
                  <a:lnTo>
                    <a:pt x="23101" y="1736"/>
                  </a:lnTo>
                  <a:lnTo>
                    <a:pt x="23075" y="1657"/>
                  </a:lnTo>
                  <a:lnTo>
                    <a:pt x="23035" y="1565"/>
                  </a:lnTo>
                  <a:lnTo>
                    <a:pt x="22957" y="1473"/>
                  </a:lnTo>
                  <a:lnTo>
                    <a:pt x="22864" y="1394"/>
                  </a:lnTo>
                  <a:lnTo>
                    <a:pt x="22733" y="1302"/>
                  </a:lnTo>
                  <a:lnTo>
                    <a:pt x="22575" y="1223"/>
                  </a:lnTo>
                  <a:lnTo>
                    <a:pt x="22391" y="1145"/>
                  </a:lnTo>
                  <a:lnTo>
                    <a:pt x="22194" y="1066"/>
                  </a:lnTo>
                  <a:lnTo>
                    <a:pt x="21957" y="987"/>
                  </a:lnTo>
                  <a:lnTo>
                    <a:pt x="21707" y="908"/>
                  </a:lnTo>
                  <a:lnTo>
                    <a:pt x="21129" y="763"/>
                  </a:lnTo>
                  <a:lnTo>
                    <a:pt x="20458" y="632"/>
                  </a:lnTo>
                  <a:lnTo>
                    <a:pt x="19709" y="513"/>
                  </a:lnTo>
                  <a:lnTo>
                    <a:pt x="18894" y="395"/>
                  </a:lnTo>
                  <a:lnTo>
                    <a:pt x="18000" y="303"/>
                  </a:lnTo>
                  <a:lnTo>
                    <a:pt x="17053" y="211"/>
                  </a:lnTo>
                  <a:lnTo>
                    <a:pt x="16041" y="132"/>
                  </a:lnTo>
                  <a:lnTo>
                    <a:pt x="14989" y="80"/>
                  </a:lnTo>
                  <a:lnTo>
                    <a:pt x="13871" y="40"/>
                  </a:lnTo>
                  <a:lnTo>
                    <a:pt x="12728" y="14"/>
                  </a:lnTo>
                  <a:lnTo>
                    <a:pt x="11544" y="1"/>
                  </a:lnTo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8"/>
            <p:cNvSpPr/>
            <p:nvPr/>
          </p:nvSpPr>
          <p:spPr>
            <a:xfrm flipH="1">
              <a:off x="457145" y="2917206"/>
              <a:ext cx="1167693" cy="289432"/>
            </a:xfrm>
            <a:custGeom>
              <a:avLst/>
              <a:gdLst/>
              <a:ahLst/>
              <a:cxnLst/>
              <a:rect l="l" t="t" r="r" b="b"/>
              <a:pathLst>
                <a:path w="25784" h="6391" extrusionOk="0">
                  <a:moveTo>
                    <a:pt x="2998" y="0"/>
                  </a:moveTo>
                  <a:lnTo>
                    <a:pt x="2696" y="13"/>
                  </a:lnTo>
                  <a:lnTo>
                    <a:pt x="2393" y="66"/>
                  </a:lnTo>
                  <a:lnTo>
                    <a:pt x="2104" y="132"/>
                  </a:lnTo>
                  <a:lnTo>
                    <a:pt x="1828" y="237"/>
                  </a:lnTo>
                  <a:lnTo>
                    <a:pt x="1565" y="355"/>
                  </a:lnTo>
                  <a:lnTo>
                    <a:pt x="1315" y="513"/>
                  </a:lnTo>
                  <a:lnTo>
                    <a:pt x="1092" y="684"/>
                  </a:lnTo>
                  <a:lnTo>
                    <a:pt x="881" y="881"/>
                  </a:lnTo>
                  <a:lnTo>
                    <a:pt x="684" y="1091"/>
                  </a:lnTo>
                  <a:lnTo>
                    <a:pt x="513" y="1315"/>
                  </a:lnTo>
                  <a:lnTo>
                    <a:pt x="368" y="1565"/>
                  </a:lnTo>
                  <a:lnTo>
                    <a:pt x="237" y="1828"/>
                  </a:lnTo>
                  <a:lnTo>
                    <a:pt x="132" y="2104"/>
                  </a:lnTo>
                  <a:lnTo>
                    <a:pt x="66" y="2393"/>
                  </a:lnTo>
                  <a:lnTo>
                    <a:pt x="13" y="2682"/>
                  </a:lnTo>
                  <a:lnTo>
                    <a:pt x="0" y="2998"/>
                  </a:lnTo>
                  <a:lnTo>
                    <a:pt x="13" y="3300"/>
                  </a:lnTo>
                  <a:lnTo>
                    <a:pt x="66" y="3616"/>
                  </a:lnTo>
                  <a:lnTo>
                    <a:pt x="132" y="3918"/>
                  </a:lnTo>
                  <a:lnTo>
                    <a:pt x="237" y="4221"/>
                  </a:lnTo>
                  <a:lnTo>
                    <a:pt x="368" y="4510"/>
                  </a:lnTo>
                  <a:lnTo>
                    <a:pt x="513" y="4799"/>
                  </a:lnTo>
                  <a:lnTo>
                    <a:pt x="684" y="5062"/>
                  </a:lnTo>
                  <a:lnTo>
                    <a:pt x="881" y="5312"/>
                  </a:lnTo>
                  <a:lnTo>
                    <a:pt x="1092" y="5535"/>
                  </a:lnTo>
                  <a:lnTo>
                    <a:pt x="1315" y="5746"/>
                  </a:lnTo>
                  <a:lnTo>
                    <a:pt x="1565" y="5930"/>
                  </a:lnTo>
                  <a:lnTo>
                    <a:pt x="1696" y="6009"/>
                  </a:lnTo>
                  <a:lnTo>
                    <a:pt x="1828" y="6088"/>
                  </a:lnTo>
                  <a:lnTo>
                    <a:pt x="1973" y="6153"/>
                  </a:lnTo>
                  <a:lnTo>
                    <a:pt x="2104" y="6219"/>
                  </a:lnTo>
                  <a:lnTo>
                    <a:pt x="2249" y="6259"/>
                  </a:lnTo>
                  <a:lnTo>
                    <a:pt x="2393" y="6311"/>
                  </a:lnTo>
                  <a:lnTo>
                    <a:pt x="2538" y="6337"/>
                  </a:lnTo>
                  <a:lnTo>
                    <a:pt x="2696" y="6364"/>
                  </a:lnTo>
                  <a:lnTo>
                    <a:pt x="2840" y="6377"/>
                  </a:lnTo>
                  <a:lnTo>
                    <a:pt x="2998" y="6390"/>
                  </a:lnTo>
                  <a:lnTo>
                    <a:pt x="22786" y="6390"/>
                  </a:lnTo>
                  <a:lnTo>
                    <a:pt x="22943" y="6377"/>
                  </a:lnTo>
                  <a:lnTo>
                    <a:pt x="23088" y="6364"/>
                  </a:lnTo>
                  <a:lnTo>
                    <a:pt x="23246" y="6337"/>
                  </a:lnTo>
                  <a:lnTo>
                    <a:pt x="23390" y="6311"/>
                  </a:lnTo>
                  <a:lnTo>
                    <a:pt x="23535" y="6259"/>
                  </a:lnTo>
                  <a:lnTo>
                    <a:pt x="23680" y="6219"/>
                  </a:lnTo>
                  <a:lnTo>
                    <a:pt x="23811" y="6153"/>
                  </a:lnTo>
                  <a:lnTo>
                    <a:pt x="23956" y="6088"/>
                  </a:lnTo>
                  <a:lnTo>
                    <a:pt x="24087" y="6009"/>
                  </a:lnTo>
                  <a:lnTo>
                    <a:pt x="24219" y="5930"/>
                  </a:lnTo>
                  <a:lnTo>
                    <a:pt x="24455" y="5746"/>
                  </a:lnTo>
                  <a:lnTo>
                    <a:pt x="24692" y="5535"/>
                  </a:lnTo>
                  <a:lnTo>
                    <a:pt x="24902" y="5312"/>
                  </a:lnTo>
                  <a:lnTo>
                    <a:pt x="25100" y="5062"/>
                  </a:lnTo>
                  <a:lnTo>
                    <a:pt x="25270" y="4799"/>
                  </a:lnTo>
                  <a:lnTo>
                    <a:pt x="25415" y="4510"/>
                  </a:lnTo>
                  <a:lnTo>
                    <a:pt x="25547" y="4221"/>
                  </a:lnTo>
                  <a:lnTo>
                    <a:pt x="25652" y="3918"/>
                  </a:lnTo>
                  <a:lnTo>
                    <a:pt x="25717" y="3616"/>
                  </a:lnTo>
                  <a:lnTo>
                    <a:pt x="25770" y="3300"/>
                  </a:lnTo>
                  <a:lnTo>
                    <a:pt x="25783" y="2998"/>
                  </a:lnTo>
                  <a:lnTo>
                    <a:pt x="25770" y="2682"/>
                  </a:lnTo>
                  <a:lnTo>
                    <a:pt x="25717" y="2393"/>
                  </a:lnTo>
                  <a:lnTo>
                    <a:pt x="25652" y="2104"/>
                  </a:lnTo>
                  <a:lnTo>
                    <a:pt x="25547" y="1828"/>
                  </a:lnTo>
                  <a:lnTo>
                    <a:pt x="25415" y="1565"/>
                  </a:lnTo>
                  <a:lnTo>
                    <a:pt x="25270" y="1315"/>
                  </a:lnTo>
                  <a:lnTo>
                    <a:pt x="25100" y="1091"/>
                  </a:lnTo>
                  <a:lnTo>
                    <a:pt x="24902" y="881"/>
                  </a:lnTo>
                  <a:lnTo>
                    <a:pt x="24692" y="684"/>
                  </a:lnTo>
                  <a:lnTo>
                    <a:pt x="24455" y="513"/>
                  </a:lnTo>
                  <a:lnTo>
                    <a:pt x="24219" y="355"/>
                  </a:lnTo>
                  <a:lnTo>
                    <a:pt x="23956" y="237"/>
                  </a:lnTo>
                  <a:lnTo>
                    <a:pt x="23680" y="132"/>
                  </a:lnTo>
                  <a:lnTo>
                    <a:pt x="23390" y="66"/>
                  </a:lnTo>
                  <a:lnTo>
                    <a:pt x="23088" y="13"/>
                  </a:lnTo>
                  <a:lnTo>
                    <a:pt x="22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8"/>
            <p:cNvSpPr/>
            <p:nvPr/>
          </p:nvSpPr>
          <p:spPr>
            <a:xfrm flipH="1">
              <a:off x="457145" y="2529545"/>
              <a:ext cx="1167693" cy="677093"/>
            </a:xfrm>
            <a:custGeom>
              <a:avLst/>
              <a:gdLst/>
              <a:ahLst/>
              <a:cxnLst/>
              <a:rect l="l" t="t" r="r" b="b"/>
              <a:pathLst>
                <a:path w="25784" h="14951" extrusionOk="0">
                  <a:moveTo>
                    <a:pt x="5181" y="1"/>
                  </a:moveTo>
                  <a:lnTo>
                    <a:pt x="5102" y="14"/>
                  </a:lnTo>
                  <a:lnTo>
                    <a:pt x="4957" y="67"/>
                  </a:lnTo>
                  <a:lnTo>
                    <a:pt x="4826" y="132"/>
                  </a:lnTo>
                  <a:lnTo>
                    <a:pt x="4707" y="238"/>
                  </a:lnTo>
                  <a:lnTo>
                    <a:pt x="4602" y="356"/>
                  </a:lnTo>
                  <a:lnTo>
                    <a:pt x="4536" y="487"/>
                  </a:lnTo>
                  <a:lnTo>
                    <a:pt x="4484" y="632"/>
                  </a:lnTo>
                  <a:lnTo>
                    <a:pt x="4471" y="711"/>
                  </a:lnTo>
                  <a:lnTo>
                    <a:pt x="4471" y="790"/>
                  </a:lnTo>
                  <a:lnTo>
                    <a:pt x="1894" y="8771"/>
                  </a:lnTo>
                  <a:lnTo>
                    <a:pt x="1683" y="8863"/>
                  </a:lnTo>
                  <a:lnTo>
                    <a:pt x="1486" y="8968"/>
                  </a:lnTo>
                  <a:lnTo>
                    <a:pt x="1302" y="9086"/>
                  </a:lnTo>
                  <a:lnTo>
                    <a:pt x="1131" y="9218"/>
                  </a:lnTo>
                  <a:lnTo>
                    <a:pt x="960" y="9362"/>
                  </a:lnTo>
                  <a:lnTo>
                    <a:pt x="802" y="9520"/>
                  </a:lnTo>
                  <a:lnTo>
                    <a:pt x="658" y="9678"/>
                  </a:lnTo>
                  <a:lnTo>
                    <a:pt x="526" y="9862"/>
                  </a:lnTo>
                  <a:lnTo>
                    <a:pt x="408" y="10046"/>
                  </a:lnTo>
                  <a:lnTo>
                    <a:pt x="303" y="10230"/>
                  </a:lnTo>
                  <a:lnTo>
                    <a:pt x="211" y="10440"/>
                  </a:lnTo>
                  <a:lnTo>
                    <a:pt x="145" y="10651"/>
                  </a:lnTo>
                  <a:lnTo>
                    <a:pt x="79" y="10861"/>
                  </a:lnTo>
                  <a:lnTo>
                    <a:pt x="40" y="11085"/>
                  </a:lnTo>
                  <a:lnTo>
                    <a:pt x="13" y="11321"/>
                  </a:lnTo>
                  <a:lnTo>
                    <a:pt x="0" y="11558"/>
                  </a:lnTo>
                  <a:lnTo>
                    <a:pt x="13" y="11860"/>
                  </a:lnTo>
                  <a:lnTo>
                    <a:pt x="66" y="12176"/>
                  </a:lnTo>
                  <a:lnTo>
                    <a:pt x="132" y="12478"/>
                  </a:lnTo>
                  <a:lnTo>
                    <a:pt x="237" y="12781"/>
                  </a:lnTo>
                  <a:lnTo>
                    <a:pt x="368" y="13070"/>
                  </a:lnTo>
                  <a:lnTo>
                    <a:pt x="513" y="13359"/>
                  </a:lnTo>
                  <a:lnTo>
                    <a:pt x="684" y="13622"/>
                  </a:lnTo>
                  <a:lnTo>
                    <a:pt x="881" y="13872"/>
                  </a:lnTo>
                  <a:lnTo>
                    <a:pt x="1092" y="14095"/>
                  </a:lnTo>
                  <a:lnTo>
                    <a:pt x="1315" y="14306"/>
                  </a:lnTo>
                  <a:lnTo>
                    <a:pt x="1565" y="14490"/>
                  </a:lnTo>
                  <a:lnTo>
                    <a:pt x="1696" y="14569"/>
                  </a:lnTo>
                  <a:lnTo>
                    <a:pt x="1828" y="14648"/>
                  </a:lnTo>
                  <a:lnTo>
                    <a:pt x="1973" y="14713"/>
                  </a:lnTo>
                  <a:lnTo>
                    <a:pt x="2104" y="14779"/>
                  </a:lnTo>
                  <a:lnTo>
                    <a:pt x="2249" y="14819"/>
                  </a:lnTo>
                  <a:lnTo>
                    <a:pt x="2393" y="14871"/>
                  </a:lnTo>
                  <a:lnTo>
                    <a:pt x="2538" y="14897"/>
                  </a:lnTo>
                  <a:lnTo>
                    <a:pt x="2696" y="14924"/>
                  </a:lnTo>
                  <a:lnTo>
                    <a:pt x="2840" y="14937"/>
                  </a:lnTo>
                  <a:lnTo>
                    <a:pt x="2998" y="14950"/>
                  </a:lnTo>
                  <a:lnTo>
                    <a:pt x="22786" y="14950"/>
                  </a:lnTo>
                  <a:lnTo>
                    <a:pt x="22930" y="14937"/>
                  </a:lnTo>
                  <a:lnTo>
                    <a:pt x="23075" y="14924"/>
                  </a:lnTo>
                  <a:lnTo>
                    <a:pt x="23219" y="14911"/>
                  </a:lnTo>
                  <a:lnTo>
                    <a:pt x="23364" y="14871"/>
                  </a:lnTo>
                  <a:lnTo>
                    <a:pt x="23495" y="14832"/>
                  </a:lnTo>
                  <a:lnTo>
                    <a:pt x="23640" y="14792"/>
                  </a:lnTo>
                  <a:lnTo>
                    <a:pt x="23903" y="14674"/>
                  </a:lnTo>
                  <a:lnTo>
                    <a:pt x="24153" y="14529"/>
                  </a:lnTo>
                  <a:lnTo>
                    <a:pt x="24390" y="14372"/>
                  </a:lnTo>
                  <a:lnTo>
                    <a:pt x="24613" y="14174"/>
                  </a:lnTo>
                  <a:lnTo>
                    <a:pt x="24823" y="13964"/>
                  </a:lnTo>
                  <a:lnTo>
                    <a:pt x="25007" y="13727"/>
                  </a:lnTo>
                  <a:lnTo>
                    <a:pt x="25178" y="13491"/>
                  </a:lnTo>
                  <a:lnTo>
                    <a:pt x="25336" y="13228"/>
                  </a:lnTo>
                  <a:lnTo>
                    <a:pt x="25468" y="12952"/>
                  </a:lnTo>
                  <a:lnTo>
                    <a:pt x="25586" y="12675"/>
                  </a:lnTo>
                  <a:lnTo>
                    <a:pt x="25665" y="12386"/>
                  </a:lnTo>
                  <a:lnTo>
                    <a:pt x="25731" y="12097"/>
                  </a:lnTo>
                  <a:lnTo>
                    <a:pt x="25770" y="11795"/>
                  </a:lnTo>
                  <a:lnTo>
                    <a:pt x="25783" y="11676"/>
                  </a:lnTo>
                  <a:lnTo>
                    <a:pt x="25783" y="777"/>
                  </a:lnTo>
                  <a:lnTo>
                    <a:pt x="25783" y="698"/>
                  </a:lnTo>
                  <a:lnTo>
                    <a:pt x="25770" y="619"/>
                  </a:lnTo>
                  <a:lnTo>
                    <a:pt x="25717" y="474"/>
                  </a:lnTo>
                  <a:lnTo>
                    <a:pt x="25652" y="343"/>
                  </a:lnTo>
                  <a:lnTo>
                    <a:pt x="25547" y="224"/>
                  </a:lnTo>
                  <a:lnTo>
                    <a:pt x="25428" y="132"/>
                  </a:lnTo>
                  <a:lnTo>
                    <a:pt x="25297" y="67"/>
                  </a:lnTo>
                  <a:lnTo>
                    <a:pt x="25152" y="14"/>
                  </a:lnTo>
                  <a:lnTo>
                    <a:pt x="250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8"/>
            <p:cNvSpPr/>
            <p:nvPr/>
          </p:nvSpPr>
          <p:spPr>
            <a:xfrm flipH="1">
              <a:off x="457145" y="2529545"/>
              <a:ext cx="1167693" cy="677093"/>
            </a:xfrm>
            <a:custGeom>
              <a:avLst/>
              <a:gdLst/>
              <a:ahLst/>
              <a:cxnLst/>
              <a:rect l="l" t="t" r="r" b="b"/>
              <a:pathLst>
                <a:path w="25784" h="14951" fill="none" extrusionOk="0">
                  <a:moveTo>
                    <a:pt x="24981" y="1"/>
                  </a:moveTo>
                  <a:lnTo>
                    <a:pt x="7455" y="1"/>
                  </a:lnTo>
                  <a:lnTo>
                    <a:pt x="7337" y="1"/>
                  </a:lnTo>
                  <a:lnTo>
                    <a:pt x="5259" y="1"/>
                  </a:lnTo>
                  <a:lnTo>
                    <a:pt x="5259" y="1"/>
                  </a:lnTo>
                  <a:lnTo>
                    <a:pt x="5181" y="1"/>
                  </a:lnTo>
                  <a:lnTo>
                    <a:pt x="5102" y="14"/>
                  </a:lnTo>
                  <a:lnTo>
                    <a:pt x="4957" y="67"/>
                  </a:lnTo>
                  <a:lnTo>
                    <a:pt x="4826" y="132"/>
                  </a:lnTo>
                  <a:lnTo>
                    <a:pt x="4707" y="238"/>
                  </a:lnTo>
                  <a:lnTo>
                    <a:pt x="4602" y="356"/>
                  </a:lnTo>
                  <a:lnTo>
                    <a:pt x="4536" y="487"/>
                  </a:lnTo>
                  <a:lnTo>
                    <a:pt x="4484" y="632"/>
                  </a:lnTo>
                  <a:lnTo>
                    <a:pt x="4471" y="711"/>
                  </a:lnTo>
                  <a:lnTo>
                    <a:pt x="4471" y="790"/>
                  </a:lnTo>
                  <a:lnTo>
                    <a:pt x="1894" y="8771"/>
                  </a:lnTo>
                  <a:lnTo>
                    <a:pt x="1894" y="8771"/>
                  </a:lnTo>
                  <a:lnTo>
                    <a:pt x="1683" y="8863"/>
                  </a:lnTo>
                  <a:lnTo>
                    <a:pt x="1486" y="8968"/>
                  </a:lnTo>
                  <a:lnTo>
                    <a:pt x="1302" y="9086"/>
                  </a:lnTo>
                  <a:lnTo>
                    <a:pt x="1131" y="9218"/>
                  </a:lnTo>
                  <a:lnTo>
                    <a:pt x="960" y="9362"/>
                  </a:lnTo>
                  <a:lnTo>
                    <a:pt x="802" y="9520"/>
                  </a:lnTo>
                  <a:lnTo>
                    <a:pt x="658" y="9678"/>
                  </a:lnTo>
                  <a:lnTo>
                    <a:pt x="526" y="9862"/>
                  </a:lnTo>
                  <a:lnTo>
                    <a:pt x="408" y="10046"/>
                  </a:lnTo>
                  <a:lnTo>
                    <a:pt x="303" y="10230"/>
                  </a:lnTo>
                  <a:lnTo>
                    <a:pt x="211" y="10440"/>
                  </a:lnTo>
                  <a:lnTo>
                    <a:pt x="145" y="10651"/>
                  </a:lnTo>
                  <a:lnTo>
                    <a:pt x="79" y="10861"/>
                  </a:lnTo>
                  <a:lnTo>
                    <a:pt x="40" y="11085"/>
                  </a:lnTo>
                  <a:lnTo>
                    <a:pt x="13" y="11321"/>
                  </a:lnTo>
                  <a:lnTo>
                    <a:pt x="0" y="11558"/>
                  </a:lnTo>
                  <a:lnTo>
                    <a:pt x="0" y="11558"/>
                  </a:lnTo>
                  <a:lnTo>
                    <a:pt x="13" y="11860"/>
                  </a:lnTo>
                  <a:lnTo>
                    <a:pt x="66" y="12176"/>
                  </a:lnTo>
                  <a:lnTo>
                    <a:pt x="132" y="12478"/>
                  </a:lnTo>
                  <a:lnTo>
                    <a:pt x="237" y="12781"/>
                  </a:lnTo>
                  <a:lnTo>
                    <a:pt x="368" y="13070"/>
                  </a:lnTo>
                  <a:lnTo>
                    <a:pt x="513" y="13359"/>
                  </a:lnTo>
                  <a:lnTo>
                    <a:pt x="684" y="13622"/>
                  </a:lnTo>
                  <a:lnTo>
                    <a:pt x="881" y="13872"/>
                  </a:lnTo>
                  <a:lnTo>
                    <a:pt x="1092" y="14095"/>
                  </a:lnTo>
                  <a:lnTo>
                    <a:pt x="1315" y="14306"/>
                  </a:lnTo>
                  <a:lnTo>
                    <a:pt x="1565" y="14490"/>
                  </a:lnTo>
                  <a:lnTo>
                    <a:pt x="1696" y="14569"/>
                  </a:lnTo>
                  <a:lnTo>
                    <a:pt x="1828" y="14648"/>
                  </a:lnTo>
                  <a:lnTo>
                    <a:pt x="1973" y="14713"/>
                  </a:lnTo>
                  <a:lnTo>
                    <a:pt x="2104" y="14779"/>
                  </a:lnTo>
                  <a:lnTo>
                    <a:pt x="2249" y="14819"/>
                  </a:lnTo>
                  <a:lnTo>
                    <a:pt x="2393" y="14871"/>
                  </a:lnTo>
                  <a:lnTo>
                    <a:pt x="2538" y="14897"/>
                  </a:lnTo>
                  <a:lnTo>
                    <a:pt x="2696" y="14924"/>
                  </a:lnTo>
                  <a:lnTo>
                    <a:pt x="2840" y="14937"/>
                  </a:lnTo>
                  <a:lnTo>
                    <a:pt x="2998" y="14950"/>
                  </a:lnTo>
                  <a:lnTo>
                    <a:pt x="22786" y="14950"/>
                  </a:lnTo>
                  <a:lnTo>
                    <a:pt x="22786" y="14950"/>
                  </a:lnTo>
                  <a:lnTo>
                    <a:pt x="22930" y="14937"/>
                  </a:lnTo>
                  <a:lnTo>
                    <a:pt x="23075" y="14924"/>
                  </a:lnTo>
                  <a:lnTo>
                    <a:pt x="23219" y="14911"/>
                  </a:lnTo>
                  <a:lnTo>
                    <a:pt x="23364" y="14871"/>
                  </a:lnTo>
                  <a:lnTo>
                    <a:pt x="23495" y="14832"/>
                  </a:lnTo>
                  <a:lnTo>
                    <a:pt x="23640" y="14792"/>
                  </a:lnTo>
                  <a:lnTo>
                    <a:pt x="23903" y="14674"/>
                  </a:lnTo>
                  <a:lnTo>
                    <a:pt x="24153" y="14529"/>
                  </a:lnTo>
                  <a:lnTo>
                    <a:pt x="24390" y="14372"/>
                  </a:lnTo>
                  <a:lnTo>
                    <a:pt x="24613" y="14174"/>
                  </a:lnTo>
                  <a:lnTo>
                    <a:pt x="24823" y="13964"/>
                  </a:lnTo>
                  <a:lnTo>
                    <a:pt x="25007" y="13727"/>
                  </a:lnTo>
                  <a:lnTo>
                    <a:pt x="25178" y="13491"/>
                  </a:lnTo>
                  <a:lnTo>
                    <a:pt x="25336" y="13228"/>
                  </a:lnTo>
                  <a:lnTo>
                    <a:pt x="25468" y="12952"/>
                  </a:lnTo>
                  <a:lnTo>
                    <a:pt x="25586" y="12675"/>
                  </a:lnTo>
                  <a:lnTo>
                    <a:pt x="25665" y="12386"/>
                  </a:lnTo>
                  <a:lnTo>
                    <a:pt x="25731" y="12097"/>
                  </a:lnTo>
                  <a:lnTo>
                    <a:pt x="25770" y="11795"/>
                  </a:lnTo>
                  <a:lnTo>
                    <a:pt x="25770" y="11795"/>
                  </a:lnTo>
                  <a:lnTo>
                    <a:pt x="25783" y="11676"/>
                  </a:lnTo>
                  <a:lnTo>
                    <a:pt x="25783" y="777"/>
                  </a:lnTo>
                  <a:lnTo>
                    <a:pt x="25783" y="777"/>
                  </a:lnTo>
                  <a:lnTo>
                    <a:pt x="25783" y="698"/>
                  </a:lnTo>
                  <a:lnTo>
                    <a:pt x="25770" y="619"/>
                  </a:lnTo>
                  <a:lnTo>
                    <a:pt x="25717" y="474"/>
                  </a:lnTo>
                  <a:lnTo>
                    <a:pt x="25652" y="343"/>
                  </a:lnTo>
                  <a:lnTo>
                    <a:pt x="25547" y="224"/>
                  </a:lnTo>
                  <a:lnTo>
                    <a:pt x="25428" y="132"/>
                  </a:lnTo>
                  <a:lnTo>
                    <a:pt x="25297" y="67"/>
                  </a:lnTo>
                  <a:lnTo>
                    <a:pt x="25152" y="14"/>
                  </a:lnTo>
                  <a:lnTo>
                    <a:pt x="25073" y="1"/>
                  </a:lnTo>
                  <a:lnTo>
                    <a:pt x="249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8"/>
            <p:cNvSpPr/>
            <p:nvPr/>
          </p:nvSpPr>
          <p:spPr>
            <a:xfrm flipH="1">
              <a:off x="457145" y="2927305"/>
              <a:ext cx="1165338" cy="100085"/>
            </a:xfrm>
            <a:custGeom>
              <a:avLst/>
              <a:gdLst/>
              <a:ahLst/>
              <a:cxnLst/>
              <a:rect l="l" t="t" r="r" b="b"/>
              <a:pathLst>
                <a:path w="25732" h="2210" extrusionOk="0">
                  <a:moveTo>
                    <a:pt x="1815" y="1"/>
                  </a:moveTo>
                  <a:lnTo>
                    <a:pt x="1644" y="80"/>
                  </a:lnTo>
                  <a:lnTo>
                    <a:pt x="1473" y="172"/>
                  </a:lnTo>
                  <a:lnTo>
                    <a:pt x="1316" y="264"/>
                  </a:lnTo>
                  <a:lnTo>
                    <a:pt x="1171" y="369"/>
                  </a:lnTo>
                  <a:lnTo>
                    <a:pt x="1026" y="487"/>
                  </a:lnTo>
                  <a:lnTo>
                    <a:pt x="882" y="606"/>
                  </a:lnTo>
                  <a:lnTo>
                    <a:pt x="750" y="737"/>
                  </a:lnTo>
                  <a:lnTo>
                    <a:pt x="632" y="868"/>
                  </a:lnTo>
                  <a:lnTo>
                    <a:pt x="514" y="1026"/>
                  </a:lnTo>
                  <a:lnTo>
                    <a:pt x="422" y="1171"/>
                  </a:lnTo>
                  <a:lnTo>
                    <a:pt x="316" y="1329"/>
                  </a:lnTo>
                  <a:lnTo>
                    <a:pt x="238" y="1500"/>
                  </a:lnTo>
                  <a:lnTo>
                    <a:pt x="159" y="1671"/>
                  </a:lnTo>
                  <a:lnTo>
                    <a:pt x="106" y="1841"/>
                  </a:lnTo>
                  <a:lnTo>
                    <a:pt x="54" y="2025"/>
                  </a:lnTo>
                  <a:lnTo>
                    <a:pt x="1" y="2210"/>
                  </a:lnTo>
                  <a:lnTo>
                    <a:pt x="25731" y="2210"/>
                  </a:lnTo>
                  <a:lnTo>
                    <a:pt x="25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8"/>
            <p:cNvSpPr/>
            <p:nvPr/>
          </p:nvSpPr>
          <p:spPr>
            <a:xfrm flipH="1">
              <a:off x="1256243" y="2589687"/>
              <a:ext cx="186992" cy="289432"/>
            </a:xfrm>
            <a:custGeom>
              <a:avLst/>
              <a:gdLst/>
              <a:ahLst/>
              <a:cxnLst/>
              <a:rect l="l" t="t" r="r" b="b"/>
              <a:pathLst>
                <a:path w="4129" h="6391" extrusionOk="0">
                  <a:moveTo>
                    <a:pt x="2144" y="1"/>
                  </a:moveTo>
                  <a:lnTo>
                    <a:pt x="2051" y="40"/>
                  </a:lnTo>
                  <a:lnTo>
                    <a:pt x="1959" y="80"/>
                  </a:lnTo>
                  <a:lnTo>
                    <a:pt x="1894" y="146"/>
                  </a:lnTo>
                  <a:lnTo>
                    <a:pt x="1828" y="211"/>
                  </a:lnTo>
                  <a:lnTo>
                    <a:pt x="1789" y="303"/>
                  </a:lnTo>
                  <a:lnTo>
                    <a:pt x="1762" y="395"/>
                  </a:lnTo>
                  <a:lnTo>
                    <a:pt x="1749" y="487"/>
                  </a:lnTo>
                  <a:lnTo>
                    <a:pt x="0" y="5891"/>
                  </a:lnTo>
                  <a:lnTo>
                    <a:pt x="14" y="5996"/>
                  </a:lnTo>
                  <a:lnTo>
                    <a:pt x="40" y="6088"/>
                  </a:lnTo>
                  <a:lnTo>
                    <a:pt x="79" y="6167"/>
                  </a:lnTo>
                  <a:lnTo>
                    <a:pt x="145" y="6246"/>
                  </a:lnTo>
                  <a:lnTo>
                    <a:pt x="224" y="6312"/>
                  </a:lnTo>
                  <a:lnTo>
                    <a:pt x="303" y="6351"/>
                  </a:lnTo>
                  <a:lnTo>
                    <a:pt x="395" y="6378"/>
                  </a:lnTo>
                  <a:lnTo>
                    <a:pt x="500" y="6391"/>
                  </a:lnTo>
                  <a:lnTo>
                    <a:pt x="3629" y="6391"/>
                  </a:lnTo>
                  <a:lnTo>
                    <a:pt x="3734" y="6378"/>
                  </a:lnTo>
                  <a:lnTo>
                    <a:pt x="3826" y="6351"/>
                  </a:lnTo>
                  <a:lnTo>
                    <a:pt x="3905" y="6312"/>
                  </a:lnTo>
                  <a:lnTo>
                    <a:pt x="3984" y="6246"/>
                  </a:lnTo>
                  <a:lnTo>
                    <a:pt x="4037" y="6167"/>
                  </a:lnTo>
                  <a:lnTo>
                    <a:pt x="4089" y="6088"/>
                  </a:lnTo>
                  <a:lnTo>
                    <a:pt x="4116" y="5996"/>
                  </a:lnTo>
                  <a:lnTo>
                    <a:pt x="4129" y="5891"/>
                  </a:lnTo>
                  <a:lnTo>
                    <a:pt x="4129" y="487"/>
                  </a:lnTo>
                  <a:lnTo>
                    <a:pt x="4116" y="395"/>
                  </a:lnTo>
                  <a:lnTo>
                    <a:pt x="4089" y="303"/>
                  </a:lnTo>
                  <a:lnTo>
                    <a:pt x="4037" y="211"/>
                  </a:lnTo>
                  <a:lnTo>
                    <a:pt x="3984" y="146"/>
                  </a:lnTo>
                  <a:lnTo>
                    <a:pt x="3905" y="80"/>
                  </a:lnTo>
                  <a:lnTo>
                    <a:pt x="3826" y="40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8"/>
            <p:cNvSpPr/>
            <p:nvPr/>
          </p:nvSpPr>
          <p:spPr>
            <a:xfrm flipH="1">
              <a:off x="545274" y="2589687"/>
              <a:ext cx="630040" cy="289432"/>
            </a:xfrm>
            <a:custGeom>
              <a:avLst/>
              <a:gdLst/>
              <a:ahLst/>
              <a:cxnLst/>
              <a:rect l="l" t="t" r="r" b="b"/>
              <a:pathLst>
                <a:path w="13912" h="6391" extrusionOk="0">
                  <a:moveTo>
                    <a:pt x="711" y="1"/>
                  </a:moveTo>
                  <a:lnTo>
                    <a:pt x="632" y="14"/>
                  </a:lnTo>
                  <a:lnTo>
                    <a:pt x="487" y="54"/>
                  </a:lnTo>
                  <a:lnTo>
                    <a:pt x="356" y="132"/>
                  </a:lnTo>
                  <a:lnTo>
                    <a:pt x="238" y="224"/>
                  </a:lnTo>
                  <a:lnTo>
                    <a:pt x="132" y="343"/>
                  </a:lnTo>
                  <a:lnTo>
                    <a:pt x="67" y="474"/>
                  </a:lnTo>
                  <a:lnTo>
                    <a:pt x="14" y="632"/>
                  </a:lnTo>
                  <a:lnTo>
                    <a:pt x="1" y="711"/>
                  </a:lnTo>
                  <a:lnTo>
                    <a:pt x="1" y="790"/>
                  </a:lnTo>
                  <a:lnTo>
                    <a:pt x="1" y="5602"/>
                  </a:lnTo>
                  <a:lnTo>
                    <a:pt x="1" y="5681"/>
                  </a:lnTo>
                  <a:lnTo>
                    <a:pt x="14" y="5760"/>
                  </a:lnTo>
                  <a:lnTo>
                    <a:pt x="67" y="5904"/>
                  </a:lnTo>
                  <a:lnTo>
                    <a:pt x="132" y="6049"/>
                  </a:lnTo>
                  <a:lnTo>
                    <a:pt x="238" y="6154"/>
                  </a:lnTo>
                  <a:lnTo>
                    <a:pt x="356" y="6259"/>
                  </a:lnTo>
                  <a:lnTo>
                    <a:pt x="487" y="6325"/>
                  </a:lnTo>
                  <a:lnTo>
                    <a:pt x="632" y="6378"/>
                  </a:lnTo>
                  <a:lnTo>
                    <a:pt x="711" y="6391"/>
                  </a:lnTo>
                  <a:lnTo>
                    <a:pt x="13201" y="6391"/>
                  </a:lnTo>
                  <a:lnTo>
                    <a:pt x="13280" y="6378"/>
                  </a:lnTo>
                  <a:lnTo>
                    <a:pt x="13425" y="6325"/>
                  </a:lnTo>
                  <a:lnTo>
                    <a:pt x="13556" y="6259"/>
                  </a:lnTo>
                  <a:lnTo>
                    <a:pt x="13675" y="6154"/>
                  </a:lnTo>
                  <a:lnTo>
                    <a:pt x="13780" y="6049"/>
                  </a:lnTo>
                  <a:lnTo>
                    <a:pt x="13846" y="5904"/>
                  </a:lnTo>
                  <a:lnTo>
                    <a:pt x="13898" y="5760"/>
                  </a:lnTo>
                  <a:lnTo>
                    <a:pt x="13911" y="5681"/>
                  </a:lnTo>
                  <a:lnTo>
                    <a:pt x="13911" y="5602"/>
                  </a:lnTo>
                  <a:lnTo>
                    <a:pt x="13911" y="790"/>
                  </a:lnTo>
                  <a:lnTo>
                    <a:pt x="13911" y="711"/>
                  </a:lnTo>
                  <a:lnTo>
                    <a:pt x="13898" y="632"/>
                  </a:lnTo>
                  <a:lnTo>
                    <a:pt x="13846" y="474"/>
                  </a:lnTo>
                  <a:lnTo>
                    <a:pt x="13780" y="343"/>
                  </a:lnTo>
                  <a:lnTo>
                    <a:pt x="13675" y="224"/>
                  </a:lnTo>
                  <a:lnTo>
                    <a:pt x="13556" y="132"/>
                  </a:lnTo>
                  <a:lnTo>
                    <a:pt x="13425" y="54"/>
                  </a:lnTo>
                  <a:lnTo>
                    <a:pt x="13280" y="14"/>
                  </a:lnTo>
                  <a:lnTo>
                    <a:pt x="132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8"/>
            <p:cNvSpPr/>
            <p:nvPr/>
          </p:nvSpPr>
          <p:spPr>
            <a:xfrm flipH="1">
              <a:off x="910291" y="2879074"/>
              <a:ext cx="175670" cy="175715"/>
            </a:xfrm>
            <a:custGeom>
              <a:avLst/>
              <a:gdLst/>
              <a:ahLst/>
              <a:cxnLst/>
              <a:rect l="l" t="t" r="r" b="b"/>
              <a:pathLst>
                <a:path w="3879" h="3880" extrusionOk="0">
                  <a:moveTo>
                    <a:pt x="1933" y="1"/>
                  </a:moveTo>
                  <a:lnTo>
                    <a:pt x="1736" y="14"/>
                  </a:lnTo>
                  <a:lnTo>
                    <a:pt x="1552" y="40"/>
                  </a:lnTo>
                  <a:lnTo>
                    <a:pt x="1354" y="93"/>
                  </a:lnTo>
                  <a:lnTo>
                    <a:pt x="1183" y="159"/>
                  </a:lnTo>
                  <a:lnTo>
                    <a:pt x="1012" y="237"/>
                  </a:lnTo>
                  <a:lnTo>
                    <a:pt x="855" y="329"/>
                  </a:lnTo>
                  <a:lnTo>
                    <a:pt x="710" y="448"/>
                  </a:lnTo>
                  <a:lnTo>
                    <a:pt x="565" y="566"/>
                  </a:lnTo>
                  <a:lnTo>
                    <a:pt x="447" y="711"/>
                  </a:lnTo>
                  <a:lnTo>
                    <a:pt x="329" y="855"/>
                  </a:lnTo>
                  <a:lnTo>
                    <a:pt x="237" y="1013"/>
                  </a:lnTo>
                  <a:lnTo>
                    <a:pt x="145" y="1184"/>
                  </a:lnTo>
                  <a:lnTo>
                    <a:pt x="92" y="1368"/>
                  </a:lnTo>
                  <a:lnTo>
                    <a:pt x="40" y="1552"/>
                  </a:lnTo>
                  <a:lnTo>
                    <a:pt x="13" y="1736"/>
                  </a:lnTo>
                  <a:lnTo>
                    <a:pt x="0" y="1947"/>
                  </a:lnTo>
                  <a:lnTo>
                    <a:pt x="13" y="2144"/>
                  </a:lnTo>
                  <a:lnTo>
                    <a:pt x="40" y="2328"/>
                  </a:lnTo>
                  <a:lnTo>
                    <a:pt x="92" y="2512"/>
                  </a:lnTo>
                  <a:lnTo>
                    <a:pt x="145" y="2696"/>
                  </a:lnTo>
                  <a:lnTo>
                    <a:pt x="237" y="2867"/>
                  </a:lnTo>
                  <a:lnTo>
                    <a:pt x="329" y="3025"/>
                  </a:lnTo>
                  <a:lnTo>
                    <a:pt x="447" y="3169"/>
                  </a:lnTo>
                  <a:lnTo>
                    <a:pt x="565" y="3314"/>
                  </a:lnTo>
                  <a:lnTo>
                    <a:pt x="710" y="3432"/>
                  </a:lnTo>
                  <a:lnTo>
                    <a:pt x="855" y="3551"/>
                  </a:lnTo>
                  <a:lnTo>
                    <a:pt x="1012" y="3643"/>
                  </a:lnTo>
                  <a:lnTo>
                    <a:pt x="1183" y="3722"/>
                  </a:lnTo>
                  <a:lnTo>
                    <a:pt x="1354" y="3787"/>
                  </a:lnTo>
                  <a:lnTo>
                    <a:pt x="1552" y="3840"/>
                  </a:lnTo>
                  <a:lnTo>
                    <a:pt x="1736" y="3866"/>
                  </a:lnTo>
                  <a:lnTo>
                    <a:pt x="1933" y="3879"/>
                  </a:lnTo>
                  <a:lnTo>
                    <a:pt x="2130" y="3866"/>
                  </a:lnTo>
                  <a:lnTo>
                    <a:pt x="2327" y="3840"/>
                  </a:lnTo>
                  <a:lnTo>
                    <a:pt x="2511" y="3787"/>
                  </a:lnTo>
                  <a:lnTo>
                    <a:pt x="2695" y="3722"/>
                  </a:lnTo>
                  <a:lnTo>
                    <a:pt x="2866" y="3643"/>
                  </a:lnTo>
                  <a:lnTo>
                    <a:pt x="3024" y="3551"/>
                  </a:lnTo>
                  <a:lnTo>
                    <a:pt x="3169" y="3432"/>
                  </a:lnTo>
                  <a:lnTo>
                    <a:pt x="3313" y="3314"/>
                  </a:lnTo>
                  <a:lnTo>
                    <a:pt x="3432" y="3169"/>
                  </a:lnTo>
                  <a:lnTo>
                    <a:pt x="3550" y="3025"/>
                  </a:lnTo>
                  <a:lnTo>
                    <a:pt x="3642" y="2867"/>
                  </a:lnTo>
                  <a:lnTo>
                    <a:pt x="3721" y="2696"/>
                  </a:lnTo>
                  <a:lnTo>
                    <a:pt x="3787" y="2512"/>
                  </a:lnTo>
                  <a:lnTo>
                    <a:pt x="3839" y="2328"/>
                  </a:lnTo>
                  <a:lnTo>
                    <a:pt x="3866" y="2144"/>
                  </a:lnTo>
                  <a:lnTo>
                    <a:pt x="3879" y="1947"/>
                  </a:lnTo>
                  <a:lnTo>
                    <a:pt x="3866" y="1736"/>
                  </a:lnTo>
                  <a:lnTo>
                    <a:pt x="3839" y="1552"/>
                  </a:lnTo>
                  <a:lnTo>
                    <a:pt x="3787" y="1368"/>
                  </a:lnTo>
                  <a:lnTo>
                    <a:pt x="3721" y="1184"/>
                  </a:lnTo>
                  <a:lnTo>
                    <a:pt x="3642" y="1013"/>
                  </a:lnTo>
                  <a:lnTo>
                    <a:pt x="3550" y="855"/>
                  </a:lnTo>
                  <a:lnTo>
                    <a:pt x="3432" y="711"/>
                  </a:lnTo>
                  <a:lnTo>
                    <a:pt x="3313" y="566"/>
                  </a:lnTo>
                  <a:lnTo>
                    <a:pt x="3169" y="448"/>
                  </a:lnTo>
                  <a:lnTo>
                    <a:pt x="3024" y="329"/>
                  </a:lnTo>
                  <a:lnTo>
                    <a:pt x="2866" y="237"/>
                  </a:lnTo>
                  <a:lnTo>
                    <a:pt x="2695" y="159"/>
                  </a:lnTo>
                  <a:lnTo>
                    <a:pt x="2511" y="93"/>
                  </a:lnTo>
                  <a:lnTo>
                    <a:pt x="2327" y="40"/>
                  </a:lnTo>
                  <a:lnTo>
                    <a:pt x="2130" y="14"/>
                  </a:lnTo>
                  <a:lnTo>
                    <a:pt x="19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8"/>
            <p:cNvSpPr/>
            <p:nvPr/>
          </p:nvSpPr>
          <p:spPr>
            <a:xfrm flipH="1">
              <a:off x="975188" y="2906473"/>
              <a:ext cx="45876" cy="120918"/>
            </a:xfrm>
            <a:custGeom>
              <a:avLst/>
              <a:gdLst/>
              <a:ahLst/>
              <a:cxnLst/>
              <a:rect l="l" t="t" r="r" b="b"/>
              <a:pathLst>
                <a:path w="1013" h="2670" extrusionOk="0">
                  <a:moveTo>
                    <a:pt x="408" y="1"/>
                  </a:moveTo>
                  <a:lnTo>
                    <a:pt x="303" y="40"/>
                  </a:lnTo>
                  <a:lnTo>
                    <a:pt x="224" y="79"/>
                  </a:lnTo>
                  <a:lnTo>
                    <a:pt x="145" y="145"/>
                  </a:lnTo>
                  <a:lnTo>
                    <a:pt x="79" y="224"/>
                  </a:lnTo>
                  <a:lnTo>
                    <a:pt x="40" y="303"/>
                  </a:lnTo>
                  <a:lnTo>
                    <a:pt x="13" y="395"/>
                  </a:lnTo>
                  <a:lnTo>
                    <a:pt x="0" y="500"/>
                  </a:lnTo>
                  <a:lnTo>
                    <a:pt x="0" y="2170"/>
                  </a:lnTo>
                  <a:lnTo>
                    <a:pt x="13" y="2275"/>
                  </a:lnTo>
                  <a:lnTo>
                    <a:pt x="40" y="2367"/>
                  </a:lnTo>
                  <a:lnTo>
                    <a:pt x="79" y="2459"/>
                  </a:lnTo>
                  <a:lnTo>
                    <a:pt x="145" y="2525"/>
                  </a:lnTo>
                  <a:lnTo>
                    <a:pt x="224" y="2591"/>
                  </a:lnTo>
                  <a:lnTo>
                    <a:pt x="303" y="2630"/>
                  </a:lnTo>
                  <a:lnTo>
                    <a:pt x="408" y="2670"/>
                  </a:lnTo>
                  <a:lnTo>
                    <a:pt x="605" y="2670"/>
                  </a:lnTo>
                  <a:lnTo>
                    <a:pt x="697" y="2630"/>
                  </a:lnTo>
                  <a:lnTo>
                    <a:pt x="789" y="2591"/>
                  </a:lnTo>
                  <a:lnTo>
                    <a:pt x="868" y="2525"/>
                  </a:lnTo>
                  <a:lnTo>
                    <a:pt x="921" y="2459"/>
                  </a:lnTo>
                  <a:lnTo>
                    <a:pt x="973" y="2367"/>
                  </a:lnTo>
                  <a:lnTo>
                    <a:pt x="999" y="2275"/>
                  </a:lnTo>
                  <a:lnTo>
                    <a:pt x="1013" y="2170"/>
                  </a:lnTo>
                  <a:lnTo>
                    <a:pt x="1013" y="500"/>
                  </a:lnTo>
                  <a:lnTo>
                    <a:pt x="999" y="395"/>
                  </a:lnTo>
                  <a:lnTo>
                    <a:pt x="973" y="303"/>
                  </a:lnTo>
                  <a:lnTo>
                    <a:pt x="921" y="224"/>
                  </a:lnTo>
                  <a:lnTo>
                    <a:pt x="868" y="145"/>
                  </a:lnTo>
                  <a:lnTo>
                    <a:pt x="789" y="79"/>
                  </a:lnTo>
                  <a:lnTo>
                    <a:pt x="697" y="40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8"/>
            <p:cNvSpPr/>
            <p:nvPr/>
          </p:nvSpPr>
          <p:spPr>
            <a:xfrm flipH="1">
              <a:off x="937690" y="2943971"/>
              <a:ext cx="121506" cy="45922"/>
            </a:xfrm>
            <a:custGeom>
              <a:avLst/>
              <a:gdLst/>
              <a:ahLst/>
              <a:cxnLst/>
              <a:rect l="l" t="t" r="r" b="b"/>
              <a:pathLst>
                <a:path w="2683" h="1014" extrusionOk="0">
                  <a:moveTo>
                    <a:pt x="514" y="1"/>
                  </a:moveTo>
                  <a:lnTo>
                    <a:pt x="408" y="14"/>
                  </a:lnTo>
                  <a:lnTo>
                    <a:pt x="316" y="40"/>
                  </a:lnTo>
                  <a:lnTo>
                    <a:pt x="224" y="93"/>
                  </a:lnTo>
                  <a:lnTo>
                    <a:pt x="159" y="145"/>
                  </a:lnTo>
                  <a:lnTo>
                    <a:pt x="93" y="224"/>
                  </a:lnTo>
                  <a:lnTo>
                    <a:pt x="40" y="316"/>
                  </a:lnTo>
                  <a:lnTo>
                    <a:pt x="14" y="408"/>
                  </a:lnTo>
                  <a:lnTo>
                    <a:pt x="1" y="514"/>
                  </a:lnTo>
                  <a:lnTo>
                    <a:pt x="14" y="606"/>
                  </a:lnTo>
                  <a:lnTo>
                    <a:pt x="40" y="711"/>
                  </a:lnTo>
                  <a:lnTo>
                    <a:pt x="93" y="790"/>
                  </a:lnTo>
                  <a:lnTo>
                    <a:pt x="159" y="869"/>
                  </a:lnTo>
                  <a:lnTo>
                    <a:pt x="224" y="921"/>
                  </a:lnTo>
                  <a:lnTo>
                    <a:pt x="316" y="974"/>
                  </a:lnTo>
                  <a:lnTo>
                    <a:pt x="408" y="1000"/>
                  </a:lnTo>
                  <a:lnTo>
                    <a:pt x="514" y="1013"/>
                  </a:lnTo>
                  <a:lnTo>
                    <a:pt x="2183" y="1013"/>
                  </a:lnTo>
                  <a:lnTo>
                    <a:pt x="2288" y="1000"/>
                  </a:lnTo>
                  <a:lnTo>
                    <a:pt x="2381" y="974"/>
                  </a:lnTo>
                  <a:lnTo>
                    <a:pt x="2459" y="921"/>
                  </a:lnTo>
                  <a:lnTo>
                    <a:pt x="2538" y="869"/>
                  </a:lnTo>
                  <a:lnTo>
                    <a:pt x="2604" y="790"/>
                  </a:lnTo>
                  <a:lnTo>
                    <a:pt x="2643" y="711"/>
                  </a:lnTo>
                  <a:lnTo>
                    <a:pt x="2683" y="606"/>
                  </a:lnTo>
                  <a:lnTo>
                    <a:pt x="2683" y="514"/>
                  </a:lnTo>
                  <a:lnTo>
                    <a:pt x="2683" y="408"/>
                  </a:lnTo>
                  <a:lnTo>
                    <a:pt x="2643" y="316"/>
                  </a:lnTo>
                  <a:lnTo>
                    <a:pt x="2604" y="224"/>
                  </a:lnTo>
                  <a:lnTo>
                    <a:pt x="2538" y="145"/>
                  </a:lnTo>
                  <a:lnTo>
                    <a:pt x="2459" y="93"/>
                  </a:lnTo>
                  <a:lnTo>
                    <a:pt x="2381" y="40"/>
                  </a:lnTo>
                  <a:lnTo>
                    <a:pt x="2288" y="14"/>
                  </a:lnTo>
                  <a:lnTo>
                    <a:pt x="21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8"/>
            <p:cNvSpPr/>
            <p:nvPr/>
          </p:nvSpPr>
          <p:spPr>
            <a:xfrm flipH="1">
              <a:off x="1250853" y="3107731"/>
              <a:ext cx="197725" cy="197725"/>
            </a:xfrm>
            <a:custGeom>
              <a:avLst/>
              <a:gdLst/>
              <a:ahLst/>
              <a:cxnLst/>
              <a:rect l="l" t="t" r="r" b="b"/>
              <a:pathLst>
                <a:path w="4366" h="4366" extrusionOk="0">
                  <a:moveTo>
                    <a:pt x="1959" y="1"/>
                  </a:moveTo>
                  <a:lnTo>
                    <a:pt x="1736" y="40"/>
                  </a:lnTo>
                  <a:lnTo>
                    <a:pt x="1538" y="93"/>
                  </a:lnTo>
                  <a:lnTo>
                    <a:pt x="1328" y="171"/>
                  </a:lnTo>
                  <a:lnTo>
                    <a:pt x="1144" y="263"/>
                  </a:lnTo>
                  <a:lnTo>
                    <a:pt x="960" y="369"/>
                  </a:lnTo>
                  <a:lnTo>
                    <a:pt x="789" y="500"/>
                  </a:lnTo>
                  <a:lnTo>
                    <a:pt x="644" y="632"/>
                  </a:lnTo>
                  <a:lnTo>
                    <a:pt x="500" y="789"/>
                  </a:lnTo>
                  <a:lnTo>
                    <a:pt x="368" y="960"/>
                  </a:lnTo>
                  <a:lnTo>
                    <a:pt x="263" y="1144"/>
                  </a:lnTo>
                  <a:lnTo>
                    <a:pt x="171" y="1328"/>
                  </a:lnTo>
                  <a:lnTo>
                    <a:pt x="92" y="1526"/>
                  </a:lnTo>
                  <a:lnTo>
                    <a:pt x="40" y="1736"/>
                  </a:lnTo>
                  <a:lnTo>
                    <a:pt x="13" y="1960"/>
                  </a:lnTo>
                  <a:lnTo>
                    <a:pt x="0" y="2183"/>
                  </a:lnTo>
                  <a:lnTo>
                    <a:pt x="13" y="2407"/>
                  </a:lnTo>
                  <a:lnTo>
                    <a:pt x="40" y="2617"/>
                  </a:lnTo>
                  <a:lnTo>
                    <a:pt x="92" y="2827"/>
                  </a:lnTo>
                  <a:lnTo>
                    <a:pt x="171" y="3025"/>
                  </a:lnTo>
                  <a:lnTo>
                    <a:pt x="263" y="3222"/>
                  </a:lnTo>
                  <a:lnTo>
                    <a:pt x="368" y="3393"/>
                  </a:lnTo>
                  <a:lnTo>
                    <a:pt x="500" y="3564"/>
                  </a:lnTo>
                  <a:lnTo>
                    <a:pt x="644" y="3721"/>
                  </a:lnTo>
                  <a:lnTo>
                    <a:pt x="789" y="3866"/>
                  </a:lnTo>
                  <a:lnTo>
                    <a:pt x="960" y="3984"/>
                  </a:lnTo>
                  <a:lnTo>
                    <a:pt x="1144" y="4103"/>
                  </a:lnTo>
                  <a:lnTo>
                    <a:pt x="1328" y="4195"/>
                  </a:lnTo>
                  <a:lnTo>
                    <a:pt x="1538" y="4260"/>
                  </a:lnTo>
                  <a:lnTo>
                    <a:pt x="1736" y="4313"/>
                  </a:lnTo>
                  <a:lnTo>
                    <a:pt x="1959" y="4352"/>
                  </a:lnTo>
                  <a:lnTo>
                    <a:pt x="2183" y="4366"/>
                  </a:lnTo>
                  <a:lnTo>
                    <a:pt x="2406" y="4352"/>
                  </a:lnTo>
                  <a:lnTo>
                    <a:pt x="2617" y="4313"/>
                  </a:lnTo>
                  <a:lnTo>
                    <a:pt x="2827" y="4260"/>
                  </a:lnTo>
                  <a:lnTo>
                    <a:pt x="3024" y="4195"/>
                  </a:lnTo>
                  <a:lnTo>
                    <a:pt x="3221" y="4103"/>
                  </a:lnTo>
                  <a:lnTo>
                    <a:pt x="3405" y="3984"/>
                  </a:lnTo>
                  <a:lnTo>
                    <a:pt x="3563" y="3866"/>
                  </a:lnTo>
                  <a:lnTo>
                    <a:pt x="3721" y="3721"/>
                  </a:lnTo>
                  <a:lnTo>
                    <a:pt x="3866" y="3564"/>
                  </a:lnTo>
                  <a:lnTo>
                    <a:pt x="3984" y="3393"/>
                  </a:lnTo>
                  <a:lnTo>
                    <a:pt x="4102" y="3222"/>
                  </a:lnTo>
                  <a:lnTo>
                    <a:pt x="4194" y="3025"/>
                  </a:lnTo>
                  <a:lnTo>
                    <a:pt x="4260" y="2827"/>
                  </a:lnTo>
                  <a:lnTo>
                    <a:pt x="4313" y="2617"/>
                  </a:lnTo>
                  <a:lnTo>
                    <a:pt x="4352" y="2407"/>
                  </a:lnTo>
                  <a:lnTo>
                    <a:pt x="4365" y="2183"/>
                  </a:lnTo>
                  <a:lnTo>
                    <a:pt x="4352" y="1960"/>
                  </a:lnTo>
                  <a:lnTo>
                    <a:pt x="4313" y="1736"/>
                  </a:lnTo>
                  <a:lnTo>
                    <a:pt x="4260" y="1526"/>
                  </a:lnTo>
                  <a:lnTo>
                    <a:pt x="4194" y="1328"/>
                  </a:lnTo>
                  <a:lnTo>
                    <a:pt x="4102" y="1144"/>
                  </a:lnTo>
                  <a:lnTo>
                    <a:pt x="3984" y="960"/>
                  </a:lnTo>
                  <a:lnTo>
                    <a:pt x="3866" y="789"/>
                  </a:lnTo>
                  <a:lnTo>
                    <a:pt x="3721" y="632"/>
                  </a:lnTo>
                  <a:lnTo>
                    <a:pt x="3563" y="500"/>
                  </a:lnTo>
                  <a:lnTo>
                    <a:pt x="3405" y="369"/>
                  </a:lnTo>
                  <a:lnTo>
                    <a:pt x="3221" y="263"/>
                  </a:lnTo>
                  <a:lnTo>
                    <a:pt x="3024" y="171"/>
                  </a:lnTo>
                  <a:lnTo>
                    <a:pt x="2827" y="93"/>
                  </a:lnTo>
                  <a:lnTo>
                    <a:pt x="2617" y="40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8"/>
            <p:cNvSpPr/>
            <p:nvPr/>
          </p:nvSpPr>
          <p:spPr>
            <a:xfrm flipH="1">
              <a:off x="616738" y="3107731"/>
              <a:ext cx="197136" cy="197725"/>
            </a:xfrm>
            <a:custGeom>
              <a:avLst/>
              <a:gdLst/>
              <a:ahLst/>
              <a:cxnLst/>
              <a:rect l="l" t="t" r="r" b="b"/>
              <a:pathLst>
                <a:path w="4353" h="4366" extrusionOk="0">
                  <a:moveTo>
                    <a:pt x="1960" y="1"/>
                  </a:moveTo>
                  <a:lnTo>
                    <a:pt x="1736" y="40"/>
                  </a:lnTo>
                  <a:lnTo>
                    <a:pt x="1526" y="93"/>
                  </a:lnTo>
                  <a:lnTo>
                    <a:pt x="1329" y="171"/>
                  </a:lnTo>
                  <a:lnTo>
                    <a:pt x="1131" y="263"/>
                  </a:lnTo>
                  <a:lnTo>
                    <a:pt x="960" y="369"/>
                  </a:lnTo>
                  <a:lnTo>
                    <a:pt x="790" y="500"/>
                  </a:lnTo>
                  <a:lnTo>
                    <a:pt x="632" y="632"/>
                  </a:lnTo>
                  <a:lnTo>
                    <a:pt x="487" y="789"/>
                  </a:lnTo>
                  <a:lnTo>
                    <a:pt x="369" y="960"/>
                  </a:lnTo>
                  <a:lnTo>
                    <a:pt x="264" y="1144"/>
                  </a:lnTo>
                  <a:lnTo>
                    <a:pt x="172" y="1328"/>
                  </a:lnTo>
                  <a:lnTo>
                    <a:pt x="93" y="1526"/>
                  </a:lnTo>
                  <a:lnTo>
                    <a:pt x="40" y="1736"/>
                  </a:lnTo>
                  <a:lnTo>
                    <a:pt x="1" y="1960"/>
                  </a:lnTo>
                  <a:lnTo>
                    <a:pt x="1" y="2183"/>
                  </a:lnTo>
                  <a:lnTo>
                    <a:pt x="1" y="2407"/>
                  </a:lnTo>
                  <a:lnTo>
                    <a:pt x="40" y="2617"/>
                  </a:lnTo>
                  <a:lnTo>
                    <a:pt x="93" y="2827"/>
                  </a:lnTo>
                  <a:lnTo>
                    <a:pt x="172" y="3025"/>
                  </a:lnTo>
                  <a:lnTo>
                    <a:pt x="264" y="3222"/>
                  </a:lnTo>
                  <a:lnTo>
                    <a:pt x="369" y="3393"/>
                  </a:lnTo>
                  <a:lnTo>
                    <a:pt x="487" y="3564"/>
                  </a:lnTo>
                  <a:lnTo>
                    <a:pt x="632" y="3721"/>
                  </a:lnTo>
                  <a:lnTo>
                    <a:pt x="790" y="3866"/>
                  </a:lnTo>
                  <a:lnTo>
                    <a:pt x="960" y="3984"/>
                  </a:lnTo>
                  <a:lnTo>
                    <a:pt x="1131" y="4103"/>
                  </a:lnTo>
                  <a:lnTo>
                    <a:pt x="1329" y="4195"/>
                  </a:lnTo>
                  <a:lnTo>
                    <a:pt x="1526" y="4260"/>
                  </a:lnTo>
                  <a:lnTo>
                    <a:pt x="1736" y="4313"/>
                  </a:lnTo>
                  <a:lnTo>
                    <a:pt x="1960" y="4352"/>
                  </a:lnTo>
                  <a:lnTo>
                    <a:pt x="2170" y="4366"/>
                  </a:lnTo>
                  <a:lnTo>
                    <a:pt x="2394" y="4352"/>
                  </a:lnTo>
                  <a:lnTo>
                    <a:pt x="2617" y="4313"/>
                  </a:lnTo>
                  <a:lnTo>
                    <a:pt x="2827" y="4260"/>
                  </a:lnTo>
                  <a:lnTo>
                    <a:pt x="3025" y="4195"/>
                  </a:lnTo>
                  <a:lnTo>
                    <a:pt x="3222" y="4103"/>
                  </a:lnTo>
                  <a:lnTo>
                    <a:pt x="3393" y="3984"/>
                  </a:lnTo>
                  <a:lnTo>
                    <a:pt x="3564" y="3866"/>
                  </a:lnTo>
                  <a:lnTo>
                    <a:pt x="3722" y="3721"/>
                  </a:lnTo>
                  <a:lnTo>
                    <a:pt x="3866" y="3564"/>
                  </a:lnTo>
                  <a:lnTo>
                    <a:pt x="3984" y="3393"/>
                  </a:lnTo>
                  <a:lnTo>
                    <a:pt x="4090" y="3222"/>
                  </a:lnTo>
                  <a:lnTo>
                    <a:pt x="4182" y="3025"/>
                  </a:lnTo>
                  <a:lnTo>
                    <a:pt x="4261" y="2827"/>
                  </a:lnTo>
                  <a:lnTo>
                    <a:pt x="4313" y="2617"/>
                  </a:lnTo>
                  <a:lnTo>
                    <a:pt x="4353" y="2407"/>
                  </a:lnTo>
                  <a:lnTo>
                    <a:pt x="4353" y="2183"/>
                  </a:lnTo>
                  <a:lnTo>
                    <a:pt x="4353" y="1960"/>
                  </a:lnTo>
                  <a:lnTo>
                    <a:pt x="4313" y="1736"/>
                  </a:lnTo>
                  <a:lnTo>
                    <a:pt x="4261" y="1526"/>
                  </a:lnTo>
                  <a:lnTo>
                    <a:pt x="4182" y="1328"/>
                  </a:lnTo>
                  <a:lnTo>
                    <a:pt x="4090" y="1144"/>
                  </a:lnTo>
                  <a:lnTo>
                    <a:pt x="3984" y="960"/>
                  </a:lnTo>
                  <a:lnTo>
                    <a:pt x="3866" y="789"/>
                  </a:lnTo>
                  <a:lnTo>
                    <a:pt x="3722" y="632"/>
                  </a:lnTo>
                  <a:lnTo>
                    <a:pt x="3564" y="500"/>
                  </a:lnTo>
                  <a:lnTo>
                    <a:pt x="3393" y="369"/>
                  </a:lnTo>
                  <a:lnTo>
                    <a:pt x="3222" y="263"/>
                  </a:lnTo>
                  <a:lnTo>
                    <a:pt x="3025" y="171"/>
                  </a:lnTo>
                  <a:lnTo>
                    <a:pt x="2827" y="93"/>
                  </a:lnTo>
                  <a:lnTo>
                    <a:pt x="2617" y="40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8"/>
            <p:cNvSpPr/>
            <p:nvPr/>
          </p:nvSpPr>
          <p:spPr>
            <a:xfrm flipH="1">
              <a:off x="679235" y="2655218"/>
              <a:ext cx="410305" cy="170326"/>
            </a:xfrm>
            <a:custGeom>
              <a:avLst/>
              <a:gdLst/>
              <a:ahLst/>
              <a:cxnLst/>
              <a:rect l="l" t="t" r="r" b="b"/>
              <a:pathLst>
                <a:path w="9060" h="3761" extrusionOk="0">
                  <a:moveTo>
                    <a:pt x="8599" y="0"/>
                  </a:moveTo>
                  <a:lnTo>
                    <a:pt x="8533" y="13"/>
                  </a:lnTo>
                  <a:lnTo>
                    <a:pt x="263" y="2998"/>
                  </a:lnTo>
                  <a:lnTo>
                    <a:pt x="197" y="3024"/>
                  </a:lnTo>
                  <a:lnTo>
                    <a:pt x="132" y="3077"/>
                  </a:lnTo>
                  <a:lnTo>
                    <a:pt x="79" y="3129"/>
                  </a:lnTo>
                  <a:lnTo>
                    <a:pt x="40" y="3195"/>
                  </a:lnTo>
                  <a:lnTo>
                    <a:pt x="13" y="3274"/>
                  </a:lnTo>
                  <a:lnTo>
                    <a:pt x="0" y="3340"/>
                  </a:lnTo>
                  <a:lnTo>
                    <a:pt x="13" y="3419"/>
                  </a:lnTo>
                  <a:lnTo>
                    <a:pt x="27" y="3497"/>
                  </a:lnTo>
                  <a:lnTo>
                    <a:pt x="53" y="3563"/>
                  </a:lnTo>
                  <a:lnTo>
                    <a:pt x="92" y="3616"/>
                  </a:lnTo>
                  <a:lnTo>
                    <a:pt x="132" y="3655"/>
                  </a:lnTo>
                  <a:lnTo>
                    <a:pt x="171" y="3695"/>
                  </a:lnTo>
                  <a:lnTo>
                    <a:pt x="224" y="3721"/>
                  </a:lnTo>
                  <a:lnTo>
                    <a:pt x="289" y="3747"/>
                  </a:lnTo>
                  <a:lnTo>
                    <a:pt x="342" y="3760"/>
                  </a:lnTo>
                  <a:lnTo>
                    <a:pt x="474" y="3760"/>
                  </a:lnTo>
                  <a:lnTo>
                    <a:pt x="539" y="3734"/>
                  </a:lnTo>
                  <a:lnTo>
                    <a:pt x="8796" y="763"/>
                  </a:lnTo>
                  <a:lnTo>
                    <a:pt x="8875" y="723"/>
                  </a:lnTo>
                  <a:lnTo>
                    <a:pt x="8941" y="684"/>
                  </a:lnTo>
                  <a:lnTo>
                    <a:pt x="8993" y="631"/>
                  </a:lnTo>
                  <a:lnTo>
                    <a:pt x="9033" y="566"/>
                  </a:lnTo>
                  <a:lnTo>
                    <a:pt x="9059" y="487"/>
                  </a:lnTo>
                  <a:lnTo>
                    <a:pt x="9059" y="408"/>
                  </a:lnTo>
                  <a:lnTo>
                    <a:pt x="9059" y="329"/>
                  </a:lnTo>
                  <a:lnTo>
                    <a:pt x="9046" y="250"/>
                  </a:lnTo>
                  <a:lnTo>
                    <a:pt x="9020" y="197"/>
                  </a:lnTo>
                  <a:lnTo>
                    <a:pt x="8980" y="145"/>
                  </a:lnTo>
                  <a:lnTo>
                    <a:pt x="8941" y="105"/>
                  </a:lnTo>
                  <a:lnTo>
                    <a:pt x="8888" y="66"/>
                  </a:lnTo>
                  <a:lnTo>
                    <a:pt x="8849" y="40"/>
                  </a:lnTo>
                  <a:lnTo>
                    <a:pt x="8783" y="13"/>
                  </a:lnTo>
                  <a:lnTo>
                    <a:pt x="8730" y="0"/>
                  </a:lnTo>
                  <a:close/>
                </a:path>
              </a:pathLst>
            </a:custGeom>
            <a:solidFill>
              <a:srgbClr val="E8FC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8"/>
            <p:cNvSpPr/>
            <p:nvPr/>
          </p:nvSpPr>
          <p:spPr>
            <a:xfrm flipH="1">
              <a:off x="679235" y="2655218"/>
              <a:ext cx="410305" cy="170326"/>
            </a:xfrm>
            <a:custGeom>
              <a:avLst/>
              <a:gdLst/>
              <a:ahLst/>
              <a:cxnLst/>
              <a:rect l="l" t="t" r="r" b="b"/>
              <a:pathLst>
                <a:path w="9060" h="3761" fill="none" extrusionOk="0">
                  <a:moveTo>
                    <a:pt x="8665" y="0"/>
                  </a:moveTo>
                  <a:lnTo>
                    <a:pt x="8665" y="0"/>
                  </a:lnTo>
                  <a:lnTo>
                    <a:pt x="8599" y="0"/>
                  </a:lnTo>
                  <a:lnTo>
                    <a:pt x="8533" y="13"/>
                  </a:lnTo>
                  <a:lnTo>
                    <a:pt x="263" y="2998"/>
                  </a:lnTo>
                  <a:lnTo>
                    <a:pt x="263" y="2998"/>
                  </a:lnTo>
                  <a:lnTo>
                    <a:pt x="197" y="3024"/>
                  </a:lnTo>
                  <a:lnTo>
                    <a:pt x="132" y="3077"/>
                  </a:lnTo>
                  <a:lnTo>
                    <a:pt x="79" y="3129"/>
                  </a:lnTo>
                  <a:lnTo>
                    <a:pt x="40" y="3195"/>
                  </a:lnTo>
                  <a:lnTo>
                    <a:pt x="13" y="3274"/>
                  </a:lnTo>
                  <a:lnTo>
                    <a:pt x="0" y="3340"/>
                  </a:lnTo>
                  <a:lnTo>
                    <a:pt x="13" y="3419"/>
                  </a:lnTo>
                  <a:lnTo>
                    <a:pt x="27" y="3497"/>
                  </a:lnTo>
                  <a:lnTo>
                    <a:pt x="27" y="3497"/>
                  </a:lnTo>
                  <a:lnTo>
                    <a:pt x="53" y="3563"/>
                  </a:lnTo>
                  <a:lnTo>
                    <a:pt x="92" y="3616"/>
                  </a:lnTo>
                  <a:lnTo>
                    <a:pt x="132" y="3655"/>
                  </a:lnTo>
                  <a:lnTo>
                    <a:pt x="171" y="3695"/>
                  </a:lnTo>
                  <a:lnTo>
                    <a:pt x="224" y="3721"/>
                  </a:lnTo>
                  <a:lnTo>
                    <a:pt x="289" y="3747"/>
                  </a:lnTo>
                  <a:lnTo>
                    <a:pt x="342" y="3760"/>
                  </a:lnTo>
                  <a:lnTo>
                    <a:pt x="408" y="3760"/>
                  </a:lnTo>
                  <a:lnTo>
                    <a:pt x="408" y="3760"/>
                  </a:lnTo>
                  <a:lnTo>
                    <a:pt x="474" y="3760"/>
                  </a:lnTo>
                  <a:lnTo>
                    <a:pt x="539" y="3734"/>
                  </a:lnTo>
                  <a:lnTo>
                    <a:pt x="8796" y="763"/>
                  </a:lnTo>
                  <a:lnTo>
                    <a:pt x="8796" y="763"/>
                  </a:lnTo>
                  <a:lnTo>
                    <a:pt x="8875" y="723"/>
                  </a:lnTo>
                  <a:lnTo>
                    <a:pt x="8941" y="684"/>
                  </a:lnTo>
                  <a:lnTo>
                    <a:pt x="8993" y="631"/>
                  </a:lnTo>
                  <a:lnTo>
                    <a:pt x="9033" y="566"/>
                  </a:lnTo>
                  <a:lnTo>
                    <a:pt x="9059" y="487"/>
                  </a:lnTo>
                  <a:lnTo>
                    <a:pt x="9059" y="408"/>
                  </a:lnTo>
                  <a:lnTo>
                    <a:pt x="9059" y="329"/>
                  </a:lnTo>
                  <a:lnTo>
                    <a:pt x="9046" y="250"/>
                  </a:lnTo>
                  <a:lnTo>
                    <a:pt x="9046" y="250"/>
                  </a:lnTo>
                  <a:lnTo>
                    <a:pt x="9020" y="197"/>
                  </a:lnTo>
                  <a:lnTo>
                    <a:pt x="8980" y="145"/>
                  </a:lnTo>
                  <a:lnTo>
                    <a:pt x="8941" y="105"/>
                  </a:lnTo>
                  <a:lnTo>
                    <a:pt x="8888" y="66"/>
                  </a:lnTo>
                  <a:lnTo>
                    <a:pt x="8849" y="40"/>
                  </a:lnTo>
                  <a:lnTo>
                    <a:pt x="8783" y="13"/>
                  </a:lnTo>
                  <a:lnTo>
                    <a:pt x="8730" y="0"/>
                  </a:lnTo>
                  <a:lnTo>
                    <a:pt x="86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 flipH="1">
              <a:off x="855493" y="2618309"/>
              <a:ext cx="239435" cy="109007"/>
            </a:xfrm>
            <a:custGeom>
              <a:avLst/>
              <a:gdLst/>
              <a:ahLst/>
              <a:cxnLst/>
              <a:rect l="l" t="t" r="r" b="b"/>
              <a:pathLst>
                <a:path w="5287" h="2407" extrusionOk="0">
                  <a:moveTo>
                    <a:pt x="4826" y="0"/>
                  </a:moveTo>
                  <a:lnTo>
                    <a:pt x="4760" y="26"/>
                  </a:lnTo>
                  <a:lnTo>
                    <a:pt x="264" y="1643"/>
                  </a:lnTo>
                  <a:lnTo>
                    <a:pt x="185" y="1683"/>
                  </a:lnTo>
                  <a:lnTo>
                    <a:pt x="119" y="1722"/>
                  </a:lnTo>
                  <a:lnTo>
                    <a:pt x="67" y="1775"/>
                  </a:lnTo>
                  <a:lnTo>
                    <a:pt x="40" y="1841"/>
                  </a:lnTo>
                  <a:lnTo>
                    <a:pt x="14" y="1920"/>
                  </a:lnTo>
                  <a:lnTo>
                    <a:pt x="1" y="1998"/>
                  </a:lnTo>
                  <a:lnTo>
                    <a:pt x="1" y="2077"/>
                  </a:lnTo>
                  <a:lnTo>
                    <a:pt x="14" y="2156"/>
                  </a:lnTo>
                  <a:lnTo>
                    <a:pt x="40" y="2209"/>
                  </a:lnTo>
                  <a:lnTo>
                    <a:pt x="80" y="2261"/>
                  </a:lnTo>
                  <a:lnTo>
                    <a:pt x="119" y="2301"/>
                  </a:lnTo>
                  <a:lnTo>
                    <a:pt x="172" y="2340"/>
                  </a:lnTo>
                  <a:lnTo>
                    <a:pt x="224" y="2367"/>
                  </a:lnTo>
                  <a:lnTo>
                    <a:pt x="277" y="2393"/>
                  </a:lnTo>
                  <a:lnTo>
                    <a:pt x="330" y="2406"/>
                  </a:lnTo>
                  <a:lnTo>
                    <a:pt x="461" y="2406"/>
                  </a:lnTo>
                  <a:lnTo>
                    <a:pt x="527" y="2393"/>
                  </a:lnTo>
                  <a:lnTo>
                    <a:pt x="5023" y="776"/>
                  </a:lnTo>
                  <a:lnTo>
                    <a:pt x="5102" y="736"/>
                  </a:lnTo>
                  <a:lnTo>
                    <a:pt x="5155" y="684"/>
                  </a:lnTo>
                  <a:lnTo>
                    <a:pt x="5207" y="631"/>
                  </a:lnTo>
                  <a:lnTo>
                    <a:pt x="5247" y="565"/>
                  </a:lnTo>
                  <a:lnTo>
                    <a:pt x="5273" y="500"/>
                  </a:lnTo>
                  <a:lnTo>
                    <a:pt x="5286" y="421"/>
                  </a:lnTo>
                  <a:lnTo>
                    <a:pt x="5286" y="342"/>
                  </a:lnTo>
                  <a:lnTo>
                    <a:pt x="5260" y="263"/>
                  </a:lnTo>
                  <a:lnTo>
                    <a:pt x="5234" y="210"/>
                  </a:lnTo>
                  <a:lnTo>
                    <a:pt x="5207" y="158"/>
                  </a:lnTo>
                  <a:lnTo>
                    <a:pt x="5168" y="105"/>
                  </a:lnTo>
                  <a:lnTo>
                    <a:pt x="5115" y="66"/>
                  </a:lnTo>
                  <a:lnTo>
                    <a:pt x="5063" y="39"/>
                  </a:lnTo>
                  <a:lnTo>
                    <a:pt x="5010" y="13"/>
                  </a:lnTo>
                  <a:lnTo>
                    <a:pt x="4944" y="0"/>
                  </a:lnTo>
                  <a:close/>
                </a:path>
              </a:pathLst>
            </a:custGeom>
            <a:solidFill>
              <a:srgbClr val="E8FC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 flipH="1">
              <a:off x="855493" y="2618309"/>
              <a:ext cx="239435" cy="109007"/>
            </a:xfrm>
            <a:custGeom>
              <a:avLst/>
              <a:gdLst/>
              <a:ahLst/>
              <a:cxnLst/>
              <a:rect l="l" t="t" r="r" b="b"/>
              <a:pathLst>
                <a:path w="5287" h="2407" fill="none" extrusionOk="0">
                  <a:moveTo>
                    <a:pt x="4892" y="0"/>
                  </a:moveTo>
                  <a:lnTo>
                    <a:pt x="4892" y="0"/>
                  </a:lnTo>
                  <a:lnTo>
                    <a:pt x="4826" y="0"/>
                  </a:lnTo>
                  <a:lnTo>
                    <a:pt x="4760" y="26"/>
                  </a:lnTo>
                  <a:lnTo>
                    <a:pt x="264" y="1643"/>
                  </a:lnTo>
                  <a:lnTo>
                    <a:pt x="264" y="1643"/>
                  </a:lnTo>
                  <a:lnTo>
                    <a:pt x="185" y="1683"/>
                  </a:lnTo>
                  <a:lnTo>
                    <a:pt x="119" y="1722"/>
                  </a:lnTo>
                  <a:lnTo>
                    <a:pt x="67" y="1775"/>
                  </a:lnTo>
                  <a:lnTo>
                    <a:pt x="40" y="1841"/>
                  </a:lnTo>
                  <a:lnTo>
                    <a:pt x="14" y="1920"/>
                  </a:lnTo>
                  <a:lnTo>
                    <a:pt x="1" y="1998"/>
                  </a:lnTo>
                  <a:lnTo>
                    <a:pt x="1" y="2077"/>
                  </a:lnTo>
                  <a:lnTo>
                    <a:pt x="14" y="2156"/>
                  </a:lnTo>
                  <a:lnTo>
                    <a:pt x="14" y="2156"/>
                  </a:lnTo>
                  <a:lnTo>
                    <a:pt x="40" y="2209"/>
                  </a:lnTo>
                  <a:lnTo>
                    <a:pt x="80" y="2261"/>
                  </a:lnTo>
                  <a:lnTo>
                    <a:pt x="119" y="2301"/>
                  </a:lnTo>
                  <a:lnTo>
                    <a:pt x="172" y="2340"/>
                  </a:lnTo>
                  <a:lnTo>
                    <a:pt x="224" y="2367"/>
                  </a:lnTo>
                  <a:lnTo>
                    <a:pt x="277" y="2393"/>
                  </a:lnTo>
                  <a:lnTo>
                    <a:pt x="330" y="2406"/>
                  </a:lnTo>
                  <a:lnTo>
                    <a:pt x="395" y="2406"/>
                  </a:lnTo>
                  <a:lnTo>
                    <a:pt x="395" y="2406"/>
                  </a:lnTo>
                  <a:lnTo>
                    <a:pt x="461" y="2406"/>
                  </a:lnTo>
                  <a:lnTo>
                    <a:pt x="527" y="2393"/>
                  </a:lnTo>
                  <a:lnTo>
                    <a:pt x="5023" y="776"/>
                  </a:lnTo>
                  <a:lnTo>
                    <a:pt x="5023" y="776"/>
                  </a:lnTo>
                  <a:lnTo>
                    <a:pt x="5102" y="736"/>
                  </a:lnTo>
                  <a:lnTo>
                    <a:pt x="5155" y="684"/>
                  </a:lnTo>
                  <a:lnTo>
                    <a:pt x="5207" y="631"/>
                  </a:lnTo>
                  <a:lnTo>
                    <a:pt x="5247" y="565"/>
                  </a:lnTo>
                  <a:lnTo>
                    <a:pt x="5273" y="500"/>
                  </a:lnTo>
                  <a:lnTo>
                    <a:pt x="5286" y="421"/>
                  </a:lnTo>
                  <a:lnTo>
                    <a:pt x="5286" y="342"/>
                  </a:lnTo>
                  <a:lnTo>
                    <a:pt x="5260" y="263"/>
                  </a:lnTo>
                  <a:lnTo>
                    <a:pt x="5260" y="263"/>
                  </a:lnTo>
                  <a:lnTo>
                    <a:pt x="5234" y="210"/>
                  </a:lnTo>
                  <a:lnTo>
                    <a:pt x="5207" y="158"/>
                  </a:lnTo>
                  <a:lnTo>
                    <a:pt x="5168" y="105"/>
                  </a:lnTo>
                  <a:lnTo>
                    <a:pt x="5115" y="66"/>
                  </a:lnTo>
                  <a:lnTo>
                    <a:pt x="5063" y="39"/>
                  </a:lnTo>
                  <a:lnTo>
                    <a:pt x="5010" y="13"/>
                  </a:lnTo>
                  <a:lnTo>
                    <a:pt x="4944" y="0"/>
                  </a:lnTo>
                  <a:lnTo>
                    <a:pt x="48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8"/>
            <p:cNvSpPr/>
            <p:nvPr/>
          </p:nvSpPr>
          <p:spPr>
            <a:xfrm flipH="1">
              <a:off x="626837" y="2739181"/>
              <a:ext cx="240024" cy="109596"/>
            </a:xfrm>
            <a:custGeom>
              <a:avLst/>
              <a:gdLst/>
              <a:ahLst/>
              <a:cxnLst/>
              <a:rect l="l" t="t" r="r" b="b"/>
              <a:pathLst>
                <a:path w="5300" h="2420" extrusionOk="0">
                  <a:moveTo>
                    <a:pt x="4905" y="0"/>
                  </a:moveTo>
                  <a:lnTo>
                    <a:pt x="4839" y="13"/>
                  </a:lnTo>
                  <a:lnTo>
                    <a:pt x="4760" y="26"/>
                  </a:lnTo>
                  <a:lnTo>
                    <a:pt x="263" y="1643"/>
                  </a:lnTo>
                  <a:lnTo>
                    <a:pt x="198" y="1683"/>
                  </a:lnTo>
                  <a:lnTo>
                    <a:pt x="132" y="1722"/>
                  </a:lnTo>
                  <a:lnTo>
                    <a:pt x="79" y="1788"/>
                  </a:lnTo>
                  <a:lnTo>
                    <a:pt x="40" y="1854"/>
                  </a:lnTo>
                  <a:lnTo>
                    <a:pt x="14" y="1920"/>
                  </a:lnTo>
                  <a:lnTo>
                    <a:pt x="1" y="1998"/>
                  </a:lnTo>
                  <a:lnTo>
                    <a:pt x="14" y="2077"/>
                  </a:lnTo>
                  <a:lnTo>
                    <a:pt x="27" y="2156"/>
                  </a:lnTo>
                  <a:lnTo>
                    <a:pt x="53" y="2209"/>
                  </a:lnTo>
                  <a:lnTo>
                    <a:pt x="93" y="2261"/>
                  </a:lnTo>
                  <a:lnTo>
                    <a:pt x="132" y="2301"/>
                  </a:lnTo>
                  <a:lnTo>
                    <a:pt x="171" y="2340"/>
                  </a:lnTo>
                  <a:lnTo>
                    <a:pt x="224" y="2380"/>
                  </a:lnTo>
                  <a:lnTo>
                    <a:pt x="290" y="2393"/>
                  </a:lnTo>
                  <a:lnTo>
                    <a:pt x="342" y="2406"/>
                  </a:lnTo>
                  <a:lnTo>
                    <a:pt x="408" y="2419"/>
                  </a:lnTo>
                  <a:lnTo>
                    <a:pt x="474" y="2406"/>
                  </a:lnTo>
                  <a:lnTo>
                    <a:pt x="540" y="2393"/>
                  </a:lnTo>
                  <a:lnTo>
                    <a:pt x="5036" y="776"/>
                  </a:lnTo>
                  <a:lnTo>
                    <a:pt x="5102" y="736"/>
                  </a:lnTo>
                  <a:lnTo>
                    <a:pt x="5168" y="684"/>
                  </a:lnTo>
                  <a:lnTo>
                    <a:pt x="5220" y="631"/>
                  </a:lnTo>
                  <a:lnTo>
                    <a:pt x="5260" y="565"/>
                  </a:lnTo>
                  <a:lnTo>
                    <a:pt x="5286" y="500"/>
                  </a:lnTo>
                  <a:lnTo>
                    <a:pt x="5299" y="421"/>
                  </a:lnTo>
                  <a:lnTo>
                    <a:pt x="5299" y="342"/>
                  </a:lnTo>
                  <a:lnTo>
                    <a:pt x="5273" y="263"/>
                  </a:lnTo>
                  <a:lnTo>
                    <a:pt x="5246" y="210"/>
                  </a:lnTo>
                  <a:lnTo>
                    <a:pt x="5207" y="158"/>
                  </a:lnTo>
                  <a:lnTo>
                    <a:pt x="5168" y="105"/>
                  </a:lnTo>
                  <a:lnTo>
                    <a:pt x="5128" y="66"/>
                  </a:lnTo>
                  <a:lnTo>
                    <a:pt x="5076" y="39"/>
                  </a:lnTo>
                  <a:lnTo>
                    <a:pt x="5023" y="13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E8FC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8"/>
            <p:cNvSpPr/>
            <p:nvPr/>
          </p:nvSpPr>
          <p:spPr>
            <a:xfrm flipH="1">
              <a:off x="626837" y="2739181"/>
              <a:ext cx="240024" cy="109596"/>
            </a:xfrm>
            <a:custGeom>
              <a:avLst/>
              <a:gdLst/>
              <a:ahLst/>
              <a:cxnLst/>
              <a:rect l="l" t="t" r="r" b="b"/>
              <a:pathLst>
                <a:path w="5300" h="2420" fill="none" extrusionOk="0">
                  <a:moveTo>
                    <a:pt x="4905" y="0"/>
                  </a:moveTo>
                  <a:lnTo>
                    <a:pt x="4905" y="0"/>
                  </a:lnTo>
                  <a:lnTo>
                    <a:pt x="4839" y="13"/>
                  </a:lnTo>
                  <a:lnTo>
                    <a:pt x="4760" y="26"/>
                  </a:lnTo>
                  <a:lnTo>
                    <a:pt x="263" y="1643"/>
                  </a:lnTo>
                  <a:lnTo>
                    <a:pt x="263" y="1643"/>
                  </a:lnTo>
                  <a:lnTo>
                    <a:pt x="198" y="1683"/>
                  </a:lnTo>
                  <a:lnTo>
                    <a:pt x="132" y="1722"/>
                  </a:lnTo>
                  <a:lnTo>
                    <a:pt x="79" y="1788"/>
                  </a:lnTo>
                  <a:lnTo>
                    <a:pt x="40" y="1854"/>
                  </a:lnTo>
                  <a:lnTo>
                    <a:pt x="14" y="1920"/>
                  </a:lnTo>
                  <a:lnTo>
                    <a:pt x="1" y="1998"/>
                  </a:lnTo>
                  <a:lnTo>
                    <a:pt x="14" y="2077"/>
                  </a:lnTo>
                  <a:lnTo>
                    <a:pt x="27" y="2156"/>
                  </a:lnTo>
                  <a:lnTo>
                    <a:pt x="27" y="2156"/>
                  </a:lnTo>
                  <a:lnTo>
                    <a:pt x="53" y="2209"/>
                  </a:lnTo>
                  <a:lnTo>
                    <a:pt x="93" y="2261"/>
                  </a:lnTo>
                  <a:lnTo>
                    <a:pt x="132" y="2301"/>
                  </a:lnTo>
                  <a:lnTo>
                    <a:pt x="171" y="2340"/>
                  </a:lnTo>
                  <a:lnTo>
                    <a:pt x="224" y="2380"/>
                  </a:lnTo>
                  <a:lnTo>
                    <a:pt x="290" y="2393"/>
                  </a:lnTo>
                  <a:lnTo>
                    <a:pt x="342" y="2406"/>
                  </a:lnTo>
                  <a:lnTo>
                    <a:pt x="408" y="2419"/>
                  </a:lnTo>
                  <a:lnTo>
                    <a:pt x="408" y="2419"/>
                  </a:lnTo>
                  <a:lnTo>
                    <a:pt x="474" y="2406"/>
                  </a:lnTo>
                  <a:lnTo>
                    <a:pt x="540" y="2393"/>
                  </a:lnTo>
                  <a:lnTo>
                    <a:pt x="5036" y="776"/>
                  </a:lnTo>
                  <a:lnTo>
                    <a:pt x="5036" y="776"/>
                  </a:lnTo>
                  <a:lnTo>
                    <a:pt x="5102" y="736"/>
                  </a:lnTo>
                  <a:lnTo>
                    <a:pt x="5168" y="684"/>
                  </a:lnTo>
                  <a:lnTo>
                    <a:pt x="5220" y="631"/>
                  </a:lnTo>
                  <a:lnTo>
                    <a:pt x="5260" y="565"/>
                  </a:lnTo>
                  <a:lnTo>
                    <a:pt x="5286" y="500"/>
                  </a:lnTo>
                  <a:lnTo>
                    <a:pt x="5299" y="421"/>
                  </a:lnTo>
                  <a:lnTo>
                    <a:pt x="5299" y="342"/>
                  </a:lnTo>
                  <a:lnTo>
                    <a:pt x="5273" y="263"/>
                  </a:lnTo>
                  <a:lnTo>
                    <a:pt x="5273" y="263"/>
                  </a:lnTo>
                  <a:lnTo>
                    <a:pt x="5246" y="210"/>
                  </a:lnTo>
                  <a:lnTo>
                    <a:pt x="5207" y="158"/>
                  </a:lnTo>
                  <a:lnTo>
                    <a:pt x="5168" y="105"/>
                  </a:lnTo>
                  <a:lnTo>
                    <a:pt x="5128" y="66"/>
                  </a:lnTo>
                  <a:lnTo>
                    <a:pt x="5076" y="39"/>
                  </a:lnTo>
                  <a:lnTo>
                    <a:pt x="5023" y="13"/>
                  </a:lnTo>
                  <a:lnTo>
                    <a:pt x="4957" y="0"/>
                  </a:lnTo>
                  <a:lnTo>
                    <a:pt x="49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" name="Google Shape;1027;p28"/>
          <p:cNvGrpSpPr/>
          <p:nvPr/>
        </p:nvGrpSpPr>
        <p:grpSpPr>
          <a:xfrm>
            <a:off x="7400588" y="2155186"/>
            <a:ext cx="1045598" cy="1340963"/>
            <a:chOff x="5834258" y="2271736"/>
            <a:chExt cx="1045598" cy="1340963"/>
          </a:xfrm>
        </p:grpSpPr>
        <p:sp>
          <p:nvSpPr>
            <p:cNvPr id="1028" name="Google Shape;1028;p28"/>
            <p:cNvSpPr/>
            <p:nvPr/>
          </p:nvSpPr>
          <p:spPr>
            <a:xfrm>
              <a:off x="5834258" y="3454827"/>
              <a:ext cx="1045598" cy="157872"/>
            </a:xfrm>
            <a:custGeom>
              <a:avLst/>
              <a:gdLst/>
              <a:ahLst/>
              <a:cxnLst/>
              <a:rect l="l" t="t" r="r" b="b"/>
              <a:pathLst>
                <a:path w="23088" h="3486" extrusionOk="0">
                  <a:moveTo>
                    <a:pt x="10361" y="1"/>
                  </a:moveTo>
                  <a:lnTo>
                    <a:pt x="9217" y="27"/>
                  </a:lnTo>
                  <a:lnTo>
                    <a:pt x="8113" y="80"/>
                  </a:lnTo>
                  <a:lnTo>
                    <a:pt x="7048" y="132"/>
                  </a:lnTo>
                  <a:lnTo>
                    <a:pt x="6035" y="211"/>
                  </a:lnTo>
                  <a:lnTo>
                    <a:pt x="5089" y="290"/>
                  </a:lnTo>
                  <a:lnTo>
                    <a:pt x="4195" y="395"/>
                  </a:lnTo>
                  <a:lnTo>
                    <a:pt x="3379" y="500"/>
                  </a:lnTo>
                  <a:lnTo>
                    <a:pt x="2630" y="632"/>
                  </a:lnTo>
                  <a:lnTo>
                    <a:pt x="1973" y="763"/>
                  </a:lnTo>
                  <a:lnTo>
                    <a:pt x="1394" y="908"/>
                  </a:lnTo>
                  <a:lnTo>
                    <a:pt x="1131" y="987"/>
                  </a:lnTo>
                  <a:lnTo>
                    <a:pt x="908" y="1053"/>
                  </a:lnTo>
                  <a:lnTo>
                    <a:pt x="697" y="1132"/>
                  </a:lnTo>
                  <a:lnTo>
                    <a:pt x="513" y="1224"/>
                  </a:lnTo>
                  <a:lnTo>
                    <a:pt x="355" y="1302"/>
                  </a:lnTo>
                  <a:lnTo>
                    <a:pt x="237" y="1381"/>
                  </a:lnTo>
                  <a:lnTo>
                    <a:pt x="132" y="1473"/>
                  </a:lnTo>
                  <a:lnTo>
                    <a:pt x="53" y="1552"/>
                  </a:lnTo>
                  <a:lnTo>
                    <a:pt x="14" y="1644"/>
                  </a:lnTo>
                  <a:lnTo>
                    <a:pt x="0" y="1736"/>
                  </a:lnTo>
                  <a:lnTo>
                    <a:pt x="14" y="1828"/>
                  </a:lnTo>
                  <a:lnTo>
                    <a:pt x="53" y="1920"/>
                  </a:lnTo>
                  <a:lnTo>
                    <a:pt x="132" y="1999"/>
                  </a:lnTo>
                  <a:lnTo>
                    <a:pt x="237" y="2091"/>
                  </a:lnTo>
                  <a:lnTo>
                    <a:pt x="355" y="2170"/>
                  </a:lnTo>
                  <a:lnTo>
                    <a:pt x="513" y="2249"/>
                  </a:lnTo>
                  <a:lnTo>
                    <a:pt x="697" y="2341"/>
                  </a:lnTo>
                  <a:lnTo>
                    <a:pt x="908" y="2420"/>
                  </a:lnTo>
                  <a:lnTo>
                    <a:pt x="1131" y="2486"/>
                  </a:lnTo>
                  <a:lnTo>
                    <a:pt x="1394" y="2565"/>
                  </a:lnTo>
                  <a:lnTo>
                    <a:pt x="1973" y="2709"/>
                  </a:lnTo>
                  <a:lnTo>
                    <a:pt x="2630" y="2841"/>
                  </a:lnTo>
                  <a:lnTo>
                    <a:pt x="3379" y="2972"/>
                  </a:lnTo>
                  <a:lnTo>
                    <a:pt x="4195" y="3077"/>
                  </a:lnTo>
                  <a:lnTo>
                    <a:pt x="5089" y="3183"/>
                  </a:lnTo>
                  <a:lnTo>
                    <a:pt x="6035" y="3275"/>
                  </a:lnTo>
                  <a:lnTo>
                    <a:pt x="7048" y="3340"/>
                  </a:lnTo>
                  <a:lnTo>
                    <a:pt x="8113" y="3406"/>
                  </a:lnTo>
                  <a:lnTo>
                    <a:pt x="9217" y="3446"/>
                  </a:lnTo>
                  <a:lnTo>
                    <a:pt x="10361" y="3472"/>
                  </a:lnTo>
                  <a:lnTo>
                    <a:pt x="11544" y="3485"/>
                  </a:lnTo>
                  <a:lnTo>
                    <a:pt x="12728" y="3472"/>
                  </a:lnTo>
                  <a:lnTo>
                    <a:pt x="13871" y="3446"/>
                  </a:lnTo>
                  <a:lnTo>
                    <a:pt x="14976" y="3406"/>
                  </a:lnTo>
                  <a:lnTo>
                    <a:pt x="16041" y="3340"/>
                  </a:lnTo>
                  <a:lnTo>
                    <a:pt x="17040" y="3275"/>
                  </a:lnTo>
                  <a:lnTo>
                    <a:pt x="18000" y="3183"/>
                  </a:lnTo>
                  <a:lnTo>
                    <a:pt x="18894" y="3077"/>
                  </a:lnTo>
                  <a:lnTo>
                    <a:pt x="19709" y="2972"/>
                  </a:lnTo>
                  <a:lnTo>
                    <a:pt x="20458" y="2841"/>
                  </a:lnTo>
                  <a:lnTo>
                    <a:pt x="21116" y="2709"/>
                  </a:lnTo>
                  <a:lnTo>
                    <a:pt x="21694" y="2565"/>
                  </a:lnTo>
                  <a:lnTo>
                    <a:pt x="21944" y="2486"/>
                  </a:lnTo>
                  <a:lnTo>
                    <a:pt x="22181" y="2420"/>
                  </a:lnTo>
                  <a:lnTo>
                    <a:pt x="22391" y="2341"/>
                  </a:lnTo>
                  <a:lnTo>
                    <a:pt x="22575" y="2249"/>
                  </a:lnTo>
                  <a:lnTo>
                    <a:pt x="22720" y="2170"/>
                  </a:lnTo>
                  <a:lnTo>
                    <a:pt x="22851" y="2091"/>
                  </a:lnTo>
                  <a:lnTo>
                    <a:pt x="22957" y="1999"/>
                  </a:lnTo>
                  <a:lnTo>
                    <a:pt x="23035" y="1920"/>
                  </a:lnTo>
                  <a:lnTo>
                    <a:pt x="23075" y="1828"/>
                  </a:lnTo>
                  <a:lnTo>
                    <a:pt x="23088" y="1736"/>
                  </a:lnTo>
                  <a:lnTo>
                    <a:pt x="23075" y="1644"/>
                  </a:lnTo>
                  <a:lnTo>
                    <a:pt x="23035" y="1552"/>
                  </a:lnTo>
                  <a:lnTo>
                    <a:pt x="22957" y="1473"/>
                  </a:lnTo>
                  <a:lnTo>
                    <a:pt x="22851" y="1381"/>
                  </a:lnTo>
                  <a:lnTo>
                    <a:pt x="22720" y="1302"/>
                  </a:lnTo>
                  <a:lnTo>
                    <a:pt x="22575" y="1224"/>
                  </a:lnTo>
                  <a:lnTo>
                    <a:pt x="22391" y="1132"/>
                  </a:lnTo>
                  <a:lnTo>
                    <a:pt x="22181" y="1053"/>
                  </a:lnTo>
                  <a:lnTo>
                    <a:pt x="21944" y="987"/>
                  </a:lnTo>
                  <a:lnTo>
                    <a:pt x="21694" y="908"/>
                  </a:lnTo>
                  <a:lnTo>
                    <a:pt x="21116" y="763"/>
                  </a:lnTo>
                  <a:lnTo>
                    <a:pt x="20458" y="632"/>
                  </a:lnTo>
                  <a:lnTo>
                    <a:pt x="19709" y="500"/>
                  </a:lnTo>
                  <a:lnTo>
                    <a:pt x="18894" y="395"/>
                  </a:lnTo>
                  <a:lnTo>
                    <a:pt x="18000" y="290"/>
                  </a:lnTo>
                  <a:lnTo>
                    <a:pt x="17040" y="211"/>
                  </a:lnTo>
                  <a:lnTo>
                    <a:pt x="16041" y="132"/>
                  </a:lnTo>
                  <a:lnTo>
                    <a:pt x="14976" y="80"/>
                  </a:lnTo>
                  <a:lnTo>
                    <a:pt x="13871" y="27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8"/>
            <p:cNvSpPr/>
            <p:nvPr/>
          </p:nvSpPr>
          <p:spPr>
            <a:xfrm>
              <a:off x="5834258" y="3454827"/>
              <a:ext cx="1045598" cy="157872"/>
            </a:xfrm>
            <a:custGeom>
              <a:avLst/>
              <a:gdLst/>
              <a:ahLst/>
              <a:cxnLst/>
              <a:rect l="l" t="t" r="r" b="b"/>
              <a:pathLst>
                <a:path w="23088" h="3486" fill="none" extrusionOk="0">
                  <a:moveTo>
                    <a:pt x="11544" y="1"/>
                  </a:moveTo>
                  <a:lnTo>
                    <a:pt x="11544" y="1"/>
                  </a:lnTo>
                  <a:lnTo>
                    <a:pt x="10361" y="1"/>
                  </a:lnTo>
                  <a:lnTo>
                    <a:pt x="9217" y="27"/>
                  </a:lnTo>
                  <a:lnTo>
                    <a:pt x="8113" y="80"/>
                  </a:lnTo>
                  <a:lnTo>
                    <a:pt x="7048" y="132"/>
                  </a:lnTo>
                  <a:lnTo>
                    <a:pt x="6035" y="211"/>
                  </a:lnTo>
                  <a:lnTo>
                    <a:pt x="5089" y="290"/>
                  </a:lnTo>
                  <a:lnTo>
                    <a:pt x="4195" y="395"/>
                  </a:lnTo>
                  <a:lnTo>
                    <a:pt x="3379" y="500"/>
                  </a:lnTo>
                  <a:lnTo>
                    <a:pt x="2630" y="632"/>
                  </a:lnTo>
                  <a:lnTo>
                    <a:pt x="1973" y="763"/>
                  </a:lnTo>
                  <a:lnTo>
                    <a:pt x="1394" y="908"/>
                  </a:lnTo>
                  <a:lnTo>
                    <a:pt x="1131" y="987"/>
                  </a:lnTo>
                  <a:lnTo>
                    <a:pt x="908" y="1053"/>
                  </a:lnTo>
                  <a:lnTo>
                    <a:pt x="697" y="1132"/>
                  </a:lnTo>
                  <a:lnTo>
                    <a:pt x="513" y="1224"/>
                  </a:lnTo>
                  <a:lnTo>
                    <a:pt x="355" y="1302"/>
                  </a:lnTo>
                  <a:lnTo>
                    <a:pt x="237" y="1381"/>
                  </a:lnTo>
                  <a:lnTo>
                    <a:pt x="132" y="1473"/>
                  </a:lnTo>
                  <a:lnTo>
                    <a:pt x="53" y="1552"/>
                  </a:lnTo>
                  <a:lnTo>
                    <a:pt x="14" y="1644"/>
                  </a:lnTo>
                  <a:lnTo>
                    <a:pt x="0" y="1736"/>
                  </a:lnTo>
                  <a:lnTo>
                    <a:pt x="0" y="1736"/>
                  </a:lnTo>
                  <a:lnTo>
                    <a:pt x="14" y="1828"/>
                  </a:lnTo>
                  <a:lnTo>
                    <a:pt x="53" y="1920"/>
                  </a:lnTo>
                  <a:lnTo>
                    <a:pt x="132" y="1999"/>
                  </a:lnTo>
                  <a:lnTo>
                    <a:pt x="237" y="2091"/>
                  </a:lnTo>
                  <a:lnTo>
                    <a:pt x="355" y="2170"/>
                  </a:lnTo>
                  <a:lnTo>
                    <a:pt x="513" y="2249"/>
                  </a:lnTo>
                  <a:lnTo>
                    <a:pt x="697" y="2341"/>
                  </a:lnTo>
                  <a:lnTo>
                    <a:pt x="908" y="2420"/>
                  </a:lnTo>
                  <a:lnTo>
                    <a:pt x="1131" y="2486"/>
                  </a:lnTo>
                  <a:lnTo>
                    <a:pt x="1394" y="2565"/>
                  </a:lnTo>
                  <a:lnTo>
                    <a:pt x="1973" y="2709"/>
                  </a:lnTo>
                  <a:lnTo>
                    <a:pt x="2630" y="2841"/>
                  </a:lnTo>
                  <a:lnTo>
                    <a:pt x="3379" y="2972"/>
                  </a:lnTo>
                  <a:lnTo>
                    <a:pt x="4195" y="3077"/>
                  </a:lnTo>
                  <a:lnTo>
                    <a:pt x="5089" y="3183"/>
                  </a:lnTo>
                  <a:lnTo>
                    <a:pt x="6035" y="3275"/>
                  </a:lnTo>
                  <a:lnTo>
                    <a:pt x="7048" y="3340"/>
                  </a:lnTo>
                  <a:lnTo>
                    <a:pt x="8113" y="3406"/>
                  </a:lnTo>
                  <a:lnTo>
                    <a:pt x="9217" y="3446"/>
                  </a:lnTo>
                  <a:lnTo>
                    <a:pt x="10361" y="3472"/>
                  </a:lnTo>
                  <a:lnTo>
                    <a:pt x="11544" y="3485"/>
                  </a:lnTo>
                  <a:lnTo>
                    <a:pt x="11544" y="3485"/>
                  </a:lnTo>
                  <a:lnTo>
                    <a:pt x="12728" y="3472"/>
                  </a:lnTo>
                  <a:lnTo>
                    <a:pt x="13871" y="3446"/>
                  </a:lnTo>
                  <a:lnTo>
                    <a:pt x="14976" y="3406"/>
                  </a:lnTo>
                  <a:lnTo>
                    <a:pt x="16041" y="3340"/>
                  </a:lnTo>
                  <a:lnTo>
                    <a:pt x="17040" y="3275"/>
                  </a:lnTo>
                  <a:lnTo>
                    <a:pt x="18000" y="3183"/>
                  </a:lnTo>
                  <a:lnTo>
                    <a:pt x="18894" y="3077"/>
                  </a:lnTo>
                  <a:lnTo>
                    <a:pt x="19709" y="2972"/>
                  </a:lnTo>
                  <a:lnTo>
                    <a:pt x="20458" y="2841"/>
                  </a:lnTo>
                  <a:lnTo>
                    <a:pt x="21116" y="2709"/>
                  </a:lnTo>
                  <a:lnTo>
                    <a:pt x="21694" y="2565"/>
                  </a:lnTo>
                  <a:lnTo>
                    <a:pt x="21944" y="2486"/>
                  </a:lnTo>
                  <a:lnTo>
                    <a:pt x="22181" y="2420"/>
                  </a:lnTo>
                  <a:lnTo>
                    <a:pt x="22391" y="2341"/>
                  </a:lnTo>
                  <a:lnTo>
                    <a:pt x="22575" y="2249"/>
                  </a:lnTo>
                  <a:lnTo>
                    <a:pt x="22720" y="2170"/>
                  </a:lnTo>
                  <a:lnTo>
                    <a:pt x="22851" y="2091"/>
                  </a:lnTo>
                  <a:lnTo>
                    <a:pt x="22957" y="1999"/>
                  </a:lnTo>
                  <a:lnTo>
                    <a:pt x="23035" y="1920"/>
                  </a:lnTo>
                  <a:lnTo>
                    <a:pt x="23075" y="1828"/>
                  </a:lnTo>
                  <a:lnTo>
                    <a:pt x="23088" y="1736"/>
                  </a:lnTo>
                  <a:lnTo>
                    <a:pt x="23088" y="1736"/>
                  </a:lnTo>
                  <a:lnTo>
                    <a:pt x="23075" y="1644"/>
                  </a:lnTo>
                  <a:lnTo>
                    <a:pt x="23035" y="1552"/>
                  </a:lnTo>
                  <a:lnTo>
                    <a:pt x="22957" y="1473"/>
                  </a:lnTo>
                  <a:lnTo>
                    <a:pt x="22851" y="1381"/>
                  </a:lnTo>
                  <a:lnTo>
                    <a:pt x="22720" y="1302"/>
                  </a:lnTo>
                  <a:lnTo>
                    <a:pt x="22575" y="1224"/>
                  </a:lnTo>
                  <a:lnTo>
                    <a:pt x="22391" y="1132"/>
                  </a:lnTo>
                  <a:lnTo>
                    <a:pt x="22181" y="1053"/>
                  </a:lnTo>
                  <a:lnTo>
                    <a:pt x="21944" y="987"/>
                  </a:lnTo>
                  <a:lnTo>
                    <a:pt x="21694" y="908"/>
                  </a:lnTo>
                  <a:lnTo>
                    <a:pt x="21116" y="763"/>
                  </a:lnTo>
                  <a:lnTo>
                    <a:pt x="20458" y="632"/>
                  </a:lnTo>
                  <a:lnTo>
                    <a:pt x="19709" y="500"/>
                  </a:lnTo>
                  <a:lnTo>
                    <a:pt x="18894" y="395"/>
                  </a:lnTo>
                  <a:lnTo>
                    <a:pt x="18000" y="290"/>
                  </a:lnTo>
                  <a:lnTo>
                    <a:pt x="17040" y="211"/>
                  </a:lnTo>
                  <a:lnTo>
                    <a:pt x="16041" y="132"/>
                  </a:lnTo>
                  <a:lnTo>
                    <a:pt x="14976" y="80"/>
                  </a:lnTo>
                  <a:lnTo>
                    <a:pt x="13871" y="27"/>
                  </a:lnTo>
                  <a:lnTo>
                    <a:pt x="12728" y="1"/>
                  </a:lnTo>
                  <a:lnTo>
                    <a:pt x="11544" y="1"/>
                  </a:lnTo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8"/>
            <p:cNvSpPr/>
            <p:nvPr/>
          </p:nvSpPr>
          <p:spPr>
            <a:xfrm>
              <a:off x="5936064" y="2334822"/>
              <a:ext cx="841985" cy="1031332"/>
            </a:xfrm>
            <a:custGeom>
              <a:avLst/>
              <a:gdLst/>
              <a:ahLst/>
              <a:cxnLst/>
              <a:rect l="l" t="t" r="r" b="b"/>
              <a:pathLst>
                <a:path w="18592" h="22773" extrusionOk="0">
                  <a:moveTo>
                    <a:pt x="461" y="1"/>
                  </a:moveTo>
                  <a:lnTo>
                    <a:pt x="356" y="40"/>
                  </a:lnTo>
                  <a:lnTo>
                    <a:pt x="264" y="93"/>
                  </a:lnTo>
                  <a:lnTo>
                    <a:pt x="172" y="172"/>
                  </a:lnTo>
                  <a:lnTo>
                    <a:pt x="106" y="251"/>
                  </a:lnTo>
                  <a:lnTo>
                    <a:pt x="53" y="356"/>
                  </a:lnTo>
                  <a:lnTo>
                    <a:pt x="14" y="461"/>
                  </a:lnTo>
                  <a:lnTo>
                    <a:pt x="1" y="579"/>
                  </a:lnTo>
                  <a:lnTo>
                    <a:pt x="1" y="22181"/>
                  </a:lnTo>
                  <a:lnTo>
                    <a:pt x="14" y="22300"/>
                  </a:lnTo>
                  <a:lnTo>
                    <a:pt x="53" y="22418"/>
                  </a:lnTo>
                  <a:lnTo>
                    <a:pt x="106" y="22510"/>
                  </a:lnTo>
                  <a:lnTo>
                    <a:pt x="172" y="22602"/>
                  </a:lnTo>
                  <a:lnTo>
                    <a:pt x="264" y="22668"/>
                  </a:lnTo>
                  <a:lnTo>
                    <a:pt x="356" y="22720"/>
                  </a:lnTo>
                  <a:lnTo>
                    <a:pt x="461" y="22760"/>
                  </a:lnTo>
                  <a:lnTo>
                    <a:pt x="579" y="22773"/>
                  </a:lnTo>
                  <a:lnTo>
                    <a:pt x="18000" y="22773"/>
                  </a:lnTo>
                  <a:lnTo>
                    <a:pt x="18118" y="22760"/>
                  </a:lnTo>
                  <a:lnTo>
                    <a:pt x="18237" y="22720"/>
                  </a:lnTo>
                  <a:lnTo>
                    <a:pt x="18329" y="22668"/>
                  </a:lnTo>
                  <a:lnTo>
                    <a:pt x="18421" y="22602"/>
                  </a:lnTo>
                  <a:lnTo>
                    <a:pt x="18487" y="22510"/>
                  </a:lnTo>
                  <a:lnTo>
                    <a:pt x="18539" y="22418"/>
                  </a:lnTo>
                  <a:lnTo>
                    <a:pt x="18579" y="22300"/>
                  </a:lnTo>
                  <a:lnTo>
                    <a:pt x="18592" y="22181"/>
                  </a:lnTo>
                  <a:lnTo>
                    <a:pt x="18592" y="579"/>
                  </a:lnTo>
                  <a:lnTo>
                    <a:pt x="18579" y="461"/>
                  </a:lnTo>
                  <a:lnTo>
                    <a:pt x="18539" y="356"/>
                  </a:lnTo>
                  <a:lnTo>
                    <a:pt x="18487" y="251"/>
                  </a:lnTo>
                  <a:lnTo>
                    <a:pt x="18421" y="172"/>
                  </a:lnTo>
                  <a:lnTo>
                    <a:pt x="18329" y="93"/>
                  </a:lnTo>
                  <a:lnTo>
                    <a:pt x="18237" y="40"/>
                  </a:lnTo>
                  <a:lnTo>
                    <a:pt x="181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8"/>
            <p:cNvSpPr/>
            <p:nvPr/>
          </p:nvSpPr>
          <p:spPr>
            <a:xfrm>
              <a:off x="6016450" y="2407463"/>
              <a:ext cx="681215" cy="846152"/>
            </a:xfrm>
            <a:custGeom>
              <a:avLst/>
              <a:gdLst/>
              <a:ahLst/>
              <a:cxnLst/>
              <a:rect l="l" t="t" r="r" b="b"/>
              <a:pathLst>
                <a:path w="15042" h="18684" extrusionOk="0">
                  <a:moveTo>
                    <a:pt x="1" y="1"/>
                  </a:moveTo>
                  <a:lnTo>
                    <a:pt x="1" y="18684"/>
                  </a:lnTo>
                  <a:lnTo>
                    <a:pt x="15042" y="18684"/>
                  </a:lnTo>
                  <a:lnTo>
                    <a:pt x="150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8"/>
            <p:cNvSpPr/>
            <p:nvPr/>
          </p:nvSpPr>
          <p:spPr>
            <a:xfrm>
              <a:off x="6138499" y="2271736"/>
              <a:ext cx="419860" cy="178659"/>
            </a:xfrm>
            <a:custGeom>
              <a:avLst/>
              <a:gdLst/>
              <a:ahLst/>
              <a:cxnLst/>
              <a:rect l="l" t="t" r="r" b="b"/>
              <a:pathLst>
                <a:path w="9271" h="3945" extrusionOk="0">
                  <a:moveTo>
                    <a:pt x="579" y="0"/>
                  </a:moveTo>
                  <a:lnTo>
                    <a:pt x="461" y="13"/>
                  </a:lnTo>
                  <a:lnTo>
                    <a:pt x="356" y="53"/>
                  </a:lnTo>
                  <a:lnTo>
                    <a:pt x="251" y="105"/>
                  </a:lnTo>
                  <a:lnTo>
                    <a:pt x="172" y="171"/>
                  </a:lnTo>
                  <a:lnTo>
                    <a:pt x="93" y="263"/>
                  </a:lnTo>
                  <a:lnTo>
                    <a:pt x="40" y="355"/>
                  </a:lnTo>
                  <a:lnTo>
                    <a:pt x="14" y="473"/>
                  </a:lnTo>
                  <a:lnTo>
                    <a:pt x="1" y="592"/>
                  </a:lnTo>
                  <a:lnTo>
                    <a:pt x="1" y="3353"/>
                  </a:lnTo>
                  <a:lnTo>
                    <a:pt x="14" y="3471"/>
                  </a:lnTo>
                  <a:lnTo>
                    <a:pt x="40" y="3589"/>
                  </a:lnTo>
                  <a:lnTo>
                    <a:pt x="93" y="3682"/>
                  </a:lnTo>
                  <a:lnTo>
                    <a:pt x="172" y="3774"/>
                  </a:lnTo>
                  <a:lnTo>
                    <a:pt x="251" y="3839"/>
                  </a:lnTo>
                  <a:lnTo>
                    <a:pt x="356" y="3892"/>
                  </a:lnTo>
                  <a:lnTo>
                    <a:pt x="461" y="3931"/>
                  </a:lnTo>
                  <a:lnTo>
                    <a:pt x="579" y="3944"/>
                  </a:lnTo>
                  <a:lnTo>
                    <a:pt x="8679" y="3944"/>
                  </a:lnTo>
                  <a:lnTo>
                    <a:pt x="8797" y="3931"/>
                  </a:lnTo>
                  <a:lnTo>
                    <a:pt x="8915" y="3892"/>
                  </a:lnTo>
                  <a:lnTo>
                    <a:pt x="9007" y="3839"/>
                  </a:lnTo>
                  <a:lnTo>
                    <a:pt x="9099" y="3774"/>
                  </a:lnTo>
                  <a:lnTo>
                    <a:pt x="9165" y="3682"/>
                  </a:lnTo>
                  <a:lnTo>
                    <a:pt x="9218" y="3589"/>
                  </a:lnTo>
                  <a:lnTo>
                    <a:pt x="9257" y="3471"/>
                  </a:lnTo>
                  <a:lnTo>
                    <a:pt x="9270" y="3353"/>
                  </a:lnTo>
                  <a:lnTo>
                    <a:pt x="9270" y="592"/>
                  </a:lnTo>
                  <a:lnTo>
                    <a:pt x="9257" y="473"/>
                  </a:lnTo>
                  <a:lnTo>
                    <a:pt x="9218" y="355"/>
                  </a:lnTo>
                  <a:lnTo>
                    <a:pt x="9165" y="263"/>
                  </a:lnTo>
                  <a:lnTo>
                    <a:pt x="9099" y="171"/>
                  </a:lnTo>
                  <a:lnTo>
                    <a:pt x="9007" y="105"/>
                  </a:lnTo>
                  <a:lnTo>
                    <a:pt x="8915" y="53"/>
                  </a:lnTo>
                  <a:lnTo>
                    <a:pt x="8797" y="13"/>
                  </a:lnTo>
                  <a:lnTo>
                    <a:pt x="86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8"/>
            <p:cNvSpPr/>
            <p:nvPr/>
          </p:nvSpPr>
          <p:spPr>
            <a:xfrm>
              <a:off x="6110557" y="2488437"/>
              <a:ext cx="75630" cy="112585"/>
            </a:xfrm>
            <a:custGeom>
              <a:avLst/>
              <a:gdLst/>
              <a:ahLst/>
              <a:cxnLst/>
              <a:rect l="l" t="t" r="r" b="b"/>
              <a:pathLst>
                <a:path w="1670" h="2486" extrusionOk="0">
                  <a:moveTo>
                    <a:pt x="841" y="224"/>
                  </a:moveTo>
                  <a:lnTo>
                    <a:pt x="960" y="251"/>
                  </a:lnTo>
                  <a:lnTo>
                    <a:pt x="1065" y="277"/>
                  </a:lnTo>
                  <a:lnTo>
                    <a:pt x="1157" y="316"/>
                  </a:lnTo>
                  <a:lnTo>
                    <a:pt x="1236" y="382"/>
                  </a:lnTo>
                  <a:lnTo>
                    <a:pt x="1289" y="461"/>
                  </a:lnTo>
                  <a:lnTo>
                    <a:pt x="1315" y="553"/>
                  </a:lnTo>
                  <a:lnTo>
                    <a:pt x="1328" y="671"/>
                  </a:lnTo>
                  <a:lnTo>
                    <a:pt x="1315" y="764"/>
                  </a:lnTo>
                  <a:lnTo>
                    <a:pt x="1289" y="856"/>
                  </a:lnTo>
                  <a:lnTo>
                    <a:pt x="1236" y="934"/>
                  </a:lnTo>
                  <a:lnTo>
                    <a:pt x="1170" y="1000"/>
                  </a:lnTo>
                  <a:lnTo>
                    <a:pt x="1078" y="1040"/>
                  </a:lnTo>
                  <a:lnTo>
                    <a:pt x="960" y="1079"/>
                  </a:lnTo>
                  <a:lnTo>
                    <a:pt x="841" y="1105"/>
                  </a:lnTo>
                  <a:lnTo>
                    <a:pt x="263" y="1105"/>
                  </a:lnTo>
                  <a:lnTo>
                    <a:pt x="263" y="224"/>
                  </a:lnTo>
                  <a:close/>
                  <a:moveTo>
                    <a:pt x="0" y="1"/>
                  </a:moveTo>
                  <a:lnTo>
                    <a:pt x="0" y="2486"/>
                  </a:lnTo>
                  <a:lnTo>
                    <a:pt x="263" y="2486"/>
                  </a:lnTo>
                  <a:lnTo>
                    <a:pt x="263" y="1329"/>
                  </a:lnTo>
                  <a:lnTo>
                    <a:pt x="684" y="1329"/>
                  </a:lnTo>
                  <a:lnTo>
                    <a:pt x="1367" y="2486"/>
                  </a:lnTo>
                  <a:lnTo>
                    <a:pt x="1670" y="2486"/>
                  </a:lnTo>
                  <a:lnTo>
                    <a:pt x="947" y="1303"/>
                  </a:lnTo>
                  <a:lnTo>
                    <a:pt x="1078" y="1276"/>
                  </a:lnTo>
                  <a:lnTo>
                    <a:pt x="1196" y="1237"/>
                  </a:lnTo>
                  <a:lnTo>
                    <a:pt x="1315" y="1184"/>
                  </a:lnTo>
                  <a:lnTo>
                    <a:pt x="1407" y="1105"/>
                  </a:lnTo>
                  <a:lnTo>
                    <a:pt x="1473" y="1013"/>
                  </a:lnTo>
                  <a:lnTo>
                    <a:pt x="1538" y="908"/>
                  </a:lnTo>
                  <a:lnTo>
                    <a:pt x="1565" y="790"/>
                  </a:lnTo>
                  <a:lnTo>
                    <a:pt x="1578" y="671"/>
                  </a:lnTo>
                  <a:lnTo>
                    <a:pt x="1578" y="579"/>
                  </a:lnTo>
                  <a:lnTo>
                    <a:pt x="1565" y="501"/>
                  </a:lnTo>
                  <a:lnTo>
                    <a:pt x="1551" y="422"/>
                  </a:lnTo>
                  <a:lnTo>
                    <a:pt x="1525" y="356"/>
                  </a:lnTo>
                  <a:lnTo>
                    <a:pt x="1486" y="290"/>
                  </a:lnTo>
                  <a:lnTo>
                    <a:pt x="1446" y="238"/>
                  </a:lnTo>
                  <a:lnTo>
                    <a:pt x="1394" y="198"/>
                  </a:lnTo>
                  <a:lnTo>
                    <a:pt x="1341" y="146"/>
                  </a:lnTo>
                  <a:lnTo>
                    <a:pt x="1223" y="80"/>
                  </a:lnTo>
                  <a:lnTo>
                    <a:pt x="1078" y="40"/>
                  </a:lnTo>
                  <a:lnTo>
                    <a:pt x="907" y="14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8"/>
            <p:cNvSpPr/>
            <p:nvPr/>
          </p:nvSpPr>
          <p:spPr>
            <a:xfrm>
              <a:off x="6198052" y="2524757"/>
              <a:ext cx="72686" cy="78076"/>
            </a:xfrm>
            <a:custGeom>
              <a:avLst/>
              <a:gdLst/>
              <a:ahLst/>
              <a:cxnLst/>
              <a:rect l="l" t="t" r="r" b="b"/>
              <a:pathLst>
                <a:path w="1605" h="1724" extrusionOk="0">
                  <a:moveTo>
                    <a:pt x="829" y="198"/>
                  </a:moveTo>
                  <a:lnTo>
                    <a:pt x="947" y="211"/>
                  </a:lnTo>
                  <a:lnTo>
                    <a:pt x="1053" y="238"/>
                  </a:lnTo>
                  <a:lnTo>
                    <a:pt x="1145" y="290"/>
                  </a:lnTo>
                  <a:lnTo>
                    <a:pt x="1224" y="356"/>
                  </a:lnTo>
                  <a:lnTo>
                    <a:pt x="1276" y="435"/>
                  </a:lnTo>
                  <a:lnTo>
                    <a:pt x="1329" y="527"/>
                  </a:lnTo>
                  <a:lnTo>
                    <a:pt x="1355" y="619"/>
                  </a:lnTo>
                  <a:lnTo>
                    <a:pt x="1368" y="737"/>
                  </a:lnTo>
                  <a:lnTo>
                    <a:pt x="251" y="737"/>
                  </a:lnTo>
                  <a:lnTo>
                    <a:pt x="264" y="632"/>
                  </a:lnTo>
                  <a:lnTo>
                    <a:pt x="303" y="540"/>
                  </a:lnTo>
                  <a:lnTo>
                    <a:pt x="356" y="448"/>
                  </a:lnTo>
                  <a:lnTo>
                    <a:pt x="421" y="356"/>
                  </a:lnTo>
                  <a:lnTo>
                    <a:pt x="514" y="290"/>
                  </a:lnTo>
                  <a:lnTo>
                    <a:pt x="606" y="238"/>
                  </a:lnTo>
                  <a:lnTo>
                    <a:pt x="711" y="211"/>
                  </a:lnTo>
                  <a:lnTo>
                    <a:pt x="829" y="198"/>
                  </a:lnTo>
                  <a:close/>
                  <a:moveTo>
                    <a:pt x="737" y="1"/>
                  </a:moveTo>
                  <a:lnTo>
                    <a:pt x="658" y="14"/>
                  </a:lnTo>
                  <a:lnTo>
                    <a:pt x="579" y="40"/>
                  </a:lnTo>
                  <a:lnTo>
                    <a:pt x="500" y="67"/>
                  </a:lnTo>
                  <a:lnTo>
                    <a:pt x="421" y="106"/>
                  </a:lnTo>
                  <a:lnTo>
                    <a:pt x="356" y="146"/>
                  </a:lnTo>
                  <a:lnTo>
                    <a:pt x="237" y="251"/>
                  </a:lnTo>
                  <a:lnTo>
                    <a:pt x="185" y="303"/>
                  </a:lnTo>
                  <a:lnTo>
                    <a:pt x="132" y="369"/>
                  </a:lnTo>
                  <a:lnTo>
                    <a:pt x="66" y="514"/>
                  </a:lnTo>
                  <a:lnTo>
                    <a:pt x="27" y="593"/>
                  </a:lnTo>
                  <a:lnTo>
                    <a:pt x="14" y="685"/>
                  </a:lnTo>
                  <a:lnTo>
                    <a:pt x="1" y="777"/>
                  </a:lnTo>
                  <a:lnTo>
                    <a:pt x="1" y="856"/>
                  </a:lnTo>
                  <a:lnTo>
                    <a:pt x="1" y="948"/>
                  </a:lnTo>
                  <a:lnTo>
                    <a:pt x="14" y="1040"/>
                  </a:lnTo>
                  <a:lnTo>
                    <a:pt x="40" y="1119"/>
                  </a:lnTo>
                  <a:lnTo>
                    <a:pt x="66" y="1211"/>
                  </a:lnTo>
                  <a:lnTo>
                    <a:pt x="145" y="1355"/>
                  </a:lnTo>
                  <a:lnTo>
                    <a:pt x="185" y="1421"/>
                  </a:lnTo>
                  <a:lnTo>
                    <a:pt x="237" y="1474"/>
                  </a:lnTo>
                  <a:lnTo>
                    <a:pt x="303" y="1539"/>
                  </a:lnTo>
                  <a:lnTo>
                    <a:pt x="369" y="1579"/>
                  </a:lnTo>
                  <a:lnTo>
                    <a:pt x="435" y="1618"/>
                  </a:lnTo>
                  <a:lnTo>
                    <a:pt x="514" y="1658"/>
                  </a:lnTo>
                  <a:lnTo>
                    <a:pt x="592" y="1684"/>
                  </a:lnTo>
                  <a:lnTo>
                    <a:pt x="671" y="1710"/>
                  </a:lnTo>
                  <a:lnTo>
                    <a:pt x="750" y="1723"/>
                  </a:lnTo>
                  <a:lnTo>
                    <a:pt x="947" y="1723"/>
                  </a:lnTo>
                  <a:lnTo>
                    <a:pt x="1039" y="1697"/>
                  </a:lnTo>
                  <a:lnTo>
                    <a:pt x="1131" y="1684"/>
                  </a:lnTo>
                  <a:lnTo>
                    <a:pt x="1224" y="1644"/>
                  </a:lnTo>
                  <a:lnTo>
                    <a:pt x="1316" y="1592"/>
                  </a:lnTo>
                  <a:lnTo>
                    <a:pt x="1394" y="1539"/>
                  </a:lnTo>
                  <a:lnTo>
                    <a:pt x="1473" y="1460"/>
                  </a:lnTo>
                  <a:lnTo>
                    <a:pt x="1552" y="1381"/>
                  </a:lnTo>
                  <a:lnTo>
                    <a:pt x="1368" y="1237"/>
                  </a:lnTo>
                  <a:lnTo>
                    <a:pt x="1329" y="1289"/>
                  </a:lnTo>
                  <a:lnTo>
                    <a:pt x="1289" y="1342"/>
                  </a:lnTo>
                  <a:lnTo>
                    <a:pt x="1171" y="1434"/>
                  </a:lnTo>
                  <a:lnTo>
                    <a:pt x="1092" y="1474"/>
                  </a:lnTo>
                  <a:lnTo>
                    <a:pt x="1013" y="1500"/>
                  </a:lnTo>
                  <a:lnTo>
                    <a:pt x="934" y="1513"/>
                  </a:lnTo>
                  <a:lnTo>
                    <a:pt x="842" y="1526"/>
                  </a:lnTo>
                  <a:lnTo>
                    <a:pt x="724" y="1513"/>
                  </a:lnTo>
                  <a:lnTo>
                    <a:pt x="606" y="1474"/>
                  </a:lnTo>
                  <a:lnTo>
                    <a:pt x="514" y="1421"/>
                  </a:lnTo>
                  <a:lnTo>
                    <a:pt x="421" y="1342"/>
                  </a:lnTo>
                  <a:lnTo>
                    <a:pt x="356" y="1263"/>
                  </a:lnTo>
                  <a:lnTo>
                    <a:pt x="290" y="1158"/>
                  </a:lnTo>
                  <a:lnTo>
                    <a:pt x="264" y="1040"/>
                  </a:lnTo>
                  <a:lnTo>
                    <a:pt x="251" y="921"/>
                  </a:lnTo>
                  <a:lnTo>
                    <a:pt x="1605" y="921"/>
                  </a:lnTo>
                  <a:lnTo>
                    <a:pt x="1605" y="869"/>
                  </a:lnTo>
                  <a:lnTo>
                    <a:pt x="1605" y="816"/>
                  </a:lnTo>
                  <a:lnTo>
                    <a:pt x="1592" y="645"/>
                  </a:lnTo>
                  <a:lnTo>
                    <a:pt x="1552" y="501"/>
                  </a:lnTo>
                  <a:lnTo>
                    <a:pt x="1500" y="356"/>
                  </a:lnTo>
                  <a:lnTo>
                    <a:pt x="1408" y="238"/>
                  </a:lnTo>
                  <a:lnTo>
                    <a:pt x="1355" y="185"/>
                  </a:lnTo>
                  <a:lnTo>
                    <a:pt x="1302" y="146"/>
                  </a:lnTo>
                  <a:lnTo>
                    <a:pt x="1237" y="106"/>
                  </a:lnTo>
                  <a:lnTo>
                    <a:pt x="1171" y="67"/>
                  </a:lnTo>
                  <a:lnTo>
                    <a:pt x="1092" y="40"/>
                  </a:lnTo>
                  <a:lnTo>
                    <a:pt x="1000" y="14"/>
                  </a:lnTo>
                  <a:lnTo>
                    <a:pt x="9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8"/>
            <p:cNvSpPr/>
            <p:nvPr/>
          </p:nvSpPr>
          <p:spPr>
            <a:xfrm>
              <a:off x="6288582" y="2524757"/>
              <a:ext cx="67931" cy="78076"/>
            </a:xfrm>
            <a:custGeom>
              <a:avLst/>
              <a:gdLst/>
              <a:ahLst/>
              <a:cxnLst/>
              <a:rect l="l" t="t" r="r" b="b"/>
              <a:pathLst>
                <a:path w="1500" h="1724" extrusionOk="0">
                  <a:moveTo>
                    <a:pt x="776" y="1"/>
                  </a:moveTo>
                  <a:lnTo>
                    <a:pt x="684" y="14"/>
                  </a:lnTo>
                  <a:lnTo>
                    <a:pt x="605" y="40"/>
                  </a:lnTo>
                  <a:lnTo>
                    <a:pt x="513" y="67"/>
                  </a:lnTo>
                  <a:lnTo>
                    <a:pt x="434" y="106"/>
                  </a:lnTo>
                  <a:lnTo>
                    <a:pt x="368" y="146"/>
                  </a:lnTo>
                  <a:lnTo>
                    <a:pt x="303" y="185"/>
                  </a:lnTo>
                  <a:lnTo>
                    <a:pt x="237" y="251"/>
                  </a:lnTo>
                  <a:lnTo>
                    <a:pt x="184" y="303"/>
                  </a:lnTo>
                  <a:lnTo>
                    <a:pt x="145" y="369"/>
                  </a:lnTo>
                  <a:lnTo>
                    <a:pt x="105" y="448"/>
                  </a:lnTo>
                  <a:lnTo>
                    <a:pt x="66" y="514"/>
                  </a:lnTo>
                  <a:lnTo>
                    <a:pt x="40" y="593"/>
                  </a:lnTo>
                  <a:lnTo>
                    <a:pt x="13" y="685"/>
                  </a:lnTo>
                  <a:lnTo>
                    <a:pt x="0" y="777"/>
                  </a:lnTo>
                  <a:lnTo>
                    <a:pt x="0" y="856"/>
                  </a:lnTo>
                  <a:lnTo>
                    <a:pt x="0" y="948"/>
                  </a:lnTo>
                  <a:lnTo>
                    <a:pt x="13" y="1040"/>
                  </a:lnTo>
                  <a:lnTo>
                    <a:pt x="40" y="1119"/>
                  </a:lnTo>
                  <a:lnTo>
                    <a:pt x="66" y="1211"/>
                  </a:lnTo>
                  <a:lnTo>
                    <a:pt x="105" y="1276"/>
                  </a:lnTo>
                  <a:lnTo>
                    <a:pt x="145" y="1355"/>
                  </a:lnTo>
                  <a:lnTo>
                    <a:pt x="184" y="1421"/>
                  </a:lnTo>
                  <a:lnTo>
                    <a:pt x="237" y="1474"/>
                  </a:lnTo>
                  <a:lnTo>
                    <a:pt x="303" y="1539"/>
                  </a:lnTo>
                  <a:lnTo>
                    <a:pt x="368" y="1579"/>
                  </a:lnTo>
                  <a:lnTo>
                    <a:pt x="434" y="1618"/>
                  </a:lnTo>
                  <a:lnTo>
                    <a:pt x="513" y="1658"/>
                  </a:lnTo>
                  <a:lnTo>
                    <a:pt x="605" y="1684"/>
                  </a:lnTo>
                  <a:lnTo>
                    <a:pt x="684" y="1710"/>
                  </a:lnTo>
                  <a:lnTo>
                    <a:pt x="776" y="1723"/>
                  </a:lnTo>
                  <a:lnTo>
                    <a:pt x="986" y="1723"/>
                  </a:lnTo>
                  <a:lnTo>
                    <a:pt x="1078" y="1710"/>
                  </a:lnTo>
                  <a:lnTo>
                    <a:pt x="1170" y="1684"/>
                  </a:lnTo>
                  <a:lnTo>
                    <a:pt x="1249" y="1644"/>
                  </a:lnTo>
                  <a:lnTo>
                    <a:pt x="1315" y="1605"/>
                  </a:lnTo>
                  <a:lnTo>
                    <a:pt x="1381" y="1552"/>
                  </a:lnTo>
                  <a:lnTo>
                    <a:pt x="1446" y="1500"/>
                  </a:lnTo>
                  <a:lnTo>
                    <a:pt x="1499" y="1434"/>
                  </a:lnTo>
                  <a:lnTo>
                    <a:pt x="1328" y="1303"/>
                  </a:lnTo>
                  <a:lnTo>
                    <a:pt x="1249" y="1395"/>
                  </a:lnTo>
                  <a:lnTo>
                    <a:pt x="1144" y="1460"/>
                  </a:lnTo>
                  <a:lnTo>
                    <a:pt x="1091" y="1487"/>
                  </a:lnTo>
                  <a:lnTo>
                    <a:pt x="1026" y="1500"/>
                  </a:lnTo>
                  <a:lnTo>
                    <a:pt x="960" y="1513"/>
                  </a:lnTo>
                  <a:lnTo>
                    <a:pt x="881" y="1526"/>
                  </a:lnTo>
                  <a:lnTo>
                    <a:pt x="737" y="1513"/>
                  </a:lnTo>
                  <a:lnTo>
                    <a:pt x="618" y="1474"/>
                  </a:lnTo>
                  <a:lnTo>
                    <a:pt x="513" y="1408"/>
                  </a:lnTo>
                  <a:lnTo>
                    <a:pt x="421" y="1329"/>
                  </a:lnTo>
                  <a:lnTo>
                    <a:pt x="355" y="1237"/>
                  </a:lnTo>
                  <a:lnTo>
                    <a:pt x="303" y="1119"/>
                  </a:lnTo>
                  <a:lnTo>
                    <a:pt x="263" y="1000"/>
                  </a:lnTo>
                  <a:lnTo>
                    <a:pt x="250" y="856"/>
                  </a:lnTo>
                  <a:lnTo>
                    <a:pt x="263" y="724"/>
                  </a:lnTo>
                  <a:lnTo>
                    <a:pt x="303" y="606"/>
                  </a:lnTo>
                  <a:lnTo>
                    <a:pt x="355" y="487"/>
                  </a:lnTo>
                  <a:lnTo>
                    <a:pt x="421" y="395"/>
                  </a:lnTo>
                  <a:lnTo>
                    <a:pt x="513" y="317"/>
                  </a:lnTo>
                  <a:lnTo>
                    <a:pt x="618" y="251"/>
                  </a:lnTo>
                  <a:lnTo>
                    <a:pt x="750" y="211"/>
                  </a:lnTo>
                  <a:lnTo>
                    <a:pt x="881" y="198"/>
                  </a:lnTo>
                  <a:lnTo>
                    <a:pt x="947" y="198"/>
                  </a:lnTo>
                  <a:lnTo>
                    <a:pt x="1013" y="211"/>
                  </a:lnTo>
                  <a:lnTo>
                    <a:pt x="1065" y="238"/>
                  </a:lnTo>
                  <a:lnTo>
                    <a:pt x="1131" y="264"/>
                  </a:lnTo>
                  <a:lnTo>
                    <a:pt x="1223" y="330"/>
                  </a:lnTo>
                  <a:lnTo>
                    <a:pt x="1276" y="369"/>
                  </a:lnTo>
                  <a:lnTo>
                    <a:pt x="1302" y="422"/>
                  </a:lnTo>
                  <a:lnTo>
                    <a:pt x="1486" y="277"/>
                  </a:lnTo>
                  <a:lnTo>
                    <a:pt x="1433" y="211"/>
                  </a:lnTo>
                  <a:lnTo>
                    <a:pt x="1368" y="159"/>
                  </a:lnTo>
                  <a:lnTo>
                    <a:pt x="1289" y="106"/>
                  </a:lnTo>
                  <a:lnTo>
                    <a:pt x="1210" y="67"/>
                  </a:lnTo>
                  <a:lnTo>
                    <a:pt x="1131" y="40"/>
                  </a:lnTo>
                  <a:lnTo>
                    <a:pt x="1039" y="14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8"/>
            <p:cNvSpPr/>
            <p:nvPr/>
          </p:nvSpPr>
          <p:spPr>
            <a:xfrm>
              <a:off x="6371322" y="2490248"/>
              <a:ext cx="15534" cy="110773"/>
            </a:xfrm>
            <a:custGeom>
              <a:avLst/>
              <a:gdLst/>
              <a:ahLst/>
              <a:cxnLst/>
              <a:rect l="l" t="t" r="r" b="b"/>
              <a:pathLst>
                <a:path w="343" h="2446" extrusionOk="0">
                  <a:moveTo>
                    <a:pt x="172" y="0"/>
                  </a:moveTo>
                  <a:lnTo>
                    <a:pt x="106" y="14"/>
                  </a:lnTo>
                  <a:lnTo>
                    <a:pt x="53" y="53"/>
                  </a:lnTo>
                  <a:lnTo>
                    <a:pt x="14" y="106"/>
                  </a:lnTo>
                  <a:lnTo>
                    <a:pt x="1" y="171"/>
                  </a:lnTo>
                  <a:lnTo>
                    <a:pt x="14" y="237"/>
                  </a:lnTo>
                  <a:lnTo>
                    <a:pt x="53" y="290"/>
                  </a:lnTo>
                  <a:lnTo>
                    <a:pt x="106" y="329"/>
                  </a:lnTo>
                  <a:lnTo>
                    <a:pt x="172" y="342"/>
                  </a:lnTo>
                  <a:lnTo>
                    <a:pt x="224" y="329"/>
                  </a:lnTo>
                  <a:lnTo>
                    <a:pt x="290" y="290"/>
                  </a:lnTo>
                  <a:lnTo>
                    <a:pt x="329" y="237"/>
                  </a:lnTo>
                  <a:lnTo>
                    <a:pt x="343" y="171"/>
                  </a:lnTo>
                  <a:lnTo>
                    <a:pt x="329" y="106"/>
                  </a:lnTo>
                  <a:lnTo>
                    <a:pt x="290" y="53"/>
                  </a:lnTo>
                  <a:lnTo>
                    <a:pt x="224" y="14"/>
                  </a:lnTo>
                  <a:lnTo>
                    <a:pt x="172" y="0"/>
                  </a:lnTo>
                  <a:close/>
                  <a:moveTo>
                    <a:pt x="53" y="802"/>
                  </a:moveTo>
                  <a:lnTo>
                    <a:pt x="53" y="2446"/>
                  </a:lnTo>
                  <a:lnTo>
                    <a:pt x="290" y="2446"/>
                  </a:lnTo>
                  <a:lnTo>
                    <a:pt x="290" y="80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8"/>
            <p:cNvSpPr/>
            <p:nvPr/>
          </p:nvSpPr>
          <p:spPr>
            <a:xfrm>
              <a:off x="6413032" y="2524757"/>
              <a:ext cx="77442" cy="114396"/>
            </a:xfrm>
            <a:custGeom>
              <a:avLst/>
              <a:gdLst/>
              <a:ahLst/>
              <a:cxnLst/>
              <a:rect l="l" t="t" r="r" b="b"/>
              <a:pathLst>
                <a:path w="1710" h="2526" extrusionOk="0">
                  <a:moveTo>
                    <a:pt x="842" y="198"/>
                  </a:moveTo>
                  <a:lnTo>
                    <a:pt x="986" y="211"/>
                  </a:lnTo>
                  <a:lnTo>
                    <a:pt x="1105" y="251"/>
                  </a:lnTo>
                  <a:lnTo>
                    <a:pt x="1210" y="317"/>
                  </a:lnTo>
                  <a:lnTo>
                    <a:pt x="1302" y="395"/>
                  </a:lnTo>
                  <a:lnTo>
                    <a:pt x="1367" y="487"/>
                  </a:lnTo>
                  <a:lnTo>
                    <a:pt x="1420" y="606"/>
                  </a:lnTo>
                  <a:lnTo>
                    <a:pt x="1446" y="724"/>
                  </a:lnTo>
                  <a:lnTo>
                    <a:pt x="1460" y="856"/>
                  </a:lnTo>
                  <a:lnTo>
                    <a:pt x="1446" y="1000"/>
                  </a:lnTo>
                  <a:lnTo>
                    <a:pt x="1420" y="1119"/>
                  </a:lnTo>
                  <a:lnTo>
                    <a:pt x="1367" y="1237"/>
                  </a:lnTo>
                  <a:lnTo>
                    <a:pt x="1302" y="1329"/>
                  </a:lnTo>
                  <a:lnTo>
                    <a:pt x="1210" y="1408"/>
                  </a:lnTo>
                  <a:lnTo>
                    <a:pt x="1105" y="1474"/>
                  </a:lnTo>
                  <a:lnTo>
                    <a:pt x="986" y="1513"/>
                  </a:lnTo>
                  <a:lnTo>
                    <a:pt x="842" y="1526"/>
                  </a:lnTo>
                  <a:lnTo>
                    <a:pt x="710" y="1513"/>
                  </a:lnTo>
                  <a:lnTo>
                    <a:pt x="592" y="1474"/>
                  </a:lnTo>
                  <a:lnTo>
                    <a:pt x="487" y="1408"/>
                  </a:lnTo>
                  <a:lnTo>
                    <a:pt x="395" y="1329"/>
                  </a:lnTo>
                  <a:lnTo>
                    <a:pt x="316" y="1237"/>
                  </a:lnTo>
                  <a:lnTo>
                    <a:pt x="263" y="1119"/>
                  </a:lnTo>
                  <a:lnTo>
                    <a:pt x="224" y="1000"/>
                  </a:lnTo>
                  <a:lnTo>
                    <a:pt x="210" y="856"/>
                  </a:lnTo>
                  <a:lnTo>
                    <a:pt x="224" y="724"/>
                  </a:lnTo>
                  <a:lnTo>
                    <a:pt x="263" y="606"/>
                  </a:lnTo>
                  <a:lnTo>
                    <a:pt x="316" y="487"/>
                  </a:lnTo>
                  <a:lnTo>
                    <a:pt x="395" y="395"/>
                  </a:lnTo>
                  <a:lnTo>
                    <a:pt x="487" y="317"/>
                  </a:lnTo>
                  <a:lnTo>
                    <a:pt x="592" y="251"/>
                  </a:lnTo>
                  <a:lnTo>
                    <a:pt x="710" y="211"/>
                  </a:lnTo>
                  <a:lnTo>
                    <a:pt x="842" y="198"/>
                  </a:lnTo>
                  <a:close/>
                  <a:moveTo>
                    <a:pt x="776" y="1"/>
                  </a:moveTo>
                  <a:lnTo>
                    <a:pt x="697" y="14"/>
                  </a:lnTo>
                  <a:lnTo>
                    <a:pt x="605" y="40"/>
                  </a:lnTo>
                  <a:lnTo>
                    <a:pt x="526" y="80"/>
                  </a:lnTo>
                  <a:lnTo>
                    <a:pt x="447" y="132"/>
                  </a:lnTo>
                  <a:lnTo>
                    <a:pt x="368" y="185"/>
                  </a:lnTo>
                  <a:lnTo>
                    <a:pt x="303" y="251"/>
                  </a:lnTo>
                  <a:lnTo>
                    <a:pt x="250" y="330"/>
                  </a:lnTo>
                  <a:lnTo>
                    <a:pt x="237" y="330"/>
                  </a:lnTo>
                  <a:lnTo>
                    <a:pt x="237" y="40"/>
                  </a:lnTo>
                  <a:lnTo>
                    <a:pt x="0" y="40"/>
                  </a:lnTo>
                  <a:lnTo>
                    <a:pt x="0" y="2525"/>
                  </a:lnTo>
                  <a:lnTo>
                    <a:pt x="237" y="2525"/>
                  </a:lnTo>
                  <a:lnTo>
                    <a:pt x="237" y="1408"/>
                  </a:lnTo>
                  <a:lnTo>
                    <a:pt x="250" y="1408"/>
                  </a:lnTo>
                  <a:lnTo>
                    <a:pt x="303" y="1474"/>
                  </a:lnTo>
                  <a:lnTo>
                    <a:pt x="368" y="1539"/>
                  </a:lnTo>
                  <a:lnTo>
                    <a:pt x="447" y="1592"/>
                  </a:lnTo>
                  <a:lnTo>
                    <a:pt x="526" y="1644"/>
                  </a:lnTo>
                  <a:lnTo>
                    <a:pt x="605" y="1684"/>
                  </a:lnTo>
                  <a:lnTo>
                    <a:pt x="697" y="1697"/>
                  </a:lnTo>
                  <a:lnTo>
                    <a:pt x="776" y="1723"/>
                  </a:lnTo>
                  <a:lnTo>
                    <a:pt x="960" y="1723"/>
                  </a:lnTo>
                  <a:lnTo>
                    <a:pt x="1052" y="1710"/>
                  </a:lnTo>
                  <a:lnTo>
                    <a:pt x="1131" y="1684"/>
                  </a:lnTo>
                  <a:lnTo>
                    <a:pt x="1210" y="1658"/>
                  </a:lnTo>
                  <a:lnTo>
                    <a:pt x="1289" y="1618"/>
                  </a:lnTo>
                  <a:lnTo>
                    <a:pt x="1354" y="1579"/>
                  </a:lnTo>
                  <a:lnTo>
                    <a:pt x="1420" y="1526"/>
                  </a:lnTo>
                  <a:lnTo>
                    <a:pt x="1486" y="1474"/>
                  </a:lnTo>
                  <a:lnTo>
                    <a:pt x="1538" y="1421"/>
                  </a:lnTo>
                  <a:lnTo>
                    <a:pt x="1578" y="1355"/>
                  </a:lnTo>
                  <a:lnTo>
                    <a:pt x="1657" y="1197"/>
                  </a:lnTo>
                  <a:lnTo>
                    <a:pt x="1683" y="1119"/>
                  </a:lnTo>
                  <a:lnTo>
                    <a:pt x="1696" y="1040"/>
                  </a:lnTo>
                  <a:lnTo>
                    <a:pt x="1709" y="948"/>
                  </a:lnTo>
                  <a:lnTo>
                    <a:pt x="1709" y="856"/>
                  </a:lnTo>
                  <a:lnTo>
                    <a:pt x="1709" y="777"/>
                  </a:lnTo>
                  <a:lnTo>
                    <a:pt x="1696" y="685"/>
                  </a:lnTo>
                  <a:lnTo>
                    <a:pt x="1683" y="606"/>
                  </a:lnTo>
                  <a:lnTo>
                    <a:pt x="1657" y="527"/>
                  </a:lnTo>
                  <a:lnTo>
                    <a:pt x="1578" y="369"/>
                  </a:lnTo>
                  <a:lnTo>
                    <a:pt x="1538" y="303"/>
                  </a:lnTo>
                  <a:lnTo>
                    <a:pt x="1486" y="251"/>
                  </a:lnTo>
                  <a:lnTo>
                    <a:pt x="1420" y="198"/>
                  </a:lnTo>
                  <a:lnTo>
                    <a:pt x="1354" y="146"/>
                  </a:lnTo>
                  <a:lnTo>
                    <a:pt x="1289" y="106"/>
                  </a:lnTo>
                  <a:lnTo>
                    <a:pt x="1210" y="67"/>
                  </a:lnTo>
                  <a:lnTo>
                    <a:pt x="1131" y="40"/>
                  </a:lnTo>
                  <a:lnTo>
                    <a:pt x="1052" y="14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8"/>
            <p:cNvSpPr/>
            <p:nvPr/>
          </p:nvSpPr>
          <p:spPr>
            <a:xfrm>
              <a:off x="6508272" y="2524757"/>
              <a:ext cx="73275" cy="78076"/>
            </a:xfrm>
            <a:custGeom>
              <a:avLst/>
              <a:gdLst/>
              <a:ahLst/>
              <a:cxnLst/>
              <a:rect l="l" t="t" r="r" b="b"/>
              <a:pathLst>
                <a:path w="1618" h="1724" extrusionOk="0">
                  <a:moveTo>
                    <a:pt x="829" y="198"/>
                  </a:moveTo>
                  <a:lnTo>
                    <a:pt x="947" y="211"/>
                  </a:lnTo>
                  <a:lnTo>
                    <a:pt x="1053" y="238"/>
                  </a:lnTo>
                  <a:lnTo>
                    <a:pt x="1145" y="290"/>
                  </a:lnTo>
                  <a:lnTo>
                    <a:pt x="1224" y="356"/>
                  </a:lnTo>
                  <a:lnTo>
                    <a:pt x="1289" y="435"/>
                  </a:lnTo>
                  <a:lnTo>
                    <a:pt x="1329" y="527"/>
                  </a:lnTo>
                  <a:lnTo>
                    <a:pt x="1355" y="619"/>
                  </a:lnTo>
                  <a:lnTo>
                    <a:pt x="1368" y="737"/>
                  </a:lnTo>
                  <a:lnTo>
                    <a:pt x="251" y="737"/>
                  </a:lnTo>
                  <a:lnTo>
                    <a:pt x="277" y="632"/>
                  </a:lnTo>
                  <a:lnTo>
                    <a:pt x="303" y="540"/>
                  </a:lnTo>
                  <a:lnTo>
                    <a:pt x="356" y="448"/>
                  </a:lnTo>
                  <a:lnTo>
                    <a:pt x="435" y="356"/>
                  </a:lnTo>
                  <a:lnTo>
                    <a:pt x="514" y="290"/>
                  </a:lnTo>
                  <a:lnTo>
                    <a:pt x="606" y="238"/>
                  </a:lnTo>
                  <a:lnTo>
                    <a:pt x="711" y="211"/>
                  </a:lnTo>
                  <a:lnTo>
                    <a:pt x="829" y="198"/>
                  </a:lnTo>
                  <a:close/>
                  <a:moveTo>
                    <a:pt x="750" y="1"/>
                  </a:moveTo>
                  <a:lnTo>
                    <a:pt x="658" y="14"/>
                  </a:lnTo>
                  <a:lnTo>
                    <a:pt x="579" y="40"/>
                  </a:lnTo>
                  <a:lnTo>
                    <a:pt x="500" y="67"/>
                  </a:lnTo>
                  <a:lnTo>
                    <a:pt x="435" y="106"/>
                  </a:lnTo>
                  <a:lnTo>
                    <a:pt x="369" y="146"/>
                  </a:lnTo>
                  <a:lnTo>
                    <a:pt x="237" y="251"/>
                  </a:lnTo>
                  <a:lnTo>
                    <a:pt x="185" y="303"/>
                  </a:lnTo>
                  <a:lnTo>
                    <a:pt x="145" y="369"/>
                  </a:lnTo>
                  <a:lnTo>
                    <a:pt x="67" y="514"/>
                  </a:lnTo>
                  <a:lnTo>
                    <a:pt x="40" y="593"/>
                  </a:lnTo>
                  <a:lnTo>
                    <a:pt x="14" y="685"/>
                  </a:lnTo>
                  <a:lnTo>
                    <a:pt x="14" y="777"/>
                  </a:lnTo>
                  <a:lnTo>
                    <a:pt x="1" y="856"/>
                  </a:lnTo>
                  <a:lnTo>
                    <a:pt x="14" y="948"/>
                  </a:lnTo>
                  <a:lnTo>
                    <a:pt x="14" y="1040"/>
                  </a:lnTo>
                  <a:lnTo>
                    <a:pt x="40" y="1119"/>
                  </a:lnTo>
                  <a:lnTo>
                    <a:pt x="67" y="1211"/>
                  </a:lnTo>
                  <a:lnTo>
                    <a:pt x="145" y="1355"/>
                  </a:lnTo>
                  <a:lnTo>
                    <a:pt x="198" y="1421"/>
                  </a:lnTo>
                  <a:lnTo>
                    <a:pt x="251" y="1474"/>
                  </a:lnTo>
                  <a:lnTo>
                    <a:pt x="303" y="1539"/>
                  </a:lnTo>
                  <a:lnTo>
                    <a:pt x="369" y="1579"/>
                  </a:lnTo>
                  <a:lnTo>
                    <a:pt x="435" y="1618"/>
                  </a:lnTo>
                  <a:lnTo>
                    <a:pt x="514" y="1658"/>
                  </a:lnTo>
                  <a:lnTo>
                    <a:pt x="592" y="1684"/>
                  </a:lnTo>
                  <a:lnTo>
                    <a:pt x="671" y="1710"/>
                  </a:lnTo>
                  <a:lnTo>
                    <a:pt x="763" y="1723"/>
                  </a:lnTo>
                  <a:lnTo>
                    <a:pt x="947" y="1723"/>
                  </a:lnTo>
                  <a:lnTo>
                    <a:pt x="1053" y="1697"/>
                  </a:lnTo>
                  <a:lnTo>
                    <a:pt x="1145" y="1684"/>
                  </a:lnTo>
                  <a:lnTo>
                    <a:pt x="1237" y="1644"/>
                  </a:lnTo>
                  <a:lnTo>
                    <a:pt x="1316" y="1592"/>
                  </a:lnTo>
                  <a:lnTo>
                    <a:pt x="1408" y="1539"/>
                  </a:lnTo>
                  <a:lnTo>
                    <a:pt x="1486" y="1460"/>
                  </a:lnTo>
                  <a:lnTo>
                    <a:pt x="1552" y="1381"/>
                  </a:lnTo>
                  <a:lnTo>
                    <a:pt x="1381" y="1237"/>
                  </a:lnTo>
                  <a:lnTo>
                    <a:pt x="1342" y="1289"/>
                  </a:lnTo>
                  <a:lnTo>
                    <a:pt x="1289" y="1342"/>
                  </a:lnTo>
                  <a:lnTo>
                    <a:pt x="1171" y="1434"/>
                  </a:lnTo>
                  <a:lnTo>
                    <a:pt x="1105" y="1474"/>
                  </a:lnTo>
                  <a:lnTo>
                    <a:pt x="1026" y="1500"/>
                  </a:lnTo>
                  <a:lnTo>
                    <a:pt x="947" y="1513"/>
                  </a:lnTo>
                  <a:lnTo>
                    <a:pt x="855" y="1526"/>
                  </a:lnTo>
                  <a:lnTo>
                    <a:pt x="724" y="1513"/>
                  </a:lnTo>
                  <a:lnTo>
                    <a:pt x="619" y="1474"/>
                  </a:lnTo>
                  <a:lnTo>
                    <a:pt x="514" y="1421"/>
                  </a:lnTo>
                  <a:lnTo>
                    <a:pt x="435" y="1342"/>
                  </a:lnTo>
                  <a:lnTo>
                    <a:pt x="356" y="1263"/>
                  </a:lnTo>
                  <a:lnTo>
                    <a:pt x="303" y="1158"/>
                  </a:lnTo>
                  <a:lnTo>
                    <a:pt x="264" y="1040"/>
                  </a:lnTo>
                  <a:lnTo>
                    <a:pt x="251" y="921"/>
                  </a:lnTo>
                  <a:lnTo>
                    <a:pt x="1618" y="921"/>
                  </a:lnTo>
                  <a:lnTo>
                    <a:pt x="1618" y="869"/>
                  </a:lnTo>
                  <a:lnTo>
                    <a:pt x="1618" y="816"/>
                  </a:lnTo>
                  <a:lnTo>
                    <a:pt x="1605" y="645"/>
                  </a:lnTo>
                  <a:lnTo>
                    <a:pt x="1565" y="501"/>
                  </a:lnTo>
                  <a:lnTo>
                    <a:pt x="1500" y="356"/>
                  </a:lnTo>
                  <a:lnTo>
                    <a:pt x="1421" y="238"/>
                  </a:lnTo>
                  <a:lnTo>
                    <a:pt x="1368" y="185"/>
                  </a:lnTo>
                  <a:lnTo>
                    <a:pt x="1302" y="146"/>
                  </a:lnTo>
                  <a:lnTo>
                    <a:pt x="1237" y="106"/>
                  </a:lnTo>
                  <a:lnTo>
                    <a:pt x="1171" y="67"/>
                  </a:lnTo>
                  <a:lnTo>
                    <a:pt x="1092" y="40"/>
                  </a:lnTo>
                  <a:lnTo>
                    <a:pt x="1013" y="14"/>
                  </a:lnTo>
                  <a:lnTo>
                    <a:pt x="9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8"/>
            <p:cNvSpPr/>
            <p:nvPr/>
          </p:nvSpPr>
          <p:spPr>
            <a:xfrm>
              <a:off x="6107568" y="2686751"/>
              <a:ext cx="497800" cy="18477"/>
            </a:xfrm>
            <a:custGeom>
              <a:avLst/>
              <a:gdLst/>
              <a:ahLst/>
              <a:cxnLst/>
              <a:rect l="l" t="t" r="r" b="b"/>
              <a:pathLst>
                <a:path w="10992" h="408" extrusionOk="0">
                  <a:moveTo>
                    <a:pt x="0" y="0"/>
                  </a:moveTo>
                  <a:lnTo>
                    <a:pt x="0" y="408"/>
                  </a:lnTo>
                  <a:lnTo>
                    <a:pt x="10992" y="408"/>
                  </a:lnTo>
                  <a:lnTo>
                    <a:pt x="109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8"/>
            <p:cNvSpPr/>
            <p:nvPr/>
          </p:nvSpPr>
          <p:spPr>
            <a:xfrm>
              <a:off x="6107568" y="2821300"/>
              <a:ext cx="497800" cy="17934"/>
            </a:xfrm>
            <a:custGeom>
              <a:avLst/>
              <a:gdLst/>
              <a:ahLst/>
              <a:cxnLst/>
              <a:rect l="l" t="t" r="r" b="b"/>
              <a:pathLst>
                <a:path w="10992" h="396" extrusionOk="0">
                  <a:moveTo>
                    <a:pt x="0" y="1"/>
                  </a:moveTo>
                  <a:lnTo>
                    <a:pt x="0" y="395"/>
                  </a:lnTo>
                  <a:lnTo>
                    <a:pt x="10992" y="395"/>
                  </a:lnTo>
                  <a:lnTo>
                    <a:pt x="109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8"/>
            <p:cNvSpPr/>
            <p:nvPr/>
          </p:nvSpPr>
          <p:spPr>
            <a:xfrm>
              <a:off x="6107568" y="2982071"/>
              <a:ext cx="497800" cy="18523"/>
            </a:xfrm>
            <a:custGeom>
              <a:avLst/>
              <a:gdLst/>
              <a:ahLst/>
              <a:cxnLst/>
              <a:rect l="l" t="t" r="r" b="b"/>
              <a:pathLst>
                <a:path w="10992" h="409" extrusionOk="0">
                  <a:moveTo>
                    <a:pt x="0" y="0"/>
                  </a:moveTo>
                  <a:lnTo>
                    <a:pt x="0" y="408"/>
                  </a:lnTo>
                  <a:lnTo>
                    <a:pt x="10992" y="408"/>
                  </a:lnTo>
                  <a:lnTo>
                    <a:pt x="109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8"/>
            <p:cNvSpPr/>
            <p:nvPr/>
          </p:nvSpPr>
          <p:spPr>
            <a:xfrm>
              <a:off x="6357057" y="3052311"/>
              <a:ext cx="41121" cy="53077"/>
            </a:xfrm>
            <a:custGeom>
              <a:avLst/>
              <a:gdLst/>
              <a:ahLst/>
              <a:cxnLst/>
              <a:rect l="l" t="t" r="r" b="b"/>
              <a:pathLst>
                <a:path w="908" h="1172" extrusionOk="0">
                  <a:moveTo>
                    <a:pt x="566" y="1"/>
                  </a:moveTo>
                  <a:lnTo>
                    <a:pt x="513" y="27"/>
                  </a:lnTo>
                  <a:lnTo>
                    <a:pt x="474" y="54"/>
                  </a:lnTo>
                  <a:lnTo>
                    <a:pt x="434" y="93"/>
                  </a:lnTo>
                  <a:lnTo>
                    <a:pt x="395" y="132"/>
                  </a:lnTo>
                  <a:lnTo>
                    <a:pt x="40" y="764"/>
                  </a:lnTo>
                  <a:lnTo>
                    <a:pt x="13" y="816"/>
                  </a:lnTo>
                  <a:lnTo>
                    <a:pt x="0" y="869"/>
                  </a:lnTo>
                  <a:lnTo>
                    <a:pt x="0" y="921"/>
                  </a:lnTo>
                  <a:lnTo>
                    <a:pt x="13" y="974"/>
                  </a:lnTo>
                  <a:lnTo>
                    <a:pt x="27" y="1026"/>
                  </a:lnTo>
                  <a:lnTo>
                    <a:pt x="53" y="1066"/>
                  </a:lnTo>
                  <a:lnTo>
                    <a:pt x="92" y="1105"/>
                  </a:lnTo>
                  <a:lnTo>
                    <a:pt x="132" y="1145"/>
                  </a:lnTo>
                  <a:lnTo>
                    <a:pt x="184" y="1158"/>
                  </a:lnTo>
                  <a:lnTo>
                    <a:pt x="237" y="1171"/>
                  </a:lnTo>
                  <a:lnTo>
                    <a:pt x="342" y="1171"/>
                  </a:lnTo>
                  <a:lnTo>
                    <a:pt x="395" y="1145"/>
                  </a:lnTo>
                  <a:lnTo>
                    <a:pt x="434" y="1119"/>
                  </a:lnTo>
                  <a:lnTo>
                    <a:pt x="474" y="1079"/>
                  </a:lnTo>
                  <a:lnTo>
                    <a:pt x="513" y="1040"/>
                  </a:lnTo>
                  <a:lnTo>
                    <a:pt x="868" y="409"/>
                  </a:lnTo>
                  <a:lnTo>
                    <a:pt x="894" y="356"/>
                  </a:lnTo>
                  <a:lnTo>
                    <a:pt x="907" y="303"/>
                  </a:lnTo>
                  <a:lnTo>
                    <a:pt x="907" y="251"/>
                  </a:lnTo>
                  <a:lnTo>
                    <a:pt x="894" y="198"/>
                  </a:lnTo>
                  <a:lnTo>
                    <a:pt x="881" y="146"/>
                  </a:lnTo>
                  <a:lnTo>
                    <a:pt x="855" y="106"/>
                  </a:lnTo>
                  <a:lnTo>
                    <a:pt x="815" y="67"/>
                  </a:lnTo>
                  <a:lnTo>
                    <a:pt x="776" y="27"/>
                  </a:lnTo>
                  <a:lnTo>
                    <a:pt x="723" y="14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8"/>
            <p:cNvSpPr/>
            <p:nvPr/>
          </p:nvSpPr>
          <p:spPr>
            <a:xfrm>
              <a:off x="6361812" y="2595044"/>
              <a:ext cx="306687" cy="488879"/>
            </a:xfrm>
            <a:custGeom>
              <a:avLst/>
              <a:gdLst/>
              <a:ahLst/>
              <a:cxnLst/>
              <a:rect l="l" t="t" r="r" b="b"/>
              <a:pathLst>
                <a:path w="6772" h="10795" extrusionOk="0">
                  <a:moveTo>
                    <a:pt x="6022" y="0"/>
                  </a:moveTo>
                  <a:lnTo>
                    <a:pt x="5917" y="14"/>
                  </a:lnTo>
                  <a:lnTo>
                    <a:pt x="5812" y="53"/>
                  </a:lnTo>
                  <a:lnTo>
                    <a:pt x="5720" y="119"/>
                  </a:lnTo>
                  <a:lnTo>
                    <a:pt x="5628" y="198"/>
                  </a:lnTo>
                  <a:lnTo>
                    <a:pt x="5562" y="290"/>
                  </a:lnTo>
                  <a:lnTo>
                    <a:pt x="66" y="9848"/>
                  </a:lnTo>
                  <a:lnTo>
                    <a:pt x="27" y="9953"/>
                  </a:lnTo>
                  <a:lnTo>
                    <a:pt x="0" y="10072"/>
                  </a:lnTo>
                  <a:lnTo>
                    <a:pt x="0" y="10177"/>
                  </a:lnTo>
                  <a:lnTo>
                    <a:pt x="14" y="10295"/>
                  </a:lnTo>
                  <a:lnTo>
                    <a:pt x="53" y="10400"/>
                  </a:lnTo>
                  <a:lnTo>
                    <a:pt x="106" y="10492"/>
                  </a:lnTo>
                  <a:lnTo>
                    <a:pt x="184" y="10571"/>
                  </a:lnTo>
                  <a:lnTo>
                    <a:pt x="290" y="10650"/>
                  </a:lnTo>
                  <a:lnTo>
                    <a:pt x="408" y="10716"/>
                  </a:lnTo>
                  <a:lnTo>
                    <a:pt x="526" y="10768"/>
                  </a:lnTo>
                  <a:lnTo>
                    <a:pt x="632" y="10795"/>
                  </a:lnTo>
                  <a:lnTo>
                    <a:pt x="750" y="10795"/>
                  </a:lnTo>
                  <a:lnTo>
                    <a:pt x="855" y="10782"/>
                  </a:lnTo>
                  <a:lnTo>
                    <a:pt x="960" y="10742"/>
                  </a:lnTo>
                  <a:lnTo>
                    <a:pt x="1052" y="10676"/>
                  </a:lnTo>
                  <a:lnTo>
                    <a:pt x="1144" y="10598"/>
                  </a:lnTo>
                  <a:lnTo>
                    <a:pt x="1210" y="10506"/>
                  </a:lnTo>
                  <a:lnTo>
                    <a:pt x="6706" y="947"/>
                  </a:lnTo>
                  <a:lnTo>
                    <a:pt x="6745" y="842"/>
                  </a:lnTo>
                  <a:lnTo>
                    <a:pt x="6772" y="724"/>
                  </a:lnTo>
                  <a:lnTo>
                    <a:pt x="6772" y="618"/>
                  </a:lnTo>
                  <a:lnTo>
                    <a:pt x="6758" y="500"/>
                  </a:lnTo>
                  <a:lnTo>
                    <a:pt x="6719" y="395"/>
                  </a:lnTo>
                  <a:lnTo>
                    <a:pt x="6653" y="303"/>
                  </a:lnTo>
                  <a:lnTo>
                    <a:pt x="6574" y="224"/>
                  </a:lnTo>
                  <a:lnTo>
                    <a:pt x="6482" y="145"/>
                  </a:lnTo>
                  <a:lnTo>
                    <a:pt x="6364" y="79"/>
                  </a:lnTo>
                  <a:lnTo>
                    <a:pt x="6246" y="27"/>
                  </a:lnTo>
                  <a:lnTo>
                    <a:pt x="61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8"/>
            <p:cNvSpPr/>
            <p:nvPr/>
          </p:nvSpPr>
          <p:spPr>
            <a:xfrm>
              <a:off x="5956897" y="3052311"/>
              <a:ext cx="301343" cy="301343"/>
            </a:xfrm>
            <a:custGeom>
              <a:avLst/>
              <a:gdLst/>
              <a:ahLst/>
              <a:cxnLst/>
              <a:rect l="l" t="t" r="r" b="b"/>
              <a:pathLst>
                <a:path w="6654" h="6654" extrusionOk="0">
                  <a:moveTo>
                    <a:pt x="3156" y="1"/>
                  </a:moveTo>
                  <a:lnTo>
                    <a:pt x="2985" y="14"/>
                  </a:lnTo>
                  <a:lnTo>
                    <a:pt x="2815" y="40"/>
                  </a:lnTo>
                  <a:lnTo>
                    <a:pt x="2657" y="67"/>
                  </a:lnTo>
                  <a:lnTo>
                    <a:pt x="2499" y="106"/>
                  </a:lnTo>
                  <a:lnTo>
                    <a:pt x="2341" y="146"/>
                  </a:lnTo>
                  <a:lnTo>
                    <a:pt x="2183" y="198"/>
                  </a:lnTo>
                  <a:lnTo>
                    <a:pt x="2026" y="251"/>
                  </a:lnTo>
                  <a:lnTo>
                    <a:pt x="1881" y="330"/>
                  </a:lnTo>
                  <a:lnTo>
                    <a:pt x="1736" y="395"/>
                  </a:lnTo>
                  <a:lnTo>
                    <a:pt x="1460" y="566"/>
                  </a:lnTo>
                  <a:lnTo>
                    <a:pt x="1210" y="750"/>
                  </a:lnTo>
                  <a:lnTo>
                    <a:pt x="974" y="974"/>
                  </a:lnTo>
                  <a:lnTo>
                    <a:pt x="763" y="1211"/>
                  </a:lnTo>
                  <a:lnTo>
                    <a:pt x="566" y="1460"/>
                  </a:lnTo>
                  <a:lnTo>
                    <a:pt x="395" y="1736"/>
                  </a:lnTo>
                  <a:lnTo>
                    <a:pt x="330" y="1881"/>
                  </a:lnTo>
                  <a:lnTo>
                    <a:pt x="264" y="2026"/>
                  </a:lnTo>
                  <a:lnTo>
                    <a:pt x="198" y="2183"/>
                  </a:lnTo>
                  <a:lnTo>
                    <a:pt x="146" y="2341"/>
                  </a:lnTo>
                  <a:lnTo>
                    <a:pt x="106" y="2499"/>
                  </a:lnTo>
                  <a:lnTo>
                    <a:pt x="67" y="2657"/>
                  </a:lnTo>
                  <a:lnTo>
                    <a:pt x="40" y="2815"/>
                  </a:lnTo>
                  <a:lnTo>
                    <a:pt x="14" y="2985"/>
                  </a:lnTo>
                  <a:lnTo>
                    <a:pt x="1" y="3156"/>
                  </a:lnTo>
                  <a:lnTo>
                    <a:pt x="1" y="3327"/>
                  </a:lnTo>
                  <a:lnTo>
                    <a:pt x="1" y="3498"/>
                  </a:lnTo>
                  <a:lnTo>
                    <a:pt x="14" y="3669"/>
                  </a:lnTo>
                  <a:lnTo>
                    <a:pt x="40" y="3827"/>
                  </a:lnTo>
                  <a:lnTo>
                    <a:pt x="67" y="3998"/>
                  </a:lnTo>
                  <a:lnTo>
                    <a:pt x="106" y="4156"/>
                  </a:lnTo>
                  <a:lnTo>
                    <a:pt x="146" y="4313"/>
                  </a:lnTo>
                  <a:lnTo>
                    <a:pt x="198" y="4471"/>
                  </a:lnTo>
                  <a:lnTo>
                    <a:pt x="264" y="4616"/>
                  </a:lnTo>
                  <a:lnTo>
                    <a:pt x="330" y="4774"/>
                  </a:lnTo>
                  <a:lnTo>
                    <a:pt x="395" y="4918"/>
                  </a:lnTo>
                  <a:lnTo>
                    <a:pt x="566" y="5181"/>
                  </a:lnTo>
                  <a:lnTo>
                    <a:pt x="763" y="5444"/>
                  </a:lnTo>
                  <a:lnTo>
                    <a:pt x="974" y="5681"/>
                  </a:lnTo>
                  <a:lnTo>
                    <a:pt x="1210" y="5891"/>
                  </a:lnTo>
                  <a:lnTo>
                    <a:pt x="1460" y="6088"/>
                  </a:lnTo>
                  <a:lnTo>
                    <a:pt x="1736" y="6246"/>
                  </a:lnTo>
                  <a:lnTo>
                    <a:pt x="1881" y="6325"/>
                  </a:lnTo>
                  <a:lnTo>
                    <a:pt x="2026" y="6391"/>
                  </a:lnTo>
                  <a:lnTo>
                    <a:pt x="2183" y="6457"/>
                  </a:lnTo>
                  <a:lnTo>
                    <a:pt x="2341" y="6509"/>
                  </a:lnTo>
                  <a:lnTo>
                    <a:pt x="2499" y="6549"/>
                  </a:lnTo>
                  <a:lnTo>
                    <a:pt x="2657" y="6588"/>
                  </a:lnTo>
                  <a:lnTo>
                    <a:pt x="2815" y="6614"/>
                  </a:lnTo>
                  <a:lnTo>
                    <a:pt x="2985" y="6641"/>
                  </a:lnTo>
                  <a:lnTo>
                    <a:pt x="3156" y="6654"/>
                  </a:lnTo>
                  <a:lnTo>
                    <a:pt x="3498" y="6654"/>
                  </a:lnTo>
                  <a:lnTo>
                    <a:pt x="3669" y="6641"/>
                  </a:lnTo>
                  <a:lnTo>
                    <a:pt x="3840" y="6614"/>
                  </a:lnTo>
                  <a:lnTo>
                    <a:pt x="3998" y="6588"/>
                  </a:lnTo>
                  <a:lnTo>
                    <a:pt x="4156" y="6549"/>
                  </a:lnTo>
                  <a:lnTo>
                    <a:pt x="4313" y="6509"/>
                  </a:lnTo>
                  <a:lnTo>
                    <a:pt x="4471" y="6457"/>
                  </a:lnTo>
                  <a:lnTo>
                    <a:pt x="4629" y="6391"/>
                  </a:lnTo>
                  <a:lnTo>
                    <a:pt x="4774" y="6325"/>
                  </a:lnTo>
                  <a:lnTo>
                    <a:pt x="4918" y="6246"/>
                  </a:lnTo>
                  <a:lnTo>
                    <a:pt x="5194" y="6088"/>
                  </a:lnTo>
                  <a:lnTo>
                    <a:pt x="5444" y="5891"/>
                  </a:lnTo>
                  <a:lnTo>
                    <a:pt x="5681" y="5681"/>
                  </a:lnTo>
                  <a:lnTo>
                    <a:pt x="5891" y="5444"/>
                  </a:lnTo>
                  <a:lnTo>
                    <a:pt x="6088" y="5181"/>
                  </a:lnTo>
                  <a:lnTo>
                    <a:pt x="6259" y="4918"/>
                  </a:lnTo>
                  <a:lnTo>
                    <a:pt x="6325" y="4774"/>
                  </a:lnTo>
                  <a:lnTo>
                    <a:pt x="6391" y="4616"/>
                  </a:lnTo>
                  <a:lnTo>
                    <a:pt x="6456" y="4471"/>
                  </a:lnTo>
                  <a:lnTo>
                    <a:pt x="6509" y="4313"/>
                  </a:lnTo>
                  <a:lnTo>
                    <a:pt x="6549" y="4156"/>
                  </a:lnTo>
                  <a:lnTo>
                    <a:pt x="6588" y="3998"/>
                  </a:lnTo>
                  <a:lnTo>
                    <a:pt x="6614" y="3827"/>
                  </a:lnTo>
                  <a:lnTo>
                    <a:pt x="6641" y="3669"/>
                  </a:lnTo>
                  <a:lnTo>
                    <a:pt x="6654" y="3498"/>
                  </a:lnTo>
                  <a:lnTo>
                    <a:pt x="6654" y="3327"/>
                  </a:lnTo>
                  <a:lnTo>
                    <a:pt x="6654" y="3156"/>
                  </a:lnTo>
                  <a:lnTo>
                    <a:pt x="6641" y="2985"/>
                  </a:lnTo>
                  <a:lnTo>
                    <a:pt x="6614" y="2815"/>
                  </a:lnTo>
                  <a:lnTo>
                    <a:pt x="6588" y="2657"/>
                  </a:lnTo>
                  <a:lnTo>
                    <a:pt x="6549" y="2499"/>
                  </a:lnTo>
                  <a:lnTo>
                    <a:pt x="6509" y="2341"/>
                  </a:lnTo>
                  <a:lnTo>
                    <a:pt x="6456" y="2183"/>
                  </a:lnTo>
                  <a:lnTo>
                    <a:pt x="6391" y="2026"/>
                  </a:lnTo>
                  <a:lnTo>
                    <a:pt x="6325" y="1881"/>
                  </a:lnTo>
                  <a:lnTo>
                    <a:pt x="6259" y="1736"/>
                  </a:lnTo>
                  <a:lnTo>
                    <a:pt x="6088" y="1460"/>
                  </a:lnTo>
                  <a:lnTo>
                    <a:pt x="5891" y="1211"/>
                  </a:lnTo>
                  <a:lnTo>
                    <a:pt x="5681" y="974"/>
                  </a:lnTo>
                  <a:lnTo>
                    <a:pt x="5444" y="750"/>
                  </a:lnTo>
                  <a:lnTo>
                    <a:pt x="5194" y="566"/>
                  </a:lnTo>
                  <a:lnTo>
                    <a:pt x="4918" y="395"/>
                  </a:lnTo>
                  <a:lnTo>
                    <a:pt x="4774" y="330"/>
                  </a:lnTo>
                  <a:lnTo>
                    <a:pt x="4629" y="251"/>
                  </a:lnTo>
                  <a:lnTo>
                    <a:pt x="4471" y="198"/>
                  </a:lnTo>
                  <a:lnTo>
                    <a:pt x="4313" y="146"/>
                  </a:lnTo>
                  <a:lnTo>
                    <a:pt x="4156" y="106"/>
                  </a:lnTo>
                  <a:lnTo>
                    <a:pt x="3998" y="67"/>
                  </a:lnTo>
                  <a:lnTo>
                    <a:pt x="3840" y="40"/>
                  </a:lnTo>
                  <a:lnTo>
                    <a:pt x="3669" y="1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8"/>
            <p:cNvSpPr/>
            <p:nvPr/>
          </p:nvSpPr>
          <p:spPr>
            <a:xfrm>
              <a:off x="6083158" y="3117842"/>
              <a:ext cx="48865" cy="169738"/>
            </a:xfrm>
            <a:custGeom>
              <a:avLst/>
              <a:gdLst/>
              <a:ahLst/>
              <a:cxnLst/>
              <a:rect l="l" t="t" r="r" b="b"/>
              <a:pathLst>
                <a:path w="1079" h="3748" extrusionOk="0">
                  <a:moveTo>
                    <a:pt x="539" y="0"/>
                  </a:moveTo>
                  <a:lnTo>
                    <a:pt x="434" y="13"/>
                  </a:lnTo>
                  <a:lnTo>
                    <a:pt x="329" y="53"/>
                  </a:lnTo>
                  <a:lnTo>
                    <a:pt x="237" y="92"/>
                  </a:lnTo>
                  <a:lnTo>
                    <a:pt x="158" y="158"/>
                  </a:lnTo>
                  <a:lnTo>
                    <a:pt x="92" y="237"/>
                  </a:lnTo>
                  <a:lnTo>
                    <a:pt x="40" y="329"/>
                  </a:lnTo>
                  <a:lnTo>
                    <a:pt x="13" y="434"/>
                  </a:lnTo>
                  <a:lnTo>
                    <a:pt x="0" y="539"/>
                  </a:lnTo>
                  <a:lnTo>
                    <a:pt x="0" y="3221"/>
                  </a:lnTo>
                  <a:lnTo>
                    <a:pt x="13" y="3327"/>
                  </a:lnTo>
                  <a:lnTo>
                    <a:pt x="40" y="3419"/>
                  </a:lnTo>
                  <a:lnTo>
                    <a:pt x="92" y="3511"/>
                  </a:lnTo>
                  <a:lnTo>
                    <a:pt x="158" y="3590"/>
                  </a:lnTo>
                  <a:lnTo>
                    <a:pt x="237" y="3655"/>
                  </a:lnTo>
                  <a:lnTo>
                    <a:pt x="329" y="3708"/>
                  </a:lnTo>
                  <a:lnTo>
                    <a:pt x="434" y="3747"/>
                  </a:lnTo>
                  <a:lnTo>
                    <a:pt x="644" y="3747"/>
                  </a:lnTo>
                  <a:lnTo>
                    <a:pt x="750" y="3708"/>
                  </a:lnTo>
                  <a:lnTo>
                    <a:pt x="842" y="3655"/>
                  </a:lnTo>
                  <a:lnTo>
                    <a:pt x="921" y="3590"/>
                  </a:lnTo>
                  <a:lnTo>
                    <a:pt x="986" y="3511"/>
                  </a:lnTo>
                  <a:lnTo>
                    <a:pt x="1026" y="3419"/>
                  </a:lnTo>
                  <a:lnTo>
                    <a:pt x="1065" y="3327"/>
                  </a:lnTo>
                  <a:lnTo>
                    <a:pt x="1078" y="3221"/>
                  </a:lnTo>
                  <a:lnTo>
                    <a:pt x="1078" y="539"/>
                  </a:lnTo>
                  <a:lnTo>
                    <a:pt x="1065" y="434"/>
                  </a:lnTo>
                  <a:lnTo>
                    <a:pt x="1026" y="329"/>
                  </a:lnTo>
                  <a:lnTo>
                    <a:pt x="986" y="237"/>
                  </a:lnTo>
                  <a:lnTo>
                    <a:pt x="921" y="158"/>
                  </a:lnTo>
                  <a:lnTo>
                    <a:pt x="842" y="92"/>
                  </a:lnTo>
                  <a:lnTo>
                    <a:pt x="750" y="53"/>
                  </a:lnTo>
                  <a:lnTo>
                    <a:pt x="644" y="1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8"/>
            <p:cNvSpPr/>
            <p:nvPr/>
          </p:nvSpPr>
          <p:spPr>
            <a:xfrm>
              <a:off x="6022428" y="3178573"/>
              <a:ext cx="169738" cy="48865"/>
            </a:xfrm>
            <a:custGeom>
              <a:avLst/>
              <a:gdLst/>
              <a:ahLst/>
              <a:cxnLst/>
              <a:rect l="l" t="t" r="r" b="b"/>
              <a:pathLst>
                <a:path w="3748" h="1079" extrusionOk="0">
                  <a:moveTo>
                    <a:pt x="539" y="0"/>
                  </a:moveTo>
                  <a:lnTo>
                    <a:pt x="434" y="13"/>
                  </a:lnTo>
                  <a:lnTo>
                    <a:pt x="329" y="40"/>
                  </a:lnTo>
                  <a:lnTo>
                    <a:pt x="237" y="92"/>
                  </a:lnTo>
                  <a:lnTo>
                    <a:pt x="158" y="158"/>
                  </a:lnTo>
                  <a:lnTo>
                    <a:pt x="92" y="237"/>
                  </a:lnTo>
                  <a:lnTo>
                    <a:pt x="53" y="329"/>
                  </a:lnTo>
                  <a:lnTo>
                    <a:pt x="13" y="434"/>
                  </a:lnTo>
                  <a:lnTo>
                    <a:pt x="0" y="539"/>
                  </a:lnTo>
                  <a:lnTo>
                    <a:pt x="13" y="645"/>
                  </a:lnTo>
                  <a:lnTo>
                    <a:pt x="53" y="750"/>
                  </a:lnTo>
                  <a:lnTo>
                    <a:pt x="92" y="842"/>
                  </a:lnTo>
                  <a:lnTo>
                    <a:pt x="158" y="921"/>
                  </a:lnTo>
                  <a:lnTo>
                    <a:pt x="237" y="986"/>
                  </a:lnTo>
                  <a:lnTo>
                    <a:pt x="329" y="1026"/>
                  </a:lnTo>
                  <a:lnTo>
                    <a:pt x="434" y="1065"/>
                  </a:lnTo>
                  <a:lnTo>
                    <a:pt x="539" y="1078"/>
                  </a:lnTo>
                  <a:lnTo>
                    <a:pt x="3221" y="1078"/>
                  </a:lnTo>
                  <a:lnTo>
                    <a:pt x="3327" y="1065"/>
                  </a:lnTo>
                  <a:lnTo>
                    <a:pt x="3432" y="1026"/>
                  </a:lnTo>
                  <a:lnTo>
                    <a:pt x="3511" y="986"/>
                  </a:lnTo>
                  <a:lnTo>
                    <a:pt x="3603" y="921"/>
                  </a:lnTo>
                  <a:lnTo>
                    <a:pt x="3655" y="842"/>
                  </a:lnTo>
                  <a:lnTo>
                    <a:pt x="3708" y="750"/>
                  </a:lnTo>
                  <a:lnTo>
                    <a:pt x="3747" y="645"/>
                  </a:lnTo>
                  <a:lnTo>
                    <a:pt x="3747" y="539"/>
                  </a:lnTo>
                  <a:lnTo>
                    <a:pt x="3747" y="434"/>
                  </a:lnTo>
                  <a:lnTo>
                    <a:pt x="3708" y="329"/>
                  </a:lnTo>
                  <a:lnTo>
                    <a:pt x="3655" y="237"/>
                  </a:lnTo>
                  <a:lnTo>
                    <a:pt x="3603" y="158"/>
                  </a:lnTo>
                  <a:lnTo>
                    <a:pt x="3511" y="92"/>
                  </a:lnTo>
                  <a:lnTo>
                    <a:pt x="3432" y="40"/>
                  </a:lnTo>
                  <a:lnTo>
                    <a:pt x="3327" y="13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" name="Google Shape;1047;p28"/>
          <p:cNvGrpSpPr/>
          <p:nvPr/>
        </p:nvGrpSpPr>
        <p:grpSpPr>
          <a:xfrm>
            <a:off x="457207" y="1135563"/>
            <a:ext cx="1526876" cy="3589813"/>
            <a:chOff x="457207" y="1135563"/>
            <a:chExt cx="1526876" cy="3589813"/>
          </a:xfrm>
        </p:grpSpPr>
        <p:grpSp>
          <p:nvGrpSpPr>
            <p:cNvPr id="1048" name="Google Shape;1048;p28"/>
            <p:cNvGrpSpPr/>
            <p:nvPr/>
          </p:nvGrpSpPr>
          <p:grpSpPr>
            <a:xfrm>
              <a:off x="457207" y="3900775"/>
              <a:ext cx="1526876" cy="824600"/>
              <a:chOff x="533388" y="3907475"/>
              <a:chExt cx="1651212" cy="824600"/>
            </a:xfrm>
          </p:grpSpPr>
          <p:sp>
            <p:nvSpPr>
              <p:cNvPr id="1049" name="Google Shape;1049;p28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50" name="Google Shape;1050;p28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51" name="Google Shape;1051;p28"/>
            <p:cNvSpPr/>
            <p:nvPr/>
          </p:nvSpPr>
          <p:spPr>
            <a:xfrm>
              <a:off x="887325" y="1135563"/>
              <a:ext cx="666900" cy="666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52" name="Google Shape;1052;p28"/>
          <p:cNvGrpSpPr/>
          <p:nvPr/>
        </p:nvGrpSpPr>
        <p:grpSpPr>
          <a:xfrm>
            <a:off x="2539077" y="1135563"/>
            <a:ext cx="1837841" cy="3589813"/>
            <a:chOff x="2539077" y="1135563"/>
            <a:chExt cx="1837841" cy="3589813"/>
          </a:xfrm>
        </p:grpSpPr>
        <p:grpSp>
          <p:nvGrpSpPr>
            <p:cNvPr id="1053" name="Google Shape;1053;p28"/>
            <p:cNvGrpSpPr/>
            <p:nvPr/>
          </p:nvGrpSpPr>
          <p:grpSpPr>
            <a:xfrm>
              <a:off x="2539077" y="3900775"/>
              <a:ext cx="1837841" cy="824600"/>
              <a:chOff x="368600" y="1847000"/>
              <a:chExt cx="1987500" cy="824600"/>
            </a:xfrm>
          </p:grpSpPr>
          <p:sp>
            <p:nvSpPr>
              <p:cNvPr id="1054" name="Google Shape;1054;p28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55" name="Google Shape;1055;p28"/>
              <p:cNvSpPr txBox="1"/>
              <p:nvPr/>
            </p:nvSpPr>
            <p:spPr>
              <a:xfrm>
                <a:off x="368600" y="2188600"/>
                <a:ext cx="19875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56" name="Google Shape;1056;p28"/>
            <p:cNvSpPr/>
            <p:nvPr/>
          </p:nvSpPr>
          <p:spPr>
            <a:xfrm>
              <a:off x="3121444" y="1135563"/>
              <a:ext cx="666900" cy="66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57" name="Google Shape;1057;p28"/>
          <p:cNvGrpSpPr/>
          <p:nvPr/>
        </p:nvGrpSpPr>
        <p:grpSpPr>
          <a:xfrm>
            <a:off x="4925704" y="1135563"/>
            <a:ext cx="1526874" cy="3589813"/>
            <a:chOff x="4925704" y="1135563"/>
            <a:chExt cx="1526874" cy="3589813"/>
          </a:xfrm>
        </p:grpSpPr>
        <p:grpSp>
          <p:nvGrpSpPr>
            <p:cNvPr id="1058" name="Google Shape;1058;p28"/>
            <p:cNvGrpSpPr/>
            <p:nvPr/>
          </p:nvGrpSpPr>
          <p:grpSpPr>
            <a:xfrm>
              <a:off x="4925704" y="3900775"/>
              <a:ext cx="1526874" cy="824600"/>
              <a:chOff x="6959413" y="1847000"/>
              <a:chExt cx="1651210" cy="824600"/>
            </a:xfrm>
          </p:grpSpPr>
          <p:sp>
            <p:nvSpPr>
              <p:cNvPr id="1059" name="Google Shape;1059;p28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60" name="Google Shape;1060;p28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61" name="Google Shape;1061;p28"/>
            <p:cNvSpPr/>
            <p:nvPr/>
          </p:nvSpPr>
          <p:spPr>
            <a:xfrm>
              <a:off x="5355691" y="1135563"/>
              <a:ext cx="666900" cy="666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62" name="Google Shape;1062;p28"/>
          <p:cNvGrpSpPr/>
          <p:nvPr/>
        </p:nvGrpSpPr>
        <p:grpSpPr>
          <a:xfrm>
            <a:off x="7159950" y="1135563"/>
            <a:ext cx="1526874" cy="3589813"/>
            <a:chOff x="7159950" y="1135563"/>
            <a:chExt cx="1526874" cy="3589813"/>
          </a:xfrm>
        </p:grpSpPr>
        <p:grpSp>
          <p:nvGrpSpPr>
            <p:cNvPr id="1063" name="Google Shape;1063;p28"/>
            <p:cNvGrpSpPr/>
            <p:nvPr/>
          </p:nvGrpSpPr>
          <p:grpSpPr>
            <a:xfrm>
              <a:off x="7159950" y="3900775"/>
              <a:ext cx="1526874" cy="824600"/>
              <a:chOff x="6959413" y="3907475"/>
              <a:chExt cx="1651210" cy="824600"/>
            </a:xfrm>
          </p:grpSpPr>
          <p:sp>
            <p:nvSpPr>
              <p:cNvPr id="1064" name="Google Shape;1064;p28"/>
              <p:cNvSpPr txBox="1"/>
              <p:nvPr/>
            </p:nvSpPr>
            <p:spPr>
              <a:xfrm>
                <a:off x="6959413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Saturn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65" name="Google Shape;1065;p28"/>
              <p:cNvSpPr txBox="1"/>
              <p:nvPr/>
            </p:nvSpPr>
            <p:spPr>
              <a:xfrm>
                <a:off x="6959423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a gas giant with rings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66" name="Google Shape;1066;p28"/>
            <p:cNvSpPr/>
            <p:nvPr/>
          </p:nvSpPr>
          <p:spPr>
            <a:xfrm>
              <a:off x="7589937" y="1135563"/>
              <a:ext cx="666900" cy="666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067" name="Google Shape;1067;p28"/>
          <p:cNvCxnSpPr>
            <a:stCxn id="1051" idx="6"/>
            <a:endCxn id="1056" idx="2"/>
          </p:cNvCxnSpPr>
          <p:nvPr/>
        </p:nvCxnSpPr>
        <p:spPr>
          <a:xfrm>
            <a:off x="1554225" y="1469013"/>
            <a:ext cx="1567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68" name="Google Shape;1068;p28"/>
          <p:cNvCxnSpPr>
            <a:stCxn id="1056" idx="6"/>
            <a:endCxn id="1061" idx="2"/>
          </p:cNvCxnSpPr>
          <p:nvPr/>
        </p:nvCxnSpPr>
        <p:spPr>
          <a:xfrm>
            <a:off x="3788344" y="1469013"/>
            <a:ext cx="1567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69" name="Google Shape;1069;p28"/>
          <p:cNvCxnSpPr>
            <a:stCxn id="1061" idx="6"/>
            <a:endCxn id="1066" idx="2"/>
          </p:cNvCxnSpPr>
          <p:nvPr/>
        </p:nvCxnSpPr>
        <p:spPr>
          <a:xfrm>
            <a:off x="6022591" y="1469013"/>
            <a:ext cx="1567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4" name="Google Shape;1074;p29"/>
          <p:cNvGrpSpPr/>
          <p:nvPr/>
        </p:nvGrpSpPr>
        <p:grpSpPr>
          <a:xfrm>
            <a:off x="3747000" y="1125025"/>
            <a:ext cx="1652200" cy="3607039"/>
            <a:chOff x="3747000" y="1125025"/>
            <a:chExt cx="1652200" cy="3607039"/>
          </a:xfrm>
        </p:grpSpPr>
        <p:grpSp>
          <p:nvGrpSpPr>
            <p:cNvPr id="1075" name="Google Shape;1075;p29"/>
            <p:cNvGrpSpPr/>
            <p:nvPr/>
          </p:nvGrpSpPr>
          <p:grpSpPr>
            <a:xfrm>
              <a:off x="3826637" y="1125025"/>
              <a:ext cx="1490716" cy="3607039"/>
              <a:chOff x="3826637" y="1125025"/>
              <a:chExt cx="1490716" cy="3607039"/>
            </a:xfrm>
          </p:grpSpPr>
          <p:sp>
            <p:nvSpPr>
              <p:cNvPr id="1076" name="Google Shape;1076;p29"/>
              <p:cNvSpPr/>
              <p:nvPr/>
            </p:nvSpPr>
            <p:spPr>
              <a:xfrm>
                <a:off x="4216399" y="4511019"/>
                <a:ext cx="302068" cy="221044"/>
              </a:xfrm>
              <a:custGeom>
                <a:avLst/>
                <a:gdLst/>
                <a:ahLst/>
                <a:cxnLst/>
                <a:rect l="l" t="t" r="r" b="b"/>
                <a:pathLst>
                  <a:path w="16620" h="12162" extrusionOk="0">
                    <a:moveTo>
                      <a:pt x="12688" y="0"/>
                    </a:moveTo>
                    <a:lnTo>
                      <a:pt x="12346" y="13"/>
                    </a:lnTo>
                    <a:lnTo>
                      <a:pt x="11991" y="40"/>
                    </a:lnTo>
                    <a:lnTo>
                      <a:pt x="11623" y="92"/>
                    </a:lnTo>
                    <a:lnTo>
                      <a:pt x="11255" y="145"/>
                    </a:lnTo>
                    <a:lnTo>
                      <a:pt x="10874" y="224"/>
                    </a:lnTo>
                    <a:lnTo>
                      <a:pt x="10493" y="303"/>
                    </a:lnTo>
                    <a:lnTo>
                      <a:pt x="10111" y="408"/>
                    </a:lnTo>
                    <a:lnTo>
                      <a:pt x="9717" y="513"/>
                    </a:lnTo>
                    <a:lnTo>
                      <a:pt x="9309" y="645"/>
                    </a:lnTo>
                    <a:lnTo>
                      <a:pt x="8902" y="776"/>
                    </a:lnTo>
                    <a:lnTo>
                      <a:pt x="8494" y="934"/>
                    </a:lnTo>
                    <a:lnTo>
                      <a:pt x="8086" y="1092"/>
                    </a:lnTo>
                    <a:lnTo>
                      <a:pt x="7679" y="1276"/>
                    </a:lnTo>
                    <a:lnTo>
                      <a:pt x="7258" y="1473"/>
                    </a:lnTo>
                    <a:lnTo>
                      <a:pt x="6851" y="1683"/>
                    </a:lnTo>
                    <a:lnTo>
                      <a:pt x="6430" y="1894"/>
                    </a:lnTo>
                    <a:lnTo>
                      <a:pt x="6022" y="2130"/>
                    </a:lnTo>
                    <a:lnTo>
                      <a:pt x="5615" y="2367"/>
                    </a:lnTo>
                    <a:lnTo>
                      <a:pt x="5220" y="2617"/>
                    </a:lnTo>
                    <a:lnTo>
                      <a:pt x="4826" y="2880"/>
                    </a:lnTo>
                    <a:lnTo>
                      <a:pt x="4458" y="3143"/>
                    </a:lnTo>
                    <a:lnTo>
                      <a:pt x="4090" y="3406"/>
                    </a:lnTo>
                    <a:lnTo>
                      <a:pt x="3748" y="3682"/>
                    </a:lnTo>
                    <a:lnTo>
                      <a:pt x="3406" y="3958"/>
                    </a:lnTo>
                    <a:lnTo>
                      <a:pt x="3090" y="4247"/>
                    </a:lnTo>
                    <a:lnTo>
                      <a:pt x="2775" y="4523"/>
                    </a:lnTo>
                    <a:lnTo>
                      <a:pt x="2485" y="4812"/>
                    </a:lnTo>
                    <a:lnTo>
                      <a:pt x="2209" y="5102"/>
                    </a:lnTo>
                    <a:lnTo>
                      <a:pt x="1946" y="5391"/>
                    </a:lnTo>
                    <a:lnTo>
                      <a:pt x="1697" y="5680"/>
                    </a:lnTo>
                    <a:lnTo>
                      <a:pt x="1460" y="5969"/>
                    </a:lnTo>
                    <a:lnTo>
                      <a:pt x="1236" y="6272"/>
                    </a:lnTo>
                    <a:lnTo>
                      <a:pt x="1039" y="6561"/>
                    </a:lnTo>
                    <a:lnTo>
                      <a:pt x="855" y="6850"/>
                    </a:lnTo>
                    <a:lnTo>
                      <a:pt x="684" y="7140"/>
                    </a:lnTo>
                    <a:lnTo>
                      <a:pt x="540" y="7429"/>
                    </a:lnTo>
                    <a:lnTo>
                      <a:pt x="395" y="7705"/>
                    </a:lnTo>
                    <a:lnTo>
                      <a:pt x="290" y="7994"/>
                    </a:lnTo>
                    <a:lnTo>
                      <a:pt x="185" y="8270"/>
                    </a:lnTo>
                    <a:lnTo>
                      <a:pt x="106" y="8533"/>
                    </a:lnTo>
                    <a:lnTo>
                      <a:pt x="53" y="8809"/>
                    </a:lnTo>
                    <a:lnTo>
                      <a:pt x="14" y="9072"/>
                    </a:lnTo>
                    <a:lnTo>
                      <a:pt x="1" y="9322"/>
                    </a:lnTo>
                    <a:lnTo>
                      <a:pt x="1" y="9572"/>
                    </a:lnTo>
                    <a:lnTo>
                      <a:pt x="14" y="9822"/>
                    </a:lnTo>
                    <a:lnTo>
                      <a:pt x="53" y="10045"/>
                    </a:lnTo>
                    <a:lnTo>
                      <a:pt x="119" y="10282"/>
                    </a:lnTo>
                    <a:lnTo>
                      <a:pt x="211" y="10492"/>
                    </a:lnTo>
                    <a:lnTo>
                      <a:pt x="316" y="10703"/>
                    </a:lnTo>
                    <a:lnTo>
                      <a:pt x="448" y="10900"/>
                    </a:lnTo>
                    <a:lnTo>
                      <a:pt x="592" y="11084"/>
                    </a:lnTo>
                    <a:lnTo>
                      <a:pt x="750" y="11255"/>
                    </a:lnTo>
                    <a:lnTo>
                      <a:pt x="934" y="11413"/>
                    </a:lnTo>
                    <a:lnTo>
                      <a:pt x="1144" y="11544"/>
                    </a:lnTo>
                    <a:lnTo>
                      <a:pt x="1355" y="11676"/>
                    </a:lnTo>
                    <a:lnTo>
                      <a:pt x="1591" y="11781"/>
                    </a:lnTo>
                    <a:lnTo>
                      <a:pt x="1828" y="11886"/>
                    </a:lnTo>
                    <a:lnTo>
                      <a:pt x="2091" y="11965"/>
                    </a:lnTo>
                    <a:lnTo>
                      <a:pt x="2367" y="12031"/>
                    </a:lnTo>
                    <a:lnTo>
                      <a:pt x="2656" y="12083"/>
                    </a:lnTo>
                    <a:lnTo>
                      <a:pt x="2959" y="12123"/>
                    </a:lnTo>
                    <a:lnTo>
                      <a:pt x="3274" y="12149"/>
                    </a:lnTo>
                    <a:lnTo>
                      <a:pt x="3590" y="12162"/>
                    </a:lnTo>
                    <a:lnTo>
                      <a:pt x="3932" y="12162"/>
                    </a:lnTo>
                    <a:lnTo>
                      <a:pt x="4274" y="12149"/>
                    </a:lnTo>
                    <a:lnTo>
                      <a:pt x="4629" y="12109"/>
                    </a:lnTo>
                    <a:lnTo>
                      <a:pt x="4984" y="12070"/>
                    </a:lnTo>
                    <a:lnTo>
                      <a:pt x="5352" y="12017"/>
                    </a:lnTo>
                    <a:lnTo>
                      <a:pt x="5733" y="11938"/>
                    </a:lnTo>
                    <a:lnTo>
                      <a:pt x="6114" y="11860"/>
                    </a:lnTo>
                    <a:lnTo>
                      <a:pt x="6509" y="11754"/>
                    </a:lnTo>
                    <a:lnTo>
                      <a:pt x="6903" y="11649"/>
                    </a:lnTo>
                    <a:lnTo>
                      <a:pt x="7298" y="11518"/>
                    </a:lnTo>
                    <a:lnTo>
                      <a:pt x="7705" y="11386"/>
                    </a:lnTo>
                    <a:lnTo>
                      <a:pt x="8113" y="11229"/>
                    </a:lnTo>
                    <a:lnTo>
                      <a:pt x="8520" y="11058"/>
                    </a:lnTo>
                    <a:lnTo>
                      <a:pt x="8941" y="10887"/>
                    </a:lnTo>
                    <a:lnTo>
                      <a:pt x="9349" y="10689"/>
                    </a:lnTo>
                    <a:lnTo>
                      <a:pt x="9769" y="10479"/>
                    </a:lnTo>
                    <a:lnTo>
                      <a:pt x="10177" y="10269"/>
                    </a:lnTo>
                    <a:lnTo>
                      <a:pt x="10598" y="10032"/>
                    </a:lnTo>
                    <a:lnTo>
                      <a:pt x="11005" y="9782"/>
                    </a:lnTo>
                    <a:lnTo>
                      <a:pt x="11400" y="9532"/>
                    </a:lnTo>
                    <a:lnTo>
                      <a:pt x="11781" y="9283"/>
                    </a:lnTo>
                    <a:lnTo>
                      <a:pt x="12162" y="9020"/>
                    </a:lnTo>
                    <a:lnTo>
                      <a:pt x="12517" y="8757"/>
                    </a:lnTo>
                    <a:lnTo>
                      <a:pt x="12872" y="8481"/>
                    </a:lnTo>
                    <a:lnTo>
                      <a:pt x="13201" y="8205"/>
                    </a:lnTo>
                    <a:lnTo>
                      <a:pt x="13530" y="7915"/>
                    </a:lnTo>
                    <a:lnTo>
                      <a:pt x="13832" y="7639"/>
                    </a:lnTo>
                    <a:lnTo>
                      <a:pt x="14121" y="7350"/>
                    </a:lnTo>
                    <a:lnTo>
                      <a:pt x="14411" y="7061"/>
                    </a:lnTo>
                    <a:lnTo>
                      <a:pt x="14674" y="6771"/>
                    </a:lnTo>
                    <a:lnTo>
                      <a:pt x="14923" y="6482"/>
                    </a:lnTo>
                    <a:lnTo>
                      <a:pt x="15160" y="6193"/>
                    </a:lnTo>
                    <a:lnTo>
                      <a:pt x="15370" y="5890"/>
                    </a:lnTo>
                    <a:lnTo>
                      <a:pt x="15581" y="5601"/>
                    </a:lnTo>
                    <a:lnTo>
                      <a:pt x="15765" y="5312"/>
                    </a:lnTo>
                    <a:lnTo>
                      <a:pt x="15923" y="5023"/>
                    </a:lnTo>
                    <a:lnTo>
                      <a:pt x="16080" y="4733"/>
                    </a:lnTo>
                    <a:lnTo>
                      <a:pt x="16212" y="4457"/>
                    </a:lnTo>
                    <a:lnTo>
                      <a:pt x="16330" y="4168"/>
                    </a:lnTo>
                    <a:lnTo>
                      <a:pt x="16422" y="3892"/>
                    </a:lnTo>
                    <a:lnTo>
                      <a:pt x="16501" y="3629"/>
                    </a:lnTo>
                    <a:lnTo>
                      <a:pt x="16567" y="3353"/>
                    </a:lnTo>
                    <a:lnTo>
                      <a:pt x="16606" y="3090"/>
                    </a:lnTo>
                    <a:lnTo>
                      <a:pt x="16619" y="2840"/>
                    </a:lnTo>
                    <a:lnTo>
                      <a:pt x="16619" y="2590"/>
                    </a:lnTo>
                    <a:lnTo>
                      <a:pt x="16593" y="2341"/>
                    </a:lnTo>
                    <a:lnTo>
                      <a:pt x="16554" y="2104"/>
                    </a:lnTo>
                    <a:lnTo>
                      <a:pt x="16488" y="1880"/>
                    </a:lnTo>
                    <a:lnTo>
                      <a:pt x="16409" y="1670"/>
                    </a:lnTo>
                    <a:lnTo>
                      <a:pt x="16304" y="1460"/>
                    </a:lnTo>
                    <a:lnTo>
                      <a:pt x="16172" y="1262"/>
                    </a:lnTo>
                    <a:lnTo>
                      <a:pt x="16028" y="1078"/>
                    </a:lnTo>
                    <a:lnTo>
                      <a:pt x="15857" y="907"/>
                    </a:lnTo>
                    <a:lnTo>
                      <a:pt x="15673" y="750"/>
                    </a:lnTo>
                    <a:lnTo>
                      <a:pt x="15476" y="618"/>
                    </a:lnTo>
                    <a:lnTo>
                      <a:pt x="15265" y="487"/>
                    </a:lnTo>
                    <a:lnTo>
                      <a:pt x="15029" y="382"/>
                    </a:lnTo>
                    <a:lnTo>
                      <a:pt x="14779" y="276"/>
                    </a:lnTo>
                    <a:lnTo>
                      <a:pt x="14516" y="197"/>
                    </a:lnTo>
                    <a:lnTo>
                      <a:pt x="14240" y="132"/>
                    </a:lnTo>
                    <a:lnTo>
                      <a:pt x="13950" y="79"/>
                    </a:lnTo>
                    <a:lnTo>
                      <a:pt x="13661" y="40"/>
                    </a:lnTo>
                    <a:lnTo>
                      <a:pt x="13346" y="13"/>
                    </a:lnTo>
                    <a:lnTo>
                      <a:pt x="13017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9"/>
              <p:cNvSpPr/>
              <p:nvPr/>
            </p:nvSpPr>
            <p:spPr>
              <a:xfrm>
                <a:off x="4852788" y="4511019"/>
                <a:ext cx="302068" cy="221044"/>
              </a:xfrm>
              <a:custGeom>
                <a:avLst/>
                <a:gdLst/>
                <a:ahLst/>
                <a:cxnLst/>
                <a:rect l="l" t="t" r="r" b="b"/>
                <a:pathLst>
                  <a:path w="16620" h="12162" extrusionOk="0">
                    <a:moveTo>
                      <a:pt x="3603" y="0"/>
                    </a:moveTo>
                    <a:lnTo>
                      <a:pt x="3274" y="13"/>
                    </a:lnTo>
                    <a:lnTo>
                      <a:pt x="2958" y="40"/>
                    </a:lnTo>
                    <a:lnTo>
                      <a:pt x="2669" y="79"/>
                    </a:lnTo>
                    <a:lnTo>
                      <a:pt x="2380" y="132"/>
                    </a:lnTo>
                    <a:lnTo>
                      <a:pt x="2104" y="197"/>
                    </a:lnTo>
                    <a:lnTo>
                      <a:pt x="1841" y="276"/>
                    </a:lnTo>
                    <a:lnTo>
                      <a:pt x="1591" y="382"/>
                    </a:lnTo>
                    <a:lnTo>
                      <a:pt x="1354" y="487"/>
                    </a:lnTo>
                    <a:lnTo>
                      <a:pt x="1144" y="618"/>
                    </a:lnTo>
                    <a:lnTo>
                      <a:pt x="947" y="750"/>
                    </a:lnTo>
                    <a:lnTo>
                      <a:pt x="763" y="907"/>
                    </a:lnTo>
                    <a:lnTo>
                      <a:pt x="592" y="1078"/>
                    </a:lnTo>
                    <a:lnTo>
                      <a:pt x="447" y="1262"/>
                    </a:lnTo>
                    <a:lnTo>
                      <a:pt x="316" y="1460"/>
                    </a:lnTo>
                    <a:lnTo>
                      <a:pt x="211" y="1670"/>
                    </a:lnTo>
                    <a:lnTo>
                      <a:pt x="132" y="1880"/>
                    </a:lnTo>
                    <a:lnTo>
                      <a:pt x="66" y="2104"/>
                    </a:lnTo>
                    <a:lnTo>
                      <a:pt x="27" y="2341"/>
                    </a:lnTo>
                    <a:lnTo>
                      <a:pt x="0" y="2590"/>
                    </a:lnTo>
                    <a:lnTo>
                      <a:pt x="0" y="2840"/>
                    </a:lnTo>
                    <a:lnTo>
                      <a:pt x="13" y="3090"/>
                    </a:lnTo>
                    <a:lnTo>
                      <a:pt x="53" y="3353"/>
                    </a:lnTo>
                    <a:lnTo>
                      <a:pt x="119" y="3629"/>
                    </a:lnTo>
                    <a:lnTo>
                      <a:pt x="197" y="3892"/>
                    </a:lnTo>
                    <a:lnTo>
                      <a:pt x="289" y="4168"/>
                    </a:lnTo>
                    <a:lnTo>
                      <a:pt x="408" y="4457"/>
                    </a:lnTo>
                    <a:lnTo>
                      <a:pt x="539" y="4733"/>
                    </a:lnTo>
                    <a:lnTo>
                      <a:pt x="697" y="5023"/>
                    </a:lnTo>
                    <a:lnTo>
                      <a:pt x="855" y="5312"/>
                    </a:lnTo>
                    <a:lnTo>
                      <a:pt x="1039" y="5601"/>
                    </a:lnTo>
                    <a:lnTo>
                      <a:pt x="1249" y="5890"/>
                    </a:lnTo>
                    <a:lnTo>
                      <a:pt x="1460" y="6193"/>
                    </a:lnTo>
                    <a:lnTo>
                      <a:pt x="1696" y="6482"/>
                    </a:lnTo>
                    <a:lnTo>
                      <a:pt x="1946" y="6771"/>
                    </a:lnTo>
                    <a:lnTo>
                      <a:pt x="2209" y="7061"/>
                    </a:lnTo>
                    <a:lnTo>
                      <a:pt x="2498" y="7350"/>
                    </a:lnTo>
                    <a:lnTo>
                      <a:pt x="2788" y="7639"/>
                    </a:lnTo>
                    <a:lnTo>
                      <a:pt x="3090" y="7915"/>
                    </a:lnTo>
                    <a:lnTo>
                      <a:pt x="3419" y="8205"/>
                    </a:lnTo>
                    <a:lnTo>
                      <a:pt x="3747" y="8481"/>
                    </a:lnTo>
                    <a:lnTo>
                      <a:pt x="4102" y="8757"/>
                    </a:lnTo>
                    <a:lnTo>
                      <a:pt x="4457" y="9020"/>
                    </a:lnTo>
                    <a:lnTo>
                      <a:pt x="4839" y="9283"/>
                    </a:lnTo>
                    <a:lnTo>
                      <a:pt x="5220" y="9532"/>
                    </a:lnTo>
                    <a:lnTo>
                      <a:pt x="5614" y="9782"/>
                    </a:lnTo>
                    <a:lnTo>
                      <a:pt x="6022" y="10032"/>
                    </a:lnTo>
                    <a:lnTo>
                      <a:pt x="6443" y="10269"/>
                    </a:lnTo>
                    <a:lnTo>
                      <a:pt x="6850" y="10479"/>
                    </a:lnTo>
                    <a:lnTo>
                      <a:pt x="7271" y="10689"/>
                    </a:lnTo>
                    <a:lnTo>
                      <a:pt x="7679" y="10887"/>
                    </a:lnTo>
                    <a:lnTo>
                      <a:pt x="8099" y="11058"/>
                    </a:lnTo>
                    <a:lnTo>
                      <a:pt x="8507" y="11229"/>
                    </a:lnTo>
                    <a:lnTo>
                      <a:pt x="8914" y="11386"/>
                    </a:lnTo>
                    <a:lnTo>
                      <a:pt x="9322" y="11518"/>
                    </a:lnTo>
                    <a:lnTo>
                      <a:pt x="9716" y="11649"/>
                    </a:lnTo>
                    <a:lnTo>
                      <a:pt x="10111" y="11754"/>
                    </a:lnTo>
                    <a:lnTo>
                      <a:pt x="10505" y="11860"/>
                    </a:lnTo>
                    <a:lnTo>
                      <a:pt x="10887" y="11938"/>
                    </a:lnTo>
                    <a:lnTo>
                      <a:pt x="11268" y="12017"/>
                    </a:lnTo>
                    <a:lnTo>
                      <a:pt x="11636" y="12070"/>
                    </a:lnTo>
                    <a:lnTo>
                      <a:pt x="11991" y="12109"/>
                    </a:lnTo>
                    <a:lnTo>
                      <a:pt x="12346" y="12149"/>
                    </a:lnTo>
                    <a:lnTo>
                      <a:pt x="12688" y="12162"/>
                    </a:lnTo>
                    <a:lnTo>
                      <a:pt x="13030" y="12162"/>
                    </a:lnTo>
                    <a:lnTo>
                      <a:pt x="13345" y="12149"/>
                    </a:lnTo>
                    <a:lnTo>
                      <a:pt x="13661" y="12123"/>
                    </a:lnTo>
                    <a:lnTo>
                      <a:pt x="13963" y="12083"/>
                    </a:lnTo>
                    <a:lnTo>
                      <a:pt x="14252" y="12031"/>
                    </a:lnTo>
                    <a:lnTo>
                      <a:pt x="14529" y="11965"/>
                    </a:lnTo>
                    <a:lnTo>
                      <a:pt x="14792" y="11886"/>
                    </a:lnTo>
                    <a:lnTo>
                      <a:pt x="15028" y="11781"/>
                    </a:lnTo>
                    <a:lnTo>
                      <a:pt x="15265" y="11676"/>
                    </a:lnTo>
                    <a:lnTo>
                      <a:pt x="15475" y="11544"/>
                    </a:lnTo>
                    <a:lnTo>
                      <a:pt x="15686" y="11413"/>
                    </a:lnTo>
                    <a:lnTo>
                      <a:pt x="15870" y="11255"/>
                    </a:lnTo>
                    <a:lnTo>
                      <a:pt x="16027" y="11084"/>
                    </a:lnTo>
                    <a:lnTo>
                      <a:pt x="16172" y="10900"/>
                    </a:lnTo>
                    <a:lnTo>
                      <a:pt x="16304" y="10703"/>
                    </a:lnTo>
                    <a:lnTo>
                      <a:pt x="16409" y="10492"/>
                    </a:lnTo>
                    <a:lnTo>
                      <a:pt x="16501" y="10282"/>
                    </a:lnTo>
                    <a:lnTo>
                      <a:pt x="16566" y="10045"/>
                    </a:lnTo>
                    <a:lnTo>
                      <a:pt x="16606" y="9822"/>
                    </a:lnTo>
                    <a:lnTo>
                      <a:pt x="16619" y="9572"/>
                    </a:lnTo>
                    <a:lnTo>
                      <a:pt x="16619" y="9322"/>
                    </a:lnTo>
                    <a:lnTo>
                      <a:pt x="16606" y="9072"/>
                    </a:lnTo>
                    <a:lnTo>
                      <a:pt x="16566" y="8809"/>
                    </a:lnTo>
                    <a:lnTo>
                      <a:pt x="16514" y="8533"/>
                    </a:lnTo>
                    <a:lnTo>
                      <a:pt x="16435" y="8270"/>
                    </a:lnTo>
                    <a:lnTo>
                      <a:pt x="16330" y="7994"/>
                    </a:lnTo>
                    <a:lnTo>
                      <a:pt x="16225" y="7705"/>
                    </a:lnTo>
                    <a:lnTo>
                      <a:pt x="16080" y="7429"/>
                    </a:lnTo>
                    <a:lnTo>
                      <a:pt x="15935" y="7140"/>
                    </a:lnTo>
                    <a:lnTo>
                      <a:pt x="15764" y="6850"/>
                    </a:lnTo>
                    <a:lnTo>
                      <a:pt x="15580" y="6561"/>
                    </a:lnTo>
                    <a:lnTo>
                      <a:pt x="15383" y="6272"/>
                    </a:lnTo>
                    <a:lnTo>
                      <a:pt x="15160" y="5969"/>
                    </a:lnTo>
                    <a:lnTo>
                      <a:pt x="14923" y="5680"/>
                    </a:lnTo>
                    <a:lnTo>
                      <a:pt x="14673" y="5391"/>
                    </a:lnTo>
                    <a:lnTo>
                      <a:pt x="14410" y="5102"/>
                    </a:lnTo>
                    <a:lnTo>
                      <a:pt x="14134" y="4812"/>
                    </a:lnTo>
                    <a:lnTo>
                      <a:pt x="13845" y="4523"/>
                    </a:lnTo>
                    <a:lnTo>
                      <a:pt x="13529" y="4247"/>
                    </a:lnTo>
                    <a:lnTo>
                      <a:pt x="13214" y="3958"/>
                    </a:lnTo>
                    <a:lnTo>
                      <a:pt x="12872" y="3682"/>
                    </a:lnTo>
                    <a:lnTo>
                      <a:pt x="12530" y="3406"/>
                    </a:lnTo>
                    <a:lnTo>
                      <a:pt x="12162" y="3143"/>
                    </a:lnTo>
                    <a:lnTo>
                      <a:pt x="11794" y="2880"/>
                    </a:lnTo>
                    <a:lnTo>
                      <a:pt x="11399" y="2617"/>
                    </a:lnTo>
                    <a:lnTo>
                      <a:pt x="11005" y="2367"/>
                    </a:lnTo>
                    <a:lnTo>
                      <a:pt x="10597" y="2130"/>
                    </a:lnTo>
                    <a:lnTo>
                      <a:pt x="10190" y="1894"/>
                    </a:lnTo>
                    <a:lnTo>
                      <a:pt x="9769" y="1683"/>
                    </a:lnTo>
                    <a:lnTo>
                      <a:pt x="9361" y="1473"/>
                    </a:lnTo>
                    <a:lnTo>
                      <a:pt x="8941" y="1276"/>
                    </a:lnTo>
                    <a:lnTo>
                      <a:pt x="8533" y="1092"/>
                    </a:lnTo>
                    <a:lnTo>
                      <a:pt x="8126" y="934"/>
                    </a:lnTo>
                    <a:lnTo>
                      <a:pt x="7718" y="776"/>
                    </a:lnTo>
                    <a:lnTo>
                      <a:pt x="7310" y="645"/>
                    </a:lnTo>
                    <a:lnTo>
                      <a:pt x="6903" y="513"/>
                    </a:lnTo>
                    <a:lnTo>
                      <a:pt x="6508" y="408"/>
                    </a:lnTo>
                    <a:lnTo>
                      <a:pt x="6127" y="303"/>
                    </a:lnTo>
                    <a:lnTo>
                      <a:pt x="5746" y="224"/>
                    </a:lnTo>
                    <a:lnTo>
                      <a:pt x="5365" y="145"/>
                    </a:lnTo>
                    <a:lnTo>
                      <a:pt x="4996" y="92"/>
                    </a:lnTo>
                    <a:lnTo>
                      <a:pt x="4628" y="40"/>
                    </a:lnTo>
                    <a:lnTo>
                      <a:pt x="4273" y="13"/>
                    </a:lnTo>
                    <a:lnTo>
                      <a:pt x="393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9"/>
              <p:cNvSpPr/>
              <p:nvPr/>
            </p:nvSpPr>
            <p:spPr>
              <a:xfrm>
                <a:off x="4302425" y="2907283"/>
                <a:ext cx="315700" cy="1741092"/>
              </a:xfrm>
              <a:custGeom>
                <a:avLst/>
                <a:gdLst/>
                <a:ahLst/>
                <a:cxnLst/>
                <a:rect l="l" t="t" r="r" b="b"/>
                <a:pathLst>
                  <a:path w="17370" h="95796" extrusionOk="0">
                    <a:moveTo>
                      <a:pt x="8678" y="0"/>
                    </a:moveTo>
                    <a:lnTo>
                      <a:pt x="8231" y="13"/>
                    </a:lnTo>
                    <a:lnTo>
                      <a:pt x="7797" y="53"/>
                    </a:lnTo>
                    <a:lnTo>
                      <a:pt x="7364" y="105"/>
                    </a:lnTo>
                    <a:lnTo>
                      <a:pt x="6930" y="184"/>
                    </a:lnTo>
                    <a:lnTo>
                      <a:pt x="6509" y="276"/>
                    </a:lnTo>
                    <a:lnTo>
                      <a:pt x="6101" y="395"/>
                    </a:lnTo>
                    <a:lnTo>
                      <a:pt x="5694" y="526"/>
                    </a:lnTo>
                    <a:lnTo>
                      <a:pt x="5299" y="684"/>
                    </a:lnTo>
                    <a:lnTo>
                      <a:pt x="4918" y="855"/>
                    </a:lnTo>
                    <a:lnTo>
                      <a:pt x="4550" y="1052"/>
                    </a:lnTo>
                    <a:lnTo>
                      <a:pt x="4182" y="1262"/>
                    </a:lnTo>
                    <a:lnTo>
                      <a:pt x="3827" y="1486"/>
                    </a:lnTo>
                    <a:lnTo>
                      <a:pt x="3485" y="1723"/>
                    </a:lnTo>
                    <a:lnTo>
                      <a:pt x="3156" y="1986"/>
                    </a:lnTo>
                    <a:lnTo>
                      <a:pt x="2841" y="2262"/>
                    </a:lnTo>
                    <a:lnTo>
                      <a:pt x="2538" y="2551"/>
                    </a:lnTo>
                    <a:lnTo>
                      <a:pt x="2249" y="2853"/>
                    </a:lnTo>
                    <a:lnTo>
                      <a:pt x="1986" y="3169"/>
                    </a:lnTo>
                    <a:lnTo>
                      <a:pt x="1723" y="3498"/>
                    </a:lnTo>
                    <a:lnTo>
                      <a:pt x="1486" y="3826"/>
                    </a:lnTo>
                    <a:lnTo>
                      <a:pt x="1250" y="4181"/>
                    </a:lnTo>
                    <a:lnTo>
                      <a:pt x="1039" y="4549"/>
                    </a:lnTo>
                    <a:lnTo>
                      <a:pt x="855" y="4918"/>
                    </a:lnTo>
                    <a:lnTo>
                      <a:pt x="684" y="5312"/>
                    </a:lnTo>
                    <a:lnTo>
                      <a:pt x="527" y="5706"/>
                    </a:lnTo>
                    <a:lnTo>
                      <a:pt x="382" y="6101"/>
                    </a:lnTo>
                    <a:lnTo>
                      <a:pt x="277" y="6522"/>
                    </a:lnTo>
                    <a:lnTo>
                      <a:pt x="172" y="6942"/>
                    </a:lnTo>
                    <a:lnTo>
                      <a:pt x="93" y="7363"/>
                    </a:lnTo>
                    <a:lnTo>
                      <a:pt x="40" y="7797"/>
                    </a:lnTo>
                    <a:lnTo>
                      <a:pt x="14" y="8244"/>
                    </a:lnTo>
                    <a:lnTo>
                      <a:pt x="1" y="8691"/>
                    </a:lnTo>
                    <a:lnTo>
                      <a:pt x="1" y="87118"/>
                    </a:lnTo>
                    <a:lnTo>
                      <a:pt x="14" y="87565"/>
                    </a:lnTo>
                    <a:lnTo>
                      <a:pt x="40" y="87999"/>
                    </a:lnTo>
                    <a:lnTo>
                      <a:pt x="93" y="88432"/>
                    </a:lnTo>
                    <a:lnTo>
                      <a:pt x="172" y="88866"/>
                    </a:lnTo>
                    <a:lnTo>
                      <a:pt x="277" y="89287"/>
                    </a:lnTo>
                    <a:lnTo>
                      <a:pt x="382" y="89695"/>
                    </a:lnTo>
                    <a:lnTo>
                      <a:pt x="527" y="90102"/>
                    </a:lnTo>
                    <a:lnTo>
                      <a:pt x="684" y="90497"/>
                    </a:lnTo>
                    <a:lnTo>
                      <a:pt x="855" y="90878"/>
                    </a:lnTo>
                    <a:lnTo>
                      <a:pt x="1039" y="91246"/>
                    </a:lnTo>
                    <a:lnTo>
                      <a:pt x="1250" y="91614"/>
                    </a:lnTo>
                    <a:lnTo>
                      <a:pt x="1486" y="91969"/>
                    </a:lnTo>
                    <a:lnTo>
                      <a:pt x="1723" y="92311"/>
                    </a:lnTo>
                    <a:lnTo>
                      <a:pt x="1986" y="92640"/>
                    </a:lnTo>
                    <a:lnTo>
                      <a:pt x="2249" y="92955"/>
                    </a:lnTo>
                    <a:lnTo>
                      <a:pt x="2538" y="93258"/>
                    </a:lnTo>
                    <a:lnTo>
                      <a:pt x="2841" y="93547"/>
                    </a:lnTo>
                    <a:lnTo>
                      <a:pt x="3156" y="93810"/>
                    </a:lnTo>
                    <a:lnTo>
                      <a:pt x="3485" y="94073"/>
                    </a:lnTo>
                    <a:lnTo>
                      <a:pt x="3827" y="94310"/>
                    </a:lnTo>
                    <a:lnTo>
                      <a:pt x="4182" y="94546"/>
                    </a:lnTo>
                    <a:lnTo>
                      <a:pt x="4550" y="94757"/>
                    </a:lnTo>
                    <a:lnTo>
                      <a:pt x="4918" y="94941"/>
                    </a:lnTo>
                    <a:lnTo>
                      <a:pt x="5299" y="95112"/>
                    </a:lnTo>
                    <a:lnTo>
                      <a:pt x="5694" y="95269"/>
                    </a:lnTo>
                    <a:lnTo>
                      <a:pt x="6101" y="95414"/>
                    </a:lnTo>
                    <a:lnTo>
                      <a:pt x="6509" y="95519"/>
                    </a:lnTo>
                    <a:lnTo>
                      <a:pt x="6930" y="95624"/>
                    </a:lnTo>
                    <a:lnTo>
                      <a:pt x="7364" y="95703"/>
                    </a:lnTo>
                    <a:lnTo>
                      <a:pt x="7797" y="95756"/>
                    </a:lnTo>
                    <a:lnTo>
                      <a:pt x="8231" y="95782"/>
                    </a:lnTo>
                    <a:lnTo>
                      <a:pt x="8678" y="95795"/>
                    </a:lnTo>
                    <a:lnTo>
                      <a:pt x="9125" y="95782"/>
                    </a:lnTo>
                    <a:lnTo>
                      <a:pt x="9572" y="95756"/>
                    </a:lnTo>
                    <a:lnTo>
                      <a:pt x="10006" y="95703"/>
                    </a:lnTo>
                    <a:lnTo>
                      <a:pt x="10440" y="95624"/>
                    </a:lnTo>
                    <a:lnTo>
                      <a:pt x="10861" y="95519"/>
                    </a:lnTo>
                    <a:lnTo>
                      <a:pt x="11268" y="95414"/>
                    </a:lnTo>
                    <a:lnTo>
                      <a:pt x="11676" y="95269"/>
                    </a:lnTo>
                    <a:lnTo>
                      <a:pt x="12070" y="95112"/>
                    </a:lnTo>
                    <a:lnTo>
                      <a:pt x="12452" y="94941"/>
                    </a:lnTo>
                    <a:lnTo>
                      <a:pt x="12820" y="94757"/>
                    </a:lnTo>
                    <a:lnTo>
                      <a:pt x="13188" y="94546"/>
                    </a:lnTo>
                    <a:lnTo>
                      <a:pt x="13543" y="94310"/>
                    </a:lnTo>
                    <a:lnTo>
                      <a:pt x="13885" y="94073"/>
                    </a:lnTo>
                    <a:lnTo>
                      <a:pt x="14214" y="93810"/>
                    </a:lnTo>
                    <a:lnTo>
                      <a:pt x="14529" y="93547"/>
                    </a:lnTo>
                    <a:lnTo>
                      <a:pt x="14832" y="93258"/>
                    </a:lnTo>
                    <a:lnTo>
                      <a:pt x="15121" y="92955"/>
                    </a:lnTo>
                    <a:lnTo>
                      <a:pt x="15384" y="92640"/>
                    </a:lnTo>
                    <a:lnTo>
                      <a:pt x="15647" y="92311"/>
                    </a:lnTo>
                    <a:lnTo>
                      <a:pt x="15883" y="91969"/>
                    </a:lnTo>
                    <a:lnTo>
                      <a:pt x="16120" y="91614"/>
                    </a:lnTo>
                    <a:lnTo>
                      <a:pt x="16330" y="91246"/>
                    </a:lnTo>
                    <a:lnTo>
                      <a:pt x="16514" y="90878"/>
                    </a:lnTo>
                    <a:lnTo>
                      <a:pt x="16685" y="90497"/>
                    </a:lnTo>
                    <a:lnTo>
                      <a:pt x="16843" y="90102"/>
                    </a:lnTo>
                    <a:lnTo>
                      <a:pt x="16988" y="89695"/>
                    </a:lnTo>
                    <a:lnTo>
                      <a:pt x="17093" y="89287"/>
                    </a:lnTo>
                    <a:lnTo>
                      <a:pt x="17198" y="88866"/>
                    </a:lnTo>
                    <a:lnTo>
                      <a:pt x="17277" y="88432"/>
                    </a:lnTo>
                    <a:lnTo>
                      <a:pt x="17330" y="87999"/>
                    </a:lnTo>
                    <a:lnTo>
                      <a:pt x="17356" y="87565"/>
                    </a:lnTo>
                    <a:lnTo>
                      <a:pt x="17369" y="87118"/>
                    </a:lnTo>
                    <a:lnTo>
                      <a:pt x="17369" y="8691"/>
                    </a:lnTo>
                    <a:lnTo>
                      <a:pt x="17356" y="8244"/>
                    </a:lnTo>
                    <a:lnTo>
                      <a:pt x="17330" y="7797"/>
                    </a:lnTo>
                    <a:lnTo>
                      <a:pt x="17277" y="7363"/>
                    </a:lnTo>
                    <a:lnTo>
                      <a:pt x="17198" y="6942"/>
                    </a:lnTo>
                    <a:lnTo>
                      <a:pt x="17093" y="6522"/>
                    </a:lnTo>
                    <a:lnTo>
                      <a:pt x="16988" y="6101"/>
                    </a:lnTo>
                    <a:lnTo>
                      <a:pt x="16843" y="5706"/>
                    </a:lnTo>
                    <a:lnTo>
                      <a:pt x="16685" y="5312"/>
                    </a:lnTo>
                    <a:lnTo>
                      <a:pt x="16514" y="4918"/>
                    </a:lnTo>
                    <a:lnTo>
                      <a:pt x="16330" y="4549"/>
                    </a:lnTo>
                    <a:lnTo>
                      <a:pt x="16120" y="4181"/>
                    </a:lnTo>
                    <a:lnTo>
                      <a:pt x="15883" y="3826"/>
                    </a:lnTo>
                    <a:lnTo>
                      <a:pt x="15647" y="3498"/>
                    </a:lnTo>
                    <a:lnTo>
                      <a:pt x="15384" y="3169"/>
                    </a:lnTo>
                    <a:lnTo>
                      <a:pt x="15121" y="2853"/>
                    </a:lnTo>
                    <a:lnTo>
                      <a:pt x="14832" y="2551"/>
                    </a:lnTo>
                    <a:lnTo>
                      <a:pt x="14529" y="2262"/>
                    </a:lnTo>
                    <a:lnTo>
                      <a:pt x="14214" y="1986"/>
                    </a:lnTo>
                    <a:lnTo>
                      <a:pt x="13885" y="1723"/>
                    </a:lnTo>
                    <a:lnTo>
                      <a:pt x="13543" y="1486"/>
                    </a:lnTo>
                    <a:lnTo>
                      <a:pt x="13188" y="1262"/>
                    </a:lnTo>
                    <a:lnTo>
                      <a:pt x="12820" y="1052"/>
                    </a:lnTo>
                    <a:lnTo>
                      <a:pt x="12452" y="855"/>
                    </a:lnTo>
                    <a:lnTo>
                      <a:pt x="12070" y="684"/>
                    </a:lnTo>
                    <a:lnTo>
                      <a:pt x="11676" y="526"/>
                    </a:lnTo>
                    <a:lnTo>
                      <a:pt x="11268" y="395"/>
                    </a:lnTo>
                    <a:lnTo>
                      <a:pt x="10861" y="276"/>
                    </a:lnTo>
                    <a:lnTo>
                      <a:pt x="10440" y="184"/>
                    </a:lnTo>
                    <a:lnTo>
                      <a:pt x="10006" y="105"/>
                    </a:lnTo>
                    <a:lnTo>
                      <a:pt x="9572" y="53"/>
                    </a:lnTo>
                    <a:lnTo>
                      <a:pt x="9125" y="13"/>
                    </a:lnTo>
                    <a:lnTo>
                      <a:pt x="86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9"/>
              <p:cNvSpPr/>
              <p:nvPr/>
            </p:nvSpPr>
            <p:spPr>
              <a:xfrm>
                <a:off x="4776558" y="2907283"/>
                <a:ext cx="315918" cy="1741092"/>
              </a:xfrm>
              <a:custGeom>
                <a:avLst/>
                <a:gdLst/>
                <a:ahLst/>
                <a:cxnLst/>
                <a:rect l="l" t="t" r="r" b="b"/>
                <a:pathLst>
                  <a:path w="17382" h="95796" extrusionOk="0">
                    <a:moveTo>
                      <a:pt x="8691" y="0"/>
                    </a:moveTo>
                    <a:lnTo>
                      <a:pt x="8244" y="13"/>
                    </a:lnTo>
                    <a:lnTo>
                      <a:pt x="7797" y="53"/>
                    </a:lnTo>
                    <a:lnTo>
                      <a:pt x="7363" y="105"/>
                    </a:lnTo>
                    <a:lnTo>
                      <a:pt x="6942" y="184"/>
                    </a:lnTo>
                    <a:lnTo>
                      <a:pt x="6521" y="276"/>
                    </a:lnTo>
                    <a:lnTo>
                      <a:pt x="6101" y="395"/>
                    </a:lnTo>
                    <a:lnTo>
                      <a:pt x="5706" y="526"/>
                    </a:lnTo>
                    <a:lnTo>
                      <a:pt x="5312" y="684"/>
                    </a:lnTo>
                    <a:lnTo>
                      <a:pt x="4917" y="855"/>
                    </a:lnTo>
                    <a:lnTo>
                      <a:pt x="4549" y="1052"/>
                    </a:lnTo>
                    <a:lnTo>
                      <a:pt x="4181" y="1262"/>
                    </a:lnTo>
                    <a:lnTo>
                      <a:pt x="3826" y="1486"/>
                    </a:lnTo>
                    <a:lnTo>
                      <a:pt x="3497" y="1723"/>
                    </a:lnTo>
                    <a:lnTo>
                      <a:pt x="3169" y="1986"/>
                    </a:lnTo>
                    <a:lnTo>
                      <a:pt x="2853" y="2262"/>
                    </a:lnTo>
                    <a:lnTo>
                      <a:pt x="2551" y="2551"/>
                    </a:lnTo>
                    <a:lnTo>
                      <a:pt x="2261" y="2853"/>
                    </a:lnTo>
                    <a:lnTo>
                      <a:pt x="1985" y="3169"/>
                    </a:lnTo>
                    <a:lnTo>
                      <a:pt x="1722" y="3498"/>
                    </a:lnTo>
                    <a:lnTo>
                      <a:pt x="1486" y="3826"/>
                    </a:lnTo>
                    <a:lnTo>
                      <a:pt x="1262" y="4181"/>
                    </a:lnTo>
                    <a:lnTo>
                      <a:pt x="1052" y="4549"/>
                    </a:lnTo>
                    <a:lnTo>
                      <a:pt x="855" y="4918"/>
                    </a:lnTo>
                    <a:lnTo>
                      <a:pt x="684" y="5312"/>
                    </a:lnTo>
                    <a:lnTo>
                      <a:pt x="526" y="5706"/>
                    </a:lnTo>
                    <a:lnTo>
                      <a:pt x="394" y="6101"/>
                    </a:lnTo>
                    <a:lnTo>
                      <a:pt x="276" y="6522"/>
                    </a:lnTo>
                    <a:lnTo>
                      <a:pt x="184" y="6942"/>
                    </a:lnTo>
                    <a:lnTo>
                      <a:pt x="105" y="7363"/>
                    </a:lnTo>
                    <a:lnTo>
                      <a:pt x="53" y="7797"/>
                    </a:lnTo>
                    <a:lnTo>
                      <a:pt x="13" y="8244"/>
                    </a:lnTo>
                    <a:lnTo>
                      <a:pt x="0" y="8691"/>
                    </a:lnTo>
                    <a:lnTo>
                      <a:pt x="0" y="87118"/>
                    </a:lnTo>
                    <a:lnTo>
                      <a:pt x="13" y="87565"/>
                    </a:lnTo>
                    <a:lnTo>
                      <a:pt x="53" y="87999"/>
                    </a:lnTo>
                    <a:lnTo>
                      <a:pt x="105" y="88432"/>
                    </a:lnTo>
                    <a:lnTo>
                      <a:pt x="184" y="88866"/>
                    </a:lnTo>
                    <a:lnTo>
                      <a:pt x="276" y="89287"/>
                    </a:lnTo>
                    <a:lnTo>
                      <a:pt x="394" y="89695"/>
                    </a:lnTo>
                    <a:lnTo>
                      <a:pt x="526" y="90102"/>
                    </a:lnTo>
                    <a:lnTo>
                      <a:pt x="684" y="90497"/>
                    </a:lnTo>
                    <a:lnTo>
                      <a:pt x="855" y="90878"/>
                    </a:lnTo>
                    <a:lnTo>
                      <a:pt x="1052" y="91246"/>
                    </a:lnTo>
                    <a:lnTo>
                      <a:pt x="1262" y="91614"/>
                    </a:lnTo>
                    <a:lnTo>
                      <a:pt x="1486" y="91969"/>
                    </a:lnTo>
                    <a:lnTo>
                      <a:pt x="1722" y="92311"/>
                    </a:lnTo>
                    <a:lnTo>
                      <a:pt x="1985" y="92640"/>
                    </a:lnTo>
                    <a:lnTo>
                      <a:pt x="2261" y="92955"/>
                    </a:lnTo>
                    <a:lnTo>
                      <a:pt x="2551" y="93258"/>
                    </a:lnTo>
                    <a:lnTo>
                      <a:pt x="2853" y="93547"/>
                    </a:lnTo>
                    <a:lnTo>
                      <a:pt x="3169" y="93810"/>
                    </a:lnTo>
                    <a:lnTo>
                      <a:pt x="3497" y="94073"/>
                    </a:lnTo>
                    <a:lnTo>
                      <a:pt x="3826" y="94310"/>
                    </a:lnTo>
                    <a:lnTo>
                      <a:pt x="4181" y="94546"/>
                    </a:lnTo>
                    <a:lnTo>
                      <a:pt x="4549" y="94757"/>
                    </a:lnTo>
                    <a:lnTo>
                      <a:pt x="4917" y="94941"/>
                    </a:lnTo>
                    <a:lnTo>
                      <a:pt x="5312" y="95112"/>
                    </a:lnTo>
                    <a:lnTo>
                      <a:pt x="5706" y="95269"/>
                    </a:lnTo>
                    <a:lnTo>
                      <a:pt x="6101" y="95414"/>
                    </a:lnTo>
                    <a:lnTo>
                      <a:pt x="6521" y="95519"/>
                    </a:lnTo>
                    <a:lnTo>
                      <a:pt x="6942" y="95624"/>
                    </a:lnTo>
                    <a:lnTo>
                      <a:pt x="7363" y="95703"/>
                    </a:lnTo>
                    <a:lnTo>
                      <a:pt x="7797" y="95756"/>
                    </a:lnTo>
                    <a:lnTo>
                      <a:pt x="8244" y="95782"/>
                    </a:lnTo>
                    <a:lnTo>
                      <a:pt x="8691" y="95795"/>
                    </a:lnTo>
                    <a:lnTo>
                      <a:pt x="9138" y="95782"/>
                    </a:lnTo>
                    <a:lnTo>
                      <a:pt x="9585" y="95756"/>
                    </a:lnTo>
                    <a:lnTo>
                      <a:pt x="10019" y="95703"/>
                    </a:lnTo>
                    <a:lnTo>
                      <a:pt x="10439" y="95624"/>
                    </a:lnTo>
                    <a:lnTo>
                      <a:pt x="10860" y="95519"/>
                    </a:lnTo>
                    <a:lnTo>
                      <a:pt x="11268" y="95414"/>
                    </a:lnTo>
                    <a:lnTo>
                      <a:pt x="11675" y="95269"/>
                    </a:lnTo>
                    <a:lnTo>
                      <a:pt x="12070" y="95112"/>
                    </a:lnTo>
                    <a:lnTo>
                      <a:pt x="12451" y="94941"/>
                    </a:lnTo>
                    <a:lnTo>
                      <a:pt x="12832" y="94757"/>
                    </a:lnTo>
                    <a:lnTo>
                      <a:pt x="13200" y="94546"/>
                    </a:lnTo>
                    <a:lnTo>
                      <a:pt x="13542" y="94310"/>
                    </a:lnTo>
                    <a:lnTo>
                      <a:pt x="13884" y="94073"/>
                    </a:lnTo>
                    <a:lnTo>
                      <a:pt x="14213" y="93810"/>
                    </a:lnTo>
                    <a:lnTo>
                      <a:pt x="14528" y="93547"/>
                    </a:lnTo>
                    <a:lnTo>
                      <a:pt x="14831" y="93258"/>
                    </a:lnTo>
                    <a:lnTo>
                      <a:pt x="15120" y="92955"/>
                    </a:lnTo>
                    <a:lnTo>
                      <a:pt x="15396" y="92640"/>
                    </a:lnTo>
                    <a:lnTo>
                      <a:pt x="15646" y="92311"/>
                    </a:lnTo>
                    <a:lnTo>
                      <a:pt x="15896" y="91969"/>
                    </a:lnTo>
                    <a:lnTo>
                      <a:pt x="16119" y="91614"/>
                    </a:lnTo>
                    <a:lnTo>
                      <a:pt x="16330" y="91246"/>
                    </a:lnTo>
                    <a:lnTo>
                      <a:pt x="16527" y="90878"/>
                    </a:lnTo>
                    <a:lnTo>
                      <a:pt x="16698" y="90497"/>
                    </a:lnTo>
                    <a:lnTo>
                      <a:pt x="16856" y="90102"/>
                    </a:lnTo>
                    <a:lnTo>
                      <a:pt x="16987" y="89695"/>
                    </a:lnTo>
                    <a:lnTo>
                      <a:pt x="17105" y="89287"/>
                    </a:lnTo>
                    <a:lnTo>
                      <a:pt x="17197" y="88866"/>
                    </a:lnTo>
                    <a:lnTo>
                      <a:pt x="17276" y="88432"/>
                    </a:lnTo>
                    <a:lnTo>
                      <a:pt x="17329" y="87999"/>
                    </a:lnTo>
                    <a:lnTo>
                      <a:pt x="17368" y="87565"/>
                    </a:lnTo>
                    <a:lnTo>
                      <a:pt x="17381" y="87118"/>
                    </a:lnTo>
                    <a:lnTo>
                      <a:pt x="17381" y="8691"/>
                    </a:lnTo>
                    <a:lnTo>
                      <a:pt x="17368" y="8244"/>
                    </a:lnTo>
                    <a:lnTo>
                      <a:pt x="17329" y="7797"/>
                    </a:lnTo>
                    <a:lnTo>
                      <a:pt x="17276" y="7363"/>
                    </a:lnTo>
                    <a:lnTo>
                      <a:pt x="17197" y="6942"/>
                    </a:lnTo>
                    <a:lnTo>
                      <a:pt x="17105" y="6522"/>
                    </a:lnTo>
                    <a:lnTo>
                      <a:pt x="16987" y="6101"/>
                    </a:lnTo>
                    <a:lnTo>
                      <a:pt x="16856" y="5706"/>
                    </a:lnTo>
                    <a:lnTo>
                      <a:pt x="16698" y="5312"/>
                    </a:lnTo>
                    <a:lnTo>
                      <a:pt x="16527" y="4918"/>
                    </a:lnTo>
                    <a:lnTo>
                      <a:pt x="16330" y="4549"/>
                    </a:lnTo>
                    <a:lnTo>
                      <a:pt x="16119" y="4181"/>
                    </a:lnTo>
                    <a:lnTo>
                      <a:pt x="15896" y="3826"/>
                    </a:lnTo>
                    <a:lnTo>
                      <a:pt x="15646" y="3498"/>
                    </a:lnTo>
                    <a:lnTo>
                      <a:pt x="15396" y="3169"/>
                    </a:lnTo>
                    <a:lnTo>
                      <a:pt x="15120" y="2853"/>
                    </a:lnTo>
                    <a:lnTo>
                      <a:pt x="14831" y="2551"/>
                    </a:lnTo>
                    <a:lnTo>
                      <a:pt x="14528" y="2262"/>
                    </a:lnTo>
                    <a:lnTo>
                      <a:pt x="14213" y="1986"/>
                    </a:lnTo>
                    <a:lnTo>
                      <a:pt x="13884" y="1723"/>
                    </a:lnTo>
                    <a:lnTo>
                      <a:pt x="13542" y="1486"/>
                    </a:lnTo>
                    <a:lnTo>
                      <a:pt x="13200" y="1262"/>
                    </a:lnTo>
                    <a:lnTo>
                      <a:pt x="12832" y="1052"/>
                    </a:lnTo>
                    <a:lnTo>
                      <a:pt x="12451" y="855"/>
                    </a:lnTo>
                    <a:lnTo>
                      <a:pt x="12070" y="684"/>
                    </a:lnTo>
                    <a:lnTo>
                      <a:pt x="11675" y="526"/>
                    </a:lnTo>
                    <a:lnTo>
                      <a:pt x="11268" y="395"/>
                    </a:lnTo>
                    <a:lnTo>
                      <a:pt x="10860" y="276"/>
                    </a:lnTo>
                    <a:lnTo>
                      <a:pt x="10439" y="184"/>
                    </a:lnTo>
                    <a:lnTo>
                      <a:pt x="10019" y="105"/>
                    </a:lnTo>
                    <a:lnTo>
                      <a:pt x="9585" y="53"/>
                    </a:lnTo>
                    <a:lnTo>
                      <a:pt x="9138" y="13"/>
                    </a:lnTo>
                    <a:lnTo>
                      <a:pt x="8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9"/>
              <p:cNvSpPr/>
              <p:nvPr/>
            </p:nvSpPr>
            <p:spPr>
              <a:xfrm>
                <a:off x="4586803" y="3124029"/>
                <a:ext cx="200979" cy="161067"/>
              </a:xfrm>
              <a:custGeom>
                <a:avLst/>
                <a:gdLst/>
                <a:ahLst/>
                <a:cxnLst/>
                <a:rect l="l" t="t" r="r" b="b"/>
                <a:pathLst>
                  <a:path w="11058" h="8862" extrusionOk="0">
                    <a:moveTo>
                      <a:pt x="1" y="0"/>
                    </a:moveTo>
                    <a:lnTo>
                      <a:pt x="1723" y="8862"/>
                    </a:lnTo>
                    <a:lnTo>
                      <a:pt x="1723" y="8730"/>
                    </a:lnTo>
                    <a:lnTo>
                      <a:pt x="1736" y="8586"/>
                    </a:lnTo>
                    <a:lnTo>
                      <a:pt x="1749" y="8402"/>
                    </a:lnTo>
                    <a:lnTo>
                      <a:pt x="1802" y="8191"/>
                    </a:lnTo>
                    <a:lnTo>
                      <a:pt x="1881" y="7942"/>
                    </a:lnTo>
                    <a:lnTo>
                      <a:pt x="1933" y="7810"/>
                    </a:lnTo>
                    <a:lnTo>
                      <a:pt x="1999" y="7679"/>
                    </a:lnTo>
                    <a:lnTo>
                      <a:pt x="2078" y="7547"/>
                    </a:lnTo>
                    <a:lnTo>
                      <a:pt x="2157" y="7403"/>
                    </a:lnTo>
                    <a:lnTo>
                      <a:pt x="2262" y="7271"/>
                    </a:lnTo>
                    <a:lnTo>
                      <a:pt x="2380" y="7140"/>
                    </a:lnTo>
                    <a:lnTo>
                      <a:pt x="2512" y="7008"/>
                    </a:lnTo>
                    <a:lnTo>
                      <a:pt x="2657" y="6877"/>
                    </a:lnTo>
                    <a:lnTo>
                      <a:pt x="2827" y="6745"/>
                    </a:lnTo>
                    <a:lnTo>
                      <a:pt x="3012" y="6627"/>
                    </a:lnTo>
                    <a:lnTo>
                      <a:pt x="3222" y="6508"/>
                    </a:lnTo>
                    <a:lnTo>
                      <a:pt x="3445" y="6403"/>
                    </a:lnTo>
                    <a:lnTo>
                      <a:pt x="3682" y="6311"/>
                    </a:lnTo>
                    <a:lnTo>
                      <a:pt x="3958" y="6219"/>
                    </a:lnTo>
                    <a:lnTo>
                      <a:pt x="4247" y="6140"/>
                    </a:lnTo>
                    <a:lnTo>
                      <a:pt x="4563" y="6075"/>
                    </a:lnTo>
                    <a:lnTo>
                      <a:pt x="4905" y="6022"/>
                    </a:lnTo>
                    <a:lnTo>
                      <a:pt x="5273" y="5983"/>
                    </a:lnTo>
                    <a:lnTo>
                      <a:pt x="5667" y="5956"/>
                    </a:lnTo>
                    <a:lnTo>
                      <a:pt x="6509" y="5956"/>
                    </a:lnTo>
                    <a:lnTo>
                      <a:pt x="6903" y="5983"/>
                    </a:lnTo>
                    <a:lnTo>
                      <a:pt x="7271" y="6022"/>
                    </a:lnTo>
                    <a:lnTo>
                      <a:pt x="7600" y="6075"/>
                    </a:lnTo>
                    <a:lnTo>
                      <a:pt x="7916" y="6140"/>
                    </a:lnTo>
                    <a:lnTo>
                      <a:pt x="8218" y="6219"/>
                    </a:lnTo>
                    <a:lnTo>
                      <a:pt x="8481" y="6311"/>
                    </a:lnTo>
                    <a:lnTo>
                      <a:pt x="8731" y="6403"/>
                    </a:lnTo>
                    <a:lnTo>
                      <a:pt x="8954" y="6508"/>
                    </a:lnTo>
                    <a:lnTo>
                      <a:pt x="9152" y="6627"/>
                    </a:lnTo>
                    <a:lnTo>
                      <a:pt x="9336" y="6745"/>
                    </a:lnTo>
                    <a:lnTo>
                      <a:pt x="9507" y="6877"/>
                    </a:lnTo>
                    <a:lnTo>
                      <a:pt x="9651" y="7008"/>
                    </a:lnTo>
                    <a:lnTo>
                      <a:pt x="9783" y="7140"/>
                    </a:lnTo>
                    <a:lnTo>
                      <a:pt x="9901" y="7271"/>
                    </a:lnTo>
                    <a:lnTo>
                      <a:pt x="10006" y="7403"/>
                    </a:lnTo>
                    <a:lnTo>
                      <a:pt x="10098" y="7547"/>
                    </a:lnTo>
                    <a:lnTo>
                      <a:pt x="10177" y="7679"/>
                    </a:lnTo>
                    <a:lnTo>
                      <a:pt x="10230" y="7810"/>
                    </a:lnTo>
                    <a:lnTo>
                      <a:pt x="10295" y="7942"/>
                    </a:lnTo>
                    <a:lnTo>
                      <a:pt x="10374" y="8191"/>
                    </a:lnTo>
                    <a:lnTo>
                      <a:pt x="10414" y="8402"/>
                    </a:lnTo>
                    <a:lnTo>
                      <a:pt x="10440" y="8586"/>
                    </a:lnTo>
                    <a:lnTo>
                      <a:pt x="10440" y="8730"/>
                    </a:lnTo>
                    <a:lnTo>
                      <a:pt x="10440" y="8862"/>
                    </a:lnTo>
                    <a:lnTo>
                      <a:pt x="110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9"/>
              <p:cNvSpPr/>
              <p:nvPr/>
            </p:nvSpPr>
            <p:spPr>
              <a:xfrm>
                <a:off x="4302425" y="3006214"/>
                <a:ext cx="790031" cy="184258"/>
              </a:xfrm>
              <a:custGeom>
                <a:avLst/>
                <a:gdLst/>
                <a:ahLst/>
                <a:cxnLst/>
                <a:rect l="l" t="t" r="r" b="b"/>
                <a:pathLst>
                  <a:path w="43468" h="10138" extrusionOk="0">
                    <a:moveTo>
                      <a:pt x="43467" y="0"/>
                    </a:moveTo>
                    <a:lnTo>
                      <a:pt x="43454" y="158"/>
                    </a:lnTo>
                    <a:lnTo>
                      <a:pt x="43428" y="316"/>
                    </a:lnTo>
                    <a:lnTo>
                      <a:pt x="43389" y="474"/>
                    </a:lnTo>
                    <a:lnTo>
                      <a:pt x="43336" y="618"/>
                    </a:lnTo>
                    <a:lnTo>
                      <a:pt x="43270" y="776"/>
                    </a:lnTo>
                    <a:lnTo>
                      <a:pt x="43191" y="921"/>
                    </a:lnTo>
                    <a:lnTo>
                      <a:pt x="43086" y="1065"/>
                    </a:lnTo>
                    <a:lnTo>
                      <a:pt x="42981" y="1210"/>
                    </a:lnTo>
                    <a:lnTo>
                      <a:pt x="42850" y="1342"/>
                    </a:lnTo>
                    <a:lnTo>
                      <a:pt x="42705" y="1486"/>
                    </a:lnTo>
                    <a:lnTo>
                      <a:pt x="42560" y="1618"/>
                    </a:lnTo>
                    <a:lnTo>
                      <a:pt x="42389" y="1749"/>
                    </a:lnTo>
                    <a:lnTo>
                      <a:pt x="42205" y="1881"/>
                    </a:lnTo>
                    <a:lnTo>
                      <a:pt x="42021" y="2012"/>
                    </a:lnTo>
                    <a:lnTo>
                      <a:pt x="41811" y="2130"/>
                    </a:lnTo>
                    <a:lnTo>
                      <a:pt x="41600" y="2249"/>
                    </a:lnTo>
                    <a:lnTo>
                      <a:pt x="41127" y="2485"/>
                    </a:lnTo>
                    <a:lnTo>
                      <a:pt x="40614" y="2722"/>
                    </a:lnTo>
                    <a:lnTo>
                      <a:pt x="40049" y="2932"/>
                    </a:lnTo>
                    <a:lnTo>
                      <a:pt x="39457" y="3143"/>
                    </a:lnTo>
                    <a:lnTo>
                      <a:pt x="38813" y="3340"/>
                    </a:lnTo>
                    <a:lnTo>
                      <a:pt x="38129" y="3524"/>
                    </a:lnTo>
                    <a:lnTo>
                      <a:pt x="37419" y="3695"/>
                    </a:lnTo>
                    <a:lnTo>
                      <a:pt x="36670" y="3866"/>
                    </a:lnTo>
                    <a:lnTo>
                      <a:pt x="35894" y="4024"/>
                    </a:lnTo>
                    <a:lnTo>
                      <a:pt x="35079" y="4168"/>
                    </a:lnTo>
                    <a:lnTo>
                      <a:pt x="34251" y="4300"/>
                    </a:lnTo>
                    <a:lnTo>
                      <a:pt x="33383" y="4431"/>
                    </a:lnTo>
                    <a:lnTo>
                      <a:pt x="32489" y="4550"/>
                    </a:lnTo>
                    <a:lnTo>
                      <a:pt x="31582" y="4655"/>
                    </a:lnTo>
                    <a:lnTo>
                      <a:pt x="30662" y="4747"/>
                    </a:lnTo>
                    <a:lnTo>
                      <a:pt x="29715" y="4839"/>
                    </a:lnTo>
                    <a:lnTo>
                      <a:pt x="28742" y="4905"/>
                    </a:lnTo>
                    <a:lnTo>
                      <a:pt x="27769" y="4970"/>
                    </a:lnTo>
                    <a:lnTo>
                      <a:pt x="26783" y="5023"/>
                    </a:lnTo>
                    <a:lnTo>
                      <a:pt x="25784" y="5075"/>
                    </a:lnTo>
                    <a:lnTo>
                      <a:pt x="24771" y="5115"/>
                    </a:lnTo>
                    <a:lnTo>
                      <a:pt x="23759" y="5128"/>
                    </a:lnTo>
                    <a:lnTo>
                      <a:pt x="22747" y="5154"/>
                    </a:lnTo>
                    <a:lnTo>
                      <a:pt x="20709" y="5154"/>
                    </a:lnTo>
                    <a:lnTo>
                      <a:pt x="19696" y="5128"/>
                    </a:lnTo>
                    <a:lnTo>
                      <a:pt x="18684" y="5115"/>
                    </a:lnTo>
                    <a:lnTo>
                      <a:pt x="17671" y="5075"/>
                    </a:lnTo>
                    <a:lnTo>
                      <a:pt x="16672" y="5023"/>
                    </a:lnTo>
                    <a:lnTo>
                      <a:pt x="15686" y="4970"/>
                    </a:lnTo>
                    <a:lnTo>
                      <a:pt x="14713" y="4905"/>
                    </a:lnTo>
                    <a:lnTo>
                      <a:pt x="13753" y="4839"/>
                    </a:lnTo>
                    <a:lnTo>
                      <a:pt x="12807" y="4747"/>
                    </a:lnTo>
                    <a:lnTo>
                      <a:pt x="11873" y="4655"/>
                    </a:lnTo>
                    <a:lnTo>
                      <a:pt x="10966" y="4550"/>
                    </a:lnTo>
                    <a:lnTo>
                      <a:pt x="10072" y="4431"/>
                    </a:lnTo>
                    <a:lnTo>
                      <a:pt x="9217" y="4300"/>
                    </a:lnTo>
                    <a:lnTo>
                      <a:pt x="8376" y="4168"/>
                    </a:lnTo>
                    <a:lnTo>
                      <a:pt x="7574" y="4024"/>
                    </a:lnTo>
                    <a:lnTo>
                      <a:pt x="6785" y="3866"/>
                    </a:lnTo>
                    <a:lnTo>
                      <a:pt x="6036" y="3695"/>
                    </a:lnTo>
                    <a:lnTo>
                      <a:pt x="5326" y="3524"/>
                    </a:lnTo>
                    <a:lnTo>
                      <a:pt x="4655" y="3340"/>
                    </a:lnTo>
                    <a:lnTo>
                      <a:pt x="4011" y="3143"/>
                    </a:lnTo>
                    <a:lnTo>
                      <a:pt x="3406" y="2932"/>
                    </a:lnTo>
                    <a:lnTo>
                      <a:pt x="2854" y="2722"/>
                    </a:lnTo>
                    <a:lnTo>
                      <a:pt x="2328" y="2485"/>
                    </a:lnTo>
                    <a:lnTo>
                      <a:pt x="1868" y="2249"/>
                    </a:lnTo>
                    <a:lnTo>
                      <a:pt x="1644" y="2130"/>
                    </a:lnTo>
                    <a:lnTo>
                      <a:pt x="1447" y="2012"/>
                    </a:lnTo>
                    <a:lnTo>
                      <a:pt x="1250" y="1881"/>
                    </a:lnTo>
                    <a:lnTo>
                      <a:pt x="1066" y="1749"/>
                    </a:lnTo>
                    <a:lnTo>
                      <a:pt x="908" y="1618"/>
                    </a:lnTo>
                    <a:lnTo>
                      <a:pt x="750" y="1486"/>
                    </a:lnTo>
                    <a:lnTo>
                      <a:pt x="606" y="1342"/>
                    </a:lnTo>
                    <a:lnTo>
                      <a:pt x="487" y="1210"/>
                    </a:lnTo>
                    <a:lnTo>
                      <a:pt x="369" y="1065"/>
                    </a:lnTo>
                    <a:lnTo>
                      <a:pt x="277" y="921"/>
                    </a:lnTo>
                    <a:lnTo>
                      <a:pt x="185" y="776"/>
                    </a:lnTo>
                    <a:lnTo>
                      <a:pt x="119" y="618"/>
                    </a:lnTo>
                    <a:lnTo>
                      <a:pt x="67" y="474"/>
                    </a:lnTo>
                    <a:lnTo>
                      <a:pt x="27" y="316"/>
                    </a:lnTo>
                    <a:lnTo>
                      <a:pt x="1" y="158"/>
                    </a:lnTo>
                    <a:lnTo>
                      <a:pt x="1" y="4970"/>
                    </a:lnTo>
                    <a:lnTo>
                      <a:pt x="1" y="5141"/>
                    </a:lnTo>
                    <a:lnTo>
                      <a:pt x="27" y="5299"/>
                    </a:lnTo>
                    <a:lnTo>
                      <a:pt x="67" y="5444"/>
                    </a:lnTo>
                    <a:lnTo>
                      <a:pt x="119" y="5601"/>
                    </a:lnTo>
                    <a:lnTo>
                      <a:pt x="185" y="5746"/>
                    </a:lnTo>
                    <a:lnTo>
                      <a:pt x="277" y="5904"/>
                    </a:lnTo>
                    <a:lnTo>
                      <a:pt x="369" y="6048"/>
                    </a:lnTo>
                    <a:lnTo>
                      <a:pt x="487" y="6180"/>
                    </a:lnTo>
                    <a:lnTo>
                      <a:pt x="606" y="6325"/>
                    </a:lnTo>
                    <a:lnTo>
                      <a:pt x="750" y="6456"/>
                    </a:lnTo>
                    <a:lnTo>
                      <a:pt x="908" y="6601"/>
                    </a:lnTo>
                    <a:lnTo>
                      <a:pt x="1066" y="6732"/>
                    </a:lnTo>
                    <a:lnTo>
                      <a:pt x="1250" y="6864"/>
                    </a:lnTo>
                    <a:lnTo>
                      <a:pt x="1447" y="6982"/>
                    </a:lnTo>
                    <a:lnTo>
                      <a:pt x="1644" y="7113"/>
                    </a:lnTo>
                    <a:lnTo>
                      <a:pt x="1868" y="7232"/>
                    </a:lnTo>
                    <a:lnTo>
                      <a:pt x="2328" y="7468"/>
                    </a:lnTo>
                    <a:lnTo>
                      <a:pt x="2854" y="7692"/>
                    </a:lnTo>
                    <a:lnTo>
                      <a:pt x="3406" y="7915"/>
                    </a:lnTo>
                    <a:lnTo>
                      <a:pt x="4011" y="8126"/>
                    </a:lnTo>
                    <a:lnTo>
                      <a:pt x="4655" y="8310"/>
                    </a:lnTo>
                    <a:lnTo>
                      <a:pt x="5326" y="8507"/>
                    </a:lnTo>
                    <a:lnTo>
                      <a:pt x="6036" y="8678"/>
                    </a:lnTo>
                    <a:lnTo>
                      <a:pt x="6785" y="8849"/>
                    </a:lnTo>
                    <a:lnTo>
                      <a:pt x="7574" y="9007"/>
                    </a:lnTo>
                    <a:lnTo>
                      <a:pt x="8376" y="9151"/>
                    </a:lnTo>
                    <a:lnTo>
                      <a:pt x="9217" y="9283"/>
                    </a:lnTo>
                    <a:lnTo>
                      <a:pt x="10072" y="9414"/>
                    </a:lnTo>
                    <a:lnTo>
                      <a:pt x="10966" y="9519"/>
                    </a:lnTo>
                    <a:lnTo>
                      <a:pt x="11873" y="9625"/>
                    </a:lnTo>
                    <a:lnTo>
                      <a:pt x="12807" y="9730"/>
                    </a:lnTo>
                    <a:lnTo>
                      <a:pt x="13753" y="9809"/>
                    </a:lnTo>
                    <a:lnTo>
                      <a:pt x="14713" y="9888"/>
                    </a:lnTo>
                    <a:lnTo>
                      <a:pt x="15686" y="9953"/>
                    </a:lnTo>
                    <a:lnTo>
                      <a:pt x="16672" y="10006"/>
                    </a:lnTo>
                    <a:lnTo>
                      <a:pt x="17671" y="10059"/>
                    </a:lnTo>
                    <a:lnTo>
                      <a:pt x="18684" y="10085"/>
                    </a:lnTo>
                    <a:lnTo>
                      <a:pt x="19696" y="10111"/>
                    </a:lnTo>
                    <a:lnTo>
                      <a:pt x="20709" y="10124"/>
                    </a:lnTo>
                    <a:lnTo>
                      <a:pt x="21734" y="10137"/>
                    </a:lnTo>
                    <a:lnTo>
                      <a:pt x="22747" y="10124"/>
                    </a:lnTo>
                    <a:lnTo>
                      <a:pt x="23759" y="10111"/>
                    </a:lnTo>
                    <a:lnTo>
                      <a:pt x="24771" y="10085"/>
                    </a:lnTo>
                    <a:lnTo>
                      <a:pt x="25784" y="10059"/>
                    </a:lnTo>
                    <a:lnTo>
                      <a:pt x="26783" y="10006"/>
                    </a:lnTo>
                    <a:lnTo>
                      <a:pt x="27769" y="9953"/>
                    </a:lnTo>
                    <a:lnTo>
                      <a:pt x="28742" y="9888"/>
                    </a:lnTo>
                    <a:lnTo>
                      <a:pt x="29715" y="9809"/>
                    </a:lnTo>
                    <a:lnTo>
                      <a:pt x="30662" y="9730"/>
                    </a:lnTo>
                    <a:lnTo>
                      <a:pt x="31582" y="9625"/>
                    </a:lnTo>
                    <a:lnTo>
                      <a:pt x="32489" y="9519"/>
                    </a:lnTo>
                    <a:lnTo>
                      <a:pt x="33383" y="9414"/>
                    </a:lnTo>
                    <a:lnTo>
                      <a:pt x="34251" y="9283"/>
                    </a:lnTo>
                    <a:lnTo>
                      <a:pt x="35079" y="9151"/>
                    </a:lnTo>
                    <a:lnTo>
                      <a:pt x="35894" y="9007"/>
                    </a:lnTo>
                    <a:lnTo>
                      <a:pt x="36670" y="8849"/>
                    </a:lnTo>
                    <a:lnTo>
                      <a:pt x="37419" y="8678"/>
                    </a:lnTo>
                    <a:lnTo>
                      <a:pt x="38129" y="8507"/>
                    </a:lnTo>
                    <a:lnTo>
                      <a:pt x="38813" y="8310"/>
                    </a:lnTo>
                    <a:lnTo>
                      <a:pt x="39457" y="8126"/>
                    </a:lnTo>
                    <a:lnTo>
                      <a:pt x="40049" y="7915"/>
                    </a:lnTo>
                    <a:lnTo>
                      <a:pt x="40614" y="7692"/>
                    </a:lnTo>
                    <a:lnTo>
                      <a:pt x="41127" y="7468"/>
                    </a:lnTo>
                    <a:lnTo>
                      <a:pt x="41600" y="7232"/>
                    </a:lnTo>
                    <a:lnTo>
                      <a:pt x="41811" y="7113"/>
                    </a:lnTo>
                    <a:lnTo>
                      <a:pt x="42021" y="6982"/>
                    </a:lnTo>
                    <a:lnTo>
                      <a:pt x="42205" y="6864"/>
                    </a:lnTo>
                    <a:lnTo>
                      <a:pt x="42389" y="6732"/>
                    </a:lnTo>
                    <a:lnTo>
                      <a:pt x="42560" y="6601"/>
                    </a:lnTo>
                    <a:lnTo>
                      <a:pt x="42705" y="6456"/>
                    </a:lnTo>
                    <a:lnTo>
                      <a:pt x="42850" y="6325"/>
                    </a:lnTo>
                    <a:lnTo>
                      <a:pt x="42981" y="6180"/>
                    </a:lnTo>
                    <a:lnTo>
                      <a:pt x="43086" y="6048"/>
                    </a:lnTo>
                    <a:lnTo>
                      <a:pt x="43191" y="5904"/>
                    </a:lnTo>
                    <a:lnTo>
                      <a:pt x="43270" y="5746"/>
                    </a:lnTo>
                    <a:lnTo>
                      <a:pt x="43336" y="5601"/>
                    </a:lnTo>
                    <a:lnTo>
                      <a:pt x="43389" y="5444"/>
                    </a:lnTo>
                    <a:lnTo>
                      <a:pt x="43428" y="5299"/>
                    </a:lnTo>
                    <a:lnTo>
                      <a:pt x="43454" y="5141"/>
                    </a:lnTo>
                    <a:lnTo>
                      <a:pt x="43467" y="4970"/>
                    </a:lnTo>
                    <a:lnTo>
                      <a:pt x="43467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9"/>
              <p:cNvSpPr/>
              <p:nvPr/>
            </p:nvSpPr>
            <p:spPr>
              <a:xfrm>
                <a:off x="4302425" y="1869667"/>
                <a:ext cx="790031" cy="1267943"/>
              </a:xfrm>
              <a:custGeom>
                <a:avLst/>
                <a:gdLst/>
                <a:ahLst/>
                <a:cxnLst/>
                <a:rect l="l" t="t" r="r" b="b"/>
                <a:pathLst>
                  <a:path w="43468" h="69763" extrusionOk="0">
                    <a:moveTo>
                      <a:pt x="12123" y="0"/>
                    </a:moveTo>
                    <a:lnTo>
                      <a:pt x="11808" y="14"/>
                    </a:lnTo>
                    <a:lnTo>
                      <a:pt x="11492" y="40"/>
                    </a:lnTo>
                    <a:lnTo>
                      <a:pt x="11176" y="66"/>
                    </a:lnTo>
                    <a:lnTo>
                      <a:pt x="10861" y="92"/>
                    </a:lnTo>
                    <a:lnTo>
                      <a:pt x="10545" y="145"/>
                    </a:lnTo>
                    <a:lnTo>
                      <a:pt x="9941" y="250"/>
                    </a:lnTo>
                    <a:lnTo>
                      <a:pt x="9336" y="395"/>
                    </a:lnTo>
                    <a:lnTo>
                      <a:pt x="8744" y="553"/>
                    </a:lnTo>
                    <a:lnTo>
                      <a:pt x="8166" y="750"/>
                    </a:lnTo>
                    <a:lnTo>
                      <a:pt x="7600" y="973"/>
                    </a:lnTo>
                    <a:lnTo>
                      <a:pt x="7048" y="1223"/>
                    </a:lnTo>
                    <a:lnTo>
                      <a:pt x="6509" y="1499"/>
                    </a:lnTo>
                    <a:lnTo>
                      <a:pt x="5996" y="1802"/>
                    </a:lnTo>
                    <a:lnTo>
                      <a:pt x="5483" y="2130"/>
                    </a:lnTo>
                    <a:lnTo>
                      <a:pt x="4997" y="2472"/>
                    </a:lnTo>
                    <a:lnTo>
                      <a:pt x="4524" y="2840"/>
                    </a:lnTo>
                    <a:lnTo>
                      <a:pt x="4077" y="3235"/>
                    </a:lnTo>
                    <a:lnTo>
                      <a:pt x="3643" y="3642"/>
                    </a:lnTo>
                    <a:lnTo>
                      <a:pt x="3235" y="4076"/>
                    </a:lnTo>
                    <a:lnTo>
                      <a:pt x="2841" y="4523"/>
                    </a:lnTo>
                    <a:lnTo>
                      <a:pt x="2473" y="4997"/>
                    </a:lnTo>
                    <a:lnTo>
                      <a:pt x="2118" y="5483"/>
                    </a:lnTo>
                    <a:lnTo>
                      <a:pt x="1802" y="5996"/>
                    </a:lnTo>
                    <a:lnTo>
                      <a:pt x="1500" y="6509"/>
                    </a:lnTo>
                    <a:lnTo>
                      <a:pt x="1224" y="7048"/>
                    </a:lnTo>
                    <a:lnTo>
                      <a:pt x="974" y="7600"/>
                    </a:lnTo>
                    <a:lnTo>
                      <a:pt x="750" y="8165"/>
                    </a:lnTo>
                    <a:lnTo>
                      <a:pt x="553" y="8744"/>
                    </a:lnTo>
                    <a:lnTo>
                      <a:pt x="395" y="9335"/>
                    </a:lnTo>
                    <a:lnTo>
                      <a:pt x="251" y="9940"/>
                    </a:lnTo>
                    <a:lnTo>
                      <a:pt x="145" y="10558"/>
                    </a:lnTo>
                    <a:lnTo>
                      <a:pt x="93" y="10860"/>
                    </a:lnTo>
                    <a:lnTo>
                      <a:pt x="67" y="11176"/>
                    </a:lnTo>
                    <a:lnTo>
                      <a:pt x="27" y="11492"/>
                    </a:lnTo>
                    <a:lnTo>
                      <a:pt x="14" y="11807"/>
                    </a:lnTo>
                    <a:lnTo>
                      <a:pt x="1" y="12123"/>
                    </a:lnTo>
                    <a:lnTo>
                      <a:pt x="1" y="12451"/>
                    </a:lnTo>
                    <a:lnTo>
                      <a:pt x="1" y="64609"/>
                    </a:lnTo>
                    <a:lnTo>
                      <a:pt x="1" y="64767"/>
                    </a:lnTo>
                    <a:lnTo>
                      <a:pt x="27" y="64924"/>
                    </a:lnTo>
                    <a:lnTo>
                      <a:pt x="67" y="65082"/>
                    </a:lnTo>
                    <a:lnTo>
                      <a:pt x="119" y="65227"/>
                    </a:lnTo>
                    <a:lnTo>
                      <a:pt x="185" y="65385"/>
                    </a:lnTo>
                    <a:lnTo>
                      <a:pt x="277" y="65529"/>
                    </a:lnTo>
                    <a:lnTo>
                      <a:pt x="369" y="65674"/>
                    </a:lnTo>
                    <a:lnTo>
                      <a:pt x="487" y="65818"/>
                    </a:lnTo>
                    <a:lnTo>
                      <a:pt x="606" y="65950"/>
                    </a:lnTo>
                    <a:lnTo>
                      <a:pt x="750" y="66094"/>
                    </a:lnTo>
                    <a:lnTo>
                      <a:pt x="908" y="66226"/>
                    </a:lnTo>
                    <a:lnTo>
                      <a:pt x="1066" y="66357"/>
                    </a:lnTo>
                    <a:lnTo>
                      <a:pt x="1250" y="66489"/>
                    </a:lnTo>
                    <a:lnTo>
                      <a:pt x="1447" y="66607"/>
                    </a:lnTo>
                    <a:lnTo>
                      <a:pt x="1644" y="66739"/>
                    </a:lnTo>
                    <a:lnTo>
                      <a:pt x="1868" y="66857"/>
                    </a:lnTo>
                    <a:lnTo>
                      <a:pt x="2328" y="67094"/>
                    </a:lnTo>
                    <a:lnTo>
                      <a:pt x="2854" y="67317"/>
                    </a:lnTo>
                    <a:lnTo>
                      <a:pt x="3406" y="67541"/>
                    </a:lnTo>
                    <a:lnTo>
                      <a:pt x="4011" y="67751"/>
                    </a:lnTo>
                    <a:lnTo>
                      <a:pt x="4655" y="67948"/>
                    </a:lnTo>
                    <a:lnTo>
                      <a:pt x="5326" y="68132"/>
                    </a:lnTo>
                    <a:lnTo>
                      <a:pt x="6036" y="68303"/>
                    </a:lnTo>
                    <a:lnTo>
                      <a:pt x="6785" y="68474"/>
                    </a:lnTo>
                    <a:lnTo>
                      <a:pt x="7574" y="68632"/>
                    </a:lnTo>
                    <a:lnTo>
                      <a:pt x="8376" y="68777"/>
                    </a:lnTo>
                    <a:lnTo>
                      <a:pt x="9217" y="68908"/>
                    </a:lnTo>
                    <a:lnTo>
                      <a:pt x="10072" y="69040"/>
                    </a:lnTo>
                    <a:lnTo>
                      <a:pt x="10966" y="69158"/>
                    </a:lnTo>
                    <a:lnTo>
                      <a:pt x="11873" y="69263"/>
                    </a:lnTo>
                    <a:lnTo>
                      <a:pt x="12807" y="69355"/>
                    </a:lnTo>
                    <a:lnTo>
                      <a:pt x="13753" y="69434"/>
                    </a:lnTo>
                    <a:lnTo>
                      <a:pt x="14713" y="69513"/>
                    </a:lnTo>
                    <a:lnTo>
                      <a:pt x="15686" y="69579"/>
                    </a:lnTo>
                    <a:lnTo>
                      <a:pt x="16672" y="69631"/>
                    </a:lnTo>
                    <a:lnTo>
                      <a:pt x="17671" y="69684"/>
                    </a:lnTo>
                    <a:lnTo>
                      <a:pt x="18684" y="69710"/>
                    </a:lnTo>
                    <a:lnTo>
                      <a:pt x="19696" y="69736"/>
                    </a:lnTo>
                    <a:lnTo>
                      <a:pt x="20709" y="69750"/>
                    </a:lnTo>
                    <a:lnTo>
                      <a:pt x="21734" y="69763"/>
                    </a:lnTo>
                    <a:lnTo>
                      <a:pt x="22747" y="69750"/>
                    </a:lnTo>
                    <a:lnTo>
                      <a:pt x="23759" y="69736"/>
                    </a:lnTo>
                    <a:lnTo>
                      <a:pt x="24771" y="69710"/>
                    </a:lnTo>
                    <a:lnTo>
                      <a:pt x="25784" y="69684"/>
                    </a:lnTo>
                    <a:lnTo>
                      <a:pt x="26783" y="69631"/>
                    </a:lnTo>
                    <a:lnTo>
                      <a:pt x="27769" y="69579"/>
                    </a:lnTo>
                    <a:lnTo>
                      <a:pt x="28742" y="69513"/>
                    </a:lnTo>
                    <a:lnTo>
                      <a:pt x="29715" y="69434"/>
                    </a:lnTo>
                    <a:lnTo>
                      <a:pt x="30662" y="69355"/>
                    </a:lnTo>
                    <a:lnTo>
                      <a:pt x="31582" y="69263"/>
                    </a:lnTo>
                    <a:lnTo>
                      <a:pt x="32489" y="69158"/>
                    </a:lnTo>
                    <a:lnTo>
                      <a:pt x="33383" y="69040"/>
                    </a:lnTo>
                    <a:lnTo>
                      <a:pt x="34251" y="68908"/>
                    </a:lnTo>
                    <a:lnTo>
                      <a:pt x="35079" y="68777"/>
                    </a:lnTo>
                    <a:lnTo>
                      <a:pt x="35894" y="68632"/>
                    </a:lnTo>
                    <a:lnTo>
                      <a:pt x="36670" y="68474"/>
                    </a:lnTo>
                    <a:lnTo>
                      <a:pt x="37419" y="68303"/>
                    </a:lnTo>
                    <a:lnTo>
                      <a:pt x="38129" y="68132"/>
                    </a:lnTo>
                    <a:lnTo>
                      <a:pt x="38813" y="67948"/>
                    </a:lnTo>
                    <a:lnTo>
                      <a:pt x="39457" y="67751"/>
                    </a:lnTo>
                    <a:lnTo>
                      <a:pt x="40049" y="67541"/>
                    </a:lnTo>
                    <a:lnTo>
                      <a:pt x="40614" y="67317"/>
                    </a:lnTo>
                    <a:lnTo>
                      <a:pt x="41127" y="67094"/>
                    </a:lnTo>
                    <a:lnTo>
                      <a:pt x="41600" y="66857"/>
                    </a:lnTo>
                    <a:lnTo>
                      <a:pt x="41811" y="66739"/>
                    </a:lnTo>
                    <a:lnTo>
                      <a:pt x="42021" y="66607"/>
                    </a:lnTo>
                    <a:lnTo>
                      <a:pt x="42205" y="66489"/>
                    </a:lnTo>
                    <a:lnTo>
                      <a:pt x="42389" y="66357"/>
                    </a:lnTo>
                    <a:lnTo>
                      <a:pt x="42560" y="66226"/>
                    </a:lnTo>
                    <a:lnTo>
                      <a:pt x="42705" y="66094"/>
                    </a:lnTo>
                    <a:lnTo>
                      <a:pt x="42850" y="65950"/>
                    </a:lnTo>
                    <a:lnTo>
                      <a:pt x="42981" y="65818"/>
                    </a:lnTo>
                    <a:lnTo>
                      <a:pt x="43086" y="65674"/>
                    </a:lnTo>
                    <a:lnTo>
                      <a:pt x="43191" y="65529"/>
                    </a:lnTo>
                    <a:lnTo>
                      <a:pt x="43270" y="65385"/>
                    </a:lnTo>
                    <a:lnTo>
                      <a:pt x="43336" y="65227"/>
                    </a:lnTo>
                    <a:lnTo>
                      <a:pt x="43389" y="65082"/>
                    </a:lnTo>
                    <a:lnTo>
                      <a:pt x="43428" y="64924"/>
                    </a:lnTo>
                    <a:lnTo>
                      <a:pt x="43454" y="64767"/>
                    </a:lnTo>
                    <a:lnTo>
                      <a:pt x="43467" y="64609"/>
                    </a:lnTo>
                    <a:lnTo>
                      <a:pt x="43467" y="12451"/>
                    </a:lnTo>
                    <a:lnTo>
                      <a:pt x="43454" y="12123"/>
                    </a:lnTo>
                    <a:lnTo>
                      <a:pt x="43441" y="11807"/>
                    </a:lnTo>
                    <a:lnTo>
                      <a:pt x="43428" y="11492"/>
                    </a:lnTo>
                    <a:lnTo>
                      <a:pt x="43402" y="11176"/>
                    </a:lnTo>
                    <a:lnTo>
                      <a:pt x="43362" y="10860"/>
                    </a:lnTo>
                    <a:lnTo>
                      <a:pt x="43323" y="10558"/>
                    </a:lnTo>
                    <a:lnTo>
                      <a:pt x="43205" y="9940"/>
                    </a:lnTo>
                    <a:lnTo>
                      <a:pt x="43073" y="9335"/>
                    </a:lnTo>
                    <a:lnTo>
                      <a:pt x="42902" y="8744"/>
                    </a:lnTo>
                    <a:lnTo>
                      <a:pt x="42705" y="8165"/>
                    </a:lnTo>
                    <a:lnTo>
                      <a:pt x="42481" y="7600"/>
                    </a:lnTo>
                    <a:lnTo>
                      <a:pt x="42232" y="7048"/>
                    </a:lnTo>
                    <a:lnTo>
                      <a:pt x="41955" y="6509"/>
                    </a:lnTo>
                    <a:lnTo>
                      <a:pt x="41666" y="5996"/>
                    </a:lnTo>
                    <a:lnTo>
                      <a:pt x="41338" y="5483"/>
                    </a:lnTo>
                    <a:lnTo>
                      <a:pt x="40996" y="4997"/>
                    </a:lnTo>
                    <a:lnTo>
                      <a:pt x="40614" y="4523"/>
                    </a:lnTo>
                    <a:lnTo>
                      <a:pt x="40233" y="4076"/>
                    </a:lnTo>
                    <a:lnTo>
                      <a:pt x="39812" y="3642"/>
                    </a:lnTo>
                    <a:lnTo>
                      <a:pt x="39379" y="3235"/>
                    </a:lnTo>
                    <a:lnTo>
                      <a:pt x="38931" y="2840"/>
                    </a:lnTo>
                    <a:lnTo>
                      <a:pt x="38458" y="2472"/>
                    </a:lnTo>
                    <a:lnTo>
                      <a:pt x="37972" y="2130"/>
                    </a:lnTo>
                    <a:lnTo>
                      <a:pt x="37472" y="1802"/>
                    </a:lnTo>
                    <a:lnTo>
                      <a:pt x="36946" y="1499"/>
                    </a:lnTo>
                    <a:lnTo>
                      <a:pt x="36407" y="1223"/>
                    </a:lnTo>
                    <a:lnTo>
                      <a:pt x="35855" y="973"/>
                    </a:lnTo>
                    <a:lnTo>
                      <a:pt x="35290" y="750"/>
                    </a:lnTo>
                    <a:lnTo>
                      <a:pt x="34711" y="553"/>
                    </a:lnTo>
                    <a:lnTo>
                      <a:pt x="34119" y="395"/>
                    </a:lnTo>
                    <a:lnTo>
                      <a:pt x="33528" y="250"/>
                    </a:lnTo>
                    <a:lnTo>
                      <a:pt x="32910" y="145"/>
                    </a:lnTo>
                    <a:lnTo>
                      <a:pt x="32594" y="92"/>
                    </a:lnTo>
                    <a:lnTo>
                      <a:pt x="32292" y="66"/>
                    </a:lnTo>
                    <a:lnTo>
                      <a:pt x="31976" y="40"/>
                    </a:lnTo>
                    <a:lnTo>
                      <a:pt x="31648" y="14"/>
                    </a:lnTo>
                    <a:lnTo>
                      <a:pt x="313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9"/>
              <p:cNvSpPr/>
              <p:nvPr/>
            </p:nvSpPr>
            <p:spPr>
              <a:xfrm>
                <a:off x="4618120" y="1648377"/>
                <a:ext cx="158450" cy="377095"/>
              </a:xfrm>
              <a:custGeom>
                <a:avLst/>
                <a:gdLst/>
                <a:ahLst/>
                <a:cxnLst/>
                <a:rect l="l" t="t" r="r" b="b"/>
                <a:pathLst>
                  <a:path w="8718" h="20748" extrusionOk="0">
                    <a:moveTo>
                      <a:pt x="2906" y="0"/>
                    </a:moveTo>
                    <a:lnTo>
                      <a:pt x="2616" y="14"/>
                    </a:lnTo>
                    <a:lnTo>
                      <a:pt x="2327" y="53"/>
                    </a:lnTo>
                    <a:lnTo>
                      <a:pt x="2051" y="132"/>
                    </a:lnTo>
                    <a:lnTo>
                      <a:pt x="1775" y="224"/>
                    </a:lnTo>
                    <a:lnTo>
                      <a:pt x="1525" y="355"/>
                    </a:lnTo>
                    <a:lnTo>
                      <a:pt x="1289" y="500"/>
                    </a:lnTo>
                    <a:lnTo>
                      <a:pt x="1065" y="658"/>
                    </a:lnTo>
                    <a:lnTo>
                      <a:pt x="855" y="855"/>
                    </a:lnTo>
                    <a:lnTo>
                      <a:pt x="671" y="1052"/>
                    </a:lnTo>
                    <a:lnTo>
                      <a:pt x="500" y="1276"/>
                    </a:lnTo>
                    <a:lnTo>
                      <a:pt x="355" y="1526"/>
                    </a:lnTo>
                    <a:lnTo>
                      <a:pt x="237" y="1775"/>
                    </a:lnTo>
                    <a:lnTo>
                      <a:pt x="132" y="2038"/>
                    </a:lnTo>
                    <a:lnTo>
                      <a:pt x="66" y="2315"/>
                    </a:lnTo>
                    <a:lnTo>
                      <a:pt x="13" y="2604"/>
                    </a:lnTo>
                    <a:lnTo>
                      <a:pt x="0" y="2906"/>
                    </a:lnTo>
                    <a:lnTo>
                      <a:pt x="0" y="17842"/>
                    </a:lnTo>
                    <a:lnTo>
                      <a:pt x="13" y="18144"/>
                    </a:lnTo>
                    <a:lnTo>
                      <a:pt x="66" y="18434"/>
                    </a:lnTo>
                    <a:lnTo>
                      <a:pt x="132" y="18710"/>
                    </a:lnTo>
                    <a:lnTo>
                      <a:pt x="237" y="18973"/>
                    </a:lnTo>
                    <a:lnTo>
                      <a:pt x="355" y="19223"/>
                    </a:lnTo>
                    <a:lnTo>
                      <a:pt x="500" y="19472"/>
                    </a:lnTo>
                    <a:lnTo>
                      <a:pt x="671" y="19696"/>
                    </a:lnTo>
                    <a:lnTo>
                      <a:pt x="855" y="19893"/>
                    </a:lnTo>
                    <a:lnTo>
                      <a:pt x="1065" y="20090"/>
                    </a:lnTo>
                    <a:lnTo>
                      <a:pt x="1289" y="20248"/>
                    </a:lnTo>
                    <a:lnTo>
                      <a:pt x="1525" y="20393"/>
                    </a:lnTo>
                    <a:lnTo>
                      <a:pt x="1775" y="20524"/>
                    </a:lnTo>
                    <a:lnTo>
                      <a:pt x="2051" y="20616"/>
                    </a:lnTo>
                    <a:lnTo>
                      <a:pt x="2327" y="20695"/>
                    </a:lnTo>
                    <a:lnTo>
                      <a:pt x="2616" y="20735"/>
                    </a:lnTo>
                    <a:lnTo>
                      <a:pt x="2906" y="20748"/>
                    </a:lnTo>
                    <a:lnTo>
                      <a:pt x="5811" y="20748"/>
                    </a:lnTo>
                    <a:lnTo>
                      <a:pt x="6114" y="20735"/>
                    </a:lnTo>
                    <a:lnTo>
                      <a:pt x="6403" y="20695"/>
                    </a:lnTo>
                    <a:lnTo>
                      <a:pt x="6679" y="20616"/>
                    </a:lnTo>
                    <a:lnTo>
                      <a:pt x="6942" y="20524"/>
                    </a:lnTo>
                    <a:lnTo>
                      <a:pt x="7205" y="20393"/>
                    </a:lnTo>
                    <a:lnTo>
                      <a:pt x="7442" y="20248"/>
                    </a:lnTo>
                    <a:lnTo>
                      <a:pt x="7665" y="20090"/>
                    </a:lnTo>
                    <a:lnTo>
                      <a:pt x="7862" y="19893"/>
                    </a:lnTo>
                    <a:lnTo>
                      <a:pt x="8060" y="19696"/>
                    </a:lnTo>
                    <a:lnTo>
                      <a:pt x="8217" y="19472"/>
                    </a:lnTo>
                    <a:lnTo>
                      <a:pt x="8362" y="19223"/>
                    </a:lnTo>
                    <a:lnTo>
                      <a:pt x="8494" y="18973"/>
                    </a:lnTo>
                    <a:lnTo>
                      <a:pt x="8586" y="18710"/>
                    </a:lnTo>
                    <a:lnTo>
                      <a:pt x="8664" y="18434"/>
                    </a:lnTo>
                    <a:lnTo>
                      <a:pt x="8704" y="18144"/>
                    </a:lnTo>
                    <a:lnTo>
                      <a:pt x="8717" y="17842"/>
                    </a:lnTo>
                    <a:lnTo>
                      <a:pt x="8717" y="2906"/>
                    </a:lnTo>
                    <a:lnTo>
                      <a:pt x="8704" y="2604"/>
                    </a:lnTo>
                    <a:lnTo>
                      <a:pt x="8664" y="2315"/>
                    </a:lnTo>
                    <a:lnTo>
                      <a:pt x="8586" y="2038"/>
                    </a:lnTo>
                    <a:lnTo>
                      <a:pt x="8494" y="1775"/>
                    </a:lnTo>
                    <a:lnTo>
                      <a:pt x="8362" y="1526"/>
                    </a:lnTo>
                    <a:lnTo>
                      <a:pt x="8217" y="1276"/>
                    </a:lnTo>
                    <a:lnTo>
                      <a:pt x="8060" y="1052"/>
                    </a:lnTo>
                    <a:lnTo>
                      <a:pt x="7862" y="855"/>
                    </a:lnTo>
                    <a:lnTo>
                      <a:pt x="7665" y="658"/>
                    </a:lnTo>
                    <a:lnTo>
                      <a:pt x="7442" y="500"/>
                    </a:lnTo>
                    <a:lnTo>
                      <a:pt x="7205" y="355"/>
                    </a:lnTo>
                    <a:lnTo>
                      <a:pt x="6942" y="224"/>
                    </a:lnTo>
                    <a:lnTo>
                      <a:pt x="6679" y="132"/>
                    </a:lnTo>
                    <a:lnTo>
                      <a:pt x="6403" y="53"/>
                    </a:lnTo>
                    <a:lnTo>
                      <a:pt x="6114" y="14"/>
                    </a:lnTo>
                    <a:lnTo>
                      <a:pt x="5811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9"/>
              <p:cNvSpPr/>
              <p:nvPr/>
            </p:nvSpPr>
            <p:spPr>
              <a:xfrm>
                <a:off x="4618120" y="1819483"/>
                <a:ext cx="158450" cy="365390"/>
              </a:xfrm>
              <a:custGeom>
                <a:avLst/>
                <a:gdLst/>
                <a:ahLst/>
                <a:cxnLst/>
                <a:rect l="l" t="t" r="r" b="b"/>
                <a:pathLst>
                  <a:path w="8718" h="20104" extrusionOk="0">
                    <a:moveTo>
                      <a:pt x="0" y="0"/>
                    </a:moveTo>
                    <a:lnTo>
                      <a:pt x="0" y="12885"/>
                    </a:lnTo>
                    <a:lnTo>
                      <a:pt x="736" y="12912"/>
                    </a:lnTo>
                    <a:lnTo>
                      <a:pt x="4339" y="20103"/>
                    </a:lnTo>
                    <a:lnTo>
                      <a:pt x="7994" y="12912"/>
                    </a:lnTo>
                    <a:lnTo>
                      <a:pt x="8717" y="12885"/>
                    </a:lnTo>
                    <a:lnTo>
                      <a:pt x="87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9"/>
              <p:cNvSpPr/>
              <p:nvPr/>
            </p:nvSpPr>
            <p:spPr>
              <a:xfrm>
                <a:off x="4618120" y="1625676"/>
                <a:ext cx="158450" cy="181150"/>
              </a:xfrm>
              <a:custGeom>
                <a:avLst/>
                <a:gdLst/>
                <a:ahLst/>
                <a:cxnLst/>
                <a:rect l="l" t="t" r="r" b="b"/>
                <a:pathLst>
                  <a:path w="8718" h="9967" extrusionOk="0">
                    <a:moveTo>
                      <a:pt x="2906" y="0"/>
                    </a:moveTo>
                    <a:lnTo>
                      <a:pt x="2616" y="14"/>
                    </a:lnTo>
                    <a:lnTo>
                      <a:pt x="2327" y="66"/>
                    </a:lnTo>
                    <a:lnTo>
                      <a:pt x="2051" y="132"/>
                    </a:lnTo>
                    <a:lnTo>
                      <a:pt x="1775" y="237"/>
                    </a:lnTo>
                    <a:lnTo>
                      <a:pt x="1525" y="355"/>
                    </a:lnTo>
                    <a:lnTo>
                      <a:pt x="1289" y="500"/>
                    </a:lnTo>
                    <a:lnTo>
                      <a:pt x="1065" y="671"/>
                    </a:lnTo>
                    <a:lnTo>
                      <a:pt x="855" y="855"/>
                    </a:lnTo>
                    <a:lnTo>
                      <a:pt x="671" y="1065"/>
                    </a:lnTo>
                    <a:lnTo>
                      <a:pt x="500" y="1289"/>
                    </a:lnTo>
                    <a:lnTo>
                      <a:pt x="355" y="1526"/>
                    </a:lnTo>
                    <a:lnTo>
                      <a:pt x="237" y="1775"/>
                    </a:lnTo>
                    <a:lnTo>
                      <a:pt x="132" y="2038"/>
                    </a:lnTo>
                    <a:lnTo>
                      <a:pt x="66" y="2328"/>
                    </a:lnTo>
                    <a:lnTo>
                      <a:pt x="13" y="2617"/>
                    </a:lnTo>
                    <a:lnTo>
                      <a:pt x="0" y="2906"/>
                    </a:lnTo>
                    <a:lnTo>
                      <a:pt x="0" y="9204"/>
                    </a:lnTo>
                    <a:lnTo>
                      <a:pt x="526" y="9375"/>
                    </a:lnTo>
                    <a:lnTo>
                      <a:pt x="1052" y="9533"/>
                    </a:lnTo>
                    <a:lnTo>
                      <a:pt x="1591" y="9664"/>
                    </a:lnTo>
                    <a:lnTo>
                      <a:pt x="2130" y="9769"/>
                    </a:lnTo>
                    <a:lnTo>
                      <a:pt x="2682" y="9848"/>
                    </a:lnTo>
                    <a:lnTo>
                      <a:pt x="3234" y="9914"/>
                    </a:lnTo>
                    <a:lnTo>
                      <a:pt x="3800" y="9953"/>
                    </a:lnTo>
                    <a:lnTo>
                      <a:pt x="4365" y="9967"/>
                    </a:lnTo>
                    <a:lnTo>
                      <a:pt x="4930" y="9953"/>
                    </a:lnTo>
                    <a:lnTo>
                      <a:pt x="5483" y="9914"/>
                    </a:lnTo>
                    <a:lnTo>
                      <a:pt x="6048" y="9848"/>
                    </a:lnTo>
                    <a:lnTo>
                      <a:pt x="6587" y="9769"/>
                    </a:lnTo>
                    <a:lnTo>
                      <a:pt x="7139" y="9664"/>
                    </a:lnTo>
                    <a:lnTo>
                      <a:pt x="7665" y="9533"/>
                    </a:lnTo>
                    <a:lnTo>
                      <a:pt x="8204" y="9375"/>
                    </a:lnTo>
                    <a:lnTo>
                      <a:pt x="8717" y="9204"/>
                    </a:lnTo>
                    <a:lnTo>
                      <a:pt x="8717" y="2906"/>
                    </a:lnTo>
                    <a:lnTo>
                      <a:pt x="8704" y="2617"/>
                    </a:lnTo>
                    <a:lnTo>
                      <a:pt x="8664" y="2328"/>
                    </a:lnTo>
                    <a:lnTo>
                      <a:pt x="8586" y="2038"/>
                    </a:lnTo>
                    <a:lnTo>
                      <a:pt x="8494" y="1775"/>
                    </a:lnTo>
                    <a:lnTo>
                      <a:pt x="8362" y="1526"/>
                    </a:lnTo>
                    <a:lnTo>
                      <a:pt x="8217" y="1289"/>
                    </a:lnTo>
                    <a:lnTo>
                      <a:pt x="8060" y="1065"/>
                    </a:lnTo>
                    <a:lnTo>
                      <a:pt x="7862" y="855"/>
                    </a:lnTo>
                    <a:lnTo>
                      <a:pt x="7665" y="671"/>
                    </a:lnTo>
                    <a:lnTo>
                      <a:pt x="7442" y="500"/>
                    </a:lnTo>
                    <a:lnTo>
                      <a:pt x="7205" y="355"/>
                    </a:lnTo>
                    <a:lnTo>
                      <a:pt x="6942" y="237"/>
                    </a:lnTo>
                    <a:lnTo>
                      <a:pt x="6679" y="132"/>
                    </a:lnTo>
                    <a:lnTo>
                      <a:pt x="6403" y="66"/>
                    </a:lnTo>
                    <a:lnTo>
                      <a:pt x="6114" y="14"/>
                    </a:lnTo>
                    <a:lnTo>
                      <a:pt x="5811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9"/>
              <p:cNvSpPr/>
              <p:nvPr/>
            </p:nvSpPr>
            <p:spPr>
              <a:xfrm>
                <a:off x="4429564" y="1165648"/>
                <a:ext cx="535526" cy="618459"/>
              </a:xfrm>
              <a:custGeom>
                <a:avLst/>
                <a:gdLst/>
                <a:ahLst/>
                <a:cxnLst/>
                <a:rect l="l" t="t" r="r" b="b"/>
                <a:pathLst>
                  <a:path w="29465" h="34028" extrusionOk="0">
                    <a:moveTo>
                      <a:pt x="14358" y="1"/>
                    </a:moveTo>
                    <a:lnTo>
                      <a:pt x="13977" y="14"/>
                    </a:lnTo>
                    <a:lnTo>
                      <a:pt x="13608" y="40"/>
                    </a:lnTo>
                    <a:lnTo>
                      <a:pt x="13227" y="80"/>
                    </a:lnTo>
                    <a:lnTo>
                      <a:pt x="12859" y="132"/>
                    </a:lnTo>
                    <a:lnTo>
                      <a:pt x="12491" y="198"/>
                    </a:lnTo>
                    <a:lnTo>
                      <a:pt x="12123" y="264"/>
                    </a:lnTo>
                    <a:lnTo>
                      <a:pt x="11768" y="343"/>
                    </a:lnTo>
                    <a:lnTo>
                      <a:pt x="11413" y="435"/>
                    </a:lnTo>
                    <a:lnTo>
                      <a:pt x="11058" y="527"/>
                    </a:lnTo>
                    <a:lnTo>
                      <a:pt x="10703" y="645"/>
                    </a:lnTo>
                    <a:lnTo>
                      <a:pt x="10361" y="763"/>
                    </a:lnTo>
                    <a:lnTo>
                      <a:pt x="10006" y="895"/>
                    </a:lnTo>
                    <a:lnTo>
                      <a:pt x="9664" y="1026"/>
                    </a:lnTo>
                    <a:lnTo>
                      <a:pt x="9335" y="1171"/>
                    </a:lnTo>
                    <a:lnTo>
                      <a:pt x="9007" y="1329"/>
                    </a:lnTo>
                    <a:lnTo>
                      <a:pt x="8678" y="1500"/>
                    </a:lnTo>
                    <a:lnTo>
                      <a:pt x="8349" y="1671"/>
                    </a:lnTo>
                    <a:lnTo>
                      <a:pt x="8034" y="1855"/>
                    </a:lnTo>
                    <a:lnTo>
                      <a:pt x="7718" y="2052"/>
                    </a:lnTo>
                    <a:lnTo>
                      <a:pt x="7403" y="2249"/>
                    </a:lnTo>
                    <a:lnTo>
                      <a:pt x="7100" y="2460"/>
                    </a:lnTo>
                    <a:lnTo>
                      <a:pt x="6798" y="2683"/>
                    </a:lnTo>
                    <a:lnTo>
                      <a:pt x="6495" y="2907"/>
                    </a:lnTo>
                    <a:lnTo>
                      <a:pt x="6206" y="3130"/>
                    </a:lnTo>
                    <a:lnTo>
                      <a:pt x="5917" y="3380"/>
                    </a:lnTo>
                    <a:lnTo>
                      <a:pt x="5641" y="3630"/>
                    </a:lnTo>
                    <a:lnTo>
                      <a:pt x="5365" y="3880"/>
                    </a:lnTo>
                    <a:lnTo>
                      <a:pt x="5089" y="4142"/>
                    </a:lnTo>
                    <a:lnTo>
                      <a:pt x="4826" y="4419"/>
                    </a:lnTo>
                    <a:lnTo>
                      <a:pt x="4576" y="4695"/>
                    </a:lnTo>
                    <a:lnTo>
                      <a:pt x="4313" y="4984"/>
                    </a:lnTo>
                    <a:lnTo>
                      <a:pt x="4076" y="5273"/>
                    </a:lnTo>
                    <a:lnTo>
                      <a:pt x="3826" y="5576"/>
                    </a:lnTo>
                    <a:lnTo>
                      <a:pt x="3590" y="5878"/>
                    </a:lnTo>
                    <a:lnTo>
                      <a:pt x="3366" y="6194"/>
                    </a:lnTo>
                    <a:lnTo>
                      <a:pt x="3143" y="6509"/>
                    </a:lnTo>
                    <a:lnTo>
                      <a:pt x="2932" y="6838"/>
                    </a:lnTo>
                    <a:lnTo>
                      <a:pt x="2722" y="7166"/>
                    </a:lnTo>
                    <a:lnTo>
                      <a:pt x="2525" y="7495"/>
                    </a:lnTo>
                    <a:lnTo>
                      <a:pt x="2328" y="7837"/>
                    </a:lnTo>
                    <a:lnTo>
                      <a:pt x="2130" y="8192"/>
                    </a:lnTo>
                    <a:lnTo>
                      <a:pt x="1959" y="8547"/>
                    </a:lnTo>
                    <a:lnTo>
                      <a:pt x="1775" y="8902"/>
                    </a:lnTo>
                    <a:lnTo>
                      <a:pt x="1618" y="9270"/>
                    </a:lnTo>
                    <a:lnTo>
                      <a:pt x="1460" y="9638"/>
                    </a:lnTo>
                    <a:lnTo>
                      <a:pt x="1302" y="10006"/>
                    </a:lnTo>
                    <a:lnTo>
                      <a:pt x="1157" y="10388"/>
                    </a:lnTo>
                    <a:lnTo>
                      <a:pt x="1026" y="10769"/>
                    </a:lnTo>
                    <a:lnTo>
                      <a:pt x="894" y="11163"/>
                    </a:lnTo>
                    <a:lnTo>
                      <a:pt x="776" y="11558"/>
                    </a:lnTo>
                    <a:lnTo>
                      <a:pt x="671" y="11952"/>
                    </a:lnTo>
                    <a:lnTo>
                      <a:pt x="566" y="12360"/>
                    </a:lnTo>
                    <a:lnTo>
                      <a:pt x="461" y="12754"/>
                    </a:lnTo>
                    <a:lnTo>
                      <a:pt x="382" y="13175"/>
                    </a:lnTo>
                    <a:lnTo>
                      <a:pt x="303" y="13583"/>
                    </a:lnTo>
                    <a:lnTo>
                      <a:pt x="237" y="14003"/>
                    </a:lnTo>
                    <a:lnTo>
                      <a:pt x="171" y="14424"/>
                    </a:lnTo>
                    <a:lnTo>
                      <a:pt x="119" y="14845"/>
                    </a:lnTo>
                    <a:lnTo>
                      <a:pt x="79" y="15279"/>
                    </a:lnTo>
                    <a:lnTo>
                      <a:pt x="40" y="15699"/>
                    </a:lnTo>
                    <a:lnTo>
                      <a:pt x="27" y="16133"/>
                    </a:lnTo>
                    <a:lnTo>
                      <a:pt x="14" y="16567"/>
                    </a:lnTo>
                    <a:lnTo>
                      <a:pt x="0" y="17014"/>
                    </a:lnTo>
                    <a:lnTo>
                      <a:pt x="14" y="17448"/>
                    </a:lnTo>
                    <a:lnTo>
                      <a:pt x="27" y="17882"/>
                    </a:lnTo>
                    <a:lnTo>
                      <a:pt x="40" y="18316"/>
                    </a:lnTo>
                    <a:lnTo>
                      <a:pt x="79" y="18750"/>
                    </a:lnTo>
                    <a:lnTo>
                      <a:pt x="119" y="19184"/>
                    </a:lnTo>
                    <a:lnTo>
                      <a:pt x="171" y="19604"/>
                    </a:lnTo>
                    <a:lnTo>
                      <a:pt x="237" y="20025"/>
                    </a:lnTo>
                    <a:lnTo>
                      <a:pt x="303" y="20446"/>
                    </a:lnTo>
                    <a:lnTo>
                      <a:pt x="382" y="20853"/>
                    </a:lnTo>
                    <a:lnTo>
                      <a:pt x="461" y="21261"/>
                    </a:lnTo>
                    <a:lnTo>
                      <a:pt x="566" y="21669"/>
                    </a:lnTo>
                    <a:lnTo>
                      <a:pt x="671" y="22076"/>
                    </a:lnTo>
                    <a:lnTo>
                      <a:pt x="776" y="22471"/>
                    </a:lnTo>
                    <a:lnTo>
                      <a:pt x="894" y="22865"/>
                    </a:lnTo>
                    <a:lnTo>
                      <a:pt x="1026" y="23246"/>
                    </a:lnTo>
                    <a:lnTo>
                      <a:pt x="1157" y="23641"/>
                    </a:lnTo>
                    <a:lnTo>
                      <a:pt x="1302" y="24009"/>
                    </a:lnTo>
                    <a:lnTo>
                      <a:pt x="1460" y="24390"/>
                    </a:lnTo>
                    <a:lnTo>
                      <a:pt x="1618" y="24758"/>
                    </a:lnTo>
                    <a:lnTo>
                      <a:pt x="1775" y="25126"/>
                    </a:lnTo>
                    <a:lnTo>
                      <a:pt x="1959" y="25481"/>
                    </a:lnTo>
                    <a:lnTo>
                      <a:pt x="2130" y="25836"/>
                    </a:lnTo>
                    <a:lnTo>
                      <a:pt x="2328" y="26178"/>
                    </a:lnTo>
                    <a:lnTo>
                      <a:pt x="2525" y="26520"/>
                    </a:lnTo>
                    <a:lnTo>
                      <a:pt x="2722" y="26862"/>
                    </a:lnTo>
                    <a:lnTo>
                      <a:pt x="2932" y="27191"/>
                    </a:lnTo>
                    <a:lnTo>
                      <a:pt x="3143" y="27519"/>
                    </a:lnTo>
                    <a:lnTo>
                      <a:pt x="3366" y="27835"/>
                    </a:lnTo>
                    <a:lnTo>
                      <a:pt x="3590" y="28150"/>
                    </a:lnTo>
                    <a:lnTo>
                      <a:pt x="3826" y="28453"/>
                    </a:lnTo>
                    <a:lnTo>
                      <a:pt x="4076" y="28755"/>
                    </a:lnTo>
                    <a:lnTo>
                      <a:pt x="4313" y="29044"/>
                    </a:lnTo>
                    <a:lnTo>
                      <a:pt x="4576" y="29334"/>
                    </a:lnTo>
                    <a:lnTo>
                      <a:pt x="4826" y="29610"/>
                    </a:lnTo>
                    <a:lnTo>
                      <a:pt x="5089" y="29873"/>
                    </a:lnTo>
                    <a:lnTo>
                      <a:pt x="5365" y="30149"/>
                    </a:lnTo>
                    <a:lnTo>
                      <a:pt x="5641" y="30399"/>
                    </a:lnTo>
                    <a:lnTo>
                      <a:pt x="5917" y="30648"/>
                    </a:lnTo>
                    <a:lnTo>
                      <a:pt x="6206" y="30885"/>
                    </a:lnTo>
                    <a:lnTo>
                      <a:pt x="6495" y="31122"/>
                    </a:lnTo>
                    <a:lnTo>
                      <a:pt x="6798" y="31345"/>
                    </a:lnTo>
                    <a:lnTo>
                      <a:pt x="7100" y="31569"/>
                    </a:lnTo>
                    <a:lnTo>
                      <a:pt x="7403" y="31779"/>
                    </a:lnTo>
                    <a:lnTo>
                      <a:pt x="7718" y="31976"/>
                    </a:lnTo>
                    <a:lnTo>
                      <a:pt x="8034" y="32160"/>
                    </a:lnTo>
                    <a:lnTo>
                      <a:pt x="8349" y="32345"/>
                    </a:lnTo>
                    <a:lnTo>
                      <a:pt x="8678" y="32529"/>
                    </a:lnTo>
                    <a:lnTo>
                      <a:pt x="9007" y="32686"/>
                    </a:lnTo>
                    <a:lnTo>
                      <a:pt x="9335" y="32844"/>
                    </a:lnTo>
                    <a:lnTo>
                      <a:pt x="9664" y="33002"/>
                    </a:lnTo>
                    <a:lnTo>
                      <a:pt x="10006" y="33133"/>
                    </a:lnTo>
                    <a:lnTo>
                      <a:pt x="10361" y="33265"/>
                    </a:lnTo>
                    <a:lnTo>
                      <a:pt x="10703" y="33383"/>
                    </a:lnTo>
                    <a:lnTo>
                      <a:pt x="11058" y="33488"/>
                    </a:lnTo>
                    <a:lnTo>
                      <a:pt x="11413" y="33594"/>
                    </a:lnTo>
                    <a:lnTo>
                      <a:pt x="11768" y="33686"/>
                    </a:lnTo>
                    <a:lnTo>
                      <a:pt x="12123" y="33765"/>
                    </a:lnTo>
                    <a:lnTo>
                      <a:pt x="12491" y="33830"/>
                    </a:lnTo>
                    <a:lnTo>
                      <a:pt x="12859" y="33896"/>
                    </a:lnTo>
                    <a:lnTo>
                      <a:pt x="13227" y="33935"/>
                    </a:lnTo>
                    <a:lnTo>
                      <a:pt x="13608" y="33975"/>
                    </a:lnTo>
                    <a:lnTo>
                      <a:pt x="13977" y="34001"/>
                    </a:lnTo>
                    <a:lnTo>
                      <a:pt x="14358" y="34027"/>
                    </a:lnTo>
                    <a:lnTo>
                      <a:pt x="15120" y="34027"/>
                    </a:lnTo>
                    <a:lnTo>
                      <a:pt x="15489" y="34001"/>
                    </a:lnTo>
                    <a:lnTo>
                      <a:pt x="15870" y="33975"/>
                    </a:lnTo>
                    <a:lnTo>
                      <a:pt x="16238" y="33935"/>
                    </a:lnTo>
                    <a:lnTo>
                      <a:pt x="16606" y="33896"/>
                    </a:lnTo>
                    <a:lnTo>
                      <a:pt x="16974" y="33830"/>
                    </a:lnTo>
                    <a:lnTo>
                      <a:pt x="17342" y="33765"/>
                    </a:lnTo>
                    <a:lnTo>
                      <a:pt x="17711" y="33686"/>
                    </a:lnTo>
                    <a:lnTo>
                      <a:pt x="18066" y="33594"/>
                    </a:lnTo>
                    <a:lnTo>
                      <a:pt x="18421" y="33488"/>
                    </a:lnTo>
                    <a:lnTo>
                      <a:pt x="18762" y="33383"/>
                    </a:lnTo>
                    <a:lnTo>
                      <a:pt x="19117" y="33265"/>
                    </a:lnTo>
                    <a:lnTo>
                      <a:pt x="19459" y="33133"/>
                    </a:lnTo>
                    <a:lnTo>
                      <a:pt x="19801" y="33002"/>
                    </a:lnTo>
                    <a:lnTo>
                      <a:pt x="20143" y="32844"/>
                    </a:lnTo>
                    <a:lnTo>
                      <a:pt x="20472" y="32686"/>
                    </a:lnTo>
                    <a:lnTo>
                      <a:pt x="20800" y="32529"/>
                    </a:lnTo>
                    <a:lnTo>
                      <a:pt x="21129" y="32345"/>
                    </a:lnTo>
                    <a:lnTo>
                      <a:pt x="21445" y="32160"/>
                    </a:lnTo>
                    <a:lnTo>
                      <a:pt x="21760" y="31976"/>
                    </a:lnTo>
                    <a:lnTo>
                      <a:pt x="22062" y="31779"/>
                    </a:lnTo>
                    <a:lnTo>
                      <a:pt x="22378" y="31569"/>
                    </a:lnTo>
                    <a:lnTo>
                      <a:pt x="22680" y="31345"/>
                    </a:lnTo>
                    <a:lnTo>
                      <a:pt x="22970" y="31122"/>
                    </a:lnTo>
                    <a:lnTo>
                      <a:pt x="23259" y="30885"/>
                    </a:lnTo>
                    <a:lnTo>
                      <a:pt x="23548" y="30648"/>
                    </a:lnTo>
                    <a:lnTo>
                      <a:pt x="23837" y="30399"/>
                    </a:lnTo>
                    <a:lnTo>
                      <a:pt x="24114" y="30149"/>
                    </a:lnTo>
                    <a:lnTo>
                      <a:pt x="24376" y="29873"/>
                    </a:lnTo>
                    <a:lnTo>
                      <a:pt x="24639" y="29610"/>
                    </a:lnTo>
                    <a:lnTo>
                      <a:pt x="24902" y="29334"/>
                    </a:lnTo>
                    <a:lnTo>
                      <a:pt x="25152" y="29044"/>
                    </a:lnTo>
                    <a:lnTo>
                      <a:pt x="25402" y="28755"/>
                    </a:lnTo>
                    <a:lnTo>
                      <a:pt x="25639" y="28453"/>
                    </a:lnTo>
                    <a:lnTo>
                      <a:pt x="25875" y="28150"/>
                    </a:lnTo>
                    <a:lnTo>
                      <a:pt x="26099" y="27835"/>
                    </a:lnTo>
                    <a:lnTo>
                      <a:pt x="26322" y="27519"/>
                    </a:lnTo>
                    <a:lnTo>
                      <a:pt x="26546" y="27191"/>
                    </a:lnTo>
                    <a:lnTo>
                      <a:pt x="26756" y="26862"/>
                    </a:lnTo>
                    <a:lnTo>
                      <a:pt x="26953" y="26520"/>
                    </a:lnTo>
                    <a:lnTo>
                      <a:pt x="27151" y="26178"/>
                    </a:lnTo>
                    <a:lnTo>
                      <a:pt x="27335" y="25836"/>
                    </a:lnTo>
                    <a:lnTo>
                      <a:pt x="27519" y="25481"/>
                    </a:lnTo>
                    <a:lnTo>
                      <a:pt x="27690" y="25126"/>
                    </a:lnTo>
                    <a:lnTo>
                      <a:pt x="27861" y="24758"/>
                    </a:lnTo>
                    <a:lnTo>
                      <a:pt x="28018" y="24390"/>
                    </a:lnTo>
                    <a:lnTo>
                      <a:pt x="28163" y="24009"/>
                    </a:lnTo>
                    <a:lnTo>
                      <a:pt x="28308" y="23641"/>
                    </a:lnTo>
                    <a:lnTo>
                      <a:pt x="28452" y="23246"/>
                    </a:lnTo>
                    <a:lnTo>
                      <a:pt x="28571" y="22865"/>
                    </a:lnTo>
                    <a:lnTo>
                      <a:pt x="28689" y="22471"/>
                    </a:lnTo>
                    <a:lnTo>
                      <a:pt x="28807" y="22076"/>
                    </a:lnTo>
                    <a:lnTo>
                      <a:pt x="28912" y="21669"/>
                    </a:lnTo>
                    <a:lnTo>
                      <a:pt x="29005" y="21261"/>
                    </a:lnTo>
                    <a:lnTo>
                      <a:pt x="29097" y="20853"/>
                    </a:lnTo>
                    <a:lnTo>
                      <a:pt x="29175" y="20446"/>
                    </a:lnTo>
                    <a:lnTo>
                      <a:pt x="29241" y="20025"/>
                    </a:lnTo>
                    <a:lnTo>
                      <a:pt x="29294" y="19604"/>
                    </a:lnTo>
                    <a:lnTo>
                      <a:pt x="29346" y="19184"/>
                    </a:lnTo>
                    <a:lnTo>
                      <a:pt x="29399" y="18750"/>
                    </a:lnTo>
                    <a:lnTo>
                      <a:pt x="29425" y="18316"/>
                    </a:lnTo>
                    <a:lnTo>
                      <a:pt x="29452" y="17882"/>
                    </a:lnTo>
                    <a:lnTo>
                      <a:pt x="29465" y="17448"/>
                    </a:lnTo>
                    <a:lnTo>
                      <a:pt x="29465" y="17014"/>
                    </a:lnTo>
                    <a:lnTo>
                      <a:pt x="29465" y="16567"/>
                    </a:lnTo>
                    <a:lnTo>
                      <a:pt x="29452" y="16133"/>
                    </a:lnTo>
                    <a:lnTo>
                      <a:pt x="29425" y="15699"/>
                    </a:lnTo>
                    <a:lnTo>
                      <a:pt x="29399" y="15279"/>
                    </a:lnTo>
                    <a:lnTo>
                      <a:pt x="29346" y="14845"/>
                    </a:lnTo>
                    <a:lnTo>
                      <a:pt x="29294" y="14424"/>
                    </a:lnTo>
                    <a:lnTo>
                      <a:pt x="29241" y="14003"/>
                    </a:lnTo>
                    <a:lnTo>
                      <a:pt x="29175" y="13583"/>
                    </a:lnTo>
                    <a:lnTo>
                      <a:pt x="29097" y="13175"/>
                    </a:lnTo>
                    <a:lnTo>
                      <a:pt x="29005" y="12754"/>
                    </a:lnTo>
                    <a:lnTo>
                      <a:pt x="28912" y="12360"/>
                    </a:lnTo>
                    <a:lnTo>
                      <a:pt x="28807" y="11952"/>
                    </a:lnTo>
                    <a:lnTo>
                      <a:pt x="28689" y="11558"/>
                    </a:lnTo>
                    <a:lnTo>
                      <a:pt x="28571" y="11163"/>
                    </a:lnTo>
                    <a:lnTo>
                      <a:pt x="28452" y="10769"/>
                    </a:lnTo>
                    <a:lnTo>
                      <a:pt x="28308" y="10388"/>
                    </a:lnTo>
                    <a:lnTo>
                      <a:pt x="28163" y="10006"/>
                    </a:lnTo>
                    <a:lnTo>
                      <a:pt x="28018" y="9638"/>
                    </a:lnTo>
                    <a:lnTo>
                      <a:pt x="27861" y="9270"/>
                    </a:lnTo>
                    <a:lnTo>
                      <a:pt x="27690" y="8902"/>
                    </a:lnTo>
                    <a:lnTo>
                      <a:pt x="27519" y="8547"/>
                    </a:lnTo>
                    <a:lnTo>
                      <a:pt x="27335" y="8192"/>
                    </a:lnTo>
                    <a:lnTo>
                      <a:pt x="27151" y="7837"/>
                    </a:lnTo>
                    <a:lnTo>
                      <a:pt x="26953" y="7495"/>
                    </a:lnTo>
                    <a:lnTo>
                      <a:pt x="26756" y="7166"/>
                    </a:lnTo>
                    <a:lnTo>
                      <a:pt x="26546" y="6838"/>
                    </a:lnTo>
                    <a:lnTo>
                      <a:pt x="26322" y="6509"/>
                    </a:lnTo>
                    <a:lnTo>
                      <a:pt x="26099" y="6194"/>
                    </a:lnTo>
                    <a:lnTo>
                      <a:pt x="25875" y="5878"/>
                    </a:lnTo>
                    <a:lnTo>
                      <a:pt x="25639" y="5576"/>
                    </a:lnTo>
                    <a:lnTo>
                      <a:pt x="25402" y="5273"/>
                    </a:lnTo>
                    <a:lnTo>
                      <a:pt x="25152" y="4984"/>
                    </a:lnTo>
                    <a:lnTo>
                      <a:pt x="24902" y="4695"/>
                    </a:lnTo>
                    <a:lnTo>
                      <a:pt x="24639" y="4419"/>
                    </a:lnTo>
                    <a:lnTo>
                      <a:pt x="24376" y="4142"/>
                    </a:lnTo>
                    <a:lnTo>
                      <a:pt x="24114" y="3880"/>
                    </a:lnTo>
                    <a:lnTo>
                      <a:pt x="23837" y="3630"/>
                    </a:lnTo>
                    <a:lnTo>
                      <a:pt x="23548" y="3380"/>
                    </a:lnTo>
                    <a:lnTo>
                      <a:pt x="23259" y="3130"/>
                    </a:lnTo>
                    <a:lnTo>
                      <a:pt x="22970" y="2907"/>
                    </a:lnTo>
                    <a:lnTo>
                      <a:pt x="22680" y="2683"/>
                    </a:lnTo>
                    <a:lnTo>
                      <a:pt x="22378" y="2460"/>
                    </a:lnTo>
                    <a:lnTo>
                      <a:pt x="22062" y="2249"/>
                    </a:lnTo>
                    <a:lnTo>
                      <a:pt x="21760" y="2052"/>
                    </a:lnTo>
                    <a:lnTo>
                      <a:pt x="21445" y="1855"/>
                    </a:lnTo>
                    <a:lnTo>
                      <a:pt x="21129" y="1671"/>
                    </a:lnTo>
                    <a:lnTo>
                      <a:pt x="20800" y="1500"/>
                    </a:lnTo>
                    <a:lnTo>
                      <a:pt x="20472" y="1329"/>
                    </a:lnTo>
                    <a:lnTo>
                      <a:pt x="20143" y="1171"/>
                    </a:lnTo>
                    <a:lnTo>
                      <a:pt x="19801" y="1026"/>
                    </a:lnTo>
                    <a:lnTo>
                      <a:pt x="19459" y="895"/>
                    </a:lnTo>
                    <a:lnTo>
                      <a:pt x="19117" y="763"/>
                    </a:lnTo>
                    <a:lnTo>
                      <a:pt x="18762" y="645"/>
                    </a:lnTo>
                    <a:lnTo>
                      <a:pt x="18421" y="527"/>
                    </a:lnTo>
                    <a:lnTo>
                      <a:pt x="18066" y="435"/>
                    </a:lnTo>
                    <a:lnTo>
                      <a:pt x="17711" y="343"/>
                    </a:lnTo>
                    <a:lnTo>
                      <a:pt x="17342" y="264"/>
                    </a:lnTo>
                    <a:lnTo>
                      <a:pt x="16974" y="198"/>
                    </a:lnTo>
                    <a:lnTo>
                      <a:pt x="16606" y="132"/>
                    </a:lnTo>
                    <a:lnTo>
                      <a:pt x="16238" y="80"/>
                    </a:lnTo>
                    <a:lnTo>
                      <a:pt x="15870" y="40"/>
                    </a:lnTo>
                    <a:lnTo>
                      <a:pt x="15489" y="14"/>
                    </a:lnTo>
                    <a:lnTo>
                      <a:pt x="15120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9"/>
              <p:cNvSpPr/>
              <p:nvPr/>
            </p:nvSpPr>
            <p:spPr>
              <a:xfrm>
                <a:off x="4429564" y="1165648"/>
                <a:ext cx="535526" cy="618459"/>
              </a:xfrm>
              <a:custGeom>
                <a:avLst/>
                <a:gdLst/>
                <a:ahLst/>
                <a:cxnLst/>
                <a:rect l="l" t="t" r="r" b="b"/>
                <a:pathLst>
                  <a:path w="29465" h="34028" fill="none" extrusionOk="0">
                    <a:moveTo>
                      <a:pt x="29465" y="17014"/>
                    </a:moveTo>
                    <a:lnTo>
                      <a:pt x="29465" y="17014"/>
                    </a:lnTo>
                    <a:lnTo>
                      <a:pt x="29465" y="17448"/>
                    </a:lnTo>
                    <a:lnTo>
                      <a:pt x="29452" y="17882"/>
                    </a:lnTo>
                    <a:lnTo>
                      <a:pt x="29425" y="18316"/>
                    </a:lnTo>
                    <a:lnTo>
                      <a:pt x="29399" y="18750"/>
                    </a:lnTo>
                    <a:lnTo>
                      <a:pt x="29346" y="19184"/>
                    </a:lnTo>
                    <a:lnTo>
                      <a:pt x="29294" y="19604"/>
                    </a:lnTo>
                    <a:lnTo>
                      <a:pt x="29241" y="20025"/>
                    </a:lnTo>
                    <a:lnTo>
                      <a:pt x="29175" y="20446"/>
                    </a:lnTo>
                    <a:lnTo>
                      <a:pt x="29097" y="20853"/>
                    </a:lnTo>
                    <a:lnTo>
                      <a:pt x="29005" y="21261"/>
                    </a:lnTo>
                    <a:lnTo>
                      <a:pt x="28912" y="21669"/>
                    </a:lnTo>
                    <a:lnTo>
                      <a:pt x="28807" y="22076"/>
                    </a:lnTo>
                    <a:lnTo>
                      <a:pt x="28689" y="22471"/>
                    </a:lnTo>
                    <a:lnTo>
                      <a:pt x="28571" y="22865"/>
                    </a:lnTo>
                    <a:lnTo>
                      <a:pt x="28452" y="23246"/>
                    </a:lnTo>
                    <a:lnTo>
                      <a:pt x="28308" y="23641"/>
                    </a:lnTo>
                    <a:lnTo>
                      <a:pt x="28163" y="24009"/>
                    </a:lnTo>
                    <a:lnTo>
                      <a:pt x="28018" y="24390"/>
                    </a:lnTo>
                    <a:lnTo>
                      <a:pt x="27861" y="24758"/>
                    </a:lnTo>
                    <a:lnTo>
                      <a:pt x="27690" y="25126"/>
                    </a:lnTo>
                    <a:lnTo>
                      <a:pt x="27519" y="25481"/>
                    </a:lnTo>
                    <a:lnTo>
                      <a:pt x="27335" y="25836"/>
                    </a:lnTo>
                    <a:lnTo>
                      <a:pt x="27151" y="26178"/>
                    </a:lnTo>
                    <a:lnTo>
                      <a:pt x="26953" y="26520"/>
                    </a:lnTo>
                    <a:lnTo>
                      <a:pt x="26756" y="26862"/>
                    </a:lnTo>
                    <a:lnTo>
                      <a:pt x="26546" y="27191"/>
                    </a:lnTo>
                    <a:lnTo>
                      <a:pt x="26322" y="27519"/>
                    </a:lnTo>
                    <a:lnTo>
                      <a:pt x="26099" y="27835"/>
                    </a:lnTo>
                    <a:lnTo>
                      <a:pt x="25875" y="28150"/>
                    </a:lnTo>
                    <a:lnTo>
                      <a:pt x="25639" y="28453"/>
                    </a:lnTo>
                    <a:lnTo>
                      <a:pt x="25402" y="28755"/>
                    </a:lnTo>
                    <a:lnTo>
                      <a:pt x="25152" y="29044"/>
                    </a:lnTo>
                    <a:lnTo>
                      <a:pt x="24902" y="29334"/>
                    </a:lnTo>
                    <a:lnTo>
                      <a:pt x="24639" y="29610"/>
                    </a:lnTo>
                    <a:lnTo>
                      <a:pt x="24376" y="29873"/>
                    </a:lnTo>
                    <a:lnTo>
                      <a:pt x="24114" y="30149"/>
                    </a:lnTo>
                    <a:lnTo>
                      <a:pt x="23837" y="30399"/>
                    </a:lnTo>
                    <a:lnTo>
                      <a:pt x="23548" y="30648"/>
                    </a:lnTo>
                    <a:lnTo>
                      <a:pt x="23259" y="30885"/>
                    </a:lnTo>
                    <a:lnTo>
                      <a:pt x="22970" y="31122"/>
                    </a:lnTo>
                    <a:lnTo>
                      <a:pt x="22680" y="31345"/>
                    </a:lnTo>
                    <a:lnTo>
                      <a:pt x="22378" y="31569"/>
                    </a:lnTo>
                    <a:lnTo>
                      <a:pt x="22062" y="31779"/>
                    </a:lnTo>
                    <a:lnTo>
                      <a:pt x="21760" y="31976"/>
                    </a:lnTo>
                    <a:lnTo>
                      <a:pt x="21445" y="32160"/>
                    </a:lnTo>
                    <a:lnTo>
                      <a:pt x="21129" y="32345"/>
                    </a:lnTo>
                    <a:lnTo>
                      <a:pt x="20800" y="32529"/>
                    </a:lnTo>
                    <a:lnTo>
                      <a:pt x="20472" y="32686"/>
                    </a:lnTo>
                    <a:lnTo>
                      <a:pt x="20143" y="32844"/>
                    </a:lnTo>
                    <a:lnTo>
                      <a:pt x="19801" y="33002"/>
                    </a:lnTo>
                    <a:lnTo>
                      <a:pt x="19459" y="33133"/>
                    </a:lnTo>
                    <a:lnTo>
                      <a:pt x="19117" y="33265"/>
                    </a:lnTo>
                    <a:lnTo>
                      <a:pt x="18762" y="33383"/>
                    </a:lnTo>
                    <a:lnTo>
                      <a:pt x="18421" y="33488"/>
                    </a:lnTo>
                    <a:lnTo>
                      <a:pt x="18066" y="33594"/>
                    </a:lnTo>
                    <a:lnTo>
                      <a:pt x="17711" y="33686"/>
                    </a:lnTo>
                    <a:lnTo>
                      <a:pt x="17342" y="33765"/>
                    </a:lnTo>
                    <a:lnTo>
                      <a:pt x="16974" y="33830"/>
                    </a:lnTo>
                    <a:lnTo>
                      <a:pt x="16606" y="33896"/>
                    </a:lnTo>
                    <a:lnTo>
                      <a:pt x="16238" y="33935"/>
                    </a:lnTo>
                    <a:lnTo>
                      <a:pt x="15870" y="33975"/>
                    </a:lnTo>
                    <a:lnTo>
                      <a:pt x="15489" y="34001"/>
                    </a:lnTo>
                    <a:lnTo>
                      <a:pt x="15120" y="34027"/>
                    </a:lnTo>
                    <a:lnTo>
                      <a:pt x="14739" y="34027"/>
                    </a:lnTo>
                    <a:lnTo>
                      <a:pt x="14739" y="34027"/>
                    </a:lnTo>
                    <a:lnTo>
                      <a:pt x="14358" y="34027"/>
                    </a:lnTo>
                    <a:lnTo>
                      <a:pt x="13977" y="34001"/>
                    </a:lnTo>
                    <a:lnTo>
                      <a:pt x="13608" y="33975"/>
                    </a:lnTo>
                    <a:lnTo>
                      <a:pt x="13227" y="33935"/>
                    </a:lnTo>
                    <a:lnTo>
                      <a:pt x="12859" y="33896"/>
                    </a:lnTo>
                    <a:lnTo>
                      <a:pt x="12491" y="33830"/>
                    </a:lnTo>
                    <a:lnTo>
                      <a:pt x="12123" y="33765"/>
                    </a:lnTo>
                    <a:lnTo>
                      <a:pt x="11768" y="33686"/>
                    </a:lnTo>
                    <a:lnTo>
                      <a:pt x="11413" y="33594"/>
                    </a:lnTo>
                    <a:lnTo>
                      <a:pt x="11058" y="33488"/>
                    </a:lnTo>
                    <a:lnTo>
                      <a:pt x="10703" y="33383"/>
                    </a:lnTo>
                    <a:lnTo>
                      <a:pt x="10361" y="33265"/>
                    </a:lnTo>
                    <a:lnTo>
                      <a:pt x="10006" y="33133"/>
                    </a:lnTo>
                    <a:lnTo>
                      <a:pt x="9664" y="33002"/>
                    </a:lnTo>
                    <a:lnTo>
                      <a:pt x="9335" y="32844"/>
                    </a:lnTo>
                    <a:lnTo>
                      <a:pt x="9007" y="32686"/>
                    </a:lnTo>
                    <a:lnTo>
                      <a:pt x="8678" y="32529"/>
                    </a:lnTo>
                    <a:lnTo>
                      <a:pt x="8349" y="32345"/>
                    </a:lnTo>
                    <a:lnTo>
                      <a:pt x="8034" y="32160"/>
                    </a:lnTo>
                    <a:lnTo>
                      <a:pt x="7718" y="31976"/>
                    </a:lnTo>
                    <a:lnTo>
                      <a:pt x="7403" y="31779"/>
                    </a:lnTo>
                    <a:lnTo>
                      <a:pt x="7100" y="31569"/>
                    </a:lnTo>
                    <a:lnTo>
                      <a:pt x="6798" y="31345"/>
                    </a:lnTo>
                    <a:lnTo>
                      <a:pt x="6495" y="31122"/>
                    </a:lnTo>
                    <a:lnTo>
                      <a:pt x="6206" y="30885"/>
                    </a:lnTo>
                    <a:lnTo>
                      <a:pt x="5917" y="30648"/>
                    </a:lnTo>
                    <a:lnTo>
                      <a:pt x="5641" y="30399"/>
                    </a:lnTo>
                    <a:lnTo>
                      <a:pt x="5365" y="30149"/>
                    </a:lnTo>
                    <a:lnTo>
                      <a:pt x="5089" y="29873"/>
                    </a:lnTo>
                    <a:lnTo>
                      <a:pt x="4826" y="29610"/>
                    </a:lnTo>
                    <a:lnTo>
                      <a:pt x="4576" y="29334"/>
                    </a:lnTo>
                    <a:lnTo>
                      <a:pt x="4313" y="29044"/>
                    </a:lnTo>
                    <a:lnTo>
                      <a:pt x="4076" y="28755"/>
                    </a:lnTo>
                    <a:lnTo>
                      <a:pt x="3826" y="28453"/>
                    </a:lnTo>
                    <a:lnTo>
                      <a:pt x="3590" y="28150"/>
                    </a:lnTo>
                    <a:lnTo>
                      <a:pt x="3366" y="27835"/>
                    </a:lnTo>
                    <a:lnTo>
                      <a:pt x="3143" y="27519"/>
                    </a:lnTo>
                    <a:lnTo>
                      <a:pt x="2932" y="27191"/>
                    </a:lnTo>
                    <a:lnTo>
                      <a:pt x="2722" y="26862"/>
                    </a:lnTo>
                    <a:lnTo>
                      <a:pt x="2525" y="26520"/>
                    </a:lnTo>
                    <a:lnTo>
                      <a:pt x="2328" y="26178"/>
                    </a:lnTo>
                    <a:lnTo>
                      <a:pt x="2130" y="25836"/>
                    </a:lnTo>
                    <a:lnTo>
                      <a:pt x="1959" y="25481"/>
                    </a:lnTo>
                    <a:lnTo>
                      <a:pt x="1775" y="25126"/>
                    </a:lnTo>
                    <a:lnTo>
                      <a:pt x="1618" y="24758"/>
                    </a:lnTo>
                    <a:lnTo>
                      <a:pt x="1460" y="24390"/>
                    </a:lnTo>
                    <a:lnTo>
                      <a:pt x="1302" y="24009"/>
                    </a:lnTo>
                    <a:lnTo>
                      <a:pt x="1157" y="23641"/>
                    </a:lnTo>
                    <a:lnTo>
                      <a:pt x="1026" y="23246"/>
                    </a:lnTo>
                    <a:lnTo>
                      <a:pt x="894" y="22865"/>
                    </a:lnTo>
                    <a:lnTo>
                      <a:pt x="776" y="22471"/>
                    </a:lnTo>
                    <a:lnTo>
                      <a:pt x="671" y="22076"/>
                    </a:lnTo>
                    <a:lnTo>
                      <a:pt x="566" y="21669"/>
                    </a:lnTo>
                    <a:lnTo>
                      <a:pt x="461" y="21261"/>
                    </a:lnTo>
                    <a:lnTo>
                      <a:pt x="382" y="20853"/>
                    </a:lnTo>
                    <a:lnTo>
                      <a:pt x="303" y="20446"/>
                    </a:lnTo>
                    <a:lnTo>
                      <a:pt x="237" y="20025"/>
                    </a:lnTo>
                    <a:lnTo>
                      <a:pt x="171" y="19604"/>
                    </a:lnTo>
                    <a:lnTo>
                      <a:pt x="119" y="19184"/>
                    </a:lnTo>
                    <a:lnTo>
                      <a:pt x="79" y="18750"/>
                    </a:lnTo>
                    <a:lnTo>
                      <a:pt x="40" y="18316"/>
                    </a:lnTo>
                    <a:lnTo>
                      <a:pt x="27" y="17882"/>
                    </a:lnTo>
                    <a:lnTo>
                      <a:pt x="14" y="17448"/>
                    </a:lnTo>
                    <a:lnTo>
                      <a:pt x="0" y="17014"/>
                    </a:lnTo>
                    <a:lnTo>
                      <a:pt x="0" y="17014"/>
                    </a:lnTo>
                    <a:lnTo>
                      <a:pt x="14" y="16567"/>
                    </a:lnTo>
                    <a:lnTo>
                      <a:pt x="27" y="16133"/>
                    </a:lnTo>
                    <a:lnTo>
                      <a:pt x="40" y="15699"/>
                    </a:lnTo>
                    <a:lnTo>
                      <a:pt x="79" y="15279"/>
                    </a:lnTo>
                    <a:lnTo>
                      <a:pt x="119" y="14845"/>
                    </a:lnTo>
                    <a:lnTo>
                      <a:pt x="171" y="14424"/>
                    </a:lnTo>
                    <a:lnTo>
                      <a:pt x="237" y="14003"/>
                    </a:lnTo>
                    <a:lnTo>
                      <a:pt x="303" y="13583"/>
                    </a:lnTo>
                    <a:lnTo>
                      <a:pt x="382" y="13175"/>
                    </a:lnTo>
                    <a:lnTo>
                      <a:pt x="461" y="12754"/>
                    </a:lnTo>
                    <a:lnTo>
                      <a:pt x="566" y="12360"/>
                    </a:lnTo>
                    <a:lnTo>
                      <a:pt x="671" y="11952"/>
                    </a:lnTo>
                    <a:lnTo>
                      <a:pt x="776" y="11558"/>
                    </a:lnTo>
                    <a:lnTo>
                      <a:pt x="894" y="11163"/>
                    </a:lnTo>
                    <a:lnTo>
                      <a:pt x="1026" y="10769"/>
                    </a:lnTo>
                    <a:lnTo>
                      <a:pt x="1157" y="10388"/>
                    </a:lnTo>
                    <a:lnTo>
                      <a:pt x="1302" y="10006"/>
                    </a:lnTo>
                    <a:lnTo>
                      <a:pt x="1460" y="9638"/>
                    </a:lnTo>
                    <a:lnTo>
                      <a:pt x="1618" y="9270"/>
                    </a:lnTo>
                    <a:lnTo>
                      <a:pt x="1775" y="8902"/>
                    </a:lnTo>
                    <a:lnTo>
                      <a:pt x="1959" y="8547"/>
                    </a:lnTo>
                    <a:lnTo>
                      <a:pt x="2130" y="8192"/>
                    </a:lnTo>
                    <a:lnTo>
                      <a:pt x="2328" y="7837"/>
                    </a:lnTo>
                    <a:lnTo>
                      <a:pt x="2525" y="7495"/>
                    </a:lnTo>
                    <a:lnTo>
                      <a:pt x="2722" y="7166"/>
                    </a:lnTo>
                    <a:lnTo>
                      <a:pt x="2932" y="6838"/>
                    </a:lnTo>
                    <a:lnTo>
                      <a:pt x="3143" y="6509"/>
                    </a:lnTo>
                    <a:lnTo>
                      <a:pt x="3366" y="6194"/>
                    </a:lnTo>
                    <a:lnTo>
                      <a:pt x="3590" y="5878"/>
                    </a:lnTo>
                    <a:lnTo>
                      <a:pt x="3826" y="5576"/>
                    </a:lnTo>
                    <a:lnTo>
                      <a:pt x="4076" y="5273"/>
                    </a:lnTo>
                    <a:lnTo>
                      <a:pt x="4313" y="4984"/>
                    </a:lnTo>
                    <a:lnTo>
                      <a:pt x="4576" y="4695"/>
                    </a:lnTo>
                    <a:lnTo>
                      <a:pt x="4826" y="4419"/>
                    </a:lnTo>
                    <a:lnTo>
                      <a:pt x="5089" y="4142"/>
                    </a:lnTo>
                    <a:lnTo>
                      <a:pt x="5365" y="3880"/>
                    </a:lnTo>
                    <a:lnTo>
                      <a:pt x="5641" y="3630"/>
                    </a:lnTo>
                    <a:lnTo>
                      <a:pt x="5917" y="3380"/>
                    </a:lnTo>
                    <a:lnTo>
                      <a:pt x="6206" y="3130"/>
                    </a:lnTo>
                    <a:lnTo>
                      <a:pt x="6495" y="2907"/>
                    </a:lnTo>
                    <a:lnTo>
                      <a:pt x="6798" y="2683"/>
                    </a:lnTo>
                    <a:lnTo>
                      <a:pt x="7100" y="2460"/>
                    </a:lnTo>
                    <a:lnTo>
                      <a:pt x="7403" y="2249"/>
                    </a:lnTo>
                    <a:lnTo>
                      <a:pt x="7718" y="2052"/>
                    </a:lnTo>
                    <a:lnTo>
                      <a:pt x="8034" y="1855"/>
                    </a:lnTo>
                    <a:lnTo>
                      <a:pt x="8349" y="1671"/>
                    </a:lnTo>
                    <a:lnTo>
                      <a:pt x="8678" y="1500"/>
                    </a:lnTo>
                    <a:lnTo>
                      <a:pt x="9007" y="1329"/>
                    </a:lnTo>
                    <a:lnTo>
                      <a:pt x="9335" y="1171"/>
                    </a:lnTo>
                    <a:lnTo>
                      <a:pt x="9664" y="1026"/>
                    </a:lnTo>
                    <a:lnTo>
                      <a:pt x="10006" y="895"/>
                    </a:lnTo>
                    <a:lnTo>
                      <a:pt x="10361" y="763"/>
                    </a:lnTo>
                    <a:lnTo>
                      <a:pt x="10703" y="645"/>
                    </a:lnTo>
                    <a:lnTo>
                      <a:pt x="11058" y="527"/>
                    </a:lnTo>
                    <a:lnTo>
                      <a:pt x="11413" y="435"/>
                    </a:lnTo>
                    <a:lnTo>
                      <a:pt x="11768" y="343"/>
                    </a:lnTo>
                    <a:lnTo>
                      <a:pt x="12123" y="264"/>
                    </a:lnTo>
                    <a:lnTo>
                      <a:pt x="12491" y="198"/>
                    </a:lnTo>
                    <a:lnTo>
                      <a:pt x="12859" y="132"/>
                    </a:lnTo>
                    <a:lnTo>
                      <a:pt x="13227" y="80"/>
                    </a:lnTo>
                    <a:lnTo>
                      <a:pt x="13608" y="40"/>
                    </a:lnTo>
                    <a:lnTo>
                      <a:pt x="13977" y="14"/>
                    </a:lnTo>
                    <a:lnTo>
                      <a:pt x="14358" y="1"/>
                    </a:lnTo>
                    <a:lnTo>
                      <a:pt x="14739" y="1"/>
                    </a:lnTo>
                    <a:lnTo>
                      <a:pt x="14739" y="1"/>
                    </a:lnTo>
                    <a:lnTo>
                      <a:pt x="15120" y="1"/>
                    </a:lnTo>
                    <a:lnTo>
                      <a:pt x="15489" y="14"/>
                    </a:lnTo>
                    <a:lnTo>
                      <a:pt x="15870" y="40"/>
                    </a:lnTo>
                    <a:lnTo>
                      <a:pt x="16238" y="80"/>
                    </a:lnTo>
                    <a:lnTo>
                      <a:pt x="16606" y="132"/>
                    </a:lnTo>
                    <a:lnTo>
                      <a:pt x="16974" y="198"/>
                    </a:lnTo>
                    <a:lnTo>
                      <a:pt x="17342" y="264"/>
                    </a:lnTo>
                    <a:lnTo>
                      <a:pt x="17711" y="343"/>
                    </a:lnTo>
                    <a:lnTo>
                      <a:pt x="18066" y="435"/>
                    </a:lnTo>
                    <a:lnTo>
                      <a:pt x="18421" y="527"/>
                    </a:lnTo>
                    <a:lnTo>
                      <a:pt x="18762" y="645"/>
                    </a:lnTo>
                    <a:lnTo>
                      <a:pt x="19117" y="763"/>
                    </a:lnTo>
                    <a:lnTo>
                      <a:pt x="19459" y="895"/>
                    </a:lnTo>
                    <a:lnTo>
                      <a:pt x="19801" y="1026"/>
                    </a:lnTo>
                    <a:lnTo>
                      <a:pt x="20143" y="1171"/>
                    </a:lnTo>
                    <a:lnTo>
                      <a:pt x="20472" y="1329"/>
                    </a:lnTo>
                    <a:lnTo>
                      <a:pt x="20800" y="1500"/>
                    </a:lnTo>
                    <a:lnTo>
                      <a:pt x="21129" y="1671"/>
                    </a:lnTo>
                    <a:lnTo>
                      <a:pt x="21445" y="1855"/>
                    </a:lnTo>
                    <a:lnTo>
                      <a:pt x="21760" y="2052"/>
                    </a:lnTo>
                    <a:lnTo>
                      <a:pt x="22062" y="2249"/>
                    </a:lnTo>
                    <a:lnTo>
                      <a:pt x="22378" y="2460"/>
                    </a:lnTo>
                    <a:lnTo>
                      <a:pt x="22680" y="2683"/>
                    </a:lnTo>
                    <a:lnTo>
                      <a:pt x="22970" y="2907"/>
                    </a:lnTo>
                    <a:lnTo>
                      <a:pt x="23259" y="3130"/>
                    </a:lnTo>
                    <a:lnTo>
                      <a:pt x="23548" y="3380"/>
                    </a:lnTo>
                    <a:lnTo>
                      <a:pt x="23837" y="3630"/>
                    </a:lnTo>
                    <a:lnTo>
                      <a:pt x="24114" y="3880"/>
                    </a:lnTo>
                    <a:lnTo>
                      <a:pt x="24376" y="4142"/>
                    </a:lnTo>
                    <a:lnTo>
                      <a:pt x="24639" y="4419"/>
                    </a:lnTo>
                    <a:lnTo>
                      <a:pt x="24902" y="4695"/>
                    </a:lnTo>
                    <a:lnTo>
                      <a:pt x="25152" y="4984"/>
                    </a:lnTo>
                    <a:lnTo>
                      <a:pt x="25402" y="5273"/>
                    </a:lnTo>
                    <a:lnTo>
                      <a:pt x="25639" y="5576"/>
                    </a:lnTo>
                    <a:lnTo>
                      <a:pt x="25875" y="5878"/>
                    </a:lnTo>
                    <a:lnTo>
                      <a:pt x="26099" y="6194"/>
                    </a:lnTo>
                    <a:lnTo>
                      <a:pt x="26322" y="6509"/>
                    </a:lnTo>
                    <a:lnTo>
                      <a:pt x="26546" y="6838"/>
                    </a:lnTo>
                    <a:lnTo>
                      <a:pt x="26756" y="7166"/>
                    </a:lnTo>
                    <a:lnTo>
                      <a:pt x="26953" y="7495"/>
                    </a:lnTo>
                    <a:lnTo>
                      <a:pt x="27151" y="7837"/>
                    </a:lnTo>
                    <a:lnTo>
                      <a:pt x="27335" y="8192"/>
                    </a:lnTo>
                    <a:lnTo>
                      <a:pt x="27519" y="8547"/>
                    </a:lnTo>
                    <a:lnTo>
                      <a:pt x="27690" y="8902"/>
                    </a:lnTo>
                    <a:lnTo>
                      <a:pt x="27861" y="9270"/>
                    </a:lnTo>
                    <a:lnTo>
                      <a:pt x="28018" y="9638"/>
                    </a:lnTo>
                    <a:lnTo>
                      <a:pt x="28163" y="10006"/>
                    </a:lnTo>
                    <a:lnTo>
                      <a:pt x="28308" y="10388"/>
                    </a:lnTo>
                    <a:lnTo>
                      <a:pt x="28452" y="10769"/>
                    </a:lnTo>
                    <a:lnTo>
                      <a:pt x="28571" y="11163"/>
                    </a:lnTo>
                    <a:lnTo>
                      <a:pt x="28689" y="11558"/>
                    </a:lnTo>
                    <a:lnTo>
                      <a:pt x="28807" y="11952"/>
                    </a:lnTo>
                    <a:lnTo>
                      <a:pt x="28912" y="12360"/>
                    </a:lnTo>
                    <a:lnTo>
                      <a:pt x="29005" y="12754"/>
                    </a:lnTo>
                    <a:lnTo>
                      <a:pt x="29097" y="13175"/>
                    </a:lnTo>
                    <a:lnTo>
                      <a:pt x="29175" y="13583"/>
                    </a:lnTo>
                    <a:lnTo>
                      <a:pt x="29241" y="14003"/>
                    </a:lnTo>
                    <a:lnTo>
                      <a:pt x="29294" y="14424"/>
                    </a:lnTo>
                    <a:lnTo>
                      <a:pt x="29346" y="14845"/>
                    </a:lnTo>
                    <a:lnTo>
                      <a:pt x="29399" y="15279"/>
                    </a:lnTo>
                    <a:lnTo>
                      <a:pt x="29425" y="15699"/>
                    </a:lnTo>
                    <a:lnTo>
                      <a:pt x="29452" y="16133"/>
                    </a:lnTo>
                    <a:lnTo>
                      <a:pt x="29465" y="16567"/>
                    </a:lnTo>
                    <a:lnTo>
                      <a:pt x="29465" y="17014"/>
                    </a:lnTo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9"/>
              <p:cNvSpPr/>
              <p:nvPr/>
            </p:nvSpPr>
            <p:spPr>
              <a:xfrm>
                <a:off x="4429092" y="1125025"/>
                <a:ext cx="535999" cy="355594"/>
              </a:xfrm>
              <a:custGeom>
                <a:avLst/>
                <a:gdLst/>
                <a:ahLst/>
                <a:cxnLst/>
                <a:rect l="l" t="t" r="r" b="b"/>
                <a:pathLst>
                  <a:path w="29491" h="19565" extrusionOk="0">
                    <a:moveTo>
                      <a:pt x="13227" y="1"/>
                    </a:moveTo>
                    <a:lnTo>
                      <a:pt x="12569" y="14"/>
                    </a:lnTo>
                    <a:lnTo>
                      <a:pt x="11925" y="40"/>
                    </a:lnTo>
                    <a:lnTo>
                      <a:pt x="11281" y="80"/>
                    </a:lnTo>
                    <a:lnTo>
                      <a:pt x="10650" y="119"/>
                    </a:lnTo>
                    <a:lnTo>
                      <a:pt x="10019" y="172"/>
                    </a:lnTo>
                    <a:lnTo>
                      <a:pt x="9414" y="237"/>
                    </a:lnTo>
                    <a:lnTo>
                      <a:pt x="8822" y="303"/>
                    </a:lnTo>
                    <a:lnTo>
                      <a:pt x="8244" y="395"/>
                    </a:lnTo>
                    <a:lnTo>
                      <a:pt x="7678" y="487"/>
                    </a:lnTo>
                    <a:lnTo>
                      <a:pt x="7139" y="579"/>
                    </a:lnTo>
                    <a:lnTo>
                      <a:pt x="6627" y="698"/>
                    </a:lnTo>
                    <a:lnTo>
                      <a:pt x="6127" y="816"/>
                    </a:lnTo>
                    <a:lnTo>
                      <a:pt x="5654" y="947"/>
                    </a:lnTo>
                    <a:lnTo>
                      <a:pt x="5207" y="1092"/>
                    </a:lnTo>
                    <a:lnTo>
                      <a:pt x="4786" y="1237"/>
                    </a:lnTo>
                    <a:lnTo>
                      <a:pt x="4391" y="1408"/>
                    </a:lnTo>
                    <a:lnTo>
                      <a:pt x="4247" y="1473"/>
                    </a:lnTo>
                    <a:lnTo>
                      <a:pt x="4115" y="1539"/>
                    </a:lnTo>
                    <a:lnTo>
                      <a:pt x="3971" y="1618"/>
                    </a:lnTo>
                    <a:lnTo>
                      <a:pt x="3839" y="1723"/>
                    </a:lnTo>
                    <a:lnTo>
                      <a:pt x="3576" y="1933"/>
                    </a:lnTo>
                    <a:lnTo>
                      <a:pt x="3313" y="2170"/>
                    </a:lnTo>
                    <a:lnTo>
                      <a:pt x="3064" y="2459"/>
                    </a:lnTo>
                    <a:lnTo>
                      <a:pt x="2814" y="2775"/>
                    </a:lnTo>
                    <a:lnTo>
                      <a:pt x="2577" y="3117"/>
                    </a:lnTo>
                    <a:lnTo>
                      <a:pt x="2340" y="3498"/>
                    </a:lnTo>
                    <a:lnTo>
                      <a:pt x="2117" y="3906"/>
                    </a:lnTo>
                    <a:lnTo>
                      <a:pt x="1893" y="4340"/>
                    </a:lnTo>
                    <a:lnTo>
                      <a:pt x="1683" y="4813"/>
                    </a:lnTo>
                    <a:lnTo>
                      <a:pt x="1486" y="5299"/>
                    </a:lnTo>
                    <a:lnTo>
                      <a:pt x="1302" y="5825"/>
                    </a:lnTo>
                    <a:lnTo>
                      <a:pt x="1118" y="6364"/>
                    </a:lnTo>
                    <a:lnTo>
                      <a:pt x="947" y="6943"/>
                    </a:lnTo>
                    <a:lnTo>
                      <a:pt x="789" y="7534"/>
                    </a:lnTo>
                    <a:lnTo>
                      <a:pt x="644" y="8152"/>
                    </a:lnTo>
                    <a:lnTo>
                      <a:pt x="526" y="8797"/>
                    </a:lnTo>
                    <a:lnTo>
                      <a:pt x="408" y="9454"/>
                    </a:lnTo>
                    <a:lnTo>
                      <a:pt x="303" y="10138"/>
                    </a:lnTo>
                    <a:lnTo>
                      <a:pt x="210" y="10835"/>
                    </a:lnTo>
                    <a:lnTo>
                      <a:pt x="132" y="11558"/>
                    </a:lnTo>
                    <a:lnTo>
                      <a:pt x="79" y="12294"/>
                    </a:lnTo>
                    <a:lnTo>
                      <a:pt x="40" y="13057"/>
                    </a:lnTo>
                    <a:lnTo>
                      <a:pt x="13" y="13819"/>
                    </a:lnTo>
                    <a:lnTo>
                      <a:pt x="0" y="14608"/>
                    </a:lnTo>
                    <a:lnTo>
                      <a:pt x="13" y="15397"/>
                    </a:lnTo>
                    <a:lnTo>
                      <a:pt x="40" y="16212"/>
                    </a:lnTo>
                    <a:lnTo>
                      <a:pt x="79" y="17027"/>
                    </a:lnTo>
                    <a:lnTo>
                      <a:pt x="145" y="17869"/>
                    </a:lnTo>
                    <a:lnTo>
                      <a:pt x="237" y="18710"/>
                    </a:lnTo>
                    <a:lnTo>
                      <a:pt x="342" y="19565"/>
                    </a:lnTo>
                    <a:lnTo>
                      <a:pt x="487" y="19144"/>
                    </a:lnTo>
                    <a:lnTo>
                      <a:pt x="894" y="18026"/>
                    </a:lnTo>
                    <a:lnTo>
                      <a:pt x="1170" y="17290"/>
                    </a:lnTo>
                    <a:lnTo>
                      <a:pt x="1499" y="16462"/>
                    </a:lnTo>
                    <a:lnTo>
                      <a:pt x="1867" y="15581"/>
                    </a:lnTo>
                    <a:lnTo>
                      <a:pt x="2262" y="14661"/>
                    </a:lnTo>
                    <a:lnTo>
                      <a:pt x="2682" y="13740"/>
                    </a:lnTo>
                    <a:lnTo>
                      <a:pt x="3116" y="12846"/>
                    </a:lnTo>
                    <a:lnTo>
                      <a:pt x="3340" y="12412"/>
                    </a:lnTo>
                    <a:lnTo>
                      <a:pt x="3563" y="12005"/>
                    </a:lnTo>
                    <a:lnTo>
                      <a:pt x="3787" y="11610"/>
                    </a:lnTo>
                    <a:lnTo>
                      <a:pt x="4010" y="11242"/>
                    </a:lnTo>
                    <a:lnTo>
                      <a:pt x="4247" y="10900"/>
                    </a:lnTo>
                    <a:lnTo>
                      <a:pt x="4470" y="10598"/>
                    </a:lnTo>
                    <a:lnTo>
                      <a:pt x="4694" y="10322"/>
                    </a:lnTo>
                    <a:lnTo>
                      <a:pt x="4904" y="10085"/>
                    </a:lnTo>
                    <a:lnTo>
                      <a:pt x="5128" y="9888"/>
                    </a:lnTo>
                    <a:lnTo>
                      <a:pt x="5233" y="9809"/>
                    </a:lnTo>
                    <a:lnTo>
                      <a:pt x="5338" y="9743"/>
                    </a:lnTo>
                    <a:lnTo>
                      <a:pt x="5430" y="9691"/>
                    </a:lnTo>
                    <a:lnTo>
                      <a:pt x="5535" y="9651"/>
                    </a:lnTo>
                    <a:lnTo>
                      <a:pt x="5641" y="9612"/>
                    </a:lnTo>
                    <a:lnTo>
                      <a:pt x="5733" y="9599"/>
                    </a:lnTo>
                    <a:lnTo>
                      <a:pt x="5930" y="9586"/>
                    </a:lnTo>
                    <a:lnTo>
                      <a:pt x="6127" y="9586"/>
                    </a:lnTo>
                    <a:lnTo>
                      <a:pt x="6337" y="9599"/>
                    </a:lnTo>
                    <a:lnTo>
                      <a:pt x="6548" y="9625"/>
                    </a:lnTo>
                    <a:lnTo>
                      <a:pt x="6758" y="9664"/>
                    </a:lnTo>
                    <a:lnTo>
                      <a:pt x="6968" y="9704"/>
                    </a:lnTo>
                    <a:lnTo>
                      <a:pt x="7429" y="9822"/>
                    </a:lnTo>
                    <a:lnTo>
                      <a:pt x="7889" y="9967"/>
                    </a:lnTo>
                    <a:lnTo>
                      <a:pt x="8375" y="10138"/>
                    </a:lnTo>
                    <a:lnTo>
                      <a:pt x="9427" y="10506"/>
                    </a:lnTo>
                    <a:lnTo>
                      <a:pt x="9992" y="10703"/>
                    </a:lnTo>
                    <a:lnTo>
                      <a:pt x="10584" y="10887"/>
                    </a:lnTo>
                    <a:lnTo>
                      <a:pt x="11202" y="11071"/>
                    </a:lnTo>
                    <a:lnTo>
                      <a:pt x="11846" y="11229"/>
                    </a:lnTo>
                    <a:lnTo>
                      <a:pt x="12188" y="11308"/>
                    </a:lnTo>
                    <a:lnTo>
                      <a:pt x="12530" y="11374"/>
                    </a:lnTo>
                    <a:lnTo>
                      <a:pt x="12872" y="11426"/>
                    </a:lnTo>
                    <a:lnTo>
                      <a:pt x="13240" y="11479"/>
                    </a:lnTo>
                    <a:lnTo>
                      <a:pt x="13608" y="11518"/>
                    </a:lnTo>
                    <a:lnTo>
                      <a:pt x="13976" y="11545"/>
                    </a:lnTo>
                    <a:lnTo>
                      <a:pt x="14371" y="11558"/>
                    </a:lnTo>
                    <a:lnTo>
                      <a:pt x="14765" y="11571"/>
                    </a:lnTo>
                    <a:lnTo>
                      <a:pt x="15160" y="11558"/>
                    </a:lnTo>
                    <a:lnTo>
                      <a:pt x="15541" y="11545"/>
                    </a:lnTo>
                    <a:lnTo>
                      <a:pt x="15909" y="11518"/>
                    </a:lnTo>
                    <a:lnTo>
                      <a:pt x="16264" y="11479"/>
                    </a:lnTo>
                    <a:lnTo>
                      <a:pt x="16606" y="11439"/>
                    </a:lnTo>
                    <a:lnTo>
                      <a:pt x="16948" y="11387"/>
                    </a:lnTo>
                    <a:lnTo>
                      <a:pt x="17263" y="11321"/>
                    </a:lnTo>
                    <a:lnTo>
                      <a:pt x="17579" y="11255"/>
                    </a:lnTo>
                    <a:lnTo>
                      <a:pt x="18184" y="11111"/>
                    </a:lnTo>
                    <a:lnTo>
                      <a:pt x="18749" y="10940"/>
                    </a:lnTo>
                    <a:lnTo>
                      <a:pt x="19262" y="10769"/>
                    </a:lnTo>
                    <a:lnTo>
                      <a:pt x="19748" y="10572"/>
                    </a:lnTo>
                    <a:lnTo>
                      <a:pt x="20208" y="10388"/>
                    </a:lnTo>
                    <a:lnTo>
                      <a:pt x="20629" y="10217"/>
                    </a:lnTo>
                    <a:lnTo>
                      <a:pt x="21405" y="9901"/>
                    </a:lnTo>
                    <a:lnTo>
                      <a:pt x="21747" y="9770"/>
                    </a:lnTo>
                    <a:lnTo>
                      <a:pt x="22062" y="9664"/>
                    </a:lnTo>
                    <a:lnTo>
                      <a:pt x="22220" y="9638"/>
                    </a:lnTo>
                    <a:lnTo>
                      <a:pt x="22365" y="9612"/>
                    </a:lnTo>
                    <a:lnTo>
                      <a:pt x="22509" y="9586"/>
                    </a:lnTo>
                    <a:lnTo>
                      <a:pt x="22641" y="9586"/>
                    </a:lnTo>
                    <a:lnTo>
                      <a:pt x="22720" y="9599"/>
                    </a:lnTo>
                    <a:lnTo>
                      <a:pt x="22798" y="9612"/>
                    </a:lnTo>
                    <a:lnTo>
                      <a:pt x="22877" y="9651"/>
                    </a:lnTo>
                    <a:lnTo>
                      <a:pt x="22969" y="9704"/>
                    </a:lnTo>
                    <a:lnTo>
                      <a:pt x="23153" y="9835"/>
                    </a:lnTo>
                    <a:lnTo>
                      <a:pt x="23364" y="10033"/>
                    </a:lnTo>
                    <a:lnTo>
                      <a:pt x="23574" y="10256"/>
                    </a:lnTo>
                    <a:lnTo>
                      <a:pt x="23811" y="10532"/>
                    </a:lnTo>
                    <a:lnTo>
                      <a:pt x="24061" y="10848"/>
                    </a:lnTo>
                    <a:lnTo>
                      <a:pt x="24324" y="11190"/>
                    </a:lnTo>
                    <a:lnTo>
                      <a:pt x="24600" y="11558"/>
                    </a:lnTo>
                    <a:lnTo>
                      <a:pt x="24876" y="11965"/>
                    </a:lnTo>
                    <a:lnTo>
                      <a:pt x="25454" y="12820"/>
                    </a:lnTo>
                    <a:lnTo>
                      <a:pt x="26033" y="13740"/>
                    </a:lnTo>
                    <a:lnTo>
                      <a:pt x="26611" y="14687"/>
                    </a:lnTo>
                    <a:lnTo>
                      <a:pt x="27177" y="15634"/>
                    </a:lnTo>
                    <a:lnTo>
                      <a:pt x="27703" y="16541"/>
                    </a:lnTo>
                    <a:lnTo>
                      <a:pt x="28623" y="18132"/>
                    </a:lnTo>
                    <a:lnTo>
                      <a:pt x="29254" y="19223"/>
                    </a:lnTo>
                    <a:lnTo>
                      <a:pt x="29425" y="19499"/>
                    </a:lnTo>
                    <a:lnTo>
                      <a:pt x="29478" y="19552"/>
                    </a:lnTo>
                    <a:lnTo>
                      <a:pt x="29491" y="19565"/>
                    </a:lnTo>
                    <a:lnTo>
                      <a:pt x="29491" y="18750"/>
                    </a:lnTo>
                    <a:lnTo>
                      <a:pt x="29464" y="17882"/>
                    </a:lnTo>
                    <a:lnTo>
                      <a:pt x="29425" y="16777"/>
                    </a:lnTo>
                    <a:lnTo>
                      <a:pt x="29346" y="15463"/>
                    </a:lnTo>
                    <a:lnTo>
                      <a:pt x="29293" y="14753"/>
                    </a:lnTo>
                    <a:lnTo>
                      <a:pt x="29228" y="14016"/>
                    </a:lnTo>
                    <a:lnTo>
                      <a:pt x="29149" y="13241"/>
                    </a:lnTo>
                    <a:lnTo>
                      <a:pt x="29057" y="12452"/>
                    </a:lnTo>
                    <a:lnTo>
                      <a:pt x="28938" y="11637"/>
                    </a:lnTo>
                    <a:lnTo>
                      <a:pt x="28820" y="10821"/>
                    </a:lnTo>
                    <a:lnTo>
                      <a:pt x="28676" y="10006"/>
                    </a:lnTo>
                    <a:lnTo>
                      <a:pt x="28505" y="9178"/>
                    </a:lnTo>
                    <a:lnTo>
                      <a:pt x="28321" y="8376"/>
                    </a:lnTo>
                    <a:lnTo>
                      <a:pt x="28110" y="7574"/>
                    </a:lnTo>
                    <a:lnTo>
                      <a:pt x="27887" y="6798"/>
                    </a:lnTo>
                    <a:lnTo>
                      <a:pt x="27755" y="6417"/>
                    </a:lnTo>
                    <a:lnTo>
                      <a:pt x="27624" y="6036"/>
                    </a:lnTo>
                    <a:lnTo>
                      <a:pt x="27492" y="5667"/>
                    </a:lnTo>
                    <a:lnTo>
                      <a:pt x="27348" y="5312"/>
                    </a:lnTo>
                    <a:lnTo>
                      <a:pt x="27203" y="4957"/>
                    </a:lnTo>
                    <a:lnTo>
                      <a:pt x="27045" y="4629"/>
                    </a:lnTo>
                    <a:lnTo>
                      <a:pt x="26874" y="4300"/>
                    </a:lnTo>
                    <a:lnTo>
                      <a:pt x="26703" y="3971"/>
                    </a:lnTo>
                    <a:lnTo>
                      <a:pt x="26532" y="3669"/>
                    </a:lnTo>
                    <a:lnTo>
                      <a:pt x="26348" y="3380"/>
                    </a:lnTo>
                    <a:lnTo>
                      <a:pt x="26151" y="3091"/>
                    </a:lnTo>
                    <a:lnTo>
                      <a:pt x="25941" y="2828"/>
                    </a:lnTo>
                    <a:lnTo>
                      <a:pt x="25744" y="2578"/>
                    </a:lnTo>
                    <a:lnTo>
                      <a:pt x="25520" y="2341"/>
                    </a:lnTo>
                    <a:lnTo>
                      <a:pt x="25297" y="2118"/>
                    </a:lnTo>
                    <a:lnTo>
                      <a:pt x="25060" y="1920"/>
                    </a:lnTo>
                    <a:lnTo>
                      <a:pt x="24823" y="1736"/>
                    </a:lnTo>
                    <a:lnTo>
                      <a:pt x="24573" y="1565"/>
                    </a:lnTo>
                    <a:lnTo>
                      <a:pt x="24310" y="1421"/>
                    </a:lnTo>
                    <a:lnTo>
                      <a:pt x="24047" y="1289"/>
                    </a:lnTo>
                    <a:lnTo>
                      <a:pt x="23758" y="1184"/>
                    </a:lnTo>
                    <a:lnTo>
                      <a:pt x="23482" y="1092"/>
                    </a:lnTo>
                    <a:lnTo>
                      <a:pt x="22917" y="947"/>
                    </a:lnTo>
                    <a:lnTo>
                      <a:pt x="22338" y="816"/>
                    </a:lnTo>
                    <a:lnTo>
                      <a:pt x="21733" y="698"/>
                    </a:lnTo>
                    <a:lnTo>
                      <a:pt x="21129" y="579"/>
                    </a:lnTo>
                    <a:lnTo>
                      <a:pt x="20498" y="487"/>
                    </a:lnTo>
                    <a:lnTo>
                      <a:pt x="19866" y="395"/>
                    </a:lnTo>
                    <a:lnTo>
                      <a:pt x="19222" y="303"/>
                    </a:lnTo>
                    <a:lnTo>
                      <a:pt x="18565" y="237"/>
                    </a:lnTo>
                    <a:lnTo>
                      <a:pt x="17907" y="172"/>
                    </a:lnTo>
                    <a:lnTo>
                      <a:pt x="17237" y="119"/>
                    </a:lnTo>
                    <a:lnTo>
                      <a:pt x="16580" y="80"/>
                    </a:lnTo>
                    <a:lnTo>
                      <a:pt x="15909" y="40"/>
                    </a:lnTo>
                    <a:lnTo>
                      <a:pt x="15238" y="14"/>
                    </a:lnTo>
                    <a:lnTo>
                      <a:pt x="145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9"/>
              <p:cNvSpPr/>
              <p:nvPr/>
            </p:nvSpPr>
            <p:spPr>
              <a:xfrm>
                <a:off x="4388215" y="1409402"/>
                <a:ext cx="82951" cy="130733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7193" extrusionOk="0">
                    <a:moveTo>
                      <a:pt x="2275" y="1"/>
                    </a:moveTo>
                    <a:lnTo>
                      <a:pt x="2157" y="14"/>
                    </a:lnTo>
                    <a:lnTo>
                      <a:pt x="2039" y="27"/>
                    </a:lnTo>
                    <a:lnTo>
                      <a:pt x="1934" y="40"/>
                    </a:lnTo>
                    <a:lnTo>
                      <a:pt x="1815" y="80"/>
                    </a:lnTo>
                    <a:lnTo>
                      <a:pt x="1710" y="119"/>
                    </a:lnTo>
                    <a:lnTo>
                      <a:pt x="1605" y="172"/>
                    </a:lnTo>
                    <a:lnTo>
                      <a:pt x="1487" y="224"/>
                    </a:lnTo>
                    <a:lnTo>
                      <a:pt x="1395" y="290"/>
                    </a:lnTo>
                    <a:lnTo>
                      <a:pt x="1184" y="435"/>
                    </a:lnTo>
                    <a:lnTo>
                      <a:pt x="1000" y="619"/>
                    </a:lnTo>
                    <a:lnTo>
                      <a:pt x="829" y="829"/>
                    </a:lnTo>
                    <a:lnTo>
                      <a:pt x="658" y="1052"/>
                    </a:lnTo>
                    <a:lnTo>
                      <a:pt x="514" y="1315"/>
                    </a:lnTo>
                    <a:lnTo>
                      <a:pt x="382" y="1592"/>
                    </a:lnTo>
                    <a:lnTo>
                      <a:pt x="277" y="1881"/>
                    </a:lnTo>
                    <a:lnTo>
                      <a:pt x="172" y="2196"/>
                    </a:lnTo>
                    <a:lnTo>
                      <a:pt x="93" y="2538"/>
                    </a:lnTo>
                    <a:lnTo>
                      <a:pt x="40" y="2880"/>
                    </a:lnTo>
                    <a:lnTo>
                      <a:pt x="1" y="3235"/>
                    </a:lnTo>
                    <a:lnTo>
                      <a:pt x="1" y="3603"/>
                    </a:lnTo>
                    <a:lnTo>
                      <a:pt x="1" y="3971"/>
                    </a:lnTo>
                    <a:lnTo>
                      <a:pt x="40" y="4326"/>
                    </a:lnTo>
                    <a:lnTo>
                      <a:pt x="93" y="4668"/>
                    </a:lnTo>
                    <a:lnTo>
                      <a:pt x="172" y="4997"/>
                    </a:lnTo>
                    <a:lnTo>
                      <a:pt x="277" y="5312"/>
                    </a:lnTo>
                    <a:lnTo>
                      <a:pt x="382" y="5615"/>
                    </a:lnTo>
                    <a:lnTo>
                      <a:pt x="514" y="5891"/>
                    </a:lnTo>
                    <a:lnTo>
                      <a:pt x="658" y="6141"/>
                    </a:lnTo>
                    <a:lnTo>
                      <a:pt x="829" y="6377"/>
                    </a:lnTo>
                    <a:lnTo>
                      <a:pt x="1000" y="6588"/>
                    </a:lnTo>
                    <a:lnTo>
                      <a:pt x="1184" y="6759"/>
                    </a:lnTo>
                    <a:lnTo>
                      <a:pt x="1395" y="6916"/>
                    </a:lnTo>
                    <a:lnTo>
                      <a:pt x="1487" y="6982"/>
                    </a:lnTo>
                    <a:lnTo>
                      <a:pt x="1605" y="7035"/>
                    </a:lnTo>
                    <a:lnTo>
                      <a:pt x="1710" y="7087"/>
                    </a:lnTo>
                    <a:lnTo>
                      <a:pt x="1815" y="7127"/>
                    </a:lnTo>
                    <a:lnTo>
                      <a:pt x="1934" y="7153"/>
                    </a:lnTo>
                    <a:lnTo>
                      <a:pt x="2039" y="7179"/>
                    </a:lnTo>
                    <a:lnTo>
                      <a:pt x="2157" y="7193"/>
                    </a:lnTo>
                    <a:lnTo>
                      <a:pt x="2394" y="7193"/>
                    </a:lnTo>
                    <a:lnTo>
                      <a:pt x="2512" y="7179"/>
                    </a:lnTo>
                    <a:lnTo>
                      <a:pt x="2630" y="7153"/>
                    </a:lnTo>
                    <a:lnTo>
                      <a:pt x="2736" y="7127"/>
                    </a:lnTo>
                    <a:lnTo>
                      <a:pt x="2854" y="7087"/>
                    </a:lnTo>
                    <a:lnTo>
                      <a:pt x="2959" y="7035"/>
                    </a:lnTo>
                    <a:lnTo>
                      <a:pt x="3064" y="6982"/>
                    </a:lnTo>
                    <a:lnTo>
                      <a:pt x="3169" y="6916"/>
                    </a:lnTo>
                    <a:lnTo>
                      <a:pt x="3367" y="6759"/>
                    </a:lnTo>
                    <a:lnTo>
                      <a:pt x="3551" y="6588"/>
                    </a:lnTo>
                    <a:lnTo>
                      <a:pt x="3735" y="6377"/>
                    </a:lnTo>
                    <a:lnTo>
                      <a:pt x="3893" y="6141"/>
                    </a:lnTo>
                    <a:lnTo>
                      <a:pt x="4037" y="5891"/>
                    </a:lnTo>
                    <a:lnTo>
                      <a:pt x="4169" y="5615"/>
                    </a:lnTo>
                    <a:lnTo>
                      <a:pt x="4287" y="5312"/>
                    </a:lnTo>
                    <a:lnTo>
                      <a:pt x="4379" y="4997"/>
                    </a:lnTo>
                    <a:lnTo>
                      <a:pt x="4458" y="4668"/>
                    </a:lnTo>
                    <a:lnTo>
                      <a:pt x="4511" y="4326"/>
                    </a:lnTo>
                    <a:lnTo>
                      <a:pt x="4550" y="3971"/>
                    </a:lnTo>
                    <a:lnTo>
                      <a:pt x="4563" y="3603"/>
                    </a:lnTo>
                    <a:lnTo>
                      <a:pt x="4550" y="3235"/>
                    </a:lnTo>
                    <a:lnTo>
                      <a:pt x="4511" y="2880"/>
                    </a:lnTo>
                    <a:lnTo>
                      <a:pt x="4458" y="2538"/>
                    </a:lnTo>
                    <a:lnTo>
                      <a:pt x="4379" y="2196"/>
                    </a:lnTo>
                    <a:lnTo>
                      <a:pt x="4287" y="1881"/>
                    </a:lnTo>
                    <a:lnTo>
                      <a:pt x="4169" y="1592"/>
                    </a:lnTo>
                    <a:lnTo>
                      <a:pt x="4037" y="1315"/>
                    </a:lnTo>
                    <a:lnTo>
                      <a:pt x="3893" y="1052"/>
                    </a:lnTo>
                    <a:lnTo>
                      <a:pt x="3735" y="829"/>
                    </a:lnTo>
                    <a:lnTo>
                      <a:pt x="3551" y="619"/>
                    </a:lnTo>
                    <a:lnTo>
                      <a:pt x="3367" y="435"/>
                    </a:lnTo>
                    <a:lnTo>
                      <a:pt x="3169" y="290"/>
                    </a:lnTo>
                    <a:lnTo>
                      <a:pt x="3064" y="224"/>
                    </a:lnTo>
                    <a:lnTo>
                      <a:pt x="2959" y="172"/>
                    </a:lnTo>
                    <a:lnTo>
                      <a:pt x="2854" y="119"/>
                    </a:lnTo>
                    <a:lnTo>
                      <a:pt x="2736" y="80"/>
                    </a:lnTo>
                    <a:lnTo>
                      <a:pt x="2630" y="40"/>
                    </a:lnTo>
                    <a:lnTo>
                      <a:pt x="2512" y="27"/>
                    </a:lnTo>
                    <a:lnTo>
                      <a:pt x="2394" y="14"/>
                    </a:lnTo>
                    <a:lnTo>
                      <a:pt x="2275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9"/>
              <p:cNvSpPr/>
              <p:nvPr/>
            </p:nvSpPr>
            <p:spPr>
              <a:xfrm>
                <a:off x="4923764" y="1409402"/>
                <a:ext cx="82933" cy="130733"/>
              </a:xfrm>
              <a:custGeom>
                <a:avLst/>
                <a:gdLst/>
                <a:ahLst/>
                <a:cxnLst/>
                <a:rect l="l" t="t" r="r" b="b"/>
                <a:pathLst>
                  <a:path w="4563" h="7193" extrusionOk="0">
                    <a:moveTo>
                      <a:pt x="2275" y="1"/>
                    </a:moveTo>
                    <a:lnTo>
                      <a:pt x="2156" y="14"/>
                    </a:lnTo>
                    <a:lnTo>
                      <a:pt x="2051" y="27"/>
                    </a:lnTo>
                    <a:lnTo>
                      <a:pt x="1933" y="40"/>
                    </a:lnTo>
                    <a:lnTo>
                      <a:pt x="1815" y="80"/>
                    </a:lnTo>
                    <a:lnTo>
                      <a:pt x="1709" y="119"/>
                    </a:lnTo>
                    <a:lnTo>
                      <a:pt x="1604" y="172"/>
                    </a:lnTo>
                    <a:lnTo>
                      <a:pt x="1499" y="224"/>
                    </a:lnTo>
                    <a:lnTo>
                      <a:pt x="1394" y="290"/>
                    </a:lnTo>
                    <a:lnTo>
                      <a:pt x="1197" y="435"/>
                    </a:lnTo>
                    <a:lnTo>
                      <a:pt x="999" y="619"/>
                    </a:lnTo>
                    <a:lnTo>
                      <a:pt x="828" y="829"/>
                    </a:lnTo>
                    <a:lnTo>
                      <a:pt x="671" y="1052"/>
                    </a:lnTo>
                    <a:lnTo>
                      <a:pt x="513" y="1315"/>
                    </a:lnTo>
                    <a:lnTo>
                      <a:pt x="381" y="1592"/>
                    </a:lnTo>
                    <a:lnTo>
                      <a:pt x="276" y="1881"/>
                    </a:lnTo>
                    <a:lnTo>
                      <a:pt x="171" y="2196"/>
                    </a:lnTo>
                    <a:lnTo>
                      <a:pt x="92" y="2538"/>
                    </a:lnTo>
                    <a:lnTo>
                      <a:pt x="40" y="2880"/>
                    </a:lnTo>
                    <a:lnTo>
                      <a:pt x="13" y="3235"/>
                    </a:lnTo>
                    <a:lnTo>
                      <a:pt x="0" y="3603"/>
                    </a:lnTo>
                    <a:lnTo>
                      <a:pt x="13" y="3971"/>
                    </a:lnTo>
                    <a:lnTo>
                      <a:pt x="40" y="4326"/>
                    </a:lnTo>
                    <a:lnTo>
                      <a:pt x="92" y="4668"/>
                    </a:lnTo>
                    <a:lnTo>
                      <a:pt x="171" y="4997"/>
                    </a:lnTo>
                    <a:lnTo>
                      <a:pt x="276" y="5312"/>
                    </a:lnTo>
                    <a:lnTo>
                      <a:pt x="381" y="5615"/>
                    </a:lnTo>
                    <a:lnTo>
                      <a:pt x="513" y="5891"/>
                    </a:lnTo>
                    <a:lnTo>
                      <a:pt x="671" y="6141"/>
                    </a:lnTo>
                    <a:lnTo>
                      <a:pt x="828" y="6377"/>
                    </a:lnTo>
                    <a:lnTo>
                      <a:pt x="999" y="6588"/>
                    </a:lnTo>
                    <a:lnTo>
                      <a:pt x="1197" y="6759"/>
                    </a:lnTo>
                    <a:lnTo>
                      <a:pt x="1394" y="6916"/>
                    </a:lnTo>
                    <a:lnTo>
                      <a:pt x="1499" y="6982"/>
                    </a:lnTo>
                    <a:lnTo>
                      <a:pt x="1604" y="7035"/>
                    </a:lnTo>
                    <a:lnTo>
                      <a:pt x="1709" y="7087"/>
                    </a:lnTo>
                    <a:lnTo>
                      <a:pt x="1815" y="7127"/>
                    </a:lnTo>
                    <a:lnTo>
                      <a:pt x="1933" y="7153"/>
                    </a:lnTo>
                    <a:lnTo>
                      <a:pt x="2051" y="7179"/>
                    </a:lnTo>
                    <a:lnTo>
                      <a:pt x="2156" y="7193"/>
                    </a:lnTo>
                    <a:lnTo>
                      <a:pt x="2393" y="7193"/>
                    </a:lnTo>
                    <a:lnTo>
                      <a:pt x="2511" y="7179"/>
                    </a:lnTo>
                    <a:lnTo>
                      <a:pt x="2630" y="7153"/>
                    </a:lnTo>
                    <a:lnTo>
                      <a:pt x="2735" y="7127"/>
                    </a:lnTo>
                    <a:lnTo>
                      <a:pt x="2853" y="7087"/>
                    </a:lnTo>
                    <a:lnTo>
                      <a:pt x="2958" y="7035"/>
                    </a:lnTo>
                    <a:lnTo>
                      <a:pt x="3064" y="6982"/>
                    </a:lnTo>
                    <a:lnTo>
                      <a:pt x="3169" y="6916"/>
                    </a:lnTo>
                    <a:lnTo>
                      <a:pt x="3366" y="6759"/>
                    </a:lnTo>
                    <a:lnTo>
                      <a:pt x="3550" y="6588"/>
                    </a:lnTo>
                    <a:lnTo>
                      <a:pt x="3734" y="6377"/>
                    </a:lnTo>
                    <a:lnTo>
                      <a:pt x="3892" y="6141"/>
                    </a:lnTo>
                    <a:lnTo>
                      <a:pt x="4036" y="5891"/>
                    </a:lnTo>
                    <a:lnTo>
                      <a:pt x="4168" y="5615"/>
                    </a:lnTo>
                    <a:lnTo>
                      <a:pt x="4286" y="5312"/>
                    </a:lnTo>
                    <a:lnTo>
                      <a:pt x="4378" y="4997"/>
                    </a:lnTo>
                    <a:lnTo>
                      <a:pt x="4457" y="4668"/>
                    </a:lnTo>
                    <a:lnTo>
                      <a:pt x="4510" y="4326"/>
                    </a:lnTo>
                    <a:lnTo>
                      <a:pt x="4549" y="3971"/>
                    </a:lnTo>
                    <a:lnTo>
                      <a:pt x="4562" y="3603"/>
                    </a:lnTo>
                    <a:lnTo>
                      <a:pt x="4549" y="3235"/>
                    </a:lnTo>
                    <a:lnTo>
                      <a:pt x="4510" y="2880"/>
                    </a:lnTo>
                    <a:lnTo>
                      <a:pt x="4457" y="2538"/>
                    </a:lnTo>
                    <a:lnTo>
                      <a:pt x="4378" y="2196"/>
                    </a:lnTo>
                    <a:lnTo>
                      <a:pt x="4286" y="1881"/>
                    </a:lnTo>
                    <a:lnTo>
                      <a:pt x="4168" y="1592"/>
                    </a:lnTo>
                    <a:lnTo>
                      <a:pt x="4036" y="1315"/>
                    </a:lnTo>
                    <a:lnTo>
                      <a:pt x="3892" y="1052"/>
                    </a:lnTo>
                    <a:lnTo>
                      <a:pt x="3734" y="829"/>
                    </a:lnTo>
                    <a:lnTo>
                      <a:pt x="3550" y="619"/>
                    </a:lnTo>
                    <a:lnTo>
                      <a:pt x="3366" y="435"/>
                    </a:lnTo>
                    <a:lnTo>
                      <a:pt x="3169" y="290"/>
                    </a:lnTo>
                    <a:lnTo>
                      <a:pt x="3064" y="224"/>
                    </a:lnTo>
                    <a:lnTo>
                      <a:pt x="2958" y="172"/>
                    </a:lnTo>
                    <a:lnTo>
                      <a:pt x="2853" y="119"/>
                    </a:lnTo>
                    <a:lnTo>
                      <a:pt x="2735" y="80"/>
                    </a:lnTo>
                    <a:lnTo>
                      <a:pt x="2630" y="40"/>
                    </a:lnTo>
                    <a:lnTo>
                      <a:pt x="2511" y="27"/>
                    </a:lnTo>
                    <a:lnTo>
                      <a:pt x="2393" y="14"/>
                    </a:lnTo>
                    <a:lnTo>
                      <a:pt x="2275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9"/>
              <p:cNvSpPr/>
              <p:nvPr/>
            </p:nvSpPr>
            <p:spPr>
              <a:xfrm>
                <a:off x="4554069" y="1869667"/>
                <a:ext cx="142910" cy="315209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17343" extrusionOk="0">
                    <a:moveTo>
                      <a:pt x="3524" y="0"/>
                    </a:moveTo>
                    <a:lnTo>
                      <a:pt x="0" y="9953"/>
                    </a:lnTo>
                    <a:lnTo>
                      <a:pt x="4260" y="10151"/>
                    </a:lnTo>
                    <a:lnTo>
                      <a:pt x="1657" y="11189"/>
                    </a:lnTo>
                    <a:lnTo>
                      <a:pt x="7863" y="17342"/>
                    </a:lnTo>
                    <a:lnTo>
                      <a:pt x="3524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9"/>
              <p:cNvSpPr/>
              <p:nvPr/>
            </p:nvSpPr>
            <p:spPr>
              <a:xfrm>
                <a:off x="4696967" y="1869667"/>
                <a:ext cx="143637" cy="315209"/>
              </a:xfrm>
              <a:custGeom>
                <a:avLst/>
                <a:gdLst/>
                <a:ahLst/>
                <a:cxnLst/>
                <a:rect l="l" t="t" r="r" b="b"/>
                <a:pathLst>
                  <a:path w="7903" h="17343" extrusionOk="0">
                    <a:moveTo>
                      <a:pt x="4379" y="0"/>
                    </a:moveTo>
                    <a:lnTo>
                      <a:pt x="1" y="17342"/>
                    </a:lnTo>
                    <a:lnTo>
                      <a:pt x="6246" y="11189"/>
                    </a:lnTo>
                    <a:lnTo>
                      <a:pt x="3656" y="10151"/>
                    </a:lnTo>
                    <a:lnTo>
                      <a:pt x="7903" y="9953"/>
                    </a:lnTo>
                    <a:lnTo>
                      <a:pt x="4379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9"/>
              <p:cNvSpPr/>
              <p:nvPr/>
            </p:nvSpPr>
            <p:spPr>
              <a:xfrm>
                <a:off x="4618120" y="1819483"/>
                <a:ext cx="158450" cy="50199"/>
              </a:xfrm>
              <a:custGeom>
                <a:avLst/>
                <a:gdLst/>
                <a:ahLst/>
                <a:cxnLst/>
                <a:rect l="l" t="t" r="r" b="b"/>
                <a:pathLst>
                  <a:path w="8718" h="2762" extrusionOk="0">
                    <a:moveTo>
                      <a:pt x="4339" y="0"/>
                    </a:moveTo>
                    <a:lnTo>
                      <a:pt x="0" y="2761"/>
                    </a:lnTo>
                    <a:lnTo>
                      <a:pt x="8717" y="2761"/>
                    </a:lnTo>
                    <a:lnTo>
                      <a:pt x="4339" y="0"/>
                    </a:lnTo>
                    <a:close/>
                  </a:path>
                </a:pathLst>
              </a:custGeom>
              <a:solidFill>
                <a:srgbClr val="00B3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9"/>
              <p:cNvSpPr/>
              <p:nvPr/>
            </p:nvSpPr>
            <p:spPr>
              <a:xfrm>
                <a:off x="4029279" y="3270507"/>
                <a:ext cx="319280" cy="135040"/>
              </a:xfrm>
              <a:custGeom>
                <a:avLst/>
                <a:gdLst/>
                <a:ahLst/>
                <a:cxnLst/>
                <a:rect l="l" t="t" r="r" b="b"/>
                <a:pathLst>
                  <a:path w="17567" h="7430" extrusionOk="0">
                    <a:moveTo>
                      <a:pt x="790" y="1"/>
                    </a:moveTo>
                    <a:lnTo>
                      <a:pt x="711" y="14"/>
                    </a:lnTo>
                    <a:lnTo>
                      <a:pt x="632" y="27"/>
                    </a:lnTo>
                    <a:lnTo>
                      <a:pt x="487" y="67"/>
                    </a:lnTo>
                    <a:lnTo>
                      <a:pt x="343" y="146"/>
                    </a:lnTo>
                    <a:lnTo>
                      <a:pt x="224" y="238"/>
                    </a:lnTo>
                    <a:lnTo>
                      <a:pt x="132" y="356"/>
                    </a:lnTo>
                    <a:lnTo>
                      <a:pt x="53" y="487"/>
                    </a:lnTo>
                    <a:lnTo>
                      <a:pt x="14" y="645"/>
                    </a:lnTo>
                    <a:lnTo>
                      <a:pt x="1" y="724"/>
                    </a:lnTo>
                    <a:lnTo>
                      <a:pt x="1" y="803"/>
                    </a:lnTo>
                    <a:lnTo>
                      <a:pt x="1" y="6627"/>
                    </a:lnTo>
                    <a:lnTo>
                      <a:pt x="1" y="6719"/>
                    </a:lnTo>
                    <a:lnTo>
                      <a:pt x="14" y="6798"/>
                    </a:lnTo>
                    <a:lnTo>
                      <a:pt x="53" y="6943"/>
                    </a:lnTo>
                    <a:lnTo>
                      <a:pt x="132" y="7074"/>
                    </a:lnTo>
                    <a:lnTo>
                      <a:pt x="224" y="7193"/>
                    </a:lnTo>
                    <a:lnTo>
                      <a:pt x="343" y="7285"/>
                    </a:lnTo>
                    <a:lnTo>
                      <a:pt x="487" y="7364"/>
                    </a:lnTo>
                    <a:lnTo>
                      <a:pt x="632" y="7416"/>
                    </a:lnTo>
                    <a:lnTo>
                      <a:pt x="711" y="7416"/>
                    </a:lnTo>
                    <a:lnTo>
                      <a:pt x="790" y="7429"/>
                    </a:lnTo>
                    <a:lnTo>
                      <a:pt x="869" y="7416"/>
                    </a:lnTo>
                    <a:lnTo>
                      <a:pt x="947" y="7416"/>
                    </a:lnTo>
                    <a:lnTo>
                      <a:pt x="1092" y="7364"/>
                    </a:lnTo>
                    <a:lnTo>
                      <a:pt x="1237" y="7285"/>
                    </a:lnTo>
                    <a:lnTo>
                      <a:pt x="1355" y="7193"/>
                    </a:lnTo>
                    <a:lnTo>
                      <a:pt x="1447" y="7074"/>
                    </a:lnTo>
                    <a:lnTo>
                      <a:pt x="1526" y="6943"/>
                    </a:lnTo>
                    <a:lnTo>
                      <a:pt x="1565" y="6798"/>
                    </a:lnTo>
                    <a:lnTo>
                      <a:pt x="1579" y="6719"/>
                    </a:lnTo>
                    <a:lnTo>
                      <a:pt x="1579" y="6627"/>
                    </a:lnTo>
                    <a:lnTo>
                      <a:pt x="1579" y="1592"/>
                    </a:lnTo>
                    <a:lnTo>
                      <a:pt x="15975" y="1592"/>
                    </a:lnTo>
                    <a:lnTo>
                      <a:pt x="15975" y="6627"/>
                    </a:lnTo>
                    <a:lnTo>
                      <a:pt x="15975" y="6719"/>
                    </a:lnTo>
                    <a:lnTo>
                      <a:pt x="15989" y="6798"/>
                    </a:lnTo>
                    <a:lnTo>
                      <a:pt x="16041" y="6943"/>
                    </a:lnTo>
                    <a:lnTo>
                      <a:pt x="16107" y="7074"/>
                    </a:lnTo>
                    <a:lnTo>
                      <a:pt x="16212" y="7193"/>
                    </a:lnTo>
                    <a:lnTo>
                      <a:pt x="16317" y="7285"/>
                    </a:lnTo>
                    <a:lnTo>
                      <a:pt x="16462" y="7364"/>
                    </a:lnTo>
                    <a:lnTo>
                      <a:pt x="16607" y="7416"/>
                    </a:lnTo>
                    <a:lnTo>
                      <a:pt x="16685" y="7416"/>
                    </a:lnTo>
                    <a:lnTo>
                      <a:pt x="16764" y="7429"/>
                    </a:lnTo>
                    <a:lnTo>
                      <a:pt x="16843" y="7416"/>
                    </a:lnTo>
                    <a:lnTo>
                      <a:pt x="16922" y="7416"/>
                    </a:lnTo>
                    <a:lnTo>
                      <a:pt x="17080" y="7364"/>
                    </a:lnTo>
                    <a:lnTo>
                      <a:pt x="17211" y="7285"/>
                    </a:lnTo>
                    <a:lnTo>
                      <a:pt x="17330" y="7193"/>
                    </a:lnTo>
                    <a:lnTo>
                      <a:pt x="17422" y="7074"/>
                    </a:lnTo>
                    <a:lnTo>
                      <a:pt x="17501" y="6943"/>
                    </a:lnTo>
                    <a:lnTo>
                      <a:pt x="17540" y="6798"/>
                    </a:lnTo>
                    <a:lnTo>
                      <a:pt x="17553" y="6719"/>
                    </a:lnTo>
                    <a:lnTo>
                      <a:pt x="17566" y="6627"/>
                    </a:lnTo>
                    <a:lnTo>
                      <a:pt x="17566" y="803"/>
                    </a:lnTo>
                    <a:lnTo>
                      <a:pt x="17553" y="724"/>
                    </a:lnTo>
                    <a:lnTo>
                      <a:pt x="17540" y="645"/>
                    </a:lnTo>
                    <a:lnTo>
                      <a:pt x="17501" y="487"/>
                    </a:lnTo>
                    <a:lnTo>
                      <a:pt x="17422" y="356"/>
                    </a:lnTo>
                    <a:lnTo>
                      <a:pt x="17330" y="238"/>
                    </a:lnTo>
                    <a:lnTo>
                      <a:pt x="17211" y="146"/>
                    </a:lnTo>
                    <a:lnTo>
                      <a:pt x="17080" y="67"/>
                    </a:lnTo>
                    <a:lnTo>
                      <a:pt x="16922" y="27"/>
                    </a:lnTo>
                    <a:lnTo>
                      <a:pt x="16843" y="14"/>
                    </a:lnTo>
                    <a:lnTo>
                      <a:pt x="167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9"/>
              <p:cNvSpPr/>
              <p:nvPr/>
            </p:nvSpPr>
            <p:spPr>
              <a:xfrm>
                <a:off x="3826637" y="3367529"/>
                <a:ext cx="724310" cy="496341"/>
              </a:xfrm>
              <a:custGeom>
                <a:avLst/>
                <a:gdLst/>
                <a:ahLst/>
                <a:cxnLst/>
                <a:rect l="l" t="t" r="r" b="b"/>
                <a:pathLst>
                  <a:path w="39852" h="27309" extrusionOk="0">
                    <a:moveTo>
                      <a:pt x="4247" y="1"/>
                    </a:moveTo>
                    <a:lnTo>
                      <a:pt x="4037" y="14"/>
                    </a:lnTo>
                    <a:lnTo>
                      <a:pt x="3813" y="27"/>
                    </a:lnTo>
                    <a:lnTo>
                      <a:pt x="3603" y="54"/>
                    </a:lnTo>
                    <a:lnTo>
                      <a:pt x="3393" y="93"/>
                    </a:lnTo>
                    <a:lnTo>
                      <a:pt x="3195" y="146"/>
                    </a:lnTo>
                    <a:lnTo>
                      <a:pt x="2985" y="198"/>
                    </a:lnTo>
                    <a:lnTo>
                      <a:pt x="2788" y="264"/>
                    </a:lnTo>
                    <a:lnTo>
                      <a:pt x="2604" y="343"/>
                    </a:lnTo>
                    <a:lnTo>
                      <a:pt x="2407" y="422"/>
                    </a:lnTo>
                    <a:lnTo>
                      <a:pt x="2236" y="514"/>
                    </a:lnTo>
                    <a:lnTo>
                      <a:pt x="2052" y="619"/>
                    </a:lnTo>
                    <a:lnTo>
                      <a:pt x="1881" y="737"/>
                    </a:lnTo>
                    <a:lnTo>
                      <a:pt x="1710" y="856"/>
                    </a:lnTo>
                    <a:lnTo>
                      <a:pt x="1552" y="974"/>
                    </a:lnTo>
                    <a:lnTo>
                      <a:pt x="1394" y="1105"/>
                    </a:lnTo>
                    <a:lnTo>
                      <a:pt x="1250" y="1250"/>
                    </a:lnTo>
                    <a:lnTo>
                      <a:pt x="1105" y="1395"/>
                    </a:lnTo>
                    <a:lnTo>
                      <a:pt x="973" y="1552"/>
                    </a:lnTo>
                    <a:lnTo>
                      <a:pt x="855" y="1710"/>
                    </a:lnTo>
                    <a:lnTo>
                      <a:pt x="737" y="1881"/>
                    </a:lnTo>
                    <a:lnTo>
                      <a:pt x="618" y="2052"/>
                    </a:lnTo>
                    <a:lnTo>
                      <a:pt x="513" y="2223"/>
                    </a:lnTo>
                    <a:lnTo>
                      <a:pt x="421" y="2407"/>
                    </a:lnTo>
                    <a:lnTo>
                      <a:pt x="342" y="2604"/>
                    </a:lnTo>
                    <a:lnTo>
                      <a:pt x="263" y="2788"/>
                    </a:lnTo>
                    <a:lnTo>
                      <a:pt x="198" y="2985"/>
                    </a:lnTo>
                    <a:lnTo>
                      <a:pt x="145" y="3196"/>
                    </a:lnTo>
                    <a:lnTo>
                      <a:pt x="92" y="3393"/>
                    </a:lnTo>
                    <a:lnTo>
                      <a:pt x="53" y="3603"/>
                    </a:lnTo>
                    <a:lnTo>
                      <a:pt x="27" y="3814"/>
                    </a:lnTo>
                    <a:lnTo>
                      <a:pt x="14" y="4037"/>
                    </a:lnTo>
                    <a:lnTo>
                      <a:pt x="0" y="4248"/>
                    </a:lnTo>
                    <a:lnTo>
                      <a:pt x="0" y="23062"/>
                    </a:lnTo>
                    <a:lnTo>
                      <a:pt x="14" y="23286"/>
                    </a:lnTo>
                    <a:lnTo>
                      <a:pt x="27" y="23496"/>
                    </a:lnTo>
                    <a:lnTo>
                      <a:pt x="53" y="23706"/>
                    </a:lnTo>
                    <a:lnTo>
                      <a:pt x="92" y="23917"/>
                    </a:lnTo>
                    <a:lnTo>
                      <a:pt x="145" y="24127"/>
                    </a:lnTo>
                    <a:lnTo>
                      <a:pt x="198" y="24324"/>
                    </a:lnTo>
                    <a:lnTo>
                      <a:pt x="263" y="24522"/>
                    </a:lnTo>
                    <a:lnTo>
                      <a:pt x="342" y="24719"/>
                    </a:lnTo>
                    <a:lnTo>
                      <a:pt x="421" y="24903"/>
                    </a:lnTo>
                    <a:lnTo>
                      <a:pt x="513" y="25087"/>
                    </a:lnTo>
                    <a:lnTo>
                      <a:pt x="618" y="25258"/>
                    </a:lnTo>
                    <a:lnTo>
                      <a:pt x="737" y="25442"/>
                    </a:lnTo>
                    <a:lnTo>
                      <a:pt x="855" y="25600"/>
                    </a:lnTo>
                    <a:lnTo>
                      <a:pt x="973" y="25758"/>
                    </a:lnTo>
                    <a:lnTo>
                      <a:pt x="1105" y="25915"/>
                    </a:lnTo>
                    <a:lnTo>
                      <a:pt x="1250" y="26060"/>
                    </a:lnTo>
                    <a:lnTo>
                      <a:pt x="1394" y="26205"/>
                    </a:lnTo>
                    <a:lnTo>
                      <a:pt x="1552" y="26336"/>
                    </a:lnTo>
                    <a:lnTo>
                      <a:pt x="1710" y="26468"/>
                    </a:lnTo>
                    <a:lnTo>
                      <a:pt x="1881" y="26586"/>
                    </a:lnTo>
                    <a:lnTo>
                      <a:pt x="2052" y="26691"/>
                    </a:lnTo>
                    <a:lnTo>
                      <a:pt x="2236" y="26796"/>
                    </a:lnTo>
                    <a:lnTo>
                      <a:pt x="2407" y="26888"/>
                    </a:lnTo>
                    <a:lnTo>
                      <a:pt x="2604" y="26980"/>
                    </a:lnTo>
                    <a:lnTo>
                      <a:pt x="2788" y="27046"/>
                    </a:lnTo>
                    <a:lnTo>
                      <a:pt x="2985" y="27112"/>
                    </a:lnTo>
                    <a:lnTo>
                      <a:pt x="3195" y="27177"/>
                    </a:lnTo>
                    <a:lnTo>
                      <a:pt x="3393" y="27217"/>
                    </a:lnTo>
                    <a:lnTo>
                      <a:pt x="3603" y="27256"/>
                    </a:lnTo>
                    <a:lnTo>
                      <a:pt x="3813" y="27283"/>
                    </a:lnTo>
                    <a:lnTo>
                      <a:pt x="4037" y="27309"/>
                    </a:lnTo>
                    <a:lnTo>
                      <a:pt x="35815" y="27309"/>
                    </a:lnTo>
                    <a:lnTo>
                      <a:pt x="36039" y="27283"/>
                    </a:lnTo>
                    <a:lnTo>
                      <a:pt x="36249" y="27256"/>
                    </a:lnTo>
                    <a:lnTo>
                      <a:pt x="36459" y="27217"/>
                    </a:lnTo>
                    <a:lnTo>
                      <a:pt x="36657" y="27177"/>
                    </a:lnTo>
                    <a:lnTo>
                      <a:pt x="36867" y="27112"/>
                    </a:lnTo>
                    <a:lnTo>
                      <a:pt x="37064" y="27046"/>
                    </a:lnTo>
                    <a:lnTo>
                      <a:pt x="37248" y="26980"/>
                    </a:lnTo>
                    <a:lnTo>
                      <a:pt x="37445" y="26888"/>
                    </a:lnTo>
                    <a:lnTo>
                      <a:pt x="37630" y="26796"/>
                    </a:lnTo>
                    <a:lnTo>
                      <a:pt x="37800" y="26691"/>
                    </a:lnTo>
                    <a:lnTo>
                      <a:pt x="37971" y="26586"/>
                    </a:lnTo>
                    <a:lnTo>
                      <a:pt x="38142" y="26468"/>
                    </a:lnTo>
                    <a:lnTo>
                      <a:pt x="38300" y="26336"/>
                    </a:lnTo>
                    <a:lnTo>
                      <a:pt x="38458" y="26205"/>
                    </a:lnTo>
                    <a:lnTo>
                      <a:pt x="38602" y="26060"/>
                    </a:lnTo>
                    <a:lnTo>
                      <a:pt x="38747" y="25915"/>
                    </a:lnTo>
                    <a:lnTo>
                      <a:pt x="38879" y="25758"/>
                    </a:lnTo>
                    <a:lnTo>
                      <a:pt x="39010" y="25600"/>
                    </a:lnTo>
                    <a:lnTo>
                      <a:pt x="39128" y="25442"/>
                    </a:lnTo>
                    <a:lnTo>
                      <a:pt x="39234" y="25258"/>
                    </a:lnTo>
                    <a:lnTo>
                      <a:pt x="39339" y="25087"/>
                    </a:lnTo>
                    <a:lnTo>
                      <a:pt x="39431" y="24903"/>
                    </a:lnTo>
                    <a:lnTo>
                      <a:pt x="39510" y="24719"/>
                    </a:lnTo>
                    <a:lnTo>
                      <a:pt x="39589" y="24522"/>
                    </a:lnTo>
                    <a:lnTo>
                      <a:pt x="39654" y="24324"/>
                    </a:lnTo>
                    <a:lnTo>
                      <a:pt x="39720" y="24127"/>
                    </a:lnTo>
                    <a:lnTo>
                      <a:pt x="39759" y="23917"/>
                    </a:lnTo>
                    <a:lnTo>
                      <a:pt x="39799" y="23706"/>
                    </a:lnTo>
                    <a:lnTo>
                      <a:pt x="39825" y="23496"/>
                    </a:lnTo>
                    <a:lnTo>
                      <a:pt x="39838" y="23286"/>
                    </a:lnTo>
                    <a:lnTo>
                      <a:pt x="39852" y="23062"/>
                    </a:lnTo>
                    <a:lnTo>
                      <a:pt x="39852" y="4248"/>
                    </a:lnTo>
                    <a:lnTo>
                      <a:pt x="39838" y="4037"/>
                    </a:lnTo>
                    <a:lnTo>
                      <a:pt x="39825" y="3814"/>
                    </a:lnTo>
                    <a:lnTo>
                      <a:pt x="39799" y="3603"/>
                    </a:lnTo>
                    <a:lnTo>
                      <a:pt x="39759" y="3393"/>
                    </a:lnTo>
                    <a:lnTo>
                      <a:pt x="39720" y="3196"/>
                    </a:lnTo>
                    <a:lnTo>
                      <a:pt x="39654" y="2985"/>
                    </a:lnTo>
                    <a:lnTo>
                      <a:pt x="39589" y="2788"/>
                    </a:lnTo>
                    <a:lnTo>
                      <a:pt x="39510" y="2604"/>
                    </a:lnTo>
                    <a:lnTo>
                      <a:pt x="39431" y="2407"/>
                    </a:lnTo>
                    <a:lnTo>
                      <a:pt x="39339" y="2223"/>
                    </a:lnTo>
                    <a:lnTo>
                      <a:pt x="39234" y="2052"/>
                    </a:lnTo>
                    <a:lnTo>
                      <a:pt x="39128" y="1881"/>
                    </a:lnTo>
                    <a:lnTo>
                      <a:pt x="39010" y="1710"/>
                    </a:lnTo>
                    <a:lnTo>
                      <a:pt x="38879" y="1552"/>
                    </a:lnTo>
                    <a:lnTo>
                      <a:pt x="38747" y="1395"/>
                    </a:lnTo>
                    <a:lnTo>
                      <a:pt x="38602" y="1250"/>
                    </a:lnTo>
                    <a:lnTo>
                      <a:pt x="38458" y="1105"/>
                    </a:lnTo>
                    <a:lnTo>
                      <a:pt x="38300" y="974"/>
                    </a:lnTo>
                    <a:lnTo>
                      <a:pt x="38142" y="856"/>
                    </a:lnTo>
                    <a:lnTo>
                      <a:pt x="37971" y="737"/>
                    </a:lnTo>
                    <a:lnTo>
                      <a:pt x="37800" y="619"/>
                    </a:lnTo>
                    <a:lnTo>
                      <a:pt x="37630" y="514"/>
                    </a:lnTo>
                    <a:lnTo>
                      <a:pt x="37445" y="422"/>
                    </a:lnTo>
                    <a:lnTo>
                      <a:pt x="37248" y="343"/>
                    </a:lnTo>
                    <a:lnTo>
                      <a:pt x="37064" y="264"/>
                    </a:lnTo>
                    <a:lnTo>
                      <a:pt x="36867" y="198"/>
                    </a:lnTo>
                    <a:lnTo>
                      <a:pt x="36657" y="146"/>
                    </a:lnTo>
                    <a:lnTo>
                      <a:pt x="36459" y="93"/>
                    </a:lnTo>
                    <a:lnTo>
                      <a:pt x="36249" y="54"/>
                    </a:lnTo>
                    <a:lnTo>
                      <a:pt x="36039" y="27"/>
                    </a:lnTo>
                    <a:lnTo>
                      <a:pt x="35815" y="14"/>
                    </a:lnTo>
                    <a:lnTo>
                      <a:pt x="3560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9"/>
              <p:cNvSpPr/>
              <p:nvPr/>
            </p:nvSpPr>
            <p:spPr>
              <a:xfrm>
                <a:off x="4040039" y="3466950"/>
                <a:ext cx="297525" cy="297525"/>
              </a:xfrm>
              <a:custGeom>
                <a:avLst/>
                <a:gdLst/>
                <a:ahLst/>
                <a:cxnLst/>
                <a:rect l="l" t="t" r="r" b="b"/>
                <a:pathLst>
                  <a:path w="16370" h="16370" extrusionOk="0">
                    <a:moveTo>
                      <a:pt x="8192" y="395"/>
                    </a:moveTo>
                    <a:lnTo>
                      <a:pt x="8586" y="408"/>
                    </a:lnTo>
                    <a:lnTo>
                      <a:pt x="8980" y="434"/>
                    </a:lnTo>
                    <a:lnTo>
                      <a:pt x="9375" y="487"/>
                    </a:lnTo>
                    <a:lnTo>
                      <a:pt x="9756" y="553"/>
                    </a:lnTo>
                    <a:lnTo>
                      <a:pt x="10124" y="645"/>
                    </a:lnTo>
                    <a:lnTo>
                      <a:pt x="10506" y="750"/>
                    </a:lnTo>
                    <a:lnTo>
                      <a:pt x="10861" y="868"/>
                    </a:lnTo>
                    <a:lnTo>
                      <a:pt x="11216" y="1013"/>
                    </a:lnTo>
                    <a:lnTo>
                      <a:pt x="11557" y="1171"/>
                    </a:lnTo>
                    <a:lnTo>
                      <a:pt x="11899" y="1342"/>
                    </a:lnTo>
                    <a:lnTo>
                      <a:pt x="12228" y="1526"/>
                    </a:lnTo>
                    <a:lnTo>
                      <a:pt x="12543" y="1736"/>
                    </a:lnTo>
                    <a:lnTo>
                      <a:pt x="12846" y="1946"/>
                    </a:lnTo>
                    <a:lnTo>
                      <a:pt x="13135" y="2183"/>
                    </a:lnTo>
                    <a:lnTo>
                      <a:pt x="13424" y="2420"/>
                    </a:lnTo>
                    <a:lnTo>
                      <a:pt x="13687" y="2683"/>
                    </a:lnTo>
                    <a:lnTo>
                      <a:pt x="13950" y="2959"/>
                    </a:lnTo>
                    <a:lnTo>
                      <a:pt x="14200" y="3235"/>
                    </a:lnTo>
                    <a:lnTo>
                      <a:pt x="14424" y="3524"/>
                    </a:lnTo>
                    <a:lnTo>
                      <a:pt x="14647" y="3840"/>
                    </a:lnTo>
                    <a:lnTo>
                      <a:pt x="14844" y="4155"/>
                    </a:lnTo>
                    <a:lnTo>
                      <a:pt x="15028" y="4484"/>
                    </a:lnTo>
                    <a:lnTo>
                      <a:pt x="15212" y="4813"/>
                    </a:lnTo>
                    <a:lnTo>
                      <a:pt x="15357" y="5154"/>
                    </a:lnTo>
                    <a:lnTo>
                      <a:pt x="15502" y="5509"/>
                    </a:lnTo>
                    <a:lnTo>
                      <a:pt x="15620" y="5878"/>
                    </a:lnTo>
                    <a:lnTo>
                      <a:pt x="15725" y="6246"/>
                    </a:lnTo>
                    <a:lnTo>
                      <a:pt x="15817" y="6614"/>
                    </a:lnTo>
                    <a:lnTo>
                      <a:pt x="15883" y="7008"/>
                    </a:lnTo>
                    <a:lnTo>
                      <a:pt x="15936" y="7390"/>
                    </a:lnTo>
                    <a:lnTo>
                      <a:pt x="15962" y="7784"/>
                    </a:lnTo>
                    <a:lnTo>
                      <a:pt x="15975" y="8192"/>
                    </a:lnTo>
                    <a:lnTo>
                      <a:pt x="15962" y="8586"/>
                    </a:lnTo>
                    <a:lnTo>
                      <a:pt x="15936" y="8980"/>
                    </a:lnTo>
                    <a:lnTo>
                      <a:pt x="15883" y="9375"/>
                    </a:lnTo>
                    <a:lnTo>
                      <a:pt x="15817" y="9756"/>
                    </a:lnTo>
                    <a:lnTo>
                      <a:pt x="15725" y="10137"/>
                    </a:lnTo>
                    <a:lnTo>
                      <a:pt x="15620" y="10506"/>
                    </a:lnTo>
                    <a:lnTo>
                      <a:pt x="15502" y="10861"/>
                    </a:lnTo>
                    <a:lnTo>
                      <a:pt x="15357" y="11216"/>
                    </a:lnTo>
                    <a:lnTo>
                      <a:pt x="15212" y="11557"/>
                    </a:lnTo>
                    <a:lnTo>
                      <a:pt x="15028" y="11899"/>
                    </a:lnTo>
                    <a:lnTo>
                      <a:pt x="14844" y="12228"/>
                    </a:lnTo>
                    <a:lnTo>
                      <a:pt x="14647" y="12543"/>
                    </a:lnTo>
                    <a:lnTo>
                      <a:pt x="14424" y="12846"/>
                    </a:lnTo>
                    <a:lnTo>
                      <a:pt x="14200" y="13135"/>
                    </a:lnTo>
                    <a:lnTo>
                      <a:pt x="13950" y="13424"/>
                    </a:lnTo>
                    <a:lnTo>
                      <a:pt x="13687" y="13687"/>
                    </a:lnTo>
                    <a:lnTo>
                      <a:pt x="13424" y="13950"/>
                    </a:lnTo>
                    <a:lnTo>
                      <a:pt x="13135" y="14200"/>
                    </a:lnTo>
                    <a:lnTo>
                      <a:pt x="12846" y="14424"/>
                    </a:lnTo>
                    <a:lnTo>
                      <a:pt x="12543" y="14647"/>
                    </a:lnTo>
                    <a:lnTo>
                      <a:pt x="12228" y="14844"/>
                    </a:lnTo>
                    <a:lnTo>
                      <a:pt x="11899" y="15042"/>
                    </a:lnTo>
                    <a:lnTo>
                      <a:pt x="11557" y="15212"/>
                    </a:lnTo>
                    <a:lnTo>
                      <a:pt x="11216" y="15370"/>
                    </a:lnTo>
                    <a:lnTo>
                      <a:pt x="10861" y="15502"/>
                    </a:lnTo>
                    <a:lnTo>
                      <a:pt x="10506" y="15620"/>
                    </a:lnTo>
                    <a:lnTo>
                      <a:pt x="10124" y="15725"/>
                    </a:lnTo>
                    <a:lnTo>
                      <a:pt x="9756" y="15817"/>
                    </a:lnTo>
                    <a:lnTo>
                      <a:pt x="9375" y="15883"/>
                    </a:lnTo>
                    <a:lnTo>
                      <a:pt x="8980" y="15936"/>
                    </a:lnTo>
                    <a:lnTo>
                      <a:pt x="8586" y="15962"/>
                    </a:lnTo>
                    <a:lnTo>
                      <a:pt x="8192" y="15975"/>
                    </a:lnTo>
                    <a:lnTo>
                      <a:pt x="7784" y="15962"/>
                    </a:lnTo>
                    <a:lnTo>
                      <a:pt x="7390" y="15936"/>
                    </a:lnTo>
                    <a:lnTo>
                      <a:pt x="6995" y="15883"/>
                    </a:lnTo>
                    <a:lnTo>
                      <a:pt x="6614" y="15817"/>
                    </a:lnTo>
                    <a:lnTo>
                      <a:pt x="6246" y="15725"/>
                    </a:lnTo>
                    <a:lnTo>
                      <a:pt x="5878" y="15620"/>
                    </a:lnTo>
                    <a:lnTo>
                      <a:pt x="5509" y="15502"/>
                    </a:lnTo>
                    <a:lnTo>
                      <a:pt x="5154" y="15370"/>
                    </a:lnTo>
                    <a:lnTo>
                      <a:pt x="4813" y="15212"/>
                    </a:lnTo>
                    <a:lnTo>
                      <a:pt x="4471" y="15042"/>
                    </a:lnTo>
                    <a:lnTo>
                      <a:pt x="4155" y="14844"/>
                    </a:lnTo>
                    <a:lnTo>
                      <a:pt x="3840" y="14647"/>
                    </a:lnTo>
                    <a:lnTo>
                      <a:pt x="3524" y="14424"/>
                    </a:lnTo>
                    <a:lnTo>
                      <a:pt x="3235" y="14200"/>
                    </a:lnTo>
                    <a:lnTo>
                      <a:pt x="2946" y="13950"/>
                    </a:lnTo>
                    <a:lnTo>
                      <a:pt x="2683" y="13687"/>
                    </a:lnTo>
                    <a:lnTo>
                      <a:pt x="2420" y="13424"/>
                    </a:lnTo>
                    <a:lnTo>
                      <a:pt x="2183" y="13135"/>
                    </a:lnTo>
                    <a:lnTo>
                      <a:pt x="1946" y="12846"/>
                    </a:lnTo>
                    <a:lnTo>
                      <a:pt x="1723" y="12543"/>
                    </a:lnTo>
                    <a:lnTo>
                      <a:pt x="1526" y="12228"/>
                    </a:lnTo>
                    <a:lnTo>
                      <a:pt x="1342" y="11899"/>
                    </a:lnTo>
                    <a:lnTo>
                      <a:pt x="1171" y="11557"/>
                    </a:lnTo>
                    <a:lnTo>
                      <a:pt x="1013" y="11216"/>
                    </a:lnTo>
                    <a:lnTo>
                      <a:pt x="868" y="10861"/>
                    </a:lnTo>
                    <a:lnTo>
                      <a:pt x="750" y="10506"/>
                    </a:lnTo>
                    <a:lnTo>
                      <a:pt x="645" y="10137"/>
                    </a:lnTo>
                    <a:lnTo>
                      <a:pt x="553" y="9756"/>
                    </a:lnTo>
                    <a:lnTo>
                      <a:pt x="487" y="9375"/>
                    </a:lnTo>
                    <a:lnTo>
                      <a:pt x="434" y="8980"/>
                    </a:lnTo>
                    <a:lnTo>
                      <a:pt x="408" y="8586"/>
                    </a:lnTo>
                    <a:lnTo>
                      <a:pt x="395" y="8192"/>
                    </a:lnTo>
                    <a:lnTo>
                      <a:pt x="408" y="7784"/>
                    </a:lnTo>
                    <a:lnTo>
                      <a:pt x="434" y="7390"/>
                    </a:lnTo>
                    <a:lnTo>
                      <a:pt x="487" y="7008"/>
                    </a:lnTo>
                    <a:lnTo>
                      <a:pt x="553" y="6614"/>
                    </a:lnTo>
                    <a:lnTo>
                      <a:pt x="645" y="6246"/>
                    </a:lnTo>
                    <a:lnTo>
                      <a:pt x="750" y="5878"/>
                    </a:lnTo>
                    <a:lnTo>
                      <a:pt x="868" y="5509"/>
                    </a:lnTo>
                    <a:lnTo>
                      <a:pt x="1013" y="5154"/>
                    </a:lnTo>
                    <a:lnTo>
                      <a:pt x="1171" y="4813"/>
                    </a:lnTo>
                    <a:lnTo>
                      <a:pt x="1342" y="4484"/>
                    </a:lnTo>
                    <a:lnTo>
                      <a:pt x="1526" y="4155"/>
                    </a:lnTo>
                    <a:lnTo>
                      <a:pt x="1723" y="3840"/>
                    </a:lnTo>
                    <a:lnTo>
                      <a:pt x="1946" y="3524"/>
                    </a:lnTo>
                    <a:lnTo>
                      <a:pt x="2183" y="3235"/>
                    </a:lnTo>
                    <a:lnTo>
                      <a:pt x="2420" y="2959"/>
                    </a:lnTo>
                    <a:lnTo>
                      <a:pt x="2683" y="2683"/>
                    </a:lnTo>
                    <a:lnTo>
                      <a:pt x="2946" y="2420"/>
                    </a:lnTo>
                    <a:lnTo>
                      <a:pt x="3235" y="2183"/>
                    </a:lnTo>
                    <a:lnTo>
                      <a:pt x="3524" y="1946"/>
                    </a:lnTo>
                    <a:lnTo>
                      <a:pt x="3840" y="1736"/>
                    </a:lnTo>
                    <a:lnTo>
                      <a:pt x="4155" y="1526"/>
                    </a:lnTo>
                    <a:lnTo>
                      <a:pt x="4471" y="1342"/>
                    </a:lnTo>
                    <a:lnTo>
                      <a:pt x="4813" y="1171"/>
                    </a:lnTo>
                    <a:lnTo>
                      <a:pt x="5154" y="1013"/>
                    </a:lnTo>
                    <a:lnTo>
                      <a:pt x="5509" y="868"/>
                    </a:lnTo>
                    <a:lnTo>
                      <a:pt x="5878" y="750"/>
                    </a:lnTo>
                    <a:lnTo>
                      <a:pt x="6246" y="645"/>
                    </a:lnTo>
                    <a:lnTo>
                      <a:pt x="6614" y="553"/>
                    </a:lnTo>
                    <a:lnTo>
                      <a:pt x="6995" y="487"/>
                    </a:lnTo>
                    <a:lnTo>
                      <a:pt x="7390" y="434"/>
                    </a:lnTo>
                    <a:lnTo>
                      <a:pt x="7784" y="408"/>
                    </a:lnTo>
                    <a:lnTo>
                      <a:pt x="8192" y="395"/>
                    </a:lnTo>
                    <a:close/>
                    <a:moveTo>
                      <a:pt x="8192" y="0"/>
                    </a:moveTo>
                    <a:lnTo>
                      <a:pt x="7771" y="14"/>
                    </a:lnTo>
                    <a:lnTo>
                      <a:pt x="7350" y="40"/>
                    </a:lnTo>
                    <a:lnTo>
                      <a:pt x="6943" y="92"/>
                    </a:lnTo>
                    <a:lnTo>
                      <a:pt x="6535" y="171"/>
                    </a:lnTo>
                    <a:lnTo>
                      <a:pt x="6141" y="263"/>
                    </a:lnTo>
                    <a:lnTo>
                      <a:pt x="5759" y="369"/>
                    </a:lnTo>
                    <a:lnTo>
                      <a:pt x="5378" y="500"/>
                    </a:lnTo>
                    <a:lnTo>
                      <a:pt x="4997" y="645"/>
                    </a:lnTo>
                    <a:lnTo>
                      <a:pt x="4642" y="816"/>
                    </a:lnTo>
                    <a:lnTo>
                      <a:pt x="4287" y="987"/>
                    </a:lnTo>
                    <a:lnTo>
                      <a:pt x="3945" y="1184"/>
                    </a:lnTo>
                    <a:lnTo>
                      <a:pt x="3616" y="1407"/>
                    </a:lnTo>
                    <a:lnTo>
                      <a:pt x="3287" y="1631"/>
                    </a:lnTo>
                    <a:lnTo>
                      <a:pt x="2985" y="1867"/>
                    </a:lnTo>
                    <a:lnTo>
                      <a:pt x="2683" y="2130"/>
                    </a:lnTo>
                    <a:lnTo>
                      <a:pt x="2393" y="2406"/>
                    </a:lnTo>
                    <a:lnTo>
                      <a:pt x="2130" y="2683"/>
                    </a:lnTo>
                    <a:lnTo>
                      <a:pt x="1867" y="2985"/>
                    </a:lnTo>
                    <a:lnTo>
                      <a:pt x="1631" y="3287"/>
                    </a:lnTo>
                    <a:lnTo>
                      <a:pt x="1394" y="3616"/>
                    </a:lnTo>
                    <a:lnTo>
                      <a:pt x="1184" y="3945"/>
                    </a:lnTo>
                    <a:lnTo>
                      <a:pt x="987" y="4287"/>
                    </a:lnTo>
                    <a:lnTo>
                      <a:pt x="802" y="4642"/>
                    </a:lnTo>
                    <a:lnTo>
                      <a:pt x="645" y="5010"/>
                    </a:lnTo>
                    <a:lnTo>
                      <a:pt x="500" y="5378"/>
                    </a:lnTo>
                    <a:lnTo>
                      <a:pt x="369" y="5759"/>
                    </a:lnTo>
                    <a:lnTo>
                      <a:pt x="263" y="6140"/>
                    </a:lnTo>
                    <a:lnTo>
                      <a:pt x="171" y="6535"/>
                    </a:lnTo>
                    <a:lnTo>
                      <a:pt x="93" y="6942"/>
                    </a:lnTo>
                    <a:lnTo>
                      <a:pt x="40" y="7350"/>
                    </a:lnTo>
                    <a:lnTo>
                      <a:pt x="14" y="7771"/>
                    </a:lnTo>
                    <a:lnTo>
                      <a:pt x="0" y="8192"/>
                    </a:lnTo>
                    <a:lnTo>
                      <a:pt x="14" y="8612"/>
                    </a:lnTo>
                    <a:lnTo>
                      <a:pt x="40" y="9020"/>
                    </a:lnTo>
                    <a:lnTo>
                      <a:pt x="93" y="9427"/>
                    </a:lnTo>
                    <a:lnTo>
                      <a:pt x="171" y="9835"/>
                    </a:lnTo>
                    <a:lnTo>
                      <a:pt x="263" y="10229"/>
                    </a:lnTo>
                    <a:lnTo>
                      <a:pt x="369" y="10624"/>
                    </a:lnTo>
                    <a:lnTo>
                      <a:pt x="500" y="11005"/>
                    </a:lnTo>
                    <a:lnTo>
                      <a:pt x="645" y="11373"/>
                    </a:lnTo>
                    <a:lnTo>
                      <a:pt x="802" y="11728"/>
                    </a:lnTo>
                    <a:lnTo>
                      <a:pt x="987" y="12083"/>
                    </a:lnTo>
                    <a:lnTo>
                      <a:pt x="1184" y="12425"/>
                    </a:lnTo>
                    <a:lnTo>
                      <a:pt x="1394" y="12767"/>
                    </a:lnTo>
                    <a:lnTo>
                      <a:pt x="1631" y="13083"/>
                    </a:lnTo>
                    <a:lnTo>
                      <a:pt x="1867" y="13398"/>
                    </a:lnTo>
                    <a:lnTo>
                      <a:pt x="2130" y="13687"/>
                    </a:lnTo>
                    <a:lnTo>
                      <a:pt x="2393" y="13977"/>
                    </a:lnTo>
                    <a:lnTo>
                      <a:pt x="2683" y="14240"/>
                    </a:lnTo>
                    <a:lnTo>
                      <a:pt x="2985" y="14502"/>
                    </a:lnTo>
                    <a:lnTo>
                      <a:pt x="3287" y="14739"/>
                    </a:lnTo>
                    <a:lnTo>
                      <a:pt x="3616" y="14976"/>
                    </a:lnTo>
                    <a:lnTo>
                      <a:pt x="3945" y="15186"/>
                    </a:lnTo>
                    <a:lnTo>
                      <a:pt x="4287" y="15383"/>
                    </a:lnTo>
                    <a:lnTo>
                      <a:pt x="4642" y="15567"/>
                    </a:lnTo>
                    <a:lnTo>
                      <a:pt x="4997" y="15725"/>
                    </a:lnTo>
                    <a:lnTo>
                      <a:pt x="5378" y="15883"/>
                    </a:lnTo>
                    <a:lnTo>
                      <a:pt x="5759" y="16001"/>
                    </a:lnTo>
                    <a:lnTo>
                      <a:pt x="6141" y="16120"/>
                    </a:lnTo>
                    <a:lnTo>
                      <a:pt x="6535" y="16212"/>
                    </a:lnTo>
                    <a:lnTo>
                      <a:pt x="6943" y="16277"/>
                    </a:lnTo>
                    <a:lnTo>
                      <a:pt x="7350" y="16330"/>
                    </a:lnTo>
                    <a:lnTo>
                      <a:pt x="7771" y="16369"/>
                    </a:lnTo>
                    <a:lnTo>
                      <a:pt x="8612" y="16369"/>
                    </a:lnTo>
                    <a:lnTo>
                      <a:pt x="9020" y="16330"/>
                    </a:lnTo>
                    <a:lnTo>
                      <a:pt x="9427" y="16277"/>
                    </a:lnTo>
                    <a:lnTo>
                      <a:pt x="9835" y="16212"/>
                    </a:lnTo>
                    <a:lnTo>
                      <a:pt x="10229" y="16120"/>
                    </a:lnTo>
                    <a:lnTo>
                      <a:pt x="10624" y="16001"/>
                    </a:lnTo>
                    <a:lnTo>
                      <a:pt x="10992" y="15883"/>
                    </a:lnTo>
                    <a:lnTo>
                      <a:pt x="11373" y="15725"/>
                    </a:lnTo>
                    <a:lnTo>
                      <a:pt x="11728" y="15567"/>
                    </a:lnTo>
                    <a:lnTo>
                      <a:pt x="12083" y="15383"/>
                    </a:lnTo>
                    <a:lnTo>
                      <a:pt x="12425" y="15186"/>
                    </a:lnTo>
                    <a:lnTo>
                      <a:pt x="12754" y="14976"/>
                    </a:lnTo>
                    <a:lnTo>
                      <a:pt x="13083" y="14739"/>
                    </a:lnTo>
                    <a:lnTo>
                      <a:pt x="13385" y="14502"/>
                    </a:lnTo>
                    <a:lnTo>
                      <a:pt x="13687" y="14240"/>
                    </a:lnTo>
                    <a:lnTo>
                      <a:pt x="13977" y="13977"/>
                    </a:lnTo>
                    <a:lnTo>
                      <a:pt x="14240" y="13687"/>
                    </a:lnTo>
                    <a:lnTo>
                      <a:pt x="14503" y="13398"/>
                    </a:lnTo>
                    <a:lnTo>
                      <a:pt x="14739" y="13083"/>
                    </a:lnTo>
                    <a:lnTo>
                      <a:pt x="14976" y="12767"/>
                    </a:lnTo>
                    <a:lnTo>
                      <a:pt x="15186" y="12425"/>
                    </a:lnTo>
                    <a:lnTo>
                      <a:pt x="15383" y="12083"/>
                    </a:lnTo>
                    <a:lnTo>
                      <a:pt x="15567" y="11728"/>
                    </a:lnTo>
                    <a:lnTo>
                      <a:pt x="15725" y="11373"/>
                    </a:lnTo>
                    <a:lnTo>
                      <a:pt x="15870" y="11005"/>
                    </a:lnTo>
                    <a:lnTo>
                      <a:pt x="16001" y="10624"/>
                    </a:lnTo>
                    <a:lnTo>
                      <a:pt x="16120" y="10229"/>
                    </a:lnTo>
                    <a:lnTo>
                      <a:pt x="16212" y="9835"/>
                    </a:lnTo>
                    <a:lnTo>
                      <a:pt x="16277" y="9427"/>
                    </a:lnTo>
                    <a:lnTo>
                      <a:pt x="16330" y="9020"/>
                    </a:lnTo>
                    <a:lnTo>
                      <a:pt x="16356" y="8612"/>
                    </a:lnTo>
                    <a:lnTo>
                      <a:pt x="16370" y="8192"/>
                    </a:lnTo>
                    <a:lnTo>
                      <a:pt x="16356" y="7771"/>
                    </a:lnTo>
                    <a:lnTo>
                      <a:pt x="16330" y="7350"/>
                    </a:lnTo>
                    <a:lnTo>
                      <a:pt x="16277" y="6942"/>
                    </a:lnTo>
                    <a:lnTo>
                      <a:pt x="16212" y="6535"/>
                    </a:lnTo>
                    <a:lnTo>
                      <a:pt x="16120" y="6140"/>
                    </a:lnTo>
                    <a:lnTo>
                      <a:pt x="16001" y="5759"/>
                    </a:lnTo>
                    <a:lnTo>
                      <a:pt x="15870" y="5378"/>
                    </a:lnTo>
                    <a:lnTo>
                      <a:pt x="15725" y="5010"/>
                    </a:lnTo>
                    <a:lnTo>
                      <a:pt x="15567" y="4642"/>
                    </a:lnTo>
                    <a:lnTo>
                      <a:pt x="15383" y="4287"/>
                    </a:lnTo>
                    <a:lnTo>
                      <a:pt x="15186" y="3945"/>
                    </a:lnTo>
                    <a:lnTo>
                      <a:pt x="14976" y="3616"/>
                    </a:lnTo>
                    <a:lnTo>
                      <a:pt x="14739" y="3287"/>
                    </a:lnTo>
                    <a:lnTo>
                      <a:pt x="14503" y="2985"/>
                    </a:lnTo>
                    <a:lnTo>
                      <a:pt x="14240" y="2683"/>
                    </a:lnTo>
                    <a:lnTo>
                      <a:pt x="13977" y="2406"/>
                    </a:lnTo>
                    <a:lnTo>
                      <a:pt x="13687" y="2130"/>
                    </a:lnTo>
                    <a:lnTo>
                      <a:pt x="13385" y="1867"/>
                    </a:lnTo>
                    <a:lnTo>
                      <a:pt x="13083" y="1631"/>
                    </a:lnTo>
                    <a:lnTo>
                      <a:pt x="12754" y="1407"/>
                    </a:lnTo>
                    <a:lnTo>
                      <a:pt x="12425" y="1184"/>
                    </a:lnTo>
                    <a:lnTo>
                      <a:pt x="12083" y="987"/>
                    </a:lnTo>
                    <a:lnTo>
                      <a:pt x="11728" y="816"/>
                    </a:lnTo>
                    <a:lnTo>
                      <a:pt x="11373" y="645"/>
                    </a:lnTo>
                    <a:lnTo>
                      <a:pt x="10992" y="500"/>
                    </a:lnTo>
                    <a:lnTo>
                      <a:pt x="10624" y="369"/>
                    </a:lnTo>
                    <a:lnTo>
                      <a:pt x="10229" y="263"/>
                    </a:lnTo>
                    <a:lnTo>
                      <a:pt x="9835" y="171"/>
                    </a:lnTo>
                    <a:lnTo>
                      <a:pt x="9427" y="92"/>
                    </a:lnTo>
                    <a:lnTo>
                      <a:pt x="9020" y="40"/>
                    </a:lnTo>
                    <a:lnTo>
                      <a:pt x="8612" y="14"/>
                    </a:lnTo>
                    <a:lnTo>
                      <a:pt x="8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9"/>
              <p:cNvSpPr/>
              <p:nvPr/>
            </p:nvSpPr>
            <p:spPr>
              <a:xfrm>
                <a:off x="4159763" y="3512353"/>
                <a:ext cx="58087" cy="206722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11374" extrusionOk="0">
                    <a:moveTo>
                      <a:pt x="1605" y="1"/>
                    </a:moveTo>
                    <a:lnTo>
                      <a:pt x="1434" y="14"/>
                    </a:lnTo>
                    <a:lnTo>
                      <a:pt x="1276" y="40"/>
                    </a:lnTo>
                    <a:lnTo>
                      <a:pt x="1131" y="79"/>
                    </a:lnTo>
                    <a:lnTo>
                      <a:pt x="973" y="132"/>
                    </a:lnTo>
                    <a:lnTo>
                      <a:pt x="842" y="198"/>
                    </a:lnTo>
                    <a:lnTo>
                      <a:pt x="711" y="277"/>
                    </a:lnTo>
                    <a:lnTo>
                      <a:pt x="592" y="369"/>
                    </a:lnTo>
                    <a:lnTo>
                      <a:pt x="474" y="474"/>
                    </a:lnTo>
                    <a:lnTo>
                      <a:pt x="369" y="579"/>
                    </a:lnTo>
                    <a:lnTo>
                      <a:pt x="277" y="711"/>
                    </a:lnTo>
                    <a:lnTo>
                      <a:pt x="198" y="829"/>
                    </a:lnTo>
                    <a:lnTo>
                      <a:pt x="132" y="973"/>
                    </a:lnTo>
                    <a:lnTo>
                      <a:pt x="79" y="1118"/>
                    </a:lnTo>
                    <a:lnTo>
                      <a:pt x="40" y="1276"/>
                    </a:lnTo>
                    <a:lnTo>
                      <a:pt x="14" y="1434"/>
                    </a:lnTo>
                    <a:lnTo>
                      <a:pt x="1" y="1591"/>
                    </a:lnTo>
                    <a:lnTo>
                      <a:pt x="1" y="9783"/>
                    </a:lnTo>
                    <a:lnTo>
                      <a:pt x="14" y="9953"/>
                    </a:lnTo>
                    <a:lnTo>
                      <a:pt x="40" y="10111"/>
                    </a:lnTo>
                    <a:lnTo>
                      <a:pt x="79" y="10256"/>
                    </a:lnTo>
                    <a:lnTo>
                      <a:pt x="132" y="10400"/>
                    </a:lnTo>
                    <a:lnTo>
                      <a:pt x="198" y="10545"/>
                    </a:lnTo>
                    <a:lnTo>
                      <a:pt x="277" y="10677"/>
                    </a:lnTo>
                    <a:lnTo>
                      <a:pt x="369" y="10795"/>
                    </a:lnTo>
                    <a:lnTo>
                      <a:pt x="474" y="10913"/>
                    </a:lnTo>
                    <a:lnTo>
                      <a:pt x="592" y="11018"/>
                    </a:lnTo>
                    <a:lnTo>
                      <a:pt x="711" y="11110"/>
                    </a:lnTo>
                    <a:lnTo>
                      <a:pt x="842" y="11189"/>
                    </a:lnTo>
                    <a:lnTo>
                      <a:pt x="973" y="11255"/>
                    </a:lnTo>
                    <a:lnTo>
                      <a:pt x="1131" y="11308"/>
                    </a:lnTo>
                    <a:lnTo>
                      <a:pt x="1276" y="11347"/>
                    </a:lnTo>
                    <a:lnTo>
                      <a:pt x="1434" y="11373"/>
                    </a:lnTo>
                    <a:lnTo>
                      <a:pt x="1762" y="11373"/>
                    </a:lnTo>
                    <a:lnTo>
                      <a:pt x="1920" y="11347"/>
                    </a:lnTo>
                    <a:lnTo>
                      <a:pt x="2078" y="11308"/>
                    </a:lnTo>
                    <a:lnTo>
                      <a:pt x="2223" y="11255"/>
                    </a:lnTo>
                    <a:lnTo>
                      <a:pt x="2354" y="11189"/>
                    </a:lnTo>
                    <a:lnTo>
                      <a:pt x="2485" y="11110"/>
                    </a:lnTo>
                    <a:lnTo>
                      <a:pt x="2617" y="11018"/>
                    </a:lnTo>
                    <a:lnTo>
                      <a:pt x="2722" y="10913"/>
                    </a:lnTo>
                    <a:lnTo>
                      <a:pt x="2827" y="10795"/>
                    </a:lnTo>
                    <a:lnTo>
                      <a:pt x="2919" y="10677"/>
                    </a:lnTo>
                    <a:lnTo>
                      <a:pt x="2998" y="10545"/>
                    </a:lnTo>
                    <a:lnTo>
                      <a:pt x="3064" y="10400"/>
                    </a:lnTo>
                    <a:lnTo>
                      <a:pt x="3117" y="10256"/>
                    </a:lnTo>
                    <a:lnTo>
                      <a:pt x="3156" y="10111"/>
                    </a:lnTo>
                    <a:lnTo>
                      <a:pt x="3182" y="9953"/>
                    </a:lnTo>
                    <a:lnTo>
                      <a:pt x="3195" y="9783"/>
                    </a:lnTo>
                    <a:lnTo>
                      <a:pt x="3195" y="1591"/>
                    </a:lnTo>
                    <a:lnTo>
                      <a:pt x="3182" y="1434"/>
                    </a:lnTo>
                    <a:lnTo>
                      <a:pt x="3156" y="1276"/>
                    </a:lnTo>
                    <a:lnTo>
                      <a:pt x="3117" y="1118"/>
                    </a:lnTo>
                    <a:lnTo>
                      <a:pt x="3064" y="973"/>
                    </a:lnTo>
                    <a:lnTo>
                      <a:pt x="2998" y="829"/>
                    </a:lnTo>
                    <a:lnTo>
                      <a:pt x="2919" y="711"/>
                    </a:lnTo>
                    <a:lnTo>
                      <a:pt x="2827" y="579"/>
                    </a:lnTo>
                    <a:lnTo>
                      <a:pt x="2722" y="474"/>
                    </a:lnTo>
                    <a:lnTo>
                      <a:pt x="2617" y="369"/>
                    </a:lnTo>
                    <a:lnTo>
                      <a:pt x="2485" y="277"/>
                    </a:lnTo>
                    <a:lnTo>
                      <a:pt x="2354" y="198"/>
                    </a:lnTo>
                    <a:lnTo>
                      <a:pt x="2223" y="132"/>
                    </a:lnTo>
                    <a:lnTo>
                      <a:pt x="2078" y="79"/>
                    </a:lnTo>
                    <a:lnTo>
                      <a:pt x="1920" y="40"/>
                    </a:lnTo>
                    <a:lnTo>
                      <a:pt x="1762" y="14"/>
                    </a:lnTo>
                    <a:lnTo>
                      <a:pt x="16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9"/>
              <p:cNvSpPr/>
              <p:nvPr/>
            </p:nvSpPr>
            <p:spPr>
              <a:xfrm>
                <a:off x="4085442" y="3586910"/>
                <a:ext cx="206722" cy="57851"/>
              </a:xfrm>
              <a:custGeom>
                <a:avLst/>
                <a:gdLst/>
                <a:ahLst/>
                <a:cxnLst/>
                <a:rect l="l" t="t" r="r" b="b"/>
                <a:pathLst>
                  <a:path w="11374" h="3183" extrusionOk="0">
                    <a:moveTo>
                      <a:pt x="1434" y="1"/>
                    </a:moveTo>
                    <a:lnTo>
                      <a:pt x="1276" y="27"/>
                    </a:lnTo>
                    <a:lnTo>
                      <a:pt x="1118" y="66"/>
                    </a:lnTo>
                    <a:lnTo>
                      <a:pt x="973" y="119"/>
                    </a:lnTo>
                    <a:lnTo>
                      <a:pt x="829" y="185"/>
                    </a:lnTo>
                    <a:lnTo>
                      <a:pt x="697" y="264"/>
                    </a:lnTo>
                    <a:lnTo>
                      <a:pt x="579" y="356"/>
                    </a:lnTo>
                    <a:lnTo>
                      <a:pt x="461" y="461"/>
                    </a:lnTo>
                    <a:lnTo>
                      <a:pt x="369" y="579"/>
                    </a:lnTo>
                    <a:lnTo>
                      <a:pt x="277" y="697"/>
                    </a:lnTo>
                    <a:lnTo>
                      <a:pt x="198" y="829"/>
                    </a:lnTo>
                    <a:lnTo>
                      <a:pt x="119" y="974"/>
                    </a:lnTo>
                    <a:lnTo>
                      <a:pt x="66" y="1118"/>
                    </a:lnTo>
                    <a:lnTo>
                      <a:pt x="27" y="1263"/>
                    </a:lnTo>
                    <a:lnTo>
                      <a:pt x="14" y="1421"/>
                    </a:lnTo>
                    <a:lnTo>
                      <a:pt x="1" y="1592"/>
                    </a:lnTo>
                    <a:lnTo>
                      <a:pt x="14" y="1749"/>
                    </a:lnTo>
                    <a:lnTo>
                      <a:pt x="27" y="1907"/>
                    </a:lnTo>
                    <a:lnTo>
                      <a:pt x="66" y="2065"/>
                    </a:lnTo>
                    <a:lnTo>
                      <a:pt x="119" y="2209"/>
                    </a:lnTo>
                    <a:lnTo>
                      <a:pt x="198" y="2341"/>
                    </a:lnTo>
                    <a:lnTo>
                      <a:pt x="277" y="2472"/>
                    </a:lnTo>
                    <a:lnTo>
                      <a:pt x="369" y="2604"/>
                    </a:lnTo>
                    <a:lnTo>
                      <a:pt x="461" y="2709"/>
                    </a:lnTo>
                    <a:lnTo>
                      <a:pt x="579" y="2814"/>
                    </a:lnTo>
                    <a:lnTo>
                      <a:pt x="697" y="2906"/>
                    </a:lnTo>
                    <a:lnTo>
                      <a:pt x="829" y="2985"/>
                    </a:lnTo>
                    <a:lnTo>
                      <a:pt x="973" y="3051"/>
                    </a:lnTo>
                    <a:lnTo>
                      <a:pt x="1118" y="3104"/>
                    </a:lnTo>
                    <a:lnTo>
                      <a:pt x="1276" y="3143"/>
                    </a:lnTo>
                    <a:lnTo>
                      <a:pt x="1434" y="3169"/>
                    </a:lnTo>
                    <a:lnTo>
                      <a:pt x="1591" y="3182"/>
                    </a:lnTo>
                    <a:lnTo>
                      <a:pt x="9783" y="3182"/>
                    </a:lnTo>
                    <a:lnTo>
                      <a:pt x="9940" y="3169"/>
                    </a:lnTo>
                    <a:lnTo>
                      <a:pt x="10098" y="3143"/>
                    </a:lnTo>
                    <a:lnTo>
                      <a:pt x="10256" y="3104"/>
                    </a:lnTo>
                    <a:lnTo>
                      <a:pt x="10400" y="3051"/>
                    </a:lnTo>
                    <a:lnTo>
                      <a:pt x="10545" y="2985"/>
                    </a:lnTo>
                    <a:lnTo>
                      <a:pt x="10677" y="2906"/>
                    </a:lnTo>
                    <a:lnTo>
                      <a:pt x="10795" y="2814"/>
                    </a:lnTo>
                    <a:lnTo>
                      <a:pt x="10913" y="2709"/>
                    </a:lnTo>
                    <a:lnTo>
                      <a:pt x="11018" y="2604"/>
                    </a:lnTo>
                    <a:lnTo>
                      <a:pt x="11110" y="2472"/>
                    </a:lnTo>
                    <a:lnTo>
                      <a:pt x="11189" y="2341"/>
                    </a:lnTo>
                    <a:lnTo>
                      <a:pt x="11255" y="2209"/>
                    </a:lnTo>
                    <a:lnTo>
                      <a:pt x="11308" y="2065"/>
                    </a:lnTo>
                    <a:lnTo>
                      <a:pt x="11347" y="1907"/>
                    </a:lnTo>
                    <a:lnTo>
                      <a:pt x="11373" y="1749"/>
                    </a:lnTo>
                    <a:lnTo>
                      <a:pt x="11373" y="1592"/>
                    </a:lnTo>
                    <a:lnTo>
                      <a:pt x="11373" y="1421"/>
                    </a:lnTo>
                    <a:lnTo>
                      <a:pt x="11347" y="1263"/>
                    </a:lnTo>
                    <a:lnTo>
                      <a:pt x="11308" y="1118"/>
                    </a:lnTo>
                    <a:lnTo>
                      <a:pt x="11255" y="974"/>
                    </a:lnTo>
                    <a:lnTo>
                      <a:pt x="11189" y="829"/>
                    </a:lnTo>
                    <a:lnTo>
                      <a:pt x="11110" y="697"/>
                    </a:lnTo>
                    <a:lnTo>
                      <a:pt x="11018" y="579"/>
                    </a:lnTo>
                    <a:lnTo>
                      <a:pt x="10913" y="461"/>
                    </a:lnTo>
                    <a:lnTo>
                      <a:pt x="10795" y="356"/>
                    </a:lnTo>
                    <a:lnTo>
                      <a:pt x="10677" y="264"/>
                    </a:lnTo>
                    <a:lnTo>
                      <a:pt x="10545" y="185"/>
                    </a:lnTo>
                    <a:lnTo>
                      <a:pt x="10400" y="119"/>
                    </a:lnTo>
                    <a:lnTo>
                      <a:pt x="10256" y="66"/>
                    </a:lnTo>
                    <a:lnTo>
                      <a:pt x="10098" y="27"/>
                    </a:lnTo>
                    <a:lnTo>
                      <a:pt x="994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9"/>
              <p:cNvSpPr/>
              <p:nvPr/>
            </p:nvSpPr>
            <p:spPr>
              <a:xfrm>
                <a:off x="4654672" y="1819483"/>
                <a:ext cx="85332" cy="50199"/>
              </a:xfrm>
              <a:custGeom>
                <a:avLst/>
                <a:gdLst/>
                <a:ahLst/>
                <a:cxnLst/>
                <a:rect l="l" t="t" r="r" b="b"/>
                <a:pathLst>
                  <a:path w="4695" h="2762" extrusionOk="0">
                    <a:moveTo>
                      <a:pt x="2328" y="0"/>
                    </a:moveTo>
                    <a:lnTo>
                      <a:pt x="1" y="1486"/>
                    </a:lnTo>
                    <a:lnTo>
                      <a:pt x="1394" y="2761"/>
                    </a:lnTo>
                    <a:lnTo>
                      <a:pt x="3261" y="2761"/>
                    </a:lnTo>
                    <a:lnTo>
                      <a:pt x="4694" y="1486"/>
                    </a:lnTo>
                    <a:lnTo>
                      <a:pt x="2328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9"/>
              <p:cNvSpPr/>
              <p:nvPr/>
            </p:nvSpPr>
            <p:spPr>
              <a:xfrm>
                <a:off x="4105999" y="3030587"/>
                <a:ext cx="160594" cy="331930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18263" extrusionOk="0">
                    <a:moveTo>
                      <a:pt x="4444" y="1"/>
                    </a:moveTo>
                    <a:lnTo>
                      <a:pt x="4221" y="14"/>
                    </a:lnTo>
                    <a:lnTo>
                      <a:pt x="4010" y="40"/>
                    </a:lnTo>
                    <a:lnTo>
                      <a:pt x="3800" y="66"/>
                    </a:lnTo>
                    <a:lnTo>
                      <a:pt x="3590" y="106"/>
                    </a:lnTo>
                    <a:lnTo>
                      <a:pt x="3379" y="158"/>
                    </a:lnTo>
                    <a:lnTo>
                      <a:pt x="3182" y="224"/>
                    </a:lnTo>
                    <a:lnTo>
                      <a:pt x="2985" y="290"/>
                    </a:lnTo>
                    <a:lnTo>
                      <a:pt x="2788" y="382"/>
                    </a:lnTo>
                    <a:lnTo>
                      <a:pt x="2604" y="461"/>
                    </a:lnTo>
                    <a:lnTo>
                      <a:pt x="2419" y="566"/>
                    </a:lnTo>
                    <a:lnTo>
                      <a:pt x="2249" y="671"/>
                    </a:lnTo>
                    <a:lnTo>
                      <a:pt x="2078" y="789"/>
                    </a:lnTo>
                    <a:lnTo>
                      <a:pt x="1907" y="908"/>
                    </a:lnTo>
                    <a:lnTo>
                      <a:pt x="1749" y="1039"/>
                    </a:lnTo>
                    <a:lnTo>
                      <a:pt x="1604" y="1184"/>
                    </a:lnTo>
                    <a:lnTo>
                      <a:pt x="1447" y="1328"/>
                    </a:lnTo>
                    <a:lnTo>
                      <a:pt x="1315" y="1473"/>
                    </a:lnTo>
                    <a:lnTo>
                      <a:pt x="1184" y="1631"/>
                    </a:lnTo>
                    <a:lnTo>
                      <a:pt x="1052" y="1802"/>
                    </a:lnTo>
                    <a:lnTo>
                      <a:pt x="947" y="1973"/>
                    </a:lnTo>
                    <a:lnTo>
                      <a:pt x="829" y="2144"/>
                    </a:lnTo>
                    <a:lnTo>
                      <a:pt x="737" y="2328"/>
                    </a:lnTo>
                    <a:lnTo>
                      <a:pt x="645" y="2512"/>
                    </a:lnTo>
                    <a:lnTo>
                      <a:pt x="566" y="2709"/>
                    </a:lnTo>
                    <a:lnTo>
                      <a:pt x="487" y="2906"/>
                    </a:lnTo>
                    <a:lnTo>
                      <a:pt x="421" y="3103"/>
                    </a:lnTo>
                    <a:lnTo>
                      <a:pt x="368" y="3314"/>
                    </a:lnTo>
                    <a:lnTo>
                      <a:pt x="329" y="3524"/>
                    </a:lnTo>
                    <a:lnTo>
                      <a:pt x="290" y="3734"/>
                    </a:lnTo>
                    <a:lnTo>
                      <a:pt x="276" y="3958"/>
                    </a:lnTo>
                    <a:lnTo>
                      <a:pt x="263" y="4182"/>
                    </a:lnTo>
                    <a:lnTo>
                      <a:pt x="0" y="13858"/>
                    </a:lnTo>
                    <a:lnTo>
                      <a:pt x="0" y="14082"/>
                    </a:lnTo>
                    <a:lnTo>
                      <a:pt x="13" y="14292"/>
                    </a:lnTo>
                    <a:lnTo>
                      <a:pt x="40" y="14516"/>
                    </a:lnTo>
                    <a:lnTo>
                      <a:pt x="66" y="14726"/>
                    </a:lnTo>
                    <a:lnTo>
                      <a:pt x="105" y="14936"/>
                    </a:lnTo>
                    <a:lnTo>
                      <a:pt x="158" y="15134"/>
                    </a:lnTo>
                    <a:lnTo>
                      <a:pt x="224" y="15331"/>
                    </a:lnTo>
                    <a:lnTo>
                      <a:pt x="303" y="15528"/>
                    </a:lnTo>
                    <a:lnTo>
                      <a:pt x="382" y="15725"/>
                    </a:lnTo>
                    <a:lnTo>
                      <a:pt x="474" y="15909"/>
                    </a:lnTo>
                    <a:lnTo>
                      <a:pt x="566" y="16093"/>
                    </a:lnTo>
                    <a:lnTo>
                      <a:pt x="671" y="16278"/>
                    </a:lnTo>
                    <a:lnTo>
                      <a:pt x="789" y="16448"/>
                    </a:lnTo>
                    <a:lnTo>
                      <a:pt x="907" y="16606"/>
                    </a:lnTo>
                    <a:lnTo>
                      <a:pt x="1039" y="16764"/>
                    </a:lnTo>
                    <a:lnTo>
                      <a:pt x="1184" y="16922"/>
                    </a:lnTo>
                    <a:lnTo>
                      <a:pt x="1328" y="17066"/>
                    </a:lnTo>
                    <a:lnTo>
                      <a:pt x="1473" y="17211"/>
                    </a:lnTo>
                    <a:lnTo>
                      <a:pt x="1631" y="17342"/>
                    </a:lnTo>
                    <a:lnTo>
                      <a:pt x="1802" y="17461"/>
                    </a:lnTo>
                    <a:lnTo>
                      <a:pt x="1972" y="17579"/>
                    </a:lnTo>
                    <a:lnTo>
                      <a:pt x="2143" y="17684"/>
                    </a:lnTo>
                    <a:lnTo>
                      <a:pt x="2327" y="17790"/>
                    </a:lnTo>
                    <a:lnTo>
                      <a:pt x="2525" y="17882"/>
                    </a:lnTo>
                    <a:lnTo>
                      <a:pt x="2709" y="17960"/>
                    </a:lnTo>
                    <a:lnTo>
                      <a:pt x="2906" y="18026"/>
                    </a:lnTo>
                    <a:lnTo>
                      <a:pt x="3116" y="18092"/>
                    </a:lnTo>
                    <a:lnTo>
                      <a:pt x="3314" y="18145"/>
                    </a:lnTo>
                    <a:lnTo>
                      <a:pt x="3524" y="18184"/>
                    </a:lnTo>
                    <a:lnTo>
                      <a:pt x="3747" y="18223"/>
                    </a:lnTo>
                    <a:lnTo>
                      <a:pt x="3958" y="18250"/>
                    </a:lnTo>
                    <a:lnTo>
                      <a:pt x="4181" y="18263"/>
                    </a:lnTo>
                    <a:lnTo>
                      <a:pt x="4405" y="18263"/>
                    </a:lnTo>
                    <a:lnTo>
                      <a:pt x="4615" y="18250"/>
                    </a:lnTo>
                    <a:lnTo>
                      <a:pt x="4839" y="18223"/>
                    </a:lnTo>
                    <a:lnTo>
                      <a:pt x="5049" y="18197"/>
                    </a:lnTo>
                    <a:lnTo>
                      <a:pt x="5259" y="18145"/>
                    </a:lnTo>
                    <a:lnTo>
                      <a:pt x="5457" y="18092"/>
                    </a:lnTo>
                    <a:lnTo>
                      <a:pt x="5654" y="18039"/>
                    </a:lnTo>
                    <a:lnTo>
                      <a:pt x="5851" y="17960"/>
                    </a:lnTo>
                    <a:lnTo>
                      <a:pt x="6048" y="17882"/>
                    </a:lnTo>
                    <a:lnTo>
                      <a:pt x="6232" y="17790"/>
                    </a:lnTo>
                    <a:lnTo>
                      <a:pt x="6416" y="17697"/>
                    </a:lnTo>
                    <a:lnTo>
                      <a:pt x="6600" y="17592"/>
                    </a:lnTo>
                    <a:lnTo>
                      <a:pt x="6771" y="17474"/>
                    </a:lnTo>
                    <a:lnTo>
                      <a:pt x="6929" y="17356"/>
                    </a:lnTo>
                    <a:lnTo>
                      <a:pt x="7087" y="17224"/>
                    </a:lnTo>
                    <a:lnTo>
                      <a:pt x="7245" y="17080"/>
                    </a:lnTo>
                    <a:lnTo>
                      <a:pt x="7389" y="16935"/>
                    </a:lnTo>
                    <a:lnTo>
                      <a:pt x="7534" y="16790"/>
                    </a:lnTo>
                    <a:lnTo>
                      <a:pt x="7665" y="16619"/>
                    </a:lnTo>
                    <a:lnTo>
                      <a:pt x="7784" y="16462"/>
                    </a:lnTo>
                    <a:lnTo>
                      <a:pt x="7902" y="16291"/>
                    </a:lnTo>
                    <a:lnTo>
                      <a:pt x="8007" y="16107"/>
                    </a:lnTo>
                    <a:lnTo>
                      <a:pt x="8112" y="15936"/>
                    </a:lnTo>
                    <a:lnTo>
                      <a:pt x="8205" y="15738"/>
                    </a:lnTo>
                    <a:lnTo>
                      <a:pt x="8283" y="15554"/>
                    </a:lnTo>
                    <a:lnTo>
                      <a:pt x="8349" y="15357"/>
                    </a:lnTo>
                    <a:lnTo>
                      <a:pt x="8415" y="15147"/>
                    </a:lnTo>
                    <a:lnTo>
                      <a:pt x="8467" y="14950"/>
                    </a:lnTo>
                    <a:lnTo>
                      <a:pt x="8507" y="14739"/>
                    </a:lnTo>
                    <a:lnTo>
                      <a:pt x="8546" y="14516"/>
                    </a:lnTo>
                    <a:lnTo>
                      <a:pt x="8573" y="14305"/>
                    </a:lnTo>
                    <a:lnTo>
                      <a:pt x="8586" y="14082"/>
                    </a:lnTo>
                    <a:lnTo>
                      <a:pt x="8836" y="4405"/>
                    </a:lnTo>
                    <a:lnTo>
                      <a:pt x="8836" y="4182"/>
                    </a:lnTo>
                    <a:lnTo>
                      <a:pt x="8822" y="3958"/>
                    </a:lnTo>
                    <a:lnTo>
                      <a:pt x="8809" y="3748"/>
                    </a:lnTo>
                    <a:lnTo>
                      <a:pt x="8770" y="3537"/>
                    </a:lnTo>
                    <a:lnTo>
                      <a:pt x="8730" y="3327"/>
                    </a:lnTo>
                    <a:lnTo>
                      <a:pt x="8678" y="3117"/>
                    </a:lnTo>
                    <a:lnTo>
                      <a:pt x="8612" y="2919"/>
                    </a:lnTo>
                    <a:lnTo>
                      <a:pt x="8546" y="2722"/>
                    </a:lnTo>
                    <a:lnTo>
                      <a:pt x="8467" y="2538"/>
                    </a:lnTo>
                    <a:lnTo>
                      <a:pt x="8375" y="2341"/>
                    </a:lnTo>
                    <a:lnTo>
                      <a:pt x="8270" y="2170"/>
                    </a:lnTo>
                    <a:lnTo>
                      <a:pt x="8165" y="1986"/>
                    </a:lnTo>
                    <a:lnTo>
                      <a:pt x="8047" y="1815"/>
                    </a:lnTo>
                    <a:lnTo>
                      <a:pt x="7928" y="1644"/>
                    </a:lnTo>
                    <a:lnTo>
                      <a:pt x="7797" y="1486"/>
                    </a:lnTo>
                    <a:lnTo>
                      <a:pt x="7665" y="1342"/>
                    </a:lnTo>
                    <a:lnTo>
                      <a:pt x="7521" y="1197"/>
                    </a:lnTo>
                    <a:lnTo>
                      <a:pt x="7363" y="1052"/>
                    </a:lnTo>
                    <a:lnTo>
                      <a:pt x="7205" y="921"/>
                    </a:lnTo>
                    <a:lnTo>
                      <a:pt x="7034" y="803"/>
                    </a:lnTo>
                    <a:lnTo>
                      <a:pt x="6863" y="684"/>
                    </a:lnTo>
                    <a:lnTo>
                      <a:pt x="6693" y="579"/>
                    </a:lnTo>
                    <a:lnTo>
                      <a:pt x="6508" y="474"/>
                    </a:lnTo>
                    <a:lnTo>
                      <a:pt x="6324" y="382"/>
                    </a:lnTo>
                    <a:lnTo>
                      <a:pt x="6127" y="303"/>
                    </a:lnTo>
                    <a:lnTo>
                      <a:pt x="5930" y="224"/>
                    </a:lnTo>
                    <a:lnTo>
                      <a:pt x="5733" y="171"/>
                    </a:lnTo>
                    <a:lnTo>
                      <a:pt x="5522" y="119"/>
                    </a:lnTo>
                    <a:lnTo>
                      <a:pt x="5312" y="66"/>
                    </a:lnTo>
                    <a:lnTo>
                      <a:pt x="5102" y="40"/>
                    </a:lnTo>
                    <a:lnTo>
                      <a:pt x="4878" y="14"/>
                    </a:lnTo>
                    <a:lnTo>
                      <a:pt x="4668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9"/>
              <p:cNvSpPr/>
              <p:nvPr/>
            </p:nvSpPr>
            <p:spPr>
              <a:xfrm>
                <a:off x="5143364" y="3039184"/>
                <a:ext cx="173989" cy="330985"/>
              </a:xfrm>
              <a:custGeom>
                <a:avLst/>
                <a:gdLst/>
                <a:ahLst/>
                <a:cxnLst/>
                <a:rect l="l" t="t" r="r" b="b"/>
                <a:pathLst>
                  <a:path w="9573" h="18211" extrusionOk="0">
                    <a:moveTo>
                      <a:pt x="4077" y="1"/>
                    </a:moveTo>
                    <a:lnTo>
                      <a:pt x="3853" y="14"/>
                    </a:lnTo>
                    <a:lnTo>
                      <a:pt x="3630" y="40"/>
                    </a:lnTo>
                    <a:lnTo>
                      <a:pt x="3419" y="80"/>
                    </a:lnTo>
                    <a:lnTo>
                      <a:pt x="3209" y="132"/>
                    </a:lnTo>
                    <a:lnTo>
                      <a:pt x="2999" y="198"/>
                    </a:lnTo>
                    <a:lnTo>
                      <a:pt x="2801" y="264"/>
                    </a:lnTo>
                    <a:lnTo>
                      <a:pt x="2604" y="343"/>
                    </a:lnTo>
                    <a:lnTo>
                      <a:pt x="2407" y="435"/>
                    </a:lnTo>
                    <a:lnTo>
                      <a:pt x="2223" y="527"/>
                    </a:lnTo>
                    <a:lnTo>
                      <a:pt x="2052" y="632"/>
                    </a:lnTo>
                    <a:lnTo>
                      <a:pt x="1868" y="737"/>
                    </a:lnTo>
                    <a:lnTo>
                      <a:pt x="1710" y="869"/>
                    </a:lnTo>
                    <a:lnTo>
                      <a:pt x="1539" y="987"/>
                    </a:lnTo>
                    <a:lnTo>
                      <a:pt x="1381" y="1132"/>
                    </a:lnTo>
                    <a:lnTo>
                      <a:pt x="1237" y="1276"/>
                    </a:lnTo>
                    <a:lnTo>
                      <a:pt x="1092" y="1421"/>
                    </a:lnTo>
                    <a:lnTo>
                      <a:pt x="961" y="1579"/>
                    </a:lnTo>
                    <a:lnTo>
                      <a:pt x="842" y="1736"/>
                    </a:lnTo>
                    <a:lnTo>
                      <a:pt x="724" y="1907"/>
                    </a:lnTo>
                    <a:lnTo>
                      <a:pt x="606" y="2078"/>
                    </a:lnTo>
                    <a:lnTo>
                      <a:pt x="514" y="2262"/>
                    </a:lnTo>
                    <a:lnTo>
                      <a:pt x="422" y="2446"/>
                    </a:lnTo>
                    <a:lnTo>
                      <a:pt x="330" y="2644"/>
                    </a:lnTo>
                    <a:lnTo>
                      <a:pt x="251" y="2828"/>
                    </a:lnTo>
                    <a:lnTo>
                      <a:pt x="185" y="3025"/>
                    </a:lnTo>
                    <a:lnTo>
                      <a:pt x="132" y="3235"/>
                    </a:lnTo>
                    <a:lnTo>
                      <a:pt x="93" y="3432"/>
                    </a:lnTo>
                    <a:lnTo>
                      <a:pt x="54" y="3643"/>
                    </a:lnTo>
                    <a:lnTo>
                      <a:pt x="27" y="3853"/>
                    </a:lnTo>
                    <a:lnTo>
                      <a:pt x="14" y="4064"/>
                    </a:lnTo>
                    <a:lnTo>
                      <a:pt x="1" y="4287"/>
                    </a:lnTo>
                    <a:lnTo>
                      <a:pt x="14" y="4497"/>
                    </a:lnTo>
                    <a:lnTo>
                      <a:pt x="27" y="4721"/>
                    </a:lnTo>
                    <a:lnTo>
                      <a:pt x="1026" y="14358"/>
                    </a:lnTo>
                    <a:lnTo>
                      <a:pt x="1053" y="14582"/>
                    </a:lnTo>
                    <a:lnTo>
                      <a:pt x="1092" y="14792"/>
                    </a:lnTo>
                    <a:lnTo>
                      <a:pt x="1145" y="15002"/>
                    </a:lnTo>
                    <a:lnTo>
                      <a:pt x="1197" y="15213"/>
                    </a:lnTo>
                    <a:lnTo>
                      <a:pt x="1263" y="15410"/>
                    </a:lnTo>
                    <a:lnTo>
                      <a:pt x="1342" y="15607"/>
                    </a:lnTo>
                    <a:lnTo>
                      <a:pt x="1434" y="15791"/>
                    </a:lnTo>
                    <a:lnTo>
                      <a:pt x="1526" y="15989"/>
                    </a:lnTo>
                    <a:lnTo>
                      <a:pt x="1631" y="16160"/>
                    </a:lnTo>
                    <a:lnTo>
                      <a:pt x="1750" y="16330"/>
                    </a:lnTo>
                    <a:lnTo>
                      <a:pt x="1868" y="16501"/>
                    </a:lnTo>
                    <a:lnTo>
                      <a:pt x="1999" y="16672"/>
                    </a:lnTo>
                    <a:lnTo>
                      <a:pt x="2131" y="16817"/>
                    </a:lnTo>
                    <a:lnTo>
                      <a:pt x="2276" y="16975"/>
                    </a:lnTo>
                    <a:lnTo>
                      <a:pt x="2420" y="17106"/>
                    </a:lnTo>
                    <a:lnTo>
                      <a:pt x="2578" y="17251"/>
                    </a:lnTo>
                    <a:lnTo>
                      <a:pt x="2749" y="17369"/>
                    </a:lnTo>
                    <a:lnTo>
                      <a:pt x="2920" y="17487"/>
                    </a:lnTo>
                    <a:lnTo>
                      <a:pt x="3091" y="17593"/>
                    </a:lnTo>
                    <a:lnTo>
                      <a:pt x="3275" y="17698"/>
                    </a:lnTo>
                    <a:lnTo>
                      <a:pt x="3459" y="17790"/>
                    </a:lnTo>
                    <a:lnTo>
                      <a:pt x="3643" y="17882"/>
                    </a:lnTo>
                    <a:lnTo>
                      <a:pt x="3840" y="17948"/>
                    </a:lnTo>
                    <a:lnTo>
                      <a:pt x="4037" y="18013"/>
                    </a:lnTo>
                    <a:lnTo>
                      <a:pt x="4235" y="18079"/>
                    </a:lnTo>
                    <a:lnTo>
                      <a:pt x="4445" y="18119"/>
                    </a:lnTo>
                    <a:lnTo>
                      <a:pt x="4642" y="18158"/>
                    </a:lnTo>
                    <a:lnTo>
                      <a:pt x="4866" y="18184"/>
                    </a:lnTo>
                    <a:lnTo>
                      <a:pt x="5076" y="18197"/>
                    </a:lnTo>
                    <a:lnTo>
                      <a:pt x="5286" y="18211"/>
                    </a:lnTo>
                    <a:lnTo>
                      <a:pt x="5510" y="18197"/>
                    </a:lnTo>
                    <a:lnTo>
                      <a:pt x="5733" y="18184"/>
                    </a:lnTo>
                    <a:lnTo>
                      <a:pt x="5944" y="18158"/>
                    </a:lnTo>
                    <a:lnTo>
                      <a:pt x="6167" y="18119"/>
                    </a:lnTo>
                    <a:lnTo>
                      <a:pt x="6378" y="18066"/>
                    </a:lnTo>
                    <a:lnTo>
                      <a:pt x="6575" y="18000"/>
                    </a:lnTo>
                    <a:lnTo>
                      <a:pt x="6785" y="17934"/>
                    </a:lnTo>
                    <a:lnTo>
                      <a:pt x="6982" y="17856"/>
                    </a:lnTo>
                    <a:lnTo>
                      <a:pt x="7167" y="17777"/>
                    </a:lnTo>
                    <a:lnTo>
                      <a:pt x="7351" y="17672"/>
                    </a:lnTo>
                    <a:lnTo>
                      <a:pt x="7535" y="17566"/>
                    </a:lnTo>
                    <a:lnTo>
                      <a:pt x="7706" y="17461"/>
                    </a:lnTo>
                    <a:lnTo>
                      <a:pt x="7877" y="17330"/>
                    </a:lnTo>
                    <a:lnTo>
                      <a:pt x="8034" y="17211"/>
                    </a:lnTo>
                    <a:lnTo>
                      <a:pt x="8192" y="17067"/>
                    </a:lnTo>
                    <a:lnTo>
                      <a:pt x="8337" y="16922"/>
                    </a:lnTo>
                    <a:lnTo>
                      <a:pt x="8481" y="16777"/>
                    </a:lnTo>
                    <a:lnTo>
                      <a:pt x="8613" y="16620"/>
                    </a:lnTo>
                    <a:lnTo>
                      <a:pt x="8744" y="16462"/>
                    </a:lnTo>
                    <a:lnTo>
                      <a:pt x="8863" y="16291"/>
                    </a:lnTo>
                    <a:lnTo>
                      <a:pt x="8968" y="16120"/>
                    </a:lnTo>
                    <a:lnTo>
                      <a:pt x="9073" y="15936"/>
                    </a:lnTo>
                    <a:lnTo>
                      <a:pt x="9165" y="15752"/>
                    </a:lnTo>
                    <a:lnTo>
                      <a:pt x="9244" y="15568"/>
                    </a:lnTo>
                    <a:lnTo>
                      <a:pt x="9323" y="15371"/>
                    </a:lnTo>
                    <a:lnTo>
                      <a:pt x="9389" y="15173"/>
                    </a:lnTo>
                    <a:lnTo>
                      <a:pt x="9441" y="14963"/>
                    </a:lnTo>
                    <a:lnTo>
                      <a:pt x="9494" y="14766"/>
                    </a:lnTo>
                    <a:lnTo>
                      <a:pt x="9533" y="14555"/>
                    </a:lnTo>
                    <a:lnTo>
                      <a:pt x="9559" y="14345"/>
                    </a:lnTo>
                    <a:lnTo>
                      <a:pt x="9573" y="14135"/>
                    </a:lnTo>
                    <a:lnTo>
                      <a:pt x="9573" y="13911"/>
                    </a:lnTo>
                    <a:lnTo>
                      <a:pt x="9573" y="13701"/>
                    </a:lnTo>
                    <a:lnTo>
                      <a:pt x="9559" y="13477"/>
                    </a:lnTo>
                    <a:lnTo>
                      <a:pt x="8560" y="3840"/>
                    </a:lnTo>
                    <a:lnTo>
                      <a:pt x="8534" y="3630"/>
                    </a:lnTo>
                    <a:lnTo>
                      <a:pt x="8494" y="3406"/>
                    </a:lnTo>
                    <a:lnTo>
                      <a:pt x="8442" y="3196"/>
                    </a:lnTo>
                    <a:lnTo>
                      <a:pt x="8389" y="2999"/>
                    </a:lnTo>
                    <a:lnTo>
                      <a:pt x="8310" y="2788"/>
                    </a:lnTo>
                    <a:lnTo>
                      <a:pt x="8232" y="2591"/>
                    </a:lnTo>
                    <a:lnTo>
                      <a:pt x="8153" y="2407"/>
                    </a:lnTo>
                    <a:lnTo>
                      <a:pt x="8047" y="2223"/>
                    </a:lnTo>
                    <a:lnTo>
                      <a:pt x="7942" y="2039"/>
                    </a:lnTo>
                    <a:lnTo>
                      <a:pt x="7837" y="1868"/>
                    </a:lnTo>
                    <a:lnTo>
                      <a:pt x="7719" y="1697"/>
                    </a:lnTo>
                    <a:lnTo>
                      <a:pt x="7587" y="1539"/>
                    </a:lnTo>
                    <a:lnTo>
                      <a:pt x="7443" y="1381"/>
                    </a:lnTo>
                    <a:lnTo>
                      <a:pt x="7298" y="1237"/>
                    </a:lnTo>
                    <a:lnTo>
                      <a:pt x="7153" y="1092"/>
                    </a:lnTo>
                    <a:lnTo>
                      <a:pt x="6996" y="961"/>
                    </a:lnTo>
                    <a:lnTo>
                      <a:pt x="6838" y="829"/>
                    </a:lnTo>
                    <a:lnTo>
                      <a:pt x="6667" y="711"/>
                    </a:lnTo>
                    <a:lnTo>
                      <a:pt x="6496" y="606"/>
                    </a:lnTo>
                    <a:lnTo>
                      <a:pt x="6312" y="500"/>
                    </a:lnTo>
                    <a:lnTo>
                      <a:pt x="6128" y="408"/>
                    </a:lnTo>
                    <a:lnTo>
                      <a:pt x="5944" y="316"/>
                    </a:lnTo>
                    <a:lnTo>
                      <a:pt x="5747" y="251"/>
                    </a:lnTo>
                    <a:lnTo>
                      <a:pt x="5549" y="185"/>
                    </a:lnTo>
                    <a:lnTo>
                      <a:pt x="5352" y="119"/>
                    </a:lnTo>
                    <a:lnTo>
                      <a:pt x="5142" y="80"/>
                    </a:lnTo>
                    <a:lnTo>
                      <a:pt x="4931" y="40"/>
                    </a:lnTo>
                    <a:lnTo>
                      <a:pt x="4721" y="14"/>
                    </a:lnTo>
                    <a:lnTo>
                      <a:pt x="4511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9"/>
              <p:cNvSpPr/>
              <p:nvPr/>
            </p:nvSpPr>
            <p:spPr>
              <a:xfrm>
                <a:off x="4655871" y="1862015"/>
                <a:ext cx="81987" cy="322861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17764" extrusionOk="0">
                    <a:moveTo>
                      <a:pt x="1328" y="1"/>
                    </a:moveTo>
                    <a:lnTo>
                      <a:pt x="0" y="8705"/>
                    </a:lnTo>
                    <a:lnTo>
                      <a:pt x="2262" y="17763"/>
                    </a:lnTo>
                    <a:lnTo>
                      <a:pt x="4510" y="8889"/>
                    </a:lnTo>
                    <a:lnTo>
                      <a:pt x="3195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9"/>
              <p:cNvSpPr/>
              <p:nvPr/>
            </p:nvSpPr>
            <p:spPr>
              <a:xfrm>
                <a:off x="4869509" y="2137304"/>
                <a:ext cx="108268" cy="17466"/>
              </a:xfrm>
              <a:custGeom>
                <a:avLst/>
                <a:gdLst/>
                <a:ahLst/>
                <a:cxnLst/>
                <a:rect l="l" t="t" r="r" b="b"/>
                <a:pathLst>
                  <a:path w="5957" h="961" extrusionOk="0">
                    <a:moveTo>
                      <a:pt x="395" y="1"/>
                    </a:moveTo>
                    <a:lnTo>
                      <a:pt x="303" y="27"/>
                    </a:lnTo>
                    <a:lnTo>
                      <a:pt x="224" y="80"/>
                    </a:lnTo>
                    <a:lnTo>
                      <a:pt x="145" y="132"/>
                    </a:lnTo>
                    <a:lnTo>
                      <a:pt x="93" y="211"/>
                    </a:lnTo>
                    <a:lnTo>
                      <a:pt x="40" y="290"/>
                    </a:lnTo>
                    <a:lnTo>
                      <a:pt x="14" y="382"/>
                    </a:lnTo>
                    <a:lnTo>
                      <a:pt x="1" y="474"/>
                    </a:lnTo>
                    <a:lnTo>
                      <a:pt x="14" y="579"/>
                    </a:lnTo>
                    <a:lnTo>
                      <a:pt x="40" y="671"/>
                    </a:lnTo>
                    <a:lnTo>
                      <a:pt x="93" y="750"/>
                    </a:lnTo>
                    <a:lnTo>
                      <a:pt x="145" y="816"/>
                    </a:lnTo>
                    <a:lnTo>
                      <a:pt x="224" y="882"/>
                    </a:lnTo>
                    <a:lnTo>
                      <a:pt x="303" y="921"/>
                    </a:lnTo>
                    <a:lnTo>
                      <a:pt x="395" y="948"/>
                    </a:lnTo>
                    <a:lnTo>
                      <a:pt x="487" y="961"/>
                    </a:lnTo>
                    <a:lnTo>
                      <a:pt x="5470" y="961"/>
                    </a:lnTo>
                    <a:lnTo>
                      <a:pt x="5562" y="948"/>
                    </a:lnTo>
                    <a:lnTo>
                      <a:pt x="5654" y="921"/>
                    </a:lnTo>
                    <a:lnTo>
                      <a:pt x="5746" y="882"/>
                    </a:lnTo>
                    <a:lnTo>
                      <a:pt x="5812" y="816"/>
                    </a:lnTo>
                    <a:lnTo>
                      <a:pt x="5878" y="750"/>
                    </a:lnTo>
                    <a:lnTo>
                      <a:pt x="5917" y="671"/>
                    </a:lnTo>
                    <a:lnTo>
                      <a:pt x="5943" y="579"/>
                    </a:lnTo>
                    <a:lnTo>
                      <a:pt x="5957" y="474"/>
                    </a:lnTo>
                    <a:lnTo>
                      <a:pt x="5943" y="382"/>
                    </a:lnTo>
                    <a:lnTo>
                      <a:pt x="5917" y="290"/>
                    </a:lnTo>
                    <a:lnTo>
                      <a:pt x="5878" y="211"/>
                    </a:lnTo>
                    <a:lnTo>
                      <a:pt x="5812" y="132"/>
                    </a:lnTo>
                    <a:lnTo>
                      <a:pt x="5746" y="80"/>
                    </a:lnTo>
                    <a:lnTo>
                      <a:pt x="5654" y="27"/>
                    </a:lnTo>
                    <a:lnTo>
                      <a:pt x="5562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9"/>
              <p:cNvSpPr/>
              <p:nvPr/>
            </p:nvSpPr>
            <p:spPr>
              <a:xfrm>
                <a:off x="5115410" y="3160108"/>
                <a:ext cx="55943" cy="88912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4892" extrusionOk="0">
                    <a:moveTo>
                      <a:pt x="1486" y="1"/>
                    </a:moveTo>
                    <a:lnTo>
                      <a:pt x="1342" y="14"/>
                    </a:lnTo>
                    <a:lnTo>
                      <a:pt x="1184" y="27"/>
                    </a:lnTo>
                    <a:lnTo>
                      <a:pt x="1052" y="66"/>
                    </a:lnTo>
                    <a:lnTo>
                      <a:pt x="908" y="119"/>
                    </a:lnTo>
                    <a:lnTo>
                      <a:pt x="776" y="172"/>
                    </a:lnTo>
                    <a:lnTo>
                      <a:pt x="658" y="250"/>
                    </a:lnTo>
                    <a:lnTo>
                      <a:pt x="553" y="329"/>
                    </a:lnTo>
                    <a:lnTo>
                      <a:pt x="448" y="421"/>
                    </a:lnTo>
                    <a:lnTo>
                      <a:pt x="343" y="527"/>
                    </a:lnTo>
                    <a:lnTo>
                      <a:pt x="264" y="632"/>
                    </a:lnTo>
                    <a:lnTo>
                      <a:pt x="185" y="750"/>
                    </a:lnTo>
                    <a:lnTo>
                      <a:pt x="132" y="882"/>
                    </a:lnTo>
                    <a:lnTo>
                      <a:pt x="80" y="1013"/>
                    </a:lnTo>
                    <a:lnTo>
                      <a:pt x="40" y="1144"/>
                    </a:lnTo>
                    <a:lnTo>
                      <a:pt x="14" y="1289"/>
                    </a:lnTo>
                    <a:lnTo>
                      <a:pt x="1" y="1434"/>
                    </a:lnTo>
                    <a:lnTo>
                      <a:pt x="14" y="1578"/>
                    </a:lnTo>
                    <a:lnTo>
                      <a:pt x="185" y="3564"/>
                    </a:lnTo>
                    <a:lnTo>
                      <a:pt x="198" y="3708"/>
                    </a:lnTo>
                    <a:lnTo>
                      <a:pt x="237" y="3853"/>
                    </a:lnTo>
                    <a:lnTo>
                      <a:pt x="277" y="3984"/>
                    </a:lnTo>
                    <a:lnTo>
                      <a:pt x="343" y="4116"/>
                    </a:lnTo>
                    <a:lnTo>
                      <a:pt x="408" y="4234"/>
                    </a:lnTo>
                    <a:lnTo>
                      <a:pt x="487" y="4353"/>
                    </a:lnTo>
                    <a:lnTo>
                      <a:pt x="592" y="4445"/>
                    </a:lnTo>
                    <a:lnTo>
                      <a:pt x="684" y="4550"/>
                    </a:lnTo>
                    <a:lnTo>
                      <a:pt x="803" y="4629"/>
                    </a:lnTo>
                    <a:lnTo>
                      <a:pt x="921" y="4708"/>
                    </a:lnTo>
                    <a:lnTo>
                      <a:pt x="1039" y="4773"/>
                    </a:lnTo>
                    <a:lnTo>
                      <a:pt x="1171" y="4813"/>
                    </a:lnTo>
                    <a:lnTo>
                      <a:pt x="1315" y="4852"/>
                    </a:lnTo>
                    <a:lnTo>
                      <a:pt x="1460" y="4878"/>
                    </a:lnTo>
                    <a:lnTo>
                      <a:pt x="1605" y="4892"/>
                    </a:lnTo>
                    <a:lnTo>
                      <a:pt x="1749" y="4878"/>
                    </a:lnTo>
                    <a:lnTo>
                      <a:pt x="1894" y="4865"/>
                    </a:lnTo>
                    <a:lnTo>
                      <a:pt x="2039" y="4826"/>
                    </a:lnTo>
                    <a:lnTo>
                      <a:pt x="2170" y="4786"/>
                    </a:lnTo>
                    <a:lnTo>
                      <a:pt x="2302" y="4721"/>
                    </a:lnTo>
                    <a:lnTo>
                      <a:pt x="2420" y="4655"/>
                    </a:lnTo>
                    <a:lnTo>
                      <a:pt x="2538" y="4563"/>
                    </a:lnTo>
                    <a:lnTo>
                      <a:pt x="2643" y="4471"/>
                    </a:lnTo>
                    <a:lnTo>
                      <a:pt x="2735" y="4379"/>
                    </a:lnTo>
                    <a:lnTo>
                      <a:pt x="2814" y="4261"/>
                    </a:lnTo>
                    <a:lnTo>
                      <a:pt x="2893" y="4142"/>
                    </a:lnTo>
                    <a:lnTo>
                      <a:pt x="2959" y="4024"/>
                    </a:lnTo>
                    <a:lnTo>
                      <a:pt x="3012" y="3892"/>
                    </a:lnTo>
                    <a:lnTo>
                      <a:pt x="3038" y="3748"/>
                    </a:lnTo>
                    <a:lnTo>
                      <a:pt x="3064" y="3603"/>
                    </a:lnTo>
                    <a:lnTo>
                      <a:pt x="3077" y="3459"/>
                    </a:lnTo>
                    <a:lnTo>
                      <a:pt x="3077" y="3314"/>
                    </a:lnTo>
                    <a:lnTo>
                      <a:pt x="2906" y="1342"/>
                    </a:lnTo>
                    <a:lnTo>
                      <a:pt x="2880" y="1184"/>
                    </a:lnTo>
                    <a:lnTo>
                      <a:pt x="2854" y="1052"/>
                    </a:lnTo>
                    <a:lnTo>
                      <a:pt x="2801" y="908"/>
                    </a:lnTo>
                    <a:lnTo>
                      <a:pt x="2749" y="789"/>
                    </a:lnTo>
                    <a:lnTo>
                      <a:pt x="2670" y="658"/>
                    </a:lnTo>
                    <a:lnTo>
                      <a:pt x="2591" y="553"/>
                    </a:lnTo>
                    <a:lnTo>
                      <a:pt x="2499" y="448"/>
                    </a:lnTo>
                    <a:lnTo>
                      <a:pt x="2394" y="356"/>
                    </a:lnTo>
                    <a:lnTo>
                      <a:pt x="2288" y="264"/>
                    </a:lnTo>
                    <a:lnTo>
                      <a:pt x="2170" y="185"/>
                    </a:lnTo>
                    <a:lnTo>
                      <a:pt x="2039" y="132"/>
                    </a:lnTo>
                    <a:lnTo>
                      <a:pt x="1907" y="80"/>
                    </a:lnTo>
                    <a:lnTo>
                      <a:pt x="1776" y="40"/>
                    </a:lnTo>
                    <a:lnTo>
                      <a:pt x="1631" y="14"/>
                    </a:lnTo>
                    <a:lnTo>
                      <a:pt x="1486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9"/>
              <p:cNvSpPr/>
              <p:nvPr/>
            </p:nvSpPr>
            <p:spPr>
              <a:xfrm>
                <a:off x="4084479" y="1873011"/>
                <a:ext cx="450231" cy="1323394"/>
              </a:xfrm>
              <a:custGeom>
                <a:avLst/>
                <a:gdLst/>
                <a:ahLst/>
                <a:cxnLst/>
                <a:rect l="l" t="t" r="r" b="b"/>
                <a:pathLst>
                  <a:path w="24772" h="72814" extrusionOk="0">
                    <a:moveTo>
                      <a:pt x="24627" y="0"/>
                    </a:moveTo>
                    <a:lnTo>
                      <a:pt x="24035" y="14"/>
                    </a:lnTo>
                    <a:lnTo>
                      <a:pt x="23404" y="53"/>
                    </a:lnTo>
                    <a:lnTo>
                      <a:pt x="22734" y="106"/>
                    </a:lnTo>
                    <a:lnTo>
                      <a:pt x="22050" y="185"/>
                    </a:lnTo>
                    <a:lnTo>
                      <a:pt x="21340" y="277"/>
                    </a:lnTo>
                    <a:lnTo>
                      <a:pt x="20617" y="408"/>
                    </a:lnTo>
                    <a:lnTo>
                      <a:pt x="19867" y="553"/>
                    </a:lnTo>
                    <a:lnTo>
                      <a:pt x="19105" y="724"/>
                    </a:lnTo>
                    <a:lnTo>
                      <a:pt x="18329" y="921"/>
                    </a:lnTo>
                    <a:lnTo>
                      <a:pt x="17553" y="1144"/>
                    </a:lnTo>
                    <a:lnTo>
                      <a:pt x="16764" y="1394"/>
                    </a:lnTo>
                    <a:lnTo>
                      <a:pt x="15989" y="1683"/>
                    </a:lnTo>
                    <a:lnTo>
                      <a:pt x="15200" y="1999"/>
                    </a:lnTo>
                    <a:lnTo>
                      <a:pt x="14411" y="2341"/>
                    </a:lnTo>
                    <a:lnTo>
                      <a:pt x="14030" y="2525"/>
                    </a:lnTo>
                    <a:lnTo>
                      <a:pt x="13635" y="2709"/>
                    </a:lnTo>
                    <a:lnTo>
                      <a:pt x="13254" y="2919"/>
                    </a:lnTo>
                    <a:lnTo>
                      <a:pt x="12873" y="3130"/>
                    </a:lnTo>
                    <a:lnTo>
                      <a:pt x="12505" y="3340"/>
                    </a:lnTo>
                    <a:lnTo>
                      <a:pt x="12123" y="3564"/>
                    </a:lnTo>
                    <a:lnTo>
                      <a:pt x="11755" y="3800"/>
                    </a:lnTo>
                    <a:lnTo>
                      <a:pt x="11387" y="4050"/>
                    </a:lnTo>
                    <a:lnTo>
                      <a:pt x="11032" y="4300"/>
                    </a:lnTo>
                    <a:lnTo>
                      <a:pt x="10677" y="4563"/>
                    </a:lnTo>
                    <a:lnTo>
                      <a:pt x="10322" y="4826"/>
                    </a:lnTo>
                    <a:lnTo>
                      <a:pt x="9980" y="5115"/>
                    </a:lnTo>
                    <a:lnTo>
                      <a:pt x="9638" y="5404"/>
                    </a:lnTo>
                    <a:lnTo>
                      <a:pt x="9310" y="5707"/>
                    </a:lnTo>
                    <a:lnTo>
                      <a:pt x="8994" y="6009"/>
                    </a:lnTo>
                    <a:lnTo>
                      <a:pt x="8665" y="6325"/>
                    </a:lnTo>
                    <a:lnTo>
                      <a:pt x="8363" y="6666"/>
                    </a:lnTo>
                    <a:lnTo>
                      <a:pt x="8061" y="6995"/>
                    </a:lnTo>
                    <a:lnTo>
                      <a:pt x="7771" y="7350"/>
                    </a:lnTo>
                    <a:lnTo>
                      <a:pt x="7482" y="7705"/>
                    </a:lnTo>
                    <a:lnTo>
                      <a:pt x="7219" y="8073"/>
                    </a:lnTo>
                    <a:lnTo>
                      <a:pt x="6943" y="8455"/>
                    </a:lnTo>
                    <a:lnTo>
                      <a:pt x="6693" y="8849"/>
                    </a:lnTo>
                    <a:lnTo>
                      <a:pt x="6457" y="9257"/>
                    </a:lnTo>
                    <a:lnTo>
                      <a:pt x="6220" y="9664"/>
                    </a:lnTo>
                    <a:lnTo>
                      <a:pt x="5996" y="10098"/>
                    </a:lnTo>
                    <a:lnTo>
                      <a:pt x="5786" y="10532"/>
                    </a:lnTo>
                    <a:lnTo>
                      <a:pt x="5589" y="10979"/>
                    </a:lnTo>
                    <a:lnTo>
                      <a:pt x="5405" y="11439"/>
                    </a:lnTo>
                    <a:lnTo>
                      <a:pt x="5234" y="11899"/>
                    </a:lnTo>
                    <a:lnTo>
                      <a:pt x="5063" y="12386"/>
                    </a:lnTo>
                    <a:lnTo>
                      <a:pt x="4918" y="12885"/>
                    </a:lnTo>
                    <a:lnTo>
                      <a:pt x="4787" y="13385"/>
                    </a:lnTo>
                    <a:lnTo>
                      <a:pt x="4668" y="13898"/>
                    </a:lnTo>
                    <a:lnTo>
                      <a:pt x="4563" y="14437"/>
                    </a:lnTo>
                    <a:lnTo>
                      <a:pt x="4471" y="14976"/>
                    </a:lnTo>
                    <a:lnTo>
                      <a:pt x="4327" y="16041"/>
                    </a:lnTo>
                    <a:lnTo>
                      <a:pt x="4169" y="17303"/>
                    </a:lnTo>
                    <a:lnTo>
                      <a:pt x="4011" y="18736"/>
                    </a:lnTo>
                    <a:lnTo>
                      <a:pt x="3853" y="20327"/>
                    </a:lnTo>
                    <a:lnTo>
                      <a:pt x="3682" y="22062"/>
                    </a:lnTo>
                    <a:lnTo>
                      <a:pt x="3498" y="23929"/>
                    </a:lnTo>
                    <a:lnTo>
                      <a:pt x="3143" y="28005"/>
                    </a:lnTo>
                    <a:lnTo>
                      <a:pt x="2788" y="32436"/>
                    </a:lnTo>
                    <a:lnTo>
                      <a:pt x="2420" y="37104"/>
                    </a:lnTo>
                    <a:lnTo>
                      <a:pt x="2052" y="41903"/>
                    </a:lnTo>
                    <a:lnTo>
                      <a:pt x="1710" y="46728"/>
                    </a:lnTo>
                    <a:lnTo>
                      <a:pt x="1381" y="51435"/>
                    </a:lnTo>
                    <a:lnTo>
                      <a:pt x="1066" y="55944"/>
                    </a:lnTo>
                    <a:lnTo>
                      <a:pt x="540" y="63859"/>
                    </a:lnTo>
                    <a:lnTo>
                      <a:pt x="172" y="69566"/>
                    </a:lnTo>
                    <a:lnTo>
                      <a:pt x="1" y="72143"/>
                    </a:lnTo>
                    <a:lnTo>
                      <a:pt x="10769" y="72813"/>
                    </a:lnTo>
                    <a:lnTo>
                      <a:pt x="10914" y="70670"/>
                    </a:lnTo>
                    <a:lnTo>
                      <a:pt x="11255" y="65227"/>
                    </a:lnTo>
                    <a:lnTo>
                      <a:pt x="11781" y="57430"/>
                    </a:lnTo>
                    <a:lnTo>
                      <a:pt x="12426" y="48227"/>
                    </a:lnTo>
                    <a:lnTo>
                      <a:pt x="12767" y="43401"/>
                    </a:lnTo>
                    <a:lnTo>
                      <a:pt x="13122" y="38589"/>
                    </a:lnTo>
                    <a:lnTo>
                      <a:pt x="13491" y="33896"/>
                    </a:lnTo>
                    <a:lnTo>
                      <a:pt x="13846" y="29465"/>
                    </a:lnTo>
                    <a:lnTo>
                      <a:pt x="14201" y="25389"/>
                    </a:lnTo>
                    <a:lnTo>
                      <a:pt x="14372" y="23522"/>
                    </a:lnTo>
                    <a:lnTo>
                      <a:pt x="14542" y="21800"/>
                    </a:lnTo>
                    <a:lnTo>
                      <a:pt x="14700" y="20222"/>
                    </a:lnTo>
                    <a:lnTo>
                      <a:pt x="14858" y="18815"/>
                    </a:lnTo>
                    <a:lnTo>
                      <a:pt x="15003" y="17592"/>
                    </a:lnTo>
                    <a:lnTo>
                      <a:pt x="15147" y="16567"/>
                    </a:lnTo>
                    <a:lnTo>
                      <a:pt x="15200" y="16304"/>
                    </a:lnTo>
                    <a:lnTo>
                      <a:pt x="15252" y="16054"/>
                    </a:lnTo>
                    <a:lnTo>
                      <a:pt x="15318" y="15817"/>
                    </a:lnTo>
                    <a:lnTo>
                      <a:pt x="15397" y="15594"/>
                    </a:lnTo>
                    <a:lnTo>
                      <a:pt x="15476" y="15357"/>
                    </a:lnTo>
                    <a:lnTo>
                      <a:pt x="15581" y="15147"/>
                    </a:lnTo>
                    <a:lnTo>
                      <a:pt x="15686" y="14936"/>
                    </a:lnTo>
                    <a:lnTo>
                      <a:pt x="15792" y="14726"/>
                    </a:lnTo>
                    <a:lnTo>
                      <a:pt x="15923" y="14529"/>
                    </a:lnTo>
                    <a:lnTo>
                      <a:pt x="16054" y="14345"/>
                    </a:lnTo>
                    <a:lnTo>
                      <a:pt x="16186" y="14161"/>
                    </a:lnTo>
                    <a:lnTo>
                      <a:pt x="16331" y="13977"/>
                    </a:lnTo>
                    <a:lnTo>
                      <a:pt x="16488" y="13806"/>
                    </a:lnTo>
                    <a:lnTo>
                      <a:pt x="16646" y="13648"/>
                    </a:lnTo>
                    <a:lnTo>
                      <a:pt x="16817" y="13477"/>
                    </a:lnTo>
                    <a:lnTo>
                      <a:pt x="16988" y="13332"/>
                    </a:lnTo>
                    <a:lnTo>
                      <a:pt x="17343" y="13043"/>
                    </a:lnTo>
                    <a:lnTo>
                      <a:pt x="17724" y="12780"/>
                    </a:lnTo>
                    <a:lnTo>
                      <a:pt x="18119" y="12530"/>
                    </a:lnTo>
                    <a:lnTo>
                      <a:pt x="18526" y="12307"/>
                    </a:lnTo>
                    <a:lnTo>
                      <a:pt x="18947" y="12110"/>
                    </a:lnTo>
                    <a:lnTo>
                      <a:pt x="19381" y="11926"/>
                    </a:lnTo>
                    <a:lnTo>
                      <a:pt x="19802" y="11755"/>
                    </a:lnTo>
                    <a:lnTo>
                      <a:pt x="20235" y="11610"/>
                    </a:lnTo>
                    <a:lnTo>
                      <a:pt x="20669" y="11465"/>
                    </a:lnTo>
                    <a:lnTo>
                      <a:pt x="21090" y="11360"/>
                    </a:lnTo>
                    <a:lnTo>
                      <a:pt x="21498" y="11255"/>
                    </a:lnTo>
                    <a:lnTo>
                      <a:pt x="21905" y="11163"/>
                    </a:lnTo>
                    <a:lnTo>
                      <a:pt x="22300" y="11084"/>
                    </a:lnTo>
                    <a:lnTo>
                      <a:pt x="22668" y="11018"/>
                    </a:lnTo>
                    <a:lnTo>
                      <a:pt x="23351" y="10913"/>
                    </a:lnTo>
                    <a:lnTo>
                      <a:pt x="23917" y="10847"/>
                    </a:lnTo>
                    <a:lnTo>
                      <a:pt x="24364" y="10808"/>
                    </a:lnTo>
                    <a:lnTo>
                      <a:pt x="24745" y="10783"/>
                    </a:lnTo>
                    <a:lnTo>
                      <a:pt x="24745" y="10783"/>
                    </a:lnTo>
                    <a:lnTo>
                      <a:pt x="24745" y="10795"/>
                    </a:lnTo>
                    <a:lnTo>
                      <a:pt x="24745" y="10783"/>
                    </a:lnTo>
                    <a:lnTo>
                      <a:pt x="24745" y="10783"/>
                    </a:lnTo>
                    <a:lnTo>
                      <a:pt x="24771" y="10782"/>
                    </a:lnTo>
                    <a:lnTo>
                      <a:pt x="24698" y="6455"/>
                    </a:lnTo>
                    <a:lnTo>
                      <a:pt x="246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9"/>
              <p:cNvSpPr/>
              <p:nvPr/>
            </p:nvSpPr>
            <p:spPr>
              <a:xfrm>
                <a:off x="4860421" y="1873011"/>
                <a:ext cx="450231" cy="1323394"/>
              </a:xfrm>
              <a:custGeom>
                <a:avLst/>
                <a:gdLst/>
                <a:ahLst/>
                <a:cxnLst/>
                <a:rect l="l" t="t" r="r" b="b"/>
                <a:pathLst>
                  <a:path w="24772" h="72814" extrusionOk="0">
                    <a:moveTo>
                      <a:pt x="146" y="0"/>
                    </a:moveTo>
                    <a:lnTo>
                      <a:pt x="1" y="10795"/>
                    </a:lnTo>
                    <a:lnTo>
                      <a:pt x="409" y="10808"/>
                    </a:lnTo>
                    <a:lnTo>
                      <a:pt x="856" y="10847"/>
                    </a:lnTo>
                    <a:lnTo>
                      <a:pt x="1434" y="10913"/>
                    </a:lnTo>
                    <a:lnTo>
                      <a:pt x="2118" y="11018"/>
                    </a:lnTo>
                    <a:lnTo>
                      <a:pt x="2486" y="11084"/>
                    </a:lnTo>
                    <a:lnTo>
                      <a:pt x="2867" y="11163"/>
                    </a:lnTo>
                    <a:lnTo>
                      <a:pt x="3275" y="11255"/>
                    </a:lnTo>
                    <a:lnTo>
                      <a:pt x="3695" y="11360"/>
                    </a:lnTo>
                    <a:lnTo>
                      <a:pt x="4116" y="11479"/>
                    </a:lnTo>
                    <a:lnTo>
                      <a:pt x="4537" y="11610"/>
                    </a:lnTo>
                    <a:lnTo>
                      <a:pt x="4971" y="11755"/>
                    </a:lnTo>
                    <a:lnTo>
                      <a:pt x="5405" y="11926"/>
                    </a:lnTo>
                    <a:lnTo>
                      <a:pt x="5825" y="12110"/>
                    </a:lnTo>
                    <a:lnTo>
                      <a:pt x="6246" y="12307"/>
                    </a:lnTo>
                    <a:lnTo>
                      <a:pt x="6654" y="12530"/>
                    </a:lnTo>
                    <a:lnTo>
                      <a:pt x="7048" y="12780"/>
                    </a:lnTo>
                    <a:lnTo>
                      <a:pt x="7429" y="13043"/>
                    </a:lnTo>
                    <a:lnTo>
                      <a:pt x="7784" y="13332"/>
                    </a:lnTo>
                    <a:lnTo>
                      <a:pt x="7955" y="13490"/>
                    </a:lnTo>
                    <a:lnTo>
                      <a:pt x="8126" y="13648"/>
                    </a:lnTo>
                    <a:lnTo>
                      <a:pt x="8284" y="13806"/>
                    </a:lnTo>
                    <a:lnTo>
                      <a:pt x="8442" y="13977"/>
                    </a:lnTo>
                    <a:lnTo>
                      <a:pt x="8586" y="14161"/>
                    </a:lnTo>
                    <a:lnTo>
                      <a:pt x="8731" y="14345"/>
                    </a:lnTo>
                    <a:lnTo>
                      <a:pt x="8863" y="14529"/>
                    </a:lnTo>
                    <a:lnTo>
                      <a:pt x="8981" y="14726"/>
                    </a:lnTo>
                    <a:lnTo>
                      <a:pt x="9099" y="14936"/>
                    </a:lnTo>
                    <a:lnTo>
                      <a:pt x="9204" y="15147"/>
                    </a:lnTo>
                    <a:lnTo>
                      <a:pt x="9296" y="15357"/>
                    </a:lnTo>
                    <a:lnTo>
                      <a:pt x="9388" y="15594"/>
                    </a:lnTo>
                    <a:lnTo>
                      <a:pt x="9454" y="15817"/>
                    </a:lnTo>
                    <a:lnTo>
                      <a:pt x="9520" y="16054"/>
                    </a:lnTo>
                    <a:lnTo>
                      <a:pt x="9586" y="16304"/>
                    </a:lnTo>
                    <a:lnTo>
                      <a:pt x="9625" y="16567"/>
                    </a:lnTo>
                    <a:lnTo>
                      <a:pt x="9770" y="17592"/>
                    </a:lnTo>
                    <a:lnTo>
                      <a:pt x="9914" y="18815"/>
                    </a:lnTo>
                    <a:lnTo>
                      <a:pt x="10072" y="20222"/>
                    </a:lnTo>
                    <a:lnTo>
                      <a:pt x="10230" y="21800"/>
                    </a:lnTo>
                    <a:lnTo>
                      <a:pt x="10401" y="23522"/>
                    </a:lnTo>
                    <a:lnTo>
                      <a:pt x="10572" y="25389"/>
                    </a:lnTo>
                    <a:lnTo>
                      <a:pt x="10927" y="29465"/>
                    </a:lnTo>
                    <a:lnTo>
                      <a:pt x="11282" y="33896"/>
                    </a:lnTo>
                    <a:lnTo>
                      <a:pt x="11650" y="38589"/>
                    </a:lnTo>
                    <a:lnTo>
                      <a:pt x="12005" y="43401"/>
                    </a:lnTo>
                    <a:lnTo>
                      <a:pt x="12360" y="48227"/>
                    </a:lnTo>
                    <a:lnTo>
                      <a:pt x="12991" y="57430"/>
                    </a:lnTo>
                    <a:lnTo>
                      <a:pt x="13517" y="65227"/>
                    </a:lnTo>
                    <a:lnTo>
                      <a:pt x="13872" y="70670"/>
                    </a:lnTo>
                    <a:lnTo>
                      <a:pt x="14003" y="72813"/>
                    </a:lnTo>
                    <a:lnTo>
                      <a:pt x="24771" y="72143"/>
                    </a:lnTo>
                    <a:lnTo>
                      <a:pt x="24614" y="69566"/>
                    </a:lnTo>
                    <a:lnTo>
                      <a:pt x="24246" y="63859"/>
                    </a:lnTo>
                    <a:lnTo>
                      <a:pt x="23706" y="55944"/>
                    </a:lnTo>
                    <a:lnTo>
                      <a:pt x="23404" y="51448"/>
                    </a:lnTo>
                    <a:lnTo>
                      <a:pt x="23062" y="46728"/>
                    </a:lnTo>
                    <a:lnTo>
                      <a:pt x="22720" y="41903"/>
                    </a:lnTo>
                    <a:lnTo>
                      <a:pt x="22365" y="37104"/>
                    </a:lnTo>
                    <a:lnTo>
                      <a:pt x="21997" y="32436"/>
                    </a:lnTo>
                    <a:lnTo>
                      <a:pt x="21629" y="28005"/>
                    </a:lnTo>
                    <a:lnTo>
                      <a:pt x="21274" y="23929"/>
                    </a:lnTo>
                    <a:lnTo>
                      <a:pt x="21103" y="22062"/>
                    </a:lnTo>
                    <a:lnTo>
                      <a:pt x="20932" y="20327"/>
                    </a:lnTo>
                    <a:lnTo>
                      <a:pt x="20761" y="18736"/>
                    </a:lnTo>
                    <a:lnTo>
                      <a:pt x="20604" y="17303"/>
                    </a:lnTo>
                    <a:lnTo>
                      <a:pt x="20446" y="16041"/>
                    </a:lnTo>
                    <a:lnTo>
                      <a:pt x="20301" y="14976"/>
                    </a:lnTo>
                    <a:lnTo>
                      <a:pt x="20209" y="14437"/>
                    </a:lnTo>
                    <a:lnTo>
                      <a:pt x="20104" y="13898"/>
                    </a:lnTo>
                    <a:lnTo>
                      <a:pt x="19986" y="13385"/>
                    </a:lnTo>
                    <a:lnTo>
                      <a:pt x="19854" y="12885"/>
                    </a:lnTo>
                    <a:lnTo>
                      <a:pt x="19710" y="12386"/>
                    </a:lnTo>
                    <a:lnTo>
                      <a:pt x="19552" y="11899"/>
                    </a:lnTo>
                    <a:lnTo>
                      <a:pt x="19381" y="11439"/>
                    </a:lnTo>
                    <a:lnTo>
                      <a:pt x="19184" y="10979"/>
                    </a:lnTo>
                    <a:lnTo>
                      <a:pt x="18986" y="10532"/>
                    </a:lnTo>
                    <a:lnTo>
                      <a:pt x="18776" y="10098"/>
                    </a:lnTo>
                    <a:lnTo>
                      <a:pt x="18553" y="9664"/>
                    </a:lnTo>
                    <a:lnTo>
                      <a:pt x="18329" y="9257"/>
                    </a:lnTo>
                    <a:lnTo>
                      <a:pt x="18079" y="8849"/>
                    </a:lnTo>
                    <a:lnTo>
                      <a:pt x="17829" y="8455"/>
                    </a:lnTo>
                    <a:lnTo>
                      <a:pt x="17566" y="8073"/>
                    </a:lnTo>
                    <a:lnTo>
                      <a:pt x="17290" y="7705"/>
                    </a:lnTo>
                    <a:lnTo>
                      <a:pt x="17001" y="7350"/>
                    </a:lnTo>
                    <a:lnTo>
                      <a:pt x="16712" y="6995"/>
                    </a:lnTo>
                    <a:lnTo>
                      <a:pt x="16409" y="6666"/>
                    </a:lnTo>
                    <a:lnTo>
                      <a:pt x="16107" y="6338"/>
                    </a:lnTo>
                    <a:lnTo>
                      <a:pt x="15791" y="6009"/>
                    </a:lnTo>
                    <a:lnTo>
                      <a:pt x="15463" y="5707"/>
                    </a:lnTo>
                    <a:lnTo>
                      <a:pt x="15134" y="5404"/>
                    </a:lnTo>
                    <a:lnTo>
                      <a:pt x="14792" y="5115"/>
                    </a:lnTo>
                    <a:lnTo>
                      <a:pt x="14450" y="4839"/>
                    </a:lnTo>
                    <a:lnTo>
                      <a:pt x="14109" y="4563"/>
                    </a:lnTo>
                    <a:lnTo>
                      <a:pt x="13740" y="4300"/>
                    </a:lnTo>
                    <a:lnTo>
                      <a:pt x="13385" y="4050"/>
                    </a:lnTo>
                    <a:lnTo>
                      <a:pt x="13017" y="3800"/>
                    </a:lnTo>
                    <a:lnTo>
                      <a:pt x="12649" y="3564"/>
                    </a:lnTo>
                    <a:lnTo>
                      <a:pt x="12281" y="3340"/>
                    </a:lnTo>
                    <a:lnTo>
                      <a:pt x="11900" y="3130"/>
                    </a:lnTo>
                    <a:lnTo>
                      <a:pt x="11518" y="2919"/>
                    </a:lnTo>
                    <a:lnTo>
                      <a:pt x="11137" y="2709"/>
                    </a:lnTo>
                    <a:lnTo>
                      <a:pt x="10756" y="2525"/>
                    </a:lnTo>
                    <a:lnTo>
                      <a:pt x="10361" y="2341"/>
                    </a:lnTo>
                    <a:lnTo>
                      <a:pt x="9967" y="2157"/>
                    </a:lnTo>
                    <a:lnTo>
                      <a:pt x="9586" y="1999"/>
                    </a:lnTo>
                    <a:lnTo>
                      <a:pt x="8797" y="1683"/>
                    </a:lnTo>
                    <a:lnTo>
                      <a:pt x="8008" y="1394"/>
                    </a:lnTo>
                    <a:lnTo>
                      <a:pt x="7219" y="1144"/>
                    </a:lnTo>
                    <a:lnTo>
                      <a:pt x="6443" y="921"/>
                    </a:lnTo>
                    <a:lnTo>
                      <a:pt x="5668" y="724"/>
                    </a:lnTo>
                    <a:lnTo>
                      <a:pt x="4905" y="553"/>
                    </a:lnTo>
                    <a:lnTo>
                      <a:pt x="4169" y="408"/>
                    </a:lnTo>
                    <a:lnTo>
                      <a:pt x="3433" y="277"/>
                    </a:lnTo>
                    <a:lnTo>
                      <a:pt x="2723" y="185"/>
                    </a:lnTo>
                    <a:lnTo>
                      <a:pt x="2039" y="106"/>
                    </a:lnTo>
                    <a:lnTo>
                      <a:pt x="1381" y="53"/>
                    </a:lnTo>
                    <a:lnTo>
                      <a:pt x="750" y="14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9"/>
              <p:cNvSpPr/>
              <p:nvPr/>
            </p:nvSpPr>
            <p:spPr>
              <a:xfrm>
                <a:off x="4519898" y="1454569"/>
                <a:ext cx="130478" cy="40639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2236" extrusionOk="0">
                    <a:moveTo>
                      <a:pt x="3406" y="1"/>
                    </a:moveTo>
                    <a:lnTo>
                      <a:pt x="3222" y="14"/>
                    </a:lnTo>
                    <a:lnTo>
                      <a:pt x="3037" y="40"/>
                    </a:lnTo>
                    <a:lnTo>
                      <a:pt x="2867" y="79"/>
                    </a:lnTo>
                    <a:lnTo>
                      <a:pt x="2696" y="119"/>
                    </a:lnTo>
                    <a:lnTo>
                      <a:pt x="2525" y="172"/>
                    </a:lnTo>
                    <a:lnTo>
                      <a:pt x="2196" y="290"/>
                    </a:lnTo>
                    <a:lnTo>
                      <a:pt x="1894" y="421"/>
                    </a:lnTo>
                    <a:lnTo>
                      <a:pt x="1604" y="579"/>
                    </a:lnTo>
                    <a:lnTo>
                      <a:pt x="1341" y="750"/>
                    </a:lnTo>
                    <a:lnTo>
                      <a:pt x="1092" y="921"/>
                    </a:lnTo>
                    <a:lnTo>
                      <a:pt x="868" y="1105"/>
                    </a:lnTo>
                    <a:lnTo>
                      <a:pt x="671" y="1276"/>
                    </a:lnTo>
                    <a:lnTo>
                      <a:pt x="487" y="1434"/>
                    </a:lnTo>
                    <a:lnTo>
                      <a:pt x="342" y="1578"/>
                    </a:lnTo>
                    <a:lnTo>
                      <a:pt x="132" y="1815"/>
                    </a:lnTo>
                    <a:lnTo>
                      <a:pt x="53" y="1920"/>
                    </a:lnTo>
                    <a:lnTo>
                      <a:pt x="27" y="1946"/>
                    </a:lnTo>
                    <a:lnTo>
                      <a:pt x="13" y="1986"/>
                    </a:lnTo>
                    <a:lnTo>
                      <a:pt x="0" y="2065"/>
                    </a:lnTo>
                    <a:lnTo>
                      <a:pt x="27" y="2131"/>
                    </a:lnTo>
                    <a:lnTo>
                      <a:pt x="53" y="2170"/>
                    </a:lnTo>
                    <a:lnTo>
                      <a:pt x="79" y="2196"/>
                    </a:lnTo>
                    <a:lnTo>
                      <a:pt x="119" y="2223"/>
                    </a:lnTo>
                    <a:lnTo>
                      <a:pt x="145" y="2236"/>
                    </a:lnTo>
                    <a:lnTo>
                      <a:pt x="224" y="2236"/>
                    </a:lnTo>
                    <a:lnTo>
                      <a:pt x="303" y="2209"/>
                    </a:lnTo>
                    <a:lnTo>
                      <a:pt x="329" y="2196"/>
                    </a:lnTo>
                    <a:lnTo>
                      <a:pt x="355" y="2157"/>
                    </a:lnTo>
                    <a:lnTo>
                      <a:pt x="421" y="2078"/>
                    </a:lnTo>
                    <a:lnTo>
                      <a:pt x="618" y="1881"/>
                    </a:lnTo>
                    <a:lnTo>
                      <a:pt x="907" y="1591"/>
                    </a:lnTo>
                    <a:lnTo>
                      <a:pt x="1092" y="1434"/>
                    </a:lnTo>
                    <a:lnTo>
                      <a:pt x="1302" y="1276"/>
                    </a:lnTo>
                    <a:lnTo>
                      <a:pt x="1525" y="1105"/>
                    </a:lnTo>
                    <a:lnTo>
                      <a:pt x="1775" y="947"/>
                    </a:lnTo>
                    <a:lnTo>
                      <a:pt x="2038" y="803"/>
                    </a:lnTo>
                    <a:lnTo>
                      <a:pt x="2327" y="671"/>
                    </a:lnTo>
                    <a:lnTo>
                      <a:pt x="2617" y="553"/>
                    </a:lnTo>
                    <a:lnTo>
                      <a:pt x="2774" y="513"/>
                    </a:lnTo>
                    <a:lnTo>
                      <a:pt x="2932" y="474"/>
                    </a:lnTo>
                    <a:lnTo>
                      <a:pt x="3090" y="434"/>
                    </a:lnTo>
                    <a:lnTo>
                      <a:pt x="3261" y="408"/>
                    </a:lnTo>
                    <a:lnTo>
                      <a:pt x="3419" y="395"/>
                    </a:lnTo>
                    <a:lnTo>
                      <a:pt x="3761" y="395"/>
                    </a:lnTo>
                    <a:lnTo>
                      <a:pt x="3931" y="408"/>
                    </a:lnTo>
                    <a:lnTo>
                      <a:pt x="4089" y="434"/>
                    </a:lnTo>
                    <a:lnTo>
                      <a:pt x="4247" y="474"/>
                    </a:lnTo>
                    <a:lnTo>
                      <a:pt x="4405" y="513"/>
                    </a:lnTo>
                    <a:lnTo>
                      <a:pt x="4563" y="553"/>
                    </a:lnTo>
                    <a:lnTo>
                      <a:pt x="4865" y="671"/>
                    </a:lnTo>
                    <a:lnTo>
                      <a:pt x="5141" y="803"/>
                    </a:lnTo>
                    <a:lnTo>
                      <a:pt x="5404" y="947"/>
                    </a:lnTo>
                    <a:lnTo>
                      <a:pt x="5654" y="1105"/>
                    </a:lnTo>
                    <a:lnTo>
                      <a:pt x="5891" y="1276"/>
                    </a:lnTo>
                    <a:lnTo>
                      <a:pt x="6088" y="1434"/>
                    </a:lnTo>
                    <a:lnTo>
                      <a:pt x="6272" y="1591"/>
                    </a:lnTo>
                    <a:lnTo>
                      <a:pt x="6574" y="1881"/>
                    </a:lnTo>
                    <a:lnTo>
                      <a:pt x="6758" y="2078"/>
                    </a:lnTo>
                    <a:lnTo>
                      <a:pt x="6824" y="2157"/>
                    </a:lnTo>
                    <a:lnTo>
                      <a:pt x="6863" y="2196"/>
                    </a:lnTo>
                    <a:lnTo>
                      <a:pt x="6903" y="2223"/>
                    </a:lnTo>
                    <a:lnTo>
                      <a:pt x="6942" y="2236"/>
                    </a:lnTo>
                    <a:lnTo>
                      <a:pt x="6982" y="2236"/>
                    </a:lnTo>
                    <a:lnTo>
                      <a:pt x="7048" y="2223"/>
                    </a:lnTo>
                    <a:lnTo>
                      <a:pt x="7100" y="2196"/>
                    </a:lnTo>
                    <a:lnTo>
                      <a:pt x="7140" y="2170"/>
                    </a:lnTo>
                    <a:lnTo>
                      <a:pt x="7153" y="2131"/>
                    </a:lnTo>
                    <a:lnTo>
                      <a:pt x="7179" y="2065"/>
                    </a:lnTo>
                    <a:lnTo>
                      <a:pt x="7179" y="1986"/>
                    </a:lnTo>
                    <a:lnTo>
                      <a:pt x="7153" y="1946"/>
                    </a:lnTo>
                    <a:lnTo>
                      <a:pt x="7140" y="1920"/>
                    </a:lnTo>
                    <a:lnTo>
                      <a:pt x="7048" y="1815"/>
                    </a:lnTo>
                    <a:lnTo>
                      <a:pt x="6837" y="1578"/>
                    </a:lnTo>
                    <a:lnTo>
                      <a:pt x="6693" y="1434"/>
                    </a:lnTo>
                    <a:lnTo>
                      <a:pt x="6522" y="1276"/>
                    </a:lnTo>
                    <a:lnTo>
                      <a:pt x="6324" y="1105"/>
                    </a:lnTo>
                    <a:lnTo>
                      <a:pt x="6101" y="921"/>
                    </a:lnTo>
                    <a:lnTo>
                      <a:pt x="5851" y="750"/>
                    </a:lnTo>
                    <a:lnTo>
                      <a:pt x="5575" y="579"/>
                    </a:lnTo>
                    <a:lnTo>
                      <a:pt x="5299" y="421"/>
                    </a:lnTo>
                    <a:lnTo>
                      <a:pt x="4983" y="290"/>
                    </a:lnTo>
                    <a:lnTo>
                      <a:pt x="4655" y="172"/>
                    </a:lnTo>
                    <a:lnTo>
                      <a:pt x="4497" y="119"/>
                    </a:lnTo>
                    <a:lnTo>
                      <a:pt x="4313" y="79"/>
                    </a:lnTo>
                    <a:lnTo>
                      <a:pt x="4142" y="40"/>
                    </a:lnTo>
                    <a:lnTo>
                      <a:pt x="3958" y="14"/>
                    </a:lnTo>
                    <a:lnTo>
                      <a:pt x="3774" y="1"/>
                    </a:lnTo>
                    <a:close/>
                  </a:path>
                </a:pathLst>
              </a:custGeom>
              <a:solidFill>
                <a:srgbClr val="6767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9"/>
              <p:cNvSpPr/>
              <p:nvPr/>
            </p:nvSpPr>
            <p:spPr>
              <a:xfrm>
                <a:off x="4519898" y="1454569"/>
                <a:ext cx="130478" cy="40639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2236" fill="none" extrusionOk="0">
                    <a:moveTo>
                      <a:pt x="6982" y="2236"/>
                    </a:moveTo>
                    <a:lnTo>
                      <a:pt x="6982" y="2236"/>
                    </a:lnTo>
                    <a:lnTo>
                      <a:pt x="6942" y="2236"/>
                    </a:lnTo>
                    <a:lnTo>
                      <a:pt x="6903" y="2223"/>
                    </a:lnTo>
                    <a:lnTo>
                      <a:pt x="6863" y="2196"/>
                    </a:lnTo>
                    <a:lnTo>
                      <a:pt x="6824" y="2157"/>
                    </a:lnTo>
                    <a:lnTo>
                      <a:pt x="6824" y="2157"/>
                    </a:lnTo>
                    <a:lnTo>
                      <a:pt x="6758" y="2078"/>
                    </a:lnTo>
                    <a:lnTo>
                      <a:pt x="6574" y="1881"/>
                    </a:lnTo>
                    <a:lnTo>
                      <a:pt x="6272" y="1591"/>
                    </a:lnTo>
                    <a:lnTo>
                      <a:pt x="6088" y="1434"/>
                    </a:lnTo>
                    <a:lnTo>
                      <a:pt x="5891" y="1276"/>
                    </a:lnTo>
                    <a:lnTo>
                      <a:pt x="5654" y="1105"/>
                    </a:lnTo>
                    <a:lnTo>
                      <a:pt x="5404" y="947"/>
                    </a:lnTo>
                    <a:lnTo>
                      <a:pt x="5141" y="803"/>
                    </a:lnTo>
                    <a:lnTo>
                      <a:pt x="4865" y="671"/>
                    </a:lnTo>
                    <a:lnTo>
                      <a:pt x="4563" y="553"/>
                    </a:lnTo>
                    <a:lnTo>
                      <a:pt x="4405" y="513"/>
                    </a:lnTo>
                    <a:lnTo>
                      <a:pt x="4247" y="474"/>
                    </a:lnTo>
                    <a:lnTo>
                      <a:pt x="4089" y="434"/>
                    </a:lnTo>
                    <a:lnTo>
                      <a:pt x="3931" y="408"/>
                    </a:lnTo>
                    <a:lnTo>
                      <a:pt x="3761" y="395"/>
                    </a:lnTo>
                    <a:lnTo>
                      <a:pt x="3590" y="395"/>
                    </a:lnTo>
                    <a:lnTo>
                      <a:pt x="3590" y="395"/>
                    </a:lnTo>
                    <a:lnTo>
                      <a:pt x="3419" y="395"/>
                    </a:lnTo>
                    <a:lnTo>
                      <a:pt x="3261" y="408"/>
                    </a:lnTo>
                    <a:lnTo>
                      <a:pt x="3090" y="434"/>
                    </a:lnTo>
                    <a:lnTo>
                      <a:pt x="2932" y="474"/>
                    </a:lnTo>
                    <a:lnTo>
                      <a:pt x="2774" y="513"/>
                    </a:lnTo>
                    <a:lnTo>
                      <a:pt x="2617" y="553"/>
                    </a:lnTo>
                    <a:lnTo>
                      <a:pt x="2327" y="671"/>
                    </a:lnTo>
                    <a:lnTo>
                      <a:pt x="2038" y="803"/>
                    </a:lnTo>
                    <a:lnTo>
                      <a:pt x="1775" y="947"/>
                    </a:lnTo>
                    <a:lnTo>
                      <a:pt x="1525" y="1105"/>
                    </a:lnTo>
                    <a:lnTo>
                      <a:pt x="1302" y="1276"/>
                    </a:lnTo>
                    <a:lnTo>
                      <a:pt x="1092" y="1434"/>
                    </a:lnTo>
                    <a:lnTo>
                      <a:pt x="907" y="1591"/>
                    </a:lnTo>
                    <a:lnTo>
                      <a:pt x="618" y="1881"/>
                    </a:lnTo>
                    <a:lnTo>
                      <a:pt x="421" y="2078"/>
                    </a:lnTo>
                    <a:lnTo>
                      <a:pt x="355" y="2157"/>
                    </a:lnTo>
                    <a:lnTo>
                      <a:pt x="355" y="2157"/>
                    </a:lnTo>
                    <a:lnTo>
                      <a:pt x="329" y="2196"/>
                    </a:lnTo>
                    <a:lnTo>
                      <a:pt x="303" y="2209"/>
                    </a:lnTo>
                    <a:lnTo>
                      <a:pt x="224" y="2236"/>
                    </a:lnTo>
                    <a:lnTo>
                      <a:pt x="145" y="2236"/>
                    </a:lnTo>
                    <a:lnTo>
                      <a:pt x="119" y="2223"/>
                    </a:lnTo>
                    <a:lnTo>
                      <a:pt x="79" y="2196"/>
                    </a:lnTo>
                    <a:lnTo>
                      <a:pt x="79" y="2196"/>
                    </a:lnTo>
                    <a:lnTo>
                      <a:pt x="53" y="2170"/>
                    </a:lnTo>
                    <a:lnTo>
                      <a:pt x="27" y="2131"/>
                    </a:lnTo>
                    <a:lnTo>
                      <a:pt x="0" y="2065"/>
                    </a:lnTo>
                    <a:lnTo>
                      <a:pt x="13" y="1986"/>
                    </a:lnTo>
                    <a:lnTo>
                      <a:pt x="27" y="1946"/>
                    </a:lnTo>
                    <a:lnTo>
                      <a:pt x="53" y="1920"/>
                    </a:lnTo>
                    <a:lnTo>
                      <a:pt x="53" y="1920"/>
                    </a:lnTo>
                    <a:lnTo>
                      <a:pt x="132" y="1815"/>
                    </a:lnTo>
                    <a:lnTo>
                      <a:pt x="342" y="1578"/>
                    </a:lnTo>
                    <a:lnTo>
                      <a:pt x="487" y="1434"/>
                    </a:lnTo>
                    <a:lnTo>
                      <a:pt x="671" y="1276"/>
                    </a:lnTo>
                    <a:lnTo>
                      <a:pt x="868" y="1105"/>
                    </a:lnTo>
                    <a:lnTo>
                      <a:pt x="1092" y="921"/>
                    </a:lnTo>
                    <a:lnTo>
                      <a:pt x="1341" y="750"/>
                    </a:lnTo>
                    <a:lnTo>
                      <a:pt x="1604" y="579"/>
                    </a:lnTo>
                    <a:lnTo>
                      <a:pt x="1894" y="421"/>
                    </a:lnTo>
                    <a:lnTo>
                      <a:pt x="2196" y="290"/>
                    </a:lnTo>
                    <a:lnTo>
                      <a:pt x="2525" y="172"/>
                    </a:lnTo>
                    <a:lnTo>
                      <a:pt x="2696" y="119"/>
                    </a:lnTo>
                    <a:lnTo>
                      <a:pt x="2867" y="79"/>
                    </a:lnTo>
                    <a:lnTo>
                      <a:pt x="3037" y="40"/>
                    </a:lnTo>
                    <a:lnTo>
                      <a:pt x="3222" y="14"/>
                    </a:lnTo>
                    <a:lnTo>
                      <a:pt x="3406" y="1"/>
                    </a:lnTo>
                    <a:lnTo>
                      <a:pt x="3590" y="1"/>
                    </a:lnTo>
                    <a:lnTo>
                      <a:pt x="3590" y="1"/>
                    </a:lnTo>
                    <a:lnTo>
                      <a:pt x="3774" y="1"/>
                    </a:lnTo>
                    <a:lnTo>
                      <a:pt x="3958" y="14"/>
                    </a:lnTo>
                    <a:lnTo>
                      <a:pt x="4142" y="40"/>
                    </a:lnTo>
                    <a:lnTo>
                      <a:pt x="4313" y="79"/>
                    </a:lnTo>
                    <a:lnTo>
                      <a:pt x="4497" y="119"/>
                    </a:lnTo>
                    <a:lnTo>
                      <a:pt x="4655" y="172"/>
                    </a:lnTo>
                    <a:lnTo>
                      <a:pt x="4983" y="290"/>
                    </a:lnTo>
                    <a:lnTo>
                      <a:pt x="5299" y="421"/>
                    </a:lnTo>
                    <a:lnTo>
                      <a:pt x="5575" y="579"/>
                    </a:lnTo>
                    <a:lnTo>
                      <a:pt x="5851" y="750"/>
                    </a:lnTo>
                    <a:lnTo>
                      <a:pt x="6101" y="921"/>
                    </a:lnTo>
                    <a:lnTo>
                      <a:pt x="6324" y="1105"/>
                    </a:lnTo>
                    <a:lnTo>
                      <a:pt x="6522" y="1276"/>
                    </a:lnTo>
                    <a:lnTo>
                      <a:pt x="6693" y="1434"/>
                    </a:lnTo>
                    <a:lnTo>
                      <a:pt x="6837" y="1578"/>
                    </a:lnTo>
                    <a:lnTo>
                      <a:pt x="7048" y="1815"/>
                    </a:lnTo>
                    <a:lnTo>
                      <a:pt x="7140" y="1920"/>
                    </a:lnTo>
                    <a:lnTo>
                      <a:pt x="7140" y="1920"/>
                    </a:lnTo>
                    <a:lnTo>
                      <a:pt x="7153" y="1946"/>
                    </a:lnTo>
                    <a:lnTo>
                      <a:pt x="7179" y="1986"/>
                    </a:lnTo>
                    <a:lnTo>
                      <a:pt x="7179" y="2065"/>
                    </a:lnTo>
                    <a:lnTo>
                      <a:pt x="7153" y="2131"/>
                    </a:lnTo>
                    <a:lnTo>
                      <a:pt x="7140" y="2170"/>
                    </a:lnTo>
                    <a:lnTo>
                      <a:pt x="7100" y="2196"/>
                    </a:lnTo>
                    <a:lnTo>
                      <a:pt x="7100" y="2196"/>
                    </a:lnTo>
                    <a:lnTo>
                      <a:pt x="7048" y="2223"/>
                    </a:lnTo>
                    <a:lnTo>
                      <a:pt x="6982" y="223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9"/>
              <p:cNvSpPr/>
              <p:nvPr/>
            </p:nvSpPr>
            <p:spPr>
              <a:xfrm>
                <a:off x="4744296" y="1454569"/>
                <a:ext cx="130478" cy="40639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2236" extrusionOk="0">
                    <a:moveTo>
                      <a:pt x="3405" y="1"/>
                    </a:moveTo>
                    <a:lnTo>
                      <a:pt x="3221" y="14"/>
                    </a:lnTo>
                    <a:lnTo>
                      <a:pt x="3037" y="40"/>
                    </a:lnTo>
                    <a:lnTo>
                      <a:pt x="2866" y="79"/>
                    </a:lnTo>
                    <a:lnTo>
                      <a:pt x="2695" y="119"/>
                    </a:lnTo>
                    <a:lnTo>
                      <a:pt x="2524" y="172"/>
                    </a:lnTo>
                    <a:lnTo>
                      <a:pt x="2196" y="290"/>
                    </a:lnTo>
                    <a:lnTo>
                      <a:pt x="1893" y="421"/>
                    </a:lnTo>
                    <a:lnTo>
                      <a:pt x="1604" y="579"/>
                    </a:lnTo>
                    <a:lnTo>
                      <a:pt x="1341" y="750"/>
                    </a:lnTo>
                    <a:lnTo>
                      <a:pt x="1091" y="921"/>
                    </a:lnTo>
                    <a:lnTo>
                      <a:pt x="868" y="1105"/>
                    </a:lnTo>
                    <a:lnTo>
                      <a:pt x="671" y="1276"/>
                    </a:lnTo>
                    <a:lnTo>
                      <a:pt x="487" y="1434"/>
                    </a:lnTo>
                    <a:lnTo>
                      <a:pt x="342" y="1578"/>
                    </a:lnTo>
                    <a:lnTo>
                      <a:pt x="132" y="1815"/>
                    </a:lnTo>
                    <a:lnTo>
                      <a:pt x="53" y="1920"/>
                    </a:lnTo>
                    <a:lnTo>
                      <a:pt x="26" y="1946"/>
                    </a:lnTo>
                    <a:lnTo>
                      <a:pt x="13" y="1986"/>
                    </a:lnTo>
                    <a:lnTo>
                      <a:pt x="0" y="2065"/>
                    </a:lnTo>
                    <a:lnTo>
                      <a:pt x="26" y="2131"/>
                    </a:lnTo>
                    <a:lnTo>
                      <a:pt x="53" y="2170"/>
                    </a:lnTo>
                    <a:lnTo>
                      <a:pt x="79" y="2196"/>
                    </a:lnTo>
                    <a:lnTo>
                      <a:pt x="118" y="2223"/>
                    </a:lnTo>
                    <a:lnTo>
                      <a:pt x="145" y="2236"/>
                    </a:lnTo>
                    <a:lnTo>
                      <a:pt x="224" y="2236"/>
                    </a:lnTo>
                    <a:lnTo>
                      <a:pt x="303" y="2209"/>
                    </a:lnTo>
                    <a:lnTo>
                      <a:pt x="329" y="2196"/>
                    </a:lnTo>
                    <a:lnTo>
                      <a:pt x="355" y="2157"/>
                    </a:lnTo>
                    <a:lnTo>
                      <a:pt x="434" y="2078"/>
                    </a:lnTo>
                    <a:lnTo>
                      <a:pt x="618" y="1881"/>
                    </a:lnTo>
                    <a:lnTo>
                      <a:pt x="907" y="1591"/>
                    </a:lnTo>
                    <a:lnTo>
                      <a:pt x="1091" y="1434"/>
                    </a:lnTo>
                    <a:lnTo>
                      <a:pt x="1302" y="1276"/>
                    </a:lnTo>
                    <a:lnTo>
                      <a:pt x="1525" y="1105"/>
                    </a:lnTo>
                    <a:lnTo>
                      <a:pt x="1775" y="947"/>
                    </a:lnTo>
                    <a:lnTo>
                      <a:pt x="2038" y="803"/>
                    </a:lnTo>
                    <a:lnTo>
                      <a:pt x="2327" y="671"/>
                    </a:lnTo>
                    <a:lnTo>
                      <a:pt x="2617" y="553"/>
                    </a:lnTo>
                    <a:lnTo>
                      <a:pt x="2774" y="513"/>
                    </a:lnTo>
                    <a:lnTo>
                      <a:pt x="2932" y="474"/>
                    </a:lnTo>
                    <a:lnTo>
                      <a:pt x="3090" y="434"/>
                    </a:lnTo>
                    <a:lnTo>
                      <a:pt x="3261" y="408"/>
                    </a:lnTo>
                    <a:lnTo>
                      <a:pt x="3419" y="395"/>
                    </a:lnTo>
                    <a:lnTo>
                      <a:pt x="3760" y="395"/>
                    </a:lnTo>
                    <a:lnTo>
                      <a:pt x="3931" y="408"/>
                    </a:lnTo>
                    <a:lnTo>
                      <a:pt x="4089" y="434"/>
                    </a:lnTo>
                    <a:lnTo>
                      <a:pt x="4247" y="474"/>
                    </a:lnTo>
                    <a:lnTo>
                      <a:pt x="4405" y="513"/>
                    </a:lnTo>
                    <a:lnTo>
                      <a:pt x="4562" y="553"/>
                    </a:lnTo>
                    <a:lnTo>
                      <a:pt x="4865" y="671"/>
                    </a:lnTo>
                    <a:lnTo>
                      <a:pt x="5141" y="803"/>
                    </a:lnTo>
                    <a:lnTo>
                      <a:pt x="5404" y="947"/>
                    </a:lnTo>
                    <a:lnTo>
                      <a:pt x="5654" y="1105"/>
                    </a:lnTo>
                    <a:lnTo>
                      <a:pt x="5890" y="1276"/>
                    </a:lnTo>
                    <a:lnTo>
                      <a:pt x="6088" y="1434"/>
                    </a:lnTo>
                    <a:lnTo>
                      <a:pt x="6272" y="1591"/>
                    </a:lnTo>
                    <a:lnTo>
                      <a:pt x="6574" y="1881"/>
                    </a:lnTo>
                    <a:lnTo>
                      <a:pt x="6758" y="2078"/>
                    </a:lnTo>
                    <a:lnTo>
                      <a:pt x="6824" y="2157"/>
                    </a:lnTo>
                    <a:lnTo>
                      <a:pt x="6863" y="2196"/>
                    </a:lnTo>
                    <a:lnTo>
                      <a:pt x="6903" y="2223"/>
                    </a:lnTo>
                    <a:lnTo>
                      <a:pt x="6942" y="2236"/>
                    </a:lnTo>
                    <a:lnTo>
                      <a:pt x="6982" y="2236"/>
                    </a:lnTo>
                    <a:lnTo>
                      <a:pt x="7047" y="2223"/>
                    </a:lnTo>
                    <a:lnTo>
                      <a:pt x="7100" y="2196"/>
                    </a:lnTo>
                    <a:lnTo>
                      <a:pt x="7139" y="2170"/>
                    </a:lnTo>
                    <a:lnTo>
                      <a:pt x="7153" y="2131"/>
                    </a:lnTo>
                    <a:lnTo>
                      <a:pt x="7179" y="2065"/>
                    </a:lnTo>
                    <a:lnTo>
                      <a:pt x="7179" y="1986"/>
                    </a:lnTo>
                    <a:lnTo>
                      <a:pt x="7166" y="1946"/>
                    </a:lnTo>
                    <a:lnTo>
                      <a:pt x="7139" y="1920"/>
                    </a:lnTo>
                    <a:lnTo>
                      <a:pt x="7047" y="1815"/>
                    </a:lnTo>
                    <a:lnTo>
                      <a:pt x="6837" y="1578"/>
                    </a:lnTo>
                    <a:lnTo>
                      <a:pt x="6692" y="1434"/>
                    </a:lnTo>
                    <a:lnTo>
                      <a:pt x="6521" y="1276"/>
                    </a:lnTo>
                    <a:lnTo>
                      <a:pt x="6324" y="1105"/>
                    </a:lnTo>
                    <a:lnTo>
                      <a:pt x="6101" y="921"/>
                    </a:lnTo>
                    <a:lnTo>
                      <a:pt x="5851" y="750"/>
                    </a:lnTo>
                    <a:lnTo>
                      <a:pt x="5575" y="579"/>
                    </a:lnTo>
                    <a:lnTo>
                      <a:pt x="5299" y="421"/>
                    </a:lnTo>
                    <a:lnTo>
                      <a:pt x="4983" y="290"/>
                    </a:lnTo>
                    <a:lnTo>
                      <a:pt x="4654" y="172"/>
                    </a:lnTo>
                    <a:lnTo>
                      <a:pt x="4497" y="119"/>
                    </a:lnTo>
                    <a:lnTo>
                      <a:pt x="4326" y="79"/>
                    </a:lnTo>
                    <a:lnTo>
                      <a:pt x="4142" y="40"/>
                    </a:lnTo>
                    <a:lnTo>
                      <a:pt x="3958" y="14"/>
                    </a:lnTo>
                    <a:lnTo>
                      <a:pt x="3774" y="1"/>
                    </a:lnTo>
                    <a:close/>
                  </a:path>
                </a:pathLst>
              </a:custGeom>
              <a:solidFill>
                <a:srgbClr val="6767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9"/>
              <p:cNvSpPr/>
              <p:nvPr/>
            </p:nvSpPr>
            <p:spPr>
              <a:xfrm>
                <a:off x="4744296" y="1454569"/>
                <a:ext cx="130478" cy="40639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2236" fill="none" extrusionOk="0">
                    <a:moveTo>
                      <a:pt x="6982" y="2236"/>
                    </a:moveTo>
                    <a:lnTo>
                      <a:pt x="6982" y="2236"/>
                    </a:lnTo>
                    <a:lnTo>
                      <a:pt x="6942" y="2236"/>
                    </a:lnTo>
                    <a:lnTo>
                      <a:pt x="6903" y="2223"/>
                    </a:lnTo>
                    <a:lnTo>
                      <a:pt x="6863" y="2196"/>
                    </a:lnTo>
                    <a:lnTo>
                      <a:pt x="6824" y="2157"/>
                    </a:lnTo>
                    <a:lnTo>
                      <a:pt x="6824" y="2157"/>
                    </a:lnTo>
                    <a:lnTo>
                      <a:pt x="6758" y="2078"/>
                    </a:lnTo>
                    <a:lnTo>
                      <a:pt x="6574" y="1881"/>
                    </a:lnTo>
                    <a:lnTo>
                      <a:pt x="6272" y="1591"/>
                    </a:lnTo>
                    <a:lnTo>
                      <a:pt x="6088" y="1434"/>
                    </a:lnTo>
                    <a:lnTo>
                      <a:pt x="5890" y="1276"/>
                    </a:lnTo>
                    <a:lnTo>
                      <a:pt x="5654" y="1105"/>
                    </a:lnTo>
                    <a:lnTo>
                      <a:pt x="5404" y="947"/>
                    </a:lnTo>
                    <a:lnTo>
                      <a:pt x="5141" y="803"/>
                    </a:lnTo>
                    <a:lnTo>
                      <a:pt x="4865" y="671"/>
                    </a:lnTo>
                    <a:lnTo>
                      <a:pt x="4562" y="553"/>
                    </a:lnTo>
                    <a:lnTo>
                      <a:pt x="4405" y="513"/>
                    </a:lnTo>
                    <a:lnTo>
                      <a:pt x="4247" y="474"/>
                    </a:lnTo>
                    <a:lnTo>
                      <a:pt x="4089" y="434"/>
                    </a:lnTo>
                    <a:lnTo>
                      <a:pt x="3931" y="408"/>
                    </a:lnTo>
                    <a:lnTo>
                      <a:pt x="3760" y="395"/>
                    </a:lnTo>
                    <a:lnTo>
                      <a:pt x="3589" y="395"/>
                    </a:lnTo>
                    <a:lnTo>
                      <a:pt x="3589" y="395"/>
                    </a:lnTo>
                    <a:lnTo>
                      <a:pt x="3419" y="395"/>
                    </a:lnTo>
                    <a:lnTo>
                      <a:pt x="3261" y="408"/>
                    </a:lnTo>
                    <a:lnTo>
                      <a:pt x="3090" y="434"/>
                    </a:lnTo>
                    <a:lnTo>
                      <a:pt x="2932" y="474"/>
                    </a:lnTo>
                    <a:lnTo>
                      <a:pt x="2774" y="513"/>
                    </a:lnTo>
                    <a:lnTo>
                      <a:pt x="2617" y="553"/>
                    </a:lnTo>
                    <a:lnTo>
                      <a:pt x="2327" y="671"/>
                    </a:lnTo>
                    <a:lnTo>
                      <a:pt x="2038" y="803"/>
                    </a:lnTo>
                    <a:lnTo>
                      <a:pt x="1775" y="947"/>
                    </a:lnTo>
                    <a:lnTo>
                      <a:pt x="1525" y="1105"/>
                    </a:lnTo>
                    <a:lnTo>
                      <a:pt x="1302" y="1276"/>
                    </a:lnTo>
                    <a:lnTo>
                      <a:pt x="1091" y="1434"/>
                    </a:lnTo>
                    <a:lnTo>
                      <a:pt x="907" y="1591"/>
                    </a:lnTo>
                    <a:lnTo>
                      <a:pt x="618" y="1881"/>
                    </a:lnTo>
                    <a:lnTo>
                      <a:pt x="434" y="2078"/>
                    </a:lnTo>
                    <a:lnTo>
                      <a:pt x="355" y="2157"/>
                    </a:lnTo>
                    <a:lnTo>
                      <a:pt x="355" y="2157"/>
                    </a:lnTo>
                    <a:lnTo>
                      <a:pt x="329" y="2196"/>
                    </a:lnTo>
                    <a:lnTo>
                      <a:pt x="303" y="2209"/>
                    </a:lnTo>
                    <a:lnTo>
                      <a:pt x="224" y="2236"/>
                    </a:lnTo>
                    <a:lnTo>
                      <a:pt x="145" y="2236"/>
                    </a:lnTo>
                    <a:lnTo>
                      <a:pt x="118" y="2223"/>
                    </a:lnTo>
                    <a:lnTo>
                      <a:pt x="79" y="2196"/>
                    </a:lnTo>
                    <a:lnTo>
                      <a:pt x="79" y="2196"/>
                    </a:lnTo>
                    <a:lnTo>
                      <a:pt x="53" y="2170"/>
                    </a:lnTo>
                    <a:lnTo>
                      <a:pt x="26" y="2131"/>
                    </a:lnTo>
                    <a:lnTo>
                      <a:pt x="0" y="2065"/>
                    </a:lnTo>
                    <a:lnTo>
                      <a:pt x="13" y="1986"/>
                    </a:lnTo>
                    <a:lnTo>
                      <a:pt x="26" y="1946"/>
                    </a:lnTo>
                    <a:lnTo>
                      <a:pt x="53" y="1920"/>
                    </a:lnTo>
                    <a:lnTo>
                      <a:pt x="53" y="1920"/>
                    </a:lnTo>
                    <a:lnTo>
                      <a:pt x="132" y="1815"/>
                    </a:lnTo>
                    <a:lnTo>
                      <a:pt x="342" y="1578"/>
                    </a:lnTo>
                    <a:lnTo>
                      <a:pt x="487" y="1434"/>
                    </a:lnTo>
                    <a:lnTo>
                      <a:pt x="671" y="1276"/>
                    </a:lnTo>
                    <a:lnTo>
                      <a:pt x="868" y="1105"/>
                    </a:lnTo>
                    <a:lnTo>
                      <a:pt x="1091" y="921"/>
                    </a:lnTo>
                    <a:lnTo>
                      <a:pt x="1341" y="750"/>
                    </a:lnTo>
                    <a:lnTo>
                      <a:pt x="1604" y="579"/>
                    </a:lnTo>
                    <a:lnTo>
                      <a:pt x="1893" y="421"/>
                    </a:lnTo>
                    <a:lnTo>
                      <a:pt x="2196" y="290"/>
                    </a:lnTo>
                    <a:lnTo>
                      <a:pt x="2524" y="172"/>
                    </a:lnTo>
                    <a:lnTo>
                      <a:pt x="2695" y="119"/>
                    </a:lnTo>
                    <a:lnTo>
                      <a:pt x="2866" y="79"/>
                    </a:lnTo>
                    <a:lnTo>
                      <a:pt x="3037" y="40"/>
                    </a:lnTo>
                    <a:lnTo>
                      <a:pt x="3221" y="14"/>
                    </a:lnTo>
                    <a:lnTo>
                      <a:pt x="3405" y="1"/>
                    </a:lnTo>
                    <a:lnTo>
                      <a:pt x="3589" y="1"/>
                    </a:lnTo>
                    <a:lnTo>
                      <a:pt x="3589" y="1"/>
                    </a:lnTo>
                    <a:lnTo>
                      <a:pt x="3774" y="1"/>
                    </a:lnTo>
                    <a:lnTo>
                      <a:pt x="3958" y="14"/>
                    </a:lnTo>
                    <a:lnTo>
                      <a:pt x="4142" y="40"/>
                    </a:lnTo>
                    <a:lnTo>
                      <a:pt x="4326" y="79"/>
                    </a:lnTo>
                    <a:lnTo>
                      <a:pt x="4497" y="119"/>
                    </a:lnTo>
                    <a:lnTo>
                      <a:pt x="4654" y="172"/>
                    </a:lnTo>
                    <a:lnTo>
                      <a:pt x="4983" y="290"/>
                    </a:lnTo>
                    <a:lnTo>
                      <a:pt x="5299" y="421"/>
                    </a:lnTo>
                    <a:lnTo>
                      <a:pt x="5575" y="579"/>
                    </a:lnTo>
                    <a:lnTo>
                      <a:pt x="5851" y="750"/>
                    </a:lnTo>
                    <a:lnTo>
                      <a:pt x="6101" y="921"/>
                    </a:lnTo>
                    <a:lnTo>
                      <a:pt x="6324" y="1105"/>
                    </a:lnTo>
                    <a:lnTo>
                      <a:pt x="6521" y="1276"/>
                    </a:lnTo>
                    <a:lnTo>
                      <a:pt x="6692" y="1434"/>
                    </a:lnTo>
                    <a:lnTo>
                      <a:pt x="6837" y="1578"/>
                    </a:lnTo>
                    <a:lnTo>
                      <a:pt x="7047" y="1815"/>
                    </a:lnTo>
                    <a:lnTo>
                      <a:pt x="7139" y="1920"/>
                    </a:lnTo>
                    <a:lnTo>
                      <a:pt x="7139" y="1920"/>
                    </a:lnTo>
                    <a:lnTo>
                      <a:pt x="7166" y="1946"/>
                    </a:lnTo>
                    <a:lnTo>
                      <a:pt x="7179" y="1986"/>
                    </a:lnTo>
                    <a:lnTo>
                      <a:pt x="7179" y="2065"/>
                    </a:lnTo>
                    <a:lnTo>
                      <a:pt x="7153" y="2131"/>
                    </a:lnTo>
                    <a:lnTo>
                      <a:pt x="7139" y="2170"/>
                    </a:lnTo>
                    <a:lnTo>
                      <a:pt x="7100" y="2196"/>
                    </a:lnTo>
                    <a:lnTo>
                      <a:pt x="7100" y="2196"/>
                    </a:lnTo>
                    <a:lnTo>
                      <a:pt x="7047" y="2223"/>
                    </a:lnTo>
                    <a:lnTo>
                      <a:pt x="6982" y="223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9"/>
              <p:cNvSpPr/>
              <p:nvPr/>
            </p:nvSpPr>
            <p:spPr>
              <a:xfrm>
                <a:off x="4734009" y="1431395"/>
                <a:ext cx="151289" cy="87004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4787" extrusionOk="0">
                    <a:moveTo>
                      <a:pt x="4340" y="1276"/>
                    </a:moveTo>
                    <a:lnTo>
                      <a:pt x="4524" y="1289"/>
                    </a:lnTo>
                    <a:lnTo>
                      <a:pt x="4708" y="1315"/>
                    </a:lnTo>
                    <a:lnTo>
                      <a:pt x="4892" y="1354"/>
                    </a:lnTo>
                    <a:lnTo>
                      <a:pt x="5063" y="1394"/>
                    </a:lnTo>
                    <a:lnTo>
                      <a:pt x="5220" y="1447"/>
                    </a:lnTo>
                    <a:lnTo>
                      <a:pt x="5549" y="1565"/>
                    </a:lnTo>
                    <a:lnTo>
                      <a:pt x="5865" y="1696"/>
                    </a:lnTo>
                    <a:lnTo>
                      <a:pt x="6141" y="1854"/>
                    </a:lnTo>
                    <a:lnTo>
                      <a:pt x="6417" y="2025"/>
                    </a:lnTo>
                    <a:lnTo>
                      <a:pt x="6667" y="2196"/>
                    </a:lnTo>
                    <a:lnTo>
                      <a:pt x="6890" y="2380"/>
                    </a:lnTo>
                    <a:lnTo>
                      <a:pt x="7087" y="2551"/>
                    </a:lnTo>
                    <a:lnTo>
                      <a:pt x="7258" y="2709"/>
                    </a:lnTo>
                    <a:lnTo>
                      <a:pt x="7403" y="2853"/>
                    </a:lnTo>
                    <a:lnTo>
                      <a:pt x="7613" y="3090"/>
                    </a:lnTo>
                    <a:lnTo>
                      <a:pt x="7705" y="3195"/>
                    </a:lnTo>
                    <a:lnTo>
                      <a:pt x="7732" y="3221"/>
                    </a:lnTo>
                    <a:lnTo>
                      <a:pt x="7745" y="3261"/>
                    </a:lnTo>
                    <a:lnTo>
                      <a:pt x="7745" y="3340"/>
                    </a:lnTo>
                    <a:lnTo>
                      <a:pt x="7719" y="3406"/>
                    </a:lnTo>
                    <a:lnTo>
                      <a:pt x="7705" y="3445"/>
                    </a:lnTo>
                    <a:lnTo>
                      <a:pt x="7666" y="3471"/>
                    </a:lnTo>
                    <a:lnTo>
                      <a:pt x="7613" y="3498"/>
                    </a:lnTo>
                    <a:lnTo>
                      <a:pt x="7548" y="3511"/>
                    </a:lnTo>
                    <a:lnTo>
                      <a:pt x="7508" y="3511"/>
                    </a:lnTo>
                    <a:lnTo>
                      <a:pt x="7469" y="3498"/>
                    </a:lnTo>
                    <a:lnTo>
                      <a:pt x="7429" y="3471"/>
                    </a:lnTo>
                    <a:lnTo>
                      <a:pt x="7390" y="3432"/>
                    </a:lnTo>
                    <a:lnTo>
                      <a:pt x="7324" y="3353"/>
                    </a:lnTo>
                    <a:lnTo>
                      <a:pt x="7140" y="3156"/>
                    </a:lnTo>
                    <a:lnTo>
                      <a:pt x="6838" y="2866"/>
                    </a:lnTo>
                    <a:lnTo>
                      <a:pt x="6654" y="2709"/>
                    </a:lnTo>
                    <a:lnTo>
                      <a:pt x="6456" y="2551"/>
                    </a:lnTo>
                    <a:lnTo>
                      <a:pt x="6220" y="2380"/>
                    </a:lnTo>
                    <a:lnTo>
                      <a:pt x="5970" y="2222"/>
                    </a:lnTo>
                    <a:lnTo>
                      <a:pt x="5707" y="2078"/>
                    </a:lnTo>
                    <a:lnTo>
                      <a:pt x="5431" y="1946"/>
                    </a:lnTo>
                    <a:lnTo>
                      <a:pt x="5128" y="1828"/>
                    </a:lnTo>
                    <a:lnTo>
                      <a:pt x="4971" y="1788"/>
                    </a:lnTo>
                    <a:lnTo>
                      <a:pt x="4813" y="1749"/>
                    </a:lnTo>
                    <a:lnTo>
                      <a:pt x="4655" y="1709"/>
                    </a:lnTo>
                    <a:lnTo>
                      <a:pt x="4497" y="1683"/>
                    </a:lnTo>
                    <a:lnTo>
                      <a:pt x="4326" y="1670"/>
                    </a:lnTo>
                    <a:lnTo>
                      <a:pt x="3985" y="1670"/>
                    </a:lnTo>
                    <a:lnTo>
                      <a:pt x="3827" y="1683"/>
                    </a:lnTo>
                    <a:lnTo>
                      <a:pt x="3656" y="1709"/>
                    </a:lnTo>
                    <a:lnTo>
                      <a:pt x="3498" y="1749"/>
                    </a:lnTo>
                    <a:lnTo>
                      <a:pt x="3340" y="1788"/>
                    </a:lnTo>
                    <a:lnTo>
                      <a:pt x="3183" y="1828"/>
                    </a:lnTo>
                    <a:lnTo>
                      <a:pt x="2893" y="1946"/>
                    </a:lnTo>
                    <a:lnTo>
                      <a:pt x="2604" y="2078"/>
                    </a:lnTo>
                    <a:lnTo>
                      <a:pt x="2341" y="2222"/>
                    </a:lnTo>
                    <a:lnTo>
                      <a:pt x="2091" y="2380"/>
                    </a:lnTo>
                    <a:lnTo>
                      <a:pt x="1868" y="2551"/>
                    </a:lnTo>
                    <a:lnTo>
                      <a:pt x="1657" y="2709"/>
                    </a:lnTo>
                    <a:lnTo>
                      <a:pt x="1473" y="2866"/>
                    </a:lnTo>
                    <a:lnTo>
                      <a:pt x="1184" y="3156"/>
                    </a:lnTo>
                    <a:lnTo>
                      <a:pt x="1000" y="3353"/>
                    </a:lnTo>
                    <a:lnTo>
                      <a:pt x="921" y="3432"/>
                    </a:lnTo>
                    <a:lnTo>
                      <a:pt x="895" y="3471"/>
                    </a:lnTo>
                    <a:lnTo>
                      <a:pt x="855" y="3498"/>
                    </a:lnTo>
                    <a:lnTo>
                      <a:pt x="816" y="3511"/>
                    </a:lnTo>
                    <a:lnTo>
                      <a:pt x="763" y="3511"/>
                    </a:lnTo>
                    <a:lnTo>
                      <a:pt x="711" y="3498"/>
                    </a:lnTo>
                    <a:lnTo>
                      <a:pt x="645" y="3471"/>
                    </a:lnTo>
                    <a:lnTo>
                      <a:pt x="619" y="3445"/>
                    </a:lnTo>
                    <a:lnTo>
                      <a:pt x="592" y="3406"/>
                    </a:lnTo>
                    <a:lnTo>
                      <a:pt x="566" y="3340"/>
                    </a:lnTo>
                    <a:lnTo>
                      <a:pt x="579" y="3261"/>
                    </a:lnTo>
                    <a:lnTo>
                      <a:pt x="592" y="3221"/>
                    </a:lnTo>
                    <a:lnTo>
                      <a:pt x="619" y="3195"/>
                    </a:lnTo>
                    <a:lnTo>
                      <a:pt x="698" y="3090"/>
                    </a:lnTo>
                    <a:lnTo>
                      <a:pt x="908" y="2853"/>
                    </a:lnTo>
                    <a:lnTo>
                      <a:pt x="1053" y="2709"/>
                    </a:lnTo>
                    <a:lnTo>
                      <a:pt x="1237" y="2551"/>
                    </a:lnTo>
                    <a:lnTo>
                      <a:pt x="1434" y="2380"/>
                    </a:lnTo>
                    <a:lnTo>
                      <a:pt x="1657" y="2196"/>
                    </a:lnTo>
                    <a:lnTo>
                      <a:pt x="1907" y="2025"/>
                    </a:lnTo>
                    <a:lnTo>
                      <a:pt x="2170" y="1854"/>
                    </a:lnTo>
                    <a:lnTo>
                      <a:pt x="2459" y="1696"/>
                    </a:lnTo>
                    <a:lnTo>
                      <a:pt x="2762" y="1565"/>
                    </a:lnTo>
                    <a:lnTo>
                      <a:pt x="3090" y="1447"/>
                    </a:lnTo>
                    <a:lnTo>
                      <a:pt x="3261" y="1394"/>
                    </a:lnTo>
                    <a:lnTo>
                      <a:pt x="3432" y="1354"/>
                    </a:lnTo>
                    <a:lnTo>
                      <a:pt x="3603" y="1315"/>
                    </a:lnTo>
                    <a:lnTo>
                      <a:pt x="3787" y="1289"/>
                    </a:lnTo>
                    <a:lnTo>
                      <a:pt x="3971" y="1276"/>
                    </a:lnTo>
                    <a:close/>
                    <a:moveTo>
                      <a:pt x="2394" y="0"/>
                    </a:moveTo>
                    <a:lnTo>
                      <a:pt x="2144" y="13"/>
                    </a:lnTo>
                    <a:lnTo>
                      <a:pt x="1907" y="53"/>
                    </a:lnTo>
                    <a:lnTo>
                      <a:pt x="1684" y="105"/>
                    </a:lnTo>
                    <a:lnTo>
                      <a:pt x="1460" y="184"/>
                    </a:lnTo>
                    <a:lnTo>
                      <a:pt x="1250" y="290"/>
                    </a:lnTo>
                    <a:lnTo>
                      <a:pt x="1053" y="408"/>
                    </a:lnTo>
                    <a:lnTo>
                      <a:pt x="869" y="552"/>
                    </a:lnTo>
                    <a:lnTo>
                      <a:pt x="698" y="697"/>
                    </a:lnTo>
                    <a:lnTo>
                      <a:pt x="540" y="868"/>
                    </a:lnTo>
                    <a:lnTo>
                      <a:pt x="408" y="1052"/>
                    </a:lnTo>
                    <a:lnTo>
                      <a:pt x="290" y="1249"/>
                    </a:lnTo>
                    <a:lnTo>
                      <a:pt x="185" y="1460"/>
                    </a:lnTo>
                    <a:lnTo>
                      <a:pt x="106" y="1683"/>
                    </a:lnTo>
                    <a:lnTo>
                      <a:pt x="53" y="1907"/>
                    </a:lnTo>
                    <a:lnTo>
                      <a:pt x="14" y="2143"/>
                    </a:lnTo>
                    <a:lnTo>
                      <a:pt x="1" y="2393"/>
                    </a:lnTo>
                    <a:lnTo>
                      <a:pt x="14" y="2630"/>
                    </a:lnTo>
                    <a:lnTo>
                      <a:pt x="53" y="2866"/>
                    </a:lnTo>
                    <a:lnTo>
                      <a:pt x="106" y="3103"/>
                    </a:lnTo>
                    <a:lnTo>
                      <a:pt x="185" y="3327"/>
                    </a:lnTo>
                    <a:lnTo>
                      <a:pt x="290" y="3524"/>
                    </a:lnTo>
                    <a:lnTo>
                      <a:pt x="408" y="3721"/>
                    </a:lnTo>
                    <a:lnTo>
                      <a:pt x="540" y="3905"/>
                    </a:lnTo>
                    <a:lnTo>
                      <a:pt x="698" y="4076"/>
                    </a:lnTo>
                    <a:lnTo>
                      <a:pt x="869" y="4234"/>
                    </a:lnTo>
                    <a:lnTo>
                      <a:pt x="1053" y="4378"/>
                    </a:lnTo>
                    <a:lnTo>
                      <a:pt x="1250" y="4497"/>
                    </a:lnTo>
                    <a:lnTo>
                      <a:pt x="1460" y="4589"/>
                    </a:lnTo>
                    <a:lnTo>
                      <a:pt x="1684" y="4668"/>
                    </a:lnTo>
                    <a:lnTo>
                      <a:pt x="1907" y="4733"/>
                    </a:lnTo>
                    <a:lnTo>
                      <a:pt x="2144" y="4773"/>
                    </a:lnTo>
                    <a:lnTo>
                      <a:pt x="2394" y="4786"/>
                    </a:lnTo>
                    <a:lnTo>
                      <a:pt x="5930" y="4786"/>
                    </a:lnTo>
                    <a:lnTo>
                      <a:pt x="6167" y="4773"/>
                    </a:lnTo>
                    <a:lnTo>
                      <a:pt x="6404" y="4733"/>
                    </a:lnTo>
                    <a:lnTo>
                      <a:pt x="6640" y="4668"/>
                    </a:lnTo>
                    <a:lnTo>
                      <a:pt x="6851" y="4589"/>
                    </a:lnTo>
                    <a:lnTo>
                      <a:pt x="7061" y="4497"/>
                    </a:lnTo>
                    <a:lnTo>
                      <a:pt x="7258" y="4378"/>
                    </a:lnTo>
                    <a:lnTo>
                      <a:pt x="7442" y="4234"/>
                    </a:lnTo>
                    <a:lnTo>
                      <a:pt x="7613" y="4076"/>
                    </a:lnTo>
                    <a:lnTo>
                      <a:pt x="7771" y="3905"/>
                    </a:lnTo>
                    <a:lnTo>
                      <a:pt x="7916" y="3721"/>
                    </a:lnTo>
                    <a:lnTo>
                      <a:pt x="8034" y="3524"/>
                    </a:lnTo>
                    <a:lnTo>
                      <a:pt x="8126" y="3327"/>
                    </a:lnTo>
                    <a:lnTo>
                      <a:pt x="8205" y="3103"/>
                    </a:lnTo>
                    <a:lnTo>
                      <a:pt x="8271" y="2866"/>
                    </a:lnTo>
                    <a:lnTo>
                      <a:pt x="8310" y="2630"/>
                    </a:lnTo>
                    <a:lnTo>
                      <a:pt x="8323" y="2393"/>
                    </a:lnTo>
                    <a:lnTo>
                      <a:pt x="8310" y="2143"/>
                    </a:lnTo>
                    <a:lnTo>
                      <a:pt x="8271" y="1907"/>
                    </a:lnTo>
                    <a:lnTo>
                      <a:pt x="8205" y="1683"/>
                    </a:lnTo>
                    <a:lnTo>
                      <a:pt x="8126" y="1460"/>
                    </a:lnTo>
                    <a:lnTo>
                      <a:pt x="8034" y="1249"/>
                    </a:lnTo>
                    <a:lnTo>
                      <a:pt x="7916" y="1052"/>
                    </a:lnTo>
                    <a:lnTo>
                      <a:pt x="7771" y="868"/>
                    </a:lnTo>
                    <a:lnTo>
                      <a:pt x="7613" y="697"/>
                    </a:lnTo>
                    <a:lnTo>
                      <a:pt x="7442" y="552"/>
                    </a:lnTo>
                    <a:lnTo>
                      <a:pt x="7258" y="408"/>
                    </a:lnTo>
                    <a:lnTo>
                      <a:pt x="7061" y="290"/>
                    </a:lnTo>
                    <a:lnTo>
                      <a:pt x="6851" y="184"/>
                    </a:lnTo>
                    <a:lnTo>
                      <a:pt x="6640" y="105"/>
                    </a:lnTo>
                    <a:lnTo>
                      <a:pt x="6404" y="53"/>
                    </a:lnTo>
                    <a:lnTo>
                      <a:pt x="6167" y="13"/>
                    </a:lnTo>
                    <a:lnTo>
                      <a:pt x="5930" y="0"/>
                    </a:lnTo>
                    <a:close/>
                  </a:path>
                </a:pathLst>
              </a:custGeom>
              <a:solidFill>
                <a:srgbClr val="EAED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9"/>
              <p:cNvSpPr/>
              <p:nvPr/>
            </p:nvSpPr>
            <p:spPr>
              <a:xfrm>
                <a:off x="4744296" y="1454569"/>
                <a:ext cx="130478" cy="40639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2236" fill="none" extrusionOk="0">
                    <a:moveTo>
                      <a:pt x="197" y="2236"/>
                    </a:moveTo>
                    <a:lnTo>
                      <a:pt x="197" y="2236"/>
                    </a:lnTo>
                    <a:lnTo>
                      <a:pt x="145" y="2223"/>
                    </a:lnTo>
                    <a:lnTo>
                      <a:pt x="79" y="2196"/>
                    </a:lnTo>
                    <a:lnTo>
                      <a:pt x="79" y="2196"/>
                    </a:lnTo>
                    <a:lnTo>
                      <a:pt x="53" y="2170"/>
                    </a:lnTo>
                    <a:lnTo>
                      <a:pt x="26" y="2131"/>
                    </a:lnTo>
                    <a:lnTo>
                      <a:pt x="0" y="2065"/>
                    </a:lnTo>
                    <a:lnTo>
                      <a:pt x="13" y="1986"/>
                    </a:lnTo>
                    <a:lnTo>
                      <a:pt x="26" y="1946"/>
                    </a:lnTo>
                    <a:lnTo>
                      <a:pt x="53" y="1920"/>
                    </a:lnTo>
                    <a:lnTo>
                      <a:pt x="53" y="1920"/>
                    </a:lnTo>
                    <a:lnTo>
                      <a:pt x="132" y="1815"/>
                    </a:lnTo>
                    <a:lnTo>
                      <a:pt x="342" y="1578"/>
                    </a:lnTo>
                    <a:lnTo>
                      <a:pt x="487" y="1434"/>
                    </a:lnTo>
                    <a:lnTo>
                      <a:pt x="671" y="1276"/>
                    </a:lnTo>
                    <a:lnTo>
                      <a:pt x="868" y="1105"/>
                    </a:lnTo>
                    <a:lnTo>
                      <a:pt x="1091" y="921"/>
                    </a:lnTo>
                    <a:lnTo>
                      <a:pt x="1341" y="750"/>
                    </a:lnTo>
                    <a:lnTo>
                      <a:pt x="1604" y="579"/>
                    </a:lnTo>
                    <a:lnTo>
                      <a:pt x="1893" y="421"/>
                    </a:lnTo>
                    <a:lnTo>
                      <a:pt x="2196" y="290"/>
                    </a:lnTo>
                    <a:lnTo>
                      <a:pt x="2524" y="172"/>
                    </a:lnTo>
                    <a:lnTo>
                      <a:pt x="2695" y="119"/>
                    </a:lnTo>
                    <a:lnTo>
                      <a:pt x="2866" y="79"/>
                    </a:lnTo>
                    <a:lnTo>
                      <a:pt x="3037" y="40"/>
                    </a:lnTo>
                    <a:lnTo>
                      <a:pt x="3221" y="14"/>
                    </a:lnTo>
                    <a:lnTo>
                      <a:pt x="3405" y="1"/>
                    </a:lnTo>
                    <a:lnTo>
                      <a:pt x="3589" y="1"/>
                    </a:lnTo>
                    <a:lnTo>
                      <a:pt x="3589" y="1"/>
                    </a:lnTo>
                    <a:lnTo>
                      <a:pt x="3774" y="1"/>
                    </a:lnTo>
                    <a:lnTo>
                      <a:pt x="3958" y="14"/>
                    </a:lnTo>
                    <a:lnTo>
                      <a:pt x="4142" y="40"/>
                    </a:lnTo>
                    <a:lnTo>
                      <a:pt x="4326" y="79"/>
                    </a:lnTo>
                    <a:lnTo>
                      <a:pt x="4497" y="119"/>
                    </a:lnTo>
                    <a:lnTo>
                      <a:pt x="4654" y="172"/>
                    </a:lnTo>
                    <a:lnTo>
                      <a:pt x="4983" y="290"/>
                    </a:lnTo>
                    <a:lnTo>
                      <a:pt x="5299" y="421"/>
                    </a:lnTo>
                    <a:lnTo>
                      <a:pt x="5575" y="579"/>
                    </a:lnTo>
                    <a:lnTo>
                      <a:pt x="5851" y="750"/>
                    </a:lnTo>
                    <a:lnTo>
                      <a:pt x="6101" y="921"/>
                    </a:lnTo>
                    <a:lnTo>
                      <a:pt x="6324" y="1105"/>
                    </a:lnTo>
                    <a:lnTo>
                      <a:pt x="6521" y="1276"/>
                    </a:lnTo>
                    <a:lnTo>
                      <a:pt x="6692" y="1434"/>
                    </a:lnTo>
                    <a:lnTo>
                      <a:pt x="6837" y="1578"/>
                    </a:lnTo>
                    <a:lnTo>
                      <a:pt x="7047" y="1815"/>
                    </a:lnTo>
                    <a:lnTo>
                      <a:pt x="7139" y="1920"/>
                    </a:lnTo>
                    <a:lnTo>
                      <a:pt x="7139" y="1920"/>
                    </a:lnTo>
                    <a:lnTo>
                      <a:pt x="7166" y="1946"/>
                    </a:lnTo>
                    <a:lnTo>
                      <a:pt x="7179" y="1986"/>
                    </a:lnTo>
                    <a:lnTo>
                      <a:pt x="7179" y="2065"/>
                    </a:lnTo>
                    <a:lnTo>
                      <a:pt x="7153" y="2131"/>
                    </a:lnTo>
                    <a:lnTo>
                      <a:pt x="7139" y="2170"/>
                    </a:lnTo>
                    <a:lnTo>
                      <a:pt x="7100" y="2196"/>
                    </a:lnTo>
                    <a:lnTo>
                      <a:pt x="7100" y="2196"/>
                    </a:lnTo>
                    <a:lnTo>
                      <a:pt x="7047" y="2223"/>
                    </a:lnTo>
                    <a:lnTo>
                      <a:pt x="6982" y="2236"/>
                    </a:lnTo>
                    <a:lnTo>
                      <a:pt x="6982" y="2236"/>
                    </a:lnTo>
                    <a:lnTo>
                      <a:pt x="6942" y="2236"/>
                    </a:lnTo>
                    <a:lnTo>
                      <a:pt x="6903" y="2223"/>
                    </a:lnTo>
                    <a:lnTo>
                      <a:pt x="6863" y="2196"/>
                    </a:lnTo>
                    <a:lnTo>
                      <a:pt x="6824" y="2157"/>
                    </a:lnTo>
                    <a:lnTo>
                      <a:pt x="6824" y="2157"/>
                    </a:lnTo>
                    <a:lnTo>
                      <a:pt x="6758" y="2078"/>
                    </a:lnTo>
                    <a:lnTo>
                      <a:pt x="6574" y="1881"/>
                    </a:lnTo>
                    <a:lnTo>
                      <a:pt x="6272" y="1591"/>
                    </a:lnTo>
                    <a:lnTo>
                      <a:pt x="6088" y="1434"/>
                    </a:lnTo>
                    <a:lnTo>
                      <a:pt x="5890" y="1276"/>
                    </a:lnTo>
                    <a:lnTo>
                      <a:pt x="5654" y="1105"/>
                    </a:lnTo>
                    <a:lnTo>
                      <a:pt x="5404" y="947"/>
                    </a:lnTo>
                    <a:lnTo>
                      <a:pt x="5141" y="803"/>
                    </a:lnTo>
                    <a:lnTo>
                      <a:pt x="4865" y="671"/>
                    </a:lnTo>
                    <a:lnTo>
                      <a:pt x="4562" y="553"/>
                    </a:lnTo>
                    <a:lnTo>
                      <a:pt x="4405" y="513"/>
                    </a:lnTo>
                    <a:lnTo>
                      <a:pt x="4247" y="474"/>
                    </a:lnTo>
                    <a:lnTo>
                      <a:pt x="4089" y="434"/>
                    </a:lnTo>
                    <a:lnTo>
                      <a:pt x="3931" y="408"/>
                    </a:lnTo>
                    <a:lnTo>
                      <a:pt x="3760" y="395"/>
                    </a:lnTo>
                    <a:lnTo>
                      <a:pt x="3589" y="395"/>
                    </a:lnTo>
                    <a:lnTo>
                      <a:pt x="3589" y="395"/>
                    </a:lnTo>
                    <a:lnTo>
                      <a:pt x="3419" y="395"/>
                    </a:lnTo>
                    <a:lnTo>
                      <a:pt x="3261" y="408"/>
                    </a:lnTo>
                    <a:lnTo>
                      <a:pt x="3090" y="434"/>
                    </a:lnTo>
                    <a:lnTo>
                      <a:pt x="2932" y="474"/>
                    </a:lnTo>
                    <a:lnTo>
                      <a:pt x="2774" y="513"/>
                    </a:lnTo>
                    <a:lnTo>
                      <a:pt x="2617" y="553"/>
                    </a:lnTo>
                    <a:lnTo>
                      <a:pt x="2327" y="671"/>
                    </a:lnTo>
                    <a:lnTo>
                      <a:pt x="2038" y="803"/>
                    </a:lnTo>
                    <a:lnTo>
                      <a:pt x="1775" y="947"/>
                    </a:lnTo>
                    <a:lnTo>
                      <a:pt x="1525" y="1105"/>
                    </a:lnTo>
                    <a:lnTo>
                      <a:pt x="1302" y="1276"/>
                    </a:lnTo>
                    <a:lnTo>
                      <a:pt x="1091" y="1434"/>
                    </a:lnTo>
                    <a:lnTo>
                      <a:pt x="907" y="1591"/>
                    </a:lnTo>
                    <a:lnTo>
                      <a:pt x="618" y="1881"/>
                    </a:lnTo>
                    <a:lnTo>
                      <a:pt x="434" y="2078"/>
                    </a:lnTo>
                    <a:lnTo>
                      <a:pt x="355" y="2157"/>
                    </a:lnTo>
                    <a:lnTo>
                      <a:pt x="355" y="2157"/>
                    </a:lnTo>
                    <a:lnTo>
                      <a:pt x="329" y="2196"/>
                    </a:lnTo>
                    <a:lnTo>
                      <a:pt x="289" y="2223"/>
                    </a:lnTo>
                    <a:lnTo>
                      <a:pt x="250" y="2236"/>
                    </a:lnTo>
                    <a:lnTo>
                      <a:pt x="197" y="223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9"/>
              <p:cNvSpPr/>
              <p:nvPr/>
            </p:nvSpPr>
            <p:spPr>
              <a:xfrm>
                <a:off x="4734009" y="1431395"/>
                <a:ext cx="151289" cy="87004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4787" fill="none" extrusionOk="0">
                    <a:moveTo>
                      <a:pt x="5930" y="0"/>
                    </a:moveTo>
                    <a:lnTo>
                      <a:pt x="2394" y="0"/>
                    </a:lnTo>
                    <a:lnTo>
                      <a:pt x="2394" y="0"/>
                    </a:lnTo>
                    <a:lnTo>
                      <a:pt x="2144" y="13"/>
                    </a:lnTo>
                    <a:lnTo>
                      <a:pt x="1907" y="53"/>
                    </a:lnTo>
                    <a:lnTo>
                      <a:pt x="1684" y="105"/>
                    </a:lnTo>
                    <a:lnTo>
                      <a:pt x="1460" y="184"/>
                    </a:lnTo>
                    <a:lnTo>
                      <a:pt x="1250" y="290"/>
                    </a:lnTo>
                    <a:lnTo>
                      <a:pt x="1053" y="408"/>
                    </a:lnTo>
                    <a:lnTo>
                      <a:pt x="869" y="552"/>
                    </a:lnTo>
                    <a:lnTo>
                      <a:pt x="698" y="697"/>
                    </a:lnTo>
                    <a:lnTo>
                      <a:pt x="540" y="868"/>
                    </a:lnTo>
                    <a:lnTo>
                      <a:pt x="408" y="1052"/>
                    </a:lnTo>
                    <a:lnTo>
                      <a:pt x="290" y="1249"/>
                    </a:lnTo>
                    <a:lnTo>
                      <a:pt x="185" y="1460"/>
                    </a:lnTo>
                    <a:lnTo>
                      <a:pt x="106" y="1683"/>
                    </a:lnTo>
                    <a:lnTo>
                      <a:pt x="53" y="1907"/>
                    </a:lnTo>
                    <a:lnTo>
                      <a:pt x="14" y="2143"/>
                    </a:lnTo>
                    <a:lnTo>
                      <a:pt x="1" y="2393"/>
                    </a:lnTo>
                    <a:lnTo>
                      <a:pt x="1" y="2393"/>
                    </a:lnTo>
                    <a:lnTo>
                      <a:pt x="14" y="2630"/>
                    </a:lnTo>
                    <a:lnTo>
                      <a:pt x="53" y="2866"/>
                    </a:lnTo>
                    <a:lnTo>
                      <a:pt x="106" y="3103"/>
                    </a:lnTo>
                    <a:lnTo>
                      <a:pt x="185" y="3327"/>
                    </a:lnTo>
                    <a:lnTo>
                      <a:pt x="290" y="3524"/>
                    </a:lnTo>
                    <a:lnTo>
                      <a:pt x="408" y="3721"/>
                    </a:lnTo>
                    <a:lnTo>
                      <a:pt x="540" y="3905"/>
                    </a:lnTo>
                    <a:lnTo>
                      <a:pt x="698" y="4076"/>
                    </a:lnTo>
                    <a:lnTo>
                      <a:pt x="869" y="4234"/>
                    </a:lnTo>
                    <a:lnTo>
                      <a:pt x="1053" y="4378"/>
                    </a:lnTo>
                    <a:lnTo>
                      <a:pt x="1250" y="4497"/>
                    </a:lnTo>
                    <a:lnTo>
                      <a:pt x="1460" y="4589"/>
                    </a:lnTo>
                    <a:lnTo>
                      <a:pt x="1684" y="4668"/>
                    </a:lnTo>
                    <a:lnTo>
                      <a:pt x="1907" y="4733"/>
                    </a:lnTo>
                    <a:lnTo>
                      <a:pt x="2144" y="4773"/>
                    </a:lnTo>
                    <a:lnTo>
                      <a:pt x="2394" y="4786"/>
                    </a:lnTo>
                    <a:lnTo>
                      <a:pt x="5930" y="4786"/>
                    </a:lnTo>
                    <a:lnTo>
                      <a:pt x="5930" y="4786"/>
                    </a:lnTo>
                    <a:lnTo>
                      <a:pt x="6167" y="4773"/>
                    </a:lnTo>
                    <a:lnTo>
                      <a:pt x="6404" y="4733"/>
                    </a:lnTo>
                    <a:lnTo>
                      <a:pt x="6640" y="4668"/>
                    </a:lnTo>
                    <a:lnTo>
                      <a:pt x="6851" y="4589"/>
                    </a:lnTo>
                    <a:lnTo>
                      <a:pt x="7061" y="4497"/>
                    </a:lnTo>
                    <a:lnTo>
                      <a:pt x="7258" y="4378"/>
                    </a:lnTo>
                    <a:lnTo>
                      <a:pt x="7442" y="4234"/>
                    </a:lnTo>
                    <a:lnTo>
                      <a:pt x="7613" y="4076"/>
                    </a:lnTo>
                    <a:lnTo>
                      <a:pt x="7771" y="3905"/>
                    </a:lnTo>
                    <a:lnTo>
                      <a:pt x="7916" y="3721"/>
                    </a:lnTo>
                    <a:lnTo>
                      <a:pt x="8034" y="3524"/>
                    </a:lnTo>
                    <a:lnTo>
                      <a:pt x="8126" y="3327"/>
                    </a:lnTo>
                    <a:lnTo>
                      <a:pt x="8205" y="3103"/>
                    </a:lnTo>
                    <a:lnTo>
                      <a:pt x="8271" y="2866"/>
                    </a:lnTo>
                    <a:lnTo>
                      <a:pt x="8310" y="2630"/>
                    </a:lnTo>
                    <a:lnTo>
                      <a:pt x="8323" y="2393"/>
                    </a:lnTo>
                    <a:lnTo>
                      <a:pt x="8323" y="2393"/>
                    </a:lnTo>
                    <a:lnTo>
                      <a:pt x="8310" y="2143"/>
                    </a:lnTo>
                    <a:lnTo>
                      <a:pt x="8271" y="1907"/>
                    </a:lnTo>
                    <a:lnTo>
                      <a:pt x="8205" y="1683"/>
                    </a:lnTo>
                    <a:lnTo>
                      <a:pt x="8126" y="1460"/>
                    </a:lnTo>
                    <a:lnTo>
                      <a:pt x="8034" y="1249"/>
                    </a:lnTo>
                    <a:lnTo>
                      <a:pt x="7916" y="1052"/>
                    </a:lnTo>
                    <a:lnTo>
                      <a:pt x="7771" y="868"/>
                    </a:lnTo>
                    <a:lnTo>
                      <a:pt x="7613" y="697"/>
                    </a:lnTo>
                    <a:lnTo>
                      <a:pt x="7442" y="552"/>
                    </a:lnTo>
                    <a:lnTo>
                      <a:pt x="7258" y="408"/>
                    </a:lnTo>
                    <a:lnTo>
                      <a:pt x="7061" y="290"/>
                    </a:lnTo>
                    <a:lnTo>
                      <a:pt x="6851" y="184"/>
                    </a:lnTo>
                    <a:lnTo>
                      <a:pt x="6640" y="105"/>
                    </a:lnTo>
                    <a:lnTo>
                      <a:pt x="6404" y="53"/>
                    </a:lnTo>
                    <a:lnTo>
                      <a:pt x="6167" y="13"/>
                    </a:lnTo>
                    <a:lnTo>
                      <a:pt x="593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9"/>
              <p:cNvSpPr/>
              <p:nvPr/>
            </p:nvSpPr>
            <p:spPr>
              <a:xfrm>
                <a:off x="4744296" y="1454569"/>
                <a:ext cx="130478" cy="40639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2236" extrusionOk="0">
                    <a:moveTo>
                      <a:pt x="3405" y="1"/>
                    </a:moveTo>
                    <a:lnTo>
                      <a:pt x="3221" y="14"/>
                    </a:lnTo>
                    <a:lnTo>
                      <a:pt x="3037" y="40"/>
                    </a:lnTo>
                    <a:lnTo>
                      <a:pt x="2866" y="79"/>
                    </a:lnTo>
                    <a:lnTo>
                      <a:pt x="2695" y="119"/>
                    </a:lnTo>
                    <a:lnTo>
                      <a:pt x="2524" y="172"/>
                    </a:lnTo>
                    <a:lnTo>
                      <a:pt x="2196" y="290"/>
                    </a:lnTo>
                    <a:lnTo>
                      <a:pt x="1893" y="421"/>
                    </a:lnTo>
                    <a:lnTo>
                      <a:pt x="1604" y="579"/>
                    </a:lnTo>
                    <a:lnTo>
                      <a:pt x="1341" y="750"/>
                    </a:lnTo>
                    <a:lnTo>
                      <a:pt x="1091" y="921"/>
                    </a:lnTo>
                    <a:lnTo>
                      <a:pt x="868" y="1105"/>
                    </a:lnTo>
                    <a:lnTo>
                      <a:pt x="671" y="1276"/>
                    </a:lnTo>
                    <a:lnTo>
                      <a:pt x="487" y="1434"/>
                    </a:lnTo>
                    <a:lnTo>
                      <a:pt x="342" y="1578"/>
                    </a:lnTo>
                    <a:lnTo>
                      <a:pt x="132" y="1815"/>
                    </a:lnTo>
                    <a:lnTo>
                      <a:pt x="53" y="1920"/>
                    </a:lnTo>
                    <a:lnTo>
                      <a:pt x="26" y="1946"/>
                    </a:lnTo>
                    <a:lnTo>
                      <a:pt x="13" y="1986"/>
                    </a:lnTo>
                    <a:lnTo>
                      <a:pt x="0" y="2065"/>
                    </a:lnTo>
                    <a:lnTo>
                      <a:pt x="26" y="2131"/>
                    </a:lnTo>
                    <a:lnTo>
                      <a:pt x="53" y="2170"/>
                    </a:lnTo>
                    <a:lnTo>
                      <a:pt x="79" y="2196"/>
                    </a:lnTo>
                    <a:lnTo>
                      <a:pt x="145" y="2223"/>
                    </a:lnTo>
                    <a:lnTo>
                      <a:pt x="197" y="2236"/>
                    </a:lnTo>
                    <a:lnTo>
                      <a:pt x="250" y="2236"/>
                    </a:lnTo>
                    <a:lnTo>
                      <a:pt x="289" y="2223"/>
                    </a:lnTo>
                    <a:lnTo>
                      <a:pt x="329" y="2196"/>
                    </a:lnTo>
                    <a:lnTo>
                      <a:pt x="355" y="2157"/>
                    </a:lnTo>
                    <a:lnTo>
                      <a:pt x="434" y="2078"/>
                    </a:lnTo>
                    <a:lnTo>
                      <a:pt x="618" y="1881"/>
                    </a:lnTo>
                    <a:lnTo>
                      <a:pt x="907" y="1591"/>
                    </a:lnTo>
                    <a:lnTo>
                      <a:pt x="1091" y="1434"/>
                    </a:lnTo>
                    <a:lnTo>
                      <a:pt x="1302" y="1276"/>
                    </a:lnTo>
                    <a:lnTo>
                      <a:pt x="1525" y="1105"/>
                    </a:lnTo>
                    <a:lnTo>
                      <a:pt x="1775" y="947"/>
                    </a:lnTo>
                    <a:lnTo>
                      <a:pt x="2038" y="803"/>
                    </a:lnTo>
                    <a:lnTo>
                      <a:pt x="2327" y="671"/>
                    </a:lnTo>
                    <a:lnTo>
                      <a:pt x="2617" y="553"/>
                    </a:lnTo>
                    <a:lnTo>
                      <a:pt x="2774" y="513"/>
                    </a:lnTo>
                    <a:lnTo>
                      <a:pt x="2932" y="474"/>
                    </a:lnTo>
                    <a:lnTo>
                      <a:pt x="3090" y="434"/>
                    </a:lnTo>
                    <a:lnTo>
                      <a:pt x="3261" y="408"/>
                    </a:lnTo>
                    <a:lnTo>
                      <a:pt x="3419" y="395"/>
                    </a:lnTo>
                    <a:lnTo>
                      <a:pt x="3760" y="395"/>
                    </a:lnTo>
                    <a:lnTo>
                      <a:pt x="3931" y="408"/>
                    </a:lnTo>
                    <a:lnTo>
                      <a:pt x="4089" y="434"/>
                    </a:lnTo>
                    <a:lnTo>
                      <a:pt x="4247" y="474"/>
                    </a:lnTo>
                    <a:lnTo>
                      <a:pt x="4405" y="513"/>
                    </a:lnTo>
                    <a:lnTo>
                      <a:pt x="4562" y="553"/>
                    </a:lnTo>
                    <a:lnTo>
                      <a:pt x="4865" y="671"/>
                    </a:lnTo>
                    <a:lnTo>
                      <a:pt x="5141" y="803"/>
                    </a:lnTo>
                    <a:lnTo>
                      <a:pt x="5404" y="947"/>
                    </a:lnTo>
                    <a:lnTo>
                      <a:pt x="5654" y="1105"/>
                    </a:lnTo>
                    <a:lnTo>
                      <a:pt x="5890" y="1276"/>
                    </a:lnTo>
                    <a:lnTo>
                      <a:pt x="6088" y="1434"/>
                    </a:lnTo>
                    <a:lnTo>
                      <a:pt x="6272" y="1591"/>
                    </a:lnTo>
                    <a:lnTo>
                      <a:pt x="6574" y="1881"/>
                    </a:lnTo>
                    <a:lnTo>
                      <a:pt x="6758" y="2078"/>
                    </a:lnTo>
                    <a:lnTo>
                      <a:pt x="6824" y="2157"/>
                    </a:lnTo>
                    <a:lnTo>
                      <a:pt x="6863" y="2196"/>
                    </a:lnTo>
                    <a:lnTo>
                      <a:pt x="6903" y="2223"/>
                    </a:lnTo>
                    <a:lnTo>
                      <a:pt x="6942" y="2236"/>
                    </a:lnTo>
                    <a:lnTo>
                      <a:pt x="6982" y="2236"/>
                    </a:lnTo>
                    <a:lnTo>
                      <a:pt x="7047" y="2223"/>
                    </a:lnTo>
                    <a:lnTo>
                      <a:pt x="7100" y="2196"/>
                    </a:lnTo>
                    <a:lnTo>
                      <a:pt x="7139" y="2170"/>
                    </a:lnTo>
                    <a:lnTo>
                      <a:pt x="7153" y="2131"/>
                    </a:lnTo>
                    <a:lnTo>
                      <a:pt x="7179" y="2065"/>
                    </a:lnTo>
                    <a:lnTo>
                      <a:pt x="7179" y="1986"/>
                    </a:lnTo>
                    <a:lnTo>
                      <a:pt x="7166" y="1946"/>
                    </a:lnTo>
                    <a:lnTo>
                      <a:pt x="7139" y="1920"/>
                    </a:lnTo>
                    <a:lnTo>
                      <a:pt x="7047" y="1815"/>
                    </a:lnTo>
                    <a:lnTo>
                      <a:pt x="6837" y="1578"/>
                    </a:lnTo>
                    <a:lnTo>
                      <a:pt x="6692" y="1434"/>
                    </a:lnTo>
                    <a:lnTo>
                      <a:pt x="6521" y="1276"/>
                    </a:lnTo>
                    <a:lnTo>
                      <a:pt x="6324" y="1105"/>
                    </a:lnTo>
                    <a:lnTo>
                      <a:pt x="6101" y="921"/>
                    </a:lnTo>
                    <a:lnTo>
                      <a:pt x="5851" y="750"/>
                    </a:lnTo>
                    <a:lnTo>
                      <a:pt x="5575" y="579"/>
                    </a:lnTo>
                    <a:lnTo>
                      <a:pt x="5299" y="421"/>
                    </a:lnTo>
                    <a:lnTo>
                      <a:pt x="4983" y="290"/>
                    </a:lnTo>
                    <a:lnTo>
                      <a:pt x="4654" y="172"/>
                    </a:lnTo>
                    <a:lnTo>
                      <a:pt x="4497" y="119"/>
                    </a:lnTo>
                    <a:lnTo>
                      <a:pt x="4326" y="79"/>
                    </a:lnTo>
                    <a:lnTo>
                      <a:pt x="4142" y="40"/>
                    </a:lnTo>
                    <a:lnTo>
                      <a:pt x="3958" y="14"/>
                    </a:lnTo>
                    <a:lnTo>
                      <a:pt x="377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9"/>
              <p:cNvSpPr/>
              <p:nvPr/>
            </p:nvSpPr>
            <p:spPr>
              <a:xfrm>
                <a:off x="4726848" y="1424216"/>
                <a:ext cx="165611" cy="101344"/>
              </a:xfrm>
              <a:custGeom>
                <a:avLst/>
                <a:gdLst/>
                <a:ahLst/>
                <a:cxnLst/>
                <a:rect l="l" t="t" r="r" b="b"/>
                <a:pathLst>
                  <a:path w="9112" h="5576" extrusionOk="0">
                    <a:moveTo>
                      <a:pt x="6324" y="395"/>
                    </a:moveTo>
                    <a:lnTo>
                      <a:pt x="6561" y="408"/>
                    </a:lnTo>
                    <a:lnTo>
                      <a:pt x="6798" y="448"/>
                    </a:lnTo>
                    <a:lnTo>
                      <a:pt x="7034" y="500"/>
                    </a:lnTo>
                    <a:lnTo>
                      <a:pt x="7245" y="579"/>
                    </a:lnTo>
                    <a:lnTo>
                      <a:pt x="7455" y="685"/>
                    </a:lnTo>
                    <a:lnTo>
                      <a:pt x="7652" y="803"/>
                    </a:lnTo>
                    <a:lnTo>
                      <a:pt x="7836" y="947"/>
                    </a:lnTo>
                    <a:lnTo>
                      <a:pt x="8007" y="1092"/>
                    </a:lnTo>
                    <a:lnTo>
                      <a:pt x="8165" y="1263"/>
                    </a:lnTo>
                    <a:lnTo>
                      <a:pt x="8310" y="1447"/>
                    </a:lnTo>
                    <a:lnTo>
                      <a:pt x="8428" y="1644"/>
                    </a:lnTo>
                    <a:lnTo>
                      <a:pt x="8520" y="1855"/>
                    </a:lnTo>
                    <a:lnTo>
                      <a:pt x="8599" y="2078"/>
                    </a:lnTo>
                    <a:lnTo>
                      <a:pt x="8665" y="2302"/>
                    </a:lnTo>
                    <a:lnTo>
                      <a:pt x="8704" y="2538"/>
                    </a:lnTo>
                    <a:lnTo>
                      <a:pt x="8717" y="2788"/>
                    </a:lnTo>
                    <a:lnTo>
                      <a:pt x="8704" y="3025"/>
                    </a:lnTo>
                    <a:lnTo>
                      <a:pt x="8665" y="3261"/>
                    </a:lnTo>
                    <a:lnTo>
                      <a:pt x="8599" y="3498"/>
                    </a:lnTo>
                    <a:lnTo>
                      <a:pt x="8520" y="3722"/>
                    </a:lnTo>
                    <a:lnTo>
                      <a:pt x="8428" y="3919"/>
                    </a:lnTo>
                    <a:lnTo>
                      <a:pt x="8310" y="4116"/>
                    </a:lnTo>
                    <a:lnTo>
                      <a:pt x="8165" y="4300"/>
                    </a:lnTo>
                    <a:lnTo>
                      <a:pt x="8007" y="4471"/>
                    </a:lnTo>
                    <a:lnTo>
                      <a:pt x="7836" y="4629"/>
                    </a:lnTo>
                    <a:lnTo>
                      <a:pt x="7652" y="4773"/>
                    </a:lnTo>
                    <a:lnTo>
                      <a:pt x="7455" y="4892"/>
                    </a:lnTo>
                    <a:lnTo>
                      <a:pt x="7245" y="4984"/>
                    </a:lnTo>
                    <a:lnTo>
                      <a:pt x="7034" y="5063"/>
                    </a:lnTo>
                    <a:lnTo>
                      <a:pt x="6798" y="5128"/>
                    </a:lnTo>
                    <a:lnTo>
                      <a:pt x="6561" y="5168"/>
                    </a:lnTo>
                    <a:lnTo>
                      <a:pt x="6324" y="5181"/>
                    </a:lnTo>
                    <a:lnTo>
                      <a:pt x="2788" y="5181"/>
                    </a:lnTo>
                    <a:lnTo>
                      <a:pt x="2538" y="5168"/>
                    </a:lnTo>
                    <a:lnTo>
                      <a:pt x="2301" y="5128"/>
                    </a:lnTo>
                    <a:lnTo>
                      <a:pt x="2078" y="5063"/>
                    </a:lnTo>
                    <a:lnTo>
                      <a:pt x="1854" y="4984"/>
                    </a:lnTo>
                    <a:lnTo>
                      <a:pt x="1644" y="4892"/>
                    </a:lnTo>
                    <a:lnTo>
                      <a:pt x="1447" y="4773"/>
                    </a:lnTo>
                    <a:lnTo>
                      <a:pt x="1263" y="4629"/>
                    </a:lnTo>
                    <a:lnTo>
                      <a:pt x="1092" y="4471"/>
                    </a:lnTo>
                    <a:lnTo>
                      <a:pt x="934" y="4300"/>
                    </a:lnTo>
                    <a:lnTo>
                      <a:pt x="802" y="4116"/>
                    </a:lnTo>
                    <a:lnTo>
                      <a:pt x="684" y="3919"/>
                    </a:lnTo>
                    <a:lnTo>
                      <a:pt x="579" y="3722"/>
                    </a:lnTo>
                    <a:lnTo>
                      <a:pt x="500" y="3498"/>
                    </a:lnTo>
                    <a:lnTo>
                      <a:pt x="447" y="3261"/>
                    </a:lnTo>
                    <a:lnTo>
                      <a:pt x="408" y="3025"/>
                    </a:lnTo>
                    <a:lnTo>
                      <a:pt x="395" y="2788"/>
                    </a:lnTo>
                    <a:lnTo>
                      <a:pt x="408" y="2538"/>
                    </a:lnTo>
                    <a:lnTo>
                      <a:pt x="447" y="2302"/>
                    </a:lnTo>
                    <a:lnTo>
                      <a:pt x="500" y="2078"/>
                    </a:lnTo>
                    <a:lnTo>
                      <a:pt x="579" y="1855"/>
                    </a:lnTo>
                    <a:lnTo>
                      <a:pt x="684" y="1644"/>
                    </a:lnTo>
                    <a:lnTo>
                      <a:pt x="802" y="1447"/>
                    </a:lnTo>
                    <a:lnTo>
                      <a:pt x="934" y="1263"/>
                    </a:lnTo>
                    <a:lnTo>
                      <a:pt x="1092" y="1092"/>
                    </a:lnTo>
                    <a:lnTo>
                      <a:pt x="1263" y="947"/>
                    </a:lnTo>
                    <a:lnTo>
                      <a:pt x="1447" y="803"/>
                    </a:lnTo>
                    <a:lnTo>
                      <a:pt x="1644" y="685"/>
                    </a:lnTo>
                    <a:lnTo>
                      <a:pt x="1854" y="579"/>
                    </a:lnTo>
                    <a:lnTo>
                      <a:pt x="2078" y="500"/>
                    </a:lnTo>
                    <a:lnTo>
                      <a:pt x="2301" y="448"/>
                    </a:lnTo>
                    <a:lnTo>
                      <a:pt x="2538" y="408"/>
                    </a:lnTo>
                    <a:lnTo>
                      <a:pt x="2788" y="395"/>
                    </a:lnTo>
                    <a:close/>
                    <a:moveTo>
                      <a:pt x="2788" y="1"/>
                    </a:moveTo>
                    <a:lnTo>
                      <a:pt x="2498" y="14"/>
                    </a:lnTo>
                    <a:lnTo>
                      <a:pt x="2222" y="53"/>
                    </a:lnTo>
                    <a:lnTo>
                      <a:pt x="1959" y="119"/>
                    </a:lnTo>
                    <a:lnTo>
                      <a:pt x="1696" y="224"/>
                    </a:lnTo>
                    <a:lnTo>
                      <a:pt x="1460" y="343"/>
                    </a:lnTo>
                    <a:lnTo>
                      <a:pt x="1223" y="474"/>
                    </a:lnTo>
                    <a:lnTo>
                      <a:pt x="1013" y="632"/>
                    </a:lnTo>
                    <a:lnTo>
                      <a:pt x="815" y="816"/>
                    </a:lnTo>
                    <a:lnTo>
                      <a:pt x="631" y="1013"/>
                    </a:lnTo>
                    <a:lnTo>
                      <a:pt x="474" y="1224"/>
                    </a:lnTo>
                    <a:lnTo>
                      <a:pt x="329" y="1460"/>
                    </a:lnTo>
                    <a:lnTo>
                      <a:pt x="211" y="1697"/>
                    </a:lnTo>
                    <a:lnTo>
                      <a:pt x="119" y="1960"/>
                    </a:lnTo>
                    <a:lnTo>
                      <a:pt x="53" y="2223"/>
                    </a:lnTo>
                    <a:lnTo>
                      <a:pt x="13" y="2499"/>
                    </a:lnTo>
                    <a:lnTo>
                      <a:pt x="0" y="2788"/>
                    </a:lnTo>
                    <a:lnTo>
                      <a:pt x="13" y="3077"/>
                    </a:lnTo>
                    <a:lnTo>
                      <a:pt x="53" y="3354"/>
                    </a:lnTo>
                    <a:lnTo>
                      <a:pt x="119" y="3616"/>
                    </a:lnTo>
                    <a:lnTo>
                      <a:pt x="211" y="3866"/>
                    </a:lnTo>
                    <a:lnTo>
                      <a:pt x="329" y="4116"/>
                    </a:lnTo>
                    <a:lnTo>
                      <a:pt x="474" y="4340"/>
                    </a:lnTo>
                    <a:lnTo>
                      <a:pt x="631" y="4563"/>
                    </a:lnTo>
                    <a:lnTo>
                      <a:pt x="815" y="4760"/>
                    </a:lnTo>
                    <a:lnTo>
                      <a:pt x="1013" y="4931"/>
                    </a:lnTo>
                    <a:lnTo>
                      <a:pt x="1223" y="5102"/>
                    </a:lnTo>
                    <a:lnTo>
                      <a:pt x="1460" y="5234"/>
                    </a:lnTo>
                    <a:lnTo>
                      <a:pt x="1696" y="5352"/>
                    </a:lnTo>
                    <a:lnTo>
                      <a:pt x="1959" y="5444"/>
                    </a:lnTo>
                    <a:lnTo>
                      <a:pt x="2222" y="5523"/>
                    </a:lnTo>
                    <a:lnTo>
                      <a:pt x="2498" y="5562"/>
                    </a:lnTo>
                    <a:lnTo>
                      <a:pt x="2788" y="5576"/>
                    </a:lnTo>
                    <a:lnTo>
                      <a:pt x="6324" y="5576"/>
                    </a:lnTo>
                    <a:lnTo>
                      <a:pt x="6601" y="5562"/>
                    </a:lnTo>
                    <a:lnTo>
                      <a:pt x="6877" y="5523"/>
                    </a:lnTo>
                    <a:lnTo>
                      <a:pt x="7153" y="5444"/>
                    </a:lnTo>
                    <a:lnTo>
                      <a:pt x="7403" y="5352"/>
                    </a:lnTo>
                    <a:lnTo>
                      <a:pt x="7652" y="5234"/>
                    </a:lnTo>
                    <a:lnTo>
                      <a:pt x="7876" y="5102"/>
                    </a:lnTo>
                    <a:lnTo>
                      <a:pt x="8099" y="4931"/>
                    </a:lnTo>
                    <a:lnTo>
                      <a:pt x="8297" y="4760"/>
                    </a:lnTo>
                    <a:lnTo>
                      <a:pt x="8468" y="4563"/>
                    </a:lnTo>
                    <a:lnTo>
                      <a:pt x="8638" y="4340"/>
                    </a:lnTo>
                    <a:lnTo>
                      <a:pt x="8770" y="4116"/>
                    </a:lnTo>
                    <a:lnTo>
                      <a:pt x="8888" y="3866"/>
                    </a:lnTo>
                    <a:lnTo>
                      <a:pt x="8980" y="3616"/>
                    </a:lnTo>
                    <a:lnTo>
                      <a:pt x="9046" y="3354"/>
                    </a:lnTo>
                    <a:lnTo>
                      <a:pt x="9099" y="3077"/>
                    </a:lnTo>
                    <a:lnTo>
                      <a:pt x="9112" y="2788"/>
                    </a:lnTo>
                    <a:lnTo>
                      <a:pt x="9099" y="2499"/>
                    </a:lnTo>
                    <a:lnTo>
                      <a:pt x="9046" y="2223"/>
                    </a:lnTo>
                    <a:lnTo>
                      <a:pt x="8980" y="1960"/>
                    </a:lnTo>
                    <a:lnTo>
                      <a:pt x="8888" y="1697"/>
                    </a:lnTo>
                    <a:lnTo>
                      <a:pt x="8770" y="1460"/>
                    </a:lnTo>
                    <a:lnTo>
                      <a:pt x="8638" y="1224"/>
                    </a:lnTo>
                    <a:lnTo>
                      <a:pt x="8468" y="1013"/>
                    </a:lnTo>
                    <a:lnTo>
                      <a:pt x="8297" y="816"/>
                    </a:lnTo>
                    <a:lnTo>
                      <a:pt x="8099" y="632"/>
                    </a:lnTo>
                    <a:lnTo>
                      <a:pt x="7876" y="474"/>
                    </a:lnTo>
                    <a:lnTo>
                      <a:pt x="7652" y="343"/>
                    </a:lnTo>
                    <a:lnTo>
                      <a:pt x="7403" y="224"/>
                    </a:lnTo>
                    <a:lnTo>
                      <a:pt x="7153" y="119"/>
                    </a:lnTo>
                    <a:lnTo>
                      <a:pt x="6877" y="53"/>
                    </a:lnTo>
                    <a:lnTo>
                      <a:pt x="6601" y="14"/>
                    </a:lnTo>
                    <a:lnTo>
                      <a:pt x="6324" y="1"/>
                    </a:lnTo>
                    <a:close/>
                  </a:path>
                </a:pathLst>
              </a:custGeom>
              <a:solidFill>
                <a:srgbClr val="B0A6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9"/>
              <p:cNvSpPr/>
              <p:nvPr/>
            </p:nvSpPr>
            <p:spPr>
              <a:xfrm>
                <a:off x="4734009" y="1431395"/>
                <a:ext cx="151289" cy="87004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4787" fill="none" extrusionOk="0">
                    <a:moveTo>
                      <a:pt x="2394" y="4786"/>
                    </a:moveTo>
                    <a:lnTo>
                      <a:pt x="2394" y="4786"/>
                    </a:lnTo>
                    <a:lnTo>
                      <a:pt x="2144" y="4773"/>
                    </a:lnTo>
                    <a:lnTo>
                      <a:pt x="1907" y="4733"/>
                    </a:lnTo>
                    <a:lnTo>
                      <a:pt x="1684" y="4668"/>
                    </a:lnTo>
                    <a:lnTo>
                      <a:pt x="1460" y="4589"/>
                    </a:lnTo>
                    <a:lnTo>
                      <a:pt x="1250" y="4497"/>
                    </a:lnTo>
                    <a:lnTo>
                      <a:pt x="1053" y="4378"/>
                    </a:lnTo>
                    <a:lnTo>
                      <a:pt x="869" y="4234"/>
                    </a:lnTo>
                    <a:lnTo>
                      <a:pt x="698" y="4076"/>
                    </a:lnTo>
                    <a:lnTo>
                      <a:pt x="540" y="3905"/>
                    </a:lnTo>
                    <a:lnTo>
                      <a:pt x="408" y="3721"/>
                    </a:lnTo>
                    <a:lnTo>
                      <a:pt x="290" y="3524"/>
                    </a:lnTo>
                    <a:lnTo>
                      <a:pt x="185" y="3327"/>
                    </a:lnTo>
                    <a:lnTo>
                      <a:pt x="106" y="3103"/>
                    </a:lnTo>
                    <a:lnTo>
                      <a:pt x="53" y="2866"/>
                    </a:lnTo>
                    <a:lnTo>
                      <a:pt x="14" y="2630"/>
                    </a:lnTo>
                    <a:lnTo>
                      <a:pt x="1" y="2393"/>
                    </a:lnTo>
                    <a:lnTo>
                      <a:pt x="1" y="2393"/>
                    </a:lnTo>
                    <a:lnTo>
                      <a:pt x="14" y="2143"/>
                    </a:lnTo>
                    <a:lnTo>
                      <a:pt x="53" y="1907"/>
                    </a:lnTo>
                    <a:lnTo>
                      <a:pt x="106" y="1683"/>
                    </a:lnTo>
                    <a:lnTo>
                      <a:pt x="185" y="1460"/>
                    </a:lnTo>
                    <a:lnTo>
                      <a:pt x="290" y="1249"/>
                    </a:lnTo>
                    <a:lnTo>
                      <a:pt x="408" y="1052"/>
                    </a:lnTo>
                    <a:lnTo>
                      <a:pt x="540" y="868"/>
                    </a:lnTo>
                    <a:lnTo>
                      <a:pt x="698" y="697"/>
                    </a:lnTo>
                    <a:lnTo>
                      <a:pt x="869" y="552"/>
                    </a:lnTo>
                    <a:lnTo>
                      <a:pt x="1053" y="408"/>
                    </a:lnTo>
                    <a:lnTo>
                      <a:pt x="1250" y="290"/>
                    </a:lnTo>
                    <a:lnTo>
                      <a:pt x="1460" y="184"/>
                    </a:lnTo>
                    <a:lnTo>
                      <a:pt x="1684" y="105"/>
                    </a:lnTo>
                    <a:lnTo>
                      <a:pt x="1907" y="53"/>
                    </a:lnTo>
                    <a:lnTo>
                      <a:pt x="2144" y="13"/>
                    </a:lnTo>
                    <a:lnTo>
                      <a:pt x="2394" y="0"/>
                    </a:lnTo>
                    <a:lnTo>
                      <a:pt x="5930" y="0"/>
                    </a:lnTo>
                    <a:lnTo>
                      <a:pt x="5930" y="0"/>
                    </a:lnTo>
                    <a:lnTo>
                      <a:pt x="6167" y="13"/>
                    </a:lnTo>
                    <a:lnTo>
                      <a:pt x="6404" y="53"/>
                    </a:lnTo>
                    <a:lnTo>
                      <a:pt x="6640" y="105"/>
                    </a:lnTo>
                    <a:lnTo>
                      <a:pt x="6851" y="184"/>
                    </a:lnTo>
                    <a:lnTo>
                      <a:pt x="7061" y="290"/>
                    </a:lnTo>
                    <a:lnTo>
                      <a:pt x="7258" y="408"/>
                    </a:lnTo>
                    <a:lnTo>
                      <a:pt x="7442" y="552"/>
                    </a:lnTo>
                    <a:lnTo>
                      <a:pt x="7613" y="697"/>
                    </a:lnTo>
                    <a:lnTo>
                      <a:pt x="7771" y="868"/>
                    </a:lnTo>
                    <a:lnTo>
                      <a:pt x="7916" y="1052"/>
                    </a:lnTo>
                    <a:lnTo>
                      <a:pt x="8034" y="1249"/>
                    </a:lnTo>
                    <a:lnTo>
                      <a:pt x="8126" y="1460"/>
                    </a:lnTo>
                    <a:lnTo>
                      <a:pt x="8205" y="1683"/>
                    </a:lnTo>
                    <a:lnTo>
                      <a:pt x="8271" y="1907"/>
                    </a:lnTo>
                    <a:lnTo>
                      <a:pt x="8310" y="2143"/>
                    </a:lnTo>
                    <a:lnTo>
                      <a:pt x="8323" y="2393"/>
                    </a:lnTo>
                    <a:lnTo>
                      <a:pt x="8323" y="2393"/>
                    </a:lnTo>
                    <a:lnTo>
                      <a:pt x="8310" y="2630"/>
                    </a:lnTo>
                    <a:lnTo>
                      <a:pt x="8271" y="2866"/>
                    </a:lnTo>
                    <a:lnTo>
                      <a:pt x="8205" y="3103"/>
                    </a:lnTo>
                    <a:lnTo>
                      <a:pt x="8126" y="3327"/>
                    </a:lnTo>
                    <a:lnTo>
                      <a:pt x="8034" y="3524"/>
                    </a:lnTo>
                    <a:lnTo>
                      <a:pt x="7916" y="3721"/>
                    </a:lnTo>
                    <a:lnTo>
                      <a:pt x="7771" y="3905"/>
                    </a:lnTo>
                    <a:lnTo>
                      <a:pt x="7613" y="4076"/>
                    </a:lnTo>
                    <a:lnTo>
                      <a:pt x="7442" y="4234"/>
                    </a:lnTo>
                    <a:lnTo>
                      <a:pt x="7258" y="4378"/>
                    </a:lnTo>
                    <a:lnTo>
                      <a:pt x="7061" y="4497"/>
                    </a:lnTo>
                    <a:lnTo>
                      <a:pt x="6851" y="4589"/>
                    </a:lnTo>
                    <a:lnTo>
                      <a:pt x="6640" y="4668"/>
                    </a:lnTo>
                    <a:lnTo>
                      <a:pt x="6404" y="4733"/>
                    </a:lnTo>
                    <a:lnTo>
                      <a:pt x="6167" y="4773"/>
                    </a:lnTo>
                    <a:lnTo>
                      <a:pt x="5930" y="4786"/>
                    </a:lnTo>
                    <a:lnTo>
                      <a:pt x="2394" y="478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9"/>
              <p:cNvSpPr/>
              <p:nvPr/>
            </p:nvSpPr>
            <p:spPr>
              <a:xfrm>
                <a:off x="4726848" y="1424216"/>
                <a:ext cx="165611" cy="101344"/>
              </a:xfrm>
              <a:custGeom>
                <a:avLst/>
                <a:gdLst/>
                <a:ahLst/>
                <a:cxnLst/>
                <a:rect l="l" t="t" r="r" b="b"/>
                <a:pathLst>
                  <a:path w="9112" h="5576" fill="none" extrusionOk="0">
                    <a:moveTo>
                      <a:pt x="6324" y="1"/>
                    </a:moveTo>
                    <a:lnTo>
                      <a:pt x="2788" y="1"/>
                    </a:lnTo>
                    <a:lnTo>
                      <a:pt x="2788" y="1"/>
                    </a:lnTo>
                    <a:lnTo>
                      <a:pt x="2498" y="14"/>
                    </a:lnTo>
                    <a:lnTo>
                      <a:pt x="2222" y="53"/>
                    </a:lnTo>
                    <a:lnTo>
                      <a:pt x="1959" y="119"/>
                    </a:lnTo>
                    <a:lnTo>
                      <a:pt x="1696" y="224"/>
                    </a:lnTo>
                    <a:lnTo>
                      <a:pt x="1460" y="343"/>
                    </a:lnTo>
                    <a:lnTo>
                      <a:pt x="1223" y="474"/>
                    </a:lnTo>
                    <a:lnTo>
                      <a:pt x="1013" y="632"/>
                    </a:lnTo>
                    <a:lnTo>
                      <a:pt x="815" y="816"/>
                    </a:lnTo>
                    <a:lnTo>
                      <a:pt x="631" y="1013"/>
                    </a:lnTo>
                    <a:lnTo>
                      <a:pt x="474" y="1224"/>
                    </a:lnTo>
                    <a:lnTo>
                      <a:pt x="329" y="1460"/>
                    </a:lnTo>
                    <a:lnTo>
                      <a:pt x="211" y="1697"/>
                    </a:lnTo>
                    <a:lnTo>
                      <a:pt x="119" y="1960"/>
                    </a:lnTo>
                    <a:lnTo>
                      <a:pt x="53" y="2223"/>
                    </a:lnTo>
                    <a:lnTo>
                      <a:pt x="13" y="2499"/>
                    </a:lnTo>
                    <a:lnTo>
                      <a:pt x="0" y="2788"/>
                    </a:lnTo>
                    <a:lnTo>
                      <a:pt x="0" y="2788"/>
                    </a:lnTo>
                    <a:lnTo>
                      <a:pt x="13" y="3077"/>
                    </a:lnTo>
                    <a:lnTo>
                      <a:pt x="53" y="3354"/>
                    </a:lnTo>
                    <a:lnTo>
                      <a:pt x="119" y="3616"/>
                    </a:lnTo>
                    <a:lnTo>
                      <a:pt x="211" y="3866"/>
                    </a:lnTo>
                    <a:lnTo>
                      <a:pt x="329" y="4116"/>
                    </a:lnTo>
                    <a:lnTo>
                      <a:pt x="474" y="4340"/>
                    </a:lnTo>
                    <a:lnTo>
                      <a:pt x="631" y="4563"/>
                    </a:lnTo>
                    <a:lnTo>
                      <a:pt x="815" y="4760"/>
                    </a:lnTo>
                    <a:lnTo>
                      <a:pt x="1013" y="4931"/>
                    </a:lnTo>
                    <a:lnTo>
                      <a:pt x="1223" y="5102"/>
                    </a:lnTo>
                    <a:lnTo>
                      <a:pt x="1460" y="5234"/>
                    </a:lnTo>
                    <a:lnTo>
                      <a:pt x="1696" y="5352"/>
                    </a:lnTo>
                    <a:lnTo>
                      <a:pt x="1959" y="5444"/>
                    </a:lnTo>
                    <a:lnTo>
                      <a:pt x="2222" y="5523"/>
                    </a:lnTo>
                    <a:lnTo>
                      <a:pt x="2498" y="5562"/>
                    </a:lnTo>
                    <a:lnTo>
                      <a:pt x="2788" y="5576"/>
                    </a:lnTo>
                    <a:lnTo>
                      <a:pt x="6324" y="5576"/>
                    </a:lnTo>
                    <a:lnTo>
                      <a:pt x="6324" y="5576"/>
                    </a:lnTo>
                    <a:lnTo>
                      <a:pt x="6601" y="5562"/>
                    </a:lnTo>
                    <a:lnTo>
                      <a:pt x="6877" y="5523"/>
                    </a:lnTo>
                    <a:lnTo>
                      <a:pt x="7153" y="5444"/>
                    </a:lnTo>
                    <a:lnTo>
                      <a:pt x="7403" y="5352"/>
                    </a:lnTo>
                    <a:lnTo>
                      <a:pt x="7652" y="5234"/>
                    </a:lnTo>
                    <a:lnTo>
                      <a:pt x="7876" y="5102"/>
                    </a:lnTo>
                    <a:lnTo>
                      <a:pt x="8099" y="4931"/>
                    </a:lnTo>
                    <a:lnTo>
                      <a:pt x="8297" y="4760"/>
                    </a:lnTo>
                    <a:lnTo>
                      <a:pt x="8468" y="4563"/>
                    </a:lnTo>
                    <a:lnTo>
                      <a:pt x="8638" y="4340"/>
                    </a:lnTo>
                    <a:lnTo>
                      <a:pt x="8770" y="4116"/>
                    </a:lnTo>
                    <a:lnTo>
                      <a:pt x="8888" y="3866"/>
                    </a:lnTo>
                    <a:lnTo>
                      <a:pt x="8980" y="3616"/>
                    </a:lnTo>
                    <a:lnTo>
                      <a:pt x="9046" y="3354"/>
                    </a:lnTo>
                    <a:lnTo>
                      <a:pt x="9099" y="3077"/>
                    </a:lnTo>
                    <a:lnTo>
                      <a:pt x="9112" y="2788"/>
                    </a:lnTo>
                    <a:lnTo>
                      <a:pt x="9112" y="2788"/>
                    </a:lnTo>
                    <a:lnTo>
                      <a:pt x="9099" y="2499"/>
                    </a:lnTo>
                    <a:lnTo>
                      <a:pt x="9046" y="2223"/>
                    </a:lnTo>
                    <a:lnTo>
                      <a:pt x="8980" y="1960"/>
                    </a:lnTo>
                    <a:lnTo>
                      <a:pt x="8888" y="1697"/>
                    </a:lnTo>
                    <a:lnTo>
                      <a:pt x="8770" y="1460"/>
                    </a:lnTo>
                    <a:lnTo>
                      <a:pt x="8638" y="1224"/>
                    </a:lnTo>
                    <a:lnTo>
                      <a:pt x="8468" y="1013"/>
                    </a:lnTo>
                    <a:lnTo>
                      <a:pt x="8297" y="816"/>
                    </a:lnTo>
                    <a:lnTo>
                      <a:pt x="8099" y="632"/>
                    </a:lnTo>
                    <a:lnTo>
                      <a:pt x="7876" y="474"/>
                    </a:lnTo>
                    <a:lnTo>
                      <a:pt x="7652" y="343"/>
                    </a:lnTo>
                    <a:lnTo>
                      <a:pt x="7403" y="224"/>
                    </a:lnTo>
                    <a:lnTo>
                      <a:pt x="7153" y="119"/>
                    </a:lnTo>
                    <a:lnTo>
                      <a:pt x="6877" y="53"/>
                    </a:lnTo>
                    <a:lnTo>
                      <a:pt x="6601" y="14"/>
                    </a:lnTo>
                    <a:lnTo>
                      <a:pt x="6324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9"/>
              <p:cNvSpPr/>
              <p:nvPr/>
            </p:nvSpPr>
            <p:spPr>
              <a:xfrm>
                <a:off x="4509611" y="1431395"/>
                <a:ext cx="151289" cy="87004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4787" extrusionOk="0">
                    <a:moveTo>
                      <a:pt x="4340" y="1276"/>
                    </a:moveTo>
                    <a:lnTo>
                      <a:pt x="4524" y="1289"/>
                    </a:lnTo>
                    <a:lnTo>
                      <a:pt x="4708" y="1315"/>
                    </a:lnTo>
                    <a:lnTo>
                      <a:pt x="4879" y="1354"/>
                    </a:lnTo>
                    <a:lnTo>
                      <a:pt x="5063" y="1394"/>
                    </a:lnTo>
                    <a:lnTo>
                      <a:pt x="5221" y="1447"/>
                    </a:lnTo>
                    <a:lnTo>
                      <a:pt x="5549" y="1565"/>
                    </a:lnTo>
                    <a:lnTo>
                      <a:pt x="5865" y="1696"/>
                    </a:lnTo>
                    <a:lnTo>
                      <a:pt x="6141" y="1854"/>
                    </a:lnTo>
                    <a:lnTo>
                      <a:pt x="6417" y="2025"/>
                    </a:lnTo>
                    <a:lnTo>
                      <a:pt x="6667" y="2196"/>
                    </a:lnTo>
                    <a:lnTo>
                      <a:pt x="6890" y="2380"/>
                    </a:lnTo>
                    <a:lnTo>
                      <a:pt x="7088" y="2551"/>
                    </a:lnTo>
                    <a:lnTo>
                      <a:pt x="7259" y="2709"/>
                    </a:lnTo>
                    <a:lnTo>
                      <a:pt x="7403" y="2853"/>
                    </a:lnTo>
                    <a:lnTo>
                      <a:pt x="7614" y="3090"/>
                    </a:lnTo>
                    <a:lnTo>
                      <a:pt x="7706" y="3195"/>
                    </a:lnTo>
                    <a:lnTo>
                      <a:pt x="7719" y="3221"/>
                    </a:lnTo>
                    <a:lnTo>
                      <a:pt x="7745" y="3261"/>
                    </a:lnTo>
                    <a:lnTo>
                      <a:pt x="7745" y="3340"/>
                    </a:lnTo>
                    <a:lnTo>
                      <a:pt x="7719" y="3406"/>
                    </a:lnTo>
                    <a:lnTo>
                      <a:pt x="7706" y="3445"/>
                    </a:lnTo>
                    <a:lnTo>
                      <a:pt x="7666" y="3471"/>
                    </a:lnTo>
                    <a:lnTo>
                      <a:pt x="7614" y="3498"/>
                    </a:lnTo>
                    <a:lnTo>
                      <a:pt x="7548" y="3511"/>
                    </a:lnTo>
                    <a:lnTo>
                      <a:pt x="7508" y="3511"/>
                    </a:lnTo>
                    <a:lnTo>
                      <a:pt x="7469" y="3498"/>
                    </a:lnTo>
                    <a:lnTo>
                      <a:pt x="7429" y="3471"/>
                    </a:lnTo>
                    <a:lnTo>
                      <a:pt x="7390" y="3432"/>
                    </a:lnTo>
                    <a:lnTo>
                      <a:pt x="7324" y="3353"/>
                    </a:lnTo>
                    <a:lnTo>
                      <a:pt x="7140" y="3156"/>
                    </a:lnTo>
                    <a:lnTo>
                      <a:pt x="6838" y="2866"/>
                    </a:lnTo>
                    <a:lnTo>
                      <a:pt x="6654" y="2709"/>
                    </a:lnTo>
                    <a:lnTo>
                      <a:pt x="6457" y="2551"/>
                    </a:lnTo>
                    <a:lnTo>
                      <a:pt x="6220" y="2380"/>
                    </a:lnTo>
                    <a:lnTo>
                      <a:pt x="5970" y="2222"/>
                    </a:lnTo>
                    <a:lnTo>
                      <a:pt x="5707" y="2078"/>
                    </a:lnTo>
                    <a:lnTo>
                      <a:pt x="5431" y="1946"/>
                    </a:lnTo>
                    <a:lnTo>
                      <a:pt x="5129" y="1828"/>
                    </a:lnTo>
                    <a:lnTo>
                      <a:pt x="4971" y="1788"/>
                    </a:lnTo>
                    <a:lnTo>
                      <a:pt x="4813" y="1749"/>
                    </a:lnTo>
                    <a:lnTo>
                      <a:pt x="4655" y="1709"/>
                    </a:lnTo>
                    <a:lnTo>
                      <a:pt x="4497" y="1683"/>
                    </a:lnTo>
                    <a:lnTo>
                      <a:pt x="4327" y="1670"/>
                    </a:lnTo>
                    <a:lnTo>
                      <a:pt x="3985" y="1670"/>
                    </a:lnTo>
                    <a:lnTo>
                      <a:pt x="3827" y="1683"/>
                    </a:lnTo>
                    <a:lnTo>
                      <a:pt x="3656" y="1709"/>
                    </a:lnTo>
                    <a:lnTo>
                      <a:pt x="3498" y="1749"/>
                    </a:lnTo>
                    <a:lnTo>
                      <a:pt x="3340" y="1788"/>
                    </a:lnTo>
                    <a:lnTo>
                      <a:pt x="3183" y="1828"/>
                    </a:lnTo>
                    <a:lnTo>
                      <a:pt x="2893" y="1946"/>
                    </a:lnTo>
                    <a:lnTo>
                      <a:pt x="2604" y="2078"/>
                    </a:lnTo>
                    <a:lnTo>
                      <a:pt x="2341" y="2222"/>
                    </a:lnTo>
                    <a:lnTo>
                      <a:pt x="2091" y="2380"/>
                    </a:lnTo>
                    <a:lnTo>
                      <a:pt x="1868" y="2551"/>
                    </a:lnTo>
                    <a:lnTo>
                      <a:pt x="1658" y="2709"/>
                    </a:lnTo>
                    <a:lnTo>
                      <a:pt x="1473" y="2866"/>
                    </a:lnTo>
                    <a:lnTo>
                      <a:pt x="1184" y="3156"/>
                    </a:lnTo>
                    <a:lnTo>
                      <a:pt x="987" y="3353"/>
                    </a:lnTo>
                    <a:lnTo>
                      <a:pt x="921" y="3432"/>
                    </a:lnTo>
                    <a:lnTo>
                      <a:pt x="895" y="3471"/>
                    </a:lnTo>
                    <a:lnTo>
                      <a:pt x="856" y="3498"/>
                    </a:lnTo>
                    <a:lnTo>
                      <a:pt x="816" y="3511"/>
                    </a:lnTo>
                    <a:lnTo>
                      <a:pt x="764" y="3511"/>
                    </a:lnTo>
                    <a:lnTo>
                      <a:pt x="711" y="3498"/>
                    </a:lnTo>
                    <a:lnTo>
                      <a:pt x="645" y="3471"/>
                    </a:lnTo>
                    <a:lnTo>
                      <a:pt x="619" y="3445"/>
                    </a:lnTo>
                    <a:lnTo>
                      <a:pt x="593" y="3406"/>
                    </a:lnTo>
                    <a:lnTo>
                      <a:pt x="566" y="3340"/>
                    </a:lnTo>
                    <a:lnTo>
                      <a:pt x="579" y="3261"/>
                    </a:lnTo>
                    <a:lnTo>
                      <a:pt x="593" y="3221"/>
                    </a:lnTo>
                    <a:lnTo>
                      <a:pt x="619" y="3195"/>
                    </a:lnTo>
                    <a:lnTo>
                      <a:pt x="698" y="3090"/>
                    </a:lnTo>
                    <a:lnTo>
                      <a:pt x="908" y="2853"/>
                    </a:lnTo>
                    <a:lnTo>
                      <a:pt x="1053" y="2709"/>
                    </a:lnTo>
                    <a:lnTo>
                      <a:pt x="1237" y="2551"/>
                    </a:lnTo>
                    <a:lnTo>
                      <a:pt x="1434" y="2380"/>
                    </a:lnTo>
                    <a:lnTo>
                      <a:pt x="1658" y="2196"/>
                    </a:lnTo>
                    <a:lnTo>
                      <a:pt x="1907" y="2025"/>
                    </a:lnTo>
                    <a:lnTo>
                      <a:pt x="2170" y="1854"/>
                    </a:lnTo>
                    <a:lnTo>
                      <a:pt x="2460" y="1696"/>
                    </a:lnTo>
                    <a:lnTo>
                      <a:pt x="2762" y="1565"/>
                    </a:lnTo>
                    <a:lnTo>
                      <a:pt x="3091" y="1447"/>
                    </a:lnTo>
                    <a:lnTo>
                      <a:pt x="3262" y="1394"/>
                    </a:lnTo>
                    <a:lnTo>
                      <a:pt x="3433" y="1354"/>
                    </a:lnTo>
                    <a:lnTo>
                      <a:pt x="3603" y="1315"/>
                    </a:lnTo>
                    <a:lnTo>
                      <a:pt x="3788" y="1289"/>
                    </a:lnTo>
                    <a:lnTo>
                      <a:pt x="3972" y="1276"/>
                    </a:lnTo>
                    <a:close/>
                    <a:moveTo>
                      <a:pt x="2394" y="0"/>
                    </a:moveTo>
                    <a:lnTo>
                      <a:pt x="2144" y="13"/>
                    </a:lnTo>
                    <a:lnTo>
                      <a:pt x="1907" y="53"/>
                    </a:lnTo>
                    <a:lnTo>
                      <a:pt x="1684" y="105"/>
                    </a:lnTo>
                    <a:lnTo>
                      <a:pt x="1460" y="184"/>
                    </a:lnTo>
                    <a:lnTo>
                      <a:pt x="1250" y="290"/>
                    </a:lnTo>
                    <a:lnTo>
                      <a:pt x="1053" y="408"/>
                    </a:lnTo>
                    <a:lnTo>
                      <a:pt x="869" y="552"/>
                    </a:lnTo>
                    <a:lnTo>
                      <a:pt x="698" y="697"/>
                    </a:lnTo>
                    <a:lnTo>
                      <a:pt x="540" y="868"/>
                    </a:lnTo>
                    <a:lnTo>
                      <a:pt x="409" y="1052"/>
                    </a:lnTo>
                    <a:lnTo>
                      <a:pt x="290" y="1249"/>
                    </a:lnTo>
                    <a:lnTo>
                      <a:pt x="185" y="1460"/>
                    </a:lnTo>
                    <a:lnTo>
                      <a:pt x="106" y="1683"/>
                    </a:lnTo>
                    <a:lnTo>
                      <a:pt x="54" y="1907"/>
                    </a:lnTo>
                    <a:lnTo>
                      <a:pt x="14" y="2143"/>
                    </a:lnTo>
                    <a:lnTo>
                      <a:pt x="1" y="2393"/>
                    </a:lnTo>
                    <a:lnTo>
                      <a:pt x="14" y="2630"/>
                    </a:lnTo>
                    <a:lnTo>
                      <a:pt x="54" y="2866"/>
                    </a:lnTo>
                    <a:lnTo>
                      <a:pt x="106" y="3103"/>
                    </a:lnTo>
                    <a:lnTo>
                      <a:pt x="185" y="3327"/>
                    </a:lnTo>
                    <a:lnTo>
                      <a:pt x="290" y="3524"/>
                    </a:lnTo>
                    <a:lnTo>
                      <a:pt x="409" y="3721"/>
                    </a:lnTo>
                    <a:lnTo>
                      <a:pt x="540" y="3905"/>
                    </a:lnTo>
                    <a:lnTo>
                      <a:pt x="698" y="4076"/>
                    </a:lnTo>
                    <a:lnTo>
                      <a:pt x="869" y="4234"/>
                    </a:lnTo>
                    <a:lnTo>
                      <a:pt x="1053" y="4378"/>
                    </a:lnTo>
                    <a:lnTo>
                      <a:pt x="1250" y="4497"/>
                    </a:lnTo>
                    <a:lnTo>
                      <a:pt x="1460" y="4589"/>
                    </a:lnTo>
                    <a:lnTo>
                      <a:pt x="1684" y="4668"/>
                    </a:lnTo>
                    <a:lnTo>
                      <a:pt x="1907" y="4733"/>
                    </a:lnTo>
                    <a:lnTo>
                      <a:pt x="2144" y="4773"/>
                    </a:lnTo>
                    <a:lnTo>
                      <a:pt x="2394" y="4786"/>
                    </a:lnTo>
                    <a:lnTo>
                      <a:pt x="5931" y="4786"/>
                    </a:lnTo>
                    <a:lnTo>
                      <a:pt x="6167" y="4773"/>
                    </a:lnTo>
                    <a:lnTo>
                      <a:pt x="6404" y="4733"/>
                    </a:lnTo>
                    <a:lnTo>
                      <a:pt x="6641" y="4668"/>
                    </a:lnTo>
                    <a:lnTo>
                      <a:pt x="6851" y="4589"/>
                    </a:lnTo>
                    <a:lnTo>
                      <a:pt x="7061" y="4497"/>
                    </a:lnTo>
                    <a:lnTo>
                      <a:pt x="7259" y="4378"/>
                    </a:lnTo>
                    <a:lnTo>
                      <a:pt x="7443" y="4234"/>
                    </a:lnTo>
                    <a:lnTo>
                      <a:pt x="7614" y="4076"/>
                    </a:lnTo>
                    <a:lnTo>
                      <a:pt x="7771" y="3905"/>
                    </a:lnTo>
                    <a:lnTo>
                      <a:pt x="7903" y="3721"/>
                    </a:lnTo>
                    <a:lnTo>
                      <a:pt x="8034" y="3524"/>
                    </a:lnTo>
                    <a:lnTo>
                      <a:pt x="8126" y="3327"/>
                    </a:lnTo>
                    <a:lnTo>
                      <a:pt x="8205" y="3103"/>
                    </a:lnTo>
                    <a:lnTo>
                      <a:pt x="8271" y="2866"/>
                    </a:lnTo>
                    <a:lnTo>
                      <a:pt x="8310" y="2630"/>
                    </a:lnTo>
                    <a:lnTo>
                      <a:pt x="8324" y="2393"/>
                    </a:lnTo>
                    <a:lnTo>
                      <a:pt x="8310" y="2143"/>
                    </a:lnTo>
                    <a:lnTo>
                      <a:pt x="8271" y="1907"/>
                    </a:lnTo>
                    <a:lnTo>
                      <a:pt x="8205" y="1683"/>
                    </a:lnTo>
                    <a:lnTo>
                      <a:pt x="8126" y="1460"/>
                    </a:lnTo>
                    <a:lnTo>
                      <a:pt x="8034" y="1249"/>
                    </a:lnTo>
                    <a:lnTo>
                      <a:pt x="7903" y="1052"/>
                    </a:lnTo>
                    <a:lnTo>
                      <a:pt x="7771" y="868"/>
                    </a:lnTo>
                    <a:lnTo>
                      <a:pt x="7614" y="697"/>
                    </a:lnTo>
                    <a:lnTo>
                      <a:pt x="7443" y="552"/>
                    </a:lnTo>
                    <a:lnTo>
                      <a:pt x="7259" y="408"/>
                    </a:lnTo>
                    <a:lnTo>
                      <a:pt x="7061" y="290"/>
                    </a:lnTo>
                    <a:lnTo>
                      <a:pt x="6851" y="184"/>
                    </a:lnTo>
                    <a:lnTo>
                      <a:pt x="6641" y="105"/>
                    </a:lnTo>
                    <a:lnTo>
                      <a:pt x="6404" y="53"/>
                    </a:lnTo>
                    <a:lnTo>
                      <a:pt x="6167" y="13"/>
                    </a:lnTo>
                    <a:lnTo>
                      <a:pt x="5931" y="0"/>
                    </a:lnTo>
                    <a:close/>
                  </a:path>
                </a:pathLst>
              </a:custGeom>
              <a:solidFill>
                <a:srgbClr val="EAED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9"/>
              <p:cNvSpPr/>
              <p:nvPr/>
            </p:nvSpPr>
            <p:spPr>
              <a:xfrm>
                <a:off x="4519898" y="1454569"/>
                <a:ext cx="130478" cy="40639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2236" fill="none" extrusionOk="0">
                    <a:moveTo>
                      <a:pt x="198" y="2236"/>
                    </a:moveTo>
                    <a:lnTo>
                      <a:pt x="198" y="2236"/>
                    </a:lnTo>
                    <a:lnTo>
                      <a:pt x="145" y="2223"/>
                    </a:lnTo>
                    <a:lnTo>
                      <a:pt x="79" y="2196"/>
                    </a:lnTo>
                    <a:lnTo>
                      <a:pt x="79" y="2196"/>
                    </a:lnTo>
                    <a:lnTo>
                      <a:pt x="53" y="2170"/>
                    </a:lnTo>
                    <a:lnTo>
                      <a:pt x="27" y="2131"/>
                    </a:lnTo>
                    <a:lnTo>
                      <a:pt x="0" y="2065"/>
                    </a:lnTo>
                    <a:lnTo>
                      <a:pt x="13" y="1986"/>
                    </a:lnTo>
                    <a:lnTo>
                      <a:pt x="27" y="1946"/>
                    </a:lnTo>
                    <a:lnTo>
                      <a:pt x="53" y="1920"/>
                    </a:lnTo>
                    <a:lnTo>
                      <a:pt x="53" y="1920"/>
                    </a:lnTo>
                    <a:lnTo>
                      <a:pt x="132" y="1815"/>
                    </a:lnTo>
                    <a:lnTo>
                      <a:pt x="342" y="1578"/>
                    </a:lnTo>
                    <a:lnTo>
                      <a:pt x="487" y="1434"/>
                    </a:lnTo>
                    <a:lnTo>
                      <a:pt x="671" y="1276"/>
                    </a:lnTo>
                    <a:lnTo>
                      <a:pt x="868" y="1105"/>
                    </a:lnTo>
                    <a:lnTo>
                      <a:pt x="1092" y="921"/>
                    </a:lnTo>
                    <a:lnTo>
                      <a:pt x="1341" y="750"/>
                    </a:lnTo>
                    <a:lnTo>
                      <a:pt x="1604" y="579"/>
                    </a:lnTo>
                    <a:lnTo>
                      <a:pt x="1894" y="421"/>
                    </a:lnTo>
                    <a:lnTo>
                      <a:pt x="2196" y="290"/>
                    </a:lnTo>
                    <a:lnTo>
                      <a:pt x="2525" y="172"/>
                    </a:lnTo>
                    <a:lnTo>
                      <a:pt x="2696" y="119"/>
                    </a:lnTo>
                    <a:lnTo>
                      <a:pt x="2867" y="79"/>
                    </a:lnTo>
                    <a:lnTo>
                      <a:pt x="3037" y="40"/>
                    </a:lnTo>
                    <a:lnTo>
                      <a:pt x="3222" y="14"/>
                    </a:lnTo>
                    <a:lnTo>
                      <a:pt x="3406" y="1"/>
                    </a:lnTo>
                    <a:lnTo>
                      <a:pt x="3590" y="1"/>
                    </a:lnTo>
                    <a:lnTo>
                      <a:pt x="3590" y="1"/>
                    </a:lnTo>
                    <a:lnTo>
                      <a:pt x="3774" y="1"/>
                    </a:lnTo>
                    <a:lnTo>
                      <a:pt x="3958" y="14"/>
                    </a:lnTo>
                    <a:lnTo>
                      <a:pt x="4142" y="40"/>
                    </a:lnTo>
                    <a:lnTo>
                      <a:pt x="4313" y="79"/>
                    </a:lnTo>
                    <a:lnTo>
                      <a:pt x="4497" y="119"/>
                    </a:lnTo>
                    <a:lnTo>
                      <a:pt x="4655" y="172"/>
                    </a:lnTo>
                    <a:lnTo>
                      <a:pt x="4983" y="290"/>
                    </a:lnTo>
                    <a:lnTo>
                      <a:pt x="5299" y="421"/>
                    </a:lnTo>
                    <a:lnTo>
                      <a:pt x="5575" y="579"/>
                    </a:lnTo>
                    <a:lnTo>
                      <a:pt x="5851" y="750"/>
                    </a:lnTo>
                    <a:lnTo>
                      <a:pt x="6101" y="921"/>
                    </a:lnTo>
                    <a:lnTo>
                      <a:pt x="6324" y="1105"/>
                    </a:lnTo>
                    <a:lnTo>
                      <a:pt x="6522" y="1276"/>
                    </a:lnTo>
                    <a:lnTo>
                      <a:pt x="6693" y="1434"/>
                    </a:lnTo>
                    <a:lnTo>
                      <a:pt x="6837" y="1578"/>
                    </a:lnTo>
                    <a:lnTo>
                      <a:pt x="7048" y="1815"/>
                    </a:lnTo>
                    <a:lnTo>
                      <a:pt x="7140" y="1920"/>
                    </a:lnTo>
                    <a:lnTo>
                      <a:pt x="7140" y="1920"/>
                    </a:lnTo>
                    <a:lnTo>
                      <a:pt x="7153" y="1946"/>
                    </a:lnTo>
                    <a:lnTo>
                      <a:pt x="7179" y="1986"/>
                    </a:lnTo>
                    <a:lnTo>
                      <a:pt x="7179" y="2065"/>
                    </a:lnTo>
                    <a:lnTo>
                      <a:pt x="7153" y="2131"/>
                    </a:lnTo>
                    <a:lnTo>
                      <a:pt x="7140" y="2170"/>
                    </a:lnTo>
                    <a:lnTo>
                      <a:pt x="7100" y="2196"/>
                    </a:lnTo>
                    <a:lnTo>
                      <a:pt x="7100" y="2196"/>
                    </a:lnTo>
                    <a:lnTo>
                      <a:pt x="7048" y="2223"/>
                    </a:lnTo>
                    <a:lnTo>
                      <a:pt x="6982" y="2236"/>
                    </a:lnTo>
                    <a:lnTo>
                      <a:pt x="6982" y="2236"/>
                    </a:lnTo>
                    <a:lnTo>
                      <a:pt x="6942" y="2236"/>
                    </a:lnTo>
                    <a:lnTo>
                      <a:pt x="6903" y="2223"/>
                    </a:lnTo>
                    <a:lnTo>
                      <a:pt x="6863" y="2196"/>
                    </a:lnTo>
                    <a:lnTo>
                      <a:pt x="6824" y="2157"/>
                    </a:lnTo>
                    <a:lnTo>
                      <a:pt x="6824" y="2157"/>
                    </a:lnTo>
                    <a:lnTo>
                      <a:pt x="6758" y="2078"/>
                    </a:lnTo>
                    <a:lnTo>
                      <a:pt x="6574" y="1881"/>
                    </a:lnTo>
                    <a:lnTo>
                      <a:pt x="6272" y="1591"/>
                    </a:lnTo>
                    <a:lnTo>
                      <a:pt x="6088" y="1434"/>
                    </a:lnTo>
                    <a:lnTo>
                      <a:pt x="5891" y="1276"/>
                    </a:lnTo>
                    <a:lnTo>
                      <a:pt x="5654" y="1105"/>
                    </a:lnTo>
                    <a:lnTo>
                      <a:pt x="5404" y="947"/>
                    </a:lnTo>
                    <a:lnTo>
                      <a:pt x="5141" y="803"/>
                    </a:lnTo>
                    <a:lnTo>
                      <a:pt x="4865" y="671"/>
                    </a:lnTo>
                    <a:lnTo>
                      <a:pt x="4563" y="553"/>
                    </a:lnTo>
                    <a:lnTo>
                      <a:pt x="4405" y="513"/>
                    </a:lnTo>
                    <a:lnTo>
                      <a:pt x="4247" y="474"/>
                    </a:lnTo>
                    <a:lnTo>
                      <a:pt x="4089" y="434"/>
                    </a:lnTo>
                    <a:lnTo>
                      <a:pt x="3931" y="408"/>
                    </a:lnTo>
                    <a:lnTo>
                      <a:pt x="3761" y="395"/>
                    </a:lnTo>
                    <a:lnTo>
                      <a:pt x="3590" y="395"/>
                    </a:lnTo>
                    <a:lnTo>
                      <a:pt x="3590" y="395"/>
                    </a:lnTo>
                    <a:lnTo>
                      <a:pt x="3419" y="395"/>
                    </a:lnTo>
                    <a:lnTo>
                      <a:pt x="3261" y="408"/>
                    </a:lnTo>
                    <a:lnTo>
                      <a:pt x="3090" y="434"/>
                    </a:lnTo>
                    <a:lnTo>
                      <a:pt x="2932" y="474"/>
                    </a:lnTo>
                    <a:lnTo>
                      <a:pt x="2774" y="513"/>
                    </a:lnTo>
                    <a:lnTo>
                      <a:pt x="2617" y="553"/>
                    </a:lnTo>
                    <a:lnTo>
                      <a:pt x="2327" y="671"/>
                    </a:lnTo>
                    <a:lnTo>
                      <a:pt x="2038" y="803"/>
                    </a:lnTo>
                    <a:lnTo>
                      <a:pt x="1775" y="947"/>
                    </a:lnTo>
                    <a:lnTo>
                      <a:pt x="1525" y="1105"/>
                    </a:lnTo>
                    <a:lnTo>
                      <a:pt x="1302" y="1276"/>
                    </a:lnTo>
                    <a:lnTo>
                      <a:pt x="1092" y="1434"/>
                    </a:lnTo>
                    <a:lnTo>
                      <a:pt x="907" y="1591"/>
                    </a:lnTo>
                    <a:lnTo>
                      <a:pt x="618" y="1881"/>
                    </a:lnTo>
                    <a:lnTo>
                      <a:pt x="421" y="2078"/>
                    </a:lnTo>
                    <a:lnTo>
                      <a:pt x="355" y="2157"/>
                    </a:lnTo>
                    <a:lnTo>
                      <a:pt x="355" y="2157"/>
                    </a:lnTo>
                    <a:lnTo>
                      <a:pt x="329" y="2196"/>
                    </a:lnTo>
                    <a:lnTo>
                      <a:pt x="290" y="2223"/>
                    </a:lnTo>
                    <a:lnTo>
                      <a:pt x="250" y="2236"/>
                    </a:lnTo>
                    <a:lnTo>
                      <a:pt x="198" y="223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9"/>
              <p:cNvSpPr/>
              <p:nvPr/>
            </p:nvSpPr>
            <p:spPr>
              <a:xfrm>
                <a:off x="4509611" y="1431395"/>
                <a:ext cx="151289" cy="87004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4787" fill="none" extrusionOk="0">
                    <a:moveTo>
                      <a:pt x="5931" y="0"/>
                    </a:moveTo>
                    <a:lnTo>
                      <a:pt x="2394" y="0"/>
                    </a:lnTo>
                    <a:lnTo>
                      <a:pt x="2394" y="0"/>
                    </a:lnTo>
                    <a:lnTo>
                      <a:pt x="2144" y="13"/>
                    </a:lnTo>
                    <a:lnTo>
                      <a:pt x="1907" y="53"/>
                    </a:lnTo>
                    <a:lnTo>
                      <a:pt x="1684" y="105"/>
                    </a:lnTo>
                    <a:lnTo>
                      <a:pt x="1460" y="184"/>
                    </a:lnTo>
                    <a:lnTo>
                      <a:pt x="1250" y="290"/>
                    </a:lnTo>
                    <a:lnTo>
                      <a:pt x="1053" y="408"/>
                    </a:lnTo>
                    <a:lnTo>
                      <a:pt x="869" y="552"/>
                    </a:lnTo>
                    <a:lnTo>
                      <a:pt x="698" y="697"/>
                    </a:lnTo>
                    <a:lnTo>
                      <a:pt x="540" y="868"/>
                    </a:lnTo>
                    <a:lnTo>
                      <a:pt x="409" y="1052"/>
                    </a:lnTo>
                    <a:lnTo>
                      <a:pt x="290" y="1249"/>
                    </a:lnTo>
                    <a:lnTo>
                      <a:pt x="185" y="1460"/>
                    </a:lnTo>
                    <a:lnTo>
                      <a:pt x="106" y="1683"/>
                    </a:lnTo>
                    <a:lnTo>
                      <a:pt x="54" y="1907"/>
                    </a:lnTo>
                    <a:lnTo>
                      <a:pt x="14" y="2143"/>
                    </a:lnTo>
                    <a:lnTo>
                      <a:pt x="1" y="2393"/>
                    </a:lnTo>
                    <a:lnTo>
                      <a:pt x="1" y="2393"/>
                    </a:lnTo>
                    <a:lnTo>
                      <a:pt x="14" y="2630"/>
                    </a:lnTo>
                    <a:lnTo>
                      <a:pt x="54" y="2866"/>
                    </a:lnTo>
                    <a:lnTo>
                      <a:pt x="106" y="3103"/>
                    </a:lnTo>
                    <a:lnTo>
                      <a:pt x="185" y="3327"/>
                    </a:lnTo>
                    <a:lnTo>
                      <a:pt x="290" y="3524"/>
                    </a:lnTo>
                    <a:lnTo>
                      <a:pt x="409" y="3721"/>
                    </a:lnTo>
                    <a:lnTo>
                      <a:pt x="540" y="3905"/>
                    </a:lnTo>
                    <a:lnTo>
                      <a:pt x="698" y="4076"/>
                    </a:lnTo>
                    <a:lnTo>
                      <a:pt x="869" y="4234"/>
                    </a:lnTo>
                    <a:lnTo>
                      <a:pt x="1053" y="4378"/>
                    </a:lnTo>
                    <a:lnTo>
                      <a:pt x="1250" y="4497"/>
                    </a:lnTo>
                    <a:lnTo>
                      <a:pt x="1460" y="4589"/>
                    </a:lnTo>
                    <a:lnTo>
                      <a:pt x="1684" y="4668"/>
                    </a:lnTo>
                    <a:lnTo>
                      <a:pt x="1907" y="4733"/>
                    </a:lnTo>
                    <a:lnTo>
                      <a:pt x="2144" y="4773"/>
                    </a:lnTo>
                    <a:lnTo>
                      <a:pt x="2394" y="4786"/>
                    </a:lnTo>
                    <a:lnTo>
                      <a:pt x="5931" y="4786"/>
                    </a:lnTo>
                    <a:lnTo>
                      <a:pt x="5931" y="4786"/>
                    </a:lnTo>
                    <a:lnTo>
                      <a:pt x="6167" y="4773"/>
                    </a:lnTo>
                    <a:lnTo>
                      <a:pt x="6404" y="4733"/>
                    </a:lnTo>
                    <a:lnTo>
                      <a:pt x="6641" y="4668"/>
                    </a:lnTo>
                    <a:lnTo>
                      <a:pt x="6851" y="4589"/>
                    </a:lnTo>
                    <a:lnTo>
                      <a:pt x="7061" y="4497"/>
                    </a:lnTo>
                    <a:lnTo>
                      <a:pt x="7259" y="4378"/>
                    </a:lnTo>
                    <a:lnTo>
                      <a:pt x="7443" y="4234"/>
                    </a:lnTo>
                    <a:lnTo>
                      <a:pt x="7614" y="4076"/>
                    </a:lnTo>
                    <a:lnTo>
                      <a:pt x="7771" y="3905"/>
                    </a:lnTo>
                    <a:lnTo>
                      <a:pt x="7903" y="3721"/>
                    </a:lnTo>
                    <a:lnTo>
                      <a:pt x="8034" y="3524"/>
                    </a:lnTo>
                    <a:lnTo>
                      <a:pt x="8126" y="3327"/>
                    </a:lnTo>
                    <a:lnTo>
                      <a:pt x="8205" y="3103"/>
                    </a:lnTo>
                    <a:lnTo>
                      <a:pt x="8271" y="2866"/>
                    </a:lnTo>
                    <a:lnTo>
                      <a:pt x="8310" y="2630"/>
                    </a:lnTo>
                    <a:lnTo>
                      <a:pt x="8324" y="2393"/>
                    </a:lnTo>
                    <a:lnTo>
                      <a:pt x="8324" y="2393"/>
                    </a:lnTo>
                    <a:lnTo>
                      <a:pt x="8310" y="2143"/>
                    </a:lnTo>
                    <a:lnTo>
                      <a:pt x="8271" y="1907"/>
                    </a:lnTo>
                    <a:lnTo>
                      <a:pt x="8205" y="1683"/>
                    </a:lnTo>
                    <a:lnTo>
                      <a:pt x="8126" y="1460"/>
                    </a:lnTo>
                    <a:lnTo>
                      <a:pt x="8034" y="1249"/>
                    </a:lnTo>
                    <a:lnTo>
                      <a:pt x="7903" y="1052"/>
                    </a:lnTo>
                    <a:lnTo>
                      <a:pt x="7771" y="868"/>
                    </a:lnTo>
                    <a:lnTo>
                      <a:pt x="7614" y="697"/>
                    </a:lnTo>
                    <a:lnTo>
                      <a:pt x="7443" y="552"/>
                    </a:lnTo>
                    <a:lnTo>
                      <a:pt x="7259" y="408"/>
                    </a:lnTo>
                    <a:lnTo>
                      <a:pt x="7061" y="290"/>
                    </a:lnTo>
                    <a:lnTo>
                      <a:pt x="6851" y="184"/>
                    </a:lnTo>
                    <a:lnTo>
                      <a:pt x="6641" y="105"/>
                    </a:lnTo>
                    <a:lnTo>
                      <a:pt x="6404" y="53"/>
                    </a:lnTo>
                    <a:lnTo>
                      <a:pt x="6167" y="13"/>
                    </a:lnTo>
                    <a:lnTo>
                      <a:pt x="593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9"/>
              <p:cNvSpPr/>
              <p:nvPr/>
            </p:nvSpPr>
            <p:spPr>
              <a:xfrm>
                <a:off x="4519898" y="1454569"/>
                <a:ext cx="130478" cy="40639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2236" extrusionOk="0">
                    <a:moveTo>
                      <a:pt x="3406" y="1"/>
                    </a:moveTo>
                    <a:lnTo>
                      <a:pt x="3222" y="14"/>
                    </a:lnTo>
                    <a:lnTo>
                      <a:pt x="3037" y="40"/>
                    </a:lnTo>
                    <a:lnTo>
                      <a:pt x="2867" y="79"/>
                    </a:lnTo>
                    <a:lnTo>
                      <a:pt x="2696" y="119"/>
                    </a:lnTo>
                    <a:lnTo>
                      <a:pt x="2525" y="172"/>
                    </a:lnTo>
                    <a:lnTo>
                      <a:pt x="2196" y="290"/>
                    </a:lnTo>
                    <a:lnTo>
                      <a:pt x="1894" y="421"/>
                    </a:lnTo>
                    <a:lnTo>
                      <a:pt x="1604" y="579"/>
                    </a:lnTo>
                    <a:lnTo>
                      <a:pt x="1341" y="750"/>
                    </a:lnTo>
                    <a:lnTo>
                      <a:pt x="1092" y="921"/>
                    </a:lnTo>
                    <a:lnTo>
                      <a:pt x="868" y="1105"/>
                    </a:lnTo>
                    <a:lnTo>
                      <a:pt x="671" y="1276"/>
                    </a:lnTo>
                    <a:lnTo>
                      <a:pt x="487" y="1434"/>
                    </a:lnTo>
                    <a:lnTo>
                      <a:pt x="342" y="1578"/>
                    </a:lnTo>
                    <a:lnTo>
                      <a:pt x="132" y="1815"/>
                    </a:lnTo>
                    <a:lnTo>
                      <a:pt x="53" y="1920"/>
                    </a:lnTo>
                    <a:lnTo>
                      <a:pt x="27" y="1946"/>
                    </a:lnTo>
                    <a:lnTo>
                      <a:pt x="13" y="1986"/>
                    </a:lnTo>
                    <a:lnTo>
                      <a:pt x="0" y="2065"/>
                    </a:lnTo>
                    <a:lnTo>
                      <a:pt x="27" y="2131"/>
                    </a:lnTo>
                    <a:lnTo>
                      <a:pt x="53" y="2170"/>
                    </a:lnTo>
                    <a:lnTo>
                      <a:pt x="79" y="2196"/>
                    </a:lnTo>
                    <a:lnTo>
                      <a:pt x="145" y="2223"/>
                    </a:lnTo>
                    <a:lnTo>
                      <a:pt x="198" y="2236"/>
                    </a:lnTo>
                    <a:lnTo>
                      <a:pt x="250" y="2236"/>
                    </a:lnTo>
                    <a:lnTo>
                      <a:pt x="290" y="2223"/>
                    </a:lnTo>
                    <a:lnTo>
                      <a:pt x="329" y="2196"/>
                    </a:lnTo>
                    <a:lnTo>
                      <a:pt x="355" y="2157"/>
                    </a:lnTo>
                    <a:lnTo>
                      <a:pt x="421" y="2078"/>
                    </a:lnTo>
                    <a:lnTo>
                      <a:pt x="618" y="1881"/>
                    </a:lnTo>
                    <a:lnTo>
                      <a:pt x="907" y="1591"/>
                    </a:lnTo>
                    <a:lnTo>
                      <a:pt x="1092" y="1434"/>
                    </a:lnTo>
                    <a:lnTo>
                      <a:pt x="1302" y="1276"/>
                    </a:lnTo>
                    <a:lnTo>
                      <a:pt x="1525" y="1105"/>
                    </a:lnTo>
                    <a:lnTo>
                      <a:pt x="1775" y="947"/>
                    </a:lnTo>
                    <a:lnTo>
                      <a:pt x="2038" y="803"/>
                    </a:lnTo>
                    <a:lnTo>
                      <a:pt x="2327" y="671"/>
                    </a:lnTo>
                    <a:lnTo>
                      <a:pt x="2617" y="553"/>
                    </a:lnTo>
                    <a:lnTo>
                      <a:pt x="2774" y="513"/>
                    </a:lnTo>
                    <a:lnTo>
                      <a:pt x="2932" y="474"/>
                    </a:lnTo>
                    <a:lnTo>
                      <a:pt x="3090" y="434"/>
                    </a:lnTo>
                    <a:lnTo>
                      <a:pt x="3261" y="408"/>
                    </a:lnTo>
                    <a:lnTo>
                      <a:pt x="3419" y="395"/>
                    </a:lnTo>
                    <a:lnTo>
                      <a:pt x="3761" y="395"/>
                    </a:lnTo>
                    <a:lnTo>
                      <a:pt x="3931" y="408"/>
                    </a:lnTo>
                    <a:lnTo>
                      <a:pt x="4089" y="434"/>
                    </a:lnTo>
                    <a:lnTo>
                      <a:pt x="4247" y="474"/>
                    </a:lnTo>
                    <a:lnTo>
                      <a:pt x="4405" y="513"/>
                    </a:lnTo>
                    <a:lnTo>
                      <a:pt x="4563" y="553"/>
                    </a:lnTo>
                    <a:lnTo>
                      <a:pt x="4865" y="671"/>
                    </a:lnTo>
                    <a:lnTo>
                      <a:pt x="5141" y="803"/>
                    </a:lnTo>
                    <a:lnTo>
                      <a:pt x="5404" y="947"/>
                    </a:lnTo>
                    <a:lnTo>
                      <a:pt x="5654" y="1105"/>
                    </a:lnTo>
                    <a:lnTo>
                      <a:pt x="5891" y="1276"/>
                    </a:lnTo>
                    <a:lnTo>
                      <a:pt x="6088" y="1434"/>
                    </a:lnTo>
                    <a:lnTo>
                      <a:pt x="6272" y="1591"/>
                    </a:lnTo>
                    <a:lnTo>
                      <a:pt x="6574" y="1881"/>
                    </a:lnTo>
                    <a:lnTo>
                      <a:pt x="6758" y="2078"/>
                    </a:lnTo>
                    <a:lnTo>
                      <a:pt x="6824" y="2157"/>
                    </a:lnTo>
                    <a:lnTo>
                      <a:pt x="6863" y="2196"/>
                    </a:lnTo>
                    <a:lnTo>
                      <a:pt x="6903" y="2223"/>
                    </a:lnTo>
                    <a:lnTo>
                      <a:pt x="6942" y="2236"/>
                    </a:lnTo>
                    <a:lnTo>
                      <a:pt x="6982" y="2236"/>
                    </a:lnTo>
                    <a:lnTo>
                      <a:pt x="7048" y="2223"/>
                    </a:lnTo>
                    <a:lnTo>
                      <a:pt x="7100" y="2196"/>
                    </a:lnTo>
                    <a:lnTo>
                      <a:pt x="7140" y="2170"/>
                    </a:lnTo>
                    <a:lnTo>
                      <a:pt x="7153" y="2131"/>
                    </a:lnTo>
                    <a:lnTo>
                      <a:pt x="7179" y="2065"/>
                    </a:lnTo>
                    <a:lnTo>
                      <a:pt x="7179" y="1986"/>
                    </a:lnTo>
                    <a:lnTo>
                      <a:pt x="7153" y="1946"/>
                    </a:lnTo>
                    <a:lnTo>
                      <a:pt x="7140" y="1920"/>
                    </a:lnTo>
                    <a:lnTo>
                      <a:pt x="7048" y="1815"/>
                    </a:lnTo>
                    <a:lnTo>
                      <a:pt x="6837" y="1578"/>
                    </a:lnTo>
                    <a:lnTo>
                      <a:pt x="6693" y="1434"/>
                    </a:lnTo>
                    <a:lnTo>
                      <a:pt x="6522" y="1276"/>
                    </a:lnTo>
                    <a:lnTo>
                      <a:pt x="6324" y="1105"/>
                    </a:lnTo>
                    <a:lnTo>
                      <a:pt x="6101" y="921"/>
                    </a:lnTo>
                    <a:lnTo>
                      <a:pt x="5851" y="750"/>
                    </a:lnTo>
                    <a:lnTo>
                      <a:pt x="5575" y="579"/>
                    </a:lnTo>
                    <a:lnTo>
                      <a:pt x="5299" y="421"/>
                    </a:lnTo>
                    <a:lnTo>
                      <a:pt x="4983" y="290"/>
                    </a:lnTo>
                    <a:lnTo>
                      <a:pt x="4655" y="172"/>
                    </a:lnTo>
                    <a:lnTo>
                      <a:pt x="4497" y="119"/>
                    </a:lnTo>
                    <a:lnTo>
                      <a:pt x="4313" y="79"/>
                    </a:lnTo>
                    <a:lnTo>
                      <a:pt x="4142" y="40"/>
                    </a:lnTo>
                    <a:lnTo>
                      <a:pt x="3958" y="14"/>
                    </a:lnTo>
                    <a:lnTo>
                      <a:pt x="377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9"/>
              <p:cNvSpPr/>
              <p:nvPr/>
            </p:nvSpPr>
            <p:spPr>
              <a:xfrm>
                <a:off x="4502449" y="1424216"/>
                <a:ext cx="165611" cy="101344"/>
              </a:xfrm>
              <a:custGeom>
                <a:avLst/>
                <a:gdLst/>
                <a:ahLst/>
                <a:cxnLst/>
                <a:rect l="l" t="t" r="r" b="b"/>
                <a:pathLst>
                  <a:path w="9112" h="5576" extrusionOk="0">
                    <a:moveTo>
                      <a:pt x="6325" y="395"/>
                    </a:moveTo>
                    <a:lnTo>
                      <a:pt x="6561" y="408"/>
                    </a:lnTo>
                    <a:lnTo>
                      <a:pt x="6798" y="448"/>
                    </a:lnTo>
                    <a:lnTo>
                      <a:pt x="7035" y="500"/>
                    </a:lnTo>
                    <a:lnTo>
                      <a:pt x="7245" y="579"/>
                    </a:lnTo>
                    <a:lnTo>
                      <a:pt x="7455" y="685"/>
                    </a:lnTo>
                    <a:lnTo>
                      <a:pt x="7653" y="803"/>
                    </a:lnTo>
                    <a:lnTo>
                      <a:pt x="7837" y="947"/>
                    </a:lnTo>
                    <a:lnTo>
                      <a:pt x="8008" y="1092"/>
                    </a:lnTo>
                    <a:lnTo>
                      <a:pt x="8165" y="1263"/>
                    </a:lnTo>
                    <a:lnTo>
                      <a:pt x="8297" y="1447"/>
                    </a:lnTo>
                    <a:lnTo>
                      <a:pt x="8428" y="1644"/>
                    </a:lnTo>
                    <a:lnTo>
                      <a:pt x="8520" y="1855"/>
                    </a:lnTo>
                    <a:lnTo>
                      <a:pt x="8599" y="2078"/>
                    </a:lnTo>
                    <a:lnTo>
                      <a:pt x="8665" y="2302"/>
                    </a:lnTo>
                    <a:lnTo>
                      <a:pt x="8704" y="2538"/>
                    </a:lnTo>
                    <a:lnTo>
                      <a:pt x="8718" y="2788"/>
                    </a:lnTo>
                    <a:lnTo>
                      <a:pt x="8704" y="3025"/>
                    </a:lnTo>
                    <a:lnTo>
                      <a:pt x="8665" y="3261"/>
                    </a:lnTo>
                    <a:lnTo>
                      <a:pt x="8599" y="3498"/>
                    </a:lnTo>
                    <a:lnTo>
                      <a:pt x="8520" y="3722"/>
                    </a:lnTo>
                    <a:lnTo>
                      <a:pt x="8428" y="3919"/>
                    </a:lnTo>
                    <a:lnTo>
                      <a:pt x="8297" y="4116"/>
                    </a:lnTo>
                    <a:lnTo>
                      <a:pt x="8165" y="4300"/>
                    </a:lnTo>
                    <a:lnTo>
                      <a:pt x="8008" y="4471"/>
                    </a:lnTo>
                    <a:lnTo>
                      <a:pt x="7837" y="4629"/>
                    </a:lnTo>
                    <a:lnTo>
                      <a:pt x="7653" y="4773"/>
                    </a:lnTo>
                    <a:lnTo>
                      <a:pt x="7455" y="4892"/>
                    </a:lnTo>
                    <a:lnTo>
                      <a:pt x="7245" y="4984"/>
                    </a:lnTo>
                    <a:lnTo>
                      <a:pt x="7035" y="5063"/>
                    </a:lnTo>
                    <a:lnTo>
                      <a:pt x="6798" y="5128"/>
                    </a:lnTo>
                    <a:lnTo>
                      <a:pt x="6561" y="5168"/>
                    </a:lnTo>
                    <a:lnTo>
                      <a:pt x="6325" y="5181"/>
                    </a:lnTo>
                    <a:lnTo>
                      <a:pt x="2788" y="5181"/>
                    </a:lnTo>
                    <a:lnTo>
                      <a:pt x="2538" y="5168"/>
                    </a:lnTo>
                    <a:lnTo>
                      <a:pt x="2301" y="5128"/>
                    </a:lnTo>
                    <a:lnTo>
                      <a:pt x="2078" y="5063"/>
                    </a:lnTo>
                    <a:lnTo>
                      <a:pt x="1854" y="4984"/>
                    </a:lnTo>
                    <a:lnTo>
                      <a:pt x="1644" y="4892"/>
                    </a:lnTo>
                    <a:lnTo>
                      <a:pt x="1447" y="4773"/>
                    </a:lnTo>
                    <a:lnTo>
                      <a:pt x="1263" y="4629"/>
                    </a:lnTo>
                    <a:lnTo>
                      <a:pt x="1092" y="4471"/>
                    </a:lnTo>
                    <a:lnTo>
                      <a:pt x="934" y="4300"/>
                    </a:lnTo>
                    <a:lnTo>
                      <a:pt x="803" y="4116"/>
                    </a:lnTo>
                    <a:lnTo>
                      <a:pt x="684" y="3919"/>
                    </a:lnTo>
                    <a:lnTo>
                      <a:pt x="579" y="3722"/>
                    </a:lnTo>
                    <a:lnTo>
                      <a:pt x="500" y="3498"/>
                    </a:lnTo>
                    <a:lnTo>
                      <a:pt x="448" y="3261"/>
                    </a:lnTo>
                    <a:lnTo>
                      <a:pt x="408" y="3025"/>
                    </a:lnTo>
                    <a:lnTo>
                      <a:pt x="395" y="2788"/>
                    </a:lnTo>
                    <a:lnTo>
                      <a:pt x="408" y="2538"/>
                    </a:lnTo>
                    <a:lnTo>
                      <a:pt x="448" y="2302"/>
                    </a:lnTo>
                    <a:lnTo>
                      <a:pt x="500" y="2078"/>
                    </a:lnTo>
                    <a:lnTo>
                      <a:pt x="579" y="1855"/>
                    </a:lnTo>
                    <a:lnTo>
                      <a:pt x="684" y="1644"/>
                    </a:lnTo>
                    <a:lnTo>
                      <a:pt x="803" y="1447"/>
                    </a:lnTo>
                    <a:lnTo>
                      <a:pt x="934" y="1263"/>
                    </a:lnTo>
                    <a:lnTo>
                      <a:pt x="1092" y="1092"/>
                    </a:lnTo>
                    <a:lnTo>
                      <a:pt x="1263" y="947"/>
                    </a:lnTo>
                    <a:lnTo>
                      <a:pt x="1447" y="803"/>
                    </a:lnTo>
                    <a:lnTo>
                      <a:pt x="1644" y="685"/>
                    </a:lnTo>
                    <a:lnTo>
                      <a:pt x="1854" y="579"/>
                    </a:lnTo>
                    <a:lnTo>
                      <a:pt x="2078" y="500"/>
                    </a:lnTo>
                    <a:lnTo>
                      <a:pt x="2301" y="448"/>
                    </a:lnTo>
                    <a:lnTo>
                      <a:pt x="2538" y="408"/>
                    </a:lnTo>
                    <a:lnTo>
                      <a:pt x="2788" y="395"/>
                    </a:lnTo>
                    <a:close/>
                    <a:moveTo>
                      <a:pt x="2788" y="1"/>
                    </a:moveTo>
                    <a:lnTo>
                      <a:pt x="2499" y="14"/>
                    </a:lnTo>
                    <a:lnTo>
                      <a:pt x="2222" y="53"/>
                    </a:lnTo>
                    <a:lnTo>
                      <a:pt x="1960" y="119"/>
                    </a:lnTo>
                    <a:lnTo>
                      <a:pt x="1697" y="224"/>
                    </a:lnTo>
                    <a:lnTo>
                      <a:pt x="1460" y="343"/>
                    </a:lnTo>
                    <a:lnTo>
                      <a:pt x="1223" y="474"/>
                    </a:lnTo>
                    <a:lnTo>
                      <a:pt x="1013" y="632"/>
                    </a:lnTo>
                    <a:lnTo>
                      <a:pt x="816" y="816"/>
                    </a:lnTo>
                    <a:lnTo>
                      <a:pt x="632" y="1013"/>
                    </a:lnTo>
                    <a:lnTo>
                      <a:pt x="474" y="1224"/>
                    </a:lnTo>
                    <a:lnTo>
                      <a:pt x="329" y="1460"/>
                    </a:lnTo>
                    <a:lnTo>
                      <a:pt x="211" y="1697"/>
                    </a:lnTo>
                    <a:lnTo>
                      <a:pt x="119" y="1960"/>
                    </a:lnTo>
                    <a:lnTo>
                      <a:pt x="53" y="2223"/>
                    </a:lnTo>
                    <a:lnTo>
                      <a:pt x="14" y="2499"/>
                    </a:lnTo>
                    <a:lnTo>
                      <a:pt x="1" y="2788"/>
                    </a:lnTo>
                    <a:lnTo>
                      <a:pt x="14" y="3077"/>
                    </a:lnTo>
                    <a:lnTo>
                      <a:pt x="53" y="3354"/>
                    </a:lnTo>
                    <a:lnTo>
                      <a:pt x="119" y="3616"/>
                    </a:lnTo>
                    <a:lnTo>
                      <a:pt x="211" y="3866"/>
                    </a:lnTo>
                    <a:lnTo>
                      <a:pt x="329" y="4116"/>
                    </a:lnTo>
                    <a:lnTo>
                      <a:pt x="474" y="4340"/>
                    </a:lnTo>
                    <a:lnTo>
                      <a:pt x="632" y="4563"/>
                    </a:lnTo>
                    <a:lnTo>
                      <a:pt x="816" y="4760"/>
                    </a:lnTo>
                    <a:lnTo>
                      <a:pt x="1013" y="4931"/>
                    </a:lnTo>
                    <a:lnTo>
                      <a:pt x="1223" y="5102"/>
                    </a:lnTo>
                    <a:lnTo>
                      <a:pt x="1460" y="5234"/>
                    </a:lnTo>
                    <a:lnTo>
                      <a:pt x="1697" y="5352"/>
                    </a:lnTo>
                    <a:lnTo>
                      <a:pt x="1960" y="5444"/>
                    </a:lnTo>
                    <a:lnTo>
                      <a:pt x="2222" y="5523"/>
                    </a:lnTo>
                    <a:lnTo>
                      <a:pt x="2499" y="5562"/>
                    </a:lnTo>
                    <a:lnTo>
                      <a:pt x="2788" y="5576"/>
                    </a:lnTo>
                    <a:lnTo>
                      <a:pt x="6325" y="5576"/>
                    </a:lnTo>
                    <a:lnTo>
                      <a:pt x="6601" y="5562"/>
                    </a:lnTo>
                    <a:lnTo>
                      <a:pt x="6877" y="5523"/>
                    </a:lnTo>
                    <a:lnTo>
                      <a:pt x="7153" y="5444"/>
                    </a:lnTo>
                    <a:lnTo>
                      <a:pt x="7403" y="5352"/>
                    </a:lnTo>
                    <a:lnTo>
                      <a:pt x="7653" y="5234"/>
                    </a:lnTo>
                    <a:lnTo>
                      <a:pt x="7876" y="5102"/>
                    </a:lnTo>
                    <a:lnTo>
                      <a:pt x="8100" y="4931"/>
                    </a:lnTo>
                    <a:lnTo>
                      <a:pt x="8297" y="4760"/>
                    </a:lnTo>
                    <a:lnTo>
                      <a:pt x="8468" y="4563"/>
                    </a:lnTo>
                    <a:lnTo>
                      <a:pt x="8625" y="4340"/>
                    </a:lnTo>
                    <a:lnTo>
                      <a:pt x="8770" y="4116"/>
                    </a:lnTo>
                    <a:lnTo>
                      <a:pt x="8888" y="3866"/>
                    </a:lnTo>
                    <a:lnTo>
                      <a:pt x="8980" y="3616"/>
                    </a:lnTo>
                    <a:lnTo>
                      <a:pt x="9046" y="3354"/>
                    </a:lnTo>
                    <a:lnTo>
                      <a:pt x="9099" y="3077"/>
                    </a:lnTo>
                    <a:lnTo>
                      <a:pt x="9112" y="2788"/>
                    </a:lnTo>
                    <a:lnTo>
                      <a:pt x="9099" y="2499"/>
                    </a:lnTo>
                    <a:lnTo>
                      <a:pt x="9046" y="2223"/>
                    </a:lnTo>
                    <a:lnTo>
                      <a:pt x="8980" y="1960"/>
                    </a:lnTo>
                    <a:lnTo>
                      <a:pt x="8888" y="1697"/>
                    </a:lnTo>
                    <a:lnTo>
                      <a:pt x="8770" y="1460"/>
                    </a:lnTo>
                    <a:lnTo>
                      <a:pt x="8625" y="1224"/>
                    </a:lnTo>
                    <a:lnTo>
                      <a:pt x="8468" y="1013"/>
                    </a:lnTo>
                    <a:lnTo>
                      <a:pt x="8297" y="816"/>
                    </a:lnTo>
                    <a:lnTo>
                      <a:pt x="8100" y="632"/>
                    </a:lnTo>
                    <a:lnTo>
                      <a:pt x="7876" y="474"/>
                    </a:lnTo>
                    <a:lnTo>
                      <a:pt x="7653" y="343"/>
                    </a:lnTo>
                    <a:lnTo>
                      <a:pt x="7403" y="224"/>
                    </a:lnTo>
                    <a:lnTo>
                      <a:pt x="7153" y="119"/>
                    </a:lnTo>
                    <a:lnTo>
                      <a:pt x="6877" y="53"/>
                    </a:lnTo>
                    <a:lnTo>
                      <a:pt x="6601" y="14"/>
                    </a:lnTo>
                    <a:lnTo>
                      <a:pt x="6325" y="1"/>
                    </a:lnTo>
                    <a:close/>
                  </a:path>
                </a:pathLst>
              </a:custGeom>
              <a:solidFill>
                <a:srgbClr val="B0A6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9"/>
              <p:cNvSpPr/>
              <p:nvPr/>
            </p:nvSpPr>
            <p:spPr>
              <a:xfrm>
                <a:off x="4509611" y="1431395"/>
                <a:ext cx="151289" cy="87004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4787" fill="none" extrusionOk="0">
                    <a:moveTo>
                      <a:pt x="2394" y="4786"/>
                    </a:moveTo>
                    <a:lnTo>
                      <a:pt x="2394" y="4786"/>
                    </a:lnTo>
                    <a:lnTo>
                      <a:pt x="2144" y="4773"/>
                    </a:lnTo>
                    <a:lnTo>
                      <a:pt x="1907" y="4733"/>
                    </a:lnTo>
                    <a:lnTo>
                      <a:pt x="1684" y="4668"/>
                    </a:lnTo>
                    <a:lnTo>
                      <a:pt x="1460" y="4589"/>
                    </a:lnTo>
                    <a:lnTo>
                      <a:pt x="1250" y="4497"/>
                    </a:lnTo>
                    <a:lnTo>
                      <a:pt x="1053" y="4378"/>
                    </a:lnTo>
                    <a:lnTo>
                      <a:pt x="869" y="4234"/>
                    </a:lnTo>
                    <a:lnTo>
                      <a:pt x="698" y="4076"/>
                    </a:lnTo>
                    <a:lnTo>
                      <a:pt x="540" y="3905"/>
                    </a:lnTo>
                    <a:lnTo>
                      <a:pt x="409" y="3721"/>
                    </a:lnTo>
                    <a:lnTo>
                      <a:pt x="290" y="3524"/>
                    </a:lnTo>
                    <a:lnTo>
                      <a:pt x="185" y="3327"/>
                    </a:lnTo>
                    <a:lnTo>
                      <a:pt x="106" y="3103"/>
                    </a:lnTo>
                    <a:lnTo>
                      <a:pt x="54" y="2866"/>
                    </a:lnTo>
                    <a:lnTo>
                      <a:pt x="14" y="2630"/>
                    </a:lnTo>
                    <a:lnTo>
                      <a:pt x="1" y="2393"/>
                    </a:lnTo>
                    <a:lnTo>
                      <a:pt x="1" y="2393"/>
                    </a:lnTo>
                    <a:lnTo>
                      <a:pt x="14" y="2143"/>
                    </a:lnTo>
                    <a:lnTo>
                      <a:pt x="54" y="1907"/>
                    </a:lnTo>
                    <a:lnTo>
                      <a:pt x="106" y="1683"/>
                    </a:lnTo>
                    <a:lnTo>
                      <a:pt x="185" y="1460"/>
                    </a:lnTo>
                    <a:lnTo>
                      <a:pt x="290" y="1249"/>
                    </a:lnTo>
                    <a:lnTo>
                      <a:pt x="409" y="1052"/>
                    </a:lnTo>
                    <a:lnTo>
                      <a:pt x="540" y="868"/>
                    </a:lnTo>
                    <a:lnTo>
                      <a:pt x="698" y="697"/>
                    </a:lnTo>
                    <a:lnTo>
                      <a:pt x="869" y="552"/>
                    </a:lnTo>
                    <a:lnTo>
                      <a:pt x="1053" y="408"/>
                    </a:lnTo>
                    <a:lnTo>
                      <a:pt x="1250" y="290"/>
                    </a:lnTo>
                    <a:lnTo>
                      <a:pt x="1460" y="184"/>
                    </a:lnTo>
                    <a:lnTo>
                      <a:pt x="1684" y="105"/>
                    </a:lnTo>
                    <a:lnTo>
                      <a:pt x="1907" y="53"/>
                    </a:lnTo>
                    <a:lnTo>
                      <a:pt x="2144" y="13"/>
                    </a:lnTo>
                    <a:lnTo>
                      <a:pt x="2394" y="0"/>
                    </a:lnTo>
                    <a:lnTo>
                      <a:pt x="5931" y="0"/>
                    </a:lnTo>
                    <a:lnTo>
                      <a:pt x="5931" y="0"/>
                    </a:lnTo>
                    <a:lnTo>
                      <a:pt x="6167" y="13"/>
                    </a:lnTo>
                    <a:lnTo>
                      <a:pt x="6404" y="53"/>
                    </a:lnTo>
                    <a:lnTo>
                      <a:pt x="6641" y="105"/>
                    </a:lnTo>
                    <a:lnTo>
                      <a:pt x="6851" y="184"/>
                    </a:lnTo>
                    <a:lnTo>
                      <a:pt x="7061" y="290"/>
                    </a:lnTo>
                    <a:lnTo>
                      <a:pt x="7259" y="408"/>
                    </a:lnTo>
                    <a:lnTo>
                      <a:pt x="7443" y="552"/>
                    </a:lnTo>
                    <a:lnTo>
                      <a:pt x="7614" y="697"/>
                    </a:lnTo>
                    <a:lnTo>
                      <a:pt x="7771" y="868"/>
                    </a:lnTo>
                    <a:lnTo>
                      <a:pt x="7903" y="1052"/>
                    </a:lnTo>
                    <a:lnTo>
                      <a:pt x="8034" y="1249"/>
                    </a:lnTo>
                    <a:lnTo>
                      <a:pt x="8126" y="1460"/>
                    </a:lnTo>
                    <a:lnTo>
                      <a:pt x="8205" y="1683"/>
                    </a:lnTo>
                    <a:lnTo>
                      <a:pt x="8271" y="1907"/>
                    </a:lnTo>
                    <a:lnTo>
                      <a:pt x="8310" y="2143"/>
                    </a:lnTo>
                    <a:lnTo>
                      <a:pt x="8324" y="2393"/>
                    </a:lnTo>
                    <a:lnTo>
                      <a:pt x="8324" y="2393"/>
                    </a:lnTo>
                    <a:lnTo>
                      <a:pt x="8310" y="2630"/>
                    </a:lnTo>
                    <a:lnTo>
                      <a:pt x="8271" y="2866"/>
                    </a:lnTo>
                    <a:lnTo>
                      <a:pt x="8205" y="3103"/>
                    </a:lnTo>
                    <a:lnTo>
                      <a:pt x="8126" y="3327"/>
                    </a:lnTo>
                    <a:lnTo>
                      <a:pt x="8034" y="3524"/>
                    </a:lnTo>
                    <a:lnTo>
                      <a:pt x="7903" y="3721"/>
                    </a:lnTo>
                    <a:lnTo>
                      <a:pt x="7771" y="3905"/>
                    </a:lnTo>
                    <a:lnTo>
                      <a:pt x="7614" y="4076"/>
                    </a:lnTo>
                    <a:lnTo>
                      <a:pt x="7443" y="4234"/>
                    </a:lnTo>
                    <a:lnTo>
                      <a:pt x="7259" y="4378"/>
                    </a:lnTo>
                    <a:lnTo>
                      <a:pt x="7061" y="4497"/>
                    </a:lnTo>
                    <a:lnTo>
                      <a:pt x="6851" y="4589"/>
                    </a:lnTo>
                    <a:lnTo>
                      <a:pt x="6641" y="4668"/>
                    </a:lnTo>
                    <a:lnTo>
                      <a:pt x="6404" y="4733"/>
                    </a:lnTo>
                    <a:lnTo>
                      <a:pt x="6167" y="4773"/>
                    </a:lnTo>
                    <a:lnTo>
                      <a:pt x="5931" y="4786"/>
                    </a:lnTo>
                    <a:lnTo>
                      <a:pt x="2394" y="478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9"/>
              <p:cNvSpPr/>
              <p:nvPr/>
            </p:nvSpPr>
            <p:spPr>
              <a:xfrm>
                <a:off x="4502449" y="1424216"/>
                <a:ext cx="165611" cy="101344"/>
              </a:xfrm>
              <a:custGeom>
                <a:avLst/>
                <a:gdLst/>
                <a:ahLst/>
                <a:cxnLst/>
                <a:rect l="l" t="t" r="r" b="b"/>
                <a:pathLst>
                  <a:path w="9112" h="5576" fill="none" extrusionOk="0">
                    <a:moveTo>
                      <a:pt x="6325" y="1"/>
                    </a:moveTo>
                    <a:lnTo>
                      <a:pt x="2788" y="1"/>
                    </a:lnTo>
                    <a:lnTo>
                      <a:pt x="2788" y="1"/>
                    </a:lnTo>
                    <a:lnTo>
                      <a:pt x="2499" y="14"/>
                    </a:lnTo>
                    <a:lnTo>
                      <a:pt x="2222" y="53"/>
                    </a:lnTo>
                    <a:lnTo>
                      <a:pt x="1960" y="119"/>
                    </a:lnTo>
                    <a:lnTo>
                      <a:pt x="1697" y="224"/>
                    </a:lnTo>
                    <a:lnTo>
                      <a:pt x="1460" y="343"/>
                    </a:lnTo>
                    <a:lnTo>
                      <a:pt x="1223" y="474"/>
                    </a:lnTo>
                    <a:lnTo>
                      <a:pt x="1013" y="632"/>
                    </a:lnTo>
                    <a:lnTo>
                      <a:pt x="816" y="816"/>
                    </a:lnTo>
                    <a:lnTo>
                      <a:pt x="632" y="1013"/>
                    </a:lnTo>
                    <a:lnTo>
                      <a:pt x="474" y="1224"/>
                    </a:lnTo>
                    <a:lnTo>
                      <a:pt x="329" y="1460"/>
                    </a:lnTo>
                    <a:lnTo>
                      <a:pt x="211" y="1697"/>
                    </a:lnTo>
                    <a:lnTo>
                      <a:pt x="119" y="1960"/>
                    </a:lnTo>
                    <a:lnTo>
                      <a:pt x="53" y="2223"/>
                    </a:lnTo>
                    <a:lnTo>
                      <a:pt x="14" y="2499"/>
                    </a:lnTo>
                    <a:lnTo>
                      <a:pt x="1" y="2788"/>
                    </a:lnTo>
                    <a:lnTo>
                      <a:pt x="1" y="2788"/>
                    </a:lnTo>
                    <a:lnTo>
                      <a:pt x="14" y="3077"/>
                    </a:lnTo>
                    <a:lnTo>
                      <a:pt x="53" y="3354"/>
                    </a:lnTo>
                    <a:lnTo>
                      <a:pt x="119" y="3616"/>
                    </a:lnTo>
                    <a:lnTo>
                      <a:pt x="211" y="3866"/>
                    </a:lnTo>
                    <a:lnTo>
                      <a:pt x="329" y="4116"/>
                    </a:lnTo>
                    <a:lnTo>
                      <a:pt x="474" y="4340"/>
                    </a:lnTo>
                    <a:lnTo>
                      <a:pt x="632" y="4563"/>
                    </a:lnTo>
                    <a:lnTo>
                      <a:pt x="816" y="4760"/>
                    </a:lnTo>
                    <a:lnTo>
                      <a:pt x="1013" y="4931"/>
                    </a:lnTo>
                    <a:lnTo>
                      <a:pt x="1223" y="5102"/>
                    </a:lnTo>
                    <a:lnTo>
                      <a:pt x="1460" y="5234"/>
                    </a:lnTo>
                    <a:lnTo>
                      <a:pt x="1697" y="5352"/>
                    </a:lnTo>
                    <a:lnTo>
                      <a:pt x="1960" y="5444"/>
                    </a:lnTo>
                    <a:lnTo>
                      <a:pt x="2222" y="5523"/>
                    </a:lnTo>
                    <a:lnTo>
                      <a:pt x="2499" y="5562"/>
                    </a:lnTo>
                    <a:lnTo>
                      <a:pt x="2788" y="5576"/>
                    </a:lnTo>
                    <a:lnTo>
                      <a:pt x="6325" y="5576"/>
                    </a:lnTo>
                    <a:lnTo>
                      <a:pt x="6325" y="5576"/>
                    </a:lnTo>
                    <a:lnTo>
                      <a:pt x="6601" y="5562"/>
                    </a:lnTo>
                    <a:lnTo>
                      <a:pt x="6877" y="5523"/>
                    </a:lnTo>
                    <a:lnTo>
                      <a:pt x="7153" y="5444"/>
                    </a:lnTo>
                    <a:lnTo>
                      <a:pt x="7403" y="5352"/>
                    </a:lnTo>
                    <a:lnTo>
                      <a:pt x="7653" y="5234"/>
                    </a:lnTo>
                    <a:lnTo>
                      <a:pt x="7876" y="5102"/>
                    </a:lnTo>
                    <a:lnTo>
                      <a:pt x="8100" y="4931"/>
                    </a:lnTo>
                    <a:lnTo>
                      <a:pt x="8297" y="4760"/>
                    </a:lnTo>
                    <a:lnTo>
                      <a:pt x="8468" y="4563"/>
                    </a:lnTo>
                    <a:lnTo>
                      <a:pt x="8625" y="4340"/>
                    </a:lnTo>
                    <a:lnTo>
                      <a:pt x="8770" y="4116"/>
                    </a:lnTo>
                    <a:lnTo>
                      <a:pt x="8888" y="3866"/>
                    </a:lnTo>
                    <a:lnTo>
                      <a:pt x="8980" y="3616"/>
                    </a:lnTo>
                    <a:lnTo>
                      <a:pt x="9046" y="3354"/>
                    </a:lnTo>
                    <a:lnTo>
                      <a:pt x="9099" y="3077"/>
                    </a:lnTo>
                    <a:lnTo>
                      <a:pt x="9112" y="2788"/>
                    </a:lnTo>
                    <a:lnTo>
                      <a:pt x="9112" y="2788"/>
                    </a:lnTo>
                    <a:lnTo>
                      <a:pt x="9099" y="2499"/>
                    </a:lnTo>
                    <a:lnTo>
                      <a:pt x="9046" y="2223"/>
                    </a:lnTo>
                    <a:lnTo>
                      <a:pt x="8980" y="1960"/>
                    </a:lnTo>
                    <a:lnTo>
                      <a:pt x="8888" y="1697"/>
                    </a:lnTo>
                    <a:lnTo>
                      <a:pt x="8770" y="1460"/>
                    </a:lnTo>
                    <a:lnTo>
                      <a:pt x="8625" y="1224"/>
                    </a:lnTo>
                    <a:lnTo>
                      <a:pt x="8468" y="1013"/>
                    </a:lnTo>
                    <a:lnTo>
                      <a:pt x="8297" y="816"/>
                    </a:lnTo>
                    <a:lnTo>
                      <a:pt x="8100" y="632"/>
                    </a:lnTo>
                    <a:lnTo>
                      <a:pt x="7876" y="474"/>
                    </a:lnTo>
                    <a:lnTo>
                      <a:pt x="7653" y="343"/>
                    </a:lnTo>
                    <a:lnTo>
                      <a:pt x="7403" y="224"/>
                    </a:lnTo>
                    <a:lnTo>
                      <a:pt x="7153" y="119"/>
                    </a:lnTo>
                    <a:lnTo>
                      <a:pt x="6877" y="53"/>
                    </a:lnTo>
                    <a:lnTo>
                      <a:pt x="6601" y="14"/>
                    </a:lnTo>
                    <a:lnTo>
                      <a:pt x="632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9"/>
              <p:cNvSpPr/>
              <p:nvPr/>
            </p:nvSpPr>
            <p:spPr>
              <a:xfrm>
                <a:off x="4726848" y="1424216"/>
                <a:ext cx="165611" cy="101344"/>
              </a:xfrm>
              <a:custGeom>
                <a:avLst/>
                <a:gdLst/>
                <a:ahLst/>
                <a:cxnLst/>
                <a:rect l="l" t="t" r="r" b="b"/>
                <a:pathLst>
                  <a:path w="9112" h="5576" extrusionOk="0">
                    <a:moveTo>
                      <a:pt x="6324" y="395"/>
                    </a:moveTo>
                    <a:lnTo>
                      <a:pt x="6561" y="408"/>
                    </a:lnTo>
                    <a:lnTo>
                      <a:pt x="6798" y="448"/>
                    </a:lnTo>
                    <a:lnTo>
                      <a:pt x="7034" y="500"/>
                    </a:lnTo>
                    <a:lnTo>
                      <a:pt x="7245" y="579"/>
                    </a:lnTo>
                    <a:lnTo>
                      <a:pt x="7455" y="685"/>
                    </a:lnTo>
                    <a:lnTo>
                      <a:pt x="7652" y="803"/>
                    </a:lnTo>
                    <a:lnTo>
                      <a:pt x="7836" y="947"/>
                    </a:lnTo>
                    <a:lnTo>
                      <a:pt x="8007" y="1092"/>
                    </a:lnTo>
                    <a:lnTo>
                      <a:pt x="8165" y="1263"/>
                    </a:lnTo>
                    <a:lnTo>
                      <a:pt x="8310" y="1447"/>
                    </a:lnTo>
                    <a:lnTo>
                      <a:pt x="8428" y="1644"/>
                    </a:lnTo>
                    <a:lnTo>
                      <a:pt x="8520" y="1855"/>
                    </a:lnTo>
                    <a:lnTo>
                      <a:pt x="8599" y="2078"/>
                    </a:lnTo>
                    <a:lnTo>
                      <a:pt x="8665" y="2302"/>
                    </a:lnTo>
                    <a:lnTo>
                      <a:pt x="8704" y="2538"/>
                    </a:lnTo>
                    <a:lnTo>
                      <a:pt x="8717" y="2788"/>
                    </a:lnTo>
                    <a:lnTo>
                      <a:pt x="8704" y="3025"/>
                    </a:lnTo>
                    <a:lnTo>
                      <a:pt x="8665" y="3261"/>
                    </a:lnTo>
                    <a:lnTo>
                      <a:pt x="8599" y="3498"/>
                    </a:lnTo>
                    <a:lnTo>
                      <a:pt x="8520" y="3722"/>
                    </a:lnTo>
                    <a:lnTo>
                      <a:pt x="8428" y="3919"/>
                    </a:lnTo>
                    <a:lnTo>
                      <a:pt x="8310" y="4116"/>
                    </a:lnTo>
                    <a:lnTo>
                      <a:pt x="8165" y="4300"/>
                    </a:lnTo>
                    <a:lnTo>
                      <a:pt x="8007" y="4471"/>
                    </a:lnTo>
                    <a:lnTo>
                      <a:pt x="7836" y="4629"/>
                    </a:lnTo>
                    <a:lnTo>
                      <a:pt x="7652" y="4773"/>
                    </a:lnTo>
                    <a:lnTo>
                      <a:pt x="7455" y="4892"/>
                    </a:lnTo>
                    <a:lnTo>
                      <a:pt x="7245" y="4984"/>
                    </a:lnTo>
                    <a:lnTo>
                      <a:pt x="7034" y="5063"/>
                    </a:lnTo>
                    <a:lnTo>
                      <a:pt x="6798" y="5128"/>
                    </a:lnTo>
                    <a:lnTo>
                      <a:pt x="6561" y="5168"/>
                    </a:lnTo>
                    <a:lnTo>
                      <a:pt x="6324" y="5181"/>
                    </a:lnTo>
                    <a:lnTo>
                      <a:pt x="2788" y="5181"/>
                    </a:lnTo>
                    <a:lnTo>
                      <a:pt x="2538" y="5168"/>
                    </a:lnTo>
                    <a:lnTo>
                      <a:pt x="2301" y="5128"/>
                    </a:lnTo>
                    <a:lnTo>
                      <a:pt x="2078" y="5063"/>
                    </a:lnTo>
                    <a:lnTo>
                      <a:pt x="1854" y="4984"/>
                    </a:lnTo>
                    <a:lnTo>
                      <a:pt x="1644" y="4892"/>
                    </a:lnTo>
                    <a:lnTo>
                      <a:pt x="1447" y="4773"/>
                    </a:lnTo>
                    <a:lnTo>
                      <a:pt x="1263" y="4629"/>
                    </a:lnTo>
                    <a:lnTo>
                      <a:pt x="1092" y="4471"/>
                    </a:lnTo>
                    <a:lnTo>
                      <a:pt x="934" y="4300"/>
                    </a:lnTo>
                    <a:lnTo>
                      <a:pt x="802" y="4116"/>
                    </a:lnTo>
                    <a:lnTo>
                      <a:pt x="684" y="3919"/>
                    </a:lnTo>
                    <a:lnTo>
                      <a:pt x="579" y="3722"/>
                    </a:lnTo>
                    <a:lnTo>
                      <a:pt x="500" y="3498"/>
                    </a:lnTo>
                    <a:lnTo>
                      <a:pt x="447" y="3261"/>
                    </a:lnTo>
                    <a:lnTo>
                      <a:pt x="408" y="3025"/>
                    </a:lnTo>
                    <a:lnTo>
                      <a:pt x="395" y="2788"/>
                    </a:lnTo>
                    <a:lnTo>
                      <a:pt x="408" y="2538"/>
                    </a:lnTo>
                    <a:lnTo>
                      <a:pt x="447" y="2302"/>
                    </a:lnTo>
                    <a:lnTo>
                      <a:pt x="500" y="2078"/>
                    </a:lnTo>
                    <a:lnTo>
                      <a:pt x="579" y="1855"/>
                    </a:lnTo>
                    <a:lnTo>
                      <a:pt x="684" y="1644"/>
                    </a:lnTo>
                    <a:lnTo>
                      <a:pt x="802" y="1447"/>
                    </a:lnTo>
                    <a:lnTo>
                      <a:pt x="934" y="1263"/>
                    </a:lnTo>
                    <a:lnTo>
                      <a:pt x="1092" y="1092"/>
                    </a:lnTo>
                    <a:lnTo>
                      <a:pt x="1263" y="947"/>
                    </a:lnTo>
                    <a:lnTo>
                      <a:pt x="1447" y="803"/>
                    </a:lnTo>
                    <a:lnTo>
                      <a:pt x="1644" y="685"/>
                    </a:lnTo>
                    <a:lnTo>
                      <a:pt x="1854" y="579"/>
                    </a:lnTo>
                    <a:lnTo>
                      <a:pt x="2078" y="500"/>
                    </a:lnTo>
                    <a:lnTo>
                      <a:pt x="2301" y="448"/>
                    </a:lnTo>
                    <a:lnTo>
                      <a:pt x="2538" y="408"/>
                    </a:lnTo>
                    <a:lnTo>
                      <a:pt x="2788" y="395"/>
                    </a:lnTo>
                    <a:close/>
                    <a:moveTo>
                      <a:pt x="2788" y="1"/>
                    </a:moveTo>
                    <a:lnTo>
                      <a:pt x="2498" y="14"/>
                    </a:lnTo>
                    <a:lnTo>
                      <a:pt x="2222" y="53"/>
                    </a:lnTo>
                    <a:lnTo>
                      <a:pt x="1959" y="119"/>
                    </a:lnTo>
                    <a:lnTo>
                      <a:pt x="1696" y="224"/>
                    </a:lnTo>
                    <a:lnTo>
                      <a:pt x="1460" y="343"/>
                    </a:lnTo>
                    <a:lnTo>
                      <a:pt x="1223" y="474"/>
                    </a:lnTo>
                    <a:lnTo>
                      <a:pt x="1013" y="632"/>
                    </a:lnTo>
                    <a:lnTo>
                      <a:pt x="815" y="816"/>
                    </a:lnTo>
                    <a:lnTo>
                      <a:pt x="631" y="1013"/>
                    </a:lnTo>
                    <a:lnTo>
                      <a:pt x="474" y="1224"/>
                    </a:lnTo>
                    <a:lnTo>
                      <a:pt x="329" y="1460"/>
                    </a:lnTo>
                    <a:lnTo>
                      <a:pt x="211" y="1697"/>
                    </a:lnTo>
                    <a:lnTo>
                      <a:pt x="119" y="1960"/>
                    </a:lnTo>
                    <a:lnTo>
                      <a:pt x="53" y="2223"/>
                    </a:lnTo>
                    <a:lnTo>
                      <a:pt x="13" y="2499"/>
                    </a:lnTo>
                    <a:lnTo>
                      <a:pt x="0" y="2788"/>
                    </a:lnTo>
                    <a:lnTo>
                      <a:pt x="13" y="3077"/>
                    </a:lnTo>
                    <a:lnTo>
                      <a:pt x="53" y="3354"/>
                    </a:lnTo>
                    <a:lnTo>
                      <a:pt x="119" y="3616"/>
                    </a:lnTo>
                    <a:lnTo>
                      <a:pt x="211" y="3866"/>
                    </a:lnTo>
                    <a:lnTo>
                      <a:pt x="329" y="4116"/>
                    </a:lnTo>
                    <a:lnTo>
                      <a:pt x="474" y="4340"/>
                    </a:lnTo>
                    <a:lnTo>
                      <a:pt x="631" y="4563"/>
                    </a:lnTo>
                    <a:lnTo>
                      <a:pt x="815" y="4760"/>
                    </a:lnTo>
                    <a:lnTo>
                      <a:pt x="1013" y="4931"/>
                    </a:lnTo>
                    <a:lnTo>
                      <a:pt x="1223" y="5102"/>
                    </a:lnTo>
                    <a:lnTo>
                      <a:pt x="1460" y="5234"/>
                    </a:lnTo>
                    <a:lnTo>
                      <a:pt x="1696" y="5352"/>
                    </a:lnTo>
                    <a:lnTo>
                      <a:pt x="1959" y="5444"/>
                    </a:lnTo>
                    <a:lnTo>
                      <a:pt x="2222" y="5523"/>
                    </a:lnTo>
                    <a:lnTo>
                      <a:pt x="2498" y="5562"/>
                    </a:lnTo>
                    <a:lnTo>
                      <a:pt x="2788" y="5576"/>
                    </a:lnTo>
                    <a:lnTo>
                      <a:pt x="6324" y="5576"/>
                    </a:lnTo>
                    <a:lnTo>
                      <a:pt x="6601" y="5562"/>
                    </a:lnTo>
                    <a:lnTo>
                      <a:pt x="6877" y="5523"/>
                    </a:lnTo>
                    <a:lnTo>
                      <a:pt x="7153" y="5444"/>
                    </a:lnTo>
                    <a:lnTo>
                      <a:pt x="7403" y="5352"/>
                    </a:lnTo>
                    <a:lnTo>
                      <a:pt x="7652" y="5234"/>
                    </a:lnTo>
                    <a:lnTo>
                      <a:pt x="7876" y="5102"/>
                    </a:lnTo>
                    <a:lnTo>
                      <a:pt x="8099" y="4931"/>
                    </a:lnTo>
                    <a:lnTo>
                      <a:pt x="8297" y="4760"/>
                    </a:lnTo>
                    <a:lnTo>
                      <a:pt x="8468" y="4563"/>
                    </a:lnTo>
                    <a:lnTo>
                      <a:pt x="8638" y="4340"/>
                    </a:lnTo>
                    <a:lnTo>
                      <a:pt x="8770" y="4116"/>
                    </a:lnTo>
                    <a:lnTo>
                      <a:pt x="8888" y="3866"/>
                    </a:lnTo>
                    <a:lnTo>
                      <a:pt x="8980" y="3616"/>
                    </a:lnTo>
                    <a:lnTo>
                      <a:pt x="9046" y="3354"/>
                    </a:lnTo>
                    <a:lnTo>
                      <a:pt x="9099" y="3077"/>
                    </a:lnTo>
                    <a:lnTo>
                      <a:pt x="9112" y="2788"/>
                    </a:lnTo>
                    <a:lnTo>
                      <a:pt x="9099" y="2499"/>
                    </a:lnTo>
                    <a:lnTo>
                      <a:pt x="9046" y="2223"/>
                    </a:lnTo>
                    <a:lnTo>
                      <a:pt x="8980" y="1960"/>
                    </a:lnTo>
                    <a:lnTo>
                      <a:pt x="8888" y="1697"/>
                    </a:lnTo>
                    <a:lnTo>
                      <a:pt x="8770" y="1460"/>
                    </a:lnTo>
                    <a:lnTo>
                      <a:pt x="8638" y="1224"/>
                    </a:lnTo>
                    <a:lnTo>
                      <a:pt x="8468" y="1013"/>
                    </a:lnTo>
                    <a:lnTo>
                      <a:pt x="8297" y="816"/>
                    </a:lnTo>
                    <a:lnTo>
                      <a:pt x="8099" y="632"/>
                    </a:lnTo>
                    <a:lnTo>
                      <a:pt x="7876" y="474"/>
                    </a:lnTo>
                    <a:lnTo>
                      <a:pt x="7652" y="343"/>
                    </a:lnTo>
                    <a:lnTo>
                      <a:pt x="7403" y="224"/>
                    </a:lnTo>
                    <a:lnTo>
                      <a:pt x="7153" y="119"/>
                    </a:lnTo>
                    <a:lnTo>
                      <a:pt x="6877" y="53"/>
                    </a:lnTo>
                    <a:lnTo>
                      <a:pt x="6601" y="14"/>
                    </a:lnTo>
                    <a:lnTo>
                      <a:pt x="63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9"/>
              <p:cNvSpPr/>
              <p:nvPr/>
            </p:nvSpPr>
            <p:spPr>
              <a:xfrm>
                <a:off x="4502449" y="1424216"/>
                <a:ext cx="165611" cy="101344"/>
              </a:xfrm>
              <a:custGeom>
                <a:avLst/>
                <a:gdLst/>
                <a:ahLst/>
                <a:cxnLst/>
                <a:rect l="l" t="t" r="r" b="b"/>
                <a:pathLst>
                  <a:path w="9112" h="5576" extrusionOk="0">
                    <a:moveTo>
                      <a:pt x="6325" y="395"/>
                    </a:moveTo>
                    <a:lnTo>
                      <a:pt x="6561" y="408"/>
                    </a:lnTo>
                    <a:lnTo>
                      <a:pt x="6798" y="448"/>
                    </a:lnTo>
                    <a:lnTo>
                      <a:pt x="7035" y="500"/>
                    </a:lnTo>
                    <a:lnTo>
                      <a:pt x="7245" y="579"/>
                    </a:lnTo>
                    <a:lnTo>
                      <a:pt x="7455" y="685"/>
                    </a:lnTo>
                    <a:lnTo>
                      <a:pt x="7653" y="803"/>
                    </a:lnTo>
                    <a:lnTo>
                      <a:pt x="7837" y="947"/>
                    </a:lnTo>
                    <a:lnTo>
                      <a:pt x="8008" y="1092"/>
                    </a:lnTo>
                    <a:lnTo>
                      <a:pt x="8165" y="1263"/>
                    </a:lnTo>
                    <a:lnTo>
                      <a:pt x="8297" y="1447"/>
                    </a:lnTo>
                    <a:lnTo>
                      <a:pt x="8428" y="1644"/>
                    </a:lnTo>
                    <a:lnTo>
                      <a:pt x="8520" y="1855"/>
                    </a:lnTo>
                    <a:lnTo>
                      <a:pt x="8599" y="2078"/>
                    </a:lnTo>
                    <a:lnTo>
                      <a:pt x="8665" y="2302"/>
                    </a:lnTo>
                    <a:lnTo>
                      <a:pt x="8704" y="2538"/>
                    </a:lnTo>
                    <a:lnTo>
                      <a:pt x="8718" y="2788"/>
                    </a:lnTo>
                    <a:lnTo>
                      <a:pt x="8704" y="3025"/>
                    </a:lnTo>
                    <a:lnTo>
                      <a:pt x="8665" y="3261"/>
                    </a:lnTo>
                    <a:lnTo>
                      <a:pt x="8599" y="3498"/>
                    </a:lnTo>
                    <a:lnTo>
                      <a:pt x="8520" y="3722"/>
                    </a:lnTo>
                    <a:lnTo>
                      <a:pt x="8428" y="3919"/>
                    </a:lnTo>
                    <a:lnTo>
                      <a:pt x="8297" y="4116"/>
                    </a:lnTo>
                    <a:lnTo>
                      <a:pt x="8165" y="4300"/>
                    </a:lnTo>
                    <a:lnTo>
                      <a:pt x="8008" y="4471"/>
                    </a:lnTo>
                    <a:lnTo>
                      <a:pt x="7837" y="4629"/>
                    </a:lnTo>
                    <a:lnTo>
                      <a:pt x="7653" y="4773"/>
                    </a:lnTo>
                    <a:lnTo>
                      <a:pt x="7455" y="4892"/>
                    </a:lnTo>
                    <a:lnTo>
                      <a:pt x="7245" y="4984"/>
                    </a:lnTo>
                    <a:lnTo>
                      <a:pt x="7035" y="5063"/>
                    </a:lnTo>
                    <a:lnTo>
                      <a:pt x="6798" y="5128"/>
                    </a:lnTo>
                    <a:lnTo>
                      <a:pt x="6561" y="5168"/>
                    </a:lnTo>
                    <a:lnTo>
                      <a:pt x="6325" y="5181"/>
                    </a:lnTo>
                    <a:lnTo>
                      <a:pt x="2788" y="5181"/>
                    </a:lnTo>
                    <a:lnTo>
                      <a:pt x="2538" y="5168"/>
                    </a:lnTo>
                    <a:lnTo>
                      <a:pt x="2301" y="5128"/>
                    </a:lnTo>
                    <a:lnTo>
                      <a:pt x="2078" y="5063"/>
                    </a:lnTo>
                    <a:lnTo>
                      <a:pt x="1854" y="4984"/>
                    </a:lnTo>
                    <a:lnTo>
                      <a:pt x="1644" y="4892"/>
                    </a:lnTo>
                    <a:lnTo>
                      <a:pt x="1447" y="4773"/>
                    </a:lnTo>
                    <a:lnTo>
                      <a:pt x="1263" y="4629"/>
                    </a:lnTo>
                    <a:lnTo>
                      <a:pt x="1092" y="4471"/>
                    </a:lnTo>
                    <a:lnTo>
                      <a:pt x="934" y="4300"/>
                    </a:lnTo>
                    <a:lnTo>
                      <a:pt x="803" y="4116"/>
                    </a:lnTo>
                    <a:lnTo>
                      <a:pt x="684" y="3919"/>
                    </a:lnTo>
                    <a:lnTo>
                      <a:pt x="579" y="3722"/>
                    </a:lnTo>
                    <a:lnTo>
                      <a:pt x="500" y="3498"/>
                    </a:lnTo>
                    <a:lnTo>
                      <a:pt x="448" y="3261"/>
                    </a:lnTo>
                    <a:lnTo>
                      <a:pt x="408" y="3025"/>
                    </a:lnTo>
                    <a:lnTo>
                      <a:pt x="395" y="2788"/>
                    </a:lnTo>
                    <a:lnTo>
                      <a:pt x="408" y="2538"/>
                    </a:lnTo>
                    <a:lnTo>
                      <a:pt x="448" y="2302"/>
                    </a:lnTo>
                    <a:lnTo>
                      <a:pt x="500" y="2078"/>
                    </a:lnTo>
                    <a:lnTo>
                      <a:pt x="579" y="1855"/>
                    </a:lnTo>
                    <a:lnTo>
                      <a:pt x="684" y="1644"/>
                    </a:lnTo>
                    <a:lnTo>
                      <a:pt x="803" y="1447"/>
                    </a:lnTo>
                    <a:lnTo>
                      <a:pt x="934" y="1263"/>
                    </a:lnTo>
                    <a:lnTo>
                      <a:pt x="1092" y="1092"/>
                    </a:lnTo>
                    <a:lnTo>
                      <a:pt x="1263" y="947"/>
                    </a:lnTo>
                    <a:lnTo>
                      <a:pt x="1447" y="803"/>
                    </a:lnTo>
                    <a:lnTo>
                      <a:pt x="1644" y="685"/>
                    </a:lnTo>
                    <a:lnTo>
                      <a:pt x="1854" y="579"/>
                    </a:lnTo>
                    <a:lnTo>
                      <a:pt x="2078" y="500"/>
                    </a:lnTo>
                    <a:lnTo>
                      <a:pt x="2301" y="448"/>
                    </a:lnTo>
                    <a:lnTo>
                      <a:pt x="2538" y="408"/>
                    </a:lnTo>
                    <a:lnTo>
                      <a:pt x="2788" y="395"/>
                    </a:lnTo>
                    <a:close/>
                    <a:moveTo>
                      <a:pt x="2788" y="1"/>
                    </a:moveTo>
                    <a:lnTo>
                      <a:pt x="2499" y="14"/>
                    </a:lnTo>
                    <a:lnTo>
                      <a:pt x="2222" y="53"/>
                    </a:lnTo>
                    <a:lnTo>
                      <a:pt x="1960" y="119"/>
                    </a:lnTo>
                    <a:lnTo>
                      <a:pt x="1697" y="224"/>
                    </a:lnTo>
                    <a:lnTo>
                      <a:pt x="1460" y="343"/>
                    </a:lnTo>
                    <a:lnTo>
                      <a:pt x="1223" y="474"/>
                    </a:lnTo>
                    <a:lnTo>
                      <a:pt x="1013" y="632"/>
                    </a:lnTo>
                    <a:lnTo>
                      <a:pt x="816" y="816"/>
                    </a:lnTo>
                    <a:lnTo>
                      <a:pt x="632" y="1013"/>
                    </a:lnTo>
                    <a:lnTo>
                      <a:pt x="474" y="1224"/>
                    </a:lnTo>
                    <a:lnTo>
                      <a:pt x="329" y="1460"/>
                    </a:lnTo>
                    <a:lnTo>
                      <a:pt x="211" y="1697"/>
                    </a:lnTo>
                    <a:lnTo>
                      <a:pt x="119" y="1960"/>
                    </a:lnTo>
                    <a:lnTo>
                      <a:pt x="53" y="2223"/>
                    </a:lnTo>
                    <a:lnTo>
                      <a:pt x="14" y="2499"/>
                    </a:lnTo>
                    <a:lnTo>
                      <a:pt x="1" y="2788"/>
                    </a:lnTo>
                    <a:lnTo>
                      <a:pt x="14" y="3077"/>
                    </a:lnTo>
                    <a:lnTo>
                      <a:pt x="53" y="3354"/>
                    </a:lnTo>
                    <a:lnTo>
                      <a:pt x="119" y="3616"/>
                    </a:lnTo>
                    <a:lnTo>
                      <a:pt x="211" y="3866"/>
                    </a:lnTo>
                    <a:lnTo>
                      <a:pt x="329" y="4116"/>
                    </a:lnTo>
                    <a:lnTo>
                      <a:pt x="474" y="4340"/>
                    </a:lnTo>
                    <a:lnTo>
                      <a:pt x="632" y="4563"/>
                    </a:lnTo>
                    <a:lnTo>
                      <a:pt x="816" y="4760"/>
                    </a:lnTo>
                    <a:lnTo>
                      <a:pt x="1013" y="4931"/>
                    </a:lnTo>
                    <a:lnTo>
                      <a:pt x="1223" y="5102"/>
                    </a:lnTo>
                    <a:lnTo>
                      <a:pt x="1460" y="5234"/>
                    </a:lnTo>
                    <a:lnTo>
                      <a:pt x="1697" y="5352"/>
                    </a:lnTo>
                    <a:lnTo>
                      <a:pt x="1960" y="5444"/>
                    </a:lnTo>
                    <a:lnTo>
                      <a:pt x="2222" y="5523"/>
                    </a:lnTo>
                    <a:lnTo>
                      <a:pt x="2499" y="5562"/>
                    </a:lnTo>
                    <a:lnTo>
                      <a:pt x="2788" y="5576"/>
                    </a:lnTo>
                    <a:lnTo>
                      <a:pt x="6325" y="5576"/>
                    </a:lnTo>
                    <a:lnTo>
                      <a:pt x="6601" y="5562"/>
                    </a:lnTo>
                    <a:lnTo>
                      <a:pt x="6877" y="5523"/>
                    </a:lnTo>
                    <a:lnTo>
                      <a:pt x="7153" y="5444"/>
                    </a:lnTo>
                    <a:lnTo>
                      <a:pt x="7403" y="5352"/>
                    </a:lnTo>
                    <a:lnTo>
                      <a:pt x="7653" y="5234"/>
                    </a:lnTo>
                    <a:lnTo>
                      <a:pt x="7876" y="5102"/>
                    </a:lnTo>
                    <a:lnTo>
                      <a:pt x="8100" y="4931"/>
                    </a:lnTo>
                    <a:lnTo>
                      <a:pt x="8297" y="4760"/>
                    </a:lnTo>
                    <a:lnTo>
                      <a:pt x="8468" y="4563"/>
                    </a:lnTo>
                    <a:lnTo>
                      <a:pt x="8625" y="4340"/>
                    </a:lnTo>
                    <a:lnTo>
                      <a:pt x="8770" y="4116"/>
                    </a:lnTo>
                    <a:lnTo>
                      <a:pt x="8888" y="3866"/>
                    </a:lnTo>
                    <a:lnTo>
                      <a:pt x="8980" y="3616"/>
                    </a:lnTo>
                    <a:lnTo>
                      <a:pt x="9046" y="3354"/>
                    </a:lnTo>
                    <a:lnTo>
                      <a:pt x="9099" y="3077"/>
                    </a:lnTo>
                    <a:lnTo>
                      <a:pt x="9112" y="2788"/>
                    </a:lnTo>
                    <a:lnTo>
                      <a:pt x="9099" y="2499"/>
                    </a:lnTo>
                    <a:lnTo>
                      <a:pt x="9046" y="2223"/>
                    </a:lnTo>
                    <a:lnTo>
                      <a:pt x="8980" y="1960"/>
                    </a:lnTo>
                    <a:lnTo>
                      <a:pt x="8888" y="1697"/>
                    </a:lnTo>
                    <a:lnTo>
                      <a:pt x="8770" y="1460"/>
                    </a:lnTo>
                    <a:lnTo>
                      <a:pt x="8625" y="1224"/>
                    </a:lnTo>
                    <a:lnTo>
                      <a:pt x="8468" y="1013"/>
                    </a:lnTo>
                    <a:lnTo>
                      <a:pt x="8297" y="816"/>
                    </a:lnTo>
                    <a:lnTo>
                      <a:pt x="8100" y="632"/>
                    </a:lnTo>
                    <a:lnTo>
                      <a:pt x="7876" y="474"/>
                    </a:lnTo>
                    <a:lnTo>
                      <a:pt x="7653" y="343"/>
                    </a:lnTo>
                    <a:lnTo>
                      <a:pt x="7403" y="224"/>
                    </a:lnTo>
                    <a:lnTo>
                      <a:pt x="7153" y="119"/>
                    </a:lnTo>
                    <a:lnTo>
                      <a:pt x="6877" y="53"/>
                    </a:lnTo>
                    <a:lnTo>
                      <a:pt x="6601" y="14"/>
                    </a:lnTo>
                    <a:lnTo>
                      <a:pt x="6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9"/>
              <p:cNvSpPr/>
              <p:nvPr/>
            </p:nvSpPr>
            <p:spPr>
              <a:xfrm>
                <a:off x="4667576" y="1604883"/>
                <a:ext cx="59523" cy="7906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435" extrusionOk="0">
                    <a:moveTo>
                      <a:pt x="1" y="1"/>
                    </a:moveTo>
                    <a:lnTo>
                      <a:pt x="132" y="53"/>
                    </a:lnTo>
                    <a:lnTo>
                      <a:pt x="356" y="158"/>
                    </a:lnTo>
                    <a:lnTo>
                      <a:pt x="500" y="224"/>
                    </a:lnTo>
                    <a:lnTo>
                      <a:pt x="658" y="277"/>
                    </a:lnTo>
                    <a:lnTo>
                      <a:pt x="842" y="342"/>
                    </a:lnTo>
                    <a:lnTo>
                      <a:pt x="1052" y="382"/>
                    </a:lnTo>
                    <a:lnTo>
                      <a:pt x="1276" y="421"/>
                    </a:lnTo>
                    <a:lnTo>
                      <a:pt x="1513" y="434"/>
                    </a:lnTo>
                    <a:lnTo>
                      <a:pt x="1776" y="434"/>
                    </a:lnTo>
                    <a:lnTo>
                      <a:pt x="2039" y="421"/>
                    </a:lnTo>
                    <a:lnTo>
                      <a:pt x="2328" y="356"/>
                    </a:lnTo>
                    <a:lnTo>
                      <a:pt x="2630" y="277"/>
                    </a:lnTo>
                    <a:lnTo>
                      <a:pt x="2946" y="158"/>
                    </a:lnTo>
                    <a:lnTo>
                      <a:pt x="3104" y="79"/>
                    </a:lnTo>
                    <a:lnTo>
                      <a:pt x="3274" y="1"/>
                    </a:lnTo>
                    <a:close/>
                  </a:path>
                </a:pathLst>
              </a:custGeom>
              <a:solidFill>
                <a:srgbClr val="F2DC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9"/>
              <p:cNvSpPr/>
              <p:nvPr/>
            </p:nvSpPr>
            <p:spPr>
              <a:xfrm>
                <a:off x="4667576" y="1604883"/>
                <a:ext cx="59523" cy="7906"/>
              </a:xfrm>
              <a:custGeom>
                <a:avLst/>
                <a:gdLst/>
                <a:ahLst/>
                <a:cxnLst/>
                <a:rect l="l" t="t" r="r" b="b"/>
                <a:pathLst>
                  <a:path w="3275" h="435" fill="none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32" y="53"/>
                    </a:lnTo>
                    <a:lnTo>
                      <a:pt x="356" y="158"/>
                    </a:lnTo>
                    <a:lnTo>
                      <a:pt x="500" y="224"/>
                    </a:lnTo>
                    <a:lnTo>
                      <a:pt x="658" y="277"/>
                    </a:lnTo>
                    <a:lnTo>
                      <a:pt x="842" y="342"/>
                    </a:lnTo>
                    <a:lnTo>
                      <a:pt x="1052" y="382"/>
                    </a:lnTo>
                    <a:lnTo>
                      <a:pt x="1276" y="421"/>
                    </a:lnTo>
                    <a:lnTo>
                      <a:pt x="1513" y="434"/>
                    </a:lnTo>
                    <a:lnTo>
                      <a:pt x="1776" y="434"/>
                    </a:lnTo>
                    <a:lnTo>
                      <a:pt x="2039" y="421"/>
                    </a:lnTo>
                    <a:lnTo>
                      <a:pt x="2328" y="356"/>
                    </a:lnTo>
                    <a:lnTo>
                      <a:pt x="2630" y="277"/>
                    </a:lnTo>
                    <a:lnTo>
                      <a:pt x="2946" y="158"/>
                    </a:lnTo>
                    <a:lnTo>
                      <a:pt x="3104" y="79"/>
                    </a:lnTo>
                    <a:lnTo>
                      <a:pt x="3274" y="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9"/>
              <p:cNvSpPr/>
              <p:nvPr/>
            </p:nvSpPr>
            <p:spPr>
              <a:xfrm>
                <a:off x="4586567" y="1672042"/>
                <a:ext cx="221535" cy="30352"/>
              </a:xfrm>
              <a:custGeom>
                <a:avLst/>
                <a:gdLst/>
                <a:ahLst/>
                <a:cxnLst/>
                <a:rect l="l" t="t" r="r" b="b"/>
                <a:pathLst>
                  <a:path w="12189" h="1670" extrusionOk="0">
                    <a:moveTo>
                      <a:pt x="1" y="0"/>
                    </a:moveTo>
                    <a:lnTo>
                      <a:pt x="198" y="79"/>
                    </a:lnTo>
                    <a:lnTo>
                      <a:pt x="474" y="224"/>
                    </a:lnTo>
                    <a:lnTo>
                      <a:pt x="842" y="408"/>
                    </a:lnTo>
                    <a:lnTo>
                      <a:pt x="1302" y="618"/>
                    </a:lnTo>
                    <a:lnTo>
                      <a:pt x="1828" y="842"/>
                    </a:lnTo>
                    <a:lnTo>
                      <a:pt x="2130" y="960"/>
                    </a:lnTo>
                    <a:lnTo>
                      <a:pt x="2446" y="1065"/>
                    </a:lnTo>
                    <a:lnTo>
                      <a:pt x="2788" y="1170"/>
                    </a:lnTo>
                    <a:lnTo>
                      <a:pt x="3130" y="1275"/>
                    </a:lnTo>
                    <a:lnTo>
                      <a:pt x="3511" y="1368"/>
                    </a:lnTo>
                    <a:lnTo>
                      <a:pt x="3892" y="1446"/>
                    </a:lnTo>
                    <a:lnTo>
                      <a:pt x="4300" y="1525"/>
                    </a:lnTo>
                    <a:lnTo>
                      <a:pt x="4721" y="1578"/>
                    </a:lnTo>
                    <a:lnTo>
                      <a:pt x="5168" y="1630"/>
                    </a:lnTo>
                    <a:lnTo>
                      <a:pt x="5615" y="1657"/>
                    </a:lnTo>
                    <a:lnTo>
                      <a:pt x="6088" y="1670"/>
                    </a:lnTo>
                    <a:lnTo>
                      <a:pt x="6574" y="1657"/>
                    </a:lnTo>
                    <a:lnTo>
                      <a:pt x="7074" y="1617"/>
                    </a:lnTo>
                    <a:lnTo>
                      <a:pt x="7600" y="1565"/>
                    </a:lnTo>
                    <a:lnTo>
                      <a:pt x="8126" y="1473"/>
                    </a:lnTo>
                    <a:lnTo>
                      <a:pt x="8665" y="1368"/>
                    </a:lnTo>
                    <a:lnTo>
                      <a:pt x="9217" y="1223"/>
                    </a:lnTo>
                    <a:lnTo>
                      <a:pt x="9796" y="1052"/>
                    </a:lnTo>
                    <a:lnTo>
                      <a:pt x="10374" y="842"/>
                    </a:lnTo>
                    <a:lnTo>
                      <a:pt x="10966" y="592"/>
                    </a:lnTo>
                    <a:lnTo>
                      <a:pt x="11571" y="316"/>
                    </a:lnTo>
                    <a:lnTo>
                      <a:pt x="121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9"/>
              <p:cNvSpPr/>
              <p:nvPr/>
            </p:nvSpPr>
            <p:spPr>
              <a:xfrm>
                <a:off x="4586567" y="1672042"/>
                <a:ext cx="221535" cy="30352"/>
              </a:xfrm>
              <a:custGeom>
                <a:avLst/>
                <a:gdLst/>
                <a:ahLst/>
                <a:cxnLst/>
                <a:rect l="l" t="t" r="r" b="b"/>
                <a:pathLst>
                  <a:path w="12189" h="1670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98" y="79"/>
                    </a:lnTo>
                    <a:lnTo>
                      <a:pt x="474" y="224"/>
                    </a:lnTo>
                    <a:lnTo>
                      <a:pt x="842" y="408"/>
                    </a:lnTo>
                    <a:lnTo>
                      <a:pt x="1302" y="618"/>
                    </a:lnTo>
                    <a:lnTo>
                      <a:pt x="1828" y="842"/>
                    </a:lnTo>
                    <a:lnTo>
                      <a:pt x="2130" y="960"/>
                    </a:lnTo>
                    <a:lnTo>
                      <a:pt x="2446" y="1065"/>
                    </a:lnTo>
                    <a:lnTo>
                      <a:pt x="2788" y="1170"/>
                    </a:lnTo>
                    <a:lnTo>
                      <a:pt x="3130" y="1275"/>
                    </a:lnTo>
                    <a:lnTo>
                      <a:pt x="3511" y="1368"/>
                    </a:lnTo>
                    <a:lnTo>
                      <a:pt x="3892" y="1446"/>
                    </a:lnTo>
                    <a:lnTo>
                      <a:pt x="4300" y="1525"/>
                    </a:lnTo>
                    <a:lnTo>
                      <a:pt x="4721" y="1578"/>
                    </a:lnTo>
                    <a:lnTo>
                      <a:pt x="5168" y="1630"/>
                    </a:lnTo>
                    <a:lnTo>
                      <a:pt x="5615" y="1657"/>
                    </a:lnTo>
                    <a:lnTo>
                      <a:pt x="6088" y="1670"/>
                    </a:lnTo>
                    <a:lnTo>
                      <a:pt x="6574" y="1657"/>
                    </a:lnTo>
                    <a:lnTo>
                      <a:pt x="7074" y="1617"/>
                    </a:lnTo>
                    <a:lnTo>
                      <a:pt x="7600" y="1565"/>
                    </a:lnTo>
                    <a:lnTo>
                      <a:pt x="8126" y="1473"/>
                    </a:lnTo>
                    <a:lnTo>
                      <a:pt x="8665" y="1368"/>
                    </a:lnTo>
                    <a:lnTo>
                      <a:pt x="9217" y="1223"/>
                    </a:lnTo>
                    <a:lnTo>
                      <a:pt x="9796" y="1052"/>
                    </a:lnTo>
                    <a:lnTo>
                      <a:pt x="10374" y="842"/>
                    </a:lnTo>
                    <a:lnTo>
                      <a:pt x="10966" y="592"/>
                    </a:lnTo>
                    <a:lnTo>
                      <a:pt x="11571" y="316"/>
                    </a:lnTo>
                    <a:lnTo>
                      <a:pt x="1218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9"/>
              <p:cNvSpPr/>
              <p:nvPr/>
            </p:nvSpPr>
            <p:spPr>
              <a:xfrm>
                <a:off x="4776558" y="1830952"/>
                <a:ext cx="108268" cy="389527"/>
              </a:xfrm>
              <a:custGeom>
                <a:avLst/>
                <a:gdLst/>
                <a:ahLst/>
                <a:cxnLst/>
                <a:rect l="l" t="t" r="r" b="b"/>
                <a:pathLst>
                  <a:path w="5957" h="21432" extrusionOk="0">
                    <a:moveTo>
                      <a:pt x="0" y="0"/>
                    </a:moveTo>
                    <a:lnTo>
                      <a:pt x="0" y="750"/>
                    </a:lnTo>
                    <a:lnTo>
                      <a:pt x="368" y="947"/>
                    </a:lnTo>
                    <a:lnTo>
                      <a:pt x="710" y="1171"/>
                    </a:lnTo>
                    <a:lnTo>
                      <a:pt x="1039" y="1407"/>
                    </a:lnTo>
                    <a:lnTo>
                      <a:pt x="1341" y="1670"/>
                    </a:lnTo>
                    <a:lnTo>
                      <a:pt x="1644" y="1933"/>
                    </a:lnTo>
                    <a:lnTo>
                      <a:pt x="1933" y="2222"/>
                    </a:lnTo>
                    <a:lnTo>
                      <a:pt x="2196" y="2512"/>
                    </a:lnTo>
                    <a:lnTo>
                      <a:pt x="2446" y="2827"/>
                    </a:lnTo>
                    <a:lnTo>
                      <a:pt x="2695" y="3143"/>
                    </a:lnTo>
                    <a:lnTo>
                      <a:pt x="2919" y="3485"/>
                    </a:lnTo>
                    <a:lnTo>
                      <a:pt x="3142" y="3826"/>
                    </a:lnTo>
                    <a:lnTo>
                      <a:pt x="3340" y="4181"/>
                    </a:lnTo>
                    <a:lnTo>
                      <a:pt x="3524" y="4550"/>
                    </a:lnTo>
                    <a:lnTo>
                      <a:pt x="3708" y="4918"/>
                    </a:lnTo>
                    <a:lnTo>
                      <a:pt x="3866" y="5312"/>
                    </a:lnTo>
                    <a:lnTo>
                      <a:pt x="4023" y="5693"/>
                    </a:lnTo>
                    <a:lnTo>
                      <a:pt x="4168" y="6101"/>
                    </a:lnTo>
                    <a:lnTo>
                      <a:pt x="4299" y="6509"/>
                    </a:lnTo>
                    <a:lnTo>
                      <a:pt x="4431" y="6916"/>
                    </a:lnTo>
                    <a:lnTo>
                      <a:pt x="4536" y="7337"/>
                    </a:lnTo>
                    <a:lnTo>
                      <a:pt x="4641" y="7758"/>
                    </a:lnTo>
                    <a:lnTo>
                      <a:pt x="4733" y="8178"/>
                    </a:lnTo>
                    <a:lnTo>
                      <a:pt x="4825" y="8612"/>
                    </a:lnTo>
                    <a:lnTo>
                      <a:pt x="4891" y="9046"/>
                    </a:lnTo>
                    <a:lnTo>
                      <a:pt x="4957" y="9480"/>
                    </a:lnTo>
                    <a:lnTo>
                      <a:pt x="5023" y="9914"/>
                    </a:lnTo>
                    <a:lnTo>
                      <a:pt x="5115" y="10782"/>
                    </a:lnTo>
                    <a:lnTo>
                      <a:pt x="5180" y="11649"/>
                    </a:lnTo>
                    <a:lnTo>
                      <a:pt x="5220" y="12517"/>
                    </a:lnTo>
                    <a:lnTo>
                      <a:pt x="5246" y="13372"/>
                    </a:lnTo>
                    <a:lnTo>
                      <a:pt x="5246" y="14213"/>
                    </a:lnTo>
                    <a:lnTo>
                      <a:pt x="5220" y="15028"/>
                    </a:lnTo>
                    <a:lnTo>
                      <a:pt x="5180" y="15817"/>
                    </a:lnTo>
                    <a:lnTo>
                      <a:pt x="5141" y="16567"/>
                    </a:lnTo>
                    <a:lnTo>
                      <a:pt x="5075" y="17290"/>
                    </a:lnTo>
                    <a:lnTo>
                      <a:pt x="5009" y="17960"/>
                    </a:lnTo>
                    <a:lnTo>
                      <a:pt x="4944" y="18591"/>
                    </a:lnTo>
                    <a:lnTo>
                      <a:pt x="4799" y="19683"/>
                    </a:lnTo>
                    <a:lnTo>
                      <a:pt x="4668" y="20524"/>
                    </a:lnTo>
                    <a:lnTo>
                      <a:pt x="4576" y="21063"/>
                    </a:lnTo>
                    <a:lnTo>
                      <a:pt x="4536" y="21274"/>
                    </a:lnTo>
                    <a:lnTo>
                      <a:pt x="5312" y="21431"/>
                    </a:lnTo>
                    <a:lnTo>
                      <a:pt x="5364" y="21129"/>
                    </a:lnTo>
                    <a:lnTo>
                      <a:pt x="5470" y="20498"/>
                    </a:lnTo>
                    <a:lnTo>
                      <a:pt x="5601" y="19578"/>
                    </a:lnTo>
                    <a:lnTo>
                      <a:pt x="5667" y="19025"/>
                    </a:lnTo>
                    <a:lnTo>
                      <a:pt x="5733" y="18407"/>
                    </a:lnTo>
                    <a:lnTo>
                      <a:pt x="5798" y="17750"/>
                    </a:lnTo>
                    <a:lnTo>
                      <a:pt x="5851" y="17040"/>
                    </a:lnTo>
                    <a:lnTo>
                      <a:pt x="5903" y="16291"/>
                    </a:lnTo>
                    <a:lnTo>
                      <a:pt x="5930" y="15502"/>
                    </a:lnTo>
                    <a:lnTo>
                      <a:pt x="5956" y="14687"/>
                    </a:lnTo>
                    <a:lnTo>
                      <a:pt x="5956" y="13845"/>
                    </a:lnTo>
                    <a:lnTo>
                      <a:pt x="5943" y="12990"/>
                    </a:lnTo>
                    <a:lnTo>
                      <a:pt x="5903" y="12110"/>
                    </a:lnTo>
                    <a:lnTo>
                      <a:pt x="5838" y="11216"/>
                    </a:lnTo>
                    <a:lnTo>
                      <a:pt x="5746" y="10321"/>
                    </a:lnTo>
                    <a:lnTo>
                      <a:pt x="5680" y="9874"/>
                    </a:lnTo>
                    <a:lnTo>
                      <a:pt x="5614" y="9427"/>
                    </a:lnTo>
                    <a:lnTo>
                      <a:pt x="5535" y="8980"/>
                    </a:lnTo>
                    <a:lnTo>
                      <a:pt x="5456" y="8533"/>
                    </a:lnTo>
                    <a:lnTo>
                      <a:pt x="5364" y="8086"/>
                    </a:lnTo>
                    <a:lnTo>
                      <a:pt x="5259" y="7652"/>
                    </a:lnTo>
                    <a:lnTo>
                      <a:pt x="5154" y="7205"/>
                    </a:lnTo>
                    <a:lnTo>
                      <a:pt x="5036" y="6785"/>
                    </a:lnTo>
                    <a:lnTo>
                      <a:pt x="4904" y="6351"/>
                    </a:lnTo>
                    <a:lnTo>
                      <a:pt x="4760" y="5930"/>
                    </a:lnTo>
                    <a:lnTo>
                      <a:pt x="4602" y="5509"/>
                    </a:lnTo>
                    <a:lnTo>
                      <a:pt x="4444" y="5102"/>
                    </a:lnTo>
                    <a:lnTo>
                      <a:pt x="4260" y="4707"/>
                    </a:lnTo>
                    <a:lnTo>
                      <a:pt x="4076" y="4313"/>
                    </a:lnTo>
                    <a:lnTo>
                      <a:pt x="3879" y="3932"/>
                    </a:lnTo>
                    <a:lnTo>
                      <a:pt x="3668" y="3550"/>
                    </a:lnTo>
                    <a:lnTo>
                      <a:pt x="3432" y="3182"/>
                    </a:lnTo>
                    <a:lnTo>
                      <a:pt x="3195" y="2827"/>
                    </a:lnTo>
                    <a:lnTo>
                      <a:pt x="2945" y="2485"/>
                    </a:lnTo>
                    <a:lnTo>
                      <a:pt x="2682" y="2157"/>
                    </a:lnTo>
                    <a:lnTo>
                      <a:pt x="2393" y="1828"/>
                    </a:lnTo>
                    <a:lnTo>
                      <a:pt x="2104" y="1526"/>
                    </a:lnTo>
                    <a:lnTo>
                      <a:pt x="1788" y="1236"/>
                    </a:lnTo>
                    <a:lnTo>
                      <a:pt x="1459" y="960"/>
                    </a:lnTo>
                    <a:lnTo>
                      <a:pt x="1118" y="697"/>
                    </a:lnTo>
                    <a:lnTo>
                      <a:pt x="763" y="447"/>
                    </a:lnTo>
                    <a:lnTo>
                      <a:pt x="394" y="2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767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9"/>
              <p:cNvSpPr/>
              <p:nvPr/>
            </p:nvSpPr>
            <p:spPr>
              <a:xfrm>
                <a:off x="4508193" y="1827844"/>
                <a:ext cx="109941" cy="392871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21616" extrusionOk="0">
                    <a:moveTo>
                      <a:pt x="6048" y="1"/>
                    </a:moveTo>
                    <a:lnTo>
                      <a:pt x="5640" y="198"/>
                    </a:lnTo>
                    <a:lnTo>
                      <a:pt x="5246" y="421"/>
                    </a:lnTo>
                    <a:lnTo>
                      <a:pt x="4865" y="658"/>
                    </a:lnTo>
                    <a:lnTo>
                      <a:pt x="4497" y="908"/>
                    </a:lnTo>
                    <a:lnTo>
                      <a:pt x="4155" y="1171"/>
                    </a:lnTo>
                    <a:lnTo>
                      <a:pt x="3826" y="1460"/>
                    </a:lnTo>
                    <a:lnTo>
                      <a:pt x="3524" y="1749"/>
                    </a:lnTo>
                    <a:lnTo>
                      <a:pt x="3221" y="2065"/>
                    </a:lnTo>
                    <a:lnTo>
                      <a:pt x="2945" y="2393"/>
                    </a:lnTo>
                    <a:lnTo>
                      <a:pt x="2682" y="2722"/>
                    </a:lnTo>
                    <a:lnTo>
                      <a:pt x="2432" y="3077"/>
                    </a:lnTo>
                    <a:lnTo>
                      <a:pt x="2196" y="3432"/>
                    </a:lnTo>
                    <a:lnTo>
                      <a:pt x="1985" y="3813"/>
                    </a:lnTo>
                    <a:lnTo>
                      <a:pt x="1775" y="4195"/>
                    </a:lnTo>
                    <a:lnTo>
                      <a:pt x="1591" y="4576"/>
                    </a:lnTo>
                    <a:lnTo>
                      <a:pt x="1407" y="4984"/>
                    </a:lnTo>
                    <a:lnTo>
                      <a:pt x="1236" y="5391"/>
                    </a:lnTo>
                    <a:lnTo>
                      <a:pt x="1091" y="5812"/>
                    </a:lnTo>
                    <a:lnTo>
                      <a:pt x="947" y="6233"/>
                    </a:lnTo>
                    <a:lnTo>
                      <a:pt x="815" y="6653"/>
                    </a:lnTo>
                    <a:lnTo>
                      <a:pt x="697" y="7100"/>
                    </a:lnTo>
                    <a:lnTo>
                      <a:pt x="579" y="7534"/>
                    </a:lnTo>
                    <a:lnTo>
                      <a:pt x="487" y="7981"/>
                    </a:lnTo>
                    <a:lnTo>
                      <a:pt x="394" y="8428"/>
                    </a:lnTo>
                    <a:lnTo>
                      <a:pt x="316" y="8875"/>
                    </a:lnTo>
                    <a:lnTo>
                      <a:pt x="250" y="9322"/>
                    </a:lnTo>
                    <a:lnTo>
                      <a:pt x="197" y="9782"/>
                    </a:lnTo>
                    <a:lnTo>
                      <a:pt x="145" y="10243"/>
                    </a:lnTo>
                    <a:lnTo>
                      <a:pt x="105" y="10690"/>
                    </a:lnTo>
                    <a:lnTo>
                      <a:pt x="66" y="11150"/>
                    </a:lnTo>
                    <a:lnTo>
                      <a:pt x="13" y="12057"/>
                    </a:lnTo>
                    <a:lnTo>
                      <a:pt x="0" y="12951"/>
                    </a:lnTo>
                    <a:lnTo>
                      <a:pt x="0" y="13832"/>
                    </a:lnTo>
                    <a:lnTo>
                      <a:pt x="26" y="14687"/>
                    </a:lnTo>
                    <a:lnTo>
                      <a:pt x="66" y="15528"/>
                    </a:lnTo>
                    <a:lnTo>
                      <a:pt x="118" y="16330"/>
                    </a:lnTo>
                    <a:lnTo>
                      <a:pt x="197" y="17093"/>
                    </a:lnTo>
                    <a:lnTo>
                      <a:pt x="263" y="17829"/>
                    </a:lnTo>
                    <a:lnTo>
                      <a:pt x="355" y="18499"/>
                    </a:lnTo>
                    <a:lnTo>
                      <a:pt x="447" y="19131"/>
                    </a:lnTo>
                    <a:lnTo>
                      <a:pt x="526" y="19696"/>
                    </a:lnTo>
                    <a:lnTo>
                      <a:pt x="697" y="20643"/>
                    </a:lnTo>
                    <a:lnTo>
                      <a:pt x="815" y="21300"/>
                    </a:lnTo>
                    <a:lnTo>
                      <a:pt x="881" y="21616"/>
                    </a:lnTo>
                    <a:lnTo>
                      <a:pt x="1657" y="21431"/>
                    </a:lnTo>
                    <a:lnTo>
                      <a:pt x="1617" y="21221"/>
                    </a:lnTo>
                    <a:lnTo>
                      <a:pt x="1499" y="20656"/>
                    </a:lnTo>
                    <a:lnTo>
                      <a:pt x="1341" y="19788"/>
                    </a:lnTo>
                    <a:lnTo>
                      <a:pt x="1262" y="19262"/>
                    </a:lnTo>
                    <a:lnTo>
                      <a:pt x="1170" y="18670"/>
                    </a:lnTo>
                    <a:lnTo>
                      <a:pt x="1078" y="18026"/>
                    </a:lnTo>
                    <a:lnTo>
                      <a:pt x="999" y="17329"/>
                    </a:lnTo>
                    <a:lnTo>
                      <a:pt x="920" y="16593"/>
                    </a:lnTo>
                    <a:lnTo>
                      <a:pt x="855" y="15817"/>
                    </a:lnTo>
                    <a:lnTo>
                      <a:pt x="802" y="15015"/>
                    </a:lnTo>
                    <a:lnTo>
                      <a:pt x="763" y="14187"/>
                    </a:lnTo>
                    <a:lnTo>
                      <a:pt x="736" y="13332"/>
                    </a:lnTo>
                    <a:lnTo>
                      <a:pt x="736" y="12465"/>
                    </a:lnTo>
                    <a:lnTo>
                      <a:pt x="763" y="11584"/>
                    </a:lnTo>
                    <a:lnTo>
                      <a:pt x="815" y="10690"/>
                    </a:lnTo>
                    <a:lnTo>
                      <a:pt x="855" y="10256"/>
                    </a:lnTo>
                    <a:lnTo>
                      <a:pt x="907" y="9809"/>
                    </a:lnTo>
                    <a:lnTo>
                      <a:pt x="960" y="9362"/>
                    </a:lnTo>
                    <a:lnTo>
                      <a:pt x="1012" y="8928"/>
                    </a:lnTo>
                    <a:lnTo>
                      <a:pt x="1091" y="8494"/>
                    </a:lnTo>
                    <a:lnTo>
                      <a:pt x="1170" y="8060"/>
                    </a:lnTo>
                    <a:lnTo>
                      <a:pt x="1262" y="7626"/>
                    </a:lnTo>
                    <a:lnTo>
                      <a:pt x="1354" y="7206"/>
                    </a:lnTo>
                    <a:lnTo>
                      <a:pt x="1473" y="6785"/>
                    </a:lnTo>
                    <a:lnTo>
                      <a:pt x="1591" y="6377"/>
                    </a:lnTo>
                    <a:lnTo>
                      <a:pt x="1722" y="5970"/>
                    </a:lnTo>
                    <a:lnTo>
                      <a:pt x="1867" y="5562"/>
                    </a:lnTo>
                    <a:lnTo>
                      <a:pt x="2025" y="5181"/>
                    </a:lnTo>
                    <a:lnTo>
                      <a:pt x="2196" y="4799"/>
                    </a:lnTo>
                    <a:lnTo>
                      <a:pt x="2380" y="4418"/>
                    </a:lnTo>
                    <a:lnTo>
                      <a:pt x="2577" y="4063"/>
                    </a:lnTo>
                    <a:lnTo>
                      <a:pt x="2774" y="3708"/>
                    </a:lnTo>
                    <a:lnTo>
                      <a:pt x="2998" y="3366"/>
                    </a:lnTo>
                    <a:lnTo>
                      <a:pt x="3234" y="3038"/>
                    </a:lnTo>
                    <a:lnTo>
                      <a:pt x="3484" y="2722"/>
                    </a:lnTo>
                    <a:lnTo>
                      <a:pt x="3747" y="2420"/>
                    </a:lnTo>
                    <a:lnTo>
                      <a:pt x="4036" y="2130"/>
                    </a:lnTo>
                    <a:lnTo>
                      <a:pt x="4326" y="1868"/>
                    </a:lnTo>
                    <a:lnTo>
                      <a:pt x="4641" y="1605"/>
                    </a:lnTo>
                    <a:lnTo>
                      <a:pt x="4970" y="1368"/>
                    </a:lnTo>
                    <a:lnTo>
                      <a:pt x="5312" y="1144"/>
                    </a:lnTo>
                    <a:lnTo>
                      <a:pt x="5667" y="934"/>
                    </a:lnTo>
                    <a:lnTo>
                      <a:pt x="6048" y="750"/>
                    </a:lnTo>
                    <a:lnTo>
                      <a:pt x="6048" y="1"/>
                    </a:lnTo>
                    <a:close/>
                  </a:path>
                </a:pathLst>
              </a:custGeom>
              <a:solidFill>
                <a:srgbClr val="6767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9"/>
              <p:cNvSpPr/>
              <p:nvPr/>
            </p:nvSpPr>
            <p:spPr>
              <a:xfrm>
                <a:off x="4517735" y="2214969"/>
                <a:ext cx="31334" cy="19138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053" extrusionOk="0">
                    <a:moveTo>
                      <a:pt x="1303" y="1"/>
                    </a:moveTo>
                    <a:lnTo>
                      <a:pt x="1224" y="14"/>
                    </a:lnTo>
                    <a:lnTo>
                      <a:pt x="290" y="264"/>
                    </a:lnTo>
                    <a:lnTo>
                      <a:pt x="211" y="303"/>
                    </a:lnTo>
                    <a:lnTo>
                      <a:pt x="146" y="343"/>
                    </a:lnTo>
                    <a:lnTo>
                      <a:pt x="93" y="395"/>
                    </a:lnTo>
                    <a:lnTo>
                      <a:pt x="54" y="461"/>
                    </a:lnTo>
                    <a:lnTo>
                      <a:pt x="14" y="527"/>
                    </a:lnTo>
                    <a:lnTo>
                      <a:pt x="1" y="606"/>
                    </a:lnTo>
                    <a:lnTo>
                      <a:pt x="1" y="672"/>
                    </a:lnTo>
                    <a:lnTo>
                      <a:pt x="14" y="750"/>
                    </a:lnTo>
                    <a:lnTo>
                      <a:pt x="40" y="829"/>
                    </a:lnTo>
                    <a:lnTo>
                      <a:pt x="80" y="895"/>
                    </a:lnTo>
                    <a:lnTo>
                      <a:pt x="132" y="948"/>
                    </a:lnTo>
                    <a:lnTo>
                      <a:pt x="198" y="1000"/>
                    </a:lnTo>
                    <a:lnTo>
                      <a:pt x="264" y="1027"/>
                    </a:lnTo>
                    <a:lnTo>
                      <a:pt x="343" y="1040"/>
                    </a:lnTo>
                    <a:lnTo>
                      <a:pt x="422" y="1053"/>
                    </a:lnTo>
                    <a:lnTo>
                      <a:pt x="501" y="1040"/>
                    </a:lnTo>
                    <a:lnTo>
                      <a:pt x="1434" y="777"/>
                    </a:lnTo>
                    <a:lnTo>
                      <a:pt x="1500" y="750"/>
                    </a:lnTo>
                    <a:lnTo>
                      <a:pt x="1566" y="711"/>
                    </a:lnTo>
                    <a:lnTo>
                      <a:pt x="1618" y="658"/>
                    </a:lnTo>
                    <a:lnTo>
                      <a:pt x="1671" y="593"/>
                    </a:lnTo>
                    <a:lnTo>
                      <a:pt x="1697" y="527"/>
                    </a:lnTo>
                    <a:lnTo>
                      <a:pt x="1710" y="448"/>
                    </a:lnTo>
                    <a:lnTo>
                      <a:pt x="1723" y="369"/>
                    </a:lnTo>
                    <a:lnTo>
                      <a:pt x="1710" y="290"/>
                    </a:lnTo>
                    <a:lnTo>
                      <a:pt x="1671" y="224"/>
                    </a:lnTo>
                    <a:lnTo>
                      <a:pt x="1631" y="159"/>
                    </a:lnTo>
                    <a:lnTo>
                      <a:pt x="1579" y="93"/>
                    </a:lnTo>
                    <a:lnTo>
                      <a:pt x="1526" y="54"/>
                    </a:lnTo>
                    <a:lnTo>
                      <a:pt x="1447" y="27"/>
                    </a:lnTo>
                    <a:lnTo>
                      <a:pt x="1381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9"/>
              <p:cNvSpPr/>
              <p:nvPr/>
            </p:nvSpPr>
            <p:spPr>
              <a:xfrm>
                <a:off x="4503885" y="2224530"/>
                <a:ext cx="74099" cy="73863"/>
              </a:xfrm>
              <a:custGeom>
                <a:avLst/>
                <a:gdLst/>
                <a:ahLst/>
                <a:cxnLst/>
                <a:rect l="l" t="t" r="r" b="b"/>
                <a:pathLst>
                  <a:path w="4077" h="4064" extrusionOk="0">
                    <a:moveTo>
                      <a:pt x="2038" y="1"/>
                    </a:moveTo>
                    <a:lnTo>
                      <a:pt x="1828" y="14"/>
                    </a:lnTo>
                    <a:lnTo>
                      <a:pt x="1631" y="40"/>
                    </a:lnTo>
                    <a:lnTo>
                      <a:pt x="1434" y="93"/>
                    </a:lnTo>
                    <a:lnTo>
                      <a:pt x="1249" y="159"/>
                    </a:lnTo>
                    <a:lnTo>
                      <a:pt x="1065" y="251"/>
                    </a:lnTo>
                    <a:lnTo>
                      <a:pt x="894" y="343"/>
                    </a:lnTo>
                    <a:lnTo>
                      <a:pt x="750" y="461"/>
                    </a:lnTo>
                    <a:lnTo>
                      <a:pt x="605" y="593"/>
                    </a:lnTo>
                    <a:lnTo>
                      <a:pt x="474" y="737"/>
                    </a:lnTo>
                    <a:lnTo>
                      <a:pt x="355" y="895"/>
                    </a:lnTo>
                    <a:lnTo>
                      <a:pt x="250" y="1066"/>
                    </a:lnTo>
                    <a:lnTo>
                      <a:pt x="158" y="1237"/>
                    </a:lnTo>
                    <a:lnTo>
                      <a:pt x="92" y="1434"/>
                    </a:lnTo>
                    <a:lnTo>
                      <a:pt x="40" y="1618"/>
                    </a:lnTo>
                    <a:lnTo>
                      <a:pt x="14" y="1828"/>
                    </a:lnTo>
                    <a:lnTo>
                      <a:pt x="0" y="2039"/>
                    </a:lnTo>
                    <a:lnTo>
                      <a:pt x="14" y="2236"/>
                    </a:lnTo>
                    <a:lnTo>
                      <a:pt x="40" y="2446"/>
                    </a:lnTo>
                    <a:lnTo>
                      <a:pt x="92" y="2644"/>
                    </a:lnTo>
                    <a:lnTo>
                      <a:pt x="158" y="2828"/>
                    </a:lnTo>
                    <a:lnTo>
                      <a:pt x="250" y="2999"/>
                    </a:lnTo>
                    <a:lnTo>
                      <a:pt x="355" y="3170"/>
                    </a:lnTo>
                    <a:lnTo>
                      <a:pt x="474" y="3327"/>
                    </a:lnTo>
                    <a:lnTo>
                      <a:pt x="605" y="3472"/>
                    </a:lnTo>
                    <a:lnTo>
                      <a:pt x="750" y="3603"/>
                    </a:lnTo>
                    <a:lnTo>
                      <a:pt x="894" y="3722"/>
                    </a:lnTo>
                    <a:lnTo>
                      <a:pt x="1065" y="3827"/>
                    </a:lnTo>
                    <a:lnTo>
                      <a:pt x="1249" y="3906"/>
                    </a:lnTo>
                    <a:lnTo>
                      <a:pt x="1434" y="3972"/>
                    </a:lnTo>
                    <a:lnTo>
                      <a:pt x="1631" y="4024"/>
                    </a:lnTo>
                    <a:lnTo>
                      <a:pt x="1828" y="4050"/>
                    </a:lnTo>
                    <a:lnTo>
                      <a:pt x="2038" y="4064"/>
                    </a:lnTo>
                    <a:lnTo>
                      <a:pt x="2249" y="4050"/>
                    </a:lnTo>
                    <a:lnTo>
                      <a:pt x="2446" y="4024"/>
                    </a:lnTo>
                    <a:lnTo>
                      <a:pt x="2643" y="3972"/>
                    </a:lnTo>
                    <a:lnTo>
                      <a:pt x="2827" y="3906"/>
                    </a:lnTo>
                    <a:lnTo>
                      <a:pt x="3011" y="3827"/>
                    </a:lnTo>
                    <a:lnTo>
                      <a:pt x="3169" y="3722"/>
                    </a:lnTo>
                    <a:lnTo>
                      <a:pt x="3327" y="3603"/>
                    </a:lnTo>
                    <a:lnTo>
                      <a:pt x="3471" y="3472"/>
                    </a:lnTo>
                    <a:lnTo>
                      <a:pt x="3603" y="3327"/>
                    </a:lnTo>
                    <a:lnTo>
                      <a:pt x="3721" y="3170"/>
                    </a:lnTo>
                    <a:lnTo>
                      <a:pt x="3826" y="2999"/>
                    </a:lnTo>
                    <a:lnTo>
                      <a:pt x="3905" y="2828"/>
                    </a:lnTo>
                    <a:lnTo>
                      <a:pt x="3984" y="2644"/>
                    </a:lnTo>
                    <a:lnTo>
                      <a:pt x="4024" y="2446"/>
                    </a:lnTo>
                    <a:lnTo>
                      <a:pt x="4063" y="2236"/>
                    </a:lnTo>
                    <a:lnTo>
                      <a:pt x="4076" y="2039"/>
                    </a:lnTo>
                    <a:lnTo>
                      <a:pt x="4063" y="1828"/>
                    </a:lnTo>
                    <a:lnTo>
                      <a:pt x="4024" y="1618"/>
                    </a:lnTo>
                    <a:lnTo>
                      <a:pt x="3984" y="1434"/>
                    </a:lnTo>
                    <a:lnTo>
                      <a:pt x="3905" y="1237"/>
                    </a:lnTo>
                    <a:lnTo>
                      <a:pt x="3826" y="1066"/>
                    </a:lnTo>
                    <a:lnTo>
                      <a:pt x="3721" y="895"/>
                    </a:lnTo>
                    <a:lnTo>
                      <a:pt x="3603" y="737"/>
                    </a:lnTo>
                    <a:lnTo>
                      <a:pt x="3471" y="593"/>
                    </a:lnTo>
                    <a:lnTo>
                      <a:pt x="3327" y="461"/>
                    </a:lnTo>
                    <a:lnTo>
                      <a:pt x="3169" y="343"/>
                    </a:lnTo>
                    <a:lnTo>
                      <a:pt x="3011" y="251"/>
                    </a:lnTo>
                    <a:lnTo>
                      <a:pt x="2827" y="159"/>
                    </a:lnTo>
                    <a:lnTo>
                      <a:pt x="2643" y="93"/>
                    </a:lnTo>
                    <a:lnTo>
                      <a:pt x="2446" y="40"/>
                    </a:lnTo>
                    <a:lnTo>
                      <a:pt x="2249" y="14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9"/>
              <p:cNvSpPr/>
              <p:nvPr/>
            </p:nvSpPr>
            <p:spPr>
              <a:xfrm>
                <a:off x="4510101" y="2230746"/>
                <a:ext cx="61668" cy="61431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3380" extrusionOk="0">
                    <a:moveTo>
                      <a:pt x="1525" y="1"/>
                    </a:moveTo>
                    <a:lnTo>
                      <a:pt x="1354" y="27"/>
                    </a:lnTo>
                    <a:lnTo>
                      <a:pt x="1197" y="66"/>
                    </a:lnTo>
                    <a:lnTo>
                      <a:pt x="1039" y="132"/>
                    </a:lnTo>
                    <a:lnTo>
                      <a:pt x="894" y="198"/>
                    </a:lnTo>
                    <a:lnTo>
                      <a:pt x="750" y="290"/>
                    </a:lnTo>
                    <a:lnTo>
                      <a:pt x="618" y="382"/>
                    </a:lnTo>
                    <a:lnTo>
                      <a:pt x="500" y="487"/>
                    </a:lnTo>
                    <a:lnTo>
                      <a:pt x="395" y="619"/>
                    </a:lnTo>
                    <a:lnTo>
                      <a:pt x="289" y="737"/>
                    </a:lnTo>
                    <a:lnTo>
                      <a:pt x="211" y="882"/>
                    </a:lnTo>
                    <a:lnTo>
                      <a:pt x="132" y="1026"/>
                    </a:lnTo>
                    <a:lnTo>
                      <a:pt x="79" y="1184"/>
                    </a:lnTo>
                    <a:lnTo>
                      <a:pt x="40" y="1355"/>
                    </a:lnTo>
                    <a:lnTo>
                      <a:pt x="13" y="1513"/>
                    </a:lnTo>
                    <a:lnTo>
                      <a:pt x="0" y="1697"/>
                    </a:lnTo>
                    <a:lnTo>
                      <a:pt x="13" y="1868"/>
                    </a:lnTo>
                    <a:lnTo>
                      <a:pt x="40" y="2026"/>
                    </a:lnTo>
                    <a:lnTo>
                      <a:pt x="79" y="2196"/>
                    </a:lnTo>
                    <a:lnTo>
                      <a:pt x="132" y="2354"/>
                    </a:lnTo>
                    <a:lnTo>
                      <a:pt x="211" y="2499"/>
                    </a:lnTo>
                    <a:lnTo>
                      <a:pt x="289" y="2643"/>
                    </a:lnTo>
                    <a:lnTo>
                      <a:pt x="395" y="2762"/>
                    </a:lnTo>
                    <a:lnTo>
                      <a:pt x="500" y="2893"/>
                    </a:lnTo>
                    <a:lnTo>
                      <a:pt x="618" y="2998"/>
                    </a:lnTo>
                    <a:lnTo>
                      <a:pt x="750" y="3090"/>
                    </a:lnTo>
                    <a:lnTo>
                      <a:pt x="894" y="3183"/>
                    </a:lnTo>
                    <a:lnTo>
                      <a:pt x="1039" y="3248"/>
                    </a:lnTo>
                    <a:lnTo>
                      <a:pt x="1197" y="3314"/>
                    </a:lnTo>
                    <a:lnTo>
                      <a:pt x="1354" y="3353"/>
                    </a:lnTo>
                    <a:lnTo>
                      <a:pt x="1525" y="3380"/>
                    </a:lnTo>
                    <a:lnTo>
                      <a:pt x="1867" y="3380"/>
                    </a:lnTo>
                    <a:lnTo>
                      <a:pt x="2038" y="3353"/>
                    </a:lnTo>
                    <a:lnTo>
                      <a:pt x="2196" y="3314"/>
                    </a:lnTo>
                    <a:lnTo>
                      <a:pt x="2354" y="3248"/>
                    </a:lnTo>
                    <a:lnTo>
                      <a:pt x="2498" y="3183"/>
                    </a:lnTo>
                    <a:lnTo>
                      <a:pt x="2643" y="3090"/>
                    </a:lnTo>
                    <a:lnTo>
                      <a:pt x="2774" y="2998"/>
                    </a:lnTo>
                    <a:lnTo>
                      <a:pt x="2893" y="2893"/>
                    </a:lnTo>
                    <a:lnTo>
                      <a:pt x="2998" y="2762"/>
                    </a:lnTo>
                    <a:lnTo>
                      <a:pt x="3103" y="2643"/>
                    </a:lnTo>
                    <a:lnTo>
                      <a:pt x="3182" y="2499"/>
                    </a:lnTo>
                    <a:lnTo>
                      <a:pt x="3261" y="2354"/>
                    </a:lnTo>
                    <a:lnTo>
                      <a:pt x="3313" y="2196"/>
                    </a:lnTo>
                    <a:lnTo>
                      <a:pt x="3353" y="2026"/>
                    </a:lnTo>
                    <a:lnTo>
                      <a:pt x="3379" y="1868"/>
                    </a:lnTo>
                    <a:lnTo>
                      <a:pt x="3392" y="1697"/>
                    </a:lnTo>
                    <a:lnTo>
                      <a:pt x="3379" y="1513"/>
                    </a:lnTo>
                    <a:lnTo>
                      <a:pt x="3353" y="1355"/>
                    </a:lnTo>
                    <a:lnTo>
                      <a:pt x="3313" y="1184"/>
                    </a:lnTo>
                    <a:lnTo>
                      <a:pt x="3261" y="1026"/>
                    </a:lnTo>
                    <a:lnTo>
                      <a:pt x="3182" y="882"/>
                    </a:lnTo>
                    <a:lnTo>
                      <a:pt x="3103" y="737"/>
                    </a:lnTo>
                    <a:lnTo>
                      <a:pt x="2998" y="619"/>
                    </a:lnTo>
                    <a:lnTo>
                      <a:pt x="2893" y="487"/>
                    </a:lnTo>
                    <a:lnTo>
                      <a:pt x="2774" y="382"/>
                    </a:lnTo>
                    <a:lnTo>
                      <a:pt x="2643" y="290"/>
                    </a:lnTo>
                    <a:lnTo>
                      <a:pt x="2498" y="198"/>
                    </a:lnTo>
                    <a:lnTo>
                      <a:pt x="2354" y="132"/>
                    </a:lnTo>
                    <a:lnTo>
                      <a:pt x="2196" y="66"/>
                    </a:lnTo>
                    <a:lnTo>
                      <a:pt x="2038" y="2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rgbClr val="F4F3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9"/>
              <p:cNvSpPr/>
              <p:nvPr/>
            </p:nvSpPr>
            <p:spPr>
              <a:xfrm>
                <a:off x="4781575" y="2405197"/>
                <a:ext cx="20320" cy="31079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710" extrusionOk="0">
                    <a:moveTo>
                      <a:pt x="697" y="1"/>
                    </a:moveTo>
                    <a:lnTo>
                      <a:pt x="631" y="14"/>
                    </a:lnTo>
                    <a:lnTo>
                      <a:pt x="552" y="40"/>
                    </a:lnTo>
                    <a:lnTo>
                      <a:pt x="487" y="80"/>
                    </a:lnTo>
                    <a:lnTo>
                      <a:pt x="434" y="132"/>
                    </a:lnTo>
                    <a:lnTo>
                      <a:pt x="381" y="198"/>
                    </a:lnTo>
                    <a:lnTo>
                      <a:pt x="355" y="264"/>
                    </a:lnTo>
                    <a:lnTo>
                      <a:pt x="26" y="1184"/>
                    </a:lnTo>
                    <a:lnTo>
                      <a:pt x="13" y="1250"/>
                    </a:lnTo>
                    <a:lnTo>
                      <a:pt x="0" y="1329"/>
                    </a:lnTo>
                    <a:lnTo>
                      <a:pt x="13" y="1407"/>
                    </a:lnTo>
                    <a:lnTo>
                      <a:pt x="40" y="1486"/>
                    </a:lnTo>
                    <a:lnTo>
                      <a:pt x="79" y="1552"/>
                    </a:lnTo>
                    <a:lnTo>
                      <a:pt x="132" y="1605"/>
                    </a:lnTo>
                    <a:lnTo>
                      <a:pt x="197" y="1644"/>
                    </a:lnTo>
                    <a:lnTo>
                      <a:pt x="263" y="1684"/>
                    </a:lnTo>
                    <a:lnTo>
                      <a:pt x="342" y="1710"/>
                    </a:lnTo>
                    <a:lnTo>
                      <a:pt x="421" y="1710"/>
                    </a:lnTo>
                    <a:lnTo>
                      <a:pt x="500" y="1697"/>
                    </a:lnTo>
                    <a:lnTo>
                      <a:pt x="566" y="1670"/>
                    </a:lnTo>
                    <a:lnTo>
                      <a:pt x="631" y="1631"/>
                    </a:lnTo>
                    <a:lnTo>
                      <a:pt x="697" y="1578"/>
                    </a:lnTo>
                    <a:lnTo>
                      <a:pt x="736" y="1513"/>
                    </a:lnTo>
                    <a:lnTo>
                      <a:pt x="776" y="1447"/>
                    </a:lnTo>
                    <a:lnTo>
                      <a:pt x="1105" y="540"/>
                    </a:lnTo>
                    <a:lnTo>
                      <a:pt x="1118" y="461"/>
                    </a:lnTo>
                    <a:lnTo>
                      <a:pt x="1118" y="382"/>
                    </a:lnTo>
                    <a:lnTo>
                      <a:pt x="1105" y="303"/>
                    </a:lnTo>
                    <a:lnTo>
                      <a:pt x="1078" y="237"/>
                    </a:lnTo>
                    <a:lnTo>
                      <a:pt x="1039" y="172"/>
                    </a:lnTo>
                    <a:lnTo>
                      <a:pt x="986" y="106"/>
                    </a:lnTo>
                    <a:lnTo>
                      <a:pt x="934" y="66"/>
                    </a:lnTo>
                    <a:lnTo>
                      <a:pt x="855" y="27"/>
                    </a:lnTo>
                    <a:lnTo>
                      <a:pt x="776" y="14"/>
                    </a:lnTo>
                    <a:lnTo>
                      <a:pt x="697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9"/>
              <p:cNvSpPr/>
              <p:nvPr/>
            </p:nvSpPr>
            <p:spPr>
              <a:xfrm>
                <a:off x="4756947" y="2208771"/>
                <a:ext cx="123336" cy="218663"/>
              </a:xfrm>
              <a:custGeom>
                <a:avLst/>
                <a:gdLst/>
                <a:ahLst/>
                <a:cxnLst/>
                <a:rect l="l" t="t" r="r" b="b"/>
                <a:pathLst>
                  <a:path w="6786" h="12031" extrusionOk="0">
                    <a:moveTo>
                      <a:pt x="5089" y="0"/>
                    </a:moveTo>
                    <a:lnTo>
                      <a:pt x="4826" y="13"/>
                    </a:lnTo>
                    <a:lnTo>
                      <a:pt x="4563" y="53"/>
                    </a:lnTo>
                    <a:lnTo>
                      <a:pt x="4274" y="105"/>
                    </a:lnTo>
                    <a:lnTo>
                      <a:pt x="3998" y="184"/>
                    </a:lnTo>
                    <a:lnTo>
                      <a:pt x="3709" y="289"/>
                    </a:lnTo>
                    <a:lnTo>
                      <a:pt x="3485" y="395"/>
                    </a:lnTo>
                    <a:lnTo>
                      <a:pt x="3288" y="513"/>
                    </a:lnTo>
                    <a:lnTo>
                      <a:pt x="3078" y="644"/>
                    </a:lnTo>
                    <a:lnTo>
                      <a:pt x="2880" y="789"/>
                    </a:lnTo>
                    <a:lnTo>
                      <a:pt x="2696" y="947"/>
                    </a:lnTo>
                    <a:lnTo>
                      <a:pt x="2525" y="1131"/>
                    </a:lnTo>
                    <a:lnTo>
                      <a:pt x="2341" y="1315"/>
                    </a:lnTo>
                    <a:lnTo>
                      <a:pt x="2183" y="1525"/>
                    </a:lnTo>
                    <a:lnTo>
                      <a:pt x="2026" y="1736"/>
                    </a:lnTo>
                    <a:lnTo>
                      <a:pt x="1868" y="1972"/>
                    </a:lnTo>
                    <a:lnTo>
                      <a:pt x="1723" y="2222"/>
                    </a:lnTo>
                    <a:lnTo>
                      <a:pt x="1592" y="2485"/>
                    </a:lnTo>
                    <a:lnTo>
                      <a:pt x="1460" y="2761"/>
                    </a:lnTo>
                    <a:lnTo>
                      <a:pt x="1342" y="3050"/>
                    </a:lnTo>
                    <a:lnTo>
                      <a:pt x="1237" y="3353"/>
                    </a:lnTo>
                    <a:lnTo>
                      <a:pt x="1132" y="3668"/>
                    </a:lnTo>
                    <a:lnTo>
                      <a:pt x="842" y="4615"/>
                    </a:lnTo>
                    <a:lnTo>
                      <a:pt x="606" y="5483"/>
                    </a:lnTo>
                    <a:lnTo>
                      <a:pt x="409" y="6272"/>
                    </a:lnTo>
                    <a:lnTo>
                      <a:pt x="251" y="6995"/>
                    </a:lnTo>
                    <a:lnTo>
                      <a:pt x="132" y="7652"/>
                    </a:lnTo>
                    <a:lnTo>
                      <a:pt x="54" y="8257"/>
                    </a:lnTo>
                    <a:lnTo>
                      <a:pt x="27" y="8533"/>
                    </a:lnTo>
                    <a:lnTo>
                      <a:pt x="1" y="8809"/>
                    </a:lnTo>
                    <a:lnTo>
                      <a:pt x="1" y="9059"/>
                    </a:lnTo>
                    <a:lnTo>
                      <a:pt x="1" y="9296"/>
                    </a:lnTo>
                    <a:lnTo>
                      <a:pt x="14" y="9572"/>
                    </a:lnTo>
                    <a:lnTo>
                      <a:pt x="40" y="9822"/>
                    </a:lnTo>
                    <a:lnTo>
                      <a:pt x="80" y="10058"/>
                    </a:lnTo>
                    <a:lnTo>
                      <a:pt x="132" y="10295"/>
                    </a:lnTo>
                    <a:lnTo>
                      <a:pt x="198" y="10505"/>
                    </a:lnTo>
                    <a:lnTo>
                      <a:pt x="277" y="10702"/>
                    </a:lnTo>
                    <a:lnTo>
                      <a:pt x="369" y="10900"/>
                    </a:lnTo>
                    <a:lnTo>
                      <a:pt x="474" y="11071"/>
                    </a:lnTo>
                    <a:lnTo>
                      <a:pt x="593" y="11228"/>
                    </a:lnTo>
                    <a:lnTo>
                      <a:pt x="711" y="11386"/>
                    </a:lnTo>
                    <a:lnTo>
                      <a:pt x="856" y="11518"/>
                    </a:lnTo>
                    <a:lnTo>
                      <a:pt x="1013" y="11649"/>
                    </a:lnTo>
                    <a:lnTo>
                      <a:pt x="1184" y="11767"/>
                    </a:lnTo>
                    <a:lnTo>
                      <a:pt x="1355" y="11859"/>
                    </a:lnTo>
                    <a:lnTo>
                      <a:pt x="1552" y="11952"/>
                    </a:lnTo>
                    <a:lnTo>
                      <a:pt x="1763" y="12030"/>
                    </a:lnTo>
                    <a:lnTo>
                      <a:pt x="2013" y="11281"/>
                    </a:lnTo>
                    <a:lnTo>
                      <a:pt x="1868" y="11228"/>
                    </a:lnTo>
                    <a:lnTo>
                      <a:pt x="1736" y="11163"/>
                    </a:lnTo>
                    <a:lnTo>
                      <a:pt x="1605" y="11084"/>
                    </a:lnTo>
                    <a:lnTo>
                      <a:pt x="1487" y="11005"/>
                    </a:lnTo>
                    <a:lnTo>
                      <a:pt x="1381" y="10913"/>
                    </a:lnTo>
                    <a:lnTo>
                      <a:pt x="1276" y="10821"/>
                    </a:lnTo>
                    <a:lnTo>
                      <a:pt x="1197" y="10716"/>
                    </a:lnTo>
                    <a:lnTo>
                      <a:pt x="1119" y="10597"/>
                    </a:lnTo>
                    <a:lnTo>
                      <a:pt x="1040" y="10466"/>
                    </a:lnTo>
                    <a:lnTo>
                      <a:pt x="987" y="10334"/>
                    </a:lnTo>
                    <a:lnTo>
                      <a:pt x="934" y="10177"/>
                    </a:lnTo>
                    <a:lnTo>
                      <a:pt x="882" y="10019"/>
                    </a:lnTo>
                    <a:lnTo>
                      <a:pt x="856" y="9848"/>
                    </a:lnTo>
                    <a:lnTo>
                      <a:pt x="829" y="9677"/>
                    </a:lnTo>
                    <a:lnTo>
                      <a:pt x="803" y="9480"/>
                    </a:lnTo>
                    <a:lnTo>
                      <a:pt x="790" y="9283"/>
                    </a:lnTo>
                    <a:lnTo>
                      <a:pt x="790" y="9059"/>
                    </a:lnTo>
                    <a:lnTo>
                      <a:pt x="803" y="8822"/>
                    </a:lnTo>
                    <a:lnTo>
                      <a:pt x="816" y="8573"/>
                    </a:lnTo>
                    <a:lnTo>
                      <a:pt x="842" y="8296"/>
                    </a:lnTo>
                    <a:lnTo>
                      <a:pt x="921" y="7731"/>
                    </a:lnTo>
                    <a:lnTo>
                      <a:pt x="1040" y="7100"/>
                    </a:lnTo>
                    <a:lnTo>
                      <a:pt x="1184" y="6403"/>
                    </a:lnTo>
                    <a:lnTo>
                      <a:pt x="1381" y="5641"/>
                    </a:lnTo>
                    <a:lnTo>
                      <a:pt x="1618" y="4812"/>
                    </a:lnTo>
                    <a:lnTo>
                      <a:pt x="1881" y="3905"/>
                    </a:lnTo>
                    <a:lnTo>
                      <a:pt x="1973" y="3629"/>
                    </a:lnTo>
                    <a:lnTo>
                      <a:pt x="2078" y="3366"/>
                    </a:lnTo>
                    <a:lnTo>
                      <a:pt x="2170" y="3116"/>
                    </a:lnTo>
                    <a:lnTo>
                      <a:pt x="2289" y="2880"/>
                    </a:lnTo>
                    <a:lnTo>
                      <a:pt x="2394" y="2656"/>
                    </a:lnTo>
                    <a:lnTo>
                      <a:pt x="2512" y="2446"/>
                    </a:lnTo>
                    <a:lnTo>
                      <a:pt x="2644" y="2248"/>
                    </a:lnTo>
                    <a:lnTo>
                      <a:pt x="2775" y="2064"/>
                    </a:lnTo>
                    <a:lnTo>
                      <a:pt x="2907" y="1880"/>
                    </a:lnTo>
                    <a:lnTo>
                      <a:pt x="3051" y="1723"/>
                    </a:lnTo>
                    <a:lnTo>
                      <a:pt x="3196" y="1578"/>
                    </a:lnTo>
                    <a:lnTo>
                      <a:pt x="3354" y="1433"/>
                    </a:lnTo>
                    <a:lnTo>
                      <a:pt x="3511" y="1315"/>
                    </a:lnTo>
                    <a:lnTo>
                      <a:pt x="3669" y="1210"/>
                    </a:lnTo>
                    <a:lnTo>
                      <a:pt x="3840" y="1105"/>
                    </a:lnTo>
                    <a:lnTo>
                      <a:pt x="4011" y="1026"/>
                    </a:lnTo>
                    <a:lnTo>
                      <a:pt x="4235" y="934"/>
                    </a:lnTo>
                    <a:lnTo>
                      <a:pt x="4458" y="881"/>
                    </a:lnTo>
                    <a:lnTo>
                      <a:pt x="4682" y="828"/>
                    </a:lnTo>
                    <a:lnTo>
                      <a:pt x="4892" y="815"/>
                    </a:lnTo>
                    <a:lnTo>
                      <a:pt x="5102" y="802"/>
                    </a:lnTo>
                    <a:lnTo>
                      <a:pt x="5300" y="802"/>
                    </a:lnTo>
                    <a:lnTo>
                      <a:pt x="5497" y="828"/>
                    </a:lnTo>
                    <a:lnTo>
                      <a:pt x="5668" y="855"/>
                    </a:lnTo>
                    <a:lnTo>
                      <a:pt x="5983" y="920"/>
                    </a:lnTo>
                    <a:lnTo>
                      <a:pt x="6220" y="986"/>
                    </a:lnTo>
                    <a:lnTo>
                      <a:pt x="6378" y="1052"/>
                    </a:lnTo>
                    <a:lnTo>
                      <a:pt x="6430" y="1065"/>
                    </a:lnTo>
                    <a:lnTo>
                      <a:pt x="6785" y="355"/>
                    </a:lnTo>
                    <a:lnTo>
                      <a:pt x="6693" y="316"/>
                    </a:lnTo>
                    <a:lnTo>
                      <a:pt x="6496" y="237"/>
                    </a:lnTo>
                    <a:lnTo>
                      <a:pt x="6194" y="145"/>
                    </a:lnTo>
                    <a:lnTo>
                      <a:pt x="6009" y="105"/>
                    </a:lnTo>
                    <a:lnTo>
                      <a:pt x="5799" y="66"/>
                    </a:lnTo>
                    <a:lnTo>
                      <a:pt x="5576" y="26"/>
                    </a:lnTo>
                    <a:lnTo>
                      <a:pt x="5339" y="13"/>
                    </a:lnTo>
                    <a:lnTo>
                      <a:pt x="5089" y="0"/>
                    </a:lnTo>
                    <a:close/>
                  </a:path>
                </a:pathLst>
              </a:custGeom>
              <a:solidFill>
                <a:srgbClr val="6767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9"/>
              <p:cNvSpPr/>
              <p:nvPr/>
            </p:nvSpPr>
            <p:spPr>
              <a:xfrm>
                <a:off x="4799969" y="2411176"/>
                <a:ext cx="19847" cy="30843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1697" extrusionOk="0">
                    <a:moveTo>
                      <a:pt x="658" y="0"/>
                    </a:moveTo>
                    <a:lnTo>
                      <a:pt x="579" y="13"/>
                    </a:lnTo>
                    <a:lnTo>
                      <a:pt x="513" y="40"/>
                    </a:lnTo>
                    <a:lnTo>
                      <a:pt x="448" y="79"/>
                    </a:lnTo>
                    <a:lnTo>
                      <a:pt x="395" y="132"/>
                    </a:lnTo>
                    <a:lnTo>
                      <a:pt x="342" y="198"/>
                    </a:lnTo>
                    <a:lnTo>
                      <a:pt x="316" y="263"/>
                    </a:lnTo>
                    <a:lnTo>
                      <a:pt x="14" y="1184"/>
                    </a:lnTo>
                    <a:lnTo>
                      <a:pt x="1" y="1263"/>
                    </a:lnTo>
                    <a:lnTo>
                      <a:pt x="1" y="1341"/>
                    </a:lnTo>
                    <a:lnTo>
                      <a:pt x="14" y="1420"/>
                    </a:lnTo>
                    <a:lnTo>
                      <a:pt x="40" y="1486"/>
                    </a:lnTo>
                    <a:lnTo>
                      <a:pt x="79" y="1552"/>
                    </a:lnTo>
                    <a:lnTo>
                      <a:pt x="132" y="1604"/>
                    </a:lnTo>
                    <a:lnTo>
                      <a:pt x="198" y="1657"/>
                    </a:lnTo>
                    <a:lnTo>
                      <a:pt x="277" y="1683"/>
                    </a:lnTo>
                    <a:lnTo>
                      <a:pt x="356" y="1696"/>
                    </a:lnTo>
                    <a:lnTo>
                      <a:pt x="421" y="1696"/>
                    </a:lnTo>
                    <a:lnTo>
                      <a:pt x="500" y="1683"/>
                    </a:lnTo>
                    <a:lnTo>
                      <a:pt x="579" y="1657"/>
                    </a:lnTo>
                    <a:lnTo>
                      <a:pt x="632" y="1618"/>
                    </a:lnTo>
                    <a:lnTo>
                      <a:pt x="697" y="1565"/>
                    </a:lnTo>
                    <a:lnTo>
                      <a:pt x="737" y="1499"/>
                    </a:lnTo>
                    <a:lnTo>
                      <a:pt x="776" y="1433"/>
                    </a:lnTo>
                    <a:lnTo>
                      <a:pt x="1066" y="513"/>
                    </a:lnTo>
                    <a:lnTo>
                      <a:pt x="1079" y="434"/>
                    </a:lnTo>
                    <a:lnTo>
                      <a:pt x="1092" y="355"/>
                    </a:lnTo>
                    <a:lnTo>
                      <a:pt x="1066" y="276"/>
                    </a:lnTo>
                    <a:lnTo>
                      <a:pt x="1039" y="211"/>
                    </a:lnTo>
                    <a:lnTo>
                      <a:pt x="1000" y="145"/>
                    </a:lnTo>
                    <a:lnTo>
                      <a:pt x="947" y="92"/>
                    </a:lnTo>
                    <a:lnTo>
                      <a:pt x="881" y="40"/>
                    </a:lnTo>
                    <a:lnTo>
                      <a:pt x="816" y="13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9"/>
              <p:cNvSpPr/>
              <p:nvPr/>
            </p:nvSpPr>
            <p:spPr>
              <a:xfrm>
                <a:off x="4807857" y="2209716"/>
                <a:ext cx="110413" cy="226806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12479" extrusionOk="0">
                    <a:moveTo>
                      <a:pt x="3143" y="1"/>
                    </a:moveTo>
                    <a:lnTo>
                      <a:pt x="2985" y="776"/>
                    </a:lnTo>
                    <a:lnTo>
                      <a:pt x="3038" y="790"/>
                    </a:lnTo>
                    <a:lnTo>
                      <a:pt x="3195" y="842"/>
                    </a:lnTo>
                    <a:lnTo>
                      <a:pt x="3432" y="934"/>
                    </a:lnTo>
                    <a:lnTo>
                      <a:pt x="3721" y="1066"/>
                    </a:lnTo>
                    <a:lnTo>
                      <a:pt x="3879" y="1158"/>
                    </a:lnTo>
                    <a:lnTo>
                      <a:pt x="4037" y="1263"/>
                    </a:lnTo>
                    <a:lnTo>
                      <a:pt x="4195" y="1381"/>
                    </a:lnTo>
                    <a:lnTo>
                      <a:pt x="4352" y="1513"/>
                    </a:lnTo>
                    <a:lnTo>
                      <a:pt x="4510" y="1657"/>
                    </a:lnTo>
                    <a:lnTo>
                      <a:pt x="4668" y="1828"/>
                    </a:lnTo>
                    <a:lnTo>
                      <a:pt x="4799" y="2012"/>
                    </a:lnTo>
                    <a:lnTo>
                      <a:pt x="4931" y="2223"/>
                    </a:lnTo>
                    <a:lnTo>
                      <a:pt x="5010" y="2394"/>
                    </a:lnTo>
                    <a:lnTo>
                      <a:pt x="5089" y="2578"/>
                    </a:lnTo>
                    <a:lnTo>
                      <a:pt x="5154" y="2762"/>
                    </a:lnTo>
                    <a:lnTo>
                      <a:pt x="5207" y="2946"/>
                    </a:lnTo>
                    <a:lnTo>
                      <a:pt x="5246" y="3156"/>
                    </a:lnTo>
                    <a:lnTo>
                      <a:pt x="5273" y="3367"/>
                    </a:lnTo>
                    <a:lnTo>
                      <a:pt x="5286" y="3577"/>
                    </a:lnTo>
                    <a:lnTo>
                      <a:pt x="5286" y="3800"/>
                    </a:lnTo>
                    <a:lnTo>
                      <a:pt x="5273" y="4024"/>
                    </a:lnTo>
                    <a:lnTo>
                      <a:pt x="5246" y="4261"/>
                    </a:lnTo>
                    <a:lnTo>
                      <a:pt x="5220" y="4497"/>
                    </a:lnTo>
                    <a:lnTo>
                      <a:pt x="5168" y="4747"/>
                    </a:lnTo>
                    <a:lnTo>
                      <a:pt x="5115" y="4997"/>
                    </a:lnTo>
                    <a:lnTo>
                      <a:pt x="5036" y="5260"/>
                    </a:lnTo>
                    <a:lnTo>
                      <a:pt x="4957" y="5536"/>
                    </a:lnTo>
                    <a:lnTo>
                      <a:pt x="4852" y="5799"/>
                    </a:lnTo>
                    <a:lnTo>
                      <a:pt x="4523" y="6680"/>
                    </a:lnTo>
                    <a:lnTo>
                      <a:pt x="4208" y="7482"/>
                    </a:lnTo>
                    <a:lnTo>
                      <a:pt x="3892" y="8205"/>
                    </a:lnTo>
                    <a:lnTo>
                      <a:pt x="3590" y="8849"/>
                    </a:lnTo>
                    <a:lnTo>
                      <a:pt x="3301" y="9415"/>
                    </a:lnTo>
                    <a:lnTo>
                      <a:pt x="3011" y="9927"/>
                    </a:lnTo>
                    <a:lnTo>
                      <a:pt x="2867" y="10151"/>
                    </a:lnTo>
                    <a:lnTo>
                      <a:pt x="2722" y="10361"/>
                    </a:lnTo>
                    <a:lnTo>
                      <a:pt x="2591" y="10545"/>
                    </a:lnTo>
                    <a:lnTo>
                      <a:pt x="2446" y="10729"/>
                    </a:lnTo>
                    <a:lnTo>
                      <a:pt x="2314" y="10874"/>
                    </a:lnTo>
                    <a:lnTo>
                      <a:pt x="2183" y="11019"/>
                    </a:lnTo>
                    <a:lnTo>
                      <a:pt x="2051" y="11150"/>
                    </a:lnTo>
                    <a:lnTo>
                      <a:pt x="1920" y="11255"/>
                    </a:lnTo>
                    <a:lnTo>
                      <a:pt x="1789" y="11360"/>
                    </a:lnTo>
                    <a:lnTo>
                      <a:pt x="1657" y="11439"/>
                    </a:lnTo>
                    <a:lnTo>
                      <a:pt x="1526" y="11518"/>
                    </a:lnTo>
                    <a:lnTo>
                      <a:pt x="1394" y="11571"/>
                    </a:lnTo>
                    <a:lnTo>
                      <a:pt x="1263" y="11623"/>
                    </a:lnTo>
                    <a:lnTo>
                      <a:pt x="1131" y="11650"/>
                    </a:lnTo>
                    <a:lnTo>
                      <a:pt x="987" y="11676"/>
                    </a:lnTo>
                    <a:lnTo>
                      <a:pt x="855" y="11676"/>
                    </a:lnTo>
                    <a:lnTo>
                      <a:pt x="710" y="11663"/>
                    </a:lnTo>
                    <a:lnTo>
                      <a:pt x="566" y="11650"/>
                    </a:lnTo>
                    <a:lnTo>
                      <a:pt x="421" y="11610"/>
                    </a:lnTo>
                    <a:lnTo>
                      <a:pt x="263" y="11571"/>
                    </a:lnTo>
                    <a:lnTo>
                      <a:pt x="0" y="12320"/>
                    </a:lnTo>
                    <a:lnTo>
                      <a:pt x="224" y="12386"/>
                    </a:lnTo>
                    <a:lnTo>
                      <a:pt x="447" y="12439"/>
                    </a:lnTo>
                    <a:lnTo>
                      <a:pt x="658" y="12465"/>
                    </a:lnTo>
                    <a:lnTo>
                      <a:pt x="868" y="12478"/>
                    </a:lnTo>
                    <a:lnTo>
                      <a:pt x="1013" y="12465"/>
                    </a:lnTo>
                    <a:lnTo>
                      <a:pt x="1171" y="12452"/>
                    </a:lnTo>
                    <a:lnTo>
                      <a:pt x="1315" y="12425"/>
                    </a:lnTo>
                    <a:lnTo>
                      <a:pt x="1447" y="12399"/>
                    </a:lnTo>
                    <a:lnTo>
                      <a:pt x="1591" y="12347"/>
                    </a:lnTo>
                    <a:lnTo>
                      <a:pt x="1736" y="12294"/>
                    </a:lnTo>
                    <a:lnTo>
                      <a:pt x="1867" y="12228"/>
                    </a:lnTo>
                    <a:lnTo>
                      <a:pt x="2012" y="12162"/>
                    </a:lnTo>
                    <a:lnTo>
                      <a:pt x="2144" y="12084"/>
                    </a:lnTo>
                    <a:lnTo>
                      <a:pt x="2275" y="11992"/>
                    </a:lnTo>
                    <a:lnTo>
                      <a:pt x="2420" y="11886"/>
                    </a:lnTo>
                    <a:lnTo>
                      <a:pt x="2551" y="11768"/>
                    </a:lnTo>
                    <a:lnTo>
                      <a:pt x="2814" y="11518"/>
                    </a:lnTo>
                    <a:lnTo>
                      <a:pt x="3064" y="11229"/>
                    </a:lnTo>
                    <a:lnTo>
                      <a:pt x="3222" y="11032"/>
                    </a:lnTo>
                    <a:lnTo>
                      <a:pt x="3366" y="10835"/>
                    </a:lnTo>
                    <a:lnTo>
                      <a:pt x="3511" y="10611"/>
                    </a:lnTo>
                    <a:lnTo>
                      <a:pt x="3669" y="10374"/>
                    </a:lnTo>
                    <a:lnTo>
                      <a:pt x="3971" y="9848"/>
                    </a:lnTo>
                    <a:lnTo>
                      <a:pt x="4273" y="9257"/>
                    </a:lnTo>
                    <a:lnTo>
                      <a:pt x="4589" y="8586"/>
                    </a:lnTo>
                    <a:lnTo>
                      <a:pt x="4918" y="7837"/>
                    </a:lnTo>
                    <a:lnTo>
                      <a:pt x="5246" y="6995"/>
                    </a:lnTo>
                    <a:lnTo>
                      <a:pt x="5601" y="6075"/>
                    </a:lnTo>
                    <a:lnTo>
                      <a:pt x="5707" y="5759"/>
                    </a:lnTo>
                    <a:lnTo>
                      <a:pt x="5812" y="5457"/>
                    </a:lnTo>
                    <a:lnTo>
                      <a:pt x="5891" y="5142"/>
                    </a:lnTo>
                    <a:lnTo>
                      <a:pt x="5956" y="4852"/>
                    </a:lnTo>
                    <a:lnTo>
                      <a:pt x="6009" y="4563"/>
                    </a:lnTo>
                    <a:lnTo>
                      <a:pt x="6048" y="4274"/>
                    </a:lnTo>
                    <a:lnTo>
                      <a:pt x="6075" y="3998"/>
                    </a:lnTo>
                    <a:lnTo>
                      <a:pt x="6075" y="3735"/>
                    </a:lnTo>
                    <a:lnTo>
                      <a:pt x="6075" y="3472"/>
                    </a:lnTo>
                    <a:lnTo>
                      <a:pt x="6048" y="3209"/>
                    </a:lnTo>
                    <a:lnTo>
                      <a:pt x="6009" y="2959"/>
                    </a:lnTo>
                    <a:lnTo>
                      <a:pt x="5970" y="2722"/>
                    </a:lnTo>
                    <a:lnTo>
                      <a:pt x="5904" y="2486"/>
                    </a:lnTo>
                    <a:lnTo>
                      <a:pt x="5825" y="2262"/>
                    </a:lnTo>
                    <a:lnTo>
                      <a:pt x="5720" y="2039"/>
                    </a:lnTo>
                    <a:lnTo>
                      <a:pt x="5615" y="1828"/>
                    </a:lnTo>
                    <a:lnTo>
                      <a:pt x="5457" y="1565"/>
                    </a:lnTo>
                    <a:lnTo>
                      <a:pt x="5273" y="1329"/>
                    </a:lnTo>
                    <a:lnTo>
                      <a:pt x="5089" y="1118"/>
                    </a:lnTo>
                    <a:lnTo>
                      <a:pt x="4891" y="921"/>
                    </a:lnTo>
                    <a:lnTo>
                      <a:pt x="4694" y="750"/>
                    </a:lnTo>
                    <a:lnTo>
                      <a:pt x="4497" y="606"/>
                    </a:lnTo>
                    <a:lnTo>
                      <a:pt x="4287" y="474"/>
                    </a:lnTo>
                    <a:lnTo>
                      <a:pt x="4103" y="369"/>
                    </a:lnTo>
                    <a:lnTo>
                      <a:pt x="3918" y="277"/>
                    </a:lnTo>
                    <a:lnTo>
                      <a:pt x="3734" y="198"/>
                    </a:lnTo>
                    <a:lnTo>
                      <a:pt x="3445" y="93"/>
                    </a:lnTo>
                    <a:lnTo>
                      <a:pt x="3235" y="27"/>
                    </a:lnTo>
                    <a:lnTo>
                      <a:pt x="3143" y="1"/>
                    </a:lnTo>
                    <a:close/>
                  </a:path>
                </a:pathLst>
              </a:custGeom>
              <a:solidFill>
                <a:srgbClr val="6767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0" name="Google Shape;1140;p29"/>
            <p:cNvSpPr/>
            <p:nvPr/>
          </p:nvSpPr>
          <p:spPr>
            <a:xfrm>
              <a:off x="4508100" y="2337150"/>
              <a:ext cx="127800" cy="1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9"/>
            <p:cNvSpPr/>
            <p:nvPr/>
          </p:nvSpPr>
          <p:spPr>
            <a:xfrm>
              <a:off x="4904000" y="1207875"/>
              <a:ext cx="127800" cy="1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9"/>
            <p:cNvSpPr/>
            <p:nvPr/>
          </p:nvSpPr>
          <p:spPr>
            <a:xfrm>
              <a:off x="3747000" y="3571675"/>
              <a:ext cx="127800" cy="1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9"/>
            <p:cNvSpPr/>
            <p:nvPr/>
          </p:nvSpPr>
          <p:spPr>
            <a:xfrm>
              <a:off x="5271400" y="2958650"/>
              <a:ext cx="127800" cy="1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4" name="Google Shape;114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1145" name="Google Shape;1145;p29"/>
          <p:cNvGrpSpPr/>
          <p:nvPr/>
        </p:nvGrpSpPr>
        <p:grpSpPr>
          <a:xfrm>
            <a:off x="457175" y="1337975"/>
            <a:ext cx="577525" cy="564400"/>
            <a:chOff x="1575575" y="1090825"/>
            <a:chExt cx="577525" cy="564400"/>
          </a:xfrm>
        </p:grpSpPr>
        <p:sp>
          <p:nvSpPr>
            <p:cNvPr id="1146" name="Google Shape;1146;p29"/>
            <p:cNvSpPr/>
            <p:nvPr/>
          </p:nvSpPr>
          <p:spPr>
            <a:xfrm>
              <a:off x="1614350" y="1090825"/>
              <a:ext cx="499650" cy="424050"/>
            </a:xfrm>
            <a:custGeom>
              <a:avLst/>
              <a:gdLst/>
              <a:ahLst/>
              <a:cxnLst/>
              <a:rect l="l" t="t" r="r" b="b"/>
              <a:pathLst>
                <a:path w="19986" h="16962" extrusionOk="0">
                  <a:moveTo>
                    <a:pt x="4799" y="1"/>
                  </a:moveTo>
                  <a:lnTo>
                    <a:pt x="4536" y="14"/>
                  </a:lnTo>
                  <a:lnTo>
                    <a:pt x="4260" y="27"/>
                  </a:lnTo>
                  <a:lnTo>
                    <a:pt x="3997" y="67"/>
                  </a:lnTo>
                  <a:lnTo>
                    <a:pt x="3721" y="119"/>
                  </a:lnTo>
                  <a:lnTo>
                    <a:pt x="3445" y="185"/>
                  </a:lnTo>
                  <a:lnTo>
                    <a:pt x="3143" y="264"/>
                  </a:lnTo>
                  <a:lnTo>
                    <a:pt x="2854" y="369"/>
                  </a:lnTo>
                  <a:lnTo>
                    <a:pt x="2577" y="487"/>
                  </a:lnTo>
                  <a:lnTo>
                    <a:pt x="2328" y="619"/>
                  </a:lnTo>
                  <a:lnTo>
                    <a:pt x="2104" y="750"/>
                  </a:lnTo>
                  <a:lnTo>
                    <a:pt x="1881" y="908"/>
                  </a:lnTo>
                  <a:lnTo>
                    <a:pt x="1683" y="1066"/>
                  </a:lnTo>
                  <a:lnTo>
                    <a:pt x="1486" y="1224"/>
                  </a:lnTo>
                  <a:lnTo>
                    <a:pt x="1315" y="1394"/>
                  </a:lnTo>
                  <a:lnTo>
                    <a:pt x="1157" y="1579"/>
                  </a:lnTo>
                  <a:lnTo>
                    <a:pt x="1013" y="1763"/>
                  </a:lnTo>
                  <a:lnTo>
                    <a:pt x="881" y="1947"/>
                  </a:lnTo>
                  <a:lnTo>
                    <a:pt x="763" y="2144"/>
                  </a:lnTo>
                  <a:lnTo>
                    <a:pt x="658" y="2341"/>
                  </a:lnTo>
                  <a:lnTo>
                    <a:pt x="553" y="2525"/>
                  </a:lnTo>
                  <a:lnTo>
                    <a:pt x="474" y="2722"/>
                  </a:lnTo>
                  <a:lnTo>
                    <a:pt x="395" y="2920"/>
                  </a:lnTo>
                  <a:lnTo>
                    <a:pt x="329" y="3104"/>
                  </a:lnTo>
                  <a:lnTo>
                    <a:pt x="211" y="3485"/>
                  </a:lnTo>
                  <a:lnTo>
                    <a:pt x="132" y="3840"/>
                  </a:lnTo>
                  <a:lnTo>
                    <a:pt x="79" y="4169"/>
                  </a:lnTo>
                  <a:lnTo>
                    <a:pt x="40" y="4458"/>
                  </a:lnTo>
                  <a:lnTo>
                    <a:pt x="27" y="4708"/>
                  </a:lnTo>
                  <a:lnTo>
                    <a:pt x="14" y="5050"/>
                  </a:lnTo>
                  <a:lnTo>
                    <a:pt x="0" y="5299"/>
                  </a:lnTo>
                  <a:lnTo>
                    <a:pt x="27" y="5536"/>
                  </a:lnTo>
                  <a:lnTo>
                    <a:pt x="53" y="5786"/>
                  </a:lnTo>
                  <a:lnTo>
                    <a:pt x="92" y="6036"/>
                  </a:lnTo>
                  <a:lnTo>
                    <a:pt x="145" y="6285"/>
                  </a:lnTo>
                  <a:lnTo>
                    <a:pt x="211" y="6535"/>
                  </a:lnTo>
                  <a:lnTo>
                    <a:pt x="290" y="6798"/>
                  </a:lnTo>
                  <a:lnTo>
                    <a:pt x="382" y="7048"/>
                  </a:lnTo>
                  <a:lnTo>
                    <a:pt x="487" y="7298"/>
                  </a:lnTo>
                  <a:lnTo>
                    <a:pt x="592" y="7561"/>
                  </a:lnTo>
                  <a:lnTo>
                    <a:pt x="710" y="7811"/>
                  </a:lnTo>
                  <a:lnTo>
                    <a:pt x="855" y="8074"/>
                  </a:lnTo>
                  <a:lnTo>
                    <a:pt x="987" y="8323"/>
                  </a:lnTo>
                  <a:lnTo>
                    <a:pt x="1144" y="8586"/>
                  </a:lnTo>
                  <a:lnTo>
                    <a:pt x="1473" y="9099"/>
                  </a:lnTo>
                  <a:lnTo>
                    <a:pt x="1828" y="9612"/>
                  </a:lnTo>
                  <a:lnTo>
                    <a:pt x="2209" y="10111"/>
                  </a:lnTo>
                  <a:lnTo>
                    <a:pt x="2617" y="10611"/>
                  </a:lnTo>
                  <a:lnTo>
                    <a:pt x="3051" y="11111"/>
                  </a:lnTo>
                  <a:lnTo>
                    <a:pt x="3498" y="11584"/>
                  </a:lnTo>
                  <a:lnTo>
                    <a:pt x="3945" y="12057"/>
                  </a:lnTo>
                  <a:lnTo>
                    <a:pt x="4405" y="12518"/>
                  </a:lnTo>
                  <a:lnTo>
                    <a:pt x="4878" y="12965"/>
                  </a:lnTo>
                  <a:lnTo>
                    <a:pt x="5338" y="13398"/>
                  </a:lnTo>
                  <a:lnTo>
                    <a:pt x="5812" y="13806"/>
                  </a:lnTo>
                  <a:lnTo>
                    <a:pt x="6272" y="14200"/>
                  </a:lnTo>
                  <a:lnTo>
                    <a:pt x="6719" y="14582"/>
                  </a:lnTo>
                  <a:lnTo>
                    <a:pt x="7574" y="15265"/>
                  </a:lnTo>
                  <a:lnTo>
                    <a:pt x="8336" y="15857"/>
                  </a:lnTo>
                  <a:lnTo>
                    <a:pt x="8994" y="16330"/>
                  </a:lnTo>
                  <a:lnTo>
                    <a:pt x="9506" y="16685"/>
                  </a:lnTo>
                  <a:lnTo>
                    <a:pt x="9835" y="16896"/>
                  </a:lnTo>
                  <a:lnTo>
                    <a:pt x="9927" y="16948"/>
                  </a:lnTo>
                  <a:lnTo>
                    <a:pt x="9966" y="16961"/>
                  </a:lnTo>
                  <a:lnTo>
                    <a:pt x="10032" y="16961"/>
                  </a:lnTo>
                  <a:lnTo>
                    <a:pt x="10072" y="16948"/>
                  </a:lnTo>
                  <a:lnTo>
                    <a:pt x="10164" y="16896"/>
                  </a:lnTo>
                  <a:lnTo>
                    <a:pt x="10492" y="16685"/>
                  </a:lnTo>
                  <a:lnTo>
                    <a:pt x="11005" y="16330"/>
                  </a:lnTo>
                  <a:lnTo>
                    <a:pt x="11663" y="15857"/>
                  </a:lnTo>
                  <a:lnTo>
                    <a:pt x="12425" y="15265"/>
                  </a:lnTo>
                  <a:lnTo>
                    <a:pt x="13280" y="14582"/>
                  </a:lnTo>
                  <a:lnTo>
                    <a:pt x="13727" y="14200"/>
                  </a:lnTo>
                  <a:lnTo>
                    <a:pt x="14187" y="13806"/>
                  </a:lnTo>
                  <a:lnTo>
                    <a:pt x="14647" y="13398"/>
                  </a:lnTo>
                  <a:lnTo>
                    <a:pt x="15120" y="12965"/>
                  </a:lnTo>
                  <a:lnTo>
                    <a:pt x="15594" y="12518"/>
                  </a:lnTo>
                  <a:lnTo>
                    <a:pt x="16054" y="12057"/>
                  </a:lnTo>
                  <a:lnTo>
                    <a:pt x="16501" y="11584"/>
                  </a:lnTo>
                  <a:lnTo>
                    <a:pt x="16948" y="11111"/>
                  </a:lnTo>
                  <a:lnTo>
                    <a:pt x="17382" y="10611"/>
                  </a:lnTo>
                  <a:lnTo>
                    <a:pt x="17789" y="10111"/>
                  </a:lnTo>
                  <a:lnTo>
                    <a:pt x="18171" y="9612"/>
                  </a:lnTo>
                  <a:lnTo>
                    <a:pt x="18526" y="9099"/>
                  </a:lnTo>
                  <a:lnTo>
                    <a:pt x="18854" y="8586"/>
                  </a:lnTo>
                  <a:lnTo>
                    <a:pt x="19012" y="8323"/>
                  </a:lnTo>
                  <a:lnTo>
                    <a:pt x="19144" y="8074"/>
                  </a:lnTo>
                  <a:lnTo>
                    <a:pt x="19275" y="7811"/>
                  </a:lnTo>
                  <a:lnTo>
                    <a:pt x="19407" y="7561"/>
                  </a:lnTo>
                  <a:lnTo>
                    <a:pt x="19512" y="7298"/>
                  </a:lnTo>
                  <a:lnTo>
                    <a:pt x="19617" y="7048"/>
                  </a:lnTo>
                  <a:lnTo>
                    <a:pt x="19709" y="6798"/>
                  </a:lnTo>
                  <a:lnTo>
                    <a:pt x="19788" y="6535"/>
                  </a:lnTo>
                  <a:lnTo>
                    <a:pt x="19854" y="6285"/>
                  </a:lnTo>
                  <a:lnTo>
                    <a:pt x="19906" y="6036"/>
                  </a:lnTo>
                  <a:lnTo>
                    <a:pt x="19946" y="5786"/>
                  </a:lnTo>
                  <a:lnTo>
                    <a:pt x="19972" y="5536"/>
                  </a:lnTo>
                  <a:lnTo>
                    <a:pt x="19985" y="5299"/>
                  </a:lnTo>
                  <a:lnTo>
                    <a:pt x="19985" y="5050"/>
                  </a:lnTo>
                  <a:lnTo>
                    <a:pt x="19972" y="4708"/>
                  </a:lnTo>
                  <a:lnTo>
                    <a:pt x="19959" y="4458"/>
                  </a:lnTo>
                  <a:lnTo>
                    <a:pt x="19919" y="4169"/>
                  </a:lnTo>
                  <a:lnTo>
                    <a:pt x="19867" y="3840"/>
                  </a:lnTo>
                  <a:lnTo>
                    <a:pt x="19788" y="3485"/>
                  </a:lnTo>
                  <a:lnTo>
                    <a:pt x="19670" y="3104"/>
                  </a:lnTo>
                  <a:lnTo>
                    <a:pt x="19604" y="2920"/>
                  </a:lnTo>
                  <a:lnTo>
                    <a:pt x="19525" y="2722"/>
                  </a:lnTo>
                  <a:lnTo>
                    <a:pt x="19433" y="2525"/>
                  </a:lnTo>
                  <a:lnTo>
                    <a:pt x="19341" y="2341"/>
                  </a:lnTo>
                  <a:lnTo>
                    <a:pt x="19236" y="2144"/>
                  </a:lnTo>
                  <a:lnTo>
                    <a:pt x="19117" y="1947"/>
                  </a:lnTo>
                  <a:lnTo>
                    <a:pt x="18986" y="1763"/>
                  </a:lnTo>
                  <a:lnTo>
                    <a:pt x="18841" y="1579"/>
                  </a:lnTo>
                  <a:lnTo>
                    <a:pt x="18683" y="1394"/>
                  </a:lnTo>
                  <a:lnTo>
                    <a:pt x="18513" y="1224"/>
                  </a:lnTo>
                  <a:lnTo>
                    <a:pt x="18315" y="1066"/>
                  </a:lnTo>
                  <a:lnTo>
                    <a:pt x="18118" y="908"/>
                  </a:lnTo>
                  <a:lnTo>
                    <a:pt x="17895" y="750"/>
                  </a:lnTo>
                  <a:lnTo>
                    <a:pt x="17671" y="619"/>
                  </a:lnTo>
                  <a:lnTo>
                    <a:pt x="17408" y="487"/>
                  </a:lnTo>
                  <a:lnTo>
                    <a:pt x="17145" y="369"/>
                  </a:lnTo>
                  <a:lnTo>
                    <a:pt x="16856" y="264"/>
                  </a:lnTo>
                  <a:lnTo>
                    <a:pt x="16554" y="185"/>
                  </a:lnTo>
                  <a:lnTo>
                    <a:pt x="16277" y="119"/>
                  </a:lnTo>
                  <a:lnTo>
                    <a:pt x="16001" y="67"/>
                  </a:lnTo>
                  <a:lnTo>
                    <a:pt x="15738" y="27"/>
                  </a:lnTo>
                  <a:lnTo>
                    <a:pt x="15462" y="14"/>
                  </a:lnTo>
                  <a:lnTo>
                    <a:pt x="15199" y="1"/>
                  </a:lnTo>
                  <a:lnTo>
                    <a:pt x="14936" y="14"/>
                  </a:lnTo>
                  <a:lnTo>
                    <a:pt x="14673" y="27"/>
                  </a:lnTo>
                  <a:lnTo>
                    <a:pt x="14410" y="53"/>
                  </a:lnTo>
                  <a:lnTo>
                    <a:pt x="14161" y="93"/>
                  </a:lnTo>
                  <a:lnTo>
                    <a:pt x="13911" y="132"/>
                  </a:lnTo>
                  <a:lnTo>
                    <a:pt x="13661" y="198"/>
                  </a:lnTo>
                  <a:lnTo>
                    <a:pt x="13411" y="264"/>
                  </a:lnTo>
                  <a:lnTo>
                    <a:pt x="13175" y="343"/>
                  </a:lnTo>
                  <a:lnTo>
                    <a:pt x="12938" y="422"/>
                  </a:lnTo>
                  <a:lnTo>
                    <a:pt x="12714" y="514"/>
                  </a:lnTo>
                  <a:lnTo>
                    <a:pt x="12491" y="606"/>
                  </a:lnTo>
                  <a:lnTo>
                    <a:pt x="12057" y="816"/>
                  </a:lnTo>
                  <a:lnTo>
                    <a:pt x="11663" y="1039"/>
                  </a:lnTo>
                  <a:lnTo>
                    <a:pt x="11294" y="1276"/>
                  </a:lnTo>
                  <a:lnTo>
                    <a:pt x="10966" y="1526"/>
                  </a:lnTo>
                  <a:lnTo>
                    <a:pt x="10663" y="1789"/>
                  </a:lnTo>
                  <a:lnTo>
                    <a:pt x="10400" y="2039"/>
                  </a:lnTo>
                  <a:lnTo>
                    <a:pt x="10177" y="2289"/>
                  </a:lnTo>
                  <a:lnTo>
                    <a:pt x="9993" y="2538"/>
                  </a:lnTo>
                  <a:lnTo>
                    <a:pt x="9822" y="2289"/>
                  </a:lnTo>
                  <a:lnTo>
                    <a:pt x="9598" y="2039"/>
                  </a:lnTo>
                  <a:lnTo>
                    <a:pt x="9335" y="1789"/>
                  </a:lnTo>
                  <a:lnTo>
                    <a:pt x="9033" y="1526"/>
                  </a:lnTo>
                  <a:lnTo>
                    <a:pt x="8704" y="1276"/>
                  </a:lnTo>
                  <a:lnTo>
                    <a:pt x="8336" y="1039"/>
                  </a:lnTo>
                  <a:lnTo>
                    <a:pt x="7929" y="816"/>
                  </a:lnTo>
                  <a:lnTo>
                    <a:pt x="7508" y="606"/>
                  </a:lnTo>
                  <a:lnTo>
                    <a:pt x="7284" y="514"/>
                  </a:lnTo>
                  <a:lnTo>
                    <a:pt x="7061" y="422"/>
                  </a:lnTo>
                  <a:lnTo>
                    <a:pt x="6824" y="343"/>
                  </a:lnTo>
                  <a:lnTo>
                    <a:pt x="6588" y="264"/>
                  </a:lnTo>
                  <a:lnTo>
                    <a:pt x="6338" y="198"/>
                  </a:lnTo>
                  <a:lnTo>
                    <a:pt x="6088" y="132"/>
                  </a:lnTo>
                  <a:lnTo>
                    <a:pt x="5838" y="93"/>
                  </a:lnTo>
                  <a:lnTo>
                    <a:pt x="5588" y="53"/>
                  </a:lnTo>
                  <a:lnTo>
                    <a:pt x="5325" y="27"/>
                  </a:lnTo>
                  <a:lnTo>
                    <a:pt x="5062" y="14"/>
                  </a:lnTo>
                  <a:lnTo>
                    <a:pt x="47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9"/>
            <p:cNvSpPr/>
            <p:nvPr/>
          </p:nvSpPr>
          <p:spPr>
            <a:xfrm>
              <a:off x="1690925" y="1125025"/>
              <a:ext cx="373425" cy="224525"/>
            </a:xfrm>
            <a:custGeom>
              <a:avLst/>
              <a:gdLst/>
              <a:ahLst/>
              <a:cxnLst/>
              <a:rect l="l" t="t" r="r" b="b"/>
              <a:pathLst>
                <a:path w="14937" h="8981" extrusionOk="0">
                  <a:moveTo>
                    <a:pt x="14937" y="0"/>
                  </a:moveTo>
                  <a:lnTo>
                    <a:pt x="10769" y="7468"/>
                  </a:lnTo>
                  <a:lnTo>
                    <a:pt x="10046" y="6627"/>
                  </a:lnTo>
                  <a:lnTo>
                    <a:pt x="8534" y="7389"/>
                  </a:lnTo>
                  <a:lnTo>
                    <a:pt x="7561" y="3261"/>
                  </a:lnTo>
                  <a:lnTo>
                    <a:pt x="4405" y="7586"/>
                  </a:lnTo>
                  <a:lnTo>
                    <a:pt x="2512" y="4891"/>
                  </a:lnTo>
                  <a:lnTo>
                    <a:pt x="1" y="8533"/>
                  </a:lnTo>
                  <a:lnTo>
                    <a:pt x="658" y="8980"/>
                  </a:lnTo>
                  <a:lnTo>
                    <a:pt x="2512" y="6272"/>
                  </a:lnTo>
                  <a:lnTo>
                    <a:pt x="4392" y="8941"/>
                  </a:lnTo>
                  <a:lnTo>
                    <a:pt x="7193" y="5128"/>
                  </a:lnTo>
                  <a:lnTo>
                    <a:pt x="7995" y="8546"/>
                  </a:lnTo>
                  <a:lnTo>
                    <a:pt x="9849" y="7613"/>
                  </a:lnTo>
                  <a:lnTo>
                    <a:pt x="10914" y="8849"/>
                  </a:lnTo>
                  <a:lnTo>
                    <a:pt x="13911" y="3458"/>
                  </a:lnTo>
                  <a:lnTo>
                    <a:pt x="13622" y="7968"/>
                  </a:lnTo>
                  <a:lnTo>
                    <a:pt x="14411" y="8020"/>
                  </a:lnTo>
                  <a:lnTo>
                    <a:pt x="14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9"/>
            <p:cNvSpPr/>
            <p:nvPr/>
          </p:nvSpPr>
          <p:spPr>
            <a:xfrm>
              <a:off x="1575575" y="1568100"/>
              <a:ext cx="577525" cy="87125"/>
            </a:xfrm>
            <a:custGeom>
              <a:avLst/>
              <a:gdLst/>
              <a:ahLst/>
              <a:cxnLst/>
              <a:rect l="l" t="t" r="r" b="b"/>
              <a:pathLst>
                <a:path w="23101" h="3485" extrusionOk="0">
                  <a:moveTo>
                    <a:pt x="10374" y="0"/>
                  </a:moveTo>
                  <a:lnTo>
                    <a:pt x="9217" y="27"/>
                  </a:lnTo>
                  <a:lnTo>
                    <a:pt x="8112" y="79"/>
                  </a:lnTo>
                  <a:lnTo>
                    <a:pt x="7060" y="132"/>
                  </a:lnTo>
                  <a:lnTo>
                    <a:pt x="6048" y="211"/>
                  </a:lnTo>
                  <a:lnTo>
                    <a:pt x="5101" y="290"/>
                  </a:lnTo>
                  <a:lnTo>
                    <a:pt x="4207" y="395"/>
                  </a:lnTo>
                  <a:lnTo>
                    <a:pt x="3392" y="500"/>
                  </a:lnTo>
                  <a:lnTo>
                    <a:pt x="2643" y="632"/>
                  </a:lnTo>
                  <a:lnTo>
                    <a:pt x="1972" y="763"/>
                  </a:lnTo>
                  <a:lnTo>
                    <a:pt x="1394" y="908"/>
                  </a:lnTo>
                  <a:lnTo>
                    <a:pt x="1144" y="987"/>
                  </a:lnTo>
                  <a:lnTo>
                    <a:pt x="907" y="1065"/>
                  </a:lnTo>
                  <a:lnTo>
                    <a:pt x="710" y="1144"/>
                  </a:lnTo>
                  <a:lnTo>
                    <a:pt x="526" y="1223"/>
                  </a:lnTo>
                  <a:lnTo>
                    <a:pt x="368" y="1302"/>
                  </a:lnTo>
                  <a:lnTo>
                    <a:pt x="237" y="1381"/>
                  </a:lnTo>
                  <a:lnTo>
                    <a:pt x="131" y="1473"/>
                  </a:lnTo>
                  <a:lnTo>
                    <a:pt x="66" y="1565"/>
                  </a:lnTo>
                  <a:lnTo>
                    <a:pt x="13" y="1644"/>
                  </a:lnTo>
                  <a:lnTo>
                    <a:pt x="0" y="1736"/>
                  </a:lnTo>
                  <a:lnTo>
                    <a:pt x="13" y="1828"/>
                  </a:lnTo>
                  <a:lnTo>
                    <a:pt x="66" y="1920"/>
                  </a:lnTo>
                  <a:lnTo>
                    <a:pt x="131" y="1999"/>
                  </a:lnTo>
                  <a:lnTo>
                    <a:pt x="237" y="2091"/>
                  </a:lnTo>
                  <a:lnTo>
                    <a:pt x="368" y="2170"/>
                  </a:lnTo>
                  <a:lnTo>
                    <a:pt x="526" y="2249"/>
                  </a:lnTo>
                  <a:lnTo>
                    <a:pt x="710" y="2341"/>
                  </a:lnTo>
                  <a:lnTo>
                    <a:pt x="907" y="2420"/>
                  </a:lnTo>
                  <a:lnTo>
                    <a:pt x="1144" y="2499"/>
                  </a:lnTo>
                  <a:lnTo>
                    <a:pt x="1394" y="2564"/>
                  </a:lnTo>
                  <a:lnTo>
                    <a:pt x="1972" y="2709"/>
                  </a:lnTo>
                  <a:lnTo>
                    <a:pt x="2643" y="2840"/>
                  </a:lnTo>
                  <a:lnTo>
                    <a:pt x="3392" y="2972"/>
                  </a:lnTo>
                  <a:lnTo>
                    <a:pt x="4207" y="3077"/>
                  </a:lnTo>
                  <a:lnTo>
                    <a:pt x="5101" y="3182"/>
                  </a:lnTo>
                  <a:lnTo>
                    <a:pt x="6048" y="3274"/>
                  </a:lnTo>
                  <a:lnTo>
                    <a:pt x="7060" y="3340"/>
                  </a:lnTo>
                  <a:lnTo>
                    <a:pt x="8112" y="3406"/>
                  </a:lnTo>
                  <a:lnTo>
                    <a:pt x="9217" y="3445"/>
                  </a:lnTo>
                  <a:lnTo>
                    <a:pt x="10374" y="3471"/>
                  </a:lnTo>
                  <a:lnTo>
                    <a:pt x="11544" y="3485"/>
                  </a:lnTo>
                  <a:lnTo>
                    <a:pt x="12727" y="3471"/>
                  </a:lnTo>
                  <a:lnTo>
                    <a:pt x="13871" y="3445"/>
                  </a:lnTo>
                  <a:lnTo>
                    <a:pt x="14989" y="3406"/>
                  </a:lnTo>
                  <a:lnTo>
                    <a:pt x="16040" y="3340"/>
                  </a:lnTo>
                  <a:lnTo>
                    <a:pt x="17053" y="3274"/>
                  </a:lnTo>
                  <a:lnTo>
                    <a:pt x="17999" y="3182"/>
                  </a:lnTo>
                  <a:lnTo>
                    <a:pt x="18893" y="3077"/>
                  </a:lnTo>
                  <a:lnTo>
                    <a:pt x="19709" y="2972"/>
                  </a:lnTo>
                  <a:lnTo>
                    <a:pt x="20458" y="2840"/>
                  </a:lnTo>
                  <a:lnTo>
                    <a:pt x="21129" y="2709"/>
                  </a:lnTo>
                  <a:lnTo>
                    <a:pt x="21707" y="2564"/>
                  </a:lnTo>
                  <a:lnTo>
                    <a:pt x="21957" y="2499"/>
                  </a:lnTo>
                  <a:lnTo>
                    <a:pt x="22194" y="2420"/>
                  </a:lnTo>
                  <a:lnTo>
                    <a:pt x="22391" y="2341"/>
                  </a:lnTo>
                  <a:lnTo>
                    <a:pt x="22575" y="2249"/>
                  </a:lnTo>
                  <a:lnTo>
                    <a:pt x="22733" y="2170"/>
                  </a:lnTo>
                  <a:lnTo>
                    <a:pt x="22864" y="2091"/>
                  </a:lnTo>
                  <a:lnTo>
                    <a:pt x="22956" y="1999"/>
                  </a:lnTo>
                  <a:lnTo>
                    <a:pt x="23035" y="1920"/>
                  </a:lnTo>
                  <a:lnTo>
                    <a:pt x="23074" y="1828"/>
                  </a:lnTo>
                  <a:lnTo>
                    <a:pt x="23101" y="1736"/>
                  </a:lnTo>
                  <a:lnTo>
                    <a:pt x="23074" y="1644"/>
                  </a:lnTo>
                  <a:lnTo>
                    <a:pt x="23035" y="1565"/>
                  </a:lnTo>
                  <a:lnTo>
                    <a:pt x="22956" y="1473"/>
                  </a:lnTo>
                  <a:lnTo>
                    <a:pt x="22864" y="1381"/>
                  </a:lnTo>
                  <a:lnTo>
                    <a:pt x="22733" y="1302"/>
                  </a:lnTo>
                  <a:lnTo>
                    <a:pt x="22575" y="1223"/>
                  </a:lnTo>
                  <a:lnTo>
                    <a:pt x="22391" y="1144"/>
                  </a:lnTo>
                  <a:lnTo>
                    <a:pt x="22194" y="1065"/>
                  </a:lnTo>
                  <a:lnTo>
                    <a:pt x="21957" y="987"/>
                  </a:lnTo>
                  <a:lnTo>
                    <a:pt x="21707" y="908"/>
                  </a:lnTo>
                  <a:lnTo>
                    <a:pt x="21129" y="763"/>
                  </a:lnTo>
                  <a:lnTo>
                    <a:pt x="20458" y="632"/>
                  </a:lnTo>
                  <a:lnTo>
                    <a:pt x="19709" y="500"/>
                  </a:lnTo>
                  <a:lnTo>
                    <a:pt x="18893" y="395"/>
                  </a:lnTo>
                  <a:lnTo>
                    <a:pt x="17999" y="290"/>
                  </a:lnTo>
                  <a:lnTo>
                    <a:pt x="17053" y="211"/>
                  </a:lnTo>
                  <a:lnTo>
                    <a:pt x="16040" y="132"/>
                  </a:lnTo>
                  <a:lnTo>
                    <a:pt x="14989" y="79"/>
                  </a:lnTo>
                  <a:lnTo>
                    <a:pt x="13871" y="27"/>
                  </a:lnTo>
                  <a:lnTo>
                    <a:pt x="127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9"/>
            <p:cNvSpPr/>
            <p:nvPr/>
          </p:nvSpPr>
          <p:spPr>
            <a:xfrm>
              <a:off x="1575575" y="1568100"/>
              <a:ext cx="577525" cy="87125"/>
            </a:xfrm>
            <a:custGeom>
              <a:avLst/>
              <a:gdLst/>
              <a:ahLst/>
              <a:cxnLst/>
              <a:rect l="l" t="t" r="r" b="b"/>
              <a:pathLst>
                <a:path w="23101" h="3485" fill="none" extrusionOk="0">
                  <a:moveTo>
                    <a:pt x="11544" y="0"/>
                  </a:moveTo>
                  <a:lnTo>
                    <a:pt x="11544" y="0"/>
                  </a:lnTo>
                  <a:lnTo>
                    <a:pt x="10374" y="0"/>
                  </a:lnTo>
                  <a:lnTo>
                    <a:pt x="9217" y="27"/>
                  </a:lnTo>
                  <a:lnTo>
                    <a:pt x="8112" y="79"/>
                  </a:lnTo>
                  <a:lnTo>
                    <a:pt x="7060" y="132"/>
                  </a:lnTo>
                  <a:lnTo>
                    <a:pt x="6048" y="211"/>
                  </a:lnTo>
                  <a:lnTo>
                    <a:pt x="5101" y="290"/>
                  </a:lnTo>
                  <a:lnTo>
                    <a:pt x="4207" y="395"/>
                  </a:lnTo>
                  <a:lnTo>
                    <a:pt x="3392" y="500"/>
                  </a:lnTo>
                  <a:lnTo>
                    <a:pt x="2643" y="632"/>
                  </a:lnTo>
                  <a:lnTo>
                    <a:pt x="1972" y="763"/>
                  </a:lnTo>
                  <a:lnTo>
                    <a:pt x="1394" y="908"/>
                  </a:lnTo>
                  <a:lnTo>
                    <a:pt x="1144" y="987"/>
                  </a:lnTo>
                  <a:lnTo>
                    <a:pt x="907" y="1065"/>
                  </a:lnTo>
                  <a:lnTo>
                    <a:pt x="710" y="1144"/>
                  </a:lnTo>
                  <a:lnTo>
                    <a:pt x="526" y="1223"/>
                  </a:lnTo>
                  <a:lnTo>
                    <a:pt x="368" y="1302"/>
                  </a:lnTo>
                  <a:lnTo>
                    <a:pt x="237" y="1381"/>
                  </a:lnTo>
                  <a:lnTo>
                    <a:pt x="131" y="1473"/>
                  </a:lnTo>
                  <a:lnTo>
                    <a:pt x="66" y="1565"/>
                  </a:lnTo>
                  <a:lnTo>
                    <a:pt x="13" y="1644"/>
                  </a:lnTo>
                  <a:lnTo>
                    <a:pt x="0" y="1736"/>
                  </a:lnTo>
                  <a:lnTo>
                    <a:pt x="0" y="1736"/>
                  </a:lnTo>
                  <a:lnTo>
                    <a:pt x="13" y="1828"/>
                  </a:lnTo>
                  <a:lnTo>
                    <a:pt x="66" y="1920"/>
                  </a:lnTo>
                  <a:lnTo>
                    <a:pt x="131" y="1999"/>
                  </a:lnTo>
                  <a:lnTo>
                    <a:pt x="237" y="2091"/>
                  </a:lnTo>
                  <a:lnTo>
                    <a:pt x="368" y="2170"/>
                  </a:lnTo>
                  <a:lnTo>
                    <a:pt x="526" y="2249"/>
                  </a:lnTo>
                  <a:lnTo>
                    <a:pt x="710" y="2341"/>
                  </a:lnTo>
                  <a:lnTo>
                    <a:pt x="907" y="2420"/>
                  </a:lnTo>
                  <a:lnTo>
                    <a:pt x="1144" y="2499"/>
                  </a:lnTo>
                  <a:lnTo>
                    <a:pt x="1394" y="2564"/>
                  </a:lnTo>
                  <a:lnTo>
                    <a:pt x="1972" y="2709"/>
                  </a:lnTo>
                  <a:lnTo>
                    <a:pt x="2643" y="2840"/>
                  </a:lnTo>
                  <a:lnTo>
                    <a:pt x="3392" y="2972"/>
                  </a:lnTo>
                  <a:lnTo>
                    <a:pt x="4207" y="3077"/>
                  </a:lnTo>
                  <a:lnTo>
                    <a:pt x="5101" y="3182"/>
                  </a:lnTo>
                  <a:lnTo>
                    <a:pt x="6048" y="3274"/>
                  </a:lnTo>
                  <a:lnTo>
                    <a:pt x="7060" y="3340"/>
                  </a:lnTo>
                  <a:lnTo>
                    <a:pt x="8112" y="3406"/>
                  </a:lnTo>
                  <a:lnTo>
                    <a:pt x="9217" y="3445"/>
                  </a:lnTo>
                  <a:lnTo>
                    <a:pt x="10374" y="3471"/>
                  </a:lnTo>
                  <a:lnTo>
                    <a:pt x="11544" y="3485"/>
                  </a:lnTo>
                  <a:lnTo>
                    <a:pt x="11544" y="3485"/>
                  </a:lnTo>
                  <a:lnTo>
                    <a:pt x="12727" y="3471"/>
                  </a:lnTo>
                  <a:lnTo>
                    <a:pt x="13871" y="3445"/>
                  </a:lnTo>
                  <a:lnTo>
                    <a:pt x="14989" y="3406"/>
                  </a:lnTo>
                  <a:lnTo>
                    <a:pt x="16040" y="3340"/>
                  </a:lnTo>
                  <a:lnTo>
                    <a:pt x="17053" y="3274"/>
                  </a:lnTo>
                  <a:lnTo>
                    <a:pt x="17999" y="3182"/>
                  </a:lnTo>
                  <a:lnTo>
                    <a:pt x="18893" y="3077"/>
                  </a:lnTo>
                  <a:lnTo>
                    <a:pt x="19709" y="2972"/>
                  </a:lnTo>
                  <a:lnTo>
                    <a:pt x="20458" y="2840"/>
                  </a:lnTo>
                  <a:lnTo>
                    <a:pt x="21129" y="2709"/>
                  </a:lnTo>
                  <a:lnTo>
                    <a:pt x="21707" y="2564"/>
                  </a:lnTo>
                  <a:lnTo>
                    <a:pt x="21957" y="2499"/>
                  </a:lnTo>
                  <a:lnTo>
                    <a:pt x="22194" y="2420"/>
                  </a:lnTo>
                  <a:lnTo>
                    <a:pt x="22391" y="2341"/>
                  </a:lnTo>
                  <a:lnTo>
                    <a:pt x="22575" y="2249"/>
                  </a:lnTo>
                  <a:lnTo>
                    <a:pt x="22733" y="2170"/>
                  </a:lnTo>
                  <a:lnTo>
                    <a:pt x="22864" y="2091"/>
                  </a:lnTo>
                  <a:lnTo>
                    <a:pt x="22956" y="1999"/>
                  </a:lnTo>
                  <a:lnTo>
                    <a:pt x="23035" y="1920"/>
                  </a:lnTo>
                  <a:lnTo>
                    <a:pt x="23074" y="1828"/>
                  </a:lnTo>
                  <a:lnTo>
                    <a:pt x="23101" y="1736"/>
                  </a:lnTo>
                  <a:lnTo>
                    <a:pt x="23101" y="1736"/>
                  </a:lnTo>
                  <a:lnTo>
                    <a:pt x="23074" y="1644"/>
                  </a:lnTo>
                  <a:lnTo>
                    <a:pt x="23035" y="1565"/>
                  </a:lnTo>
                  <a:lnTo>
                    <a:pt x="22956" y="1473"/>
                  </a:lnTo>
                  <a:lnTo>
                    <a:pt x="22864" y="1381"/>
                  </a:lnTo>
                  <a:lnTo>
                    <a:pt x="22733" y="1302"/>
                  </a:lnTo>
                  <a:lnTo>
                    <a:pt x="22575" y="1223"/>
                  </a:lnTo>
                  <a:lnTo>
                    <a:pt x="22391" y="1144"/>
                  </a:lnTo>
                  <a:lnTo>
                    <a:pt x="22194" y="1065"/>
                  </a:lnTo>
                  <a:lnTo>
                    <a:pt x="21957" y="987"/>
                  </a:lnTo>
                  <a:lnTo>
                    <a:pt x="21707" y="908"/>
                  </a:lnTo>
                  <a:lnTo>
                    <a:pt x="21129" y="763"/>
                  </a:lnTo>
                  <a:lnTo>
                    <a:pt x="20458" y="632"/>
                  </a:lnTo>
                  <a:lnTo>
                    <a:pt x="19709" y="500"/>
                  </a:lnTo>
                  <a:lnTo>
                    <a:pt x="18893" y="395"/>
                  </a:lnTo>
                  <a:lnTo>
                    <a:pt x="17999" y="290"/>
                  </a:lnTo>
                  <a:lnTo>
                    <a:pt x="17053" y="211"/>
                  </a:lnTo>
                  <a:lnTo>
                    <a:pt x="16040" y="132"/>
                  </a:lnTo>
                  <a:lnTo>
                    <a:pt x="14989" y="79"/>
                  </a:lnTo>
                  <a:lnTo>
                    <a:pt x="13871" y="27"/>
                  </a:lnTo>
                  <a:lnTo>
                    <a:pt x="12727" y="0"/>
                  </a:lnTo>
                  <a:lnTo>
                    <a:pt x="115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150;p29"/>
          <p:cNvGrpSpPr/>
          <p:nvPr/>
        </p:nvGrpSpPr>
        <p:grpSpPr>
          <a:xfrm>
            <a:off x="546525" y="4005206"/>
            <a:ext cx="577525" cy="629150"/>
            <a:chOff x="1575575" y="2525925"/>
            <a:chExt cx="577525" cy="629150"/>
          </a:xfrm>
        </p:grpSpPr>
        <p:sp>
          <p:nvSpPr>
            <p:cNvPr id="1151" name="Google Shape;1151;p29"/>
            <p:cNvSpPr/>
            <p:nvPr/>
          </p:nvSpPr>
          <p:spPr>
            <a:xfrm>
              <a:off x="1575575" y="3067925"/>
              <a:ext cx="577525" cy="87150"/>
            </a:xfrm>
            <a:custGeom>
              <a:avLst/>
              <a:gdLst/>
              <a:ahLst/>
              <a:cxnLst/>
              <a:rect l="l" t="t" r="r" b="b"/>
              <a:pathLst>
                <a:path w="23101" h="3486" extrusionOk="0">
                  <a:moveTo>
                    <a:pt x="11544" y="1"/>
                  </a:moveTo>
                  <a:lnTo>
                    <a:pt x="10374" y="14"/>
                  </a:lnTo>
                  <a:lnTo>
                    <a:pt x="9217" y="40"/>
                  </a:lnTo>
                  <a:lnTo>
                    <a:pt x="8112" y="80"/>
                  </a:lnTo>
                  <a:lnTo>
                    <a:pt x="7060" y="146"/>
                  </a:lnTo>
                  <a:lnTo>
                    <a:pt x="6048" y="211"/>
                  </a:lnTo>
                  <a:lnTo>
                    <a:pt x="5101" y="303"/>
                  </a:lnTo>
                  <a:lnTo>
                    <a:pt x="4207" y="409"/>
                  </a:lnTo>
                  <a:lnTo>
                    <a:pt x="3392" y="514"/>
                  </a:lnTo>
                  <a:lnTo>
                    <a:pt x="2643" y="645"/>
                  </a:lnTo>
                  <a:lnTo>
                    <a:pt x="1972" y="777"/>
                  </a:lnTo>
                  <a:lnTo>
                    <a:pt x="1394" y="921"/>
                  </a:lnTo>
                  <a:lnTo>
                    <a:pt x="1144" y="987"/>
                  </a:lnTo>
                  <a:lnTo>
                    <a:pt x="907" y="1066"/>
                  </a:lnTo>
                  <a:lnTo>
                    <a:pt x="710" y="1145"/>
                  </a:lnTo>
                  <a:lnTo>
                    <a:pt x="526" y="1224"/>
                  </a:lnTo>
                  <a:lnTo>
                    <a:pt x="368" y="1316"/>
                  </a:lnTo>
                  <a:lnTo>
                    <a:pt x="237" y="1395"/>
                  </a:lnTo>
                  <a:lnTo>
                    <a:pt x="131" y="1487"/>
                  </a:lnTo>
                  <a:lnTo>
                    <a:pt x="66" y="1566"/>
                  </a:lnTo>
                  <a:lnTo>
                    <a:pt x="13" y="1658"/>
                  </a:lnTo>
                  <a:lnTo>
                    <a:pt x="0" y="1750"/>
                  </a:lnTo>
                  <a:lnTo>
                    <a:pt x="13" y="1842"/>
                  </a:lnTo>
                  <a:lnTo>
                    <a:pt x="66" y="1921"/>
                  </a:lnTo>
                  <a:lnTo>
                    <a:pt x="131" y="2013"/>
                  </a:lnTo>
                  <a:lnTo>
                    <a:pt x="237" y="2105"/>
                  </a:lnTo>
                  <a:lnTo>
                    <a:pt x="368" y="2183"/>
                  </a:lnTo>
                  <a:lnTo>
                    <a:pt x="526" y="2262"/>
                  </a:lnTo>
                  <a:lnTo>
                    <a:pt x="710" y="2341"/>
                  </a:lnTo>
                  <a:lnTo>
                    <a:pt x="907" y="2420"/>
                  </a:lnTo>
                  <a:lnTo>
                    <a:pt x="1144" y="2499"/>
                  </a:lnTo>
                  <a:lnTo>
                    <a:pt x="1394" y="2578"/>
                  </a:lnTo>
                  <a:lnTo>
                    <a:pt x="1972" y="2723"/>
                  </a:lnTo>
                  <a:lnTo>
                    <a:pt x="2643" y="2854"/>
                  </a:lnTo>
                  <a:lnTo>
                    <a:pt x="3392" y="2986"/>
                  </a:lnTo>
                  <a:lnTo>
                    <a:pt x="4207" y="3091"/>
                  </a:lnTo>
                  <a:lnTo>
                    <a:pt x="5101" y="3196"/>
                  </a:lnTo>
                  <a:lnTo>
                    <a:pt x="6048" y="3275"/>
                  </a:lnTo>
                  <a:lnTo>
                    <a:pt x="7060" y="3354"/>
                  </a:lnTo>
                  <a:lnTo>
                    <a:pt x="8112" y="3406"/>
                  </a:lnTo>
                  <a:lnTo>
                    <a:pt x="9217" y="3459"/>
                  </a:lnTo>
                  <a:lnTo>
                    <a:pt x="10374" y="3485"/>
                  </a:lnTo>
                  <a:lnTo>
                    <a:pt x="12727" y="3485"/>
                  </a:lnTo>
                  <a:lnTo>
                    <a:pt x="13871" y="3459"/>
                  </a:lnTo>
                  <a:lnTo>
                    <a:pt x="14989" y="3406"/>
                  </a:lnTo>
                  <a:lnTo>
                    <a:pt x="16040" y="3354"/>
                  </a:lnTo>
                  <a:lnTo>
                    <a:pt x="17053" y="3275"/>
                  </a:lnTo>
                  <a:lnTo>
                    <a:pt x="17999" y="3196"/>
                  </a:lnTo>
                  <a:lnTo>
                    <a:pt x="18893" y="3091"/>
                  </a:lnTo>
                  <a:lnTo>
                    <a:pt x="19709" y="2986"/>
                  </a:lnTo>
                  <a:lnTo>
                    <a:pt x="20458" y="2854"/>
                  </a:lnTo>
                  <a:lnTo>
                    <a:pt x="21129" y="2723"/>
                  </a:lnTo>
                  <a:lnTo>
                    <a:pt x="21707" y="2578"/>
                  </a:lnTo>
                  <a:lnTo>
                    <a:pt x="21957" y="2499"/>
                  </a:lnTo>
                  <a:lnTo>
                    <a:pt x="22194" y="2420"/>
                  </a:lnTo>
                  <a:lnTo>
                    <a:pt x="22391" y="2341"/>
                  </a:lnTo>
                  <a:lnTo>
                    <a:pt x="22575" y="2262"/>
                  </a:lnTo>
                  <a:lnTo>
                    <a:pt x="22733" y="2183"/>
                  </a:lnTo>
                  <a:lnTo>
                    <a:pt x="22864" y="2105"/>
                  </a:lnTo>
                  <a:lnTo>
                    <a:pt x="22956" y="2013"/>
                  </a:lnTo>
                  <a:lnTo>
                    <a:pt x="23035" y="1921"/>
                  </a:lnTo>
                  <a:lnTo>
                    <a:pt x="23074" y="1842"/>
                  </a:lnTo>
                  <a:lnTo>
                    <a:pt x="23101" y="1750"/>
                  </a:lnTo>
                  <a:lnTo>
                    <a:pt x="23074" y="1658"/>
                  </a:lnTo>
                  <a:lnTo>
                    <a:pt x="23035" y="1566"/>
                  </a:lnTo>
                  <a:lnTo>
                    <a:pt x="22956" y="1487"/>
                  </a:lnTo>
                  <a:lnTo>
                    <a:pt x="22864" y="1395"/>
                  </a:lnTo>
                  <a:lnTo>
                    <a:pt x="22733" y="1316"/>
                  </a:lnTo>
                  <a:lnTo>
                    <a:pt x="22575" y="1224"/>
                  </a:lnTo>
                  <a:lnTo>
                    <a:pt x="22391" y="1145"/>
                  </a:lnTo>
                  <a:lnTo>
                    <a:pt x="22194" y="1066"/>
                  </a:lnTo>
                  <a:lnTo>
                    <a:pt x="21957" y="987"/>
                  </a:lnTo>
                  <a:lnTo>
                    <a:pt x="21707" y="921"/>
                  </a:lnTo>
                  <a:lnTo>
                    <a:pt x="21129" y="777"/>
                  </a:lnTo>
                  <a:lnTo>
                    <a:pt x="20458" y="645"/>
                  </a:lnTo>
                  <a:lnTo>
                    <a:pt x="19709" y="514"/>
                  </a:lnTo>
                  <a:lnTo>
                    <a:pt x="18893" y="409"/>
                  </a:lnTo>
                  <a:lnTo>
                    <a:pt x="17999" y="303"/>
                  </a:lnTo>
                  <a:lnTo>
                    <a:pt x="17053" y="211"/>
                  </a:lnTo>
                  <a:lnTo>
                    <a:pt x="16040" y="146"/>
                  </a:lnTo>
                  <a:lnTo>
                    <a:pt x="14989" y="80"/>
                  </a:lnTo>
                  <a:lnTo>
                    <a:pt x="13871" y="40"/>
                  </a:lnTo>
                  <a:lnTo>
                    <a:pt x="12727" y="14"/>
                  </a:lnTo>
                  <a:lnTo>
                    <a:pt x="11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9"/>
            <p:cNvSpPr/>
            <p:nvPr/>
          </p:nvSpPr>
          <p:spPr>
            <a:xfrm>
              <a:off x="1681400" y="2647525"/>
              <a:ext cx="426025" cy="353700"/>
            </a:xfrm>
            <a:custGeom>
              <a:avLst/>
              <a:gdLst/>
              <a:ahLst/>
              <a:cxnLst/>
              <a:rect l="l" t="t" r="r" b="b"/>
              <a:pathLst>
                <a:path w="17041" h="14148" extrusionOk="0">
                  <a:moveTo>
                    <a:pt x="13122" y="1"/>
                  </a:moveTo>
                  <a:lnTo>
                    <a:pt x="12938" y="14"/>
                  </a:lnTo>
                  <a:lnTo>
                    <a:pt x="12741" y="27"/>
                  </a:lnTo>
                  <a:lnTo>
                    <a:pt x="12557" y="53"/>
                  </a:lnTo>
                  <a:lnTo>
                    <a:pt x="12373" y="80"/>
                  </a:lnTo>
                  <a:lnTo>
                    <a:pt x="12189" y="132"/>
                  </a:lnTo>
                  <a:lnTo>
                    <a:pt x="12005" y="185"/>
                  </a:lnTo>
                  <a:lnTo>
                    <a:pt x="11820" y="238"/>
                  </a:lnTo>
                  <a:lnTo>
                    <a:pt x="11650" y="316"/>
                  </a:lnTo>
                  <a:lnTo>
                    <a:pt x="11466" y="395"/>
                  </a:lnTo>
                  <a:lnTo>
                    <a:pt x="11295" y="487"/>
                  </a:lnTo>
                  <a:lnTo>
                    <a:pt x="11124" y="579"/>
                  </a:lnTo>
                  <a:lnTo>
                    <a:pt x="10953" y="685"/>
                  </a:lnTo>
                  <a:lnTo>
                    <a:pt x="1697" y="7048"/>
                  </a:lnTo>
                  <a:lnTo>
                    <a:pt x="1526" y="7166"/>
                  </a:lnTo>
                  <a:lnTo>
                    <a:pt x="1381" y="7298"/>
                  </a:lnTo>
                  <a:lnTo>
                    <a:pt x="1223" y="7429"/>
                  </a:lnTo>
                  <a:lnTo>
                    <a:pt x="1092" y="7561"/>
                  </a:lnTo>
                  <a:lnTo>
                    <a:pt x="960" y="7706"/>
                  </a:lnTo>
                  <a:lnTo>
                    <a:pt x="842" y="7850"/>
                  </a:lnTo>
                  <a:lnTo>
                    <a:pt x="724" y="8008"/>
                  </a:lnTo>
                  <a:lnTo>
                    <a:pt x="619" y="8166"/>
                  </a:lnTo>
                  <a:lnTo>
                    <a:pt x="513" y="8323"/>
                  </a:lnTo>
                  <a:lnTo>
                    <a:pt x="434" y="8494"/>
                  </a:lnTo>
                  <a:lnTo>
                    <a:pt x="342" y="8665"/>
                  </a:lnTo>
                  <a:lnTo>
                    <a:pt x="277" y="8836"/>
                  </a:lnTo>
                  <a:lnTo>
                    <a:pt x="211" y="9007"/>
                  </a:lnTo>
                  <a:lnTo>
                    <a:pt x="158" y="9191"/>
                  </a:lnTo>
                  <a:lnTo>
                    <a:pt x="106" y="9362"/>
                  </a:lnTo>
                  <a:lnTo>
                    <a:pt x="66" y="9546"/>
                  </a:lnTo>
                  <a:lnTo>
                    <a:pt x="40" y="9730"/>
                  </a:lnTo>
                  <a:lnTo>
                    <a:pt x="14" y="9914"/>
                  </a:lnTo>
                  <a:lnTo>
                    <a:pt x="14" y="10112"/>
                  </a:lnTo>
                  <a:lnTo>
                    <a:pt x="1" y="10296"/>
                  </a:lnTo>
                  <a:lnTo>
                    <a:pt x="14" y="10480"/>
                  </a:lnTo>
                  <a:lnTo>
                    <a:pt x="27" y="10664"/>
                  </a:lnTo>
                  <a:lnTo>
                    <a:pt x="53" y="10861"/>
                  </a:lnTo>
                  <a:lnTo>
                    <a:pt x="79" y="11045"/>
                  </a:lnTo>
                  <a:lnTo>
                    <a:pt x="132" y="11229"/>
                  </a:lnTo>
                  <a:lnTo>
                    <a:pt x="172" y="11413"/>
                  </a:lnTo>
                  <a:lnTo>
                    <a:pt x="237" y="11597"/>
                  </a:lnTo>
                  <a:lnTo>
                    <a:pt x="316" y="11768"/>
                  </a:lnTo>
                  <a:lnTo>
                    <a:pt x="395" y="11952"/>
                  </a:lnTo>
                  <a:lnTo>
                    <a:pt x="474" y="12123"/>
                  </a:lnTo>
                  <a:lnTo>
                    <a:pt x="579" y="12294"/>
                  </a:lnTo>
                  <a:lnTo>
                    <a:pt x="684" y="12465"/>
                  </a:lnTo>
                  <a:lnTo>
                    <a:pt x="803" y="12623"/>
                  </a:lnTo>
                  <a:lnTo>
                    <a:pt x="934" y="12781"/>
                  </a:lnTo>
                  <a:lnTo>
                    <a:pt x="1066" y="12925"/>
                  </a:lnTo>
                  <a:lnTo>
                    <a:pt x="1197" y="13057"/>
                  </a:lnTo>
                  <a:lnTo>
                    <a:pt x="1342" y="13188"/>
                  </a:lnTo>
                  <a:lnTo>
                    <a:pt x="1486" y="13320"/>
                  </a:lnTo>
                  <a:lnTo>
                    <a:pt x="1644" y="13425"/>
                  </a:lnTo>
                  <a:lnTo>
                    <a:pt x="1802" y="13530"/>
                  </a:lnTo>
                  <a:lnTo>
                    <a:pt x="1960" y="13635"/>
                  </a:lnTo>
                  <a:lnTo>
                    <a:pt x="2131" y="13727"/>
                  </a:lnTo>
                  <a:lnTo>
                    <a:pt x="2288" y="13806"/>
                  </a:lnTo>
                  <a:lnTo>
                    <a:pt x="2472" y="13872"/>
                  </a:lnTo>
                  <a:lnTo>
                    <a:pt x="2643" y="13938"/>
                  </a:lnTo>
                  <a:lnTo>
                    <a:pt x="2827" y="14003"/>
                  </a:lnTo>
                  <a:lnTo>
                    <a:pt x="2998" y="14043"/>
                  </a:lnTo>
                  <a:lnTo>
                    <a:pt x="3182" y="14082"/>
                  </a:lnTo>
                  <a:lnTo>
                    <a:pt x="3366" y="14109"/>
                  </a:lnTo>
                  <a:lnTo>
                    <a:pt x="3551" y="14135"/>
                  </a:lnTo>
                  <a:lnTo>
                    <a:pt x="3748" y="14148"/>
                  </a:lnTo>
                  <a:lnTo>
                    <a:pt x="4116" y="14148"/>
                  </a:lnTo>
                  <a:lnTo>
                    <a:pt x="4300" y="14122"/>
                  </a:lnTo>
                  <a:lnTo>
                    <a:pt x="4484" y="14109"/>
                  </a:lnTo>
                  <a:lnTo>
                    <a:pt x="4681" y="14069"/>
                  </a:lnTo>
                  <a:lnTo>
                    <a:pt x="4865" y="14030"/>
                  </a:lnTo>
                  <a:lnTo>
                    <a:pt x="5049" y="13977"/>
                  </a:lnTo>
                  <a:lnTo>
                    <a:pt x="5220" y="13911"/>
                  </a:lnTo>
                  <a:lnTo>
                    <a:pt x="5404" y="13846"/>
                  </a:lnTo>
                  <a:lnTo>
                    <a:pt x="5588" y="13767"/>
                  </a:lnTo>
                  <a:lnTo>
                    <a:pt x="5759" y="13675"/>
                  </a:lnTo>
                  <a:lnTo>
                    <a:pt x="5930" y="13569"/>
                  </a:lnTo>
                  <a:lnTo>
                    <a:pt x="6101" y="13464"/>
                  </a:lnTo>
                  <a:lnTo>
                    <a:pt x="15357" y="7101"/>
                  </a:lnTo>
                  <a:lnTo>
                    <a:pt x="15515" y="6982"/>
                  </a:lnTo>
                  <a:lnTo>
                    <a:pt x="15673" y="6864"/>
                  </a:lnTo>
                  <a:lnTo>
                    <a:pt x="15817" y="6733"/>
                  </a:lnTo>
                  <a:lnTo>
                    <a:pt x="15962" y="6588"/>
                  </a:lnTo>
                  <a:lnTo>
                    <a:pt x="16094" y="6456"/>
                  </a:lnTo>
                  <a:lnTo>
                    <a:pt x="16212" y="6299"/>
                  </a:lnTo>
                  <a:lnTo>
                    <a:pt x="16330" y="6154"/>
                  </a:lnTo>
                  <a:lnTo>
                    <a:pt x="16435" y="5996"/>
                  </a:lnTo>
                  <a:lnTo>
                    <a:pt x="16527" y="5825"/>
                  </a:lnTo>
                  <a:lnTo>
                    <a:pt x="16619" y="5668"/>
                  </a:lnTo>
                  <a:lnTo>
                    <a:pt x="16698" y="5497"/>
                  </a:lnTo>
                  <a:lnTo>
                    <a:pt x="16777" y="5326"/>
                  </a:lnTo>
                  <a:lnTo>
                    <a:pt x="16843" y="5142"/>
                  </a:lnTo>
                  <a:lnTo>
                    <a:pt x="16896" y="4971"/>
                  </a:lnTo>
                  <a:lnTo>
                    <a:pt x="16935" y="4787"/>
                  </a:lnTo>
                  <a:lnTo>
                    <a:pt x="16974" y="4603"/>
                  </a:lnTo>
                  <a:lnTo>
                    <a:pt x="17014" y="4419"/>
                  </a:lnTo>
                  <a:lnTo>
                    <a:pt x="17027" y="4234"/>
                  </a:lnTo>
                  <a:lnTo>
                    <a:pt x="17040" y="4050"/>
                  </a:lnTo>
                  <a:lnTo>
                    <a:pt x="17040" y="3866"/>
                  </a:lnTo>
                  <a:lnTo>
                    <a:pt x="17040" y="3669"/>
                  </a:lnTo>
                  <a:lnTo>
                    <a:pt x="17027" y="3485"/>
                  </a:lnTo>
                  <a:lnTo>
                    <a:pt x="17001" y="3301"/>
                  </a:lnTo>
                  <a:lnTo>
                    <a:pt x="16961" y="3117"/>
                  </a:lnTo>
                  <a:lnTo>
                    <a:pt x="16922" y="2933"/>
                  </a:lnTo>
                  <a:lnTo>
                    <a:pt x="16869" y="2749"/>
                  </a:lnTo>
                  <a:lnTo>
                    <a:pt x="16817" y="2565"/>
                  </a:lnTo>
                  <a:lnTo>
                    <a:pt x="16738" y="2381"/>
                  </a:lnTo>
                  <a:lnTo>
                    <a:pt x="16659" y="2210"/>
                  </a:lnTo>
                  <a:lnTo>
                    <a:pt x="16567" y="2039"/>
                  </a:lnTo>
                  <a:lnTo>
                    <a:pt x="16475" y="1855"/>
                  </a:lnTo>
                  <a:lnTo>
                    <a:pt x="16356" y="1697"/>
                  </a:lnTo>
                  <a:lnTo>
                    <a:pt x="16238" y="1526"/>
                  </a:lnTo>
                  <a:lnTo>
                    <a:pt x="16120" y="1381"/>
                  </a:lnTo>
                  <a:lnTo>
                    <a:pt x="15988" y="1237"/>
                  </a:lnTo>
                  <a:lnTo>
                    <a:pt x="15857" y="1092"/>
                  </a:lnTo>
                  <a:lnTo>
                    <a:pt x="15712" y="961"/>
                  </a:lnTo>
                  <a:lnTo>
                    <a:pt x="15568" y="842"/>
                  </a:lnTo>
                  <a:lnTo>
                    <a:pt x="15410" y="724"/>
                  </a:lnTo>
                  <a:lnTo>
                    <a:pt x="15252" y="619"/>
                  </a:lnTo>
                  <a:lnTo>
                    <a:pt x="15094" y="527"/>
                  </a:lnTo>
                  <a:lnTo>
                    <a:pt x="14923" y="435"/>
                  </a:lnTo>
                  <a:lnTo>
                    <a:pt x="14752" y="356"/>
                  </a:lnTo>
                  <a:lnTo>
                    <a:pt x="14582" y="277"/>
                  </a:lnTo>
                  <a:lnTo>
                    <a:pt x="14411" y="211"/>
                  </a:lnTo>
                  <a:lnTo>
                    <a:pt x="14227" y="159"/>
                  </a:lnTo>
                  <a:lnTo>
                    <a:pt x="14042" y="106"/>
                  </a:lnTo>
                  <a:lnTo>
                    <a:pt x="13858" y="67"/>
                  </a:lnTo>
                  <a:lnTo>
                    <a:pt x="13674" y="40"/>
                  </a:lnTo>
                  <a:lnTo>
                    <a:pt x="13490" y="27"/>
                  </a:lnTo>
                  <a:lnTo>
                    <a:pt x="13306" y="14"/>
                  </a:lnTo>
                  <a:lnTo>
                    <a:pt x="131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9"/>
            <p:cNvSpPr/>
            <p:nvPr/>
          </p:nvSpPr>
          <p:spPr>
            <a:xfrm>
              <a:off x="1839500" y="2647525"/>
              <a:ext cx="267925" cy="257075"/>
            </a:xfrm>
            <a:custGeom>
              <a:avLst/>
              <a:gdLst/>
              <a:ahLst/>
              <a:cxnLst/>
              <a:rect l="l" t="t" r="r" b="b"/>
              <a:pathLst>
                <a:path w="10717" h="10283" extrusionOk="0">
                  <a:moveTo>
                    <a:pt x="6798" y="1"/>
                  </a:moveTo>
                  <a:lnTo>
                    <a:pt x="6614" y="14"/>
                  </a:lnTo>
                  <a:lnTo>
                    <a:pt x="6417" y="27"/>
                  </a:lnTo>
                  <a:lnTo>
                    <a:pt x="6233" y="53"/>
                  </a:lnTo>
                  <a:lnTo>
                    <a:pt x="6049" y="80"/>
                  </a:lnTo>
                  <a:lnTo>
                    <a:pt x="5865" y="132"/>
                  </a:lnTo>
                  <a:lnTo>
                    <a:pt x="5681" y="185"/>
                  </a:lnTo>
                  <a:lnTo>
                    <a:pt x="5496" y="238"/>
                  </a:lnTo>
                  <a:lnTo>
                    <a:pt x="5326" y="316"/>
                  </a:lnTo>
                  <a:lnTo>
                    <a:pt x="5142" y="395"/>
                  </a:lnTo>
                  <a:lnTo>
                    <a:pt x="4971" y="487"/>
                  </a:lnTo>
                  <a:lnTo>
                    <a:pt x="4800" y="579"/>
                  </a:lnTo>
                  <a:lnTo>
                    <a:pt x="4629" y="685"/>
                  </a:lnTo>
                  <a:lnTo>
                    <a:pt x="1" y="3866"/>
                  </a:lnTo>
                  <a:lnTo>
                    <a:pt x="4405" y="10282"/>
                  </a:lnTo>
                  <a:lnTo>
                    <a:pt x="9033" y="7101"/>
                  </a:lnTo>
                  <a:lnTo>
                    <a:pt x="9191" y="6982"/>
                  </a:lnTo>
                  <a:lnTo>
                    <a:pt x="9349" y="6864"/>
                  </a:lnTo>
                  <a:lnTo>
                    <a:pt x="9493" y="6733"/>
                  </a:lnTo>
                  <a:lnTo>
                    <a:pt x="9638" y="6588"/>
                  </a:lnTo>
                  <a:lnTo>
                    <a:pt x="9770" y="6456"/>
                  </a:lnTo>
                  <a:lnTo>
                    <a:pt x="9888" y="6299"/>
                  </a:lnTo>
                  <a:lnTo>
                    <a:pt x="10006" y="6154"/>
                  </a:lnTo>
                  <a:lnTo>
                    <a:pt x="10111" y="5996"/>
                  </a:lnTo>
                  <a:lnTo>
                    <a:pt x="10203" y="5825"/>
                  </a:lnTo>
                  <a:lnTo>
                    <a:pt x="10295" y="5668"/>
                  </a:lnTo>
                  <a:lnTo>
                    <a:pt x="10374" y="5497"/>
                  </a:lnTo>
                  <a:lnTo>
                    <a:pt x="10453" y="5326"/>
                  </a:lnTo>
                  <a:lnTo>
                    <a:pt x="10519" y="5142"/>
                  </a:lnTo>
                  <a:lnTo>
                    <a:pt x="10572" y="4971"/>
                  </a:lnTo>
                  <a:lnTo>
                    <a:pt x="10611" y="4787"/>
                  </a:lnTo>
                  <a:lnTo>
                    <a:pt x="10650" y="4603"/>
                  </a:lnTo>
                  <a:lnTo>
                    <a:pt x="10690" y="4419"/>
                  </a:lnTo>
                  <a:lnTo>
                    <a:pt x="10703" y="4234"/>
                  </a:lnTo>
                  <a:lnTo>
                    <a:pt x="10716" y="4050"/>
                  </a:lnTo>
                  <a:lnTo>
                    <a:pt x="10716" y="3866"/>
                  </a:lnTo>
                  <a:lnTo>
                    <a:pt x="10716" y="3669"/>
                  </a:lnTo>
                  <a:lnTo>
                    <a:pt x="10703" y="3485"/>
                  </a:lnTo>
                  <a:lnTo>
                    <a:pt x="10677" y="3301"/>
                  </a:lnTo>
                  <a:lnTo>
                    <a:pt x="10637" y="3117"/>
                  </a:lnTo>
                  <a:lnTo>
                    <a:pt x="10598" y="2933"/>
                  </a:lnTo>
                  <a:lnTo>
                    <a:pt x="10545" y="2749"/>
                  </a:lnTo>
                  <a:lnTo>
                    <a:pt x="10493" y="2565"/>
                  </a:lnTo>
                  <a:lnTo>
                    <a:pt x="10414" y="2381"/>
                  </a:lnTo>
                  <a:lnTo>
                    <a:pt x="10335" y="2210"/>
                  </a:lnTo>
                  <a:lnTo>
                    <a:pt x="10243" y="2039"/>
                  </a:lnTo>
                  <a:lnTo>
                    <a:pt x="10151" y="1855"/>
                  </a:lnTo>
                  <a:lnTo>
                    <a:pt x="10032" y="1697"/>
                  </a:lnTo>
                  <a:lnTo>
                    <a:pt x="9914" y="1526"/>
                  </a:lnTo>
                  <a:lnTo>
                    <a:pt x="9796" y="1381"/>
                  </a:lnTo>
                  <a:lnTo>
                    <a:pt x="9664" y="1237"/>
                  </a:lnTo>
                  <a:lnTo>
                    <a:pt x="9533" y="1092"/>
                  </a:lnTo>
                  <a:lnTo>
                    <a:pt x="9388" y="961"/>
                  </a:lnTo>
                  <a:lnTo>
                    <a:pt x="9244" y="842"/>
                  </a:lnTo>
                  <a:lnTo>
                    <a:pt x="9086" y="724"/>
                  </a:lnTo>
                  <a:lnTo>
                    <a:pt x="8928" y="619"/>
                  </a:lnTo>
                  <a:lnTo>
                    <a:pt x="8770" y="527"/>
                  </a:lnTo>
                  <a:lnTo>
                    <a:pt x="8599" y="435"/>
                  </a:lnTo>
                  <a:lnTo>
                    <a:pt x="8428" y="356"/>
                  </a:lnTo>
                  <a:lnTo>
                    <a:pt x="8258" y="277"/>
                  </a:lnTo>
                  <a:lnTo>
                    <a:pt x="8087" y="211"/>
                  </a:lnTo>
                  <a:lnTo>
                    <a:pt x="7903" y="159"/>
                  </a:lnTo>
                  <a:lnTo>
                    <a:pt x="7718" y="106"/>
                  </a:lnTo>
                  <a:lnTo>
                    <a:pt x="7534" y="67"/>
                  </a:lnTo>
                  <a:lnTo>
                    <a:pt x="7350" y="40"/>
                  </a:lnTo>
                  <a:lnTo>
                    <a:pt x="7166" y="27"/>
                  </a:lnTo>
                  <a:lnTo>
                    <a:pt x="6982" y="14"/>
                  </a:lnTo>
                  <a:lnTo>
                    <a:pt x="6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9"/>
            <p:cNvSpPr/>
            <p:nvPr/>
          </p:nvSpPr>
          <p:spPr>
            <a:xfrm>
              <a:off x="1621250" y="2525925"/>
              <a:ext cx="194275" cy="475300"/>
            </a:xfrm>
            <a:custGeom>
              <a:avLst/>
              <a:gdLst/>
              <a:ahLst/>
              <a:cxnLst/>
              <a:rect l="l" t="t" r="r" b="b"/>
              <a:pathLst>
                <a:path w="7771" h="19012" extrusionOk="0">
                  <a:moveTo>
                    <a:pt x="3682" y="0"/>
                  </a:moveTo>
                  <a:lnTo>
                    <a:pt x="3485" y="13"/>
                  </a:lnTo>
                  <a:lnTo>
                    <a:pt x="3288" y="40"/>
                  </a:lnTo>
                  <a:lnTo>
                    <a:pt x="3103" y="79"/>
                  </a:lnTo>
                  <a:lnTo>
                    <a:pt x="2906" y="119"/>
                  </a:lnTo>
                  <a:lnTo>
                    <a:pt x="2722" y="171"/>
                  </a:lnTo>
                  <a:lnTo>
                    <a:pt x="2551" y="237"/>
                  </a:lnTo>
                  <a:lnTo>
                    <a:pt x="2367" y="303"/>
                  </a:lnTo>
                  <a:lnTo>
                    <a:pt x="2196" y="381"/>
                  </a:lnTo>
                  <a:lnTo>
                    <a:pt x="2025" y="460"/>
                  </a:lnTo>
                  <a:lnTo>
                    <a:pt x="1868" y="566"/>
                  </a:lnTo>
                  <a:lnTo>
                    <a:pt x="1710" y="658"/>
                  </a:lnTo>
                  <a:lnTo>
                    <a:pt x="1552" y="776"/>
                  </a:lnTo>
                  <a:lnTo>
                    <a:pt x="1407" y="881"/>
                  </a:lnTo>
                  <a:lnTo>
                    <a:pt x="1263" y="1013"/>
                  </a:lnTo>
                  <a:lnTo>
                    <a:pt x="1131" y="1131"/>
                  </a:lnTo>
                  <a:lnTo>
                    <a:pt x="1000" y="1276"/>
                  </a:lnTo>
                  <a:lnTo>
                    <a:pt x="881" y="1407"/>
                  </a:lnTo>
                  <a:lnTo>
                    <a:pt x="763" y="1565"/>
                  </a:lnTo>
                  <a:lnTo>
                    <a:pt x="658" y="1709"/>
                  </a:lnTo>
                  <a:lnTo>
                    <a:pt x="553" y="1867"/>
                  </a:lnTo>
                  <a:lnTo>
                    <a:pt x="461" y="2038"/>
                  </a:lnTo>
                  <a:lnTo>
                    <a:pt x="382" y="2196"/>
                  </a:lnTo>
                  <a:lnTo>
                    <a:pt x="303" y="2367"/>
                  </a:lnTo>
                  <a:lnTo>
                    <a:pt x="237" y="2551"/>
                  </a:lnTo>
                  <a:lnTo>
                    <a:pt x="171" y="2735"/>
                  </a:lnTo>
                  <a:lnTo>
                    <a:pt x="119" y="2919"/>
                  </a:lnTo>
                  <a:lnTo>
                    <a:pt x="79" y="3103"/>
                  </a:lnTo>
                  <a:lnTo>
                    <a:pt x="40" y="3300"/>
                  </a:lnTo>
                  <a:lnTo>
                    <a:pt x="14" y="3484"/>
                  </a:lnTo>
                  <a:lnTo>
                    <a:pt x="1" y="3682"/>
                  </a:lnTo>
                  <a:lnTo>
                    <a:pt x="1" y="3892"/>
                  </a:lnTo>
                  <a:lnTo>
                    <a:pt x="1" y="15120"/>
                  </a:lnTo>
                  <a:lnTo>
                    <a:pt x="1" y="15317"/>
                  </a:lnTo>
                  <a:lnTo>
                    <a:pt x="14" y="15515"/>
                  </a:lnTo>
                  <a:lnTo>
                    <a:pt x="40" y="15712"/>
                  </a:lnTo>
                  <a:lnTo>
                    <a:pt x="79" y="15909"/>
                  </a:lnTo>
                  <a:lnTo>
                    <a:pt x="119" y="16093"/>
                  </a:lnTo>
                  <a:lnTo>
                    <a:pt x="171" y="16277"/>
                  </a:lnTo>
                  <a:lnTo>
                    <a:pt x="237" y="16461"/>
                  </a:lnTo>
                  <a:lnTo>
                    <a:pt x="303" y="16632"/>
                  </a:lnTo>
                  <a:lnTo>
                    <a:pt x="382" y="16803"/>
                  </a:lnTo>
                  <a:lnTo>
                    <a:pt x="461" y="16974"/>
                  </a:lnTo>
                  <a:lnTo>
                    <a:pt x="553" y="17145"/>
                  </a:lnTo>
                  <a:lnTo>
                    <a:pt x="658" y="17303"/>
                  </a:lnTo>
                  <a:lnTo>
                    <a:pt x="763" y="17447"/>
                  </a:lnTo>
                  <a:lnTo>
                    <a:pt x="881" y="17592"/>
                  </a:lnTo>
                  <a:lnTo>
                    <a:pt x="1000" y="17737"/>
                  </a:lnTo>
                  <a:lnTo>
                    <a:pt x="1131" y="17868"/>
                  </a:lnTo>
                  <a:lnTo>
                    <a:pt x="1263" y="18000"/>
                  </a:lnTo>
                  <a:lnTo>
                    <a:pt x="1407" y="18118"/>
                  </a:lnTo>
                  <a:lnTo>
                    <a:pt x="1552" y="18236"/>
                  </a:lnTo>
                  <a:lnTo>
                    <a:pt x="1710" y="18355"/>
                  </a:lnTo>
                  <a:lnTo>
                    <a:pt x="1868" y="18447"/>
                  </a:lnTo>
                  <a:lnTo>
                    <a:pt x="2025" y="18539"/>
                  </a:lnTo>
                  <a:lnTo>
                    <a:pt x="2196" y="18631"/>
                  </a:lnTo>
                  <a:lnTo>
                    <a:pt x="2367" y="18710"/>
                  </a:lnTo>
                  <a:lnTo>
                    <a:pt x="2551" y="18775"/>
                  </a:lnTo>
                  <a:lnTo>
                    <a:pt x="2722" y="18841"/>
                  </a:lnTo>
                  <a:lnTo>
                    <a:pt x="2906" y="18894"/>
                  </a:lnTo>
                  <a:lnTo>
                    <a:pt x="3103" y="18933"/>
                  </a:lnTo>
                  <a:lnTo>
                    <a:pt x="3288" y="18973"/>
                  </a:lnTo>
                  <a:lnTo>
                    <a:pt x="3485" y="18999"/>
                  </a:lnTo>
                  <a:lnTo>
                    <a:pt x="3682" y="19012"/>
                  </a:lnTo>
                  <a:lnTo>
                    <a:pt x="4090" y="19012"/>
                  </a:lnTo>
                  <a:lnTo>
                    <a:pt x="4287" y="18999"/>
                  </a:lnTo>
                  <a:lnTo>
                    <a:pt x="4471" y="18973"/>
                  </a:lnTo>
                  <a:lnTo>
                    <a:pt x="4668" y="18933"/>
                  </a:lnTo>
                  <a:lnTo>
                    <a:pt x="4852" y="18894"/>
                  </a:lnTo>
                  <a:lnTo>
                    <a:pt x="5036" y="18841"/>
                  </a:lnTo>
                  <a:lnTo>
                    <a:pt x="5220" y="18775"/>
                  </a:lnTo>
                  <a:lnTo>
                    <a:pt x="5404" y="18710"/>
                  </a:lnTo>
                  <a:lnTo>
                    <a:pt x="5575" y="18631"/>
                  </a:lnTo>
                  <a:lnTo>
                    <a:pt x="5733" y="18539"/>
                  </a:lnTo>
                  <a:lnTo>
                    <a:pt x="5904" y="18447"/>
                  </a:lnTo>
                  <a:lnTo>
                    <a:pt x="6062" y="18355"/>
                  </a:lnTo>
                  <a:lnTo>
                    <a:pt x="6206" y="18236"/>
                  </a:lnTo>
                  <a:lnTo>
                    <a:pt x="6364" y="18118"/>
                  </a:lnTo>
                  <a:lnTo>
                    <a:pt x="6496" y="18000"/>
                  </a:lnTo>
                  <a:lnTo>
                    <a:pt x="6640" y="17868"/>
                  </a:lnTo>
                  <a:lnTo>
                    <a:pt x="6759" y="17737"/>
                  </a:lnTo>
                  <a:lnTo>
                    <a:pt x="6890" y="17592"/>
                  </a:lnTo>
                  <a:lnTo>
                    <a:pt x="6995" y="17447"/>
                  </a:lnTo>
                  <a:lnTo>
                    <a:pt x="7114" y="17303"/>
                  </a:lnTo>
                  <a:lnTo>
                    <a:pt x="7206" y="17145"/>
                  </a:lnTo>
                  <a:lnTo>
                    <a:pt x="7298" y="16974"/>
                  </a:lnTo>
                  <a:lnTo>
                    <a:pt x="7390" y="16803"/>
                  </a:lnTo>
                  <a:lnTo>
                    <a:pt x="7469" y="16632"/>
                  </a:lnTo>
                  <a:lnTo>
                    <a:pt x="7534" y="16461"/>
                  </a:lnTo>
                  <a:lnTo>
                    <a:pt x="7600" y="16277"/>
                  </a:lnTo>
                  <a:lnTo>
                    <a:pt x="7653" y="16093"/>
                  </a:lnTo>
                  <a:lnTo>
                    <a:pt x="7692" y="15909"/>
                  </a:lnTo>
                  <a:lnTo>
                    <a:pt x="7731" y="15712"/>
                  </a:lnTo>
                  <a:lnTo>
                    <a:pt x="7758" y="15515"/>
                  </a:lnTo>
                  <a:lnTo>
                    <a:pt x="7771" y="15317"/>
                  </a:lnTo>
                  <a:lnTo>
                    <a:pt x="7771" y="15120"/>
                  </a:lnTo>
                  <a:lnTo>
                    <a:pt x="7771" y="3892"/>
                  </a:lnTo>
                  <a:lnTo>
                    <a:pt x="7771" y="3682"/>
                  </a:lnTo>
                  <a:lnTo>
                    <a:pt x="7758" y="3484"/>
                  </a:lnTo>
                  <a:lnTo>
                    <a:pt x="7731" y="3300"/>
                  </a:lnTo>
                  <a:lnTo>
                    <a:pt x="7692" y="3103"/>
                  </a:lnTo>
                  <a:lnTo>
                    <a:pt x="7653" y="2919"/>
                  </a:lnTo>
                  <a:lnTo>
                    <a:pt x="7600" y="2735"/>
                  </a:lnTo>
                  <a:lnTo>
                    <a:pt x="7534" y="2551"/>
                  </a:lnTo>
                  <a:lnTo>
                    <a:pt x="7469" y="2367"/>
                  </a:lnTo>
                  <a:lnTo>
                    <a:pt x="7390" y="2196"/>
                  </a:lnTo>
                  <a:lnTo>
                    <a:pt x="7298" y="2038"/>
                  </a:lnTo>
                  <a:lnTo>
                    <a:pt x="7206" y="1867"/>
                  </a:lnTo>
                  <a:lnTo>
                    <a:pt x="7114" y="1709"/>
                  </a:lnTo>
                  <a:lnTo>
                    <a:pt x="6995" y="1565"/>
                  </a:lnTo>
                  <a:lnTo>
                    <a:pt x="6890" y="1407"/>
                  </a:lnTo>
                  <a:lnTo>
                    <a:pt x="6759" y="1276"/>
                  </a:lnTo>
                  <a:lnTo>
                    <a:pt x="6640" y="1131"/>
                  </a:lnTo>
                  <a:lnTo>
                    <a:pt x="6496" y="1013"/>
                  </a:lnTo>
                  <a:lnTo>
                    <a:pt x="6364" y="881"/>
                  </a:lnTo>
                  <a:lnTo>
                    <a:pt x="6206" y="776"/>
                  </a:lnTo>
                  <a:lnTo>
                    <a:pt x="6062" y="658"/>
                  </a:lnTo>
                  <a:lnTo>
                    <a:pt x="5904" y="566"/>
                  </a:lnTo>
                  <a:lnTo>
                    <a:pt x="5733" y="460"/>
                  </a:lnTo>
                  <a:lnTo>
                    <a:pt x="5575" y="381"/>
                  </a:lnTo>
                  <a:lnTo>
                    <a:pt x="5404" y="303"/>
                  </a:lnTo>
                  <a:lnTo>
                    <a:pt x="5220" y="237"/>
                  </a:lnTo>
                  <a:lnTo>
                    <a:pt x="5036" y="171"/>
                  </a:lnTo>
                  <a:lnTo>
                    <a:pt x="4852" y="119"/>
                  </a:lnTo>
                  <a:lnTo>
                    <a:pt x="4668" y="79"/>
                  </a:lnTo>
                  <a:lnTo>
                    <a:pt x="4471" y="40"/>
                  </a:lnTo>
                  <a:lnTo>
                    <a:pt x="4287" y="13"/>
                  </a:lnTo>
                  <a:lnTo>
                    <a:pt x="40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9"/>
            <p:cNvSpPr/>
            <p:nvPr/>
          </p:nvSpPr>
          <p:spPr>
            <a:xfrm>
              <a:off x="1621250" y="2763575"/>
              <a:ext cx="194275" cy="237650"/>
            </a:xfrm>
            <a:custGeom>
              <a:avLst/>
              <a:gdLst/>
              <a:ahLst/>
              <a:cxnLst/>
              <a:rect l="l" t="t" r="r" b="b"/>
              <a:pathLst>
                <a:path w="7771" h="9506" extrusionOk="0">
                  <a:moveTo>
                    <a:pt x="1" y="0"/>
                  </a:moveTo>
                  <a:lnTo>
                    <a:pt x="1" y="5614"/>
                  </a:lnTo>
                  <a:lnTo>
                    <a:pt x="1" y="5811"/>
                  </a:lnTo>
                  <a:lnTo>
                    <a:pt x="14" y="6009"/>
                  </a:lnTo>
                  <a:lnTo>
                    <a:pt x="40" y="6206"/>
                  </a:lnTo>
                  <a:lnTo>
                    <a:pt x="79" y="6403"/>
                  </a:lnTo>
                  <a:lnTo>
                    <a:pt x="119" y="6587"/>
                  </a:lnTo>
                  <a:lnTo>
                    <a:pt x="171" y="6771"/>
                  </a:lnTo>
                  <a:lnTo>
                    <a:pt x="237" y="6955"/>
                  </a:lnTo>
                  <a:lnTo>
                    <a:pt x="303" y="7126"/>
                  </a:lnTo>
                  <a:lnTo>
                    <a:pt x="382" y="7297"/>
                  </a:lnTo>
                  <a:lnTo>
                    <a:pt x="461" y="7468"/>
                  </a:lnTo>
                  <a:lnTo>
                    <a:pt x="553" y="7639"/>
                  </a:lnTo>
                  <a:lnTo>
                    <a:pt x="658" y="7797"/>
                  </a:lnTo>
                  <a:lnTo>
                    <a:pt x="763" y="7941"/>
                  </a:lnTo>
                  <a:lnTo>
                    <a:pt x="881" y="8086"/>
                  </a:lnTo>
                  <a:lnTo>
                    <a:pt x="1000" y="8231"/>
                  </a:lnTo>
                  <a:lnTo>
                    <a:pt x="1131" y="8362"/>
                  </a:lnTo>
                  <a:lnTo>
                    <a:pt x="1263" y="8494"/>
                  </a:lnTo>
                  <a:lnTo>
                    <a:pt x="1407" y="8612"/>
                  </a:lnTo>
                  <a:lnTo>
                    <a:pt x="1552" y="8730"/>
                  </a:lnTo>
                  <a:lnTo>
                    <a:pt x="1710" y="8849"/>
                  </a:lnTo>
                  <a:lnTo>
                    <a:pt x="1868" y="8941"/>
                  </a:lnTo>
                  <a:lnTo>
                    <a:pt x="2025" y="9033"/>
                  </a:lnTo>
                  <a:lnTo>
                    <a:pt x="2196" y="9125"/>
                  </a:lnTo>
                  <a:lnTo>
                    <a:pt x="2367" y="9204"/>
                  </a:lnTo>
                  <a:lnTo>
                    <a:pt x="2551" y="9269"/>
                  </a:lnTo>
                  <a:lnTo>
                    <a:pt x="2722" y="9335"/>
                  </a:lnTo>
                  <a:lnTo>
                    <a:pt x="2906" y="9388"/>
                  </a:lnTo>
                  <a:lnTo>
                    <a:pt x="3103" y="9427"/>
                  </a:lnTo>
                  <a:lnTo>
                    <a:pt x="3288" y="9467"/>
                  </a:lnTo>
                  <a:lnTo>
                    <a:pt x="3485" y="9493"/>
                  </a:lnTo>
                  <a:lnTo>
                    <a:pt x="3682" y="9506"/>
                  </a:lnTo>
                  <a:lnTo>
                    <a:pt x="4090" y="9506"/>
                  </a:lnTo>
                  <a:lnTo>
                    <a:pt x="4287" y="9493"/>
                  </a:lnTo>
                  <a:lnTo>
                    <a:pt x="4471" y="9467"/>
                  </a:lnTo>
                  <a:lnTo>
                    <a:pt x="4668" y="9427"/>
                  </a:lnTo>
                  <a:lnTo>
                    <a:pt x="4852" y="9388"/>
                  </a:lnTo>
                  <a:lnTo>
                    <a:pt x="5036" y="9335"/>
                  </a:lnTo>
                  <a:lnTo>
                    <a:pt x="5220" y="9269"/>
                  </a:lnTo>
                  <a:lnTo>
                    <a:pt x="5404" y="9204"/>
                  </a:lnTo>
                  <a:lnTo>
                    <a:pt x="5575" y="9125"/>
                  </a:lnTo>
                  <a:lnTo>
                    <a:pt x="5733" y="9033"/>
                  </a:lnTo>
                  <a:lnTo>
                    <a:pt x="5904" y="8941"/>
                  </a:lnTo>
                  <a:lnTo>
                    <a:pt x="6062" y="8849"/>
                  </a:lnTo>
                  <a:lnTo>
                    <a:pt x="6206" y="8730"/>
                  </a:lnTo>
                  <a:lnTo>
                    <a:pt x="6364" y="8612"/>
                  </a:lnTo>
                  <a:lnTo>
                    <a:pt x="6496" y="8494"/>
                  </a:lnTo>
                  <a:lnTo>
                    <a:pt x="6640" y="8362"/>
                  </a:lnTo>
                  <a:lnTo>
                    <a:pt x="6759" y="8231"/>
                  </a:lnTo>
                  <a:lnTo>
                    <a:pt x="6890" y="8086"/>
                  </a:lnTo>
                  <a:lnTo>
                    <a:pt x="6995" y="7941"/>
                  </a:lnTo>
                  <a:lnTo>
                    <a:pt x="7114" y="7797"/>
                  </a:lnTo>
                  <a:lnTo>
                    <a:pt x="7206" y="7639"/>
                  </a:lnTo>
                  <a:lnTo>
                    <a:pt x="7298" y="7468"/>
                  </a:lnTo>
                  <a:lnTo>
                    <a:pt x="7390" y="7297"/>
                  </a:lnTo>
                  <a:lnTo>
                    <a:pt x="7469" y="7126"/>
                  </a:lnTo>
                  <a:lnTo>
                    <a:pt x="7534" y="6955"/>
                  </a:lnTo>
                  <a:lnTo>
                    <a:pt x="7600" y="6771"/>
                  </a:lnTo>
                  <a:lnTo>
                    <a:pt x="7653" y="6587"/>
                  </a:lnTo>
                  <a:lnTo>
                    <a:pt x="7692" y="6403"/>
                  </a:lnTo>
                  <a:lnTo>
                    <a:pt x="7731" y="6206"/>
                  </a:lnTo>
                  <a:lnTo>
                    <a:pt x="7758" y="6009"/>
                  </a:lnTo>
                  <a:lnTo>
                    <a:pt x="7771" y="5811"/>
                  </a:lnTo>
                  <a:lnTo>
                    <a:pt x="7771" y="5614"/>
                  </a:lnTo>
                  <a:lnTo>
                    <a:pt x="77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" name="Google Shape;1156;p29"/>
          <p:cNvGrpSpPr/>
          <p:nvPr/>
        </p:nvGrpSpPr>
        <p:grpSpPr>
          <a:xfrm>
            <a:off x="8109263" y="1198438"/>
            <a:ext cx="577525" cy="843475"/>
            <a:chOff x="1575575" y="3745700"/>
            <a:chExt cx="577525" cy="843475"/>
          </a:xfrm>
        </p:grpSpPr>
        <p:sp>
          <p:nvSpPr>
            <p:cNvPr id="1157" name="Google Shape;1157;p29"/>
            <p:cNvSpPr/>
            <p:nvPr/>
          </p:nvSpPr>
          <p:spPr>
            <a:xfrm>
              <a:off x="1575575" y="4502025"/>
              <a:ext cx="577525" cy="87150"/>
            </a:xfrm>
            <a:custGeom>
              <a:avLst/>
              <a:gdLst/>
              <a:ahLst/>
              <a:cxnLst/>
              <a:rect l="l" t="t" r="r" b="b"/>
              <a:pathLst>
                <a:path w="23101" h="3486" extrusionOk="0">
                  <a:moveTo>
                    <a:pt x="11544" y="1"/>
                  </a:moveTo>
                  <a:lnTo>
                    <a:pt x="10374" y="14"/>
                  </a:lnTo>
                  <a:lnTo>
                    <a:pt x="9217" y="40"/>
                  </a:lnTo>
                  <a:lnTo>
                    <a:pt x="8112" y="80"/>
                  </a:lnTo>
                  <a:lnTo>
                    <a:pt x="7060" y="146"/>
                  </a:lnTo>
                  <a:lnTo>
                    <a:pt x="6048" y="211"/>
                  </a:lnTo>
                  <a:lnTo>
                    <a:pt x="5101" y="303"/>
                  </a:lnTo>
                  <a:lnTo>
                    <a:pt x="4207" y="395"/>
                  </a:lnTo>
                  <a:lnTo>
                    <a:pt x="3392" y="514"/>
                  </a:lnTo>
                  <a:lnTo>
                    <a:pt x="2643" y="632"/>
                  </a:lnTo>
                  <a:lnTo>
                    <a:pt x="1972" y="777"/>
                  </a:lnTo>
                  <a:lnTo>
                    <a:pt x="1394" y="908"/>
                  </a:lnTo>
                  <a:lnTo>
                    <a:pt x="1144" y="987"/>
                  </a:lnTo>
                  <a:lnTo>
                    <a:pt x="907" y="1066"/>
                  </a:lnTo>
                  <a:lnTo>
                    <a:pt x="710" y="1145"/>
                  </a:lnTo>
                  <a:lnTo>
                    <a:pt x="526" y="1224"/>
                  </a:lnTo>
                  <a:lnTo>
                    <a:pt x="368" y="1316"/>
                  </a:lnTo>
                  <a:lnTo>
                    <a:pt x="237" y="1395"/>
                  </a:lnTo>
                  <a:lnTo>
                    <a:pt x="131" y="1473"/>
                  </a:lnTo>
                  <a:lnTo>
                    <a:pt x="66" y="1566"/>
                  </a:lnTo>
                  <a:lnTo>
                    <a:pt x="13" y="1658"/>
                  </a:lnTo>
                  <a:lnTo>
                    <a:pt x="0" y="1750"/>
                  </a:lnTo>
                  <a:lnTo>
                    <a:pt x="13" y="1828"/>
                  </a:lnTo>
                  <a:lnTo>
                    <a:pt x="66" y="1920"/>
                  </a:lnTo>
                  <a:lnTo>
                    <a:pt x="131" y="2013"/>
                  </a:lnTo>
                  <a:lnTo>
                    <a:pt x="237" y="2091"/>
                  </a:lnTo>
                  <a:lnTo>
                    <a:pt x="368" y="2183"/>
                  </a:lnTo>
                  <a:lnTo>
                    <a:pt x="526" y="2262"/>
                  </a:lnTo>
                  <a:lnTo>
                    <a:pt x="710" y="2341"/>
                  </a:lnTo>
                  <a:lnTo>
                    <a:pt x="907" y="2420"/>
                  </a:lnTo>
                  <a:lnTo>
                    <a:pt x="1144" y="2499"/>
                  </a:lnTo>
                  <a:lnTo>
                    <a:pt x="1394" y="2578"/>
                  </a:lnTo>
                  <a:lnTo>
                    <a:pt x="1972" y="2723"/>
                  </a:lnTo>
                  <a:lnTo>
                    <a:pt x="2643" y="2854"/>
                  </a:lnTo>
                  <a:lnTo>
                    <a:pt x="3392" y="2972"/>
                  </a:lnTo>
                  <a:lnTo>
                    <a:pt x="4207" y="3091"/>
                  </a:lnTo>
                  <a:lnTo>
                    <a:pt x="5101" y="3183"/>
                  </a:lnTo>
                  <a:lnTo>
                    <a:pt x="6048" y="3275"/>
                  </a:lnTo>
                  <a:lnTo>
                    <a:pt x="7060" y="3354"/>
                  </a:lnTo>
                  <a:lnTo>
                    <a:pt x="8112" y="3406"/>
                  </a:lnTo>
                  <a:lnTo>
                    <a:pt x="9217" y="3446"/>
                  </a:lnTo>
                  <a:lnTo>
                    <a:pt x="10374" y="3472"/>
                  </a:lnTo>
                  <a:lnTo>
                    <a:pt x="11544" y="3485"/>
                  </a:lnTo>
                  <a:lnTo>
                    <a:pt x="12727" y="3472"/>
                  </a:lnTo>
                  <a:lnTo>
                    <a:pt x="13871" y="3446"/>
                  </a:lnTo>
                  <a:lnTo>
                    <a:pt x="14989" y="3406"/>
                  </a:lnTo>
                  <a:lnTo>
                    <a:pt x="16040" y="3354"/>
                  </a:lnTo>
                  <a:lnTo>
                    <a:pt x="17053" y="3275"/>
                  </a:lnTo>
                  <a:lnTo>
                    <a:pt x="17999" y="3183"/>
                  </a:lnTo>
                  <a:lnTo>
                    <a:pt x="18893" y="3091"/>
                  </a:lnTo>
                  <a:lnTo>
                    <a:pt x="19709" y="2972"/>
                  </a:lnTo>
                  <a:lnTo>
                    <a:pt x="20458" y="2854"/>
                  </a:lnTo>
                  <a:lnTo>
                    <a:pt x="21129" y="2723"/>
                  </a:lnTo>
                  <a:lnTo>
                    <a:pt x="21707" y="2578"/>
                  </a:lnTo>
                  <a:lnTo>
                    <a:pt x="21957" y="2499"/>
                  </a:lnTo>
                  <a:lnTo>
                    <a:pt x="22194" y="2420"/>
                  </a:lnTo>
                  <a:lnTo>
                    <a:pt x="22391" y="2341"/>
                  </a:lnTo>
                  <a:lnTo>
                    <a:pt x="22575" y="2262"/>
                  </a:lnTo>
                  <a:lnTo>
                    <a:pt x="22733" y="2183"/>
                  </a:lnTo>
                  <a:lnTo>
                    <a:pt x="22864" y="2091"/>
                  </a:lnTo>
                  <a:lnTo>
                    <a:pt x="22956" y="2013"/>
                  </a:lnTo>
                  <a:lnTo>
                    <a:pt x="23035" y="1920"/>
                  </a:lnTo>
                  <a:lnTo>
                    <a:pt x="23074" y="1828"/>
                  </a:lnTo>
                  <a:lnTo>
                    <a:pt x="23101" y="1750"/>
                  </a:lnTo>
                  <a:lnTo>
                    <a:pt x="23074" y="1658"/>
                  </a:lnTo>
                  <a:lnTo>
                    <a:pt x="23035" y="1566"/>
                  </a:lnTo>
                  <a:lnTo>
                    <a:pt x="22956" y="1473"/>
                  </a:lnTo>
                  <a:lnTo>
                    <a:pt x="22864" y="1395"/>
                  </a:lnTo>
                  <a:lnTo>
                    <a:pt x="22733" y="1316"/>
                  </a:lnTo>
                  <a:lnTo>
                    <a:pt x="22575" y="1224"/>
                  </a:lnTo>
                  <a:lnTo>
                    <a:pt x="22391" y="1145"/>
                  </a:lnTo>
                  <a:lnTo>
                    <a:pt x="22194" y="1066"/>
                  </a:lnTo>
                  <a:lnTo>
                    <a:pt x="21957" y="987"/>
                  </a:lnTo>
                  <a:lnTo>
                    <a:pt x="21707" y="908"/>
                  </a:lnTo>
                  <a:lnTo>
                    <a:pt x="21129" y="777"/>
                  </a:lnTo>
                  <a:lnTo>
                    <a:pt x="20458" y="632"/>
                  </a:lnTo>
                  <a:lnTo>
                    <a:pt x="19709" y="514"/>
                  </a:lnTo>
                  <a:lnTo>
                    <a:pt x="18893" y="395"/>
                  </a:lnTo>
                  <a:lnTo>
                    <a:pt x="17999" y="303"/>
                  </a:lnTo>
                  <a:lnTo>
                    <a:pt x="17053" y="211"/>
                  </a:lnTo>
                  <a:lnTo>
                    <a:pt x="16040" y="146"/>
                  </a:lnTo>
                  <a:lnTo>
                    <a:pt x="14989" y="80"/>
                  </a:lnTo>
                  <a:lnTo>
                    <a:pt x="13871" y="40"/>
                  </a:lnTo>
                  <a:lnTo>
                    <a:pt x="12727" y="14"/>
                  </a:lnTo>
                  <a:lnTo>
                    <a:pt x="11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9"/>
            <p:cNvSpPr/>
            <p:nvPr/>
          </p:nvSpPr>
          <p:spPr>
            <a:xfrm>
              <a:off x="1575575" y="4502025"/>
              <a:ext cx="577525" cy="87150"/>
            </a:xfrm>
            <a:custGeom>
              <a:avLst/>
              <a:gdLst/>
              <a:ahLst/>
              <a:cxnLst/>
              <a:rect l="l" t="t" r="r" b="b"/>
              <a:pathLst>
                <a:path w="23101" h="3486" fill="none" extrusionOk="0">
                  <a:moveTo>
                    <a:pt x="11544" y="1"/>
                  </a:moveTo>
                  <a:lnTo>
                    <a:pt x="11544" y="1"/>
                  </a:lnTo>
                  <a:lnTo>
                    <a:pt x="10374" y="14"/>
                  </a:lnTo>
                  <a:lnTo>
                    <a:pt x="9217" y="40"/>
                  </a:lnTo>
                  <a:lnTo>
                    <a:pt x="8112" y="80"/>
                  </a:lnTo>
                  <a:lnTo>
                    <a:pt x="7060" y="146"/>
                  </a:lnTo>
                  <a:lnTo>
                    <a:pt x="6048" y="211"/>
                  </a:lnTo>
                  <a:lnTo>
                    <a:pt x="5101" y="303"/>
                  </a:lnTo>
                  <a:lnTo>
                    <a:pt x="4207" y="395"/>
                  </a:lnTo>
                  <a:lnTo>
                    <a:pt x="3392" y="514"/>
                  </a:lnTo>
                  <a:lnTo>
                    <a:pt x="2643" y="632"/>
                  </a:lnTo>
                  <a:lnTo>
                    <a:pt x="1972" y="777"/>
                  </a:lnTo>
                  <a:lnTo>
                    <a:pt x="1394" y="908"/>
                  </a:lnTo>
                  <a:lnTo>
                    <a:pt x="1144" y="987"/>
                  </a:lnTo>
                  <a:lnTo>
                    <a:pt x="907" y="1066"/>
                  </a:lnTo>
                  <a:lnTo>
                    <a:pt x="710" y="1145"/>
                  </a:lnTo>
                  <a:lnTo>
                    <a:pt x="526" y="1224"/>
                  </a:lnTo>
                  <a:lnTo>
                    <a:pt x="368" y="1316"/>
                  </a:lnTo>
                  <a:lnTo>
                    <a:pt x="237" y="1395"/>
                  </a:lnTo>
                  <a:lnTo>
                    <a:pt x="131" y="1473"/>
                  </a:lnTo>
                  <a:lnTo>
                    <a:pt x="66" y="1566"/>
                  </a:lnTo>
                  <a:lnTo>
                    <a:pt x="13" y="1658"/>
                  </a:lnTo>
                  <a:lnTo>
                    <a:pt x="0" y="1750"/>
                  </a:lnTo>
                  <a:lnTo>
                    <a:pt x="0" y="1750"/>
                  </a:lnTo>
                  <a:lnTo>
                    <a:pt x="13" y="1828"/>
                  </a:lnTo>
                  <a:lnTo>
                    <a:pt x="66" y="1920"/>
                  </a:lnTo>
                  <a:lnTo>
                    <a:pt x="131" y="2013"/>
                  </a:lnTo>
                  <a:lnTo>
                    <a:pt x="237" y="2091"/>
                  </a:lnTo>
                  <a:lnTo>
                    <a:pt x="368" y="2183"/>
                  </a:lnTo>
                  <a:lnTo>
                    <a:pt x="526" y="2262"/>
                  </a:lnTo>
                  <a:lnTo>
                    <a:pt x="710" y="2341"/>
                  </a:lnTo>
                  <a:lnTo>
                    <a:pt x="907" y="2420"/>
                  </a:lnTo>
                  <a:lnTo>
                    <a:pt x="1144" y="2499"/>
                  </a:lnTo>
                  <a:lnTo>
                    <a:pt x="1394" y="2578"/>
                  </a:lnTo>
                  <a:lnTo>
                    <a:pt x="1972" y="2723"/>
                  </a:lnTo>
                  <a:lnTo>
                    <a:pt x="2643" y="2854"/>
                  </a:lnTo>
                  <a:lnTo>
                    <a:pt x="3392" y="2972"/>
                  </a:lnTo>
                  <a:lnTo>
                    <a:pt x="4207" y="3091"/>
                  </a:lnTo>
                  <a:lnTo>
                    <a:pt x="5101" y="3183"/>
                  </a:lnTo>
                  <a:lnTo>
                    <a:pt x="6048" y="3275"/>
                  </a:lnTo>
                  <a:lnTo>
                    <a:pt x="7060" y="3354"/>
                  </a:lnTo>
                  <a:lnTo>
                    <a:pt x="8112" y="3406"/>
                  </a:lnTo>
                  <a:lnTo>
                    <a:pt x="9217" y="3446"/>
                  </a:lnTo>
                  <a:lnTo>
                    <a:pt x="10374" y="3472"/>
                  </a:lnTo>
                  <a:lnTo>
                    <a:pt x="11544" y="3485"/>
                  </a:lnTo>
                  <a:lnTo>
                    <a:pt x="11544" y="3485"/>
                  </a:lnTo>
                  <a:lnTo>
                    <a:pt x="12727" y="3472"/>
                  </a:lnTo>
                  <a:lnTo>
                    <a:pt x="13871" y="3446"/>
                  </a:lnTo>
                  <a:lnTo>
                    <a:pt x="14989" y="3406"/>
                  </a:lnTo>
                  <a:lnTo>
                    <a:pt x="16040" y="3354"/>
                  </a:lnTo>
                  <a:lnTo>
                    <a:pt x="17053" y="3275"/>
                  </a:lnTo>
                  <a:lnTo>
                    <a:pt x="17999" y="3183"/>
                  </a:lnTo>
                  <a:lnTo>
                    <a:pt x="18893" y="3091"/>
                  </a:lnTo>
                  <a:lnTo>
                    <a:pt x="19709" y="2972"/>
                  </a:lnTo>
                  <a:lnTo>
                    <a:pt x="20458" y="2854"/>
                  </a:lnTo>
                  <a:lnTo>
                    <a:pt x="21129" y="2723"/>
                  </a:lnTo>
                  <a:lnTo>
                    <a:pt x="21707" y="2578"/>
                  </a:lnTo>
                  <a:lnTo>
                    <a:pt x="21957" y="2499"/>
                  </a:lnTo>
                  <a:lnTo>
                    <a:pt x="22194" y="2420"/>
                  </a:lnTo>
                  <a:lnTo>
                    <a:pt x="22391" y="2341"/>
                  </a:lnTo>
                  <a:lnTo>
                    <a:pt x="22575" y="2262"/>
                  </a:lnTo>
                  <a:lnTo>
                    <a:pt x="22733" y="2183"/>
                  </a:lnTo>
                  <a:lnTo>
                    <a:pt x="22864" y="2091"/>
                  </a:lnTo>
                  <a:lnTo>
                    <a:pt x="22956" y="2013"/>
                  </a:lnTo>
                  <a:lnTo>
                    <a:pt x="23035" y="1920"/>
                  </a:lnTo>
                  <a:lnTo>
                    <a:pt x="23074" y="1828"/>
                  </a:lnTo>
                  <a:lnTo>
                    <a:pt x="23101" y="1750"/>
                  </a:lnTo>
                  <a:lnTo>
                    <a:pt x="23101" y="1750"/>
                  </a:lnTo>
                  <a:lnTo>
                    <a:pt x="23074" y="1658"/>
                  </a:lnTo>
                  <a:lnTo>
                    <a:pt x="23035" y="1566"/>
                  </a:lnTo>
                  <a:lnTo>
                    <a:pt x="22956" y="1473"/>
                  </a:lnTo>
                  <a:lnTo>
                    <a:pt x="22864" y="1395"/>
                  </a:lnTo>
                  <a:lnTo>
                    <a:pt x="22733" y="1316"/>
                  </a:lnTo>
                  <a:lnTo>
                    <a:pt x="22575" y="1224"/>
                  </a:lnTo>
                  <a:lnTo>
                    <a:pt x="22391" y="1145"/>
                  </a:lnTo>
                  <a:lnTo>
                    <a:pt x="22194" y="1066"/>
                  </a:lnTo>
                  <a:lnTo>
                    <a:pt x="21957" y="987"/>
                  </a:lnTo>
                  <a:lnTo>
                    <a:pt x="21707" y="908"/>
                  </a:lnTo>
                  <a:lnTo>
                    <a:pt x="21129" y="777"/>
                  </a:lnTo>
                  <a:lnTo>
                    <a:pt x="20458" y="632"/>
                  </a:lnTo>
                  <a:lnTo>
                    <a:pt x="19709" y="514"/>
                  </a:lnTo>
                  <a:lnTo>
                    <a:pt x="18893" y="395"/>
                  </a:lnTo>
                  <a:lnTo>
                    <a:pt x="17999" y="303"/>
                  </a:lnTo>
                  <a:lnTo>
                    <a:pt x="17053" y="211"/>
                  </a:lnTo>
                  <a:lnTo>
                    <a:pt x="16040" y="146"/>
                  </a:lnTo>
                  <a:lnTo>
                    <a:pt x="14989" y="80"/>
                  </a:lnTo>
                  <a:lnTo>
                    <a:pt x="13871" y="40"/>
                  </a:lnTo>
                  <a:lnTo>
                    <a:pt x="12727" y="14"/>
                  </a:lnTo>
                  <a:lnTo>
                    <a:pt x="115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9"/>
            <p:cNvSpPr/>
            <p:nvPr/>
          </p:nvSpPr>
          <p:spPr>
            <a:xfrm>
              <a:off x="1799400" y="3745700"/>
              <a:ext cx="129875" cy="735000"/>
            </a:xfrm>
            <a:custGeom>
              <a:avLst/>
              <a:gdLst/>
              <a:ahLst/>
              <a:cxnLst/>
              <a:rect l="l" t="t" r="r" b="b"/>
              <a:pathLst>
                <a:path w="5195" h="29400" extrusionOk="0">
                  <a:moveTo>
                    <a:pt x="2617" y="1"/>
                  </a:moveTo>
                  <a:lnTo>
                    <a:pt x="2472" y="14"/>
                  </a:lnTo>
                  <a:lnTo>
                    <a:pt x="2328" y="67"/>
                  </a:lnTo>
                  <a:lnTo>
                    <a:pt x="2210" y="132"/>
                  </a:lnTo>
                  <a:lnTo>
                    <a:pt x="2104" y="211"/>
                  </a:lnTo>
                  <a:lnTo>
                    <a:pt x="2012" y="329"/>
                  </a:lnTo>
                  <a:lnTo>
                    <a:pt x="1947" y="448"/>
                  </a:lnTo>
                  <a:lnTo>
                    <a:pt x="1907" y="579"/>
                  </a:lnTo>
                  <a:lnTo>
                    <a:pt x="1894" y="737"/>
                  </a:lnTo>
                  <a:lnTo>
                    <a:pt x="1881" y="3288"/>
                  </a:lnTo>
                  <a:lnTo>
                    <a:pt x="1684" y="3353"/>
                  </a:lnTo>
                  <a:lnTo>
                    <a:pt x="1500" y="3432"/>
                  </a:lnTo>
                  <a:lnTo>
                    <a:pt x="1315" y="3524"/>
                  </a:lnTo>
                  <a:lnTo>
                    <a:pt x="1145" y="3643"/>
                  </a:lnTo>
                  <a:lnTo>
                    <a:pt x="974" y="3761"/>
                  </a:lnTo>
                  <a:lnTo>
                    <a:pt x="829" y="3893"/>
                  </a:lnTo>
                  <a:lnTo>
                    <a:pt x="684" y="4037"/>
                  </a:lnTo>
                  <a:lnTo>
                    <a:pt x="553" y="4195"/>
                  </a:lnTo>
                  <a:lnTo>
                    <a:pt x="435" y="4366"/>
                  </a:lnTo>
                  <a:lnTo>
                    <a:pt x="329" y="4550"/>
                  </a:lnTo>
                  <a:lnTo>
                    <a:pt x="237" y="4734"/>
                  </a:lnTo>
                  <a:lnTo>
                    <a:pt x="172" y="4918"/>
                  </a:lnTo>
                  <a:lnTo>
                    <a:pt x="106" y="5128"/>
                  </a:lnTo>
                  <a:lnTo>
                    <a:pt x="66" y="5326"/>
                  </a:lnTo>
                  <a:lnTo>
                    <a:pt x="40" y="5536"/>
                  </a:lnTo>
                  <a:lnTo>
                    <a:pt x="27" y="5760"/>
                  </a:lnTo>
                  <a:lnTo>
                    <a:pt x="1" y="26809"/>
                  </a:lnTo>
                  <a:lnTo>
                    <a:pt x="14" y="27072"/>
                  </a:lnTo>
                  <a:lnTo>
                    <a:pt x="53" y="27335"/>
                  </a:lnTo>
                  <a:lnTo>
                    <a:pt x="119" y="27585"/>
                  </a:lnTo>
                  <a:lnTo>
                    <a:pt x="198" y="27822"/>
                  </a:lnTo>
                  <a:lnTo>
                    <a:pt x="316" y="28045"/>
                  </a:lnTo>
                  <a:lnTo>
                    <a:pt x="448" y="28255"/>
                  </a:lnTo>
                  <a:lnTo>
                    <a:pt x="592" y="28453"/>
                  </a:lnTo>
                  <a:lnTo>
                    <a:pt x="750" y="28637"/>
                  </a:lnTo>
                  <a:lnTo>
                    <a:pt x="934" y="28808"/>
                  </a:lnTo>
                  <a:lnTo>
                    <a:pt x="1145" y="28952"/>
                  </a:lnTo>
                  <a:lnTo>
                    <a:pt x="1355" y="29084"/>
                  </a:lnTo>
                  <a:lnTo>
                    <a:pt x="1578" y="29189"/>
                  </a:lnTo>
                  <a:lnTo>
                    <a:pt x="1815" y="29281"/>
                  </a:lnTo>
                  <a:lnTo>
                    <a:pt x="2065" y="29347"/>
                  </a:lnTo>
                  <a:lnTo>
                    <a:pt x="2315" y="29386"/>
                  </a:lnTo>
                  <a:lnTo>
                    <a:pt x="2578" y="29399"/>
                  </a:lnTo>
                  <a:lnTo>
                    <a:pt x="2841" y="29386"/>
                  </a:lnTo>
                  <a:lnTo>
                    <a:pt x="3104" y="29347"/>
                  </a:lnTo>
                  <a:lnTo>
                    <a:pt x="3353" y="29281"/>
                  </a:lnTo>
                  <a:lnTo>
                    <a:pt x="3590" y="29202"/>
                  </a:lnTo>
                  <a:lnTo>
                    <a:pt x="3814" y="29084"/>
                  </a:lnTo>
                  <a:lnTo>
                    <a:pt x="4024" y="28952"/>
                  </a:lnTo>
                  <a:lnTo>
                    <a:pt x="4221" y="28808"/>
                  </a:lnTo>
                  <a:lnTo>
                    <a:pt x="4405" y="28650"/>
                  </a:lnTo>
                  <a:lnTo>
                    <a:pt x="4576" y="28466"/>
                  </a:lnTo>
                  <a:lnTo>
                    <a:pt x="4721" y="28269"/>
                  </a:lnTo>
                  <a:lnTo>
                    <a:pt x="4852" y="28045"/>
                  </a:lnTo>
                  <a:lnTo>
                    <a:pt x="4957" y="27822"/>
                  </a:lnTo>
                  <a:lnTo>
                    <a:pt x="5049" y="27585"/>
                  </a:lnTo>
                  <a:lnTo>
                    <a:pt x="5115" y="27335"/>
                  </a:lnTo>
                  <a:lnTo>
                    <a:pt x="5155" y="27085"/>
                  </a:lnTo>
                  <a:lnTo>
                    <a:pt x="5168" y="26822"/>
                  </a:lnTo>
                  <a:lnTo>
                    <a:pt x="5194" y="5773"/>
                  </a:lnTo>
                  <a:lnTo>
                    <a:pt x="5181" y="5549"/>
                  </a:lnTo>
                  <a:lnTo>
                    <a:pt x="5155" y="5339"/>
                  </a:lnTo>
                  <a:lnTo>
                    <a:pt x="5115" y="5128"/>
                  </a:lnTo>
                  <a:lnTo>
                    <a:pt x="5049" y="4931"/>
                  </a:lnTo>
                  <a:lnTo>
                    <a:pt x="4984" y="4734"/>
                  </a:lnTo>
                  <a:lnTo>
                    <a:pt x="4892" y="4550"/>
                  </a:lnTo>
                  <a:lnTo>
                    <a:pt x="4786" y="4379"/>
                  </a:lnTo>
                  <a:lnTo>
                    <a:pt x="4668" y="4208"/>
                  </a:lnTo>
                  <a:lnTo>
                    <a:pt x="4537" y="4050"/>
                  </a:lnTo>
                  <a:lnTo>
                    <a:pt x="4392" y="3906"/>
                  </a:lnTo>
                  <a:lnTo>
                    <a:pt x="4247" y="3761"/>
                  </a:lnTo>
                  <a:lnTo>
                    <a:pt x="4076" y="3643"/>
                  </a:lnTo>
                  <a:lnTo>
                    <a:pt x="3906" y="3538"/>
                  </a:lnTo>
                  <a:lnTo>
                    <a:pt x="3735" y="3432"/>
                  </a:lnTo>
                  <a:lnTo>
                    <a:pt x="3537" y="3353"/>
                  </a:lnTo>
                  <a:lnTo>
                    <a:pt x="3340" y="3288"/>
                  </a:lnTo>
                  <a:lnTo>
                    <a:pt x="3340" y="737"/>
                  </a:lnTo>
                  <a:lnTo>
                    <a:pt x="3327" y="579"/>
                  </a:lnTo>
                  <a:lnTo>
                    <a:pt x="3288" y="448"/>
                  </a:lnTo>
                  <a:lnTo>
                    <a:pt x="3222" y="329"/>
                  </a:lnTo>
                  <a:lnTo>
                    <a:pt x="3130" y="211"/>
                  </a:lnTo>
                  <a:lnTo>
                    <a:pt x="3025" y="132"/>
                  </a:lnTo>
                  <a:lnTo>
                    <a:pt x="2906" y="67"/>
                  </a:lnTo>
                  <a:lnTo>
                    <a:pt x="2762" y="14"/>
                  </a:lnTo>
                  <a:lnTo>
                    <a:pt x="26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9"/>
            <p:cNvSpPr/>
            <p:nvPr/>
          </p:nvSpPr>
          <p:spPr>
            <a:xfrm>
              <a:off x="1847400" y="3930100"/>
              <a:ext cx="31250" cy="462825"/>
            </a:xfrm>
            <a:custGeom>
              <a:avLst/>
              <a:gdLst/>
              <a:ahLst/>
              <a:cxnLst/>
              <a:rect l="l" t="t" r="r" b="b"/>
              <a:pathLst>
                <a:path w="1250" h="18513" extrusionOk="0">
                  <a:moveTo>
                    <a:pt x="618" y="1"/>
                  </a:moveTo>
                  <a:lnTo>
                    <a:pt x="500" y="14"/>
                  </a:lnTo>
                  <a:lnTo>
                    <a:pt x="382" y="53"/>
                  </a:lnTo>
                  <a:lnTo>
                    <a:pt x="276" y="106"/>
                  </a:lnTo>
                  <a:lnTo>
                    <a:pt x="184" y="185"/>
                  </a:lnTo>
                  <a:lnTo>
                    <a:pt x="105" y="277"/>
                  </a:lnTo>
                  <a:lnTo>
                    <a:pt x="40" y="382"/>
                  </a:lnTo>
                  <a:lnTo>
                    <a:pt x="13" y="500"/>
                  </a:lnTo>
                  <a:lnTo>
                    <a:pt x="0" y="632"/>
                  </a:lnTo>
                  <a:lnTo>
                    <a:pt x="0" y="17882"/>
                  </a:lnTo>
                  <a:lnTo>
                    <a:pt x="13" y="18013"/>
                  </a:lnTo>
                  <a:lnTo>
                    <a:pt x="40" y="18132"/>
                  </a:lnTo>
                  <a:lnTo>
                    <a:pt x="105" y="18237"/>
                  </a:lnTo>
                  <a:lnTo>
                    <a:pt x="184" y="18329"/>
                  </a:lnTo>
                  <a:lnTo>
                    <a:pt x="276" y="18408"/>
                  </a:lnTo>
                  <a:lnTo>
                    <a:pt x="382" y="18460"/>
                  </a:lnTo>
                  <a:lnTo>
                    <a:pt x="500" y="18500"/>
                  </a:lnTo>
                  <a:lnTo>
                    <a:pt x="618" y="18513"/>
                  </a:lnTo>
                  <a:lnTo>
                    <a:pt x="750" y="18500"/>
                  </a:lnTo>
                  <a:lnTo>
                    <a:pt x="868" y="18460"/>
                  </a:lnTo>
                  <a:lnTo>
                    <a:pt x="973" y="18408"/>
                  </a:lnTo>
                  <a:lnTo>
                    <a:pt x="1065" y="18329"/>
                  </a:lnTo>
                  <a:lnTo>
                    <a:pt x="1144" y="18237"/>
                  </a:lnTo>
                  <a:lnTo>
                    <a:pt x="1197" y="18132"/>
                  </a:lnTo>
                  <a:lnTo>
                    <a:pt x="1236" y="18013"/>
                  </a:lnTo>
                  <a:lnTo>
                    <a:pt x="1249" y="17882"/>
                  </a:lnTo>
                  <a:lnTo>
                    <a:pt x="1249" y="632"/>
                  </a:lnTo>
                  <a:lnTo>
                    <a:pt x="1236" y="500"/>
                  </a:lnTo>
                  <a:lnTo>
                    <a:pt x="1197" y="382"/>
                  </a:lnTo>
                  <a:lnTo>
                    <a:pt x="1144" y="277"/>
                  </a:lnTo>
                  <a:lnTo>
                    <a:pt x="1065" y="185"/>
                  </a:lnTo>
                  <a:lnTo>
                    <a:pt x="973" y="106"/>
                  </a:lnTo>
                  <a:lnTo>
                    <a:pt x="868" y="53"/>
                  </a:lnTo>
                  <a:lnTo>
                    <a:pt x="750" y="14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9"/>
            <p:cNvSpPr/>
            <p:nvPr/>
          </p:nvSpPr>
          <p:spPr>
            <a:xfrm>
              <a:off x="1847400" y="4127325"/>
              <a:ext cx="31250" cy="265600"/>
            </a:xfrm>
            <a:custGeom>
              <a:avLst/>
              <a:gdLst/>
              <a:ahLst/>
              <a:cxnLst/>
              <a:rect l="l" t="t" r="r" b="b"/>
              <a:pathLst>
                <a:path w="1250" h="10624" extrusionOk="0">
                  <a:moveTo>
                    <a:pt x="618" y="0"/>
                  </a:moveTo>
                  <a:lnTo>
                    <a:pt x="500" y="14"/>
                  </a:lnTo>
                  <a:lnTo>
                    <a:pt x="382" y="53"/>
                  </a:lnTo>
                  <a:lnTo>
                    <a:pt x="276" y="106"/>
                  </a:lnTo>
                  <a:lnTo>
                    <a:pt x="184" y="184"/>
                  </a:lnTo>
                  <a:lnTo>
                    <a:pt x="105" y="276"/>
                  </a:lnTo>
                  <a:lnTo>
                    <a:pt x="40" y="382"/>
                  </a:lnTo>
                  <a:lnTo>
                    <a:pt x="13" y="500"/>
                  </a:lnTo>
                  <a:lnTo>
                    <a:pt x="0" y="631"/>
                  </a:lnTo>
                  <a:lnTo>
                    <a:pt x="0" y="9993"/>
                  </a:lnTo>
                  <a:lnTo>
                    <a:pt x="13" y="10124"/>
                  </a:lnTo>
                  <a:lnTo>
                    <a:pt x="40" y="10243"/>
                  </a:lnTo>
                  <a:lnTo>
                    <a:pt x="105" y="10348"/>
                  </a:lnTo>
                  <a:lnTo>
                    <a:pt x="184" y="10440"/>
                  </a:lnTo>
                  <a:lnTo>
                    <a:pt x="276" y="10519"/>
                  </a:lnTo>
                  <a:lnTo>
                    <a:pt x="382" y="10571"/>
                  </a:lnTo>
                  <a:lnTo>
                    <a:pt x="500" y="10611"/>
                  </a:lnTo>
                  <a:lnTo>
                    <a:pt x="618" y="10624"/>
                  </a:lnTo>
                  <a:lnTo>
                    <a:pt x="750" y="10611"/>
                  </a:lnTo>
                  <a:lnTo>
                    <a:pt x="868" y="10571"/>
                  </a:lnTo>
                  <a:lnTo>
                    <a:pt x="973" y="10519"/>
                  </a:lnTo>
                  <a:lnTo>
                    <a:pt x="1065" y="10440"/>
                  </a:lnTo>
                  <a:lnTo>
                    <a:pt x="1144" y="10348"/>
                  </a:lnTo>
                  <a:lnTo>
                    <a:pt x="1197" y="10243"/>
                  </a:lnTo>
                  <a:lnTo>
                    <a:pt x="1236" y="10124"/>
                  </a:lnTo>
                  <a:lnTo>
                    <a:pt x="1249" y="9993"/>
                  </a:lnTo>
                  <a:lnTo>
                    <a:pt x="1249" y="631"/>
                  </a:lnTo>
                  <a:lnTo>
                    <a:pt x="1236" y="500"/>
                  </a:lnTo>
                  <a:lnTo>
                    <a:pt x="1197" y="382"/>
                  </a:lnTo>
                  <a:lnTo>
                    <a:pt x="1144" y="276"/>
                  </a:lnTo>
                  <a:lnTo>
                    <a:pt x="1065" y="184"/>
                  </a:lnTo>
                  <a:lnTo>
                    <a:pt x="973" y="106"/>
                  </a:lnTo>
                  <a:lnTo>
                    <a:pt x="868" y="53"/>
                  </a:lnTo>
                  <a:lnTo>
                    <a:pt x="750" y="14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9"/>
            <p:cNvSpPr/>
            <p:nvPr/>
          </p:nvSpPr>
          <p:spPr>
            <a:xfrm>
              <a:off x="1859225" y="3931750"/>
              <a:ext cx="10550" cy="455275"/>
            </a:xfrm>
            <a:custGeom>
              <a:avLst/>
              <a:gdLst/>
              <a:ahLst/>
              <a:cxnLst/>
              <a:rect l="l" t="t" r="r" b="b"/>
              <a:pathLst>
                <a:path w="422" h="18211" extrusionOk="0">
                  <a:moveTo>
                    <a:pt x="224" y="0"/>
                  </a:moveTo>
                  <a:lnTo>
                    <a:pt x="171" y="14"/>
                  </a:lnTo>
                  <a:lnTo>
                    <a:pt x="145" y="27"/>
                  </a:lnTo>
                  <a:lnTo>
                    <a:pt x="79" y="66"/>
                  </a:lnTo>
                  <a:lnTo>
                    <a:pt x="40" y="132"/>
                  </a:lnTo>
                  <a:lnTo>
                    <a:pt x="27" y="171"/>
                  </a:lnTo>
                  <a:lnTo>
                    <a:pt x="14" y="211"/>
                  </a:lnTo>
                  <a:lnTo>
                    <a:pt x="1" y="18013"/>
                  </a:lnTo>
                  <a:lnTo>
                    <a:pt x="1" y="18052"/>
                  </a:lnTo>
                  <a:lnTo>
                    <a:pt x="14" y="18092"/>
                  </a:lnTo>
                  <a:lnTo>
                    <a:pt x="53" y="18158"/>
                  </a:lnTo>
                  <a:lnTo>
                    <a:pt x="119" y="18197"/>
                  </a:lnTo>
                  <a:lnTo>
                    <a:pt x="158" y="18210"/>
                  </a:lnTo>
                  <a:lnTo>
                    <a:pt x="237" y="18210"/>
                  </a:lnTo>
                  <a:lnTo>
                    <a:pt x="277" y="18197"/>
                  </a:lnTo>
                  <a:lnTo>
                    <a:pt x="329" y="18158"/>
                  </a:lnTo>
                  <a:lnTo>
                    <a:pt x="382" y="18092"/>
                  </a:lnTo>
                  <a:lnTo>
                    <a:pt x="395" y="18052"/>
                  </a:lnTo>
                  <a:lnTo>
                    <a:pt x="395" y="18013"/>
                  </a:lnTo>
                  <a:lnTo>
                    <a:pt x="421" y="211"/>
                  </a:lnTo>
                  <a:lnTo>
                    <a:pt x="408" y="171"/>
                  </a:lnTo>
                  <a:lnTo>
                    <a:pt x="395" y="132"/>
                  </a:lnTo>
                  <a:lnTo>
                    <a:pt x="356" y="66"/>
                  </a:lnTo>
                  <a:lnTo>
                    <a:pt x="290" y="27"/>
                  </a:lnTo>
                  <a:lnTo>
                    <a:pt x="264" y="1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9"/>
            <p:cNvSpPr/>
            <p:nvPr/>
          </p:nvSpPr>
          <p:spPr>
            <a:xfrm>
              <a:off x="1841475" y="3953775"/>
              <a:ext cx="47025" cy="10200"/>
            </a:xfrm>
            <a:custGeom>
              <a:avLst/>
              <a:gdLst/>
              <a:ahLst/>
              <a:cxnLst/>
              <a:rect l="l" t="t" r="r" b="b"/>
              <a:pathLst>
                <a:path w="1881" h="408" extrusionOk="0">
                  <a:moveTo>
                    <a:pt x="198" y="0"/>
                  </a:moveTo>
                  <a:lnTo>
                    <a:pt x="158" y="13"/>
                  </a:lnTo>
                  <a:lnTo>
                    <a:pt x="119" y="13"/>
                  </a:lnTo>
                  <a:lnTo>
                    <a:pt x="53" y="66"/>
                  </a:lnTo>
                  <a:lnTo>
                    <a:pt x="14" y="132"/>
                  </a:lnTo>
                  <a:lnTo>
                    <a:pt x="1" y="158"/>
                  </a:lnTo>
                  <a:lnTo>
                    <a:pt x="1" y="198"/>
                  </a:lnTo>
                  <a:lnTo>
                    <a:pt x="1" y="237"/>
                  </a:lnTo>
                  <a:lnTo>
                    <a:pt x="14" y="276"/>
                  </a:lnTo>
                  <a:lnTo>
                    <a:pt x="53" y="342"/>
                  </a:lnTo>
                  <a:lnTo>
                    <a:pt x="119" y="382"/>
                  </a:lnTo>
                  <a:lnTo>
                    <a:pt x="158" y="395"/>
                  </a:lnTo>
                  <a:lnTo>
                    <a:pt x="198" y="395"/>
                  </a:lnTo>
                  <a:lnTo>
                    <a:pt x="1684" y="408"/>
                  </a:lnTo>
                  <a:lnTo>
                    <a:pt x="1723" y="395"/>
                  </a:lnTo>
                  <a:lnTo>
                    <a:pt x="1762" y="382"/>
                  </a:lnTo>
                  <a:lnTo>
                    <a:pt x="1828" y="342"/>
                  </a:lnTo>
                  <a:lnTo>
                    <a:pt x="1868" y="276"/>
                  </a:lnTo>
                  <a:lnTo>
                    <a:pt x="1881" y="250"/>
                  </a:lnTo>
                  <a:lnTo>
                    <a:pt x="1881" y="211"/>
                  </a:lnTo>
                  <a:lnTo>
                    <a:pt x="1881" y="171"/>
                  </a:lnTo>
                  <a:lnTo>
                    <a:pt x="1868" y="132"/>
                  </a:lnTo>
                  <a:lnTo>
                    <a:pt x="1828" y="66"/>
                  </a:lnTo>
                  <a:lnTo>
                    <a:pt x="1762" y="27"/>
                  </a:lnTo>
                  <a:lnTo>
                    <a:pt x="1723" y="13"/>
                  </a:lnTo>
                  <a:lnTo>
                    <a:pt x="1684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9"/>
            <p:cNvSpPr/>
            <p:nvPr/>
          </p:nvSpPr>
          <p:spPr>
            <a:xfrm>
              <a:off x="1841150" y="3986650"/>
              <a:ext cx="47350" cy="9875"/>
            </a:xfrm>
            <a:custGeom>
              <a:avLst/>
              <a:gdLst/>
              <a:ahLst/>
              <a:cxnLst/>
              <a:rect l="l" t="t" r="r" b="b"/>
              <a:pathLst>
                <a:path w="1894" h="395" extrusionOk="0">
                  <a:moveTo>
                    <a:pt x="158" y="0"/>
                  </a:moveTo>
                  <a:lnTo>
                    <a:pt x="132" y="13"/>
                  </a:lnTo>
                  <a:lnTo>
                    <a:pt x="66" y="53"/>
                  </a:lnTo>
                  <a:lnTo>
                    <a:pt x="14" y="118"/>
                  </a:lnTo>
                  <a:lnTo>
                    <a:pt x="14" y="158"/>
                  </a:lnTo>
                  <a:lnTo>
                    <a:pt x="0" y="197"/>
                  </a:lnTo>
                  <a:lnTo>
                    <a:pt x="14" y="237"/>
                  </a:lnTo>
                  <a:lnTo>
                    <a:pt x="14" y="276"/>
                  </a:lnTo>
                  <a:lnTo>
                    <a:pt x="66" y="329"/>
                  </a:lnTo>
                  <a:lnTo>
                    <a:pt x="119" y="381"/>
                  </a:lnTo>
                  <a:lnTo>
                    <a:pt x="158" y="381"/>
                  </a:lnTo>
                  <a:lnTo>
                    <a:pt x="198" y="395"/>
                  </a:lnTo>
                  <a:lnTo>
                    <a:pt x="1736" y="395"/>
                  </a:lnTo>
                  <a:lnTo>
                    <a:pt x="1775" y="381"/>
                  </a:lnTo>
                  <a:lnTo>
                    <a:pt x="1828" y="329"/>
                  </a:lnTo>
                  <a:lnTo>
                    <a:pt x="1881" y="276"/>
                  </a:lnTo>
                  <a:lnTo>
                    <a:pt x="1881" y="237"/>
                  </a:lnTo>
                  <a:lnTo>
                    <a:pt x="1894" y="197"/>
                  </a:lnTo>
                  <a:lnTo>
                    <a:pt x="1881" y="158"/>
                  </a:lnTo>
                  <a:lnTo>
                    <a:pt x="1881" y="118"/>
                  </a:lnTo>
                  <a:lnTo>
                    <a:pt x="1828" y="53"/>
                  </a:lnTo>
                  <a:lnTo>
                    <a:pt x="1775" y="13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9"/>
            <p:cNvSpPr/>
            <p:nvPr/>
          </p:nvSpPr>
          <p:spPr>
            <a:xfrm>
              <a:off x="1841150" y="4019175"/>
              <a:ext cx="47025" cy="9900"/>
            </a:xfrm>
            <a:custGeom>
              <a:avLst/>
              <a:gdLst/>
              <a:ahLst/>
              <a:cxnLst/>
              <a:rect l="l" t="t" r="r" b="b"/>
              <a:pathLst>
                <a:path w="1881" h="396" extrusionOk="0">
                  <a:moveTo>
                    <a:pt x="158" y="1"/>
                  </a:moveTo>
                  <a:lnTo>
                    <a:pt x="119" y="14"/>
                  </a:lnTo>
                  <a:lnTo>
                    <a:pt x="53" y="53"/>
                  </a:lnTo>
                  <a:lnTo>
                    <a:pt x="14" y="119"/>
                  </a:lnTo>
                  <a:lnTo>
                    <a:pt x="0" y="159"/>
                  </a:lnTo>
                  <a:lnTo>
                    <a:pt x="0" y="198"/>
                  </a:lnTo>
                  <a:lnTo>
                    <a:pt x="0" y="237"/>
                  </a:lnTo>
                  <a:lnTo>
                    <a:pt x="14" y="277"/>
                  </a:lnTo>
                  <a:lnTo>
                    <a:pt x="53" y="329"/>
                  </a:lnTo>
                  <a:lnTo>
                    <a:pt x="119" y="382"/>
                  </a:lnTo>
                  <a:lnTo>
                    <a:pt x="158" y="395"/>
                  </a:lnTo>
                  <a:lnTo>
                    <a:pt x="1723" y="395"/>
                  </a:lnTo>
                  <a:lnTo>
                    <a:pt x="1762" y="382"/>
                  </a:lnTo>
                  <a:lnTo>
                    <a:pt x="1828" y="343"/>
                  </a:lnTo>
                  <a:lnTo>
                    <a:pt x="1867" y="277"/>
                  </a:lnTo>
                  <a:lnTo>
                    <a:pt x="1881" y="237"/>
                  </a:lnTo>
                  <a:lnTo>
                    <a:pt x="1881" y="198"/>
                  </a:lnTo>
                  <a:lnTo>
                    <a:pt x="1881" y="159"/>
                  </a:lnTo>
                  <a:lnTo>
                    <a:pt x="1867" y="119"/>
                  </a:lnTo>
                  <a:lnTo>
                    <a:pt x="1828" y="53"/>
                  </a:lnTo>
                  <a:lnTo>
                    <a:pt x="1762" y="14"/>
                  </a:lnTo>
                  <a:lnTo>
                    <a:pt x="1723" y="1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9"/>
            <p:cNvSpPr/>
            <p:nvPr/>
          </p:nvSpPr>
          <p:spPr>
            <a:xfrm>
              <a:off x="1841150" y="4051725"/>
              <a:ext cx="47025" cy="9875"/>
            </a:xfrm>
            <a:custGeom>
              <a:avLst/>
              <a:gdLst/>
              <a:ahLst/>
              <a:cxnLst/>
              <a:rect l="l" t="t" r="r" b="b"/>
              <a:pathLst>
                <a:path w="1881" h="395" extrusionOk="0">
                  <a:moveTo>
                    <a:pt x="158" y="0"/>
                  </a:moveTo>
                  <a:lnTo>
                    <a:pt x="119" y="14"/>
                  </a:lnTo>
                  <a:lnTo>
                    <a:pt x="53" y="53"/>
                  </a:lnTo>
                  <a:lnTo>
                    <a:pt x="14" y="119"/>
                  </a:lnTo>
                  <a:lnTo>
                    <a:pt x="0" y="158"/>
                  </a:lnTo>
                  <a:lnTo>
                    <a:pt x="0" y="198"/>
                  </a:lnTo>
                  <a:lnTo>
                    <a:pt x="0" y="237"/>
                  </a:lnTo>
                  <a:lnTo>
                    <a:pt x="14" y="276"/>
                  </a:lnTo>
                  <a:lnTo>
                    <a:pt x="53" y="342"/>
                  </a:lnTo>
                  <a:lnTo>
                    <a:pt x="119" y="382"/>
                  </a:lnTo>
                  <a:lnTo>
                    <a:pt x="158" y="395"/>
                  </a:lnTo>
                  <a:lnTo>
                    <a:pt x="1723" y="395"/>
                  </a:lnTo>
                  <a:lnTo>
                    <a:pt x="1762" y="382"/>
                  </a:lnTo>
                  <a:lnTo>
                    <a:pt x="1828" y="342"/>
                  </a:lnTo>
                  <a:lnTo>
                    <a:pt x="1867" y="276"/>
                  </a:lnTo>
                  <a:lnTo>
                    <a:pt x="1881" y="237"/>
                  </a:lnTo>
                  <a:lnTo>
                    <a:pt x="1881" y="198"/>
                  </a:lnTo>
                  <a:lnTo>
                    <a:pt x="1881" y="158"/>
                  </a:lnTo>
                  <a:lnTo>
                    <a:pt x="1867" y="119"/>
                  </a:lnTo>
                  <a:lnTo>
                    <a:pt x="1828" y="66"/>
                  </a:lnTo>
                  <a:lnTo>
                    <a:pt x="1762" y="14"/>
                  </a:lnTo>
                  <a:lnTo>
                    <a:pt x="1723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9"/>
            <p:cNvSpPr/>
            <p:nvPr/>
          </p:nvSpPr>
          <p:spPr>
            <a:xfrm>
              <a:off x="1841475" y="4084275"/>
              <a:ext cx="47350" cy="10200"/>
            </a:xfrm>
            <a:custGeom>
              <a:avLst/>
              <a:gdLst/>
              <a:ahLst/>
              <a:cxnLst/>
              <a:rect l="l" t="t" r="r" b="b"/>
              <a:pathLst>
                <a:path w="1894" h="408" extrusionOk="0">
                  <a:moveTo>
                    <a:pt x="198" y="0"/>
                  </a:moveTo>
                  <a:lnTo>
                    <a:pt x="158" y="13"/>
                  </a:lnTo>
                  <a:lnTo>
                    <a:pt x="132" y="13"/>
                  </a:lnTo>
                  <a:lnTo>
                    <a:pt x="66" y="66"/>
                  </a:lnTo>
                  <a:lnTo>
                    <a:pt x="14" y="118"/>
                  </a:lnTo>
                  <a:lnTo>
                    <a:pt x="14" y="158"/>
                  </a:lnTo>
                  <a:lnTo>
                    <a:pt x="1" y="197"/>
                  </a:lnTo>
                  <a:lnTo>
                    <a:pt x="14" y="237"/>
                  </a:lnTo>
                  <a:lnTo>
                    <a:pt x="14" y="276"/>
                  </a:lnTo>
                  <a:lnTo>
                    <a:pt x="66" y="342"/>
                  </a:lnTo>
                  <a:lnTo>
                    <a:pt x="119" y="381"/>
                  </a:lnTo>
                  <a:lnTo>
                    <a:pt x="158" y="394"/>
                  </a:lnTo>
                  <a:lnTo>
                    <a:pt x="198" y="394"/>
                  </a:lnTo>
                  <a:lnTo>
                    <a:pt x="1697" y="408"/>
                  </a:lnTo>
                  <a:lnTo>
                    <a:pt x="1736" y="394"/>
                  </a:lnTo>
                  <a:lnTo>
                    <a:pt x="1776" y="381"/>
                  </a:lnTo>
                  <a:lnTo>
                    <a:pt x="1828" y="342"/>
                  </a:lnTo>
                  <a:lnTo>
                    <a:pt x="1881" y="276"/>
                  </a:lnTo>
                  <a:lnTo>
                    <a:pt x="1881" y="250"/>
                  </a:lnTo>
                  <a:lnTo>
                    <a:pt x="1894" y="210"/>
                  </a:lnTo>
                  <a:lnTo>
                    <a:pt x="1881" y="158"/>
                  </a:lnTo>
                  <a:lnTo>
                    <a:pt x="1881" y="132"/>
                  </a:lnTo>
                  <a:lnTo>
                    <a:pt x="1828" y="66"/>
                  </a:lnTo>
                  <a:lnTo>
                    <a:pt x="1776" y="26"/>
                  </a:lnTo>
                  <a:lnTo>
                    <a:pt x="1736" y="13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9"/>
            <p:cNvSpPr/>
            <p:nvPr/>
          </p:nvSpPr>
          <p:spPr>
            <a:xfrm>
              <a:off x="1840825" y="4116800"/>
              <a:ext cx="47350" cy="10225"/>
            </a:xfrm>
            <a:custGeom>
              <a:avLst/>
              <a:gdLst/>
              <a:ahLst/>
              <a:cxnLst/>
              <a:rect l="l" t="t" r="r" b="b"/>
              <a:pathLst>
                <a:path w="1894" h="409" extrusionOk="0">
                  <a:moveTo>
                    <a:pt x="198" y="1"/>
                  </a:moveTo>
                  <a:lnTo>
                    <a:pt x="158" y="14"/>
                  </a:lnTo>
                  <a:lnTo>
                    <a:pt x="119" y="27"/>
                  </a:lnTo>
                  <a:lnTo>
                    <a:pt x="66" y="66"/>
                  </a:lnTo>
                  <a:lnTo>
                    <a:pt x="13" y="132"/>
                  </a:lnTo>
                  <a:lnTo>
                    <a:pt x="0" y="158"/>
                  </a:lnTo>
                  <a:lnTo>
                    <a:pt x="0" y="198"/>
                  </a:lnTo>
                  <a:lnTo>
                    <a:pt x="0" y="237"/>
                  </a:lnTo>
                  <a:lnTo>
                    <a:pt x="13" y="277"/>
                  </a:lnTo>
                  <a:lnTo>
                    <a:pt x="66" y="343"/>
                  </a:lnTo>
                  <a:lnTo>
                    <a:pt x="119" y="382"/>
                  </a:lnTo>
                  <a:lnTo>
                    <a:pt x="158" y="395"/>
                  </a:lnTo>
                  <a:lnTo>
                    <a:pt x="198" y="408"/>
                  </a:lnTo>
                  <a:lnTo>
                    <a:pt x="1696" y="408"/>
                  </a:lnTo>
                  <a:lnTo>
                    <a:pt x="1736" y="395"/>
                  </a:lnTo>
                  <a:lnTo>
                    <a:pt x="1762" y="395"/>
                  </a:lnTo>
                  <a:lnTo>
                    <a:pt x="1828" y="343"/>
                  </a:lnTo>
                  <a:lnTo>
                    <a:pt x="1867" y="290"/>
                  </a:lnTo>
                  <a:lnTo>
                    <a:pt x="1880" y="250"/>
                  </a:lnTo>
                  <a:lnTo>
                    <a:pt x="1894" y="211"/>
                  </a:lnTo>
                  <a:lnTo>
                    <a:pt x="1880" y="172"/>
                  </a:lnTo>
                  <a:lnTo>
                    <a:pt x="1867" y="132"/>
                  </a:lnTo>
                  <a:lnTo>
                    <a:pt x="1828" y="66"/>
                  </a:lnTo>
                  <a:lnTo>
                    <a:pt x="1762" y="27"/>
                  </a:lnTo>
                  <a:lnTo>
                    <a:pt x="1736" y="14"/>
                  </a:lnTo>
                  <a:lnTo>
                    <a:pt x="1696" y="14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9"/>
            <p:cNvSpPr/>
            <p:nvPr/>
          </p:nvSpPr>
          <p:spPr>
            <a:xfrm>
              <a:off x="1841475" y="4149675"/>
              <a:ext cx="47025" cy="9875"/>
            </a:xfrm>
            <a:custGeom>
              <a:avLst/>
              <a:gdLst/>
              <a:ahLst/>
              <a:cxnLst/>
              <a:rect l="l" t="t" r="r" b="b"/>
              <a:pathLst>
                <a:path w="1881" h="395" extrusionOk="0">
                  <a:moveTo>
                    <a:pt x="158" y="0"/>
                  </a:moveTo>
                  <a:lnTo>
                    <a:pt x="119" y="14"/>
                  </a:lnTo>
                  <a:lnTo>
                    <a:pt x="53" y="53"/>
                  </a:lnTo>
                  <a:lnTo>
                    <a:pt x="14" y="119"/>
                  </a:lnTo>
                  <a:lnTo>
                    <a:pt x="1" y="158"/>
                  </a:lnTo>
                  <a:lnTo>
                    <a:pt x="1" y="198"/>
                  </a:lnTo>
                  <a:lnTo>
                    <a:pt x="1" y="237"/>
                  </a:lnTo>
                  <a:lnTo>
                    <a:pt x="14" y="277"/>
                  </a:lnTo>
                  <a:lnTo>
                    <a:pt x="53" y="329"/>
                  </a:lnTo>
                  <a:lnTo>
                    <a:pt x="119" y="382"/>
                  </a:lnTo>
                  <a:lnTo>
                    <a:pt x="158" y="382"/>
                  </a:lnTo>
                  <a:lnTo>
                    <a:pt x="198" y="395"/>
                  </a:lnTo>
                  <a:lnTo>
                    <a:pt x="1723" y="395"/>
                  </a:lnTo>
                  <a:lnTo>
                    <a:pt x="1762" y="382"/>
                  </a:lnTo>
                  <a:lnTo>
                    <a:pt x="1828" y="342"/>
                  </a:lnTo>
                  <a:lnTo>
                    <a:pt x="1868" y="277"/>
                  </a:lnTo>
                  <a:lnTo>
                    <a:pt x="1881" y="237"/>
                  </a:lnTo>
                  <a:lnTo>
                    <a:pt x="1881" y="198"/>
                  </a:lnTo>
                  <a:lnTo>
                    <a:pt x="1881" y="158"/>
                  </a:lnTo>
                  <a:lnTo>
                    <a:pt x="1868" y="119"/>
                  </a:lnTo>
                  <a:lnTo>
                    <a:pt x="1828" y="53"/>
                  </a:lnTo>
                  <a:lnTo>
                    <a:pt x="1762" y="14"/>
                  </a:lnTo>
                  <a:lnTo>
                    <a:pt x="1723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9"/>
            <p:cNvSpPr/>
            <p:nvPr/>
          </p:nvSpPr>
          <p:spPr>
            <a:xfrm>
              <a:off x="1841150" y="4182225"/>
              <a:ext cx="47350" cy="9875"/>
            </a:xfrm>
            <a:custGeom>
              <a:avLst/>
              <a:gdLst/>
              <a:ahLst/>
              <a:cxnLst/>
              <a:rect l="l" t="t" r="r" b="b"/>
              <a:pathLst>
                <a:path w="1894" h="395" extrusionOk="0">
                  <a:moveTo>
                    <a:pt x="171" y="0"/>
                  </a:moveTo>
                  <a:lnTo>
                    <a:pt x="132" y="13"/>
                  </a:lnTo>
                  <a:lnTo>
                    <a:pt x="66" y="53"/>
                  </a:lnTo>
                  <a:lnTo>
                    <a:pt x="27" y="118"/>
                  </a:lnTo>
                  <a:lnTo>
                    <a:pt x="14" y="158"/>
                  </a:lnTo>
                  <a:lnTo>
                    <a:pt x="0" y="197"/>
                  </a:lnTo>
                  <a:lnTo>
                    <a:pt x="14" y="237"/>
                  </a:lnTo>
                  <a:lnTo>
                    <a:pt x="27" y="276"/>
                  </a:lnTo>
                  <a:lnTo>
                    <a:pt x="66" y="342"/>
                  </a:lnTo>
                  <a:lnTo>
                    <a:pt x="132" y="381"/>
                  </a:lnTo>
                  <a:lnTo>
                    <a:pt x="158" y="395"/>
                  </a:lnTo>
                  <a:lnTo>
                    <a:pt x="1736" y="395"/>
                  </a:lnTo>
                  <a:lnTo>
                    <a:pt x="1775" y="381"/>
                  </a:lnTo>
                  <a:lnTo>
                    <a:pt x="1841" y="342"/>
                  </a:lnTo>
                  <a:lnTo>
                    <a:pt x="1881" y="276"/>
                  </a:lnTo>
                  <a:lnTo>
                    <a:pt x="1894" y="237"/>
                  </a:lnTo>
                  <a:lnTo>
                    <a:pt x="1894" y="197"/>
                  </a:lnTo>
                  <a:lnTo>
                    <a:pt x="1894" y="158"/>
                  </a:lnTo>
                  <a:lnTo>
                    <a:pt x="1881" y="118"/>
                  </a:lnTo>
                  <a:lnTo>
                    <a:pt x="1841" y="53"/>
                  </a:lnTo>
                  <a:lnTo>
                    <a:pt x="1775" y="13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9"/>
            <p:cNvSpPr/>
            <p:nvPr/>
          </p:nvSpPr>
          <p:spPr>
            <a:xfrm>
              <a:off x="1841150" y="4214750"/>
              <a:ext cx="47350" cy="9900"/>
            </a:xfrm>
            <a:custGeom>
              <a:avLst/>
              <a:gdLst/>
              <a:ahLst/>
              <a:cxnLst/>
              <a:rect l="l" t="t" r="r" b="b"/>
              <a:pathLst>
                <a:path w="1894" h="396" extrusionOk="0">
                  <a:moveTo>
                    <a:pt x="158" y="1"/>
                  </a:moveTo>
                  <a:lnTo>
                    <a:pt x="119" y="14"/>
                  </a:lnTo>
                  <a:lnTo>
                    <a:pt x="66" y="66"/>
                  </a:lnTo>
                  <a:lnTo>
                    <a:pt x="14" y="119"/>
                  </a:lnTo>
                  <a:lnTo>
                    <a:pt x="0" y="158"/>
                  </a:lnTo>
                  <a:lnTo>
                    <a:pt x="0" y="198"/>
                  </a:lnTo>
                  <a:lnTo>
                    <a:pt x="0" y="237"/>
                  </a:lnTo>
                  <a:lnTo>
                    <a:pt x="14" y="277"/>
                  </a:lnTo>
                  <a:lnTo>
                    <a:pt x="66" y="343"/>
                  </a:lnTo>
                  <a:lnTo>
                    <a:pt x="119" y="382"/>
                  </a:lnTo>
                  <a:lnTo>
                    <a:pt x="158" y="395"/>
                  </a:lnTo>
                  <a:lnTo>
                    <a:pt x="1736" y="395"/>
                  </a:lnTo>
                  <a:lnTo>
                    <a:pt x="1762" y="382"/>
                  </a:lnTo>
                  <a:lnTo>
                    <a:pt x="1828" y="343"/>
                  </a:lnTo>
                  <a:lnTo>
                    <a:pt x="1867" y="277"/>
                  </a:lnTo>
                  <a:lnTo>
                    <a:pt x="1881" y="237"/>
                  </a:lnTo>
                  <a:lnTo>
                    <a:pt x="1894" y="198"/>
                  </a:lnTo>
                  <a:lnTo>
                    <a:pt x="1881" y="158"/>
                  </a:lnTo>
                  <a:lnTo>
                    <a:pt x="1867" y="119"/>
                  </a:lnTo>
                  <a:lnTo>
                    <a:pt x="1828" y="66"/>
                  </a:lnTo>
                  <a:lnTo>
                    <a:pt x="1762" y="14"/>
                  </a:lnTo>
                  <a:lnTo>
                    <a:pt x="1736" y="14"/>
                  </a:lnTo>
                  <a:lnTo>
                    <a:pt x="1697" y="1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9"/>
            <p:cNvSpPr/>
            <p:nvPr/>
          </p:nvSpPr>
          <p:spPr>
            <a:xfrm>
              <a:off x="1841150" y="4247300"/>
              <a:ext cx="47025" cy="10200"/>
            </a:xfrm>
            <a:custGeom>
              <a:avLst/>
              <a:gdLst/>
              <a:ahLst/>
              <a:cxnLst/>
              <a:rect l="l" t="t" r="r" b="b"/>
              <a:pathLst>
                <a:path w="1881" h="408" extrusionOk="0">
                  <a:moveTo>
                    <a:pt x="198" y="0"/>
                  </a:moveTo>
                  <a:lnTo>
                    <a:pt x="158" y="13"/>
                  </a:lnTo>
                  <a:lnTo>
                    <a:pt x="119" y="13"/>
                  </a:lnTo>
                  <a:lnTo>
                    <a:pt x="53" y="66"/>
                  </a:lnTo>
                  <a:lnTo>
                    <a:pt x="14" y="132"/>
                  </a:lnTo>
                  <a:lnTo>
                    <a:pt x="0" y="158"/>
                  </a:lnTo>
                  <a:lnTo>
                    <a:pt x="0" y="198"/>
                  </a:lnTo>
                  <a:lnTo>
                    <a:pt x="0" y="237"/>
                  </a:lnTo>
                  <a:lnTo>
                    <a:pt x="14" y="276"/>
                  </a:lnTo>
                  <a:lnTo>
                    <a:pt x="53" y="342"/>
                  </a:lnTo>
                  <a:lnTo>
                    <a:pt x="119" y="382"/>
                  </a:lnTo>
                  <a:lnTo>
                    <a:pt x="158" y="395"/>
                  </a:lnTo>
                  <a:lnTo>
                    <a:pt x="198" y="395"/>
                  </a:lnTo>
                  <a:lnTo>
                    <a:pt x="1683" y="408"/>
                  </a:lnTo>
                  <a:lnTo>
                    <a:pt x="1723" y="395"/>
                  </a:lnTo>
                  <a:lnTo>
                    <a:pt x="1762" y="382"/>
                  </a:lnTo>
                  <a:lnTo>
                    <a:pt x="1828" y="342"/>
                  </a:lnTo>
                  <a:lnTo>
                    <a:pt x="1867" y="276"/>
                  </a:lnTo>
                  <a:lnTo>
                    <a:pt x="1881" y="250"/>
                  </a:lnTo>
                  <a:lnTo>
                    <a:pt x="1881" y="211"/>
                  </a:lnTo>
                  <a:lnTo>
                    <a:pt x="1881" y="158"/>
                  </a:lnTo>
                  <a:lnTo>
                    <a:pt x="1867" y="132"/>
                  </a:lnTo>
                  <a:lnTo>
                    <a:pt x="1828" y="66"/>
                  </a:lnTo>
                  <a:lnTo>
                    <a:pt x="1762" y="27"/>
                  </a:lnTo>
                  <a:lnTo>
                    <a:pt x="1723" y="13"/>
                  </a:lnTo>
                  <a:lnTo>
                    <a:pt x="1683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9"/>
            <p:cNvSpPr/>
            <p:nvPr/>
          </p:nvSpPr>
          <p:spPr>
            <a:xfrm>
              <a:off x="1840500" y="4279825"/>
              <a:ext cx="47350" cy="10225"/>
            </a:xfrm>
            <a:custGeom>
              <a:avLst/>
              <a:gdLst/>
              <a:ahLst/>
              <a:cxnLst/>
              <a:rect l="l" t="t" r="r" b="b"/>
              <a:pathLst>
                <a:path w="1894" h="409" extrusionOk="0">
                  <a:moveTo>
                    <a:pt x="197" y="1"/>
                  </a:moveTo>
                  <a:lnTo>
                    <a:pt x="158" y="14"/>
                  </a:lnTo>
                  <a:lnTo>
                    <a:pt x="118" y="27"/>
                  </a:lnTo>
                  <a:lnTo>
                    <a:pt x="66" y="67"/>
                  </a:lnTo>
                  <a:lnTo>
                    <a:pt x="13" y="132"/>
                  </a:lnTo>
                  <a:lnTo>
                    <a:pt x="13" y="172"/>
                  </a:lnTo>
                  <a:lnTo>
                    <a:pt x="0" y="211"/>
                  </a:lnTo>
                  <a:lnTo>
                    <a:pt x="13" y="251"/>
                  </a:lnTo>
                  <a:lnTo>
                    <a:pt x="13" y="277"/>
                  </a:lnTo>
                  <a:lnTo>
                    <a:pt x="66" y="343"/>
                  </a:lnTo>
                  <a:lnTo>
                    <a:pt x="118" y="382"/>
                  </a:lnTo>
                  <a:lnTo>
                    <a:pt x="158" y="395"/>
                  </a:lnTo>
                  <a:lnTo>
                    <a:pt x="197" y="409"/>
                  </a:lnTo>
                  <a:lnTo>
                    <a:pt x="1736" y="409"/>
                  </a:lnTo>
                  <a:lnTo>
                    <a:pt x="1775" y="395"/>
                  </a:lnTo>
                  <a:lnTo>
                    <a:pt x="1828" y="343"/>
                  </a:lnTo>
                  <a:lnTo>
                    <a:pt x="1880" y="290"/>
                  </a:lnTo>
                  <a:lnTo>
                    <a:pt x="1880" y="251"/>
                  </a:lnTo>
                  <a:lnTo>
                    <a:pt x="1893" y="211"/>
                  </a:lnTo>
                  <a:lnTo>
                    <a:pt x="1880" y="172"/>
                  </a:lnTo>
                  <a:lnTo>
                    <a:pt x="1880" y="132"/>
                  </a:lnTo>
                  <a:lnTo>
                    <a:pt x="1828" y="67"/>
                  </a:lnTo>
                  <a:lnTo>
                    <a:pt x="1775" y="27"/>
                  </a:lnTo>
                  <a:lnTo>
                    <a:pt x="1736" y="14"/>
                  </a:lnTo>
                  <a:lnTo>
                    <a:pt x="1696" y="14"/>
                  </a:lnTo>
                  <a:lnTo>
                    <a:pt x="197" y="1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9"/>
            <p:cNvSpPr/>
            <p:nvPr/>
          </p:nvSpPr>
          <p:spPr>
            <a:xfrm>
              <a:off x="1841475" y="4312700"/>
              <a:ext cx="47025" cy="9900"/>
            </a:xfrm>
            <a:custGeom>
              <a:avLst/>
              <a:gdLst/>
              <a:ahLst/>
              <a:cxnLst/>
              <a:rect l="l" t="t" r="r" b="b"/>
              <a:pathLst>
                <a:path w="1881" h="396" extrusionOk="0">
                  <a:moveTo>
                    <a:pt x="158" y="1"/>
                  </a:moveTo>
                  <a:lnTo>
                    <a:pt x="119" y="14"/>
                  </a:lnTo>
                  <a:lnTo>
                    <a:pt x="53" y="53"/>
                  </a:lnTo>
                  <a:lnTo>
                    <a:pt x="14" y="119"/>
                  </a:lnTo>
                  <a:lnTo>
                    <a:pt x="1" y="159"/>
                  </a:lnTo>
                  <a:lnTo>
                    <a:pt x="1" y="198"/>
                  </a:lnTo>
                  <a:lnTo>
                    <a:pt x="1" y="237"/>
                  </a:lnTo>
                  <a:lnTo>
                    <a:pt x="14" y="277"/>
                  </a:lnTo>
                  <a:lnTo>
                    <a:pt x="53" y="329"/>
                  </a:lnTo>
                  <a:lnTo>
                    <a:pt x="119" y="382"/>
                  </a:lnTo>
                  <a:lnTo>
                    <a:pt x="158" y="395"/>
                  </a:lnTo>
                  <a:lnTo>
                    <a:pt x="1723" y="395"/>
                  </a:lnTo>
                  <a:lnTo>
                    <a:pt x="1762" y="382"/>
                  </a:lnTo>
                  <a:lnTo>
                    <a:pt x="1828" y="343"/>
                  </a:lnTo>
                  <a:lnTo>
                    <a:pt x="1868" y="277"/>
                  </a:lnTo>
                  <a:lnTo>
                    <a:pt x="1881" y="237"/>
                  </a:lnTo>
                  <a:lnTo>
                    <a:pt x="1881" y="198"/>
                  </a:lnTo>
                  <a:lnTo>
                    <a:pt x="1881" y="159"/>
                  </a:lnTo>
                  <a:lnTo>
                    <a:pt x="1868" y="119"/>
                  </a:lnTo>
                  <a:lnTo>
                    <a:pt x="1828" y="53"/>
                  </a:lnTo>
                  <a:lnTo>
                    <a:pt x="1762" y="14"/>
                  </a:lnTo>
                  <a:lnTo>
                    <a:pt x="1723" y="1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9"/>
          <p:cNvGrpSpPr/>
          <p:nvPr/>
        </p:nvGrpSpPr>
        <p:grpSpPr>
          <a:xfrm>
            <a:off x="8109275" y="3983844"/>
            <a:ext cx="577525" cy="671875"/>
            <a:chOff x="1575575" y="5158450"/>
            <a:chExt cx="577525" cy="671875"/>
          </a:xfrm>
        </p:grpSpPr>
        <p:sp>
          <p:nvSpPr>
            <p:cNvPr id="1176" name="Google Shape;1176;p29"/>
            <p:cNvSpPr/>
            <p:nvPr/>
          </p:nvSpPr>
          <p:spPr>
            <a:xfrm>
              <a:off x="1777375" y="5158450"/>
              <a:ext cx="173900" cy="218275"/>
            </a:xfrm>
            <a:custGeom>
              <a:avLst/>
              <a:gdLst/>
              <a:ahLst/>
              <a:cxnLst/>
              <a:rect l="l" t="t" r="r" b="b"/>
              <a:pathLst>
                <a:path w="6956" h="8731" extrusionOk="0">
                  <a:moveTo>
                    <a:pt x="882" y="0"/>
                  </a:moveTo>
                  <a:lnTo>
                    <a:pt x="790" y="26"/>
                  </a:lnTo>
                  <a:lnTo>
                    <a:pt x="684" y="40"/>
                  </a:lnTo>
                  <a:lnTo>
                    <a:pt x="606" y="79"/>
                  </a:lnTo>
                  <a:lnTo>
                    <a:pt x="514" y="118"/>
                  </a:lnTo>
                  <a:lnTo>
                    <a:pt x="435" y="171"/>
                  </a:lnTo>
                  <a:lnTo>
                    <a:pt x="356" y="224"/>
                  </a:lnTo>
                  <a:lnTo>
                    <a:pt x="290" y="289"/>
                  </a:lnTo>
                  <a:lnTo>
                    <a:pt x="224" y="355"/>
                  </a:lnTo>
                  <a:lnTo>
                    <a:pt x="172" y="434"/>
                  </a:lnTo>
                  <a:lnTo>
                    <a:pt x="119" y="513"/>
                  </a:lnTo>
                  <a:lnTo>
                    <a:pt x="80" y="605"/>
                  </a:lnTo>
                  <a:lnTo>
                    <a:pt x="40" y="697"/>
                  </a:lnTo>
                  <a:lnTo>
                    <a:pt x="14" y="789"/>
                  </a:lnTo>
                  <a:lnTo>
                    <a:pt x="1" y="881"/>
                  </a:lnTo>
                  <a:lnTo>
                    <a:pt x="1" y="986"/>
                  </a:lnTo>
                  <a:lnTo>
                    <a:pt x="1" y="7744"/>
                  </a:lnTo>
                  <a:lnTo>
                    <a:pt x="1" y="7836"/>
                  </a:lnTo>
                  <a:lnTo>
                    <a:pt x="14" y="7941"/>
                  </a:lnTo>
                  <a:lnTo>
                    <a:pt x="40" y="8033"/>
                  </a:lnTo>
                  <a:lnTo>
                    <a:pt x="80" y="8125"/>
                  </a:lnTo>
                  <a:lnTo>
                    <a:pt x="119" y="8204"/>
                  </a:lnTo>
                  <a:lnTo>
                    <a:pt x="172" y="8296"/>
                  </a:lnTo>
                  <a:lnTo>
                    <a:pt x="224" y="8362"/>
                  </a:lnTo>
                  <a:lnTo>
                    <a:pt x="290" y="8441"/>
                  </a:lnTo>
                  <a:lnTo>
                    <a:pt x="356" y="8494"/>
                  </a:lnTo>
                  <a:lnTo>
                    <a:pt x="435" y="8559"/>
                  </a:lnTo>
                  <a:lnTo>
                    <a:pt x="514" y="8612"/>
                  </a:lnTo>
                  <a:lnTo>
                    <a:pt x="606" y="8651"/>
                  </a:lnTo>
                  <a:lnTo>
                    <a:pt x="684" y="8678"/>
                  </a:lnTo>
                  <a:lnTo>
                    <a:pt x="790" y="8704"/>
                  </a:lnTo>
                  <a:lnTo>
                    <a:pt x="882" y="8717"/>
                  </a:lnTo>
                  <a:lnTo>
                    <a:pt x="987" y="8730"/>
                  </a:lnTo>
                  <a:lnTo>
                    <a:pt x="5970" y="8730"/>
                  </a:lnTo>
                  <a:lnTo>
                    <a:pt x="6075" y="8717"/>
                  </a:lnTo>
                  <a:lnTo>
                    <a:pt x="6167" y="8704"/>
                  </a:lnTo>
                  <a:lnTo>
                    <a:pt x="6259" y="8678"/>
                  </a:lnTo>
                  <a:lnTo>
                    <a:pt x="6351" y="8651"/>
                  </a:lnTo>
                  <a:lnTo>
                    <a:pt x="6443" y="8612"/>
                  </a:lnTo>
                  <a:lnTo>
                    <a:pt x="6522" y="8559"/>
                  </a:lnTo>
                  <a:lnTo>
                    <a:pt x="6601" y="8494"/>
                  </a:lnTo>
                  <a:lnTo>
                    <a:pt x="6667" y="8441"/>
                  </a:lnTo>
                  <a:lnTo>
                    <a:pt x="6732" y="8362"/>
                  </a:lnTo>
                  <a:lnTo>
                    <a:pt x="6785" y="8296"/>
                  </a:lnTo>
                  <a:lnTo>
                    <a:pt x="6838" y="8204"/>
                  </a:lnTo>
                  <a:lnTo>
                    <a:pt x="6877" y="8125"/>
                  </a:lnTo>
                  <a:lnTo>
                    <a:pt x="6917" y="8033"/>
                  </a:lnTo>
                  <a:lnTo>
                    <a:pt x="6930" y="7941"/>
                  </a:lnTo>
                  <a:lnTo>
                    <a:pt x="6956" y="7836"/>
                  </a:lnTo>
                  <a:lnTo>
                    <a:pt x="6956" y="7744"/>
                  </a:lnTo>
                  <a:lnTo>
                    <a:pt x="6956" y="986"/>
                  </a:lnTo>
                  <a:lnTo>
                    <a:pt x="6956" y="881"/>
                  </a:lnTo>
                  <a:lnTo>
                    <a:pt x="6930" y="789"/>
                  </a:lnTo>
                  <a:lnTo>
                    <a:pt x="6917" y="697"/>
                  </a:lnTo>
                  <a:lnTo>
                    <a:pt x="6877" y="605"/>
                  </a:lnTo>
                  <a:lnTo>
                    <a:pt x="6838" y="513"/>
                  </a:lnTo>
                  <a:lnTo>
                    <a:pt x="6785" y="434"/>
                  </a:lnTo>
                  <a:lnTo>
                    <a:pt x="6732" y="355"/>
                  </a:lnTo>
                  <a:lnTo>
                    <a:pt x="6667" y="289"/>
                  </a:lnTo>
                  <a:lnTo>
                    <a:pt x="6601" y="224"/>
                  </a:lnTo>
                  <a:lnTo>
                    <a:pt x="6522" y="171"/>
                  </a:lnTo>
                  <a:lnTo>
                    <a:pt x="6443" y="118"/>
                  </a:lnTo>
                  <a:lnTo>
                    <a:pt x="6351" y="79"/>
                  </a:lnTo>
                  <a:lnTo>
                    <a:pt x="6259" y="40"/>
                  </a:lnTo>
                  <a:lnTo>
                    <a:pt x="6167" y="26"/>
                  </a:lnTo>
                  <a:lnTo>
                    <a:pt x="60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9"/>
            <p:cNvSpPr/>
            <p:nvPr/>
          </p:nvSpPr>
          <p:spPr>
            <a:xfrm>
              <a:off x="1670875" y="5304375"/>
              <a:ext cx="386900" cy="368500"/>
            </a:xfrm>
            <a:custGeom>
              <a:avLst/>
              <a:gdLst/>
              <a:ahLst/>
              <a:cxnLst/>
              <a:rect l="l" t="t" r="r" b="b"/>
              <a:pathLst>
                <a:path w="15476" h="14740" extrusionOk="0">
                  <a:moveTo>
                    <a:pt x="3262" y="1"/>
                  </a:moveTo>
                  <a:lnTo>
                    <a:pt x="3091" y="14"/>
                  </a:lnTo>
                  <a:lnTo>
                    <a:pt x="2920" y="40"/>
                  </a:lnTo>
                  <a:lnTo>
                    <a:pt x="2749" y="66"/>
                  </a:lnTo>
                  <a:lnTo>
                    <a:pt x="2578" y="106"/>
                  </a:lnTo>
                  <a:lnTo>
                    <a:pt x="2420" y="159"/>
                  </a:lnTo>
                  <a:lnTo>
                    <a:pt x="2249" y="211"/>
                  </a:lnTo>
                  <a:lnTo>
                    <a:pt x="2105" y="264"/>
                  </a:lnTo>
                  <a:lnTo>
                    <a:pt x="1947" y="343"/>
                  </a:lnTo>
                  <a:lnTo>
                    <a:pt x="1802" y="421"/>
                  </a:lnTo>
                  <a:lnTo>
                    <a:pt x="1657" y="500"/>
                  </a:lnTo>
                  <a:lnTo>
                    <a:pt x="1513" y="592"/>
                  </a:lnTo>
                  <a:lnTo>
                    <a:pt x="1381" y="684"/>
                  </a:lnTo>
                  <a:lnTo>
                    <a:pt x="1250" y="790"/>
                  </a:lnTo>
                  <a:lnTo>
                    <a:pt x="1118" y="895"/>
                  </a:lnTo>
                  <a:lnTo>
                    <a:pt x="1000" y="1013"/>
                  </a:lnTo>
                  <a:lnTo>
                    <a:pt x="777" y="1250"/>
                  </a:lnTo>
                  <a:lnTo>
                    <a:pt x="685" y="1381"/>
                  </a:lnTo>
                  <a:lnTo>
                    <a:pt x="579" y="1513"/>
                  </a:lnTo>
                  <a:lnTo>
                    <a:pt x="500" y="1657"/>
                  </a:lnTo>
                  <a:lnTo>
                    <a:pt x="408" y="1802"/>
                  </a:lnTo>
                  <a:lnTo>
                    <a:pt x="343" y="1947"/>
                  </a:lnTo>
                  <a:lnTo>
                    <a:pt x="264" y="2104"/>
                  </a:lnTo>
                  <a:lnTo>
                    <a:pt x="211" y="2262"/>
                  </a:lnTo>
                  <a:lnTo>
                    <a:pt x="145" y="2420"/>
                  </a:lnTo>
                  <a:lnTo>
                    <a:pt x="106" y="2578"/>
                  </a:lnTo>
                  <a:lnTo>
                    <a:pt x="67" y="2749"/>
                  </a:lnTo>
                  <a:lnTo>
                    <a:pt x="40" y="2920"/>
                  </a:lnTo>
                  <a:lnTo>
                    <a:pt x="14" y="3090"/>
                  </a:lnTo>
                  <a:lnTo>
                    <a:pt x="1" y="3261"/>
                  </a:lnTo>
                  <a:lnTo>
                    <a:pt x="1" y="3445"/>
                  </a:lnTo>
                  <a:lnTo>
                    <a:pt x="1" y="11308"/>
                  </a:lnTo>
                  <a:lnTo>
                    <a:pt x="1" y="11479"/>
                  </a:lnTo>
                  <a:lnTo>
                    <a:pt x="14" y="11650"/>
                  </a:lnTo>
                  <a:lnTo>
                    <a:pt x="40" y="11834"/>
                  </a:lnTo>
                  <a:lnTo>
                    <a:pt x="67" y="11992"/>
                  </a:lnTo>
                  <a:lnTo>
                    <a:pt x="106" y="12162"/>
                  </a:lnTo>
                  <a:lnTo>
                    <a:pt x="145" y="12333"/>
                  </a:lnTo>
                  <a:lnTo>
                    <a:pt x="211" y="12491"/>
                  </a:lnTo>
                  <a:lnTo>
                    <a:pt x="264" y="12649"/>
                  </a:lnTo>
                  <a:lnTo>
                    <a:pt x="343" y="12794"/>
                  </a:lnTo>
                  <a:lnTo>
                    <a:pt x="408" y="12938"/>
                  </a:lnTo>
                  <a:lnTo>
                    <a:pt x="500" y="13083"/>
                  </a:lnTo>
                  <a:lnTo>
                    <a:pt x="579" y="13227"/>
                  </a:lnTo>
                  <a:lnTo>
                    <a:pt x="685" y="13359"/>
                  </a:lnTo>
                  <a:lnTo>
                    <a:pt x="777" y="13490"/>
                  </a:lnTo>
                  <a:lnTo>
                    <a:pt x="1000" y="13740"/>
                  </a:lnTo>
                  <a:lnTo>
                    <a:pt x="1118" y="13845"/>
                  </a:lnTo>
                  <a:lnTo>
                    <a:pt x="1250" y="13964"/>
                  </a:lnTo>
                  <a:lnTo>
                    <a:pt x="1381" y="14056"/>
                  </a:lnTo>
                  <a:lnTo>
                    <a:pt x="1513" y="14161"/>
                  </a:lnTo>
                  <a:lnTo>
                    <a:pt x="1657" y="14253"/>
                  </a:lnTo>
                  <a:lnTo>
                    <a:pt x="1802" y="14332"/>
                  </a:lnTo>
                  <a:lnTo>
                    <a:pt x="1947" y="14411"/>
                  </a:lnTo>
                  <a:lnTo>
                    <a:pt x="2105" y="14477"/>
                  </a:lnTo>
                  <a:lnTo>
                    <a:pt x="2249" y="14542"/>
                  </a:lnTo>
                  <a:lnTo>
                    <a:pt x="2420" y="14595"/>
                  </a:lnTo>
                  <a:lnTo>
                    <a:pt x="2578" y="14634"/>
                  </a:lnTo>
                  <a:lnTo>
                    <a:pt x="2749" y="14674"/>
                  </a:lnTo>
                  <a:lnTo>
                    <a:pt x="2920" y="14700"/>
                  </a:lnTo>
                  <a:lnTo>
                    <a:pt x="3091" y="14726"/>
                  </a:lnTo>
                  <a:lnTo>
                    <a:pt x="3262" y="14739"/>
                  </a:lnTo>
                  <a:lnTo>
                    <a:pt x="12215" y="14739"/>
                  </a:lnTo>
                  <a:lnTo>
                    <a:pt x="12386" y="14726"/>
                  </a:lnTo>
                  <a:lnTo>
                    <a:pt x="12557" y="14700"/>
                  </a:lnTo>
                  <a:lnTo>
                    <a:pt x="12728" y="14674"/>
                  </a:lnTo>
                  <a:lnTo>
                    <a:pt x="12899" y="14634"/>
                  </a:lnTo>
                  <a:lnTo>
                    <a:pt x="13057" y="14595"/>
                  </a:lnTo>
                  <a:lnTo>
                    <a:pt x="13228" y="14542"/>
                  </a:lnTo>
                  <a:lnTo>
                    <a:pt x="13372" y="14477"/>
                  </a:lnTo>
                  <a:lnTo>
                    <a:pt x="13530" y="14411"/>
                  </a:lnTo>
                  <a:lnTo>
                    <a:pt x="13675" y="14332"/>
                  </a:lnTo>
                  <a:lnTo>
                    <a:pt x="13819" y="14253"/>
                  </a:lnTo>
                  <a:lnTo>
                    <a:pt x="13964" y="14161"/>
                  </a:lnTo>
                  <a:lnTo>
                    <a:pt x="14095" y="14056"/>
                  </a:lnTo>
                  <a:lnTo>
                    <a:pt x="14227" y="13964"/>
                  </a:lnTo>
                  <a:lnTo>
                    <a:pt x="14477" y="13740"/>
                  </a:lnTo>
                  <a:lnTo>
                    <a:pt x="14700" y="13490"/>
                  </a:lnTo>
                  <a:lnTo>
                    <a:pt x="14792" y="13359"/>
                  </a:lnTo>
                  <a:lnTo>
                    <a:pt x="14897" y="13227"/>
                  </a:lnTo>
                  <a:lnTo>
                    <a:pt x="14976" y="13083"/>
                  </a:lnTo>
                  <a:lnTo>
                    <a:pt x="15068" y="12938"/>
                  </a:lnTo>
                  <a:lnTo>
                    <a:pt x="15134" y="12794"/>
                  </a:lnTo>
                  <a:lnTo>
                    <a:pt x="15213" y="12649"/>
                  </a:lnTo>
                  <a:lnTo>
                    <a:pt x="15265" y="12491"/>
                  </a:lnTo>
                  <a:lnTo>
                    <a:pt x="15318" y="12333"/>
                  </a:lnTo>
                  <a:lnTo>
                    <a:pt x="15371" y="12162"/>
                  </a:lnTo>
                  <a:lnTo>
                    <a:pt x="15410" y="11992"/>
                  </a:lnTo>
                  <a:lnTo>
                    <a:pt x="15436" y="11834"/>
                  </a:lnTo>
                  <a:lnTo>
                    <a:pt x="15463" y="11650"/>
                  </a:lnTo>
                  <a:lnTo>
                    <a:pt x="15476" y="11479"/>
                  </a:lnTo>
                  <a:lnTo>
                    <a:pt x="15476" y="11308"/>
                  </a:lnTo>
                  <a:lnTo>
                    <a:pt x="15476" y="3445"/>
                  </a:lnTo>
                  <a:lnTo>
                    <a:pt x="15476" y="3261"/>
                  </a:lnTo>
                  <a:lnTo>
                    <a:pt x="15463" y="3090"/>
                  </a:lnTo>
                  <a:lnTo>
                    <a:pt x="15436" y="2920"/>
                  </a:lnTo>
                  <a:lnTo>
                    <a:pt x="15410" y="2749"/>
                  </a:lnTo>
                  <a:lnTo>
                    <a:pt x="15371" y="2578"/>
                  </a:lnTo>
                  <a:lnTo>
                    <a:pt x="15318" y="2420"/>
                  </a:lnTo>
                  <a:lnTo>
                    <a:pt x="15265" y="2262"/>
                  </a:lnTo>
                  <a:lnTo>
                    <a:pt x="15213" y="2104"/>
                  </a:lnTo>
                  <a:lnTo>
                    <a:pt x="15134" y="1947"/>
                  </a:lnTo>
                  <a:lnTo>
                    <a:pt x="15068" y="1802"/>
                  </a:lnTo>
                  <a:lnTo>
                    <a:pt x="14976" y="1657"/>
                  </a:lnTo>
                  <a:lnTo>
                    <a:pt x="14897" y="1513"/>
                  </a:lnTo>
                  <a:lnTo>
                    <a:pt x="14792" y="1381"/>
                  </a:lnTo>
                  <a:lnTo>
                    <a:pt x="14700" y="1250"/>
                  </a:lnTo>
                  <a:lnTo>
                    <a:pt x="14477" y="1013"/>
                  </a:lnTo>
                  <a:lnTo>
                    <a:pt x="14227" y="790"/>
                  </a:lnTo>
                  <a:lnTo>
                    <a:pt x="14095" y="684"/>
                  </a:lnTo>
                  <a:lnTo>
                    <a:pt x="13964" y="592"/>
                  </a:lnTo>
                  <a:lnTo>
                    <a:pt x="13819" y="500"/>
                  </a:lnTo>
                  <a:lnTo>
                    <a:pt x="13675" y="421"/>
                  </a:lnTo>
                  <a:lnTo>
                    <a:pt x="13530" y="343"/>
                  </a:lnTo>
                  <a:lnTo>
                    <a:pt x="13372" y="264"/>
                  </a:lnTo>
                  <a:lnTo>
                    <a:pt x="13228" y="211"/>
                  </a:lnTo>
                  <a:lnTo>
                    <a:pt x="13057" y="159"/>
                  </a:lnTo>
                  <a:lnTo>
                    <a:pt x="12899" y="106"/>
                  </a:lnTo>
                  <a:lnTo>
                    <a:pt x="12728" y="66"/>
                  </a:lnTo>
                  <a:lnTo>
                    <a:pt x="12557" y="40"/>
                  </a:lnTo>
                  <a:lnTo>
                    <a:pt x="12386" y="14"/>
                  </a:lnTo>
                  <a:lnTo>
                    <a:pt x="12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9"/>
            <p:cNvSpPr/>
            <p:nvPr/>
          </p:nvSpPr>
          <p:spPr>
            <a:xfrm>
              <a:off x="1670875" y="5390500"/>
              <a:ext cx="386900" cy="196575"/>
            </a:xfrm>
            <a:custGeom>
              <a:avLst/>
              <a:gdLst/>
              <a:ahLst/>
              <a:cxnLst/>
              <a:rect l="l" t="t" r="r" b="b"/>
              <a:pathLst>
                <a:path w="15476" h="7863" extrusionOk="0">
                  <a:moveTo>
                    <a:pt x="1" y="0"/>
                  </a:moveTo>
                  <a:lnTo>
                    <a:pt x="1" y="7863"/>
                  </a:lnTo>
                  <a:lnTo>
                    <a:pt x="15476" y="7863"/>
                  </a:lnTo>
                  <a:lnTo>
                    <a:pt x="154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9"/>
            <p:cNvSpPr/>
            <p:nvPr/>
          </p:nvSpPr>
          <p:spPr>
            <a:xfrm>
              <a:off x="1838525" y="5412525"/>
              <a:ext cx="51625" cy="135125"/>
            </a:xfrm>
            <a:custGeom>
              <a:avLst/>
              <a:gdLst/>
              <a:ahLst/>
              <a:cxnLst/>
              <a:rect l="l" t="t" r="r" b="b"/>
              <a:pathLst>
                <a:path w="2065" h="5405" extrusionOk="0">
                  <a:moveTo>
                    <a:pt x="645" y="0"/>
                  </a:moveTo>
                  <a:lnTo>
                    <a:pt x="513" y="14"/>
                  </a:lnTo>
                  <a:lnTo>
                    <a:pt x="395" y="40"/>
                  </a:lnTo>
                  <a:lnTo>
                    <a:pt x="290" y="106"/>
                  </a:lnTo>
                  <a:lnTo>
                    <a:pt x="197" y="184"/>
                  </a:lnTo>
                  <a:lnTo>
                    <a:pt x="119" y="276"/>
                  </a:lnTo>
                  <a:lnTo>
                    <a:pt x="53" y="382"/>
                  </a:lnTo>
                  <a:lnTo>
                    <a:pt x="13" y="500"/>
                  </a:lnTo>
                  <a:lnTo>
                    <a:pt x="0" y="631"/>
                  </a:lnTo>
                  <a:lnTo>
                    <a:pt x="0" y="4760"/>
                  </a:lnTo>
                  <a:lnTo>
                    <a:pt x="13" y="4891"/>
                  </a:lnTo>
                  <a:lnTo>
                    <a:pt x="53" y="5010"/>
                  </a:lnTo>
                  <a:lnTo>
                    <a:pt x="119" y="5115"/>
                  </a:lnTo>
                  <a:lnTo>
                    <a:pt x="197" y="5220"/>
                  </a:lnTo>
                  <a:lnTo>
                    <a:pt x="290" y="5299"/>
                  </a:lnTo>
                  <a:lnTo>
                    <a:pt x="395" y="5352"/>
                  </a:lnTo>
                  <a:lnTo>
                    <a:pt x="513" y="5391"/>
                  </a:lnTo>
                  <a:lnTo>
                    <a:pt x="645" y="5404"/>
                  </a:lnTo>
                  <a:lnTo>
                    <a:pt x="1420" y="5404"/>
                  </a:lnTo>
                  <a:lnTo>
                    <a:pt x="1552" y="5391"/>
                  </a:lnTo>
                  <a:lnTo>
                    <a:pt x="1670" y="5352"/>
                  </a:lnTo>
                  <a:lnTo>
                    <a:pt x="1775" y="5299"/>
                  </a:lnTo>
                  <a:lnTo>
                    <a:pt x="1867" y="5220"/>
                  </a:lnTo>
                  <a:lnTo>
                    <a:pt x="1946" y="5115"/>
                  </a:lnTo>
                  <a:lnTo>
                    <a:pt x="2012" y="5010"/>
                  </a:lnTo>
                  <a:lnTo>
                    <a:pt x="2051" y="4891"/>
                  </a:lnTo>
                  <a:lnTo>
                    <a:pt x="2064" y="4760"/>
                  </a:lnTo>
                  <a:lnTo>
                    <a:pt x="2064" y="631"/>
                  </a:lnTo>
                  <a:lnTo>
                    <a:pt x="2051" y="500"/>
                  </a:lnTo>
                  <a:lnTo>
                    <a:pt x="2012" y="382"/>
                  </a:lnTo>
                  <a:lnTo>
                    <a:pt x="1946" y="276"/>
                  </a:lnTo>
                  <a:lnTo>
                    <a:pt x="1867" y="184"/>
                  </a:lnTo>
                  <a:lnTo>
                    <a:pt x="1775" y="106"/>
                  </a:lnTo>
                  <a:lnTo>
                    <a:pt x="1670" y="40"/>
                  </a:lnTo>
                  <a:lnTo>
                    <a:pt x="1552" y="14"/>
                  </a:lnTo>
                  <a:lnTo>
                    <a:pt x="14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9"/>
            <p:cNvSpPr/>
            <p:nvPr/>
          </p:nvSpPr>
          <p:spPr>
            <a:xfrm>
              <a:off x="1796775" y="5454275"/>
              <a:ext cx="135125" cy="51300"/>
            </a:xfrm>
            <a:custGeom>
              <a:avLst/>
              <a:gdLst/>
              <a:ahLst/>
              <a:cxnLst/>
              <a:rect l="l" t="t" r="r" b="b"/>
              <a:pathLst>
                <a:path w="5405" h="2052" extrusionOk="0">
                  <a:moveTo>
                    <a:pt x="632" y="0"/>
                  </a:moveTo>
                  <a:lnTo>
                    <a:pt x="513" y="13"/>
                  </a:lnTo>
                  <a:lnTo>
                    <a:pt x="382" y="53"/>
                  </a:lnTo>
                  <a:lnTo>
                    <a:pt x="277" y="105"/>
                  </a:lnTo>
                  <a:lnTo>
                    <a:pt x="185" y="184"/>
                  </a:lnTo>
                  <a:lnTo>
                    <a:pt x="106" y="276"/>
                  </a:lnTo>
                  <a:lnTo>
                    <a:pt x="53" y="395"/>
                  </a:lnTo>
                  <a:lnTo>
                    <a:pt x="14" y="513"/>
                  </a:lnTo>
                  <a:lnTo>
                    <a:pt x="0" y="631"/>
                  </a:lnTo>
                  <a:lnTo>
                    <a:pt x="0" y="1420"/>
                  </a:lnTo>
                  <a:lnTo>
                    <a:pt x="14" y="1552"/>
                  </a:lnTo>
                  <a:lnTo>
                    <a:pt x="53" y="1670"/>
                  </a:lnTo>
                  <a:lnTo>
                    <a:pt x="106" y="1775"/>
                  </a:lnTo>
                  <a:lnTo>
                    <a:pt x="185" y="1867"/>
                  </a:lnTo>
                  <a:lnTo>
                    <a:pt x="277" y="1946"/>
                  </a:lnTo>
                  <a:lnTo>
                    <a:pt x="382" y="1999"/>
                  </a:lnTo>
                  <a:lnTo>
                    <a:pt x="513" y="2038"/>
                  </a:lnTo>
                  <a:lnTo>
                    <a:pt x="632" y="2051"/>
                  </a:lnTo>
                  <a:lnTo>
                    <a:pt x="4773" y="2051"/>
                  </a:lnTo>
                  <a:lnTo>
                    <a:pt x="4891" y="2038"/>
                  </a:lnTo>
                  <a:lnTo>
                    <a:pt x="5023" y="1999"/>
                  </a:lnTo>
                  <a:lnTo>
                    <a:pt x="5128" y="1946"/>
                  </a:lnTo>
                  <a:lnTo>
                    <a:pt x="5220" y="1867"/>
                  </a:lnTo>
                  <a:lnTo>
                    <a:pt x="5299" y="1775"/>
                  </a:lnTo>
                  <a:lnTo>
                    <a:pt x="5352" y="1670"/>
                  </a:lnTo>
                  <a:lnTo>
                    <a:pt x="5391" y="1552"/>
                  </a:lnTo>
                  <a:lnTo>
                    <a:pt x="5404" y="1420"/>
                  </a:lnTo>
                  <a:lnTo>
                    <a:pt x="5404" y="631"/>
                  </a:lnTo>
                  <a:lnTo>
                    <a:pt x="5391" y="513"/>
                  </a:lnTo>
                  <a:lnTo>
                    <a:pt x="5352" y="395"/>
                  </a:lnTo>
                  <a:lnTo>
                    <a:pt x="5299" y="276"/>
                  </a:lnTo>
                  <a:lnTo>
                    <a:pt x="5220" y="184"/>
                  </a:lnTo>
                  <a:lnTo>
                    <a:pt x="5128" y="105"/>
                  </a:lnTo>
                  <a:lnTo>
                    <a:pt x="5023" y="53"/>
                  </a:lnTo>
                  <a:lnTo>
                    <a:pt x="4891" y="13"/>
                  </a:lnTo>
                  <a:lnTo>
                    <a:pt x="47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9"/>
            <p:cNvSpPr/>
            <p:nvPr/>
          </p:nvSpPr>
          <p:spPr>
            <a:xfrm>
              <a:off x="1575575" y="5743200"/>
              <a:ext cx="577525" cy="87125"/>
            </a:xfrm>
            <a:custGeom>
              <a:avLst/>
              <a:gdLst/>
              <a:ahLst/>
              <a:cxnLst/>
              <a:rect l="l" t="t" r="r" b="b"/>
              <a:pathLst>
                <a:path w="23101" h="3485" extrusionOk="0">
                  <a:moveTo>
                    <a:pt x="11544" y="0"/>
                  </a:moveTo>
                  <a:lnTo>
                    <a:pt x="10374" y="13"/>
                  </a:lnTo>
                  <a:lnTo>
                    <a:pt x="9217" y="40"/>
                  </a:lnTo>
                  <a:lnTo>
                    <a:pt x="8112" y="79"/>
                  </a:lnTo>
                  <a:lnTo>
                    <a:pt x="7060" y="145"/>
                  </a:lnTo>
                  <a:lnTo>
                    <a:pt x="6048" y="210"/>
                  </a:lnTo>
                  <a:lnTo>
                    <a:pt x="5101" y="302"/>
                  </a:lnTo>
                  <a:lnTo>
                    <a:pt x="4207" y="408"/>
                  </a:lnTo>
                  <a:lnTo>
                    <a:pt x="3392" y="513"/>
                  </a:lnTo>
                  <a:lnTo>
                    <a:pt x="2643" y="644"/>
                  </a:lnTo>
                  <a:lnTo>
                    <a:pt x="1972" y="776"/>
                  </a:lnTo>
                  <a:lnTo>
                    <a:pt x="1394" y="920"/>
                  </a:lnTo>
                  <a:lnTo>
                    <a:pt x="1144" y="986"/>
                  </a:lnTo>
                  <a:lnTo>
                    <a:pt x="907" y="1065"/>
                  </a:lnTo>
                  <a:lnTo>
                    <a:pt x="710" y="1144"/>
                  </a:lnTo>
                  <a:lnTo>
                    <a:pt x="526" y="1223"/>
                  </a:lnTo>
                  <a:lnTo>
                    <a:pt x="368" y="1315"/>
                  </a:lnTo>
                  <a:lnTo>
                    <a:pt x="237" y="1394"/>
                  </a:lnTo>
                  <a:lnTo>
                    <a:pt x="131" y="1486"/>
                  </a:lnTo>
                  <a:lnTo>
                    <a:pt x="66" y="1565"/>
                  </a:lnTo>
                  <a:lnTo>
                    <a:pt x="13" y="1657"/>
                  </a:lnTo>
                  <a:lnTo>
                    <a:pt x="0" y="1749"/>
                  </a:lnTo>
                  <a:lnTo>
                    <a:pt x="13" y="1841"/>
                  </a:lnTo>
                  <a:lnTo>
                    <a:pt x="66" y="1920"/>
                  </a:lnTo>
                  <a:lnTo>
                    <a:pt x="131" y="2012"/>
                  </a:lnTo>
                  <a:lnTo>
                    <a:pt x="237" y="2104"/>
                  </a:lnTo>
                  <a:lnTo>
                    <a:pt x="368" y="2183"/>
                  </a:lnTo>
                  <a:lnTo>
                    <a:pt x="526" y="2262"/>
                  </a:lnTo>
                  <a:lnTo>
                    <a:pt x="710" y="2340"/>
                  </a:lnTo>
                  <a:lnTo>
                    <a:pt x="907" y="2419"/>
                  </a:lnTo>
                  <a:lnTo>
                    <a:pt x="1144" y="2498"/>
                  </a:lnTo>
                  <a:lnTo>
                    <a:pt x="1394" y="2577"/>
                  </a:lnTo>
                  <a:lnTo>
                    <a:pt x="1972" y="2722"/>
                  </a:lnTo>
                  <a:lnTo>
                    <a:pt x="2643" y="2853"/>
                  </a:lnTo>
                  <a:lnTo>
                    <a:pt x="3392" y="2971"/>
                  </a:lnTo>
                  <a:lnTo>
                    <a:pt x="4207" y="3090"/>
                  </a:lnTo>
                  <a:lnTo>
                    <a:pt x="5101" y="3195"/>
                  </a:lnTo>
                  <a:lnTo>
                    <a:pt x="6048" y="3274"/>
                  </a:lnTo>
                  <a:lnTo>
                    <a:pt x="7060" y="3353"/>
                  </a:lnTo>
                  <a:lnTo>
                    <a:pt x="8112" y="3405"/>
                  </a:lnTo>
                  <a:lnTo>
                    <a:pt x="9217" y="3458"/>
                  </a:lnTo>
                  <a:lnTo>
                    <a:pt x="10374" y="3484"/>
                  </a:lnTo>
                  <a:lnTo>
                    <a:pt x="12727" y="3484"/>
                  </a:lnTo>
                  <a:lnTo>
                    <a:pt x="13871" y="3458"/>
                  </a:lnTo>
                  <a:lnTo>
                    <a:pt x="14989" y="3405"/>
                  </a:lnTo>
                  <a:lnTo>
                    <a:pt x="16040" y="3353"/>
                  </a:lnTo>
                  <a:lnTo>
                    <a:pt x="17053" y="3274"/>
                  </a:lnTo>
                  <a:lnTo>
                    <a:pt x="17999" y="3195"/>
                  </a:lnTo>
                  <a:lnTo>
                    <a:pt x="18893" y="3090"/>
                  </a:lnTo>
                  <a:lnTo>
                    <a:pt x="19709" y="2971"/>
                  </a:lnTo>
                  <a:lnTo>
                    <a:pt x="20458" y="2853"/>
                  </a:lnTo>
                  <a:lnTo>
                    <a:pt x="21129" y="2722"/>
                  </a:lnTo>
                  <a:lnTo>
                    <a:pt x="21707" y="2577"/>
                  </a:lnTo>
                  <a:lnTo>
                    <a:pt x="21957" y="2498"/>
                  </a:lnTo>
                  <a:lnTo>
                    <a:pt x="22194" y="2419"/>
                  </a:lnTo>
                  <a:lnTo>
                    <a:pt x="22391" y="2340"/>
                  </a:lnTo>
                  <a:lnTo>
                    <a:pt x="22575" y="2262"/>
                  </a:lnTo>
                  <a:lnTo>
                    <a:pt x="22733" y="2183"/>
                  </a:lnTo>
                  <a:lnTo>
                    <a:pt x="22864" y="2104"/>
                  </a:lnTo>
                  <a:lnTo>
                    <a:pt x="22956" y="2012"/>
                  </a:lnTo>
                  <a:lnTo>
                    <a:pt x="23035" y="1920"/>
                  </a:lnTo>
                  <a:lnTo>
                    <a:pt x="23074" y="1841"/>
                  </a:lnTo>
                  <a:lnTo>
                    <a:pt x="23101" y="1749"/>
                  </a:lnTo>
                  <a:lnTo>
                    <a:pt x="23074" y="1657"/>
                  </a:lnTo>
                  <a:lnTo>
                    <a:pt x="23035" y="1565"/>
                  </a:lnTo>
                  <a:lnTo>
                    <a:pt x="22956" y="1486"/>
                  </a:lnTo>
                  <a:lnTo>
                    <a:pt x="22864" y="1394"/>
                  </a:lnTo>
                  <a:lnTo>
                    <a:pt x="22733" y="1315"/>
                  </a:lnTo>
                  <a:lnTo>
                    <a:pt x="22575" y="1223"/>
                  </a:lnTo>
                  <a:lnTo>
                    <a:pt x="22391" y="1144"/>
                  </a:lnTo>
                  <a:lnTo>
                    <a:pt x="22194" y="1065"/>
                  </a:lnTo>
                  <a:lnTo>
                    <a:pt x="21957" y="986"/>
                  </a:lnTo>
                  <a:lnTo>
                    <a:pt x="21707" y="920"/>
                  </a:lnTo>
                  <a:lnTo>
                    <a:pt x="21129" y="776"/>
                  </a:lnTo>
                  <a:lnTo>
                    <a:pt x="20458" y="644"/>
                  </a:lnTo>
                  <a:lnTo>
                    <a:pt x="19709" y="513"/>
                  </a:lnTo>
                  <a:lnTo>
                    <a:pt x="18893" y="408"/>
                  </a:lnTo>
                  <a:lnTo>
                    <a:pt x="17999" y="302"/>
                  </a:lnTo>
                  <a:lnTo>
                    <a:pt x="17053" y="210"/>
                  </a:lnTo>
                  <a:lnTo>
                    <a:pt x="16040" y="145"/>
                  </a:lnTo>
                  <a:lnTo>
                    <a:pt x="14989" y="79"/>
                  </a:lnTo>
                  <a:lnTo>
                    <a:pt x="13871" y="40"/>
                  </a:lnTo>
                  <a:lnTo>
                    <a:pt x="12727" y="13"/>
                  </a:lnTo>
                  <a:lnTo>
                    <a:pt x="11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9"/>
            <p:cNvSpPr/>
            <p:nvPr/>
          </p:nvSpPr>
          <p:spPr>
            <a:xfrm>
              <a:off x="1575575" y="5743200"/>
              <a:ext cx="577525" cy="87125"/>
            </a:xfrm>
            <a:custGeom>
              <a:avLst/>
              <a:gdLst/>
              <a:ahLst/>
              <a:cxnLst/>
              <a:rect l="l" t="t" r="r" b="b"/>
              <a:pathLst>
                <a:path w="23101" h="3485" fill="none" extrusionOk="0">
                  <a:moveTo>
                    <a:pt x="11544" y="0"/>
                  </a:moveTo>
                  <a:lnTo>
                    <a:pt x="11544" y="0"/>
                  </a:lnTo>
                  <a:lnTo>
                    <a:pt x="10374" y="13"/>
                  </a:lnTo>
                  <a:lnTo>
                    <a:pt x="9217" y="40"/>
                  </a:lnTo>
                  <a:lnTo>
                    <a:pt x="8112" y="79"/>
                  </a:lnTo>
                  <a:lnTo>
                    <a:pt x="7060" y="145"/>
                  </a:lnTo>
                  <a:lnTo>
                    <a:pt x="6048" y="210"/>
                  </a:lnTo>
                  <a:lnTo>
                    <a:pt x="5101" y="302"/>
                  </a:lnTo>
                  <a:lnTo>
                    <a:pt x="4207" y="408"/>
                  </a:lnTo>
                  <a:lnTo>
                    <a:pt x="3392" y="513"/>
                  </a:lnTo>
                  <a:lnTo>
                    <a:pt x="2643" y="644"/>
                  </a:lnTo>
                  <a:lnTo>
                    <a:pt x="1972" y="776"/>
                  </a:lnTo>
                  <a:lnTo>
                    <a:pt x="1394" y="920"/>
                  </a:lnTo>
                  <a:lnTo>
                    <a:pt x="1144" y="986"/>
                  </a:lnTo>
                  <a:lnTo>
                    <a:pt x="907" y="1065"/>
                  </a:lnTo>
                  <a:lnTo>
                    <a:pt x="710" y="1144"/>
                  </a:lnTo>
                  <a:lnTo>
                    <a:pt x="526" y="1223"/>
                  </a:lnTo>
                  <a:lnTo>
                    <a:pt x="368" y="1315"/>
                  </a:lnTo>
                  <a:lnTo>
                    <a:pt x="237" y="1394"/>
                  </a:lnTo>
                  <a:lnTo>
                    <a:pt x="131" y="1486"/>
                  </a:lnTo>
                  <a:lnTo>
                    <a:pt x="66" y="1565"/>
                  </a:lnTo>
                  <a:lnTo>
                    <a:pt x="13" y="1657"/>
                  </a:lnTo>
                  <a:lnTo>
                    <a:pt x="0" y="1749"/>
                  </a:lnTo>
                  <a:lnTo>
                    <a:pt x="0" y="1749"/>
                  </a:lnTo>
                  <a:lnTo>
                    <a:pt x="13" y="1841"/>
                  </a:lnTo>
                  <a:lnTo>
                    <a:pt x="66" y="1920"/>
                  </a:lnTo>
                  <a:lnTo>
                    <a:pt x="131" y="2012"/>
                  </a:lnTo>
                  <a:lnTo>
                    <a:pt x="237" y="2104"/>
                  </a:lnTo>
                  <a:lnTo>
                    <a:pt x="368" y="2183"/>
                  </a:lnTo>
                  <a:lnTo>
                    <a:pt x="526" y="2262"/>
                  </a:lnTo>
                  <a:lnTo>
                    <a:pt x="710" y="2340"/>
                  </a:lnTo>
                  <a:lnTo>
                    <a:pt x="907" y="2419"/>
                  </a:lnTo>
                  <a:lnTo>
                    <a:pt x="1144" y="2498"/>
                  </a:lnTo>
                  <a:lnTo>
                    <a:pt x="1394" y="2577"/>
                  </a:lnTo>
                  <a:lnTo>
                    <a:pt x="1972" y="2722"/>
                  </a:lnTo>
                  <a:lnTo>
                    <a:pt x="2643" y="2853"/>
                  </a:lnTo>
                  <a:lnTo>
                    <a:pt x="3392" y="2971"/>
                  </a:lnTo>
                  <a:lnTo>
                    <a:pt x="4207" y="3090"/>
                  </a:lnTo>
                  <a:lnTo>
                    <a:pt x="5101" y="3195"/>
                  </a:lnTo>
                  <a:lnTo>
                    <a:pt x="6048" y="3274"/>
                  </a:lnTo>
                  <a:lnTo>
                    <a:pt x="7060" y="3353"/>
                  </a:lnTo>
                  <a:lnTo>
                    <a:pt x="8112" y="3405"/>
                  </a:lnTo>
                  <a:lnTo>
                    <a:pt x="9217" y="3458"/>
                  </a:lnTo>
                  <a:lnTo>
                    <a:pt x="10374" y="3484"/>
                  </a:lnTo>
                  <a:lnTo>
                    <a:pt x="11544" y="3484"/>
                  </a:lnTo>
                  <a:lnTo>
                    <a:pt x="11544" y="3484"/>
                  </a:lnTo>
                  <a:lnTo>
                    <a:pt x="12727" y="3484"/>
                  </a:lnTo>
                  <a:lnTo>
                    <a:pt x="13871" y="3458"/>
                  </a:lnTo>
                  <a:lnTo>
                    <a:pt x="14989" y="3405"/>
                  </a:lnTo>
                  <a:lnTo>
                    <a:pt x="16040" y="3353"/>
                  </a:lnTo>
                  <a:lnTo>
                    <a:pt x="17053" y="3274"/>
                  </a:lnTo>
                  <a:lnTo>
                    <a:pt x="17999" y="3195"/>
                  </a:lnTo>
                  <a:lnTo>
                    <a:pt x="18893" y="3090"/>
                  </a:lnTo>
                  <a:lnTo>
                    <a:pt x="19709" y="2971"/>
                  </a:lnTo>
                  <a:lnTo>
                    <a:pt x="20458" y="2853"/>
                  </a:lnTo>
                  <a:lnTo>
                    <a:pt x="21129" y="2722"/>
                  </a:lnTo>
                  <a:lnTo>
                    <a:pt x="21707" y="2577"/>
                  </a:lnTo>
                  <a:lnTo>
                    <a:pt x="21957" y="2498"/>
                  </a:lnTo>
                  <a:lnTo>
                    <a:pt x="22194" y="2419"/>
                  </a:lnTo>
                  <a:lnTo>
                    <a:pt x="22391" y="2340"/>
                  </a:lnTo>
                  <a:lnTo>
                    <a:pt x="22575" y="2262"/>
                  </a:lnTo>
                  <a:lnTo>
                    <a:pt x="22733" y="2183"/>
                  </a:lnTo>
                  <a:lnTo>
                    <a:pt x="22864" y="2104"/>
                  </a:lnTo>
                  <a:lnTo>
                    <a:pt x="22956" y="2012"/>
                  </a:lnTo>
                  <a:lnTo>
                    <a:pt x="23035" y="1920"/>
                  </a:lnTo>
                  <a:lnTo>
                    <a:pt x="23074" y="1841"/>
                  </a:lnTo>
                  <a:lnTo>
                    <a:pt x="23101" y="1749"/>
                  </a:lnTo>
                  <a:lnTo>
                    <a:pt x="23101" y="1749"/>
                  </a:lnTo>
                  <a:lnTo>
                    <a:pt x="23074" y="1657"/>
                  </a:lnTo>
                  <a:lnTo>
                    <a:pt x="23035" y="1565"/>
                  </a:lnTo>
                  <a:lnTo>
                    <a:pt x="22956" y="1486"/>
                  </a:lnTo>
                  <a:lnTo>
                    <a:pt x="22864" y="1394"/>
                  </a:lnTo>
                  <a:lnTo>
                    <a:pt x="22733" y="1315"/>
                  </a:lnTo>
                  <a:lnTo>
                    <a:pt x="22575" y="1223"/>
                  </a:lnTo>
                  <a:lnTo>
                    <a:pt x="22391" y="1144"/>
                  </a:lnTo>
                  <a:lnTo>
                    <a:pt x="22194" y="1065"/>
                  </a:lnTo>
                  <a:lnTo>
                    <a:pt x="21957" y="986"/>
                  </a:lnTo>
                  <a:lnTo>
                    <a:pt x="21707" y="920"/>
                  </a:lnTo>
                  <a:lnTo>
                    <a:pt x="21129" y="776"/>
                  </a:lnTo>
                  <a:lnTo>
                    <a:pt x="20458" y="644"/>
                  </a:lnTo>
                  <a:lnTo>
                    <a:pt x="19709" y="513"/>
                  </a:lnTo>
                  <a:lnTo>
                    <a:pt x="18893" y="408"/>
                  </a:lnTo>
                  <a:lnTo>
                    <a:pt x="17999" y="302"/>
                  </a:lnTo>
                  <a:lnTo>
                    <a:pt x="17053" y="210"/>
                  </a:lnTo>
                  <a:lnTo>
                    <a:pt x="16040" y="145"/>
                  </a:lnTo>
                  <a:lnTo>
                    <a:pt x="14989" y="79"/>
                  </a:lnTo>
                  <a:lnTo>
                    <a:pt x="13871" y="40"/>
                  </a:lnTo>
                  <a:lnTo>
                    <a:pt x="12727" y="13"/>
                  </a:lnTo>
                  <a:lnTo>
                    <a:pt x="115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29"/>
          <p:cNvGrpSpPr/>
          <p:nvPr/>
        </p:nvGrpSpPr>
        <p:grpSpPr>
          <a:xfrm>
            <a:off x="1276463" y="3907475"/>
            <a:ext cx="2470538" cy="824600"/>
            <a:chOff x="1276463" y="3907475"/>
            <a:chExt cx="2470538" cy="824600"/>
          </a:xfrm>
        </p:grpSpPr>
        <p:grpSp>
          <p:nvGrpSpPr>
            <p:cNvPr id="1184" name="Google Shape;1184;p29"/>
            <p:cNvGrpSpPr/>
            <p:nvPr/>
          </p:nvGrpSpPr>
          <p:grpSpPr>
            <a:xfrm>
              <a:off x="1276463" y="3907475"/>
              <a:ext cx="1651212" cy="824600"/>
              <a:chOff x="533388" y="3907475"/>
              <a:chExt cx="1651212" cy="824600"/>
            </a:xfrm>
          </p:grpSpPr>
          <p:sp>
            <p:nvSpPr>
              <p:cNvPr id="1185" name="Google Shape;1185;p29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86" name="Google Shape;1186;p29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biggest planet of them all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87" name="Google Shape;1187;p29"/>
            <p:cNvSpPr/>
            <p:nvPr/>
          </p:nvSpPr>
          <p:spPr>
            <a:xfrm>
              <a:off x="3080100" y="3986325"/>
              <a:ext cx="666900" cy="666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88" name="Google Shape;1188;p29"/>
          <p:cNvGrpSpPr/>
          <p:nvPr/>
        </p:nvGrpSpPr>
        <p:grpSpPr>
          <a:xfrm>
            <a:off x="1276480" y="1207875"/>
            <a:ext cx="2470508" cy="824600"/>
            <a:chOff x="1276480" y="1207875"/>
            <a:chExt cx="2470508" cy="824600"/>
          </a:xfrm>
        </p:grpSpPr>
        <p:grpSp>
          <p:nvGrpSpPr>
            <p:cNvPr id="1189" name="Google Shape;1189;p29"/>
            <p:cNvGrpSpPr/>
            <p:nvPr/>
          </p:nvGrpSpPr>
          <p:grpSpPr>
            <a:xfrm>
              <a:off x="1276480" y="1207875"/>
              <a:ext cx="1651212" cy="824600"/>
              <a:chOff x="533388" y="1847000"/>
              <a:chExt cx="1651212" cy="824600"/>
            </a:xfrm>
          </p:grpSpPr>
          <p:sp>
            <p:nvSpPr>
              <p:cNvPr id="1190" name="Google Shape;1190;p29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91" name="Google Shape;1191;p29"/>
              <p:cNvSpPr txBox="1"/>
              <p:nvPr/>
            </p:nvSpPr>
            <p:spPr>
              <a:xfrm>
                <a:off x="533400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92" name="Google Shape;1192;p29"/>
            <p:cNvSpPr/>
            <p:nvPr/>
          </p:nvSpPr>
          <p:spPr>
            <a:xfrm>
              <a:off x="3080088" y="1286725"/>
              <a:ext cx="666900" cy="666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93" name="Google Shape;1193;p29"/>
          <p:cNvGrpSpPr/>
          <p:nvPr/>
        </p:nvGrpSpPr>
        <p:grpSpPr>
          <a:xfrm>
            <a:off x="5638750" y="1207863"/>
            <a:ext cx="2318132" cy="824600"/>
            <a:chOff x="5638750" y="1207863"/>
            <a:chExt cx="2318132" cy="824600"/>
          </a:xfrm>
        </p:grpSpPr>
        <p:grpSp>
          <p:nvGrpSpPr>
            <p:cNvPr id="1194" name="Google Shape;1194;p29"/>
            <p:cNvGrpSpPr/>
            <p:nvPr/>
          </p:nvGrpSpPr>
          <p:grpSpPr>
            <a:xfrm>
              <a:off x="6305672" y="1207863"/>
              <a:ext cx="1651210" cy="824600"/>
              <a:chOff x="6959413" y="1847000"/>
              <a:chExt cx="1651210" cy="824600"/>
            </a:xfrm>
          </p:grpSpPr>
          <p:sp>
            <p:nvSpPr>
              <p:cNvPr id="1195" name="Google Shape;1195;p29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96" name="Google Shape;1196;p29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97" name="Google Shape;1197;p29"/>
            <p:cNvSpPr/>
            <p:nvPr/>
          </p:nvSpPr>
          <p:spPr>
            <a:xfrm>
              <a:off x="5638750" y="1286713"/>
              <a:ext cx="666900" cy="666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98" name="Google Shape;1198;p29"/>
          <p:cNvGrpSpPr/>
          <p:nvPr/>
        </p:nvGrpSpPr>
        <p:grpSpPr>
          <a:xfrm>
            <a:off x="5638763" y="3907475"/>
            <a:ext cx="2318110" cy="824600"/>
            <a:chOff x="5638763" y="3907475"/>
            <a:chExt cx="2318110" cy="824600"/>
          </a:xfrm>
        </p:grpSpPr>
        <p:grpSp>
          <p:nvGrpSpPr>
            <p:cNvPr id="1199" name="Google Shape;1199;p29"/>
            <p:cNvGrpSpPr/>
            <p:nvPr/>
          </p:nvGrpSpPr>
          <p:grpSpPr>
            <a:xfrm>
              <a:off x="6305663" y="3907475"/>
              <a:ext cx="1651210" cy="824600"/>
              <a:chOff x="6959413" y="3907475"/>
              <a:chExt cx="1651210" cy="824600"/>
            </a:xfrm>
          </p:grpSpPr>
          <p:sp>
            <p:nvSpPr>
              <p:cNvPr id="1200" name="Google Shape;1200;p29"/>
              <p:cNvSpPr txBox="1"/>
              <p:nvPr/>
            </p:nvSpPr>
            <p:spPr>
              <a:xfrm>
                <a:off x="6959413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Saturn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201" name="Google Shape;1201;p29"/>
              <p:cNvSpPr txBox="1"/>
              <p:nvPr/>
            </p:nvSpPr>
            <p:spPr>
              <a:xfrm>
                <a:off x="6959423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a gas giant with several rings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02" name="Google Shape;1202;p29"/>
            <p:cNvSpPr/>
            <p:nvPr/>
          </p:nvSpPr>
          <p:spPr>
            <a:xfrm>
              <a:off x="5638763" y="3986325"/>
              <a:ext cx="666900" cy="666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203" name="Google Shape;1203;p29"/>
          <p:cNvCxnSpPr>
            <a:stCxn id="1192" idx="4"/>
            <a:endCxn id="1140" idx="2"/>
          </p:cNvCxnSpPr>
          <p:nvPr/>
        </p:nvCxnSpPr>
        <p:spPr>
          <a:xfrm rot="-5400000" flipH="1">
            <a:off x="3737238" y="1629925"/>
            <a:ext cx="447300" cy="10947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04" name="Google Shape;1204;p29"/>
          <p:cNvCxnSpPr>
            <a:stCxn id="1197" idx="2"/>
            <a:endCxn id="1141" idx="6"/>
          </p:cNvCxnSpPr>
          <p:nvPr/>
        </p:nvCxnSpPr>
        <p:spPr>
          <a:xfrm rot="10800000">
            <a:off x="5031850" y="1271863"/>
            <a:ext cx="606900" cy="348300"/>
          </a:xfrm>
          <a:prstGeom prst="curved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05" name="Google Shape;1205;p29"/>
          <p:cNvCxnSpPr>
            <a:stCxn id="1187" idx="0"/>
            <a:endCxn id="1142" idx="2"/>
          </p:cNvCxnSpPr>
          <p:nvPr/>
        </p:nvCxnSpPr>
        <p:spPr>
          <a:xfrm rot="-5400000">
            <a:off x="3405000" y="3644175"/>
            <a:ext cx="350700" cy="333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06" name="Google Shape;1206;p29"/>
          <p:cNvCxnSpPr>
            <a:stCxn id="1202" idx="0"/>
            <a:endCxn id="1143" idx="6"/>
          </p:cNvCxnSpPr>
          <p:nvPr/>
        </p:nvCxnSpPr>
        <p:spPr>
          <a:xfrm rot="5400000" flipH="1">
            <a:off x="5203763" y="3217875"/>
            <a:ext cx="963900" cy="5730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1" name="Google Shape;1211;p30"/>
          <p:cNvGrpSpPr/>
          <p:nvPr/>
        </p:nvGrpSpPr>
        <p:grpSpPr>
          <a:xfrm>
            <a:off x="1050788" y="1912238"/>
            <a:ext cx="464041" cy="1419945"/>
            <a:chOff x="1050788" y="1912238"/>
            <a:chExt cx="464041" cy="1419945"/>
          </a:xfrm>
        </p:grpSpPr>
        <p:sp>
          <p:nvSpPr>
            <p:cNvPr id="1212" name="Google Shape;1212;p30"/>
            <p:cNvSpPr/>
            <p:nvPr/>
          </p:nvSpPr>
          <p:spPr>
            <a:xfrm>
              <a:off x="1093937" y="2050775"/>
              <a:ext cx="377361" cy="61969"/>
            </a:xfrm>
            <a:custGeom>
              <a:avLst/>
              <a:gdLst/>
              <a:ahLst/>
              <a:cxnLst/>
              <a:rect l="l" t="t" r="r" b="b"/>
              <a:pathLst>
                <a:path w="9865" h="1620" extrusionOk="0">
                  <a:moveTo>
                    <a:pt x="732" y="0"/>
                  </a:moveTo>
                  <a:lnTo>
                    <a:pt x="649" y="11"/>
                  </a:lnTo>
                  <a:lnTo>
                    <a:pt x="576" y="32"/>
                  </a:lnTo>
                  <a:lnTo>
                    <a:pt x="502" y="63"/>
                  </a:lnTo>
                  <a:lnTo>
                    <a:pt x="429" y="95"/>
                  </a:lnTo>
                  <a:lnTo>
                    <a:pt x="356" y="136"/>
                  </a:lnTo>
                  <a:lnTo>
                    <a:pt x="293" y="189"/>
                  </a:lnTo>
                  <a:lnTo>
                    <a:pt x="241" y="241"/>
                  </a:lnTo>
                  <a:lnTo>
                    <a:pt x="189" y="293"/>
                  </a:lnTo>
                  <a:lnTo>
                    <a:pt x="137" y="356"/>
                  </a:lnTo>
                  <a:lnTo>
                    <a:pt x="95" y="418"/>
                  </a:lnTo>
                  <a:lnTo>
                    <a:pt x="64" y="492"/>
                  </a:lnTo>
                  <a:lnTo>
                    <a:pt x="43" y="565"/>
                  </a:lnTo>
                  <a:lnTo>
                    <a:pt x="22" y="648"/>
                  </a:lnTo>
                  <a:lnTo>
                    <a:pt x="1" y="732"/>
                  </a:lnTo>
                  <a:lnTo>
                    <a:pt x="1" y="815"/>
                  </a:lnTo>
                  <a:lnTo>
                    <a:pt x="1" y="889"/>
                  </a:lnTo>
                  <a:lnTo>
                    <a:pt x="22" y="972"/>
                  </a:lnTo>
                  <a:lnTo>
                    <a:pt x="43" y="1056"/>
                  </a:lnTo>
                  <a:lnTo>
                    <a:pt x="64" y="1129"/>
                  </a:lnTo>
                  <a:lnTo>
                    <a:pt x="95" y="1202"/>
                  </a:lnTo>
                  <a:lnTo>
                    <a:pt x="137" y="1265"/>
                  </a:lnTo>
                  <a:lnTo>
                    <a:pt x="189" y="1327"/>
                  </a:lnTo>
                  <a:lnTo>
                    <a:pt x="241" y="1380"/>
                  </a:lnTo>
                  <a:lnTo>
                    <a:pt x="293" y="1432"/>
                  </a:lnTo>
                  <a:lnTo>
                    <a:pt x="356" y="1484"/>
                  </a:lnTo>
                  <a:lnTo>
                    <a:pt x="429" y="1526"/>
                  </a:lnTo>
                  <a:lnTo>
                    <a:pt x="502" y="1557"/>
                  </a:lnTo>
                  <a:lnTo>
                    <a:pt x="576" y="1589"/>
                  </a:lnTo>
                  <a:lnTo>
                    <a:pt x="649" y="1610"/>
                  </a:lnTo>
                  <a:lnTo>
                    <a:pt x="732" y="1620"/>
                  </a:lnTo>
                  <a:lnTo>
                    <a:pt x="9143" y="1620"/>
                  </a:lnTo>
                  <a:lnTo>
                    <a:pt x="9216" y="1610"/>
                  </a:lnTo>
                  <a:lnTo>
                    <a:pt x="9300" y="1589"/>
                  </a:lnTo>
                  <a:lnTo>
                    <a:pt x="9373" y="1557"/>
                  </a:lnTo>
                  <a:lnTo>
                    <a:pt x="9446" y="1526"/>
                  </a:lnTo>
                  <a:lnTo>
                    <a:pt x="9509" y="1484"/>
                  </a:lnTo>
                  <a:lnTo>
                    <a:pt x="9571" y="1432"/>
                  </a:lnTo>
                  <a:lnTo>
                    <a:pt x="9634" y="1380"/>
                  </a:lnTo>
                  <a:lnTo>
                    <a:pt x="9686" y="1327"/>
                  </a:lnTo>
                  <a:lnTo>
                    <a:pt x="9728" y="1265"/>
                  </a:lnTo>
                  <a:lnTo>
                    <a:pt x="9770" y="1202"/>
                  </a:lnTo>
                  <a:lnTo>
                    <a:pt x="9801" y="1129"/>
                  </a:lnTo>
                  <a:lnTo>
                    <a:pt x="9833" y="1056"/>
                  </a:lnTo>
                  <a:lnTo>
                    <a:pt x="9854" y="972"/>
                  </a:lnTo>
                  <a:lnTo>
                    <a:pt x="9864" y="889"/>
                  </a:lnTo>
                  <a:lnTo>
                    <a:pt x="9864" y="815"/>
                  </a:lnTo>
                  <a:lnTo>
                    <a:pt x="9864" y="732"/>
                  </a:lnTo>
                  <a:lnTo>
                    <a:pt x="9854" y="648"/>
                  </a:lnTo>
                  <a:lnTo>
                    <a:pt x="9833" y="565"/>
                  </a:lnTo>
                  <a:lnTo>
                    <a:pt x="9801" y="492"/>
                  </a:lnTo>
                  <a:lnTo>
                    <a:pt x="9770" y="418"/>
                  </a:lnTo>
                  <a:lnTo>
                    <a:pt x="9728" y="356"/>
                  </a:lnTo>
                  <a:lnTo>
                    <a:pt x="9686" y="293"/>
                  </a:lnTo>
                  <a:lnTo>
                    <a:pt x="9634" y="241"/>
                  </a:lnTo>
                  <a:lnTo>
                    <a:pt x="9571" y="189"/>
                  </a:lnTo>
                  <a:lnTo>
                    <a:pt x="9509" y="136"/>
                  </a:lnTo>
                  <a:lnTo>
                    <a:pt x="9446" y="95"/>
                  </a:lnTo>
                  <a:lnTo>
                    <a:pt x="9373" y="63"/>
                  </a:lnTo>
                  <a:lnTo>
                    <a:pt x="9300" y="32"/>
                  </a:lnTo>
                  <a:lnTo>
                    <a:pt x="9216" y="11"/>
                  </a:lnTo>
                  <a:lnTo>
                    <a:pt x="9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1050788" y="2282591"/>
              <a:ext cx="464041" cy="725038"/>
            </a:xfrm>
            <a:custGeom>
              <a:avLst/>
              <a:gdLst/>
              <a:ahLst/>
              <a:cxnLst/>
              <a:rect l="l" t="t" r="r" b="b"/>
              <a:pathLst>
                <a:path w="12131" h="18954" extrusionOk="0">
                  <a:moveTo>
                    <a:pt x="1066" y="0"/>
                  </a:moveTo>
                  <a:lnTo>
                    <a:pt x="951" y="11"/>
                  </a:lnTo>
                  <a:lnTo>
                    <a:pt x="847" y="21"/>
                  </a:lnTo>
                  <a:lnTo>
                    <a:pt x="742" y="53"/>
                  </a:lnTo>
                  <a:lnTo>
                    <a:pt x="648" y="84"/>
                  </a:lnTo>
                  <a:lnTo>
                    <a:pt x="554" y="126"/>
                  </a:lnTo>
                  <a:lnTo>
                    <a:pt x="471" y="178"/>
                  </a:lnTo>
                  <a:lnTo>
                    <a:pt x="387" y="241"/>
                  </a:lnTo>
                  <a:lnTo>
                    <a:pt x="303" y="314"/>
                  </a:lnTo>
                  <a:lnTo>
                    <a:pt x="241" y="387"/>
                  </a:lnTo>
                  <a:lnTo>
                    <a:pt x="178" y="471"/>
                  </a:lnTo>
                  <a:lnTo>
                    <a:pt x="126" y="554"/>
                  </a:lnTo>
                  <a:lnTo>
                    <a:pt x="84" y="648"/>
                  </a:lnTo>
                  <a:lnTo>
                    <a:pt x="42" y="753"/>
                  </a:lnTo>
                  <a:lnTo>
                    <a:pt x="21" y="847"/>
                  </a:lnTo>
                  <a:lnTo>
                    <a:pt x="0" y="962"/>
                  </a:lnTo>
                  <a:lnTo>
                    <a:pt x="0" y="1066"/>
                  </a:lnTo>
                  <a:lnTo>
                    <a:pt x="0" y="17888"/>
                  </a:lnTo>
                  <a:lnTo>
                    <a:pt x="0" y="17992"/>
                  </a:lnTo>
                  <a:lnTo>
                    <a:pt x="21" y="18107"/>
                  </a:lnTo>
                  <a:lnTo>
                    <a:pt x="42" y="18201"/>
                  </a:lnTo>
                  <a:lnTo>
                    <a:pt x="84" y="18306"/>
                  </a:lnTo>
                  <a:lnTo>
                    <a:pt x="126" y="18400"/>
                  </a:lnTo>
                  <a:lnTo>
                    <a:pt x="178" y="18483"/>
                  </a:lnTo>
                  <a:lnTo>
                    <a:pt x="241" y="18567"/>
                  </a:lnTo>
                  <a:lnTo>
                    <a:pt x="303" y="18640"/>
                  </a:lnTo>
                  <a:lnTo>
                    <a:pt x="387" y="18713"/>
                  </a:lnTo>
                  <a:lnTo>
                    <a:pt x="471" y="18776"/>
                  </a:lnTo>
                  <a:lnTo>
                    <a:pt x="554" y="18828"/>
                  </a:lnTo>
                  <a:lnTo>
                    <a:pt x="648" y="18870"/>
                  </a:lnTo>
                  <a:lnTo>
                    <a:pt x="742" y="18901"/>
                  </a:lnTo>
                  <a:lnTo>
                    <a:pt x="847" y="18933"/>
                  </a:lnTo>
                  <a:lnTo>
                    <a:pt x="951" y="18943"/>
                  </a:lnTo>
                  <a:lnTo>
                    <a:pt x="1066" y="18954"/>
                  </a:lnTo>
                  <a:lnTo>
                    <a:pt x="11065" y="18954"/>
                  </a:lnTo>
                  <a:lnTo>
                    <a:pt x="11170" y="18943"/>
                  </a:lnTo>
                  <a:lnTo>
                    <a:pt x="11274" y="18933"/>
                  </a:lnTo>
                  <a:lnTo>
                    <a:pt x="11379" y="18901"/>
                  </a:lnTo>
                  <a:lnTo>
                    <a:pt x="11483" y="18870"/>
                  </a:lnTo>
                  <a:lnTo>
                    <a:pt x="11577" y="18828"/>
                  </a:lnTo>
                  <a:lnTo>
                    <a:pt x="11661" y="18776"/>
                  </a:lnTo>
                  <a:lnTo>
                    <a:pt x="11744" y="18713"/>
                  </a:lnTo>
                  <a:lnTo>
                    <a:pt x="11817" y="18640"/>
                  </a:lnTo>
                  <a:lnTo>
                    <a:pt x="11891" y="18567"/>
                  </a:lnTo>
                  <a:lnTo>
                    <a:pt x="11943" y="18483"/>
                  </a:lnTo>
                  <a:lnTo>
                    <a:pt x="12006" y="18400"/>
                  </a:lnTo>
                  <a:lnTo>
                    <a:pt x="12047" y="18306"/>
                  </a:lnTo>
                  <a:lnTo>
                    <a:pt x="12079" y="18201"/>
                  </a:lnTo>
                  <a:lnTo>
                    <a:pt x="12110" y="18107"/>
                  </a:lnTo>
                  <a:lnTo>
                    <a:pt x="12120" y="17992"/>
                  </a:lnTo>
                  <a:lnTo>
                    <a:pt x="12131" y="17888"/>
                  </a:lnTo>
                  <a:lnTo>
                    <a:pt x="12131" y="1066"/>
                  </a:lnTo>
                  <a:lnTo>
                    <a:pt x="12120" y="962"/>
                  </a:lnTo>
                  <a:lnTo>
                    <a:pt x="12110" y="847"/>
                  </a:lnTo>
                  <a:lnTo>
                    <a:pt x="12079" y="753"/>
                  </a:lnTo>
                  <a:lnTo>
                    <a:pt x="12047" y="648"/>
                  </a:lnTo>
                  <a:lnTo>
                    <a:pt x="12006" y="554"/>
                  </a:lnTo>
                  <a:lnTo>
                    <a:pt x="11943" y="471"/>
                  </a:lnTo>
                  <a:lnTo>
                    <a:pt x="11891" y="387"/>
                  </a:lnTo>
                  <a:lnTo>
                    <a:pt x="11817" y="314"/>
                  </a:lnTo>
                  <a:lnTo>
                    <a:pt x="11744" y="241"/>
                  </a:lnTo>
                  <a:lnTo>
                    <a:pt x="11661" y="178"/>
                  </a:lnTo>
                  <a:lnTo>
                    <a:pt x="11577" y="126"/>
                  </a:lnTo>
                  <a:lnTo>
                    <a:pt x="11483" y="84"/>
                  </a:lnTo>
                  <a:lnTo>
                    <a:pt x="11379" y="53"/>
                  </a:lnTo>
                  <a:lnTo>
                    <a:pt x="11274" y="21"/>
                  </a:lnTo>
                  <a:lnTo>
                    <a:pt x="11170" y="11"/>
                  </a:lnTo>
                  <a:lnTo>
                    <a:pt x="110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1249819" y="2112707"/>
              <a:ext cx="65986" cy="169918"/>
            </a:xfrm>
            <a:custGeom>
              <a:avLst/>
              <a:gdLst/>
              <a:ahLst/>
              <a:cxnLst/>
              <a:rect l="l" t="t" r="r" b="b"/>
              <a:pathLst>
                <a:path w="1725" h="4442" extrusionOk="0">
                  <a:moveTo>
                    <a:pt x="1" y="1"/>
                  </a:moveTo>
                  <a:lnTo>
                    <a:pt x="1" y="4441"/>
                  </a:lnTo>
                  <a:lnTo>
                    <a:pt x="1725" y="4441"/>
                  </a:lnTo>
                  <a:lnTo>
                    <a:pt x="1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0"/>
            <p:cNvSpPr/>
            <p:nvPr/>
          </p:nvSpPr>
          <p:spPr>
            <a:xfrm>
              <a:off x="1116315" y="2382892"/>
              <a:ext cx="332567" cy="566787"/>
            </a:xfrm>
            <a:custGeom>
              <a:avLst/>
              <a:gdLst/>
              <a:ahLst/>
              <a:cxnLst/>
              <a:rect l="l" t="t" r="r" b="b"/>
              <a:pathLst>
                <a:path w="8694" h="14817" extrusionOk="0">
                  <a:moveTo>
                    <a:pt x="1" y="1"/>
                  </a:moveTo>
                  <a:lnTo>
                    <a:pt x="1" y="14817"/>
                  </a:lnTo>
                  <a:lnTo>
                    <a:pt x="8694" y="14817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0"/>
            <p:cNvSpPr/>
            <p:nvPr/>
          </p:nvSpPr>
          <p:spPr>
            <a:xfrm>
              <a:off x="1151087" y="3007609"/>
              <a:ext cx="263024" cy="49613"/>
            </a:xfrm>
            <a:custGeom>
              <a:avLst/>
              <a:gdLst/>
              <a:ahLst/>
              <a:cxnLst/>
              <a:rect l="l" t="t" r="r" b="b"/>
              <a:pathLst>
                <a:path w="6876" h="1297" extrusionOk="0">
                  <a:moveTo>
                    <a:pt x="1" y="1"/>
                  </a:moveTo>
                  <a:lnTo>
                    <a:pt x="1" y="1296"/>
                  </a:lnTo>
                  <a:lnTo>
                    <a:pt x="6876" y="1296"/>
                  </a:lnTo>
                  <a:lnTo>
                    <a:pt x="68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0"/>
            <p:cNvSpPr/>
            <p:nvPr/>
          </p:nvSpPr>
          <p:spPr>
            <a:xfrm>
              <a:off x="1282602" y="3057185"/>
              <a:ext cx="38" cy="274997"/>
            </a:xfrm>
            <a:custGeom>
              <a:avLst/>
              <a:gdLst/>
              <a:ahLst/>
              <a:cxnLst/>
              <a:rect l="l" t="t" r="r" b="b"/>
              <a:pathLst>
                <a:path w="1" h="7189" fill="none" extrusionOk="0">
                  <a:moveTo>
                    <a:pt x="0" y="0"/>
                  </a:moveTo>
                  <a:lnTo>
                    <a:pt x="0" y="7189"/>
                  </a:lnTo>
                </a:path>
              </a:pathLst>
            </a:custGeom>
            <a:noFill/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0"/>
            <p:cNvSpPr/>
            <p:nvPr/>
          </p:nvSpPr>
          <p:spPr>
            <a:xfrm>
              <a:off x="1151087" y="3057185"/>
              <a:ext cx="263024" cy="60362"/>
            </a:xfrm>
            <a:custGeom>
              <a:avLst/>
              <a:gdLst/>
              <a:ahLst/>
              <a:cxnLst/>
              <a:rect l="l" t="t" r="r" b="b"/>
              <a:pathLst>
                <a:path w="6876" h="1578" extrusionOk="0">
                  <a:moveTo>
                    <a:pt x="1" y="0"/>
                  </a:moveTo>
                  <a:lnTo>
                    <a:pt x="3438" y="1578"/>
                  </a:lnTo>
                  <a:lnTo>
                    <a:pt x="6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0"/>
            <p:cNvSpPr/>
            <p:nvPr/>
          </p:nvSpPr>
          <p:spPr>
            <a:xfrm>
              <a:off x="1050788" y="2431665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1"/>
                  </a:moveTo>
                  <a:lnTo>
                    <a:pt x="323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0"/>
            <p:cNvSpPr/>
            <p:nvPr/>
          </p:nvSpPr>
          <p:spPr>
            <a:xfrm>
              <a:off x="1050788" y="2548376"/>
              <a:ext cx="43187" cy="1224"/>
            </a:xfrm>
            <a:custGeom>
              <a:avLst/>
              <a:gdLst/>
              <a:ahLst/>
              <a:cxnLst/>
              <a:rect l="l" t="t" r="r" b="b"/>
              <a:pathLst>
                <a:path w="1129" h="32" fill="none" extrusionOk="0">
                  <a:moveTo>
                    <a:pt x="0" y="32"/>
                  </a:moveTo>
                  <a:lnTo>
                    <a:pt x="112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1050788" y="2667497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0"/>
                  </a:moveTo>
                  <a:lnTo>
                    <a:pt x="3239" y="0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1050788" y="2784170"/>
              <a:ext cx="43187" cy="1262"/>
            </a:xfrm>
            <a:custGeom>
              <a:avLst/>
              <a:gdLst/>
              <a:ahLst/>
              <a:cxnLst/>
              <a:rect l="l" t="t" r="r" b="b"/>
              <a:pathLst>
                <a:path w="1129" h="33" fill="none" extrusionOk="0">
                  <a:moveTo>
                    <a:pt x="0" y="32"/>
                  </a:moveTo>
                  <a:lnTo>
                    <a:pt x="112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1050788" y="2903292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1"/>
                  </a:moveTo>
                  <a:lnTo>
                    <a:pt x="323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1151025" y="1912238"/>
              <a:ext cx="263100" cy="263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30"/>
          <p:cNvGrpSpPr/>
          <p:nvPr/>
        </p:nvGrpSpPr>
        <p:grpSpPr>
          <a:xfrm>
            <a:off x="3243575" y="1912238"/>
            <a:ext cx="464041" cy="1419945"/>
            <a:chOff x="3243575" y="1912238"/>
            <a:chExt cx="464041" cy="1419945"/>
          </a:xfrm>
        </p:grpSpPr>
        <p:sp>
          <p:nvSpPr>
            <p:cNvPr id="1226" name="Google Shape;1226;p30"/>
            <p:cNvSpPr/>
            <p:nvPr/>
          </p:nvSpPr>
          <p:spPr>
            <a:xfrm>
              <a:off x="3286725" y="2050775"/>
              <a:ext cx="377361" cy="61969"/>
            </a:xfrm>
            <a:custGeom>
              <a:avLst/>
              <a:gdLst/>
              <a:ahLst/>
              <a:cxnLst/>
              <a:rect l="l" t="t" r="r" b="b"/>
              <a:pathLst>
                <a:path w="9865" h="1620" extrusionOk="0">
                  <a:moveTo>
                    <a:pt x="732" y="0"/>
                  </a:moveTo>
                  <a:lnTo>
                    <a:pt x="649" y="11"/>
                  </a:lnTo>
                  <a:lnTo>
                    <a:pt x="576" y="32"/>
                  </a:lnTo>
                  <a:lnTo>
                    <a:pt x="502" y="63"/>
                  </a:lnTo>
                  <a:lnTo>
                    <a:pt x="429" y="95"/>
                  </a:lnTo>
                  <a:lnTo>
                    <a:pt x="356" y="136"/>
                  </a:lnTo>
                  <a:lnTo>
                    <a:pt x="293" y="189"/>
                  </a:lnTo>
                  <a:lnTo>
                    <a:pt x="241" y="241"/>
                  </a:lnTo>
                  <a:lnTo>
                    <a:pt x="189" y="293"/>
                  </a:lnTo>
                  <a:lnTo>
                    <a:pt x="137" y="356"/>
                  </a:lnTo>
                  <a:lnTo>
                    <a:pt x="95" y="418"/>
                  </a:lnTo>
                  <a:lnTo>
                    <a:pt x="64" y="492"/>
                  </a:lnTo>
                  <a:lnTo>
                    <a:pt x="43" y="565"/>
                  </a:lnTo>
                  <a:lnTo>
                    <a:pt x="22" y="648"/>
                  </a:lnTo>
                  <a:lnTo>
                    <a:pt x="1" y="732"/>
                  </a:lnTo>
                  <a:lnTo>
                    <a:pt x="1" y="815"/>
                  </a:lnTo>
                  <a:lnTo>
                    <a:pt x="1" y="889"/>
                  </a:lnTo>
                  <a:lnTo>
                    <a:pt x="22" y="972"/>
                  </a:lnTo>
                  <a:lnTo>
                    <a:pt x="43" y="1056"/>
                  </a:lnTo>
                  <a:lnTo>
                    <a:pt x="64" y="1129"/>
                  </a:lnTo>
                  <a:lnTo>
                    <a:pt x="95" y="1202"/>
                  </a:lnTo>
                  <a:lnTo>
                    <a:pt x="137" y="1265"/>
                  </a:lnTo>
                  <a:lnTo>
                    <a:pt x="189" y="1327"/>
                  </a:lnTo>
                  <a:lnTo>
                    <a:pt x="241" y="1380"/>
                  </a:lnTo>
                  <a:lnTo>
                    <a:pt x="293" y="1432"/>
                  </a:lnTo>
                  <a:lnTo>
                    <a:pt x="356" y="1484"/>
                  </a:lnTo>
                  <a:lnTo>
                    <a:pt x="429" y="1526"/>
                  </a:lnTo>
                  <a:lnTo>
                    <a:pt x="502" y="1557"/>
                  </a:lnTo>
                  <a:lnTo>
                    <a:pt x="576" y="1589"/>
                  </a:lnTo>
                  <a:lnTo>
                    <a:pt x="649" y="1610"/>
                  </a:lnTo>
                  <a:lnTo>
                    <a:pt x="732" y="1620"/>
                  </a:lnTo>
                  <a:lnTo>
                    <a:pt x="9143" y="1620"/>
                  </a:lnTo>
                  <a:lnTo>
                    <a:pt x="9216" y="1610"/>
                  </a:lnTo>
                  <a:lnTo>
                    <a:pt x="9300" y="1589"/>
                  </a:lnTo>
                  <a:lnTo>
                    <a:pt x="9373" y="1557"/>
                  </a:lnTo>
                  <a:lnTo>
                    <a:pt x="9446" y="1526"/>
                  </a:lnTo>
                  <a:lnTo>
                    <a:pt x="9509" y="1484"/>
                  </a:lnTo>
                  <a:lnTo>
                    <a:pt x="9571" y="1432"/>
                  </a:lnTo>
                  <a:lnTo>
                    <a:pt x="9634" y="1380"/>
                  </a:lnTo>
                  <a:lnTo>
                    <a:pt x="9686" y="1327"/>
                  </a:lnTo>
                  <a:lnTo>
                    <a:pt x="9728" y="1265"/>
                  </a:lnTo>
                  <a:lnTo>
                    <a:pt x="9770" y="1202"/>
                  </a:lnTo>
                  <a:lnTo>
                    <a:pt x="9801" y="1129"/>
                  </a:lnTo>
                  <a:lnTo>
                    <a:pt x="9833" y="1056"/>
                  </a:lnTo>
                  <a:lnTo>
                    <a:pt x="9854" y="972"/>
                  </a:lnTo>
                  <a:lnTo>
                    <a:pt x="9864" y="889"/>
                  </a:lnTo>
                  <a:lnTo>
                    <a:pt x="9864" y="815"/>
                  </a:lnTo>
                  <a:lnTo>
                    <a:pt x="9864" y="732"/>
                  </a:lnTo>
                  <a:lnTo>
                    <a:pt x="9854" y="648"/>
                  </a:lnTo>
                  <a:lnTo>
                    <a:pt x="9833" y="565"/>
                  </a:lnTo>
                  <a:lnTo>
                    <a:pt x="9801" y="492"/>
                  </a:lnTo>
                  <a:lnTo>
                    <a:pt x="9770" y="418"/>
                  </a:lnTo>
                  <a:lnTo>
                    <a:pt x="9728" y="356"/>
                  </a:lnTo>
                  <a:lnTo>
                    <a:pt x="9686" y="293"/>
                  </a:lnTo>
                  <a:lnTo>
                    <a:pt x="9634" y="241"/>
                  </a:lnTo>
                  <a:lnTo>
                    <a:pt x="9571" y="189"/>
                  </a:lnTo>
                  <a:lnTo>
                    <a:pt x="9509" y="136"/>
                  </a:lnTo>
                  <a:lnTo>
                    <a:pt x="9446" y="95"/>
                  </a:lnTo>
                  <a:lnTo>
                    <a:pt x="9373" y="63"/>
                  </a:lnTo>
                  <a:lnTo>
                    <a:pt x="9300" y="32"/>
                  </a:lnTo>
                  <a:lnTo>
                    <a:pt x="9216" y="11"/>
                  </a:lnTo>
                  <a:lnTo>
                    <a:pt x="9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0"/>
            <p:cNvSpPr/>
            <p:nvPr/>
          </p:nvSpPr>
          <p:spPr>
            <a:xfrm>
              <a:off x="3243575" y="2282591"/>
              <a:ext cx="464041" cy="725038"/>
            </a:xfrm>
            <a:custGeom>
              <a:avLst/>
              <a:gdLst/>
              <a:ahLst/>
              <a:cxnLst/>
              <a:rect l="l" t="t" r="r" b="b"/>
              <a:pathLst>
                <a:path w="12131" h="18954" extrusionOk="0">
                  <a:moveTo>
                    <a:pt x="1066" y="0"/>
                  </a:moveTo>
                  <a:lnTo>
                    <a:pt x="951" y="11"/>
                  </a:lnTo>
                  <a:lnTo>
                    <a:pt x="847" y="21"/>
                  </a:lnTo>
                  <a:lnTo>
                    <a:pt x="742" y="53"/>
                  </a:lnTo>
                  <a:lnTo>
                    <a:pt x="648" y="84"/>
                  </a:lnTo>
                  <a:lnTo>
                    <a:pt x="554" y="126"/>
                  </a:lnTo>
                  <a:lnTo>
                    <a:pt x="471" y="178"/>
                  </a:lnTo>
                  <a:lnTo>
                    <a:pt x="387" y="241"/>
                  </a:lnTo>
                  <a:lnTo>
                    <a:pt x="303" y="314"/>
                  </a:lnTo>
                  <a:lnTo>
                    <a:pt x="241" y="387"/>
                  </a:lnTo>
                  <a:lnTo>
                    <a:pt x="178" y="471"/>
                  </a:lnTo>
                  <a:lnTo>
                    <a:pt x="126" y="554"/>
                  </a:lnTo>
                  <a:lnTo>
                    <a:pt x="84" y="648"/>
                  </a:lnTo>
                  <a:lnTo>
                    <a:pt x="42" y="753"/>
                  </a:lnTo>
                  <a:lnTo>
                    <a:pt x="21" y="847"/>
                  </a:lnTo>
                  <a:lnTo>
                    <a:pt x="0" y="962"/>
                  </a:lnTo>
                  <a:lnTo>
                    <a:pt x="0" y="1066"/>
                  </a:lnTo>
                  <a:lnTo>
                    <a:pt x="0" y="17888"/>
                  </a:lnTo>
                  <a:lnTo>
                    <a:pt x="0" y="17992"/>
                  </a:lnTo>
                  <a:lnTo>
                    <a:pt x="21" y="18107"/>
                  </a:lnTo>
                  <a:lnTo>
                    <a:pt x="42" y="18201"/>
                  </a:lnTo>
                  <a:lnTo>
                    <a:pt x="84" y="18306"/>
                  </a:lnTo>
                  <a:lnTo>
                    <a:pt x="126" y="18400"/>
                  </a:lnTo>
                  <a:lnTo>
                    <a:pt x="178" y="18483"/>
                  </a:lnTo>
                  <a:lnTo>
                    <a:pt x="241" y="18567"/>
                  </a:lnTo>
                  <a:lnTo>
                    <a:pt x="303" y="18640"/>
                  </a:lnTo>
                  <a:lnTo>
                    <a:pt x="387" y="18713"/>
                  </a:lnTo>
                  <a:lnTo>
                    <a:pt x="471" y="18776"/>
                  </a:lnTo>
                  <a:lnTo>
                    <a:pt x="554" y="18828"/>
                  </a:lnTo>
                  <a:lnTo>
                    <a:pt x="648" y="18870"/>
                  </a:lnTo>
                  <a:lnTo>
                    <a:pt x="742" y="18901"/>
                  </a:lnTo>
                  <a:lnTo>
                    <a:pt x="847" y="18933"/>
                  </a:lnTo>
                  <a:lnTo>
                    <a:pt x="951" y="18943"/>
                  </a:lnTo>
                  <a:lnTo>
                    <a:pt x="1066" y="18954"/>
                  </a:lnTo>
                  <a:lnTo>
                    <a:pt x="11065" y="18954"/>
                  </a:lnTo>
                  <a:lnTo>
                    <a:pt x="11170" y="18943"/>
                  </a:lnTo>
                  <a:lnTo>
                    <a:pt x="11274" y="18933"/>
                  </a:lnTo>
                  <a:lnTo>
                    <a:pt x="11379" y="18901"/>
                  </a:lnTo>
                  <a:lnTo>
                    <a:pt x="11483" y="18870"/>
                  </a:lnTo>
                  <a:lnTo>
                    <a:pt x="11577" y="18828"/>
                  </a:lnTo>
                  <a:lnTo>
                    <a:pt x="11661" y="18776"/>
                  </a:lnTo>
                  <a:lnTo>
                    <a:pt x="11744" y="18713"/>
                  </a:lnTo>
                  <a:lnTo>
                    <a:pt x="11817" y="18640"/>
                  </a:lnTo>
                  <a:lnTo>
                    <a:pt x="11891" y="18567"/>
                  </a:lnTo>
                  <a:lnTo>
                    <a:pt x="11943" y="18483"/>
                  </a:lnTo>
                  <a:lnTo>
                    <a:pt x="12006" y="18400"/>
                  </a:lnTo>
                  <a:lnTo>
                    <a:pt x="12047" y="18306"/>
                  </a:lnTo>
                  <a:lnTo>
                    <a:pt x="12079" y="18201"/>
                  </a:lnTo>
                  <a:lnTo>
                    <a:pt x="12110" y="18107"/>
                  </a:lnTo>
                  <a:lnTo>
                    <a:pt x="12120" y="17992"/>
                  </a:lnTo>
                  <a:lnTo>
                    <a:pt x="12131" y="17888"/>
                  </a:lnTo>
                  <a:lnTo>
                    <a:pt x="12131" y="1066"/>
                  </a:lnTo>
                  <a:lnTo>
                    <a:pt x="12120" y="962"/>
                  </a:lnTo>
                  <a:lnTo>
                    <a:pt x="12110" y="847"/>
                  </a:lnTo>
                  <a:lnTo>
                    <a:pt x="12079" y="753"/>
                  </a:lnTo>
                  <a:lnTo>
                    <a:pt x="12047" y="648"/>
                  </a:lnTo>
                  <a:lnTo>
                    <a:pt x="12006" y="554"/>
                  </a:lnTo>
                  <a:lnTo>
                    <a:pt x="11943" y="471"/>
                  </a:lnTo>
                  <a:lnTo>
                    <a:pt x="11891" y="387"/>
                  </a:lnTo>
                  <a:lnTo>
                    <a:pt x="11817" y="314"/>
                  </a:lnTo>
                  <a:lnTo>
                    <a:pt x="11744" y="241"/>
                  </a:lnTo>
                  <a:lnTo>
                    <a:pt x="11661" y="178"/>
                  </a:lnTo>
                  <a:lnTo>
                    <a:pt x="11577" y="126"/>
                  </a:lnTo>
                  <a:lnTo>
                    <a:pt x="11483" y="84"/>
                  </a:lnTo>
                  <a:lnTo>
                    <a:pt x="11379" y="53"/>
                  </a:lnTo>
                  <a:lnTo>
                    <a:pt x="11274" y="21"/>
                  </a:lnTo>
                  <a:lnTo>
                    <a:pt x="11170" y="11"/>
                  </a:lnTo>
                  <a:lnTo>
                    <a:pt x="110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0"/>
            <p:cNvSpPr/>
            <p:nvPr/>
          </p:nvSpPr>
          <p:spPr>
            <a:xfrm>
              <a:off x="3442607" y="2112707"/>
              <a:ext cx="65986" cy="169918"/>
            </a:xfrm>
            <a:custGeom>
              <a:avLst/>
              <a:gdLst/>
              <a:ahLst/>
              <a:cxnLst/>
              <a:rect l="l" t="t" r="r" b="b"/>
              <a:pathLst>
                <a:path w="1725" h="4442" extrusionOk="0">
                  <a:moveTo>
                    <a:pt x="1" y="1"/>
                  </a:moveTo>
                  <a:lnTo>
                    <a:pt x="1" y="4441"/>
                  </a:lnTo>
                  <a:lnTo>
                    <a:pt x="1725" y="4441"/>
                  </a:lnTo>
                  <a:lnTo>
                    <a:pt x="1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0"/>
            <p:cNvSpPr/>
            <p:nvPr/>
          </p:nvSpPr>
          <p:spPr>
            <a:xfrm>
              <a:off x="3309103" y="2382892"/>
              <a:ext cx="332567" cy="566787"/>
            </a:xfrm>
            <a:custGeom>
              <a:avLst/>
              <a:gdLst/>
              <a:ahLst/>
              <a:cxnLst/>
              <a:rect l="l" t="t" r="r" b="b"/>
              <a:pathLst>
                <a:path w="8694" h="14817" extrusionOk="0">
                  <a:moveTo>
                    <a:pt x="1" y="1"/>
                  </a:moveTo>
                  <a:lnTo>
                    <a:pt x="1" y="14817"/>
                  </a:lnTo>
                  <a:lnTo>
                    <a:pt x="8694" y="14817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0"/>
            <p:cNvSpPr/>
            <p:nvPr/>
          </p:nvSpPr>
          <p:spPr>
            <a:xfrm>
              <a:off x="3343875" y="3007609"/>
              <a:ext cx="263024" cy="49613"/>
            </a:xfrm>
            <a:custGeom>
              <a:avLst/>
              <a:gdLst/>
              <a:ahLst/>
              <a:cxnLst/>
              <a:rect l="l" t="t" r="r" b="b"/>
              <a:pathLst>
                <a:path w="6876" h="1297" extrusionOk="0">
                  <a:moveTo>
                    <a:pt x="1" y="1"/>
                  </a:moveTo>
                  <a:lnTo>
                    <a:pt x="1" y="1296"/>
                  </a:lnTo>
                  <a:lnTo>
                    <a:pt x="6876" y="1296"/>
                  </a:lnTo>
                  <a:lnTo>
                    <a:pt x="68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3475390" y="3057185"/>
              <a:ext cx="38" cy="274997"/>
            </a:xfrm>
            <a:custGeom>
              <a:avLst/>
              <a:gdLst/>
              <a:ahLst/>
              <a:cxnLst/>
              <a:rect l="l" t="t" r="r" b="b"/>
              <a:pathLst>
                <a:path w="1" h="7189" fill="none" extrusionOk="0">
                  <a:moveTo>
                    <a:pt x="0" y="0"/>
                  </a:moveTo>
                  <a:lnTo>
                    <a:pt x="0" y="7189"/>
                  </a:lnTo>
                </a:path>
              </a:pathLst>
            </a:custGeom>
            <a:noFill/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3343875" y="3057185"/>
              <a:ext cx="263024" cy="60362"/>
            </a:xfrm>
            <a:custGeom>
              <a:avLst/>
              <a:gdLst/>
              <a:ahLst/>
              <a:cxnLst/>
              <a:rect l="l" t="t" r="r" b="b"/>
              <a:pathLst>
                <a:path w="6876" h="1578" extrusionOk="0">
                  <a:moveTo>
                    <a:pt x="1" y="0"/>
                  </a:moveTo>
                  <a:lnTo>
                    <a:pt x="3438" y="1578"/>
                  </a:lnTo>
                  <a:lnTo>
                    <a:pt x="6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3243575" y="2431665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1"/>
                  </a:moveTo>
                  <a:lnTo>
                    <a:pt x="323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0"/>
            <p:cNvSpPr/>
            <p:nvPr/>
          </p:nvSpPr>
          <p:spPr>
            <a:xfrm>
              <a:off x="3243575" y="2548376"/>
              <a:ext cx="43187" cy="1224"/>
            </a:xfrm>
            <a:custGeom>
              <a:avLst/>
              <a:gdLst/>
              <a:ahLst/>
              <a:cxnLst/>
              <a:rect l="l" t="t" r="r" b="b"/>
              <a:pathLst>
                <a:path w="1129" h="32" fill="none" extrusionOk="0">
                  <a:moveTo>
                    <a:pt x="0" y="32"/>
                  </a:moveTo>
                  <a:lnTo>
                    <a:pt x="112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0"/>
            <p:cNvSpPr/>
            <p:nvPr/>
          </p:nvSpPr>
          <p:spPr>
            <a:xfrm>
              <a:off x="3243575" y="2667497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0"/>
                  </a:moveTo>
                  <a:lnTo>
                    <a:pt x="3239" y="0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0"/>
            <p:cNvSpPr/>
            <p:nvPr/>
          </p:nvSpPr>
          <p:spPr>
            <a:xfrm>
              <a:off x="3243575" y="2784170"/>
              <a:ext cx="43187" cy="1262"/>
            </a:xfrm>
            <a:custGeom>
              <a:avLst/>
              <a:gdLst/>
              <a:ahLst/>
              <a:cxnLst/>
              <a:rect l="l" t="t" r="r" b="b"/>
              <a:pathLst>
                <a:path w="1129" h="33" fill="none" extrusionOk="0">
                  <a:moveTo>
                    <a:pt x="0" y="32"/>
                  </a:moveTo>
                  <a:lnTo>
                    <a:pt x="112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0"/>
            <p:cNvSpPr/>
            <p:nvPr/>
          </p:nvSpPr>
          <p:spPr>
            <a:xfrm>
              <a:off x="3243575" y="2903292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1"/>
                  </a:moveTo>
                  <a:lnTo>
                    <a:pt x="323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0"/>
            <p:cNvSpPr/>
            <p:nvPr/>
          </p:nvSpPr>
          <p:spPr>
            <a:xfrm>
              <a:off x="3344050" y="1912238"/>
              <a:ext cx="263100" cy="263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" name="Google Shape;1239;p30"/>
          <p:cNvGrpSpPr/>
          <p:nvPr/>
        </p:nvGrpSpPr>
        <p:grpSpPr>
          <a:xfrm>
            <a:off x="5436375" y="1912238"/>
            <a:ext cx="464041" cy="1419945"/>
            <a:chOff x="5436375" y="1912238"/>
            <a:chExt cx="464041" cy="1419945"/>
          </a:xfrm>
        </p:grpSpPr>
        <p:sp>
          <p:nvSpPr>
            <p:cNvPr id="1240" name="Google Shape;1240;p30"/>
            <p:cNvSpPr/>
            <p:nvPr/>
          </p:nvSpPr>
          <p:spPr>
            <a:xfrm>
              <a:off x="5479525" y="2050775"/>
              <a:ext cx="377361" cy="61969"/>
            </a:xfrm>
            <a:custGeom>
              <a:avLst/>
              <a:gdLst/>
              <a:ahLst/>
              <a:cxnLst/>
              <a:rect l="l" t="t" r="r" b="b"/>
              <a:pathLst>
                <a:path w="9865" h="1620" extrusionOk="0">
                  <a:moveTo>
                    <a:pt x="732" y="0"/>
                  </a:moveTo>
                  <a:lnTo>
                    <a:pt x="649" y="11"/>
                  </a:lnTo>
                  <a:lnTo>
                    <a:pt x="576" y="32"/>
                  </a:lnTo>
                  <a:lnTo>
                    <a:pt x="502" y="63"/>
                  </a:lnTo>
                  <a:lnTo>
                    <a:pt x="429" y="95"/>
                  </a:lnTo>
                  <a:lnTo>
                    <a:pt x="356" y="136"/>
                  </a:lnTo>
                  <a:lnTo>
                    <a:pt x="293" y="189"/>
                  </a:lnTo>
                  <a:lnTo>
                    <a:pt x="241" y="241"/>
                  </a:lnTo>
                  <a:lnTo>
                    <a:pt x="189" y="293"/>
                  </a:lnTo>
                  <a:lnTo>
                    <a:pt x="137" y="356"/>
                  </a:lnTo>
                  <a:lnTo>
                    <a:pt x="95" y="418"/>
                  </a:lnTo>
                  <a:lnTo>
                    <a:pt x="64" y="492"/>
                  </a:lnTo>
                  <a:lnTo>
                    <a:pt x="43" y="565"/>
                  </a:lnTo>
                  <a:lnTo>
                    <a:pt x="22" y="648"/>
                  </a:lnTo>
                  <a:lnTo>
                    <a:pt x="1" y="732"/>
                  </a:lnTo>
                  <a:lnTo>
                    <a:pt x="1" y="815"/>
                  </a:lnTo>
                  <a:lnTo>
                    <a:pt x="1" y="889"/>
                  </a:lnTo>
                  <a:lnTo>
                    <a:pt x="22" y="972"/>
                  </a:lnTo>
                  <a:lnTo>
                    <a:pt x="43" y="1056"/>
                  </a:lnTo>
                  <a:lnTo>
                    <a:pt x="64" y="1129"/>
                  </a:lnTo>
                  <a:lnTo>
                    <a:pt x="95" y="1202"/>
                  </a:lnTo>
                  <a:lnTo>
                    <a:pt x="137" y="1265"/>
                  </a:lnTo>
                  <a:lnTo>
                    <a:pt x="189" y="1327"/>
                  </a:lnTo>
                  <a:lnTo>
                    <a:pt x="241" y="1380"/>
                  </a:lnTo>
                  <a:lnTo>
                    <a:pt x="293" y="1432"/>
                  </a:lnTo>
                  <a:lnTo>
                    <a:pt x="356" y="1484"/>
                  </a:lnTo>
                  <a:lnTo>
                    <a:pt x="429" y="1526"/>
                  </a:lnTo>
                  <a:lnTo>
                    <a:pt x="502" y="1557"/>
                  </a:lnTo>
                  <a:lnTo>
                    <a:pt x="576" y="1589"/>
                  </a:lnTo>
                  <a:lnTo>
                    <a:pt x="649" y="1610"/>
                  </a:lnTo>
                  <a:lnTo>
                    <a:pt x="732" y="1620"/>
                  </a:lnTo>
                  <a:lnTo>
                    <a:pt x="9143" y="1620"/>
                  </a:lnTo>
                  <a:lnTo>
                    <a:pt x="9216" y="1610"/>
                  </a:lnTo>
                  <a:lnTo>
                    <a:pt x="9300" y="1589"/>
                  </a:lnTo>
                  <a:lnTo>
                    <a:pt x="9373" y="1557"/>
                  </a:lnTo>
                  <a:lnTo>
                    <a:pt x="9446" y="1526"/>
                  </a:lnTo>
                  <a:lnTo>
                    <a:pt x="9509" y="1484"/>
                  </a:lnTo>
                  <a:lnTo>
                    <a:pt x="9571" y="1432"/>
                  </a:lnTo>
                  <a:lnTo>
                    <a:pt x="9634" y="1380"/>
                  </a:lnTo>
                  <a:lnTo>
                    <a:pt x="9686" y="1327"/>
                  </a:lnTo>
                  <a:lnTo>
                    <a:pt x="9728" y="1265"/>
                  </a:lnTo>
                  <a:lnTo>
                    <a:pt x="9770" y="1202"/>
                  </a:lnTo>
                  <a:lnTo>
                    <a:pt x="9801" y="1129"/>
                  </a:lnTo>
                  <a:lnTo>
                    <a:pt x="9833" y="1056"/>
                  </a:lnTo>
                  <a:lnTo>
                    <a:pt x="9854" y="972"/>
                  </a:lnTo>
                  <a:lnTo>
                    <a:pt x="9864" y="889"/>
                  </a:lnTo>
                  <a:lnTo>
                    <a:pt x="9864" y="815"/>
                  </a:lnTo>
                  <a:lnTo>
                    <a:pt x="9864" y="732"/>
                  </a:lnTo>
                  <a:lnTo>
                    <a:pt x="9854" y="648"/>
                  </a:lnTo>
                  <a:lnTo>
                    <a:pt x="9833" y="565"/>
                  </a:lnTo>
                  <a:lnTo>
                    <a:pt x="9801" y="492"/>
                  </a:lnTo>
                  <a:lnTo>
                    <a:pt x="9770" y="418"/>
                  </a:lnTo>
                  <a:lnTo>
                    <a:pt x="9728" y="356"/>
                  </a:lnTo>
                  <a:lnTo>
                    <a:pt x="9686" y="293"/>
                  </a:lnTo>
                  <a:lnTo>
                    <a:pt x="9634" y="241"/>
                  </a:lnTo>
                  <a:lnTo>
                    <a:pt x="9571" y="189"/>
                  </a:lnTo>
                  <a:lnTo>
                    <a:pt x="9509" y="136"/>
                  </a:lnTo>
                  <a:lnTo>
                    <a:pt x="9446" y="95"/>
                  </a:lnTo>
                  <a:lnTo>
                    <a:pt x="9373" y="63"/>
                  </a:lnTo>
                  <a:lnTo>
                    <a:pt x="9300" y="32"/>
                  </a:lnTo>
                  <a:lnTo>
                    <a:pt x="9216" y="11"/>
                  </a:lnTo>
                  <a:lnTo>
                    <a:pt x="9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0"/>
            <p:cNvSpPr/>
            <p:nvPr/>
          </p:nvSpPr>
          <p:spPr>
            <a:xfrm>
              <a:off x="5436375" y="2282591"/>
              <a:ext cx="464041" cy="725038"/>
            </a:xfrm>
            <a:custGeom>
              <a:avLst/>
              <a:gdLst/>
              <a:ahLst/>
              <a:cxnLst/>
              <a:rect l="l" t="t" r="r" b="b"/>
              <a:pathLst>
                <a:path w="12131" h="18954" extrusionOk="0">
                  <a:moveTo>
                    <a:pt x="1066" y="0"/>
                  </a:moveTo>
                  <a:lnTo>
                    <a:pt x="951" y="11"/>
                  </a:lnTo>
                  <a:lnTo>
                    <a:pt x="847" y="21"/>
                  </a:lnTo>
                  <a:lnTo>
                    <a:pt x="742" y="53"/>
                  </a:lnTo>
                  <a:lnTo>
                    <a:pt x="648" y="84"/>
                  </a:lnTo>
                  <a:lnTo>
                    <a:pt x="554" y="126"/>
                  </a:lnTo>
                  <a:lnTo>
                    <a:pt x="471" y="178"/>
                  </a:lnTo>
                  <a:lnTo>
                    <a:pt x="387" y="241"/>
                  </a:lnTo>
                  <a:lnTo>
                    <a:pt x="303" y="314"/>
                  </a:lnTo>
                  <a:lnTo>
                    <a:pt x="241" y="387"/>
                  </a:lnTo>
                  <a:lnTo>
                    <a:pt x="178" y="471"/>
                  </a:lnTo>
                  <a:lnTo>
                    <a:pt x="126" y="554"/>
                  </a:lnTo>
                  <a:lnTo>
                    <a:pt x="84" y="648"/>
                  </a:lnTo>
                  <a:lnTo>
                    <a:pt x="42" y="753"/>
                  </a:lnTo>
                  <a:lnTo>
                    <a:pt x="21" y="847"/>
                  </a:lnTo>
                  <a:lnTo>
                    <a:pt x="0" y="962"/>
                  </a:lnTo>
                  <a:lnTo>
                    <a:pt x="0" y="1066"/>
                  </a:lnTo>
                  <a:lnTo>
                    <a:pt x="0" y="17888"/>
                  </a:lnTo>
                  <a:lnTo>
                    <a:pt x="0" y="17992"/>
                  </a:lnTo>
                  <a:lnTo>
                    <a:pt x="21" y="18107"/>
                  </a:lnTo>
                  <a:lnTo>
                    <a:pt x="42" y="18201"/>
                  </a:lnTo>
                  <a:lnTo>
                    <a:pt x="84" y="18306"/>
                  </a:lnTo>
                  <a:lnTo>
                    <a:pt x="126" y="18400"/>
                  </a:lnTo>
                  <a:lnTo>
                    <a:pt x="178" y="18483"/>
                  </a:lnTo>
                  <a:lnTo>
                    <a:pt x="241" y="18567"/>
                  </a:lnTo>
                  <a:lnTo>
                    <a:pt x="303" y="18640"/>
                  </a:lnTo>
                  <a:lnTo>
                    <a:pt x="387" y="18713"/>
                  </a:lnTo>
                  <a:lnTo>
                    <a:pt x="471" y="18776"/>
                  </a:lnTo>
                  <a:lnTo>
                    <a:pt x="554" y="18828"/>
                  </a:lnTo>
                  <a:lnTo>
                    <a:pt x="648" y="18870"/>
                  </a:lnTo>
                  <a:lnTo>
                    <a:pt x="742" y="18901"/>
                  </a:lnTo>
                  <a:lnTo>
                    <a:pt x="847" y="18933"/>
                  </a:lnTo>
                  <a:lnTo>
                    <a:pt x="951" y="18943"/>
                  </a:lnTo>
                  <a:lnTo>
                    <a:pt x="1066" y="18954"/>
                  </a:lnTo>
                  <a:lnTo>
                    <a:pt x="11065" y="18954"/>
                  </a:lnTo>
                  <a:lnTo>
                    <a:pt x="11170" y="18943"/>
                  </a:lnTo>
                  <a:lnTo>
                    <a:pt x="11274" y="18933"/>
                  </a:lnTo>
                  <a:lnTo>
                    <a:pt x="11379" y="18901"/>
                  </a:lnTo>
                  <a:lnTo>
                    <a:pt x="11483" y="18870"/>
                  </a:lnTo>
                  <a:lnTo>
                    <a:pt x="11577" y="18828"/>
                  </a:lnTo>
                  <a:lnTo>
                    <a:pt x="11661" y="18776"/>
                  </a:lnTo>
                  <a:lnTo>
                    <a:pt x="11744" y="18713"/>
                  </a:lnTo>
                  <a:lnTo>
                    <a:pt x="11817" y="18640"/>
                  </a:lnTo>
                  <a:lnTo>
                    <a:pt x="11891" y="18567"/>
                  </a:lnTo>
                  <a:lnTo>
                    <a:pt x="11943" y="18483"/>
                  </a:lnTo>
                  <a:lnTo>
                    <a:pt x="12006" y="18400"/>
                  </a:lnTo>
                  <a:lnTo>
                    <a:pt x="12047" y="18306"/>
                  </a:lnTo>
                  <a:lnTo>
                    <a:pt x="12079" y="18201"/>
                  </a:lnTo>
                  <a:lnTo>
                    <a:pt x="12110" y="18107"/>
                  </a:lnTo>
                  <a:lnTo>
                    <a:pt x="12120" y="17992"/>
                  </a:lnTo>
                  <a:lnTo>
                    <a:pt x="12131" y="17888"/>
                  </a:lnTo>
                  <a:lnTo>
                    <a:pt x="12131" y="1066"/>
                  </a:lnTo>
                  <a:lnTo>
                    <a:pt x="12120" y="962"/>
                  </a:lnTo>
                  <a:lnTo>
                    <a:pt x="12110" y="847"/>
                  </a:lnTo>
                  <a:lnTo>
                    <a:pt x="12079" y="753"/>
                  </a:lnTo>
                  <a:lnTo>
                    <a:pt x="12047" y="648"/>
                  </a:lnTo>
                  <a:lnTo>
                    <a:pt x="12006" y="554"/>
                  </a:lnTo>
                  <a:lnTo>
                    <a:pt x="11943" y="471"/>
                  </a:lnTo>
                  <a:lnTo>
                    <a:pt x="11891" y="387"/>
                  </a:lnTo>
                  <a:lnTo>
                    <a:pt x="11817" y="314"/>
                  </a:lnTo>
                  <a:lnTo>
                    <a:pt x="11744" y="241"/>
                  </a:lnTo>
                  <a:lnTo>
                    <a:pt x="11661" y="178"/>
                  </a:lnTo>
                  <a:lnTo>
                    <a:pt x="11577" y="126"/>
                  </a:lnTo>
                  <a:lnTo>
                    <a:pt x="11483" y="84"/>
                  </a:lnTo>
                  <a:lnTo>
                    <a:pt x="11379" y="53"/>
                  </a:lnTo>
                  <a:lnTo>
                    <a:pt x="11274" y="21"/>
                  </a:lnTo>
                  <a:lnTo>
                    <a:pt x="11170" y="11"/>
                  </a:lnTo>
                  <a:lnTo>
                    <a:pt x="110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0"/>
            <p:cNvSpPr/>
            <p:nvPr/>
          </p:nvSpPr>
          <p:spPr>
            <a:xfrm>
              <a:off x="5635407" y="2112707"/>
              <a:ext cx="65986" cy="169918"/>
            </a:xfrm>
            <a:custGeom>
              <a:avLst/>
              <a:gdLst/>
              <a:ahLst/>
              <a:cxnLst/>
              <a:rect l="l" t="t" r="r" b="b"/>
              <a:pathLst>
                <a:path w="1725" h="4442" extrusionOk="0">
                  <a:moveTo>
                    <a:pt x="1" y="1"/>
                  </a:moveTo>
                  <a:lnTo>
                    <a:pt x="1" y="4441"/>
                  </a:lnTo>
                  <a:lnTo>
                    <a:pt x="1725" y="4441"/>
                  </a:lnTo>
                  <a:lnTo>
                    <a:pt x="1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0"/>
            <p:cNvSpPr/>
            <p:nvPr/>
          </p:nvSpPr>
          <p:spPr>
            <a:xfrm>
              <a:off x="5501903" y="2382892"/>
              <a:ext cx="332567" cy="566787"/>
            </a:xfrm>
            <a:custGeom>
              <a:avLst/>
              <a:gdLst/>
              <a:ahLst/>
              <a:cxnLst/>
              <a:rect l="l" t="t" r="r" b="b"/>
              <a:pathLst>
                <a:path w="8694" h="14817" extrusionOk="0">
                  <a:moveTo>
                    <a:pt x="1" y="1"/>
                  </a:moveTo>
                  <a:lnTo>
                    <a:pt x="1" y="14817"/>
                  </a:lnTo>
                  <a:lnTo>
                    <a:pt x="8694" y="14817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0"/>
            <p:cNvSpPr/>
            <p:nvPr/>
          </p:nvSpPr>
          <p:spPr>
            <a:xfrm>
              <a:off x="5536675" y="3007609"/>
              <a:ext cx="263024" cy="49613"/>
            </a:xfrm>
            <a:custGeom>
              <a:avLst/>
              <a:gdLst/>
              <a:ahLst/>
              <a:cxnLst/>
              <a:rect l="l" t="t" r="r" b="b"/>
              <a:pathLst>
                <a:path w="6876" h="1297" extrusionOk="0">
                  <a:moveTo>
                    <a:pt x="1" y="1"/>
                  </a:moveTo>
                  <a:lnTo>
                    <a:pt x="1" y="1296"/>
                  </a:lnTo>
                  <a:lnTo>
                    <a:pt x="6876" y="1296"/>
                  </a:lnTo>
                  <a:lnTo>
                    <a:pt x="68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0"/>
            <p:cNvSpPr/>
            <p:nvPr/>
          </p:nvSpPr>
          <p:spPr>
            <a:xfrm>
              <a:off x="5668190" y="3057185"/>
              <a:ext cx="38" cy="274997"/>
            </a:xfrm>
            <a:custGeom>
              <a:avLst/>
              <a:gdLst/>
              <a:ahLst/>
              <a:cxnLst/>
              <a:rect l="l" t="t" r="r" b="b"/>
              <a:pathLst>
                <a:path w="1" h="7189" fill="none" extrusionOk="0">
                  <a:moveTo>
                    <a:pt x="0" y="0"/>
                  </a:moveTo>
                  <a:lnTo>
                    <a:pt x="0" y="7189"/>
                  </a:lnTo>
                </a:path>
              </a:pathLst>
            </a:custGeom>
            <a:noFill/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0"/>
            <p:cNvSpPr/>
            <p:nvPr/>
          </p:nvSpPr>
          <p:spPr>
            <a:xfrm>
              <a:off x="5536675" y="3057185"/>
              <a:ext cx="263024" cy="60362"/>
            </a:xfrm>
            <a:custGeom>
              <a:avLst/>
              <a:gdLst/>
              <a:ahLst/>
              <a:cxnLst/>
              <a:rect l="l" t="t" r="r" b="b"/>
              <a:pathLst>
                <a:path w="6876" h="1578" extrusionOk="0">
                  <a:moveTo>
                    <a:pt x="1" y="0"/>
                  </a:moveTo>
                  <a:lnTo>
                    <a:pt x="3438" y="1578"/>
                  </a:lnTo>
                  <a:lnTo>
                    <a:pt x="6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0"/>
            <p:cNvSpPr/>
            <p:nvPr/>
          </p:nvSpPr>
          <p:spPr>
            <a:xfrm>
              <a:off x="5436375" y="2431665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1"/>
                  </a:moveTo>
                  <a:lnTo>
                    <a:pt x="323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0"/>
            <p:cNvSpPr/>
            <p:nvPr/>
          </p:nvSpPr>
          <p:spPr>
            <a:xfrm>
              <a:off x="5436375" y="2548376"/>
              <a:ext cx="43187" cy="1224"/>
            </a:xfrm>
            <a:custGeom>
              <a:avLst/>
              <a:gdLst/>
              <a:ahLst/>
              <a:cxnLst/>
              <a:rect l="l" t="t" r="r" b="b"/>
              <a:pathLst>
                <a:path w="1129" h="32" fill="none" extrusionOk="0">
                  <a:moveTo>
                    <a:pt x="0" y="32"/>
                  </a:moveTo>
                  <a:lnTo>
                    <a:pt x="112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0"/>
            <p:cNvSpPr/>
            <p:nvPr/>
          </p:nvSpPr>
          <p:spPr>
            <a:xfrm>
              <a:off x="5436375" y="2667497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0"/>
                  </a:moveTo>
                  <a:lnTo>
                    <a:pt x="3239" y="0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0"/>
            <p:cNvSpPr/>
            <p:nvPr/>
          </p:nvSpPr>
          <p:spPr>
            <a:xfrm>
              <a:off x="5436375" y="2784170"/>
              <a:ext cx="43187" cy="1262"/>
            </a:xfrm>
            <a:custGeom>
              <a:avLst/>
              <a:gdLst/>
              <a:ahLst/>
              <a:cxnLst/>
              <a:rect l="l" t="t" r="r" b="b"/>
              <a:pathLst>
                <a:path w="1129" h="33" fill="none" extrusionOk="0">
                  <a:moveTo>
                    <a:pt x="0" y="32"/>
                  </a:moveTo>
                  <a:lnTo>
                    <a:pt x="112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0"/>
            <p:cNvSpPr/>
            <p:nvPr/>
          </p:nvSpPr>
          <p:spPr>
            <a:xfrm>
              <a:off x="5436375" y="2903292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1"/>
                  </a:moveTo>
                  <a:lnTo>
                    <a:pt x="323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>
              <a:off x="5537075" y="1912238"/>
              <a:ext cx="263100" cy="263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30"/>
          <p:cNvGrpSpPr/>
          <p:nvPr/>
        </p:nvGrpSpPr>
        <p:grpSpPr>
          <a:xfrm>
            <a:off x="7629175" y="1912238"/>
            <a:ext cx="464041" cy="1419945"/>
            <a:chOff x="7629175" y="1912238"/>
            <a:chExt cx="464041" cy="1419945"/>
          </a:xfrm>
        </p:grpSpPr>
        <p:sp>
          <p:nvSpPr>
            <p:cNvPr id="1254" name="Google Shape;1254;p30"/>
            <p:cNvSpPr/>
            <p:nvPr/>
          </p:nvSpPr>
          <p:spPr>
            <a:xfrm>
              <a:off x="7672325" y="2050775"/>
              <a:ext cx="377361" cy="61969"/>
            </a:xfrm>
            <a:custGeom>
              <a:avLst/>
              <a:gdLst/>
              <a:ahLst/>
              <a:cxnLst/>
              <a:rect l="l" t="t" r="r" b="b"/>
              <a:pathLst>
                <a:path w="9865" h="1620" extrusionOk="0">
                  <a:moveTo>
                    <a:pt x="732" y="0"/>
                  </a:moveTo>
                  <a:lnTo>
                    <a:pt x="649" y="11"/>
                  </a:lnTo>
                  <a:lnTo>
                    <a:pt x="576" y="32"/>
                  </a:lnTo>
                  <a:lnTo>
                    <a:pt x="502" y="63"/>
                  </a:lnTo>
                  <a:lnTo>
                    <a:pt x="429" y="95"/>
                  </a:lnTo>
                  <a:lnTo>
                    <a:pt x="356" y="136"/>
                  </a:lnTo>
                  <a:lnTo>
                    <a:pt x="293" y="189"/>
                  </a:lnTo>
                  <a:lnTo>
                    <a:pt x="241" y="241"/>
                  </a:lnTo>
                  <a:lnTo>
                    <a:pt x="189" y="293"/>
                  </a:lnTo>
                  <a:lnTo>
                    <a:pt x="137" y="356"/>
                  </a:lnTo>
                  <a:lnTo>
                    <a:pt x="95" y="418"/>
                  </a:lnTo>
                  <a:lnTo>
                    <a:pt x="64" y="492"/>
                  </a:lnTo>
                  <a:lnTo>
                    <a:pt x="43" y="565"/>
                  </a:lnTo>
                  <a:lnTo>
                    <a:pt x="22" y="648"/>
                  </a:lnTo>
                  <a:lnTo>
                    <a:pt x="1" y="732"/>
                  </a:lnTo>
                  <a:lnTo>
                    <a:pt x="1" y="815"/>
                  </a:lnTo>
                  <a:lnTo>
                    <a:pt x="1" y="889"/>
                  </a:lnTo>
                  <a:lnTo>
                    <a:pt x="22" y="972"/>
                  </a:lnTo>
                  <a:lnTo>
                    <a:pt x="43" y="1056"/>
                  </a:lnTo>
                  <a:lnTo>
                    <a:pt x="64" y="1129"/>
                  </a:lnTo>
                  <a:lnTo>
                    <a:pt x="95" y="1202"/>
                  </a:lnTo>
                  <a:lnTo>
                    <a:pt x="137" y="1265"/>
                  </a:lnTo>
                  <a:lnTo>
                    <a:pt x="189" y="1327"/>
                  </a:lnTo>
                  <a:lnTo>
                    <a:pt x="241" y="1380"/>
                  </a:lnTo>
                  <a:lnTo>
                    <a:pt x="293" y="1432"/>
                  </a:lnTo>
                  <a:lnTo>
                    <a:pt x="356" y="1484"/>
                  </a:lnTo>
                  <a:lnTo>
                    <a:pt x="429" y="1526"/>
                  </a:lnTo>
                  <a:lnTo>
                    <a:pt x="502" y="1557"/>
                  </a:lnTo>
                  <a:lnTo>
                    <a:pt x="576" y="1589"/>
                  </a:lnTo>
                  <a:lnTo>
                    <a:pt x="649" y="1610"/>
                  </a:lnTo>
                  <a:lnTo>
                    <a:pt x="732" y="1620"/>
                  </a:lnTo>
                  <a:lnTo>
                    <a:pt x="9143" y="1620"/>
                  </a:lnTo>
                  <a:lnTo>
                    <a:pt x="9216" y="1610"/>
                  </a:lnTo>
                  <a:lnTo>
                    <a:pt x="9300" y="1589"/>
                  </a:lnTo>
                  <a:lnTo>
                    <a:pt x="9373" y="1557"/>
                  </a:lnTo>
                  <a:lnTo>
                    <a:pt x="9446" y="1526"/>
                  </a:lnTo>
                  <a:lnTo>
                    <a:pt x="9509" y="1484"/>
                  </a:lnTo>
                  <a:lnTo>
                    <a:pt x="9571" y="1432"/>
                  </a:lnTo>
                  <a:lnTo>
                    <a:pt x="9634" y="1380"/>
                  </a:lnTo>
                  <a:lnTo>
                    <a:pt x="9686" y="1327"/>
                  </a:lnTo>
                  <a:lnTo>
                    <a:pt x="9728" y="1265"/>
                  </a:lnTo>
                  <a:lnTo>
                    <a:pt x="9770" y="1202"/>
                  </a:lnTo>
                  <a:lnTo>
                    <a:pt x="9801" y="1129"/>
                  </a:lnTo>
                  <a:lnTo>
                    <a:pt x="9833" y="1056"/>
                  </a:lnTo>
                  <a:lnTo>
                    <a:pt x="9854" y="972"/>
                  </a:lnTo>
                  <a:lnTo>
                    <a:pt x="9864" y="889"/>
                  </a:lnTo>
                  <a:lnTo>
                    <a:pt x="9864" y="815"/>
                  </a:lnTo>
                  <a:lnTo>
                    <a:pt x="9864" y="732"/>
                  </a:lnTo>
                  <a:lnTo>
                    <a:pt x="9854" y="648"/>
                  </a:lnTo>
                  <a:lnTo>
                    <a:pt x="9833" y="565"/>
                  </a:lnTo>
                  <a:lnTo>
                    <a:pt x="9801" y="492"/>
                  </a:lnTo>
                  <a:lnTo>
                    <a:pt x="9770" y="418"/>
                  </a:lnTo>
                  <a:lnTo>
                    <a:pt x="9728" y="356"/>
                  </a:lnTo>
                  <a:lnTo>
                    <a:pt x="9686" y="293"/>
                  </a:lnTo>
                  <a:lnTo>
                    <a:pt x="9634" y="241"/>
                  </a:lnTo>
                  <a:lnTo>
                    <a:pt x="9571" y="189"/>
                  </a:lnTo>
                  <a:lnTo>
                    <a:pt x="9509" y="136"/>
                  </a:lnTo>
                  <a:lnTo>
                    <a:pt x="9446" y="95"/>
                  </a:lnTo>
                  <a:lnTo>
                    <a:pt x="9373" y="63"/>
                  </a:lnTo>
                  <a:lnTo>
                    <a:pt x="9300" y="32"/>
                  </a:lnTo>
                  <a:lnTo>
                    <a:pt x="9216" y="11"/>
                  </a:lnTo>
                  <a:lnTo>
                    <a:pt x="9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0"/>
            <p:cNvSpPr/>
            <p:nvPr/>
          </p:nvSpPr>
          <p:spPr>
            <a:xfrm>
              <a:off x="7629175" y="2282591"/>
              <a:ext cx="464041" cy="725038"/>
            </a:xfrm>
            <a:custGeom>
              <a:avLst/>
              <a:gdLst/>
              <a:ahLst/>
              <a:cxnLst/>
              <a:rect l="l" t="t" r="r" b="b"/>
              <a:pathLst>
                <a:path w="12131" h="18954" extrusionOk="0">
                  <a:moveTo>
                    <a:pt x="1066" y="0"/>
                  </a:moveTo>
                  <a:lnTo>
                    <a:pt x="951" y="11"/>
                  </a:lnTo>
                  <a:lnTo>
                    <a:pt x="847" y="21"/>
                  </a:lnTo>
                  <a:lnTo>
                    <a:pt x="742" y="53"/>
                  </a:lnTo>
                  <a:lnTo>
                    <a:pt x="648" y="84"/>
                  </a:lnTo>
                  <a:lnTo>
                    <a:pt x="554" y="126"/>
                  </a:lnTo>
                  <a:lnTo>
                    <a:pt x="471" y="178"/>
                  </a:lnTo>
                  <a:lnTo>
                    <a:pt x="387" y="241"/>
                  </a:lnTo>
                  <a:lnTo>
                    <a:pt x="303" y="314"/>
                  </a:lnTo>
                  <a:lnTo>
                    <a:pt x="241" y="387"/>
                  </a:lnTo>
                  <a:lnTo>
                    <a:pt x="178" y="471"/>
                  </a:lnTo>
                  <a:lnTo>
                    <a:pt x="126" y="554"/>
                  </a:lnTo>
                  <a:lnTo>
                    <a:pt x="84" y="648"/>
                  </a:lnTo>
                  <a:lnTo>
                    <a:pt x="42" y="753"/>
                  </a:lnTo>
                  <a:lnTo>
                    <a:pt x="21" y="847"/>
                  </a:lnTo>
                  <a:lnTo>
                    <a:pt x="0" y="962"/>
                  </a:lnTo>
                  <a:lnTo>
                    <a:pt x="0" y="1066"/>
                  </a:lnTo>
                  <a:lnTo>
                    <a:pt x="0" y="17888"/>
                  </a:lnTo>
                  <a:lnTo>
                    <a:pt x="0" y="17992"/>
                  </a:lnTo>
                  <a:lnTo>
                    <a:pt x="21" y="18107"/>
                  </a:lnTo>
                  <a:lnTo>
                    <a:pt x="42" y="18201"/>
                  </a:lnTo>
                  <a:lnTo>
                    <a:pt x="84" y="18306"/>
                  </a:lnTo>
                  <a:lnTo>
                    <a:pt x="126" y="18400"/>
                  </a:lnTo>
                  <a:lnTo>
                    <a:pt x="178" y="18483"/>
                  </a:lnTo>
                  <a:lnTo>
                    <a:pt x="241" y="18567"/>
                  </a:lnTo>
                  <a:lnTo>
                    <a:pt x="303" y="18640"/>
                  </a:lnTo>
                  <a:lnTo>
                    <a:pt x="387" y="18713"/>
                  </a:lnTo>
                  <a:lnTo>
                    <a:pt x="471" y="18776"/>
                  </a:lnTo>
                  <a:lnTo>
                    <a:pt x="554" y="18828"/>
                  </a:lnTo>
                  <a:lnTo>
                    <a:pt x="648" y="18870"/>
                  </a:lnTo>
                  <a:lnTo>
                    <a:pt x="742" y="18901"/>
                  </a:lnTo>
                  <a:lnTo>
                    <a:pt x="847" y="18933"/>
                  </a:lnTo>
                  <a:lnTo>
                    <a:pt x="951" y="18943"/>
                  </a:lnTo>
                  <a:lnTo>
                    <a:pt x="1066" y="18954"/>
                  </a:lnTo>
                  <a:lnTo>
                    <a:pt x="11065" y="18954"/>
                  </a:lnTo>
                  <a:lnTo>
                    <a:pt x="11170" y="18943"/>
                  </a:lnTo>
                  <a:lnTo>
                    <a:pt x="11274" y="18933"/>
                  </a:lnTo>
                  <a:lnTo>
                    <a:pt x="11379" y="18901"/>
                  </a:lnTo>
                  <a:lnTo>
                    <a:pt x="11483" y="18870"/>
                  </a:lnTo>
                  <a:lnTo>
                    <a:pt x="11577" y="18828"/>
                  </a:lnTo>
                  <a:lnTo>
                    <a:pt x="11661" y="18776"/>
                  </a:lnTo>
                  <a:lnTo>
                    <a:pt x="11744" y="18713"/>
                  </a:lnTo>
                  <a:lnTo>
                    <a:pt x="11817" y="18640"/>
                  </a:lnTo>
                  <a:lnTo>
                    <a:pt x="11891" y="18567"/>
                  </a:lnTo>
                  <a:lnTo>
                    <a:pt x="11943" y="18483"/>
                  </a:lnTo>
                  <a:lnTo>
                    <a:pt x="12006" y="18400"/>
                  </a:lnTo>
                  <a:lnTo>
                    <a:pt x="12047" y="18306"/>
                  </a:lnTo>
                  <a:lnTo>
                    <a:pt x="12079" y="18201"/>
                  </a:lnTo>
                  <a:lnTo>
                    <a:pt x="12110" y="18107"/>
                  </a:lnTo>
                  <a:lnTo>
                    <a:pt x="12120" y="17992"/>
                  </a:lnTo>
                  <a:lnTo>
                    <a:pt x="12131" y="17888"/>
                  </a:lnTo>
                  <a:lnTo>
                    <a:pt x="12131" y="1066"/>
                  </a:lnTo>
                  <a:lnTo>
                    <a:pt x="12120" y="962"/>
                  </a:lnTo>
                  <a:lnTo>
                    <a:pt x="12110" y="847"/>
                  </a:lnTo>
                  <a:lnTo>
                    <a:pt x="12079" y="753"/>
                  </a:lnTo>
                  <a:lnTo>
                    <a:pt x="12047" y="648"/>
                  </a:lnTo>
                  <a:lnTo>
                    <a:pt x="12006" y="554"/>
                  </a:lnTo>
                  <a:lnTo>
                    <a:pt x="11943" y="471"/>
                  </a:lnTo>
                  <a:lnTo>
                    <a:pt x="11891" y="387"/>
                  </a:lnTo>
                  <a:lnTo>
                    <a:pt x="11817" y="314"/>
                  </a:lnTo>
                  <a:lnTo>
                    <a:pt x="11744" y="241"/>
                  </a:lnTo>
                  <a:lnTo>
                    <a:pt x="11661" y="178"/>
                  </a:lnTo>
                  <a:lnTo>
                    <a:pt x="11577" y="126"/>
                  </a:lnTo>
                  <a:lnTo>
                    <a:pt x="11483" y="84"/>
                  </a:lnTo>
                  <a:lnTo>
                    <a:pt x="11379" y="53"/>
                  </a:lnTo>
                  <a:lnTo>
                    <a:pt x="11274" y="21"/>
                  </a:lnTo>
                  <a:lnTo>
                    <a:pt x="11170" y="11"/>
                  </a:lnTo>
                  <a:lnTo>
                    <a:pt x="110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0"/>
            <p:cNvSpPr/>
            <p:nvPr/>
          </p:nvSpPr>
          <p:spPr>
            <a:xfrm>
              <a:off x="7828207" y="2112707"/>
              <a:ext cx="65986" cy="169918"/>
            </a:xfrm>
            <a:custGeom>
              <a:avLst/>
              <a:gdLst/>
              <a:ahLst/>
              <a:cxnLst/>
              <a:rect l="l" t="t" r="r" b="b"/>
              <a:pathLst>
                <a:path w="1725" h="4442" extrusionOk="0">
                  <a:moveTo>
                    <a:pt x="1" y="1"/>
                  </a:moveTo>
                  <a:lnTo>
                    <a:pt x="1" y="4441"/>
                  </a:lnTo>
                  <a:lnTo>
                    <a:pt x="1725" y="4441"/>
                  </a:lnTo>
                  <a:lnTo>
                    <a:pt x="1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0"/>
            <p:cNvSpPr/>
            <p:nvPr/>
          </p:nvSpPr>
          <p:spPr>
            <a:xfrm>
              <a:off x="7694703" y="2382892"/>
              <a:ext cx="332567" cy="566787"/>
            </a:xfrm>
            <a:custGeom>
              <a:avLst/>
              <a:gdLst/>
              <a:ahLst/>
              <a:cxnLst/>
              <a:rect l="l" t="t" r="r" b="b"/>
              <a:pathLst>
                <a:path w="8694" h="14817" extrusionOk="0">
                  <a:moveTo>
                    <a:pt x="1" y="1"/>
                  </a:moveTo>
                  <a:lnTo>
                    <a:pt x="1" y="14817"/>
                  </a:lnTo>
                  <a:lnTo>
                    <a:pt x="8694" y="14817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0"/>
            <p:cNvSpPr/>
            <p:nvPr/>
          </p:nvSpPr>
          <p:spPr>
            <a:xfrm>
              <a:off x="7729475" y="3007609"/>
              <a:ext cx="263024" cy="49613"/>
            </a:xfrm>
            <a:custGeom>
              <a:avLst/>
              <a:gdLst/>
              <a:ahLst/>
              <a:cxnLst/>
              <a:rect l="l" t="t" r="r" b="b"/>
              <a:pathLst>
                <a:path w="6876" h="1297" extrusionOk="0">
                  <a:moveTo>
                    <a:pt x="1" y="1"/>
                  </a:moveTo>
                  <a:lnTo>
                    <a:pt x="1" y="1296"/>
                  </a:lnTo>
                  <a:lnTo>
                    <a:pt x="6876" y="1296"/>
                  </a:lnTo>
                  <a:lnTo>
                    <a:pt x="68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0"/>
            <p:cNvSpPr/>
            <p:nvPr/>
          </p:nvSpPr>
          <p:spPr>
            <a:xfrm>
              <a:off x="7860990" y="3057185"/>
              <a:ext cx="38" cy="274997"/>
            </a:xfrm>
            <a:custGeom>
              <a:avLst/>
              <a:gdLst/>
              <a:ahLst/>
              <a:cxnLst/>
              <a:rect l="l" t="t" r="r" b="b"/>
              <a:pathLst>
                <a:path w="1" h="7189" fill="none" extrusionOk="0">
                  <a:moveTo>
                    <a:pt x="0" y="0"/>
                  </a:moveTo>
                  <a:lnTo>
                    <a:pt x="0" y="7189"/>
                  </a:lnTo>
                </a:path>
              </a:pathLst>
            </a:custGeom>
            <a:noFill/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0"/>
            <p:cNvSpPr/>
            <p:nvPr/>
          </p:nvSpPr>
          <p:spPr>
            <a:xfrm>
              <a:off x="7729475" y="3057185"/>
              <a:ext cx="263024" cy="60362"/>
            </a:xfrm>
            <a:custGeom>
              <a:avLst/>
              <a:gdLst/>
              <a:ahLst/>
              <a:cxnLst/>
              <a:rect l="l" t="t" r="r" b="b"/>
              <a:pathLst>
                <a:path w="6876" h="1578" extrusionOk="0">
                  <a:moveTo>
                    <a:pt x="1" y="0"/>
                  </a:moveTo>
                  <a:lnTo>
                    <a:pt x="3438" y="1578"/>
                  </a:lnTo>
                  <a:lnTo>
                    <a:pt x="6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0"/>
            <p:cNvSpPr/>
            <p:nvPr/>
          </p:nvSpPr>
          <p:spPr>
            <a:xfrm>
              <a:off x="7629175" y="2431665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1"/>
                  </a:moveTo>
                  <a:lnTo>
                    <a:pt x="323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0"/>
            <p:cNvSpPr/>
            <p:nvPr/>
          </p:nvSpPr>
          <p:spPr>
            <a:xfrm>
              <a:off x="7629175" y="2548376"/>
              <a:ext cx="43187" cy="1224"/>
            </a:xfrm>
            <a:custGeom>
              <a:avLst/>
              <a:gdLst/>
              <a:ahLst/>
              <a:cxnLst/>
              <a:rect l="l" t="t" r="r" b="b"/>
              <a:pathLst>
                <a:path w="1129" h="32" fill="none" extrusionOk="0">
                  <a:moveTo>
                    <a:pt x="0" y="32"/>
                  </a:moveTo>
                  <a:lnTo>
                    <a:pt x="112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0"/>
            <p:cNvSpPr/>
            <p:nvPr/>
          </p:nvSpPr>
          <p:spPr>
            <a:xfrm>
              <a:off x="7629175" y="2667497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0"/>
                  </a:moveTo>
                  <a:lnTo>
                    <a:pt x="3239" y="0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0"/>
            <p:cNvSpPr/>
            <p:nvPr/>
          </p:nvSpPr>
          <p:spPr>
            <a:xfrm>
              <a:off x="7629175" y="2784170"/>
              <a:ext cx="43187" cy="1262"/>
            </a:xfrm>
            <a:custGeom>
              <a:avLst/>
              <a:gdLst/>
              <a:ahLst/>
              <a:cxnLst/>
              <a:rect l="l" t="t" r="r" b="b"/>
              <a:pathLst>
                <a:path w="1129" h="33" fill="none" extrusionOk="0">
                  <a:moveTo>
                    <a:pt x="0" y="32"/>
                  </a:moveTo>
                  <a:lnTo>
                    <a:pt x="112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0"/>
            <p:cNvSpPr/>
            <p:nvPr/>
          </p:nvSpPr>
          <p:spPr>
            <a:xfrm>
              <a:off x="7629175" y="2903292"/>
              <a:ext cx="123938" cy="38"/>
            </a:xfrm>
            <a:custGeom>
              <a:avLst/>
              <a:gdLst/>
              <a:ahLst/>
              <a:cxnLst/>
              <a:rect l="l" t="t" r="r" b="b"/>
              <a:pathLst>
                <a:path w="3240" h="1" fill="none" extrusionOk="0">
                  <a:moveTo>
                    <a:pt x="0" y="1"/>
                  </a:moveTo>
                  <a:lnTo>
                    <a:pt x="3239" y="1"/>
                  </a:lnTo>
                </a:path>
              </a:pathLst>
            </a:custGeom>
            <a:solidFill>
              <a:schemeClr val="dk2"/>
            </a:solidFill>
            <a:ln w="91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0"/>
            <p:cNvSpPr/>
            <p:nvPr/>
          </p:nvSpPr>
          <p:spPr>
            <a:xfrm>
              <a:off x="7730100" y="1912238"/>
              <a:ext cx="263100" cy="263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7" name="Google Shape;1267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1268" name="Google Shape;1268;p30"/>
          <p:cNvGrpSpPr/>
          <p:nvPr/>
        </p:nvGrpSpPr>
        <p:grpSpPr>
          <a:xfrm>
            <a:off x="4288650" y="929575"/>
            <a:ext cx="566700" cy="566700"/>
            <a:chOff x="4288650" y="1005775"/>
            <a:chExt cx="566700" cy="566700"/>
          </a:xfrm>
        </p:grpSpPr>
        <p:sp>
          <p:nvSpPr>
            <p:cNvPr id="1269" name="Google Shape;1269;p30"/>
            <p:cNvSpPr/>
            <p:nvPr/>
          </p:nvSpPr>
          <p:spPr>
            <a:xfrm>
              <a:off x="4288650" y="1005775"/>
              <a:ext cx="566700" cy="566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0"/>
            <p:cNvSpPr/>
            <p:nvPr/>
          </p:nvSpPr>
          <p:spPr>
            <a:xfrm>
              <a:off x="4385750" y="1102875"/>
              <a:ext cx="372500" cy="372500"/>
            </a:xfrm>
            <a:custGeom>
              <a:avLst/>
              <a:gdLst/>
              <a:ahLst/>
              <a:cxnLst/>
              <a:rect l="l" t="t" r="r" b="b"/>
              <a:pathLst>
                <a:path w="14900" h="14900" extrusionOk="0">
                  <a:moveTo>
                    <a:pt x="7273" y="0"/>
                  </a:moveTo>
                  <a:lnTo>
                    <a:pt x="7116" y="21"/>
                  </a:lnTo>
                  <a:lnTo>
                    <a:pt x="6970" y="42"/>
                  </a:lnTo>
                  <a:lnTo>
                    <a:pt x="6844" y="73"/>
                  </a:lnTo>
                  <a:lnTo>
                    <a:pt x="6740" y="115"/>
                  </a:lnTo>
                  <a:lnTo>
                    <a:pt x="6667" y="157"/>
                  </a:lnTo>
                  <a:lnTo>
                    <a:pt x="6614" y="199"/>
                  </a:lnTo>
                  <a:lnTo>
                    <a:pt x="6604" y="230"/>
                  </a:lnTo>
                  <a:lnTo>
                    <a:pt x="6594" y="251"/>
                  </a:lnTo>
                  <a:lnTo>
                    <a:pt x="6604" y="303"/>
                  </a:lnTo>
                  <a:lnTo>
                    <a:pt x="6635" y="355"/>
                  </a:lnTo>
                  <a:lnTo>
                    <a:pt x="6688" y="418"/>
                  </a:lnTo>
                  <a:lnTo>
                    <a:pt x="6750" y="491"/>
                  </a:lnTo>
                  <a:lnTo>
                    <a:pt x="6834" y="554"/>
                  </a:lnTo>
                  <a:lnTo>
                    <a:pt x="6928" y="617"/>
                  </a:lnTo>
                  <a:lnTo>
                    <a:pt x="7032" y="669"/>
                  </a:lnTo>
                  <a:lnTo>
                    <a:pt x="7147" y="711"/>
                  </a:lnTo>
                  <a:lnTo>
                    <a:pt x="7220" y="1902"/>
                  </a:lnTo>
                  <a:lnTo>
                    <a:pt x="7001" y="1912"/>
                  </a:lnTo>
                  <a:lnTo>
                    <a:pt x="6782" y="1933"/>
                  </a:lnTo>
                  <a:lnTo>
                    <a:pt x="6562" y="1964"/>
                  </a:lnTo>
                  <a:lnTo>
                    <a:pt x="6353" y="1996"/>
                  </a:lnTo>
                  <a:lnTo>
                    <a:pt x="6134" y="2048"/>
                  </a:lnTo>
                  <a:lnTo>
                    <a:pt x="5925" y="2100"/>
                  </a:lnTo>
                  <a:lnTo>
                    <a:pt x="5726" y="2163"/>
                  </a:lnTo>
                  <a:lnTo>
                    <a:pt x="5517" y="2236"/>
                  </a:lnTo>
                  <a:lnTo>
                    <a:pt x="5141" y="1118"/>
                  </a:lnTo>
                  <a:lnTo>
                    <a:pt x="5131" y="1118"/>
                  </a:lnTo>
                  <a:lnTo>
                    <a:pt x="5225" y="1035"/>
                  </a:lnTo>
                  <a:lnTo>
                    <a:pt x="5308" y="941"/>
                  </a:lnTo>
                  <a:lnTo>
                    <a:pt x="5371" y="847"/>
                  </a:lnTo>
                  <a:lnTo>
                    <a:pt x="5413" y="752"/>
                  </a:lnTo>
                  <a:lnTo>
                    <a:pt x="5455" y="669"/>
                  </a:lnTo>
                  <a:lnTo>
                    <a:pt x="5476" y="585"/>
                  </a:lnTo>
                  <a:lnTo>
                    <a:pt x="5486" y="523"/>
                  </a:lnTo>
                  <a:lnTo>
                    <a:pt x="5476" y="481"/>
                  </a:lnTo>
                  <a:lnTo>
                    <a:pt x="5455" y="460"/>
                  </a:lnTo>
                  <a:lnTo>
                    <a:pt x="5434" y="439"/>
                  </a:lnTo>
                  <a:lnTo>
                    <a:pt x="5371" y="418"/>
                  </a:lnTo>
                  <a:lnTo>
                    <a:pt x="5288" y="408"/>
                  </a:lnTo>
                  <a:lnTo>
                    <a:pt x="5173" y="408"/>
                  </a:lnTo>
                  <a:lnTo>
                    <a:pt x="5047" y="429"/>
                  </a:lnTo>
                  <a:lnTo>
                    <a:pt x="4901" y="460"/>
                  </a:lnTo>
                  <a:lnTo>
                    <a:pt x="4744" y="512"/>
                  </a:lnTo>
                  <a:lnTo>
                    <a:pt x="4588" y="575"/>
                  </a:lnTo>
                  <a:lnTo>
                    <a:pt x="4431" y="648"/>
                  </a:lnTo>
                  <a:lnTo>
                    <a:pt x="4285" y="721"/>
                  </a:lnTo>
                  <a:lnTo>
                    <a:pt x="4159" y="794"/>
                  </a:lnTo>
                  <a:lnTo>
                    <a:pt x="4055" y="878"/>
                  </a:lnTo>
                  <a:lnTo>
                    <a:pt x="3971" y="951"/>
                  </a:lnTo>
                  <a:lnTo>
                    <a:pt x="3919" y="1024"/>
                  </a:lnTo>
                  <a:lnTo>
                    <a:pt x="3887" y="1087"/>
                  </a:lnTo>
                  <a:lnTo>
                    <a:pt x="3887" y="1108"/>
                  </a:lnTo>
                  <a:lnTo>
                    <a:pt x="3898" y="1139"/>
                  </a:lnTo>
                  <a:lnTo>
                    <a:pt x="3919" y="1181"/>
                  </a:lnTo>
                  <a:lnTo>
                    <a:pt x="3971" y="1212"/>
                  </a:lnTo>
                  <a:lnTo>
                    <a:pt x="4044" y="1254"/>
                  </a:lnTo>
                  <a:lnTo>
                    <a:pt x="4128" y="1285"/>
                  </a:lnTo>
                  <a:lnTo>
                    <a:pt x="4232" y="1317"/>
                  </a:lnTo>
                  <a:lnTo>
                    <a:pt x="4337" y="1338"/>
                  </a:lnTo>
                  <a:lnTo>
                    <a:pt x="4462" y="1348"/>
                  </a:lnTo>
                  <a:lnTo>
                    <a:pt x="4588" y="1348"/>
                  </a:lnTo>
                  <a:lnTo>
                    <a:pt x="5110" y="2414"/>
                  </a:lnTo>
                  <a:lnTo>
                    <a:pt x="4911" y="2508"/>
                  </a:lnTo>
                  <a:lnTo>
                    <a:pt x="4723" y="2602"/>
                  </a:lnTo>
                  <a:lnTo>
                    <a:pt x="4535" y="2717"/>
                  </a:lnTo>
                  <a:lnTo>
                    <a:pt x="4358" y="2832"/>
                  </a:lnTo>
                  <a:lnTo>
                    <a:pt x="4180" y="2957"/>
                  </a:lnTo>
                  <a:lnTo>
                    <a:pt x="4013" y="3082"/>
                  </a:lnTo>
                  <a:lnTo>
                    <a:pt x="3846" y="3218"/>
                  </a:lnTo>
                  <a:lnTo>
                    <a:pt x="3679" y="3365"/>
                  </a:lnTo>
                  <a:lnTo>
                    <a:pt x="2905" y="2476"/>
                  </a:lnTo>
                  <a:lnTo>
                    <a:pt x="2895" y="2476"/>
                  </a:lnTo>
                  <a:lnTo>
                    <a:pt x="2947" y="2362"/>
                  </a:lnTo>
                  <a:lnTo>
                    <a:pt x="2989" y="2247"/>
                  </a:lnTo>
                  <a:lnTo>
                    <a:pt x="3010" y="2132"/>
                  </a:lnTo>
                  <a:lnTo>
                    <a:pt x="3020" y="2027"/>
                  </a:lnTo>
                  <a:lnTo>
                    <a:pt x="3020" y="1944"/>
                  </a:lnTo>
                  <a:lnTo>
                    <a:pt x="3010" y="1860"/>
                  </a:lnTo>
                  <a:lnTo>
                    <a:pt x="2989" y="1797"/>
                  </a:lnTo>
                  <a:lnTo>
                    <a:pt x="2968" y="1756"/>
                  </a:lnTo>
                  <a:lnTo>
                    <a:pt x="2947" y="1745"/>
                  </a:lnTo>
                  <a:lnTo>
                    <a:pt x="2916" y="1735"/>
                  </a:lnTo>
                  <a:lnTo>
                    <a:pt x="2853" y="1735"/>
                  </a:lnTo>
                  <a:lnTo>
                    <a:pt x="2759" y="1756"/>
                  </a:lnTo>
                  <a:lnTo>
                    <a:pt x="2665" y="1808"/>
                  </a:lnTo>
                  <a:lnTo>
                    <a:pt x="2550" y="1870"/>
                  </a:lnTo>
                  <a:lnTo>
                    <a:pt x="2435" y="1964"/>
                  </a:lnTo>
                  <a:lnTo>
                    <a:pt x="2310" y="2059"/>
                  </a:lnTo>
                  <a:lnTo>
                    <a:pt x="2184" y="2184"/>
                  </a:lnTo>
                  <a:lnTo>
                    <a:pt x="2069" y="2309"/>
                  </a:lnTo>
                  <a:lnTo>
                    <a:pt x="1965" y="2435"/>
                  </a:lnTo>
                  <a:lnTo>
                    <a:pt x="1871" y="2550"/>
                  </a:lnTo>
                  <a:lnTo>
                    <a:pt x="1808" y="2665"/>
                  </a:lnTo>
                  <a:lnTo>
                    <a:pt x="1756" y="2759"/>
                  </a:lnTo>
                  <a:lnTo>
                    <a:pt x="1735" y="2853"/>
                  </a:lnTo>
                  <a:lnTo>
                    <a:pt x="1735" y="2915"/>
                  </a:lnTo>
                  <a:lnTo>
                    <a:pt x="1746" y="2947"/>
                  </a:lnTo>
                  <a:lnTo>
                    <a:pt x="1756" y="2968"/>
                  </a:lnTo>
                  <a:lnTo>
                    <a:pt x="1798" y="2988"/>
                  </a:lnTo>
                  <a:lnTo>
                    <a:pt x="1861" y="3009"/>
                  </a:lnTo>
                  <a:lnTo>
                    <a:pt x="1944" y="3020"/>
                  </a:lnTo>
                  <a:lnTo>
                    <a:pt x="2028" y="3020"/>
                  </a:lnTo>
                  <a:lnTo>
                    <a:pt x="2132" y="3009"/>
                  </a:lnTo>
                  <a:lnTo>
                    <a:pt x="2247" y="2988"/>
                  </a:lnTo>
                  <a:lnTo>
                    <a:pt x="2362" y="2947"/>
                  </a:lnTo>
                  <a:lnTo>
                    <a:pt x="2477" y="2894"/>
                  </a:lnTo>
                  <a:lnTo>
                    <a:pt x="2477" y="2905"/>
                  </a:lnTo>
                  <a:lnTo>
                    <a:pt x="3365" y="3678"/>
                  </a:lnTo>
                  <a:lnTo>
                    <a:pt x="3219" y="3856"/>
                  </a:lnTo>
                  <a:lnTo>
                    <a:pt x="3073" y="4023"/>
                  </a:lnTo>
                  <a:lnTo>
                    <a:pt x="2937" y="4211"/>
                  </a:lnTo>
                  <a:lnTo>
                    <a:pt x="2811" y="4399"/>
                  </a:lnTo>
                  <a:lnTo>
                    <a:pt x="2686" y="4587"/>
                  </a:lnTo>
                  <a:lnTo>
                    <a:pt x="2571" y="4786"/>
                  </a:lnTo>
                  <a:lnTo>
                    <a:pt x="2467" y="4984"/>
                  </a:lnTo>
                  <a:lnTo>
                    <a:pt x="2372" y="5193"/>
                  </a:lnTo>
                  <a:lnTo>
                    <a:pt x="1296" y="4691"/>
                  </a:lnTo>
                  <a:lnTo>
                    <a:pt x="1296" y="4566"/>
                  </a:lnTo>
                  <a:lnTo>
                    <a:pt x="1286" y="4451"/>
                  </a:lnTo>
                  <a:lnTo>
                    <a:pt x="1265" y="4336"/>
                  </a:lnTo>
                  <a:lnTo>
                    <a:pt x="1234" y="4232"/>
                  </a:lnTo>
                  <a:lnTo>
                    <a:pt x="1192" y="4148"/>
                  </a:lnTo>
                  <a:lnTo>
                    <a:pt x="1160" y="4085"/>
                  </a:lnTo>
                  <a:lnTo>
                    <a:pt x="1119" y="4033"/>
                  </a:lnTo>
                  <a:lnTo>
                    <a:pt x="1077" y="4002"/>
                  </a:lnTo>
                  <a:lnTo>
                    <a:pt x="1025" y="4002"/>
                  </a:lnTo>
                  <a:lnTo>
                    <a:pt x="962" y="4033"/>
                  </a:lnTo>
                  <a:lnTo>
                    <a:pt x="889" y="4085"/>
                  </a:lnTo>
                  <a:lnTo>
                    <a:pt x="816" y="4169"/>
                  </a:lnTo>
                  <a:lnTo>
                    <a:pt x="743" y="4274"/>
                  </a:lnTo>
                  <a:lnTo>
                    <a:pt x="669" y="4409"/>
                  </a:lnTo>
                  <a:lnTo>
                    <a:pt x="596" y="4545"/>
                  </a:lnTo>
                  <a:lnTo>
                    <a:pt x="523" y="4702"/>
                  </a:lnTo>
                  <a:lnTo>
                    <a:pt x="460" y="4869"/>
                  </a:lnTo>
                  <a:lnTo>
                    <a:pt x="419" y="5026"/>
                  </a:lnTo>
                  <a:lnTo>
                    <a:pt x="387" y="5172"/>
                  </a:lnTo>
                  <a:lnTo>
                    <a:pt x="366" y="5297"/>
                  </a:lnTo>
                  <a:lnTo>
                    <a:pt x="366" y="5412"/>
                  </a:lnTo>
                  <a:lnTo>
                    <a:pt x="377" y="5496"/>
                  </a:lnTo>
                  <a:lnTo>
                    <a:pt x="408" y="5559"/>
                  </a:lnTo>
                  <a:lnTo>
                    <a:pt x="419" y="5580"/>
                  </a:lnTo>
                  <a:lnTo>
                    <a:pt x="450" y="5600"/>
                  </a:lnTo>
                  <a:lnTo>
                    <a:pt x="554" y="5600"/>
                  </a:lnTo>
                  <a:lnTo>
                    <a:pt x="638" y="5569"/>
                  </a:lnTo>
                  <a:lnTo>
                    <a:pt x="722" y="5538"/>
                  </a:lnTo>
                  <a:lnTo>
                    <a:pt x="805" y="5486"/>
                  </a:lnTo>
                  <a:lnTo>
                    <a:pt x="899" y="5423"/>
                  </a:lnTo>
                  <a:lnTo>
                    <a:pt x="993" y="5339"/>
                  </a:lnTo>
                  <a:lnTo>
                    <a:pt x="1077" y="5245"/>
                  </a:lnTo>
                  <a:lnTo>
                    <a:pt x="2205" y="5611"/>
                  </a:lnTo>
                  <a:lnTo>
                    <a:pt x="2143" y="5809"/>
                  </a:lnTo>
                  <a:lnTo>
                    <a:pt x="2080" y="5998"/>
                  </a:lnTo>
                  <a:lnTo>
                    <a:pt x="2038" y="6196"/>
                  </a:lnTo>
                  <a:lnTo>
                    <a:pt x="1996" y="6395"/>
                  </a:lnTo>
                  <a:lnTo>
                    <a:pt x="1955" y="6604"/>
                  </a:lnTo>
                  <a:lnTo>
                    <a:pt x="1934" y="6802"/>
                  </a:lnTo>
                  <a:lnTo>
                    <a:pt x="1913" y="7011"/>
                  </a:lnTo>
                  <a:lnTo>
                    <a:pt x="1902" y="7220"/>
                  </a:lnTo>
                  <a:lnTo>
                    <a:pt x="711" y="7147"/>
                  </a:lnTo>
                  <a:lnTo>
                    <a:pt x="669" y="7032"/>
                  </a:lnTo>
                  <a:lnTo>
                    <a:pt x="617" y="6927"/>
                  </a:lnTo>
                  <a:lnTo>
                    <a:pt x="554" y="6833"/>
                  </a:lnTo>
                  <a:lnTo>
                    <a:pt x="492" y="6750"/>
                  </a:lnTo>
                  <a:lnTo>
                    <a:pt x="419" y="6687"/>
                  </a:lnTo>
                  <a:lnTo>
                    <a:pt x="356" y="6635"/>
                  </a:lnTo>
                  <a:lnTo>
                    <a:pt x="304" y="6604"/>
                  </a:lnTo>
                  <a:lnTo>
                    <a:pt x="251" y="6593"/>
                  </a:lnTo>
                  <a:lnTo>
                    <a:pt x="231" y="6604"/>
                  </a:lnTo>
                  <a:lnTo>
                    <a:pt x="199" y="6614"/>
                  </a:lnTo>
                  <a:lnTo>
                    <a:pt x="157" y="6666"/>
                  </a:lnTo>
                  <a:lnTo>
                    <a:pt x="116" y="6739"/>
                  </a:lnTo>
                  <a:lnTo>
                    <a:pt x="74" y="6844"/>
                  </a:lnTo>
                  <a:lnTo>
                    <a:pt x="43" y="6969"/>
                  </a:lnTo>
                  <a:lnTo>
                    <a:pt x="22" y="7115"/>
                  </a:lnTo>
                  <a:lnTo>
                    <a:pt x="1" y="7272"/>
                  </a:lnTo>
                  <a:lnTo>
                    <a:pt x="1" y="7450"/>
                  </a:lnTo>
                  <a:lnTo>
                    <a:pt x="1" y="7617"/>
                  </a:lnTo>
                  <a:lnTo>
                    <a:pt x="22" y="7784"/>
                  </a:lnTo>
                  <a:lnTo>
                    <a:pt x="43" y="7930"/>
                  </a:lnTo>
                  <a:lnTo>
                    <a:pt x="74" y="8056"/>
                  </a:lnTo>
                  <a:lnTo>
                    <a:pt x="116" y="8160"/>
                  </a:lnTo>
                  <a:lnTo>
                    <a:pt x="157" y="8233"/>
                  </a:lnTo>
                  <a:lnTo>
                    <a:pt x="199" y="8286"/>
                  </a:lnTo>
                  <a:lnTo>
                    <a:pt x="231" y="8296"/>
                  </a:lnTo>
                  <a:lnTo>
                    <a:pt x="251" y="8307"/>
                  </a:lnTo>
                  <a:lnTo>
                    <a:pt x="304" y="8296"/>
                  </a:lnTo>
                  <a:lnTo>
                    <a:pt x="356" y="8265"/>
                  </a:lnTo>
                  <a:lnTo>
                    <a:pt x="419" y="8213"/>
                  </a:lnTo>
                  <a:lnTo>
                    <a:pt x="492" y="8150"/>
                  </a:lnTo>
                  <a:lnTo>
                    <a:pt x="554" y="8066"/>
                  </a:lnTo>
                  <a:lnTo>
                    <a:pt x="617" y="7972"/>
                  </a:lnTo>
                  <a:lnTo>
                    <a:pt x="669" y="7868"/>
                  </a:lnTo>
                  <a:lnTo>
                    <a:pt x="711" y="7742"/>
                  </a:lnTo>
                  <a:lnTo>
                    <a:pt x="711" y="7753"/>
                  </a:lnTo>
                  <a:lnTo>
                    <a:pt x="1902" y="7669"/>
                  </a:lnTo>
                  <a:lnTo>
                    <a:pt x="1913" y="7899"/>
                  </a:lnTo>
                  <a:lnTo>
                    <a:pt x="1934" y="8118"/>
                  </a:lnTo>
                  <a:lnTo>
                    <a:pt x="1965" y="8338"/>
                  </a:lnTo>
                  <a:lnTo>
                    <a:pt x="1996" y="8547"/>
                  </a:lnTo>
                  <a:lnTo>
                    <a:pt x="2049" y="8766"/>
                  </a:lnTo>
                  <a:lnTo>
                    <a:pt x="2101" y="8965"/>
                  </a:lnTo>
                  <a:lnTo>
                    <a:pt x="2164" y="9174"/>
                  </a:lnTo>
                  <a:lnTo>
                    <a:pt x="2237" y="9383"/>
                  </a:lnTo>
                  <a:lnTo>
                    <a:pt x="1119" y="9759"/>
                  </a:lnTo>
                  <a:lnTo>
                    <a:pt x="1035" y="9675"/>
                  </a:lnTo>
                  <a:lnTo>
                    <a:pt x="941" y="9592"/>
                  </a:lnTo>
                  <a:lnTo>
                    <a:pt x="847" y="9529"/>
                  </a:lnTo>
                  <a:lnTo>
                    <a:pt x="753" y="9477"/>
                  </a:lnTo>
                  <a:lnTo>
                    <a:pt x="669" y="9445"/>
                  </a:lnTo>
                  <a:lnTo>
                    <a:pt x="586" y="9425"/>
                  </a:lnTo>
                  <a:lnTo>
                    <a:pt x="523" y="9414"/>
                  </a:lnTo>
                  <a:lnTo>
                    <a:pt x="481" y="9425"/>
                  </a:lnTo>
                  <a:lnTo>
                    <a:pt x="460" y="9435"/>
                  </a:lnTo>
                  <a:lnTo>
                    <a:pt x="440" y="9466"/>
                  </a:lnTo>
                  <a:lnTo>
                    <a:pt x="419" y="9529"/>
                  </a:lnTo>
                  <a:lnTo>
                    <a:pt x="408" y="9613"/>
                  </a:lnTo>
                  <a:lnTo>
                    <a:pt x="408" y="9728"/>
                  </a:lnTo>
                  <a:lnTo>
                    <a:pt x="429" y="9853"/>
                  </a:lnTo>
                  <a:lnTo>
                    <a:pt x="460" y="9999"/>
                  </a:lnTo>
                  <a:lnTo>
                    <a:pt x="513" y="10156"/>
                  </a:lnTo>
                  <a:lnTo>
                    <a:pt x="575" y="10313"/>
                  </a:lnTo>
                  <a:lnTo>
                    <a:pt x="649" y="10469"/>
                  </a:lnTo>
                  <a:lnTo>
                    <a:pt x="722" y="10616"/>
                  </a:lnTo>
                  <a:lnTo>
                    <a:pt x="795" y="10741"/>
                  </a:lnTo>
                  <a:lnTo>
                    <a:pt x="878" y="10845"/>
                  </a:lnTo>
                  <a:lnTo>
                    <a:pt x="952" y="10929"/>
                  </a:lnTo>
                  <a:lnTo>
                    <a:pt x="1025" y="10981"/>
                  </a:lnTo>
                  <a:lnTo>
                    <a:pt x="1087" y="11013"/>
                  </a:lnTo>
                  <a:lnTo>
                    <a:pt x="1108" y="11013"/>
                  </a:lnTo>
                  <a:lnTo>
                    <a:pt x="1140" y="11002"/>
                  </a:lnTo>
                  <a:lnTo>
                    <a:pt x="1181" y="10981"/>
                  </a:lnTo>
                  <a:lnTo>
                    <a:pt x="1213" y="10929"/>
                  </a:lnTo>
                  <a:lnTo>
                    <a:pt x="1255" y="10856"/>
                  </a:lnTo>
                  <a:lnTo>
                    <a:pt x="1286" y="10772"/>
                  </a:lnTo>
                  <a:lnTo>
                    <a:pt x="1317" y="10668"/>
                  </a:lnTo>
                  <a:lnTo>
                    <a:pt x="1338" y="10563"/>
                  </a:lnTo>
                  <a:lnTo>
                    <a:pt x="1349" y="10438"/>
                  </a:lnTo>
                  <a:lnTo>
                    <a:pt x="1349" y="10313"/>
                  </a:lnTo>
                  <a:lnTo>
                    <a:pt x="2414" y="9790"/>
                  </a:lnTo>
                  <a:lnTo>
                    <a:pt x="2508" y="9989"/>
                  </a:lnTo>
                  <a:lnTo>
                    <a:pt x="2602" y="10177"/>
                  </a:lnTo>
                  <a:lnTo>
                    <a:pt x="2717" y="10365"/>
                  </a:lnTo>
                  <a:lnTo>
                    <a:pt x="2832" y="10542"/>
                  </a:lnTo>
                  <a:lnTo>
                    <a:pt x="2958" y="10720"/>
                  </a:lnTo>
                  <a:lnTo>
                    <a:pt x="3083" y="10887"/>
                  </a:lnTo>
                  <a:lnTo>
                    <a:pt x="3219" y="11054"/>
                  </a:lnTo>
                  <a:lnTo>
                    <a:pt x="3365" y="11222"/>
                  </a:lnTo>
                  <a:lnTo>
                    <a:pt x="2477" y="11995"/>
                  </a:lnTo>
                  <a:lnTo>
                    <a:pt x="2477" y="12005"/>
                  </a:lnTo>
                  <a:lnTo>
                    <a:pt x="2362" y="11953"/>
                  </a:lnTo>
                  <a:lnTo>
                    <a:pt x="2247" y="11911"/>
                  </a:lnTo>
                  <a:lnTo>
                    <a:pt x="2132" y="11890"/>
                  </a:lnTo>
                  <a:lnTo>
                    <a:pt x="2028" y="11880"/>
                  </a:lnTo>
                  <a:lnTo>
                    <a:pt x="1944" y="11880"/>
                  </a:lnTo>
                  <a:lnTo>
                    <a:pt x="1861" y="11890"/>
                  </a:lnTo>
                  <a:lnTo>
                    <a:pt x="1798" y="11901"/>
                  </a:lnTo>
                  <a:lnTo>
                    <a:pt x="1756" y="11932"/>
                  </a:lnTo>
                  <a:lnTo>
                    <a:pt x="1746" y="11953"/>
                  </a:lnTo>
                  <a:lnTo>
                    <a:pt x="1735" y="11984"/>
                  </a:lnTo>
                  <a:lnTo>
                    <a:pt x="1735" y="12047"/>
                  </a:lnTo>
                  <a:lnTo>
                    <a:pt x="1756" y="12131"/>
                  </a:lnTo>
                  <a:lnTo>
                    <a:pt x="1808" y="12235"/>
                  </a:lnTo>
                  <a:lnTo>
                    <a:pt x="1871" y="12350"/>
                  </a:lnTo>
                  <a:lnTo>
                    <a:pt x="1965" y="12465"/>
                  </a:lnTo>
                  <a:lnTo>
                    <a:pt x="2069" y="12590"/>
                  </a:lnTo>
                  <a:lnTo>
                    <a:pt x="2184" y="12716"/>
                  </a:lnTo>
                  <a:lnTo>
                    <a:pt x="2310" y="12831"/>
                  </a:lnTo>
                  <a:lnTo>
                    <a:pt x="2435" y="12935"/>
                  </a:lnTo>
                  <a:lnTo>
                    <a:pt x="2550" y="13019"/>
                  </a:lnTo>
                  <a:lnTo>
                    <a:pt x="2665" y="13092"/>
                  </a:lnTo>
                  <a:lnTo>
                    <a:pt x="2759" y="13134"/>
                  </a:lnTo>
                  <a:lnTo>
                    <a:pt x="2853" y="13165"/>
                  </a:lnTo>
                  <a:lnTo>
                    <a:pt x="2916" y="13165"/>
                  </a:lnTo>
                  <a:lnTo>
                    <a:pt x="2947" y="13155"/>
                  </a:lnTo>
                  <a:lnTo>
                    <a:pt x="2968" y="13144"/>
                  </a:lnTo>
                  <a:lnTo>
                    <a:pt x="2989" y="13102"/>
                  </a:lnTo>
                  <a:lnTo>
                    <a:pt x="3010" y="13040"/>
                  </a:lnTo>
                  <a:lnTo>
                    <a:pt x="3020" y="12956"/>
                  </a:lnTo>
                  <a:lnTo>
                    <a:pt x="3020" y="12862"/>
                  </a:lnTo>
                  <a:lnTo>
                    <a:pt x="3010" y="12758"/>
                  </a:lnTo>
                  <a:lnTo>
                    <a:pt x="2989" y="12653"/>
                  </a:lnTo>
                  <a:lnTo>
                    <a:pt x="2947" y="12538"/>
                  </a:lnTo>
                  <a:lnTo>
                    <a:pt x="2895" y="12423"/>
                  </a:lnTo>
                  <a:lnTo>
                    <a:pt x="2905" y="12423"/>
                  </a:lnTo>
                  <a:lnTo>
                    <a:pt x="3679" y="11535"/>
                  </a:lnTo>
                  <a:lnTo>
                    <a:pt x="3856" y="11681"/>
                  </a:lnTo>
                  <a:lnTo>
                    <a:pt x="4023" y="11828"/>
                  </a:lnTo>
                  <a:lnTo>
                    <a:pt x="4211" y="11963"/>
                  </a:lnTo>
                  <a:lnTo>
                    <a:pt x="4399" y="12089"/>
                  </a:lnTo>
                  <a:lnTo>
                    <a:pt x="4588" y="12214"/>
                  </a:lnTo>
                  <a:lnTo>
                    <a:pt x="4786" y="12329"/>
                  </a:lnTo>
                  <a:lnTo>
                    <a:pt x="4985" y="12434"/>
                  </a:lnTo>
                  <a:lnTo>
                    <a:pt x="5194" y="12528"/>
                  </a:lnTo>
                  <a:lnTo>
                    <a:pt x="4692" y="13604"/>
                  </a:lnTo>
                  <a:lnTo>
                    <a:pt x="4567" y="13604"/>
                  </a:lnTo>
                  <a:lnTo>
                    <a:pt x="4452" y="13614"/>
                  </a:lnTo>
                  <a:lnTo>
                    <a:pt x="4337" y="13635"/>
                  </a:lnTo>
                  <a:lnTo>
                    <a:pt x="4232" y="13667"/>
                  </a:lnTo>
                  <a:lnTo>
                    <a:pt x="4149" y="13698"/>
                  </a:lnTo>
                  <a:lnTo>
                    <a:pt x="4086" y="13740"/>
                  </a:lnTo>
                  <a:lnTo>
                    <a:pt x="4034" y="13781"/>
                  </a:lnTo>
                  <a:lnTo>
                    <a:pt x="4002" y="13823"/>
                  </a:lnTo>
                  <a:lnTo>
                    <a:pt x="4002" y="13844"/>
                  </a:lnTo>
                  <a:lnTo>
                    <a:pt x="4002" y="13875"/>
                  </a:lnTo>
                  <a:lnTo>
                    <a:pt x="4034" y="13938"/>
                  </a:lnTo>
                  <a:lnTo>
                    <a:pt x="4086" y="14011"/>
                  </a:lnTo>
                  <a:lnTo>
                    <a:pt x="4170" y="14084"/>
                  </a:lnTo>
                  <a:lnTo>
                    <a:pt x="4274" y="14158"/>
                  </a:lnTo>
                  <a:lnTo>
                    <a:pt x="4410" y="14231"/>
                  </a:lnTo>
                  <a:lnTo>
                    <a:pt x="4546" y="14304"/>
                  </a:lnTo>
                  <a:lnTo>
                    <a:pt x="4713" y="14377"/>
                  </a:lnTo>
                  <a:lnTo>
                    <a:pt x="4870" y="14429"/>
                  </a:lnTo>
                  <a:lnTo>
                    <a:pt x="5026" y="14481"/>
                  </a:lnTo>
                  <a:lnTo>
                    <a:pt x="5173" y="14513"/>
                  </a:lnTo>
                  <a:lnTo>
                    <a:pt x="5298" y="14523"/>
                  </a:lnTo>
                  <a:lnTo>
                    <a:pt x="5413" y="14534"/>
                  </a:lnTo>
                  <a:lnTo>
                    <a:pt x="5497" y="14523"/>
                  </a:lnTo>
                  <a:lnTo>
                    <a:pt x="5559" y="14492"/>
                  </a:lnTo>
                  <a:lnTo>
                    <a:pt x="5580" y="14471"/>
                  </a:lnTo>
                  <a:lnTo>
                    <a:pt x="5601" y="14450"/>
                  </a:lnTo>
                  <a:lnTo>
                    <a:pt x="5601" y="14408"/>
                  </a:lnTo>
                  <a:lnTo>
                    <a:pt x="5601" y="14346"/>
                  </a:lnTo>
                  <a:lnTo>
                    <a:pt x="5570" y="14262"/>
                  </a:lnTo>
                  <a:lnTo>
                    <a:pt x="5538" y="14178"/>
                  </a:lnTo>
                  <a:lnTo>
                    <a:pt x="5486" y="14084"/>
                  </a:lnTo>
                  <a:lnTo>
                    <a:pt x="5423" y="14001"/>
                  </a:lnTo>
                  <a:lnTo>
                    <a:pt x="5340" y="13907"/>
                  </a:lnTo>
                  <a:lnTo>
                    <a:pt x="5246" y="13823"/>
                  </a:lnTo>
                  <a:lnTo>
                    <a:pt x="5611" y="12695"/>
                  </a:lnTo>
                  <a:lnTo>
                    <a:pt x="5810" y="12758"/>
                  </a:lnTo>
                  <a:lnTo>
                    <a:pt x="5998" y="12820"/>
                  </a:lnTo>
                  <a:lnTo>
                    <a:pt x="6197" y="12862"/>
                  </a:lnTo>
                  <a:lnTo>
                    <a:pt x="6395" y="12904"/>
                  </a:lnTo>
                  <a:lnTo>
                    <a:pt x="6604" y="12946"/>
                  </a:lnTo>
                  <a:lnTo>
                    <a:pt x="6803" y="12966"/>
                  </a:lnTo>
                  <a:lnTo>
                    <a:pt x="7012" y="12987"/>
                  </a:lnTo>
                  <a:lnTo>
                    <a:pt x="7220" y="12998"/>
                  </a:lnTo>
                  <a:lnTo>
                    <a:pt x="7147" y="14189"/>
                  </a:lnTo>
                  <a:lnTo>
                    <a:pt x="7032" y="14231"/>
                  </a:lnTo>
                  <a:lnTo>
                    <a:pt x="6928" y="14283"/>
                  </a:lnTo>
                  <a:lnTo>
                    <a:pt x="6834" y="14346"/>
                  </a:lnTo>
                  <a:lnTo>
                    <a:pt x="6750" y="14408"/>
                  </a:lnTo>
                  <a:lnTo>
                    <a:pt x="6688" y="14481"/>
                  </a:lnTo>
                  <a:lnTo>
                    <a:pt x="6635" y="14544"/>
                  </a:lnTo>
                  <a:lnTo>
                    <a:pt x="6604" y="14596"/>
                  </a:lnTo>
                  <a:lnTo>
                    <a:pt x="6594" y="14638"/>
                  </a:lnTo>
                  <a:lnTo>
                    <a:pt x="6604" y="14670"/>
                  </a:lnTo>
                  <a:lnTo>
                    <a:pt x="6614" y="14690"/>
                  </a:lnTo>
                  <a:lnTo>
                    <a:pt x="6667" y="14743"/>
                  </a:lnTo>
                  <a:lnTo>
                    <a:pt x="6740" y="14784"/>
                  </a:lnTo>
                  <a:lnTo>
                    <a:pt x="6844" y="14826"/>
                  </a:lnTo>
                  <a:lnTo>
                    <a:pt x="6970" y="14858"/>
                  </a:lnTo>
                  <a:lnTo>
                    <a:pt x="7116" y="14878"/>
                  </a:lnTo>
                  <a:lnTo>
                    <a:pt x="7273" y="14889"/>
                  </a:lnTo>
                  <a:lnTo>
                    <a:pt x="7450" y="14899"/>
                  </a:lnTo>
                  <a:lnTo>
                    <a:pt x="7618" y="14889"/>
                  </a:lnTo>
                  <a:lnTo>
                    <a:pt x="7785" y="14878"/>
                  </a:lnTo>
                  <a:lnTo>
                    <a:pt x="7931" y="14858"/>
                  </a:lnTo>
                  <a:lnTo>
                    <a:pt x="8056" y="14826"/>
                  </a:lnTo>
                  <a:lnTo>
                    <a:pt x="8161" y="14784"/>
                  </a:lnTo>
                  <a:lnTo>
                    <a:pt x="8234" y="14743"/>
                  </a:lnTo>
                  <a:lnTo>
                    <a:pt x="8286" y="14690"/>
                  </a:lnTo>
                  <a:lnTo>
                    <a:pt x="8297" y="14670"/>
                  </a:lnTo>
                  <a:lnTo>
                    <a:pt x="8307" y="14638"/>
                  </a:lnTo>
                  <a:lnTo>
                    <a:pt x="8297" y="14596"/>
                  </a:lnTo>
                  <a:lnTo>
                    <a:pt x="8265" y="14544"/>
                  </a:lnTo>
                  <a:lnTo>
                    <a:pt x="8213" y="14481"/>
                  </a:lnTo>
                  <a:lnTo>
                    <a:pt x="8150" y="14408"/>
                  </a:lnTo>
                  <a:lnTo>
                    <a:pt x="8067" y="14346"/>
                  </a:lnTo>
                  <a:lnTo>
                    <a:pt x="7973" y="14283"/>
                  </a:lnTo>
                  <a:lnTo>
                    <a:pt x="7868" y="14231"/>
                  </a:lnTo>
                  <a:lnTo>
                    <a:pt x="7743" y="14189"/>
                  </a:lnTo>
                  <a:lnTo>
                    <a:pt x="7753" y="14189"/>
                  </a:lnTo>
                  <a:lnTo>
                    <a:pt x="7670" y="12998"/>
                  </a:lnTo>
                  <a:lnTo>
                    <a:pt x="7900" y="12987"/>
                  </a:lnTo>
                  <a:lnTo>
                    <a:pt x="8119" y="12966"/>
                  </a:lnTo>
                  <a:lnTo>
                    <a:pt x="8338" y="12935"/>
                  </a:lnTo>
                  <a:lnTo>
                    <a:pt x="8547" y="12893"/>
                  </a:lnTo>
                  <a:lnTo>
                    <a:pt x="8767" y="12852"/>
                  </a:lnTo>
                  <a:lnTo>
                    <a:pt x="8976" y="12799"/>
                  </a:lnTo>
                  <a:lnTo>
                    <a:pt x="9174" y="12737"/>
                  </a:lnTo>
                  <a:lnTo>
                    <a:pt x="9383" y="12663"/>
                  </a:lnTo>
                  <a:lnTo>
                    <a:pt x="9759" y="13781"/>
                  </a:lnTo>
                  <a:lnTo>
                    <a:pt x="9676" y="13865"/>
                  </a:lnTo>
                  <a:lnTo>
                    <a:pt x="9592" y="13959"/>
                  </a:lnTo>
                  <a:lnTo>
                    <a:pt x="9530" y="14053"/>
                  </a:lnTo>
                  <a:lnTo>
                    <a:pt x="9477" y="14147"/>
                  </a:lnTo>
                  <a:lnTo>
                    <a:pt x="9446" y="14231"/>
                  </a:lnTo>
                  <a:lnTo>
                    <a:pt x="9425" y="14304"/>
                  </a:lnTo>
                  <a:lnTo>
                    <a:pt x="9415" y="14377"/>
                  </a:lnTo>
                  <a:lnTo>
                    <a:pt x="9425" y="14419"/>
                  </a:lnTo>
                  <a:lnTo>
                    <a:pt x="9446" y="14440"/>
                  </a:lnTo>
                  <a:lnTo>
                    <a:pt x="9467" y="14461"/>
                  </a:lnTo>
                  <a:lnTo>
                    <a:pt x="9530" y="14481"/>
                  </a:lnTo>
                  <a:lnTo>
                    <a:pt x="9613" y="14492"/>
                  </a:lnTo>
                  <a:lnTo>
                    <a:pt x="9728" y="14492"/>
                  </a:lnTo>
                  <a:lnTo>
                    <a:pt x="9853" y="14471"/>
                  </a:lnTo>
                  <a:lnTo>
                    <a:pt x="10000" y="14440"/>
                  </a:lnTo>
                  <a:lnTo>
                    <a:pt x="10156" y="14387"/>
                  </a:lnTo>
                  <a:lnTo>
                    <a:pt x="10313" y="14325"/>
                  </a:lnTo>
                  <a:lnTo>
                    <a:pt x="10470" y="14252"/>
                  </a:lnTo>
                  <a:lnTo>
                    <a:pt x="10616" y="14178"/>
                  </a:lnTo>
                  <a:lnTo>
                    <a:pt x="10742" y="14105"/>
                  </a:lnTo>
                  <a:lnTo>
                    <a:pt x="10846" y="14022"/>
                  </a:lnTo>
                  <a:lnTo>
                    <a:pt x="10930" y="13949"/>
                  </a:lnTo>
                  <a:lnTo>
                    <a:pt x="10982" y="13875"/>
                  </a:lnTo>
                  <a:lnTo>
                    <a:pt x="11013" y="13813"/>
                  </a:lnTo>
                  <a:lnTo>
                    <a:pt x="11013" y="13792"/>
                  </a:lnTo>
                  <a:lnTo>
                    <a:pt x="11003" y="13761"/>
                  </a:lnTo>
                  <a:lnTo>
                    <a:pt x="10982" y="13719"/>
                  </a:lnTo>
                  <a:lnTo>
                    <a:pt x="10930" y="13687"/>
                  </a:lnTo>
                  <a:lnTo>
                    <a:pt x="10856" y="13646"/>
                  </a:lnTo>
                  <a:lnTo>
                    <a:pt x="10773" y="13604"/>
                  </a:lnTo>
                  <a:lnTo>
                    <a:pt x="10668" y="13583"/>
                  </a:lnTo>
                  <a:lnTo>
                    <a:pt x="10564" y="13562"/>
                  </a:lnTo>
                  <a:lnTo>
                    <a:pt x="10439" y="13552"/>
                  </a:lnTo>
                  <a:lnTo>
                    <a:pt x="10313" y="13552"/>
                  </a:lnTo>
                  <a:lnTo>
                    <a:pt x="9791" y="12486"/>
                  </a:lnTo>
                  <a:lnTo>
                    <a:pt x="9989" y="12392"/>
                  </a:lnTo>
                  <a:lnTo>
                    <a:pt x="10177" y="12287"/>
                  </a:lnTo>
                  <a:lnTo>
                    <a:pt x="10365" y="12183"/>
                  </a:lnTo>
                  <a:lnTo>
                    <a:pt x="10543" y="12068"/>
                  </a:lnTo>
                  <a:lnTo>
                    <a:pt x="10721" y="11943"/>
                  </a:lnTo>
                  <a:lnTo>
                    <a:pt x="10888" y="11817"/>
                  </a:lnTo>
                  <a:lnTo>
                    <a:pt x="11055" y="11681"/>
                  </a:lnTo>
                  <a:lnTo>
                    <a:pt x="11222" y="11535"/>
                  </a:lnTo>
                  <a:lnTo>
                    <a:pt x="11995" y="12423"/>
                  </a:lnTo>
                  <a:lnTo>
                    <a:pt x="12006" y="12423"/>
                  </a:lnTo>
                  <a:lnTo>
                    <a:pt x="11954" y="12538"/>
                  </a:lnTo>
                  <a:lnTo>
                    <a:pt x="11912" y="12653"/>
                  </a:lnTo>
                  <a:lnTo>
                    <a:pt x="11891" y="12758"/>
                  </a:lnTo>
                  <a:lnTo>
                    <a:pt x="11880" y="12862"/>
                  </a:lnTo>
                  <a:lnTo>
                    <a:pt x="11880" y="12956"/>
                  </a:lnTo>
                  <a:lnTo>
                    <a:pt x="11891" y="13040"/>
                  </a:lnTo>
                  <a:lnTo>
                    <a:pt x="11912" y="13102"/>
                  </a:lnTo>
                  <a:lnTo>
                    <a:pt x="11933" y="13144"/>
                  </a:lnTo>
                  <a:lnTo>
                    <a:pt x="11954" y="13155"/>
                  </a:lnTo>
                  <a:lnTo>
                    <a:pt x="11985" y="13165"/>
                  </a:lnTo>
                  <a:lnTo>
                    <a:pt x="12048" y="13165"/>
                  </a:lnTo>
                  <a:lnTo>
                    <a:pt x="12142" y="13134"/>
                  </a:lnTo>
                  <a:lnTo>
                    <a:pt x="12236" y="13092"/>
                  </a:lnTo>
                  <a:lnTo>
                    <a:pt x="12351" y="13019"/>
                  </a:lnTo>
                  <a:lnTo>
                    <a:pt x="12466" y="12935"/>
                  </a:lnTo>
                  <a:lnTo>
                    <a:pt x="12591" y="12831"/>
                  </a:lnTo>
                  <a:lnTo>
                    <a:pt x="12716" y="12716"/>
                  </a:lnTo>
                  <a:lnTo>
                    <a:pt x="12831" y="12590"/>
                  </a:lnTo>
                  <a:lnTo>
                    <a:pt x="12936" y="12465"/>
                  </a:lnTo>
                  <a:lnTo>
                    <a:pt x="13030" y="12350"/>
                  </a:lnTo>
                  <a:lnTo>
                    <a:pt x="13092" y="12235"/>
                  </a:lnTo>
                  <a:lnTo>
                    <a:pt x="13134" y="12131"/>
                  </a:lnTo>
                  <a:lnTo>
                    <a:pt x="13166" y="12047"/>
                  </a:lnTo>
                  <a:lnTo>
                    <a:pt x="13166" y="11984"/>
                  </a:lnTo>
                  <a:lnTo>
                    <a:pt x="13155" y="11953"/>
                  </a:lnTo>
                  <a:lnTo>
                    <a:pt x="13145" y="11932"/>
                  </a:lnTo>
                  <a:lnTo>
                    <a:pt x="13103" y="11901"/>
                  </a:lnTo>
                  <a:lnTo>
                    <a:pt x="13040" y="11890"/>
                  </a:lnTo>
                  <a:lnTo>
                    <a:pt x="12957" y="11880"/>
                  </a:lnTo>
                  <a:lnTo>
                    <a:pt x="12863" y="11880"/>
                  </a:lnTo>
                  <a:lnTo>
                    <a:pt x="12769" y="11890"/>
                  </a:lnTo>
                  <a:lnTo>
                    <a:pt x="12654" y="11911"/>
                  </a:lnTo>
                  <a:lnTo>
                    <a:pt x="12539" y="11953"/>
                  </a:lnTo>
                  <a:lnTo>
                    <a:pt x="12424" y="12005"/>
                  </a:lnTo>
                  <a:lnTo>
                    <a:pt x="12424" y="11995"/>
                  </a:lnTo>
                  <a:lnTo>
                    <a:pt x="11536" y="11222"/>
                  </a:lnTo>
                  <a:lnTo>
                    <a:pt x="11682" y="11044"/>
                  </a:lnTo>
                  <a:lnTo>
                    <a:pt x="11828" y="10866"/>
                  </a:lnTo>
                  <a:lnTo>
                    <a:pt x="11964" y="10689"/>
                  </a:lnTo>
                  <a:lnTo>
                    <a:pt x="12089" y="10501"/>
                  </a:lnTo>
                  <a:lnTo>
                    <a:pt x="12215" y="10313"/>
                  </a:lnTo>
                  <a:lnTo>
                    <a:pt x="12330" y="10114"/>
                  </a:lnTo>
                  <a:lnTo>
                    <a:pt x="12434" y="9905"/>
                  </a:lnTo>
                  <a:lnTo>
                    <a:pt x="12528" y="9707"/>
                  </a:lnTo>
                  <a:lnTo>
                    <a:pt x="13604" y="10208"/>
                  </a:lnTo>
                  <a:lnTo>
                    <a:pt x="13604" y="10334"/>
                  </a:lnTo>
                  <a:lnTo>
                    <a:pt x="13615" y="10448"/>
                  </a:lnTo>
                  <a:lnTo>
                    <a:pt x="13636" y="10563"/>
                  </a:lnTo>
                  <a:lnTo>
                    <a:pt x="13667" y="10657"/>
                  </a:lnTo>
                  <a:lnTo>
                    <a:pt x="13698" y="10751"/>
                  </a:lnTo>
                  <a:lnTo>
                    <a:pt x="13740" y="10814"/>
                  </a:lnTo>
                  <a:lnTo>
                    <a:pt x="13782" y="10866"/>
                  </a:lnTo>
                  <a:lnTo>
                    <a:pt x="13824" y="10898"/>
                  </a:lnTo>
                  <a:lnTo>
                    <a:pt x="13876" y="10898"/>
                  </a:lnTo>
                  <a:lnTo>
                    <a:pt x="13939" y="10866"/>
                  </a:lnTo>
                  <a:lnTo>
                    <a:pt x="14012" y="10814"/>
                  </a:lnTo>
                  <a:lnTo>
                    <a:pt x="14085" y="10731"/>
                  </a:lnTo>
                  <a:lnTo>
                    <a:pt x="14158" y="10616"/>
                  </a:lnTo>
                  <a:lnTo>
                    <a:pt x="14231" y="10490"/>
                  </a:lnTo>
                  <a:lnTo>
                    <a:pt x="14304" y="10354"/>
                  </a:lnTo>
                  <a:lnTo>
                    <a:pt x="14378" y="10187"/>
                  </a:lnTo>
                  <a:lnTo>
                    <a:pt x="14430" y="10031"/>
                  </a:lnTo>
                  <a:lnTo>
                    <a:pt x="14482" y="9874"/>
                  </a:lnTo>
                  <a:lnTo>
                    <a:pt x="14513" y="9728"/>
                  </a:lnTo>
                  <a:lnTo>
                    <a:pt x="14534" y="9602"/>
                  </a:lnTo>
                  <a:lnTo>
                    <a:pt x="14534" y="9487"/>
                  </a:lnTo>
                  <a:lnTo>
                    <a:pt x="14524" y="9404"/>
                  </a:lnTo>
                  <a:lnTo>
                    <a:pt x="14492" y="9341"/>
                  </a:lnTo>
                  <a:lnTo>
                    <a:pt x="14472" y="9320"/>
                  </a:lnTo>
                  <a:lnTo>
                    <a:pt x="14451" y="9299"/>
                  </a:lnTo>
                  <a:lnTo>
                    <a:pt x="14346" y="9299"/>
                  </a:lnTo>
                  <a:lnTo>
                    <a:pt x="14263" y="9330"/>
                  </a:lnTo>
                  <a:lnTo>
                    <a:pt x="14179" y="9362"/>
                  </a:lnTo>
                  <a:lnTo>
                    <a:pt x="14095" y="9414"/>
                  </a:lnTo>
                  <a:lnTo>
                    <a:pt x="14001" y="9477"/>
                  </a:lnTo>
                  <a:lnTo>
                    <a:pt x="13907" y="9560"/>
                  </a:lnTo>
                  <a:lnTo>
                    <a:pt x="13824" y="9654"/>
                  </a:lnTo>
                  <a:lnTo>
                    <a:pt x="13824" y="9644"/>
                  </a:lnTo>
                  <a:lnTo>
                    <a:pt x="12695" y="9289"/>
                  </a:lnTo>
                  <a:lnTo>
                    <a:pt x="12758" y="9090"/>
                  </a:lnTo>
                  <a:lnTo>
                    <a:pt x="12821" y="8902"/>
                  </a:lnTo>
                  <a:lnTo>
                    <a:pt x="12863" y="8704"/>
                  </a:lnTo>
                  <a:lnTo>
                    <a:pt x="12904" y="8495"/>
                  </a:lnTo>
                  <a:lnTo>
                    <a:pt x="12946" y="8296"/>
                  </a:lnTo>
                  <a:lnTo>
                    <a:pt x="12967" y="8087"/>
                  </a:lnTo>
                  <a:lnTo>
                    <a:pt x="12988" y="7889"/>
                  </a:lnTo>
                  <a:lnTo>
                    <a:pt x="12998" y="7669"/>
                  </a:lnTo>
                  <a:lnTo>
                    <a:pt x="14189" y="7753"/>
                  </a:lnTo>
                  <a:lnTo>
                    <a:pt x="14189" y="7742"/>
                  </a:lnTo>
                  <a:lnTo>
                    <a:pt x="14231" y="7868"/>
                  </a:lnTo>
                  <a:lnTo>
                    <a:pt x="14284" y="7972"/>
                  </a:lnTo>
                  <a:lnTo>
                    <a:pt x="14346" y="8066"/>
                  </a:lnTo>
                  <a:lnTo>
                    <a:pt x="14409" y="8150"/>
                  </a:lnTo>
                  <a:lnTo>
                    <a:pt x="14482" y="8213"/>
                  </a:lnTo>
                  <a:lnTo>
                    <a:pt x="14545" y="8265"/>
                  </a:lnTo>
                  <a:lnTo>
                    <a:pt x="14597" y="8296"/>
                  </a:lnTo>
                  <a:lnTo>
                    <a:pt x="14649" y="8307"/>
                  </a:lnTo>
                  <a:lnTo>
                    <a:pt x="14670" y="8296"/>
                  </a:lnTo>
                  <a:lnTo>
                    <a:pt x="14691" y="8286"/>
                  </a:lnTo>
                  <a:lnTo>
                    <a:pt x="14743" y="8233"/>
                  </a:lnTo>
                  <a:lnTo>
                    <a:pt x="14785" y="8160"/>
                  </a:lnTo>
                  <a:lnTo>
                    <a:pt x="14827" y="8056"/>
                  </a:lnTo>
                  <a:lnTo>
                    <a:pt x="14858" y="7930"/>
                  </a:lnTo>
                  <a:lnTo>
                    <a:pt x="14879" y="7784"/>
                  </a:lnTo>
                  <a:lnTo>
                    <a:pt x="14890" y="7617"/>
                  </a:lnTo>
                  <a:lnTo>
                    <a:pt x="14900" y="7450"/>
                  </a:lnTo>
                  <a:lnTo>
                    <a:pt x="14890" y="7272"/>
                  </a:lnTo>
                  <a:lnTo>
                    <a:pt x="14879" y="7115"/>
                  </a:lnTo>
                  <a:lnTo>
                    <a:pt x="14858" y="6969"/>
                  </a:lnTo>
                  <a:lnTo>
                    <a:pt x="14827" y="6844"/>
                  </a:lnTo>
                  <a:lnTo>
                    <a:pt x="14785" y="6739"/>
                  </a:lnTo>
                  <a:lnTo>
                    <a:pt x="14743" y="6666"/>
                  </a:lnTo>
                  <a:lnTo>
                    <a:pt x="14691" y="6614"/>
                  </a:lnTo>
                  <a:lnTo>
                    <a:pt x="14670" y="6604"/>
                  </a:lnTo>
                  <a:lnTo>
                    <a:pt x="14649" y="6593"/>
                  </a:lnTo>
                  <a:lnTo>
                    <a:pt x="14597" y="6604"/>
                  </a:lnTo>
                  <a:lnTo>
                    <a:pt x="14545" y="6635"/>
                  </a:lnTo>
                  <a:lnTo>
                    <a:pt x="14482" y="6687"/>
                  </a:lnTo>
                  <a:lnTo>
                    <a:pt x="14409" y="6750"/>
                  </a:lnTo>
                  <a:lnTo>
                    <a:pt x="14346" y="6833"/>
                  </a:lnTo>
                  <a:lnTo>
                    <a:pt x="14284" y="6927"/>
                  </a:lnTo>
                  <a:lnTo>
                    <a:pt x="14231" y="7032"/>
                  </a:lnTo>
                  <a:lnTo>
                    <a:pt x="14189" y="7147"/>
                  </a:lnTo>
                  <a:lnTo>
                    <a:pt x="12998" y="7220"/>
                  </a:lnTo>
                  <a:lnTo>
                    <a:pt x="12988" y="7001"/>
                  </a:lnTo>
                  <a:lnTo>
                    <a:pt x="12967" y="6781"/>
                  </a:lnTo>
                  <a:lnTo>
                    <a:pt x="12936" y="6562"/>
                  </a:lnTo>
                  <a:lnTo>
                    <a:pt x="12894" y="6353"/>
                  </a:lnTo>
                  <a:lnTo>
                    <a:pt x="12852" y="6133"/>
                  </a:lnTo>
                  <a:lnTo>
                    <a:pt x="12800" y="5924"/>
                  </a:lnTo>
                  <a:lnTo>
                    <a:pt x="12737" y="5726"/>
                  </a:lnTo>
                  <a:lnTo>
                    <a:pt x="12664" y="5517"/>
                  </a:lnTo>
                  <a:lnTo>
                    <a:pt x="13782" y="5141"/>
                  </a:lnTo>
                  <a:lnTo>
                    <a:pt x="13782" y="5130"/>
                  </a:lnTo>
                  <a:lnTo>
                    <a:pt x="13866" y="5224"/>
                  </a:lnTo>
                  <a:lnTo>
                    <a:pt x="13960" y="5308"/>
                  </a:lnTo>
                  <a:lnTo>
                    <a:pt x="14054" y="5371"/>
                  </a:lnTo>
                  <a:lnTo>
                    <a:pt x="14148" y="5412"/>
                  </a:lnTo>
                  <a:lnTo>
                    <a:pt x="14231" y="5454"/>
                  </a:lnTo>
                  <a:lnTo>
                    <a:pt x="14304" y="5475"/>
                  </a:lnTo>
                  <a:lnTo>
                    <a:pt x="14378" y="5486"/>
                  </a:lnTo>
                  <a:lnTo>
                    <a:pt x="14419" y="5475"/>
                  </a:lnTo>
                  <a:lnTo>
                    <a:pt x="14440" y="5454"/>
                  </a:lnTo>
                  <a:lnTo>
                    <a:pt x="14461" y="5433"/>
                  </a:lnTo>
                  <a:lnTo>
                    <a:pt x="14482" y="5371"/>
                  </a:lnTo>
                  <a:lnTo>
                    <a:pt x="14492" y="5287"/>
                  </a:lnTo>
                  <a:lnTo>
                    <a:pt x="14492" y="5172"/>
                  </a:lnTo>
                  <a:lnTo>
                    <a:pt x="14472" y="5047"/>
                  </a:lnTo>
                  <a:lnTo>
                    <a:pt x="14440" y="4900"/>
                  </a:lnTo>
                  <a:lnTo>
                    <a:pt x="14388" y="4744"/>
                  </a:lnTo>
                  <a:lnTo>
                    <a:pt x="14325" y="4587"/>
                  </a:lnTo>
                  <a:lnTo>
                    <a:pt x="14252" y="4430"/>
                  </a:lnTo>
                  <a:lnTo>
                    <a:pt x="14179" y="4284"/>
                  </a:lnTo>
                  <a:lnTo>
                    <a:pt x="14106" y="4159"/>
                  </a:lnTo>
                  <a:lnTo>
                    <a:pt x="14022" y="4054"/>
                  </a:lnTo>
                  <a:lnTo>
                    <a:pt x="13949" y="3971"/>
                  </a:lnTo>
                  <a:lnTo>
                    <a:pt x="13876" y="3918"/>
                  </a:lnTo>
                  <a:lnTo>
                    <a:pt x="13813" y="3887"/>
                  </a:lnTo>
                  <a:lnTo>
                    <a:pt x="13792" y="3887"/>
                  </a:lnTo>
                  <a:lnTo>
                    <a:pt x="13761" y="3897"/>
                  </a:lnTo>
                  <a:lnTo>
                    <a:pt x="13719" y="3918"/>
                  </a:lnTo>
                  <a:lnTo>
                    <a:pt x="13688" y="3971"/>
                  </a:lnTo>
                  <a:lnTo>
                    <a:pt x="13646" y="4044"/>
                  </a:lnTo>
                  <a:lnTo>
                    <a:pt x="13604" y="4127"/>
                  </a:lnTo>
                  <a:lnTo>
                    <a:pt x="13583" y="4232"/>
                  </a:lnTo>
                  <a:lnTo>
                    <a:pt x="13563" y="4336"/>
                  </a:lnTo>
                  <a:lnTo>
                    <a:pt x="13552" y="4462"/>
                  </a:lnTo>
                  <a:lnTo>
                    <a:pt x="13552" y="4587"/>
                  </a:lnTo>
                  <a:lnTo>
                    <a:pt x="12486" y="5109"/>
                  </a:lnTo>
                  <a:lnTo>
                    <a:pt x="12392" y="4911"/>
                  </a:lnTo>
                  <a:lnTo>
                    <a:pt x="12288" y="4723"/>
                  </a:lnTo>
                  <a:lnTo>
                    <a:pt x="12183" y="4535"/>
                  </a:lnTo>
                  <a:lnTo>
                    <a:pt x="12068" y="4357"/>
                  </a:lnTo>
                  <a:lnTo>
                    <a:pt x="11943" y="4180"/>
                  </a:lnTo>
                  <a:lnTo>
                    <a:pt x="11818" y="4012"/>
                  </a:lnTo>
                  <a:lnTo>
                    <a:pt x="11682" y="3845"/>
                  </a:lnTo>
                  <a:lnTo>
                    <a:pt x="11536" y="3678"/>
                  </a:lnTo>
                  <a:lnTo>
                    <a:pt x="12424" y="2905"/>
                  </a:lnTo>
                  <a:lnTo>
                    <a:pt x="12424" y="2894"/>
                  </a:lnTo>
                  <a:lnTo>
                    <a:pt x="12539" y="2947"/>
                  </a:lnTo>
                  <a:lnTo>
                    <a:pt x="12654" y="2988"/>
                  </a:lnTo>
                  <a:lnTo>
                    <a:pt x="12769" y="3009"/>
                  </a:lnTo>
                  <a:lnTo>
                    <a:pt x="12863" y="3020"/>
                  </a:lnTo>
                  <a:lnTo>
                    <a:pt x="12957" y="3020"/>
                  </a:lnTo>
                  <a:lnTo>
                    <a:pt x="13040" y="3009"/>
                  </a:lnTo>
                  <a:lnTo>
                    <a:pt x="13103" y="2988"/>
                  </a:lnTo>
                  <a:lnTo>
                    <a:pt x="13145" y="2968"/>
                  </a:lnTo>
                  <a:lnTo>
                    <a:pt x="13155" y="2947"/>
                  </a:lnTo>
                  <a:lnTo>
                    <a:pt x="13166" y="2915"/>
                  </a:lnTo>
                  <a:lnTo>
                    <a:pt x="13166" y="2853"/>
                  </a:lnTo>
                  <a:lnTo>
                    <a:pt x="13134" y="2759"/>
                  </a:lnTo>
                  <a:lnTo>
                    <a:pt x="13092" y="2665"/>
                  </a:lnTo>
                  <a:lnTo>
                    <a:pt x="13030" y="2550"/>
                  </a:lnTo>
                  <a:lnTo>
                    <a:pt x="12936" y="2435"/>
                  </a:lnTo>
                  <a:lnTo>
                    <a:pt x="12831" y="2309"/>
                  </a:lnTo>
                  <a:lnTo>
                    <a:pt x="12716" y="2184"/>
                  </a:lnTo>
                  <a:lnTo>
                    <a:pt x="12591" y="2059"/>
                  </a:lnTo>
                  <a:lnTo>
                    <a:pt x="12466" y="1964"/>
                  </a:lnTo>
                  <a:lnTo>
                    <a:pt x="12351" y="1870"/>
                  </a:lnTo>
                  <a:lnTo>
                    <a:pt x="12236" y="1808"/>
                  </a:lnTo>
                  <a:lnTo>
                    <a:pt x="12142" y="1756"/>
                  </a:lnTo>
                  <a:lnTo>
                    <a:pt x="12048" y="1735"/>
                  </a:lnTo>
                  <a:lnTo>
                    <a:pt x="11985" y="1735"/>
                  </a:lnTo>
                  <a:lnTo>
                    <a:pt x="11954" y="1745"/>
                  </a:lnTo>
                  <a:lnTo>
                    <a:pt x="11933" y="1756"/>
                  </a:lnTo>
                  <a:lnTo>
                    <a:pt x="11912" y="1797"/>
                  </a:lnTo>
                  <a:lnTo>
                    <a:pt x="11891" y="1860"/>
                  </a:lnTo>
                  <a:lnTo>
                    <a:pt x="11880" y="1944"/>
                  </a:lnTo>
                  <a:lnTo>
                    <a:pt x="11880" y="2027"/>
                  </a:lnTo>
                  <a:lnTo>
                    <a:pt x="11891" y="2132"/>
                  </a:lnTo>
                  <a:lnTo>
                    <a:pt x="11912" y="2247"/>
                  </a:lnTo>
                  <a:lnTo>
                    <a:pt x="11954" y="2362"/>
                  </a:lnTo>
                  <a:lnTo>
                    <a:pt x="12006" y="2476"/>
                  </a:lnTo>
                  <a:lnTo>
                    <a:pt x="11995" y="2476"/>
                  </a:lnTo>
                  <a:lnTo>
                    <a:pt x="11222" y="3365"/>
                  </a:lnTo>
                  <a:lnTo>
                    <a:pt x="11045" y="3218"/>
                  </a:lnTo>
                  <a:lnTo>
                    <a:pt x="10877" y="3072"/>
                  </a:lnTo>
                  <a:lnTo>
                    <a:pt x="10689" y="2936"/>
                  </a:lnTo>
                  <a:lnTo>
                    <a:pt x="10501" y="2811"/>
                  </a:lnTo>
                  <a:lnTo>
                    <a:pt x="10313" y="2685"/>
                  </a:lnTo>
                  <a:lnTo>
                    <a:pt x="10115" y="2570"/>
                  </a:lnTo>
                  <a:lnTo>
                    <a:pt x="9906" y="2466"/>
                  </a:lnTo>
                  <a:lnTo>
                    <a:pt x="9707" y="2372"/>
                  </a:lnTo>
                  <a:lnTo>
                    <a:pt x="10209" y="1296"/>
                  </a:lnTo>
                  <a:lnTo>
                    <a:pt x="10334" y="1296"/>
                  </a:lnTo>
                  <a:lnTo>
                    <a:pt x="10449" y="1285"/>
                  </a:lnTo>
                  <a:lnTo>
                    <a:pt x="10564" y="1264"/>
                  </a:lnTo>
                  <a:lnTo>
                    <a:pt x="10658" y="1233"/>
                  </a:lnTo>
                  <a:lnTo>
                    <a:pt x="10752" y="1191"/>
                  </a:lnTo>
                  <a:lnTo>
                    <a:pt x="10815" y="1160"/>
                  </a:lnTo>
                  <a:lnTo>
                    <a:pt x="10867" y="1118"/>
                  </a:lnTo>
                  <a:lnTo>
                    <a:pt x="10898" y="1076"/>
                  </a:lnTo>
                  <a:lnTo>
                    <a:pt x="10898" y="1045"/>
                  </a:lnTo>
                  <a:lnTo>
                    <a:pt x="10898" y="1024"/>
                  </a:lnTo>
                  <a:lnTo>
                    <a:pt x="10867" y="961"/>
                  </a:lnTo>
                  <a:lnTo>
                    <a:pt x="10815" y="888"/>
                  </a:lnTo>
                  <a:lnTo>
                    <a:pt x="10731" y="815"/>
                  </a:lnTo>
                  <a:lnTo>
                    <a:pt x="10616" y="742"/>
                  </a:lnTo>
                  <a:lnTo>
                    <a:pt x="10491" y="669"/>
                  </a:lnTo>
                  <a:lnTo>
                    <a:pt x="10355" y="596"/>
                  </a:lnTo>
                  <a:lnTo>
                    <a:pt x="10188" y="523"/>
                  </a:lnTo>
                  <a:lnTo>
                    <a:pt x="10031" y="460"/>
                  </a:lnTo>
                  <a:lnTo>
                    <a:pt x="9874" y="418"/>
                  </a:lnTo>
                  <a:lnTo>
                    <a:pt x="9728" y="387"/>
                  </a:lnTo>
                  <a:lnTo>
                    <a:pt x="9603" y="366"/>
                  </a:lnTo>
                  <a:lnTo>
                    <a:pt x="9488" y="366"/>
                  </a:lnTo>
                  <a:lnTo>
                    <a:pt x="9404" y="376"/>
                  </a:lnTo>
                  <a:lnTo>
                    <a:pt x="9341" y="408"/>
                  </a:lnTo>
                  <a:lnTo>
                    <a:pt x="9321" y="418"/>
                  </a:lnTo>
                  <a:lnTo>
                    <a:pt x="9300" y="449"/>
                  </a:lnTo>
                  <a:lnTo>
                    <a:pt x="9300" y="491"/>
                  </a:lnTo>
                  <a:lnTo>
                    <a:pt x="9300" y="554"/>
                  </a:lnTo>
                  <a:lnTo>
                    <a:pt x="9331" y="638"/>
                  </a:lnTo>
                  <a:lnTo>
                    <a:pt x="9362" y="721"/>
                  </a:lnTo>
                  <a:lnTo>
                    <a:pt x="9415" y="805"/>
                  </a:lnTo>
                  <a:lnTo>
                    <a:pt x="9477" y="899"/>
                  </a:lnTo>
                  <a:lnTo>
                    <a:pt x="9561" y="993"/>
                  </a:lnTo>
                  <a:lnTo>
                    <a:pt x="9655" y="1076"/>
                  </a:lnTo>
                  <a:lnTo>
                    <a:pt x="9644" y="1076"/>
                  </a:lnTo>
                  <a:lnTo>
                    <a:pt x="9289" y="2205"/>
                  </a:lnTo>
                  <a:lnTo>
                    <a:pt x="9091" y="2142"/>
                  </a:lnTo>
                  <a:lnTo>
                    <a:pt x="8903" y="2079"/>
                  </a:lnTo>
                  <a:lnTo>
                    <a:pt x="8704" y="2038"/>
                  </a:lnTo>
                  <a:lnTo>
                    <a:pt x="8506" y="1996"/>
                  </a:lnTo>
                  <a:lnTo>
                    <a:pt x="8297" y="1954"/>
                  </a:lnTo>
                  <a:lnTo>
                    <a:pt x="8088" y="1933"/>
                  </a:lnTo>
                  <a:lnTo>
                    <a:pt x="7889" y="1912"/>
                  </a:lnTo>
                  <a:lnTo>
                    <a:pt x="7670" y="1902"/>
                  </a:lnTo>
                  <a:lnTo>
                    <a:pt x="7753" y="711"/>
                  </a:lnTo>
                  <a:lnTo>
                    <a:pt x="7868" y="669"/>
                  </a:lnTo>
                  <a:lnTo>
                    <a:pt x="7973" y="617"/>
                  </a:lnTo>
                  <a:lnTo>
                    <a:pt x="8067" y="554"/>
                  </a:lnTo>
                  <a:lnTo>
                    <a:pt x="8150" y="491"/>
                  </a:lnTo>
                  <a:lnTo>
                    <a:pt x="8213" y="418"/>
                  </a:lnTo>
                  <a:lnTo>
                    <a:pt x="8265" y="355"/>
                  </a:lnTo>
                  <a:lnTo>
                    <a:pt x="8297" y="303"/>
                  </a:lnTo>
                  <a:lnTo>
                    <a:pt x="8307" y="251"/>
                  </a:lnTo>
                  <a:lnTo>
                    <a:pt x="8297" y="230"/>
                  </a:lnTo>
                  <a:lnTo>
                    <a:pt x="8286" y="199"/>
                  </a:lnTo>
                  <a:lnTo>
                    <a:pt x="8234" y="157"/>
                  </a:lnTo>
                  <a:lnTo>
                    <a:pt x="8161" y="115"/>
                  </a:lnTo>
                  <a:lnTo>
                    <a:pt x="8056" y="73"/>
                  </a:lnTo>
                  <a:lnTo>
                    <a:pt x="7931" y="42"/>
                  </a:lnTo>
                  <a:lnTo>
                    <a:pt x="7785" y="21"/>
                  </a:lnTo>
                  <a:lnTo>
                    <a:pt x="76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" name="Google Shape;1271;p30"/>
          <p:cNvGrpSpPr/>
          <p:nvPr/>
        </p:nvGrpSpPr>
        <p:grpSpPr>
          <a:xfrm>
            <a:off x="457205" y="2501625"/>
            <a:ext cx="1651212" cy="2230450"/>
            <a:chOff x="457205" y="2501625"/>
            <a:chExt cx="1651212" cy="2230450"/>
          </a:xfrm>
        </p:grpSpPr>
        <p:grpSp>
          <p:nvGrpSpPr>
            <p:cNvPr id="1272" name="Google Shape;1272;p30"/>
            <p:cNvGrpSpPr/>
            <p:nvPr/>
          </p:nvGrpSpPr>
          <p:grpSpPr>
            <a:xfrm>
              <a:off x="457205" y="3907475"/>
              <a:ext cx="1651212" cy="824600"/>
              <a:chOff x="533388" y="1847000"/>
              <a:chExt cx="1651212" cy="824600"/>
            </a:xfrm>
          </p:grpSpPr>
          <p:sp>
            <p:nvSpPr>
              <p:cNvPr id="1273" name="Google Shape;1273;p30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274" name="Google Shape;1274;p30"/>
              <p:cNvSpPr txBox="1"/>
              <p:nvPr/>
            </p:nvSpPr>
            <p:spPr>
              <a:xfrm>
                <a:off x="533400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75" name="Google Shape;1275;p30"/>
            <p:cNvSpPr txBox="1"/>
            <p:nvPr/>
          </p:nvSpPr>
          <p:spPr>
            <a:xfrm>
              <a:off x="1116541" y="2501625"/>
              <a:ext cx="332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76" name="Google Shape;1276;p30"/>
          <p:cNvGrpSpPr/>
          <p:nvPr/>
        </p:nvGrpSpPr>
        <p:grpSpPr>
          <a:xfrm>
            <a:off x="2650000" y="2501625"/>
            <a:ext cx="1651212" cy="2230450"/>
            <a:chOff x="2650000" y="2501625"/>
            <a:chExt cx="1651212" cy="2230450"/>
          </a:xfrm>
        </p:grpSpPr>
        <p:grpSp>
          <p:nvGrpSpPr>
            <p:cNvPr id="1277" name="Google Shape;1277;p30"/>
            <p:cNvGrpSpPr/>
            <p:nvPr/>
          </p:nvGrpSpPr>
          <p:grpSpPr>
            <a:xfrm>
              <a:off x="2650000" y="3907475"/>
              <a:ext cx="1651212" cy="824600"/>
              <a:chOff x="533388" y="3907475"/>
              <a:chExt cx="1651212" cy="824600"/>
            </a:xfrm>
          </p:grpSpPr>
          <p:sp>
            <p:nvSpPr>
              <p:cNvPr id="1278" name="Google Shape;1278;p30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279" name="Google Shape;1279;p30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biggest planet of them all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80" name="Google Shape;1280;p30"/>
            <p:cNvSpPr txBox="1"/>
            <p:nvPr/>
          </p:nvSpPr>
          <p:spPr>
            <a:xfrm>
              <a:off x="3309329" y="2501625"/>
              <a:ext cx="332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81" name="Google Shape;1281;p30"/>
          <p:cNvGrpSpPr/>
          <p:nvPr/>
        </p:nvGrpSpPr>
        <p:grpSpPr>
          <a:xfrm>
            <a:off x="4842795" y="2501625"/>
            <a:ext cx="1651210" cy="2230438"/>
            <a:chOff x="4842795" y="2501625"/>
            <a:chExt cx="1651210" cy="2230438"/>
          </a:xfrm>
        </p:grpSpPr>
        <p:grpSp>
          <p:nvGrpSpPr>
            <p:cNvPr id="1282" name="Google Shape;1282;p30"/>
            <p:cNvGrpSpPr/>
            <p:nvPr/>
          </p:nvGrpSpPr>
          <p:grpSpPr>
            <a:xfrm>
              <a:off x="4842795" y="3907463"/>
              <a:ext cx="1651210" cy="824600"/>
              <a:chOff x="6959413" y="1847000"/>
              <a:chExt cx="1651210" cy="824600"/>
            </a:xfrm>
          </p:grpSpPr>
          <p:sp>
            <p:nvSpPr>
              <p:cNvPr id="1283" name="Google Shape;1283;p30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284" name="Google Shape;1284;p30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85" name="Google Shape;1285;p30"/>
            <p:cNvSpPr txBox="1"/>
            <p:nvPr/>
          </p:nvSpPr>
          <p:spPr>
            <a:xfrm>
              <a:off x="5502129" y="2501625"/>
              <a:ext cx="332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86" name="Google Shape;1286;p30"/>
          <p:cNvGrpSpPr/>
          <p:nvPr/>
        </p:nvGrpSpPr>
        <p:grpSpPr>
          <a:xfrm>
            <a:off x="7035588" y="2501625"/>
            <a:ext cx="1651210" cy="2230450"/>
            <a:chOff x="7035588" y="2501625"/>
            <a:chExt cx="1651210" cy="2230450"/>
          </a:xfrm>
        </p:grpSpPr>
        <p:grpSp>
          <p:nvGrpSpPr>
            <p:cNvPr id="1287" name="Google Shape;1287;p30"/>
            <p:cNvGrpSpPr/>
            <p:nvPr/>
          </p:nvGrpSpPr>
          <p:grpSpPr>
            <a:xfrm>
              <a:off x="7035588" y="3907475"/>
              <a:ext cx="1651210" cy="824600"/>
              <a:chOff x="6959413" y="3907475"/>
              <a:chExt cx="1651210" cy="824600"/>
            </a:xfrm>
          </p:grpSpPr>
          <p:sp>
            <p:nvSpPr>
              <p:cNvPr id="1288" name="Google Shape;1288;p30"/>
              <p:cNvSpPr txBox="1"/>
              <p:nvPr/>
            </p:nvSpPr>
            <p:spPr>
              <a:xfrm>
                <a:off x="6959413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Saturn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289" name="Google Shape;1289;p30"/>
              <p:cNvSpPr txBox="1"/>
              <p:nvPr/>
            </p:nvSpPr>
            <p:spPr>
              <a:xfrm>
                <a:off x="6959423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a gas giant with several rings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90" name="Google Shape;1290;p30"/>
            <p:cNvSpPr txBox="1"/>
            <p:nvPr/>
          </p:nvSpPr>
          <p:spPr>
            <a:xfrm>
              <a:off x="7694929" y="2501625"/>
              <a:ext cx="332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291" name="Google Shape;1291;p30"/>
          <p:cNvCxnSpPr/>
          <p:nvPr/>
        </p:nvCxnSpPr>
        <p:spPr>
          <a:xfrm>
            <a:off x="459775" y="3576025"/>
            <a:ext cx="8224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92" name="Google Shape;1292;p30"/>
          <p:cNvSpPr/>
          <p:nvPr/>
        </p:nvSpPr>
        <p:spPr>
          <a:xfrm>
            <a:off x="1151025" y="3456375"/>
            <a:ext cx="263100" cy="263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1293;p30"/>
          <p:cNvSpPr/>
          <p:nvPr/>
        </p:nvSpPr>
        <p:spPr>
          <a:xfrm>
            <a:off x="3344050" y="3456375"/>
            <a:ext cx="263100" cy="263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30"/>
          <p:cNvSpPr/>
          <p:nvPr/>
        </p:nvSpPr>
        <p:spPr>
          <a:xfrm>
            <a:off x="5537075" y="3456375"/>
            <a:ext cx="263100" cy="26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1295;p30"/>
          <p:cNvSpPr/>
          <p:nvPr/>
        </p:nvSpPr>
        <p:spPr>
          <a:xfrm>
            <a:off x="7730100" y="3456375"/>
            <a:ext cx="263100" cy="263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6" name="Google Shape;1296;p30"/>
          <p:cNvCxnSpPr>
            <a:stCxn id="1224" idx="0"/>
            <a:endCxn id="1269" idx="2"/>
          </p:cNvCxnSpPr>
          <p:nvPr/>
        </p:nvCxnSpPr>
        <p:spPr>
          <a:xfrm rot="-5400000">
            <a:off x="2435925" y="59588"/>
            <a:ext cx="699300" cy="3006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297" name="Google Shape;1297;p30"/>
          <p:cNvCxnSpPr>
            <a:stCxn id="1238" idx="0"/>
            <a:endCxn id="1269" idx="3"/>
          </p:cNvCxnSpPr>
          <p:nvPr/>
        </p:nvCxnSpPr>
        <p:spPr>
          <a:xfrm rot="-5400000">
            <a:off x="3674200" y="1214738"/>
            <a:ext cx="498900" cy="896100"/>
          </a:xfrm>
          <a:prstGeom prst="bentConnector3">
            <a:avLst>
              <a:gd name="adj1" fmla="val 4168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298" name="Google Shape;1298;p30"/>
          <p:cNvCxnSpPr>
            <a:stCxn id="1269" idx="5"/>
            <a:endCxn id="1252" idx="0"/>
          </p:cNvCxnSpPr>
          <p:nvPr/>
        </p:nvCxnSpPr>
        <p:spPr>
          <a:xfrm rot="-5400000" flipH="1">
            <a:off x="4971109" y="1214534"/>
            <a:ext cx="498900" cy="896400"/>
          </a:xfrm>
          <a:prstGeom prst="bentConnector3">
            <a:avLst>
              <a:gd name="adj1" fmla="val 5832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99" name="Google Shape;1299;p30"/>
          <p:cNvCxnSpPr>
            <a:stCxn id="1269" idx="6"/>
            <a:endCxn id="1266" idx="0"/>
          </p:cNvCxnSpPr>
          <p:nvPr/>
        </p:nvCxnSpPr>
        <p:spPr>
          <a:xfrm>
            <a:off x="4855350" y="1212925"/>
            <a:ext cx="3006300" cy="699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1305" name="Google Shape;1305;p31"/>
          <p:cNvGrpSpPr/>
          <p:nvPr/>
        </p:nvGrpSpPr>
        <p:grpSpPr>
          <a:xfrm>
            <a:off x="4025780" y="2403863"/>
            <a:ext cx="1092446" cy="700668"/>
            <a:chOff x="827430" y="1573638"/>
            <a:chExt cx="1092446" cy="700668"/>
          </a:xfrm>
        </p:grpSpPr>
        <p:grpSp>
          <p:nvGrpSpPr>
            <p:cNvPr id="1306" name="Google Shape;1306;p31"/>
            <p:cNvGrpSpPr/>
            <p:nvPr/>
          </p:nvGrpSpPr>
          <p:grpSpPr>
            <a:xfrm>
              <a:off x="827430" y="1573638"/>
              <a:ext cx="155896" cy="304743"/>
              <a:chOff x="1466050" y="3840800"/>
              <a:chExt cx="80725" cy="157800"/>
            </a:xfrm>
          </p:grpSpPr>
          <p:sp>
            <p:nvSpPr>
              <p:cNvPr id="1307" name="Google Shape;1307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9" name="Google Shape;1309;p31"/>
            <p:cNvGrpSpPr/>
            <p:nvPr/>
          </p:nvGrpSpPr>
          <p:grpSpPr>
            <a:xfrm>
              <a:off x="1061566" y="1573638"/>
              <a:ext cx="155896" cy="304743"/>
              <a:chOff x="1466050" y="3840800"/>
              <a:chExt cx="80725" cy="157800"/>
            </a:xfrm>
          </p:grpSpPr>
          <p:sp>
            <p:nvSpPr>
              <p:cNvPr id="1310" name="Google Shape;1310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2" name="Google Shape;1312;p31"/>
            <p:cNvGrpSpPr/>
            <p:nvPr/>
          </p:nvGrpSpPr>
          <p:grpSpPr>
            <a:xfrm>
              <a:off x="1295702" y="1573638"/>
              <a:ext cx="155896" cy="304743"/>
              <a:chOff x="1466050" y="3840800"/>
              <a:chExt cx="80725" cy="157800"/>
            </a:xfrm>
          </p:grpSpPr>
          <p:sp>
            <p:nvSpPr>
              <p:cNvPr id="1313" name="Google Shape;1313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5" name="Google Shape;1315;p31"/>
            <p:cNvGrpSpPr/>
            <p:nvPr/>
          </p:nvGrpSpPr>
          <p:grpSpPr>
            <a:xfrm>
              <a:off x="1529838" y="1573638"/>
              <a:ext cx="155896" cy="304743"/>
              <a:chOff x="1466050" y="3840800"/>
              <a:chExt cx="80725" cy="157800"/>
            </a:xfrm>
          </p:grpSpPr>
          <p:sp>
            <p:nvSpPr>
              <p:cNvPr id="1316" name="Google Shape;1316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8" name="Google Shape;1318;p31"/>
            <p:cNvGrpSpPr/>
            <p:nvPr/>
          </p:nvGrpSpPr>
          <p:grpSpPr>
            <a:xfrm>
              <a:off x="1763974" y="1573638"/>
              <a:ext cx="155896" cy="304743"/>
              <a:chOff x="1466050" y="3840800"/>
              <a:chExt cx="80725" cy="157800"/>
            </a:xfrm>
          </p:grpSpPr>
          <p:sp>
            <p:nvSpPr>
              <p:cNvPr id="1319" name="Google Shape;1319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1" name="Google Shape;1321;p31"/>
            <p:cNvGrpSpPr/>
            <p:nvPr/>
          </p:nvGrpSpPr>
          <p:grpSpPr>
            <a:xfrm>
              <a:off x="827435" y="1969563"/>
              <a:ext cx="155896" cy="304743"/>
              <a:chOff x="1466050" y="3840800"/>
              <a:chExt cx="80725" cy="157800"/>
            </a:xfrm>
          </p:grpSpPr>
          <p:sp>
            <p:nvSpPr>
              <p:cNvPr id="1322" name="Google Shape;1322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4" name="Google Shape;1324;p31"/>
            <p:cNvGrpSpPr/>
            <p:nvPr/>
          </p:nvGrpSpPr>
          <p:grpSpPr>
            <a:xfrm>
              <a:off x="1061571" y="1969563"/>
              <a:ext cx="155896" cy="304743"/>
              <a:chOff x="1466050" y="3840800"/>
              <a:chExt cx="80725" cy="157800"/>
            </a:xfrm>
          </p:grpSpPr>
          <p:sp>
            <p:nvSpPr>
              <p:cNvPr id="1325" name="Google Shape;1325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7" name="Google Shape;1327;p31"/>
            <p:cNvGrpSpPr/>
            <p:nvPr/>
          </p:nvGrpSpPr>
          <p:grpSpPr>
            <a:xfrm>
              <a:off x="1295707" y="1969563"/>
              <a:ext cx="155896" cy="304743"/>
              <a:chOff x="1466050" y="3840800"/>
              <a:chExt cx="80725" cy="157800"/>
            </a:xfrm>
          </p:grpSpPr>
          <p:sp>
            <p:nvSpPr>
              <p:cNvPr id="1328" name="Google Shape;1328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0" name="Google Shape;1330;p31"/>
            <p:cNvGrpSpPr/>
            <p:nvPr/>
          </p:nvGrpSpPr>
          <p:grpSpPr>
            <a:xfrm>
              <a:off x="1529843" y="1969563"/>
              <a:ext cx="155896" cy="304743"/>
              <a:chOff x="1466050" y="3840800"/>
              <a:chExt cx="80725" cy="157800"/>
            </a:xfrm>
          </p:grpSpPr>
          <p:sp>
            <p:nvSpPr>
              <p:cNvPr id="1331" name="Google Shape;1331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3" name="Google Shape;1333;p31"/>
            <p:cNvGrpSpPr/>
            <p:nvPr/>
          </p:nvGrpSpPr>
          <p:grpSpPr>
            <a:xfrm>
              <a:off x="1763980" y="1969563"/>
              <a:ext cx="155896" cy="304743"/>
              <a:chOff x="1466050" y="3840800"/>
              <a:chExt cx="80725" cy="157800"/>
            </a:xfrm>
          </p:grpSpPr>
          <p:sp>
            <p:nvSpPr>
              <p:cNvPr id="1334" name="Google Shape;1334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6" name="Google Shape;1336;p31"/>
          <p:cNvGrpSpPr/>
          <p:nvPr/>
        </p:nvGrpSpPr>
        <p:grpSpPr>
          <a:xfrm>
            <a:off x="3971600" y="992925"/>
            <a:ext cx="1200900" cy="1200900"/>
            <a:chOff x="3971600" y="992925"/>
            <a:chExt cx="1200900" cy="1200900"/>
          </a:xfrm>
        </p:grpSpPr>
        <p:sp>
          <p:nvSpPr>
            <p:cNvPr id="1337" name="Google Shape;1337;p31"/>
            <p:cNvSpPr/>
            <p:nvPr/>
          </p:nvSpPr>
          <p:spPr>
            <a:xfrm>
              <a:off x="3971600" y="992925"/>
              <a:ext cx="1200900" cy="1200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8" name="Google Shape;1338;p31"/>
            <p:cNvGrpSpPr/>
            <p:nvPr/>
          </p:nvGrpSpPr>
          <p:grpSpPr>
            <a:xfrm>
              <a:off x="4151575" y="1239075"/>
              <a:ext cx="840850" cy="708600"/>
              <a:chOff x="3800375" y="1844800"/>
              <a:chExt cx="840850" cy="708600"/>
            </a:xfrm>
          </p:grpSpPr>
          <p:sp>
            <p:nvSpPr>
              <p:cNvPr id="1339" name="Google Shape;1339;p31"/>
              <p:cNvSpPr/>
              <p:nvPr/>
            </p:nvSpPr>
            <p:spPr>
              <a:xfrm>
                <a:off x="3800375" y="1844800"/>
                <a:ext cx="840850" cy="708600"/>
              </a:xfrm>
              <a:custGeom>
                <a:avLst/>
                <a:gdLst/>
                <a:ahLst/>
                <a:cxnLst/>
                <a:rect l="l" t="t" r="r" b="b"/>
                <a:pathLst>
                  <a:path w="33634" h="28344" extrusionOk="0">
                    <a:moveTo>
                      <a:pt x="8023" y="1"/>
                    </a:moveTo>
                    <a:lnTo>
                      <a:pt x="7613" y="11"/>
                    </a:lnTo>
                    <a:lnTo>
                      <a:pt x="7202" y="42"/>
                    </a:lnTo>
                    <a:lnTo>
                      <a:pt x="6801" y="93"/>
                    </a:lnTo>
                    <a:lnTo>
                      <a:pt x="6411" y="165"/>
                    </a:lnTo>
                    <a:lnTo>
                      <a:pt x="6020" y="258"/>
                    </a:lnTo>
                    <a:lnTo>
                      <a:pt x="5640" y="371"/>
                    </a:lnTo>
                    <a:lnTo>
                      <a:pt x="5270" y="494"/>
                    </a:lnTo>
                    <a:lnTo>
                      <a:pt x="4901" y="648"/>
                    </a:lnTo>
                    <a:lnTo>
                      <a:pt x="4541" y="812"/>
                    </a:lnTo>
                    <a:lnTo>
                      <a:pt x="4202" y="987"/>
                    </a:lnTo>
                    <a:lnTo>
                      <a:pt x="3863" y="1193"/>
                    </a:lnTo>
                    <a:lnTo>
                      <a:pt x="3534" y="1398"/>
                    </a:lnTo>
                    <a:lnTo>
                      <a:pt x="3226" y="1634"/>
                    </a:lnTo>
                    <a:lnTo>
                      <a:pt x="2918" y="1871"/>
                    </a:lnTo>
                    <a:lnTo>
                      <a:pt x="2630" y="2138"/>
                    </a:lnTo>
                    <a:lnTo>
                      <a:pt x="2353" y="2405"/>
                    </a:lnTo>
                    <a:lnTo>
                      <a:pt x="2086" y="2692"/>
                    </a:lnTo>
                    <a:lnTo>
                      <a:pt x="1829" y="2990"/>
                    </a:lnTo>
                    <a:lnTo>
                      <a:pt x="1593" y="3299"/>
                    </a:lnTo>
                    <a:lnTo>
                      <a:pt x="1367" y="3617"/>
                    </a:lnTo>
                    <a:lnTo>
                      <a:pt x="1161" y="3956"/>
                    </a:lnTo>
                    <a:lnTo>
                      <a:pt x="966" y="4295"/>
                    </a:lnTo>
                    <a:lnTo>
                      <a:pt x="791" y="4655"/>
                    </a:lnTo>
                    <a:lnTo>
                      <a:pt x="627" y="5014"/>
                    </a:lnTo>
                    <a:lnTo>
                      <a:pt x="483" y="5384"/>
                    </a:lnTo>
                    <a:lnTo>
                      <a:pt x="360" y="5774"/>
                    </a:lnTo>
                    <a:lnTo>
                      <a:pt x="257" y="6165"/>
                    </a:lnTo>
                    <a:lnTo>
                      <a:pt x="165" y="6555"/>
                    </a:lnTo>
                    <a:lnTo>
                      <a:pt x="93" y="6966"/>
                    </a:lnTo>
                    <a:lnTo>
                      <a:pt x="41" y="7377"/>
                    </a:lnTo>
                    <a:lnTo>
                      <a:pt x="11" y="7788"/>
                    </a:lnTo>
                    <a:lnTo>
                      <a:pt x="0" y="8209"/>
                    </a:lnTo>
                    <a:lnTo>
                      <a:pt x="11" y="8702"/>
                    </a:lnTo>
                    <a:lnTo>
                      <a:pt x="52" y="9185"/>
                    </a:lnTo>
                    <a:lnTo>
                      <a:pt x="103" y="9668"/>
                    </a:lnTo>
                    <a:lnTo>
                      <a:pt x="185" y="10140"/>
                    </a:lnTo>
                    <a:lnTo>
                      <a:pt x="288" y="10623"/>
                    </a:lnTo>
                    <a:lnTo>
                      <a:pt x="422" y="11096"/>
                    </a:lnTo>
                    <a:lnTo>
                      <a:pt x="565" y="11578"/>
                    </a:lnTo>
                    <a:lnTo>
                      <a:pt x="719" y="12051"/>
                    </a:lnTo>
                    <a:lnTo>
                      <a:pt x="904" y="12524"/>
                    </a:lnTo>
                    <a:lnTo>
                      <a:pt x="1110" y="12986"/>
                    </a:lnTo>
                    <a:lnTo>
                      <a:pt x="1326" y="13448"/>
                    </a:lnTo>
                    <a:lnTo>
                      <a:pt x="1552" y="13910"/>
                    </a:lnTo>
                    <a:lnTo>
                      <a:pt x="1808" y="14373"/>
                    </a:lnTo>
                    <a:lnTo>
                      <a:pt x="2065" y="14825"/>
                    </a:lnTo>
                    <a:lnTo>
                      <a:pt x="2343" y="15277"/>
                    </a:lnTo>
                    <a:lnTo>
                      <a:pt x="2630" y="15718"/>
                    </a:lnTo>
                    <a:lnTo>
                      <a:pt x="2938" y="16170"/>
                    </a:lnTo>
                    <a:lnTo>
                      <a:pt x="3247" y="16602"/>
                    </a:lnTo>
                    <a:lnTo>
                      <a:pt x="3575" y="17033"/>
                    </a:lnTo>
                    <a:lnTo>
                      <a:pt x="3904" y="17465"/>
                    </a:lnTo>
                    <a:lnTo>
                      <a:pt x="4253" y="17886"/>
                    </a:lnTo>
                    <a:lnTo>
                      <a:pt x="4603" y="18307"/>
                    </a:lnTo>
                    <a:lnTo>
                      <a:pt x="4962" y="18718"/>
                    </a:lnTo>
                    <a:lnTo>
                      <a:pt x="5332" y="19129"/>
                    </a:lnTo>
                    <a:lnTo>
                      <a:pt x="5702" y="19530"/>
                    </a:lnTo>
                    <a:lnTo>
                      <a:pt x="6082" y="19920"/>
                    </a:lnTo>
                    <a:lnTo>
                      <a:pt x="6472" y="20310"/>
                    </a:lnTo>
                    <a:lnTo>
                      <a:pt x="6852" y="20701"/>
                    </a:lnTo>
                    <a:lnTo>
                      <a:pt x="7243" y="21071"/>
                    </a:lnTo>
                    <a:lnTo>
                      <a:pt x="7643" y="21440"/>
                    </a:lnTo>
                    <a:lnTo>
                      <a:pt x="8424" y="22159"/>
                    </a:lnTo>
                    <a:lnTo>
                      <a:pt x="9215" y="22837"/>
                    </a:lnTo>
                    <a:lnTo>
                      <a:pt x="9996" y="23495"/>
                    </a:lnTo>
                    <a:lnTo>
                      <a:pt x="10766" y="24111"/>
                    </a:lnTo>
                    <a:lnTo>
                      <a:pt x="11527" y="24697"/>
                    </a:lnTo>
                    <a:lnTo>
                      <a:pt x="12246" y="25252"/>
                    </a:lnTo>
                    <a:lnTo>
                      <a:pt x="12944" y="25755"/>
                    </a:lnTo>
                    <a:lnTo>
                      <a:pt x="13602" y="26227"/>
                    </a:lnTo>
                    <a:lnTo>
                      <a:pt x="14218" y="26649"/>
                    </a:lnTo>
                    <a:lnTo>
                      <a:pt x="14793" y="27029"/>
                    </a:lnTo>
                    <a:lnTo>
                      <a:pt x="15297" y="27368"/>
                    </a:lnTo>
                    <a:lnTo>
                      <a:pt x="16129" y="27902"/>
                    </a:lnTo>
                    <a:lnTo>
                      <a:pt x="16663" y="28231"/>
                    </a:lnTo>
                    <a:lnTo>
                      <a:pt x="16858" y="28344"/>
                    </a:lnTo>
                    <a:lnTo>
                      <a:pt x="17043" y="28231"/>
                    </a:lnTo>
                    <a:lnTo>
                      <a:pt x="17577" y="27902"/>
                    </a:lnTo>
                    <a:lnTo>
                      <a:pt x="18399" y="27368"/>
                    </a:lnTo>
                    <a:lnTo>
                      <a:pt x="18913" y="27029"/>
                    </a:lnTo>
                    <a:lnTo>
                      <a:pt x="19478" y="26649"/>
                    </a:lnTo>
                    <a:lnTo>
                      <a:pt x="20094" y="26227"/>
                    </a:lnTo>
                    <a:lnTo>
                      <a:pt x="20752" y="25755"/>
                    </a:lnTo>
                    <a:lnTo>
                      <a:pt x="21440" y="25252"/>
                    </a:lnTo>
                    <a:lnTo>
                      <a:pt x="22159" y="24697"/>
                    </a:lnTo>
                    <a:lnTo>
                      <a:pt x="22909" y="24111"/>
                    </a:lnTo>
                    <a:lnTo>
                      <a:pt x="23679" y="23495"/>
                    </a:lnTo>
                    <a:lnTo>
                      <a:pt x="24460" y="22837"/>
                    </a:lnTo>
                    <a:lnTo>
                      <a:pt x="25241" y="22159"/>
                    </a:lnTo>
                    <a:lnTo>
                      <a:pt x="26032" y="21440"/>
                    </a:lnTo>
                    <a:lnTo>
                      <a:pt x="26422" y="21071"/>
                    </a:lnTo>
                    <a:lnTo>
                      <a:pt x="26813" y="20701"/>
                    </a:lnTo>
                    <a:lnTo>
                      <a:pt x="27193" y="20310"/>
                    </a:lnTo>
                    <a:lnTo>
                      <a:pt x="27573" y="19920"/>
                    </a:lnTo>
                    <a:lnTo>
                      <a:pt x="27953" y="19530"/>
                    </a:lnTo>
                    <a:lnTo>
                      <a:pt x="28323" y="19129"/>
                    </a:lnTo>
                    <a:lnTo>
                      <a:pt x="28692" y="18718"/>
                    </a:lnTo>
                    <a:lnTo>
                      <a:pt x="29052" y="18307"/>
                    </a:lnTo>
                    <a:lnTo>
                      <a:pt x="29401" y="17886"/>
                    </a:lnTo>
                    <a:lnTo>
                      <a:pt x="29740" y="17465"/>
                    </a:lnTo>
                    <a:lnTo>
                      <a:pt x="30079" y="17033"/>
                    </a:lnTo>
                    <a:lnTo>
                      <a:pt x="30398" y="16602"/>
                    </a:lnTo>
                    <a:lnTo>
                      <a:pt x="30706" y="16170"/>
                    </a:lnTo>
                    <a:lnTo>
                      <a:pt x="31014" y="15718"/>
                    </a:lnTo>
                    <a:lnTo>
                      <a:pt x="31302" y="15277"/>
                    </a:lnTo>
                    <a:lnTo>
                      <a:pt x="31579" y="14825"/>
                    </a:lnTo>
                    <a:lnTo>
                      <a:pt x="31836" y="14373"/>
                    </a:lnTo>
                    <a:lnTo>
                      <a:pt x="32083" y="13910"/>
                    </a:lnTo>
                    <a:lnTo>
                      <a:pt x="32319" y="13448"/>
                    </a:lnTo>
                    <a:lnTo>
                      <a:pt x="32535" y="12986"/>
                    </a:lnTo>
                    <a:lnTo>
                      <a:pt x="32730" y="12524"/>
                    </a:lnTo>
                    <a:lnTo>
                      <a:pt x="32915" y="12051"/>
                    </a:lnTo>
                    <a:lnTo>
                      <a:pt x="33079" y="11578"/>
                    </a:lnTo>
                    <a:lnTo>
                      <a:pt x="33223" y="11096"/>
                    </a:lnTo>
                    <a:lnTo>
                      <a:pt x="33346" y="10623"/>
                    </a:lnTo>
                    <a:lnTo>
                      <a:pt x="33449" y="10140"/>
                    </a:lnTo>
                    <a:lnTo>
                      <a:pt x="33521" y="9668"/>
                    </a:lnTo>
                    <a:lnTo>
                      <a:pt x="33582" y="9185"/>
                    </a:lnTo>
                    <a:lnTo>
                      <a:pt x="33623" y="8702"/>
                    </a:lnTo>
                    <a:lnTo>
                      <a:pt x="33634" y="8209"/>
                    </a:lnTo>
                    <a:lnTo>
                      <a:pt x="33623" y="7788"/>
                    </a:lnTo>
                    <a:lnTo>
                      <a:pt x="33593" y="7377"/>
                    </a:lnTo>
                    <a:lnTo>
                      <a:pt x="33541" y="6966"/>
                    </a:lnTo>
                    <a:lnTo>
                      <a:pt x="33469" y="6555"/>
                    </a:lnTo>
                    <a:lnTo>
                      <a:pt x="33377" y="6165"/>
                    </a:lnTo>
                    <a:lnTo>
                      <a:pt x="33274" y="5774"/>
                    </a:lnTo>
                    <a:lnTo>
                      <a:pt x="33141" y="5384"/>
                    </a:lnTo>
                    <a:lnTo>
                      <a:pt x="32997" y="5014"/>
                    </a:lnTo>
                    <a:lnTo>
                      <a:pt x="32843" y="4655"/>
                    </a:lnTo>
                    <a:lnTo>
                      <a:pt x="32668" y="4295"/>
                    </a:lnTo>
                    <a:lnTo>
                      <a:pt x="32473" y="3956"/>
                    </a:lnTo>
                    <a:lnTo>
                      <a:pt x="32257" y="3617"/>
                    </a:lnTo>
                    <a:lnTo>
                      <a:pt x="32041" y="3299"/>
                    </a:lnTo>
                    <a:lnTo>
                      <a:pt x="31795" y="2990"/>
                    </a:lnTo>
                    <a:lnTo>
                      <a:pt x="31548" y="2692"/>
                    </a:lnTo>
                    <a:lnTo>
                      <a:pt x="31281" y="2405"/>
                    </a:lnTo>
                    <a:lnTo>
                      <a:pt x="31004" y="2138"/>
                    </a:lnTo>
                    <a:lnTo>
                      <a:pt x="30716" y="1871"/>
                    </a:lnTo>
                    <a:lnTo>
                      <a:pt x="30408" y="1634"/>
                    </a:lnTo>
                    <a:lnTo>
                      <a:pt x="30090" y="1398"/>
                    </a:lnTo>
                    <a:lnTo>
                      <a:pt x="29771" y="1193"/>
                    </a:lnTo>
                    <a:lnTo>
                      <a:pt x="29432" y="987"/>
                    </a:lnTo>
                    <a:lnTo>
                      <a:pt x="29083" y="812"/>
                    </a:lnTo>
                    <a:lnTo>
                      <a:pt x="28734" y="648"/>
                    </a:lnTo>
                    <a:lnTo>
                      <a:pt x="28364" y="494"/>
                    </a:lnTo>
                    <a:lnTo>
                      <a:pt x="27994" y="371"/>
                    </a:lnTo>
                    <a:lnTo>
                      <a:pt x="27614" y="258"/>
                    </a:lnTo>
                    <a:lnTo>
                      <a:pt x="27223" y="165"/>
                    </a:lnTo>
                    <a:lnTo>
                      <a:pt x="26833" y="93"/>
                    </a:lnTo>
                    <a:lnTo>
                      <a:pt x="26432" y="42"/>
                    </a:lnTo>
                    <a:lnTo>
                      <a:pt x="26022" y="11"/>
                    </a:lnTo>
                    <a:lnTo>
                      <a:pt x="25611" y="1"/>
                    </a:lnTo>
                    <a:lnTo>
                      <a:pt x="25395" y="1"/>
                    </a:lnTo>
                    <a:lnTo>
                      <a:pt x="25189" y="21"/>
                    </a:lnTo>
                    <a:lnTo>
                      <a:pt x="24984" y="42"/>
                    </a:lnTo>
                    <a:lnTo>
                      <a:pt x="24779" y="73"/>
                    </a:lnTo>
                    <a:lnTo>
                      <a:pt x="24573" y="114"/>
                    </a:lnTo>
                    <a:lnTo>
                      <a:pt x="24368" y="155"/>
                    </a:lnTo>
                    <a:lnTo>
                      <a:pt x="24162" y="217"/>
                    </a:lnTo>
                    <a:lnTo>
                      <a:pt x="23957" y="278"/>
                    </a:lnTo>
                    <a:lnTo>
                      <a:pt x="23751" y="350"/>
                    </a:lnTo>
                    <a:lnTo>
                      <a:pt x="23556" y="422"/>
                    </a:lnTo>
                    <a:lnTo>
                      <a:pt x="23351" y="504"/>
                    </a:lnTo>
                    <a:lnTo>
                      <a:pt x="23155" y="597"/>
                    </a:lnTo>
                    <a:lnTo>
                      <a:pt x="22755" y="792"/>
                    </a:lnTo>
                    <a:lnTo>
                      <a:pt x="22375" y="1008"/>
                    </a:lnTo>
                    <a:lnTo>
                      <a:pt x="21984" y="1244"/>
                    </a:lnTo>
                    <a:lnTo>
                      <a:pt x="21614" y="1501"/>
                    </a:lnTo>
                    <a:lnTo>
                      <a:pt x="21245" y="1768"/>
                    </a:lnTo>
                    <a:lnTo>
                      <a:pt x="20895" y="2045"/>
                    </a:lnTo>
                    <a:lnTo>
                      <a:pt x="20546" y="2333"/>
                    </a:lnTo>
                    <a:lnTo>
                      <a:pt x="20207" y="2631"/>
                    </a:lnTo>
                    <a:lnTo>
                      <a:pt x="19878" y="2929"/>
                    </a:lnTo>
                    <a:lnTo>
                      <a:pt x="19570" y="3227"/>
                    </a:lnTo>
                    <a:lnTo>
                      <a:pt x="19272" y="3535"/>
                    </a:lnTo>
                    <a:lnTo>
                      <a:pt x="18985" y="3833"/>
                    </a:lnTo>
                    <a:lnTo>
                      <a:pt x="18707" y="4131"/>
                    </a:lnTo>
                    <a:lnTo>
                      <a:pt x="18461" y="4418"/>
                    </a:lnTo>
                    <a:lnTo>
                      <a:pt x="17988" y="4963"/>
                    </a:lnTo>
                    <a:lnTo>
                      <a:pt x="17598" y="5456"/>
                    </a:lnTo>
                    <a:lnTo>
                      <a:pt x="17279" y="5867"/>
                    </a:lnTo>
                    <a:lnTo>
                      <a:pt x="17053" y="6185"/>
                    </a:lnTo>
                    <a:lnTo>
                      <a:pt x="16858" y="6463"/>
                    </a:lnTo>
                    <a:lnTo>
                      <a:pt x="16653" y="6185"/>
                    </a:lnTo>
                    <a:lnTo>
                      <a:pt x="16416" y="5867"/>
                    </a:lnTo>
                    <a:lnTo>
                      <a:pt x="16098" y="5456"/>
                    </a:lnTo>
                    <a:lnTo>
                      <a:pt x="15697" y="4963"/>
                    </a:lnTo>
                    <a:lnTo>
                      <a:pt x="15225" y="4418"/>
                    </a:lnTo>
                    <a:lnTo>
                      <a:pt x="14968" y="4131"/>
                    </a:lnTo>
                    <a:lnTo>
                      <a:pt x="14691" y="3833"/>
                    </a:lnTo>
                    <a:lnTo>
                      <a:pt x="14403" y="3535"/>
                    </a:lnTo>
                    <a:lnTo>
                      <a:pt x="14105" y="3227"/>
                    </a:lnTo>
                    <a:lnTo>
                      <a:pt x="13787" y="2929"/>
                    </a:lnTo>
                    <a:lnTo>
                      <a:pt x="13458" y="2631"/>
                    </a:lnTo>
                    <a:lnTo>
                      <a:pt x="13119" y="2333"/>
                    </a:lnTo>
                    <a:lnTo>
                      <a:pt x="12770" y="2045"/>
                    </a:lnTo>
                    <a:lnTo>
                      <a:pt x="12410" y="1768"/>
                    </a:lnTo>
                    <a:lnTo>
                      <a:pt x="12040" y="1501"/>
                    </a:lnTo>
                    <a:lnTo>
                      <a:pt x="11660" y="1244"/>
                    </a:lnTo>
                    <a:lnTo>
                      <a:pt x="11270" y="1008"/>
                    </a:lnTo>
                    <a:lnTo>
                      <a:pt x="10879" y="792"/>
                    </a:lnTo>
                    <a:lnTo>
                      <a:pt x="10489" y="597"/>
                    </a:lnTo>
                    <a:lnTo>
                      <a:pt x="10283" y="504"/>
                    </a:lnTo>
                    <a:lnTo>
                      <a:pt x="10088" y="422"/>
                    </a:lnTo>
                    <a:lnTo>
                      <a:pt x="9883" y="350"/>
                    </a:lnTo>
                    <a:lnTo>
                      <a:pt x="9677" y="278"/>
                    </a:lnTo>
                    <a:lnTo>
                      <a:pt x="9472" y="217"/>
                    </a:lnTo>
                    <a:lnTo>
                      <a:pt x="9266" y="155"/>
                    </a:lnTo>
                    <a:lnTo>
                      <a:pt x="9061" y="114"/>
                    </a:lnTo>
                    <a:lnTo>
                      <a:pt x="8856" y="73"/>
                    </a:lnTo>
                    <a:lnTo>
                      <a:pt x="8650" y="42"/>
                    </a:lnTo>
                    <a:lnTo>
                      <a:pt x="8445" y="21"/>
                    </a:lnTo>
                    <a:lnTo>
                      <a:pt x="8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1"/>
              <p:cNvSpPr/>
              <p:nvPr/>
            </p:nvSpPr>
            <p:spPr>
              <a:xfrm>
                <a:off x="3931600" y="2008925"/>
                <a:ext cx="605100" cy="344425"/>
              </a:xfrm>
              <a:custGeom>
                <a:avLst/>
                <a:gdLst/>
                <a:ahLst/>
                <a:cxnLst/>
                <a:rect l="l" t="t" r="r" b="b"/>
                <a:pathLst>
                  <a:path w="24204" h="13777" fill="none" extrusionOk="0">
                    <a:moveTo>
                      <a:pt x="1" y="6863"/>
                    </a:moveTo>
                    <a:lnTo>
                      <a:pt x="1" y="6863"/>
                    </a:lnTo>
                    <a:lnTo>
                      <a:pt x="422" y="6863"/>
                    </a:lnTo>
                    <a:lnTo>
                      <a:pt x="915" y="6863"/>
                    </a:lnTo>
                    <a:lnTo>
                      <a:pt x="1942" y="6852"/>
                    </a:lnTo>
                    <a:lnTo>
                      <a:pt x="3113" y="6821"/>
                    </a:lnTo>
                    <a:lnTo>
                      <a:pt x="3113" y="6821"/>
                    </a:lnTo>
                    <a:lnTo>
                      <a:pt x="3278" y="6277"/>
                    </a:lnTo>
                    <a:lnTo>
                      <a:pt x="3637" y="4983"/>
                    </a:lnTo>
                    <a:lnTo>
                      <a:pt x="3853" y="4202"/>
                    </a:lnTo>
                    <a:lnTo>
                      <a:pt x="4059" y="3401"/>
                    </a:lnTo>
                    <a:lnTo>
                      <a:pt x="4243" y="2661"/>
                    </a:lnTo>
                    <a:lnTo>
                      <a:pt x="4315" y="2332"/>
                    </a:lnTo>
                    <a:lnTo>
                      <a:pt x="4377" y="2034"/>
                    </a:lnTo>
                    <a:lnTo>
                      <a:pt x="4377" y="2034"/>
                    </a:lnTo>
                    <a:lnTo>
                      <a:pt x="4418" y="2784"/>
                    </a:lnTo>
                    <a:lnTo>
                      <a:pt x="4480" y="3524"/>
                    </a:lnTo>
                    <a:lnTo>
                      <a:pt x="4552" y="4264"/>
                    </a:lnTo>
                    <a:lnTo>
                      <a:pt x="4654" y="5013"/>
                    </a:lnTo>
                    <a:lnTo>
                      <a:pt x="4757" y="5753"/>
                    </a:lnTo>
                    <a:lnTo>
                      <a:pt x="4891" y="6482"/>
                    </a:lnTo>
                    <a:lnTo>
                      <a:pt x="5024" y="7222"/>
                    </a:lnTo>
                    <a:lnTo>
                      <a:pt x="5178" y="7962"/>
                    </a:lnTo>
                    <a:lnTo>
                      <a:pt x="5332" y="8691"/>
                    </a:lnTo>
                    <a:lnTo>
                      <a:pt x="5507" y="9420"/>
                    </a:lnTo>
                    <a:lnTo>
                      <a:pt x="5682" y="10150"/>
                    </a:lnTo>
                    <a:lnTo>
                      <a:pt x="5867" y="10879"/>
                    </a:lnTo>
                    <a:lnTo>
                      <a:pt x="6247" y="12328"/>
                    </a:lnTo>
                    <a:lnTo>
                      <a:pt x="6637" y="13776"/>
                    </a:lnTo>
                    <a:lnTo>
                      <a:pt x="6637" y="13776"/>
                    </a:lnTo>
                    <a:lnTo>
                      <a:pt x="8620" y="7191"/>
                    </a:lnTo>
                    <a:lnTo>
                      <a:pt x="8620" y="7191"/>
                    </a:lnTo>
                    <a:lnTo>
                      <a:pt x="8640" y="7623"/>
                    </a:lnTo>
                    <a:lnTo>
                      <a:pt x="8681" y="8044"/>
                    </a:lnTo>
                    <a:lnTo>
                      <a:pt x="8722" y="8475"/>
                    </a:lnTo>
                    <a:lnTo>
                      <a:pt x="8784" y="8897"/>
                    </a:lnTo>
                    <a:lnTo>
                      <a:pt x="8866" y="9318"/>
                    </a:lnTo>
                    <a:lnTo>
                      <a:pt x="8959" y="9729"/>
                    </a:lnTo>
                    <a:lnTo>
                      <a:pt x="9072" y="10150"/>
                    </a:lnTo>
                    <a:lnTo>
                      <a:pt x="9185" y="10550"/>
                    </a:lnTo>
                    <a:lnTo>
                      <a:pt x="9185" y="10550"/>
                    </a:lnTo>
                    <a:lnTo>
                      <a:pt x="9719" y="9174"/>
                    </a:lnTo>
                    <a:lnTo>
                      <a:pt x="10253" y="7787"/>
                    </a:lnTo>
                    <a:lnTo>
                      <a:pt x="10253" y="7787"/>
                    </a:lnTo>
                    <a:lnTo>
                      <a:pt x="10407" y="8013"/>
                    </a:lnTo>
                    <a:lnTo>
                      <a:pt x="10551" y="8239"/>
                    </a:lnTo>
                    <a:lnTo>
                      <a:pt x="10685" y="8475"/>
                    </a:lnTo>
                    <a:lnTo>
                      <a:pt x="10798" y="8712"/>
                    </a:lnTo>
                    <a:lnTo>
                      <a:pt x="10911" y="8958"/>
                    </a:lnTo>
                    <a:lnTo>
                      <a:pt x="11013" y="9205"/>
                    </a:lnTo>
                    <a:lnTo>
                      <a:pt x="11095" y="9462"/>
                    </a:lnTo>
                    <a:lnTo>
                      <a:pt x="11178" y="9718"/>
                    </a:lnTo>
                    <a:lnTo>
                      <a:pt x="11178" y="9718"/>
                    </a:lnTo>
                    <a:lnTo>
                      <a:pt x="11753" y="8239"/>
                    </a:lnTo>
                    <a:lnTo>
                      <a:pt x="11753" y="8239"/>
                    </a:lnTo>
                    <a:lnTo>
                      <a:pt x="12195" y="8342"/>
                    </a:lnTo>
                    <a:lnTo>
                      <a:pt x="12636" y="8414"/>
                    </a:lnTo>
                    <a:lnTo>
                      <a:pt x="13078" y="8465"/>
                    </a:lnTo>
                    <a:lnTo>
                      <a:pt x="13520" y="8506"/>
                    </a:lnTo>
                    <a:lnTo>
                      <a:pt x="13972" y="8516"/>
                    </a:lnTo>
                    <a:lnTo>
                      <a:pt x="14414" y="8506"/>
                    </a:lnTo>
                    <a:lnTo>
                      <a:pt x="14855" y="8475"/>
                    </a:lnTo>
                    <a:lnTo>
                      <a:pt x="15307" y="8424"/>
                    </a:lnTo>
                    <a:lnTo>
                      <a:pt x="15307" y="8424"/>
                    </a:lnTo>
                    <a:lnTo>
                      <a:pt x="15400" y="8414"/>
                    </a:lnTo>
                    <a:lnTo>
                      <a:pt x="15503" y="8383"/>
                    </a:lnTo>
                    <a:lnTo>
                      <a:pt x="15595" y="8352"/>
                    </a:lnTo>
                    <a:lnTo>
                      <a:pt x="15677" y="8301"/>
                    </a:lnTo>
                    <a:lnTo>
                      <a:pt x="15677" y="8301"/>
                    </a:lnTo>
                    <a:lnTo>
                      <a:pt x="15729" y="8260"/>
                    </a:lnTo>
                    <a:lnTo>
                      <a:pt x="15770" y="8208"/>
                    </a:lnTo>
                    <a:lnTo>
                      <a:pt x="15800" y="8157"/>
                    </a:lnTo>
                    <a:lnTo>
                      <a:pt x="15821" y="8106"/>
                    </a:lnTo>
                    <a:lnTo>
                      <a:pt x="15872" y="7982"/>
                    </a:lnTo>
                    <a:lnTo>
                      <a:pt x="15903" y="7859"/>
                    </a:lnTo>
                    <a:lnTo>
                      <a:pt x="15903" y="7859"/>
                    </a:lnTo>
                    <a:lnTo>
                      <a:pt x="16150" y="6883"/>
                    </a:lnTo>
                    <a:lnTo>
                      <a:pt x="16376" y="5907"/>
                    </a:lnTo>
                    <a:lnTo>
                      <a:pt x="16602" y="4921"/>
                    </a:lnTo>
                    <a:lnTo>
                      <a:pt x="16807" y="3925"/>
                    </a:lnTo>
                    <a:lnTo>
                      <a:pt x="17023" y="2938"/>
                    </a:lnTo>
                    <a:lnTo>
                      <a:pt x="17249" y="1952"/>
                    </a:lnTo>
                    <a:lnTo>
                      <a:pt x="17475" y="966"/>
                    </a:lnTo>
                    <a:lnTo>
                      <a:pt x="17721" y="0"/>
                    </a:lnTo>
                    <a:lnTo>
                      <a:pt x="17721" y="0"/>
                    </a:lnTo>
                    <a:lnTo>
                      <a:pt x="18071" y="1664"/>
                    </a:lnTo>
                    <a:lnTo>
                      <a:pt x="18379" y="3216"/>
                    </a:lnTo>
                    <a:lnTo>
                      <a:pt x="18656" y="4746"/>
                    </a:lnTo>
                    <a:lnTo>
                      <a:pt x="18800" y="5527"/>
                    </a:lnTo>
                    <a:lnTo>
                      <a:pt x="18934" y="6339"/>
                    </a:lnTo>
                    <a:lnTo>
                      <a:pt x="18934" y="6339"/>
                    </a:lnTo>
                    <a:lnTo>
                      <a:pt x="19057" y="7037"/>
                    </a:lnTo>
                    <a:lnTo>
                      <a:pt x="19190" y="7736"/>
                    </a:lnTo>
                    <a:lnTo>
                      <a:pt x="19345" y="8434"/>
                    </a:lnTo>
                    <a:lnTo>
                      <a:pt x="19499" y="9133"/>
                    </a:lnTo>
                    <a:lnTo>
                      <a:pt x="19673" y="9821"/>
                    </a:lnTo>
                    <a:lnTo>
                      <a:pt x="19848" y="10520"/>
                    </a:lnTo>
                    <a:lnTo>
                      <a:pt x="20228" y="11896"/>
                    </a:lnTo>
                    <a:lnTo>
                      <a:pt x="20228" y="11896"/>
                    </a:lnTo>
                    <a:lnTo>
                      <a:pt x="21348" y="6411"/>
                    </a:lnTo>
                    <a:lnTo>
                      <a:pt x="21348" y="6411"/>
                    </a:lnTo>
                    <a:lnTo>
                      <a:pt x="21995" y="6411"/>
                    </a:lnTo>
                    <a:lnTo>
                      <a:pt x="22796" y="6400"/>
                    </a:lnTo>
                    <a:lnTo>
                      <a:pt x="24204" y="6380"/>
                    </a:lnTo>
                  </a:path>
                </a:pathLst>
              </a:custGeom>
              <a:noFill/>
              <a:ln w="21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1" name="Google Shape;1341;p31"/>
          <p:cNvGrpSpPr/>
          <p:nvPr/>
        </p:nvGrpSpPr>
        <p:grpSpPr>
          <a:xfrm>
            <a:off x="1095000" y="992925"/>
            <a:ext cx="1200900" cy="1200900"/>
            <a:chOff x="1095000" y="992925"/>
            <a:chExt cx="1200900" cy="1200900"/>
          </a:xfrm>
        </p:grpSpPr>
        <p:sp>
          <p:nvSpPr>
            <p:cNvPr id="1342" name="Google Shape;1342;p31"/>
            <p:cNvSpPr/>
            <p:nvPr/>
          </p:nvSpPr>
          <p:spPr>
            <a:xfrm>
              <a:off x="1095000" y="992925"/>
              <a:ext cx="1200900" cy="1200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3" name="Google Shape;1343;p31"/>
            <p:cNvGrpSpPr/>
            <p:nvPr/>
          </p:nvGrpSpPr>
          <p:grpSpPr>
            <a:xfrm>
              <a:off x="1346400" y="1176288"/>
              <a:ext cx="698075" cy="834175"/>
              <a:chOff x="2899700" y="1763925"/>
              <a:chExt cx="698075" cy="834175"/>
            </a:xfrm>
          </p:grpSpPr>
          <p:sp>
            <p:nvSpPr>
              <p:cNvPr id="1344" name="Google Shape;1344;p31"/>
              <p:cNvSpPr/>
              <p:nvPr/>
            </p:nvSpPr>
            <p:spPr>
              <a:xfrm>
                <a:off x="3189900" y="2380800"/>
                <a:ext cx="346475" cy="217300"/>
              </a:xfrm>
              <a:custGeom>
                <a:avLst/>
                <a:gdLst/>
                <a:ahLst/>
                <a:cxnLst/>
                <a:rect l="l" t="t" r="r" b="b"/>
                <a:pathLst>
                  <a:path w="13859" h="8692" fill="none" extrusionOk="0">
                    <a:moveTo>
                      <a:pt x="1" y="2517"/>
                    </a:moveTo>
                    <a:lnTo>
                      <a:pt x="1" y="2517"/>
                    </a:lnTo>
                    <a:lnTo>
                      <a:pt x="1" y="6174"/>
                    </a:lnTo>
                    <a:lnTo>
                      <a:pt x="1" y="6174"/>
                    </a:lnTo>
                    <a:lnTo>
                      <a:pt x="11" y="6328"/>
                    </a:lnTo>
                    <a:lnTo>
                      <a:pt x="21" y="6483"/>
                    </a:lnTo>
                    <a:lnTo>
                      <a:pt x="32" y="6626"/>
                    </a:lnTo>
                    <a:lnTo>
                      <a:pt x="52" y="6770"/>
                    </a:lnTo>
                    <a:lnTo>
                      <a:pt x="83" y="6904"/>
                    </a:lnTo>
                    <a:lnTo>
                      <a:pt x="124" y="7037"/>
                    </a:lnTo>
                    <a:lnTo>
                      <a:pt x="165" y="7161"/>
                    </a:lnTo>
                    <a:lnTo>
                      <a:pt x="206" y="7284"/>
                    </a:lnTo>
                    <a:lnTo>
                      <a:pt x="268" y="7397"/>
                    </a:lnTo>
                    <a:lnTo>
                      <a:pt x="319" y="7510"/>
                    </a:lnTo>
                    <a:lnTo>
                      <a:pt x="391" y="7613"/>
                    </a:lnTo>
                    <a:lnTo>
                      <a:pt x="463" y="7715"/>
                    </a:lnTo>
                    <a:lnTo>
                      <a:pt x="535" y="7818"/>
                    </a:lnTo>
                    <a:lnTo>
                      <a:pt x="617" y="7900"/>
                    </a:lnTo>
                    <a:lnTo>
                      <a:pt x="710" y="7993"/>
                    </a:lnTo>
                    <a:lnTo>
                      <a:pt x="802" y="8065"/>
                    </a:lnTo>
                    <a:lnTo>
                      <a:pt x="894" y="8147"/>
                    </a:lnTo>
                    <a:lnTo>
                      <a:pt x="997" y="8219"/>
                    </a:lnTo>
                    <a:lnTo>
                      <a:pt x="1110" y="8280"/>
                    </a:lnTo>
                    <a:lnTo>
                      <a:pt x="1223" y="8342"/>
                    </a:lnTo>
                    <a:lnTo>
                      <a:pt x="1336" y="8393"/>
                    </a:lnTo>
                    <a:lnTo>
                      <a:pt x="1459" y="8445"/>
                    </a:lnTo>
                    <a:lnTo>
                      <a:pt x="1727" y="8537"/>
                    </a:lnTo>
                    <a:lnTo>
                      <a:pt x="2004" y="8599"/>
                    </a:lnTo>
                    <a:lnTo>
                      <a:pt x="2292" y="8650"/>
                    </a:lnTo>
                    <a:lnTo>
                      <a:pt x="2600" y="8681"/>
                    </a:lnTo>
                    <a:lnTo>
                      <a:pt x="2929" y="8681"/>
                    </a:lnTo>
                    <a:lnTo>
                      <a:pt x="2929" y="8681"/>
                    </a:lnTo>
                    <a:lnTo>
                      <a:pt x="11722" y="8681"/>
                    </a:lnTo>
                    <a:lnTo>
                      <a:pt x="11722" y="8681"/>
                    </a:lnTo>
                    <a:lnTo>
                      <a:pt x="11804" y="8691"/>
                    </a:lnTo>
                    <a:lnTo>
                      <a:pt x="11917" y="8691"/>
                    </a:lnTo>
                    <a:lnTo>
                      <a:pt x="12051" y="8681"/>
                    </a:lnTo>
                    <a:lnTo>
                      <a:pt x="12215" y="8660"/>
                    </a:lnTo>
                    <a:lnTo>
                      <a:pt x="12400" y="8630"/>
                    </a:lnTo>
                    <a:lnTo>
                      <a:pt x="12585" y="8568"/>
                    </a:lnTo>
                    <a:lnTo>
                      <a:pt x="12790" y="8486"/>
                    </a:lnTo>
                    <a:lnTo>
                      <a:pt x="12893" y="8434"/>
                    </a:lnTo>
                    <a:lnTo>
                      <a:pt x="12986" y="8383"/>
                    </a:lnTo>
                    <a:lnTo>
                      <a:pt x="13088" y="8311"/>
                    </a:lnTo>
                    <a:lnTo>
                      <a:pt x="13181" y="8239"/>
                    </a:lnTo>
                    <a:lnTo>
                      <a:pt x="13273" y="8157"/>
                    </a:lnTo>
                    <a:lnTo>
                      <a:pt x="13366" y="8065"/>
                    </a:lnTo>
                    <a:lnTo>
                      <a:pt x="13448" y="7962"/>
                    </a:lnTo>
                    <a:lnTo>
                      <a:pt x="13530" y="7849"/>
                    </a:lnTo>
                    <a:lnTo>
                      <a:pt x="13602" y="7726"/>
                    </a:lnTo>
                    <a:lnTo>
                      <a:pt x="13664" y="7582"/>
                    </a:lnTo>
                    <a:lnTo>
                      <a:pt x="13725" y="7438"/>
                    </a:lnTo>
                    <a:lnTo>
                      <a:pt x="13766" y="7274"/>
                    </a:lnTo>
                    <a:lnTo>
                      <a:pt x="13807" y="7099"/>
                    </a:lnTo>
                    <a:lnTo>
                      <a:pt x="13838" y="6914"/>
                    </a:lnTo>
                    <a:lnTo>
                      <a:pt x="13859" y="6709"/>
                    </a:lnTo>
                    <a:lnTo>
                      <a:pt x="13859" y="6493"/>
                    </a:lnTo>
                    <a:lnTo>
                      <a:pt x="13859" y="6493"/>
                    </a:lnTo>
                    <a:lnTo>
                      <a:pt x="13859" y="0"/>
                    </a:lnTo>
                  </a:path>
                </a:pathLst>
              </a:custGeom>
              <a:noFill/>
              <a:ln w="26200" cap="rnd" cmpd="sng">
                <a:solidFill>
                  <a:srgbClr val="7274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1"/>
              <p:cNvSpPr/>
              <p:nvPr/>
            </p:nvSpPr>
            <p:spPr>
              <a:xfrm>
                <a:off x="2899700" y="1787275"/>
                <a:ext cx="185700" cy="225000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9000" fill="none" extrusionOk="0">
                    <a:moveTo>
                      <a:pt x="7428" y="1"/>
                    </a:moveTo>
                    <a:lnTo>
                      <a:pt x="2404" y="1"/>
                    </a:lnTo>
                    <a:lnTo>
                      <a:pt x="2404" y="1"/>
                    </a:lnTo>
                    <a:lnTo>
                      <a:pt x="2302" y="32"/>
                    </a:lnTo>
                    <a:lnTo>
                      <a:pt x="2189" y="62"/>
                    </a:lnTo>
                    <a:lnTo>
                      <a:pt x="2034" y="124"/>
                    </a:lnTo>
                    <a:lnTo>
                      <a:pt x="1850" y="196"/>
                    </a:lnTo>
                    <a:lnTo>
                      <a:pt x="1644" y="309"/>
                    </a:lnTo>
                    <a:lnTo>
                      <a:pt x="1428" y="443"/>
                    </a:lnTo>
                    <a:lnTo>
                      <a:pt x="1315" y="525"/>
                    </a:lnTo>
                    <a:lnTo>
                      <a:pt x="1202" y="617"/>
                    </a:lnTo>
                    <a:lnTo>
                      <a:pt x="1089" y="720"/>
                    </a:lnTo>
                    <a:lnTo>
                      <a:pt x="976" y="833"/>
                    </a:lnTo>
                    <a:lnTo>
                      <a:pt x="874" y="946"/>
                    </a:lnTo>
                    <a:lnTo>
                      <a:pt x="761" y="1079"/>
                    </a:lnTo>
                    <a:lnTo>
                      <a:pt x="658" y="1223"/>
                    </a:lnTo>
                    <a:lnTo>
                      <a:pt x="555" y="1377"/>
                    </a:lnTo>
                    <a:lnTo>
                      <a:pt x="463" y="1542"/>
                    </a:lnTo>
                    <a:lnTo>
                      <a:pt x="381" y="1727"/>
                    </a:lnTo>
                    <a:lnTo>
                      <a:pt x="298" y="1922"/>
                    </a:lnTo>
                    <a:lnTo>
                      <a:pt x="226" y="2127"/>
                    </a:lnTo>
                    <a:lnTo>
                      <a:pt x="155" y="2343"/>
                    </a:lnTo>
                    <a:lnTo>
                      <a:pt x="103" y="2579"/>
                    </a:lnTo>
                    <a:lnTo>
                      <a:pt x="62" y="2826"/>
                    </a:lnTo>
                    <a:lnTo>
                      <a:pt x="31" y="3093"/>
                    </a:lnTo>
                    <a:lnTo>
                      <a:pt x="11" y="3370"/>
                    </a:lnTo>
                    <a:lnTo>
                      <a:pt x="0" y="3668"/>
                    </a:lnTo>
                    <a:lnTo>
                      <a:pt x="0" y="3668"/>
                    </a:lnTo>
                    <a:lnTo>
                      <a:pt x="0" y="9000"/>
                    </a:lnTo>
                  </a:path>
                </a:pathLst>
              </a:custGeom>
              <a:noFill/>
              <a:ln w="26200" cap="rnd" cmpd="sng">
                <a:solidFill>
                  <a:srgbClr val="7274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3310350" y="1787275"/>
                <a:ext cx="185450" cy="225000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9000" fill="none" extrusionOk="0">
                    <a:moveTo>
                      <a:pt x="1" y="1"/>
                    </a:moveTo>
                    <a:lnTo>
                      <a:pt x="5014" y="1"/>
                    </a:lnTo>
                    <a:lnTo>
                      <a:pt x="5014" y="1"/>
                    </a:lnTo>
                    <a:lnTo>
                      <a:pt x="5117" y="32"/>
                    </a:lnTo>
                    <a:lnTo>
                      <a:pt x="5240" y="62"/>
                    </a:lnTo>
                    <a:lnTo>
                      <a:pt x="5394" y="124"/>
                    </a:lnTo>
                    <a:lnTo>
                      <a:pt x="5579" y="196"/>
                    </a:lnTo>
                    <a:lnTo>
                      <a:pt x="5774" y="309"/>
                    </a:lnTo>
                    <a:lnTo>
                      <a:pt x="6000" y="443"/>
                    </a:lnTo>
                    <a:lnTo>
                      <a:pt x="6103" y="525"/>
                    </a:lnTo>
                    <a:lnTo>
                      <a:pt x="6216" y="617"/>
                    </a:lnTo>
                    <a:lnTo>
                      <a:pt x="6329" y="720"/>
                    </a:lnTo>
                    <a:lnTo>
                      <a:pt x="6442" y="833"/>
                    </a:lnTo>
                    <a:lnTo>
                      <a:pt x="6555" y="946"/>
                    </a:lnTo>
                    <a:lnTo>
                      <a:pt x="6658" y="1079"/>
                    </a:lnTo>
                    <a:lnTo>
                      <a:pt x="6760" y="1223"/>
                    </a:lnTo>
                    <a:lnTo>
                      <a:pt x="6863" y="1377"/>
                    </a:lnTo>
                    <a:lnTo>
                      <a:pt x="6955" y="1542"/>
                    </a:lnTo>
                    <a:lnTo>
                      <a:pt x="7048" y="1727"/>
                    </a:lnTo>
                    <a:lnTo>
                      <a:pt x="7130" y="1922"/>
                    </a:lnTo>
                    <a:lnTo>
                      <a:pt x="7202" y="2127"/>
                    </a:lnTo>
                    <a:lnTo>
                      <a:pt x="7264" y="2343"/>
                    </a:lnTo>
                    <a:lnTo>
                      <a:pt x="7315" y="2579"/>
                    </a:lnTo>
                    <a:lnTo>
                      <a:pt x="7366" y="2826"/>
                    </a:lnTo>
                    <a:lnTo>
                      <a:pt x="7397" y="3093"/>
                    </a:lnTo>
                    <a:lnTo>
                      <a:pt x="7418" y="3370"/>
                    </a:lnTo>
                    <a:lnTo>
                      <a:pt x="7418" y="3668"/>
                    </a:lnTo>
                    <a:lnTo>
                      <a:pt x="7418" y="3668"/>
                    </a:lnTo>
                    <a:lnTo>
                      <a:pt x="7418" y="9000"/>
                    </a:lnTo>
                  </a:path>
                </a:pathLst>
              </a:custGeom>
              <a:noFill/>
              <a:ln w="26200" cap="rnd" cmpd="sng">
                <a:solidFill>
                  <a:srgbClr val="7274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3040950" y="1763925"/>
                <a:ext cx="88875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1880" extrusionOk="0">
                    <a:moveTo>
                      <a:pt x="802" y="0"/>
                    </a:moveTo>
                    <a:lnTo>
                      <a:pt x="709" y="10"/>
                    </a:lnTo>
                    <a:lnTo>
                      <a:pt x="627" y="41"/>
                    </a:lnTo>
                    <a:lnTo>
                      <a:pt x="545" y="62"/>
                    </a:lnTo>
                    <a:lnTo>
                      <a:pt x="463" y="103"/>
                    </a:lnTo>
                    <a:lnTo>
                      <a:pt x="391" y="144"/>
                    </a:lnTo>
                    <a:lnTo>
                      <a:pt x="319" y="195"/>
                    </a:lnTo>
                    <a:lnTo>
                      <a:pt x="257" y="257"/>
                    </a:lnTo>
                    <a:lnTo>
                      <a:pt x="206" y="318"/>
                    </a:lnTo>
                    <a:lnTo>
                      <a:pt x="155" y="390"/>
                    </a:lnTo>
                    <a:lnTo>
                      <a:pt x="103" y="462"/>
                    </a:lnTo>
                    <a:lnTo>
                      <a:pt x="72" y="544"/>
                    </a:lnTo>
                    <a:lnTo>
                      <a:pt x="42" y="616"/>
                    </a:lnTo>
                    <a:lnTo>
                      <a:pt x="21" y="709"/>
                    </a:lnTo>
                    <a:lnTo>
                      <a:pt x="0" y="791"/>
                    </a:lnTo>
                    <a:lnTo>
                      <a:pt x="0" y="883"/>
                    </a:lnTo>
                    <a:lnTo>
                      <a:pt x="0" y="986"/>
                    </a:lnTo>
                    <a:lnTo>
                      <a:pt x="0" y="1079"/>
                    </a:lnTo>
                    <a:lnTo>
                      <a:pt x="21" y="1171"/>
                    </a:lnTo>
                    <a:lnTo>
                      <a:pt x="42" y="1253"/>
                    </a:lnTo>
                    <a:lnTo>
                      <a:pt x="72" y="1335"/>
                    </a:lnTo>
                    <a:lnTo>
                      <a:pt x="103" y="1418"/>
                    </a:lnTo>
                    <a:lnTo>
                      <a:pt x="155" y="1490"/>
                    </a:lnTo>
                    <a:lnTo>
                      <a:pt x="206" y="1551"/>
                    </a:lnTo>
                    <a:lnTo>
                      <a:pt x="257" y="1623"/>
                    </a:lnTo>
                    <a:lnTo>
                      <a:pt x="319" y="1674"/>
                    </a:lnTo>
                    <a:lnTo>
                      <a:pt x="391" y="1726"/>
                    </a:lnTo>
                    <a:lnTo>
                      <a:pt x="463" y="1767"/>
                    </a:lnTo>
                    <a:lnTo>
                      <a:pt x="545" y="1808"/>
                    </a:lnTo>
                    <a:lnTo>
                      <a:pt x="627" y="1839"/>
                    </a:lnTo>
                    <a:lnTo>
                      <a:pt x="709" y="1859"/>
                    </a:lnTo>
                    <a:lnTo>
                      <a:pt x="802" y="1870"/>
                    </a:lnTo>
                    <a:lnTo>
                      <a:pt x="884" y="1880"/>
                    </a:lnTo>
                    <a:lnTo>
                      <a:pt x="2671" y="1880"/>
                    </a:lnTo>
                    <a:lnTo>
                      <a:pt x="2754" y="1870"/>
                    </a:lnTo>
                    <a:lnTo>
                      <a:pt x="2846" y="1859"/>
                    </a:lnTo>
                    <a:lnTo>
                      <a:pt x="2928" y="1839"/>
                    </a:lnTo>
                    <a:lnTo>
                      <a:pt x="3010" y="1808"/>
                    </a:lnTo>
                    <a:lnTo>
                      <a:pt x="3093" y="1767"/>
                    </a:lnTo>
                    <a:lnTo>
                      <a:pt x="3165" y="1726"/>
                    </a:lnTo>
                    <a:lnTo>
                      <a:pt x="3236" y="1674"/>
                    </a:lnTo>
                    <a:lnTo>
                      <a:pt x="3298" y="1623"/>
                    </a:lnTo>
                    <a:lnTo>
                      <a:pt x="3349" y="1551"/>
                    </a:lnTo>
                    <a:lnTo>
                      <a:pt x="3401" y="1490"/>
                    </a:lnTo>
                    <a:lnTo>
                      <a:pt x="3452" y="1418"/>
                    </a:lnTo>
                    <a:lnTo>
                      <a:pt x="3483" y="1335"/>
                    </a:lnTo>
                    <a:lnTo>
                      <a:pt x="3514" y="1253"/>
                    </a:lnTo>
                    <a:lnTo>
                      <a:pt x="3534" y="1171"/>
                    </a:lnTo>
                    <a:lnTo>
                      <a:pt x="3555" y="1079"/>
                    </a:lnTo>
                    <a:lnTo>
                      <a:pt x="3555" y="986"/>
                    </a:lnTo>
                    <a:lnTo>
                      <a:pt x="3555" y="883"/>
                    </a:lnTo>
                    <a:lnTo>
                      <a:pt x="3555" y="791"/>
                    </a:lnTo>
                    <a:lnTo>
                      <a:pt x="3534" y="709"/>
                    </a:lnTo>
                    <a:lnTo>
                      <a:pt x="3514" y="616"/>
                    </a:lnTo>
                    <a:lnTo>
                      <a:pt x="3483" y="544"/>
                    </a:lnTo>
                    <a:lnTo>
                      <a:pt x="3452" y="462"/>
                    </a:lnTo>
                    <a:lnTo>
                      <a:pt x="3401" y="390"/>
                    </a:lnTo>
                    <a:lnTo>
                      <a:pt x="3349" y="318"/>
                    </a:lnTo>
                    <a:lnTo>
                      <a:pt x="3298" y="257"/>
                    </a:lnTo>
                    <a:lnTo>
                      <a:pt x="3236" y="195"/>
                    </a:lnTo>
                    <a:lnTo>
                      <a:pt x="3165" y="144"/>
                    </a:lnTo>
                    <a:lnTo>
                      <a:pt x="3093" y="103"/>
                    </a:lnTo>
                    <a:lnTo>
                      <a:pt x="3010" y="62"/>
                    </a:lnTo>
                    <a:lnTo>
                      <a:pt x="2928" y="41"/>
                    </a:lnTo>
                    <a:lnTo>
                      <a:pt x="2846" y="10"/>
                    </a:lnTo>
                    <a:lnTo>
                      <a:pt x="27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1"/>
              <p:cNvSpPr/>
              <p:nvPr/>
            </p:nvSpPr>
            <p:spPr>
              <a:xfrm>
                <a:off x="3257975" y="1763925"/>
                <a:ext cx="88875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1880" extrusionOk="0">
                    <a:moveTo>
                      <a:pt x="801" y="0"/>
                    </a:moveTo>
                    <a:lnTo>
                      <a:pt x="709" y="10"/>
                    </a:lnTo>
                    <a:lnTo>
                      <a:pt x="627" y="41"/>
                    </a:lnTo>
                    <a:lnTo>
                      <a:pt x="545" y="62"/>
                    </a:lnTo>
                    <a:lnTo>
                      <a:pt x="462" y="103"/>
                    </a:lnTo>
                    <a:lnTo>
                      <a:pt x="390" y="144"/>
                    </a:lnTo>
                    <a:lnTo>
                      <a:pt x="319" y="195"/>
                    </a:lnTo>
                    <a:lnTo>
                      <a:pt x="257" y="257"/>
                    </a:lnTo>
                    <a:lnTo>
                      <a:pt x="206" y="318"/>
                    </a:lnTo>
                    <a:lnTo>
                      <a:pt x="154" y="390"/>
                    </a:lnTo>
                    <a:lnTo>
                      <a:pt x="103" y="462"/>
                    </a:lnTo>
                    <a:lnTo>
                      <a:pt x="72" y="544"/>
                    </a:lnTo>
                    <a:lnTo>
                      <a:pt x="41" y="616"/>
                    </a:lnTo>
                    <a:lnTo>
                      <a:pt x="21" y="709"/>
                    </a:lnTo>
                    <a:lnTo>
                      <a:pt x="0" y="791"/>
                    </a:lnTo>
                    <a:lnTo>
                      <a:pt x="0" y="883"/>
                    </a:lnTo>
                    <a:lnTo>
                      <a:pt x="0" y="986"/>
                    </a:lnTo>
                    <a:lnTo>
                      <a:pt x="0" y="1079"/>
                    </a:lnTo>
                    <a:lnTo>
                      <a:pt x="21" y="1171"/>
                    </a:lnTo>
                    <a:lnTo>
                      <a:pt x="41" y="1253"/>
                    </a:lnTo>
                    <a:lnTo>
                      <a:pt x="72" y="1335"/>
                    </a:lnTo>
                    <a:lnTo>
                      <a:pt x="103" y="1418"/>
                    </a:lnTo>
                    <a:lnTo>
                      <a:pt x="154" y="1490"/>
                    </a:lnTo>
                    <a:lnTo>
                      <a:pt x="206" y="1551"/>
                    </a:lnTo>
                    <a:lnTo>
                      <a:pt x="257" y="1623"/>
                    </a:lnTo>
                    <a:lnTo>
                      <a:pt x="319" y="1674"/>
                    </a:lnTo>
                    <a:lnTo>
                      <a:pt x="390" y="1726"/>
                    </a:lnTo>
                    <a:lnTo>
                      <a:pt x="462" y="1767"/>
                    </a:lnTo>
                    <a:lnTo>
                      <a:pt x="545" y="1808"/>
                    </a:lnTo>
                    <a:lnTo>
                      <a:pt x="627" y="1839"/>
                    </a:lnTo>
                    <a:lnTo>
                      <a:pt x="709" y="1859"/>
                    </a:lnTo>
                    <a:lnTo>
                      <a:pt x="801" y="1870"/>
                    </a:lnTo>
                    <a:lnTo>
                      <a:pt x="884" y="1880"/>
                    </a:lnTo>
                    <a:lnTo>
                      <a:pt x="2671" y="1880"/>
                    </a:lnTo>
                    <a:lnTo>
                      <a:pt x="2753" y="1870"/>
                    </a:lnTo>
                    <a:lnTo>
                      <a:pt x="2846" y="1859"/>
                    </a:lnTo>
                    <a:lnTo>
                      <a:pt x="2928" y="1839"/>
                    </a:lnTo>
                    <a:lnTo>
                      <a:pt x="3010" y="1808"/>
                    </a:lnTo>
                    <a:lnTo>
                      <a:pt x="3092" y="1767"/>
                    </a:lnTo>
                    <a:lnTo>
                      <a:pt x="3164" y="1726"/>
                    </a:lnTo>
                    <a:lnTo>
                      <a:pt x="3236" y="1674"/>
                    </a:lnTo>
                    <a:lnTo>
                      <a:pt x="3298" y="1623"/>
                    </a:lnTo>
                    <a:lnTo>
                      <a:pt x="3349" y="1551"/>
                    </a:lnTo>
                    <a:lnTo>
                      <a:pt x="3400" y="1490"/>
                    </a:lnTo>
                    <a:lnTo>
                      <a:pt x="3452" y="1418"/>
                    </a:lnTo>
                    <a:lnTo>
                      <a:pt x="3483" y="1335"/>
                    </a:lnTo>
                    <a:lnTo>
                      <a:pt x="3513" y="1253"/>
                    </a:lnTo>
                    <a:lnTo>
                      <a:pt x="3534" y="1171"/>
                    </a:lnTo>
                    <a:lnTo>
                      <a:pt x="3554" y="1079"/>
                    </a:lnTo>
                    <a:lnTo>
                      <a:pt x="3554" y="986"/>
                    </a:lnTo>
                    <a:lnTo>
                      <a:pt x="3554" y="883"/>
                    </a:lnTo>
                    <a:lnTo>
                      <a:pt x="3554" y="791"/>
                    </a:lnTo>
                    <a:lnTo>
                      <a:pt x="3534" y="709"/>
                    </a:lnTo>
                    <a:lnTo>
                      <a:pt x="3513" y="616"/>
                    </a:lnTo>
                    <a:lnTo>
                      <a:pt x="3483" y="544"/>
                    </a:lnTo>
                    <a:lnTo>
                      <a:pt x="3452" y="462"/>
                    </a:lnTo>
                    <a:lnTo>
                      <a:pt x="3400" y="390"/>
                    </a:lnTo>
                    <a:lnTo>
                      <a:pt x="3349" y="318"/>
                    </a:lnTo>
                    <a:lnTo>
                      <a:pt x="3298" y="257"/>
                    </a:lnTo>
                    <a:lnTo>
                      <a:pt x="3236" y="195"/>
                    </a:lnTo>
                    <a:lnTo>
                      <a:pt x="3164" y="144"/>
                    </a:lnTo>
                    <a:lnTo>
                      <a:pt x="3092" y="103"/>
                    </a:lnTo>
                    <a:lnTo>
                      <a:pt x="3010" y="62"/>
                    </a:lnTo>
                    <a:lnTo>
                      <a:pt x="2928" y="41"/>
                    </a:lnTo>
                    <a:lnTo>
                      <a:pt x="2846" y="10"/>
                    </a:lnTo>
                    <a:lnTo>
                      <a:pt x="2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1"/>
              <p:cNvSpPr/>
              <p:nvPr/>
            </p:nvSpPr>
            <p:spPr>
              <a:xfrm>
                <a:off x="2899700" y="1983500"/>
                <a:ext cx="596100" cy="313850"/>
              </a:xfrm>
              <a:custGeom>
                <a:avLst/>
                <a:gdLst/>
                <a:ahLst/>
                <a:cxnLst/>
                <a:rect l="l" t="t" r="r" b="b"/>
                <a:pathLst>
                  <a:path w="23844" h="12554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11" y="144"/>
                    </a:lnTo>
                    <a:lnTo>
                      <a:pt x="31" y="534"/>
                    </a:lnTo>
                    <a:lnTo>
                      <a:pt x="52" y="822"/>
                    </a:lnTo>
                    <a:lnTo>
                      <a:pt x="83" y="1161"/>
                    </a:lnTo>
                    <a:lnTo>
                      <a:pt x="134" y="1541"/>
                    </a:lnTo>
                    <a:lnTo>
                      <a:pt x="196" y="1962"/>
                    </a:lnTo>
                    <a:lnTo>
                      <a:pt x="268" y="2414"/>
                    </a:lnTo>
                    <a:lnTo>
                      <a:pt x="360" y="2907"/>
                    </a:lnTo>
                    <a:lnTo>
                      <a:pt x="483" y="3431"/>
                    </a:lnTo>
                    <a:lnTo>
                      <a:pt x="617" y="3966"/>
                    </a:lnTo>
                    <a:lnTo>
                      <a:pt x="781" y="4531"/>
                    </a:lnTo>
                    <a:lnTo>
                      <a:pt x="976" y="5106"/>
                    </a:lnTo>
                    <a:lnTo>
                      <a:pt x="1079" y="5394"/>
                    </a:lnTo>
                    <a:lnTo>
                      <a:pt x="1192" y="5691"/>
                    </a:lnTo>
                    <a:lnTo>
                      <a:pt x="1315" y="5979"/>
                    </a:lnTo>
                    <a:lnTo>
                      <a:pt x="1439" y="6277"/>
                    </a:lnTo>
                    <a:lnTo>
                      <a:pt x="1572" y="6565"/>
                    </a:lnTo>
                    <a:lnTo>
                      <a:pt x="1726" y="6863"/>
                    </a:lnTo>
                    <a:lnTo>
                      <a:pt x="1870" y="7150"/>
                    </a:lnTo>
                    <a:lnTo>
                      <a:pt x="2034" y="7448"/>
                    </a:lnTo>
                    <a:lnTo>
                      <a:pt x="2209" y="7736"/>
                    </a:lnTo>
                    <a:lnTo>
                      <a:pt x="2394" y="8023"/>
                    </a:lnTo>
                    <a:lnTo>
                      <a:pt x="2579" y="8301"/>
                    </a:lnTo>
                    <a:lnTo>
                      <a:pt x="2784" y="8578"/>
                    </a:lnTo>
                    <a:lnTo>
                      <a:pt x="2990" y="8855"/>
                    </a:lnTo>
                    <a:lnTo>
                      <a:pt x="3216" y="9123"/>
                    </a:lnTo>
                    <a:lnTo>
                      <a:pt x="3442" y="9379"/>
                    </a:lnTo>
                    <a:lnTo>
                      <a:pt x="3688" y="9636"/>
                    </a:lnTo>
                    <a:lnTo>
                      <a:pt x="3935" y="9893"/>
                    </a:lnTo>
                    <a:lnTo>
                      <a:pt x="4202" y="10129"/>
                    </a:lnTo>
                    <a:lnTo>
                      <a:pt x="4479" y="10366"/>
                    </a:lnTo>
                    <a:lnTo>
                      <a:pt x="4767" y="10592"/>
                    </a:lnTo>
                    <a:lnTo>
                      <a:pt x="5065" y="10807"/>
                    </a:lnTo>
                    <a:lnTo>
                      <a:pt x="5383" y="11013"/>
                    </a:lnTo>
                    <a:lnTo>
                      <a:pt x="5702" y="11208"/>
                    </a:lnTo>
                    <a:lnTo>
                      <a:pt x="6041" y="11393"/>
                    </a:lnTo>
                    <a:lnTo>
                      <a:pt x="6390" y="11567"/>
                    </a:lnTo>
                    <a:lnTo>
                      <a:pt x="6760" y="11722"/>
                    </a:lnTo>
                    <a:lnTo>
                      <a:pt x="7140" y="11876"/>
                    </a:lnTo>
                    <a:lnTo>
                      <a:pt x="7530" y="12009"/>
                    </a:lnTo>
                    <a:lnTo>
                      <a:pt x="7931" y="12132"/>
                    </a:lnTo>
                    <a:lnTo>
                      <a:pt x="8352" y="12235"/>
                    </a:lnTo>
                    <a:lnTo>
                      <a:pt x="8794" y="12328"/>
                    </a:lnTo>
                    <a:lnTo>
                      <a:pt x="9236" y="12410"/>
                    </a:lnTo>
                    <a:lnTo>
                      <a:pt x="9708" y="12471"/>
                    </a:lnTo>
                    <a:lnTo>
                      <a:pt x="10181" y="12513"/>
                    </a:lnTo>
                    <a:lnTo>
                      <a:pt x="10684" y="12543"/>
                    </a:lnTo>
                    <a:lnTo>
                      <a:pt x="11198" y="12554"/>
                    </a:lnTo>
                    <a:lnTo>
                      <a:pt x="11198" y="12554"/>
                    </a:lnTo>
                    <a:lnTo>
                      <a:pt x="11763" y="12543"/>
                    </a:lnTo>
                    <a:lnTo>
                      <a:pt x="12307" y="12513"/>
                    </a:lnTo>
                    <a:lnTo>
                      <a:pt x="12841" y="12471"/>
                    </a:lnTo>
                    <a:lnTo>
                      <a:pt x="13355" y="12420"/>
                    </a:lnTo>
                    <a:lnTo>
                      <a:pt x="13848" y="12348"/>
                    </a:lnTo>
                    <a:lnTo>
                      <a:pt x="14331" y="12256"/>
                    </a:lnTo>
                    <a:lnTo>
                      <a:pt x="14804" y="12163"/>
                    </a:lnTo>
                    <a:lnTo>
                      <a:pt x="15245" y="12050"/>
                    </a:lnTo>
                    <a:lnTo>
                      <a:pt x="15687" y="11917"/>
                    </a:lnTo>
                    <a:lnTo>
                      <a:pt x="16108" y="11783"/>
                    </a:lnTo>
                    <a:lnTo>
                      <a:pt x="16509" y="11629"/>
                    </a:lnTo>
                    <a:lnTo>
                      <a:pt x="16910" y="11465"/>
                    </a:lnTo>
                    <a:lnTo>
                      <a:pt x="17279" y="11300"/>
                    </a:lnTo>
                    <a:lnTo>
                      <a:pt x="17649" y="11115"/>
                    </a:lnTo>
                    <a:lnTo>
                      <a:pt x="17998" y="10920"/>
                    </a:lnTo>
                    <a:lnTo>
                      <a:pt x="18337" y="10715"/>
                    </a:lnTo>
                    <a:lnTo>
                      <a:pt x="18656" y="10509"/>
                    </a:lnTo>
                    <a:lnTo>
                      <a:pt x="18964" y="10294"/>
                    </a:lnTo>
                    <a:lnTo>
                      <a:pt x="19262" y="10068"/>
                    </a:lnTo>
                    <a:lnTo>
                      <a:pt x="19550" y="9831"/>
                    </a:lnTo>
                    <a:lnTo>
                      <a:pt x="19827" y="9595"/>
                    </a:lnTo>
                    <a:lnTo>
                      <a:pt x="20084" y="9349"/>
                    </a:lnTo>
                    <a:lnTo>
                      <a:pt x="20341" y="9102"/>
                    </a:lnTo>
                    <a:lnTo>
                      <a:pt x="20577" y="8845"/>
                    </a:lnTo>
                    <a:lnTo>
                      <a:pt x="20803" y="8588"/>
                    </a:lnTo>
                    <a:lnTo>
                      <a:pt x="21019" y="8321"/>
                    </a:lnTo>
                    <a:lnTo>
                      <a:pt x="21224" y="8054"/>
                    </a:lnTo>
                    <a:lnTo>
                      <a:pt x="21419" y="7787"/>
                    </a:lnTo>
                    <a:lnTo>
                      <a:pt x="21604" y="7510"/>
                    </a:lnTo>
                    <a:lnTo>
                      <a:pt x="21789" y="7243"/>
                    </a:lnTo>
                    <a:lnTo>
                      <a:pt x="21954" y="6965"/>
                    </a:lnTo>
                    <a:lnTo>
                      <a:pt x="22108" y="6688"/>
                    </a:lnTo>
                    <a:lnTo>
                      <a:pt x="22262" y="6421"/>
                    </a:lnTo>
                    <a:lnTo>
                      <a:pt x="22395" y="6143"/>
                    </a:lnTo>
                    <a:lnTo>
                      <a:pt x="22529" y="5876"/>
                    </a:lnTo>
                    <a:lnTo>
                      <a:pt x="22652" y="5599"/>
                    </a:lnTo>
                    <a:lnTo>
                      <a:pt x="22765" y="5332"/>
                    </a:lnTo>
                    <a:lnTo>
                      <a:pt x="22878" y="5065"/>
                    </a:lnTo>
                    <a:lnTo>
                      <a:pt x="23073" y="4541"/>
                    </a:lnTo>
                    <a:lnTo>
                      <a:pt x="23238" y="4037"/>
                    </a:lnTo>
                    <a:lnTo>
                      <a:pt x="23381" y="3555"/>
                    </a:lnTo>
                    <a:lnTo>
                      <a:pt x="23494" y="3092"/>
                    </a:lnTo>
                    <a:lnTo>
                      <a:pt x="23587" y="2661"/>
                    </a:lnTo>
                    <a:lnTo>
                      <a:pt x="23669" y="2271"/>
                    </a:lnTo>
                    <a:lnTo>
                      <a:pt x="23731" y="1921"/>
                    </a:lnTo>
                    <a:lnTo>
                      <a:pt x="23772" y="1603"/>
                    </a:lnTo>
                    <a:lnTo>
                      <a:pt x="23803" y="1336"/>
                    </a:lnTo>
                    <a:lnTo>
                      <a:pt x="23844" y="966"/>
                    </a:lnTo>
                    <a:lnTo>
                      <a:pt x="23844" y="832"/>
                    </a:lnTo>
                  </a:path>
                </a:pathLst>
              </a:custGeom>
              <a:noFill/>
              <a:ln w="4185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1"/>
              <p:cNvSpPr/>
              <p:nvPr/>
            </p:nvSpPr>
            <p:spPr>
              <a:xfrm>
                <a:off x="3187350" y="2305025"/>
                <a:ext cx="25" cy="167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6699" fill="none" extrusionOk="0">
                    <a:moveTo>
                      <a:pt x="0" y="6699"/>
                    </a:moveTo>
                    <a:lnTo>
                      <a:pt x="0" y="1"/>
                    </a:lnTo>
                  </a:path>
                </a:pathLst>
              </a:custGeom>
              <a:noFill/>
              <a:ln w="4185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3472400" y="2284225"/>
                <a:ext cx="125375" cy="125350"/>
              </a:xfrm>
              <a:custGeom>
                <a:avLst/>
                <a:gdLst/>
                <a:ahLst/>
                <a:cxnLst/>
                <a:rect l="l" t="t" r="r" b="b"/>
                <a:pathLst>
                  <a:path w="5015" h="5014" extrusionOk="0">
                    <a:moveTo>
                      <a:pt x="2384" y="1"/>
                    </a:moveTo>
                    <a:lnTo>
                      <a:pt x="2251" y="11"/>
                    </a:lnTo>
                    <a:lnTo>
                      <a:pt x="2127" y="32"/>
                    </a:lnTo>
                    <a:lnTo>
                      <a:pt x="2004" y="52"/>
                    </a:lnTo>
                    <a:lnTo>
                      <a:pt x="1881" y="73"/>
                    </a:lnTo>
                    <a:lnTo>
                      <a:pt x="1758" y="114"/>
                    </a:lnTo>
                    <a:lnTo>
                      <a:pt x="1532" y="196"/>
                    </a:lnTo>
                    <a:lnTo>
                      <a:pt x="1316" y="299"/>
                    </a:lnTo>
                    <a:lnTo>
                      <a:pt x="1110" y="422"/>
                    </a:lnTo>
                    <a:lnTo>
                      <a:pt x="915" y="566"/>
                    </a:lnTo>
                    <a:lnTo>
                      <a:pt x="730" y="730"/>
                    </a:lnTo>
                    <a:lnTo>
                      <a:pt x="576" y="915"/>
                    </a:lnTo>
                    <a:lnTo>
                      <a:pt x="432" y="1100"/>
                    </a:lnTo>
                    <a:lnTo>
                      <a:pt x="299" y="1316"/>
                    </a:lnTo>
                    <a:lnTo>
                      <a:pt x="196" y="1531"/>
                    </a:lnTo>
                    <a:lnTo>
                      <a:pt x="114" y="1757"/>
                    </a:lnTo>
                    <a:lnTo>
                      <a:pt x="83" y="1881"/>
                    </a:lnTo>
                    <a:lnTo>
                      <a:pt x="52" y="2004"/>
                    </a:lnTo>
                    <a:lnTo>
                      <a:pt x="32" y="2127"/>
                    </a:lnTo>
                    <a:lnTo>
                      <a:pt x="11" y="2251"/>
                    </a:lnTo>
                    <a:lnTo>
                      <a:pt x="1" y="2374"/>
                    </a:lnTo>
                    <a:lnTo>
                      <a:pt x="1" y="2507"/>
                    </a:lnTo>
                    <a:lnTo>
                      <a:pt x="1" y="2641"/>
                    </a:lnTo>
                    <a:lnTo>
                      <a:pt x="11" y="2764"/>
                    </a:lnTo>
                    <a:lnTo>
                      <a:pt x="32" y="2887"/>
                    </a:lnTo>
                    <a:lnTo>
                      <a:pt x="52" y="3011"/>
                    </a:lnTo>
                    <a:lnTo>
                      <a:pt x="83" y="3134"/>
                    </a:lnTo>
                    <a:lnTo>
                      <a:pt x="114" y="3257"/>
                    </a:lnTo>
                    <a:lnTo>
                      <a:pt x="196" y="3483"/>
                    </a:lnTo>
                    <a:lnTo>
                      <a:pt x="299" y="3709"/>
                    </a:lnTo>
                    <a:lnTo>
                      <a:pt x="432" y="3915"/>
                    </a:lnTo>
                    <a:lnTo>
                      <a:pt x="576" y="4100"/>
                    </a:lnTo>
                    <a:lnTo>
                      <a:pt x="730" y="4285"/>
                    </a:lnTo>
                    <a:lnTo>
                      <a:pt x="915" y="4449"/>
                    </a:lnTo>
                    <a:lnTo>
                      <a:pt x="1110" y="4593"/>
                    </a:lnTo>
                    <a:lnTo>
                      <a:pt x="1316" y="4716"/>
                    </a:lnTo>
                    <a:lnTo>
                      <a:pt x="1532" y="4819"/>
                    </a:lnTo>
                    <a:lnTo>
                      <a:pt x="1758" y="4901"/>
                    </a:lnTo>
                    <a:lnTo>
                      <a:pt x="1881" y="4942"/>
                    </a:lnTo>
                    <a:lnTo>
                      <a:pt x="2004" y="4963"/>
                    </a:lnTo>
                    <a:lnTo>
                      <a:pt x="2127" y="4993"/>
                    </a:lnTo>
                    <a:lnTo>
                      <a:pt x="2251" y="5004"/>
                    </a:lnTo>
                    <a:lnTo>
                      <a:pt x="2384" y="5014"/>
                    </a:lnTo>
                    <a:lnTo>
                      <a:pt x="2641" y="5014"/>
                    </a:lnTo>
                    <a:lnTo>
                      <a:pt x="2764" y="5004"/>
                    </a:lnTo>
                    <a:lnTo>
                      <a:pt x="2888" y="4993"/>
                    </a:lnTo>
                    <a:lnTo>
                      <a:pt x="3011" y="4963"/>
                    </a:lnTo>
                    <a:lnTo>
                      <a:pt x="3134" y="4942"/>
                    </a:lnTo>
                    <a:lnTo>
                      <a:pt x="3257" y="4901"/>
                    </a:lnTo>
                    <a:lnTo>
                      <a:pt x="3483" y="4819"/>
                    </a:lnTo>
                    <a:lnTo>
                      <a:pt x="3709" y="4716"/>
                    </a:lnTo>
                    <a:lnTo>
                      <a:pt x="3915" y="4593"/>
                    </a:lnTo>
                    <a:lnTo>
                      <a:pt x="4110" y="4449"/>
                    </a:lnTo>
                    <a:lnTo>
                      <a:pt x="4285" y="4285"/>
                    </a:lnTo>
                    <a:lnTo>
                      <a:pt x="4449" y="4100"/>
                    </a:lnTo>
                    <a:lnTo>
                      <a:pt x="4593" y="3915"/>
                    </a:lnTo>
                    <a:lnTo>
                      <a:pt x="4716" y="3709"/>
                    </a:lnTo>
                    <a:lnTo>
                      <a:pt x="4819" y="3483"/>
                    </a:lnTo>
                    <a:lnTo>
                      <a:pt x="4911" y="3257"/>
                    </a:lnTo>
                    <a:lnTo>
                      <a:pt x="4942" y="3134"/>
                    </a:lnTo>
                    <a:lnTo>
                      <a:pt x="4973" y="3011"/>
                    </a:lnTo>
                    <a:lnTo>
                      <a:pt x="4994" y="2887"/>
                    </a:lnTo>
                    <a:lnTo>
                      <a:pt x="5004" y="2764"/>
                    </a:lnTo>
                    <a:lnTo>
                      <a:pt x="5014" y="2641"/>
                    </a:lnTo>
                    <a:lnTo>
                      <a:pt x="5014" y="2507"/>
                    </a:lnTo>
                    <a:lnTo>
                      <a:pt x="5014" y="2374"/>
                    </a:lnTo>
                    <a:lnTo>
                      <a:pt x="5004" y="2251"/>
                    </a:lnTo>
                    <a:lnTo>
                      <a:pt x="4994" y="2127"/>
                    </a:lnTo>
                    <a:lnTo>
                      <a:pt x="4973" y="2004"/>
                    </a:lnTo>
                    <a:lnTo>
                      <a:pt x="4942" y="1881"/>
                    </a:lnTo>
                    <a:lnTo>
                      <a:pt x="4911" y="1757"/>
                    </a:lnTo>
                    <a:lnTo>
                      <a:pt x="4819" y="1531"/>
                    </a:lnTo>
                    <a:lnTo>
                      <a:pt x="4716" y="1316"/>
                    </a:lnTo>
                    <a:lnTo>
                      <a:pt x="4593" y="1100"/>
                    </a:lnTo>
                    <a:lnTo>
                      <a:pt x="4449" y="915"/>
                    </a:lnTo>
                    <a:lnTo>
                      <a:pt x="4285" y="730"/>
                    </a:lnTo>
                    <a:lnTo>
                      <a:pt x="4110" y="566"/>
                    </a:lnTo>
                    <a:lnTo>
                      <a:pt x="3915" y="422"/>
                    </a:lnTo>
                    <a:lnTo>
                      <a:pt x="3709" y="299"/>
                    </a:lnTo>
                    <a:lnTo>
                      <a:pt x="3483" y="196"/>
                    </a:lnTo>
                    <a:lnTo>
                      <a:pt x="3257" y="114"/>
                    </a:lnTo>
                    <a:lnTo>
                      <a:pt x="3134" y="73"/>
                    </a:lnTo>
                    <a:lnTo>
                      <a:pt x="3011" y="52"/>
                    </a:lnTo>
                    <a:lnTo>
                      <a:pt x="2888" y="32"/>
                    </a:lnTo>
                    <a:lnTo>
                      <a:pt x="2764" y="11"/>
                    </a:lnTo>
                    <a:lnTo>
                      <a:pt x="2641" y="1"/>
                    </a:lnTo>
                    <a:close/>
                  </a:path>
                </a:pathLst>
              </a:custGeom>
              <a:solidFill>
                <a:srgbClr val="4345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3501175" y="2313000"/>
                <a:ext cx="68075" cy="67825"/>
              </a:xfrm>
              <a:custGeom>
                <a:avLst/>
                <a:gdLst/>
                <a:ahLst/>
                <a:cxnLst/>
                <a:rect l="l" t="t" r="r" b="b"/>
                <a:pathLst>
                  <a:path w="2723" h="2713" extrusionOk="0">
                    <a:moveTo>
                      <a:pt x="1223" y="0"/>
                    </a:moveTo>
                    <a:lnTo>
                      <a:pt x="1079" y="21"/>
                    </a:lnTo>
                    <a:lnTo>
                      <a:pt x="956" y="62"/>
                    </a:lnTo>
                    <a:lnTo>
                      <a:pt x="833" y="103"/>
                    </a:lnTo>
                    <a:lnTo>
                      <a:pt x="709" y="165"/>
                    </a:lnTo>
                    <a:lnTo>
                      <a:pt x="596" y="226"/>
                    </a:lnTo>
                    <a:lnTo>
                      <a:pt x="494" y="309"/>
                    </a:lnTo>
                    <a:lnTo>
                      <a:pt x="401" y="391"/>
                    </a:lnTo>
                    <a:lnTo>
                      <a:pt x="309" y="493"/>
                    </a:lnTo>
                    <a:lnTo>
                      <a:pt x="226" y="596"/>
                    </a:lnTo>
                    <a:lnTo>
                      <a:pt x="165" y="709"/>
                    </a:lnTo>
                    <a:lnTo>
                      <a:pt x="103" y="832"/>
                    </a:lnTo>
                    <a:lnTo>
                      <a:pt x="62" y="956"/>
                    </a:lnTo>
                    <a:lnTo>
                      <a:pt x="21" y="1079"/>
                    </a:lnTo>
                    <a:lnTo>
                      <a:pt x="0" y="1223"/>
                    </a:lnTo>
                    <a:lnTo>
                      <a:pt x="0" y="1356"/>
                    </a:lnTo>
                    <a:lnTo>
                      <a:pt x="0" y="1500"/>
                    </a:lnTo>
                    <a:lnTo>
                      <a:pt x="21" y="1634"/>
                    </a:lnTo>
                    <a:lnTo>
                      <a:pt x="62" y="1757"/>
                    </a:lnTo>
                    <a:lnTo>
                      <a:pt x="103" y="1891"/>
                    </a:lnTo>
                    <a:lnTo>
                      <a:pt x="165" y="2004"/>
                    </a:lnTo>
                    <a:lnTo>
                      <a:pt x="226" y="2117"/>
                    </a:lnTo>
                    <a:lnTo>
                      <a:pt x="309" y="2219"/>
                    </a:lnTo>
                    <a:lnTo>
                      <a:pt x="401" y="2322"/>
                    </a:lnTo>
                    <a:lnTo>
                      <a:pt x="494" y="2404"/>
                    </a:lnTo>
                    <a:lnTo>
                      <a:pt x="596" y="2486"/>
                    </a:lnTo>
                    <a:lnTo>
                      <a:pt x="709" y="2548"/>
                    </a:lnTo>
                    <a:lnTo>
                      <a:pt x="833" y="2610"/>
                    </a:lnTo>
                    <a:lnTo>
                      <a:pt x="956" y="2651"/>
                    </a:lnTo>
                    <a:lnTo>
                      <a:pt x="1079" y="2692"/>
                    </a:lnTo>
                    <a:lnTo>
                      <a:pt x="1223" y="2712"/>
                    </a:lnTo>
                    <a:lnTo>
                      <a:pt x="1500" y="2712"/>
                    </a:lnTo>
                    <a:lnTo>
                      <a:pt x="1634" y="2692"/>
                    </a:lnTo>
                    <a:lnTo>
                      <a:pt x="1767" y="2651"/>
                    </a:lnTo>
                    <a:lnTo>
                      <a:pt x="1891" y="2610"/>
                    </a:lnTo>
                    <a:lnTo>
                      <a:pt x="2004" y="2548"/>
                    </a:lnTo>
                    <a:lnTo>
                      <a:pt x="2117" y="2486"/>
                    </a:lnTo>
                    <a:lnTo>
                      <a:pt x="2219" y="2404"/>
                    </a:lnTo>
                    <a:lnTo>
                      <a:pt x="2322" y="2322"/>
                    </a:lnTo>
                    <a:lnTo>
                      <a:pt x="2404" y="2219"/>
                    </a:lnTo>
                    <a:lnTo>
                      <a:pt x="2486" y="2117"/>
                    </a:lnTo>
                    <a:lnTo>
                      <a:pt x="2558" y="2004"/>
                    </a:lnTo>
                    <a:lnTo>
                      <a:pt x="2610" y="1891"/>
                    </a:lnTo>
                    <a:lnTo>
                      <a:pt x="2661" y="1757"/>
                    </a:lnTo>
                    <a:lnTo>
                      <a:pt x="2692" y="1634"/>
                    </a:lnTo>
                    <a:lnTo>
                      <a:pt x="2713" y="1500"/>
                    </a:lnTo>
                    <a:lnTo>
                      <a:pt x="2723" y="1356"/>
                    </a:lnTo>
                    <a:lnTo>
                      <a:pt x="2713" y="1223"/>
                    </a:lnTo>
                    <a:lnTo>
                      <a:pt x="2692" y="1079"/>
                    </a:lnTo>
                    <a:lnTo>
                      <a:pt x="2661" y="956"/>
                    </a:lnTo>
                    <a:lnTo>
                      <a:pt x="2610" y="832"/>
                    </a:lnTo>
                    <a:lnTo>
                      <a:pt x="2558" y="709"/>
                    </a:lnTo>
                    <a:lnTo>
                      <a:pt x="2486" y="596"/>
                    </a:lnTo>
                    <a:lnTo>
                      <a:pt x="2404" y="493"/>
                    </a:lnTo>
                    <a:lnTo>
                      <a:pt x="2322" y="391"/>
                    </a:lnTo>
                    <a:lnTo>
                      <a:pt x="2219" y="309"/>
                    </a:lnTo>
                    <a:lnTo>
                      <a:pt x="2117" y="226"/>
                    </a:lnTo>
                    <a:lnTo>
                      <a:pt x="2004" y="165"/>
                    </a:lnTo>
                    <a:lnTo>
                      <a:pt x="1891" y="103"/>
                    </a:lnTo>
                    <a:lnTo>
                      <a:pt x="1767" y="62"/>
                    </a:lnTo>
                    <a:lnTo>
                      <a:pt x="1634" y="21"/>
                    </a:lnTo>
                    <a:lnTo>
                      <a:pt x="1500" y="0"/>
                    </a:lnTo>
                    <a:close/>
                  </a:path>
                </a:pathLst>
              </a:custGeom>
              <a:solidFill>
                <a:srgbClr val="7274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3" name="Google Shape;1353;p31"/>
          <p:cNvGrpSpPr/>
          <p:nvPr/>
        </p:nvGrpSpPr>
        <p:grpSpPr>
          <a:xfrm>
            <a:off x="6848200" y="992925"/>
            <a:ext cx="1200900" cy="1200900"/>
            <a:chOff x="6848200" y="992925"/>
            <a:chExt cx="1200900" cy="1200900"/>
          </a:xfrm>
        </p:grpSpPr>
        <p:sp>
          <p:nvSpPr>
            <p:cNvPr id="1354" name="Google Shape;1354;p31"/>
            <p:cNvSpPr/>
            <p:nvPr/>
          </p:nvSpPr>
          <p:spPr>
            <a:xfrm>
              <a:off x="6848200" y="992925"/>
              <a:ext cx="1200900" cy="1200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5" name="Google Shape;1355;p31"/>
            <p:cNvGrpSpPr/>
            <p:nvPr/>
          </p:nvGrpSpPr>
          <p:grpSpPr>
            <a:xfrm>
              <a:off x="7001550" y="1318313"/>
              <a:ext cx="894000" cy="550125"/>
              <a:chOff x="4814825" y="1869725"/>
              <a:chExt cx="894000" cy="550125"/>
            </a:xfrm>
          </p:grpSpPr>
          <p:sp>
            <p:nvSpPr>
              <p:cNvPr id="1356" name="Google Shape;1356;p31"/>
              <p:cNvSpPr/>
              <p:nvPr/>
            </p:nvSpPr>
            <p:spPr>
              <a:xfrm>
                <a:off x="5189775" y="1869725"/>
                <a:ext cx="143850" cy="446900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7876" extrusionOk="0">
                    <a:moveTo>
                      <a:pt x="1233" y="0"/>
                    </a:moveTo>
                    <a:lnTo>
                      <a:pt x="1233" y="206"/>
                    </a:lnTo>
                    <a:lnTo>
                      <a:pt x="1" y="206"/>
                    </a:lnTo>
                    <a:lnTo>
                      <a:pt x="1" y="1028"/>
                    </a:lnTo>
                    <a:lnTo>
                      <a:pt x="1233" y="1028"/>
                    </a:lnTo>
                    <a:lnTo>
                      <a:pt x="1233" y="16231"/>
                    </a:lnTo>
                    <a:lnTo>
                      <a:pt x="1244" y="16406"/>
                    </a:lnTo>
                    <a:lnTo>
                      <a:pt x="1264" y="16570"/>
                    </a:lnTo>
                    <a:lnTo>
                      <a:pt x="1305" y="16725"/>
                    </a:lnTo>
                    <a:lnTo>
                      <a:pt x="1367" y="16879"/>
                    </a:lnTo>
                    <a:lnTo>
                      <a:pt x="1428" y="17022"/>
                    </a:lnTo>
                    <a:lnTo>
                      <a:pt x="1511" y="17156"/>
                    </a:lnTo>
                    <a:lnTo>
                      <a:pt x="1613" y="17279"/>
                    </a:lnTo>
                    <a:lnTo>
                      <a:pt x="1716" y="17403"/>
                    </a:lnTo>
                    <a:lnTo>
                      <a:pt x="1829" y="17505"/>
                    </a:lnTo>
                    <a:lnTo>
                      <a:pt x="1963" y="17598"/>
                    </a:lnTo>
                    <a:lnTo>
                      <a:pt x="2096" y="17680"/>
                    </a:lnTo>
                    <a:lnTo>
                      <a:pt x="2240" y="17752"/>
                    </a:lnTo>
                    <a:lnTo>
                      <a:pt x="2394" y="17803"/>
                    </a:lnTo>
                    <a:lnTo>
                      <a:pt x="2548" y="17844"/>
                    </a:lnTo>
                    <a:lnTo>
                      <a:pt x="2713" y="17875"/>
                    </a:lnTo>
                    <a:lnTo>
                      <a:pt x="3052" y="17875"/>
                    </a:lnTo>
                    <a:lnTo>
                      <a:pt x="3206" y="17844"/>
                    </a:lnTo>
                    <a:lnTo>
                      <a:pt x="3370" y="17803"/>
                    </a:lnTo>
                    <a:lnTo>
                      <a:pt x="3514" y="17752"/>
                    </a:lnTo>
                    <a:lnTo>
                      <a:pt x="3658" y="17680"/>
                    </a:lnTo>
                    <a:lnTo>
                      <a:pt x="3802" y="17598"/>
                    </a:lnTo>
                    <a:lnTo>
                      <a:pt x="3925" y="17505"/>
                    </a:lnTo>
                    <a:lnTo>
                      <a:pt x="4038" y="17403"/>
                    </a:lnTo>
                    <a:lnTo>
                      <a:pt x="4151" y="17279"/>
                    </a:lnTo>
                    <a:lnTo>
                      <a:pt x="4243" y="17156"/>
                    </a:lnTo>
                    <a:lnTo>
                      <a:pt x="4325" y="17022"/>
                    </a:lnTo>
                    <a:lnTo>
                      <a:pt x="4397" y="16879"/>
                    </a:lnTo>
                    <a:lnTo>
                      <a:pt x="4449" y="16725"/>
                    </a:lnTo>
                    <a:lnTo>
                      <a:pt x="4490" y="16570"/>
                    </a:lnTo>
                    <a:lnTo>
                      <a:pt x="4510" y="16406"/>
                    </a:lnTo>
                    <a:lnTo>
                      <a:pt x="4521" y="16231"/>
                    </a:lnTo>
                    <a:lnTo>
                      <a:pt x="4521" y="1028"/>
                    </a:lnTo>
                    <a:lnTo>
                      <a:pt x="5753" y="1028"/>
                    </a:lnTo>
                    <a:lnTo>
                      <a:pt x="5753" y="206"/>
                    </a:lnTo>
                    <a:lnTo>
                      <a:pt x="4521" y="206"/>
                    </a:lnTo>
                    <a:lnTo>
                      <a:pt x="4521" y="0"/>
                    </a:lnTo>
                    <a:close/>
                  </a:path>
                </a:pathLst>
              </a:custGeom>
              <a:solidFill>
                <a:srgbClr val="C5E5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1"/>
              <p:cNvSpPr/>
              <p:nvPr/>
            </p:nvSpPr>
            <p:spPr>
              <a:xfrm>
                <a:off x="5189775" y="1869725"/>
                <a:ext cx="143850" cy="446900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7876" extrusionOk="0">
                    <a:moveTo>
                      <a:pt x="1233" y="0"/>
                    </a:moveTo>
                    <a:lnTo>
                      <a:pt x="1233" y="206"/>
                    </a:lnTo>
                    <a:lnTo>
                      <a:pt x="1" y="206"/>
                    </a:lnTo>
                    <a:lnTo>
                      <a:pt x="1" y="1028"/>
                    </a:lnTo>
                    <a:lnTo>
                      <a:pt x="1233" y="1028"/>
                    </a:lnTo>
                    <a:lnTo>
                      <a:pt x="1233" y="16231"/>
                    </a:lnTo>
                    <a:lnTo>
                      <a:pt x="1244" y="16406"/>
                    </a:lnTo>
                    <a:lnTo>
                      <a:pt x="1264" y="16570"/>
                    </a:lnTo>
                    <a:lnTo>
                      <a:pt x="1305" y="16725"/>
                    </a:lnTo>
                    <a:lnTo>
                      <a:pt x="1367" y="16879"/>
                    </a:lnTo>
                    <a:lnTo>
                      <a:pt x="1428" y="17022"/>
                    </a:lnTo>
                    <a:lnTo>
                      <a:pt x="1511" y="17156"/>
                    </a:lnTo>
                    <a:lnTo>
                      <a:pt x="1613" y="17279"/>
                    </a:lnTo>
                    <a:lnTo>
                      <a:pt x="1716" y="17403"/>
                    </a:lnTo>
                    <a:lnTo>
                      <a:pt x="1829" y="17505"/>
                    </a:lnTo>
                    <a:lnTo>
                      <a:pt x="1963" y="17598"/>
                    </a:lnTo>
                    <a:lnTo>
                      <a:pt x="2096" y="17680"/>
                    </a:lnTo>
                    <a:lnTo>
                      <a:pt x="2240" y="17752"/>
                    </a:lnTo>
                    <a:lnTo>
                      <a:pt x="2394" y="17803"/>
                    </a:lnTo>
                    <a:lnTo>
                      <a:pt x="2548" y="17844"/>
                    </a:lnTo>
                    <a:lnTo>
                      <a:pt x="2713" y="17875"/>
                    </a:lnTo>
                    <a:lnTo>
                      <a:pt x="3052" y="17875"/>
                    </a:lnTo>
                    <a:lnTo>
                      <a:pt x="3206" y="17844"/>
                    </a:lnTo>
                    <a:lnTo>
                      <a:pt x="3370" y="17803"/>
                    </a:lnTo>
                    <a:lnTo>
                      <a:pt x="3514" y="17752"/>
                    </a:lnTo>
                    <a:lnTo>
                      <a:pt x="3658" y="17680"/>
                    </a:lnTo>
                    <a:lnTo>
                      <a:pt x="3802" y="17598"/>
                    </a:lnTo>
                    <a:lnTo>
                      <a:pt x="3925" y="17505"/>
                    </a:lnTo>
                    <a:lnTo>
                      <a:pt x="4038" y="17403"/>
                    </a:lnTo>
                    <a:lnTo>
                      <a:pt x="4151" y="17279"/>
                    </a:lnTo>
                    <a:lnTo>
                      <a:pt x="4243" y="17156"/>
                    </a:lnTo>
                    <a:lnTo>
                      <a:pt x="4325" y="17022"/>
                    </a:lnTo>
                    <a:lnTo>
                      <a:pt x="4397" y="16879"/>
                    </a:lnTo>
                    <a:lnTo>
                      <a:pt x="4449" y="16725"/>
                    </a:lnTo>
                    <a:lnTo>
                      <a:pt x="4490" y="16570"/>
                    </a:lnTo>
                    <a:lnTo>
                      <a:pt x="4510" y="16406"/>
                    </a:lnTo>
                    <a:lnTo>
                      <a:pt x="4521" y="16231"/>
                    </a:lnTo>
                    <a:lnTo>
                      <a:pt x="4521" y="1028"/>
                    </a:lnTo>
                    <a:lnTo>
                      <a:pt x="5753" y="1028"/>
                    </a:lnTo>
                    <a:lnTo>
                      <a:pt x="5753" y="206"/>
                    </a:lnTo>
                    <a:lnTo>
                      <a:pt x="4521" y="206"/>
                    </a:lnTo>
                    <a:lnTo>
                      <a:pt x="45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1"/>
              <p:cNvSpPr/>
              <p:nvPr/>
            </p:nvSpPr>
            <p:spPr>
              <a:xfrm>
                <a:off x="5003075" y="1869725"/>
                <a:ext cx="143825" cy="446900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17876" extrusionOk="0">
                    <a:moveTo>
                      <a:pt x="1233" y="0"/>
                    </a:moveTo>
                    <a:lnTo>
                      <a:pt x="1233" y="206"/>
                    </a:lnTo>
                    <a:lnTo>
                      <a:pt x="0" y="206"/>
                    </a:lnTo>
                    <a:lnTo>
                      <a:pt x="0" y="1028"/>
                    </a:lnTo>
                    <a:lnTo>
                      <a:pt x="1233" y="1028"/>
                    </a:lnTo>
                    <a:lnTo>
                      <a:pt x="1233" y="16231"/>
                    </a:lnTo>
                    <a:lnTo>
                      <a:pt x="1243" y="16406"/>
                    </a:lnTo>
                    <a:lnTo>
                      <a:pt x="1274" y="16570"/>
                    </a:lnTo>
                    <a:lnTo>
                      <a:pt x="1305" y="16725"/>
                    </a:lnTo>
                    <a:lnTo>
                      <a:pt x="1366" y="16879"/>
                    </a:lnTo>
                    <a:lnTo>
                      <a:pt x="1438" y="17022"/>
                    </a:lnTo>
                    <a:lnTo>
                      <a:pt x="1521" y="17156"/>
                    </a:lnTo>
                    <a:lnTo>
                      <a:pt x="1613" y="17279"/>
                    </a:lnTo>
                    <a:lnTo>
                      <a:pt x="1716" y="17403"/>
                    </a:lnTo>
                    <a:lnTo>
                      <a:pt x="1839" y="17505"/>
                    </a:lnTo>
                    <a:lnTo>
                      <a:pt x="1962" y="17598"/>
                    </a:lnTo>
                    <a:lnTo>
                      <a:pt x="2096" y="17680"/>
                    </a:lnTo>
                    <a:lnTo>
                      <a:pt x="2240" y="17752"/>
                    </a:lnTo>
                    <a:lnTo>
                      <a:pt x="2394" y="17803"/>
                    </a:lnTo>
                    <a:lnTo>
                      <a:pt x="2548" y="17844"/>
                    </a:lnTo>
                    <a:lnTo>
                      <a:pt x="2712" y="17875"/>
                    </a:lnTo>
                    <a:lnTo>
                      <a:pt x="3051" y="17875"/>
                    </a:lnTo>
                    <a:lnTo>
                      <a:pt x="3216" y="17844"/>
                    </a:lnTo>
                    <a:lnTo>
                      <a:pt x="3370" y="17803"/>
                    </a:lnTo>
                    <a:lnTo>
                      <a:pt x="3524" y="17752"/>
                    </a:lnTo>
                    <a:lnTo>
                      <a:pt x="3668" y="17680"/>
                    </a:lnTo>
                    <a:lnTo>
                      <a:pt x="3801" y="17598"/>
                    </a:lnTo>
                    <a:lnTo>
                      <a:pt x="3924" y="17505"/>
                    </a:lnTo>
                    <a:lnTo>
                      <a:pt x="4037" y="17403"/>
                    </a:lnTo>
                    <a:lnTo>
                      <a:pt x="4150" y="17279"/>
                    </a:lnTo>
                    <a:lnTo>
                      <a:pt x="4243" y="17156"/>
                    </a:lnTo>
                    <a:lnTo>
                      <a:pt x="4325" y="17022"/>
                    </a:lnTo>
                    <a:lnTo>
                      <a:pt x="4397" y="16879"/>
                    </a:lnTo>
                    <a:lnTo>
                      <a:pt x="4448" y="16725"/>
                    </a:lnTo>
                    <a:lnTo>
                      <a:pt x="4489" y="16570"/>
                    </a:lnTo>
                    <a:lnTo>
                      <a:pt x="4520" y="16406"/>
                    </a:lnTo>
                    <a:lnTo>
                      <a:pt x="4520" y="16231"/>
                    </a:lnTo>
                    <a:lnTo>
                      <a:pt x="4520" y="1028"/>
                    </a:lnTo>
                    <a:lnTo>
                      <a:pt x="5753" y="1028"/>
                    </a:lnTo>
                    <a:lnTo>
                      <a:pt x="5753" y="206"/>
                    </a:lnTo>
                    <a:lnTo>
                      <a:pt x="4520" y="206"/>
                    </a:lnTo>
                    <a:lnTo>
                      <a:pt x="45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1"/>
              <p:cNvSpPr/>
              <p:nvPr/>
            </p:nvSpPr>
            <p:spPr>
              <a:xfrm>
                <a:off x="5041600" y="2106000"/>
                <a:ext cx="66800" cy="20547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8219" extrusionOk="0">
                    <a:moveTo>
                      <a:pt x="0" y="0"/>
                    </a:moveTo>
                    <a:lnTo>
                      <a:pt x="0" y="6657"/>
                    </a:lnTo>
                    <a:lnTo>
                      <a:pt x="10" y="6822"/>
                    </a:lnTo>
                    <a:lnTo>
                      <a:pt x="31" y="6976"/>
                    </a:lnTo>
                    <a:lnTo>
                      <a:pt x="62" y="7119"/>
                    </a:lnTo>
                    <a:lnTo>
                      <a:pt x="113" y="7263"/>
                    </a:lnTo>
                    <a:lnTo>
                      <a:pt x="164" y="7407"/>
                    </a:lnTo>
                    <a:lnTo>
                      <a:pt x="226" y="7530"/>
                    </a:lnTo>
                    <a:lnTo>
                      <a:pt x="308" y="7654"/>
                    </a:lnTo>
                    <a:lnTo>
                      <a:pt x="390" y="7767"/>
                    </a:lnTo>
                    <a:lnTo>
                      <a:pt x="493" y="7869"/>
                    </a:lnTo>
                    <a:lnTo>
                      <a:pt x="596" y="7952"/>
                    </a:lnTo>
                    <a:lnTo>
                      <a:pt x="699" y="8034"/>
                    </a:lnTo>
                    <a:lnTo>
                      <a:pt x="822" y="8095"/>
                    </a:lnTo>
                    <a:lnTo>
                      <a:pt x="945" y="8157"/>
                    </a:lnTo>
                    <a:lnTo>
                      <a:pt x="1068" y="8188"/>
                    </a:lnTo>
                    <a:lnTo>
                      <a:pt x="1202" y="8219"/>
                    </a:lnTo>
                    <a:lnTo>
                      <a:pt x="1479" y="8219"/>
                    </a:lnTo>
                    <a:lnTo>
                      <a:pt x="1613" y="8188"/>
                    </a:lnTo>
                    <a:lnTo>
                      <a:pt x="1736" y="8157"/>
                    </a:lnTo>
                    <a:lnTo>
                      <a:pt x="1860" y="8095"/>
                    </a:lnTo>
                    <a:lnTo>
                      <a:pt x="1973" y="8034"/>
                    </a:lnTo>
                    <a:lnTo>
                      <a:pt x="2086" y="7952"/>
                    </a:lnTo>
                    <a:lnTo>
                      <a:pt x="2188" y="7869"/>
                    </a:lnTo>
                    <a:lnTo>
                      <a:pt x="2281" y="7767"/>
                    </a:lnTo>
                    <a:lnTo>
                      <a:pt x="2373" y="7654"/>
                    </a:lnTo>
                    <a:lnTo>
                      <a:pt x="2445" y="7530"/>
                    </a:lnTo>
                    <a:lnTo>
                      <a:pt x="2517" y="7407"/>
                    </a:lnTo>
                    <a:lnTo>
                      <a:pt x="2568" y="7263"/>
                    </a:lnTo>
                    <a:lnTo>
                      <a:pt x="2609" y="7119"/>
                    </a:lnTo>
                    <a:lnTo>
                      <a:pt x="2651" y="6976"/>
                    </a:lnTo>
                    <a:lnTo>
                      <a:pt x="2671" y="6822"/>
                    </a:lnTo>
                    <a:lnTo>
                      <a:pt x="2671" y="6657"/>
                    </a:lnTo>
                    <a:lnTo>
                      <a:pt x="26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1"/>
              <p:cNvSpPr/>
              <p:nvPr/>
            </p:nvSpPr>
            <p:spPr>
              <a:xfrm>
                <a:off x="5228300" y="2106000"/>
                <a:ext cx="66800" cy="20547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8219" extrusionOk="0">
                    <a:moveTo>
                      <a:pt x="0" y="0"/>
                    </a:moveTo>
                    <a:lnTo>
                      <a:pt x="0" y="6657"/>
                    </a:lnTo>
                    <a:lnTo>
                      <a:pt x="11" y="6822"/>
                    </a:lnTo>
                    <a:lnTo>
                      <a:pt x="31" y="6976"/>
                    </a:lnTo>
                    <a:lnTo>
                      <a:pt x="62" y="7119"/>
                    </a:lnTo>
                    <a:lnTo>
                      <a:pt x="103" y="7263"/>
                    </a:lnTo>
                    <a:lnTo>
                      <a:pt x="165" y="7407"/>
                    </a:lnTo>
                    <a:lnTo>
                      <a:pt x="226" y="7530"/>
                    </a:lnTo>
                    <a:lnTo>
                      <a:pt x="309" y="7654"/>
                    </a:lnTo>
                    <a:lnTo>
                      <a:pt x="391" y="7767"/>
                    </a:lnTo>
                    <a:lnTo>
                      <a:pt x="483" y="7869"/>
                    </a:lnTo>
                    <a:lnTo>
                      <a:pt x="586" y="7952"/>
                    </a:lnTo>
                    <a:lnTo>
                      <a:pt x="699" y="8034"/>
                    </a:lnTo>
                    <a:lnTo>
                      <a:pt x="822" y="8095"/>
                    </a:lnTo>
                    <a:lnTo>
                      <a:pt x="935" y="8157"/>
                    </a:lnTo>
                    <a:lnTo>
                      <a:pt x="1069" y="8188"/>
                    </a:lnTo>
                    <a:lnTo>
                      <a:pt x="1202" y="8219"/>
                    </a:lnTo>
                    <a:lnTo>
                      <a:pt x="1470" y="8219"/>
                    </a:lnTo>
                    <a:lnTo>
                      <a:pt x="1603" y="8188"/>
                    </a:lnTo>
                    <a:lnTo>
                      <a:pt x="1737" y="8157"/>
                    </a:lnTo>
                    <a:lnTo>
                      <a:pt x="1860" y="8095"/>
                    </a:lnTo>
                    <a:lnTo>
                      <a:pt x="1973" y="8034"/>
                    </a:lnTo>
                    <a:lnTo>
                      <a:pt x="2086" y="7952"/>
                    </a:lnTo>
                    <a:lnTo>
                      <a:pt x="2189" y="7869"/>
                    </a:lnTo>
                    <a:lnTo>
                      <a:pt x="2281" y="7767"/>
                    </a:lnTo>
                    <a:lnTo>
                      <a:pt x="2363" y="7654"/>
                    </a:lnTo>
                    <a:lnTo>
                      <a:pt x="2445" y="7530"/>
                    </a:lnTo>
                    <a:lnTo>
                      <a:pt x="2507" y="7407"/>
                    </a:lnTo>
                    <a:lnTo>
                      <a:pt x="2569" y="7263"/>
                    </a:lnTo>
                    <a:lnTo>
                      <a:pt x="2610" y="7119"/>
                    </a:lnTo>
                    <a:lnTo>
                      <a:pt x="2651" y="6976"/>
                    </a:lnTo>
                    <a:lnTo>
                      <a:pt x="2671" y="6822"/>
                    </a:lnTo>
                    <a:lnTo>
                      <a:pt x="2671" y="6657"/>
                    </a:lnTo>
                    <a:lnTo>
                      <a:pt x="26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1"/>
              <p:cNvSpPr/>
              <p:nvPr/>
            </p:nvSpPr>
            <p:spPr>
              <a:xfrm>
                <a:off x="5376475" y="1869725"/>
                <a:ext cx="143850" cy="446900"/>
              </a:xfrm>
              <a:custGeom>
                <a:avLst/>
                <a:gdLst/>
                <a:ahLst/>
                <a:cxnLst/>
                <a:rect l="l" t="t" r="r" b="b"/>
                <a:pathLst>
                  <a:path w="5754" h="17876" extrusionOk="0">
                    <a:moveTo>
                      <a:pt x="1234" y="0"/>
                    </a:moveTo>
                    <a:lnTo>
                      <a:pt x="1234" y="206"/>
                    </a:lnTo>
                    <a:lnTo>
                      <a:pt x="1" y="206"/>
                    </a:lnTo>
                    <a:lnTo>
                      <a:pt x="1" y="1028"/>
                    </a:lnTo>
                    <a:lnTo>
                      <a:pt x="1234" y="1028"/>
                    </a:lnTo>
                    <a:lnTo>
                      <a:pt x="1234" y="16231"/>
                    </a:lnTo>
                    <a:lnTo>
                      <a:pt x="1244" y="16406"/>
                    </a:lnTo>
                    <a:lnTo>
                      <a:pt x="1264" y="16570"/>
                    </a:lnTo>
                    <a:lnTo>
                      <a:pt x="1306" y="16725"/>
                    </a:lnTo>
                    <a:lnTo>
                      <a:pt x="1367" y="16879"/>
                    </a:lnTo>
                    <a:lnTo>
                      <a:pt x="1429" y="17022"/>
                    </a:lnTo>
                    <a:lnTo>
                      <a:pt x="1511" y="17156"/>
                    </a:lnTo>
                    <a:lnTo>
                      <a:pt x="1603" y="17279"/>
                    </a:lnTo>
                    <a:lnTo>
                      <a:pt x="1716" y="17403"/>
                    </a:lnTo>
                    <a:lnTo>
                      <a:pt x="1829" y="17505"/>
                    </a:lnTo>
                    <a:lnTo>
                      <a:pt x="1953" y="17598"/>
                    </a:lnTo>
                    <a:lnTo>
                      <a:pt x="2097" y="17680"/>
                    </a:lnTo>
                    <a:lnTo>
                      <a:pt x="2240" y="17752"/>
                    </a:lnTo>
                    <a:lnTo>
                      <a:pt x="2384" y="17803"/>
                    </a:lnTo>
                    <a:lnTo>
                      <a:pt x="2549" y="17844"/>
                    </a:lnTo>
                    <a:lnTo>
                      <a:pt x="2713" y="17875"/>
                    </a:lnTo>
                    <a:lnTo>
                      <a:pt x="3042" y="17875"/>
                    </a:lnTo>
                    <a:lnTo>
                      <a:pt x="3206" y="17844"/>
                    </a:lnTo>
                    <a:lnTo>
                      <a:pt x="3370" y="17803"/>
                    </a:lnTo>
                    <a:lnTo>
                      <a:pt x="3514" y="17752"/>
                    </a:lnTo>
                    <a:lnTo>
                      <a:pt x="3658" y="17680"/>
                    </a:lnTo>
                    <a:lnTo>
                      <a:pt x="3792" y="17598"/>
                    </a:lnTo>
                    <a:lnTo>
                      <a:pt x="3925" y="17505"/>
                    </a:lnTo>
                    <a:lnTo>
                      <a:pt x="4038" y="17403"/>
                    </a:lnTo>
                    <a:lnTo>
                      <a:pt x="4141" y="17279"/>
                    </a:lnTo>
                    <a:lnTo>
                      <a:pt x="4244" y="17156"/>
                    </a:lnTo>
                    <a:lnTo>
                      <a:pt x="4326" y="17022"/>
                    </a:lnTo>
                    <a:lnTo>
                      <a:pt x="4387" y="16879"/>
                    </a:lnTo>
                    <a:lnTo>
                      <a:pt x="4449" y="16725"/>
                    </a:lnTo>
                    <a:lnTo>
                      <a:pt x="4490" y="16570"/>
                    </a:lnTo>
                    <a:lnTo>
                      <a:pt x="4511" y="16406"/>
                    </a:lnTo>
                    <a:lnTo>
                      <a:pt x="4521" y="16231"/>
                    </a:lnTo>
                    <a:lnTo>
                      <a:pt x="4521" y="1028"/>
                    </a:lnTo>
                    <a:lnTo>
                      <a:pt x="5754" y="1028"/>
                    </a:lnTo>
                    <a:lnTo>
                      <a:pt x="5754" y="206"/>
                    </a:lnTo>
                    <a:lnTo>
                      <a:pt x="4521" y="206"/>
                    </a:lnTo>
                    <a:lnTo>
                      <a:pt x="45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1"/>
              <p:cNvSpPr/>
              <p:nvPr/>
            </p:nvSpPr>
            <p:spPr>
              <a:xfrm>
                <a:off x="5415000" y="2106000"/>
                <a:ext cx="66800" cy="20547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8219" extrusionOk="0">
                    <a:moveTo>
                      <a:pt x="1" y="0"/>
                    </a:moveTo>
                    <a:lnTo>
                      <a:pt x="1" y="6657"/>
                    </a:lnTo>
                    <a:lnTo>
                      <a:pt x="11" y="6822"/>
                    </a:lnTo>
                    <a:lnTo>
                      <a:pt x="32" y="6976"/>
                    </a:lnTo>
                    <a:lnTo>
                      <a:pt x="62" y="7119"/>
                    </a:lnTo>
                    <a:lnTo>
                      <a:pt x="104" y="7263"/>
                    </a:lnTo>
                    <a:lnTo>
                      <a:pt x="165" y="7407"/>
                    </a:lnTo>
                    <a:lnTo>
                      <a:pt x="227" y="7530"/>
                    </a:lnTo>
                    <a:lnTo>
                      <a:pt x="309" y="7654"/>
                    </a:lnTo>
                    <a:lnTo>
                      <a:pt x="391" y="7767"/>
                    </a:lnTo>
                    <a:lnTo>
                      <a:pt x="484" y="7869"/>
                    </a:lnTo>
                    <a:lnTo>
                      <a:pt x="586" y="7952"/>
                    </a:lnTo>
                    <a:lnTo>
                      <a:pt x="699" y="8034"/>
                    </a:lnTo>
                    <a:lnTo>
                      <a:pt x="812" y="8095"/>
                    </a:lnTo>
                    <a:lnTo>
                      <a:pt x="936" y="8157"/>
                    </a:lnTo>
                    <a:lnTo>
                      <a:pt x="1069" y="8188"/>
                    </a:lnTo>
                    <a:lnTo>
                      <a:pt x="1203" y="8219"/>
                    </a:lnTo>
                    <a:lnTo>
                      <a:pt x="1470" y="8219"/>
                    </a:lnTo>
                    <a:lnTo>
                      <a:pt x="1603" y="8188"/>
                    </a:lnTo>
                    <a:lnTo>
                      <a:pt x="1737" y="8157"/>
                    </a:lnTo>
                    <a:lnTo>
                      <a:pt x="1860" y="8095"/>
                    </a:lnTo>
                    <a:lnTo>
                      <a:pt x="1973" y="8034"/>
                    </a:lnTo>
                    <a:lnTo>
                      <a:pt x="2086" y="7952"/>
                    </a:lnTo>
                    <a:lnTo>
                      <a:pt x="2189" y="7869"/>
                    </a:lnTo>
                    <a:lnTo>
                      <a:pt x="2281" y="7767"/>
                    </a:lnTo>
                    <a:lnTo>
                      <a:pt x="2364" y="7654"/>
                    </a:lnTo>
                    <a:lnTo>
                      <a:pt x="2446" y="7530"/>
                    </a:lnTo>
                    <a:lnTo>
                      <a:pt x="2507" y="7407"/>
                    </a:lnTo>
                    <a:lnTo>
                      <a:pt x="2569" y="7263"/>
                    </a:lnTo>
                    <a:lnTo>
                      <a:pt x="2610" y="7119"/>
                    </a:lnTo>
                    <a:lnTo>
                      <a:pt x="2641" y="6976"/>
                    </a:lnTo>
                    <a:lnTo>
                      <a:pt x="2662" y="6822"/>
                    </a:lnTo>
                    <a:lnTo>
                      <a:pt x="2672" y="6657"/>
                    </a:lnTo>
                    <a:lnTo>
                      <a:pt x="26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1"/>
              <p:cNvSpPr/>
              <p:nvPr/>
            </p:nvSpPr>
            <p:spPr>
              <a:xfrm>
                <a:off x="4912400" y="1998125"/>
                <a:ext cx="30850" cy="4109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6438" extrusionOk="0">
                    <a:moveTo>
                      <a:pt x="1" y="1"/>
                    </a:moveTo>
                    <a:lnTo>
                      <a:pt x="1" y="16437"/>
                    </a:lnTo>
                    <a:lnTo>
                      <a:pt x="1234" y="16437"/>
                    </a:lnTo>
                    <a:lnTo>
                      <a:pt x="1234" y="1"/>
                    </a:lnTo>
                    <a:close/>
                  </a:path>
                </a:pathLst>
              </a:custGeom>
              <a:solidFill>
                <a:srgbClr val="2F4D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1"/>
              <p:cNvSpPr/>
              <p:nvPr/>
            </p:nvSpPr>
            <p:spPr>
              <a:xfrm>
                <a:off x="5580150" y="1998125"/>
                <a:ext cx="30850" cy="4109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6438" extrusionOk="0">
                    <a:moveTo>
                      <a:pt x="0" y="1"/>
                    </a:moveTo>
                    <a:lnTo>
                      <a:pt x="0" y="16437"/>
                    </a:lnTo>
                    <a:lnTo>
                      <a:pt x="1233" y="16437"/>
                    </a:lnTo>
                    <a:lnTo>
                      <a:pt x="1233" y="1"/>
                    </a:lnTo>
                    <a:close/>
                  </a:path>
                </a:pathLst>
              </a:custGeom>
              <a:solidFill>
                <a:srgbClr val="2F4D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1"/>
              <p:cNvSpPr/>
              <p:nvPr/>
            </p:nvSpPr>
            <p:spPr>
              <a:xfrm>
                <a:off x="4855900" y="1957050"/>
                <a:ext cx="811600" cy="61650"/>
              </a:xfrm>
              <a:custGeom>
                <a:avLst/>
                <a:gdLst/>
                <a:ahLst/>
                <a:cxnLst/>
                <a:rect l="l" t="t" r="r" b="b"/>
                <a:pathLst>
                  <a:path w="32464" h="2466" extrusionOk="0">
                    <a:moveTo>
                      <a:pt x="1" y="0"/>
                    </a:moveTo>
                    <a:lnTo>
                      <a:pt x="1" y="2466"/>
                    </a:lnTo>
                    <a:lnTo>
                      <a:pt x="32463" y="2466"/>
                    </a:lnTo>
                    <a:lnTo>
                      <a:pt x="32463" y="0"/>
                    </a:lnTo>
                    <a:close/>
                  </a:path>
                </a:pathLst>
              </a:custGeom>
              <a:solidFill>
                <a:srgbClr val="7274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1"/>
              <p:cNvSpPr/>
              <p:nvPr/>
            </p:nvSpPr>
            <p:spPr>
              <a:xfrm>
                <a:off x="4814825" y="2381300"/>
                <a:ext cx="894000" cy="38550"/>
              </a:xfrm>
              <a:custGeom>
                <a:avLst/>
                <a:gdLst/>
                <a:ahLst/>
                <a:cxnLst/>
                <a:rect l="l" t="t" r="r" b="b"/>
                <a:pathLst>
                  <a:path w="35760" h="1542" extrusionOk="0">
                    <a:moveTo>
                      <a:pt x="0" y="1"/>
                    </a:moveTo>
                    <a:lnTo>
                      <a:pt x="0" y="1542"/>
                    </a:lnTo>
                    <a:lnTo>
                      <a:pt x="35760" y="1542"/>
                    </a:lnTo>
                    <a:lnTo>
                      <a:pt x="35760" y="1"/>
                    </a:lnTo>
                    <a:close/>
                  </a:path>
                </a:pathLst>
              </a:custGeom>
              <a:solidFill>
                <a:srgbClr val="4345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7" name="Google Shape;1367;p31"/>
          <p:cNvGrpSpPr/>
          <p:nvPr/>
        </p:nvGrpSpPr>
        <p:grpSpPr>
          <a:xfrm>
            <a:off x="3486200" y="3180150"/>
            <a:ext cx="2171700" cy="1551925"/>
            <a:chOff x="3486150" y="3180150"/>
            <a:chExt cx="2171700" cy="1551925"/>
          </a:xfrm>
        </p:grpSpPr>
        <p:sp>
          <p:nvSpPr>
            <p:cNvPr id="1368" name="Google Shape;1368;p31"/>
            <p:cNvSpPr txBox="1"/>
            <p:nvPr/>
          </p:nvSpPr>
          <p:spPr>
            <a:xfrm>
              <a:off x="3829050" y="387986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69" name="Google Shape;1369;p31"/>
            <p:cNvSpPr txBox="1"/>
            <p:nvPr/>
          </p:nvSpPr>
          <p:spPr>
            <a:xfrm>
              <a:off x="3486150" y="422147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3971600" y="3180150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371" name="Google Shape;1371;p31"/>
          <p:cNvCxnSpPr>
            <a:stCxn id="1370" idx="2"/>
            <a:endCxn id="1368" idx="0"/>
          </p:cNvCxnSpPr>
          <p:nvPr/>
        </p:nvCxnSpPr>
        <p:spPr>
          <a:xfrm>
            <a:off x="4572100" y="3551550"/>
            <a:ext cx="0" cy="32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372" name="Google Shape;1372;p31"/>
          <p:cNvGrpSpPr/>
          <p:nvPr/>
        </p:nvGrpSpPr>
        <p:grpSpPr>
          <a:xfrm>
            <a:off x="1149180" y="2403863"/>
            <a:ext cx="1092446" cy="700668"/>
            <a:chOff x="1149180" y="2403863"/>
            <a:chExt cx="1092446" cy="700668"/>
          </a:xfrm>
        </p:grpSpPr>
        <p:grpSp>
          <p:nvGrpSpPr>
            <p:cNvPr id="1373" name="Google Shape;1373;p31"/>
            <p:cNvGrpSpPr/>
            <p:nvPr/>
          </p:nvGrpSpPr>
          <p:grpSpPr>
            <a:xfrm>
              <a:off x="1149180" y="2403863"/>
              <a:ext cx="155896" cy="304743"/>
              <a:chOff x="1466050" y="3840800"/>
              <a:chExt cx="80725" cy="157800"/>
            </a:xfrm>
          </p:grpSpPr>
          <p:sp>
            <p:nvSpPr>
              <p:cNvPr id="1374" name="Google Shape;1374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6" name="Google Shape;1376;p31"/>
            <p:cNvGrpSpPr/>
            <p:nvPr/>
          </p:nvGrpSpPr>
          <p:grpSpPr>
            <a:xfrm>
              <a:off x="1383316" y="2403863"/>
              <a:ext cx="155896" cy="304743"/>
              <a:chOff x="1466050" y="3840800"/>
              <a:chExt cx="80725" cy="157800"/>
            </a:xfrm>
          </p:grpSpPr>
          <p:sp>
            <p:nvSpPr>
              <p:cNvPr id="1377" name="Google Shape;1377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9" name="Google Shape;1379;p31"/>
            <p:cNvGrpSpPr/>
            <p:nvPr/>
          </p:nvGrpSpPr>
          <p:grpSpPr>
            <a:xfrm>
              <a:off x="1617452" y="2403863"/>
              <a:ext cx="155896" cy="304743"/>
              <a:chOff x="1466050" y="3840800"/>
              <a:chExt cx="80725" cy="157800"/>
            </a:xfrm>
          </p:grpSpPr>
          <p:sp>
            <p:nvSpPr>
              <p:cNvPr id="1380" name="Google Shape;1380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2" name="Google Shape;1382;p31"/>
            <p:cNvGrpSpPr/>
            <p:nvPr/>
          </p:nvGrpSpPr>
          <p:grpSpPr>
            <a:xfrm>
              <a:off x="1851588" y="2403863"/>
              <a:ext cx="155896" cy="304743"/>
              <a:chOff x="1466050" y="3840800"/>
              <a:chExt cx="80725" cy="157800"/>
            </a:xfrm>
          </p:grpSpPr>
          <p:sp>
            <p:nvSpPr>
              <p:cNvPr id="1383" name="Google Shape;1383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5" name="Google Shape;1385;p31"/>
            <p:cNvGrpSpPr/>
            <p:nvPr/>
          </p:nvGrpSpPr>
          <p:grpSpPr>
            <a:xfrm>
              <a:off x="2085724" y="2403863"/>
              <a:ext cx="155896" cy="304743"/>
              <a:chOff x="1466050" y="3840800"/>
              <a:chExt cx="80725" cy="157800"/>
            </a:xfrm>
          </p:grpSpPr>
          <p:sp>
            <p:nvSpPr>
              <p:cNvPr id="1386" name="Google Shape;1386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8" name="Google Shape;1388;p31"/>
            <p:cNvGrpSpPr/>
            <p:nvPr/>
          </p:nvGrpSpPr>
          <p:grpSpPr>
            <a:xfrm>
              <a:off x="1149185" y="2799788"/>
              <a:ext cx="155896" cy="304743"/>
              <a:chOff x="1466050" y="3840800"/>
              <a:chExt cx="80725" cy="157800"/>
            </a:xfrm>
          </p:grpSpPr>
          <p:sp>
            <p:nvSpPr>
              <p:cNvPr id="1389" name="Google Shape;1389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1" name="Google Shape;1391;p31"/>
            <p:cNvGrpSpPr/>
            <p:nvPr/>
          </p:nvGrpSpPr>
          <p:grpSpPr>
            <a:xfrm>
              <a:off x="1383321" y="2799788"/>
              <a:ext cx="155896" cy="304743"/>
              <a:chOff x="1466050" y="3840800"/>
              <a:chExt cx="80725" cy="157800"/>
            </a:xfrm>
          </p:grpSpPr>
          <p:sp>
            <p:nvSpPr>
              <p:cNvPr id="1392" name="Google Shape;1392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4" name="Google Shape;1394;p31"/>
            <p:cNvGrpSpPr/>
            <p:nvPr/>
          </p:nvGrpSpPr>
          <p:grpSpPr>
            <a:xfrm>
              <a:off x="1617457" y="2799788"/>
              <a:ext cx="155896" cy="304743"/>
              <a:chOff x="1466050" y="3840800"/>
              <a:chExt cx="80725" cy="157800"/>
            </a:xfrm>
          </p:grpSpPr>
          <p:sp>
            <p:nvSpPr>
              <p:cNvPr id="1395" name="Google Shape;1395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7" name="Google Shape;1397;p31"/>
            <p:cNvGrpSpPr/>
            <p:nvPr/>
          </p:nvGrpSpPr>
          <p:grpSpPr>
            <a:xfrm>
              <a:off x="1851593" y="2799788"/>
              <a:ext cx="155896" cy="304743"/>
              <a:chOff x="1466050" y="3840800"/>
              <a:chExt cx="80725" cy="157800"/>
            </a:xfrm>
          </p:grpSpPr>
          <p:sp>
            <p:nvSpPr>
              <p:cNvPr id="1398" name="Google Shape;1398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0" name="Google Shape;1400;p31"/>
            <p:cNvGrpSpPr/>
            <p:nvPr/>
          </p:nvGrpSpPr>
          <p:grpSpPr>
            <a:xfrm>
              <a:off x="2085730" y="2799788"/>
              <a:ext cx="155896" cy="304743"/>
              <a:chOff x="1466050" y="3840800"/>
              <a:chExt cx="80725" cy="157800"/>
            </a:xfrm>
          </p:grpSpPr>
          <p:sp>
            <p:nvSpPr>
              <p:cNvPr id="1401" name="Google Shape;1401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3" name="Google Shape;1403;p31"/>
          <p:cNvGrpSpPr/>
          <p:nvPr/>
        </p:nvGrpSpPr>
        <p:grpSpPr>
          <a:xfrm>
            <a:off x="609650" y="3180150"/>
            <a:ext cx="2171700" cy="1551925"/>
            <a:chOff x="609600" y="3180150"/>
            <a:chExt cx="2171700" cy="1551925"/>
          </a:xfrm>
        </p:grpSpPr>
        <p:sp>
          <p:nvSpPr>
            <p:cNvPr id="1404" name="Google Shape;1404;p31"/>
            <p:cNvSpPr txBox="1"/>
            <p:nvPr/>
          </p:nvSpPr>
          <p:spPr>
            <a:xfrm>
              <a:off x="952500" y="387986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05" name="Google Shape;1405;p31"/>
            <p:cNvSpPr txBox="1"/>
            <p:nvPr/>
          </p:nvSpPr>
          <p:spPr>
            <a:xfrm>
              <a:off x="609600" y="422147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6" name="Google Shape;1406;p31"/>
            <p:cNvSpPr/>
            <p:nvPr/>
          </p:nvSpPr>
          <p:spPr>
            <a:xfrm>
              <a:off x="1095000" y="3180150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407" name="Google Shape;1407;p31"/>
          <p:cNvCxnSpPr>
            <a:stCxn id="1406" idx="2"/>
          </p:cNvCxnSpPr>
          <p:nvPr/>
        </p:nvCxnSpPr>
        <p:spPr>
          <a:xfrm>
            <a:off x="1695500" y="3551550"/>
            <a:ext cx="0" cy="32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408" name="Google Shape;1408;p31"/>
          <p:cNvGrpSpPr/>
          <p:nvPr/>
        </p:nvGrpSpPr>
        <p:grpSpPr>
          <a:xfrm>
            <a:off x="6902380" y="2403863"/>
            <a:ext cx="1092446" cy="700668"/>
            <a:chOff x="6902380" y="2403863"/>
            <a:chExt cx="1092446" cy="700668"/>
          </a:xfrm>
        </p:grpSpPr>
        <p:grpSp>
          <p:nvGrpSpPr>
            <p:cNvPr id="1409" name="Google Shape;1409;p31"/>
            <p:cNvGrpSpPr/>
            <p:nvPr/>
          </p:nvGrpSpPr>
          <p:grpSpPr>
            <a:xfrm>
              <a:off x="6902380" y="2403863"/>
              <a:ext cx="155896" cy="304743"/>
              <a:chOff x="1466050" y="3840800"/>
              <a:chExt cx="80725" cy="157800"/>
            </a:xfrm>
          </p:grpSpPr>
          <p:sp>
            <p:nvSpPr>
              <p:cNvPr id="1410" name="Google Shape;1410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2" name="Google Shape;1412;p31"/>
            <p:cNvGrpSpPr/>
            <p:nvPr/>
          </p:nvGrpSpPr>
          <p:grpSpPr>
            <a:xfrm>
              <a:off x="7136516" y="2403863"/>
              <a:ext cx="155896" cy="304743"/>
              <a:chOff x="1466050" y="3840800"/>
              <a:chExt cx="80725" cy="157800"/>
            </a:xfrm>
          </p:grpSpPr>
          <p:sp>
            <p:nvSpPr>
              <p:cNvPr id="1413" name="Google Shape;1413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5" name="Google Shape;1415;p31"/>
            <p:cNvGrpSpPr/>
            <p:nvPr/>
          </p:nvGrpSpPr>
          <p:grpSpPr>
            <a:xfrm>
              <a:off x="7370652" y="2403863"/>
              <a:ext cx="155896" cy="304743"/>
              <a:chOff x="1466050" y="3840800"/>
              <a:chExt cx="80725" cy="157800"/>
            </a:xfrm>
          </p:grpSpPr>
          <p:sp>
            <p:nvSpPr>
              <p:cNvPr id="1416" name="Google Shape;1416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8" name="Google Shape;1418;p31"/>
            <p:cNvGrpSpPr/>
            <p:nvPr/>
          </p:nvGrpSpPr>
          <p:grpSpPr>
            <a:xfrm>
              <a:off x="7604788" y="2403863"/>
              <a:ext cx="155896" cy="304743"/>
              <a:chOff x="1466050" y="3840800"/>
              <a:chExt cx="80725" cy="157800"/>
            </a:xfrm>
          </p:grpSpPr>
          <p:sp>
            <p:nvSpPr>
              <p:cNvPr id="1419" name="Google Shape;1419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1" name="Google Shape;1421;p31"/>
            <p:cNvGrpSpPr/>
            <p:nvPr/>
          </p:nvGrpSpPr>
          <p:grpSpPr>
            <a:xfrm>
              <a:off x="7838924" y="2403863"/>
              <a:ext cx="155896" cy="304743"/>
              <a:chOff x="1466050" y="3840800"/>
              <a:chExt cx="80725" cy="157800"/>
            </a:xfrm>
          </p:grpSpPr>
          <p:sp>
            <p:nvSpPr>
              <p:cNvPr id="1422" name="Google Shape;1422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4" name="Google Shape;1424;p31"/>
            <p:cNvGrpSpPr/>
            <p:nvPr/>
          </p:nvGrpSpPr>
          <p:grpSpPr>
            <a:xfrm>
              <a:off x="6902385" y="2799788"/>
              <a:ext cx="155896" cy="304743"/>
              <a:chOff x="1466050" y="3840800"/>
              <a:chExt cx="80725" cy="157800"/>
            </a:xfrm>
          </p:grpSpPr>
          <p:sp>
            <p:nvSpPr>
              <p:cNvPr id="1425" name="Google Shape;1425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7" name="Google Shape;1427;p31"/>
            <p:cNvGrpSpPr/>
            <p:nvPr/>
          </p:nvGrpSpPr>
          <p:grpSpPr>
            <a:xfrm>
              <a:off x="7136521" y="2799788"/>
              <a:ext cx="155896" cy="304743"/>
              <a:chOff x="1466050" y="3840800"/>
              <a:chExt cx="80725" cy="157800"/>
            </a:xfrm>
          </p:grpSpPr>
          <p:sp>
            <p:nvSpPr>
              <p:cNvPr id="1428" name="Google Shape;1428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0" name="Google Shape;1430;p31"/>
            <p:cNvGrpSpPr/>
            <p:nvPr/>
          </p:nvGrpSpPr>
          <p:grpSpPr>
            <a:xfrm>
              <a:off x="7370657" y="2799788"/>
              <a:ext cx="155896" cy="304743"/>
              <a:chOff x="1466050" y="3840800"/>
              <a:chExt cx="80725" cy="157800"/>
            </a:xfrm>
          </p:grpSpPr>
          <p:sp>
            <p:nvSpPr>
              <p:cNvPr id="1431" name="Google Shape;1431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31"/>
            <p:cNvGrpSpPr/>
            <p:nvPr/>
          </p:nvGrpSpPr>
          <p:grpSpPr>
            <a:xfrm>
              <a:off x="7604793" y="2799788"/>
              <a:ext cx="155896" cy="304743"/>
              <a:chOff x="1466050" y="3840800"/>
              <a:chExt cx="80725" cy="157800"/>
            </a:xfrm>
          </p:grpSpPr>
          <p:sp>
            <p:nvSpPr>
              <p:cNvPr id="1434" name="Google Shape;1434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6" name="Google Shape;1436;p31"/>
            <p:cNvGrpSpPr/>
            <p:nvPr/>
          </p:nvGrpSpPr>
          <p:grpSpPr>
            <a:xfrm>
              <a:off x="7838930" y="2799788"/>
              <a:ext cx="155896" cy="304743"/>
              <a:chOff x="1466050" y="3840800"/>
              <a:chExt cx="80725" cy="157800"/>
            </a:xfrm>
          </p:grpSpPr>
          <p:sp>
            <p:nvSpPr>
              <p:cNvPr id="1437" name="Google Shape;1437;p31"/>
              <p:cNvSpPr/>
              <p:nvPr/>
            </p:nvSpPr>
            <p:spPr>
              <a:xfrm>
                <a:off x="1466050" y="3903225"/>
                <a:ext cx="80725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15" extrusionOk="0">
                    <a:moveTo>
                      <a:pt x="1609" y="0"/>
                    </a:moveTo>
                    <a:lnTo>
                      <a:pt x="1453" y="11"/>
                    </a:lnTo>
                    <a:lnTo>
                      <a:pt x="1286" y="32"/>
                    </a:lnTo>
                    <a:lnTo>
                      <a:pt x="1129" y="74"/>
                    </a:lnTo>
                    <a:lnTo>
                      <a:pt x="983" y="126"/>
                    </a:lnTo>
                    <a:lnTo>
                      <a:pt x="847" y="199"/>
                    </a:lnTo>
                    <a:lnTo>
                      <a:pt x="711" y="283"/>
                    </a:lnTo>
                    <a:lnTo>
                      <a:pt x="585" y="377"/>
                    </a:lnTo>
                    <a:lnTo>
                      <a:pt x="471" y="481"/>
                    </a:lnTo>
                    <a:lnTo>
                      <a:pt x="366" y="596"/>
                    </a:lnTo>
                    <a:lnTo>
                      <a:pt x="272" y="721"/>
                    </a:lnTo>
                    <a:lnTo>
                      <a:pt x="188" y="847"/>
                    </a:lnTo>
                    <a:lnTo>
                      <a:pt x="126" y="993"/>
                    </a:lnTo>
                    <a:lnTo>
                      <a:pt x="74" y="1139"/>
                    </a:lnTo>
                    <a:lnTo>
                      <a:pt x="32" y="1296"/>
                    </a:lnTo>
                    <a:lnTo>
                      <a:pt x="0" y="1453"/>
                    </a:lnTo>
                    <a:lnTo>
                      <a:pt x="0" y="1620"/>
                    </a:lnTo>
                    <a:lnTo>
                      <a:pt x="0" y="3814"/>
                    </a:lnTo>
                    <a:lnTo>
                      <a:pt x="3229" y="3814"/>
                    </a:lnTo>
                    <a:lnTo>
                      <a:pt x="3229" y="1620"/>
                    </a:lnTo>
                    <a:lnTo>
                      <a:pt x="3218" y="1453"/>
                    </a:lnTo>
                    <a:lnTo>
                      <a:pt x="3198" y="1296"/>
                    </a:lnTo>
                    <a:lnTo>
                      <a:pt x="3156" y="1139"/>
                    </a:lnTo>
                    <a:lnTo>
                      <a:pt x="3104" y="993"/>
                    </a:lnTo>
                    <a:lnTo>
                      <a:pt x="3041" y="847"/>
                    </a:lnTo>
                    <a:lnTo>
                      <a:pt x="2957" y="721"/>
                    </a:lnTo>
                    <a:lnTo>
                      <a:pt x="2863" y="596"/>
                    </a:lnTo>
                    <a:lnTo>
                      <a:pt x="2759" y="481"/>
                    </a:lnTo>
                    <a:lnTo>
                      <a:pt x="2644" y="377"/>
                    </a:lnTo>
                    <a:lnTo>
                      <a:pt x="2518" y="283"/>
                    </a:lnTo>
                    <a:lnTo>
                      <a:pt x="2383" y="199"/>
                    </a:lnTo>
                    <a:lnTo>
                      <a:pt x="2247" y="126"/>
                    </a:lnTo>
                    <a:lnTo>
                      <a:pt x="2100" y="74"/>
                    </a:lnTo>
                    <a:lnTo>
                      <a:pt x="1944" y="32"/>
                    </a:lnTo>
                    <a:lnTo>
                      <a:pt x="1777" y="11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1"/>
              <p:cNvSpPr/>
              <p:nvPr/>
            </p:nvSpPr>
            <p:spPr>
              <a:xfrm>
                <a:off x="1480150" y="3840800"/>
                <a:ext cx="525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2111" extrusionOk="0">
                    <a:moveTo>
                      <a:pt x="941" y="0"/>
                    </a:moveTo>
                    <a:lnTo>
                      <a:pt x="836" y="21"/>
                    </a:lnTo>
                    <a:lnTo>
                      <a:pt x="732" y="42"/>
                    </a:lnTo>
                    <a:lnTo>
                      <a:pt x="638" y="84"/>
                    </a:lnTo>
                    <a:lnTo>
                      <a:pt x="544" y="126"/>
                    </a:lnTo>
                    <a:lnTo>
                      <a:pt x="460" y="178"/>
                    </a:lnTo>
                    <a:lnTo>
                      <a:pt x="377" y="241"/>
                    </a:lnTo>
                    <a:lnTo>
                      <a:pt x="304" y="303"/>
                    </a:lnTo>
                    <a:lnTo>
                      <a:pt x="241" y="376"/>
                    </a:lnTo>
                    <a:lnTo>
                      <a:pt x="178" y="460"/>
                    </a:lnTo>
                    <a:lnTo>
                      <a:pt x="126" y="554"/>
                    </a:lnTo>
                    <a:lnTo>
                      <a:pt x="74" y="638"/>
                    </a:lnTo>
                    <a:lnTo>
                      <a:pt x="42" y="742"/>
                    </a:lnTo>
                    <a:lnTo>
                      <a:pt x="21" y="836"/>
                    </a:lnTo>
                    <a:lnTo>
                      <a:pt x="1" y="941"/>
                    </a:lnTo>
                    <a:lnTo>
                      <a:pt x="1" y="1056"/>
                    </a:lnTo>
                    <a:lnTo>
                      <a:pt x="1" y="1160"/>
                    </a:lnTo>
                    <a:lnTo>
                      <a:pt x="21" y="1265"/>
                    </a:lnTo>
                    <a:lnTo>
                      <a:pt x="42" y="1369"/>
                    </a:lnTo>
                    <a:lnTo>
                      <a:pt x="74" y="1463"/>
                    </a:lnTo>
                    <a:lnTo>
                      <a:pt x="126" y="1557"/>
                    </a:lnTo>
                    <a:lnTo>
                      <a:pt x="178" y="1641"/>
                    </a:lnTo>
                    <a:lnTo>
                      <a:pt x="241" y="1724"/>
                    </a:lnTo>
                    <a:lnTo>
                      <a:pt x="304" y="1797"/>
                    </a:lnTo>
                    <a:lnTo>
                      <a:pt x="377" y="1860"/>
                    </a:lnTo>
                    <a:lnTo>
                      <a:pt x="460" y="1923"/>
                    </a:lnTo>
                    <a:lnTo>
                      <a:pt x="544" y="1975"/>
                    </a:lnTo>
                    <a:lnTo>
                      <a:pt x="638" y="2027"/>
                    </a:lnTo>
                    <a:lnTo>
                      <a:pt x="732" y="2059"/>
                    </a:lnTo>
                    <a:lnTo>
                      <a:pt x="836" y="2080"/>
                    </a:lnTo>
                    <a:lnTo>
                      <a:pt x="941" y="2100"/>
                    </a:lnTo>
                    <a:lnTo>
                      <a:pt x="1045" y="2111"/>
                    </a:lnTo>
                    <a:lnTo>
                      <a:pt x="1160" y="2100"/>
                    </a:lnTo>
                    <a:lnTo>
                      <a:pt x="1265" y="2080"/>
                    </a:lnTo>
                    <a:lnTo>
                      <a:pt x="1359" y="2059"/>
                    </a:lnTo>
                    <a:lnTo>
                      <a:pt x="1463" y="2027"/>
                    </a:lnTo>
                    <a:lnTo>
                      <a:pt x="1557" y="1975"/>
                    </a:lnTo>
                    <a:lnTo>
                      <a:pt x="1641" y="1923"/>
                    </a:lnTo>
                    <a:lnTo>
                      <a:pt x="1725" y="1860"/>
                    </a:lnTo>
                    <a:lnTo>
                      <a:pt x="1798" y="1797"/>
                    </a:lnTo>
                    <a:lnTo>
                      <a:pt x="1860" y="1724"/>
                    </a:lnTo>
                    <a:lnTo>
                      <a:pt x="1923" y="1641"/>
                    </a:lnTo>
                    <a:lnTo>
                      <a:pt x="1975" y="1557"/>
                    </a:lnTo>
                    <a:lnTo>
                      <a:pt x="2017" y="1463"/>
                    </a:lnTo>
                    <a:lnTo>
                      <a:pt x="2059" y="1369"/>
                    </a:lnTo>
                    <a:lnTo>
                      <a:pt x="2080" y="1265"/>
                    </a:lnTo>
                    <a:lnTo>
                      <a:pt x="2101" y="1160"/>
                    </a:lnTo>
                    <a:lnTo>
                      <a:pt x="2101" y="1056"/>
                    </a:lnTo>
                    <a:lnTo>
                      <a:pt x="2101" y="941"/>
                    </a:lnTo>
                    <a:lnTo>
                      <a:pt x="2080" y="836"/>
                    </a:lnTo>
                    <a:lnTo>
                      <a:pt x="2059" y="742"/>
                    </a:lnTo>
                    <a:lnTo>
                      <a:pt x="2017" y="638"/>
                    </a:lnTo>
                    <a:lnTo>
                      <a:pt x="1975" y="554"/>
                    </a:lnTo>
                    <a:lnTo>
                      <a:pt x="1923" y="460"/>
                    </a:lnTo>
                    <a:lnTo>
                      <a:pt x="1860" y="376"/>
                    </a:lnTo>
                    <a:lnTo>
                      <a:pt x="1798" y="303"/>
                    </a:lnTo>
                    <a:lnTo>
                      <a:pt x="1725" y="241"/>
                    </a:lnTo>
                    <a:lnTo>
                      <a:pt x="1641" y="178"/>
                    </a:lnTo>
                    <a:lnTo>
                      <a:pt x="1557" y="126"/>
                    </a:lnTo>
                    <a:lnTo>
                      <a:pt x="1463" y="84"/>
                    </a:lnTo>
                    <a:lnTo>
                      <a:pt x="1359" y="42"/>
                    </a:lnTo>
                    <a:lnTo>
                      <a:pt x="1265" y="21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9" name="Google Shape;1439;p31"/>
          <p:cNvGrpSpPr/>
          <p:nvPr/>
        </p:nvGrpSpPr>
        <p:grpSpPr>
          <a:xfrm>
            <a:off x="6362750" y="3180150"/>
            <a:ext cx="2171700" cy="1551925"/>
            <a:chOff x="6362700" y="3180150"/>
            <a:chExt cx="2171700" cy="1551925"/>
          </a:xfrm>
        </p:grpSpPr>
        <p:sp>
          <p:nvSpPr>
            <p:cNvPr id="1440" name="Google Shape;1440;p31"/>
            <p:cNvSpPr txBox="1"/>
            <p:nvPr/>
          </p:nvSpPr>
          <p:spPr>
            <a:xfrm>
              <a:off x="6705600" y="387986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41" name="Google Shape;1441;p31"/>
            <p:cNvSpPr txBox="1"/>
            <p:nvPr/>
          </p:nvSpPr>
          <p:spPr>
            <a:xfrm>
              <a:off x="6362700" y="422147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42" name="Google Shape;1442;p31"/>
            <p:cNvSpPr/>
            <p:nvPr/>
          </p:nvSpPr>
          <p:spPr>
            <a:xfrm>
              <a:off x="6848200" y="3180150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443" name="Google Shape;1443;p31"/>
          <p:cNvCxnSpPr>
            <a:stCxn id="1442" idx="2"/>
          </p:cNvCxnSpPr>
          <p:nvPr/>
        </p:nvCxnSpPr>
        <p:spPr>
          <a:xfrm>
            <a:off x="7448700" y="3551550"/>
            <a:ext cx="0" cy="32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44" name="Google Shape;1444;p31"/>
          <p:cNvCxnSpPr>
            <a:stCxn id="1342" idx="6"/>
            <a:endCxn id="1337" idx="2"/>
          </p:cNvCxnSpPr>
          <p:nvPr/>
        </p:nvCxnSpPr>
        <p:spPr>
          <a:xfrm>
            <a:off x="2295900" y="1593375"/>
            <a:ext cx="167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45" name="Google Shape;1445;p31"/>
          <p:cNvCxnSpPr>
            <a:stCxn id="1337" idx="6"/>
            <a:endCxn id="1354" idx="2"/>
          </p:cNvCxnSpPr>
          <p:nvPr/>
        </p:nvCxnSpPr>
        <p:spPr>
          <a:xfrm>
            <a:off x="5172500" y="1593375"/>
            <a:ext cx="167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1451" name="Google Shape;1451;p32"/>
          <p:cNvGrpSpPr/>
          <p:nvPr/>
        </p:nvGrpSpPr>
        <p:grpSpPr>
          <a:xfrm>
            <a:off x="5397494" y="2062621"/>
            <a:ext cx="784296" cy="811115"/>
            <a:chOff x="3523056" y="2062621"/>
            <a:chExt cx="784296" cy="811115"/>
          </a:xfrm>
        </p:grpSpPr>
        <p:sp>
          <p:nvSpPr>
            <p:cNvPr id="1452" name="Google Shape;1452;p32"/>
            <p:cNvSpPr/>
            <p:nvPr/>
          </p:nvSpPr>
          <p:spPr>
            <a:xfrm>
              <a:off x="3523056" y="2062621"/>
              <a:ext cx="784296" cy="784315"/>
            </a:xfrm>
            <a:custGeom>
              <a:avLst/>
              <a:gdLst/>
              <a:ahLst/>
              <a:cxnLst/>
              <a:rect l="l" t="t" r="r" b="b"/>
              <a:pathLst>
                <a:path w="42492" h="42493" extrusionOk="0">
                  <a:moveTo>
                    <a:pt x="20699" y="1"/>
                  </a:moveTo>
                  <a:lnTo>
                    <a:pt x="20152" y="32"/>
                  </a:lnTo>
                  <a:lnTo>
                    <a:pt x="19605" y="63"/>
                  </a:lnTo>
                  <a:lnTo>
                    <a:pt x="19074" y="110"/>
                  </a:lnTo>
                  <a:lnTo>
                    <a:pt x="18543" y="173"/>
                  </a:lnTo>
                  <a:lnTo>
                    <a:pt x="18012" y="251"/>
                  </a:lnTo>
                  <a:lnTo>
                    <a:pt x="17481" y="329"/>
                  </a:lnTo>
                  <a:lnTo>
                    <a:pt x="16965" y="438"/>
                  </a:lnTo>
                  <a:lnTo>
                    <a:pt x="16450" y="548"/>
                  </a:lnTo>
                  <a:lnTo>
                    <a:pt x="15934" y="673"/>
                  </a:lnTo>
                  <a:lnTo>
                    <a:pt x="15434" y="813"/>
                  </a:lnTo>
                  <a:lnTo>
                    <a:pt x="14935" y="954"/>
                  </a:lnTo>
                  <a:lnTo>
                    <a:pt x="14435" y="1110"/>
                  </a:lnTo>
                  <a:lnTo>
                    <a:pt x="13935" y="1298"/>
                  </a:lnTo>
                  <a:lnTo>
                    <a:pt x="13450" y="1469"/>
                  </a:lnTo>
                  <a:lnTo>
                    <a:pt x="12982" y="1672"/>
                  </a:lnTo>
                  <a:lnTo>
                    <a:pt x="12498" y="1876"/>
                  </a:lnTo>
                  <a:lnTo>
                    <a:pt x="12029" y="2094"/>
                  </a:lnTo>
                  <a:lnTo>
                    <a:pt x="11576" y="2329"/>
                  </a:lnTo>
                  <a:lnTo>
                    <a:pt x="11123" y="2563"/>
                  </a:lnTo>
                  <a:lnTo>
                    <a:pt x="10670" y="2813"/>
                  </a:lnTo>
                  <a:lnTo>
                    <a:pt x="10232" y="3078"/>
                  </a:lnTo>
                  <a:lnTo>
                    <a:pt x="9795" y="3344"/>
                  </a:lnTo>
                  <a:lnTo>
                    <a:pt x="9373" y="3625"/>
                  </a:lnTo>
                  <a:lnTo>
                    <a:pt x="8951" y="3922"/>
                  </a:lnTo>
                  <a:lnTo>
                    <a:pt x="8530" y="4219"/>
                  </a:lnTo>
                  <a:lnTo>
                    <a:pt x="8123" y="4531"/>
                  </a:lnTo>
                  <a:lnTo>
                    <a:pt x="7733" y="4859"/>
                  </a:lnTo>
                  <a:lnTo>
                    <a:pt x="7342" y="5187"/>
                  </a:lnTo>
                  <a:lnTo>
                    <a:pt x="6967" y="5515"/>
                  </a:lnTo>
                  <a:lnTo>
                    <a:pt x="6593" y="5875"/>
                  </a:lnTo>
                  <a:lnTo>
                    <a:pt x="6218" y="6218"/>
                  </a:lnTo>
                  <a:lnTo>
                    <a:pt x="5874" y="6593"/>
                  </a:lnTo>
                  <a:lnTo>
                    <a:pt x="5515" y="6968"/>
                  </a:lnTo>
                  <a:lnTo>
                    <a:pt x="5187" y="7343"/>
                  </a:lnTo>
                  <a:lnTo>
                    <a:pt x="4859" y="7734"/>
                  </a:lnTo>
                  <a:lnTo>
                    <a:pt x="4531" y="8124"/>
                  </a:lnTo>
                  <a:lnTo>
                    <a:pt x="4218" y="8530"/>
                  </a:lnTo>
                  <a:lnTo>
                    <a:pt x="3921" y="8952"/>
                  </a:lnTo>
                  <a:lnTo>
                    <a:pt x="3624" y="9374"/>
                  </a:lnTo>
                  <a:lnTo>
                    <a:pt x="3343" y="9796"/>
                  </a:lnTo>
                  <a:lnTo>
                    <a:pt x="3078" y="10233"/>
                  </a:lnTo>
                  <a:lnTo>
                    <a:pt x="2812" y="10671"/>
                  </a:lnTo>
                  <a:lnTo>
                    <a:pt x="2562" y="11124"/>
                  </a:lnTo>
                  <a:lnTo>
                    <a:pt x="2328" y="11577"/>
                  </a:lnTo>
                  <a:lnTo>
                    <a:pt x="2094" y="12030"/>
                  </a:lnTo>
                  <a:lnTo>
                    <a:pt x="1875" y="12498"/>
                  </a:lnTo>
                  <a:lnTo>
                    <a:pt x="1672" y="12983"/>
                  </a:lnTo>
                  <a:lnTo>
                    <a:pt x="1469" y="13451"/>
                  </a:lnTo>
                  <a:lnTo>
                    <a:pt x="1297" y="13936"/>
                  </a:lnTo>
                  <a:lnTo>
                    <a:pt x="1125" y="14435"/>
                  </a:lnTo>
                  <a:lnTo>
                    <a:pt x="953" y="14920"/>
                  </a:lnTo>
                  <a:lnTo>
                    <a:pt x="813" y="15435"/>
                  </a:lnTo>
                  <a:lnTo>
                    <a:pt x="672" y="15935"/>
                  </a:lnTo>
                  <a:lnTo>
                    <a:pt x="547" y="16451"/>
                  </a:lnTo>
                  <a:lnTo>
                    <a:pt x="438" y="16966"/>
                  </a:lnTo>
                  <a:lnTo>
                    <a:pt x="328" y="17482"/>
                  </a:lnTo>
                  <a:lnTo>
                    <a:pt x="250" y="18013"/>
                  </a:lnTo>
                  <a:lnTo>
                    <a:pt x="172" y="18544"/>
                  </a:lnTo>
                  <a:lnTo>
                    <a:pt x="110" y="19075"/>
                  </a:lnTo>
                  <a:lnTo>
                    <a:pt x="63" y="19606"/>
                  </a:lnTo>
                  <a:lnTo>
                    <a:pt x="31" y="20153"/>
                  </a:lnTo>
                  <a:lnTo>
                    <a:pt x="16" y="20700"/>
                  </a:lnTo>
                  <a:lnTo>
                    <a:pt x="0" y="21247"/>
                  </a:lnTo>
                  <a:lnTo>
                    <a:pt x="16" y="21793"/>
                  </a:lnTo>
                  <a:lnTo>
                    <a:pt x="31" y="22340"/>
                  </a:lnTo>
                  <a:lnTo>
                    <a:pt x="63" y="22871"/>
                  </a:lnTo>
                  <a:lnTo>
                    <a:pt x="110" y="23418"/>
                  </a:lnTo>
                  <a:lnTo>
                    <a:pt x="172" y="23949"/>
                  </a:lnTo>
                  <a:lnTo>
                    <a:pt x="250" y="24480"/>
                  </a:lnTo>
                  <a:lnTo>
                    <a:pt x="328" y="25011"/>
                  </a:lnTo>
                  <a:lnTo>
                    <a:pt x="438" y="25527"/>
                  </a:lnTo>
                  <a:lnTo>
                    <a:pt x="547" y="26042"/>
                  </a:lnTo>
                  <a:lnTo>
                    <a:pt x="672" y="26558"/>
                  </a:lnTo>
                  <a:lnTo>
                    <a:pt x="813" y="27058"/>
                  </a:lnTo>
                  <a:lnTo>
                    <a:pt x="953" y="27558"/>
                  </a:lnTo>
                  <a:lnTo>
                    <a:pt x="1125" y="28058"/>
                  </a:lnTo>
                  <a:lnTo>
                    <a:pt x="1297" y="28542"/>
                  </a:lnTo>
                  <a:lnTo>
                    <a:pt x="1469" y="29026"/>
                  </a:lnTo>
                  <a:lnTo>
                    <a:pt x="1672" y="29510"/>
                  </a:lnTo>
                  <a:lnTo>
                    <a:pt x="1875" y="29979"/>
                  </a:lnTo>
                  <a:lnTo>
                    <a:pt x="2094" y="30448"/>
                  </a:lnTo>
                  <a:lnTo>
                    <a:pt x="2328" y="30916"/>
                  </a:lnTo>
                  <a:lnTo>
                    <a:pt x="2562" y="31369"/>
                  </a:lnTo>
                  <a:lnTo>
                    <a:pt x="2812" y="31822"/>
                  </a:lnTo>
                  <a:lnTo>
                    <a:pt x="3078" y="32260"/>
                  </a:lnTo>
                  <a:lnTo>
                    <a:pt x="3343" y="32697"/>
                  </a:lnTo>
                  <a:lnTo>
                    <a:pt x="3624" y="33119"/>
                  </a:lnTo>
                  <a:lnTo>
                    <a:pt x="3921" y="33541"/>
                  </a:lnTo>
                  <a:lnTo>
                    <a:pt x="4218" y="33947"/>
                  </a:lnTo>
                  <a:lnTo>
                    <a:pt x="4531" y="34353"/>
                  </a:lnTo>
                  <a:lnTo>
                    <a:pt x="4859" y="34759"/>
                  </a:lnTo>
                  <a:lnTo>
                    <a:pt x="5187" y="35150"/>
                  </a:lnTo>
                  <a:lnTo>
                    <a:pt x="5515" y="35525"/>
                  </a:lnTo>
                  <a:lnTo>
                    <a:pt x="5874" y="35900"/>
                  </a:lnTo>
                  <a:lnTo>
                    <a:pt x="6218" y="36259"/>
                  </a:lnTo>
                  <a:lnTo>
                    <a:pt x="6593" y="36618"/>
                  </a:lnTo>
                  <a:lnTo>
                    <a:pt x="6967" y="36962"/>
                  </a:lnTo>
                  <a:lnTo>
                    <a:pt x="7342" y="37306"/>
                  </a:lnTo>
                  <a:lnTo>
                    <a:pt x="7733" y="37634"/>
                  </a:lnTo>
                  <a:lnTo>
                    <a:pt x="8123" y="37962"/>
                  </a:lnTo>
                  <a:lnTo>
                    <a:pt x="8530" y="38274"/>
                  </a:lnTo>
                  <a:lnTo>
                    <a:pt x="8951" y="38571"/>
                  </a:lnTo>
                  <a:lnTo>
                    <a:pt x="9373" y="38852"/>
                  </a:lnTo>
                  <a:lnTo>
                    <a:pt x="9795" y="39133"/>
                  </a:lnTo>
                  <a:lnTo>
                    <a:pt x="10232" y="39415"/>
                  </a:lnTo>
                  <a:lnTo>
                    <a:pt x="10670" y="39680"/>
                  </a:lnTo>
                  <a:lnTo>
                    <a:pt x="11123" y="39930"/>
                  </a:lnTo>
                  <a:lnTo>
                    <a:pt x="11576" y="40164"/>
                  </a:lnTo>
                  <a:lnTo>
                    <a:pt x="12029" y="40399"/>
                  </a:lnTo>
                  <a:lnTo>
                    <a:pt x="12498" y="40617"/>
                  </a:lnTo>
                  <a:lnTo>
                    <a:pt x="12982" y="40821"/>
                  </a:lnTo>
                  <a:lnTo>
                    <a:pt x="13450" y="41008"/>
                  </a:lnTo>
                  <a:lnTo>
                    <a:pt x="13935" y="41195"/>
                  </a:lnTo>
                  <a:lnTo>
                    <a:pt x="14435" y="41367"/>
                  </a:lnTo>
                  <a:lnTo>
                    <a:pt x="14935" y="41539"/>
                  </a:lnTo>
                  <a:lnTo>
                    <a:pt x="15434" y="41680"/>
                  </a:lnTo>
                  <a:lnTo>
                    <a:pt x="15934" y="41820"/>
                  </a:lnTo>
                  <a:lnTo>
                    <a:pt x="16450" y="41945"/>
                  </a:lnTo>
                  <a:lnTo>
                    <a:pt x="16965" y="42055"/>
                  </a:lnTo>
                  <a:lnTo>
                    <a:pt x="17481" y="42148"/>
                  </a:lnTo>
                  <a:lnTo>
                    <a:pt x="18012" y="42242"/>
                  </a:lnTo>
                  <a:lnTo>
                    <a:pt x="18543" y="42320"/>
                  </a:lnTo>
                  <a:lnTo>
                    <a:pt x="19074" y="42383"/>
                  </a:lnTo>
                  <a:lnTo>
                    <a:pt x="19605" y="42430"/>
                  </a:lnTo>
                  <a:lnTo>
                    <a:pt x="20152" y="42461"/>
                  </a:lnTo>
                  <a:lnTo>
                    <a:pt x="20699" y="42476"/>
                  </a:lnTo>
                  <a:lnTo>
                    <a:pt x="21246" y="42492"/>
                  </a:lnTo>
                  <a:lnTo>
                    <a:pt x="21792" y="42476"/>
                  </a:lnTo>
                  <a:lnTo>
                    <a:pt x="22339" y="42461"/>
                  </a:lnTo>
                  <a:lnTo>
                    <a:pt x="22886" y="42430"/>
                  </a:lnTo>
                  <a:lnTo>
                    <a:pt x="23417" y="42383"/>
                  </a:lnTo>
                  <a:lnTo>
                    <a:pt x="23948" y="42320"/>
                  </a:lnTo>
                  <a:lnTo>
                    <a:pt x="24479" y="42242"/>
                  </a:lnTo>
                  <a:lnTo>
                    <a:pt x="25011" y="42148"/>
                  </a:lnTo>
                  <a:lnTo>
                    <a:pt x="25526" y="42055"/>
                  </a:lnTo>
                  <a:lnTo>
                    <a:pt x="26042" y="41945"/>
                  </a:lnTo>
                  <a:lnTo>
                    <a:pt x="26557" y="41820"/>
                  </a:lnTo>
                  <a:lnTo>
                    <a:pt x="27057" y="41680"/>
                  </a:lnTo>
                  <a:lnTo>
                    <a:pt x="27557" y="41539"/>
                  </a:lnTo>
                  <a:lnTo>
                    <a:pt x="28057" y="41367"/>
                  </a:lnTo>
                  <a:lnTo>
                    <a:pt x="28541" y="41195"/>
                  </a:lnTo>
                  <a:lnTo>
                    <a:pt x="29041" y="41008"/>
                  </a:lnTo>
                  <a:lnTo>
                    <a:pt x="29510" y="40821"/>
                  </a:lnTo>
                  <a:lnTo>
                    <a:pt x="29994" y="40617"/>
                  </a:lnTo>
                  <a:lnTo>
                    <a:pt x="30447" y="40399"/>
                  </a:lnTo>
                  <a:lnTo>
                    <a:pt x="30916" y="40164"/>
                  </a:lnTo>
                  <a:lnTo>
                    <a:pt x="31369" y="39930"/>
                  </a:lnTo>
                  <a:lnTo>
                    <a:pt x="31822" y="39680"/>
                  </a:lnTo>
                  <a:lnTo>
                    <a:pt x="32259" y="39415"/>
                  </a:lnTo>
                  <a:lnTo>
                    <a:pt x="32696" y="39133"/>
                  </a:lnTo>
                  <a:lnTo>
                    <a:pt x="33118" y="38852"/>
                  </a:lnTo>
                  <a:lnTo>
                    <a:pt x="33540" y="38571"/>
                  </a:lnTo>
                  <a:lnTo>
                    <a:pt x="33946" y="38274"/>
                  </a:lnTo>
                  <a:lnTo>
                    <a:pt x="34352" y="37962"/>
                  </a:lnTo>
                  <a:lnTo>
                    <a:pt x="34758" y="37634"/>
                  </a:lnTo>
                  <a:lnTo>
                    <a:pt x="35149" y="37306"/>
                  </a:lnTo>
                  <a:lnTo>
                    <a:pt x="35524" y="36962"/>
                  </a:lnTo>
                  <a:lnTo>
                    <a:pt x="35899" y="36618"/>
                  </a:lnTo>
                  <a:lnTo>
                    <a:pt x="36258" y="36259"/>
                  </a:lnTo>
                  <a:lnTo>
                    <a:pt x="36617" y="35900"/>
                  </a:lnTo>
                  <a:lnTo>
                    <a:pt x="36961" y="35525"/>
                  </a:lnTo>
                  <a:lnTo>
                    <a:pt x="37305" y="35150"/>
                  </a:lnTo>
                  <a:lnTo>
                    <a:pt x="37633" y="34759"/>
                  </a:lnTo>
                  <a:lnTo>
                    <a:pt x="37961" y="34353"/>
                  </a:lnTo>
                  <a:lnTo>
                    <a:pt x="38273" y="33947"/>
                  </a:lnTo>
                  <a:lnTo>
                    <a:pt x="38570" y="33541"/>
                  </a:lnTo>
                  <a:lnTo>
                    <a:pt x="38851" y="33119"/>
                  </a:lnTo>
                  <a:lnTo>
                    <a:pt x="39133" y="32697"/>
                  </a:lnTo>
                  <a:lnTo>
                    <a:pt x="39414" y="32260"/>
                  </a:lnTo>
                  <a:lnTo>
                    <a:pt x="39679" y="31822"/>
                  </a:lnTo>
                  <a:lnTo>
                    <a:pt x="39929" y="31369"/>
                  </a:lnTo>
                  <a:lnTo>
                    <a:pt x="40164" y="30916"/>
                  </a:lnTo>
                  <a:lnTo>
                    <a:pt x="40398" y="30448"/>
                  </a:lnTo>
                  <a:lnTo>
                    <a:pt x="40617" y="29979"/>
                  </a:lnTo>
                  <a:lnTo>
                    <a:pt x="40820" y="29510"/>
                  </a:lnTo>
                  <a:lnTo>
                    <a:pt x="41007" y="29026"/>
                  </a:lnTo>
                  <a:lnTo>
                    <a:pt x="41195" y="28542"/>
                  </a:lnTo>
                  <a:lnTo>
                    <a:pt x="41366" y="28058"/>
                  </a:lnTo>
                  <a:lnTo>
                    <a:pt x="41538" y="27558"/>
                  </a:lnTo>
                  <a:lnTo>
                    <a:pt x="41679" y="27058"/>
                  </a:lnTo>
                  <a:lnTo>
                    <a:pt x="41819" y="26558"/>
                  </a:lnTo>
                  <a:lnTo>
                    <a:pt x="41944" y="26042"/>
                  </a:lnTo>
                  <a:lnTo>
                    <a:pt x="42054" y="25527"/>
                  </a:lnTo>
                  <a:lnTo>
                    <a:pt x="42147" y="25011"/>
                  </a:lnTo>
                  <a:lnTo>
                    <a:pt x="42241" y="24480"/>
                  </a:lnTo>
                  <a:lnTo>
                    <a:pt x="42319" y="23949"/>
                  </a:lnTo>
                  <a:lnTo>
                    <a:pt x="42382" y="23418"/>
                  </a:lnTo>
                  <a:lnTo>
                    <a:pt x="42429" y="22871"/>
                  </a:lnTo>
                  <a:lnTo>
                    <a:pt x="42460" y="22340"/>
                  </a:lnTo>
                  <a:lnTo>
                    <a:pt x="42476" y="21793"/>
                  </a:lnTo>
                  <a:lnTo>
                    <a:pt x="42491" y="21247"/>
                  </a:lnTo>
                  <a:lnTo>
                    <a:pt x="42476" y="20700"/>
                  </a:lnTo>
                  <a:lnTo>
                    <a:pt x="42460" y="20153"/>
                  </a:lnTo>
                  <a:lnTo>
                    <a:pt x="42429" y="19606"/>
                  </a:lnTo>
                  <a:lnTo>
                    <a:pt x="42382" y="19075"/>
                  </a:lnTo>
                  <a:lnTo>
                    <a:pt x="42319" y="18544"/>
                  </a:lnTo>
                  <a:lnTo>
                    <a:pt x="42241" y="18013"/>
                  </a:lnTo>
                  <a:lnTo>
                    <a:pt x="42147" y="17482"/>
                  </a:lnTo>
                  <a:lnTo>
                    <a:pt x="42054" y="16966"/>
                  </a:lnTo>
                  <a:lnTo>
                    <a:pt x="41944" y="16451"/>
                  </a:lnTo>
                  <a:lnTo>
                    <a:pt x="41819" y="15935"/>
                  </a:lnTo>
                  <a:lnTo>
                    <a:pt x="41679" y="15435"/>
                  </a:lnTo>
                  <a:lnTo>
                    <a:pt x="41538" y="14920"/>
                  </a:lnTo>
                  <a:lnTo>
                    <a:pt x="41366" y="14435"/>
                  </a:lnTo>
                  <a:lnTo>
                    <a:pt x="41195" y="13936"/>
                  </a:lnTo>
                  <a:lnTo>
                    <a:pt x="41007" y="13451"/>
                  </a:lnTo>
                  <a:lnTo>
                    <a:pt x="40820" y="12983"/>
                  </a:lnTo>
                  <a:lnTo>
                    <a:pt x="40617" y="12498"/>
                  </a:lnTo>
                  <a:lnTo>
                    <a:pt x="40398" y="12030"/>
                  </a:lnTo>
                  <a:lnTo>
                    <a:pt x="40164" y="11577"/>
                  </a:lnTo>
                  <a:lnTo>
                    <a:pt x="39929" y="11124"/>
                  </a:lnTo>
                  <a:lnTo>
                    <a:pt x="39679" y="10671"/>
                  </a:lnTo>
                  <a:lnTo>
                    <a:pt x="39414" y="10233"/>
                  </a:lnTo>
                  <a:lnTo>
                    <a:pt x="39133" y="9796"/>
                  </a:lnTo>
                  <a:lnTo>
                    <a:pt x="38851" y="9374"/>
                  </a:lnTo>
                  <a:lnTo>
                    <a:pt x="38570" y="8952"/>
                  </a:lnTo>
                  <a:lnTo>
                    <a:pt x="38273" y="8530"/>
                  </a:lnTo>
                  <a:lnTo>
                    <a:pt x="37961" y="8124"/>
                  </a:lnTo>
                  <a:lnTo>
                    <a:pt x="37633" y="7734"/>
                  </a:lnTo>
                  <a:lnTo>
                    <a:pt x="37305" y="7343"/>
                  </a:lnTo>
                  <a:lnTo>
                    <a:pt x="36961" y="6968"/>
                  </a:lnTo>
                  <a:lnTo>
                    <a:pt x="36617" y="6593"/>
                  </a:lnTo>
                  <a:lnTo>
                    <a:pt x="36258" y="6218"/>
                  </a:lnTo>
                  <a:lnTo>
                    <a:pt x="35899" y="5875"/>
                  </a:lnTo>
                  <a:lnTo>
                    <a:pt x="35524" y="5515"/>
                  </a:lnTo>
                  <a:lnTo>
                    <a:pt x="35149" y="5187"/>
                  </a:lnTo>
                  <a:lnTo>
                    <a:pt x="34758" y="4859"/>
                  </a:lnTo>
                  <a:lnTo>
                    <a:pt x="34352" y="4531"/>
                  </a:lnTo>
                  <a:lnTo>
                    <a:pt x="33946" y="4219"/>
                  </a:lnTo>
                  <a:lnTo>
                    <a:pt x="33540" y="3922"/>
                  </a:lnTo>
                  <a:lnTo>
                    <a:pt x="33118" y="3625"/>
                  </a:lnTo>
                  <a:lnTo>
                    <a:pt x="32696" y="3344"/>
                  </a:lnTo>
                  <a:lnTo>
                    <a:pt x="32259" y="3078"/>
                  </a:lnTo>
                  <a:lnTo>
                    <a:pt x="31822" y="2813"/>
                  </a:lnTo>
                  <a:lnTo>
                    <a:pt x="31369" y="2563"/>
                  </a:lnTo>
                  <a:lnTo>
                    <a:pt x="30916" y="2329"/>
                  </a:lnTo>
                  <a:lnTo>
                    <a:pt x="30447" y="2094"/>
                  </a:lnTo>
                  <a:lnTo>
                    <a:pt x="29994" y="1876"/>
                  </a:lnTo>
                  <a:lnTo>
                    <a:pt x="29510" y="1672"/>
                  </a:lnTo>
                  <a:lnTo>
                    <a:pt x="29041" y="1469"/>
                  </a:lnTo>
                  <a:lnTo>
                    <a:pt x="28541" y="1298"/>
                  </a:lnTo>
                  <a:lnTo>
                    <a:pt x="28057" y="1110"/>
                  </a:lnTo>
                  <a:lnTo>
                    <a:pt x="27557" y="954"/>
                  </a:lnTo>
                  <a:lnTo>
                    <a:pt x="27057" y="813"/>
                  </a:lnTo>
                  <a:lnTo>
                    <a:pt x="26557" y="673"/>
                  </a:lnTo>
                  <a:lnTo>
                    <a:pt x="26042" y="548"/>
                  </a:lnTo>
                  <a:lnTo>
                    <a:pt x="25526" y="438"/>
                  </a:lnTo>
                  <a:lnTo>
                    <a:pt x="25011" y="329"/>
                  </a:lnTo>
                  <a:lnTo>
                    <a:pt x="24479" y="251"/>
                  </a:lnTo>
                  <a:lnTo>
                    <a:pt x="23948" y="173"/>
                  </a:lnTo>
                  <a:lnTo>
                    <a:pt x="23417" y="110"/>
                  </a:lnTo>
                  <a:lnTo>
                    <a:pt x="22886" y="63"/>
                  </a:lnTo>
                  <a:lnTo>
                    <a:pt x="22339" y="32"/>
                  </a:lnTo>
                  <a:lnTo>
                    <a:pt x="217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2"/>
            <p:cNvSpPr/>
            <p:nvPr/>
          </p:nvSpPr>
          <p:spPr>
            <a:xfrm>
              <a:off x="3648475" y="2706492"/>
              <a:ext cx="533440" cy="167243"/>
            </a:xfrm>
            <a:custGeom>
              <a:avLst/>
              <a:gdLst/>
              <a:ahLst/>
              <a:cxnLst/>
              <a:rect l="l" t="t" r="r" b="b"/>
              <a:pathLst>
                <a:path w="28901" h="9061" extrusionOk="0">
                  <a:moveTo>
                    <a:pt x="8608" y="0"/>
                  </a:moveTo>
                  <a:lnTo>
                    <a:pt x="8140" y="47"/>
                  </a:lnTo>
                  <a:lnTo>
                    <a:pt x="7687" y="94"/>
                  </a:lnTo>
                  <a:lnTo>
                    <a:pt x="7233" y="172"/>
                  </a:lnTo>
                  <a:lnTo>
                    <a:pt x="6796" y="281"/>
                  </a:lnTo>
                  <a:lnTo>
                    <a:pt x="6374" y="406"/>
                  </a:lnTo>
                  <a:lnTo>
                    <a:pt x="5953" y="547"/>
                  </a:lnTo>
                  <a:lnTo>
                    <a:pt x="5546" y="703"/>
                  </a:lnTo>
                  <a:lnTo>
                    <a:pt x="5140" y="891"/>
                  </a:lnTo>
                  <a:lnTo>
                    <a:pt x="4750" y="1094"/>
                  </a:lnTo>
                  <a:lnTo>
                    <a:pt x="4359" y="1313"/>
                  </a:lnTo>
                  <a:lnTo>
                    <a:pt x="4000" y="1547"/>
                  </a:lnTo>
                  <a:lnTo>
                    <a:pt x="3640" y="1797"/>
                  </a:lnTo>
                  <a:lnTo>
                    <a:pt x="3297" y="2062"/>
                  </a:lnTo>
                  <a:lnTo>
                    <a:pt x="2969" y="2344"/>
                  </a:lnTo>
                  <a:lnTo>
                    <a:pt x="2656" y="2656"/>
                  </a:lnTo>
                  <a:lnTo>
                    <a:pt x="2360" y="2968"/>
                  </a:lnTo>
                  <a:lnTo>
                    <a:pt x="2078" y="3296"/>
                  </a:lnTo>
                  <a:lnTo>
                    <a:pt x="1797" y="3640"/>
                  </a:lnTo>
                  <a:lnTo>
                    <a:pt x="1547" y="3984"/>
                  </a:lnTo>
                  <a:lnTo>
                    <a:pt x="1313" y="4359"/>
                  </a:lnTo>
                  <a:lnTo>
                    <a:pt x="1094" y="4734"/>
                  </a:lnTo>
                  <a:lnTo>
                    <a:pt x="891" y="5124"/>
                  </a:lnTo>
                  <a:lnTo>
                    <a:pt x="719" y="5530"/>
                  </a:lnTo>
                  <a:lnTo>
                    <a:pt x="547" y="5937"/>
                  </a:lnTo>
                  <a:lnTo>
                    <a:pt x="407" y="6358"/>
                  </a:lnTo>
                  <a:lnTo>
                    <a:pt x="282" y="6796"/>
                  </a:lnTo>
                  <a:lnTo>
                    <a:pt x="188" y="7233"/>
                  </a:lnTo>
                  <a:lnTo>
                    <a:pt x="110" y="7686"/>
                  </a:lnTo>
                  <a:lnTo>
                    <a:pt x="48" y="8139"/>
                  </a:lnTo>
                  <a:lnTo>
                    <a:pt x="16" y="8592"/>
                  </a:lnTo>
                  <a:lnTo>
                    <a:pt x="1" y="9061"/>
                  </a:lnTo>
                  <a:lnTo>
                    <a:pt x="28901" y="9061"/>
                  </a:lnTo>
                  <a:lnTo>
                    <a:pt x="28885" y="8592"/>
                  </a:lnTo>
                  <a:lnTo>
                    <a:pt x="28854" y="8139"/>
                  </a:lnTo>
                  <a:lnTo>
                    <a:pt x="28791" y="7686"/>
                  </a:lnTo>
                  <a:lnTo>
                    <a:pt x="28713" y="7233"/>
                  </a:lnTo>
                  <a:lnTo>
                    <a:pt x="28604" y="6796"/>
                  </a:lnTo>
                  <a:lnTo>
                    <a:pt x="28495" y="6358"/>
                  </a:lnTo>
                  <a:lnTo>
                    <a:pt x="28338" y="5937"/>
                  </a:lnTo>
                  <a:lnTo>
                    <a:pt x="28182" y="5530"/>
                  </a:lnTo>
                  <a:lnTo>
                    <a:pt x="27995" y="5124"/>
                  </a:lnTo>
                  <a:lnTo>
                    <a:pt x="27807" y="4734"/>
                  </a:lnTo>
                  <a:lnTo>
                    <a:pt x="27589" y="4359"/>
                  </a:lnTo>
                  <a:lnTo>
                    <a:pt x="27354" y="3984"/>
                  </a:lnTo>
                  <a:lnTo>
                    <a:pt x="27089" y="3640"/>
                  </a:lnTo>
                  <a:lnTo>
                    <a:pt x="26823" y="3296"/>
                  </a:lnTo>
                  <a:lnTo>
                    <a:pt x="26542" y="2968"/>
                  </a:lnTo>
                  <a:lnTo>
                    <a:pt x="26245" y="2656"/>
                  </a:lnTo>
                  <a:lnTo>
                    <a:pt x="25933" y="2344"/>
                  </a:lnTo>
                  <a:lnTo>
                    <a:pt x="25605" y="2062"/>
                  </a:lnTo>
                  <a:lnTo>
                    <a:pt x="25261" y="1797"/>
                  </a:lnTo>
                  <a:lnTo>
                    <a:pt x="24902" y="1547"/>
                  </a:lnTo>
                  <a:lnTo>
                    <a:pt x="24527" y="1313"/>
                  </a:lnTo>
                  <a:lnTo>
                    <a:pt x="24152" y="1094"/>
                  </a:lnTo>
                  <a:lnTo>
                    <a:pt x="23761" y="891"/>
                  </a:lnTo>
                  <a:lnTo>
                    <a:pt x="23355" y="703"/>
                  </a:lnTo>
                  <a:lnTo>
                    <a:pt x="22949" y="547"/>
                  </a:lnTo>
                  <a:lnTo>
                    <a:pt x="22527" y="406"/>
                  </a:lnTo>
                  <a:lnTo>
                    <a:pt x="22090" y="281"/>
                  </a:lnTo>
                  <a:lnTo>
                    <a:pt x="21652" y="172"/>
                  </a:lnTo>
                  <a:lnTo>
                    <a:pt x="21215" y="94"/>
                  </a:lnTo>
                  <a:lnTo>
                    <a:pt x="20762" y="47"/>
                  </a:lnTo>
                  <a:lnTo>
                    <a:pt x="202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2"/>
            <p:cNvSpPr/>
            <p:nvPr/>
          </p:nvSpPr>
          <p:spPr>
            <a:xfrm>
              <a:off x="3866181" y="2634692"/>
              <a:ext cx="96607" cy="141587"/>
            </a:xfrm>
            <a:custGeom>
              <a:avLst/>
              <a:gdLst/>
              <a:ahLst/>
              <a:cxnLst/>
              <a:rect l="l" t="t" r="r" b="b"/>
              <a:pathLst>
                <a:path w="5234" h="7671" extrusionOk="0">
                  <a:moveTo>
                    <a:pt x="0" y="0"/>
                  </a:moveTo>
                  <a:lnTo>
                    <a:pt x="0" y="5234"/>
                  </a:lnTo>
                  <a:lnTo>
                    <a:pt x="2609" y="7671"/>
                  </a:lnTo>
                  <a:lnTo>
                    <a:pt x="5233" y="5234"/>
                  </a:lnTo>
                  <a:lnTo>
                    <a:pt x="5233" y="0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2"/>
            <p:cNvSpPr/>
            <p:nvPr/>
          </p:nvSpPr>
          <p:spPr>
            <a:xfrm>
              <a:off x="3811381" y="2674764"/>
              <a:ext cx="103251" cy="115359"/>
            </a:xfrm>
            <a:custGeom>
              <a:avLst/>
              <a:gdLst/>
              <a:ahLst/>
              <a:cxnLst/>
              <a:rect l="l" t="t" r="r" b="b"/>
              <a:pathLst>
                <a:path w="5594" h="6250" extrusionOk="0">
                  <a:moveTo>
                    <a:pt x="2969" y="1"/>
                  </a:moveTo>
                  <a:lnTo>
                    <a:pt x="923" y="1719"/>
                  </a:lnTo>
                  <a:lnTo>
                    <a:pt x="1" y="6250"/>
                  </a:lnTo>
                  <a:lnTo>
                    <a:pt x="5593" y="5484"/>
                  </a:lnTo>
                  <a:lnTo>
                    <a:pt x="2969" y="3063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2"/>
            <p:cNvSpPr/>
            <p:nvPr/>
          </p:nvSpPr>
          <p:spPr>
            <a:xfrm>
              <a:off x="3914614" y="2674764"/>
              <a:ext cx="103233" cy="115359"/>
            </a:xfrm>
            <a:custGeom>
              <a:avLst/>
              <a:gdLst/>
              <a:ahLst/>
              <a:cxnLst/>
              <a:rect l="l" t="t" r="r" b="b"/>
              <a:pathLst>
                <a:path w="5593" h="6250" extrusionOk="0">
                  <a:moveTo>
                    <a:pt x="2625" y="1"/>
                  </a:moveTo>
                  <a:lnTo>
                    <a:pt x="2625" y="3063"/>
                  </a:lnTo>
                  <a:lnTo>
                    <a:pt x="0" y="5484"/>
                  </a:lnTo>
                  <a:lnTo>
                    <a:pt x="5593" y="6250"/>
                  </a:lnTo>
                  <a:lnTo>
                    <a:pt x="4671" y="1719"/>
                  </a:lnTo>
                  <a:lnTo>
                    <a:pt x="2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2"/>
            <p:cNvSpPr/>
            <p:nvPr/>
          </p:nvSpPr>
          <p:spPr>
            <a:xfrm>
              <a:off x="4075785" y="2466600"/>
              <a:ext cx="79312" cy="101498"/>
            </a:xfrm>
            <a:custGeom>
              <a:avLst/>
              <a:gdLst/>
              <a:ahLst/>
              <a:cxnLst/>
              <a:rect l="l" t="t" r="r" b="b"/>
              <a:pathLst>
                <a:path w="4297" h="5499" extrusionOk="0">
                  <a:moveTo>
                    <a:pt x="2938" y="0"/>
                  </a:moveTo>
                  <a:lnTo>
                    <a:pt x="2750" y="31"/>
                  </a:lnTo>
                  <a:lnTo>
                    <a:pt x="2547" y="94"/>
                  </a:lnTo>
                  <a:lnTo>
                    <a:pt x="2344" y="172"/>
                  </a:lnTo>
                  <a:lnTo>
                    <a:pt x="2141" y="281"/>
                  </a:lnTo>
                  <a:lnTo>
                    <a:pt x="1922" y="406"/>
                  </a:lnTo>
                  <a:lnTo>
                    <a:pt x="1719" y="562"/>
                  </a:lnTo>
                  <a:lnTo>
                    <a:pt x="1532" y="734"/>
                  </a:lnTo>
                  <a:lnTo>
                    <a:pt x="1329" y="922"/>
                  </a:lnTo>
                  <a:lnTo>
                    <a:pt x="1141" y="1125"/>
                  </a:lnTo>
                  <a:lnTo>
                    <a:pt x="954" y="1359"/>
                  </a:lnTo>
                  <a:lnTo>
                    <a:pt x="782" y="1609"/>
                  </a:lnTo>
                  <a:lnTo>
                    <a:pt x="626" y="1875"/>
                  </a:lnTo>
                  <a:lnTo>
                    <a:pt x="470" y="2140"/>
                  </a:lnTo>
                  <a:lnTo>
                    <a:pt x="345" y="2406"/>
                  </a:lnTo>
                  <a:lnTo>
                    <a:pt x="235" y="2687"/>
                  </a:lnTo>
                  <a:lnTo>
                    <a:pt x="157" y="2953"/>
                  </a:lnTo>
                  <a:lnTo>
                    <a:pt x="95" y="3218"/>
                  </a:lnTo>
                  <a:lnTo>
                    <a:pt x="48" y="3484"/>
                  </a:lnTo>
                  <a:lnTo>
                    <a:pt x="17" y="3734"/>
                  </a:lnTo>
                  <a:lnTo>
                    <a:pt x="1" y="3968"/>
                  </a:lnTo>
                  <a:lnTo>
                    <a:pt x="17" y="4202"/>
                  </a:lnTo>
                  <a:lnTo>
                    <a:pt x="48" y="4421"/>
                  </a:lnTo>
                  <a:lnTo>
                    <a:pt x="95" y="4624"/>
                  </a:lnTo>
                  <a:lnTo>
                    <a:pt x="173" y="4812"/>
                  </a:lnTo>
                  <a:lnTo>
                    <a:pt x="251" y="4983"/>
                  </a:lnTo>
                  <a:lnTo>
                    <a:pt x="360" y="5124"/>
                  </a:lnTo>
                  <a:lnTo>
                    <a:pt x="501" y="5249"/>
                  </a:lnTo>
                  <a:lnTo>
                    <a:pt x="641" y="5358"/>
                  </a:lnTo>
                  <a:lnTo>
                    <a:pt x="813" y="5436"/>
                  </a:lnTo>
                  <a:lnTo>
                    <a:pt x="985" y="5483"/>
                  </a:lnTo>
                  <a:lnTo>
                    <a:pt x="1173" y="5499"/>
                  </a:lnTo>
                  <a:lnTo>
                    <a:pt x="1360" y="5499"/>
                  </a:lnTo>
                  <a:lnTo>
                    <a:pt x="1548" y="5468"/>
                  </a:lnTo>
                  <a:lnTo>
                    <a:pt x="1751" y="5405"/>
                  </a:lnTo>
                  <a:lnTo>
                    <a:pt x="1954" y="5327"/>
                  </a:lnTo>
                  <a:lnTo>
                    <a:pt x="2172" y="5218"/>
                  </a:lnTo>
                  <a:lnTo>
                    <a:pt x="2375" y="5093"/>
                  </a:lnTo>
                  <a:lnTo>
                    <a:pt x="2579" y="4936"/>
                  </a:lnTo>
                  <a:lnTo>
                    <a:pt x="2782" y="4765"/>
                  </a:lnTo>
                  <a:lnTo>
                    <a:pt x="2969" y="4577"/>
                  </a:lnTo>
                  <a:lnTo>
                    <a:pt x="3157" y="4374"/>
                  </a:lnTo>
                  <a:lnTo>
                    <a:pt x="3344" y="4140"/>
                  </a:lnTo>
                  <a:lnTo>
                    <a:pt x="3516" y="3890"/>
                  </a:lnTo>
                  <a:lnTo>
                    <a:pt x="3672" y="3624"/>
                  </a:lnTo>
                  <a:lnTo>
                    <a:pt x="3828" y="3359"/>
                  </a:lnTo>
                  <a:lnTo>
                    <a:pt x="3953" y="3093"/>
                  </a:lnTo>
                  <a:lnTo>
                    <a:pt x="4063" y="2812"/>
                  </a:lnTo>
                  <a:lnTo>
                    <a:pt x="4141" y="2546"/>
                  </a:lnTo>
                  <a:lnTo>
                    <a:pt x="4219" y="2281"/>
                  </a:lnTo>
                  <a:lnTo>
                    <a:pt x="4266" y="2015"/>
                  </a:lnTo>
                  <a:lnTo>
                    <a:pt x="4281" y="1765"/>
                  </a:lnTo>
                  <a:lnTo>
                    <a:pt x="4297" y="1531"/>
                  </a:lnTo>
                  <a:lnTo>
                    <a:pt x="4281" y="1297"/>
                  </a:lnTo>
                  <a:lnTo>
                    <a:pt x="4250" y="1078"/>
                  </a:lnTo>
                  <a:lnTo>
                    <a:pt x="4203" y="875"/>
                  </a:lnTo>
                  <a:lnTo>
                    <a:pt x="4141" y="687"/>
                  </a:lnTo>
                  <a:lnTo>
                    <a:pt x="4047" y="516"/>
                  </a:lnTo>
                  <a:lnTo>
                    <a:pt x="3938" y="375"/>
                  </a:lnTo>
                  <a:lnTo>
                    <a:pt x="3813" y="250"/>
                  </a:lnTo>
                  <a:lnTo>
                    <a:pt x="3656" y="141"/>
                  </a:lnTo>
                  <a:lnTo>
                    <a:pt x="3500" y="62"/>
                  </a:lnTo>
                  <a:lnTo>
                    <a:pt x="3313" y="16"/>
                  </a:lnTo>
                  <a:lnTo>
                    <a:pt x="3141" y="0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2"/>
            <p:cNvSpPr/>
            <p:nvPr/>
          </p:nvSpPr>
          <p:spPr>
            <a:xfrm>
              <a:off x="3673854" y="2466600"/>
              <a:ext cx="79312" cy="101498"/>
            </a:xfrm>
            <a:custGeom>
              <a:avLst/>
              <a:gdLst/>
              <a:ahLst/>
              <a:cxnLst/>
              <a:rect l="l" t="t" r="r" b="b"/>
              <a:pathLst>
                <a:path w="4297" h="5499" extrusionOk="0">
                  <a:moveTo>
                    <a:pt x="1172" y="0"/>
                  </a:moveTo>
                  <a:lnTo>
                    <a:pt x="985" y="16"/>
                  </a:lnTo>
                  <a:lnTo>
                    <a:pt x="813" y="62"/>
                  </a:lnTo>
                  <a:lnTo>
                    <a:pt x="641" y="141"/>
                  </a:lnTo>
                  <a:lnTo>
                    <a:pt x="500" y="250"/>
                  </a:lnTo>
                  <a:lnTo>
                    <a:pt x="375" y="375"/>
                  </a:lnTo>
                  <a:lnTo>
                    <a:pt x="266" y="516"/>
                  </a:lnTo>
                  <a:lnTo>
                    <a:pt x="172" y="687"/>
                  </a:lnTo>
                  <a:lnTo>
                    <a:pt x="94" y="875"/>
                  </a:lnTo>
                  <a:lnTo>
                    <a:pt x="47" y="1078"/>
                  </a:lnTo>
                  <a:lnTo>
                    <a:pt x="16" y="1297"/>
                  </a:lnTo>
                  <a:lnTo>
                    <a:pt x="0" y="1531"/>
                  </a:lnTo>
                  <a:lnTo>
                    <a:pt x="16" y="1765"/>
                  </a:lnTo>
                  <a:lnTo>
                    <a:pt x="47" y="2015"/>
                  </a:lnTo>
                  <a:lnTo>
                    <a:pt x="94" y="2281"/>
                  </a:lnTo>
                  <a:lnTo>
                    <a:pt x="157" y="2546"/>
                  </a:lnTo>
                  <a:lnTo>
                    <a:pt x="250" y="2812"/>
                  </a:lnTo>
                  <a:lnTo>
                    <a:pt x="360" y="3093"/>
                  </a:lnTo>
                  <a:lnTo>
                    <a:pt x="485" y="3359"/>
                  </a:lnTo>
                  <a:lnTo>
                    <a:pt x="625" y="3624"/>
                  </a:lnTo>
                  <a:lnTo>
                    <a:pt x="781" y="3890"/>
                  </a:lnTo>
                  <a:lnTo>
                    <a:pt x="953" y="4140"/>
                  </a:lnTo>
                  <a:lnTo>
                    <a:pt x="1141" y="4374"/>
                  </a:lnTo>
                  <a:lnTo>
                    <a:pt x="1328" y="4577"/>
                  </a:lnTo>
                  <a:lnTo>
                    <a:pt x="1531" y="4765"/>
                  </a:lnTo>
                  <a:lnTo>
                    <a:pt x="1734" y="4936"/>
                  </a:lnTo>
                  <a:lnTo>
                    <a:pt x="1937" y="5093"/>
                  </a:lnTo>
                  <a:lnTo>
                    <a:pt x="2141" y="5218"/>
                  </a:lnTo>
                  <a:lnTo>
                    <a:pt x="2344" y="5327"/>
                  </a:lnTo>
                  <a:lnTo>
                    <a:pt x="2547" y="5405"/>
                  </a:lnTo>
                  <a:lnTo>
                    <a:pt x="2750" y="5468"/>
                  </a:lnTo>
                  <a:lnTo>
                    <a:pt x="2953" y="5499"/>
                  </a:lnTo>
                  <a:lnTo>
                    <a:pt x="3140" y="5499"/>
                  </a:lnTo>
                  <a:lnTo>
                    <a:pt x="3328" y="5483"/>
                  </a:lnTo>
                  <a:lnTo>
                    <a:pt x="3500" y="5436"/>
                  </a:lnTo>
                  <a:lnTo>
                    <a:pt x="3656" y="5358"/>
                  </a:lnTo>
                  <a:lnTo>
                    <a:pt x="3812" y="5249"/>
                  </a:lnTo>
                  <a:lnTo>
                    <a:pt x="3937" y="5124"/>
                  </a:lnTo>
                  <a:lnTo>
                    <a:pt x="4046" y="4983"/>
                  </a:lnTo>
                  <a:lnTo>
                    <a:pt x="4140" y="4812"/>
                  </a:lnTo>
                  <a:lnTo>
                    <a:pt x="4203" y="4624"/>
                  </a:lnTo>
                  <a:lnTo>
                    <a:pt x="4265" y="4421"/>
                  </a:lnTo>
                  <a:lnTo>
                    <a:pt x="4296" y="4202"/>
                  </a:lnTo>
                  <a:lnTo>
                    <a:pt x="4296" y="3968"/>
                  </a:lnTo>
                  <a:lnTo>
                    <a:pt x="4296" y="3734"/>
                  </a:lnTo>
                  <a:lnTo>
                    <a:pt x="4265" y="3484"/>
                  </a:lnTo>
                  <a:lnTo>
                    <a:pt x="4218" y="3218"/>
                  </a:lnTo>
                  <a:lnTo>
                    <a:pt x="4156" y="2953"/>
                  </a:lnTo>
                  <a:lnTo>
                    <a:pt x="4062" y="2687"/>
                  </a:lnTo>
                  <a:lnTo>
                    <a:pt x="3953" y="2406"/>
                  </a:lnTo>
                  <a:lnTo>
                    <a:pt x="3828" y="2140"/>
                  </a:lnTo>
                  <a:lnTo>
                    <a:pt x="3687" y="1875"/>
                  </a:lnTo>
                  <a:lnTo>
                    <a:pt x="3515" y="1609"/>
                  </a:lnTo>
                  <a:lnTo>
                    <a:pt x="3343" y="1359"/>
                  </a:lnTo>
                  <a:lnTo>
                    <a:pt x="3172" y="1125"/>
                  </a:lnTo>
                  <a:lnTo>
                    <a:pt x="2968" y="922"/>
                  </a:lnTo>
                  <a:lnTo>
                    <a:pt x="2781" y="734"/>
                  </a:lnTo>
                  <a:lnTo>
                    <a:pt x="2578" y="562"/>
                  </a:lnTo>
                  <a:lnTo>
                    <a:pt x="2375" y="406"/>
                  </a:lnTo>
                  <a:lnTo>
                    <a:pt x="2172" y="281"/>
                  </a:lnTo>
                  <a:lnTo>
                    <a:pt x="1969" y="172"/>
                  </a:lnTo>
                  <a:lnTo>
                    <a:pt x="1766" y="94"/>
                  </a:lnTo>
                  <a:lnTo>
                    <a:pt x="1563" y="31"/>
                  </a:lnTo>
                  <a:lnTo>
                    <a:pt x="1359" y="0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2"/>
            <p:cNvSpPr/>
            <p:nvPr/>
          </p:nvSpPr>
          <p:spPr>
            <a:xfrm>
              <a:off x="3713648" y="2276008"/>
              <a:ext cx="401949" cy="401949"/>
            </a:xfrm>
            <a:custGeom>
              <a:avLst/>
              <a:gdLst/>
              <a:ahLst/>
              <a:cxnLst/>
              <a:rect l="l" t="t" r="r" b="b"/>
              <a:pathLst>
                <a:path w="21777" h="21777" extrusionOk="0">
                  <a:moveTo>
                    <a:pt x="10888" y="0"/>
                  </a:moveTo>
                  <a:lnTo>
                    <a:pt x="10326" y="16"/>
                  </a:lnTo>
                  <a:lnTo>
                    <a:pt x="9764" y="63"/>
                  </a:lnTo>
                  <a:lnTo>
                    <a:pt x="9233" y="125"/>
                  </a:lnTo>
                  <a:lnTo>
                    <a:pt x="8686" y="219"/>
                  </a:lnTo>
                  <a:lnTo>
                    <a:pt x="8170" y="344"/>
                  </a:lnTo>
                  <a:lnTo>
                    <a:pt x="7639" y="500"/>
                  </a:lnTo>
                  <a:lnTo>
                    <a:pt x="7139" y="656"/>
                  </a:lnTo>
                  <a:lnTo>
                    <a:pt x="6639" y="859"/>
                  </a:lnTo>
                  <a:lnTo>
                    <a:pt x="6171" y="1078"/>
                  </a:lnTo>
                  <a:lnTo>
                    <a:pt x="5702" y="1312"/>
                  </a:lnTo>
                  <a:lnTo>
                    <a:pt x="5233" y="1578"/>
                  </a:lnTo>
                  <a:lnTo>
                    <a:pt x="4796" y="1859"/>
                  </a:lnTo>
                  <a:lnTo>
                    <a:pt x="4374" y="2171"/>
                  </a:lnTo>
                  <a:lnTo>
                    <a:pt x="3952" y="2484"/>
                  </a:lnTo>
                  <a:lnTo>
                    <a:pt x="3562" y="2828"/>
                  </a:lnTo>
                  <a:lnTo>
                    <a:pt x="3187" y="3187"/>
                  </a:lnTo>
                  <a:lnTo>
                    <a:pt x="2828" y="3562"/>
                  </a:lnTo>
                  <a:lnTo>
                    <a:pt x="2484" y="3968"/>
                  </a:lnTo>
                  <a:lnTo>
                    <a:pt x="2156" y="4374"/>
                  </a:lnTo>
                  <a:lnTo>
                    <a:pt x="1859" y="4796"/>
                  </a:lnTo>
                  <a:lnTo>
                    <a:pt x="1578" y="5249"/>
                  </a:lnTo>
                  <a:lnTo>
                    <a:pt x="1312" y="5702"/>
                  </a:lnTo>
                  <a:lnTo>
                    <a:pt x="1078" y="6171"/>
                  </a:lnTo>
                  <a:lnTo>
                    <a:pt x="859" y="6655"/>
                  </a:lnTo>
                  <a:lnTo>
                    <a:pt x="656" y="7139"/>
                  </a:lnTo>
                  <a:lnTo>
                    <a:pt x="484" y="7655"/>
                  </a:lnTo>
                  <a:lnTo>
                    <a:pt x="344" y="8170"/>
                  </a:lnTo>
                  <a:lnTo>
                    <a:pt x="219" y="8701"/>
                  </a:lnTo>
                  <a:lnTo>
                    <a:pt x="125" y="9232"/>
                  </a:lnTo>
                  <a:lnTo>
                    <a:pt x="47" y="9779"/>
                  </a:lnTo>
                  <a:lnTo>
                    <a:pt x="16" y="10326"/>
                  </a:lnTo>
                  <a:lnTo>
                    <a:pt x="0" y="10888"/>
                  </a:lnTo>
                  <a:lnTo>
                    <a:pt x="16" y="11451"/>
                  </a:lnTo>
                  <a:lnTo>
                    <a:pt x="47" y="11998"/>
                  </a:lnTo>
                  <a:lnTo>
                    <a:pt x="125" y="12544"/>
                  </a:lnTo>
                  <a:lnTo>
                    <a:pt x="219" y="13075"/>
                  </a:lnTo>
                  <a:lnTo>
                    <a:pt x="344" y="13607"/>
                  </a:lnTo>
                  <a:lnTo>
                    <a:pt x="484" y="14122"/>
                  </a:lnTo>
                  <a:lnTo>
                    <a:pt x="656" y="14638"/>
                  </a:lnTo>
                  <a:lnTo>
                    <a:pt x="859" y="15122"/>
                  </a:lnTo>
                  <a:lnTo>
                    <a:pt x="1078" y="15606"/>
                  </a:lnTo>
                  <a:lnTo>
                    <a:pt x="1312" y="16075"/>
                  </a:lnTo>
                  <a:lnTo>
                    <a:pt x="1578" y="16528"/>
                  </a:lnTo>
                  <a:lnTo>
                    <a:pt x="1859" y="16981"/>
                  </a:lnTo>
                  <a:lnTo>
                    <a:pt x="2156" y="17403"/>
                  </a:lnTo>
                  <a:lnTo>
                    <a:pt x="2484" y="17809"/>
                  </a:lnTo>
                  <a:lnTo>
                    <a:pt x="2828" y="18215"/>
                  </a:lnTo>
                  <a:lnTo>
                    <a:pt x="3187" y="18590"/>
                  </a:lnTo>
                  <a:lnTo>
                    <a:pt x="3562" y="18949"/>
                  </a:lnTo>
                  <a:lnTo>
                    <a:pt x="3952" y="19293"/>
                  </a:lnTo>
                  <a:lnTo>
                    <a:pt x="4374" y="19605"/>
                  </a:lnTo>
                  <a:lnTo>
                    <a:pt x="4796" y="19918"/>
                  </a:lnTo>
                  <a:lnTo>
                    <a:pt x="5233" y="20199"/>
                  </a:lnTo>
                  <a:lnTo>
                    <a:pt x="5702" y="20465"/>
                  </a:lnTo>
                  <a:lnTo>
                    <a:pt x="6171" y="20699"/>
                  </a:lnTo>
                  <a:lnTo>
                    <a:pt x="6639" y="20918"/>
                  </a:lnTo>
                  <a:lnTo>
                    <a:pt x="7139" y="21121"/>
                  </a:lnTo>
                  <a:lnTo>
                    <a:pt x="7639" y="21292"/>
                  </a:lnTo>
                  <a:lnTo>
                    <a:pt x="8170" y="21433"/>
                  </a:lnTo>
                  <a:lnTo>
                    <a:pt x="8686" y="21558"/>
                  </a:lnTo>
                  <a:lnTo>
                    <a:pt x="9233" y="21652"/>
                  </a:lnTo>
                  <a:lnTo>
                    <a:pt x="9764" y="21714"/>
                  </a:lnTo>
                  <a:lnTo>
                    <a:pt x="10326" y="21761"/>
                  </a:lnTo>
                  <a:lnTo>
                    <a:pt x="10888" y="21777"/>
                  </a:lnTo>
                  <a:lnTo>
                    <a:pt x="11451" y="21761"/>
                  </a:lnTo>
                  <a:lnTo>
                    <a:pt x="11998" y="21714"/>
                  </a:lnTo>
                  <a:lnTo>
                    <a:pt x="12544" y="21652"/>
                  </a:lnTo>
                  <a:lnTo>
                    <a:pt x="13075" y="21558"/>
                  </a:lnTo>
                  <a:lnTo>
                    <a:pt x="13607" y="21433"/>
                  </a:lnTo>
                  <a:lnTo>
                    <a:pt x="14122" y="21292"/>
                  </a:lnTo>
                  <a:lnTo>
                    <a:pt x="14622" y="21121"/>
                  </a:lnTo>
                  <a:lnTo>
                    <a:pt x="15122" y="20918"/>
                  </a:lnTo>
                  <a:lnTo>
                    <a:pt x="15606" y="20699"/>
                  </a:lnTo>
                  <a:lnTo>
                    <a:pt x="16075" y="20465"/>
                  </a:lnTo>
                  <a:lnTo>
                    <a:pt x="16528" y="20199"/>
                  </a:lnTo>
                  <a:lnTo>
                    <a:pt x="16965" y="19918"/>
                  </a:lnTo>
                  <a:lnTo>
                    <a:pt x="17403" y="19605"/>
                  </a:lnTo>
                  <a:lnTo>
                    <a:pt x="17809" y="19293"/>
                  </a:lnTo>
                  <a:lnTo>
                    <a:pt x="18199" y="18949"/>
                  </a:lnTo>
                  <a:lnTo>
                    <a:pt x="18574" y="18590"/>
                  </a:lnTo>
                  <a:lnTo>
                    <a:pt x="18949" y="18215"/>
                  </a:lnTo>
                  <a:lnTo>
                    <a:pt x="19277" y="17809"/>
                  </a:lnTo>
                  <a:lnTo>
                    <a:pt x="19605" y="17403"/>
                  </a:lnTo>
                  <a:lnTo>
                    <a:pt x="19918" y="16981"/>
                  </a:lnTo>
                  <a:lnTo>
                    <a:pt x="20199" y="16528"/>
                  </a:lnTo>
                  <a:lnTo>
                    <a:pt x="20449" y="16075"/>
                  </a:lnTo>
                  <a:lnTo>
                    <a:pt x="20699" y="15606"/>
                  </a:lnTo>
                  <a:lnTo>
                    <a:pt x="20918" y="15122"/>
                  </a:lnTo>
                  <a:lnTo>
                    <a:pt x="21105" y="14638"/>
                  </a:lnTo>
                  <a:lnTo>
                    <a:pt x="21277" y="14122"/>
                  </a:lnTo>
                  <a:lnTo>
                    <a:pt x="21433" y="13607"/>
                  </a:lnTo>
                  <a:lnTo>
                    <a:pt x="21542" y="13075"/>
                  </a:lnTo>
                  <a:lnTo>
                    <a:pt x="21652" y="12544"/>
                  </a:lnTo>
                  <a:lnTo>
                    <a:pt x="21714" y="11998"/>
                  </a:lnTo>
                  <a:lnTo>
                    <a:pt x="21761" y="11451"/>
                  </a:lnTo>
                  <a:lnTo>
                    <a:pt x="21777" y="10888"/>
                  </a:lnTo>
                  <a:lnTo>
                    <a:pt x="21761" y="10326"/>
                  </a:lnTo>
                  <a:lnTo>
                    <a:pt x="21714" y="9779"/>
                  </a:lnTo>
                  <a:lnTo>
                    <a:pt x="21652" y="9232"/>
                  </a:lnTo>
                  <a:lnTo>
                    <a:pt x="21542" y="8701"/>
                  </a:lnTo>
                  <a:lnTo>
                    <a:pt x="21433" y="8170"/>
                  </a:lnTo>
                  <a:lnTo>
                    <a:pt x="21277" y="7655"/>
                  </a:lnTo>
                  <a:lnTo>
                    <a:pt x="21105" y="7139"/>
                  </a:lnTo>
                  <a:lnTo>
                    <a:pt x="20918" y="6655"/>
                  </a:lnTo>
                  <a:lnTo>
                    <a:pt x="20699" y="6171"/>
                  </a:lnTo>
                  <a:lnTo>
                    <a:pt x="20449" y="5702"/>
                  </a:lnTo>
                  <a:lnTo>
                    <a:pt x="20199" y="5249"/>
                  </a:lnTo>
                  <a:lnTo>
                    <a:pt x="19918" y="4796"/>
                  </a:lnTo>
                  <a:lnTo>
                    <a:pt x="19605" y="4374"/>
                  </a:lnTo>
                  <a:lnTo>
                    <a:pt x="19277" y="3968"/>
                  </a:lnTo>
                  <a:lnTo>
                    <a:pt x="18949" y="3562"/>
                  </a:lnTo>
                  <a:lnTo>
                    <a:pt x="18574" y="3187"/>
                  </a:lnTo>
                  <a:lnTo>
                    <a:pt x="18199" y="2828"/>
                  </a:lnTo>
                  <a:lnTo>
                    <a:pt x="17809" y="2484"/>
                  </a:lnTo>
                  <a:lnTo>
                    <a:pt x="17403" y="2171"/>
                  </a:lnTo>
                  <a:lnTo>
                    <a:pt x="16965" y="1859"/>
                  </a:lnTo>
                  <a:lnTo>
                    <a:pt x="16528" y="1578"/>
                  </a:lnTo>
                  <a:lnTo>
                    <a:pt x="16075" y="1312"/>
                  </a:lnTo>
                  <a:lnTo>
                    <a:pt x="15606" y="1078"/>
                  </a:lnTo>
                  <a:lnTo>
                    <a:pt x="15122" y="859"/>
                  </a:lnTo>
                  <a:lnTo>
                    <a:pt x="14622" y="656"/>
                  </a:lnTo>
                  <a:lnTo>
                    <a:pt x="14122" y="500"/>
                  </a:lnTo>
                  <a:lnTo>
                    <a:pt x="13607" y="344"/>
                  </a:lnTo>
                  <a:lnTo>
                    <a:pt x="13075" y="219"/>
                  </a:lnTo>
                  <a:lnTo>
                    <a:pt x="12544" y="125"/>
                  </a:lnTo>
                  <a:lnTo>
                    <a:pt x="11998" y="63"/>
                  </a:lnTo>
                  <a:lnTo>
                    <a:pt x="11451" y="16"/>
                  </a:lnTo>
                  <a:lnTo>
                    <a:pt x="10888" y="0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2"/>
            <p:cNvSpPr/>
            <p:nvPr/>
          </p:nvSpPr>
          <p:spPr>
            <a:xfrm>
              <a:off x="3713648" y="2250333"/>
              <a:ext cx="401949" cy="221176"/>
            </a:xfrm>
            <a:custGeom>
              <a:avLst/>
              <a:gdLst/>
              <a:ahLst/>
              <a:cxnLst/>
              <a:rect l="l" t="t" r="r" b="b"/>
              <a:pathLst>
                <a:path w="21777" h="11983" extrusionOk="0">
                  <a:moveTo>
                    <a:pt x="6483" y="1"/>
                  </a:moveTo>
                  <a:lnTo>
                    <a:pt x="6139" y="32"/>
                  </a:lnTo>
                  <a:lnTo>
                    <a:pt x="5796" y="79"/>
                  </a:lnTo>
                  <a:lnTo>
                    <a:pt x="5468" y="141"/>
                  </a:lnTo>
                  <a:lnTo>
                    <a:pt x="5124" y="219"/>
                  </a:lnTo>
                  <a:lnTo>
                    <a:pt x="4812" y="313"/>
                  </a:lnTo>
                  <a:lnTo>
                    <a:pt x="4484" y="407"/>
                  </a:lnTo>
                  <a:lnTo>
                    <a:pt x="4171" y="532"/>
                  </a:lnTo>
                  <a:lnTo>
                    <a:pt x="3874" y="672"/>
                  </a:lnTo>
                  <a:lnTo>
                    <a:pt x="3578" y="829"/>
                  </a:lnTo>
                  <a:lnTo>
                    <a:pt x="3296" y="985"/>
                  </a:lnTo>
                  <a:lnTo>
                    <a:pt x="3015" y="1172"/>
                  </a:lnTo>
                  <a:lnTo>
                    <a:pt x="2750" y="1360"/>
                  </a:lnTo>
                  <a:lnTo>
                    <a:pt x="2484" y="1563"/>
                  </a:lnTo>
                  <a:lnTo>
                    <a:pt x="2234" y="1782"/>
                  </a:lnTo>
                  <a:lnTo>
                    <a:pt x="2000" y="2000"/>
                  </a:lnTo>
                  <a:lnTo>
                    <a:pt x="1781" y="2235"/>
                  </a:lnTo>
                  <a:lnTo>
                    <a:pt x="1562" y="2485"/>
                  </a:lnTo>
                  <a:lnTo>
                    <a:pt x="1359" y="2750"/>
                  </a:lnTo>
                  <a:lnTo>
                    <a:pt x="1172" y="3016"/>
                  </a:lnTo>
                  <a:lnTo>
                    <a:pt x="984" y="3297"/>
                  </a:lnTo>
                  <a:lnTo>
                    <a:pt x="828" y="3578"/>
                  </a:lnTo>
                  <a:lnTo>
                    <a:pt x="672" y="3875"/>
                  </a:lnTo>
                  <a:lnTo>
                    <a:pt x="531" y="4172"/>
                  </a:lnTo>
                  <a:lnTo>
                    <a:pt x="406" y="4484"/>
                  </a:lnTo>
                  <a:lnTo>
                    <a:pt x="313" y="4812"/>
                  </a:lnTo>
                  <a:lnTo>
                    <a:pt x="219" y="5125"/>
                  </a:lnTo>
                  <a:lnTo>
                    <a:pt x="141" y="5468"/>
                  </a:lnTo>
                  <a:lnTo>
                    <a:pt x="78" y="5796"/>
                  </a:lnTo>
                  <a:lnTo>
                    <a:pt x="31" y="6140"/>
                  </a:lnTo>
                  <a:lnTo>
                    <a:pt x="0" y="6484"/>
                  </a:lnTo>
                  <a:lnTo>
                    <a:pt x="0" y="6843"/>
                  </a:lnTo>
                  <a:lnTo>
                    <a:pt x="0" y="11983"/>
                  </a:lnTo>
                  <a:lnTo>
                    <a:pt x="234" y="11951"/>
                  </a:lnTo>
                  <a:lnTo>
                    <a:pt x="516" y="11889"/>
                  </a:lnTo>
                  <a:lnTo>
                    <a:pt x="891" y="11795"/>
                  </a:lnTo>
                  <a:lnTo>
                    <a:pt x="1344" y="11670"/>
                  </a:lnTo>
                  <a:lnTo>
                    <a:pt x="1859" y="11498"/>
                  </a:lnTo>
                  <a:lnTo>
                    <a:pt x="2437" y="11280"/>
                  </a:lnTo>
                  <a:lnTo>
                    <a:pt x="2734" y="11139"/>
                  </a:lnTo>
                  <a:lnTo>
                    <a:pt x="3046" y="10998"/>
                  </a:lnTo>
                  <a:lnTo>
                    <a:pt x="3359" y="10842"/>
                  </a:lnTo>
                  <a:lnTo>
                    <a:pt x="3687" y="10670"/>
                  </a:lnTo>
                  <a:lnTo>
                    <a:pt x="4015" y="10483"/>
                  </a:lnTo>
                  <a:lnTo>
                    <a:pt x="4327" y="10280"/>
                  </a:lnTo>
                  <a:lnTo>
                    <a:pt x="4655" y="10061"/>
                  </a:lnTo>
                  <a:lnTo>
                    <a:pt x="4983" y="9827"/>
                  </a:lnTo>
                  <a:lnTo>
                    <a:pt x="5312" y="9577"/>
                  </a:lnTo>
                  <a:lnTo>
                    <a:pt x="5624" y="9296"/>
                  </a:lnTo>
                  <a:lnTo>
                    <a:pt x="5936" y="9014"/>
                  </a:lnTo>
                  <a:lnTo>
                    <a:pt x="6249" y="8702"/>
                  </a:lnTo>
                  <a:lnTo>
                    <a:pt x="6546" y="8358"/>
                  </a:lnTo>
                  <a:lnTo>
                    <a:pt x="6827" y="8015"/>
                  </a:lnTo>
                  <a:lnTo>
                    <a:pt x="7092" y="7640"/>
                  </a:lnTo>
                  <a:lnTo>
                    <a:pt x="7358" y="7234"/>
                  </a:lnTo>
                  <a:lnTo>
                    <a:pt x="7592" y="6827"/>
                  </a:lnTo>
                  <a:lnTo>
                    <a:pt x="7811" y="6374"/>
                  </a:lnTo>
                  <a:lnTo>
                    <a:pt x="8014" y="6609"/>
                  </a:lnTo>
                  <a:lnTo>
                    <a:pt x="8264" y="6859"/>
                  </a:lnTo>
                  <a:lnTo>
                    <a:pt x="8623" y="7202"/>
                  </a:lnTo>
                  <a:lnTo>
                    <a:pt x="9076" y="7608"/>
                  </a:lnTo>
                  <a:lnTo>
                    <a:pt x="9358" y="7827"/>
                  </a:lnTo>
                  <a:lnTo>
                    <a:pt x="9654" y="8062"/>
                  </a:lnTo>
                  <a:lnTo>
                    <a:pt x="9982" y="8296"/>
                  </a:lnTo>
                  <a:lnTo>
                    <a:pt x="10326" y="8546"/>
                  </a:lnTo>
                  <a:lnTo>
                    <a:pt x="10717" y="8796"/>
                  </a:lnTo>
                  <a:lnTo>
                    <a:pt x="11123" y="9046"/>
                  </a:lnTo>
                  <a:lnTo>
                    <a:pt x="11560" y="9311"/>
                  </a:lnTo>
                  <a:lnTo>
                    <a:pt x="12029" y="9561"/>
                  </a:lnTo>
                  <a:lnTo>
                    <a:pt x="12529" y="9811"/>
                  </a:lnTo>
                  <a:lnTo>
                    <a:pt x="13060" y="10061"/>
                  </a:lnTo>
                  <a:lnTo>
                    <a:pt x="13607" y="10295"/>
                  </a:lnTo>
                  <a:lnTo>
                    <a:pt x="14200" y="10530"/>
                  </a:lnTo>
                  <a:lnTo>
                    <a:pt x="14809" y="10748"/>
                  </a:lnTo>
                  <a:lnTo>
                    <a:pt x="15466" y="10967"/>
                  </a:lnTo>
                  <a:lnTo>
                    <a:pt x="16137" y="11155"/>
                  </a:lnTo>
                  <a:lnTo>
                    <a:pt x="16856" y="11342"/>
                  </a:lnTo>
                  <a:lnTo>
                    <a:pt x="17590" y="11498"/>
                  </a:lnTo>
                  <a:lnTo>
                    <a:pt x="18356" y="11639"/>
                  </a:lnTo>
                  <a:lnTo>
                    <a:pt x="19168" y="11764"/>
                  </a:lnTo>
                  <a:lnTo>
                    <a:pt x="19996" y="11873"/>
                  </a:lnTo>
                  <a:lnTo>
                    <a:pt x="20871" y="11936"/>
                  </a:lnTo>
                  <a:lnTo>
                    <a:pt x="21777" y="11983"/>
                  </a:lnTo>
                  <a:lnTo>
                    <a:pt x="21777" y="6843"/>
                  </a:lnTo>
                  <a:lnTo>
                    <a:pt x="21761" y="6484"/>
                  </a:lnTo>
                  <a:lnTo>
                    <a:pt x="21730" y="6140"/>
                  </a:lnTo>
                  <a:lnTo>
                    <a:pt x="21699" y="5796"/>
                  </a:lnTo>
                  <a:lnTo>
                    <a:pt x="21636" y="5468"/>
                  </a:lnTo>
                  <a:lnTo>
                    <a:pt x="21558" y="5125"/>
                  </a:lnTo>
                  <a:lnTo>
                    <a:pt x="21464" y="4812"/>
                  </a:lnTo>
                  <a:lnTo>
                    <a:pt x="21355" y="4484"/>
                  </a:lnTo>
                  <a:lnTo>
                    <a:pt x="21230" y="4172"/>
                  </a:lnTo>
                  <a:lnTo>
                    <a:pt x="21089" y="3875"/>
                  </a:lnTo>
                  <a:lnTo>
                    <a:pt x="20949" y="3578"/>
                  </a:lnTo>
                  <a:lnTo>
                    <a:pt x="20777" y="3297"/>
                  </a:lnTo>
                  <a:lnTo>
                    <a:pt x="20605" y="3016"/>
                  </a:lnTo>
                  <a:lnTo>
                    <a:pt x="20418" y="2750"/>
                  </a:lnTo>
                  <a:lnTo>
                    <a:pt x="20215" y="2485"/>
                  </a:lnTo>
                  <a:lnTo>
                    <a:pt x="19996" y="2235"/>
                  </a:lnTo>
                  <a:lnTo>
                    <a:pt x="19762" y="2000"/>
                  </a:lnTo>
                  <a:lnTo>
                    <a:pt x="19527" y="1782"/>
                  </a:lnTo>
                  <a:lnTo>
                    <a:pt x="19277" y="1563"/>
                  </a:lnTo>
                  <a:lnTo>
                    <a:pt x="19027" y="1360"/>
                  </a:lnTo>
                  <a:lnTo>
                    <a:pt x="18746" y="1172"/>
                  </a:lnTo>
                  <a:lnTo>
                    <a:pt x="18481" y="985"/>
                  </a:lnTo>
                  <a:lnTo>
                    <a:pt x="18184" y="829"/>
                  </a:lnTo>
                  <a:lnTo>
                    <a:pt x="17903" y="672"/>
                  </a:lnTo>
                  <a:lnTo>
                    <a:pt x="17590" y="532"/>
                  </a:lnTo>
                  <a:lnTo>
                    <a:pt x="17278" y="407"/>
                  </a:lnTo>
                  <a:lnTo>
                    <a:pt x="16965" y="313"/>
                  </a:lnTo>
                  <a:lnTo>
                    <a:pt x="16637" y="219"/>
                  </a:lnTo>
                  <a:lnTo>
                    <a:pt x="16309" y="141"/>
                  </a:lnTo>
                  <a:lnTo>
                    <a:pt x="15965" y="79"/>
                  </a:lnTo>
                  <a:lnTo>
                    <a:pt x="15622" y="32"/>
                  </a:lnTo>
                  <a:lnTo>
                    <a:pt x="15278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2"/>
            <p:cNvSpPr/>
            <p:nvPr/>
          </p:nvSpPr>
          <p:spPr>
            <a:xfrm>
              <a:off x="3980064" y="2477840"/>
              <a:ext cx="47011" cy="46716"/>
            </a:xfrm>
            <a:custGeom>
              <a:avLst/>
              <a:gdLst/>
              <a:ahLst/>
              <a:cxnLst/>
              <a:rect l="l" t="t" r="r" b="b"/>
              <a:pathLst>
                <a:path w="2547" h="2531" extrusionOk="0">
                  <a:moveTo>
                    <a:pt x="1141" y="0"/>
                  </a:moveTo>
                  <a:lnTo>
                    <a:pt x="1016" y="16"/>
                  </a:lnTo>
                  <a:lnTo>
                    <a:pt x="891" y="47"/>
                  </a:lnTo>
                  <a:lnTo>
                    <a:pt x="782" y="94"/>
                  </a:lnTo>
                  <a:lnTo>
                    <a:pt x="672" y="141"/>
                  </a:lnTo>
                  <a:lnTo>
                    <a:pt x="563" y="219"/>
                  </a:lnTo>
                  <a:lnTo>
                    <a:pt x="469" y="281"/>
                  </a:lnTo>
                  <a:lnTo>
                    <a:pt x="375" y="360"/>
                  </a:lnTo>
                  <a:lnTo>
                    <a:pt x="297" y="453"/>
                  </a:lnTo>
                  <a:lnTo>
                    <a:pt x="219" y="547"/>
                  </a:lnTo>
                  <a:lnTo>
                    <a:pt x="157" y="656"/>
                  </a:lnTo>
                  <a:lnTo>
                    <a:pt x="110" y="766"/>
                  </a:lnTo>
                  <a:lnTo>
                    <a:pt x="63" y="891"/>
                  </a:lnTo>
                  <a:lnTo>
                    <a:pt x="32" y="1000"/>
                  </a:lnTo>
                  <a:lnTo>
                    <a:pt x="16" y="1141"/>
                  </a:lnTo>
                  <a:lnTo>
                    <a:pt x="1" y="1266"/>
                  </a:lnTo>
                  <a:lnTo>
                    <a:pt x="16" y="1391"/>
                  </a:lnTo>
                  <a:lnTo>
                    <a:pt x="32" y="1516"/>
                  </a:lnTo>
                  <a:lnTo>
                    <a:pt x="63" y="1641"/>
                  </a:lnTo>
                  <a:lnTo>
                    <a:pt x="110" y="1750"/>
                  </a:lnTo>
                  <a:lnTo>
                    <a:pt x="157" y="1875"/>
                  </a:lnTo>
                  <a:lnTo>
                    <a:pt x="219" y="1969"/>
                  </a:lnTo>
                  <a:lnTo>
                    <a:pt x="297" y="2062"/>
                  </a:lnTo>
                  <a:lnTo>
                    <a:pt x="375" y="2156"/>
                  </a:lnTo>
                  <a:lnTo>
                    <a:pt x="469" y="2234"/>
                  </a:lnTo>
                  <a:lnTo>
                    <a:pt x="563" y="2312"/>
                  </a:lnTo>
                  <a:lnTo>
                    <a:pt x="672" y="2375"/>
                  </a:lnTo>
                  <a:lnTo>
                    <a:pt x="782" y="2437"/>
                  </a:lnTo>
                  <a:lnTo>
                    <a:pt x="891" y="2468"/>
                  </a:lnTo>
                  <a:lnTo>
                    <a:pt x="1016" y="2500"/>
                  </a:lnTo>
                  <a:lnTo>
                    <a:pt x="1141" y="2531"/>
                  </a:lnTo>
                  <a:lnTo>
                    <a:pt x="1407" y="2531"/>
                  </a:lnTo>
                  <a:lnTo>
                    <a:pt x="1531" y="2500"/>
                  </a:lnTo>
                  <a:lnTo>
                    <a:pt x="1656" y="2468"/>
                  </a:lnTo>
                  <a:lnTo>
                    <a:pt x="1766" y="2437"/>
                  </a:lnTo>
                  <a:lnTo>
                    <a:pt x="1875" y="2375"/>
                  </a:lnTo>
                  <a:lnTo>
                    <a:pt x="1985" y="2312"/>
                  </a:lnTo>
                  <a:lnTo>
                    <a:pt x="2078" y="2234"/>
                  </a:lnTo>
                  <a:lnTo>
                    <a:pt x="2172" y="2156"/>
                  </a:lnTo>
                  <a:lnTo>
                    <a:pt x="2250" y="2062"/>
                  </a:lnTo>
                  <a:lnTo>
                    <a:pt x="2328" y="1969"/>
                  </a:lnTo>
                  <a:lnTo>
                    <a:pt x="2391" y="1875"/>
                  </a:lnTo>
                  <a:lnTo>
                    <a:pt x="2438" y="1750"/>
                  </a:lnTo>
                  <a:lnTo>
                    <a:pt x="2484" y="1641"/>
                  </a:lnTo>
                  <a:lnTo>
                    <a:pt x="2516" y="1516"/>
                  </a:lnTo>
                  <a:lnTo>
                    <a:pt x="2531" y="1391"/>
                  </a:lnTo>
                  <a:lnTo>
                    <a:pt x="2547" y="1266"/>
                  </a:lnTo>
                  <a:lnTo>
                    <a:pt x="2531" y="1141"/>
                  </a:lnTo>
                  <a:lnTo>
                    <a:pt x="2516" y="1000"/>
                  </a:lnTo>
                  <a:lnTo>
                    <a:pt x="2484" y="891"/>
                  </a:lnTo>
                  <a:lnTo>
                    <a:pt x="2438" y="766"/>
                  </a:lnTo>
                  <a:lnTo>
                    <a:pt x="2391" y="656"/>
                  </a:lnTo>
                  <a:lnTo>
                    <a:pt x="2328" y="547"/>
                  </a:lnTo>
                  <a:lnTo>
                    <a:pt x="2250" y="453"/>
                  </a:lnTo>
                  <a:lnTo>
                    <a:pt x="2172" y="360"/>
                  </a:lnTo>
                  <a:lnTo>
                    <a:pt x="2078" y="281"/>
                  </a:lnTo>
                  <a:lnTo>
                    <a:pt x="1985" y="219"/>
                  </a:lnTo>
                  <a:lnTo>
                    <a:pt x="1875" y="141"/>
                  </a:lnTo>
                  <a:lnTo>
                    <a:pt x="1766" y="94"/>
                  </a:lnTo>
                  <a:lnTo>
                    <a:pt x="1656" y="47"/>
                  </a:lnTo>
                  <a:lnTo>
                    <a:pt x="1531" y="16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2"/>
            <p:cNvSpPr/>
            <p:nvPr/>
          </p:nvSpPr>
          <p:spPr>
            <a:xfrm>
              <a:off x="3811104" y="2477840"/>
              <a:ext cx="46716" cy="46716"/>
            </a:xfrm>
            <a:custGeom>
              <a:avLst/>
              <a:gdLst/>
              <a:ahLst/>
              <a:cxnLst/>
              <a:rect l="l" t="t" r="r" b="b"/>
              <a:pathLst>
                <a:path w="2531" h="2531" extrusionOk="0">
                  <a:moveTo>
                    <a:pt x="1141" y="0"/>
                  </a:moveTo>
                  <a:lnTo>
                    <a:pt x="1016" y="16"/>
                  </a:lnTo>
                  <a:lnTo>
                    <a:pt x="891" y="47"/>
                  </a:lnTo>
                  <a:lnTo>
                    <a:pt x="781" y="94"/>
                  </a:lnTo>
                  <a:lnTo>
                    <a:pt x="672" y="141"/>
                  </a:lnTo>
                  <a:lnTo>
                    <a:pt x="563" y="219"/>
                  </a:lnTo>
                  <a:lnTo>
                    <a:pt x="469" y="281"/>
                  </a:lnTo>
                  <a:lnTo>
                    <a:pt x="375" y="360"/>
                  </a:lnTo>
                  <a:lnTo>
                    <a:pt x="297" y="453"/>
                  </a:lnTo>
                  <a:lnTo>
                    <a:pt x="219" y="547"/>
                  </a:lnTo>
                  <a:lnTo>
                    <a:pt x="156" y="656"/>
                  </a:lnTo>
                  <a:lnTo>
                    <a:pt x="94" y="766"/>
                  </a:lnTo>
                  <a:lnTo>
                    <a:pt x="63" y="891"/>
                  </a:lnTo>
                  <a:lnTo>
                    <a:pt x="32" y="1000"/>
                  </a:lnTo>
                  <a:lnTo>
                    <a:pt x="16" y="1141"/>
                  </a:lnTo>
                  <a:lnTo>
                    <a:pt x="0" y="1266"/>
                  </a:lnTo>
                  <a:lnTo>
                    <a:pt x="16" y="1391"/>
                  </a:lnTo>
                  <a:lnTo>
                    <a:pt x="32" y="1516"/>
                  </a:lnTo>
                  <a:lnTo>
                    <a:pt x="63" y="1641"/>
                  </a:lnTo>
                  <a:lnTo>
                    <a:pt x="94" y="1750"/>
                  </a:lnTo>
                  <a:lnTo>
                    <a:pt x="156" y="1875"/>
                  </a:lnTo>
                  <a:lnTo>
                    <a:pt x="219" y="1969"/>
                  </a:lnTo>
                  <a:lnTo>
                    <a:pt x="297" y="2062"/>
                  </a:lnTo>
                  <a:lnTo>
                    <a:pt x="375" y="2156"/>
                  </a:lnTo>
                  <a:lnTo>
                    <a:pt x="469" y="2234"/>
                  </a:lnTo>
                  <a:lnTo>
                    <a:pt x="563" y="2312"/>
                  </a:lnTo>
                  <a:lnTo>
                    <a:pt x="672" y="2375"/>
                  </a:lnTo>
                  <a:lnTo>
                    <a:pt x="781" y="2437"/>
                  </a:lnTo>
                  <a:lnTo>
                    <a:pt x="891" y="2468"/>
                  </a:lnTo>
                  <a:lnTo>
                    <a:pt x="1016" y="2500"/>
                  </a:lnTo>
                  <a:lnTo>
                    <a:pt x="1141" y="2531"/>
                  </a:lnTo>
                  <a:lnTo>
                    <a:pt x="1406" y="2531"/>
                  </a:lnTo>
                  <a:lnTo>
                    <a:pt x="1531" y="2500"/>
                  </a:lnTo>
                  <a:lnTo>
                    <a:pt x="1641" y="2468"/>
                  </a:lnTo>
                  <a:lnTo>
                    <a:pt x="1766" y="2437"/>
                  </a:lnTo>
                  <a:lnTo>
                    <a:pt x="1875" y="2375"/>
                  </a:lnTo>
                  <a:lnTo>
                    <a:pt x="1984" y="2312"/>
                  </a:lnTo>
                  <a:lnTo>
                    <a:pt x="2078" y="2234"/>
                  </a:lnTo>
                  <a:lnTo>
                    <a:pt x="2172" y="2156"/>
                  </a:lnTo>
                  <a:lnTo>
                    <a:pt x="2250" y="2062"/>
                  </a:lnTo>
                  <a:lnTo>
                    <a:pt x="2328" y="1969"/>
                  </a:lnTo>
                  <a:lnTo>
                    <a:pt x="2390" y="1875"/>
                  </a:lnTo>
                  <a:lnTo>
                    <a:pt x="2437" y="1750"/>
                  </a:lnTo>
                  <a:lnTo>
                    <a:pt x="2484" y="1641"/>
                  </a:lnTo>
                  <a:lnTo>
                    <a:pt x="2515" y="1516"/>
                  </a:lnTo>
                  <a:lnTo>
                    <a:pt x="2531" y="1391"/>
                  </a:lnTo>
                  <a:lnTo>
                    <a:pt x="2531" y="1266"/>
                  </a:lnTo>
                  <a:lnTo>
                    <a:pt x="2531" y="1141"/>
                  </a:lnTo>
                  <a:lnTo>
                    <a:pt x="2515" y="1000"/>
                  </a:lnTo>
                  <a:lnTo>
                    <a:pt x="2484" y="891"/>
                  </a:lnTo>
                  <a:lnTo>
                    <a:pt x="2437" y="766"/>
                  </a:lnTo>
                  <a:lnTo>
                    <a:pt x="2390" y="656"/>
                  </a:lnTo>
                  <a:lnTo>
                    <a:pt x="2328" y="547"/>
                  </a:lnTo>
                  <a:lnTo>
                    <a:pt x="2250" y="453"/>
                  </a:lnTo>
                  <a:lnTo>
                    <a:pt x="2172" y="360"/>
                  </a:lnTo>
                  <a:lnTo>
                    <a:pt x="2078" y="281"/>
                  </a:lnTo>
                  <a:lnTo>
                    <a:pt x="1984" y="219"/>
                  </a:lnTo>
                  <a:lnTo>
                    <a:pt x="1875" y="141"/>
                  </a:lnTo>
                  <a:lnTo>
                    <a:pt x="1766" y="94"/>
                  </a:lnTo>
                  <a:lnTo>
                    <a:pt x="1641" y="47"/>
                  </a:lnTo>
                  <a:lnTo>
                    <a:pt x="1531" y="16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2"/>
            <p:cNvSpPr/>
            <p:nvPr/>
          </p:nvSpPr>
          <p:spPr>
            <a:xfrm>
              <a:off x="3734118" y="2525129"/>
              <a:ext cx="362173" cy="152828"/>
            </a:xfrm>
            <a:custGeom>
              <a:avLst/>
              <a:gdLst/>
              <a:ahLst/>
              <a:cxnLst/>
              <a:rect l="l" t="t" r="r" b="b"/>
              <a:pathLst>
                <a:path w="19622" h="8280" extrusionOk="0">
                  <a:moveTo>
                    <a:pt x="9764" y="0"/>
                  </a:moveTo>
                  <a:lnTo>
                    <a:pt x="9530" y="16"/>
                  </a:lnTo>
                  <a:lnTo>
                    <a:pt x="9311" y="47"/>
                  </a:lnTo>
                  <a:lnTo>
                    <a:pt x="9201" y="94"/>
                  </a:lnTo>
                  <a:lnTo>
                    <a:pt x="9092" y="125"/>
                  </a:lnTo>
                  <a:lnTo>
                    <a:pt x="8983" y="188"/>
                  </a:lnTo>
                  <a:lnTo>
                    <a:pt x="8873" y="250"/>
                  </a:lnTo>
                  <a:lnTo>
                    <a:pt x="8420" y="531"/>
                  </a:lnTo>
                  <a:lnTo>
                    <a:pt x="7967" y="797"/>
                  </a:lnTo>
                  <a:lnTo>
                    <a:pt x="7530" y="1016"/>
                  </a:lnTo>
                  <a:lnTo>
                    <a:pt x="7093" y="1219"/>
                  </a:lnTo>
                  <a:lnTo>
                    <a:pt x="6671" y="1406"/>
                  </a:lnTo>
                  <a:lnTo>
                    <a:pt x="6249" y="1547"/>
                  </a:lnTo>
                  <a:lnTo>
                    <a:pt x="5843" y="1687"/>
                  </a:lnTo>
                  <a:lnTo>
                    <a:pt x="5437" y="1797"/>
                  </a:lnTo>
                  <a:lnTo>
                    <a:pt x="5046" y="1875"/>
                  </a:lnTo>
                  <a:lnTo>
                    <a:pt x="4671" y="1953"/>
                  </a:lnTo>
                  <a:lnTo>
                    <a:pt x="4296" y="2000"/>
                  </a:lnTo>
                  <a:lnTo>
                    <a:pt x="3937" y="2047"/>
                  </a:lnTo>
                  <a:lnTo>
                    <a:pt x="3593" y="2062"/>
                  </a:lnTo>
                  <a:lnTo>
                    <a:pt x="3250" y="2078"/>
                  </a:lnTo>
                  <a:lnTo>
                    <a:pt x="2937" y="2078"/>
                  </a:lnTo>
                  <a:lnTo>
                    <a:pt x="2625" y="2062"/>
                  </a:lnTo>
                  <a:lnTo>
                    <a:pt x="2328" y="2031"/>
                  </a:lnTo>
                  <a:lnTo>
                    <a:pt x="2047" y="2000"/>
                  </a:lnTo>
                  <a:lnTo>
                    <a:pt x="1531" y="1922"/>
                  </a:lnTo>
                  <a:lnTo>
                    <a:pt x="1078" y="1828"/>
                  </a:lnTo>
                  <a:lnTo>
                    <a:pt x="703" y="1719"/>
                  </a:lnTo>
                  <a:lnTo>
                    <a:pt x="406" y="1625"/>
                  </a:lnTo>
                  <a:lnTo>
                    <a:pt x="188" y="1531"/>
                  </a:lnTo>
                  <a:lnTo>
                    <a:pt x="0" y="1453"/>
                  </a:lnTo>
                  <a:lnTo>
                    <a:pt x="0" y="1531"/>
                  </a:lnTo>
                  <a:lnTo>
                    <a:pt x="16" y="1750"/>
                  </a:lnTo>
                  <a:lnTo>
                    <a:pt x="63" y="2078"/>
                  </a:lnTo>
                  <a:lnTo>
                    <a:pt x="141" y="2515"/>
                  </a:lnTo>
                  <a:lnTo>
                    <a:pt x="203" y="2765"/>
                  </a:lnTo>
                  <a:lnTo>
                    <a:pt x="281" y="3031"/>
                  </a:lnTo>
                  <a:lnTo>
                    <a:pt x="375" y="3328"/>
                  </a:lnTo>
                  <a:lnTo>
                    <a:pt x="485" y="3609"/>
                  </a:lnTo>
                  <a:lnTo>
                    <a:pt x="625" y="3921"/>
                  </a:lnTo>
                  <a:lnTo>
                    <a:pt x="781" y="4234"/>
                  </a:lnTo>
                  <a:lnTo>
                    <a:pt x="969" y="4546"/>
                  </a:lnTo>
                  <a:lnTo>
                    <a:pt x="1172" y="4874"/>
                  </a:lnTo>
                  <a:lnTo>
                    <a:pt x="1422" y="5187"/>
                  </a:lnTo>
                  <a:lnTo>
                    <a:pt x="1687" y="5499"/>
                  </a:lnTo>
                  <a:lnTo>
                    <a:pt x="2000" y="5812"/>
                  </a:lnTo>
                  <a:lnTo>
                    <a:pt x="2328" y="6124"/>
                  </a:lnTo>
                  <a:lnTo>
                    <a:pt x="2703" y="6421"/>
                  </a:lnTo>
                  <a:lnTo>
                    <a:pt x="3125" y="6702"/>
                  </a:lnTo>
                  <a:lnTo>
                    <a:pt x="3578" y="6968"/>
                  </a:lnTo>
                  <a:lnTo>
                    <a:pt x="4078" y="7217"/>
                  </a:lnTo>
                  <a:lnTo>
                    <a:pt x="4343" y="7327"/>
                  </a:lnTo>
                  <a:lnTo>
                    <a:pt x="4609" y="7436"/>
                  </a:lnTo>
                  <a:lnTo>
                    <a:pt x="4905" y="7546"/>
                  </a:lnTo>
                  <a:lnTo>
                    <a:pt x="5202" y="7655"/>
                  </a:lnTo>
                  <a:lnTo>
                    <a:pt x="5515" y="7749"/>
                  </a:lnTo>
                  <a:lnTo>
                    <a:pt x="5827" y="7827"/>
                  </a:lnTo>
                  <a:lnTo>
                    <a:pt x="6171" y="7905"/>
                  </a:lnTo>
                  <a:lnTo>
                    <a:pt x="6515" y="7983"/>
                  </a:lnTo>
                  <a:lnTo>
                    <a:pt x="6874" y="8045"/>
                  </a:lnTo>
                  <a:lnTo>
                    <a:pt x="7249" y="8108"/>
                  </a:lnTo>
                  <a:lnTo>
                    <a:pt x="7639" y="8155"/>
                  </a:lnTo>
                  <a:lnTo>
                    <a:pt x="8030" y="8202"/>
                  </a:lnTo>
                  <a:lnTo>
                    <a:pt x="8452" y="8233"/>
                  </a:lnTo>
                  <a:lnTo>
                    <a:pt x="8873" y="8264"/>
                  </a:lnTo>
                  <a:lnTo>
                    <a:pt x="9311" y="8280"/>
                  </a:lnTo>
                  <a:lnTo>
                    <a:pt x="10232" y="8280"/>
                  </a:lnTo>
                  <a:lnTo>
                    <a:pt x="10670" y="8264"/>
                  </a:lnTo>
                  <a:lnTo>
                    <a:pt x="11107" y="8233"/>
                  </a:lnTo>
                  <a:lnTo>
                    <a:pt x="11513" y="8202"/>
                  </a:lnTo>
                  <a:lnTo>
                    <a:pt x="11920" y="8155"/>
                  </a:lnTo>
                  <a:lnTo>
                    <a:pt x="12310" y="8108"/>
                  </a:lnTo>
                  <a:lnTo>
                    <a:pt x="12685" y="8045"/>
                  </a:lnTo>
                  <a:lnTo>
                    <a:pt x="13044" y="7983"/>
                  </a:lnTo>
                  <a:lnTo>
                    <a:pt x="13388" y="7905"/>
                  </a:lnTo>
                  <a:lnTo>
                    <a:pt x="13732" y="7811"/>
                  </a:lnTo>
                  <a:lnTo>
                    <a:pt x="14044" y="7733"/>
                  </a:lnTo>
                  <a:lnTo>
                    <a:pt x="14357" y="7624"/>
                  </a:lnTo>
                  <a:lnTo>
                    <a:pt x="14653" y="7530"/>
                  </a:lnTo>
                  <a:lnTo>
                    <a:pt x="14950" y="7421"/>
                  </a:lnTo>
                  <a:lnTo>
                    <a:pt x="15216" y="7296"/>
                  </a:lnTo>
                  <a:lnTo>
                    <a:pt x="15481" y="7186"/>
                  </a:lnTo>
                  <a:lnTo>
                    <a:pt x="15981" y="6921"/>
                  </a:lnTo>
                  <a:lnTo>
                    <a:pt x="16450" y="6655"/>
                  </a:lnTo>
                  <a:lnTo>
                    <a:pt x="16856" y="6358"/>
                  </a:lnTo>
                  <a:lnTo>
                    <a:pt x="17231" y="6061"/>
                  </a:lnTo>
                  <a:lnTo>
                    <a:pt x="17575" y="5749"/>
                  </a:lnTo>
                  <a:lnTo>
                    <a:pt x="17887" y="5421"/>
                  </a:lnTo>
                  <a:lnTo>
                    <a:pt x="18168" y="5093"/>
                  </a:lnTo>
                  <a:lnTo>
                    <a:pt x="18403" y="4765"/>
                  </a:lnTo>
                  <a:lnTo>
                    <a:pt x="18621" y="4437"/>
                  </a:lnTo>
                  <a:lnTo>
                    <a:pt x="18809" y="4124"/>
                  </a:lnTo>
                  <a:lnTo>
                    <a:pt x="18965" y="3796"/>
                  </a:lnTo>
                  <a:lnTo>
                    <a:pt x="19106" y="3484"/>
                  </a:lnTo>
                  <a:lnTo>
                    <a:pt x="19231" y="3187"/>
                  </a:lnTo>
                  <a:lnTo>
                    <a:pt x="19324" y="2890"/>
                  </a:lnTo>
                  <a:lnTo>
                    <a:pt x="19402" y="2625"/>
                  </a:lnTo>
                  <a:lnTo>
                    <a:pt x="19465" y="2359"/>
                  </a:lnTo>
                  <a:lnTo>
                    <a:pt x="19559" y="1906"/>
                  </a:lnTo>
                  <a:lnTo>
                    <a:pt x="19605" y="1562"/>
                  </a:lnTo>
                  <a:lnTo>
                    <a:pt x="19605" y="1344"/>
                  </a:lnTo>
                  <a:lnTo>
                    <a:pt x="19621" y="1266"/>
                  </a:lnTo>
                  <a:lnTo>
                    <a:pt x="19199" y="1531"/>
                  </a:lnTo>
                  <a:lnTo>
                    <a:pt x="18793" y="1765"/>
                  </a:lnTo>
                  <a:lnTo>
                    <a:pt x="18403" y="1969"/>
                  </a:lnTo>
                  <a:lnTo>
                    <a:pt x="18012" y="2140"/>
                  </a:lnTo>
                  <a:lnTo>
                    <a:pt x="17637" y="2265"/>
                  </a:lnTo>
                  <a:lnTo>
                    <a:pt x="17262" y="2390"/>
                  </a:lnTo>
                  <a:lnTo>
                    <a:pt x="16887" y="2468"/>
                  </a:lnTo>
                  <a:lnTo>
                    <a:pt x="16528" y="2531"/>
                  </a:lnTo>
                  <a:lnTo>
                    <a:pt x="16184" y="2562"/>
                  </a:lnTo>
                  <a:lnTo>
                    <a:pt x="15841" y="2578"/>
                  </a:lnTo>
                  <a:lnTo>
                    <a:pt x="15513" y="2578"/>
                  </a:lnTo>
                  <a:lnTo>
                    <a:pt x="15200" y="2562"/>
                  </a:lnTo>
                  <a:lnTo>
                    <a:pt x="14872" y="2515"/>
                  </a:lnTo>
                  <a:lnTo>
                    <a:pt x="14575" y="2453"/>
                  </a:lnTo>
                  <a:lnTo>
                    <a:pt x="14278" y="2375"/>
                  </a:lnTo>
                  <a:lnTo>
                    <a:pt x="13982" y="2297"/>
                  </a:lnTo>
                  <a:lnTo>
                    <a:pt x="13716" y="2203"/>
                  </a:lnTo>
                  <a:lnTo>
                    <a:pt x="13435" y="2094"/>
                  </a:lnTo>
                  <a:lnTo>
                    <a:pt x="13185" y="1969"/>
                  </a:lnTo>
                  <a:lnTo>
                    <a:pt x="12935" y="1844"/>
                  </a:lnTo>
                  <a:lnTo>
                    <a:pt x="12451" y="1578"/>
                  </a:lnTo>
                  <a:lnTo>
                    <a:pt x="12013" y="1312"/>
                  </a:lnTo>
                  <a:lnTo>
                    <a:pt x="11607" y="1031"/>
                  </a:lnTo>
                  <a:lnTo>
                    <a:pt x="11248" y="766"/>
                  </a:lnTo>
                  <a:lnTo>
                    <a:pt x="10639" y="313"/>
                  </a:lnTo>
                  <a:lnTo>
                    <a:pt x="10420" y="188"/>
                  </a:lnTo>
                  <a:lnTo>
                    <a:pt x="10201" y="94"/>
                  </a:lnTo>
                  <a:lnTo>
                    <a:pt x="9983" y="31"/>
                  </a:lnTo>
                  <a:lnTo>
                    <a:pt x="97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2"/>
            <p:cNvSpPr/>
            <p:nvPr/>
          </p:nvSpPr>
          <p:spPr>
            <a:xfrm>
              <a:off x="3726901" y="2241400"/>
              <a:ext cx="375444" cy="130919"/>
            </a:xfrm>
            <a:custGeom>
              <a:avLst/>
              <a:gdLst/>
              <a:ahLst/>
              <a:cxnLst/>
              <a:rect l="l" t="t" r="r" b="b"/>
              <a:pathLst>
                <a:path w="20341" h="7093" extrusionOk="0">
                  <a:moveTo>
                    <a:pt x="10170" y="0"/>
                  </a:moveTo>
                  <a:lnTo>
                    <a:pt x="9124" y="16"/>
                  </a:lnTo>
                  <a:lnTo>
                    <a:pt x="8108" y="63"/>
                  </a:lnTo>
                  <a:lnTo>
                    <a:pt x="7140" y="157"/>
                  </a:lnTo>
                  <a:lnTo>
                    <a:pt x="6203" y="282"/>
                  </a:lnTo>
                  <a:lnTo>
                    <a:pt x="5312" y="422"/>
                  </a:lnTo>
                  <a:lnTo>
                    <a:pt x="4890" y="516"/>
                  </a:lnTo>
                  <a:lnTo>
                    <a:pt x="4484" y="594"/>
                  </a:lnTo>
                  <a:lnTo>
                    <a:pt x="4078" y="703"/>
                  </a:lnTo>
                  <a:lnTo>
                    <a:pt x="3687" y="813"/>
                  </a:lnTo>
                  <a:lnTo>
                    <a:pt x="3328" y="922"/>
                  </a:lnTo>
                  <a:lnTo>
                    <a:pt x="2969" y="1031"/>
                  </a:lnTo>
                  <a:lnTo>
                    <a:pt x="2641" y="1156"/>
                  </a:lnTo>
                  <a:lnTo>
                    <a:pt x="2313" y="1281"/>
                  </a:lnTo>
                  <a:lnTo>
                    <a:pt x="2016" y="1422"/>
                  </a:lnTo>
                  <a:lnTo>
                    <a:pt x="1735" y="1563"/>
                  </a:lnTo>
                  <a:lnTo>
                    <a:pt x="1469" y="1703"/>
                  </a:lnTo>
                  <a:lnTo>
                    <a:pt x="1219" y="1859"/>
                  </a:lnTo>
                  <a:lnTo>
                    <a:pt x="1001" y="2000"/>
                  </a:lnTo>
                  <a:lnTo>
                    <a:pt x="797" y="2156"/>
                  </a:lnTo>
                  <a:lnTo>
                    <a:pt x="610" y="2328"/>
                  </a:lnTo>
                  <a:lnTo>
                    <a:pt x="454" y="2484"/>
                  </a:lnTo>
                  <a:lnTo>
                    <a:pt x="313" y="2656"/>
                  </a:lnTo>
                  <a:lnTo>
                    <a:pt x="204" y="2828"/>
                  </a:lnTo>
                  <a:lnTo>
                    <a:pt x="110" y="3000"/>
                  </a:lnTo>
                  <a:lnTo>
                    <a:pt x="48" y="3187"/>
                  </a:lnTo>
                  <a:lnTo>
                    <a:pt x="1" y="3359"/>
                  </a:lnTo>
                  <a:lnTo>
                    <a:pt x="1" y="3547"/>
                  </a:lnTo>
                  <a:lnTo>
                    <a:pt x="1" y="3718"/>
                  </a:lnTo>
                  <a:lnTo>
                    <a:pt x="48" y="3906"/>
                  </a:lnTo>
                  <a:lnTo>
                    <a:pt x="110" y="4078"/>
                  </a:lnTo>
                  <a:lnTo>
                    <a:pt x="204" y="4250"/>
                  </a:lnTo>
                  <a:lnTo>
                    <a:pt x="313" y="4421"/>
                  </a:lnTo>
                  <a:lnTo>
                    <a:pt x="454" y="4593"/>
                  </a:lnTo>
                  <a:lnTo>
                    <a:pt x="610" y="4765"/>
                  </a:lnTo>
                  <a:lnTo>
                    <a:pt x="797" y="4921"/>
                  </a:lnTo>
                  <a:lnTo>
                    <a:pt x="1001" y="5077"/>
                  </a:lnTo>
                  <a:lnTo>
                    <a:pt x="1219" y="5234"/>
                  </a:lnTo>
                  <a:lnTo>
                    <a:pt x="1469" y="5374"/>
                  </a:lnTo>
                  <a:lnTo>
                    <a:pt x="1735" y="5531"/>
                  </a:lnTo>
                  <a:lnTo>
                    <a:pt x="2016" y="5671"/>
                  </a:lnTo>
                  <a:lnTo>
                    <a:pt x="2313" y="5796"/>
                  </a:lnTo>
                  <a:lnTo>
                    <a:pt x="2641" y="5921"/>
                  </a:lnTo>
                  <a:lnTo>
                    <a:pt x="2969" y="6046"/>
                  </a:lnTo>
                  <a:lnTo>
                    <a:pt x="3328" y="6171"/>
                  </a:lnTo>
                  <a:lnTo>
                    <a:pt x="3687" y="6280"/>
                  </a:lnTo>
                  <a:lnTo>
                    <a:pt x="4078" y="6390"/>
                  </a:lnTo>
                  <a:lnTo>
                    <a:pt x="4484" y="6483"/>
                  </a:lnTo>
                  <a:lnTo>
                    <a:pt x="4890" y="6577"/>
                  </a:lnTo>
                  <a:lnTo>
                    <a:pt x="5312" y="6655"/>
                  </a:lnTo>
                  <a:lnTo>
                    <a:pt x="6203" y="6812"/>
                  </a:lnTo>
                  <a:lnTo>
                    <a:pt x="7140" y="6936"/>
                  </a:lnTo>
                  <a:lnTo>
                    <a:pt x="8108" y="7015"/>
                  </a:lnTo>
                  <a:lnTo>
                    <a:pt x="9124" y="7077"/>
                  </a:lnTo>
                  <a:lnTo>
                    <a:pt x="10170" y="7093"/>
                  </a:lnTo>
                  <a:lnTo>
                    <a:pt x="11201" y="7077"/>
                  </a:lnTo>
                  <a:lnTo>
                    <a:pt x="12217" y="7015"/>
                  </a:lnTo>
                  <a:lnTo>
                    <a:pt x="13185" y="6936"/>
                  </a:lnTo>
                  <a:lnTo>
                    <a:pt x="14123" y="6812"/>
                  </a:lnTo>
                  <a:lnTo>
                    <a:pt x="15013" y="6655"/>
                  </a:lnTo>
                  <a:lnTo>
                    <a:pt x="15435" y="6577"/>
                  </a:lnTo>
                  <a:lnTo>
                    <a:pt x="15857" y="6483"/>
                  </a:lnTo>
                  <a:lnTo>
                    <a:pt x="16247" y="6390"/>
                  </a:lnTo>
                  <a:lnTo>
                    <a:pt x="16638" y="6280"/>
                  </a:lnTo>
                  <a:lnTo>
                    <a:pt x="17013" y="6171"/>
                  </a:lnTo>
                  <a:lnTo>
                    <a:pt x="17356" y="6046"/>
                  </a:lnTo>
                  <a:lnTo>
                    <a:pt x="17700" y="5921"/>
                  </a:lnTo>
                  <a:lnTo>
                    <a:pt x="18013" y="5796"/>
                  </a:lnTo>
                  <a:lnTo>
                    <a:pt x="18325" y="5671"/>
                  </a:lnTo>
                  <a:lnTo>
                    <a:pt x="18606" y="5531"/>
                  </a:lnTo>
                  <a:lnTo>
                    <a:pt x="18872" y="5374"/>
                  </a:lnTo>
                  <a:lnTo>
                    <a:pt x="19106" y="5234"/>
                  </a:lnTo>
                  <a:lnTo>
                    <a:pt x="19340" y="5077"/>
                  </a:lnTo>
                  <a:lnTo>
                    <a:pt x="19543" y="4921"/>
                  </a:lnTo>
                  <a:lnTo>
                    <a:pt x="19715" y="4765"/>
                  </a:lnTo>
                  <a:lnTo>
                    <a:pt x="19887" y="4593"/>
                  </a:lnTo>
                  <a:lnTo>
                    <a:pt x="20012" y="4421"/>
                  </a:lnTo>
                  <a:lnTo>
                    <a:pt x="20137" y="4250"/>
                  </a:lnTo>
                  <a:lnTo>
                    <a:pt x="20215" y="4078"/>
                  </a:lnTo>
                  <a:lnTo>
                    <a:pt x="20293" y="3906"/>
                  </a:lnTo>
                  <a:lnTo>
                    <a:pt x="20325" y="3718"/>
                  </a:lnTo>
                  <a:lnTo>
                    <a:pt x="20340" y="3547"/>
                  </a:lnTo>
                  <a:lnTo>
                    <a:pt x="20325" y="3359"/>
                  </a:lnTo>
                  <a:lnTo>
                    <a:pt x="20293" y="3187"/>
                  </a:lnTo>
                  <a:lnTo>
                    <a:pt x="20215" y="3000"/>
                  </a:lnTo>
                  <a:lnTo>
                    <a:pt x="20137" y="2828"/>
                  </a:lnTo>
                  <a:lnTo>
                    <a:pt x="20012" y="2656"/>
                  </a:lnTo>
                  <a:lnTo>
                    <a:pt x="19887" y="2484"/>
                  </a:lnTo>
                  <a:lnTo>
                    <a:pt x="19715" y="2328"/>
                  </a:lnTo>
                  <a:lnTo>
                    <a:pt x="19543" y="2156"/>
                  </a:lnTo>
                  <a:lnTo>
                    <a:pt x="19340" y="2000"/>
                  </a:lnTo>
                  <a:lnTo>
                    <a:pt x="19106" y="1859"/>
                  </a:lnTo>
                  <a:lnTo>
                    <a:pt x="18872" y="1703"/>
                  </a:lnTo>
                  <a:lnTo>
                    <a:pt x="18606" y="1563"/>
                  </a:lnTo>
                  <a:lnTo>
                    <a:pt x="18325" y="1422"/>
                  </a:lnTo>
                  <a:lnTo>
                    <a:pt x="18013" y="1281"/>
                  </a:lnTo>
                  <a:lnTo>
                    <a:pt x="17700" y="1156"/>
                  </a:lnTo>
                  <a:lnTo>
                    <a:pt x="17356" y="1031"/>
                  </a:lnTo>
                  <a:lnTo>
                    <a:pt x="17013" y="922"/>
                  </a:lnTo>
                  <a:lnTo>
                    <a:pt x="16638" y="813"/>
                  </a:lnTo>
                  <a:lnTo>
                    <a:pt x="16247" y="703"/>
                  </a:lnTo>
                  <a:lnTo>
                    <a:pt x="15857" y="594"/>
                  </a:lnTo>
                  <a:lnTo>
                    <a:pt x="15435" y="516"/>
                  </a:lnTo>
                  <a:lnTo>
                    <a:pt x="15013" y="422"/>
                  </a:lnTo>
                  <a:lnTo>
                    <a:pt x="14123" y="282"/>
                  </a:lnTo>
                  <a:lnTo>
                    <a:pt x="13185" y="157"/>
                  </a:lnTo>
                  <a:lnTo>
                    <a:pt x="12217" y="63"/>
                  </a:lnTo>
                  <a:lnTo>
                    <a:pt x="11201" y="16"/>
                  </a:lnTo>
                  <a:lnTo>
                    <a:pt x="101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2"/>
            <p:cNvSpPr/>
            <p:nvPr/>
          </p:nvSpPr>
          <p:spPr>
            <a:xfrm>
              <a:off x="3687402" y="2125191"/>
              <a:ext cx="454442" cy="181677"/>
            </a:xfrm>
            <a:custGeom>
              <a:avLst/>
              <a:gdLst/>
              <a:ahLst/>
              <a:cxnLst/>
              <a:rect l="l" t="t" r="r" b="b"/>
              <a:pathLst>
                <a:path w="24621" h="9843" extrusionOk="0">
                  <a:moveTo>
                    <a:pt x="12154" y="1"/>
                  </a:moveTo>
                  <a:lnTo>
                    <a:pt x="11998" y="16"/>
                  </a:lnTo>
                  <a:lnTo>
                    <a:pt x="11842" y="63"/>
                  </a:lnTo>
                  <a:lnTo>
                    <a:pt x="11686" y="110"/>
                  </a:lnTo>
                  <a:lnTo>
                    <a:pt x="1000" y="4156"/>
                  </a:lnTo>
                  <a:lnTo>
                    <a:pt x="844" y="4219"/>
                  </a:lnTo>
                  <a:lnTo>
                    <a:pt x="704" y="4297"/>
                  </a:lnTo>
                  <a:lnTo>
                    <a:pt x="563" y="4391"/>
                  </a:lnTo>
                  <a:lnTo>
                    <a:pt x="454" y="4500"/>
                  </a:lnTo>
                  <a:lnTo>
                    <a:pt x="344" y="4609"/>
                  </a:lnTo>
                  <a:lnTo>
                    <a:pt x="251" y="4719"/>
                  </a:lnTo>
                  <a:lnTo>
                    <a:pt x="172" y="4859"/>
                  </a:lnTo>
                  <a:lnTo>
                    <a:pt x="110" y="4984"/>
                  </a:lnTo>
                  <a:lnTo>
                    <a:pt x="63" y="5125"/>
                  </a:lnTo>
                  <a:lnTo>
                    <a:pt x="16" y="5265"/>
                  </a:lnTo>
                  <a:lnTo>
                    <a:pt x="1" y="5422"/>
                  </a:lnTo>
                  <a:lnTo>
                    <a:pt x="1" y="5562"/>
                  </a:lnTo>
                  <a:lnTo>
                    <a:pt x="1" y="5718"/>
                  </a:lnTo>
                  <a:lnTo>
                    <a:pt x="32" y="5859"/>
                  </a:lnTo>
                  <a:lnTo>
                    <a:pt x="79" y="6015"/>
                  </a:lnTo>
                  <a:lnTo>
                    <a:pt x="141" y="6156"/>
                  </a:lnTo>
                  <a:lnTo>
                    <a:pt x="1594" y="8983"/>
                  </a:lnTo>
                  <a:lnTo>
                    <a:pt x="1703" y="9171"/>
                  </a:lnTo>
                  <a:lnTo>
                    <a:pt x="1844" y="9327"/>
                  </a:lnTo>
                  <a:lnTo>
                    <a:pt x="2000" y="9483"/>
                  </a:lnTo>
                  <a:lnTo>
                    <a:pt x="2188" y="9608"/>
                  </a:lnTo>
                  <a:lnTo>
                    <a:pt x="2391" y="9702"/>
                  </a:lnTo>
                  <a:lnTo>
                    <a:pt x="2594" y="9780"/>
                  </a:lnTo>
                  <a:lnTo>
                    <a:pt x="2828" y="9827"/>
                  </a:lnTo>
                  <a:lnTo>
                    <a:pt x="3062" y="9843"/>
                  </a:lnTo>
                  <a:lnTo>
                    <a:pt x="21558" y="9843"/>
                  </a:lnTo>
                  <a:lnTo>
                    <a:pt x="21793" y="9827"/>
                  </a:lnTo>
                  <a:lnTo>
                    <a:pt x="22012" y="9780"/>
                  </a:lnTo>
                  <a:lnTo>
                    <a:pt x="22230" y="9702"/>
                  </a:lnTo>
                  <a:lnTo>
                    <a:pt x="22433" y="9608"/>
                  </a:lnTo>
                  <a:lnTo>
                    <a:pt x="22605" y="9483"/>
                  </a:lnTo>
                  <a:lnTo>
                    <a:pt x="22777" y="9327"/>
                  </a:lnTo>
                  <a:lnTo>
                    <a:pt x="22918" y="9171"/>
                  </a:lnTo>
                  <a:lnTo>
                    <a:pt x="23027" y="8983"/>
                  </a:lnTo>
                  <a:lnTo>
                    <a:pt x="24464" y="6156"/>
                  </a:lnTo>
                  <a:lnTo>
                    <a:pt x="24527" y="6015"/>
                  </a:lnTo>
                  <a:lnTo>
                    <a:pt x="24573" y="5859"/>
                  </a:lnTo>
                  <a:lnTo>
                    <a:pt x="24605" y="5718"/>
                  </a:lnTo>
                  <a:lnTo>
                    <a:pt x="24620" y="5562"/>
                  </a:lnTo>
                  <a:lnTo>
                    <a:pt x="24605" y="5422"/>
                  </a:lnTo>
                  <a:lnTo>
                    <a:pt x="24589" y="5265"/>
                  </a:lnTo>
                  <a:lnTo>
                    <a:pt x="24558" y="5125"/>
                  </a:lnTo>
                  <a:lnTo>
                    <a:pt x="24511" y="4984"/>
                  </a:lnTo>
                  <a:lnTo>
                    <a:pt x="24433" y="4859"/>
                  </a:lnTo>
                  <a:lnTo>
                    <a:pt x="24355" y="4719"/>
                  </a:lnTo>
                  <a:lnTo>
                    <a:pt x="24261" y="4609"/>
                  </a:lnTo>
                  <a:lnTo>
                    <a:pt x="24167" y="4500"/>
                  </a:lnTo>
                  <a:lnTo>
                    <a:pt x="24042" y="4391"/>
                  </a:lnTo>
                  <a:lnTo>
                    <a:pt x="23917" y="4297"/>
                  </a:lnTo>
                  <a:lnTo>
                    <a:pt x="23761" y="4219"/>
                  </a:lnTo>
                  <a:lnTo>
                    <a:pt x="23605" y="4156"/>
                  </a:lnTo>
                  <a:lnTo>
                    <a:pt x="12920" y="110"/>
                  </a:lnTo>
                  <a:lnTo>
                    <a:pt x="12779" y="63"/>
                  </a:lnTo>
                  <a:lnTo>
                    <a:pt x="12623" y="16"/>
                  </a:lnTo>
                  <a:lnTo>
                    <a:pt x="124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2"/>
            <p:cNvSpPr/>
            <p:nvPr/>
          </p:nvSpPr>
          <p:spPr>
            <a:xfrm>
              <a:off x="3873675" y="2178257"/>
              <a:ext cx="81619" cy="101793"/>
            </a:xfrm>
            <a:custGeom>
              <a:avLst/>
              <a:gdLst/>
              <a:ahLst/>
              <a:cxnLst/>
              <a:rect l="l" t="t" r="r" b="b"/>
              <a:pathLst>
                <a:path w="4422" h="5515" extrusionOk="0">
                  <a:moveTo>
                    <a:pt x="2218" y="0"/>
                  </a:moveTo>
                  <a:lnTo>
                    <a:pt x="2140" y="156"/>
                  </a:lnTo>
                  <a:lnTo>
                    <a:pt x="2062" y="313"/>
                  </a:lnTo>
                  <a:lnTo>
                    <a:pt x="1969" y="469"/>
                  </a:lnTo>
                  <a:lnTo>
                    <a:pt x="1859" y="610"/>
                  </a:lnTo>
                  <a:lnTo>
                    <a:pt x="1750" y="734"/>
                  </a:lnTo>
                  <a:lnTo>
                    <a:pt x="1625" y="859"/>
                  </a:lnTo>
                  <a:lnTo>
                    <a:pt x="1500" y="969"/>
                  </a:lnTo>
                  <a:lnTo>
                    <a:pt x="1359" y="1078"/>
                  </a:lnTo>
                  <a:lnTo>
                    <a:pt x="1203" y="1172"/>
                  </a:lnTo>
                  <a:lnTo>
                    <a:pt x="1047" y="1266"/>
                  </a:lnTo>
                  <a:lnTo>
                    <a:pt x="891" y="1328"/>
                  </a:lnTo>
                  <a:lnTo>
                    <a:pt x="719" y="1391"/>
                  </a:lnTo>
                  <a:lnTo>
                    <a:pt x="547" y="1437"/>
                  </a:lnTo>
                  <a:lnTo>
                    <a:pt x="375" y="1469"/>
                  </a:lnTo>
                  <a:lnTo>
                    <a:pt x="188" y="1500"/>
                  </a:lnTo>
                  <a:lnTo>
                    <a:pt x="0" y="1500"/>
                  </a:lnTo>
                  <a:lnTo>
                    <a:pt x="0" y="3296"/>
                  </a:lnTo>
                  <a:lnTo>
                    <a:pt x="16" y="3531"/>
                  </a:lnTo>
                  <a:lnTo>
                    <a:pt x="47" y="3749"/>
                  </a:lnTo>
                  <a:lnTo>
                    <a:pt x="110" y="3953"/>
                  </a:lnTo>
                  <a:lnTo>
                    <a:pt x="172" y="4156"/>
                  </a:lnTo>
                  <a:lnTo>
                    <a:pt x="266" y="4359"/>
                  </a:lnTo>
                  <a:lnTo>
                    <a:pt x="375" y="4531"/>
                  </a:lnTo>
                  <a:lnTo>
                    <a:pt x="516" y="4702"/>
                  </a:lnTo>
                  <a:lnTo>
                    <a:pt x="656" y="4859"/>
                  </a:lnTo>
                  <a:lnTo>
                    <a:pt x="813" y="4999"/>
                  </a:lnTo>
                  <a:lnTo>
                    <a:pt x="984" y="5124"/>
                  </a:lnTo>
                  <a:lnTo>
                    <a:pt x="1156" y="5249"/>
                  </a:lnTo>
                  <a:lnTo>
                    <a:pt x="1359" y="5343"/>
                  </a:lnTo>
                  <a:lnTo>
                    <a:pt x="1562" y="5405"/>
                  </a:lnTo>
                  <a:lnTo>
                    <a:pt x="1765" y="5468"/>
                  </a:lnTo>
                  <a:lnTo>
                    <a:pt x="1984" y="5499"/>
                  </a:lnTo>
                  <a:lnTo>
                    <a:pt x="2218" y="5515"/>
                  </a:lnTo>
                  <a:lnTo>
                    <a:pt x="2437" y="5499"/>
                  </a:lnTo>
                  <a:lnTo>
                    <a:pt x="2656" y="5468"/>
                  </a:lnTo>
                  <a:lnTo>
                    <a:pt x="2875" y="5405"/>
                  </a:lnTo>
                  <a:lnTo>
                    <a:pt x="3078" y="5343"/>
                  </a:lnTo>
                  <a:lnTo>
                    <a:pt x="3265" y="5249"/>
                  </a:lnTo>
                  <a:lnTo>
                    <a:pt x="3453" y="5124"/>
                  </a:lnTo>
                  <a:lnTo>
                    <a:pt x="3624" y="4999"/>
                  </a:lnTo>
                  <a:lnTo>
                    <a:pt x="3781" y="4859"/>
                  </a:lnTo>
                  <a:lnTo>
                    <a:pt x="3921" y="4702"/>
                  </a:lnTo>
                  <a:lnTo>
                    <a:pt x="4046" y="4531"/>
                  </a:lnTo>
                  <a:lnTo>
                    <a:pt x="4156" y="4359"/>
                  </a:lnTo>
                  <a:lnTo>
                    <a:pt x="4249" y="4156"/>
                  </a:lnTo>
                  <a:lnTo>
                    <a:pt x="4327" y="3953"/>
                  </a:lnTo>
                  <a:lnTo>
                    <a:pt x="4374" y="3749"/>
                  </a:lnTo>
                  <a:lnTo>
                    <a:pt x="4405" y="3531"/>
                  </a:lnTo>
                  <a:lnTo>
                    <a:pt x="4421" y="3296"/>
                  </a:lnTo>
                  <a:lnTo>
                    <a:pt x="4421" y="1500"/>
                  </a:lnTo>
                  <a:lnTo>
                    <a:pt x="4234" y="1500"/>
                  </a:lnTo>
                  <a:lnTo>
                    <a:pt x="4062" y="1469"/>
                  </a:lnTo>
                  <a:lnTo>
                    <a:pt x="3874" y="1437"/>
                  </a:lnTo>
                  <a:lnTo>
                    <a:pt x="3703" y="1391"/>
                  </a:lnTo>
                  <a:lnTo>
                    <a:pt x="3531" y="1328"/>
                  </a:lnTo>
                  <a:lnTo>
                    <a:pt x="3374" y="1266"/>
                  </a:lnTo>
                  <a:lnTo>
                    <a:pt x="3218" y="1172"/>
                  </a:lnTo>
                  <a:lnTo>
                    <a:pt x="3078" y="1078"/>
                  </a:lnTo>
                  <a:lnTo>
                    <a:pt x="2937" y="969"/>
                  </a:lnTo>
                  <a:lnTo>
                    <a:pt x="2796" y="859"/>
                  </a:lnTo>
                  <a:lnTo>
                    <a:pt x="2671" y="734"/>
                  </a:lnTo>
                  <a:lnTo>
                    <a:pt x="2562" y="610"/>
                  </a:lnTo>
                  <a:lnTo>
                    <a:pt x="2468" y="469"/>
                  </a:lnTo>
                  <a:lnTo>
                    <a:pt x="2375" y="313"/>
                  </a:lnTo>
                  <a:lnTo>
                    <a:pt x="2281" y="156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2"/>
            <p:cNvSpPr/>
            <p:nvPr/>
          </p:nvSpPr>
          <p:spPr>
            <a:xfrm>
              <a:off x="3711046" y="2697835"/>
              <a:ext cx="96902" cy="47879"/>
            </a:xfrm>
            <a:custGeom>
              <a:avLst/>
              <a:gdLst/>
              <a:ahLst/>
              <a:cxnLst/>
              <a:rect l="l" t="t" r="r" b="b"/>
              <a:pathLst>
                <a:path w="5250" h="2594" extrusionOk="0">
                  <a:moveTo>
                    <a:pt x="4656" y="1"/>
                  </a:moveTo>
                  <a:lnTo>
                    <a:pt x="4546" y="32"/>
                  </a:lnTo>
                  <a:lnTo>
                    <a:pt x="329" y="1594"/>
                  </a:lnTo>
                  <a:lnTo>
                    <a:pt x="235" y="1641"/>
                  </a:lnTo>
                  <a:lnTo>
                    <a:pt x="157" y="1703"/>
                  </a:lnTo>
                  <a:lnTo>
                    <a:pt x="94" y="1782"/>
                  </a:lnTo>
                  <a:lnTo>
                    <a:pt x="47" y="1860"/>
                  </a:lnTo>
                  <a:lnTo>
                    <a:pt x="16" y="1953"/>
                  </a:lnTo>
                  <a:lnTo>
                    <a:pt x="1" y="2063"/>
                  </a:lnTo>
                  <a:lnTo>
                    <a:pt x="1" y="2156"/>
                  </a:lnTo>
                  <a:lnTo>
                    <a:pt x="32" y="2266"/>
                  </a:lnTo>
                  <a:lnTo>
                    <a:pt x="63" y="2328"/>
                  </a:lnTo>
                  <a:lnTo>
                    <a:pt x="110" y="2406"/>
                  </a:lnTo>
                  <a:lnTo>
                    <a:pt x="157" y="2453"/>
                  </a:lnTo>
                  <a:lnTo>
                    <a:pt x="219" y="2500"/>
                  </a:lnTo>
                  <a:lnTo>
                    <a:pt x="282" y="2547"/>
                  </a:lnTo>
                  <a:lnTo>
                    <a:pt x="360" y="2578"/>
                  </a:lnTo>
                  <a:lnTo>
                    <a:pt x="438" y="2594"/>
                  </a:lnTo>
                  <a:lnTo>
                    <a:pt x="610" y="2594"/>
                  </a:lnTo>
                  <a:lnTo>
                    <a:pt x="688" y="2563"/>
                  </a:lnTo>
                  <a:lnTo>
                    <a:pt x="4906" y="1000"/>
                  </a:lnTo>
                  <a:lnTo>
                    <a:pt x="4999" y="954"/>
                  </a:lnTo>
                  <a:lnTo>
                    <a:pt x="5078" y="891"/>
                  </a:lnTo>
                  <a:lnTo>
                    <a:pt x="5156" y="813"/>
                  </a:lnTo>
                  <a:lnTo>
                    <a:pt x="5203" y="735"/>
                  </a:lnTo>
                  <a:lnTo>
                    <a:pt x="5234" y="641"/>
                  </a:lnTo>
                  <a:lnTo>
                    <a:pt x="5249" y="532"/>
                  </a:lnTo>
                  <a:lnTo>
                    <a:pt x="5234" y="438"/>
                  </a:lnTo>
                  <a:lnTo>
                    <a:pt x="5218" y="329"/>
                  </a:lnTo>
                  <a:lnTo>
                    <a:pt x="5171" y="235"/>
                  </a:lnTo>
                  <a:lnTo>
                    <a:pt x="5109" y="157"/>
                  </a:lnTo>
                  <a:lnTo>
                    <a:pt x="5031" y="94"/>
                  </a:lnTo>
                  <a:lnTo>
                    <a:pt x="4937" y="48"/>
                  </a:lnTo>
                  <a:lnTo>
                    <a:pt x="4843" y="16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2"/>
            <p:cNvSpPr/>
            <p:nvPr/>
          </p:nvSpPr>
          <p:spPr>
            <a:xfrm>
              <a:off x="4022738" y="2697835"/>
              <a:ext cx="96902" cy="47879"/>
            </a:xfrm>
            <a:custGeom>
              <a:avLst/>
              <a:gdLst/>
              <a:ahLst/>
              <a:cxnLst/>
              <a:rect l="l" t="t" r="r" b="b"/>
              <a:pathLst>
                <a:path w="5250" h="2594" extrusionOk="0">
                  <a:moveTo>
                    <a:pt x="500" y="1"/>
                  </a:moveTo>
                  <a:lnTo>
                    <a:pt x="407" y="16"/>
                  </a:lnTo>
                  <a:lnTo>
                    <a:pt x="313" y="48"/>
                  </a:lnTo>
                  <a:lnTo>
                    <a:pt x="219" y="94"/>
                  </a:lnTo>
                  <a:lnTo>
                    <a:pt x="141" y="157"/>
                  </a:lnTo>
                  <a:lnTo>
                    <a:pt x="79" y="235"/>
                  </a:lnTo>
                  <a:lnTo>
                    <a:pt x="32" y="329"/>
                  </a:lnTo>
                  <a:lnTo>
                    <a:pt x="16" y="438"/>
                  </a:lnTo>
                  <a:lnTo>
                    <a:pt x="1" y="532"/>
                  </a:lnTo>
                  <a:lnTo>
                    <a:pt x="16" y="641"/>
                  </a:lnTo>
                  <a:lnTo>
                    <a:pt x="47" y="735"/>
                  </a:lnTo>
                  <a:lnTo>
                    <a:pt x="110" y="813"/>
                  </a:lnTo>
                  <a:lnTo>
                    <a:pt x="172" y="891"/>
                  </a:lnTo>
                  <a:lnTo>
                    <a:pt x="251" y="954"/>
                  </a:lnTo>
                  <a:lnTo>
                    <a:pt x="344" y="1000"/>
                  </a:lnTo>
                  <a:lnTo>
                    <a:pt x="4562" y="2563"/>
                  </a:lnTo>
                  <a:lnTo>
                    <a:pt x="4656" y="2594"/>
                  </a:lnTo>
                  <a:lnTo>
                    <a:pt x="4812" y="2594"/>
                  </a:lnTo>
                  <a:lnTo>
                    <a:pt x="4890" y="2578"/>
                  </a:lnTo>
                  <a:lnTo>
                    <a:pt x="4968" y="2547"/>
                  </a:lnTo>
                  <a:lnTo>
                    <a:pt x="5031" y="2500"/>
                  </a:lnTo>
                  <a:lnTo>
                    <a:pt x="5093" y="2453"/>
                  </a:lnTo>
                  <a:lnTo>
                    <a:pt x="5140" y="2406"/>
                  </a:lnTo>
                  <a:lnTo>
                    <a:pt x="5187" y="2328"/>
                  </a:lnTo>
                  <a:lnTo>
                    <a:pt x="5218" y="2266"/>
                  </a:lnTo>
                  <a:lnTo>
                    <a:pt x="5249" y="2156"/>
                  </a:lnTo>
                  <a:lnTo>
                    <a:pt x="5249" y="2063"/>
                  </a:lnTo>
                  <a:lnTo>
                    <a:pt x="5249" y="1953"/>
                  </a:lnTo>
                  <a:lnTo>
                    <a:pt x="5203" y="1860"/>
                  </a:lnTo>
                  <a:lnTo>
                    <a:pt x="5156" y="1782"/>
                  </a:lnTo>
                  <a:lnTo>
                    <a:pt x="5093" y="1703"/>
                  </a:lnTo>
                  <a:lnTo>
                    <a:pt x="5015" y="1641"/>
                  </a:lnTo>
                  <a:lnTo>
                    <a:pt x="4921" y="1594"/>
                  </a:lnTo>
                  <a:lnTo>
                    <a:pt x="704" y="32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1469;p32"/>
          <p:cNvGrpSpPr/>
          <p:nvPr/>
        </p:nvGrpSpPr>
        <p:grpSpPr>
          <a:xfrm>
            <a:off x="5397494" y="2983576"/>
            <a:ext cx="784296" cy="797862"/>
            <a:chOff x="3523056" y="2983576"/>
            <a:chExt cx="784296" cy="797862"/>
          </a:xfrm>
        </p:grpSpPr>
        <p:sp>
          <p:nvSpPr>
            <p:cNvPr id="1470" name="Google Shape;1470;p32"/>
            <p:cNvSpPr/>
            <p:nvPr/>
          </p:nvSpPr>
          <p:spPr>
            <a:xfrm>
              <a:off x="3523056" y="2983576"/>
              <a:ext cx="784296" cy="784296"/>
            </a:xfrm>
            <a:custGeom>
              <a:avLst/>
              <a:gdLst/>
              <a:ahLst/>
              <a:cxnLst/>
              <a:rect l="l" t="t" r="r" b="b"/>
              <a:pathLst>
                <a:path w="42492" h="42492" extrusionOk="0">
                  <a:moveTo>
                    <a:pt x="20699" y="1"/>
                  </a:moveTo>
                  <a:lnTo>
                    <a:pt x="20152" y="32"/>
                  </a:lnTo>
                  <a:lnTo>
                    <a:pt x="19605" y="63"/>
                  </a:lnTo>
                  <a:lnTo>
                    <a:pt x="19074" y="110"/>
                  </a:lnTo>
                  <a:lnTo>
                    <a:pt x="18543" y="173"/>
                  </a:lnTo>
                  <a:lnTo>
                    <a:pt x="18012" y="251"/>
                  </a:lnTo>
                  <a:lnTo>
                    <a:pt x="17481" y="329"/>
                  </a:lnTo>
                  <a:lnTo>
                    <a:pt x="16965" y="438"/>
                  </a:lnTo>
                  <a:lnTo>
                    <a:pt x="16450" y="548"/>
                  </a:lnTo>
                  <a:lnTo>
                    <a:pt x="15934" y="673"/>
                  </a:lnTo>
                  <a:lnTo>
                    <a:pt x="15434" y="813"/>
                  </a:lnTo>
                  <a:lnTo>
                    <a:pt x="14935" y="954"/>
                  </a:lnTo>
                  <a:lnTo>
                    <a:pt x="14435" y="1110"/>
                  </a:lnTo>
                  <a:lnTo>
                    <a:pt x="13935" y="1297"/>
                  </a:lnTo>
                  <a:lnTo>
                    <a:pt x="13450" y="1469"/>
                  </a:lnTo>
                  <a:lnTo>
                    <a:pt x="12982" y="1672"/>
                  </a:lnTo>
                  <a:lnTo>
                    <a:pt x="12498" y="1875"/>
                  </a:lnTo>
                  <a:lnTo>
                    <a:pt x="12029" y="2094"/>
                  </a:lnTo>
                  <a:lnTo>
                    <a:pt x="11576" y="2328"/>
                  </a:lnTo>
                  <a:lnTo>
                    <a:pt x="11123" y="2563"/>
                  </a:lnTo>
                  <a:lnTo>
                    <a:pt x="10670" y="2813"/>
                  </a:lnTo>
                  <a:lnTo>
                    <a:pt x="10232" y="3078"/>
                  </a:lnTo>
                  <a:lnTo>
                    <a:pt x="9795" y="3344"/>
                  </a:lnTo>
                  <a:lnTo>
                    <a:pt x="9373" y="3625"/>
                  </a:lnTo>
                  <a:lnTo>
                    <a:pt x="8951" y="3922"/>
                  </a:lnTo>
                  <a:lnTo>
                    <a:pt x="8530" y="4219"/>
                  </a:lnTo>
                  <a:lnTo>
                    <a:pt x="8123" y="4531"/>
                  </a:lnTo>
                  <a:lnTo>
                    <a:pt x="7733" y="4859"/>
                  </a:lnTo>
                  <a:lnTo>
                    <a:pt x="7342" y="5187"/>
                  </a:lnTo>
                  <a:lnTo>
                    <a:pt x="6967" y="5515"/>
                  </a:lnTo>
                  <a:lnTo>
                    <a:pt x="6593" y="5859"/>
                  </a:lnTo>
                  <a:lnTo>
                    <a:pt x="6218" y="6218"/>
                  </a:lnTo>
                  <a:lnTo>
                    <a:pt x="5874" y="6593"/>
                  </a:lnTo>
                  <a:lnTo>
                    <a:pt x="5515" y="6968"/>
                  </a:lnTo>
                  <a:lnTo>
                    <a:pt x="5187" y="7343"/>
                  </a:lnTo>
                  <a:lnTo>
                    <a:pt x="4859" y="7734"/>
                  </a:lnTo>
                  <a:lnTo>
                    <a:pt x="4531" y="8124"/>
                  </a:lnTo>
                  <a:lnTo>
                    <a:pt x="4218" y="8530"/>
                  </a:lnTo>
                  <a:lnTo>
                    <a:pt x="3921" y="8952"/>
                  </a:lnTo>
                  <a:lnTo>
                    <a:pt x="3624" y="9374"/>
                  </a:lnTo>
                  <a:lnTo>
                    <a:pt x="3343" y="9796"/>
                  </a:lnTo>
                  <a:lnTo>
                    <a:pt x="3078" y="10233"/>
                  </a:lnTo>
                  <a:lnTo>
                    <a:pt x="2812" y="10670"/>
                  </a:lnTo>
                  <a:lnTo>
                    <a:pt x="2562" y="11123"/>
                  </a:lnTo>
                  <a:lnTo>
                    <a:pt x="2328" y="11576"/>
                  </a:lnTo>
                  <a:lnTo>
                    <a:pt x="2094" y="12030"/>
                  </a:lnTo>
                  <a:lnTo>
                    <a:pt x="1875" y="12498"/>
                  </a:lnTo>
                  <a:lnTo>
                    <a:pt x="1672" y="12982"/>
                  </a:lnTo>
                  <a:lnTo>
                    <a:pt x="1469" y="13451"/>
                  </a:lnTo>
                  <a:lnTo>
                    <a:pt x="1297" y="13935"/>
                  </a:lnTo>
                  <a:lnTo>
                    <a:pt x="1125" y="14435"/>
                  </a:lnTo>
                  <a:lnTo>
                    <a:pt x="953" y="14920"/>
                  </a:lnTo>
                  <a:lnTo>
                    <a:pt x="813" y="15435"/>
                  </a:lnTo>
                  <a:lnTo>
                    <a:pt x="672" y="15935"/>
                  </a:lnTo>
                  <a:lnTo>
                    <a:pt x="547" y="16450"/>
                  </a:lnTo>
                  <a:lnTo>
                    <a:pt x="438" y="16966"/>
                  </a:lnTo>
                  <a:lnTo>
                    <a:pt x="328" y="17482"/>
                  </a:lnTo>
                  <a:lnTo>
                    <a:pt x="250" y="18013"/>
                  </a:lnTo>
                  <a:lnTo>
                    <a:pt x="172" y="18544"/>
                  </a:lnTo>
                  <a:lnTo>
                    <a:pt x="110" y="19075"/>
                  </a:lnTo>
                  <a:lnTo>
                    <a:pt x="63" y="19606"/>
                  </a:lnTo>
                  <a:lnTo>
                    <a:pt x="31" y="20153"/>
                  </a:lnTo>
                  <a:lnTo>
                    <a:pt x="16" y="20700"/>
                  </a:lnTo>
                  <a:lnTo>
                    <a:pt x="0" y="21246"/>
                  </a:lnTo>
                  <a:lnTo>
                    <a:pt x="16" y="21793"/>
                  </a:lnTo>
                  <a:lnTo>
                    <a:pt x="31" y="22340"/>
                  </a:lnTo>
                  <a:lnTo>
                    <a:pt x="63" y="22871"/>
                  </a:lnTo>
                  <a:lnTo>
                    <a:pt x="110" y="23418"/>
                  </a:lnTo>
                  <a:lnTo>
                    <a:pt x="172" y="23949"/>
                  </a:lnTo>
                  <a:lnTo>
                    <a:pt x="250" y="24480"/>
                  </a:lnTo>
                  <a:lnTo>
                    <a:pt x="328" y="25011"/>
                  </a:lnTo>
                  <a:lnTo>
                    <a:pt x="438" y="25527"/>
                  </a:lnTo>
                  <a:lnTo>
                    <a:pt x="547" y="26042"/>
                  </a:lnTo>
                  <a:lnTo>
                    <a:pt x="672" y="26558"/>
                  </a:lnTo>
                  <a:lnTo>
                    <a:pt x="813" y="27058"/>
                  </a:lnTo>
                  <a:lnTo>
                    <a:pt x="953" y="27558"/>
                  </a:lnTo>
                  <a:lnTo>
                    <a:pt x="1125" y="28057"/>
                  </a:lnTo>
                  <a:lnTo>
                    <a:pt x="1297" y="28542"/>
                  </a:lnTo>
                  <a:lnTo>
                    <a:pt x="1469" y="29026"/>
                  </a:lnTo>
                  <a:lnTo>
                    <a:pt x="1672" y="29510"/>
                  </a:lnTo>
                  <a:lnTo>
                    <a:pt x="1875" y="29979"/>
                  </a:lnTo>
                  <a:lnTo>
                    <a:pt x="2094" y="30448"/>
                  </a:lnTo>
                  <a:lnTo>
                    <a:pt x="2328" y="30916"/>
                  </a:lnTo>
                  <a:lnTo>
                    <a:pt x="2562" y="31369"/>
                  </a:lnTo>
                  <a:lnTo>
                    <a:pt x="2812" y="31822"/>
                  </a:lnTo>
                  <a:lnTo>
                    <a:pt x="3078" y="32260"/>
                  </a:lnTo>
                  <a:lnTo>
                    <a:pt x="3343" y="32697"/>
                  </a:lnTo>
                  <a:lnTo>
                    <a:pt x="3624" y="33119"/>
                  </a:lnTo>
                  <a:lnTo>
                    <a:pt x="3921" y="33541"/>
                  </a:lnTo>
                  <a:lnTo>
                    <a:pt x="4218" y="33947"/>
                  </a:lnTo>
                  <a:lnTo>
                    <a:pt x="4531" y="34353"/>
                  </a:lnTo>
                  <a:lnTo>
                    <a:pt x="4859" y="34759"/>
                  </a:lnTo>
                  <a:lnTo>
                    <a:pt x="5187" y="35150"/>
                  </a:lnTo>
                  <a:lnTo>
                    <a:pt x="5515" y="35525"/>
                  </a:lnTo>
                  <a:lnTo>
                    <a:pt x="5874" y="35900"/>
                  </a:lnTo>
                  <a:lnTo>
                    <a:pt x="6218" y="36259"/>
                  </a:lnTo>
                  <a:lnTo>
                    <a:pt x="6593" y="36618"/>
                  </a:lnTo>
                  <a:lnTo>
                    <a:pt x="6967" y="36962"/>
                  </a:lnTo>
                  <a:lnTo>
                    <a:pt x="7342" y="37305"/>
                  </a:lnTo>
                  <a:lnTo>
                    <a:pt x="7733" y="37634"/>
                  </a:lnTo>
                  <a:lnTo>
                    <a:pt x="8123" y="37962"/>
                  </a:lnTo>
                  <a:lnTo>
                    <a:pt x="8530" y="38258"/>
                  </a:lnTo>
                  <a:lnTo>
                    <a:pt x="8951" y="38571"/>
                  </a:lnTo>
                  <a:lnTo>
                    <a:pt x="9373" y="38852"/>
                  </a:lnTo>
                  <a:lnTo>
                    <a:pt x="9795" y="39133"/>
                  </a:lnTo>
                  <a:lnTo>
                    <a:pt x="10232" y="39414"/>
                  </a:lnTo>
                  <a:lnTo>
                    <a:pt x="10670" y="39664"/>
                  </a:lnTo>
                  <a:lnTo>
                    <a:pt x="11123" y="39930"/>
                  </a:lnTo>
                  <a:lnTo>
                    <a:pt x="11576" y="40164"/>
                  </a:lnTo>
                  <a:lnTo>
                    <a:pt x="12029" y="40399"/>
                  </a:lnTo>
                  <a:lnTo>
                    <a:pt x="12498" y="40617"/>
                  </a:lnTo>
                  <a:lnTo>
                    <a:pt x="12982" y="40820"/>
                  </a:lnTo>
                  <a:lnTo>
                    <a:pt x="13450" y="41008"/>
                  </a:lnTo>
                  <a:lnTo>
                    <a:pt x="13935" y="41195"/>
                  </a:lnTo>
                  <a:lnTo>
                    <a:pt x="14435" y="41367"/>
                  </a:lnTo>
                  <a:lnTo>
                    <a:pt x="14935" y="41539"/>
                  </a:lnTo>
                  <a:lnTo>
                    <a:pt x="15434" y="41680"/>
                  </a:lnTo>
                  <a:lnTo>
                    <a:pt x="15934" y="41820"/>
                  </a:lnTo>
                  <a:lnTo>
                    <a:pt x="16450" y="41945"/>
                  </a:lnTo>
                  <a:lnTo>
                    <a:pt x="16965" y="42055"/>
                  </a:lnTo>
                  <a:lnTo>
                    <a:pt x="17481" y="42148"/>
                  </a:lnTo>
                  <a:lnTo>
                    <a:pt x="18012" y="42242"/>
                  </a:lnTo>
                  <a:lnTo>
                    <a:pt x="18543" y="42320"/>
                  </a:lnTo>
                  <a:lnTo>
                    <a:pt x="19074" y="42383"/>
                  </a:lnTo>
                  <a:lnTo>
                    <a:pt x="19605" y="42429"/>
                  </a:lnTo>
                  <a:lnTo>
                    <a:pt x="20152" y="42461"/>
                  </a:lnTo>
                  <a:lnTo>
                    <a:pt x="20699" y="42476"/>
                  </a:lnTo>
                  <a:lnTo>
                    <a:pt x="21246" y="42492"/>
                  </a:lnTo>
                  <a:lnTo>
                    <a:pt x="21792" y="42476"/>
                  </a:lnTo>
                  <a:lnTo>
                    <a:pt x="22339" y="42461"/>
                  </a:lnTo>
                  <a:lnTo>
                    <a:pt x="22886" y="42429"/>
                  </a:lnTo>
                  <a:lnTo>
                    <a:pt x="23417" y="42383"/>
                  </a:lnTo>
                  <a:lnTo>
                    <a:pt x="23948" y="42320"/>
                  </a:lnTo>
                  <a:lnTo>
                    <a:pt x="24479" y="42242"/>
                  </a:lnTo>
                  <a:lnTo>
                    <a:pt x="25011" y="42148"/>
                  </a:lnTo>
                  <a:lnTo>
                    <a:pt x="25526" y="42055"/>
                  </a:lnTo>
                  <a:lnTo>
                    <a:pt x="26042" y="41945"/>
                  </a:lnTo>
                  <a:lnTo>
                    <a:pt x="26557" y="41820"/>
                  </a:lnTo>
                  <a:lnTo>
                    <a:pt x="27057" y="41680"/>
                  </a:lnTo>
                  <a:lnTo>
                    <a:pt x="27557" y="41539"/>
                  </a:lnTo>
                  <a:lnTo>
                    <a:pt x="28057" y="41367"/>
                  </a:lnTo>
                  <a:lnTo>
                    <a:pt x="28541" y="41195"/>
                  </a:lnTo>
                  <a:lnTo>
                    <a:pt x="29041" y="41008"/>
                  </a:lnTo>
                  <a:lnTo>
                    <a:pt x="29510" y="40820"/>
                  </a:lnTo>
                  <a:lnTo>
                    <a:pt x="29994" y="40617"/>
                  </a:lnTo>
                  <a:lnTo>
                    <a:pt x="30447" y="40399"/>
                  </a:lnTo>
                  <a:lnTo>
                    <a:pt x="30916" y="40164"/>
                  </a:lnTo>
                  <a:lnTo>
                    <a:pt x="31369" y="39930"/>
                  </a:lnTo>
                  <a:lnTo>
                    <a:pt x="31822" y="39664"/>
                  </a:lnTo>
                  <a:lnTo>
                    <a:pt x="32259" y="39414"/>
                  </a:lnTo>
                  <a:lnTo>
                    <a:pt x="32696" y="39133"/>
                  </a:lnTo>
                  <a:lnTo>
                    <a:pt x="33118" y="38852"/>
                  </a:lnTo>
                  <a:lnTo>
                    <a:pt x="33540" y="38571"/>
                  </a:lnTo>
                  <a:lnTo>
                    <a:pt x="33946" y="38258"/>
                  </a:lnTo>
                  <a:lnTo>
                    <a:pt x="34352" y="37962"/>
                  </a:lnTo>
                  <a:lnTo>
                    <a:pt x="34758" y="37634"/>
                  </a:lnTo>
                  <a:lnTo>
                    <a:pt x="35149" y="37305"/>
                  </a:lnTo>
                  <a:lnTo>
                    <a:pt x="35524" y="36962"/>
                  </a:lnTo>
                  <a:lnTo>
                    <a:pt x="35899" y="36618"/>
                  </a:lnTo>
                  <a:lnTo>
                    <a:pt x="36258" y="36259"/>
                  </a:lnTo>
                  <a:lnTo>
                    <a:pt x="36617" y="35900"/>
                  </a:lnTo>
                  <a:lnTo>
                    <a:pt x="36961" y="35525"/>
                  </a:lnTo>
                  <a:lnTo>
                    <a:pt x="37305" y="35150"/>
                  </a:lnTo>
                  <a:lnTo>
                    <a:pt x="37633" y="34759"/>
                  </a:lnTo>
                  <a:lnTo>
                    <a:pt x="37961" y="34353"/>
                  </a:lnTo>
                  <a:lnTo>
                    <a:pt x="38273" y="33947"/>
                  </a:lnTo>
                  <a:lnTo>
                    <a:pt x="38570" y="33541"/>
                  </a:lnTo>
                  <a:lnTo>
                    <a:pt x="38851" y="33119"/>
                  </a:lnTo>
                  <a:lnTo>
                    <a:pt x="39133" y="32697"/>
                  </a:lnTo>
                  <a:lnTo>
                    <a:pt x="39414" y="32260"/>
                  </a:lnTo>
                  <a:lnTo>
                    <a:pt x="39679" y="31822"/>
                  </a:lnTo>
                  <a:lnTo>
                    <a:pt x="39929" y="31369"/>
                  </a:lnTo>
                  <a:lnTo>
                    <a:pt x="40164" y="30916"/>
                  </a:lnTo>
                  <a:lnTo>
                    <a:pt x="40398" y="30448"/>
                  </a:lnTo>
                  <a:lnTo>
                    <a:pt x="40617" y="29979"/>
                  </a:lnTo>
                  <a:lnTo>
                    <a:pt x="40820" y="29510"/>
                  </a:lnTo>
                  <a:lnTo>
                    <a:pt x="41007" y="29026"/>
                  </a:lnTo>
                  <a:lnTo>
                    <a:pt x="41195" y="28542"/>
                  </a:lnTo>
                  <a:lnTo>
                    <a:pt x="41366" y="28057"/>
                  </a:lnTo>
                  <a:lnTo>
                    <a:pt x="41538" y="27558"/>
                  </a:lnTo>
                  <a:lnTo>
                    <a:pt x="41679" y="27058"/>
                  </a:lnTo>
                  <a:lnTo>
                    <a:pt x="41819" y="26558"/>
                  </a:lnTo>
                  <a:lnTo>
                    <a:pt x="41944" y="26042"/>
                  </a:lnTo>
                  <a:lnTo>
                    <a:pt x="42054" y="25527"/>
                  </a:lnTo>
                  <a:lnTo>
                    <a:pt x="42147" y="25011"/>
                  </a:lnTo>
                  <a:lnTo>
                    <a:pt x="42241" y="24480"/>
                  </a:lnTo>
                  <a:lnTo>
                    <a:pt x="42319" y="23949"/>
                  </a:lnTo>
                  <a:lnTo>
                    <a:pt x="42382" y="23418"/>
                  </a:lnTo>
                  <a:lnTo>
                    <a:pt x="42429" y="22871"/>
                  </a:lnTo>
                  <a:lnTo>
                    <a:pt x="42460" y="22340"/>
                  </a:lnTo>
                  <a:lnTo>
                    <a:pt x="42476" y="21793"/>
                  </a:lnTo>
                  <a:lnTo>
                    <a:pt x="42491" y="21246"/>
                  </a:lnTo>
                  <a:lnTo>
                    <a:pt x="42476" y="20700"/>
                  </a:lnTo>
                  <a:lnTo>
                    <a:pt x="42460" y="20153"/>
                  </a:lnTo>
                  <a:lnTo>
                    <a:pt x="42429" y="19606"/>
                  </a:lnTo>
                  <a:lnTo>
                    <a:pt x="42382" y="19075"/>
                  </a:lnTo>
                  <a:lnTo>
                    <a:pt x="42319" y="18544"/>
                  </a:lnTo>
                  <a:lnTo>
                    <a:pt x="42241" y="18013"/>
                  </a:lnTo>
                  <a:lnTo>
                    <a:pt x="42147" y="17482"/>
                  </a:lnTo>
                  <a:lnTo>
                    <a:pt x="42054" y="16966"/>
                  </a:lnTo>
                  <a:lnTo>
                    <a:pt x="41944" y="16450"/>
                  </a:lnTo>
                  <a:lnTo>
                    <a:pt x="41819" y="15935"/>
                  </a:lnTo>
                  <a:lnTo>
                    <a:pt x="41679" y="15435"/>
                  </a:lnTo>
                  <a:lnTo>
                    <a:pt x="41538" y="14920"/>
                  </a:lnTo>
                  <a:lnTo>
                    <a:pt x="41366" y="14435"/>
                  </a:lnTo>
                  <a:lnTo>
                    <a:pt x="41195" y="13935"/>
                  </a:lnTo>
                  <a:lnTo>
                    <a:pt x="41007" y="13451"/>
                  </a:lnTo>
                  <a:lnTo>
                    <a:pt x="40820" y="12982"/>
                  </a:lnTo>
                  <a:lnTo>
                    <a:pt x="40617" y="12498"/>
                  </a:lnTo>
                  <a:lnTo>
                    <a:pt x="40398" y="12030"/>
                  </a:lnTo>
                  <a:lnTo>
                    <a:pt x="40164" y="11576"/>
                  </a:lnTo>
                  <a:lnTo>
                    <a:pt x="39929" y="11123"/>
                  </a:lnTo>
                  <a:lnTo>
                    <a:pt x="39679" y="10670"/>
                  </a:lnTo>
                  <a:lnTo>
                    <a:pt x="39414" y="10233"/>
                  </a:lnTo>
                  <a:lnTo>
                    <a:pt x="39133" y="9796"/>
                  </a:lnTo>
                  <a:lnTo>
                    <a:pt x="38851" y="9374"/>
                  </a:lnTo>
                  <a:lnTo>
                    <a:pt x="38570" y="8952"/>
                  </a:lnTo>
                  <a:lnTo>
                    <a:pt x="38273" y="8530"/>
                  </a:lnTo>
                  <a:lnTo>
                    <a:pt x="37961" y="8124"/>
                  </a:lnTo>
                  <a:lnTo>
                    <a:pt x="37633" y="7734"/>
                  </a:lnTo>
                  <a:lnTo>
                    <a:pt x="37305" y="7343"/>
                  </a:lnTo>
                  <a:lnTo>
                    <a:pt x="36961" y="6968"/>
                  </a:lnTo>
                  <a:lnTo>
                    <a:pt x="36617" y="6593"/>
                  </a:lnTo>
                  <a:lnTo>
                    <a:pt x="36258" y="6218"/>
                  </a:lnTo>
                  <a:lnTo>
                    <a:pt x="35899" y="5859"/>
                  </a:lnTo>
                  <a:lnTo>
                    <a:pt x="35524" y="5515"/>
                  </a:lnTo>
                  <a:lnTo>
                    <a:pt x="35149" y="5187"/>
                  </a:lnTo>
                  <a:lnTo>
                    <a:pt x="34758" y="4859"/>
                  </a:lnTo>
                  <a:lnTo>
                    <a:pt x="34352" y="4531"/>
                  </a:lnTo>
                  <a:lnTo>
                    <a:pt x="33946" y="4219"/>
                  </a:lnTo>
                  <a:lnTo>
                    <a:pt x="33540" y="3922"/>
                  </a:lnTo>
                  <a:lnTo>
                    <a:pt x="33118" y="3625"/>
                  </a:lnTo>
                  <a:lnTo>
                    <a:pt x="32696" y="3344"/>
                  </a:lnTo>
                  <a:lnTo>
                    <a:pt x="32259" y="3078"/>
                  </a:lnTo>
                  <a:lnTo>
                    <a:pt x="31822" y="2813"/>
                  </a:lnTo>
                  <a:lnTo>
                    <a:pt x="31369" y="2563"/>
                  </a:lnTo>
                  <a:lnTo>
                    <a:pt x="30916" y="2328"/>
                  </a:lnTo>
                  <a:lnTo>
                    <a:pt x="30447" y="2094"/>
                  </a:lnTo>
                  <a:lnTo>
                    <a:pt x="29994" y="1875"/>
                  </a:lnTo>
                  <a:lnTo>
                    <a:pt x="29510" y="1672"/>
                  </a:lnTo>
                  <a:lnTo>
                    <a:pt x="29041" y="1469"/>
                  </a:lnTo>
                  <a:lnTo>
                    <a:pt x="28541" y="1297"/>
                  </a:lnTo>
                  <a:lnTo>
                    <a:pt x="28057" y="1110"/>
                  </a:lnTo>
                  <a:lnTo>
                    <a:pt x="27557" y="954"/>
                  </a:lnTo>
                  <a:lnTo>
                    <a:pt x="27057" y="813"/>
                  </a:lnTo>
                  <a:lnTo>
                    <a:pt x="26557" y="673"/>
                  </a:lnTo>
                  <a:lnTo>
                    <a:pt x="26042" y="548"/>
                  </a:lnTo>
                  <a:lnTo>
                    <a:pt x="25526" y="438"/>
                  </a:lnTo>
                  <a:lnTo>
                    <a:pt x="25011" y="329"/>
                  </a:lnTo>
                  <a:lnTo>
                    <a:pt x="24479" y="251"/>
                  </a:lnTo>
                  <a:lnTo>
                    <a:pt x="23948" y="173"/>
                  </a:lnTo>
                  <a:lnTo>
                    <a:pt x="23417" y="110"/>
                  </a:lnTo>
                  <a:lnTo>
                    <a:pt x="22886" y="63"/>
                  </a:lnTo>
                  <a:lnTo>
                    <a:pt x="22339" y="32"/>
                  </a:lnTo>
                  <a:lnTo>
                    <a:pt x="21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2"/>
            <p:cNvSpPr/>
            <p:nvPr/>
          </p:nvSpPr>
          <p:spPr>
            <a:xfrm>
              <a:off x="3648475" y="3558822"/>
              <a:ext cx="533440" cy="222616"/>
            </a:xfrm>
            <a:custGeom>
              <a:avLst/>
              <a:gdLst/>
              <a:ahLst/>
              <a:cxnLst/>
              <a:rect l="l" t="t" r="r" b="b"/>
              <a:pathLst>
                <a:path w="28901" h="12061" extrusionOk="0">
                  <a:moveTo>
                    <a:pt x="9061" y="0"/>
                  </a:moveTo>
                  <a:lnTo>
                    <a:pt x="8608" y="16"/>
                  </a:lnTo>
                  <a:lnTo>
                    <a:pt x="8140" y="47"/>
                  </a:lnTo>
                  <a:lnTo>
                    <a:pt x="7687" y="110"/>
                  </a:lnTo>
                  <a:lnTo>
                    <a:pt x="7233" y="188"/>
                  </a:lnTo>
                  <a:lnTo>
                    <a:pt x="6796" y="281"/>
                  </a:lnTo>
                  <a:lnTo>
                    <a:pt x="6374" y="406"/>
                  </a:lnTo>
                  <a:lnTo>
                    <a:pt x="5953" y="547"/>
                  </a:lnTo>
                  <a:lnTo>
                    <a:pt x="5546" y="719"/>
                  </a:lnTo>
                  <a:lnTo>
                    <a:pt x="5140" y="891"/>
                  </a:lnTo>
                  <a:lnTo>
                    <a:pt x="4750" y="1094"/>
                  </a:lnTo>
                  <a:lnTo>
                    <a:pt x="4359" y="1312"/>
                  </a:lnTo>
                  <a:lnTo>
                    <a:pt x="4000" y="1547"/>
                  </a:lnTo>
                  <a:lnTo>
                    <a:pt x="3640" y="1797"/>
                  </a:lnTo>
                  <a:lnTo>
                    <a:pt x="3297" y="2078"/>
                  </a:lnTo>
                  <a:lnTo>
                    <a:pt x="2969" y="2359"/>
                  </a:lnTo>
                  <a:lnTo>
                    <a:pt x="2656" y="2656"/>
                  </a:lnTo>
                  <a:lnTo>
                    <a:pt x="2360" y="2968"/>
                  </a:lnTo>
                  <a:lnTo>
                    <a:pt x="2078" y="3296"/>
                  </a:lnTo>
                  <a:lnTo>
                    <a:pt x="1797" y="3640"/>
                  </a:lnTo>
                  <a:lnTo>
                    <a:pt x="1547" y="3999"/>
                  </a:lnTo>
                  <a:lnTo>
                    <a:pt x="1313" y="4374"/>
                  </a:lnTo>
                  <a:lnTo>
                    <a:pt x="1094" y="4749"/>
                  </a:lnTo>
                  <a:lnTo>
                    <a:pt x="891" y="5140"/>
                  </a:lnTo>
                  <a:lnTo>
                    <a:pt x="719" y="5546"/>
                  </a:lnTo>
                  <a:lnTo>
                    <a:pt x="547" y="5952"/>
                  </a:lnTo>
                  <a:lnTo>
                    <a:pt x="407" y="6374"/>
                  </a:lnTo>
                  <a:lnTo>
                    <a:pt x="282" y="6796"/>
                  </a:lnTo>
                  <a:lnTo>
                    <a:pt x="188" y="7233"/>
                  </a:lnTo>
                  <a:lnTo>
                    <a:pt x="110" y="7686"/>
                  </a:lnTo>
                  <a:lnTo>
                    <a:pt x="48" y="8139"/>
                  </a:lnTo>
                  <a:lnTo>
                    <a:pt x="16" y="8608"/>
                  </a:lnTo>
                  <a:lnTo>
                    <a:pt x="1" y="9061"/>
                  </a:lnTo>
                  <a:lnTo>
                    <a:pt x="14404" y="12060"/>
                  </a:lnTo>
                  <a:lnTo>
                    <a:pt x="28901" y="9061"/>
                  </a:lnTo>
                  <a:lnTo>
                    <a:pt x="28885" y="8608"/>
                  </a:lnTo>
                  <a:lnTo>
                    <a:pt x="28854" y="8139"/>
                  </a:lnTo>
                  <a:lnTo>
                    <a:pt x="28791" y="7686"/>
                  </a:lnTo>
                  <a:lnTo>
                    <a:pt x="28713" y="7233"/>
                  </a:lnTo>
                  <a:lnTo>
                    <a:pt x="28604" y="6796"/>
                  </a:lnTo>
                  <a:lnTo>
                    <a:pt x="28495" y="6374"/>
                  </a:lnTo>
                  <a:lnTo>
                    <a:pt x="28338" y="5952"/>
                  </a:lnTo>
                  <a:lnTo>
                    <a:pt x="28182" y="5546"/>
                  </a:lnTo>
                  <a:lnTo>
                    <a:pt x="27995" y="5140"/>
                  </a:lnTo>
                  <a:lnTo>
                    <a:pt x="27807" y="4749"/>
                  </a:lnTo>
                  <a:lnTo>
                    <a:pt x="27589" y="4374"/>
                  </a:lnTo>
                  <a:lnTo>
                    <a:pt x="27354" y="3999"/>
                  </a:lnTo>
                  <a:lnTo>
                    <a:pt x="27089" y="3640"/>
                  </a:lnTo>
                  <a:lnTo>
                    <a:pt x="26823" y="3296"/>
                  </a:lnTo>
                  <a:lnTo>
                    <a:pt x="26542" y="2968"/>
                  </a:lnTo>
                  <a:lnTo>
                    <a:pt x="26245" y="2656"/>
                  </a:lnTo>
                  <a:lnTo>
                    <a:pt x="25933" y="2359"/>
                  </a:lnTo>
                  <a:lnTo>
                    <a:pt x="25605" y="2078"/>
                  </a:lnTo>
                  <a:lnTo>
                    <a:pt x="25261" y="1797"/>
                  </a:lnTo>
                  <a:lnTo>
                    <a:pt x="24902" y="1547"/>
                  </a:lnTo>
                  <a:lnTo>
                    <a:pt x="24527" y="1312"/>
                  </a:lnTo>
                  <a:lnTo>
                    <a:pt x="24152" y="1094"/>
                  </a:lnTo>
                  <a:lnTo>
                    <a:pt x="23761" y="891"/>
                  </a:lnTo>
                  <a:lnTo>
                    <a:pt x="23355" y="719"/>
                  </a:lnTo>
                  <a:lnTo>
                    <a:pt x="22949" y="547"/>
                  </a:lnTo>
                  <a:lnTo>
                    <a:pt x="22527" y="406"/>
                  </a:lnTo>
                  <a:lnTo>
                    <a:pt x="22090" y="281"/>
                  </a:lnTo>
                  <a:lnTo>
                    <a:pt x="21652" y="188"/>
                  </a:lnTo>
                  <a:lnTo>
                    <a:pt x="21215" y="110"/>
                  </a:lnTo>
                  <a:lnTo>
                    <a:pt x="20762" y="47"/>
                  </a:lnTo>
                  <a:lnTo>
                    <a:pt x="20293" y="16"/>
                  </a:lnTo>
                  <a:lnTo>
                    <a:pt x="19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2"/>
            <p:cNvSpPr/>
            <p:nvPr/>
          </p:nvSpPr>
          <p:spPr>
            <a:xfrm>
              <a:off x="3866181" y="3487023"/>
              <a:ext cx="96607" cy="141883"/>
            </a:xfrm>
            <a:custGeom>
              <a:avLst/>
              <a:gdLst/>
              <a:ahLst/>
              <a:cxnLst/>
              <a:rect l="l" t="t" r="r" b="b"/>
              <a:pathLst>
                <a:path w="5234" h="7687" extrusionOk="0">
                  <a:moveTo>
                    <a:pt x="0" y="0"/>
                  </a:moveTo>
                  <a:lnTo>
                    <a:pt x="0" y="5234"/>
                  </a:lnTo>
                  <a:lnTo>
                    <a:pt x="2609" y="7686"/>
                  </a:lnTo>
                  <a:lnTo>
                    <a:pt x="5233" y="5234"/>
                  </a:lnTo>
                  <a:lnTo>
                    <a:pt x="5233" y="0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2"/>
            <p:cNvSpPr/>
            <p:nvPr/>
          </p:nvSpPr>
          <p:spPr>
            <a:xfrm>
              <a:off x="3811381" y="3527389"/>
              <a:ext cx="103251" cy="115064"/>
            </a:xfrm>
            <a:custGeom>
              <a:avLst/>
              <a:gdLst/>
              <a:ahLst/>
              <a:cxnLst/>
              <a:rect l="l" t="t" r="r" b="b"/>
              <a:pathLst>
                <a:path w="5594" h="6234" extrusionOk="0">
                  <a:moveTo>
                    <a:pt x="2969" y="0"/>
                  </a:moveTo>
                  <a:lnTo>
                    <a:pt x="923" y="1703"/>
                  </a:lnTo>
                  <a:lnTo>
                    <a:pt x="1" y="6233"/>
                  </a:lnTo>
                  <a:lnTo>
                    <a:pt x="1" y="6233"/>
                  </a:lnTo>
                  <a:lnTo>
                    <a:pt x="5593" y="5468"/>
                  </a:lnTo>
                  <a:lnTo>
                    <a:pt x="2969" y="3047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2"/>
            <p:cNvSpPr/>
            <p:nvPr/>
          </p:nvSpPr>
          <p:spPr>
            <a:xfrm>
              <a:off x="3914614" y="3527389"/>
              <a:ext cx="103233" cy="115064"/>
            </a:xfrm>
            <a:custGeom>
              <a:avLst/>
              <a:gdLst/>
              <a:ahLst/>
              <a:cxnLst/>
              <a:rect l="l" t="t" r="r" b="b"/>
              <a:pathLst>
                <a:path w="5593" h="6234" extrusionOk="0">
                  <a:moveTo>
                    <a:pt x="2625" y="0"/>
                  </a:moveTo>
                  <a:lnTo>
                    <a:pt x="2625" y="3047"/>
                  </a:lnTo>
                  <a:lnTo>
                    <a:pt x="0" y="5468"/>
                  </a:lnTo>
                  <a:lnTo>
                    <a:pt x="5593" y="6233"/>
                  </a:lnTo>
                  <a:lnTo>
                    <a:pt x="5593" y="6233"/>
                  </a:lnTo>
                  <a:lnTo>
                    <a:pt x="4671" y="1703"/>
                  </a:lnTo>
                  <a:lnTo>
                    <a:pt x="26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2"/>
            <p:cNvSpPr/>
            <p:nvPr/>
          </p:nvSpPr>
          <p:spPr>
            <a:xfrm>
              <a:off x="4075785" y="3318912"/>
              <a:ext cx="79312" cy="101812"/>
            </a:xfrm>
            <a:custGeom>
              <a:avLst/>
              <a:gdLst/>
              <a:ahLst/>
              <a:cxnLst/>
              <a:rect l="l" t="t" r="r" b="b"/>
              <a:pathLst>
                <a:path w="4297" h="5516" extrusionOk="0">
                  <a:moveTo>
                    <a:pt x="3141" y="1"/>
                  </a:moveTo>
                  <a:lnTo>
                    <a:pt x="2938" y="16"/>
                  </a:lnTo>
                  <a:lnTo>
                    <a:pt x="2750" y="48"/>
                  </a:lnTo>
                  <a:lnTo>
                    <a:pt x="2547" y="95"/>
                  </a:lnTo>
                  <a:lnTo>
                    <a:pt x="2344" y="188"/>
                  </a:lnTo>
                  <a:lnTo>
                    <a:pt x="2141" y="282"/>
                  </a:lnTo>
                  <a:lnTo>
                    <a:pt x="1922" y="423"/>
                  </a:lnTo>
                  <a:lnTo>
                    <a:pt x="1719" y="563"/>
                  </a:lnTo>
                  <a:lnTo>
                    <a:pt x="1532" y="735"/>
                  </a:lnTo>
                  <a:lnTo>
                    <a:pt x="1329" y="923"/>
                  </a:lnTo>
                  <a:lnTo>
                    <a:pt x="1141" y="1141"/>
                  </a:lnTo>
                  <a:lnTo>
                    <a:pt x="954" y="1376"/>
                  </a:lnTo>
                  <a:lnTo>
                    <a:pt x="782" y="1610"/>
                  </a:lnTo>
                  <a:lnTo>
                    <a:pt x="626" y="1875"/>
                  </a:lnTo>
                  <a:lnTo>
                    <a:pt x="470" y="2141"/>
                  </a:lnTo>
                  <a:lnTo>
                    <a:pt x="345" y="2422"/>
                  </a:lnTo>
                  <a:lnTo>
                    <a:pt x="235" y="2688"/>
                  </a:lnTo>
                  <a:lnTo>
                    <a:pt x="157" y="2969"/>
                  </a:lnTo>
                  <a:lnTo>
                    <a:pt x="95" y="3235"/>
                  </a:lnTo>
                  <a:lnTo>
                    <a:pt x="48" y="3485"/>
                  </a:lnTo>
                  <a:lnTo>
                    <a:pt x="17" y="3734"/>
                  </a:lnTo>
                  <a:lnTo>
                    <a:pt x="1" y="3984"/>
                  </a:lnTo>
                  <a:lnTo>
                    <a:pt x="17" y="4219"/>
                  </a:lnTo>
                  <a:lnTo>
                    <a:pt x="48" y="4437"/>
                  </a:lnTo>
                  <a:lnTo>
                    <a:pt x="95" y="4641"/>
                  </a:lnTo>
                  <a:lnTo>
                    <a:pt x="173" y="4828"/>
                  </a:lnTo>
                  <a:lnTo>
                    <a:pt x="251" y="4984"/>
                  </a:lnTo>
                  <a:lnTo>
                    <a:pt x="360" y="5140"/>
                  </a:lnTo>
                  <a:lnTo>
                    <a:pt x="501" y="5265"/>
                  </a:lnTo>
                  <a:lnTo>
                    <a:pt x="641" y="5375"/>
                  </a:lnTo>
                  <a:lnTo>
                    <a:pt x="813" y="5453"/>
                  </a:lnTo>
                  <a:lnTo>
                    <a:pt x="985" y="5500"/>
                  </a:lnTo>
                  <a:lnTo>
                    <a:pt x="1173" y="5515"/>
                  </a:lnTo>
                  <a:lnTo>
                    <a:pt x="1360" y="5500"/>
                  </a:lnTo>
                  <a:lnTo>
                    <a:pt x="1548" y="5468"/>
                  </a:lnTo>
                  <a:lnTo>
                    <a:pt x="1751" y="5422"/>
                  </a:lnTo>
                  <a:lnTo>
                    <a:pt x="1954" y="5328"/>
                  </a:lnTo>
                  <a:lnTo>
                    <a:pt x="2172" y="5234"/>
                  </a:lnTo>
                  <a:lnTo>
                    <a:pt x="2375" y="5094"/>
                  </a:lnTo>
                  <a:lnTo>
                    <a:pt x="2579" y="4953"/>
                  </a:lnTo>
                  <a:lnTo>
                    <a:pt x="2782" y="4781"/>
                  </a:lnTo>
                  <a:lnTo>
                    <a:pt x="2969" y="4594"/>
                  </a:lnTo>
                  <a:lnTo>
                    <a:pt x="3157" y="4375"/>
                  </a:lnTo>
                  <a:lnTo>
                    <a:pt x="3344" y="4156"/>
                  </a:lnTo>
                  <a:lnTo>
                    <a:pt x="3516" y="3906"/>
                  </a:lnTo>
                  <a:lnTo>
                    <a:pt x="3672" y="3641"/>
                  </a:lnTo>
                  <a:lnTo>
                    <a:pt x="3828" y="3375"/>
                  </a:lnTo>
                  <a:lnTo>
                    <a:pt x="3953" y="3094"/>
                  </a:lnTo>
                  <a:lnTo>
                    <a:pt x="4063" y="2828"/>
                  </a:lnTo>
                  <a:lnTo>
                    <a:pt x="4141" y="2563"/>
                  </a:lnTo>
                  <a:lnTo>
                    <a:pt x="4219" y="2297"/>
                  </a:lnTo>
                  <a:lnTo>
                    <a:pt x="4266" y="2032"/>
                  </a:lnTo>
                  <a:lnTo>
                    <a:pt x="4281" y="1782"/>
                  </a:lnTo>
                  <a:lnTo>
                    <a:pt x="4297" y="1532"/>
                  </a:lnTo>
                  <a:lnTo>
                    <a:pt x="4281" y="1313"/>
                  </a:lnTo>
                  <a:lnTo>
                    <a:pt x="4250" y="1094"/>
                  </a:lnTo>
                  <a:lnTo>
                    <a:pt x="4203" y="891"/>
                  </a:lnTo>
                  <a:lnTo>
                    <a:pt x="4141" y="704"/>
                  </a:lnTo>
                  <a:lnTo>
                    <a:pt x="4047" y="532"/>
                  </a:lnTo>
                  <a:lnTo>
                    <a:pt x="3938" y="376"/>
                  </a:lnTo>
                  <a:lnTo>
                    <a:pt x="3813" y="251"/>
                  </a:lnTo>
                  <a:lnTo>
                    <a:pt x="3656" y="141"/>
                  </a:lnTo>
                  <a:lnTo>
                    <a:pt x="3500" y="79"/>
                  </a:lnTo>
                  <a:lnTo>
                    <a:pt x="3313" y="16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2"/>
            <p:cNvSpPr/>
            <p:nvPr/>
          </p:nvSpPr>
          <p:spPr>
            <a:xfrm>
              <a:off x="3673854" y="3318912"/>
              <a:ext cx="79312" cy="101812"/>
            </a:xfrm>
            <a:custGeom>
              <a:avLst/>
              <a:gdLst/>
              <a:ahLst/>
              <a:cxnLst/>
              <a:rect l="l" t="t" r="r" b="b"/>
              <a:pathLst>
                <a:path w="4297" h="5516" extrusionOk="0">
                  <a:moveTo>
                    <a:pt x="1172" y="1"/>
                  </a:moveTo>
                  <a:lnTo>
                    <a:pt x="985" y="16"/>
                  </a:lnTo>
                  <a:lnTo>
                    <a:pt x="813" y="79"/>
                  </a:lnTo>
                  <a:lnTo>
                    <a:pt x="641" y="141"/>
                  </a:lnTo>
                  <a:lnTo>
                    <a:pt x="500" y="251"/>
                  </a:lnTo>
                  <a:lnTo>
                    <a:pt x="375" y="376"/>
                  </a:lnTo>
                  <a:lnTo>
                    <a:pt x="266" y="532"/>
                  </a:lnTo>
                  <a:lnTo>
                    <a:pt x="172" y="704"/>
                  </a:lnTo>
                  <a:lnTo>
                    <a:pt x="94" y="891"/>
                  </a:lnTo>
                  <a:lnTo>
                    <a:pt x="47" y="1094"/>
                  </a:lnTo>
                  <a:lnTo>
                    <a:pt x="16" y="1313"/>
                  </a:lnTo>
                  <a:lnTo>
                    <a:pt x="0" y="1532"/>
                  </a:lnTo>
                  <a:lnTo>
                    <a:pt x="16" y="1782"/>
                  </a:lnTo>
                  <a:lnTo>
                    <a:pt x="47" y="2032"/>
                  </a:lnTo>
                  <a:lnTo>
                    <a:pt x="94" y="2297"/>
                  </a:lnTo>
                  <a:lnTo>
                    <a:pt x="157" y="2563"/>
                  </a:lnTo>
                  <a:lnTo>
                    <a:pt x="250" y="2828"/>
                  </a:lnTo>
                  <a:lnTo>
                    <a:pt x="360" y="3094"/>
                  </a:lnTo>
                  <a:lnTo>
                    <a:pt x="485" y="3375"/>
                  </a:lnTo>
                  <a:lnTo>
                    <a:pt x="625" y="3641"/>
                  </a:lnTo>
                  <a:lnTo>
                    <a:pt x="781" y="3906"/>
                  </a:lnTo>
                  <a:lnTo>
                    <a:pt x="953" y="4156"/>
                  </a:lnTo>
                  <a:lnTo>
                    <a:pt x="1141" y="4375"/>
                  </a:lnTo>
                  <a:lnTo>
                    <a:pt x="1328" y="4594"/>
                  </a:lnTo>
                  <a:lnTo>
                    <a:pt x="1531" y="4781"/>
                  </a:lnTo>
                  <a:lnTo>
                    <a:pt x="1734" y="4953"/>
                  </a:lnTo>
                  <a:lnTo>
                    <a:pt x="1937" y="5094"/>
                  </a:lnTo>
                  <a:lnTo>
                    <a:pt x="2141" y="5234"/>
                  </a:lnTo>
                  <a:lnTo>
                    <a:pt x="2344" y="5328"/>
                  </a:lnTo>
                  <a:lnTo>
                    <a:pt x="2547" y="5422"/>
                  </a:lnTo>
                  <a:lnTo>
                    <a:pt x="2750" y="5468"/>
                  </a:lnTo>
                  <a:lnTo>
                    <a:pt x="2953" y="5500"/>
                  </a:lnTo>
                  <a:lnTo>
                    <a:pt x="3140" y="5515"/>
                  </a:lnTo>
                  <a:lnTo>
                    <a:pt x="3328" y="5500"/>
                  </a:lnTo>
                  <a:lnTo>
                    <a:pt x="3500" y="5453"/>
                  </a:lnTo>
                  <a:lnTo>
                    <a:pt x="3656" y="5375"/>
                  </a:lnTo>
                  <a:lnTo>
                    <a:pt x="3812" y="5265"/>
                  </a:lnTo>
                  <a:lnTo>
                    <a:pt x="3937" y="5140"/>
                  </a:lnTo>
                  <a:lnTo>
                    <a:pt x="4046" y="4984"/>
                  </a:lnTo>
                  <a:lnTo>
                    <a:pt x="4140" y="4828"/>
                  </a:lnTo>
                  <a:lnTo>
                    <a:pt x="4203" y="4641"/>
                  </a:lnTo>
                  <a:lnTo>
                    <a:pt x="4265" y="4437"/>
                  </a:lnTo>
                  <a:lnTo>
                    <a:pt x="4296" y="4219"/>
                  </a:lnTo>
                  <a:lnTo>
                    <a:pt x="4296" y="3984"/>
                  </a:lnTo>
                  <a:lnTo>
                    <a:pt x="4296" y="3734"/>
                  </a:lnTo>
                  <a:lnTo>
                    <a:pt x="4265" y="3485"/>
                  </a:lnTo>
                  <a:lnTo>
                    <a:pt x="4218" y="3235"/>
                  </a:lnTo>
                  <a:lnTo>
                    <a:pt x="4156" y="2969"/>
                  </a:lnTo>
                  <a:lnTo>
                    <a:pt x="4062" y="2688"/>
                  </a:lnTo>
                  <a:lnTo>
                    <a:pt x="3953" y="2422"/>
                  </a:lnTo>
                  <a:lnTo>
                    <a:pt x="3828" y="2141"/>
                  </a:lnTo>
                  <a:lnTo>
                    <a:pt x="3687" y="1875"/>
                  </a:lnTo>
                  <a:lnTo>
                    <a:pt x="3515" y="1610"/>
                  </a:lnTo>
                  <a:lnTo>
                    <a:pt x="3343" y="1376"/>
                  </a:lnTo>
                  <a:lnTo>
                    <a:pt x="3172" y="1141"/>
                  </a:lnTo>
                  <a:lnTo>
                    <a:pt x="2968" y="923"/>
                  </a:lnTo>
                  <a:lnTo>
                    <a:pt x="2781" y="735"/>
                  </a:lnTo>
                  <a:lnTo>
                    <a:pt x="2578" y="563"/>
                  </a:lnTo>
                  <a:lnTo>
                    <a:pt x="2375" y="423"/>
                  </a:lnTo>
                  <a:lnTo>
                    <a:pt x="2172" y="282"/>
                  </a:lnTo>
                  <a:lnTo>
                    <a:pt x="1969" y="188"/>
                  </a:lnTo>
                  <a:lnTo>
                    <a:pt x="1766" y="95"/>
                  </a:lnTo>
                  <a:lnTo>
                    <a:pt x="1563" y="48"/>
                  </a:lnTo>
                  <a:lnTo>
                    <a:pt x="1359" y="16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2"/>
            <p:cNvSpPr/>
            <p:nvPr/>
          </p:nvSpPr>
          <p:spPr>
            <a:xfrm>
              <a:off x="3713648" y="3128615"/>
              <a:ext cx="401949" cy="401672"/>
            </a:xfrm>
            <a:custGeom>
              <a:avLst/>
              <a:gdLst/>
              <a:ahLst/>
              <a:cxnLst/>
              <a:rect l="l" t="t" r="r" b="b"/>
              <a:pathLst>
                <a:path w="21777" h="21762" extrusionOk="0">
                  <a:moveTo>
                    <a:pt x="10888" y="1"/>
                  </a:moveTo>
                  <a:lnTo>
                    <a:pt x="10326" y="16"/>
                  </a:lnTo>
                  <a:lnTo>
                    <a:pt x="9764" y="47"/>
                  </a:lnTo>
                  <a:lnTo>
                    <a:pt x="9233" y="125"/>
                  </a:lnTo>
                  <a:lnTo>
                    <a:pt x="8686" y="219"/>
                  </a:lnTo>
                  <a:lnTo>
                    <a:pt x="8170" y="344"/>
                  </a:lnTo>
                  <a:lnTo>
                    <a:pt x="7639" y="485"/>
                  </a:lnTo>
                  <a:lnTo>
                    <a:pt x="7139" y="657"/>
                  </a:lnTo>
                  <a:lnTo>
                    <a:pt x="6639" y="844"/>
                  </a:lnTo>
                  <a:lnTo>
                    <a:pt x="6171" y="1063"/>
                  </a:lnTo>
                  <a:lnTo>
                    <a:pt x="5702" y="1313"/>
                  </a:lnTo>
                  <a:lnTo>
                    <a:pt x="5233" y="1578"/>
                  </a:lnTo>
                  <a:lnTo>
                    <a:pt x="4796" y="1860"/>
                  </a:lnTo>
                  <a:lnTo>
                    <a:pt x="4374" y="2156"/>
                  </a:lnTo>
                  <a:lnTo>
                    <a:pt x="3952" y="2484"/>
                  </a:lnTo>
                  <a:lnTo>
                    <a:pt x="3562" y="2828"/>
                  </a:lnTo>
                  <a:lnTo>
                    <a:pt x="3187" y="3187"/>
                  </a:lnTo>
                  <a:lnTo>
                    <a:pt x="2828" y="3562"/>
                  </a:lnTo>
                  <a:lnTo>
                    <a:pt x="2484" y="3953"/>
                  </a:lnTo>
                  <a:lnTo>
                    <a:pt x="2156" y="4375"/>
                  </a:lnTo>
                  <a:lnTo>
                    <a:pt x="1859" y="4796"/>
                  </a:lnTo>
                  <a:lnTo>
                    <a:pt x="1578" y="5234"/>
                  </a:lnTo>
                  <a:lnTo>
                    <a:pt x="1312" y="5687"/>
                  </a:lnTo>
                  <a:lnTo>
                    <a:pt x="1078" y="6155"/>
                  </a:lnTo>
                  <a:lnTo>
                    <a:pt x="859" y="6640"/>
                  </a:lnTo>
                  <a:lnTo>
                    <a:pt x="656" y="7140"/>
                  </a:lnTo>
                  <a:lnTo>
                    <a:pt x="484" y="7640"/>
                  </a:lnTo>
                  <a:lnTo>
                    <a:pt x="344" y="8155"/>
                  </a:lnTo>
                  <a:lnTo>
                    <a:pt x="219" y="8686"/>
                  </a:lnTo>
                  <a:lnTo>
                    <a:pt x="125" y="9217"/>
                  </a:lnTo>
                  <a:lnTo>
                    <a:pt x="47" y="9764"/>
                  </a:lnTo>
                  <a:lnTo>
                    <a:pt x="16" y="10326"/>
                  </a:lnTo>
                  <a:lnTo>
                    <a:pt x="0" y="10889"/>
                  </a:lnTo>
                  <a:lnTo>
                    <a:pt x="16" y="11436"/>
                  </a:lnTo>
                  <a:lnTo>
                    <a:pt x="47" y="11998"/>
                  </a:lnTo>
                  <a:lnTo>
                    <a:pt x="125" y="12545"/>
                  </a:lnTo>
                  <a:lnTo>
                    <a:pt x="219" y="13076"/>
                  </a:lnTo>
                  <a:lnTo>
                    <a:pt x="344" y="13607"/>
                  </a:lnTo>
                  <a:lnTo>
                    <a:pt x="484" y="14123"/>
                  </a:lnTo>
                  <a:lnTo>
                    <a:pt x="656" y="14622"/>
                  </a:lnTo>
                  <a:lnTo>
                    <a:pt x="859" y="15122"/>
                  </a:lnTo>
                  <a:lnTo>
                    <a:pt x="1078" y="15607"/>
                  </a:lnTo>
                  <a:lnTo>
                    <a:pt x="1312" y="16075"/>
                  </a:lnTo>
                  <a:lnTo>
                    <a:pt x="1578" y="16528"/>
                  </a:lnTo>
                  <a:lnTo>
                    <a:pt x="1859" y="16966"/>
                  </a:lnTo>
                  <a:lnTo>
                    <a:pt x="2156" y="17403"/>
                  </a:lnTo>
                  <a:lnTo>
                    <a:pt x="2484" y="17809"/>
                  </a:lnTo>
                  <a:lnTo>
                    <a:pt x="2828" y="18200"/>
                  </a:lnTo>
                  <a:lnTo>
                    <a:pt x="3187" y="18575"/>
                  </a:lnTo>
                  <a:lnTo>
                    <a:pt x="3562" y="18934"/>
                  </a:lnTo>
                  <a:lnTo>
                    <a:pt x="3952" y="19278"/>
                  </a:lnTo>
                  <a:lnTo>
                    <a:pt x="4374" y="19606"/>
                  </a:lnTo>
                  <a:lnTo>
                    <a:pt x="4796" y="19903"/>
                  </a:lnTo>
                  <a:lnTo>
                    <a:pt x="5233" y="20199"/>
                  </a:lnTo>
                  <a:lnTo>
                    <a:pt x="5702" y="20449"/>
                  </a:lnTo>
                  <a:lnTo>
                    <a:pt x="6171" y="20699"/>
                  </a:lnTo>
                  <a:lnTo>
                    <a:pt x="6639" y="20918"/>
                  </a:lnTo>
                  <a:lnTo>
                    <a:pt x="7139" y="21105"/>
                  </a:lnTo>
                  <a:lnTo>
                    <a:pt x="7639" y="21277"/>
                  </a:lnTo>
                  <a:lnTo>
                    <a:pt x="8170" y="21434"/>
                  </a:lnTo>
                  <a:lnTo>
                    <a:pt x="8686" y="21543"/>
                  </a:lnTo>
                  <a:lnTo>
                    <a:pt x="9233" y="21637"/>
                  </a:lnTo>
                  <a:lnTo>
                    <a:pt x="9764" y="21715"/>
                  </a:lnTo>
                  <a:lnTo>
                    <a:pt x="10326" y="21762"/>
                  </a:lnTo>
                  <a:lnTo>
                    <a:pt x="11451" y="21762"/>
                  </a:lnTo>
                  <a:lnTo>
                    <a:pt x="11998" y="21715"/>
                  </a:lnTo>
                  <a:lnTo>
                    <a:pt x="12544" y="21637"/>
                  </a:lnTo>
                  <a:lnTo>
                    <a:pt x="13075" y="21543"/>
                  </a:lnTo>
                  <a:lnTo>
                    <a:pt x="13607" y="21434"/>
                  </a:lnTo>
                  <a:lnTo>
                    <a:pt x="14122" y="21277"/>
                  </a:lnTo>
                  <a:lnTo>
                    <a:pt x="14622" y="21105"/>
                  </a:lnTo>
                  <a:lnTo>
                    <a:pt x="15122" y="20918"/>
                  </a:lnTo>
                  <a:lnTo>
                    <a:pt x="15606" y="20699"/>
                  </a:lnTo>
                  <a:lnTo>
                    <a:pt x="16075" y="20449"/>
                  </a:lnTo>
                  <a:lnTo>
                    <a:pt x="16528" y="20199"/>
                  </a:lnTo>
                  <a:lnTo>
                    <a:pt x="16965" y="19903"/>
                  </a:lnTo>
                  <a:lnTo>
                    <a:pt x="17403" y="19606"/>
                  </a:lnTo>
                  <a:lnTo>
                    <a:pt x="17809" y="19278"/>
                  </a:lnTo>
                  <a:lnTo>
                    <a:pt x="18199" y="18934"/>
                  </a:lnTo>
                  <a:lnTo>
                    <a:pt x="18574" y="18575"/>
                  </a:lnTo>
                  <a:lnTo>
                    <a:pt x="18949" y="18200"/>
                  </a:lnTo>
                  <a:lnTo>
                    <a:pt x="19277" y="17809"/>
                  </a:lnTo>
                  <a:lnTo>
                    <a:pt x="19605" y="17403"/>
                  </a:lnTo>
                  <a:lnTo>
                    <a:pt x="19918" y="16966"/>
                  </a:lnTo>
                  <a:lnTo>
                    <a:pt x="20199" y="16528"/>
                  </a:lnTo>
                  <a:lnTo>
                    <a:pt x="20449" y="16075"/>
                  </a:lnTo>
                  <a:lnTo>
                    <a:pt x="20699" y="15607"/>
                  </a:lnTo>
                  <a:lnTo>
                    <a:pt x="20918" y="15122"/>
                  </a:lnTo>
                  <a:lnTo>
                    <a:pt x="21105" y="14622"/>
                  </a:lnTo>
                  <a:lnTo>
                    <a:pt x="21277" y="14123"/>
                  </a:lnTo>
                  <a:lnTo>
                    <a:pt x="21433" y="13607"/>
                  </a:lnTo>
                  <a:lnTo>
                    <a:pt x="21542" y="13076"/>
                  </a:lnTo>
                  <a:lnTo>
                    <a:pt x="21652" y="12545"/>
                  </a:lnTo>
                  <a:lnTo>
                    <a:pt x="21714" y="11998"/>
                  </a:lnTo>
                  <a:lnTo>
                    <a:pt x="21761" y="11436"/>
                  </a:lnTo>
                  <a:lnTo>
                    <a:pt x="21777" y="10889"/>
                  </a:lnTo>
                  <a:lnTo>
                    <a:pt x="21761" y="10326"/>
                  </a:lnTo>
                  <a:lnTo>
                    <a:pt x="21714" y="9764"/>
                  </a:lnTo>
                  <a:lnTo>
                    <a:pt x="21652" y="9217"/>
                  </a:lnTo>
                  <a:lnTo>
                    <a:pt x="21542" y="8686"/>
                  </a:lnTo>
                  <a:lnTo>
                    <a:pt x="21433" y="8155"/>
                  </a:lnTo>
                  <a:lnTo>
                    <a:pt x="21277" y="7640"/>
                  </a:lnTo>
                  <a:lnTo>
                    <a:pt x="21105" y="7140"/>
                  </a:lnTo>
                  <a:lnTo>
                    <a:pt x="20918" y="6640"/>
                  </a:lnTo>
                  <a:lnTo>
                    <a:pt x="20699" y="6155"/>
                  </a:lnTo>
                  <a:lnTo>
                    <a:pt x="20449" y="5687"/>
                  </a:lnTo>
                  <a:lnTo>
                    <a:pt x="20199" y="5234"/>
                  </a:lnTo>
                  <a:lnTo>
                    <a:pt x="19918" y="4796"/>
                  </a:lnTo>
                  <a:lnTo>
                    <a:pt x="19605" y="4375"/>
                  </a:lnTo>
                  <a:lnTo>
                    <a:pt x="19277" y="3953"/>
                  </a:lnTo>
                  <a:lnTo>
                    <a:pt x="18949" y="3562"/>
                  </a:lnTo>
                  <a:lnTo>
                    <a:pt x="18574" y="3187"/>
                  </a:lnTo>
                  <a:lnTo>
                    <a:pt x="18199" y="2828"/>
                  </a:lnTo>
                  <a:lnTo>
                    <a:pt x="17809" y="2484"/>
                  </a:lnTo>
                  <a:lnTo>
                    <a:pt x="17403" y="2156"/>
                  </a:lnTo>
                  <a:lnTo>
                    <a:pt x="16965" y="1860"/>
                  </a:lnTo>
                  <a:lnTo>
                    <a:pt x="16528" y="1578"/>
                  </a:lnTo>
                  <a:lnTo>
                    <a:pt x="16075" y="1313"/>
                  </a:lnTo>
                  <a:lnTo>
                    <a:pt x="15606" y="1063"/>
                  </a:lnTo>
                  <a:lnTo>
                    <a:pt x="15122" y="844"/>
                  </a:lnTo>
                  <a:lnTo>
                    <a:pt x="14622" y="657"/>
                  </a:lnTo>
                  <a:lnTo>
                    <a:pt x="14122" y="485"/>
                  </a:lnTo>
                  <a:lnTo>
                    <a:pt x="13607" y="344"/>
                  </a:lnTo>
                  <a:lnTo>
                    <a:pt x="13075" y="219"/>
                  </a:lnTo>
                  <a:lnTo>
                    <a:pt x="12544" y="125"/>
                  </a:lnTo>
                  <a:lnTo>
                    <a:pt x="11998" y="47"/>
                  </a:lnTo>
                  <a:lnTo>
                    <a:pt x="11451" y="16"/>
                  </a:lnTo>
                  <a:lnTo>
                    <a:pt x="10888" y="1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3713648" y="3206469"/>
              <a:ext cx="89980" cy="143322"/>
            </a:xfrm>
            <a:custGeom>
              <a:avLst/>
              <a:gdLst/>
              <a:ahLst/>
              <a:cxnLst/>
              <a:rect l="l" t="t" r="r" b="b"/>
              <a:pathLst>
                <a:path w="4875" h="7765" extrusionOk="0">
                  <a:moveTo>
                    <a:pt x="1875" y="0"/>
                  </a:moveTo>
                  <a:lnTo>
                    <a:pt x="1734" y="16"/>
                  </a:lnTo>
                  <a:lnTo>
                    <a:pt x="1594" y="47"/>
                  </a:lnTo>
                  <a:lnTo>
                    <a:pt x="1469" y="78"/>
                  </a:lnTo>
                  <a:lnTo>
                    <a:pt x="1328" y="125"/>
                  </a:lnTo>
                  <a:lnTo>
                    <a:pt x="1203" y="203"/>
                  </a:lnTo>
                  <a:lnTo>
                    <a:pt x="1078" y="282"/>
                  </a:lnTo>
                  <a:lnTo>
                    <a:pt x="969" y="360"/>
                  </a:lnTo>
                  <a:lnTo>
                    <a:pt x="844" y="469"/>
                  </a:lnTo>
                  <a:lnTo>
                    <a:pt x="734" y="578"/>
                  </a:lnTo>
                  <a:lnTo>
                    <a:pt x="625" y="703"/>
                  </a:lnTo>
                  <a:lnTo>
                    <a:pt x="531" y="844"/>
                  </a:lnTo>
                  <a:lnTo>
                    <a:pt x="438" y="1000"/>
                  </a:lnTo>
                  <a:lnTo>
                    <a:pt x="359" y="1156"/>
                  </a:lnTo>
                  <a:lnTo>
                    <a:pt x="281" y="1313"/>
                  </a:lnTo>
                  <a:lnTo>
                    <a:pt x="203" y="1500"/>
                  </a:lnTo>
                  <a:lnTo>
                    <a:pt x="141" y="1688"/>
                  </a:lnTo>
                  <a:lnTo>
                    <a:pt x="94" y="1891"/>
                  </a:lnTo>
                  <a:lnTo>
                    <a:pt x="47" y="2094"/>
                  </a:lnTo>
                  <a:lnTo>
                    <a:pt x="31" y="2312"/>
                  </a:lnTo>
                  <a:lnTo>
                    <a:pt x="0" y="2531"/>
                  </a:lnTo>
                  <a:lnTo>
                    <a:pt x="0" y="2765"/>
                  </a:lnTo>
                  <a:lnTo>
                    <a:pt x="0" y="2812"/>
                  </a:lnTo>
                  <a:lnTo>
                    <a:pt x="0" y="6093"/>
                  </a:lnTo>
                  <a:lnTo>
                    <a:pt x="0" y="6280"/>
                  </a:lnTo>
                  <a:lnTo>
                    <a:pt x="31" y="6452"/>
                  </a:lnTo>
                  <a:lnTo>
                    <a:pt x="78" y="6624"/>
                  </a:lnTo>
                  <a:lnTo>
                    <a:pt x="156" y="6796"/>
                  </a:lnTo>
                  <a:lnTo>
                    <a:pt x="234" y="6952"/>
                  </a:lnTo>
                  <a:lnTo>
                    <a:pt x="328" y="7093"/>
                  </a:lnTo>
                  <a:lnTo>
                    <a:pt x="438" y="7218"/>
                  </a:lnTo>
                  <a:lnTo>
                    <a:pt x="563" y="7343"/>
                  </a:lnTo>
                  <a:lnTo>
                    <a:pt x="703" y="7452"/>
                  </a:lnTo>
                  <a:lnTo>
                    <a:pt x="844" y="7546"/>
                  </a:lnTo>
                  <a:lnTo>
                    <a:pt x="1000" y="7624"/>
                  </a:lnTo>
                  <a:lnTo>
                    <a:pt x="1156" y="7686"/>
                  </a:lnTo>
                  <a:lnTo>
                    <a:pt x="1328" y="7733"/>
                  </a:lnTo>
                  <a:lnTo>
                    <a:pt x="1515" y="7749"/>
                  </a:lnTo>
                  <a:lnTo>
                    <a:pt x="1687" y="7764"/>
                  </a:lnTo>
                  <a:lnTo>
                    <a:pt x="1875" y="7749"/>
                  </a:lnTo>
                  <a:lnTo>
                    <a:pt x="2406" y="7671"/>
                  </a:lnTo>
                  <a:lnTo>
                    <a:pt x="2703" y="7593"/>
                  </a:lnTo>
                  <a:lnTo>
                    <a:pt x="3000" y="7483"/>
                  </a:lnTo>
                  <a:lnTo>
                    <a:pt x="3281" y="7358"/>
                  </a:lnTo>
                  <a:lnTo>
                    <a:pt x="3562" y="7218"/>
                  </a:lnTo>
                  <a:lnTo>
                    <a:pt x="3812" y="7061"/>
                  </a:lnTo>
                  <a:lnTo>
                    <a:pt x="4046" y="6874"/>
                  </a:lnTo>
                  <a:lnTo>
                    <a:pt x="4265" y="6655"/>
                  </a:lnTo>
                  <a:lnTo>
                    <a:pt x="4359" y="6546"/>
                  </a:lnTo>
                  <a:lnTo>
                    <a:pt x="4452" y="6421"/>
                  </a:lnTo>
                  <a:lnTo>
                    <a:pt x="4530" y="6296"/>
                  </a:lnTo>
                  <a:lnTo>
                    <a:pt x="4609" y="6155"/>
                  </a:lnTo>
                  <a:lnTo>
                    <a:pt x="4671" y="6015"/>
                  </a:lnTo>
                  <a:lnTo>
                    <a:pt x="4734" y="5859"/>
                  </a:lnTo>
                  <a:lnTo>
                    <a:pt x="4780" y="5702"/>
                  </a:lnTo>
                  <a:lnTo>
                    <a:pt x="4812" y="5530"/>
                  </a:lnTo>
                  <a:lnTo>
                    <a:pt x="4843" y="5359"/>
                  </a:lnTo>
                  <a:lnTo>
                    <a:pt x="4858" y="5171"/>
                  </a:lnTo>
                  <a:lnTo>
                    <a:pt x="4874" y="4984"/>
                  </a:lnTo>
                  <a:lnTo>
                    <a:pt x="4874" y="4781"/>
                  </a:lnTo>
                  <a:lnTo>
                    <a:pt x="4858" y="4578"/>
                  </a:lnTo>
                  <a:lnTo>
                    <a:pt x="4827" y="4359"/>
                  </a:lnTo>
                  <a:lnTo>
                    <a:pt x="4796" y="4125"/>
                  </a:lnTo>
                  <a:lnTo>
                    <a:pt x="4734" y="3890"/>
                  </a:lnTo>
                  <a:lnTo>
                    <a:pt x="4671" y="3640"/>
                  </a:lnTo>
                  <a:lnTo>
                    <a:pt x="4593" y="3375"/>
                  </a:lnTo>
                  <a:lnTo>
                    <a:pt x="4499" y="3093"/>
                  </a:lnTo>
                  <a:lnTo>
                    <a:pt x="4390" y="2812"/>
                  </a:lnTo>
                  <a:lnTo>
                    <a:pt x="4265" y="2531"/>
                  </a:lnTo>
                  <a:lnTo>
                    <a:pt x="4140" y="2266"/>
                  </a:lnTo>
                  <a:lnTo>
                    <a:pt x="4031" y="2062"/>
                  </a:lnTo>
                  <a:lnTo>
                    <a:pt x="3843" y="1750"/>
                  </a:lnTo>
                  <a:lnTo>
                    <a:pt x="3296" y="875"/>
                  </a:lnTo>
                  <a:lnTo>
                    <a:pt x="3171" y="719"/>
                  </a:lnTo>
                  <a:lnTo>
                    <a:pt x="3062" y="578"/>
                  </a:lnTo>
                  <a:lnTo>
                    <a:pt x="2937" y="438"/>
                  </a:lnTo>
                  <a:lnTo>
                    <a:pt x="2812" y="328"/>
                  </a:lnTo>
                  <a:lnTo>
                    <a:pt x="2687" y="235"/>
                  </a:lnTo>
                  <a:lnTo>
                    <a:pt x="2546" y="157"/>
                  </a:lnTo>
                  <a:lnTo>
                    <a:pt x="2422" y="94"/>
                  </a:lnTo>
                  <a:lnTo>
                    <a:pt x="2281" y="47"/>
                  </a:lnTo>
                  <a:lnTo>
                    <a:pt x="2140" y="16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4027057" y="3206469"/>
              <a:ext cx="89980" cy="143322"/>
            </a:xfrm>
            <a:custGeom>
              <a:avLst/>
              <a:gdLst/>
              <a:ahLst/>
              <a:cxnLst/>
              <a:rect l="l" t="t" r="r" b="b"/>
              <a:pathLst>
                <a:path w="4875" h="7765" extrusionOk="0">
                  <a:moveTo>
                    <a:pt x="2860" y="0"/>
                  </a:moveTo>
                  <a:lnTo>
                    <a:pt x="2719" y="16"/>
                  </a:lnTo>
                  <a:lnTo>
                    <a:pt x="2594" y="47"/>
                  </a:lnTo>
                  <a:lnTo>
                    <a:pt x="2454" y="94"/>
                  </a:lnTo>
                  <a:lnTo>
                    <a:pt x="2313" y="157"/>
                  </a:lnTo>
                  <a:lnTo>
                    <a:pt x="2188" y="235"/>
                  </a:lnTo>
                  <a:lnTo>
                    <a:pt x="2063" y="328"/>
                  </a:lnTo>
                  <a:lnTo>
                    <a:pt x="1938" y="438"/>
                  </a:lnTo>
                  <a:lnTo>
                    <a:pt x="1813" y="578"/>
                  </a:lnTo>
                  <a:lnTo>
                    <a:pt x="1688" y="719"/>
                  </a:lnTo>
                  <a:lnTo>
                    <a:pt x="1579" y="875"/>
                  </a:lnTo>
                  <a:lnTo>
                    <a:pt x="1032" y="1750"/>
                  </a:lnTo>
                  <a:lnTo>
                    <a:pt x="829" y="2062"/>
                  </a:lnTo>
                  <a:lnTo>
                    <a:pt x="720" y="2266"/>
                  </a:lnTo>
                  <a:lnTo>
                    <a:pt x="595" y="2531"/>
                  </a:lnTo>
                  <a:lnTo>
                    <a:pt x="470" y="2812"/>
                  </a:lnTo>
                  <a:lnTo>
                    <a:pt x="360" y="3093"/>
                  </a:lnTo>
                  <a:lnTo>
                    <a:pt x="266" y="3375"/>
                  </a:lnTo>
                  <a:lnTo>
                    <a:pt x="188" y="3640"/>
                  </a:lnTo>
                  <a:lnTo>
                    <a:pt x="126" y="3890"/>
                  </a:lnTo>
                  <a:lnTo>
                    <a:pt x="79" y="4125"/>
                  </a:lnTo>
                  <a:lnTo>
                    <a:pt x="32" y="4359"/>
                  </a:lnTo>
                  <a:lnTo>
                    <a:pt x="17" y="4578"/>
                  </a:lnTo>
                  <a:lnTo>
                    <a:pt x="1" y="4781"/>
                  </a:lnTo>
                  <a:lnTo>
                    <a:pt x="1" y="4984"/>
                  </a:lnTo>
                  <a:lnTo>
                    <a:pt x="1" y="5171"/>
                  </a:lnTo>
                  <a:lnTo>
                    <a:pt x="17" y="5359"/>
                  </a:lnTo>
                  <a:lnTo>
                    <a:pt x="48" y="5530"/>
                  </a:lnTo>
                  <a:lnTo>
                    <a:pt x="95" y="5702"/>
                  </a:lnTo>
                  <a:lnTo>
                    <a:pt x="141" y="5859"/>
                  </a:lnTo>
                  <a:lnTo>
                    <a:pt x="188" y="6015"/>
                  </a:lnTo>
                  <a:lnTo>
                    <a:pt x="266" y="6155"/>
                  </a:lnTo>
                  <a:lnTo>
                    <a:pt x="329" y="6296"/>
                  </a:lnTo>
                  <a:lnTo>
                    <a:pt x="423" y="6421"/>
                  </a:lnTo>
                  <a:lnTo>
                    <a:pt x="501" y="6546"/>
                  </a:lnTo>
                  <a:lnTo>
                    <a:pt x="610" y="6655"/>
                  </a:lnTo>
                  <a:lnTo>
                    <a:pt x="813" y="6874"/>
                  </a:lnTo>
                  <a:lnTo>
                    <a:pt x="1048" y="7061"/>
                  </a:lnTo>
                  <a:lnTo>
                    <a:pt x="1313" y="7218"/>
                  </a:lnTo>
                  <a:lnTo>
                    <a:pt x="1579" y="7358"/>
                  </a:lnTo>
                  <a:lnTo>
                    <a:pt x="1860" y="7483"/>
                  </a:lnTo>
                  <a:lnTo>
                    <a:pt x="2157" y="7593"/>
                  </a:lnTo>
                  <a:lnTo>
                    <a:pt x="2469" y="7671"/>
                  </a:lnTo>
                  <a:lnTo>
                    <a:pt x="2985" y="7749"/>
                  </a:lnTo>
                  <a:lnTo>
                    <a:pt x="3172" y="7764"/>
                  </a:lnTo>
                  <a:lnTo>
                    <a:pt x="3360" y="7749"/>
                  </a:lnTo>
                  <a:lnTo>
                    <a:pt x="3531" y="7733"/>
                  </a:lnTo>
                  <a:lnTo>
                    <a:pt x="3703" y="7686"/>
                  </a:lnTo>
                  <a:lnTo>
                    <a:pt x="3875" y="7624"/>
                  </a:lnTo>
                  <a:lnTo>
                    <a:pt x="4016" y="7546"/>
                  </a:lnTo>
                  <a:lnTo>
                    <a:pt x="4172" y="7452"/>
                  </a:lnTo>
                  <a:lnTo>
                    <a:pt x="4297" y="7343"/>
                  </a:lnTo>
                  <a:lnTo>
                    <a:pt x="4422" y="7218"/>
                  </a:lnTo>
                  <a:lnTo>
                    <a:pt x="4531" y="7093"/>
                  </a:lnTo>
                  <a:lnTo>
                    <a:pt x="4641" y="6952"/>
                  </a:lnTo>
                  <a:lnTo>
                    <a:pt x="4719" y="6796"/>
                  </a:lnTo>
                  <a:lnTo>
                    <a:pt x="4781" y="6624"/>
                  </a:lnTo>
                  <a:lnTo>
                    <a:pt x="4828" y="6452"/>
                  </a:lnTo>
                  <a:lnTo>
                    <a:pt x="4859" y="6280"/>
                  </a:lnTo>
                  <a:lnTo>
                    <a:pt x="4875" y="6093"/>
                  </a:lnTo>
                  <a:lnTo>
                    <a:pt x="4875" y="2812"/>
                  </a:lnTo>
                  <a:lnTo>
                    <a:pt x="4875" y="2765"/>
                  </a:lnTo>
                  <a:lnTo>
                    <a:pt x="4859" y="2531"/>
                  </a:lnTo>
                  <a:lnTo>
                    <a:pt x="4844" y="2312"/>
                  </a:lnTo>
                  <a:lnTo>
                    <a:pt x="4812" y="2094"/>
                  </a:lnTo>
                  <a:lnTo>
                    <a:pt x="4766" y="1891"/>
                  </a:lnTo>
                  <a:lnTo>
                    <a:pt x="4719" y="1688"/>
                  </a:lnTo>
                  <a:lnTo>
                    <a:pt x="4656" y="1500"/>
                  </a:lnTo>
                  <a:lnTo>
                    <a:pt x="4594" y="1313"/>
                  </a:lnTo>
                  <a:lnTo>
                    <a:pt x="4516" y="1156"/>
                  </a:lnTo>
                  <a:lnTo>
                    <a:pt x="4422" y="1000"/>
                  </a:lnTo>
                  <a:lnTo>
                    <a:pt x="4344" y="844"/>
                  </a:lnTo>
                  <a:lnTo>
                    <a:pt x="4234" y="703"/>
                  </a:lnTo>
                  <a:lnTo>
                    <a:pt x="4125" y="578"/>
                  </a:lnTo>
                  <a:lnTo>
                    <a:pt x="4016" y="469"/>
                  </a:lnTo>
                  <a:lnTo>
                    <a:pt x="3906" y="360"/>
                  </a:lnTo>
                  <a:lnTo>
                    <a:pt x="3781" y="282"/>
                  </a:lnTo>
                  <a:lnTo>
                    <a:pt x="3656" y="203"/>
                  </a:lnTo>
                  <a:lnTo>
                    <a:pt x="3531" y="125"/>
                  </a:lnTo>
                  <a:lnTo>
                    <a:pt x="3406" y="78"/>
                  </a:lnTo>
                  <a:lnTo>
                    <a:pt x="3266" y="47"/>
                  </a:lnTo>
                  <a:lnTo>
                    <a:pt x="3141" y="16"/>
                  </a:lnTo>
                  <a:lnTo>
                    <a:pt x="3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3980064" y="3330171"/>
              <a:ext cx="47011" cy="47011"/>
            </a:xfrm>
            <a:custGeom>
              <a:avLst/>
              <a:gdLst/>
              <a:ahLst/>
              <a:cxnLst/>
              <a:rect l="l" t="t" r="r" b="b"/>
              <a:pathLst>
                <a:path w="2547" h="2547" extrusionOk="0">
                  <a:moveTo>
                    <a:pt x="1266" y="0"/>
                  </a:moveTo>
                  <a:lnTo>
                    <a:pt x="1141" y="16"/>
                  </a:lnTo>
                  <a:lnTo>
                    <a:pt x="1016" y="31"/>
                  </a:lnTo>
                  <a:lnTo>
                    <a:pt x="891" y="63"/>
                  </a:lnTo>
                  <a:lnTo>
                    <a:pt x="782" y="109"/>
                  </a:lnTo>
                  <a:lnTo>
                    <a:pt x="672" y="156"/>
                  </a:lnTo>
                  <a:lnTo>
                    <a:pt x="563" y="219"/>
                  </a:lnTo>
                  <a:lnTo>
                    <a:pt x="469" y="297"/>
                  </a:lnTo>
                  <a:lnTo>
                    <a:pt x="375" y="375"/>
                  </a:lnTo>
                  <a:lnTo>
                    <a:pt x="297" y="469"/>
                  </a:lnTo>
                  <a:lnTo>
                    <a:pt x="219" y="562"/>
                  </a:lnTo>
                  <a:lnTo>
                    <a:pt x="157" y="672"/>
                  </a:lnTo>
                  <a:lnTo>
                    <a:pt x="110" y="781"/>
                  </a:lnTo>
                  <a:lnTo>
                    <a:pt x="63" y="891"/>
                  </a:lnTo>
                  <a:lnTo>
                    <a:pt x="32" y="1016"/>
                  </a:lnTo>
                  <a:lnTo>
                    <a:pt x="16" y="1141"/>
                  </a:lnTo>
                  <a:lnTo>
                    <a:pt x="1" y="1265"/>
                  </a:lnTo>
                  <a:lnTo>
                    <a:pt x="16" y="1406"/>
                  </a:lnTo>
                  <a:lnTo>
                    <a:pt x="32" y="1531"/>
                  </a:lnTo>
                  <a:lnTo>
                    <a:pt x="63" y="1656"/>
                  </a:lnTo>
                  <a:lnTo>
                    <a:pt x="110" y="1765"/>
                  </a:lnTo>
                  <a:lnTo>
                    <a:pt x="157" y="1875"/>
                  </a:lnTo>
                  <a:lnTo>
                    <a:pt x="219" y="1984"/>
                  </a:lnTo>
                  <a:lnTo>
                    <a:pt x="297" y="2078"/>
                  </a:lnTo>
                  <a:lnTo>
                    <a:pt x="375" y="2172"/>
                  </a:lnTo>
                  <a:lnTo>
                    <a:pt x="469" y="2250"/>
                  </a:lnTo>
                  <a:lnTo>
                    <a:pt x="563" y="2328"/>
                  </a:lnTo>
                  <a:lnTo>
                    <a:pt x="672" y="2390"/>
                  </a:lnTo>
                  <a:lnTo>
                    <a:pt x="782" y="2437"/>
                  </a:lnTo>
                  <a:lnTo>
                    <a:pt x="891" y="2484"/>
                  </a:lnTo>
                  <a:lnTo>
                    <a:pt x="1016" y="2515"/>
                  </a:lnTo>
                  <a:lnTo>
                    <a:pt x="1141" y="2531"/>
                  </a:lnTo>
                  <a:lnTo>
                    <a:pt x="1266" y="2546"/>
                  </a:lnTo>
                  <a:lnTo>
                    <a:pt x="1407" y="2531"/>
                  </a:lnTo>
                  <a:lnTo>
                    <a:pt x="1531" y="2515"/>
                  </a:lnTo>
                  <a:lnTo>
                    <a:pt x="1656" y="2484"/>
                  </a:lnTo>
                  <a:lnTo>
                    <a:pt x="1766" y="2437"/>
                  </a:lnTo>
                  <a:lnTo>
                    <a:pt x="1875" y="2390"/>
                  </a:lnTo>
                  <a:lnTo>
                    <a:pt x="1985" y="2328"/>
                  </a:lnTo>
                  <a:lnTo>
                    <a:pt x="2078" y="2250"/>
                  </a:lnTo>
                  <a:lnTo>
                    <a:pt x="2172" y="2172"/>
                  </a:lnTo>
                  <a:lnTo>
                    <a:pt x="2250" y="2078"/>
                  </a:lnTo>
                  <a:lnTo>
                    <a:pt x="2328" y="1984"/>
                  </a:lnTo>
                  <a:lnTo>
                    <a:pt x="2391" y="1875"/>
                  </a:lnTo>
                  <a:lnTo>
                    <a:pt x="2438" y="1765"/>
                  </a:lnTo>
                  <a:lnTo>
                    <a:pt x="2484" y="1656"/>
                  </a:lnTo>
                  <a:lnTo>
                    <a:pt x="2516" y="1531"/>
                  </a:lnTo>
                  <a:lnTo>
                    <a:pt x="2531" y="1406"/>
                  </a:lnTo>
                  <a:lnTo>
                    <a:pt x="2547" y="1265"/>
                  </a:lnTo>
                  <a:lnTo>
                    <a:pt x="2531" y="1141"/>
                  </a:lnTo>
                  <a:lnTo>
                    <a:pt x="2516" y="1016"/>
                  </a:lnTo>
                  <a:lnTo>
                    <a:pt x="2484" y="891"/>
                  </a:lnTo>
                  <a:lnTo>
                    <a:pt x="2438" y="781"/>
                  </a:lnTo>
                  <a:lnTo>
                    <a:pt x="2391" y="672"/>
                  </a:lnTo>
                  <a:lnTo>
                    <a:pt x="2328" y="562"/>
                  </a:lnTo>
                  <a:lnTo>
                    <a:pt x="2250" y="469"/>
                  </a:lnTo>
                  <a:lnTo>
                    <a:pt x="2172" y="375"/>
                  </a:lnTo>
                  <a:lnTo>
                    <a:pt x="2078" y="297"/>
                  </a:lnTo>
                  <a:lnTo>
                    <a:pt x="1985" y="219"/>
                  </a:lnTo>
                  <a:lnTo>
                    <a:pt x="1875" y="156"/>
                  </a:lnTo>
                  <a:lnTo>
                    <a:pt x="1766" y="109"/>
                  </a:lnTo>
                  <a:lnTo>
                    <a:pt x="1656" y="63"/>
                  </a:lnTo>
                  <a:lnTo>
                    <a:pt x="1531" y="31"/>
                  </a:lnTo>
                  <a:lnTo>
                    <a:pt x="1407" y="16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3811104" y="3330171"/>
              <a:ext cx="46716" cy="47011"/>
            </a:xfrm>
            <a:custGeom>
              <a:avLst/>
              <a:gdLst/>
              <a:ahLst/>
              <a:cxnLst/>
              <a:rect l="l" t="t" r="r" b="b"/>
              <a:pathLst>
                <a:path w="2531" h="2547" extrusionOk="0">
                  <a:moveTo>
                    <a:pt x="1266" y="0"/>
                  </a:moveTo>
                  <a:lnTo>
                    <a:pt x="1141" y="16"/>
                  </a:lnTo>
                  <a:lnTo>
                    <a:pt x="1016" y="31"/>
                  </a:lnTo>
                  <a:lnTo>
                    <a:pt x="891" y="63"/>
                  </a:lnTo>
                  <a:lnTo>
                    <a:pt x="781" y="109"/>
                  </a:lnTo>
                  <a:lnTo>
                    <a:pt x="672" y="156"/>
                  </a:lnTo>
                  <a:lnTo>
                    <a:pt x="563" y="219"/>
                  </a:lnTo>
                  <a:lnTo>
                    <a:pt x="469" y="297"/>
                  </a:lnTo>
                  <a:lnTo>
                    <a:pt x="375" y="375"/>
                  </a:lnTo>
                  <a:lnTo>
                    <a:pt x="297" y="469"/>
                  </a:lnTo>
                  <a:lnTo>
                    <a:pt x="219" y="562"/>
                  </a:lnTo>
                  <a:lnTo>
                    <a:pt x="156" y="672"/>
                  </a:lnTo>
                  <a:lnTo>
                    <a:pt x="94" y="781"/>
                  </a:lnTo>
                  <a:lnTo>
                    <a:pt x="63" y="891"/>
                  </a:lnTo>
                  <a:lnTo>
                    <a:pt x="32" y="1016"/>
                  </a:lnTo>
                  <a:lnTo>
                    <a:pt x="16" y="1141"/>
                  </a:lnTo>
                  <a:lnTo>
                    <a:pt x="0" y="1265"/>
                  </a:lnTo>
                  <a:lnTo>
                    <a:pt x="16" y="1406"/>
                  </a:lnTo>
                  <a:lnTo>
                    <a:pt x="32" y="1531"/>
                  </a:lnTo>
                  <a:lnTo>
                    <a:pt x="63" y="1656"/>
                  </a:lnTo>
                  <a:lnTo>
                    <a:pt x="94" y="1765"/>
                  </a:lnTo>
                  <a:lnTo>
                    <a:pt x="156" y="1875"/>
                  </a:lnTo>
                  <a:lnTo>
                    <a:pt x="219" y="1984"/>
                  </a:lnTo>
                  <a:lnTo>
                    <a:pt x="297" y="2078"/>
                  </a:lnTo>
                  <a:lnTo>
                    <a:pt x="375" y="2172"/>
                  </a:lnTo>
                  <a:lnTo>
                    <a:pt x="469" y="2250"/>
                  </a:lnTo>
                  <a:lnTo>
                    <a:pt x="563" y="2328"/>
                  </a:lnTo>
                  <a:lnTo>
                    <a:pt x="672" y="2390"/>
                  </a:lnTo>
                  <a:lnTo>
                    <a:pt x="781" y="2437"/>
                  </a:lnTo>
                  <a:lnTo>
                    <a:pt x="891" y="2484"/>
                  </a:lnTo>
                  <a:lnTo>
                    <a:pt x="1016" y="2515"/>
                  </a:lnTo>
                  <a:lnTo>
                    <a:pt x="1141" y="2531"/>
                  </a:lnTo>
                  <a:lnTo>
                    <a:pt x="1266" y="2546"/>
                  </a:lnTo>
                  <a:lnTo>
                    <a:pt x="1406" y="2531"/>
                  </a:lnTo>
                  <a:lnTo>
                    <a:pt x="1531" y="2515"/>
                  </a:lnTo>
                  <a:lnTo>
                    <a:pt x="1641" y="2484"/>
                  </a:lnTo>
                  <a:lnTo>
                    <a:pt x="1766" y="2437"/>
                  </a:lnTo>
                  <a:lnTo>
                    <a:pt x="1875" y="2390"/>
                  </a:lnTo>
                  <a:lnTo>
                    <a:pt x="1984" y="2328"/>
                  </a:lnTo>
                  <a:lnTo>
                    <a:pt x="2078" y="2250"/>
                  </a:lnTo>
                  <a:lnTo>
                    <a:pt x="2172" y="2172"/>
                  </a:lnTo>
                  <a:lnTo>
                    <a:pt x="2250" y="2078"/>
                  </a:lnTo>
                  <a:lnTo>
                    <a:pt x="2328" y="1984"/>
                  </a:lnTo>
                  <a:lnTo>
                    <a:pt x="2390" y="1875"/>
                  </a:lnTo>
                  <a:lnTo>
                    <a:pt x="2437" y="1765"/>
                  </a:lnTo>
                  <a:lnTo>
                    <a:pt x="2484" y="1656"/>
                  </a:lnTo>
                  <a:lnTo>
                    <a:pt x="2515" y="1531"/>
                  </a:lnTo>
                  <a:lnTo>
                    <a:pt x="2531" y="1406"/>
                  </a:lnTo>
                  <a:lnTo>
                    <a:pt x="2531" y="1265"/>
                  </a:lnTo>
                  <a:lnTo>
                    <a:pt x="2531" y="1141"/>
                  </a:lnTo>
                  <a:lnTo>
                    <a:pt x="2515" y="1016"/>
                  </a:lnTo>
                  <a:lnTo>
                    <a:pt x="2484" y="891"/>
                  </a:lnTo>
                  <a:lnTo>
                    <a:pt x="2437" y="781"/>
                  </a:lnTo>
                  <a:lnTo>
                    <a:pt x="2390" y="672"/>
                  </a:lnTo>
                  <a:lnTo>
                    <a:pt x="2328" y="562"/>
                  </a:lnTo>
                  <a:lnTo>
                    <a:pt x="2250" y="469"/>
                  </a:lnTo>
                  <a:lnTo>
                    <a:pt x="2172" y="375"/>
                  </a:lnTo>
                  <a:lnTo>
                    <a:pt x="2078" y="297"/>
                  </a:lnTo>
                  <a:lnTo>
                    <a:pt x="1984" y="219"/>
                  </a:lnTo>
                  <a:lnTo>
                    <a:pt x="1875" y="156"/>
                  </a:lnTo>
                  <a:lnTo>
                    <a:pt x="1766" y="109"/>
                  </a:lnTo>
                  <a:lnTo>
                    <a:pt x="1641" y="63"/>
                  </a:lnTo>
                  <a:lnTo>
                    <a:pt x="1531" y="31"/>
                  </a:lnTo>
                  <a:lnTo>
                    <a:pt x="1406" y="16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3725184" y="3384953"/>
              <a:ext cx="378305" cy="164069"/>
            </a:xfrm>
            <a:custGeom>
              <a:avLst/>
              <a:gdLst/>
              <a:ahLst/>
              <a:cxnLst/>
              <a:rect l="l" t="t" r="r" b="b"/>
              <a:pathLst>
                <a:path w="20496" h="8889" extrusionOk="0">
                  <a:moveTo>
                    <a:pt x="172" y="0"/>
                  </a:moveTo>
                  <a:lnTo>
                    <a:pt x="156" y="94"/>
                  </a:lnTo>
                  <a:lnTo>
                    <a:pt x="94" y="375"/>
                  </a:lnTo>
                  <a:lnTo>
                    <a:pt x="47" y="813"/>
                  </a:lnTo>
                  <a:lnTo>
                    <a:pt x="16" y="1094"/>
                  </a:lnTo>
                  <a:lnTo>
                    <a:pt x="0" y="1391"/>
                  </a:lnTo>
                  <a:lnTo>
                    <a:pt x="0" y="1719"/>
                  </a:lnTo>
                  <a:lnTo>
                    <a:pt x="16" y="2062"/>
                  </a:lnTo>
                  <a:lnTo>
                    <a:pt x="47" y="2422"/>
                  </a:lnTo>
                  <a:lnTo>
                    <a:pt x="94" y="2812"/>
                  </a:lnTo>
                  <a:lnTo>
                    <a:pt x="172" y="3203"/>
                  </a:lnTo>
                  <a:lnTo>
                    <a:pt x="281" y="3609"/>
                  </a:lnTo>
                  <a:lnTo>
                    <a:pt x="406" y="4031"/>
                  </a:lnTo>
                  <a:lnTo>
                    <a:pt x="562" y="4437"/>
                  </a:lnTo>
                  <a:lnTo>
                    <a:pt x="765" y="4859"/>
                  </a:lnTo>
                  <a:lnTo>
                    <a:pt x="890" y="5062"/>
                  </a:lnTo>
                  <a:lnTo>
                    <a:pt x="1015" y="5265"/>
                  </a:lnTo>
                  <a:lnTo>
                    <a:pt x="1140" y="5468"/>
                  </a:lnTo>
                  <a:lnTo>
                    <a:pt x="1297" y="5671"/>
                  </a:lnTo>
                  <a:lnTo>
                    <a:pt x="1453" y="5874"/>
                  </a:lnTo>
                  <a:lnTo>
                    <a:pt x="1625" y="6077"/>
                  </a:lnTo>
                  <a:lnTo>
                    <a:pt x="1812" y="6265"/>
                  </a:lnTo>
                  <a:lnTo>
                    <a:pt x="2000" y="6452"/>
                  </a:lnTo>
                  <a:lnTo>
                    <a:pt x="2203" y="6639"/>
                  </a:lnTo>
                  <a:lnTo>
                    <a:pt x="2437" y="6827"/>
                  </a:lnTo>
                  <a:lnTo>
                    <a:pt x="2671" y="6999"/>
                  </a:lnTo>
                  <a:lnTo>
                    <a:pt x="2921" y="7171"/>
                  </a:lnTo>
                  <a:lnTo>
                    <a:pt x="3171" y="7342"/>
                  </a:lnTo>
                  <a:lnTo>
                    <a:pt x="3452" y="7499"/>
                  </a:lnTo>
                  <a:lnTo>
                    <a:pt x="3749" y="7655"/>
                  </a:lnTo>
                  <a:lnTo>
                    <a:pt x="4062" y="7795"/>
                  </a:lnTo>
                  <a:lnTo>
                    <a:pt x="4390" y="7936"/>
                  </a:lnTo>
                  <a:lnTo>
                    <a:pt x="4733" y="8061"/>
                  </a:lnTo>
                  <a:lnTo>
                    <a:pt x="5093" y="8186"/>
                  </a:lnTo>
                  <a:lnTo>
                    <a:pt x="5468" y="8295"/>
                  </a:lnTo>
                  <a:lnTo>
                    <a:pt x="5858" y="8405"/>
                  </a:lnTo>
                  <a:lnTo>
                    <a:pt x="6264" y="8498"/>
                  </a:lnTo>
                  <a:lnTo>
                    <a:pt x="6702" y="8592"/>
                  </a:lnTo>
                  <a:lnTo>
                    <a:pt x="7155" y="8670"/>
                  </a:lnTo>
                  <a:lnTo>
                    <a:pt x="7623" y="8733"/>
                  </a:lnTo>
                  <a:lnTo>
                    <a:pt x="8108" y="8780"/>
                  </a:lnTo>
                  <a:lnTo>
                    <a:pt x="8608" y="8827"/>
                  </a:lnTo>
                  <a:lnTo>
                    <a:pt x="9139" y="8858"/>
                  </a:lnTo>
                  <a:lnTo>
                    <a:pt x="9685" y="8873"/>
                  </a:lnTo>
                  <a:lnTo>
                    <a:pt x="10263" y="8889"/>
                  </a:lnTo>
                  <a:lnTo>
                    <a:pt x="10826" y="8873"/>
                  </a:lnTo>
                  <a:lnTo>
                    <a:pt x="11373" y="8858"/>
                  </a:lnTo>
                  <a:lnTo>
                    <a:pt x="11904" y="8827"/>
                  </a:lnTo>
                  <a:lnTo>
                    <a:pt x="12419" y="8780"/>
                  </a:lnTo>
                  <a:lnTo>
                    <a:pt x="12904" y="8733"/>
                  </a:lnTo>
                  <a:lnTo>
                    <a:pt x="13372" y="8670"/>
                  </a:lnTo>
                  <a:lnTo>
                    <a:pt x="13825" y="8592"/>
                  </a:lnTo>
                  <a:lnTo>
                    <a:pt x="14247" y="8498"/>
                  </a:lnTo>
                  <a:lnTo>
                    <a:pt x="14653" y="8405"/>
                  </a:lnTo>
                  <a:lnTo>
                    <a:pt x="15059" y="8295"/>
                  </a:lnTo>
                  <a:lnTo>
                    <a:pt x="15434" y="8186"/>
                  </a:lnTo>
                  <a:lnTo>
                    <a:pt x="15794" y="8061"/>
                  </a:lnTo>
                  <a:lnTo>
                    <a:pt x="16122" y="7936"/>
                  </a:lnTo>
                  <a:lnTo>
                    <a:pt x="16450" y="7795"/>
                  </a:lnTo>
                  <a:lnTo>
                    <a:pt x="16762" y="7655"/>
                  </a:lnTo>
                  <a:lnTo>
                    <a:pt x="17059" y="7499"/>
                  </a:lnTo>
                  <a:lnTo>
                    <a:pt x="17340" y="7342"/>
                  </a:lnTo>
                  <a:lnTo>
                    <a:pt x="17590" y="7171"/>
                  </a:lnTo>
                  <a:lnTo>
                    <a:pt x="17840" y="6999"/>
                  </a:lnTo>
                  <a:lnTo>
                    <a:pt x="18074" y="6827"/>
                  </a:lnTo>
                  <a:lnTo>
                    <a:pt x="18309" y="6639"/>
                  </a:lnTo>
                  <a:lnTo>
                    <a:pt x="18512" y="6452"/>
                  </a:lnTo>
                  <a:lnTo>
                    <a:pt x="18699" y="6265"/>
                  </a:lnTo>
                  <a:lnTo>
                    <a:pt x="18887" y="6077"/>
                  </a:lnTo>
                  <a:lnTo>
                    <a:pt x="19058" y="5874"/>
                  </a:lnTo>
                  <a:lnTo>
                    <a:pt x="19215" y="5671"/>
                  </a:lnTo>
                  <a:lnTo>
                    <a:pt x="19355" y="5468"/>
                  </a:lnTo>
                  <a:lnTo>
                    <a:pt x="19496" y="5265"/>
                  </a:lnTo>
                  <a:lnTo>
                    <a:pt x="19621" y="5062"/>
                  </a:lnTo>
                  <a:lnTo>
                    <a:pt x="19730" y="4859"/>
                  </a:lnTo>
                  <a:lnTo>
                    <a:pt x="19933" y="4437"/>
                  </a:lnTo>
                  <a:lnTo>
                    <a:pt x="20089" y="4031"/>
                  </a:lnTo>
                  <a:lnTo>
                    <a:pt x="20230" y="3609"/>
                  </a:lnTo>
                  <a:lnTo>
                    <a:pt x="20324" y="3203"/>
                  </a:lnTo>
                  <a:lnTo>
                    <a:pt x="20402" y="2812"/>
                  </a:lnTo>
                  <a:lnTo>
                    <a:pt x="20449" y="2422"/>
                  </a:lnTo>
                  <a:lnTo>
                    <a:pt x="20480" y="2062"/>
                  </a:lnTo>
                  <a:lnTo>
                    <a:pt x="20496" y="1719"/>
                  </a:lnTo>
                  <a:lnTo>
                    <a:pt x="20480" y="1391"/>
                  </a:lnTo>
                  <a:lnTo>
                    <a:pt x="20464" y="1094"/>
                  </a:lnTo>
                  <a:lnTo>
                    <a:pt x="20449" y="813"/>
                  </a:lnTo>
                  <a:lnTo>
                    <a:pt x="20386" y="375"/>
                  </a:lnTo>
                  <a:lnTo>
                    <a:pt x="20339" y="94"/>
                  </a:lnTo>
                  <a:lnTo>
                    <a:pt x="20308" y="0"/>
                  </a:lnTo>
                  <a:lnTo>
                    <a:pt x="19808" y="0"/>
                  </a:lnTo>
                  <a:lnTo>
                    <a:pt x="19683" y="422"/>
                  </a:lnTo>
                  <a:lnTo>
                    <a:pt x="19605" y="625"/>
                  </a:lnTo>
                  <a:lnTo>
                    <a:pt x="19527" y="828"/>
                  </a:lnTo>
                  <a:lnTo>
                    <a:pt x="19433" y="1016"/>
                  </a:lnTo>
                  <a:lnTo>
                    <a:pt x="19324" y="1203"/>
                  </a:lnTo>
                  <a:lnTo>
                    <a:pt x="19215" y="1391"/>
                  </a:lnTo>
                  <a:lnTo>
                    <a:pt x="19090" y="1562"/>
                  </a:lnTo>
                  <a:lnTo>
                    <a:pt x="18949" y="1719"/>
                  </a:lnTo>
                  <a:lnTo>
                    <a:pt x="18793" y="1875"/>
                  </a:lnTo>
                  <a:lnTo>
                    <a:pt x="18621" y="2031"/>
                  </a:lnTo>
                  <a:lnTo>
                    <a:pt x="18434" y="2156"/>
                  </a:lnTo>
                  <a:lnTo>
                    <a:pt x="18231" y="2281"/>
                  </a:lnTo>
                  <a:lnTo>
                    <a:pt x="18012" y="2406"/>
                  </a:lnTo>
                  <a:lnTo>
                    <a:pt x="17762" y="2500"/>
                  </a:lnTo>
                  <a:lnTo>
                    <a:pt x="17512" y="2593"/>
                  </a:lnTo>
                  <a:lnTo>
                    <a:pt x="16606" y="2859"/>
                  </a:lnTo>
                  <a:lnTo>
                    <a:pt x="15669" y="3109"/>
                  </a:lnTo>
                  <a:lnTo>
                    <a:pt x="14731" y="3343"/>
                  </a:lnTo>
                  <a:lnTo>
                    <a:pt x="13794" y="3546"/>
                  </a:lnTo>
                  <a:lnTo>
                    <a:pt x="12825" y="3718"/>
                  </a:lnTo>
                  <a:lnTo>
                    <a:pt x="11857" y="3843"/>
                  </a:lnTo>
                  <a:lnTo>
                    <a:pt x="11373" y="3906"/>
                  </a:lnTo>
                  <a:lnTo>
                    <a:pt x="10888" y="3953"/>
                  </a:lnTo>
                  <a:lnTo>
                    <a:pt x="10404" y="3984"/>
                  </a:lnTo>
                  <a:lnTo>
                    <a:pt x="9920" y="4015"/>
                  </a:lnTo>
                  <a:lnTo>
                    <a:pt x="9420" y="4031"/>
                  </a:lnTo>
                  <a:lnTo>
                    <a:pt x="8936" y="4031"/>
                  </a:lnTo>
                  <a:lnTo>
                    <a:pt x="8451" y="4015"/>
                  </a:lnTo>
                  <a:lnTo>
                    <a:pt x="7967" y="3999"/>
                  </a:lnTo>
                  <a:lnTo>
                    <a:pt x="7483" y="3968"/>
                  </a:lnTo>
                  <a:lnTo>
                    <a:pt x="6999" y="3921"/>
                  </a:lnTo>
                  <a:lnTo>
                    <a:pt x="6530" y="3859"/>
                  </a:lnTo>
                  <a:lnTo>
                    <a:pt x="6046" y="3781"/>
                  </a:lnTo>
                  <a:lnTo>
                    <a:pt x="5577" y="3703"/>
                  </a:lnTo>
                  <a:lnTo>
                    <a:pt x="5108" y="3593"/>
                  </a:lnTo>
                  <a:lnTo>
                    <a:pt x="4640" y="3484"/>
                  </a:lnTo>
                  <a:lnTo>
                    <a:pt x="4171" y="3343"/>
                  </a:lnTo>
                  <a:lnTo>
                    <a:pt x="3718" y="3203"/>
                  </a:lnTo>
                  <a:lnTo>
                    <a:pt x="3265" y="3031"/>
                  </a:lnTo>
                  <a:lnTo>
                    <a:pt x="2812" y="2859"/>
                  </a:lnTo>
                  <a:lnTo>
                    <a:pt x="2359" y="2656"/>
                  </a:lnTo>
                  <a:lnTo>
                    <a:pt x="2125" y="2531"/>
                  </a:lnTo>
                  <a:lnTo>
                    <a:pt x="1906" y="2406"/>
                  </a:lnTo>
                  <a:lnTo>
                    <a:pt x="1703" y="2265"/>
                  </a:lnTo>
                  <a:lnTo>
                    <a:pt x="1515" y="2125"/>
                  </a:lnTo>
                  <a:lnTo>
                    <a:pt x="1343" y="1984"/>
                  </a:lnTo>
                  <a:lnTo>
                    <a:pt x="1187" y="1828"/>
                  </a:lnTo>
                  <a:lnTo>
                    <a:pt x="1047" y="1656"/>
                  </a:lnTo>
                  <a:lnTo>
                    <a:pt x="906" y="1484"/>
                  </a:lnTo>
                  <a:lnTo>
                    <a:pt x="797" y="1312"/>
                  </a:lnTo>
                  <a:lnTo>
                    <a:pt x="703" y="1141"/>
                  </a:lnTo>
                  <a:lnTo>
                    <a:pt x="609" y="953"/>
                  </a:lnTo>
                  <a:lnTo>
                    <a:pt x="531" y="766"/>
                  </a:lnTo>
                  <a:lnTo>
                    <a:pt x="484" y="578"/>
                  </a:lnTo>
                  <a:lnTo>
                    <a:pt x="437" y="391"/>
                  </a:lnTo>
                  <a:lnTo>
                    <a:pt x="391" y="188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2"/>
            <p:cNvSpPr/>
            <p:nvPr/>
          </p:nvSpPr>
          <p:spPr>
            <a:xfrm>
              <a:off x="3713648" y="3307099"/>
              <a:ext cx="26819" cy="124293"/>
            </a:xfrm>
            <a:custGeom>
              <a:avLst/>
              <a:gdLst/>
              <a:ahLst/>
              <a:cxnLst/>
              <a:rect l="l" t="t" r="r" b="b"/>
              <a:pathLst>
                <a:path w="1453" h="6734" extrusionOk="0">
                  <a:moveTo>
                    <a:pt x="1453" y="0"/>
                  </a:moveTo>
                  <a:lnTo>
                    <a:pt x="0" y="922"/>
                  </a:lnTo>
                  <a:lnTo>
                    <a:pt x="641" y="6124"/>
                  </a:lnTo>
                  <a:lnTo>
                    <a:pt x="1453" y="6733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2"/>
            <p:cNvSpPr/>
            <p:nvPr/>
          </p:nvSpPr>
          <p:spPr>
            <a:xfrm>
              <a:off x="4088483" y="3301322"/>
              <a:ext cx="27114" cy="130070"/>
            </a:xfrm>
            <a:custGeom>
              <a:avLst/>
              <a:gdLst/>
              <a:ahLst/>
              <a:cxnLst/>
              <a:rect l="l" t="t" r="r" b="b"/>
              <a:pathLst>
                <a:path w="1469" h="7047" extrusionOk="0">
                  <a:moveTo>
                    <a:pt x="32" y="1"/>
                  </a:moveTo>
                  <a:lnTo>
                    <a:pt x="0" y="7046"/>
                  </a:lnTo>
                  <a:lnTo>
                    <a:pt x="0" y="7046"/>
                  </a:lnTo>
                  <a:lnTo>
                    <a:pt x="828" y="6437"/>
                  </a:lnTo>
                  <a:lnTo>
                    <a:pt x="1469" y="1235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3734118" y="3377736"/>
              <a:ext cx="362173" cy="152551"/>
            </a:xfrm>
            <a:custGeom>
              <a:avLst/>
              <a:gdLst/>
              <a:ahLst/>
              <a:cxnLst/>
              <a:rect l="l" t="t" r="r" b="b"/>
              <a:pathLst>
                <a:path w="19622" h="8265" extrusionOk="0">
                  <a:moveTo>
                    <a:pt x="9530" y="1"/>
                  </a:moveTo>
                  <a:lnTo>
                    <a:pt x="9311" y="48"/>
                  </a:lnTo>
                  <a:lnTo>
                    <a:pt x="9201" y="79"/>
                  </a:lnTo>
                  <a:lnTo>
                    <a:pt x="9092" y="126"/>
                  </a:lnTo>
                  <a:lnTo>
                    <a:pt x="8983" y="173"/>
                  </a:lnTo>
                  <a:lnTo>
                    <a:pt x="8873" y="251"/>
                  </a:lnTo>
                  <a:lnTo>
                    <a:pt x="8420" y="532"/>
                  </a:lnTo>
                  <a:lnTo>
                    <a:pt x="7967" y="782"/>
                  </a:lnTo>
                  <a:lnTo>
                    <a:pt x="7530" y="1016"/>
                  </a:lnTo>
                  <a:lnTo>
                    <a:pt x="7093" y="1219"/>
                  </a:lnTo>
                  <a:lnTo>
                    <a:pt x="6671" y="1391"/>
                  </a:lnTo>
                  <a:lnTo>
                    <a:pt x="6249" y="1547"/>
                  </a:lnTo>
                  <a:lnTo>
                    <a:pt x="5843" y="1672"/>
                  </a:lnTo>
                  <a:lnTo>
                    <a:pt x="5437" y="1782"/>
                  </a:lnTo>
                  <a:lnTo>
                    <a:pt x="5046" y="1875"/>
                  </a:lnTo>
                  <a:lnTo>
                    <a:pt x="4671" y="1953"/>
                  </a:lnTo>
                  <a:lnTo>
                    <a:pt x="4296" y="2000"/>
                  </a:lnTo>
                  <a:lnTo>
                    <a:pt x="3937" y="2032"/>
                  </a:lnTo>
                  <a:lnTo>
                    <a:pt x="3593" y="2063"/>
                  </a:lnTo>
                  <a:lnTo>
                    <a:pt x="2937" y="2063"/>
                  </a:lnTo>
                  <a:lnTo>
                    <a:pt x="2625" y="2047"/>
                  </a:lnTo>
                  <a:lnTo>
                    <a:pt x="2328" y="2032"/>
                  </a:lnTo>
                  <a:lnTo>
                    <a:pt x="2047" y="2000"/>
                  </a:lnTo>
                  <a:lnTo>
                    <a:pt x="1531" y="1907"/>
                  </a:lnTo>
                  <a:lnTo>
                    <a:pt x="1078" y="1813"/>
                  </a:lnTo>
                  <a:lnTo>
                    <a:pt x="703" y="1719"/>
                  </a:lnTo>
                  <a:lnTo>
                    <a:pt x="406" y="1610"/>
                  </a:lnTo>
                  <a:lnTo>
                    <a:pt x="188" y="1532"/>
                  </a:lnTo>
                  <a:lnTo>
                    <a:pt x="0" y="1454"/>
                  </a:lnTo>
                  <a:lnTo>
                    <a:pt x="0" y="1532"/>
                  </a:lnTo>
                  <a:lnTo>
                    <a:pt x="16" y="1735"/>
                  </a:lnTo>
                  <a:lnTo>
                    <a:pt x="63" y="2078"/>
                  </a:lnTo>
                  <a:lnTo>
                    <a:pt x="141" y="2516"/>
                  </a:lnTo>
                  <a:lnTo>
                    <a:pt x="203" y="2766"/>
                  </a:lnTo>
                  <a:lnTo>
                    <a:pt x="281" y="3031"/>
                  </a:lnTo>
                  <a:lnTo>
                    <a:pt x="375" y="3313"/>
                  </a:lnTo>
                  <a:lnTo>
                    <a:pt x="485" y="3609"/>
                  </a:lnTo>
                  <a:lnTo>
                    <a:pt x="625" y="3906"/>
                  </a:lnTo>
                  <a:lnTo>
                    <a:pt x="781" y="4219"/>
                  </a:lnTo>
                  <a:lnTo>
                    <a:pt x="969" y="4547"/>
                  </a:lnTo>
                  <a:lnTo>
                    <a:pt x="1172" y="4859"/>
                  </a:lnTo>
                  <a:lnTo>
                    <a:pt x="1422" y="5187"/>
                  </a:lnTo>
                  <a:lnTo>
                    <a:pt x="1687" y="5500"/>
                  </a:lnTo>
                  <a:lnTo>
                    <a:pt x="2000" y="5812"/>
                  </a:lnTo>
                  <a:lnTo>
                    <a:pt x="2328" y="6109"/>
                  </a:lnTo>
                  <a:lnTo>
                    <a:pt x="2703" y="6406"/>
                  </a:lnTo>
                  <a:lnTo>
                    <a:pt x="3125" y="6687"/>
                  </a:lnTo>
                  <a:lnTo>
                    <a:pt x="3578" y="6952"/>
                  </a:lnTo>
                  <a:lnTo>
                    <a:pt x="4078" y="7202"/>
                  </a:lnTo>
                  <a:lnTo>
                    <a:pt x="4343" y="7327"/>
                  </a:lnTo>
                  <a:lnTo>
                    <a:pt x="4609" y="7437"/>
                  </a:lnTo>
                  <a:lnTo>
                    <a:pt x="4905" y="7546"/>
                  </a:lnTo>
                  <a:lnTo>
                    <a:pt x="5202" y="7640"/>
                  </a:lnTo>
                  <a:lnTo>
                    <a:pt x="5515" y="7733"/>
                  </a:lnTo>
                  <a:lnTo>
                    <a:pt x="5827" y="7827"/>
                  </a:lnTo>
                  <a:lnTo>
                    <a:pt x="6171" y="7905"/>
                  </a:lnTo>
                  <a:lnTo>
                    <a:pt x="6515" y="7983"/>
                  </a:lnTo>
                  <a:lnTo>
                    <a:pt x="6874" y="8046"/>
                  </a:lnTo>
                  <a:lnTo>
                    <a:pt x="7249" y="8108"/>
                  </a:lnTo>
                  <a:lnTo>
                    <a:pt x="7639" y="8155"/>
                  </a:lnTo>
                  <a:lnTo>
                    <a:pt x="8030" y="8202"/>
                  </a:lnTo>
                  <a:lnTo>
                    <a:pt x="8452" y="8233"/>
                  </a:lnTo>
                  <a:lnTo>
                    <a:pt x="8873" y="8249"/>
                  </a:lnTo>
                  <a:lnTo>
                    <a:pt x="9311" y="8265"/>
                  </a:lnTo>
                  <a:lnTo>
                    <a:pt x="10232" y="8265"/>
                  </a:lnTo>
                  <a:lnTo>
                    <a:pt x="10670" y="8249"/>
                  </a:lnTo>
                  <a:lnTo>
                    <a:pt x="11107" y="8233"/>
                  </a:lnTo>
                  <a:lnTo>
                    <a:pt x="11513" y="8186"/>
                  </a:lnTo>
                  <a:lnTo>
                    <a:pt x="11920" y="8155"/>
                  </a:lnTo>
                  <a:lnTo>
                    <a:pt x="12310" y="8093"/>
                  </a:lnTo>
                  <a:lnTo>
                    <a:pt x="12685" y="8046"/>
                  </a:lnTo>
                  <a:lnTo>
                    <a:pt x="13044" y="7968"/>
                  </a:lnTo>
                  <a:lnTo>
                    <a:pt x="13388" y="7890"/>
                  </a:lnTo>
                  <a:lnTo>
                    <a:pt x="13732" y="7812"/>
                  </a:lnTo>
                  <a:lnTo>
                    <a:pt x="14044" y="7718"/>
                  </a:lnTo>
                  <a:lnTo>
                    <a:pt x="14357" y="7624"/>
                  </a:lnTo>
                  <a:lnTo>
                    <a:pt x="14653" y="7515"/>
                  </a:lnTo>
                  <a:lnTo>
                    <a:pt x="14950" y="7405"/>
                  </a:lnTo>
                  <a:lnTo>
                    <a:pt x="15216" y="7296"/>
                  </a:lnTo>
                  <a:lnTo>
                    <a:pt x="15481" y="7171"/>
                  </a:lnTo>
                  <a:lnTo>
                    <a:pt x="15981" y="6921"/>
                  </a:lnTo>
                  <a:lnTo>
                    <a:pt x="16450" y="6640"/>
                  </a:lnTo>
                  <a:lnTo>
                    <a:pt x="16856" y="6359"/>
                  </a:lnTo>
                  <a:lnTo>
                    <a:pt x="17231" y="6046"/>
                  </a:lnTo>
                  <a:lnTo>
                    <a:pt x="17575" y="5734"/>
                  </a:lnTo>
                  <a:lnTo>
                    <a:pt x="17887" y="5421"/>
                  </a:lnTo>
                  <a:lnTo>
                    <a:pt x="18168" y="5093"/>
                  </a:lnTo>
                  <a:lnTo>
                    <a:pt x="18403" y="4765"/>
                  </a:lnTo>
                  <a:lnTo>
                    <a:pt x="18621" y="4437"/>
                  </a:lnTo>
                  <a:lnTo>
                    <a:pt x="18809" y="4109"/>
                  </a:lnTo>
                  <a:lnTo>
                    <a:pt x="18965" y="3797"/>
                  </a:lnTo>
                  <a:lnTo>
                    <a:pt x="19106" y="3484"/>
                  </a:lnTo>
                  <a:lnTo>
                    <a:pt x="19231" y="3172"/>
                  </a:lnTo>
                  <a:lnTo>
                    <a:pt x="19324" y="2891"/>
                  </a:lnTo>
                  <a:lnTo>
                    <a:pt x="19402" y="2610"/>
                  </a:lnTo>
                  <a:lnTo>
                    <a:pt x="19465" y="2360"/>
                  </a:lnTo>
                  <a:lnTo>
                    <a:pt x="19559" y="1907"/>
                  </a:lnTo>
                  <a:lnTo>
                    <a:pt x="19605" y="1563"/>
                  </a:lnTo>
                  <a:lnTo>
                    <a:pt x="19605" y="1344"/>
                  </a:lnTo>
                  <a:lnTo>
                    <a:pt x="19621" y="1266"/>
                  </a:lnTo>
                  <a:lnTo>
                    <a:pt x="19199" y="1532"/>
                  </a:lnTo>
                  <a:lnTo>
                    <a:pt x="18793" y="1750"/>
                  </a:lnTo>
                  <a:lnTo>
                    <a:pt x="18403" y="1953"/>
                  </a:lnTo>
                  <a:lnTo>
                    <a:pt x="18012" y="2125"/>
                  </a:lnTo>
                  <a:lnTo>
                    <a:pt x="17637" y="2266"/>
                  </a:lnTo>
                  <a:lnTo>
                    <a:pt x="17262" y="2375"/>
                  </a:lnTo>
                  <a:lnTo>
                    <a:pt x="16887" y="2469"/>
                  </a:lnTo>
                  <a:lnTo>
                    <a:pt x="16528" y="2531"/>
                  </a:lnTo>
                  <a:lnTo>
                    <a:pt x="16184" y="2563"/>
                  </a:lnTo>
                  <a:lnTo>
                    <a:pt x="15841" y="2578"/>
                  </a:lnTo>
                  <a:lnTo>
                    <a:pt x="15513" y="2578"/>
                  </a:lnTo>
                  <a:lnTo>
                    <a:pt x="15200" y="2547"/>
                  </a:lnTo>
                  <a:lnTo>
                    <a:pt x="14872" y="2500"/>
                  </a:lnTo>
                  <a:lnTo>
                    <a:pt x="14575" y="2453"/>
                  </a:lnTo>
                  <a:lnTo>
                    <a:pt x="14278" y="2375"/>
                  </a:lnTo>
                  <a:lnTo>
                    <a:pt x="13982" y="2281"/>
                  </a:lnTo>
                  <a:lnTo>
                    <a:pt x="13716" y="2188"/>
                  </a:lnTo>
                  <a:lnTo>
                    <a:pt x="13435" y="2078"/>
                  </a:lnTo>
                  <a:lnTo>
                    <a:pt x="13185" y="1969"/>
                  </a:lnTo>
                  <a:lnTo>
                    <a:pt x="12935" y="1844"/>
                  </a:lnTo>
                  <a:lnTo>
                    <a:pt x="12451" y="1578"/>
                  </a:lnTo>
                  <a:lnTo>
                    <a:pt x="12013" y="1297"/>
                  </a:lnTo>
                  <a:lnTo>
                    <a:pt x="11607" y="1032"/>
                  </a:lnTo>
                  <a:lnTo>
                    <a:pt x="11248" y="766"/>
                  </a:lnTo>
                  <a:lnTo>
                    <a:pt x="10639" y="313"/>
                  </a:lnTo>
                  <a:lnTo>
                    <a:pt x="10420" y="188"/>
                  </a:lnTo>
                  <a:lnTo>
                    <a:pt x="10201" y="79"/>
                  </a:lnTo>
                  <a:lnTo>
                    <a:pt x="9983" y="16"/>
                  </a:lnTo>
                  <a:lnTo>
                    <a:pt x="97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3915481" y="3131790"/>
              <a:ext cx="117943" cy="46734"/>
            </a:xfrm>
            <a:custGeom>
              <a:avLst/>
              <a:gdLst/>
              <a:ahLst/>
              <a:cxnLst/>
              <a:rect l="l" t="t" r="r" b="b"/>
              <a:pathLst>
                <a:path w="6390" h="2532" extrusionOk="0">
                  <a:moveTo>
                    <a:pt x="2797" y="0"/>
                  </a:moveTo>
                  <a:lnTo>
                    <a:pt x="2594" y="32"/>
                  </a:lnTo>
                  <a:lnTo>
                    <a:pt x="2390" y="63"/>
                  </a:lnTo>
                  <a:lnTo>
                    <a:pt x="2203" y="94"/>
                  </a:lnTo>
                  <a:lnTo>
                    <a:pt x="2031" y="141"/>
                  </a:lnTo>
                  <a:lnTo>
                    <a:pt x="1859" y="203"/>
                  </a:lnTo>
                  <a:lnTo>
                    <a:pt x="1703" y="266"/>
                  </a:lnTo>
                  <a:lnTo>
                    <a:pt x="1562" y="344"/>
                  </a:lnTo>
                  <a:lnTo>
                    <a:pt x="1281" y="500"/>
                  </a:lnTo>
                  <a:lnTo>
                    <a:pt x="1031" y="688"/>
                  </a:lnTo>
                  <a:lnTo>
                    <a:pt x="828" y="891"/>
                  </a:lnTo>
                  <a:lnTo>
                    <a:pt x="641" y="1094"/>
                  </a:lnTo>
                  <a:lnTo>
                    <a:pt x="485" y="1297"/>
                  </a:lnTo>
                  <a:lnTo>
                    <a:pt x="344" y="1500"/>
                  </a:lnTo>
                  <a:lnTo>
                    <a:pt x="235" y="1688"/>
                  </a:lnTo>
                  <a:lnTo>
                    <a:pt x="157" y="1844"/>
                  </a:lnTo>
                  <a:lnTo>
                    <a:pt x="47" y="2094"/>
                  </a:lnTo>
                  <a:lnTo>
                    <a:pt x="16" y="2203"/>
                  </a:lnTo>
                  <a:lnTo>
                    <a:pt x="0" y="2250"/>
                  </a:lnTo>
                  <a:lnTo>
                    <a:pt x="0" y="2297"/>
                  </a:lnTo>
                  <a:lnTo>
                    <a:pt x="16" y="2359"/>
                  </a:lnTo>
                  <a:lnTo>
                    <a:pt x="32" y="2390"/>
                  </a:lnTo>
                  <a:lnTo>
                    <a:pt x="63" y="2437"/>
                  </a:lnTo>
                  <a:lnTo>
                    <a:pt x="110" y="2469"/>
                  </a:lnTo>
                  <a:lnTo>
                    <a:pt x="141" y="2500"/>
                  </a:lnTo>
                  <a:lnTo>
                    <a:pt x="188" y="2515"/>
                  </a:lnTo>
                  <a:lnTo>
                    <a:pt x="250" y="2531"/>
                  </a:lnTo>
                  <a:lnTo>
                    <a:pt x="297" y="2531"/>
                  </a:lnTo>
                  <a:lnTo>
                    <a:pt x="344" y="2515"/>
                  </a:lnTo>
                  <a:lnTo>
                    <a:pt x="391" y="2500"/>
                  </a:lnTo>
                  <a:lnTo>
                    <a:pt x="438" y="2469"/>
                  </a:lnTo>
                  <a:lnTo>
                    <a:pt x="469" y="2437"/>
                  </a:lnTo>
                  <a:lnTo>
                    <a:pt x="500" y="2390"/>
                  </a:lnTo>
                  <a:lnTo>
                    <a:pt x="516" y="2344"/>
                  </a:lnTo>
                  <a:lnTo>
                    <a:pt x="547" y="2250"/>
                  </a:lnTo>
                  <a:lnTo>
                    <a:pt x="641" y="2031"/>
                  </a:lnTo>
                  <a:lnTo>
                    <a:pt x="719" y="1891"/>
                  </a:lnTo>
                  <a:lnTo>
                    <a:pt x="797" y="1734"/>
                  </a:lnTo>
                  <a:lnTo>
                    <a:pt x="906" y="1578"/>
                  </a:lnTo>
                  <a:lnTo>
                    <a:pt x="1047" y="1406"/>
                  </a:lnTo>
                  <a:lnTo>
                    <a:pt x="1188" y="1234"/>
                  </a:lnTo>
                  <a:lnTo>
                    <a:pt x="1375" y="1078"/>
                  </a:lnTo>
                  <a:lnTo>
                    <a:pt x="1578" y="922"/>
                  </a:lnTo>
                  <a:lnTo>
                    <a:pt x="1797" y="797"/>
                  </a:lnTo>
                  <a:lnTo>
                    <a:pt x="2062" y="688"/>
                  </a:lnTo>
                  <a:lnTo>
                    <a:pt x="2344" y="594"/>
                  </a:lnTo>
                  <a:lnTo>
                    <a:pt x="2500" y="563"/>
                  </a:lnTo>
                  <a:lnTo>
                    <a:pt x="2656" y="547"/>
                  </a:lnTo>
                  <a:lnTo>
                    <a:pt x="2828" y="531"/>
                  </a:lnTo>
                  <a:lnTo>
                    <a:pt x="3015" y="516"/>
                  </a:lnTo>
                  <a:lnTo>
                    <a:pt x="3203" y="531"/>
                  </a:lnTo>
                  <a:lnTo>
                    <a:pt x="3390" y="547"/>
                  </a:lnTo>
                  <a:lnTo>
                    <a:pt x="3562" y="563"/>
                  </a:lnTo>
                  <a:lnTo>
                    <a:pt x="3734" y="594"/>
                  </a:lnTo>
                  <a:lnTo>
                    <a:pt x="4046" y="688"/>
                  </a:lnTo>
                  <a:lnTo>
                    <a:pt x="4328" y="797"/>
                  </a:lnTo>
                  <a:lnTo>
                    <a:pt x="4593" y="938"/>
                  </a:lnTo>
                  <a:lnTo>
                    <a:pt x="4827" y="1078"/>
                  </a:lnTo>
                  <a:lnTo>
                    <a:pt x="5030" y="1250"/>
                  </a:lnTo>
                  <a:lnTo>
                    <a:pt x="5218" y="1422"/>
                  </a:lnTo>
                  <a:lnTo>
                    <a:pt x="5374" y="1594"/>
                  </a:lnTo>
                  <a:lnTo>
                    <a:pt x="5515" y="1750"/>
                  </a:lnTo>
                  <a:lnTo>
                    <a:pt x="5624" y="1906"/>
                  </a:lnTo>
                  <a:lnTo>
                    <a:pt x="5718" y="2047"/>
                  </a:lnTo>
                  <a:lnTo>
                    <a:pt x="5843" y="2266"/>
                  </a:lnTo>
                  <a:lnTo>
                    <a:pt x="5890" y="2375"/>
                  </a:lnTo>
                  <a:lnTo>
                    <a:pt x="5937" y="2437"/>
                  </a:lnTo>
                  <a:lnTo>
                    <a:pt x="5983" y="2484"/>
                  </a:lnTo>
                  <a:lnTo>
                    <a:pt x="6062" y="2515"/>
                  </a:lnTo>
                  <a:lnTo>
                    <a:pt x="6124" y="2531"/>
                  </a:lnTo>
                  <a:lnTo>
                    <a:pt x="6186" y="2531"/>
                  </a:lnTo>
                  <a:lnTo>
                    <a:pt x="6233" y="2515"/>
                  </a:lnTo>
                  <a:lnTo>
                    <a:pt x="6280" y="2484"/>
                  </a:lnTo>
                  <a:lnTo>
                    <a:pt x="6311" y="2453"/>
                  </a:lnTo>
                  <a:lnTo>
                    <a:pt x="6343" y="2422"/>
                  </a:lnTo>
                  <a:lnTo>
                    <a:pt x="6374" y="2375"/>
                  </a:lnTo>
                  <a:lnTo>
                    <a:pt x="6390" y="2328"/>
                  </a:lnTo>
                  <a:lnTo>
                    <a:pt x="6390" y="2281"/>
                  </a:lnTo>
                  <a:lnTo>
                    <a:pt x="6390" y="2219"/>
                  </a:lnTo>
                  <a:lnTo>
                    <a:pt x="6374" y="2172"/>
                  </a:lnTo>
                  <a:lnTo>
                    <a:pt x="6327" y="2078"/>
                  </a:lnTo>
                  <a:lnTo>
                    <a:pt x="6186" y="1828"/>
                  </a:lnTo>
                  <a:lnTo>
                    <a:pt x="6077" y="1656"/>
                  </a:lnTo>
                  <a:lnTo>
                    <a:pt x="5952" y="1469"/>
                  </a:lnTo>
                  <a:lnTo>
                    <a:pt x="5780" y="1281"/>
                  </a:lnTo>
                  <a:lnTo>
                    <a:pt x="5593" y="1078"/>
                  </a:lnTo>
                  <a:lnTo>
                    <a:pt x="5390" y="875"/>
                  </a:lnTo>
                  <a:lnTo>
                    <a:pt x="5140" y="688"/>
                  </a:lnTo>
                  <a:lnTo>
                    <a:pt x="4859" y="500"/>
                  </a:lnTo>
                  <a:lnTo>
                    <a:pt x="4562" y="344"/>
                  </a:lnTo>
                  <a:lnTo>
                    <a:pt x="4390" y="266"/>
                  </a:lnTo>
                  <a:lnTo>
                    <a:pt x="4218" y="203"/>
                  </a:lnTo>
                  <a:lnTo>
                    <a:pt x="4046" y="141"/>
                  </a:lnTo>
                  <a:lnTo>
                    <a:pt x="3859" y="94"/>
                  </a:lnTo>
                  <a:lnTo>
                    <a:pt x="3656" y="47"/>
                  </a:lnTo>
                  <a:lnTo>
                    <a:pt x="3453" y="32"/>
                  </a:lnTo>
                  <a:lnTo>
                    <a:pt x="32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3855513" y="3105266"/>
              <a:ext cx="117648" cy="46716"/>
            </a:xfrm>
            <a:custGeom>
              <a:avLst/>
              <a:gdLst/>
              <a:ahLst/>
              <a:cxnLst/>
              <a:rect l="l" t="t" r="r" b="b"/>
              <a:pathLst>
                <a:path w="6374" h="2531" extrusionOk="0">
                  <a:moveTo>
                    <a:pt x="2781" y="0"/>
                  </a:moveTo>
                  <a:lnTo>
                    <a:pt x="2578" y="16"/>
                  </a:lnTo>
                  <a:lnTo>
                    <a:pt x="2390" y="47"/>
                  </a:lnTo>
                  <a:lnTo>
                    <a:pt x="2203" y="94"/>
                  </a:lnTo>
                  <a:lnTo>
                    <a:pt x="2015" y="141"/>
                  </a:lnTo>
                  <a:lnTo>
                    <a:pt x="1859" y="203"/>
                  </a:lnTo>
                  <a:lnTo>
                    <a:pt x="1687" y="266"/>
                  </a:lnTo>
                  <a:lnTo>
                    <a:pt x="1547" y="344"/>
                  </a:lnTo>
                  <a:lnTo>
                    <a:pt x="1265" y="500"/>
                  </a:lnTo>
                  <a:lnTo>
                    <a:pt x="1031" y="688"/>
                  </a:lnTo>
                  <a:lnTo>
                    <a:pt x="812" y="891"/>
                  </a:lnTo>
                  <a:lnTo>
                    <a:pt x="625" y="1094"/>
                  </a:lnTo>
                  <a:lnTo>
                    <a:pt x="469" y="1297"/>
                  </a:lnTo>
                  <a:lnTo>
                    <a:pt x="344" y="1484"/>
                  </a:lnTo>
                  <a:lnTo>
                    <a:pt x="234" y="1672"/>
                  </a:lnTo>
                  <a:lnTo>
                    <a:pt x="141" y="1844"/>
                  </a:lnTo>
                  <a:lnTo>
                    <a:pt x="31" y="2093"/>
                  </a:lnTo>
                  <a:lnTo>
                    <a:pt x="0" y="2203"/>
                  </a:lnTo>
                  <a:lnTo>
                    <a:pt x="0" y="2250"/>
                  </a:lnTo>
                  <a:lnTo>
                    <a:pt x="0" y="2297"/>
                  </a:lnTo>
                  <a:lnTo>
                    <a:pt x="0" y="2343"/>
                  </a:lnTo>
                  <a:lnTo>
                    <a:pt x="31" y="2390"/>
                  </a:lnTo>
                  <a:lnTo>
                    <a:pt x="47" y="2437"/>
                  </a:lnTo>
                  <a:lnTo>
                    <a:pt x="94" y="2468"/>
                  </a:lnTo>
                  <a:lnTo>
                    <a:pt x="125" y="2500"/>
                  </a:lnTo>
                  <a:lnTo>
                    <a:pt x="187" y="2515"/>
                  </a:lnTo>
                  <a:lnTo>
                    <a:pt x="234" y="2531"/>
                  </a:lnTo>
                  <a:lnTo>
                    <a:pt x="281" y="2531"/>
                  </a:lnTo>
                  <a:lnTo>
                    <a:pt x="328" y="2515"/>
                  </a:lnTo>
                  <a:lnTo>
                    <a:pt x="375" y="2500"/>
                  </a:lnTo>
                  <a:lnTo>
                    <a:pt x="422" y="2468"/>
                  </a:lnTo>
                  <a:lnTo>
                    <a:pt x="453" y="2422"/>
                  </a:lnTo>
                  <a:lnTo>
                    <a:pt x="484" y="2390"/>
                  </a:lnTo>
                  <a:lnTo>
                    <a:pt x="500" y="2343"/>
                  </a:lnTo>
                  <a:lnTo>
                    <a:pt x="531" y="2250"/>
                  </a:lnTo>
                  <a:lnTo>
                    <a:pt x="625" y="2047"/>
                  </a:lnTo>
                  <a:lnTo>
                    <a:pt x="687" y="1906"/>
                  </a:lnTo>
                  <a:lnTo>
                    <a:pt x="781" y="1750"/>
                  </a:lnTo>
                  <a:lnTo>
                    <a:pt x="890" y="1594"/>
                  </a:lnTo>
                  <a:lnTo>
                    <a:pt x="1015" y="1422"/>
                  </a:lnTo>
                  <a:lnTo>
                    <a:pt x="1172" y="1250"/>
                  </a:lnTo>
                  <a:lnTo>
                    <a:pt x="1343" y="1094"/>
                  </a:lnTo>
                  <a:lnTo>
                    <a:pt x="1547" y="937"/>
                  </a:lnTo>
                  <a:lnTo>
                    <a:pt x="1781" y="797"/>
                  </a:lnTo>
                  <a:lnTo>
                    <a:pt x="2046" y="688"/>
                  </a:lnTo>
                  <a:lnTo>
                    <a:pt x="2187" y="641"/>
                  </a:lnTo>
                  <a:lnTo>
                    <a:pt x="2328" y="594"/>
                  </a:lnTo>
                  <a:lnTo>
                    <a:pt x="2484" y="563"/>
                  </a:lnTo>
                  <a:lnTo>
                    <a:pt x="2640" y="531"/>
                  </a:lnTo>
                  <a:lnTo>
                    <a:pt x="2812" y="516"/>
                  </a:lnTo>
                  <a:lnTo>
                    <a:pt x="3187" y="516"/>
                  </a:lnTo>
                  <a:lnTo>
                    <a:pt x="3374" y="531"/>
                  </a:lnTo>
                  <a:lnTo>
                    <a:pt x="3546" y="563"/>
                  </a:lnTo>
                  <a:lnTo>
                    <a:pt x="3718" y="594"/>
                  </a:lnTo>
                  <a:lnTo>
                    <a:pt x="4030" y="672"/>
                  </a:lnTo>
                  <a:lnTo>
                    <a:pt x="4327" y="797"/>
                  </a:lnTo>
                  <a:lnTo>
                    <a:pt x="4577" y="922"/>
                  </a:lnTo>
                  <a:lnTo>
                    <a:pt x="4811" y="1078"/>
                  </a:lnTo>
                  <a:lnTo>
                    <a:pt x="5030" y="1250"/>
                  </a:lnTo>
                  <a:lnTo>
                    <a:pt x="5202" y="1406"/>
                  </a:lnTo>
                  <a:lnTo>
                    <a:pt x="5374" y="1578"/>
                  </a:lnTo>
                  <a:lnTo>
                    <a:pt x="5499" y="1750"/>
                  </a:lnTo>
                  <a:lnTo>
                    <a:pt x="5608" y="1906"/>
                  </a:lnTo>
                  <a:lnTo>
                    <a:pt x="5702" y="2047"/>
                  </a:lnTo>
                  <a:lnTo>
                    <a:pt x="5827" y="2265"/>
                  </a:lnTo>
                  <a:lnTo>
                    <a:pt x="5874" y="2359"/>
                  </a:lnTo>
                  <a:lnTo>
                    <a:pt x="5921" y="2437"/>
                  </a:lnTo>
                  <a:lnTo>
                    <a:pt x="5983" y="2484"/>
                  </a:lnTo>
                  <a:lnTo>
                    <a:pt x="6046" y="2515"/>
                  </a:lnTo>
                  <a:lnTo>
                    <a:pt x="6124" y="2531"/>
                  </a:lnTo>
                  <a:lnTo>
                    <a:pt x="6171" y="2515"/>
                  </a:lnTo>
                  <a:lnTo>
                    <a:pt x="6217" y="2500"/>
                  </a:lnTo>
                  <a:lnTo>
                    <a:pt x="6264" y="2484"/>
                  </a:lnTo>
                  <a:lnTo>
                    <a:pt x="6296" y="2453"/>
                  </a:lnTo>
                  <a:lnTo>
                    <a:pt x="6327" y="2406"/>
                  </a:lnTo>
                  <a:lnTo>
                    <a:pt x="6358" y="2359"/>
                  </a:lnTo>
                  <a:lnTo>
                    <a:pt x="6374" y="2312"/>
                  </a:lnTo>
                  <a:lnTo>
                    <a:pt x="6374" y="2265"/>
                  </a:lnTo>
                  <a:lnTo>
                    <a:pt x="6374" y="2218"/>
                  </a:lnTo>
                  <a:lnTo>
                    <a:pt x="6358" y="2172"/>
                  </a:lnTo>
                  <a:lnTo>
                    <a:pt x="6311" y="2062"/>
                  </a:lnTo>
                  <a:lnTo>
                    <a:pt x="6171" y="1812"/>
                  </a:lnTo>
                  <a:lnTo>
                    <a:pt x="6061" y="1656"/>
                  </a:lnTo>
                  <a:lnTo>
                    <a:pt x="5936" y="1469"/>
                  </a:lnTo>
                  <a:lnTo>
                    <a:pt x="5780" y="1281"/>
                  </a:lnTo>
                  <a:lnTo>
                    <a:pt x="5593" y="1078"/>
                  </a:lnTo>
                  <a:lnTo>
                    <a:pt x="5374" y="875"/>
                  </a:lnTo>
                  <a:lnTo>
                    <a:pt x="5124" y="672"/>
                  </a:lnTo>
                  <a:lnTo>
                    <a:pt x="4858" y="500"/>
                  </a:lnTo>
                  <a:lnTo>
                    <a:pt x="4546" y="328"/>
                  </a:lnTo>
                  <a:lnTo>
                    <a:pt x="4390" y="266"/>
                  </a:lnTo>
                  <a:lnTo>
                    <a:pt x="4218" y="188"/>
                  </a:lnTo>
                  <a:lnTo>
                    <a:pt x="4030" y="141"/>
                  </a:lnTo>
                  <a:lnTo>
                    <a:pt x="3843" y="94"/>
                  </a:lnTo>
                  <a:lnTo>
                    <a:pt x="3640" y="47"/>
                  </a:lnTo>
                  <a:lnTo>
                    <a:pt x="3437" y="16"/>
                  </a:lnTo>
                  <a:lnTo>
                    <a:pt x="3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32"/>
          <p:cNvGrpSpPr/>
          <p:nvPr/>
        </p:nvGrpSpPr>
        <p:grpSpPr>
          <a:xfrm>
            <a:off x="5397494" y="3904531"/>
            <a:ext cx="784296" cy="827542"/>
            <a:chOff x="3523056" y="3904531"/>
            <a:chExt cx="784296" cy="827542"/>
          </a:xfrm>
        </p:grpSpPr>
        <p:sp>
          <p:nvSpPr>
            <p:cNvPr id="1489" name="Google Shape;1489;p32"/>
            <p:cNvSpPr/>
            <p:nvPr/>
          </p:nvSpPr>
          <p:spPr>
            <a:xfrm>
              <a:off x="3523056" y="3904531"/>
              <a:ext cx="784296" cy="784296"/>
            </a:xfrm>
            <a:custGeom>
              <a:avLst/>
              <a:gdLst/>
              <a:ahLst/>
              <a:cxnLst/>
              <a:rect l="l" t="t" r="r" b="b"/>
              <a:pathLst>
                <a:path w="42492" h="42492" extrusionOk="0">
                  <a:moveTo>
                    <a:pt x="20699" y="1"/>
                  </a:moveTo>
                  <a:lnTo>
                    <a:pt x="20152" y="32"/>
                  </a:lnTo>
                  <a:lnTo>
                    <a:pt x="19605" y="63"/>
                  </a:lnTo>
                  <a:lnTo>
                    <a:pt x="19074" y="110"/>
                  </a:lnTo>
                  <a:lnTo>
                    <a:pt x="18543" y="172"/>
                  </a:lnTo>
                  <a:lnTo>
                    <a:pt x="18012" y="251"/>
                  </a:lnTo>
                  <a:lnTo>
                    <a:pt x="17481" y="329"/>
                  </a:lnTo>
                  <a:lnTo>
                    <a:pt x="16965" y="438"/>
                  </a:lnTo>
                  <a:lnTo>
                    <a:pt x="16450" y="547"/>
                  </a:lnTo>
                  <a:lnTo>
                    <a:pt x="15934" y="672"/>
                  </a:lnTo>
                  <a:lnTo>
                    <a:pt x="15434" y="813"/>
                  </a:lnTo>
                  <a:lnTo>
                    <a:pt x="14935" y="954"/>
                  </a:lnTo>
                  <a:lnTo>
                    <a:pt x="14435" y="1110"/>
                  </a:lnTo>
                  <a:lnTo>
                    <a:pt x="13935" y="1282"/>
                  </a:lnTo>
                  <a:lnTo>
                    <a:pt x="13450" y="1469"/>
                  </a:lnTo>
                  <a:lnTo>
                    <a:pt x="12982" y="1672"/>
                  </a:lnTo>
                  <a:lnTo>
                    <a:pt x="12498" y="1875"/>
                  </a:lnTo>
                  <a:lnTo>
                    <a:pt x="12029" y="2094"/>
                  </a:lnTo>
                  <a:lnTo>
                    <a:pt x="11576" y="2328"/>
                  </a:lnTo>
                  <a:lnTo>
                    <a:pt x="11123" y="2563"/>
                  </a:lnTo>
                  <a:lnTo>
                    <a:pt x="10670" y="2813"/>
                  </a:lnTo>
                  <a:lnTo>
                    <a:pt x="10232" y="3078"/>
                  </a:lnTo>
                  <a:lnTo>
                    <a:pt x="9795" y="3344"/>
                  </a:lnTo>
                  <a:lnTo>
                    <a:pt x="9373" y="3625"/>
                  </a:lnTo>
                  <a:lnTo>
                    <a:pt x="8951" y="3922"/>
                  </a:lnTo>
                  <a:lnTo>
                    <a:pt x="8530" y="4218"/>
                  </a:lnTo>
                  <a:lnTo>
                    <a:pt x="8123" y="4531"/>
                  </a:lnTo>
                  <a:lnTo>
                    <a:pt x="7733" y="4843"/>
                  </a:lnTo>
                  <a:lnTo>
                    <a:pt x="7342" y="5187"/>
                  </a:lnTo>
                  <a:lnTo>
                    <a:pt x="6967" y="5515"/>
                  </a:lnTo>
                  <a:lnTo>
                    <a:pt x="6593" y="5859"/>
                  </a:lnTo>
                  <a:lnTo>
                    <a:pt x="6218" y="6218"/>
                  </a:lnTo>
                  <a:lnTo>
                    <a:pt x="5874" y="6593"/>
                  </a:lnTo>
                  <a:lnTo>
                    <a:pt x="5515" y="6952"/>
                  </a:lnTo>
                  <a:lnTo>
                    <a:pt x="5187" y="7343"/>
                  </a:lnTo>
                  <a:lnTo>
                    <a:pt x="4859" y="7733"/>
                  </a:lnTo>
                  <a:lnTo>
                    <a:pt x="4531" y="8124"/>
                  </a:lnTo>
                  <a:lnTo>
                    <a:pt x="4218" y="8530"/>
                  </a:lnTo>
                  <a:lnTo>
                    <a:pt x="3921" y="8952"/>
                  </a:lnTo>
                  <a:lnTo>
                    <a:pt x="3624" y="9358"/>
                  </a:lnTo>
                  <a:lnTo>
                    <a:pt x="3343" y="9795"/>
                  </a:lnTo>
                  <a:lnTo>
                    <a:pt x="3078" y="10233"/>
                  </a:lnTo>
                  <a:lnTo>
                    <a:pt x="2812" y="10670"/>
                  </a:lnTo>
                  <a:lnTo>
                    <a:pt x="2562" y="11123"/>
                  </a:lnTo>
                  <a:lnTo>
                    <a:pt x="2328" y="11576"/>
                  </a:lnTo>
                  <a:lnTo>
                    <a:pt x="2094" y="12029"/>
                  </a:lnTo>
                  <a:lnTo>
                    <a:pt x="1875" y="12498"/>
                  </a:lnTo>
                  <a:lnTo>
                    <a:pt x="1672" y="12967"/>
                  </a:lnTo>
                  <a:lnTo>
                    <a:pt x="1469" y="13451"/>
                  </a:lnTo>
                  <a:lnTo>
                    <a:pt x="1297" y="13935"/>
                  </a:lnTo>
                  <a:lnTo>
                    <a:pt x="1125" y="14435"/>
                  </a:lnTo>
                  <a:lnTo>
                    <a:pt x="953" y="14919"/>
                  </a:lnTo>
                  <a:lnTo>
                    <a:pt x="813" y="15435"/>
                  </a:lnTo>
                  <a:lnTo>
                    <a:pt x="672" y="15935"/>
                  </a:lnTo>
                  <a:lnTo>
                    <a:pt x="547" y="16450"/>
                  </a:lnTo>
                  <a:lnTo>
                    <a:pt x="438" y="16966"/>
                  </a:lnTo>
                  <a:lnTo>
                    <a:pt x="328" y="17481"/>
                  </a:lnTo>
                  <a:lnTo>
                    <a:pt x="250" y="18012"/>
                  </a:lnTo>
                  <a:lnTo>
                    <a:pt x="172" y="18544"/>
                  </a:lnTo>
                  <a:lnTo>
                    <a:pt x="110" y="19075"/>
                  </a:lnTo>
                  <a:lnTo>
                    <a:pt x="63" y="19606"/>
                  </a:lnTo>
                  <a:lnTo>
                    <a:pt x="31" y="20153"/>
                  </a:lnTo>
                  <a:lnTo>
                    <a:pt x="16" y="20699"/>
                  </a:lnTo>
                  <a:lnTo>
                    <a:pt x="0" y="21246"/>
                  </a:lnTo>
                  <a:lnTo>
                    <a:pt x="16" y="21793"/>
                  </a:lnTo>
                  <a:lnTo>
                    <a:pt x="31" y="22340"/>
                  </a:lnTo>
                  <a:lnTo>
                    <a:pt x="63" y="22871"/>
                  </a:lnTo>
                  <a:lnTo>
                    <a:pt x="110" y="23418"/>
                  </a:lnTo>
                  <a:lnTo>
                    <a:pt x="172" y="23949"/>
                  </a:lnTo>
                  <a:lnTo>
                    <a:pt x="250" y="24480"/>
                  </a:lnTo>
                  <a:lnTo>
                    <a:pt x="328" y="24995"/>
                  </a:lnTo>
                  <a:lnTo>
                    <a:pt x="438" y="25527"/>
                  </a:lnTo>
                  <a:lnTo>
                    <a:pt x="547" y="26042"/>
                  </a:lnTo>
                  <a:lnTo>
                    <a:pt x="672" y="26558"/>
                  </a:lnTo>
                  <a:lnTo>
                    <a:pt x="813" y="27057"/>
                  </a:lnTo>
                  <a:lnTo>
                    <a:pt x="953" y="27557"/>
                  </a:lnTo>
                  <a:lnTo>
                    <a:pt x="1125" y="28057"/>
                  </a:lnTo>
                  <a:lnTo>
                    <a:pt x="1297" y="28542"/>
                  </a:lnTo>
                  <a:lnTo>
                    <a:pt x="1469" y="29026"/>
                  </a:lnTo>
                  <a:lnTo>
                    <a:pt x="1672" y="29510"/>
                  </a:lnTo>
                  <a:lnTo>
                    <a:pt x="1875" y="29979"/>
                  </a:lnTo>
                  <a:lnTo>
                    <a:pt x="2094" y="30447"/>
                  </a:lnTo>
                  <a:lnTo>
                    <a:pt x="2328" y="30916"/>
                  </a:lnTo>
                  <a:lnTo>
                    <a:pt x="2562" y="31369"/>
                  </a:lnTo>
                  <a:lnTo>
                    <a:pt x="2812" y="31822"/>
                  </a:lnTo>
                  <a:lnTo>
                    <a:pt x="3078" y="32260"/>
                  </a:lnTo>
                  <a:lnTo>
                    <a:pt x="3343" y="32697"/>
                  </a:lnTo>
                  <a:lnTo>
                    <a:pt x="3624" y="33119"/>
                  </a:lnTo>
                  <a:lnTo>
                    <a:pt x="3921" y="33540"/>
                  </a:lnTo>
                  <a:lnTo>
                    <a:pt x="4218" y="33947"/>
                  </a:lnTo>
                  <a:lnTo>
                    <a:pt x="4531" y="34353"/>
                  </a:lnTo>
                  <a:lnTo>
                    <a:pt x="4859" y="34759"/>
                  </a:lnTo>
                  <a:lnTo>
                    <a:pt x="5187" y="35150"/>
                  </a:lnTo>
                  <a:lnTo>
                    <a:pt x="5515" y="35524"/>
                  </a:lnTo>
                  <a:lnTo>
                    <a:pt x="5874" y="35899"/>
                  </a:lnTo>
                  <a:lnTo>
                    <a:pt x="6218" y="36259"/>
                  </a:lnTo>
                  <a:lnTo>
                    <a:pt x="6593" y="36618"/>
                  </a:lnTo>
                  <a:lnTo>
                    <a:pt x="6967" y="36962"/>
                  </a:lnTo>
                  <a:lnTo>
                    <a:pt x="7342" y="37305"/>
                  </a:lnTo>
                  <a:lnTo>
                    <a:pt x="7733" y="37633"/>
                  </a:lnTo>
                  <a:lnTo>
                    <a:pt x="8123" y="37961"/>
                  </a:lnTo>
                  <a:lnTo>
                    <a:pt x="8530" y="38258"/>
                  </a:lnTo>
                  <a:lnTo>
                    <a:pt x="8951" y="38571"/>
                  </a:lnTo>
                  <a:lnTo>
                    <a:pt x="9373" y="38852"/>
                  </a:lnTo>
                  <a:lnTo>
                    <a:pt x="9795" y="39133"/>
                  </a:lnTo>
                  <a:lnTo>
                    <a:pt x="10232" y="39414"/>
                  </a:lnTo>
                  <a:lnTo>
                    <a:pt x="10670" y="39664"/>
                  </a:lnTo>
                  <a:lnTo>
                    <a:pt x="11123" y="39914"/>
                  </a:lnTo>
                  <a:lnTo>
                    <a:pt x="11576" y="40164"/>
                  </a:lnTo>
                  <a:lnTo>
                    <a:pt x="12029" y="40398"/>
                  </a:lnTo>
                  <a:lnTo>
                    <a:pt x="12498" y="40602"/>
                  </a:lnTo>
                  <a:lnTo>
                    <a:pt x="12982" y="40820"/>
                  </a:lnTo>
                  <a:lnTo>
                    <a:pt x="13450" y="41008"/>
                  </a:lnTo>
                  <a:lnTo>
                    <a:pt x="13935" y="41195"/>
                  </a:lnTo>
                  <a:lnTo>
                    <a:pt x="14435" y="41367"/>
                  </a:lnTo>
                  <a:lnTo>
                    <a:pt x="14935" y="41523"/>
                  </a:lnTo>
                  <a:lnTo>
                    <a:pt x="15434" y="41679"/>
                  </a:lnTo>
                  <a:lnTo>
                    <a:pt x="15934" y="41820"/>
                  </a:lnTo>
                  <a:lnTo>
                    <a:pt x="16450" y="41945"/>
                  </a:lnTo>
                  <a:lnTo>
                    <a:pt x="16965" y="42054"/>
                  </a:lnTo>
                  <a:lnTo>
                    <a:pt x="17481" y="42148"/>
                  </a:lnTo>
                  <a:lnTo>
                    <a:pt x="18012" y="42242"/>
                  </a:lnTo>
                  <a:lnTo>
                    <a:pt x="18543" y="42320"/>
                  </a:lnTo>
                  <a:lnTo>
                    <a:pt x="19074" y="42382"/>
                  </a:lnTo>
                  <a:lnTo>
                    <a:pt x="19605" y="42429"/>
                  </a:lnTo>
                  <a:lnTo>
                    <a:pt x="20152" y="42461"/>
                  </a:lnTo>
                  <a:lnTo>
                    <a:pt x="20699" y="42476"/>
                  </a:lnTo>
                  <a:lnTo>
                    <a:pt x="21246" y="42492"/>
                  </a:lnTo>
                  <a:lnTo>
                    <a:pt x="21792" y="42476"/>
                  </a:lnTo>
                  <a:lnTo>
                    <a:pt x="22339" y="42461"/>
                  </a:lnTo>
                  <a:lnTo>
                    <a:pt x="22886" y="42429"/>
                  </a:lnTo>
                  <a:lnTo>
                    <a:pt x="23417" y="42382"/>
                  </a:lnTo>
                  <a:lnTo>
                    <a:pt x="23948" y="42320"/>
                  </a:lnTo>
                  <a:lnTo>
                    <a:pt x="24479" y="42242"/>
                  </a:lnTo>
                  <a:lnTo>
                    <a:pt x="25011" y="42148"/>
                  </a:lnTo>
                  <a:lnTo>
                    <a:pt x="25526" y="42054"/>
                  </a:lnTo>
                  <a:lnTo>
                    <a:pt x="26042" y="41945"/>
                  </a:lnTo>
                  <a:lnTo>
                    <a:pt x="26557" y="41820"/>
                  </a:lnTo>
                  <a:lnTo>
                    <a:pt x="27057" y="41679"/>
                  </a:lnTo>
                  <a:lnTo>
                    <a:pt x="27557" y="41523"/>
                  </a:lnTo>
                  <a:lnTo>
                    <a:pt x="28057" y="41367"/>
                  </a:lnTo>
                  <a:lnTo>
                    <a:pt x="28541" y="41195"/>
                  </a:lnTo>
                  <a:lnTo>
                    <a:pt x="29041" y="41008"/>
                  </a:lnTo>
                  <a:lnTo>
                    <a:pt x="29510" y="40820"/>
                  </a:lnTo>
                  <a:lnTo>
                    <a:pt x="29994" y="40602"/>
                  </a:lnTo>
                  <a:lnTo>
                    <a:pt x="30447" y="40398"/>
                  </a:lnTo>
                  <a:lnTo>
                    <a:pt x="30916" y="40164"/>
                  </a:lnTo>
                  <a:lnTo>
                    <a:pt x="31369" y="39914"/>
                  </a:lnTo>
                  <a:lnTo>
                    <a:pt x="31822" y="39664"/>
                  </a:lnTo>
                  <a:lnTo>
                    <a:pt x="32259" y="39414"/>
                  </a:lnTo>
                  <a:lnTo>
                    <a:pt x="32696" y="39133"/>
                  </a:lnTo>
                  <a:lnTo>
                    <a:pt x="33118" y="38852"/>
                  </a:lnTo>
                  <a:lnTo>
                    <a:pt x="33540" y="38571"/>
                  </a:lnTo>
                  <a:lnTo>
                    <a:pt x="33946" y="38258"/>
                  </a:lnTo>
                  <a:lnTo>
                    <a:pt x="34352" y="37961"/>
                  </a:lnTo>
                  <a:lnTo>
                    <a:pt x="34758" y="37633"/>
                  </a:lnTo>
                  <a:lnTo>
                    <a:pt x="35149" y="37305"/>
                  </a:lnTo>
                  <a:lnTo>
                    <a:pt x="35524" y="36962"/>
                  </a:lnTo>
                  <a:lnTo>
                    <a:pt x="35899" y="36618"/>
                  </a:lnTo>
                  <a:lnTo>
                    <a:pt x="36258" y="36259"/>
                  </a:lnTo>
                  <a:lnTo>
                    <a:pt x="36617" y="35899"/>
                  </a:lnTo>
                  <a:lnTo>
                    <a:pt x="36961" y="35524"/>
                  </a:lnTo>
                  <a:lnTo>
                    <a:pt x="37305" y="35150"/>
                  </a:lnTo>
                  <a:lnTo>
                    <a:pt x="37633" y="34759"/>
                  </a:lnTo>
                  <a:lnTo>
                    <a:pt x="37961" y="34353"/>
                  </a:lnTo>
                  <a:lnTo>
                    <a:pt x="38273" y="33947"/>
                  </a:lnTo>
                  <a:lnTo>
                    <a:pt x="38570" y="33540"/>
                  </a:lnTo>
                  <a:lnTo>
                    <a:pt x="38851" y="33119"/>
                  </a:lnTo>
                  <a:lnTo>
                    <a:pt x="39133" y="32697"/>
                  </a:lnTo>
                  <a:lnTo>
                    <a:pt x="39414" y="32260"/>
                  </a:lnTo>
                  <a:lnTo>
                    <a:pt x="39679" y="31822"/>
                  </a:lnTo>
                  <a:lnTo>
                    <a:pt x="39929" y="31369"/>
                  </a:lnTo>
                  <a:lnTo>
                    <a:pt x="40164" y="30916"/>
                  </a:lnTo>
                  <a:lnTo>
                    <a:pt x="40398" y="30447"/>
                  </a:lnTo>
                  <a:lnTo>
                    <a:pt x="40617" y="29979"/>
                  </a:lnTo>
                  <a:lnTo>
                    <a:pt x="40820" y="29510"/>
                  </a:lnTo>
                  <a:lnTo>
                    <a:pt x="41007" y="29026"/>
                  </a:lnTo>
                  <a:lnTo>
                    <a:pt x="41195" y="28542"/>
                  </a:lnTo>
                  <a:lnTo>
                    <a:pt x="41366" y="28057"/>
                  </a:lnTo>
                  <a:lnTo>
                    <a:pt x="41538" y="27557"/>
                  </a:lnTo>
                  <a:lnTo>
                    <a:pt x="41679" y="27057"/>
                  </a:lnTo>
                  <a:lnTo>
                    <a:pt x="41819" y="26558"/>
                  </a:lnTo>
                  <a:lnTo>
                    <a:pt x="41944" y="26042"/>
                  </a:lnTo>
                  <a:lnTo>
                    <a:pt x="42054" y="25527"/>
                  </a:lnTo>
                  <a:lnTo>
                    <a:pt x="42147" y="24995"/>
                  </a:lnTo>
                  <a:lnTo>
                    <a:pt x="42241" y="24480"/>
                  </a:lnTo>
                  <a:lnTo>
                    <a:pt x="42319" y="23949"/>
                  </a:lnTo>
                  <a:lnTo>
                    <a:pt x="42382" y="23418"/>
                  </a:lnTo>
                  <a:lnTo>
                    <a:pt x="42429" y="22871"/>
                  </a:lnTo>
                  <a:lnTo>
                    <a:pt x="42460" y="22340"/>
                  </a:lnTo>
                  <a:lnTo>
                    <a:pt x="42476" y="21793"/>
                  </a:lnTo>
                  <a:lnTo>
                    <a:pt x="42491" y="21246"/>
                  </a:lnTo>
                  <a:lnTo>
                    <a:pt x="42476" y="20699"/>
                  </a:lnTo>
                  <a:lnTo>
                    <a:pt x="42460" y="20153"/>
                  </a:lnTo>
                  <a:lnTo>
                    <a:pt x="42429" y="19606"/>
                  </a:lnTo>
                  <a:lnTo>
                    <a:pt x="42382" y="19075"/>
                  </a:lnTo>
                  <a:lnTo>
                    <a:pt x="42319" y="18544"/>
                  </a:lnTo>
                  <a:lnTo>
                    <a:pt x="42241" y="18012"/>
                  </a:lnTo>
                  <a:lnTo>
                    <a:pt x="42147" y="17481"/>
                  </a:lnTo>
                  <a:lnTo>
                    <a:pt x="42054" y="16966"/>
                  </a:lnTo>
                  <a:lnTo>
                    <a:pt x="41944" y="16450"/>
                  </a:lnTo>
                  <a:lnTo>
                    <a:pt x="41819" y="15935"/>
                  </a:lnTo>
                  <a:lnTo>
                    <a:pt x="41679" y="15435"/>
                  </a:lnTo>
                  <a:lnTo>
                    <a:pt x="41538" y="14919"/>
                  </a:lnTo>
                  <a:lnTo>
                    <a:pt x="41366" y="14435"/>
                  </a:lnTo>
                  <a:lnTo>
                    <a:pt x="41195" y="13935"/>
                  </a:lnTo>
                  <a:lnTo>
                    <a:pt x="41007" y="13451"/>
                  </a:lnTo>
                  <a:lnTo>
                    <a:pt x="40820" y="12967"/>
                  </a:lnTo>
                  <a:lnTo>
                    <a:pt x="40617" y="12498"/>
                  </a:lnTo>
                  <a:lnTo>
                    <a:pt x="40398" y="12029"/>
                  </a:lnTo>
                  <a:lnTo>
                    <a:pt x="40164" y="11576"/>
                  </a:lnTo>
                  <a:lnTo>
                    <a:pt x="39929" y="11123"/>
                  </a:lnTo>
                  <a:lnTo>
                    <a:pt x="39679" y="10670"/>
                  </a:lnTo>
                  <a:lnTo>
                    <a:pt x="39414" y="10233"/>
                  </a:lnTo>
                  <a:lnTo>
                    <a:pt x="39133" y="9795"/>
                  </a:lnTo>
                  <a:lnTo>
                    <a:pt x="38851" y="9358"/>
                  </a:lnTo>
                  <a:lnTo>
                    <a:pt x="38570" y="8952"/>
                  </a:lnTo>
                  <a:lnTo>
                    <a:pt x="38273" y="8530"/>
                  </a:lnTo>
                  <a:lnTo>
                    <a:pt x="37961" y="8124"/>
                  </a:lnTo>
                  <a:lnTo>
                    <a:pt x="37633" y="7733"/>
                  </a:lnTo>
                  <a:lnTo>
                    <a:pt x="37305" y="7343"/>
                  </a:lnTo>
                  <a:lnTo>
                    <a:pt x="36961" y="6952"/>
                  </a:lnTo>
                  <a:lnTo>
                    <a:pt x="36617" y="6593"/>
                  </a:lnTo>
                  <a:lnTo>
                    <a:pt x="36258" y="6218"/>
                  </a:lnTo>
                  <a:lnTo>
                    <a:pt x="35899" y="5859"/>
                  </a:lnTo>
                  <a:lnTo>
                    <a:pt x="35524" y="5515"/>
                  </a:lnTo>
                  <a:lnTo>
                    <a:pt x="35149" y="5187"/>
                  </a:lnTo>
                  <a:lnTo>
                    <a:pt x="34758" y="4843"/>
                  </a:lnTo>
                  <a:lnTo>
                    <a:pt x="34352" y="4531"/>
                  </a:lnTo>
                  <a:lnTo>
                    <a:pt x="33946" y="4218"/>
                  </a:lnTo>
                  <a:lnTo>
                    <a:pt x="33540" y="3922"/>
                  </a:lnTo>
                  <a:lnTo>
                    <a:pt x="33118" y="3625"/>
                  </a:lnTo>
                  <a:lnTo>
                    <a:pt x="32696" y="3344"/>
                  </a:lnTo>
                  <a:lnTo>
                    <a:pt x="32259" y="3078"/>
                  </a:lnTo>
                  <a:lnTo>
                    <a:pt x="31822" y="2813"/>
                  </a:lnTo>
                  <a:lnTo>
                    <a:pt x="31369" y="2563"/>
                  </a:lnTo>
                  <a:lnTo>
                    <a:pt x="30916" y="2328"/>
                  </a:lnTo>
                  <a:lnTo>
                    <a:pt x="30447" y="2094"/>
                  </a:lnTo>
                  <a:lnTo>
                    <a:pt x="29994" y="1875"/>
                  </a:lnTo>
                  <a:lnTo>
                    <a:pt x="29510" y="1672"/>
                  </a:lnTo>
                  <a:lnTo>
                    <a:pt x="29041" y="1469"/>
                  </a:lnTo>
                  <a:lnTo>
                    <a:pt x="28541" y="1282"/>
                  </a:lnTo>
                  <a:lnTo>
                    <a:pt x="28057" y="1110"/>
                  </a:lnTo>
                  <a:lnTo>
                    <a:pt x="27557" y="954"/>
                  </a:lnTo>
                  <a:lnTo>
                    <a:pt x="27057" y="813"/>
                  </a:lnTo>
                  <a:lnTo>
                    <a:pt x="26557" y="672"/>
                  </a:lnTo>
                  <a:lnTo>
                    <a:pt x="26042" y="547"/>
                  </a:lnTo>
                  <a:lnTo>
                    <a:pt x="25526" y="438"/>
                  </a:lnTo>
                  <a:lnTo>
                    <a:pt x="25011" y="329"/>
                  </a:lnTo>
                  <a:lnTo>
                    <a:pt x="24479" y="251"/>
                  </a:lnTo>
                  <a:lnTo>
                    <a:pt x="23948" y="172"/>
                  </a:lnTo>
                  <a:lnTo>
                    <a:pt x="23417" y="110"/>
                  </a:lnTo>
                  <a:lnTo>
                    <a:pt x="22886" y="63"/>
                  </a:lnTo>
                  <a:lnTo>
                    <a:pt x="22339" y="32"/>
                  </a:lnTo>
                  <a:lnTo>
                    <a:pt x="2179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3648475" y="4493326"/>
              <a:ext cx="533440" cy="238748"/>
            </a:xfrm>
            <a:custGeom>
              <a:avLst/>
              <a:gdLst/>
              <a:ahLst/>
              <a:cxnLst/>
              <a:rect l="l" t="t" r="r" b="b"/>
              <a:pathLst>
                <a:path w="28901" h="12935" extrusionOk="0">
                  <a:moveTo>
                    <a:pt x="9061" y="0"/>
                  </a:moveTo>
                  <a:lnTo>
                    <a:pt x="8608" y="16"/>
                  </a:lnTo>
                  <a:lnTo>
                    <a:pt x="8140" y="47"/>
                  </a:lnTo>
                  <a:lnTo>
                    <a:pt x="7687" y="110"/>
                  </a:lnTo>
                  <a:lnTo>
                    <a:pt x="7233" y="188"/>
                  </a:lnTo>
                  <a:lnTo>
                    <a:pt x="6796" y="297"/>
                  </a:lnTo>
                  <a:lnTo>
                    <a:pt x="6374" y="406"/>
                  </a:lnTo>
                  <a:lnTo>
                    <a:pt x="5953" y="563"/>
                  </a:lnTo>
                  <a:lnTo>
                    <a:pt x="5546" y="719"/>
                  </a:lnTo>
                  <a:lnTo>
                    <a:pt x="5140" y="906"/>
                  </a:lnTo>
                  <a:lnTo>
                    <a:pt x="4750" y="1094"/>
                  </a:lnTo>
                  <a:lnTo>
                    <a:pt x="4359" y="1312"/>
                  </a:lnTo>
                  <a:lnTo>
                    <a:pt x="4000" y="1547"/>
                  </a:lnTo>
                  <a:lnTo>
                    <a:pt x="3640" y="1812"/>
                  </a:lnTo>
                  <a:lnTo>
                    <a:pt x="3297" y="2078"/>
                  </a:lnTo>
                  <a:lnTo>
                    <a:pt x="2969" y="2359"/>
                  </a:lnTo>
                  <a:lnTo>
                    <a:pt x="2656" y="2656"/>
                  </a:lnTo>
                  <a:lnTo>
                    <a:pt x="2360" y="2968"/>
                  </a:lnTo>
                  <a:lnTo>
                    <a:pt x="2078" y="3312"/>
                  </a:lnTo>
                  <a:lnTo>
                    <a:pt x="1797" y="3640"/>
                  </a:lnTo>
                  <a:lnTo>
                    <a:pt x="1547" y="3999"/>
                  </a:lnTo>
                  <a:lnTo>
                    <a:pt x="1313" y="4374"/>
                  </a:lnTo>
                  <a:lnTo>
                    <a:pt x="1094" y="4749"/>
                  </a:lnTo>
                  <a:lnTo>
                    <a:pt x="891" y="5140"/>
                  </a:lnTo>
                  <a:lnTo>
                    <a:pt x="719" y="5546"/>
                  </a:lnTo>
                  <a:lnTo>
                    <a:pt x="547" y="5952"/>
                  </a:lnTo>
                  <a:lnTo>
                    <a:pt x="407" y="6374"/>
                  </a:lnTo>
                  <a:lnTo>
                    <a:pt x="282" y="6811"/>
                  </a:lnTo>
                  <a:lnTo>
                    <a:pt x="188" y="7249"/>
                  </a:lnTo>
                  <a:lnTo>
                    <a:pt x="110" y="7686"/>
                  </a:lnTo>
                  <a:lnTo>
                    <a:pt x="48" y="8139"/>
                  </a:lnTo>
                  <a:lnTo>
                    <a:pt x="16" y="8608"/>
                  </a:lnTo>
                  <a:lnTo>
                    <a:pt x="1" y="9076"/>
                  </a:lnTo>
                  <a:lnTo>
                    <a:pt x="14451" y="12935"/>
                  </a:lnTo>
                  <a:lnTo>
                    <a:pt x="28901" y="9076"/>
                  </a:lnTo>
                  <a:lnTo>
                    <a:pt x="28885" y="8608"/>
                  </a:lnTo>
                  <a:lnTo>
                    <a:pt x="28854" y="8139"/>
                  </a:lnTo>
                  <a:lnTo>
                    <a:pt x="28791" y="7686"/>
                  </a:lnTo>
                  <a:lnTo>
                    <a:pt x="28713" y="7249"/>
                  </a:lnTo>
                  <a:lnTo>
                    <a:pt x="28604" y="6811"/>
                  </a:lnTo>
                  <a:lnTo>
                    <a:pt x="28495" y="6374"/>
                  </a:lnTo>
                  <a:lnTo>
                    <a:pt x="28338" y="5952"/>
                  </a:lnTo>
                  <a:lnTo>
                    <a:pt x="28182" y="5546"/>
                  </a:lnTo>
                  <a:lnTo>
                    <a:pt x="27995" y="5140"/>
                  </a:lnTo>
                  <a:lnTo>
                    <a:pt x="27807" y="4749"/>
                  </a:lnTo>
                  <a:lnTo>
                    <a:pt x="27589" y="4374"/>
                  </a:lnTo>
                  <a:lnTo>
                    <a:pt x="27354" y="3999"/>
                  </a:lnTo>
                  <a:lnTo>
                    <a:pt x="27089" y="3640"/>
                  </a:lnTo>
                  <a:lnTo>
                    <a:pt x="26823" y="3312"/>
                  </a:lnTo>
                  <a:lnTo>
                    <a:pt x="26542" y="2968"/>
                  </a:lnTo>
                  <a:lnTo>
                    <a:pt x="26245" y="2656"/>
                  </a:lnTo>
                  <a:lnTo>
                    <a:pt x="25933" y="2359"/>
                  </a:lnTo>
                  <a:lnTo>
                    <a:pt x="25605" y="2078"/>
                  </a:lnTo>
                  <a:lnTo>
                    <a:pt x="25261" y="1812"/>
                  </a:lnTo>
                  <a:lnTo>
                    <a:pt x="24902" y="1547"/>
                  </a:lnTo>
                  <a:lnTo>
                    <a:pt x="24527" y="1312"/>
                  </a:lnTo>
                  <a:lnTo>
                    <a:pt x="24152" y="1094"/>
                  </a:lnTo>
                  <a:lnTo>
                    <a:pt x="23761" y="906"/>
                  </a:lnTo>
                  <a:lnTo>
                    <a:pt x="23355" y="719"/>
                  </a:lnTo>
                  <a:lnTo>
                    <a:pt x="22949" y="563"/>
                  </a:lnTo>
                  <a:lnTo>
                    <a:pt x="22527" y="406"/>
                  </a:lnTo>
                  <a:lnTo>
                    <a:pt x="22090" y="297"/>
                  </a:lnTo>
                  <a:lnTo>
                    <a:pt x="21652" y="188"/>
                  </a:lnTo>
                  <a:lnTo>
                    <a:pt x="21215" y="110"/>
                  </a:lnTo>
                  <a:lnTo>
                    <a:pt x="20762" y="47"/>
                  </a:lnTo>
                  <a:lnTo>
                    <a:pt x="20293" y="16"/>
                  </a:lnTo>
                  <a:lnTo>
                    <a:pt x="19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4075785" y="4253415"/>
              <a:ext cx="79312" cy="101812"/>
            </a:xfrm>
            <a:custGeom>
              <a:avLst/>
              <a:gdLst/>
              <a:ahLst/>
              <a:cxnLst/>
              <a:rect l="l" t="t" r="r" b="b"/>
              <a:pathLst>
                <a:path w="4297" h="5516" extrusionOk="0">
                  <a:moveTo>
                    <a:pt x="3141" y="1"/>
                  </a:moveTo>
                  <a:lnTo>
                    <a:pt x="2938" y="17"/>
                  </a:lnTo>
                  <a:lnTo>
                    <a:pt x="2750" y="48"/>
                  </a:lnTo>
                  <a:lnTo>
                    <a:pt x="2547" y="110"/>
                  </a:lnTo>
                  <a:lnTo>
                    <a:pt x="2344" y="188"/>
                  </a:lnTo>
                  <a:lnTo>
                    <a:pt x="2141" y="298"/>
                  </a:lnTo>
                  <a:lnTo>
                    <a:pt x="1922" y="423"/>
                  </a:lnTo>
                  <a:lnTo>
                    <a:pt x="1719" y="563"/>
                  </a:lnTo>
                  <a:lnTo>
                    <a:pt x="1532" y="735"/>
                  </a:lnTo>
                  <a:lnTo>
                    <a:pt x="1329" y="938"/>
                  </a:lnTo>
                  <a:lnTo>
                    <a:pt x="1141" y="1141"/>
                  </a:lnTo>
                  <a:lnTo>
                    <a:pt x="954" y="1376"/>
                  </a:lnTo>
                  <a:lnTo>
                    <a:pt x="782" y="1610"/>
                  </a:lnTo>
                  <a:lnTo>
                    <a:pt x="626" y="1876"/>
                  </a:lnTo>
                  <a:lnTo>
                    <a:pt x="470" y="2157"/>
                  </a:lnTo>
                  <a:lnTo>
                    <a:pt x="345" y="2422"/>
                  </a:lnTo>
                  <a:lnTo>
                    <a:pt x="235" y="2688"/>
                  </a:lnTo>
                  <a:lnTo>
                    <a:pt x="157" y="2969"/>
                  </a:lnTo>
                  <a:lnTo>
                    <a:pt x="95" y="3235"/>
                  </a:lnTo>
                  <a:lnTo>
                    <a:pt x="48" y="3485"/>
                  </a:lnTo>
                  <a:lnTo>
                    <a:pt x="17" y="3735"/>
                  </a:lnTo>
                  <a:lnTo>
                    <a:pt x="1" y="3984"/>
                  </a:lnTo>
                  <a:lnTo>
                    <a:pt x="17" y="4219"/>
                  </a:lnTo>
                  <a:lnTo>
                    <a:pt x="48" y="4437"/>
                  </a:lnTo>
                  <a:lnTo>
                    <a:pt x="95" y="4641"/>
                  </a:lnTo>
                  <a:lnTo>
                    <a:pt x="173" y="4828"/>
                  </a:lnTo>
                  <a:lnTo>
                    <a:pt x="251" y="4984"/>
                  </a:lnTo>
                  <a:lnTo>
                    <a:pt x="360" y="5140"/>
                  </a:lnTo>
                  <a:lnTo>
                    <a:pt x="501" y="5265"/>
                  </a:lnTo>
                  <a:lnTo>
                    <a:pt x="641" y="5375"/>
                  </a:lnTo>
                  <a:lnTo>
                    <a:pt x="813" y="5453"/>
                  </a:lnTo>
                  <a:lnTo>
                    <a:pt x="985" y="5500"/>
                  </a:lnTo>
                  <a:lnTo>
                    <a:pt x="1173" y="5515"/>
                  </a:lnTo>
                  <a:lnTo>
                    <a:pt x="1360" y="5515"/>
                  </a:lnTo>
                  <a:lnTo>
                    <a:pt x="1548" y="5484"/>
                  </a:lnTo>
                  <a:lnTo>
                    <a:pt x="1751" y="5422"/>
                  </a:lnTo>
                  <a:lnTo>
                    <a:pt x="1954" y="5344"/>
                  </a:lnTo>
                  <a:lnTo>
                    <a:pt x="2172" y="5234"/>
                  </a:lnTo>
                  <a:lnTo>
                    <a:pt x="2375" y="5109"/>
                  </a:lnTo>
                  <a:lnTo>
                    <a:pt x="2579" y="4953"/>
                  </a:lnTo>
                  <a:lnTo>
                    <a:pt x="2782" y="4781"/>
                  </a:lnTo>
                  <a:lnTo>
                    <a:pt x="2969" y="4594"/>
                  </a:lnTo>
                  <a:lnTo>
                    <a:pt x="3157" y="4375"/>
                  </a:lnTo>
                  <a:lnTo>
                    <a:pt x="3344" y="4156"/>
                  </a:lnTo>
                  <a:lnTo>
                    <a:pt x="3516" y="3906"/>
                  </a:lnTo>
                  <a:lnTo>
                    <a:pt x="3672" y="3641"/>
                  </a:lnTo>
                  <a:lnTo>
                    <a:pt x="3828" y="3375"/>
                  </a:lnTo>
                  <a:lnTo>
                    <a:pt x="3953" y="3094"/>
                  </a:lnTo>
                  <a:lnTo>
                    <a:pt x="4063" y="2828"/>
                  </a:lnTo>
                  <a:lnTo>
                    <a:pt x="4141" y="2563"/>
                  </a:lnTo>
                  <a:lnTo>
                    <a:pt x="4219" y="2297"/>
                  </a:lnTo>
                  <a:lnTo>
                    <a:pt x="4266" y="2032"/>
                  </a:lnTo>
                  <a:lnTo>
                    <a:pt x="4281" y="1782"/>
                  </a:lnTo>
                  <a:lnTo>
                    <a:pt x="4297" y="1532"/>
                  </a:lnTo>
                  <a:lnTo>
                    <a:pt x="4281" y="1313"/>
                  </a:lnTo>
                  <a:lnTo>
                    <a:pt x="4250" y="1094"/>
                  </a:lnTo>
                  <a:lnTo>
                    <a:pt x="4203" y="891"/>
                  </a:lnTo>
                  <a:lnTo>
                    <a:pt x="4141" y="704"/>
                  </a:lnTo>
                  <a:lnTo>
                    <a:pt x="4047" y="532"/>
                  </a:lnTo>
                  <a:lnTo>
                    <a:pt x="3938" y="376"/>
                  </a:lnTo>
                  <a:lnTo>
                    <a:pt x="3813" y="251"/>
                  </a:lnTo>
                  <a:lnTo>
                    <a:pt x="3656" y="157"/>
                  </a:lnTo>
                  <a:lnTo>
                    <a:pt x="3500" y="79"/>
                  </a:lnTo>
                  <a:lnTo>
                    <a:pt x="3313" y="32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3673854" y="4253415"/>
              <a:ext cx="79312" cy="101812"/>
            </a:xfrm>
            <a:custGeom>
              <a:avLst/>
              <a:gdLst/>
              <a:ahLst/>
              <a:cxnLst/>
              <a:rect l="l" t="t" r="r" b="b"/>
              <a:pathLst>
                <a:path w="4297" h="5516" extrusionOk="0">
                  <a:moveTo>
                    <a:pt x="1172" y="1"/>
                  </a:moveTo>
                  <a:lnTo>
                    <a:pt x="985" y="32"/>
                  </a:lnTo>
                  <a:lnTo>
                    <a:pt x="813" y="79"/>
                  </a:lnTo>
                  <a:lnTo>
                    <a:pt x="641" y="157"/>
                  </a:lnTo>
                  <a:lnTo>
                    <a:pt x="500" y="251"/>
                  </a:lnTo>
                  <a:lnTo>
                    <a:pt x="375" y="376"/>
                  </a:lnTo>
                  <a:lnTo>
                    <a:pt x="266" y="532"/>
                  </a:lnTo>
                  <a:lnTo>
                    <a:pt x="172" y="704"/>
                  </a:lnTo>
                  <a:lnTo>
                    <a:pt x="94" y="891"/>
                  </a:lnTo>
                  <a:lnTo>
                    <a:pt x="47" y="1094"/>
                  </a:lnTo>
                  <a:lnTo>
                    <a:pt x="16" y="1313"/>
                  </a:lnTo>
                  <a:lnTo>
                    <a:pt x="0" y="1532"/>
                  </a:lnTo>
                  <a:lnTo>
                    <a:pt x="16" y="1782"/>
                  </a:lnTo>
                  <a:lnTo>
                    <a:pt x="47" y="2032"/>
                  </a:lnTo>
                  <a:lnTo>
                    <a:pt x="94" y="2297"/>
                  </a:lnTo>
                  <a:lnTo>
                    <a:pt x="157" y="2563"/>
                  </a:lnTo>
                  <a:lnTo>
                    <a:pt x="250" y="2828"/>
                  </a:lnTo>
                  <a:lnTo>
                    <a:pt x="360" y="3094"/>
                  </a:lnTo>
                  <a:lnTo>
                    <a:pt x="485" y="3375"/>
                  </a:lnTo>
                  <a:lnTo>
                    <a:pt x="625" y="3641"/>
                  </a:lnTo>
                  <a:lnTo>
                    <a:pt x="781" y="3906"/>
                  </a:lnTo>
                  <a:lnTo>
                    <a:pt x="953" y="4156"/>
                  </a:lnTo>
                  <a:lnTo>
                    <a:pt x="1141" y="4375"/>
                  </a:lnTo>
                  <a:lnTo>
                    <a:pt x="1328" y="4594"/>
                  </a:lnTo>
                  <a:lnTo>
                    <a:pt x="1531" y="4781"/>
                  </a:lnTo>
                  <a:lnTo>
                    <a:pt x="1734" y="4953"/>
                  </a:lnTo>
                  <a:lnTo>
                    <a:pt x="1937" y="5109"/>
                  </a:lnTo>
                  <a:lnTo>
                    <a:pt x="2141" y="5234"/>
                  </a:lnTo>
                  <a:lnTo>
                    <a:pt x="2344" y="5344"/>
                  </a:lnTo>
                  <a:lnTo>
                    <a:pt x="2547" y="5422"/>
                  </a:lnTo>
                  <a:lnTo>
                    <a:pt x="2750" y="5484"/>
                  </a:lnTo>
                  <a:lnTo>
                    <a:pt x="2953" y="5515"/>
                  </a:lnTo>
                  <a:lnTo>
                    <a:pt x="3140" y="5515"/>
                  </a:lnTo>
                  <a:lnTo>
                    <a:pt x="3328" y="5500"/>
                  </a:lnTo>
                  <a:lnTo>
                    <a:pt x="3500" y="5453"/>
                  </a:lnTo>
                  <a:lnTo>
                    <a:pt x="3656" y="5375"/>
                  </a:lnTo>
                  <a:lnTo>
                    <a:pt x="3812" y="5265"/>
                  </a:lnTo>
                  <a:lnTo>
                    <a:pt x="3937" y="5140"/>
                  </a:lnTo>
                  <a:lnTo>
                    <a:pt x="4046" y="4984"/>
                  </a:lnTo>
                  <a:lnTo>
                    <a:pt x="4140" y="4828"/>
                  </a:lnTo>
                  <a:lnTo>
                    <a:pt x="4203" y="4641"/>
                  </a:lnTo>
                  <a:lnTo>
                    <a:pt x="4265" y="4437"/>
                  </a:lnTo>
                  <a:lnTo>
                    <a:pt x="4296" y="4219"/>
                  </a:lnTo>
                  <a:lnTo>
                    <a:pt x="4296" y="3984"/>
                  </a:lnTo>
                  <a:lnTo>
                    <a:pt x="4296" y="3735"/>
                  </a:lnTo>
                  <a:lnTo>
                    <a:pt x="4265" y="3485"/>
                  </a:lnTo>
                  <a:lnTo>
                    <a:pt x="4218" y="3235"/>
                  </a:lnTo>
                  <a:lnTo>
                    <a:pt x="4156" y="2969"/>
                  </a:lnTo>
                  <a:lnTo>
                    <a:pt x="4062" y="2688"/>
                  </a:lnTo>
                  <a:lnTo>
                    <a:pt x="3953" y="2422"/>
                  </a:lnTo>
                  <a:lnTo>
                    <a:pt x="3828" y="2157"/>
                  </a:lnTo>
                  <a:lnTo>
                    <a:pt x="3687" y="1876"/>
                  </a:lnTo>
                  <a:lnTo>
                    <a:pt x="3515" y="1610"/>
                  </a:lnTo>
                  <a:lnTo>
                    <a:pt x="3343" y="1376"/>
                  </a:lnTo>
                  <a:lnTo>
                    <a:pt x="3172" y="1141"/>
                  </a:lnTo>
                  <a:lnTo>
                    <a:pt x="2968" y="938"/>
                  </a:lnTo>
                  <a:lnTo>
                    <a:pt x="2781" y="735"/>
                  </a:lnTo>
                  <a:lnTo>
                    <a:pt x="2578" y="563"/>
                  </a:lnTo>
                  <a:lnTo>
                    <a:pt x="2375" y="423"/>
                  </a:lnTo>
                  <a:lnTo>
                    <a:pt x="2172" y="298"/>
                  </a:lnTo>
                  <a:lnTo>
                    <a:pt x="1969" y="188"/>
                  </a:lnTo>
                  <a:lnTo>
                    <a:pt x="1766" y="110"/>
                  </a:lnTo>
                  <a:lnTo>
                    <a:pt x="1563" y="48"/>
                  </a:lnTo>
                  <a:lnTo>
                    <a:pt x="1359" y="17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3713648" y="4063118"/>
              <a:ext cx="401949" cy="401967"/>
            </a:xfrm>
            <a:custGeom>
              <a:avLst/>
              <a:gdLst/>
              <a:ahLst/>
              <a:cxnLst/>
              <a:rect l="l" t="t" r="r" b="b"/>
              <a:pathLst>
                <a:path w="21777" h="21778" extrusionOk="0">
                  <a:moveTo>
                    <a:pt x="10888" y="1"/>
                  </a:moveTo>
                  <a:lnTo>
                    <a:pt x="10326" y="16"/>
                  </a:lnTo>
                  <a:lnTo>
                    <a:pt x="9764" y="47"/>
                  </a:lnTo>
                  <a:lnTo>
                    <a:pt x="9233" y="126"/>
                  </a:lnTo>
                  <a:lnTo>
                    <a:pt x="8686" y="219"/>
                  </a:lnTo>
                  <a:lnTo>
                    <a:pt x="8170" y="344"/>
                  </a:lnTo>
                  <a:lnTo>
                    <a:pt x="7639" y="485"/>
                  </a:lnTo>
                  <a:lnTo>
                    <a:pt x="7139" y="657"/>
                  </a:lnTo>
                  <a:lnTo>
                    <a:pt x="6639" y="860"/>
                  </a:lnTo>
                  <a:lnTo>
                    <a:pt x="6171" y="1078"/>
                  </a:lnTo>
                  <a:lnTo>
                    <a:pt x="5702" y="1313"/>
                  </a:lnTo>
                  <a:lnTo>
                    <a:pt x="5233" y="1578"/>
                  </a:lnTo>
                  <a:lnTo>
                    <a:pt x="4796" y="1860"/>
                  </a:lnTo>
                  <a:lnTo>
                    <a:pt x="4374" y="2156"/>
                  </a:lnTo>
                  <a:lnTo>
                    <a:pt x="3952" y="2484"/>
                  </a:lnTo>
                  <a:lnTo>
                    <a:pt x="3562" y="2828"/>
                  </a:lnTo>
                  <a:lnTo>
                    <a:pt x="3187" y="3187"/>
                  </a:lnTo>
                  <a:lnTo>
                    <a:pt x="2828" y="3562"/>
                  </a:lnTo>
                  <a:lnTo>
                    <a:pt x="2484" y="3953"/>
                  </a:lnTo>
                  <a:lnTo>
                    <a:pt x="2156" y="4375"/>
                  </a:lnTo>
                  <a:lnTo>
                    <a:pt x="1859" y="4796"/>
                  </a:lnTo>
                  <a:lnTo>
                    <a:pt x="1578" y="5234"/>
                  </a:lnTo>
                  <a:lnTo>
                    <a:pt x="1312" y="5703"/>
                  </a:lnTo>
                  <a:lnTo>
                    <a:pt x="1078" y="6171"/>
                  </a:lnTo>
                  <a:lnTo>
                    <a:pt x="859" y="6640"/>
                  </a:lnTo>
                  <a:lnTo>
                    <a:pt x="656" y="7140"/>
                  </a:lnTo>
                  <a:lnTo>
                    <a:pt x="484" y="7655"/>
                  </a:lnTo>
                  <a:lnTo>
                    <a:pt x="344" y="8171"/>
                  </a:lnTo>
                  <a:lnTo>
                    <a:pt x="219" y="8686"/>
                  </a:lnTo>
                  <a:lnTo>
                    <a:pt x="125" y="9233"/>
                  </a:lnTo>
                  <a:lnTo>
                    <a:pt x="47" y="9764"/>
                  </a:lnTo>
                  <a:lnTo>
                    <a:pt x="16" y="10327"/>
                  </a:lnTo>
                  <a:lnTo>
                    <a:pt x="0" y="10889"/>
                  </a:lnTo>
                  <a:lnTo>
                    <a:pt x="16" y="11451"/>
                  </a:lnTo>
                  <a:lnTo>
                    <a:pt x="47" y="11998"/>
                  </a:lnTo>
                  <a:lnTo>
                    <a:pt x="125" y="12545"/>
                  </a:lnTo>
                  <a:lnTo>
                    <a:pt x="219" y="13076"/>
                  </a:lnTo>
                  <a:lnTo>
                    <a:pt x="344" y="13607"/>
                  </a:lnTo>
                  <a:lnTo>
                    <a:pt x="484" y="14123"/>
                  </a:lnTo>
                  <a:lnTo>
                    <a:pt x="656" y="14623"/>
                  </a:lnTo>
                  <a:lnTo>
                    <a:pt x="859" y="15122"/>
                  </a:lnTo>
                  <a:lnTo>
                    <a:pt x="1078" y="15607"/>
                  </a:lnTo>
                  <a:lnTo>
                    <a:pt x="1312" y="16075"/>
                  </a:lnTo>
                  <a:lnTo>
                    <a:pt x="1578" y="16528"/>
                  </a:lnTo>
                  <a:lnTo>
                    <a:pt x="1859" y="16966"/>
                  </a:lnTo>
                  <a:lnTo>
                    <a:pt x="2156" y="17403"/>
                  </a:lnTo>
                  <a:lnTo>
                    <a:pt x="2484" y="17809"/>
                  </a:lnTo>
                  <a:lnTo>
                    <a:pt x="2828" y="18200"/>
                  </a:lnTo>
                  <a:lnTo>
                    <a:pt x="3187" y="18575"/>
                  </a:lnTo>
                  <a:lnTo>
                    <a:pt x="3562" y="18950"/>
                  </a:lnTo>
                  <a:lnTo>
                    <a:pt x="3952" y="19278"/>
                  </a:lnTo>
                  <a:lnTo>
                    <a:pt x="4374" y="19606"/>
                  </a:lnTo>
                  <a:lnTo>
                    <a:pt x="4796" y="19918"/>
                  </a:lnTo>
                  <a:lnTo>
                    <a:pt x="5233" y="20199"/>
                  </a:lnTo>
                  <a:lnTo>
                    <a:pt x="5702" y="20449"/>
                  </a:lnTo>
                  <a:lnTo>
                    <a:pt x="6171" y="20699"/>
                  </a:lnTo>
                  <a:lnTo>
                    <a:pt x="6639" y="20918"/>
                  </a:lnTo>
                  <a:lnTo>
                    <a:pt x="7139" y="21106"/>
                  </a:lnTo>
                  <a:lnTo>
                    <a:pt x="7639" y="21277"/>
                  </a:lnTo>
                  <a:lnTo>
                    <a:pt x="8170" y="21434"/>
                  </a:lnTo>
                  <a:lnTo>
                    <a:pt x="8686" y="21543"/>
                  </a:lnTo>
                  <a:lnTo>
                    <a:pt x="9233" y="21652"/>
                  </a:lnTo>
                  <a:lnTo>
                    <a:pt x="9764" y="21715"/>
                  </a:lnTo>
                  <a:lnTo>
                    <a:pt x="10326" y="21762"/>
                  </a:lnTo>
                  <a:lnTo>
                    <a:pt x="10888" y="21777"/>
                  </a:lnTo>
                  <a:lnTo>
                    <a:pt x="11451" y="21762"/>
                  </a:lnTo>
                  <a:lnTo>
                    <a:pt x="11998" y="21715"/>
                  </a:lnTo>
                  <a:lnTo>
                    <a:pt x="12544" y="21652"/>
                  </a:lnTo>
                  <a:lnTo>
                    <a:pt x="13075" y="21543"/>
                  </a:lnTo>
                  <a:lnTo>
                    <a:pt x="13607" y="21434"/>
                  </a:lnTo>
                  <a:lnTo>
                    <a:pt x="14122" y="21277"/>
                  </a:lnTo>
                  <a:lnTo>
                    <a:pt x="14622" y="21106"/>
                  </a:lnTo>
                  <a:lnTo>
                    <a:pt x="15122" y="20918"/>
                  </a:lnTo>
                  <a:lnTo>
                    <a:pt x="15606" y="20699"/>
                  </a:lnTo>
                  <a:lnTo>
                    <a:pt x="16075" y="20449"/>
                  </a:lnTo>
                  <a:lnTo>
                    <a:pt x="16528" y="20199"/>
                  </a:lnTo>
                  <a:lnTo>
                    <a:pt x="16965" y="19918"/>
                  </a:lnTo>
                  <a:lnTo>
                    <a:pt x="17403" y="19606"/>
                  </a:lnTo>
                  <a:lnTo>
                    <a:pt x="17809" y="19278"/>
                  </a:lnTo>
                  <a:lnTo>
                    <a:pt x="18199" y="18950"/>
                  </a:lnTo>
                  <a:lnTo>
                    <a:pt x="18574" y="18575"/>
                  </a:lnTo>
                  <a:lnTo>
                    <a:pt x="18949" y="18200"/>
                  </a:lnTo>
                  <a:lnTo>
                    <a:pt x="19277" y="17809"/>
                  </a:lnTo>
                  <a:lnTo>
                    <a:pt x="19605" y="17403"/>
                  </a:lnTo>
                  <a:lnTo>
                    <a:pt x="19918" y="16966"/>
                  </a:lnTo>
                  <a:lnTo>
                    <a:pt x="20199" y="16528"/>
                  </a:lnTo>
                  <a:lnTo>
                    <a:pt x="20449" y="16075"/>
                  </a:lnTo>
                  <a:lnTo>
                    <a:pt x="20699" y="15607"/>
                  </a:lnTo>
                  <a:lnTo>
                    <a:pt x="20918" y="15122"/>
                  </a:lnTo>
                  <a:lnTo>
                    <a:pt x="21105" y="14623"/>
                  </a:lnTo>
                  <a:lnTo>
                    <a:pt x="21277" y="14123"/>
                  </a:lnTo>
                  <a:lnTo>
                    <a:pt x="21433" y="13607"/>
                  </a:lnTo>
                  <a:lnTo>
                    <a:pt x="21542" y="13076"/>
                  </a:lnTo>
                  <a:lnTo>
                    <a:pt x="21652" y="12545"/>
                  </a:lnTo>
                  <a:lnTo>
                    <a:pt x="21714" y="11998"/>
                  </a:lnTo>
                  <a:lnTo>
                    <a:pt x="21761" y="11451"/>
                  </a:lnTo>
                  <a:lnTo>
                    <a:pt x="21777" y="10889"/>
                  </a:lnTo>
                  <a:lnTo>
                    <a:pt x="21761" y="10327"/>
                  </a:lnTo>
                  <a:lnTo>
                    <a:pt x="21714" y="9764"/>
                  </a:lnTo>
                  <a:lnTo>
                    <a:pt x="21652" y="9233"/>
                  </a:lnTo>
                  <a:lnTo>
                    <a:pt x="21542" y="8686"/>
                  </a:lnTo>
                  <a:lnTo>
                    <a:pt x="21433" y="8171"/>
                  </a:lnTo>
                  <a:lnTo>
                    <a:pt x="21277" y="7655"/>
                  </a:lnTo>
                  <a:lnTo>
                    <a:pt x="21105" y="7140"/>
                  </a:lnTo>
                  <a:lnTo>
                    <a:pt x="20918" y="6640"/>
                  </a:lnTo>
                  <a:lnTo>
                    <a:pt x="20699" y="6171"/>
                  </a:lnTo>
                  <a:lnTo>
                    <a:pt x="20449" y="5703"/>
                  </a:lnTo>
                  <a:lnTo>
                    <a:pt x="20199" y="5234"/>
                  </a:lnTo>
                  <a:lnTo>
                    <a:pt x="19918" y="4796"/>
                  </a:lnTo>
                  <a:lnTo>
                    <a:pt x="19605" y="4375"/>
                  </a:lnTo>
                  <a:lnTo>
                    <a:pt x="19277" y="3953"/>
                  </a:lnTo>
                  <a:lnTo>
                    <a:pt x="18949" y="3562"/>
                  </a:lnTo>
                  <a:lnTo>
                    <a:pt x="18574" y="3187"/>
                  </a:lnTo>
                  <a:lnTo>
                    <a:pt x="18199" y="2828"/>
                  </a:lnTo>
                  <a:lnTo>
                    <a:pt x="17809" y="2484"/>
                  </a:lnTo>
                  <a:lnTo>
                    <a:pt x="17403" y="2156"/>
                  </a:lnTo>
                  <a:lnTo>
                    <a:pt x="16965" y="1860"/>
                  </a:lnTo>
                  <a:lnTo>
                    <a:pt x="16528" y="1578"/>
                  </a:lnTo>
                  <a:lnTo>
                    <a:pt x="16075" y="1313"/>
                  </a:lnTo>
                  <a:lnTo>
                    <a:pt x="15606" y="1078"/>
                  </a:lnTo>
                  <a:lnTo>
                    <a:pt x="15122" y="860"/>
                  </a:lnTo>
                  <a:lnTo>
                    <a:pt x="14622" y="657"/>
                  </a:lnTo>
                  <a:lnTo>
                    <a:pt x="14122" y="485"/>
                  </a:lnTo>
                  <a:lnTo>
                    <a:pt x="13607" y="344"/>
                  </a:lnTo>
                  <a:lnTo>
                    <a:pt x="13075" y="219"/>
                  </a:lnTo>
                  <a:lnTo>
                    <a:pt x="12544" y="126"/>
                  </a:lnTo>
                  <a:lnTo>
                    <a:pt x="11998" y="47"/>
                  </a:lnTo>
                  <a:lnTo>
                    <a:pt x="11451" y="16"/>
                  </a:lnTo>
                  <a:lnTo>
                    <a:pt x="10888" y="1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3865886" y="4421526"/>
              <a:ext cx="96902" cy="127744"/>
            </a:xfrm>
            <a:custGeom>
              <a:avLst/>
              <a:gdLst/>
              <a:ahLst/>
              <a:cxnLst/>
              <a:rect l="l" t="t" r="r" b="b"/>
              <a:pathLst>
                <a:path w="5250" h="6921" extrusionOk="0">
                  <a:moveTo>
                    <a:pt x="0" y="0"/>
                  </a:moveTo>
                  <a:lnTo>
                    <a:pt x="0" y="5234"/>
                  </a:lnTo>
                  <a:lnTo>
                    <a:pt x="16" y="5249"/>
                  </a:lnTo>
                  <a:lnTo>
                    <a:pt x="0" y="5312"/>
                  </a:lnTo>
                  <a:lnTo>
                    <a:pt x="0" y="5374"/>
                  </a:lnTo>
                  <a:lnTo>
                    <a:pt x="16" y="5546"/>
                  </a:lnTo>
                  <a:lnTo>
                    <a:pt x="47" y="5687"/>
                  </a:lnTo>
                  <a:lnTo>
                    <a:pt x="110" y="5843"/>
                  </a:lnTo>
                  <a:lnTo>
                    <a:pt x="203" y="5984"/>
                  </a:lnTo>
                  <a:lnTo>
                    <a:pt x="313" y="6108"/>
                  </a:lnTo>
                  <a:lnTo>
                    <a:pt x="453" y="6233"/>
                  </a:lnTo>
                  <a:lnTo>
                    <a:pt x="594" y="6358"/>
                  </a:lnTo>
                  <a:lnTo>
                    <a:pt x="766" y="6468"/>
                  </a:lnTo>
                  <a:lnTo>
                    <a:pt x="953" y="6562"/>
                  </a:lnTo>
                  <a:lnTo>
                    <a:pt x="1156" y="6655"/>
                  </a:lnTo>
                  <a:lnTo>
                    <a:pt x="1375" y="6733"/>
                  </a:lnTo>
                  <a:lnTo>
                    <a:pt x="1609" y="6796"/>
                  </a:lnTo>
                  <a:lnTo>
                    <a:pt x="1844" y="6843"/>
                  </a:lnTo>
                  <a:lnTo>
                    <a:pt x="2094" y="6890"/>
                  </a:lnTo>
                  <a:lnTo>
                    <a:pt x="2359" y="6905"/>
                  </a:lnTo>
                  <a:lnTo>
                    <a:pt x="2625" y="6921"/>
                  </a:lnTo>
                  <a:lnTo>
                    <a:pt x="2890" y="6905"/>
                  </a:lnTo>
                  <a:lnTo>
                    <a:pt x="3156" y="6890"/>
                  </a:lnTo>
                  <a:lnTo>
                    <a:pt x="3406" y="6843"/>
                  </a:lnTo>
                  <a:lnTo>
                    <a:pt x="3640" y="6796"/>
                  </a:lnTo>
                  <a:lnTo>
                    <a:pt x="3875" y="6733"/>
                  </a:lnTo>
                  <a:lnTo>
                    <a:pt x="4093" y="6655"/>
                  </a:lnTo>
                  <a:lnTo>
                    <a:pt x="4296" y="6562"/>
                  </a:lnTo>
                  <a:lnTo>
                    <a:pt x="4484" y="6468"/>
                  </a:lnTo>
                  <a:lnTo>
                    <a:pt x="4656" y="6358"/>
                  </a:lnTo>
                  <a:lnTo>
                    <a:pt x="4796" y="6233"/>
                  </a:lnTo>
                  <a:lnTo>
                    <a:pt x="4937" y="6108"/>
                  </a:lnTo>
                  <a:lnTo>
                    <a:pt x="5046" y="5984"/>
                  </a:lnTo>
                  <a:lnTo>
                    <a:pt x="5140" y="5843"/>
                  </a:lnTo>
                  <a:lnTo>
                    <a:pt x="5202" y="5687"/>
                  </a:lnTo>
                  <a:lnTo>
                    <a:pt x="5234" y="5546"/>
                  </a:lnTo>
                  <a:lnTo>
                    <a:pt x="5249" y="5374"/>
                  </a:lnTo>
                  <a:lnTo>
                    <a:pt x="5249" y="5312"/>
                  </a:lnTo>
                  <a:lnTo>
                    <a:pt x="5234" y="5249"/>
                  </a:lnTo>
                  <a:lnTo>
                    <a:pt x="5249" y="5234"/>
                  </a:lnTo>
                  <a:lnTo>
                    <a:pt x="5249" y="0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3713648" y="4037462"/>
              <a:ext cx="401949" cy="221176"/>
            </a:xfrm>
            <a:custGeom>
              <a:avLst/>
              <a:gdLst/>
              <a:ahLst/>
              <a:cxnLst/>
              <a:rect l="l" t="t" r="r" b="b"/>
              <a:pathLst>
                <a:path w="21777" h="11983" extrusionOk="0">
                  <a:moveTo>
                    <a:pt x="6483" y="0"/>
                  </a:moveTo>
                  <a:lnTo>
                    <a:pt x="6139" y="31"/>
                  </a:lnTo>
                  <a:lnTo>
                    <a:pt x="5796" y="78"/>
                  </a:lnTo>
                  <a:lnTo>
                    <a:pt x="5468" y="125"/>
                  </a:lnTo>
                  <a:lnTo>
                    <a:pt x="5124" y="203"/>
                  </a:lnTo>
                  <a:lnTo>
                    <a:pt x="4812" y="297"/>
                  </a:lnTo>
                  <a:lnTo>
                    <a:pt x="4484" y="406"/>
                  </a:lnTo>
                  <a:lnTo>
                    <a:pt x="4171" y="531"/>
                  </a:lnTo>
                  <a:lnTo>
                    <a:pt x="3874" y="672"/>
                  </a:lnTo>
                  <a:lnTo>
                    <a:pt x="3578" y="813"/>
                  </a:lnTo>
                  <a:lnTo>
                    <a:pt x="3296" y="984"/>
                  </a:lnTo>
                  <a:lnTo>
                    <a:pt x="3015" y="1156"/>
                  </a:lnTo>
                  <a:lnTo>
                    <a:pt x="2750" y="1359"/>
                  </a:lnTo>
                  <a:lnTo>
                    <a:pt x="2484" y="1562"/>
                  </a:lnTo>
                  <a:lnTo>
                    <a:pt x="2234" y="1765"/>
                  </a:lnTo>
                  <a:lnTo>
                    <a:pt x="2000" y="2000"/>
                  </a:lnTo>
                  <a:lnTo>
                    <a:pt x="1781" y="2234"/>
                  </a:lnTo>
                  <a:lnTo>
                    <a:pt x="1562" y="2484"/>
                  </a:lnTo>
                  <a:lnTo>
                    <a:pt x="1359" y="2750"/>
                  </a:lnTo>
                  <a:lnTo>
                    <a:pt x="1172" y="3015"/>
                  </a:lnTo>
                  <a:lnTo>
                    <a:pt x="984" y="3281"/>
                  </a:lnTo>
                  <a:lnTo>
                    <a:pt x="828" y="3578"/>
                  </a:lnTo>
                  <a:lnTo>
                    <a:pt x="672" y="3874"/>
                  </a:lnTo>
                  <a:lnTo>
                    <a:pt x="531" y="4171"/>
                  </a:lnTo>
                  <a:lnTo>
                    <a:pt x="406" y="4484"/>
                  </a:lnTo>
                  <a:lnTo>
                    <a:pt x="313" y="4796"/>
                  </a:lnTo>
                  <a:lnTo>
                    <a:pt x="219" y="5124"/>
                  </a:lnTo>
                  <a:lnTo>
                    <a:pt x="141" y="5452"/>
                  </a:lnTo>
                  <a:lnTo>
                    <a:pt x="78" y="5796"/>
                  </a:lnTo>
                  <a:lnTo>
                    <a:pt x="31" y="6140"/>
                  </a:lnTo>
                  <a:lnTo>
                    <a:pt x="0" y="6483"/>
                  </a:lnTo>
                  <a:lnTo>
                    <a:pt x="0" y="6843"/>
                  </a:lnTo>
                  <a:lnTo>
                    <a:pt x="0" y="11982"/>
                  </a:lnTo>
                  <a:lnTo>
                    <a:pt x="297" y="11842"/>
                  </a:lnTo>
                  <a:lnTo>
                    <a:pt x="641" y="11670"/>
                  </a:lnTo>
                  <a:lnTo>
                    <a:pt x="1094" y="11420"/>
                  </a:lnTo>
                  <a:lnTo>
                    <a:pt x="1625" y="11123"/>
                  </a:lnTo>
                  <a:lnTo>
                    <a:pt x="2250" y="10748"/>
                  </a:lnTo>
                  <a:lnTo>
                    <a:pt x="2937" y="10326"/>
                  </a:lnTo>
                  <a:lnTo>
                    <a:pt x="3656" y="9826"/>
                  </a:lnTo>
                  <a:lnTo>
                    <a:pt x="4405" y="9280"/>
                  </a:lnTo>
                  <a:lnTo>
                    <a:pt x="4780" y="8998"/>
                  </a:lnTo>
                  <a:lnTo>
                    <a:pt x="5171" y="8686"/>
                  </a:lnTo>
                  <a:lnTo>
                    <a:pt x="5546" y="8373"/>
                  </a:lnTo>
                  <a:lnTo>
                    <a:pt x="5921" y="8030"/>
                  </a:lnTo>
                  <a:lnTo>
                    <a:pt x="6296" y="7686"/>
                  </a:lnTo>
                  <a:lnTo>
                    <a:pt x="6655" y="7327"/>
                  </a:lnTo>
                  <a:lnTo>
                    <a:pt x="7014" y="6952"/>
                  </a:lnTo>
                  <a:lnTo>
                    <a:pt x="7358" y="6577"/>
                  </a:lnTo>
                  <a:lnTo>
                    <a:pt x="7670" y="6186"/>
                  </a:lnTo>
                  <a:lnTo>
                    <a:pt x="7983" y="5780"/>
                  </a:lnTo>
                  <a:lnTo>
                    <a:pt x="8280" y="5358"/>
                  </a:lnTo>
                  <a:lnTo>
                    <a:pt x="8561" y="4937"/>
                  </a:lnTo>
                  <a:lnTo>
                    <a:pt x="8811" y="4499"/>
                  </a:lnTo>
                  <a:lnTo>
                    <a:pt x="9045" y="4046"/>
                  </a:lnTo>
                  <a:lnTo>
                    <a:pt x="9186" y="4374"/>
                  </a:lnTo>
                  <a:lnTo>
                    <a:pt x="9373" y="4749"/>
                  </a:lnTo>
                  <a:lnTo>
                    <a:pt x="9654" y="5234"/>
                  </a:lnTo>
                  <a:lnTo>
                    <a:pt x="9826" y="5515"/>
                  </a:lnTo>
                  <a:lnTo>
                    <a:pt x="10014" y="5812"/>
                  </a:lnTo>
                  <a:lnTo>
                    <a:pt x="10248" y="6124"/>
                  </a:lnTo>
                  <a:lnTo>
                    <a:pt x="10482" y="6468"/>
                  </a:lnTo>
                  <a:lnTo>
                    <a:pt x="10763" y="6811"/>
                  </a:lnTo>
                  <a:lnTo>
                    <a:pt x="11060" y="7155"/>
                  </a:lnTo>
                  <a:lnTo>
                    <a:pt x="11388" y="7514"/>
                  </a:lnTo>
                  <a:lnTo>
                    <a:pt x="11732" y="7874"/>
                  </a:lnTo>
                  <a:lnTo>
                    <a:pt x="12123" y="8249"/>
                  </a:lnTo>
                  <a:lnTo>
                    <a:pt x="12529" y="8608"/>
                  </a:lnTo>
                  <a:lnTo>
                    <a:pt x="12966" y="8967"/>
                  </a:lnTo>
                  <a:lnTo>
                    <a:pt x="13435" y="9311"/>
                  </a:lnTo>
                  <a:lnTo>
                    <a:pt x="13950" y="9654"/>
                  </a:lnTo>
                  <a:lnTo>
                    <a:pt x="14481" y="9983"/>
                  </a:lnTo>
                  <a:lnTo>
                    <a:pt x="15044" y="10295"/>
                  </a:lnTo>
                  <a:lnTo>
                    <a:pt x="15653" y="10592"/>
                  </a:lnTo>
                  <a:lnTo>
                    <a:pt x="16294" y="10873"/>
                  </a:lnTo>
                  <a:lnTo>
                    <a:pt x="16965" y="11123"/>
                  </a:lnTo>
                  <a:lnTo>
                    <a:pt x="17309" y="11232"/>
                  </a:lnTo>
                  <a:lnTo>
                    <a:pt x="17668" y="11342"/>
                  </a:lnTo>
                  <a:lnTo>
                    <a:pt x="18043" y="11451"/>
                  </a:lnTo>
                  <a:lnTo>
                    <a:pt x="18418" y="11545"/>
                  </a:lnTo>
                  <a:lnTo>
                    <a:pt x="18793" y="11623"/>
                  </a:lnTo>
                  <a:lnTo>
                    <a:pt x="19199" y="11701"/>
                  </a:lnTo>
                  <a:lnTo>
                    <a:pt x="19605" y="11779"/>
                  </a:lnTo>
                  <a:lnTo>
                    <a:pt x="20012" y="11842"/>
                  </a:lnTo>
                  <a:lnTo>
                    <a:pt x="20433" y="11888"/>
                  </a:lnTo>
                  <a:lnTo>
                    <a:pt x="20871" y="11935"/>
                  </a:lnTo>
                  <a:lnTo>
                    <a:pt x="21324" y="11966"/>
                  </a:lnTo>
                  <a:lnTo>
                    <a:pt x="21777" y="11982"/>
                  </a:lnTo>
                  <a:lnTo>
                    <a:pt x="21777" y="6843"/>
                  </a:lnTo>
                  <a:lnTo>
                    <a:pt x="21761" y="6483"/>
                  </a:lnTo>
                  <a:lnTo>
                    <a:pt x="21730" y="6140"/>
                  </a:lnTo>
                  <a:lnTo>
                    <a:pt x="21699" y="5796"/>
                  </a:lnTo>
                  <a:lnTo>
                    <a:pt x="21636" y="5452"/>
                  </a:lnTo>
                  <a:lnTo>
                    <a:pt x="21558" y="5124"/>
                  </a:lnTo>
                  <a:lnTo>
                    <a:pt x="21464" y="4796"/>
                  </a:lnTo>
                  <a:lnTo>
                    <a:pt x="21355" y="4484"/>
                  </a:lnTo>
                  <a:lnTo>
                    <a:pt x="21230" y="4171"/>
                  </a:lnTo>
                  <a:lnTo>
                    <a:pt x="21089" y="3874"/>
                  </a:lnTo>
                  <a:lnTo>
                    <a:pt x="20949" y="3578"/>
                  </a:lnTo>
                  <a:lnTo>
                    <a:pt x="20777" y="3281"/>
                  </a:lnTo>
                  <a:lnTo>
                    <a:pt x="20605" y="3015"/>
                  </a:lnTo>
                  <a:lnTo>
                    <a:pt x="20418" y="2750"/>
                  </a:lnTo>
                  <a:lnTo>
                    <a:pt x="20215" y="2484"/>
                  </a:lnTo>
                  <a:lnTo>
                    <a:pt x="19996" y="2234"/>
                  </a:lnTo>
                  <a:lnTo>
                    <a:pt x="19762" y="2000"/>
                  </a:lnTo>
                  <a:lnTo>
                    <a:pt x="19527" y="1765"/>
                  </a:lnTo>
                  <a:lnTo>
                    <a:pt x="19277" y="1562"/>
                  </a:lnTo>
                  <a:lnTo>
                    <a:pt x="19027" y="1359"/>
                  </a:lnTo>
                  <a:lnTo>
                    <a:pt x="18746" y="1156"/>
                  </a:lnTo>
                  <a:lnTo>
                    <a:pt x="18481" y="984"/>
                  </a:lnTo>
                  <a:lnTo>
                    <a:pt x="18184" y="813"/>
                  </a:lnTo>
                  <a:lnTo>
                    <a:pt x="17903" y="672"/>
                  </a:lnTo>
                  <a:lnTo>
                    <a:pt x="17590" y="531"/>
                  </a:lnTo>
                  <a:lnTo>
                    <a:pt x="17278" y="406"/>
                  </a:lnTo>
                  <a:lnTo>
                    <a:pt x="16965" y="297"/>
                  </a:lnTo>
                  <a:lnTo>
                    <a:pt x="16637" y="203"/>
                  </a:lnTo>
                  <a:lnTo>
                    <a:pt x="16309" y="125"/>
                  </a:lnTo>
                  <a:lnTo>
                    <a:pt x="15965" y="78"/>
                  </a:lnTo>
                  <a:lnTo>
                    <a:pt x="15622" y="31"/>
                  </a:lnTo>
                  <a:lnTo>
                    <a:pt x="15278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3980064" y="4264674"/>
              <a:ext cx="47011" cy="47011"/>
            </a:xfrm>
            <a:custGeom>
              <a:avLst/>
              <a:gdLst/>
              <a:ahLst/>
              <a:cxnLst/>
              <a:rect l="l" t="t" r="r" b="b"/>
              <a:pathLst>
                <a:path w="2547" h="2547" extrusionOk="0">
                  <a:moveTo>
                    <a:pt x="1266" y="0"/>
                  </a:moveTo>
                  <a:lnTo>
                    <a:pt x="1141" y="16"/>
                  </a:lnTo>
                  <a:lnTo>
                    <a:pt x="1016" y="31"/>
                  </a:lnTo>
                  <a:lnTo>
                    <a:pt x="891" y="63"/>
                  </a:lnTo>
                  <a:lnTo>
                    <a:pt x="782" y="110"/>
                  </a:lnTo>
                  <a:lnTo>
                    <a:pt x="672" y="156"/>
                  </a:lnTo>
                  <a:lnTo>
                    <a:pt x="563" y="219"/>
                  </a:lnTo>
                  <a:lnTo>
                    <a:pt x="469" y="297"/>
                  </a:lnTo>
                  <a:lnTo>
                    <a:pt x="375" y="375"/>
                  </a:lnTo>
                  <a:lnTo>
                    <a:pt x="297" y="469"/>
                  </a:lnTo>
                  <a:lnTo>
                    <a:pt x="219" y="563"/>
                  </a:lnTo>
                  <a:lnTo>
                    <a:pt x="157" y="672"/>
                  </a:lnTo>
                  <a:lnTo>
                    <a:pt x="110" y="781"/>
                  </a:lnTo>
                  <a:lnTo>
                    <a:pt x="63" y="891"/>
                  </a:lnTo>
                  <a:lnTo>
                    <a:pt x="32" y="1016"/>
                  </a:lnTo>
                  <a:lnTo>
                    <a:pt x="16" y="1141"/>
                  </a:lnTo>
                  <a:lnTo>
                    <a:pt x="1" y="1281"/>
                  </a:lnTo>
                  <a:lnTo>
                    <a:pt x="16" y="1406"/>
                  </a:lnTo>
                  <a:lnTo>
                    <a:pt x="32" y="1531"/>
                  </a:lnTo>
                  <a:lnTo>
                    <a:pt x="63" y="1656"/>
                  </a:lnTo>
                  <a:lnTo>
                    <a:pt x="110" y="1765"/>
                  </a:lnTo>
                  <a:lnTo>
                    <a:pt x="157" y="1875"/>
                  </a:lnTo>
                  <a:lnTo>
                    <a:pt x="219" y="1984"/>
                  </a:lnTo>
                  <a:lnTo>
                    <a:pt x="297" y="2078"/>
                  </a:lnTo>
                  <a:lnTo>
                    <a:pt x="375" y="2172"/>
                  </a:lnTo>
                  <a:lnTo>
                    <a:pt x="469" y="2250"/>
                  </a:lnTo>
                  <a:lnTo>
                    <a:pt x="563" y="2328"/>
                  </a:lnTo>
                  <a:lnTo>
                    <a:pt x="672" y="2390"/>
                  </a:lnTo>
                  <a:lnTo>
                    <a:pt x="782" y="2437"/>
                  </a:lnTo>
                  <a:lnTo>
                    <a:pt x="891" y="2484"/>
                  </a:lnTo>
                  <a:lnTo>
                    <a:pt x="1016" y="2515"/>
                  </a:lnTo>
                  <a:lnTo>
                    <a:pt x="1141" y="2531"/>
                  </a:lnTo>
                  <a:lnTo>
                    <a:pt x="1266" y="2547"/>
                  </a:lnTo>
                  <a:lnTo>
                    <a:pt x="1407" y="2531"/>
                  </a:lnTo>
                  <a:lnTo>
                    <a:pt x="1531" y="2515"/>
                  </a:lnTo>
                  <a:lnTo>
                    <a:pt x="1656" y="2484"/>
                  </a:lnTo>
                  <a:lnTo>
                    <a:pt x="1766" y="2437"/>
                  </a:lnTo>
                  <a:lnTo>
                    <a:pt x="1875" y="2390"/>
                  </a:lnTo>
                  <a:lnTo>
                    <a:pt x="1985" y="2328"/>
                  </a:lnTo>
                  <a:lnTo>
                    <a:pt x="2078" y="2250"/>
                  </a:lnTo>
                  <a:lnTo>
                    <a:pt x="2172" y="2172"/>
                  </a:lnTo>
                  <a:lnTo>
                    <a:pt x="2250" y="2078"/>
                  </a:lnTo>
                  <a:lnTo>
                    <a:pt x="2328" y="1984"/>
                  </a:lnTo>
                  <a:lnTo>
                    <a:pt x="2391" y="1875"/>
                  </a:lnTo>
                  <a:lnTo>
                    <a:pt x="2438" y="1765"/>
                  </a:lnTo>
                  <a:lnTo>
                    <a:pt x="2484" y="1656"/>
                  </a:lnTo>
                  <a:lnTo>
                    <a:pt x="2516" y="1531"/>
                  </a:lnTo>
                  <a:lnTo>
                    <a:pt x="2531" y="1406"/>
                  </a:lnTo>
                  <a:lnTo>
                    <a:pt x="2547" y="1281"/>
                  </a:lnTo>
                  <a:lnTo>
                    <a:pt x="2531" y="1141"/>
                  </a:lnTo>
                  <a:lnTo>
                    <a:pt x="2516" y="1016"/>
                  </a:lnTo>
                  <a:lnTo>
                    <a:pt x="2484" y="891"/>
                  </a:lnTo>
                  <a:lnTo>
                    <a:pt x="2438" y="781"/>
                  </a:lnTo>
                  <a:lnTo>
                    <a:pt x="2391" y="672"/>
                  </a:lnTo>
                  <a:lnTo>
                    <a:pt x="2328" y="563"/>
                  </a:lnTo>
                  <a:lnTo>
                    <a:pt x="2250" y="469"/>
                  </a:lnTo>
                  <a:lnTo>
                    <a:pt x="2172" y="375"/>
                  </a:lnTo>
                  <a:lnTo>
                    <a:pt x="2078" y="297"/>
                  </a:lnTo>
                  <a:lnTo>
                    <a:pt x="1985" y="219"/>
                  </a:lnTo>
                  <a:lnTo>
                    <a:pt x="1875" y="156"/>
                  </a:lnTo>
                  <a:lnTo>
                    <a:pt x="1766" y="110"/>
                  </a:lnTo>
                  <a:lnTo>
                    <a:pt x="1656" y="63"/>
                  </a:lnTo>
                  <a:lnTo>
                    <a:pt x="1531" y="31"/>
                  </a:lnTo>
                  <a:lnTo>
                    <a:pt x="1407" y="16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3811104" y="4264674"/>
              <a:ext cx="46716" cy="47011"/>
            </a:xfrm>
            <a:custGeom>
              <a:avLst/>
              <a:gdLst/>
              <a:ahLst/>
              <a:cxnLst/>
              <a:rect l="l" t="t" r="r" b="b"/>
              <a:pathLst>
                <a:path w="2531" h="2547" extrusionOk="0">
                  <a:moveTo>
                    <a:pt x="1266" y="0"/>
                  </a:moveTo>
                  <a:lnTo>
                    <a:pt x="1141" y="16"/>
                  </a:lnTo>
                  <a:lnTo>
                    <a:pt x="1016" y="31"/>
                  </a:lnTo>
                  <a:lnTo>
                    <a:pt x="891" y="63"/>
                  </a:lnTo>
                  <a:lnTo>
                    <a:pt x="781" y="110"/>
                  </a:lnTo>
                  <a:lnTo>
                    <a:pt x="672" y="156"/>
                  </a:lnTo>
                  <a:lnTo>
                    <a:pt x="563" y="219"/>
                  </a:lnTo>
                  <a:lnTo>
                    <a:pt x="469" y="297"/>
                  </a:lnTo>
                  <a:lnTo>
                    <a:pt x="375" y="375"/>
                  </a:lnTo>
                  <a:lnTo>
                    <a:pt x="297" y="469"/>
                  </a:lnTo>
                  <a:lnTo>
                    <a:pt x="219" y="563"/>
                  </a:lnTo>
                  <a:lnTo>
                    <a:pt x="156" y="672"/>
                  </a:lnTo>
                  <a:lnTo>
                    <a:pt x="94" y="781"/>
                  </a:lnTo>
                  <a:lnTo>
                    <a:pt x="63" y="891"/>
                  </a:lnTo>
                  <a:lnTo>
                    <a:pt x="32" y="1016"/>
                  </a:lnTo>
                  <a:lnTo>
                    <a:pt x="16" y="1141"/>
                  </a:lnTo>
                  <a:lnTo>
                    <a:pt x="0" y="1281"/>
                  </a:lnTo>
                  <a:lnTo>
                    <a:pt x="16" y="1406"/>
                  </a:lnTo>
                  <a:lnTo>
                    <a:pt x="32" y="1531"/>
                  </a:lnTo>
                  <a:lnTo>
                    <a:pt x="63" y="1656"/>
                  </a:lnTo>
                  <a:lnTo>
                    <a:pt x="94" y="1765"/>
                  </a:lnTo>
                  <a:lnTo>
                    <a:pt x="156" y="1875"/>
                  </a:lnTo>
                  <a:lnTo>
                    <a:pt x="219" y="1984"/>
                  </a:lnTo>
                  <a:lnTo>
                    <a:pt x="297" y="2078"/>
                  </a:lnTo>
                  <a:lnTo>
                    <a:pt x="375" y="2172"/>
                  </a:lnTo>
                  <a:lnTo>
                    <a:pt x="469" y="2250"/>
                  </a:lnTo>
                  <a:lnTo>
                    <a:pt x="563" y="2328"/>
                  </a:lnTo>
                  <a:lnTo>
                    <a:pt x="672" y="2390"/>
                  </a:lnTo>
                  <a:lnTo>
                    <a:pt x="781" y="2437"/>
                  </a:lnTo>
                  <a:lnTo>
                    <a:pt x="891" y="2484"/>
                  </a:lnTo>
                  <a:lnTo>
                    <a:pt x="1016" y="2515"/>
                  </a:lnTo>
                  <a:lnTo>
                    <a:pt x="1141" y="2531"/>
                  </a:lnTo>
                  <a:lnTo>
                    <a:pt x="1266" y="2547"/>
                  </a:lnTo>
                  <a:lnTo>
                    <a:pt x="1406" y="2531"/>
                  </a:lnTo>
                  <a:lnTo>
                    <a:pt x="1531" y="2515"/>
                  </a:lnTo>
                  <a:lnTo>
                    <a:pt x="1641" y="2484"/>
                  </a:lnTo>
                  <a:lnTo>
                    <a:pt x="1766" y="2437"/>
                  </a:lnTo>
                  <a:lnTo>
                    <a:pt x="1875" y="2390"/>
                  </a:lnTo>
                  <a:lnTo>
                    <a:pt x="1984" y="2328"/>
                  </a:lnTo>
                  <a:lnTo>
                    <a:pt x="2078" y="2250"/>
                  </a:lnTo>
                  <a:lnTo>
                    <a:pt x="2172" y="2172"/>
                  </a:lnTo>
                  <a:lnTo>
                    <a:pt x="2250" y="2078"/>
                  </a:lnTo>
                  <a:lnTo>
                    <a:pt x="2328" y="1984"/>
                  </a:lnTo>
                  <a:lnTo>
                    <a:pt x="2390" y="1875"/>
                  </a:lnTo>
                  <a:lnTo>
                    <a:pt x="2437" y="1765"/>
                  </a:lnTo>
                  <a:lnTo>
                    <a:pt x="2484" y="1656"/>
                  </a:lnTo>
                  <a:lnTo>
                    <a:pt x="2515" y="1531"/>
                  </a:lnTo>
                  <a:lnTo>
                    <a:pt x="2531" y="1406"/>
                  </a:lnTo>
                  <a:lnTo>
                    <a:pt x="2531" y="1281"/>
                  </a:lnTo>
                  <a:lnTo>
                    <a:pt x="2531" y="1141"/>
                  </a:lnTo>
                  <a:lnTo>
                    <a:pt x="2515" y="1016"/>
                  </a:lnTo>
                  <a:lnTo>
                    <a:pt x="2484" y="891"/>
                  </a:lnTo>
                  <a:lnTo>
                    <a:pt x="2437" y="781"/>
                  </a:lnTo>
                  <a:lnTo>
                    <a:pt x="2390" y="672"/>
                  </a:lnTo>
                  <a:lnTo>
                    <a:pt x="2328" y="563"/>
                  </a:lnTo>
                  <a:lnTo>
                    <a:pt x="2250" y="469"/>
                  </a:lnTo>
                  <a:lnTo>
                    <a:pt x="2172" y="375"/>
                  </a:lnTo>
                  <a:lnTo>
                    <a:pt x="2078" y="297"/>
                  </a:lnTo>
                  <a:lnTo>
                    <a:pt x="1984" y="219"/>
                  </a:lnTo>
                  <a:lnTo>
                    <a:pt x="1875" y="156"/>
                  </a:lnTo>
                  <a:lnTo>
                    <a:pt x="1766" y="110"/>
                  </a:lnTo>
                  <a:lnTo>
                    <a:pt x="1641" y="63"/>
                  </a:lnTo>
                  <a:lnTo>
                    <a:pt x="1531" y="31"/>
                  </a:lnTo>
                  <a:lnTo>
                    <a:pt x="1406" y="16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3734118" y="4312239"/>
              <a:ext cx="362173" cy="152847"/>
            </a:xfrm>
            <a:custGeom>
              <a:avLst/>
              <a:gdLst/>
              <a:ahLst/>
              <a:cxnLst/>
              <a:rect l="l" t="t" r="r" b="b"/>
              <a:pathLst>
                <a:path w="19622" h="8281" extrusionOk="0">
                  <a:moveTo>
                    <a:pt x="9530" y="1"/>
                  </a:moveTo>
                  <a:lnTo>
                    <a:pt x="9311" y="48"/>
                  </a:lnTo>
                  <a:lnTo>
                    <a:pt x="9201" y="79"/>
                  </a:lnTo>
                  <a:lnTo>
                    <a:pt x="9092" y="126"/>
                  </a:lnTo>
                  <a:lnTo>
                    <a:pt x="8983" y="188"/>
                  </a:lnTo>
                  <a:lnTo>
                    <a:pt x="8873" y="251"/>
                  </a:lnTo>
                  <a:lnTo>
                    <a:pt x="8420" y="532"/>
                  </a:lnTo>
                  <a:lnTo>
                    <a:pt x="7967" y="782"/>
                  </a:lnTo>
                  <a:lnTo>
                    <a:pt x="7530" y="1016"/>
                  </a:lnTo>
                  <a:lnTo>
                    <a:pt x="7093" y="1219"/>
                  </a:lnTo>
                  <a:lnTo>
                    <a:pt x="6671" y="1391"/>
                  </a:lnTo>
                  <a:lnTo>
                    <a:pt x="6249" y="1547"/>
                  </a:lnTo>
                  <a:lnTo>
                    <a:pt x="5843" y="1672"/>
                  </a:lnTo>
                  <a:lnTo>
                    <a:pt x="5437" y="1782"/>
                  </a:lnTo>
                  <a:lnTo>
                    <a:pt x="5046" y="1875"/>
                  </a:lnTo>
                  <a:lnTo>
                    <a:pt x="4671" y="1953"/>
                  </a:lnTo>
                  <a:lnTo>
                    <a:pt x="4296" y="2000"/>
                  </a:lnTo>
                  <a:lnTo>
                    <a:pt x="3937" y="2032"/>
                  </a:lnTo>
                  <a:lnTo>
                    <a:pt x="3593" y="2063"/>
                  </a:lnTo>
                  <a:lnTo>
                    <a:pt x="2937" y="2063"/>
                  </a:lnTo>
                  <a:lnTo>
                    <a:pt x="2625" y="2047"/>
                  </a:lnTo>
                  <a:lnTo>
                    <a:pt x="2328" y="2032"/>
                  </a:lnTo>
                  <a:lnTo>
                    <a:pt x="2047" y="2000"/>
                  </a:lnTo>
                  <a:lnTo>
                    <a:pt x="1531" y="1922"/>
                  </a:lnTo>
                  <a:lnTo>
                    <a:pt x="1078" y="1813"/>
                  </a:lnTo>
                  <a:lnTo>
                    <a:pt x="703" y="1719"/>
                  </a:lnTo>
                  <a:lnTo>
                    <a:pt x="406" y="1610"/>
                  </a:lnTo>
                  <a:lnTo>
                    <a:pt x="188" y="1532"/>
                  </a:lnTo>
                  <a:lnTo>
                    <a:pt x="0" y="1454"/>
                  </a:lnTo>
                  <a:lnTo>
                    <a:pt x="0" y="1532"/>
                  </a:lnTo>
                  <a:lnTo>
                    <a:pt x="16" y="1750"/>
                  </a:lnTo>
                  <a:lnTo>
                    <a:pt x="63" y="2078"/>
                  </a:lnTo>
                  <a:lnTo>
                    <a:pt x="141" y="2516"/>
                  </a:lnTo>
                  <a:lnTo>
                    <a:pt x="203" y="2766"/>
                  </a:lnTo>
                  <a:lnTo>
                    <a:pt x="281" y="3031"/>
                  </a:lnTo>
                  <a:lnTo>
                    <a:pt x="375" y="3313"/>
                  </a:lnTo>
                  <a:lnTo>
                    <a:pt x="485" y="3609"/>
                  </a:lnTo>
                  <a:lnTo>
                    <a:pt x="625" y="3922"/>
                  </a:lnTo>
                  <a:lnTo>
                    <a:pt x="781" y="4219"/>
                  </a:lnTo>
                  <a:lnTo>
                    <a:pt x="969" y="4547"/>
                  </a:lnTo>
                  <a:lnTo>
                    <a:pt x="1172" y="4859"/>
                  </a:lnTo>
                  <a:lnTo>
                    <a:pt x="1422" y="5187"/>
                  </a:lnTo>
                  <a:lnTo>
                    <a:pt x="1687" y="5500"/>
                  </a:lnTo>
                  <a:lnTo>
                    <a:pt x="2000" y="5812"/>
                  </a:lnTo>
                  <a:lnTo>
                    <a:pt x="2328" y="6109"/>
                  </a:lnTo>
                  <a:lnTo>
                    <a:pt x="2703" y="6406"/>
                  </a:lnTo>
                  <a:lnTo>
                    <a:pt x="3125" y="6687"/>
                  </a:lnTo>
                  <a:lnTo>
                    <a:pt x="3578" y="6952"/>
                  </a:lnTo>
                  <a:lnTo>
                    <a:pt x="4078" y="7202"/>
                  </a:lnTo>
                  <a:lnTo>
                    <a:pt x="4343" y="7327"/>
                  </a:lnTo>
                  <a:lnTo>
                    <a:pt x="4609" y="7437"/>
                  </a:lnTo>
                  <a:lnTo>
                    <a:pt x="4905" y="7546"/>
                  </a:lnTo>
                  <a:lnTo>
                    <a:pt x="5202" y="7640"/>
                  </a:lnTo>
                  <a:lnTo>
                    <a:pt x="5515" y="7734"/>
                  </a:lnTo>
                  <a:lnTo>
                    <a:pt x="5827" y="7827"/>
                  </a:lnTo>
                  <a:lnTo>
                    <a:pt x="6171" y="7905"/>
                  </a:lnTo>
                  <a:lnTo>
                    <a:pt x="6515" y="7983"/>
                  </a:lnTo>
                  <a:lnTo>
                    <a:pt x="6874" y="8046"/>
                  </a:lnTo>
                  <a:lnTo>
                    <a:pt x="7249" y="8108"/>
                  </a:lnTo>
                  <a:lnTo>
                    <a:pt x="7639" y="8155"/>
                  </a:lnTo>
                  <a:lnTo>
                    <a:pt x="8030" y="8202"/>
                  </a:lnTo>
                  <a:lnTo>
                    <a:pt x="8452" y="8233"/>
                  </a:lnTo>
                  <a:lnTo>
                    <a:pt x="8873" y="8249"/>
                  </a:lnTo>
                  <a:lnTo>
                    <a:pt x="9311" y="8265"/>
                  </a:lnTo>
                  <a:lnTo>
                    <a:pt x="9779" y="8280"/>
                  </a:lnTo>
                  <a:lnTo>
                    <a:pt x="10232" y="8265"/>
                  </a:lnTo>
                  <a:lnTo>
                    <a:pt x="10670" y="8249"/>
                  </a:lnTo>
                  <a:lnTo>
                    <a:pt x="11107" y="8233"/>
                  </a:lnTo>
                  <a:lnTo>
                    <a:pt x="11513" y="8202"/>
                  </a:lnTo>
                  <a:lnTo>
                    <a:pt x="11920" y="8155"/>
                  </a:lnTo>
                  <a:lnTo>
                    <a:pt x="12310" y="8108"/>
                  </a:lnTo>
                  <a:lnTo>
                    <a:pt x="12685" y="8046"/>
                  </a:lnTo>
                  <a:lnTo>
                    <a:pt x="13044" y="7968"/>
                  </a:lnTo>
                  <a:lnTo>
                    <a:pt x="13388" y="7890"/>
                  </a:lnTo>
                  <a:lnTo>
                    <a:pt x="13732" y="7812"/>
                  </a:lnTo>
                  <a:lnTo>
                    <a:pt x="14044" y="7718"/>
                  </a:lnTo>
                  <a:lnTo>
                    <a:pt x="14357" y="7624"/>
                  </a:lnTo>
                  <a:lnTo>
                    <a:pt x="14653" y="7530"/>
                  </a:lnTo>
                  <a:lnTo>
                    <a:pt x="14950" y="7421"/>
                  </a:lnTo>
                  <a:lnTo>
                    <a:pt x="15216" y="7296"/>
                  </a:lnTo>
                  <a:lnTo>
                    <a:pt x="15481" y="7171"/>
                  </a:lnTo>
                  <a:lnTo>
                    <a:pt x="15981" y="6921"/>
                  </a:lnTo>
                  <a:lnTo>
                    <a:pt x="16450" y="6640"/>
                  </a:lnTo>
                  <a:lnTo>
                    <a:pt x="16856" y="6359"/>
                  </a:lnTo>
                  <a:lnTo>
                    <a:pt x="17231" y="6062"/>
                  </a:lnTo>
                  <a:lnTo>
                    <a:pt x="17575" y="5750"/>
                  </a:lnTo>
                  <a:lnTo>
                    <a:pt x="17887" y="5421"/>
                  </a:lnTo>
                  <a:lnTo>
                    <a:pt x="18168" y="5093"/>
                  </a:lnTo>
                  <a:lnTo>
                    <a:pt x="18403" y="4765"/>
                  </a:lnTo>
                  <a:lnTo>
                    <a:pt x="18621" y="4437"/>
                  </a:lnTo>
                  <a:lnTo>
                    <a:pt x="18809" y="4109"/>
                  </a:lnTo>
                  <a:lnTo>
                    <a:pt x="18965" y="3797"/>
                  </a:lnTo>
                  <a:lnTo>
                    <a:pt x="19106" y="3484"/>
                  </a:lnTo>
                  <a:lnTo>
                    <a:pt x="19231" y="3172"/>
                  </a:lnTo>
                  <a:lnTo>
                    <a:pt x="19324" y="2891"/>
                  </a:lnTo>
                  <a:lnTo>
                    <a:pt x="19402" y="2610"/>
                  </a:lnTo>
                  <a:lnTo>
                    <a:pt x="19465" y="2360"/>
                  </a:lnTo>
                  <a:lnTo>
                    <a:pt x="19559" y="1907"/>
                  </a:lnTo>
                  <a:lnTo>
                    <a:pt x="19605" y="1563"/>
                  </a:lnTo>
                  <a:lnTo>
                    <a:pt x="19605" y="1344"/>
                  </a:lnTo>
                  <a:lnTo>
                    <a:pt x="19621" y="1266"/>
                  </a:lnTo>
                  <a:lnTo>
                    <a:pt x="19199" y="1532"/>
                  </a:lnTo>
                  <a:lnTo>
                    <a:pt x="18793" y="1766"/>
                  </a:lnTo>
                  <a:lnTo>
                    <a:pt x="18403" y="1953"/>
                  </a:lnTo>
                  <a:lnTo>
                    <a:pt x="18012" y="2125"/>
                  </a:lnTo>
                  <a:lnTo>
                    <a:pt x="17637" y="2266"/>
                  </a:lnTo>
                  <a:lnTo>
                    <a:pt x="17262" y="2375"/>
                  </a:lnTo>
                  <a:lnTo>
                    <a:pt x="16887" y="2469"/>
                  </a:lnTo>
                  <a:lnTo>
                    <a:pt x="16528" y="2531"/>
                  </a:lnTo>
                  <a:lnTo>
                    <a:pt x="16184" y="2563"/>
                  </a:lnTo>
                  <a:lnTo>
                    <a:pt x="15841" y="2578"/>
                  </a:lnTo>
                  <a:lnTo>
                    <a:pt x="15513" y="2578"/>
                  </a:lnTo>
                  <a:lnTo>
                    <a:pt x="15200" y="2547"/>
                  </a:lnTo>
                  <a:lnTo>
                    <a:pt x="14872" y="2516"/>
                  </a:lnTo>
                  <a:lnTo>
                    <a:pt x="14575" y="2453"/>
                  </a:lnTo>
                  <a:lnTo>
                    <a:pt x="14278" y="2375"/>
                  </a:lnTo>
                  <a:lnTo>
                    <a:pt x="13982" y="2297"/>
                  </a:lnTo>
                  <a:lnTo>
                    <a:pt x="13716" y="2188"/>
                  </a:lnTo>
                  <a:lnTo>
                    <a:pt x="13435" y="2078"/>
                  </a:lnTo>
                  <a:lnTo>
                    <a:pt x="13185" y="1969"/>
                  </a:lnTo>
                  <a:lnTo>
                    <a:pt x="12935" y="1844"/>
                  </a:lnTo>
                  <a:lnTo>
                    <a:pt x="12451" y="1579"/>
                  </a:lnTo>
                  <a:lnTo>
                    <a:pt x="12013" y="1297"/>
                  </a:lnTo>
                  <a:lnTo>
                    <a:pt x="11607" y="1032"/>
                  </a:lnTo>
                  <a:lnTo>
                    <a:pt x="11248" y="766"/>
                  </a:lnTo>
                  <a:lnTo>
                    <a:pt x="10639" y="313"/>
                  </a:lnTo>
                  <a:lnTo>
                    <a:pt x="10420" y="188"/>
                  </a:lnTo>
                  <a:lnTo>
                    <a:pt x="10201" y="94"/>
                  </a:lnTo>
                  <a:lnTo>
                    <a:pt x="9983" y="32"/>
                  </a:lnTo>
                  <a:lnTo>
                    <a:pt x="97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3897596" y="4000270"/>
              <a:ext cx="65192" cy="49891"/>
            </a:xfrm>
            <a:custGeom>
              <a:avLst/>
              <a:gdLst/>
              <a:ahLst/>
              <a:cxnLst/>
              <a:rect l="l" t="t" r="r" b="b"/>
              <a:pathLst>
                <a:path w="3532" h="2703" extrusionOk="0">
                  <a:moveTo>
                    <a:pt x="3531" y="0"/>
                  </a:moveTo>
                  <a:lnTo>
                    <a:pt x="3281" y="31"/>
                  </a:lnTo>
                  <a:lnTo>
                    <a:pt x="3031" y="78"/>
                  </a:lnTo>
                  <a:lnTo>
                    <a:pt x="2563" y="172"/>
                  </a:lnTo>
                  <a:lnTo>
                    <a:pt x="2157" y="297"/>
                  </a:lnTo>
                  <a:lnTo>
                    <a:pt x="1782" y="437"/>
                  </a:lnTo>
                  <a:lnTo>
                    <a:pt x="1454" y="594"/>
                  </a:lnTo>
                  <a:lnTo>
                    <a:pt x="1172" y="766"/>
                  </a:lnTo>
                  <a:lnTo>
                    <a:pt x="922" y="937"/>
                  </a:lnTo>
                  <a:lnTo>
                    <a:pt x="704" y="1109"/>
                  </a:lnTo>
                  <a:lnTo>
                    <a:pt x="516" y="1281"/>
                  </a:lnTo>
                  <a:lnTo>
                    <a:pt x="376" y="1453"/>
                  </a:lnTo>
                  <a:lnTo>
                    <a:pt x="251" y="1593"/>
                  </a:lnTo>
                  <a:lnTo>
                    <a:pt x="157" y="1734"/>
                  </a:lnTo>
                  <a:lnTo>
                    <a:pt x="48" y="1937"/>
                  </a:lnTo>
                  <a:lnTo>
                    <a:pt x="1" y="2015"/>
                  </a:lnTo>
                  <a:lnTo>
                    <a:pt x="2282" y="270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3857802" y="4012655"/>
              <a:ext cx="49337" cy="37506"/>
            </a:xfrm>
            <a:custGeom>
              <a:avLst/>
              <a:gdLst/>
              <a:ahLst/>
              <a:cxnLst/>
              <a:rect l="l" t="t" r="r" b="b"/>
              <a:pathLst>
                <a:path w="2673" h="2032" extrusionOk="0">
                  <a:moveTo>
                    <a:pt x="1" y="1"/>
                  </a:moveTo>
                  <a:lnTo>
                    <a:pt x="954" y="2032"/>
                  </a:lnTo>
                  <a:lnTo>
                    <a:pt x="2672" y="1500"/>
                  </a:lnTo>
                  <a:lnTo>
                    <a:pt x="2657" y="1454"/>
                  </a:lnTo>
                  <a:lnTo>
                    <a:pt x="2563" y="1297"/>
                  </a:lnTo>
                  <a:lnTo>
                    <a:pt x="2485" y="1204"/>
                  </a:lnTo>
                  <a:lnTo>
                    <a:pt x="2407" y="1079"/>
                  </a:lnTo>
                  <a:lnTo>
                    <a:pt x="2282" y="954"/>
                  </a:lnTo>
                  <a:lnTo>
                    <a:pt x="2141" y="829"/>
                  </a:lnTo>
                  <a:lnTo>
                    <a:pt x="1985" y="704"/>
                  </a:lnTo>
                  <a:lnTo>
                    <a:pt x="1797" y="563"/>
                  </a:lnTo>
                  <a:lnTo>
                    <a:pt x="1579" y="438"/>
                  </a:lnTo>
                  <a:lnTo>
                    <a:pt x="1329" y="313"/>
                  </a:lnTo>
                  <a:lnTo>
                    <a:pt x="1048" y="219"/>
                  </a:lnTo>
                  <a:lnTo>
                    <a:pt x="735" y="126"/>
                  </a:lnTo>
                  <a:lnTo>
                    <a:pt x="392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" name="Google Shape;1501;p32"/>
          <p:cNvGrpSpPr/>
          <p:nvPr/>
        </p:nvGrpSpPr>
        <p:grpSpPr>
          <a:xfrm>
            <a:off x="5400668" y="1141684"/>
            <a:ext cx="784278" cy="818018"/>
            <a:chOff x="3526231" y="1141684"/>
            <a:chExt cx="784278" cy="818018"/>
          </a:xfrm>
        </p:grpSpPr>
        <p:sp>
          <p:nvSpPr>
            <p:cNvPr id="1502" name="Google Shape;1502;p32"/>
            <p:cNvSpPr/>
            <p:nvPr/>
          </p:nvSpPr>
          <p:spPr>
            <a:xfrm>
              <a:off x="3526231" y="1141684"/>
              <a:ext cx="784278" cy="784296"/>
            </a:xfrm>
            <a:custGeom>
              <a:avLst/>
              <a:gdLst/>
              <a:ahLst/>
              <a:cxnLst/>
              <a:rect l="l" t="t" r="r" b="b"/>
              <a:pathLst>
                <a:path w="42491" h="42492" extrusionOk="0">
                  <a:moveTo>
                    <a:pt x="21246" y="0"/>
                  </a:moveTo>
                  <a:lnTo>
                    <a:pt x="20699" y="16"/>
                  </a:lnTo>
                  <a:lnTo>
                    <a:pt x="20152" y="31"/>
                  </a:lnTo>
                  <a:lnTo>
                    <a:pt x="19621" y="63"/>
                  </a:lnTo>
                  <a:lnTo>
                    <a:pt x="19074" y="109"/>
                  </a:lnTo>
                  <a:lnTo>
                    <a:pt x="18543" y="172"/>
                  </a:lnTo>
                  <a:lnTo>
                    <a:pt x="18012" y="250"/>
                  </a:lnTo>
                  <a:lnTo>
                    <a:pt x="17496" y="328"/>
                  </a:lnTo>
                  <a:lnTo>
                    <a:pt x="16965" y="438"/>
                  </a:lnTo>
                  <a:lnTo>
                    <a:pt x="16450" y="547"/>
                  </a:lnTo>
                  <a:lnTo>
                    <a:pt x="15934" y="672"/>
                  </a:lnTo>
                  <a:lnTo>
                    <a:pt x="15434" y="812"/>
                  </a:lnTo>
                  <a:lnTo>
                    <a:pt x="14934" y="953"/>
                  </a:lnTo>
                  <a:lnTo>
                    <a:pt x="14434" y="1125"/>
                  </a:lnTo>
                  <a:lnTo>
                    <a:pt x="13950" y="1297"/>
                  </a:lnTo>
                  <a:lnTo>
                    <a:pt x="13466" y="1469"/>
                  </a:lnTo>
                  <a:lnTo>
                    <a:pt x="12982" y="1672"/>
                  </a:lnTo>
                  <a:lnTo>
                    <a:pt x="12513" y="1875"/>
                  </a:lnTo>
                  <a:lnTo>
                    <a:pt x="12044" y="2093"/>
                  </a:lnTo>
                  <a:lnTo>
                    <a:pt x="11576" y="2328"/>
                  </a:lnTo>
                  <a:lnTo>
                    <a:pt x="11123" y="2562"/>
                  </a:lnTo>
                  <a:lnTo>
                    <a:pt x="10670" y="2812"/>
                  </a:lnTo>
                  <a:lnTo>
                    <a:pt x="10232" y="3078"/>
                  </a:lnTo>
                  <a:lnTo>
                    <a:pt x="9795" y="3343"/>
                  </a:lnTo>
                  <a:lnTo>
                    <a:pt x="9373" y="3624"/>
                  </a:lnTo>
                  <a:lnTo>
                    <a:pt x="8951" y="3921"/>
                  </a:lnTo>
                  <a:lnTo>
                    <a:pt x="8545" y="4218"/>
                  </a:lnTo>
                  <a:lnTo>
                    <a:pt x="8139" y="4530"/>
                  </a:lnTo>
                  <a:lnTo>
                    <a:pt x="7733" y="4858"/>
                  </a:lnTo>
                  <a:lnTo>
                    <a:pt x="7342" y="5187"/>
                  </a:lnTo>
                  <a:lnTo>
                    <a:pt x="6967" y="5515"/>
                  </a:lnTo>
                  <a:lnTo>
                    <a:pt x="6592" y="5874"/>
                  </a:lnTo>
                  <a:lnTo>
                    <a:pt x="6233" y="6218"/>
                  </a:lnTo>
                  <a:lnTo>
                    <a:pt x="5874" y="6592"/>
                  </a:lnTo>
                  <a:lnTo>
                    <a:pt x="5530" y="6967"/>
                  </a:lnTo>
                  <a:lnTo>
                    <a:pt x="5186" y="7342"/>
                  </a:lnTo>
                  <a:lnTo>
                    <a:pt x="4858" y="7733"/>
                  </a:lnTo>
                  <a:lnTo>
                    <a:pt x="4530" y="8123"/>
                  </a:lnTo>
                  <a:lnTo>
                    <a:pt x="4234" y="8530"/>
                  </a:lnTo>
                  <a:lnTo>
                    <a:pt x="3921" y="8951"/>
                  </a:lnTo>
                  <a:lnTo>
                    <a:pt x="3640" y="9373"/>
                  </a:lnTo>
                  <a:lnTo>
                    <a:pt x="3359" y="9795"/>
                  </a:lnTo>
                  <a:lnTo>
                    <a:pt x="3078" y="10232"/>
                  </a:lnTo>
                  <a:lnTo>
                    <a:pt x="2828" y="10670"/>
                  </a:lnTo>
                  <a:lnTo>
                    <a:pt x="2578" y="11123"/>
                  </a:lnTo>
                  <a:lnTo>
                    <a:pt x="2328" y="11576"/>
                  </a:lnTo>
                  <a:lnTo>
                    <a:pt x="2109" y="12029"/>
                  </a:lnTo>
                  <a:lnTo>
                    <a:pt x="1890" y="12498"/>
                  </a:lnTo>
                  <a:lnTo>
                    <a:pt x="1672" y="12982"/>
                  </a:lnTo>
                  <a:lnTo>
                    <a:pt x="1484" y="13450"/>
                  </a:lnTo>
                  <a:lnTo>
                    <a:pt x="1297" y="13935"/>
                  </a:lnTo>
                  <a:lnTo>
                    <a:pt x="1125" y="14435"/>
                  </a:lnTo>
                  <a:lnTo>
                    <a:pt x="969" y="14934"/>
                  </a:lnTo>
                  <a:lnTo>
                    <a:pt x="812" y="15434"/>
                  </a:lnTo>
                  <a:lnTo>
                    <a:pt x="672" y="15934"/>
                  </a:lnTo>
                  <a:lnTo>
                    <a:pt x="547" y="16450"/>
                  </a:lnTo>
                  <a:lnTo>
                    <a:pt x="437" y="16965"/>
                  </a:lnTo>
                  <a:lnTo>
                    <a:pt x="344" y="17481"/>
                  </a:lnTo>
                  <a:lnTo>
                    <a:pt x="250" y="18012"/>
                  </a:lnTo>
                  <a:lnTo>
                    <a:pt x="172" y="18543"/>
                  </a:lnTo>
                  <a:lnTo>
                    <a:pt x="109" y="19074"/>
                  </a:lnTo>
                  <a:lnTo>
                    <a:pt x="63" y="19605"/>
                  </a:lnTo>
                  <a:lnTo>
                    <a:pt x="31" y="20152"/>
                  </a:lnTo>
                  <a:lnTo>
                    <a:pt x="16" y="20699"/>
                  </a:lnTo>
                  <a:lnTo>
                    <a:pt x="0" y="21246"/>
                  </a:lnTo>
                  <a:lnTo>
                    <a:pt x="16" y="21792"/>
                  </a:lnTo>
                  <a:lnTo>
                    <a:pt x="31" y="22339"/>
                  </a:lnTo>
                  <a:lnTo>
                    <a:pt x="63" y="22886"/>
                  </a:lnTo>
                  <a:lnTo>
                    <a:pt x="109" y="23417"/>
                  </a:lnTo>
                  <a:lnTo>
                    <a:pt x="172" y="23948"/>
                  </a:lnTo>
                  <a:lnTo>
                    <a:pt x="250" y="24479"/>
                  </a:lnTo>
                  <a:lnTo>
                    <a:pt x="344" y="25011"/>
                  </a:lnTo>
                  <a:lnTo>
                    <a:pt x="437" y="25526"/>
                  </a:lnTo>
                  <a:lnTo>
                    <a:pt x="547" y="26042"/>
                  </a:lnTo>
                  <a:lnTo>
                    <a:pt x="672" y="26557"/>
                  </a:lnTo>
                  <a:lnTo>
                    <a:pt x="812" y="27057"/>
                  </a:lnTo>
                  <a:lnTo>
                    <a:pt x="969" y="27557"/>
                  </a:lnTo>
                  <a:lnTo>
                    <a:pt x="1125" y="28057"/>
                  </a:lnTo>
                  <a:lnTo>
                    <a:pt x="1297" y="28541"/>
                  </a:lnTo>
                  <a:lnTo>
                    <a:pt x="1484" y="29041"/>
                  </a:lnTo>
                  <a:lnTo>
                    <a:pt x="1672" y="29510"/>
                  </a:lnTo>
                  <a:lnTo>
                    <a:pt x="1890" y="29994"/>
                  </a:lnTo>
                  <a:lnTo>
                    <a:pt x="2109" y="30447"/>
                  </a:lnTo>
                  <a:lnTo>
                    <a:pt x="2328" y="30916"/>
                  </a:lnTo>
                  <a:lnTo>
                    <a:pt x="2578" y="31369"/>
                  </a:lnTo>
                  <a:lnTo>
                    <a:pt x="2828" y="31822"/>
                  </a:lnTo>
                  <a:lnTo>
                    <a:pt x="3078" y="32259"/>
                  </a:lnTo>
                  <a:lnTo>
                    <a:pt x="3359" y="32696"/>
                  </a:lnTo>
                  <a:lnTo>
                    <a:pt x="3640" y="33118"/>
                  </a:lnTo>
                  <a:lnTo>
                    <a:pt x="3921" y="33540"/>
                  </a:lnTo>
                  <a:lnTo>
                    <a:pt x="4234" y="33946"/>
                  </a:lnTo>
                  <a:lnTo>
                    <a:pt x="4530" y="34352"/>
                  </a:lnTo>
                  <a:lnTo>
                    <a:pt x="4858" y="34758"/>
                  </a:lnTo>
                  <a:lnTo>
                    <a:pt x="5186" y="35149"/>
                  </a:lnTo>
                  <a:lnTo>
                    <a:pt x="5530" y="35524"/>
                  </a:lnTo>
                  <a:lnTo>
                    <a:pt x="5874" y="35899"/>
                  </a:lnTo>
                  <a:lnTo>
                    <a:pt x="6233" y="36258"/>
                  </a:lnTo>
                  <a:lnTo>
                    <a:pt x="6592" y="36617"/>
                  </a:lnTo>
                  <a:lnTo>
                    <a:pt x="6967" y="36961"/>
                  </a:lnTo>
                  <a:lnTo>
                    <a:pt x="7342" y="37305"/>
                  </a:lnTo>
                  <a:lnTo>
                    <a:pt x="7733" y="37633"/>
                  </a:lnTo>
                  <a:lnTo>
                    <a:pt x="8139" y="37961"/>
                  </a:lnTo>
                  <a:lnTo>
                    <a:pt x="8545" y="38273"/>
                  </a:lnTo>
                  <a:lnTo>
                    <a:pt x="8951" y="38570"/>
                  </a:lnTo>
                  <a:lnTo>
                    <a:pt x="9373" y="38851"/>
                  </a:lnTo>
                  <a:lnTo>
                    <a:pt x="9795" y="39133"/>
                  </a:lnTo>
                  <a:lnTo>
                    <a:pt x="10232" y="39414"/>
                  </a:lnTo>
                  <a:lnTo>
                    <a:pt x="10670" y="39679"/>
                  </a:lnTo>
                  <a:lnTo>
                    <a:pt x="11123" y="39929"/>
                  </a:lnTo>
                  <a:lnTo>
                    <a:pt x="11576" y="40164"/>
                  </a:lnTo>
                  <a:lnTo>
                    <a:pt x="12044" y="40398"/>
                  </a:lnTo>
                  <a:lnTo>
                    <a:pt x="12513" y="40617"/>
                  </a:lnTo>
                  <a:lnTo>
                    <a:pt x="12982" y="40820"/>
                  </a:lnTo>
                  <a:lnTo>
                    <a:pt x="13466" y="41007"/>
                  </a:lnTo>
                  <a:lnTo>
                    <a:pt x="13950" y="41195"/>
                  </a:lnTo>
                  <a:lnTo>
                    <a:pt x="14434" y="41366"/>
                  </a:lnTo>
                  <a:lnTo>
                    <a:pt x="14934" y="41538"/>
                  </a:lnTo>
                  <a:lnTo>
                    <a:pt x="15434" y="41679"/>
                  </a:lnTo>
                  <a:lnTo>
                    <a:pt x="15934" y="41820"/>
                  </a:lnTo>
                  <a:lnTo>
                    <a:pt x="16450" y="41944"/>
                  </a:lnTo>
                  <a:lnTo>
                    <a:pt x="16965" y="42054"/>
                  </a:lnTo>
                  <a:lnTo>
                    <a:pt x="17496" y="42148"/>
                  </a:lnTo>
                  <a:lnTo>
                    <a:pt x="18012" y="42241"/>
                  </a:lnTo>
                  <a:lnTo>
                    <a:pt x="18543" y="42319"/>
                  </a:lnTo>
                  <a:lnTo>
                    <a:pt x="19074" y="42382"/>
                  </a:lnTo>
                  <a:lnTo>
                    <a:pt x="19621" y="42429"/>
                  </a:lnTo>
                  <a:lnTo>
                    <a:pt x="20152" y="42460"/>
                  </a:lnTo>
                  <a:lnTo>
                    <a:pt x="20699" y="42476"/>
                  </a:lnTo>
                  <a:lnTo>
                    <a:pt x="21246" y="42491"/>
                  </a:lnTo>
                  <a:lnTo>
                    <a:pt x="21792" y="42476"/>
                  </a:lnTo>
                  <a:lnTo>
                    <a:pt x="22339" y="42460"/>
                  </a:lnTo>
                  <a:lnTo>
                    <a:pt x="22886" y="42429"/>
                  </a:lnTo>
                  <a:lnTo>
                    <a:pt x="23417" y="42382"/>
                  </a:lnTo>
                  <a:lnTo>
                    <a:pt x="23948" y="42319"/>
                  </a:lnTo>
                  <a:lnTo>
                    <a:pt x="24479" y="42241"/>
                  </a:lnTo>
                  <a:lnTo>
                    <a:pt x="25010" y="42148"/>
                  </a:lnTo>
                  <a:lnTo>
                    <a:pt x="25526" y="42054"/>
                  </a:lnTo>
                  <a:lnTo>
                    <a:pt x="26041" y="41944"/>
                  </a:lnTo>
                  <a:lnTo>
                    <a:pt x="26557" y="41820"/>
                  </a:lnTo>
                  <a:lnTo>
                    <a:pt x="27072" y="41679"/>
                  </a:lnTo>
                  <a:lnTo>
                    <a:pt x="27572" y="41538"/>
                  </a:lnTo>
                  <a:lnTo>
                    <a:pt x="28057" y="41366"/>
                  </a:lnTo>
                  <a:lnTo>
                    <a:pt x="28556" y="41195"/>
                  </a:lnTo>
                  <a:lnTo>
                    <a:pt x="29041" y="41007"/>
                  </a:lnTo>
                  <a:lnTo>
                    <a:pt x="29525" y="40820"/>
                  </a:lnTo>
                  <a:lnTo>
                    <a:pt x="29994" y="40617"/>
                  </a:lnTo>
                  <a:lnTo>
                    <a:pt x="30462" y="40398"/>
                  </a:lnTo>
                  <a:lnTo>
                    <a:pt x="30915" y="40164"/>
                  </a:lnTo>
                  <a:lnTo>
                    <a:pt x="31368" y="39929"/>
                  </a:lnTo>
                  <a:lnTo>
                    <a:pt x="31821" y="39679"/>
                  </a:lnTo>
                  <a:lnTo>
                    <a:pt x="32259" y="39414"/>
                  </a:lnTo>
                  <a:lnTo>
                    <a:pt x="32696" y="39133"/>
                  </a:lnTo>
                  <a:lnTo>
                    <a:pt x="33134" y="38851"/>
                  </a:lnTo>
                  <a:lnTo>
                    <a:pt x="33540" y="38570"/>
                  </a:lnTo>
                  <a:lnTo>
                    <a:pt x="33962" y="38273"/>
                  </a:lnTo>
                  <a:lnTo>
                    <a:pt x="34368" y="37961"/>
                  </a:lnTo>
                  <a:lnTo>
                    <a:pt x="34758" y="37633"/>
                  </a:lnTo>
                  <a:lnTo>
                    <a:pt x="35149" y="37305"/>
                  </a:lnTo>
                  <a:lnTo>
                    <a:pt x="35539" y="36961"/>
                  </a:lnTo>
                  <a:lnTo>
                    <a:pt x="35899" y="36617"/>
                  </a:lnTo>
                  <a:lnTo>
                    <a:pt x="36274" y="36258"/>
                  </a:lnTo>
                  <a:lnTo>
                    <a:pt x="36633" y="35899"/>
                  </a:lnTo>
                  <a:lnTo>
                    <a:pt x="36977" y="35524"/>
                  </a:lnTo>
                  <a:lnTo>
                    <a:pt x="37305" y="35149"/>
                  </a:lnTo>
                  <a:lnTo>
                    <a:pt x="37648" y="34758"/>
                  </a:lnTo>
                  <a:lnTo>
                    <a:pt x="37961" y="34352"/>
                  </a:lnTo>
                  <a:lnTo>
                    <a:pt x="38273" y="33946"/>
                  </a:lnTo>
                  <a:lnTo>
                    <a:pt x="38570" y="33540"/>
                  </a:lnTo>
                  <a:lnTo>
                    <a:pt x="38867" y="33118"/>
                  </a:lnTo>
                  <a:lnTo>
                    <a:pt x="39148" y="32696"/>
                  </a:lnTo>
                  <a:lnTo>
                    <a:pt x="39414" y="32259"/>
                  </a:lnTo>
                  <a:lnTo>
                    <a:pt x="39679" y="31822"/>
                  </a:lnTo>
                  <a:lnTo>
                    <a:pt x="39929" y="31369"/>
                  </a:lnTo>
                  <a:lnTo>
                    <a:pt x="40163" y="30916"/>
                  </a:lnTo>
                  <a:lnTo>
                    <a:pt x="40398" y="30447"/>
                  </a:lnTo>
                  <a:lnTo>
                    <a:pt x="40616" y="29994"/>
                  </a:lnTo>
                  <a:lnTo>
                    <a:pt x="40819" y="29510"/>
                  </a:lnTo>
                  <a:lnTo>
                    <a:pt x="41023" y="29041"/>
                  </a:lnTo>
                  <a:lnTo>
                    <a:pt x="41210" y="28541"/>
                  </a:lnTo>
                  <a:lnTo>
                    <a:pt x="41382" y="28057"/>
                  </a:lnTo>
                  <a:lnTo>
                    <a:pt x="41538" y="27557"/>
                  </a:lnTo>
                  <a:lnTo>
                    <a:pt x="41679" y="27057"/>
                  </a:lnTo>
                  <a:lnTo>
                    <a:pt x="41819" y="26557"/>
                  </a:lnTo>
                  <a:lnTo>
                    <a:pt x="41944" y="26042"/>
                  </a:lnTo>
                  <a:lnTo>
                    <a:pt x="42054" y="25526"/>
                  </a:lnTo>
                  <a:lnTo>
                    <a:pt x="42163" y="25011"/>
                  </a:lnTo>
                  <a:lnTo>
                    <a:pt x="42241" y="24479"/>
                  </a:lnTo>
                  <a:lnTo>
                    <a:pt x="42319" y="23948"/>
                  </a:lnTo>
                  <a:lnTo>
                    <a:pt x="42382" y="23417"/>
                  </a:lnTo>
                  <a:lnTo>
                    <a:pt x="42429" y="22886"/>
                  </a:lnTo>
                  <a:lnTo>
                    <a:pt x="42460" y="22339"/>
                  </a:lnTo>
                  <a:lnTo>
                    <a:pt x="42491" y="21792"/>
                  </a:lnTo>
                  <a:lnTo>
                    <a:pt x="42491" y="21246"/>
                  </a:lnTo>
                  <a:lnTo>
                    <a:pt x="42491" y="20699"/>
                  </a:lnTo>
                  <a:lnTo>
                    <a:pt x="42460" y="20152"/>
                  </a:lnTo>
                  <a:lnTo>
                    <a:pt x="42429" y="19605"/>
                  </a:lnTo>
                  <a:lnTo>
                    <a:pt x="42382" y="19074"/>
                  </a:lnTo>
                  <a:lnTo>
                    <a:pt x="42319" y="18543"/>
                  </a:lnTo>
                  <a:lnTo>
                    <a:pt x="42241" y="18012"/>
                  </a:lnTo>
                  <a:lnTo>
                    <a:pt x="42163" y="17481"/>
                  </a:lnTo>
                  <a:lnTo>
                    <a:pt x="42054" y="16965"/>
                  </a:lnTo>
                  <a:lnTo>
                    <a:pt x="41944" y="16450"/>
                  </a:lnTo>
                  <a:lnTo>
                    <a:pt x="41819" y="15934"/>
                  </a:lnTo>
                  <a:lnTo>
                    <a:pt x="41679" y="15434"/>
                  </a:lnTo>
                  <a:lnTo>
                    <a:pt x="41538" y="14934"/>
                  </a:lnTo>
                  <a:lnTo>
                    <a:pt x="41382" y="14435"/>
                  </a:lnTo>
                  <a:lnTo>
                    <a:pt x="41210" y="13935"/>
                  </a:lnTo>
                  <a:lnTo>
                    <a:pt x="41023" y="13450"/>
                  </a:lnTo>
                  <a:lnTo>
                    <a:pt x="40819" y="12982"/>
                  </a:lnTo>
                  <a:lnTo>
                    <a:pt x="40616" y="12498"/>
                  </a:lnTo>
                  <a:lnTo>
                    <a:pt x="40398" y="12029"/>
                  </a:lnTo>
                  <a:lnTo>
                    <a:pt x="40163" y="11576"/>
                  </a:lnTo>
                  <a:lnTo>
                    <a:pt x="39929" y="11123"/>
                  </a:lnTo>
                  <a:lnTo>
                    <a:pt x="39679" y="10670"/>
                  </a:lnTo>
                  <a:lnTo>
                    <a:pt x="39414" y="10232"/>
                  </a:lnTo>
                  <a:lnTo>
                    <a:pt x="39148" y="9795"/>
                  </a:lnTo>
                  <a:lnTo>
                    <a:pt x="38867" y="9373"/>
                  </a:lnTo>
                  <a:lnTo>
                    <a:pt x="38570" y="8951"/>
                  </a:lnTo>
                  <a:lnTo>
                    <a:pt x="38273" y="8530"/>
                  </a:lnTo>
                  <a:lnTo>
                    <a:pt x="37961" y="8123"/>
                  </a:lnTo>
                  <a:lnTo>
                    <a:pt x="37648" y="7733"/>
                  </a:lnTo>
                  <a:lnTo>
                    <a:pt x="37305" y="7342"/>
                  </a:lnTo>
                  <a:lnTo>
                    <a:pt x="36977" y="6967"/>
                  </a:lnTo>
                  <a:lnTo>
                    <a:pt x="36633" y="6592"/>
                  </a:lnTo>
                  <a:lnTo>
                    <a:pt x="36274" y="6218"/>
                  </a:lnTo>
                  <a:lnTo>
                    <a:pt x="35899" y="5874"/>
                  </a:lnTo>
                  <a:lnTo>
                    <a:pt x="35539" y="5515"/>
                  </a:lnTo>
                  <a:lnTo>
                    <a:pt x="35149" y="5187"/>
                  </a:lnTo>
                  <a:lnTo>
                    <a:pt x="34758" y="4858"/>
                  </a:lnTo>
                  <a:lnTo>
                    <a:pt x="34368" y="4530"/>
                  </a:lnTo>
                  <a:lnTo>
                    <a:pt x="33962" y="4218"/>
                  </a:lnTo>
                  <a:lnTo>
                    <a:pt x="33540" y="3921"/>
                  </a:lnTo>
                  <a:lnTo>
                    <a:pt x="33134" y="3624"/>
                  </a:lnTo>
                  <a:lnTo>
                    <a:pt x="32696" y="3343"/>
                  </a:lnTo>
                  <a:lnTo>
                    <a:pt x="32259" y="3078"/>
                  </a:lnTo>
                  <a:lnTo>
                    <a:pt x="31821" y="2812"/>
                  </a:lnTo>
                  <a:lnTo>
                    <a:pt x="31368" y="2562"/>
                  </a:lnTo>
                  <a:lnTo>
                    <a:pt x="30915" y="2328"/>
                  </a:lnTo>
                  <a:lnTo>
                    <a:pt x="30462" y="2093"/>
                  </a:lnTo>
                  <a:lnTo>
                    <a:pt x="29994" y="1875"/>
                  </a:lnTo>
                  <a:lnTo>
                    <a:pt x="29525" y="1672"/>
                  </a:lnTo>
                  <a:lnTo>
                    <a:pt x="29041" y="1469"/>
                  </a:lnTo>
                  <a:lnTo>
                    <a:pt x="28556" y="1297"/>
                  </a:lnTo>
                  <a:lnTo>
                    <a:pt x="28057" y="1125"/>
                  </a:lnTo>
                  <a:lnTo>
                    <a:pt x="27572" y="953"/>
                  </a:lnTo>
                  <a:lnTo>
                    <a:pt x="27072" y="812"/>
                  </a:lnTo>
                  <a:lnTo>
                    <a:pt x="26557" y="672"/>
                  </a:lnTo>
                  <a:lnTo>
                    <a:pt x="26041" y="547"/>
                  </a:lnTo>
                  <a:lnTo>
                    <a:pt x="25526" y="438"/>
                  </a:lnTo>
                  <a:lnTo>
                    <a:pt x="25010" y="328"/>
                  </a:lnTo>
                  <a:lnTo>
                    <a:pt x="24479" y="250"/>
                  </a:lnTo>
                  <a:lnTo>
                    <a:pt x="23948" y="172"/>
                  </a:lnTo>
                  <a:lnTo>
                    <a:pt x="23417" y="109"/>
                  </a:lnTo>
                  <a:lnTo>
                    <a:pt x="22886" y="63"/>
                  </a:lnTo>
                  <a:lnTo>
                    <a:pt x="22339" y="31"/>
                  </a:lnTo>
                  <a:lnTo>
                    <a:pt x="21792" y="16"/>
                  </a:lnTo>
                  <a:lnTo>
                    <a:pt x="212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3651650" y="1792163"/>
              <a:ext cx="533440" cy="167539"/>
            </a:xfrm>
            <a:custGeom>
              <a:avLst/>
              <a:gdLst/>
              <a:ahLst/>
              <a:cxnLst/>
              <a:rect l="l" t="t" r="r" b="b"/>
              <a:pathLst>
                <a:path w="28901" h="9077" extrusionOk="0">
                  <a:moveTo>
                    <a:pt x="9077" y="1"/>
                  </a:moveTo>
                  <a:lnTo>
                    <a:pt x="8608" y="16"/>
                  </a:lnTo>
                  <a:lnTo>
                    <a:pt x="8139" y="48"/>
                  </a:lnTo>
                  <a:lnTo>
                    <a:pt x="7686" y="110"/>
                  </a:lnTo>
                  <a:lnTo>
                    <a:pt x="7249" y="188"/>
                  </a:lnTo>
                  <a:lnTo>
                    <a:pt x="6812" y="298"/>
                  </a:lnTo>
                  <a:lnTo>
                    <a:pt x="6374" y="407"/>
                  </a:lnTo>
                  <a:lnTo>
                    <a:pt x="5952" y="563"/>
                  </a:lnTo>
                  <a:lnTo>
                    <a:pt x="5546" y="719"/>
                  </a:lnTo>
                  <a:lnTo>
                    <a:pt x="5140" y="907"/>
                  </a:lnTo>
                  <a:lnTo>
                    <a:pt x="4749" y="1094"/>
                  </a:lnTo>
                  <a:lnTo>
                    <a:pt x="4375" y="1313"/>
                  </a:lnTo>
                  <a:lnTo>
                    <a:pt x="4000" y="1547"/>
                  </a:lnTo>
                  <a:lnTo>
                    <a:pt x="3656" y="1813"/>
                  </a:lnTo>
                  <a:lnTo>
                    <a:pt x="3312" y="2078"/>
                  </a:lnTo>
                  <a:lnTo>
                    <a:pt x="2984" y="2360"/>
                  </a:lnTo>
                  <a:lnTo>
                    <a:pt x="2656" y="2656"/>
                  </a:lnTo>
                  <a:lnTo>
                    <a:pt x="2359" y="2969"/>
                  </a:lnTo>
                  <a:lnTo>
                    <a:pt x="2078" y="3313"/>
                  </a:lnTo>
                  <a:lnTo>
                    <a:pt x="1813" y="3641"/>
                  </a:lnTo>
                  <a:lnTo>
                    <a:pt x="1563" y="4000"/>
                  </a:lnTo>
                  <a:lnTo>
                    <a:pt x="1313" y="4375"/>
                  </a:lnTo>
                  <a:lnTo>
                    <a:pt x="1110" y="4750"/>
                  </a:lnTo>
                  <a:lnTo>
                    <a:pt x="907" y="5140"/>
                  </a:lnTo>
                  <a:lnTo>
                    <a:pt x="719" y="5546"/>
                  </a:lnTo>
                  <a:lnTo>
                    <a:pt x="563" y="5953"/>
                  </a:lnTo>
                  <a:lnTo>
                    <a:pt x="422" y="6374"/>
                  </a:lnTo>
                  <a:lnTo>
                    <a:pt x="297" y="6812"/>
                  </a:lnTo>
                  <a:lnTo>
                    <a:pt x="188" y="7249"/>
                  </a:lnTo>
                  <a:lnTo>
                    <a:pt x="110" y="7687"/>
                  </a:lnTo>
                  <a:lnTo>
                    <a:pt x="47" y="8140"/>
                  </a:lnTo>
                  <a:lnTo>
                    <a:pt x="16" y="8608"/>
                  </a:lnTo>
                  <a:lnTo>
                    <a:pt x="0" y="9077"/>
                  </a:lnTo>
                  <a:lnTo>
                    <a:pt x="28901" y="9077"/>
                  </a:lnTo>
                  <a:lnTo>
                    <a:pt x="28885" y="8608"/>
                  </a:lnTo>
                  <a:lnTo>
                    <a:pt x="28854" y="8140"/>
                  </a:lnTo>
                  <a:lnTo>
                    <a:pt x="28791" y="7687"/>
                  </a:lnTo>
                  <a:lnTo>
                    <a:pt x="28713" y="7249"/>
                  </a:lnTo>
                  <a:lnTo>
                    <a:pt x="28619" y="6812"/>
                  </a:lnTo>
                  <a:lnTo>
                    <a:pt x="28494" y="6374"/>
                  </a:lnTo>
                  <a:lnTo>
                    <a:pt x="28354" y="5953"/>
                  </a:lnTo>
                  <a:lnTo>
                    <a:pt x="28182" y="5546"/>
                  </a:lnTo>
                  <a:lnTo>
                    <a:pt x="28010" y="5140"/>
                  </a:lnTo>
                  <a:lnTo>
                    <a:pt x="27807" y="4750"/>
                  </a:lnTo>
                  <a:lnTo>
                    <a:pt x="27588" y="4375"/>
                  </a:lnTo>
                  <a:lnTo>
                    <a:pt x="27354" y="4000"/>
                  </a:lnTo>
                  <a:lnTo>
                    <a:pt x="27104" y="3641"/>
                  </a:lnTo>
                  <a:lnTo>
                    <a:pt x="26839" y="3313"/>
                  </a:lnTo>
                  <a:lnTo>
                    <a:pt x="26542" y="2969"/>
                  </a:lnTo>
                  <a:lnTo>
                    <a:pt x="26245" y="2656"/>
                  </a:lnTo>
                  <a:lnTo>
                    <a:pt x="25932" y="2360"/>
                  </a:lnTo>
                  <a:lnTo>
                    <a:pt x="25604" y="2078"/>
                  </a:lnTo>
                  <a:lnTo>
                    <a:pt x="25261" y="1813"/>
                  </a:lnTo>
                  <a:lnTo>
                    <a:pt x="24901" y="1547"/>
                  </a:lnTo>
                  <a:lnTo>
                    <a:pt x="24542" y="1313"/>
                  </a:lnTo>
                  <a:lnTo>
                    <a:pt x="24152" y="1094"/>
                  </a:lnTo>
                  <a:lnTo>
                    <a:pt x="23761" y="907"/>
                  </a:lnTo>
                  <a:lnTo>
                    <a:pt x="23371" y="719"/>
                  </a:lnTo>
                  <a:lnTo>
                    <a:pt x="22949" y="563"/>
                  </a:lnTo>
                  <a:lnTo>
                    <a:pt x="22527" y="407"/>
                  </a:lnTo>
                  <a:lnTo>
                    <a:pt x="22105" y="298"/>
                  </a:lnTo>
                  <a:lnTo>
                    <a:pt x="21668" y="188"/>
                  </a:lnTo>
                  <a:lnTo>
                    <a:pt x="21215" y="110"/>
                  </a:lnTo>
                  <a:lnTo>
                    <a:pt x="20762" y="48"/>
                  </a:lnTo>
                  <a:lnTo>
                    <a:pt x="20309" y="16"/>
                  </a:lnTo>
                  <a:lnTo>
                    <a:pt x="198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3869633" y="1720363"/>
              <a:ext cx="96607" cy="141883"/>
            </a:xfrm>
            <a:custGeom>
              <a:avLst/>
              <a:gdLst/>
              <a:ahLst/>
              <a:cxnLst/>
              <a:rect l="l" t="t" r="r" b="b"/>
              <a:pathLst>
                <a:path w="5234" h="7687" extrusionOk="0">
                  <a:moveTo>
                    <a:pt x="0" y="1"/>
                  </a:moveTo>
                  <a:lnTo>
                    <a:pt x="0" y="5234"/>
                  </a:lnTo>
                  <a:lnTo>
                    <a:pt x="2594" y="7687"/>
                  </a:lnTo>
                  <a:lnTo>
                    <a:pt x="5234" y="5234"/>
                  </a:lnTo>
                  <a:lnTo>
                    <a:pt x="5234" y="1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3814556" y="1760730"/>
              <a:ext cx="103528" cy="115083"/>
            </a:xfrm>
            <a:custGeom>
              <a:avLst/>
              <a:gdLst/>
              <a:ahLst/>
              <a:cxnLst/>
              <a:rect l="l" t="t" r="r" b="b"/>
              <a:pathLst>
                <a:path w="5609" h="6235" extrusionOk="0">
                  <a:moveTo>
                    <a:pt x="2984" y="1"/>
                  </a:moveTo>
                  <a:lnTo>
                    <a:pt x="938" y="1704"/>
                  </a:lnTo>
                  <a:lnTo>
                    <a:pt x="1" y="6234"/>
                  </a:lnTo>
                  <a:lnTo>
                    <a:pt x="5609" y="5469"/>
                  </a:lnTo>
                  <a:lnTo>
                    <a:pt x="2984" y="3047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3917788" y="1760730"/>
              <a:ext cx="103528" cy="115083"/>
            </a:xfrm>
            <a:custGeom>
              <a:avLst/>
              <a:gdLst/>
              <a:ahLst/>
              <a:cxnLst/>
              <a:rect l="l" t="t" r="r" b="b"/>
              <a:pathLst>
                <a:path w="5609" h="6235" extrusionOk="0">
                  <a:moveTo>
                    <a:pt x="2625" y="1"/>
                  </a:moveTo>
                  <a:lnTo>
                    <a:pt x="2625" y="3047"/>
                  </a:lnTo>
                  <a:lnTo>
                    <a:pt x="0" y="5469"/>
                  </a:lnTo>
                  <a:lnTo>
                    <a:pt x="5608" y="6234"/>
                  </a:lnTo>
                  <a:lnTo>
                    <a:pt x="4671" y="1704"/>
                  </a:lnTo>
                  <a:lnTo>
                    <a:pt x="2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4079255" y="1552271"/>
              <a:ext cx="79017" cy="101793"/>
            </a:xfrm>
            <a:custGeom>
              <a:avLst/>
              <a:gdLst/>
              <a:ahLst/>
              <a:cxnLst/>
              <a:rect l="l" t="t" r="r" b="b"/>
              <a:pathLst>
                <a:path w="4281" h="5515" extrusionOk="0">
                  <a:moveTo>
                    <a:pt x="3125" y="0"/>
                  </a:moveTo>
                  <a:lnTo>
                    <a:pt x="2937" y="16"/>
                  </a:lnTo>
                  <a:lnTo>
                    <a:pt x="2734" y="47"/>
                  </a:lnTo>
                  <a:lnTo>
                    <a:pt x="2531" y="110"/>
                  </a:lnTo>
                  <a:lnTo>
                    <a:pt x="2328" y="188"/>
                  </a:lnTo>
                  <a:lnTo>
                    <a:pt x="2125" y="297"/>
                  </a:lnTo>
                  <a:lnTo>
                    <a:pt x="1922" y="422"/>
                  </a:lnTo>
                  <a:lnTo>
                    <a:pt x="1719" y="563"/>
                  </a:lnTo>
                  <a:lnTo>
                    <a:pt x="1516" y="735"/>
                  </a:lnTo>
                  <a:lnTo>
                    <a:pt x="1313" y="938"/>
                  </a:lnTo>
                  <a:lnTo>
                    <a:pt x="1125" y="1141"/>
                  </a:lnTo>
                  <a:lnTo>
                    <a:pt x="953" y="1375"/>
                  </a:lnTo>
                  <a:lnTo>
                    <a:pt x="766" y="1610"/>
                  </a:lnTo>
                  <a:lnTo>
                    <a:pt x="610" y="1875"/>
                  </a:lnTo>
                  <a:lnTo>
                    <a:pt x="469" y="2156"/>
                  </a:lnTo>
                  <a:lnTo>
                    <a:pt x="344" y="2422"/>
                  </a:lnTo>
                  <a:lnTo>
                    <a:pt x="235" y="2687"/>
                  </a:lnTo>
                  <a:lnTo>
                    <a:pt x="141" y="2969"/>
                  </a:lnTo>
                  <a:lnTo>
                    <a:pt x="79" y="3234"/>
                  </a:lnTo>
                  <a:lnTo>
                    <a:pt x="32" y="3484"/>
                  </a:lnTo>
                  <a:lnTo>
                    <a:pt x="0" y="3734"/>
                  </a:lnTo>
                  <a:lnTo>
                    <a:pt x="0" y="3984"/>
                  </a:lnTo>
                  <a:lnTo>
                    <a:pt x="0" y="4218"/>
                  </a:lnTo>
                  <a:lnTo>
                    <a:pt x="32" y="4437"/>
                  </a:lnTo>
                  <a:lnTo>
                    <a:pt x="79" y="4640"/>
                  </a:lnTo>
                  <a:lnTo>
                    <a:pt x="157" y="4828"/>
                  </a:lnTo>
                  <a:lnTo>
                    <a:pt x="250" y="4984"/>
                  </a:lnTo>
                  <a:lnTo>
                    <a:pt x="360" y="5140"/>
                  </a:lnTo>
                  <a:lnTo>
                    <a:pt x="485" y="5265"/>
                  </a:lnTo>
                  <a:lnTo>
                    <a:pt x="625" y="5374"/>
                  </a:lnTo>
                  <a:lnTo>
                    <a:pt x="797" y="5452"/>
                  </a:lnTo>
                  <a:lnTo>
                    <a:pt x="969" y="5499"/>
                  </a:lnTo>
                  <a:lnTo>
                    <a:pt x="1156" y="5515"/>
                  </a:lnTo>
                  <a:lnTo>
                    <a:pt x="1344" y="5515"/>
                  </a:lnTo>
                  <a:lnTo>
                    <a:pt x="1547" y="5484"/>
                  </a:lnTo>
                  <a:lnTo>
                    <a:pt x="1750" y="5421"/>
                  </a:lnTo>
                  <a:lnTo>
                    <a:pt x="1953" y="5343"/>
                  </a:lnTo>
                  <a:lnTo>
                    <a:pt x="2156" y="5234"/>
                  </a:lnTo>
                  <a:lnTo>
                    <a:pt x="2359" y="5109"/>
                  </a:lnTo>
                  <a:lnTo>
                    <a:pt x="2562" y="4953"/>
                  </a:lnTo>
                  <a:lnTo>
                    <a:pt x="2765" y="4781"/>
                  </a:lnTo>
                  <a:lnTo>
                    <a:pt x="2953" y="4593"/>
                  </a:lnTo>
                  <a:lnTo>
                    <a:pt x="3156" y="4375"/>
                  </a:lnTo>
                  <a:lnTo>
                    <a:pt x="3328" y="4156"/>
                  </a:lnTo>
                  <a:lnTo>
                    <a:pt x="3500" y="3906"/>
                  </a:lnTo>
                  <a:lnTo>
                    <a:pt x="3672" y="3640"/>
                  </a:lnTo>
                  <a:lnTo>
                    <a:pt x="3812" y="3375"/>
                  </a:lnTo>
                  <a:lnTo>
                    <a:pt x="3937" y="3094"/>
                  </a:lnTo>
                  <a:lnTo>
                    <a:pt x="4046" y="2828"/>
                  </a:lnTo>
                  <a:lnTo>
                    <a:pt x="4140" y="2562"/>
                  </a:lnTo>
                  <a:lnTo>
                    <a:pt x="4203" y="2297"/>
                  </a:lnTo>
                  <a:lnTo>
                    <a:pt x="4250" y="2031"/>
                  </a:lnTo>
                  <a:lnTo>
                    <a:pt x="4281" y="1781"/>
                  </a:lnTo>
                  <a:lnTo>
                    <a:pt x="4281" y="1531"/>
                  </a:lnTo>
                  <a:lnTo>
                    <a:pt x="4281" y="1313"/>
                  </a:lnTo>
                  <a:lnTo>
                    <a:pt x="4250" y="1094"/>
                  </a:lnTo>
                  <a:lnTo>
                    <a:pt x="4187" y="891"/>
                  </a:lnTo>
                  <a:lnTo>
                    <a:pt x="4125" y="703"/>
                  </a:lnTo>
                  <a:lnTo>
                    <a:pt x="4031" y="532"/>
                  </a:lnTo>
                  <a:lnTo>
                    <a:pt x="3921" y="375"/>
                  </a:lnTo>
                  <a:lnTo>
                    <a:pt x="3796" y="250"/>
                  </a:lnTo>
                  <a:lnTo>
                    <a:pt x="3640" y="157"/>
                  </a:lnTo>
                  <a:lnTo>
                    <a:pt x="3484" y="79"/>
                  </a:lnTo>
                  <a:lnTo>
                    <a:pt x="3312" y="32"/>
                  </a:lnTo>
                  <a:lnTo>
                    <a:pt x="3125" y="0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3677306" y="1552271"/>
              <a:ext cx="79312" cy="101793"/>
            </a:xfrm>
            <a:custGeom>
              <a:avLst/>
              <a:gdLst/>
              <a:ahLst/>
              <a:cxnLst/>
              <a:rect l="l" t="t" r="r" b="b"/>
              <a:pathLst>
                <a:path w="4297" h="5515" extrusionOk="0">
                  <a:moveTo>
                    <a:pt x="1157" y="0"/>
                  </a:moveTo>
                  <a:lnTo>
                    <a:pt x="969" y="32"/>
                  </a:lnTo>
                  <a:lnTo>
                    <a:pt x="798" y="79"/>
                  </a:lnTo>
                  <a:lnTo>
                    <a:pt x="641" y="157"/>
                  </a:lnTo>
                  <a:lnTo>
                    <a:pt x="485" y="250"/>
                  </a:lnTo>
                  <a:lnTo>
                    <a:pt x="360" y="375"/>
                  </a:lnTo>
                  <a:lnTo>
                    <a:pt x="251" y="532"/>
                  </a:lnTo>
                  <a:lnTo>
                    <a:pt x="157" y="703"/>
                  </a:lnTo>
                  <a:lnTo>
                    <a:pt x="95" y="891"/>
                  </a:lnTo>
                  <a:lnTo>
                    <a:pt x="48" y="1094"/>
                  </a:lnTo>
                  <a:lnTo>
                    <a:pt x="16" y="1313"/>
                  </a:lnTo>
                  <a:lnTo>
                    <a:pt x="1" y="1531"/>
                  </a:lnTo>
                  <a:lnTo>
                    <a:pt x="1" y="1781"/>
                  </a:lnTo>
                  <a:lnTo>
                    <a:pt x="32" y="2031"/>
                  </a:lnTo>
                  <a:lnTo>
                    <a:pt x="79" y="2297"/>
                  </a:lnTo>
                  <a:lnTo>
                    <a:pt x="157" y="2562"/>
                  </a:lnTo>
                  <a:lnTo>
                    <a:pt x="235" y="2828"/>
                  </a:lnTo>
                  <a:lnTo>
                    <a:pt x="344" y="3094"/>
                  </a:lnTo>
                  <a:lnTo>
                    <a:pt x="469" y="3375"/>
                  </a:lnTo>
                  <a:lnTo>
                    <a:pt x="610" y="3640"/>
                  </a:lnTo>
                  <a:lnTo>
                    <a:pt x="782" y="3906"/>
                  </a:lnTo>
                  <a:lnTo>
                    <a:pt x="954" y="4156"/>
                  </a:lnTo>
                  <a:lnTo>
                    <a:pt x="1126" y="4375"/>
                  </a:lnTo>
                  <a:lnTo>
                    <a:pt x="1329" y="4593"/>
                  </a:lnTo>
                  <a:lnTo>
                    <a:pt x="1516" y="4781"/>
                  </a:lnTo>
                  <a:lnTo>
                    <a:pt x="1719" y="4953"/>
                  </a:lnTo>
                  <a:lnTo>
                    <a:pt x="1922" y="5109"/>
                  </a:lnTo>
                  <a:lnTo>
                    <a:pt x="2125" y="5234"/>
                  </a:lnTo>
                  <a:lnTo>
                    <a:pt x="2328" y="5343"/>
                  </a:lnTo>
                  <a:lnTo>
                    <a:pt x="2547" y="5421"/>
                  </a:lnTo>
                  <a:lnTo>
                    <a:pt x="2735" y="5484"/>
                  </a:lnTo>
                  <a:lnTo>
                    <a:pt x="2938" y="5515"/>
                  </a:lnTo>
                  <a:lnTo>
                    <a:pt x="3125" y="5515"/>
                  </a:lnTo>
                  <a:lnTo>
                    <a:pt x="3313" y="5499"/>
                  </a:lnTo>
                  <a:lnTo>
                    <a:pt x="3484" y="5452"/>
                  </a:lnTo>
                  <a:lnTo>
                    <a:pt x="3656" y="5374"/>
                  </a:lnTo>
                  <a:lnTo>
                    <a:pt x="3797" y="5265"/>
                  </a:lnTo>
                  <a:lnTo>
                    <a:pt x="3922" y="5140"/>
                  </a:lnTo>
                  <a:lnTo>
                    <a:pt x="4031" y="4984"/>
                  </a:lnTo>
                  <a:lnTo>
                    <a:pt x="4125" y="4828"/>
                  </a:lnTo>
                  <a:lnTo>
                    <a:pt x="4203" y="4640"/>
                  </a:lnTo>
                  <a:lnTo>
                    <a:pt x="4250" y="4437"/>
                  </a:lnTo>
                  <a:lnTo>
                    <a:pt x="4281" y="4218"/>
                  </a:lnTo>
                  <a:lnTo>
                    <a:pt x="4297" y="3984"/>
                  </a:lnTo>
                  <a:lnTo>
                    <a:pt x="4281" y="3734"/>
                  </a:lnTo>
                  <a:lnTo>
                    <a:pt x="4250" y="3484"/>
                  </a:lnTo>
                  <a:lnTo>
                    <a:pt x="4203" y="3234"/>
                  </a:lnTo>
                  <a:lnTo>
                    <a:pt x="4141" y="2969"/>
                  </a:lnTo>
                  <a:lnTo>
                    <a:pt x="4047" y="2687"/>
                  </a:lnTo>
                  <a:lnTo>
                    <a:pt x="3937" y="2422"/>
                  </a:lnTo>
                  <a:lnTo>
                    <a:pt x="3813" y="2156"/>
                  </a:lnTo>
                  <a:lnTo>
                    <a:pt x="3672" y="1875"/>
                  </a:lnTo>
                  <a:lnTo>
                    <a:pt x="3516" y="1610"/>
                  </a:lnTo>
                  <a:lnTo>
                    <a:pt x="3344" y="1375"/>
                  </a:lnTo>
                  <a:lnTo>
                    <a:pt x="3156" y="1141"/>
                  </a:lnTo>
                  <a:lnTo>
                    <a:pt x="2969" y="938"/>
                  </a:lnTo>
                  <a:lnTo>
                    <a:pt x="2766" y="735"/>
                  </a:lnTo>
                  <a:lnTo>
                    <a:pt x="2563" y="563"/>
                  </a:lnTo>
                  <a:lnTo>
                    <a:pt x="2360" y="422"/>
                  </a:lnTo>
                  <a:lnTo>
                    <a:pt x="2157" y="297"/>
                  </a:lnTo>
                  <a:lnTo>
                    <a:pt x="1954" y="188"/>
                  </a:lnTo>
                  <a:lnTo>
                    <a:pt x="1750" y="110"/>
                  </a:lnTo>
                  <a:lnTo>
                    <a:pt x="1547" y="47"/>
                  </a:lnTo>
                  <a:lnTo>
                    <a:pt x="1344" y="16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3716805" y="1361974"/>
              <a:ext cx="401967" cy="401949"/>
            </a:xfrm>
            <a:custGeom>
              <a:avLst/>
              <a:gdLst/>
              <a:ahLst/>
              <a:cxnLst/>
              <a:rect l="l" t="t" r="r" b="b"/>
              <a:pathLst>
                <a:path w="21778" h="21777" extrusionOk="0">
                  <a:moveTo>
                    <a:pt x="10889" y="0"/>
                  </a:moveTo>
                  <a:lnTo>
                    <a:pt x="10327" y="16"/>
                  </a:lnTo>
                  <a:lnTo>
                    <a:pt x="9780" y="47"/>
                  </a:lnTo>
                  <a:lnTo>
                    <a:pt x="9233" y="125"/>
                  </a:lnTo>
                  <a:lnTo>
                    <a:pt x="8702" y="219"/>
                  </a:lnTo>
                  <a:lnTo>
                    <a:pt x="8171" y="344"/>
                  </a:lnTo>
                  <a:lnTo>
                    <a:pt x="7656" y="484"/>
                  </a:lnTo>
                  <a:lnTo>
                    <a:pt x="7140" y="656"/>
                  </a:lnTo>
                  <a:lnTo>
                    <a:pt x="6656" y="859"/>
                  </a:lnTo>
                  <a:lnTo>
                    <a:pt x="6172" y="1078"/>
                  </a:lnTo>
                  <a:lnTo>
                    <a:pt x="5703" y="1312"/>
                  </a:lnTo>
                  <a:lnTo>
                    <a:pt x="5250" y="1578"/>
                  </a:lnTo>
                  <a:lnTo>
                    <a:pt x="4797" y="1859"/>
                  </a:lnTo>
                  <a:lnTo>
                    <a:pt x="4375" y="2156"/>
                  </a:lnTo>
                  <a:lnTo>
                    <a:pt x="3969" y="2484"/>
                  </a:lnTo>
                  <a:lnTo>
                    <a:pt x="3578" y="2828"/>
                  </a:lnTo>
                  <a:lnTo>
                    <a:pt x="3188" y="3187"/>
                  </a:lnTo>
                  <a:lnTo>
                    <a:pt x="2829" y="3562"/>
                  </a:lnTo>
                  <a:lnTo>
                    <a:pt x="2485" y="3952"/>
                  </a:lnTo>
                  <a:lnTo>
                    <a:pt x="2172" y="4374"/>
                  </a:lnTo>
                  <a:lnTo>
                    <a:pt x="1860" y="4796"/>
                  </a:lnTo>
                  <a:lnTo>
                    <a:pt x="1579" y="5233"/>
                  </a:lnTo>
                  <a:lnTo>
                    <a:pt x="1313" y="5702"/>
                  </a:lnTo>
                  <a:lnTo>
                    <a:pt x="1079" y="6171"/>
                  </a:lnTo>
                  <a:lnTo>
                    <a:pt x="860" y="6639"/>
                  </a:lnTo>
                  <a:lnTo>
                    <a:pt x="657" y="7139"/>
                  </a:lnTo>
                  <a:lnTo>
                    <a:pt x="501" y="7655"/>
                  </a:lnTo>
                  <a:lnTo>
                    <a:pt x="345" y="8170"/>
                  </a:lnTo>
                  <a:lnTo>
                    <a:pt x="220" y="8686"/>
                  </a:lnTo>
                  <a:lnTo>
                    <a:pt x="126" y="9233"/>
                  </a:lnTo>
                  <a:lnTo>
                    <a:pt x="63" y="9764"/>
                  </a:lnTo>
                  <a:lnTo>
                    <a:pt x="17" y="10326"/>
                  </a:lnTo>
                  <a:lnTo>
                    <a:pt x="1" y="10888"/>
                  </a:lnTo>
                  <a:lnTo>
                    <a:pt x="17" y="11451"/>
                  </a:lnTo>
                  <a:lnTo>
                    <a:pt x="63" y="11998"/>
                  </a:lnTo>
                  <a:lnTo>
                    <a:pt x="126" y="12544"/>
                  </a:lnTo>
                  <a:lnTo>
                    <a:pt x="220" y="13076"/>
                  </a:lnTo>
                  <a:lnTo>
                    <a:pt x="345" y="13607"/>
                  </a:lnTo>
                  <a:lnTo>
                    <a:pt x="501" y="14122"/>
                  </a:lnTo>
                  <a:lnTo>
                    <a:pt x="657" y="14622"/>
                  </a:lnTo>
                  <a:lnTo>
                    <a:pt x="860" y="15122"/>
                  </a:lnTo>
                  <a:lnTo>
                    <a:pt x="1079" y="15606"/>
                  </a:lnTo>
                  <a:lnTo>
                    <a:pt x="1313" y="16075"/>
                  </a:lnTo>
                  <a:lnTo>
                    <a:pt x="1579" y="16528"/>
                  </a:lnTo>
                  <a:lnTo>
                    <a:pt x="1860" y="16965"/>
                  </a:lnTo>
                  <a:lnTo>
                    <a:pt x="2172" y="17403"/>
                  </a:lnTo>
                  <a:lnTo>
                    <a:pt x="2485" y="17809"/>
                  </a:lnTo>
                  <a:lnTo>
                    <a:pt x="2829" y="18199"/>
                  </a:lnTo>
                  <a:lnTo>
                    <a:pt x="3188" y="18590"/>
                  </a:lnTo>
                  <a:lnTo>
                    <a:pt x="3578" y="18949"/>
                  </a:lnTo>
                  <a:lnTo>
                    <a:pt x="3969" y="19277"/>
                  </a:lnTo>
                  <a:lnTo>
                    <a:pt x="4375" y="19605"/>
                  </a:lnTo>
                  <a:lnTo>
                    <a:pt x="4797" y="19918"/>
                  </a:lnTo>
                  <a:lnTo>
                    <a:pt x="5250" y="20199"/>
                  </a:lnTo>
                  <a:lnTo>
                    <a:pt x="5703" y="20465"/>
                  </a:lnTo>
                  <a:lnTo>
                    <a:pt x="6172" y="20699"/>
                  </a:lnTo>
                  <a:lnTo>
                    <a:pt x="6656" y="20918"/>
                  </a:lnTo>
                  <a:lnTo>
                    <a:pt x="7140" y="21105"/>
                  </a:lnTo>
                  <a:lnTo>
                    <a:pt x="7656" y="21277"/>
                  </a:lnTo>
                  <a:lnTo>
                    <a:pt x="8171" y="21433"/>
                  </a:lnTo>
                  <a:lnTo>
                    <a:pt x="8702" y="21542"/>
                  </a:lnTo>
                  <a:lnTo>
                    <a:pt x="9233" y="21652"/>
                  </a:lnTo>
                  <a:lnTo>
                    <a:pt x="9780" y="21714"/>
                  </a:lnTo>
                  <a:lnTo>
                    <a:pt x="10327" y="21761"/>
                  </a:lnTo>
                  <a:lnTo>
                    <a:pt x="10889" y="21777"/>
                  </a:lnTo>
                  <a:lnTo>
                    <a:pt x="11452" y="21761"/>
                  </a:lnTo>
                  <a:lnTo>
                    <a:pt x="11998" y="21714"/>
                  </a:lnTo>
                  <a:lnTo>
                    <a:pt x="12545" y="21652"/>
                  </a:lnTo>
                  <a:lnTo>
                    <a:pt x="13092" y="21542"/>
                  </a:lnTo>
                  <a:lnTo>
                    <a:pt x="13607" y="21433"/>
                  </a:lnTo>
                  <a:lnTo>
                    <a:pt x="14123" y="21277"/>
                  </a:lnTo>
                  <a:lnTo>
                    <a:pt x="14638" y="21105"/>
                  </a:lnTo>
                  <a:lnTo>
                    <a:pt x="15123" y="20918"/>
                  </a:lnTo>
                  <a:lnTo>
                    <a:pt x="15607" y="20699"/>
                  </a:lnTo>
                  <a:lnTo>
                    <a:pt x="16076" y="20465"/>
                  </a:lnTo>
                  <a:lnTo>
                    <a:pt x="16529" y="20199"/>
                  </a:lnTo>
                  <a:lnTo>
                    <a:pt x="16982" y="19918"/>
                  </a:lnTo>
                  <a:lnTo>
                    <a:pt x="17404" y="19605"/>
                  </a:lnTo>
                  <a:lnTo>
                    <a:pt x="17810" y="19277"/>
                  </a:lnTo>
                  <a:lnTo>
                    <a:pt x="18216" y="18949"/>
                  </a:lnTo>
                  <a:lnTo>
                    <a:pt x="18591" y="18590"/>
                  </a:lnTo>
                  <a:lnTo>
                    <a:pt x="18950" y="18199"/>
                  </a:lnTo>
                  <a:lnTo>
                    <a:pt x="19294" y="17809"/>
                  </a:lnTo>
                  <a:lnTo>
                    <a:pt x="19606" y="17403"/>
                  </a:lnTo>
                  <a:lnTo>
                    <a:pt x="19919" y="16965"/>
                  </a:lnTo>
                  <a:lnTo>
                    <a:pt x="20200" y="16528"/>
                  </a:lnTo>
                  <a:lnTo>
                    <a:pt x="20465" y="16075"/>
                  </a:lnTo>
                  <a:lnTo>
                    <a:pt x="20700" y="15606"/>
                  </a:lnTo>
                  <a:lnTo>
                    <a:pt x="20918" y="15122"/>
                  </a:lnTo>
                  <a:lnTo>
                    <a:pt x="21121" y="14622"/>
                  </a:lnTo>
                  <a:lnTo>
                    <a:pt x="21293" y="14122"/>
                  </a:lnTo>
                  <a:lnTo>
                    <a:pt x="21434" y="13607"/>
                  </a:lnTo>
                  <a:lnTo>
                    <a:pt x="21559" y="13076"/>
                  </a:lnTo>
                  <a:lnTo>
                    <a:pt x="21653" y="12544"/>
                  </a:lnTo>
                  <a:lnTo>
                    <a:pt x="21715" y="11998"/>
                  </a:lnTo>
                  <a:lnTo>
                    <a:pt x="21762" y="11451"/>
                  </a:lnTo>
                  <a:lnTo>
                    <a:pt x="21778" y="10888"/>
                  </a:lnTo>
                  <a:lnTo>
                    <a:pt x="21762" y="10326"/>
                  </a:lnTo>
                  <a:lnTo>
                    <a:pt x="21715" y="9764"/>
                  </a:lnTo>
                  <a:lnTo>
                    <a:pt x="21653" y="9233"/>
                  </a:lnTo>
                  <a:lnTo>
                    <a:pt x="21559" y="8686"/>
                  </a:lnTo>
                  <a:lnTo>
                    <a:pt x="21434" y="8170"/>
                  </a:lnTo>
                  <a:lnTo>
                    <a:pt x="21293" y="7655"/>
                  </a:lnTo>
                  <a:lnTo>
                    <a:pt x="21121" y="7139"/>
                  </a:lnTo>
                  <a:lnTo>
                    <a:pt x="20918" y="6639"/>
                  </a:lnTo>
                  <a:lnTo>
                    <a:pt x="20700" y="6171"/>
                  </a:lnTo>
                  <a:lnTo>
                    <a:pt x="20465" y="5702"/>
                  </a:lnTo>
                  <a:lnTo>
                    <a:pt x="20200" y="5233"/>
                  </a:lnTo>
                  <a:lnTo>
                    <a:pt x="19919" y="4796"/>
                  </a:lnTo>
                  <a:lnTo>
                    <a:pt x="19606" y="4374"/>
                  </a:lnTo>
                  <a:lnTo>
                    <a:pt x="19294" y="3952"/>
                  </a:lnTo>
                  <a:lnTo>
                    <a:pt x="18950" y="3562"/>
                  </a:lnTo>
                  <a:lnTo>
                    <a:pt x="18591" y="3187"/>
                  </a:lnTo>
                  <a:lnTo>
                    <a:pt x="18216" y="2828"/>
                  </a:lnTo>
                  <a:lnTo>
                    <a:pt x="17810" y="2484"/>
                  </a:lnTo>
                  <a:lnTo>
                    <a:pt x="17404" y="2156"/>
                  </a:lnTo>
                  <a:lnTo>
                    <a:pt x="16982" y="1859"/>
                  </a:lnTo>
                  <a:lnTo>
                    <a:pt x="16529" y="1578"/>
                  </a:lnTo>
                  <a:lnTo>
                    <a:pt x="16076" y="1312"/>
                  </a:lnTo>
                  <a:lnTo>
                    <a:pt x="15607" y="1078"/>
                  </a:lnTo>
                  <a:lnTo>
                    <a:pt x="15123" y="859"/>
                  </a:lnTo>
                  <a:lnTo>
                    <a:pt x="14638" y="656"/>
                  </a:lnTo>
                  <a:lnTo>
                    <a:pt x="14123" y="484"/>
                  </a:lnTo>
                  <a:lnTo>
                    <a:pt x="13607" y="344"/>
                  </a:lnTo>
                  <a:lnTo>
                    <a:pt x="13092" y="219"/>
                  </a:lnTo>
                  <a:lnTo>
                    <a:pt x="12545" y="125"/>
                  </a:lnTo>
                  <a:lnTo>
                    <a:pt x="11998" y="47"/>
                  </a:lnTo>
                  <a:lnTo>
                    <a:pt x="11452" y="16"/>
                  </a:lnTo>
                  <a:lnTo>
                    <a:pt x="10889" y="0"/>
                  </a:lnTo>
                  <a:close/>
                </a:path>
              </a:pathLst>
            </a:custGeom>
            <a:solidFill>
              <a:srgbClr val="FFC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3716805" y="1336299"/>
              <a:ext cx="401967" cy="226658"/>
            </a:xfrm>
            <a:custGeom>
              <a:avLst/>
              <a:gdLst/>
              <a:ahLst/>
              <a:cxnLst/>
              <a:rect l="l" t="t" r="r" b="b"/>
              <a:pathLst>
                <a:path w="21778" h="12280" extrusionOk="0">
                  <a:moveTo>
                    <a:pt x="6500" y="1"/>
                  </a:moveTo>
                  <a:lnTo>
                    <a:pt x="6140" y="32"/>
                  </a:lnTo>
                  <a:lnTo>
                    <a:pt x="5797" y="79"/>
                  </a:lnTo>
                  <a:lnTo>
                    <a:pt x="5469" y="126"/>
                  </a:lnTo>
                  <a:lnTo>
                    <a:pt x="5141" y="204"/>
                  </a:lnTo>
                  <a:lnTo>
                    <a:pt x="4812" y="298"/>
                  </a:lnTo>
                  <a:lnTo>
                    <a:pt x="4500" y="407"/>
                  </a:lnTo>
                  <a:lnTo>
                    <a:pt x="4188" y="532"/>
                  </a:lnTo>
                  <a:lnTo>
                    <a:pt x="3875" y="673"/>
                  </a:lnTo>
                  <a:lnTo>
                    <a:pt x="3578" y="813"/>
                  </a:lnTo>
                  <a:lnTo>
                    <a:pt x="3297" y="985"/>
                  </a:lnTo>
                  <a:lnTo>
                    <a:pt x="3016" y="1157"/>
                  </a:lnTo>
                  <a:lnTo>
                    <a:pt x="2750" y="1360"/>
                  </a:lnTo>
                  <a:lnTo>
                    <a:pt x="2500" y="1563"/>
                  </a:lnTo>
                  <a:lnTo>
                    <a:pt x="2251" y="1766"/>
                  </a:lnTo>
                  <a:lnTo>
                    <a:pt x="2001" y="2000"/>
                  </a:lnTo>
                  <a:lnTo>
                    <a:pt x="1782" y="2235"/>
                  </a:lnTo>
                  <a:lnTo>
                    <a:pt x="1563" y="2485"/>
                  </a:lnTo>
                  <a:lnTo>
                    <a:pt x="1360" y="2750"/>
                  </a:lnTo>
                  <a:lnTo>
                    <a:pt x="1173" y="3016"/>
                  </a:lnTo>
                  <a:lnTo>
                    <a:pt x="1001" y="3281"/>
                  </a:lnTo>
                  <a:lnTo>
                    <a:pt x="829" y="3578"/>
                  </a:lnTo>
                  <a:lnTo>
                    <a:pt x="673" y="3875"/>
                  </a:lnTo>
                  <a:lnTo>
                    <a:pt x="548" y="4172"/>
                  </a:lnTo>
                  <a:lnTo>
                    <a:pt x="423" y="4484"/>
                  </a:lnTo>
                  <a:lnTo>
                    <a:pt x="313" y="4797"/>
                  </a:lnTo>
                  <a:lnTo>
                    <a:pt x="220" y="5125"/>
                  </a:lnTo>
                  <a:lnTo>
                    <a:pt x="142" y="5453"/>
                  </a:lnTo>
                  <a:lnTo>
                    <a:pt x="79" y="5796"/>
                  </a:lnTo>
                  <a:lnTo>
                    <a:pt x="32" y="6140"/>
                  </a:lnTo>
                  <a:lnTo>
                    <a:pt x="17" y="6484"/>
                  </a:lnTo>
                  <a:lnTo>
                    <a:pt x="1" y="6843"/>
                  </a:lnTo>
                  <a:lnTo>
                    <a:pt x="1" y="12279"/>
                  </a:lnTo>
                  <a:lnTo>
                    <a:pt x="407" y="12217"/>
                  </a:lnTo>
                  <a:lnTo>
                    <a:pt x="876" y="12139"/>
                  </a:lnTo>
                  <a:lnTo>
                    <a:pt x="1485" y="12030"/>
                  </a:lnTo>
                  <a:lnTo>
                    <a:pt x="2219" y="11889"/>
                  </a:lnTo>
                  <a:lnTo>
                    <a:pt x="3047" y="11686"/>
                  </a:lnTo>
                  <a:lnTo>
                    <a:pt x="3953" y="11436"/>
                  </a:lnTo>
                  <a:lnTo>
                    <a:pt x="4422" y="11295"/>
                  </a:lnTo>
                  <a:lnTo>
                    <a:pt x="4906" y="11139"/>
                  </a:lnTo>
                  <a:lnTo>
                    <a:pt x="5390" y="10967"/>
                  </a:lnTo>
                  <a:lnTo>
                    <a:pt x="5890" y="10780"/>
                  </a:lnTo>
                  <a:lnTo>
                    <a:pt x="6375" y="10592"/>
                  </a:lnTo>
                  <a:lnTo>
                    <a:pt x="6875" y="10374"/>
                  </a:lnTo>
                  <a:lnTo>
                    <a:pt x="7359" y="10139"/>
                  </a:lnTo>
                  <a:lnTo>
                    <a:pt x="7827" y="9889"/>
                  </a:lnTo>
                  <a:lnTo>
                    <a:pt x="8296" y="9624"/>
                  </a:lnTo>
                  <a:lnTo>
                    <a:pt x="8749" y="9343"/>
                  </a:lnTo>
                  <a:lnTo>
                    <a:pt x="9187" y="9046"/>
                  </a:lnTo>
                  <a:lnTo>
                    <a:pt x="9608" y="8718"/>
                  </a:lnTo>
                  <a:lnTo>
                    <a:pt x="9999" y="8374"/>
                  </a:lnTo>
                  <a:lnTo>
                    <a:pt x="10374" y="8015"/>
                  </a:lnTo>
                  <a:lnTo>
                    <a:pt x="10702" y="7640"/>
                  </a:lnTo>
                  <a:lnTo>
                    <a:pt x="10858" y="7437"/>
                  </a:lnTo>
                  <a:lnTo>
                    <a:pt x="11014" y="7234"/>
                  </a:lnTo>
                  <a:lnTo>
                    <a:pt x="11155" y="7031"/>
                  </a:lnTo>
                  <a:lnTo>
                    <a:pt x="11280" y="6812"/>
                  </a:lnTo>
                  <a:lnTo>
                    <a:pt x="11405" y="6593"/>
                  </a:lnTo>
                  <a:lnTo>
                    <a:pt x="11514" y="6374"/>
                  </a:lnTo>
                  <a:lnTo>
                    <a:pt x="11530" y="6437"/>
                  </a:lnTo>
                  <a:lnTo>
                    <a:pt x="11561" y="6609"/>
                  </a:lnTo>
                  <a:lnTo>
                    <a:pt x="11624" y="6890"/>
                  </a:lnTo>
                  <a:lnTo>
                    <a:pt x="11748" y="7249"/>
                  </a:lnTo>
                  <a:lnTo>
                    <a:pt x="11827" y="7452"/>
                  </a:lnTo>
                  <a:lnTo>
                    <a:pt x="11936" y="7671"/>
                  </a:lnTo>
                  <a:lnTo>
                    <a:pt x="12045" y="7905"/>
                  </a:lnTo>
                  <a:lnTo>
                    <a:pt x="12186" y="8140"/>
                  </a:lnTo>
                  <a:lnTo>
                    <a:pt x="12342" y="8405"/>
                  </a:lnTo>
                  <a:lnTo>
                    <a:pt x="12530" y="8655"/>
                  </a:lnTo>
                  <a:lnTo>
                    <a:pt x="12748" y="8921"/>
                  </a:lnTo>
                  <a:lnTo>
                    <a:pt x="12983" y="9186"/>
                  </a:lnTo>
                  <a:lnTo>
                    <a:pt x="13248" y="9468"/>
                  </a:lnTo>
                  <a:lnTo>
                    <a:pt x="13545" y="9733"/>
                  </a:lnTo>
                  <a:lnTo>
                    <a:pt x="13873" y="9999"/>
                  </a:lnTo>
                  <a:lnTo>
                    <a:pt x="14232" y="10249"/>
                  </a:lnTo>
                  <a:lnTo>
                    <a:pt x="14623" y="10499"/>
                  </a:lnTo>
                  <a:lnTo>
                    <a:pt x="15060" y="10749"/>
                  </a:lnTo>
                  <a:lnTo>
                    <a:pt x="15529" y="10983"/>
                  </a:lnTo>
                  <a:lnTo>
                    <a:pt x="16044" y="11202"/>
                  </a:lnTo>
                  <a:lnTo>
                    <a:pt x="16607" y="11405"/>
                  </a:lnTo>
                  <a:lnTo>
                    <a:pt x="17200" y="11592"/>
                  </a:lnTo>
                  <a:lnTo>
                    <a:pt x="17841" y="11764"/>
                  </a:lnTo>
                  <a:lnTo>
                    <a:pt x="18528" y="11920"/>
                  </a:lnTo>
                  <a:lnTo>
                    <a:pt x="19263" y="12045"/>
                  </a:lnTo>
                  <a:lnTo>
                    <a:pt x="20044" y="12155"/>
                  </a:lnTo>
                  <a:lnTo>
                    <a:pt x="20887" y="12233"/>
                  </a:lnTo>
                  <a:lnTo>
                    <a:pt x="21778" y="12279"/>
                  </a:lnTo>
                  <a:lnTo>
                    <a:pt x="21778" y="6843"/>
                  </a:lnTo>
                  <a:lnTo>
                    <a:pt x="21762" y="6484"/>
                  </a:lnTo>
                  <a:lnTo>
                    <a:pt x="21746" y="6140"/>
                  </a:lnTo>
                  <a:lnTo>
                    <a:pt x="21699" y="5796"/>
                  </a:lnTo>
                  <a:lnTo>
                    <a:pt x="21637" y="5453"/>
                  </a:lnTo>
                  <a:lnTo>
                    <a:pt x="21559" y="5125"/>
                  </a:lnTo>
                  <a:lnTo>
                    <a:pt x="21465" y="4797"/>
                  </a:lnTo>
                  <a:lnTo>
                    <a:pt x="21356" y="4484"/>
                  </a:lnTo>
                  <a:lnTo>
                    <a:pt x="21246" y="4172"/>
                  </a:lnTo>
                  <a:lnTo>
                    <a:pt x="21106" y="3875"/>
                  </a:lnTo>
                  <a:lnTo>
                    <a:pt x="20950" y="3578"/>
                  </a:lnTo>
                  <a:lnTo>
                    <a:pt x="20793" y="3281"/>
                  </a:lnTo>
                  <a:lnTo>
                    <a:pt x="20606" y="3016"/>
                  </a:lnTo>
                  <a:lnTo>
                    <a:pt x="20419" y="2750"/>
                  </a:lnTo>
                  <a:lnTo>
                    <a:pt x="20215" y="2485"/>
                  </a:lnTo>
                  <a:lnTo>
                    <a:pt x="19997" y="2235"/>
                  </a:lnTo>
                  <a:lnTo>
                    <a:pt x="19778" y="2000"/>
                  </a:lnTo>
                  <a:lnTo>
                    <a:pt x="19528" y="1766"/>
                  </a:lnTo>
                  <a:lnTo>
                    <a:pt x="19294" y="1563"/>
                  </a:lnTo>
                  <a:lnTo>
                    <a:pt x="19028" y="1360"/>
                  </a:lnTo>
                  <a:lnTo>
                    <a:pt x="18763" y="1157"/>
                  </a:lnTo>
                  <a:lnTo>
                    <a:pt x="18481" y="985"/>
                  </a:lnTo>
                  <a:lnTo>
                    <a:pt x="18200" y="813"/>
                  </a:lnTo>
                  <a:lnTo>
                    <a:pt x="17903" y="673"/>
                  </a:lnTo>
                  <a:lnTo>
                    <a:pt x="17591" y="532"/>
                  </a:lnTo>
                  <a:lnTo>
                    <a:pt x="17294" y="407"/>
                  </a:lnTo>
                  <a:lnTo>
                    <a:pt x="16966" y="298"/>
                  </a:lnTo>
                  <a:lnTo>
                    <a:pt x="16638" y="204"/>
                  </a:lnTo>
                  <a:lnTo>
                    <a:pt x="16310" y="126"/>
                  </a:lnTo>
                  <a:lnTo>
                    <a:pt x="15982" y="79"/>
                  </a:lnTo>
                  <a:lnTo>
                    <a:pt x="15638" y="32"/>
                  </a:lnTo>
                  <a:lnTo>
                    <a:pt x="15295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3789767" y="1173689"/>
              <a:ext cx="256061" cy="172153"/>
            </a:xfrm>
            <a:custGeom>
              <a:avLst/>
              <a:gdLst/>
              <a:ahLst/>
              <a:cxnLst/>
              <a:rect l="l" t="t" r="r" b="b"/>
              <a:pathLst>
                <a:path w="13873" h="9327" extrusionOk="0">
                  <a:moveTo>
                    <a:pt x="4593" y="0"/>
                  </a:moveTo>
                  <a:lnTo>
                    <a:pt x="4343" y="31"/>
                  </a:lnTo>
                  <a:lnTo>
                    <a:pt x="4109" y="63"/>
                  </a:lnTo>
                  <a:lnTo>
                    <a:pt x="3874" y="94"/>
                  </a:lnTo>
                  <a:lnTo>
                    <a:pt x="3640" y="156"/>
                  </a:lnTo>
                  <a:lnTo>
                    <a:pt x="3406" y="219"/>
                  </a:lnTo>
                  <a:lnTo>
                    <a:pt x="3171" y="297"/>
                  </a:lnTo>
                  <a:lnTo>
                    <a:pt x="2953" y="375"/>
                  </a:lnTo>
                  <a:lnTo>
                    <a:pt x="2750" y="484"/>
                  </a:lnTo>
                  <a:lnTo>
                    <a:pt x="2531" y="578"/>
                  </a:lnTo>
                  <a:lnTo>
                    <a:pt x="2328" y="703"/>
                  </a:lnTo>
                  <a:lnTo>
                    <a:pt x="2125" y="828"/>
                  </a:lnTo>
                  <a:lnTo>
                    <a:pt x="1937" y="969"/>
                  </a:lnTo>
                  <a:lnTo>
                    <a:pt x="1766" y="1109"/>
                  </a:lnTo>
                  <a:lnTo>
                    <a:pt x="1578" y="1265"/>
                  </a:lnTo>
                  <a:lnTo>
                    <a:pt x="1422" y="1422"/>
                  </a:lnTo>
                  <a:lnTo>
                    <a:pt x="1250" y="1594"/>
                  </a:lnTo>
                  <a:lnTo>
                    <a:pt x="1094" y="1765"/>
                  </a:lnTo>
                  <a:lnTo>
                    <a:pt x="953" y="1953"/>
                  </a:lnTo>
                  <a:lnTo>
                    <a:pt x="828" y="2140"/>
                  </a:lnTo>
                  <a:lnTo>
                    <a:pt x="703" y="2343"/>
                  </a:lnTo>
                  <a:lnTo>
                    <a:pt x="578" y="2546"/>
                  </a:lnTo>
                  <a:lnTo>
                    <a:pt x="469" y="2750"/>
                  </a:lnTo>
                  <a:lnTo>
                    <a:pt x="375" y="2968"/>
                  </a:lnTo>
                  <a:lnTo>
                    <a:pt x="281" y="3187"/>
                  </a:lnTo>
                  <a:lnTo>
                    <a:pt x="203" y="3406"/>
                  </a:lnTo>
                  <a:lnTo>
                    <a:pt x="141" y="3640"/>
                  </a:lnTo>
                  <a:lnTo>
                    <a:pt x="94" y="3874"/>
                  </a:lnTo>
                  <a:lnTo>
                    <a:pt x="47" y="4109"/>
                  </a:lnTo>
                  <a:lnTo>
                    <a:pt x="16" y="4359"/>
                  </a:lnTo>
                  <a:lnTo>
                    <a:pt x="0" y="4609"/>
                  </a:lnTo>
                  <a:lnTo>
                    <a:pt x="0" y="4858"/>
                  </a:lnTo>
                  <a:lnTo>
                    <a:pt x="0" y="9326"/>
                  </a:lnTo>
                  <a:lnTo>
                    <a:pt x="13872" y="9326"/>
                  </a:lnTo>
                  <a:lnTo>
                    <a:pt x="13872" y="4858"/>
                  </a:lnTo>
                  <a:lnTo>
                    <a:pt x="13872" y="4609"/>
                  </a:lnTo>
                  <a:lnTo>
                    <a:pt x="13857" y="4359"/>
                  </a:lnTo>
                  <a:lnTo>
                    <a:pt x="13825" y="4109"/>
                  </a:lnTo>
                  <a:lnTo>
                    <a:pt x="13779" y="3874"/>
                  </a:lnTo>
                  <a:lnTo>
                    <a:pt x="13732" y="3640"/>
                  </a:lnTo>
                  <a:lnTo>
                    <a:pt x="13654" y="3406"/>
                  </a:lnTo>
                  <a:lnTo>
                    <a:pt x="13591" y="3187"/>
                  </a:lnTo>
                  <a:lnTo>
                    <a:pt x="13497" y="2968"/>
                  </a:lnTo>
                  <a:lnTo>
                    <a:pt x="13404" y="2750"/>
                  </a:lnTo>
                  <a:lnTo>
                    <a:pt x="13294" y="2546"/>
                  </a:lnTo>
                  <a:lnTo>
                    <a:pt x="13169" y="2343"/>
                  </a:lnTo>
                  <a:lnTo>
                    <a:pt x="13044" y="2140"/>
                  </a:lnTo>
                  <a:lnTo>
                    <a:pt x="12919" y="1953"/>
                  </a:lnTo>
                  <a:lnTo>
                    <a:pt x="12763" y="1765"/>
                  </a:lnTo>
                  <a:lnTo>
                    <a:pt x="12623" y="1594"/>
                  </a:lnTo>
                  <a:lnTo>
                    <a:pt x="12451" y="1422"/>
                  </a:lnTo>
                  <a:lnTo>
                    <a:pt x="12295" y="1265"/>
                  </a:lnTo>
                  <a:lnTo>
                    <a:pt x="12107" y="1109"/>
                  </a:lnTo>
                  <a:lnTo>
                    <a:pt x="11935" y="969"/>
                  </a:lnTo>
                  <a:lnTo>
                    <a:pt x="11732" y="828"/>
                  </a:lnTo>
                  <a:lnTo>
                    <a:pt x="11545" y="703"/>
                  </a:lnTo>
                  <a:lnTo>
                    <a:pt x="11342" y="578"/>
                  </a:lnTo>
                  <a:lnTo>
                    <a:pt x="11123" y="484"/>
                  </a:lnTo>
                  <a:lnTo>
                    <a:pt x="10920" y="375"/>
                  </a:lnTo>
                  <a:lnTo>
                    <a:pt x="10701" y="297"/>
                  </a:lnTo>
                  <a:lnTo>
                    <a:pt x="10467" y="219"/>
                  </a:lnTo>
                  <a:lnTo>
                    <a:pt x="10232" y="156"/>
                  </a:lnTo>
                  <a:lnTo>
                    <a:pt x="9998" y="94"/>
                  </a:lnTo>
                  <a:lnTo>
                    <a:pt x="9764" y="63"/>
                  </a:lnTo>
                  <a:lnTo>
                    <a:pt x="9529" y="31"/>
                  </a:lnTo>
                  <a:lnTo>
                    <a:pt x="9280" y="0"/>
                  </a:lnTo>
                  <a:close/>
                </a:path>
              </a:pathLst>
            </a:custGeom>
            <a:solidFill>
              <a:srgbClr val="FFFD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3742479" y="1265663"/>
              <a:ext cx="350637" cy="108438"/>
            </a:xfrm>
            <a:custGeom>
              <a:avLst/>
              <a:gdLst/>
              <a:ahLst/>
              <a:cxnLst/>
              <a:rect l="l" t="t" r="r" b="b"/>
              <a:pathLst>
                <a:path w="18997" h="5875" extrusionOk="0">
                  <a:moveTo>
                    <a:pt x="9545" y="0"/>
                  </a:moveTo>
                  <a:lnTo>
                    <a:pt x="7936" y="16"/>
                  </a:lnTo>
                  <a:lnTo>
                    <a:pt x="6483" y="63"/>
                  </a:lnTo>
                  <a:lnTo>
                    <a:pt x="5187" y="141"/>
                  </a:lnTo>
                  <a:lnTo>
                    <a:pt x="4046" y="235"/>
                  </a:lnTo>
                  <a:lnTo>
                    <a:pt x="3062" y="344"/>
                  </a:lnTo>
                  <a:lnTo>
                    <a:pt x="2203" y="453"/>
                  </a:lnTo>
                  <a:lnTo>
                    <a:pt x="1484" y="578"/>
                  </a:lnTo>
                  <a:lnTo>
                    <a:pt x="891" y="703"/>
                  </a:lnTo>
                  <a:lnTo>
                    <a:pt x="766" y="735"/>
                  </a:lnTo>
                  <a:lnTo>
                    <a:pt x="656" y="782"/>
                  </a:lnTo>
                  <a:lnTo>
                    <a:pt x="547" y="844"/>
                  </a:lnTo>
                  <a:lnTo>
                    <a:pt x="438" y="907"/>
                  </a:lnTo>
                  <a:lnTo>
                    <a:pt x="344" y="985"/>
                  </a:lnTo>
                  <a:lnTo>
                    <a:pt x="266" y="1078"/>
                  </a:lnTo>
                  <a:lnTo>
                    <a:pt x="188" y="1172"/>
                  </a:lnTo>
                  <a:lnTo>
                    <a:pt x="125" y="1281"/>
                  </a:lnTo>
                  <a:lnTo>
                    <a:pt x="78" y="1391"/>
                  </a:lnTo>
                  <a:lnTo>
                    <a:pt x="47" y="1500"/>
                  </a:lnTo>
                  <a:lnTo>
                    <a:pt x="16" y="1625"/>
                  </a:lnTo>
                  <a:lnTo>
                    <a:pt x="0" y="1750"/>
                  </a:lnTo>
                  <a:lnTo>
                    <a:pt x="0" y="1875"/>
                  </a:lnTo>
                  <a:lnTo>
                    <a:pt x="0" y="2000"/>
                  </a:lnTo>
                  <a:lnTo>
                    <a:pt x="32" y="2125"/>
                  </a:lnTo>
                  <a:lnTo>
                    <a:pt x="78" y="2250"/>
                  </a:lnTo>
                  <a:lnTo>
                    <a:pt x="1188" y="5124"/>
                  </a:lnTo>
                  <a:lnTo>
                    <a:pt x="1266" y="5281"/>
                  </a:lnTo>
                  <a:lnTo>
                    <a:pt x="1359" y="5437"/>
                  </a:lnTo>
                  <a:lnTo>
                    <a:pt x="1469" y="5562"/>
                  </a:lnTo>
                  <a:lnTo>
                    <a:pt x="1609" y="5671"/>
                  </a:lnTo>
                  <a:lnTo>
                    <a:pt x="1750" y="5749"/>
                  </a:lnTo>
                  <a:lnTo>
                    <a:pt x="1922" y="5812"/>
                  </a:lnTo>
                  <a:lnTo>
                    <a:pt x="2078" y="5859"/>
                  </a:lnTo>
                  <a:lnTo>
                    <a:pt x="2265" y="5874"/>
                  </a:lnTo>
                  <a:lnTo>
                    <a:pt x="16731" y="5874"/>
                  </a:lnTo>
                  <a:lnTo>
                    <a:pt x="16919" y="5859"/>
                  </a:lnTo>
                  <a:lnTo>
                    <a:pt x="17075" y="5812"/>
                  </a:lnTo>
                  <a:lnTo>
                    <a:pt x="17247" y="5749"/>
                  </a:lnTo>
                  <a:lnTo>
                    <a:pt x="17387" y="5671"/>
                  </a:lnTo>
                  <a:lnTo>
                    <a:pt x="17528" y="5562"/>
                  </a:lnTo>
                  <a:lnTo>
                    <a:pt x="17637" y="5437"/>
                  </a:lnTo>
                  <a:lnTo>
                    <a:pt x="17731" y="5281"/>
                  </a:lnTo>
                  <a:lnTo>
                    <a:pt x="17809" y="5124"/>
                  </a:lnTo>
                  <a:lnTo>
                    <a:pt x="18918" y="2234"/>
                  </a:lnTo>
                  <a:lnTo>
                    <a:pt x="18965" y="2109"/>
                  </a:lnTo>
                  <a:lnTo>
                    <a:pt x="18996" y="1984"/>
                  </a:lnTo>
                  <a:lnTo>
                    <a:pt x="18996" y="1859"/>
                  </a:lnTo>
                  <a:lnTo>
                    <a:pt x="18996" y="1734"/>
                  </a:lnTo>
                  <a:lnTo>
                    <a:pt x="18981" y="1610"/>
                  </a:lnTo>
                  <a:lnTo>
                    <a:pt x="18949" y="1500"/>
                  </a:lnTo>
                  <a:lnTo>
                    <a:pt x="18918" y="1375"/>
                  </a:lnTo>
                  <a:lnTo>
                    <a:pt x="18856" y="1266"/>
                  </a:lnTo>
                  <a:lnTo>
                    <a:pt x="18793" y="1172"/>
                  </a:lnTo>
                  <a:lnTo>
                    <a:pt x="18731" y="1078"/>
                  </a:lnTo>
                  <a:lnTo>
                    <a:pt x="18637" y="985"/>
                  </a:lnTo>
                  <a:lnTo>
                    <a:pt x="18543" y="907"/>
                  </a:lnTo>
                  <a:lnTo>
                    <a:pt x="18450" y="828"/>
                  </a:lnTo>
                  <a:lnTo>
                    <a:pt x="18340" y="782"/>
                  </a:lnTo>
                  <a:lnTo>
                    <a:pt x="18215" y="719"/>
                  </a:lnTo>
                  <a:lnTo>
                    <a:pt x="18090" y="688"/>
                  </a:lnTo>
                  <a:lnTo>
                    <a:pt x="17512" y="578"/>
                  </a:lnTo>
                  <a:lnTo>
                    <a:pt x="16794" y="453"/>
                  </a:lnTo>
                  <a:lnTo>
                    <a:pt x="15950" y="329"/>
                  </a:lnTo>
                  <a:lnTo>
                    <a:pt x="14981" y="235"/>
                  </a:lnTo>
                  <a:lnTo>
                    <a:pt x="13857" y="141"/>
                  </a:lnTo>
                  <a:lnTo>
                    <a:pt x="12576" y="63"/>
                  </a:lnTo>
                  <a:lnTo>
                    <a:pt x="11154" y="16"/>
                  </a:lnTo>
                  <a:lnTo>
                    <a:pt x="9545" y="0"/>
                  </a:lnTo>
                  <a:close/>
                </a:path>
              </a:pathLst>
            </a:custGeom>
            <a:solidFill>
              <a:srgbClr val="FFFD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3912011" y="1206839"/>
              <a:ext cx="11554" cy="61722"/>
            </a:xfrm>
            <a:custGeom>
              <a:avLst/>
              <a:gdLst/>
              <a:ahLst/>
              <a:cxnLst/>
              <a:rect l="l" t="t" r="r" b="b"/>
              <a:pathLst>
                <a:path w="626" h="3344" extrusionOk="0">
                  <a:moveTo>
                    <a:pt x="1" y="1"/>
                  </a:moveTo>
                  <a:lnTo>
                    <a:pt x="1" y="3344"/>
                  </a:lnTo>
                  <a:lnTo>
                    <a:pt x="626" y="3344"/>
                  </a:lnTo>
                  <a:lnTo>
                    <a:pt x="6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3886927" y="1231922"/>
              <a:ext cx="61722" cy="11554"/>
            </a:xfrm>
            <a:custGeom>
              <a:avLst/>
              <a:gdLst/>
              <a:ahLst/>
              <a:cxnLst/>
              <a:rect l="l" t="t" r="r" b="b"/>
              <a:pathLst>
                <a:path w="3344" h="626" extrusionOk="0">
                  <a:moveTo>
                    <a:pt x="1" y="1"/>
                  </a:moveTo>
                  <a:lnTo>
                    <a:pt x="1" y="626"/>
                  </a:lnTo>
                  <a:lnTo>
                    <a:pt x="3344" y="626"/>
                  </a:lnTo>
                  <a:lnTo>
                    <a:pt x="33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3983534" y="1563511"/>
              <a:ext cx="46716" cy="47030"/>
            </a:xfrm>
            <a:custGeom>
              <a:avLst/>
              <a:gdLst/>
              <a:ahLst/>
              <a:cxnLst/>
              <a:rect l="l" t="t" r="r" b="b"/>
              <a:pathLst>
                <a:path w="2531" h="2548" extrusionOk="0">
                  <a:moveTo>
                    <a:pt x="1265" y="1"/>
                  </a:moveTo>
                  <a:lnTo>
                    <a:pt x="1140" y="16"/>
                  </a:lnTo>
                  <a:lnTo>
                    <a:pt x="1000" y="32"/>
                  </a:lnTo>
                  <a:lnTo>
                    <a:pt x="890" y="63"/>
                  </a:lnTo>
                  <a:lnTo>
                    <a:pt x="765" y="110"/>
                  </a:lnTo>
                  <a:lnTo>
                    <a:pt x="656" y="157"/>
                  </a:lnTo>
                  <a:lnTo>
                    <a:pt x="547" y="219"/>
                  </a:lnTo>
                  <a:lnTo>
                    <a:pt x="453" y="298"/>
                  </a:lnTo>
                  <a:lnTo>
                    <a:pt x="359" y="376"/>
                  </a:lnTo>
                  <a:lnTo>
                    <a:pt x="281" y="469"/>
                  </a:lnTo>
                  <a:lnTo>
                    <a:pt x="219" y="563"/>
                  </a:lnTo>
                  <a:lnTo>
                    <a:pt x="141" y="672"/>
                  </a:lnTo>
                  <a:lnTo>
                    <a:pt x="94" y="782"/>
                  </a:lnTo>
                  <a:lnTo>
                    <a:pt x="47" y="891"/>
                  </a:lnTo>
                  <a:lnTo>
                    <a:pt x="16" y="1016"/>
                  </a:lnTo>
                  <a:lnTo>
                    <a:pt x="0" y="1141"/>
                  </a:lnTo>
                  <a:lnTo>
                    <a:pt x="0" y="1282"/>
                  </a:lnTo>
                  <a:lnTo>
                    <a:pt x="0" y="1407"/>
                  </a:lnTo>
                  <a:lnTo>
                    <a:pt x="16" y="1532"/>
                  </a:lnTo>
                  <a:lnTo>
                    <a:pt x="47" y="1657"/>
                  </a:lnTo>
                  <a:lnTo>
                    <a:pt x="94" y="1766"/>
                  </a:lnTo>
                  <a:lnTo>
                    <a:pt x="141" y="1875"/>
                  </a:lnTo>
                  <a:lnTo>
                    <a:pt x="219" y="1985"/>
                  </a:lnTo>
                  <a:lnTo>
                    <a:pt x="281" y="2078"/>
                  </a:lnTo>
                  <a:lnTo>
                    <a:pt x="359" y="2172"/>
                  </a:lnTo>
                  <a:lnTo>
                    <a:pt x="453" y="2250"/>
                  </a:lnTo>
                  <a:lnTo>
                    <a:pt x="547" y="2328"/>
                  </a:lnTo>
                  <a:lnTo>
                    <a:pt x="656" y="2391"/>
                  </a:lnTo>
                  <a:lnTo>
                    <a:pt x="765" y="2438"/>
                  </a:lnTo>
                  <a:lnTo>
                    <a:pt x="890" y="2485"/>
                  </a:lnTo>
                  <a:lnTo>
                    <a:pt x="1000" y="2516"/>
                  </a:lnTo>
                  <a:lnTo>
                    <a:pt x="1140" y="2531"/>
                  </a:lnTo>
                  <a:lnTo>
                    <a:pt x="1265" y="2547"/>
                  </a:lnTo>
                  <a:lnTo>
                    <a:pt x="1390" y="2531"/>
                  </a:lnTo>
                  <a:lnTo>
                    <a:pt x="1515" y="2516"/>
                  </a:lnTo>
                  <a:lnTo>
                    <a:pt x="1640" y="2485"/>
                  </a:lnTo>
                  <a:lnTo>
                    <a:pt x="1750" y="2438"/>
                  </a:lnTo>
                  <a:lnTo>
                    <a:pt x="1875" y="2391"/>
                  </a:lnTo>
                  <a:lnTo>
                    <a:pt x="1968" y="2328"/>
                  </a:lnTo>
                  <a:lnTo>
                    <a:pt x="2062" y="2250"/>
                  </a:lnTo>
                  <a:lnTo>
                    <a:pt x="2156" y="2172"/>
                  </a:lnTo>
                  <a:lnTo>
                    <a:pt x="2234" y="2078"/>
                  </a:lnTo>
                  <a:lnTo>
                    <a:pt x="2312" y="1985"/>
                  </a:lnTo>
                  <a:lnTo>
                    <a:pt x="2375" y="1875"/>
                  </a:lnTo>
                  <a:lnTo>
                    <a:pt x="2437" y="1766"/>
                  </a:lnTo>
                  <a:lnTo>
                    <a:pt x="2468" y="1657"/>
                  </a:lnTo>
                  <a:lnTo>
                    <a:pt x="2499" y="1532"/>
                  </a:lnTo>
                  <a:lnTo>
                    <a:pt x="2531" y="1407"/>
                  </a:lnTo>
                  <a:lnTo>
                    <a:pt x="2531" y="1282"/>
                  </a:lnTo>
                  <a:lnTo>
                    <a:pt x="2531" y="1141"/>
                  </a:lnTo>
                  <a:lnTo>
                    <a:pt x="2499" y="1016"/>
                  </a:lnTo>
                  <a:lnTo>
                    <a:pt x="2468" y="891"/>
                  </a:lnTo>
                  <a:lnTo>
                    <a:pt x="2437" y="782"/>
                  </a:lnTo>
                  <a:lnTo>
                    <a:pt x="2375" y="672"/>
                  </a:lnTo>
                  <a:lnTo>
                    <a:pt x="2312" y="563"/>
                  </a:lnTo>
                  <a:lnTo>
                    <a:pt x="2234" y="469"/>
                  </a:lnTo>
                  <a:lnTo>
                    <a:pt x="2156" y="376"/>
                  </a:lnTo>
                  <a:lnTo>
                    <a:pt x="2062" y="298"/>
                  </a:lnTo>
                  <a:lnTo>
                    <a:pt x="1968" y="219"/>
                  </a:lnTo>
                  <a:lnTo>
                    <a:pt x="1875" y="157"/>
                  </a:lnTo>
                  <a:lnTo>
                    <a:pt x="1750" y="110"/>
                  </a:lnTo>
                  <a:lnTo>
                    <a:pt x="1640" y="63"/>
                  </a:lnTo>
                  <a:lnTo>
                    <a:pt x="1515" y="32"/>
                  </a:lnTo>
                  <a:lnTo>
                    <a:pt x="1390" y="16"/>
                  </a:lnTo>
                  <a:lnTo>
                    <a:pt x="1265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3814279" y="1563511"/>
              <a:ext cx="47011" cy="47030"/>
            </a:xfrm>
            <a:custGeom>
              <a:avLst/>
              <a:gdLst/>
              <a:ahLst/>
              <a:cxnLst/>
              <a:rect l="l" t="t" r="r" b="b"/>
              <a:pathLst>
                <a:path w="2547" h="2548" extrusionOk="0">
                  <a:moveTo>
                    <a:pt x="1281" y="1"/>
                  </a:moveTo>
                  <a:lnTo>
                    <a:pt x="1140" y="16"/>
                  </a:lnTo>
                  <a:lnTo>
                    <a:pt x="1016" y="32"/>
                  </a:lnTo>
                  <a:lnTo>
                    <a:pt x="891" y="63"/>
                  </a:lnTo>
                  <a:lnTo>
                    <a:pt x="781" y="110"/>
                  </a:lnTo>
                  <a:lnTo>
                    <a:pt x="672" y="157"/>
                  </a:lnTo>
                  <a:lnTo>
                    <a:pt x="562" y="219"/>
                  </a:lnTo>
                  <a:lnTo>
                    <a:pt x="469" y="298"/>
                  </a:lnTo>
                  <a:lnTo>
                    <a:pt x="375" y="376"/>
                  </a:lnTo>
                  <a:lnTo>
                    <a:pt x="297" y="469"/>
                  </a:lnTo>
                  <a:lnTo>
                    <a:pt x="219" y="563"/>
                  </a:lnTo>
                  <a:lnTo>
                    <a:pt x="156" y="672"/>
                  </a:lnTo>
                  <a:lnTo>
                    <a:pt x="109" y="782"/>
                  </a:lnTo>
                  <a:lnTo>
                    <a:pt x="63" y="891"/>
                  </a:lnTo>
                  <a:lnTo>
                    <a:pt x="31" y="1016"/>
                  </a:lnTo>
                  <a:lnTo>
                    <a:pt x="16" y="1141"/>
                  </a:lnTo>
                  <a:lnTo>
                    <a:pt x="0" y="1282"/>
                  </a:lnTo>
                  <a:lnTo>
                    <a:pt x="16" y="1407"/>
                  </a:lnTo>
                  <a:lnTo>
                    <a:pt x="31" y="1532"/>
                  </a:lnTo>
                  <a:lnTo>
                    <a:pt x="63" y="1657"/>
                  </a:lnTo>
                  <a:lnTo>
                    <a:pt x="109" y="1766"/>
                  </a:lnTo>
                  <a:lnTo>
                    <a:pt x="156" y="1875"/>
                  </a:lnTo>
                  <a:lnTo>
                    <a:pt x="219" y="1985"/>
                  </a:lnTo>
                  <a:lnTo>
                    <a:pt x="297" y="2078"/>
                  </a:lnTo>
                  <a:lnTo>
                    <a:pt x="375" y="2172"/>
                  </a:lnTo>
                  <a:lnTo>
                    <a:pt x="469" y="2250"/>
                  </a:lnTo>
                  <a:lnTo>
                    <a:pt x="562" y="2328"/>
                  </a:lnTo>
                  <a:lnTo>
                    <a:pt x="672" y="2391"/>
                  </a:lnTo>
                  <a:lnTo>
                    <a:pt x="781" y="2438"/>
                  </a:lnTo>
                  <a:lnTo>
                    <a:pt x="891" y="2485"/>
                  </a:lnTo>
                  <a:lnTo>
                    <a:pt x="1016" y="2516"/>
                  </a:lnTo>
                  <a:lnTo>
                    <a:pt x="1140" y="2531"/>
                  </a:lnTo>
                  <a:lnTo>
                    <a:pt x="1281" y="2547"/>
                  </a:lnTo>
                  <a:lnTo>
                    <a:pt x="1406" y="2531"/>
                  </a:lnTo>
                  <a:lnTo>
                    <a:pt x="1531" y="2516"/>
                  </a:lnTo>
                  <a:lnTo>
                    <a:pt x="1656" y="2485"/>
                  </a:lnTo>
                  <a:lnTo>
                    <a:pt x="1765" y="2438"/>
                  </a:lnTo>
                  <a:lnTo>
                    <a:pt x="1875" y="2391"/>
                  </a:lnTo>
                  <a:lnTo>
                    <a:pt x="1984" y="2328"/>
                  </a:lnTo>
                  <a:lnTo>
                    <a:pt x="2078" y="2250"/>
                  </a:lnTo>
                  <a:lnTo>
                    <a:pt x="2172" y="2172"/>
                  </a:lnTo>
                  <a:lnTo>
                    <a:pt x="2250" y="2078"/>
                  </a:lnTo>
                  <a:lnTo>
                    <a:pt x="2328" y="1985"/>
                  </a:lnTo>
                  <a:lnTo>
                    <a:pt x="2390" y="1875"/>
                  </a:lnTo>
                  <a:lnTo>
                    <a:pt x="2437" y="1766"/>
                  </a:lnTo>
                  <a:lnTo>
                    <a:pt x="2484" y="1657"/>
                  </a:lnTo>
                  <a:lnTo>
                    <a:pt x="2515" y="1532"/>
                  </a:lnTo>
                  <a:lnTo>
                    <a:pt x="2531" y="1407"/>
                  </a:lnTo>
                  <a:lnTo>
                    <a:pt x="2546" y="1282"/>
                  </a:lnTo>
                  <a:lnTo>
                    <a:pt x="2531" y="1141"/>
                  </a:lnTo>
                  <a:lnTo>
                    <a:pt x="2515" y="1016"/>
                  </a:lnTo>
                  <a:lnTo>
                    <a:pt x="2484" y="891"/>
                  </a:lnTo>
                  <a:lnTo>
                    <a:pt x="2437" y="782"/>
                  </a:lnTo>
                  <a:lnTo>
                    <a:pt x="2390" y="672"/>
                  </a:lnTo>
                  <a:lnTo>
                    <a:pt x="2328" y="563"/>
                  </a:lnTo>
                  <a:lnTo>
                    <a:pt x="2250" y="469"/>
                  </a:lnTo>
                  <a:lnTo>
                    <a:pt x="2172" y="376"/>
                  </a:lnTo>
                  <a:lnTo>
                    <a:pt x="2078" y="298"/>
                  </a:lnTo>
                  <a:lnTo>
                    <a:pt x="1984" y="219"/>
                  </a:lnTo>
                  <a:lnTo>
                    <a:pt x="1875" y="157"/>
                  </a:lnTo>
                  <a:lnTo>
                    <a:pt x="1765" y="110"/>
                  </a:lnTo>
                  <a:lnTo>
                    <a:pt x="1656" y="63"/>
                  </a:lnTo>
                  <a:lnTo>
                    <a:pt x="1531" y="32"/>
                  </a:lnTo>
                  <a:lnTo>
                    <a:pt x="1406" y="16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3737569" y="1611095"/>
              <a:ext cx="361878" cy="152828"/>
            </a:xfrm>
            <a:custGeom>
              <a:avLst/>
              <a:gdLst/>
              <a:ahLst/>
              <a:cxnLst/>
              <a:rect l="l" t="t" r="r" b="b"/>
              <a:pathLst>
                <a:path w="19606" h="8280" extrusionOk="0">
                  <a:moveTo>
                    <a:pt x="9514" y="0"/>
                  </a:moveTo>
                  <a:lnTo>
                    <a:pt x="9296" y="47"/>
                  </a:lnTo>
                  <a:lnTo>
                    <a:pt x="9186" y="78"/>
                  </a:lnTo>
                  <a:lnTo>
                    <a:pt x="9077" y="125"/>
                  </a:lnTo>
                  <a:lnTo>
                    <a:pt x="8968" y="188"/>
                  </a:lnTo>
                  <a:lnTo>
                    <a:pt x="8858" y="250"/>
                  </a:lnTo>
                  <a:lnTo>
                    <a:pt x="8405" y="531"/>
                  </a:lnTo>
                  <a:lnTo>
                    <a:pt x="7968" y="797"/>
                  </a:lnTo>
                  <a:lnTo>
                    <a:pt x="7530" y="1016"/>
                  </a:lnTo>
                  <a:lnTo>
                    <a:pt x="7093" y="1219"/>
                  </a:lnTo>
                  <a:lnTo>
                    <a:pt x="6671" y="1391"/>
                  </a:lnTo>
                  <a:lnTo>
                    <a:pt x="6249" y="1547"/>
                  </a:lnTo>
                  <a:lnTo>
                    <a:pt x="5828" y="1687"/>
                  </a:lnTo>
                  <a:lnTo>
                    <a:pt x="5437" y="1781"/>
                  </a:lnTo>
                  <a:lnTo>
                    <a:pt x="5047" y="1875"/>
                  </a:lnTo>
                  <a:lnTo>
                    <a:pt x="4656" y="1953"/>
                  </a:lnTo>
                  <a:lnTo>
                    <a:pt x="4281" y="2000"/>
                  </a:lnTo>
                  <a:lnTo>
                    <a:pt x="3922" y="2031"/>
                  </a:lnTo>
                  <a:lnTo>
                    <a:pt x="3578" y="2062"/>
                  </a:lnTo>
                  <a:lnTo>
                    <a:pt x="2922" y="2062"/>
                  </a:lnTo>
                  <a:lnTo>
                    <a:pt x="2610" y="2047"/>
                  </a:lnTo>
                  <a:lnTo>
                    <a:pt x="2313" y="2031"/>
                  </a:lnTo>
                  <a:lnTo>
                    <a:pt x="2032" y="2000"/>
                  </a:lnTo>
                  <a:lnTo>
                    <a:pt x="1516" y="1922"/>
                  </a:lnTo>
                  <a:lnTo>
                    <a:pt x="1079" y="1812"/>
                  </a:lnTo>
                  <a:lnTo>
                    <a:pt x="704" y="1719"/>
                  </a:lnTo>
                  <a:lnTo>
                    <a:pt x="391" y="1609"/>
                  </a:lnTo>
                  <a:lnTo>
                    <a:pt x="173" y="1531"/>
                  </a:lnTo>
                  <a:lnTo>
                    <a:pt x="1" y="1453"/>
                  </a:lnTo>
                  <a:lnTo>
                    <a:pt x="1" y="1531"/>
                  </a:lnTo>
                  <a:lnTo>
                    <a:pt x="1" y="1750"/>
                  </a:lnTo>
                  <a:lnTo>
                    <a:pt x="48" y="2078"/>
                  </a:lnTo>
                  <a:lnTo>
                    <a:pt x="126" y="2515"/>
                  </a:lnTo>
                  <a:lnTo>
                    <a:pt x="188" y="2765"/>
                  </a:lnTo>
                  <a:lnTo>
                    <a:pt x="266" y="3031"/>
                  </a:lnTo>
                  <a:lnTo>
                    <a:pt x="360" y="3312"/>
                  </a:lnTo>
                  <a:lnTo>
                    <a:pt x="469" y="3609"/>
                  </a:lnTo>
                  <a:lnTo>
                    <a:pt x="610" y="3921"/>
                  </a:lnTo>
                  <a:lnTo>
                    <a:pt x="766" y="4234"/>
                  </a:lnTo>
                  <a:lnTo>
                    <a:pt x="954" y="4546"/>
                  </a:lnTo>
                  <a:lnTo>
                    <a:pt x="1172" y="4859"/>
                  </a:lnTo>
                  <a:lnTo>
                    <a:pt x="1407" y="5187"/>
                  </a:lnTo>
                  <a:lnTo>
                    <a:pt x="1672" y="5499"/>
                  </a:lnTo>
                  <a:lnTo>
                    <a:pt x="1985" y="5812"/>
                  </a:lnTo>
                  <a:lnTo>
                    <a:pt x="2328" y="6108"/>
                  </a:lnTo>
                  <a:lnTo>
                    <a:pt x="2703" y="6405"/>
                  </a:lnTo>
                  <a:lnTo>
                    <a:pt x="3109" y="6686"/>
                  </a:lnTo>
                  <a:lnTo>
                    <a:pt x="3562" y="6952"/>
                  </a:lnTo>
                  <a:lnTo>
                    <a:pt x="4062" y="7202"/>
                  </a:lnTo>
                  <a:lnTo>
                    <a:pt x="4328" y="7327"/>
                  </a:lnTo>
                  <a:lnTo>
                    <a:pt x="4609" y="7436"/>
                  </a:lnTo>
                  <a:lnTo>
                    <a:pt x="4890" y="7546"/>
                  </a:lnTo>
                  <a:lnTo>
                    <a:pt x="5187" y="7639"/>
                  </a:lnTo>
                  <a:lnTo>
                    <a:pt x="5500" y="7733"/>
                  </a:lnTo>
                  <a:lnTo>
                    <a:pt x="5828" y="7827"/>
                  </a:lnTo>
                  <a:lnTo>
                    <a:pt x="6156" y="7905"/>
                  </a:lnTo>
                  <a:lnTo>
                    <a:pt x="6499" y="7983"/>
                  </a:lnTo>
                  <a:lnTo>
                    <a:pt x="6859" y="8045"/>
                  </a:lnTo>
                  <a:lnTo>
                    <a:pt x="7234" y="8108"/>
                  </a:lnTo>
                  <a:lnTo>
                    <a:pt x="7624" y="8155"/>
                  </a:lnTo>
                  <a:lnTo>
                    <a:pt x="8030" y="8202"/>
                  </a:lnTo>
                  <a:lnTo>
                    <a:pt x="8436" y="8233"/>
                  </a:lnTo>
                  <a:lnTo>
                    <a:pt x="8874" y="8249"/>
                  </a:lnTo>
                  <a:lnTo>
                    <a:pt x="9311" y="8264"/>
                  </a:lnTo>
                  <a:lnTo>
                    <a:pt x="9764" y="8280"/>
                  </a:lnTo>
                  <a:lnTo>
                    <a:pt x="10217" y="8264"/>
                  </a:lnTo>
                  <a:lnTo>
                    <a:pt x="10670" y="8249"/>
                  </a:lnTo>
                  <a:lnTo>
                    <a:pt x="11092" y="8233"/>
                  </a:lnTo>
                  <a:lnTo>
                    <a:pt x="11514" y="8202"/>
                  </a:lnTo>
                  <a:lnTo>
                    <a:pt x="11904" y="8155"/>
                  </a:lnTo>
                  <a:lnTo>
                    <a:pt x="12295" y="8108"/>
                  </a:lnTo>
                  <a:lnTo>
                    <a:pt x="12670" y="8045"/>
                  </a:lnTo>
                  <a:lnTo>
                    <a:pt x="13029" y="7967"/>
                  </a:lnTo>
                  <a:lnTo>
                    <a:pt x="13373" y="7889"/>
                  </a:lnTo>
                  <a:lnTo>
                    <a:pt x="13717" y="7811"/>
                  </a:lnTo>
                  <a:lnTo>
                    <a:pt x="14045" y="7717"/>
                  </a:lnTo>
                  <a:lnTo>
                    <a:pt x="14341" y="7624"/>
                  </a:lnTo>
                  <a:lnTo>
                    <a:pt x="14654" y="7530"/>
                  </a:lnTo>
                  <a:lnTo>
                    <a:pt x="14935" y="7421"/>
                  </a:lnTo>
                  <a:lnTo>
                    <a:pt x="15216" y="7296"/>
                  </a:lnTo>
                  <a:lnTo>
                    <a:pt x="15482" y="7171"/>
                  </a:lnTo>
                  <a:lnTo>
                    <a:pt x="15982" y="6921"/>
                  </a:lnTo>
                  <a:lnTo>
                    <a:pt x="16435" y="6640"/>
                  </a:lnTo>
                  <a:lnTo>
                    <a:pt x="16857" y="6358"/>
                  </a:lnTo>
                  <a:lnTo>
                    <a:pt x="17231" y="6062"/>
                  </a:lnTo>
                  <a:lnTo>
                    <a:pt x="17575" y="5749"/>
                  </a:lnTo>
                  <a:lnTo>
                    <a:pt x="17872" y="5421"/>
                  </a:lnTo>
                  <a:lnTo>
                    <a:pt x="18153" y="5093"/>
                  </a:lnTo>
                  <a:lnTo>
                    <a:pt x="18403" y="4765"/>
                  </a:lnTo>
                  <a:lnTo>
                    <a:pt x="18606" y="4437"/>
                  </a:lnTo>
                  <a:lnTo>
                    <a:pt x="18794" y="4109"/>
                  </a:lnTo>
                  <a:lnTo>
                    <a:pt x="18965" y="3796"/>
                  </a:lnTo>
                  <a:lnTo>
                    <a:pt x="19106" y="3484"/>
                  </a:lnTo>
                  <a:lnTo>
                    <a:pt x="19215" y="3172"/>
                  </a:lnTo>
                  <a:lnTo>
                    <a:pt x="19309" y="2890"/>
                  </a:lnTo>
                  <a:lnTo>
                    <a:pt x="19403" y="2609"/>
                  </a:lnTo>
                  <a:lnTo>
                    <a:pt x="19465" y="2359"/>
                  </a:lnTo>
                  <a:lnTo>
                    <a:pt x="19543" y="1906"/>
                  </a:lnTo>
                  <a:lnTo>
                    <a:pt x="19590" y="1562"/>
                  </a:lnTo>
                  <a:lnTo>
                    <a:pt x="19606" y="1344"/>
                  </a:lnTo>
                  <a:lnTo>
                    <a:pt x="19606" y="1266"/>
                  </a:lnTo>
                  <a:lnTo>
                    <a:pt x="19200" y="1531"/>
                  </a:lnTo>
                  <a:lnTo>
                    <a:pt x="18794" y="1766"/>
                  </a:lnTo>
                  <a:lnTo>
                    <a:pt x="18387" y="1953"/>
                  </a:lnTo>
                  <a:lnTo>
                    <a:pt x="17997" y="2125"/>
                  </a:lnTo>
                  <a:lnTo>
                    <a:pt x="17622" y="2265"/>
                  </a:lnTo>
                  <a:lnTo>
                    <a:pt x="17247" y="2375"/>
                  </a:lnTo>
                  <a:lnTo>
                    <a:pt x="16888" y="2469"/>
                  </a:lnTo>
                  <a:lnTo>
                    <a:pt x="16528" y="2531"/>
                  </a:lnTo>
                  <a:lnTo>
                    <a:pt x="16185" y="2562"/>
                  </a:lnTo>
                  <a:lnTo>
                    <a:pt x="15841" y="2578"/>
                  </a:lnTo>
                  <a:lnTo>
                    <a:pt x="15513" y="2578"/>
                  </a:lnTo>
                  <a:lnTo>
                    <a:pt x="15185" y="2547"/>
                  </a:lnTo>
                  <a:lnTo>
                    <a:pt x="14873" y="2515"/>
                  </a:lnTo>
                  <a:lnTo>
                    <a:pt x="14560" y="2453"/>
                  </a:lnTo>
                  <a:lnTo>
                    <a:pt x="14263" y="2375"/>
                  </a:lnTo>
                  <a:lnTo>
                    <a:pt x="13982" y="2297"/>
                  </a:lnTo>
                  <a:lnTo>
                    <a:pt x="13701" y="2187"/>
                  </a:lnTo>
                  <a:lnTo>
                    <a:pt x="13435" y="2078"/>
                  </a:lnTo>
                  <a:lnTo>
                    <a:pt x="13170" y="1969"/>
                  </a:lnTo>
                  <a:lnTo>
                    <a:pt x="12920" y="1844"/>
                  </a:lnTo>
                  <a:lnTo>
                    <a:pt x="12436" y="1578"/>
                  </a:lnTo>
                  <a:lnTo>
                    <a:pt x="11998" y="1297"/>
                  </a:lnTo>
                  <a:lnTo>
                    <a:pt x="11608" y="1031"/>
                  </a:lnTo>
                  <a:lnTo>
                    <a:pt x="11233" y="766"/>
                  </a:lnTo>
                  <a:lnTo>
                    <a:pt x="10623" y="313"/>
                  </a:lnTo>
                  <a:lnTo>
                    <a:pt x="10420" y="188"/>
                  </a:lnTo>
                  <a:lnTo>
                    <a:pt x="10202" y="94"/>
                  </a:lnTo>
                  <a:lnTo>
                    <a:pt x="9967" y="32"/>
                  </a:lnTo>
                  <a:lnTo>
                    <a:pt x="9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" name="Google Shape;1518;p32"/>
          <p:cNvGrpSpPr/>
          <p:nvPr/>
        </p:nvGrpSpPr>
        <p:grpSpPr>
          <a:xfrm>
            <a:off x="3847413" y="1225788"/>
            <a:ext cx="4716050" cy="510600"/>
            <a:chOff x="3087975" y="1225788"/>
            <a:chExt cx="4716050" cy="510600"/>
          </a:xfrm>
        </p:grpSpPr>
        <p:sp>
          <p:nvSpPr>
            <p:cNvPr id="1519" name="Google Shape;1519;p32"/>
            <p:cNvSpPr txBox="1"/>
            <p:nvPr/>
          </p:nvSpPr>
          <p:spPr>
            <a:xfrm>
              <a:off x="5632325" y="1225788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3087975" y="1364988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Phase 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21" name="Google Shape;1521;p32"/>
          <p:cNvGrpSpPr/>
          <p:nvPr/>
        </p:nvGrpSpPr>
        <p:grpSpPr>
          <a:xfrm>
            <a:off x="3847413" y="2151283"/>
            <a:ext cx="4716050" cy="510600"/>
            <a:chOff x="3087975" y="2104675"/>
            <a:chExt cx="4716050" cy="510600"/>
          </a:xfrm>
        </p:grpSpPr>
        <p:sp>
          <p:nvSpPr>
            <p:cNvPr id="1522" name="Google Shape;1522;p32"/>
            <p:cNvSpPr txBox="1"/>
            <p:nvPr/>
          </p:nvSpPr>
          <p:spPr>
            <a:xfrm>
              <a:off x="5632325" y="210467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3087975" y="2243875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Phase 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24" name="Google Shape;1524;p32"/>
          <p:cNvGrpSpPr/>
          <p:nvPr/>
        </p:nvGrpSpPr>
        <p:grpSpPr>
          <a:xfrm>
            <a:off x="3847413" y="3076779"/>
            <a:ext cx="4716050" cy="510600"/>
            <a:chOff x="3087975" y="3133825"/>
            <a:chExt cx="4716050" cy="510600"/>
          </a:xfrm>
        </p:grpSpPr>
        <p:sp>
          <p:nvSpPr>
            <p:cNvPr id="1525" name="Google Shape;1525;p32"/>
            <p:cNvSpPr txBox="1"/>
            <p:nvPr/>
          </p:nvSpPr>
          <p:spPr>
            <a:xfrm>
              <a:off x="5632325" y="313382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3087975" y="3273025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Phase 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27" name="Google Shape;1527;p32"/>
          <p:cNvGrpSpPr/>
          <p:nvPr/>
        </p:nvGrpSpPr>
        <p:grpSpPr>
          <a:xfrm>
            <a:off x="3847413" y="4002275"/>
            <a:ext cx="4716050" cy="510600"/>
            <a:chOff x="3087975" y="4002275"/>
            <a:chExt cx="4716050" cy="510600"/>
          </a:xfrm>
        </p:grpSpPr>
        <p:sp>
          <p:nvSpPr>
            <p:cNvPr id="1528" name="Google Shape;1528;p32"/>
            <p:cNvSpPr txBox="1"/>
            <p:nvPr/>
          </p:nvSpPr>
          <p:spPr>
            <a:xfrm>
              <a:off x="5632325" y="400227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It’s a gas giant with several rings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9" name="Google Shape;1529;p32"/>
            <p:cNvSpPr/>
            <p:nvPr/>
          </p:nvSpPr>
          <p:spPr>
            <a:xfrm>
              <a:off x="3087975" y="4141475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Phase 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530" name="Google Shape;1530;p32"/>
          <p:cNvCxnSpPr>
            <a:stCxn id="1531" idx="6"/>
            <a:endCxn id="1520" idx="1"/>
          </p:cNvCxnSpPr>
          <p:nvPr/>
        </p:nvCxnSpPr>
        <p:spPr>
          <a:xfrm rot="10800000" flipH="1">
            <a:off x="2356513" y="1550575"/>
            <a:ext cx="1491000" cy="14127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2" name="Google Shape;1532;p32"/>
          <p:cNvCxnSpPr>
            <a:stCxn id="1531" idx="6"/>
            <a:endCxn id="1523" idx="1"/>
          </p:cNvCxnSpPr>
          <p:nvPr/>
        </p:nvCxnSpPr>
        <p:spPr>
          <a:xfrm rot="10800000" flipH="1">
            <a:off x="2356513" y="2476075"/>
            <a:ext cx="1491000" cy="4872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3" name="Google Shape;1533;p32"/>
          <p:cNvCxnSpPr>
            <a:stCxn id="1531" idx="6"/>
            <a:endCxn id="1526" idx="1"/>
          </p:cNvCxnSpPr>
          <p:nvPr/>
        </p:nvCxnSpPr>
        <p:spPr>
          <a:xfrm>
            <a:off x="2356513" y="2963275"/>
            <a:ext cx="1491000" cy="4383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4" name="Google Shape;1534;p32"/>
          <p:cNvCxnSpPr>
            <a:stCxn id="1531" idx="6"/>
            <a:endCxn id="1529" idx="1"/>
          </p:cNvCxnSpPr>
          <p:nvPr/>
        </p:nvCxnSpPr>
        <p:spPr>
          <a:xfrm>
            <a:off x="2356513" y="2963275"/>
            <a:ext cx="1491000" cy="13638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5" name="Google Shape;1535;p32"/>
          <p:cNvGrpSpPr/>
          <p:nvPr/>
        </p:nvGrpSpPr>
        <p:grpSpPr>
          <a:xfrm>
            <a:off x="580537" y="944850"/>
            <a:ext cx="1954782" cy="3787231"/>
            <a:chOff x="457200" y="944850"/>
            <a:chExt cx="1954782" cy="3787231"/>
          </a:xfrm>
        </p:grpSpPr>
        <p:sp>
          <p:nvSpPr>
            <p:cNvPr id="1531" name="Google Shape;1531;p32"/>
            <p:cNvSpPr/>
            <p:nvPr/>
          </p:nvSpPr>
          <p:spPr>
            <a:xfrm>
              <a:off x="2054075" y="2873725"/>
              <a:ext cx="179100" cy="1791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1536;p32"/>
            <p:cNvGrpSpPr/>
            <p:nvPr/>
          </p:nvGrpSpPr>
          <p:grpSpPr>
            <a:xfrm>
              <a:off x="457200" y="944850"/>
              <a:ext cx="1179541" cy="3787231"/>
              <a:chOff x="457200" y="944850"/>
              <a:chExt cx="1179541" cy="3787231"/>
            </a:xfrm>
          </p:grpSpPr>
          <p:sp>
            <p:nvSpPr>
              <p:cNvPr id="1537" name="Google Shape;1537;p32"/>
              <p:cNvSpPr/>
              <p:nvPr/>
            </p:nvSpPr>
            <p:spPr>
              <a:xfrm>
                <a:off x="1152779" y="3175603"/>
                <a:ext cx="88068" cy="32678"/>
              </a:xfrm>
              <a:custGeom>
                <a:avLst/>
                <a:gdLst/>
                <a:ahLst/>
                <a:cxnLst/>
                <a:rect l="l" t="t" r="r" b="b"/>
                <a:pathLst>
                  <a:path w="4719" h="1751" extrusionOk="0">
                    <a:moveTo>
                      <a:pt x="141" y="1"/>
                    </a:moveTo>
                    <a:lnTo>
                      <a:pt x="0" y="500"/>
                    </a:lnTo>
                    <a:lnTo>
                      <a:pt x="4593" y="1750"/>
                    </a:lnTo>
                    <a:lnTo>
                      <a:pt x="4718" y="1235"/>
                    </a:lnTo>
                    <a:lnTo>
                      <a:pt x="141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2"/>
              <p:cNvSpPr/>
              <p:nvPr/>
            </p:nvSpPr>
            <p:spPr>
              <a:xfrm>
                <a:off x="1443435" y="944850"/>
                <a:ext cx="193306" cy="662388"/>
              </a:xfrm>
              <a:custGeom>
                <a:avLst/>
                <a:gdLst/>
                <a:ahLst/>
                <a:cxnLst/>
                <a:rect l="l" t="t" r="r" b="b"/>
                <a:pathLst>
                  <a:path w="10358" h="35493" extrusionOk="0">
                    <a:moveTo>
                      <a:pt x="9904" y="0"/>
                    </a:moveTo>
                    <a:lnTo>
                      <a:pt x="0" y="35149"/>
                    </a:lnTo>
                    <a:lnTo>
                      <a:pt x="1250" y="35493"/>
                    </a:lnTo>
                    <a:lnTo>
                      <a:pt x="10357" y="109"/>
                    </a:lnTo>
                    <a:lnTo>
                      <a:pt x="99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2"/>
              <p:cNvSpPr/>
              <p:nvPr/>
            </p:nvSpPr>
            <p:spPr>
              <a:xfrm>
                <a:off x="587216" y="1746833"/>
                <a:ext cx="1034108" cy="2241963"/>
              </a:xfrm>
              <a:custGeom>
                <a:avLst/>
                <a:gdLst/>
                <a:ahLst/>
                <a:cxnLst/>
                <a:rect l="l" t="t" r="r" b="b"/>
                <a:pathLst>
                  <a:path w="55411" h="120132" extrusionOk="0">
                    <a:moveTo>
                      <a:pt x="39914" y="0"/>
                    </a:moveTo>
                    <a:lnTo>
                      <a:pt x="34571" y="313"/>
                    </a:lnTo>
                    <a:lnTo>
                      <a:pt x="34337" y="344"/>
                    </a:lnTo>
                    <a:lnTo>
                      <a:pt x="34118" y="360"/>
                    </a:lnTo>
                    <a:lnTo>
                      <a:pt x="33649" y="453"/>
                    </a:lnTo>
                    <a:lnTo>
                      <a:pt x="33212" y="563"/>
                    </a:lnTo>
                    <a:lnTo>
                      <a:pt x="32775" y="719"/>
                    </a:lnTo>
                    <a:lnTo>
                      <a:pt x="32368" y="891"/>
                    </a:lnTo>
                    <a:lnTo>
                      <a:pt x="31978" y="1110"/>
                    </a:lnTo>
                    <a:lnTo>
                      <a:pt x="31587" y="1359"/>
                    </a:lnTo>
                    <a:lnTo>
                      <a:pt x="31228" y="1625"/>
                    </a:lnTo>
                    <a:lnTo>
                      <a:pt x="30900" y="1922"/>
                    </a:lnTo>
                    <a:lnTo>
                      <a:pt x="30588" y="2234"/>
                    </a:lnTo>
                    <a:lnTo>
                      <a:pt x="30291" y="2594"/>
                    </a:lnTo>
                    <a:lnTo>
                      <a:pt x="30025" y="2953"/>
                    </a:lnTo>
                    <a:lnTo>
                      <a:pt x="29791" y="3343"/>
                    </a:lnTo>
                    <a:lnTo>
                      <a:pt x="29588" y="3750"/>
                    </a:lnTo>
                    <a:lnTo>
                      <a:pt x="29416" y="4187"/>
                    </a:lnTo>
                    <a:lnTo>
                      <a:pt x="29338" y="4406"/>
                    </a:lnTo>
                    <a:lnTo>
                      <a:pt x="29275" y="4640"/>
                    </a:lnTo>
                    <a:lnTo>
                      <a:pt x="0" y="113133"/>
                    </a:lnTo>
                    <a:lnTo>
                      <a:pt x="25932" y="120132"/>
                    </a:lnTo>
                    <a:lnTo>
                      <a:pt x="55207" y="11623"/>
                    </a:lnTo>
                    <a:lnTo>
                      <a:pt x="55254" y="11404"/>
                    </a:lnTo>
                    <a:lnTo>
                      <a:pt x="55317" y="11170"/>
                    </a:lnTo>
                    <a:lnTo>
                      <a:pt x="55379" y="10717"/>
                    </a:lnTo>
                    <a:lnTo>
                      <a:pt x="55410" y="10248"/>
                    </a:lnTo>
                    <a:lnTo>
                      <a:pt x="55395" y="9795"/>
                    </a:lnTo>
                    <a:lnTo>
                      <a:pt x="55363" y="9342"/>
                    </a:lnTo>
                    <a:lnTo>
                      <a:pt x="55285" y="8905"/>
                    </a:lnTo>
                    <a:lnTo>
                      <a:pt x="55176" y="8467"/>
                    </a:lnTo>
                    <a:lnTo>
                      <a:pt x="55035" y="8046"/>
                    </a:lnTo>
                    <a:lnTo>
                      <a:pt x="54864" y="7624"/>
                    </a:lnTo>
                    <a:lnTo>
                      <a:pt x="54645" y="7233"/>
                    </a:lnTo>
                    <a:lnTo>
                      <a:pt x="54411" y="6843"/>
                    </a:lnTo>
                    <a:lnTo>
                      <a:pt x="54145" y="6483"/>
                    </a:lnTo>
                    <a:lnTo>
                      <a:pt x="53848" y="6140"/>
                    </a:lnTo>
                    <a:lnTo>
                      <a:pt x="53536" y="5812"/>
                    </a:lnTo>
                    <a:lnTo>
                      <a:pt x="53176" y="5515"/>
                    </a:lnTo>
                    <a:lnTo>
                      <a:pt x="52989" y="5374"/>
                    </a:lnTo>
                    <a:lnTo>
                      <a:pt x="52802" y="5234"/>
                    </a:lnTo>
                    <a:lnTo>
                      <a:pt x="48349" y="2281"/>
                    </a:lnTo>
                    <a:lnTo>
                      <a:pt x="39914" y="0"/>
                    </a:lnTo>
                    <a:close/>
                  </a:path>
                </a:pathLst>
              </a:custGeom>
              <a:solidFill>
                <a:srgbClr val="E9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2"/>
              <p:cNvSpPr/>
              <p:nvPr/>
            </p:nvSpPr>
            <p:spPr>
              <a:xfrm>
                <a:off x="587216" y="1746833"/>
                <a:ext cx="1034108" cy="2241963"/>
              </a:xfrm>
              <a:custGeom>
                <a:avLst/>
                <a:gdLst/>
                <a:ahLst/>
                <a:cxnLst/>
                <a:rect l="l" t="t" r="r" b="b"/>
                <a:pathLst>
                  <a:path w="55411" h="120132" fill="none" extrusionOk="0">
                    <a:moveTo>
                      <a:pt x="39914" y="0"/>
                    </a:moveTo>
                    <a:lnTo>
                      <a:pt x="34571" y="313"/>
                    </a:lnTo>
                    <a:lnTo>
                      <a:pt x="34571" y="313"/>
                    </a:lnTo>
                    <a:lnTo>
                      <a:pt x="34337" y="344"/>
                    </a:lnTo>
                    <a:lnTo>
                      <a:pt x="34118" y="360"/>
                    </a:lnTo>
                    <a:lnTo>
                      <a:pt x="33649" y="453"/>
                    </a:lnTo>
                    <a:lnTo>
                      <a:pt x="33212" y="563"/>
                    </a:lnTo>
                    <a:lnTo>
                      <a:pt x="32775" y="719"/>
                    </a:lnTo>
                    <a:lnTo>
                      <a:pt x="32368" y="891"/>
                    </a:lnTo>
                    <a:lnTo>
                      <a:pt x="31978" y="1110"/>
                    </a:lnTo>
                    <a:lnTo>
                      <a:pt x="31587" y="1359"/>
                    </a:lnTo>
                    <a:lnTo>
                      <a:pt x="31228" y="1625"/>
                    </a:lnTo>
                    <a:lnTo>
                      <a:pt x="30900" y="1922"/>
                    </a:lnTo>
                    <a:lnTo>
                      <a:pt x="30588" y="2234"/>
                    </a:lnTo>
                    <a:lnTo>
                      <a:pt x="30291" y="2594"/>
                    </a:lnTo>
                    <a:lnTo>
                      <a:pt x="30025" y="2953"/>
                    </a:lnTo>
                    <a:lnTo>
                      <a:pt x="29791" y="3343"/>
                    </a:lnTo>
                    <a:lnTo>
                      <a:pt x="29588" y="3750"/>
                    </a:lnTo>
                    <a:lnTo>
                      <a:pt x="29416" y="4187"/>
                    </a:lnTo>
                    <a:lnTo>
                      <a:pt x="29338" y="4406"/>
                    </a:lnTo>
                    <a:lnTo>
                      <a:pt x="29275" y="4640"/>
                    </a:lnTo>
                    <a:lnTo>
                      <a:pt x="0" y="113133"/>
                    </a:lnTo>
                    <a:lnTo>
                      <a:pt x="25932" y="120132"/>
                    </a:lnTo>
                    <a:lnTo>
                      <a:pt x="55207" y="11623"/>
                    </a:lnTo>
                    <a:lnTo>
                      <a:pt x="55207" y="11623"/>
                    </a:lnTo>
                    <a:lnTo>
                      <a:pt x="55254" y="11404"/>
                    </a:lnTo>
                    <a:lnTo>
                      <a:pt x="55317" y="11170"/>
                    </a:lnTo>
                    <a:lnTo>
                      <a:pt x="55379" y="10717"/>
                    </a:lnTo>
                    <a:lnTo>
                      <a:pt x="55410" y="10248"/>
                    </a:lnTo>
                    <a:lnTo>
                      <a:pt x="55395" y="9795"/>
                    </a:lnTo>
                    <a:lnTo>
                      <a:pt x="55363" y="9342"/>
                    </a:lnTo>
                    <a:lnTo>
                      <a:pt x="55285" y="8905"/>
                    </a:lnTo>
                    <a:lnTo>
                      <a:pt x="55176" y="8467"/>
                    </a:lnTo>
                    <a:lnTo>
                      <a:pt x="55035" y="8046"/>
                    </a:lnTo>
                    <a:lnTo>
                      <a:pt x="54864" y="7624"/>
                    </a:lnTo>
                    <a:lnTo>
                      <a:pt x="54645" y="7233"/>
                    </a:lnTo>
                    <a:lnTo>
                      <a:pt x="54411" y="6843"/>
                    </a:lnTo>
                    <a:lnTo>
                      <a:pt x="54145" y="6483"/>
                    </a:lnTo>
                    <a:lnTo>
                      <a:pt x="53848" y="6140"/>
                    </a:lnTo>
                    <a:lnTo>
                      <a:pt x="53536" y="5812"/>
                    </a:lnTo>
                    <a:lnTo>
                      <a:pt x="53176" y="5515"/>
                    </a:lnTo>
                    <a:lnTo>
                      <a:pt x="52989" y="5374"/>
                    </a:lnTo>
                    <a:lnTo>
                      <a:pt x="52802" y="5234"/>
                    </a:lnTo>
                    <a:lnTo>
                      <a:pt x="48349" y="2281"/>
                    </a:lnTo>
                    <a:lnTo>
                      <a:pt x="3991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2"/>
              <p:cNvSpPr/>
              <p:nvPr/>
            </p:nvSpPr>
            <p:spPr>
              <a:xfrm>
                <a:off x="649882" y="1792610"/>
                <a:ext cx="924503" cy="2181609"/>
              </a:xfrm>
              <a:custGeom>
                <a:avLst/>
                <a:gdLst/>
                <a:ahLst/>
                <a:cxnLst/>
                <a:rect l="l" t="t" r="r" b="b"/>
                <a:pathLst>
                  <a:path w="49538" h="116898" extrusionOk="0">
                    <a:moveTo>
                      <a:pt x="33353" y="0"/>
                    </a:moveTo>
                    <a:lnTo>
                      <a:pt x="33072" y="16"/>
                    </a:lnTo>
                    <a:lnTo>
                      <a:pt x="32806" y="31"/>
                    </a:lnTo>
                    <a:lnTo>
                      <a:pt x="32541" y="63"/>
                    </a:lnTo>
                    <a:lnTo>
                      <a:pt x="32275" y="94"/>
                    </a:lnTo>
                    <a:lnTo>
                      <a:pt x="32010" y="156"/>
                    </a:lnTo>
                    <a:lnTo>
                      <a:pt x="31760" y="219"/>
                    </a:lnTo>
                    <a:lnTo>
                      <a:pt x="31510" y="297"/>
                    </a:lnTo>
                    <a:lnTo>
                      <a:pt x="31260" y="391"/>
                    </a:lnTo>
                    <a:lnTo>
                      <a:pt x="31010" y="500"/>
                    </a:lnTo>
                    <a:lnTo>
                      <a:pt x="30776" y="609"/>
                    </a:lnTo>
                    <a:lnTo>
                      <a:pt x="30541" y="734"/>
                    </a:lnTo>
                    <a:lnTo>
                      <a:pt x="30323" y="875"/>
                    </a:lnTo>
                    <a:lnTo>
                      <a:pt x="30104" y="1015"/>
                    </a:lnTo>
                    <a:lnTo>
                      <a:pt x="29885" y="1187"/>
                    </a:lnTo>
                    <a:lnTo>
                      <a:pt x="29682" y="1343"/>
                    </a:lnTo>
                    <a:lnTo>
                      <a:pt x="29495" y="1531"/>
                    </a:lnTo>
                    <a:lnTo>
                      <a:pt x="29307" y="1718"/>
                    </a:lnTo>
                    <a:lnTo>
                      <a:pt x="29120" y="1906"/>
                    </a:lnTo>
                    <a:lnTo>
                      <a:pt x="28948" y="2125"/>
                    </a:lnTo>
                    <a:lnTo>
                      <a:pt x="28792" y="2328"/>
                    </a:lnTo>
                    <a:lnTo>
                      <a:pt x="28635" y="2562"/>
                    </a:lnTo>
                    <a:lnTo>
                      <a:pt x="28495" y="2796"/>
                    </a:lnTo>
                    <a:lnTo>
                      <a:pt x="28370" y="3031"/>
                    </a:lnTo>
                    <a:lnTo>
                      <a:pt x="28261" y="3281"/>
                    </a:lnTo>
                    <a:lnTo>
                      <a:pt x="28151" y="3531"/>
                    </a:lnTo>
                    <a:lnTo>
                      <a:pt x="28057" y="3796"/>
                    </a:lnTo>
                    <a:lnTo>
                      <a:pt x="27979" y="4077"/>
                    </a:lnTo>
                    <a:lnTo>
                      <a:pt x="188" y="107056"/>
                    </a:lnTo>
                    <a:lnTo>
                      <a:pt x="126" y="107337"/>
                    </a:lnTo>
                    <a:lnTo>
                      <a:pt x="79" y="107603"/>
                    </a:lnTo>
                    <a:lnTo>
                      <a:pt x="32" y="107884"/>
                    </a:lnTo>
                    <a:lnTo>
                      <a:pt x="17" y="108165"/>
                    </a:lnTo>
                    <a:lnTo>
                      <a:pt x="1" y="108431"/>
                    </a:lnTo>
                    <a:lnTo>
                      <a:pt x="1" y="108696"/>
                    </a:lnTo>
                    <a:lnTo>
                      <a:pt x="17" y="108977"/>
                    </a:lnTo>
                    <a:lnTo>
                      <a:pt x="48" y="109243"/>
                    </a:lnTo>
                    <a:lnTo>
                      <a:pt x="95" y="109508"/>
                    </a:lnTo>
                    <a:lnTo>
                      <a:pt x="157" y="109758"/>
                    </a:lnTo>
                    <a:lnTo>
                      <a:pt x="220" y="110024"/>
                    </a:lnTo>
                    <a:lnTo>
                      <a:pt x="298" y="110274"/>
                    </a:lnTo>
                    <a:lnTo>
                      <a:pt x="391" y="110524"/>
                    </a:lnTo>
                    <a:lnTo>
                      <a:pt x="501" y="110758"/>
                    </a:lnTo>
                    <a:lnTo>
                      <a:pt x="610" y="111008"/>
                    </a:lnTo>
                    <a:lnTo>
                      <a:pt x="735" y="111227"/>
                    </a:lnTo>
                    <a:lnTo>
                      <a:pt x="876" y="111461"/>
                    </a:lnTo>
                    <a:lnTo>
                      <a:pt x="1016" y="111680"/>
                    </a:lnTo>
                    <a:lnTo>
                      <a:pt x="1173" y="111883"/>
                    </a:lnTo>
                    <a:lnTo>
                      <a:pt x="1344" y="112086"/>
                    </a:lnTo>
                    <a:lnTo>
                      <a:pt x="1516" y="112289"/>
                    </a:lnTo>
                    <a:lnTo>
                      <a:pt x="1719" y="112477"/>
                    </a:lnTo>
                    <a:lnTo>
                      <a:pt x="1907" y="112664"/>
                    </a:lnTo>
                    <a:lnTo>
                      <a:pt x="2110" y="112820"/>
                    </a:lnTo>
                    <a:lnTo>
                      <a:pt x="2329" y="112992"/>
                    </a:lnTo>
                    <a:lnTo>
                      <a:pt x="2563" y="113133"/>
                    </a:lnTo>
                    <a:lnTo>
                      <a:pt x="2782" y="113273"/>
                    </a:lnTo>
                    <a:lnTo>
                      <a:pt x="3032" y="113398"/>
                    </a:lnTo>
                    <a:lnTo>
                      <a:pt x="3281" y="113523"/>
                    </a:lnTo>
                    <a:lnTo>
                      <a:pt x="3531" y="113633"/>
                    </a:lnTo>
                    <a:lnTo>
                      <a:pt x="3797" y="113726"/>
                    </a:lnTo>
                    <a:lnTo>
                      <a:pt x="4063" y="113804"/>
                    </a:lnTo>
                    <a:lnTo>
                      <a:pt x="14826" y="116694"/>
                    </a:lnTo>
                    <a:lnTo>
                      <a:pt x="15091" y="116773"/>
                    </a:lnTo>
                    <a:lnTo>
                      <a:pt x="15373" y="116819"/>
                    </a:lnTo>
                    <a:lnTo>
                      <a:pt x="15638" y="116866"/>
                    </a:lnTo>
                    <a:lnTo>
                      <a:pt x="15919" y="116882"/>
                    </a:lnTo>
                    <a:lnTo>
                      <a:pt x="16185" y="116897"/>
                    </a:lnTo>
                    <a:lnTo>
                      <a:pt x="16466" y="116882"/>
                    </a:lnTo>
                    <a:lnTo>
                      <a:pt x="16732" y="116866"/>
                    </a:lnTo>
                    <a:lnTo>
                      <a:pt x="16997" y="116835"/>
                    </a:lnTo>
                    <a:lnTo>
                      <a:pt x="17263" y="116804"/>
                    </a:lnTo>
                    <a:lnTo>
                      <a:pt x="17528" y="116741"/>
                    </a:lnTo>
                    <a:lnTo>
                      <a:pt x="17778" y="116679"/>
                    </a:lnTo>
                    <a:lnTo>
                      <a:pt x="18028" y="116601"/>
                    </a:lnTo>
                    <a:lnTo>
                      <a:pt x="18278" y="116507"/>
                    </a:lnTo>
                    <a:lnTo>
                      <a:pt x="18528" y="116398"/>
                    </a:lnTo>
                    <a:lnTo>
                      <a:pt x="18763" y="116288"/>
                    </a:lnTo>
                    <a:lnTo>
                      <a:pt x="18997" y="116163"/>
                    </a:lnTo>
                    <a:lnTo>
                      <a:pt x="19216" y="116023"/>
                    </a:lnTo>
                    <a:lnTo>
                      <a:pt x="19434" y="115882"/>
                    </a:lnTo>
                    <a:lnTo>
                      <a:pt x="19653" y="115710"/>
                    </a:lnTo>
                    <a:lnTo>
                      <a:pt x="19856" y="115554"/>
                    </a:lnTo>
                    <a:lnTo>
                      <a:pt x="20044" y="115367"/>
                    </a:lnTo>
                    <a:lnTo>
                      <a:pt x="20231" y="115179"/>
                    </a:lnTo>
                    <a:lnTo>
                      <a:pt x="20418" y="114992"/>
                    </a:lnTo>
                    <a:lnTo>
                      <a:pt x="20590" y="114773"/>
                    </a:lnTo>
                    <a:lnTo>
                      <a:pt x="20747" y="114570"/>
                    </a:lnTo>
                    <a:lnTo>
                      <a:pt x="20903" y="114336"/>
                    </a:lnTo>
                    <a:lnTo>
                      <a:pt x="21043" y="114101"/>
                    </a:lnTo>
                    <a:lnTo>
                      <a:pt x="21168" y="113867"/>
                    </a:lnTo>
                    <a:lnTo>
                      <a:pt x="21278" y="113617"/>
                    </a:lnTo>
                    <a:lnTo>
                      <a:pt x="21387" y="113367"/>
                    </a:lnTo>
                    <a:lnTo>
                      <a:pt x="21481" y="113101"/>
                    </a:lnTo>
                    <a:lnTo>
                      <a:pt x="21559" y="112820"/>
                    </a:lnTo>
                    <a:lnTo>
                      <a:pt x="49350" y="9842"/>
                    </a:lnTo>
                    <a:lnTo>
                      <a:pt x="49412" y="9561"/>
                    </a:lnTo>
                    <a:lnTo>
                      <a:pt x="49459" y="9295"/>
                    </a:lnTo>
                    <a:lnTo>
                      <a:pt x="49506" y="9014"/>
                    </a:lnTo>
                    <a:lnTo>
                      <a:pt x="49522" y="8733"/>
                    </a:lnTo>
                    <a:lnTo>
                      <a:pt x="49537" y="8467"/>
                    </a:lnTo>
                    <a:lnTo>
                      <a:pt x="49537" y="8201"/>
                    </a:lnTo>
                    <a:lnTo>
                      <a:pt x="49522" y="7920"/>
                    </a:lnTo>
                    <a:lnTo>
                      <a:pt x="49490" y="7655"/>
                    </a:lnTo>
                    <a:lnTo>
                      <a:pt x="49444" y="7389"/>
                    </a:lnTo>
                    <a:lnTo>
                      <a:pt x="49381" y="7139"/>
                    </a:lnTo>
                    <a:lnTo>
                      <a:pt x="49319" y="6874"/>
                    </a:lnTo>
                    <a:lnTo>
                      <a:pt x="49240" y="6624"/>
                    </a:lnTo>
                    <a:lnTo>
                      <a:pt x="49147" y="6374"/>
                    </a:lnTo>
                    <a:lnTo>
                      <a:pt x="49037" y="6139"/>
                    </a:lnTo>
                    <a:lnTo>
                      <a:pt x="48928" y="5889"/>
                    </a:lnTo>
                    <a:lnTo>
                      <a:pt x="48803" y="5671"/>
                    </a:lnTo>
                    <a:lnTo>
                      <a:pt x="48662" y="5436"/>
                    </a:lnTo>
                    <a:lnTo>
                      <a:pt x="48522" y="5218"/>
                    </a:lnTo>
                    <a:lnTo>
                      <a:pt x="48366" y="5015"/>
                    </a:lnTo>
                    <a:lnTo>
                      <a:pt x="48194" y="4796"/>
                    </a:lnTo>
                    <a:lnTo>
                      <a:pt x="48022" y="4608"/>
                    </a:lnTo>
                    <a:lnTo>
                      <a:pt x="47819" y="4421"/>
                    </a:lnTo>
                    <a:lnTo>
                      <a:pt x="47631" y="4234"/>
                    </a:lnTo>
                    <a:lnTo>
                      <a:pt x="47428" y="4077"/>
                    </a:lnTo>
                    <a:lnTo>
                      <a:pt x="47210" y="3905"/>
                    </a:lnTo>
                    <a:lnTo>
                      <a:pt x="46975" y="3765"/>
                    </a:lnTo>
                    <a:lnTo>
                      <a:pt x="46757" y="3624"/>
                    </a:lnTo>
                    <a:lnTo>
                      <a:pt x="46507" y="3499"/>
                    </a:lnTo>
                    <a:lnTo>
                      <a:pt x="46257" y="3374"/>
                    </a:lnTo>
                    <a:lnTo>
                      <a:pt x="46007" y="3265"/>
                    </a:lnTo>
                    <a:lnTo>
                      <a:pt x="45741" y="3171"/>
                    </a:lnTo>
                    <a:lnTo>
                      <a:pt x="45476" y="3093"/>
                    </a:lnTo>
                    <a:lnTo>
                      <a:pt x="34712" y="203"/>
                    </a:lnTo>
                    <a:lnTo>
                      <a:pt x="34447" y="125"/>
                    </a:lnTo>
                    <a:lnTo>
                      <a:pt x="34166" y="78"/>
                    </a:lnTo>
                    <a:lnTo>
                      <a:pt x="33900" y="31"/>
                    </a:lnTo>
                    <a:lnTo>
                      <a:pt x="33619" y="16"/>
                    </a:lnTo>
                    <a:lnTo>
                      <a:pt x="33353" y="0"/>
                    </a:lnTo>
                    <a:close/>
                  </a:path>
                </a:pathLst>
              </a:custGeom>
              <a:solidFill>
                <a:srgbClr val="BDEC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2"/>
              <p:cNvSpPr/>
              <p:nvPr/>
            </p:nvSpPr>
            <p:spPr>
              <a:xfrm>
                <a:off x="649882" y="1792610"/>
                <a:ext cx="924503" cy="2181609"/>
              </a:xfrm>
              <a:custGeom>
                <a:avLst/>
                <a:gdLst/>
                <a:ahLst/>
                <a:cxnLst/>
                <a:rect l="l" t="t" r="r" b="b"/>
                <a:pathLst>
                  <a:path w="49538" h="116898" fill="none" extrusionOk="0">
                    <a:moveTo>
                      <a:pt x="21559" y="112820"/>
                    </a:moveTo>
                    <a:lnTo>
                      <a:pt x="49350" y="9842"/>
                    </a:lnTo>
                    <a:lnTo>
                      <a:pt x="49350" y="9842"/>
                    </a:lnTo>
                    <a:lnTo>
                      <a:pt x="49412" y="9561"/>
                    </a:lnTo>
                    <a:lnTo>
                      <a:pt x="49459" y="9295"/>
                    </a:lnTo>
                    <a:lnTo>
                      <a:pt x="49506" y="9014"/>
                    </a:lnTo>
                    <a:lnTo>
                      <a:pt x="49522" y="8733"/>
                    </a:lnTo>
                    <a:lnTo>
                      <a:pt x="49537" y="8467"/>
                    </a:lnTo>
                    <a:lnTo>
                      <a:pt x="49537" y="8201"/>
                    </a:lnTo>
                    <a:lnTo>
                      <a:pt x="49522" y="7920"/>
                    </a:lnTo>
                    <a:lnTo>
                      <a:pt x="49490" y="7655"/>
                    </a:lnTo>
                    <a:lnTo>
                      <a:pt x="49444" y="7389"/>
                    </a:lnTo>
                    <a:lnTo>
                      <a:pt x="49381" y="7139"/>
                    </a:lnTo>
                    <a:lnTo>
                      <a:pt x="49319" y="6874"/>
                    </a:lnTo>
                    <a:lnTo>
                      <a:pt x="49240" y="6624"/>
                    </a:lnTo>
                    <a:lnTo>
                      <a:pt x="49147" y="6374"/>
                    </a:lnTo>
                    <a:lnTo>
                      <a:pt x="49037" y="6139"/>
                    </a:lnTo>
                    <a:lnTo>
                      <a:pt x="48928" y="5889"/>
                    </a:lnTo>
                    <a:lnTo>
                      <a:pt x="48803" y="5671"/>
                    </a:lnTo>
                    <a:lnTo>
                      <a:pt x="48662" y="5436"/>
                    </a:lnTo>
                    <a:lnTo>
                      <a:pt x="48522" y="5218"/>
                    </a:lnTo>
                    <a:lnTo>
                      <a:pt x="48366" y="5015"/>
                    </a:lnTo>
                    <a:lnTo>
                      <a:pt x="48194" y="4796"/>
                    </a:lnTo>
                    <a:lnTo>
                      <a:pt x="48022" y="4608"/>
                    </a:lnTo>
                    <a:lnTo>
                      <a:pt x="47819" y="4421"/>
                    </a:lnTo>
                    <a:lnTo>
                      <a:pt x="47631" y="4234"/>
                    </a:lnTo>
                    <a:lnTo>
                      <a:pt x="47428" y="4077"/>
                    </a:lnTo>
                    <a:lnTo>
                      <a:pt x="47210" y="3905"/>
                    </a:lnTo>
                    <a:lnTo>
                      <a:pt x="46975" y="3765"/>
                    </a:lnTo>
                    <a:lnTo>
                      <a:pt x="46757" y="3624"/>
                    </a:lnTo>
                    <a:lnTo>
                      <a:pt x="46507" y="3499"/>
                    </a:lnTo>
                    <a:lnTo>
                      <a:pt x="46257" y="3374"/>
                    </a:lnTo>
                    <a:lnTo>
                      <a:pt x="46007" y="3265"/>
                    </a:lnTo>
                    <a:lnTo>
                      <a:pt x="45741" y="3171"/>
                    </a:lnTo>
                    <a:lnTo>
                      <a:pt x="45476" y="3093"/>
                    </a:lnTo>
                    <a:lnTo>
                      <a:pt x="34712" y="203"/>
                    </a:lnTo>
                    <a:lnTo>
                      <a:pt x="34712" y="203"/>
                    </a:lnTo>
                    <a:lnTo>
                      <a:pt x="34447" y="125"/>
                    </a:lnTo>
                    <a:lnTo>
                      <a:pt x="34166" y="78"/>
                    </a:lnTo>
                    <a:lnTo>
                      <a:pt x="33900" y="31"/>
                    </a:lnTo>
                    <a:lnTo>
                      <a:pt x="33619" y="16"/>
                    </a:lnTo>
                    <a:lnTo>
                      <a:pt x="33353" y="0"/>
                    </a:lnTo>
                    <a:lnTo>
                      <a:pt x="33072" y="16"/>
                    </a:lnTo>
                    <a:lnTo>
                      <a:pt x="32806" y="31"/>
                    </a:lnTo>
                    <a:lnTo>
                      <a:pt x="32541" y="63"/>
                    </a:lnTo>
                    <a:lnTo>
                      <a:pt x="32275" y="94"/>
                    </a:lnTo>
                    <a:lnTo>
                      <a:pt x="32010" y="156"/>
                    </a:lnTo>
                    <a:lnTo>
                      <a:pt x="31760" y="219"/>
                    </a:lnTo>
                    <a:lnTo>
                      <a:pt x="31510" y="297"/>
                    </a:lnTo>
                    <a:lnTo>
                      <a:pt x="31260" y="391"/>
                    </a:lnTo>
                    <a:lnTo>
                      <a:pt x="31010" y="500"/>
                    </a:lnTo>
                    <a:lnTo>
                      <a:pt x="30776" y="609"/>
                    </a:lnTo>
                    <a:lnTo>
                      <a:pt x="30541" y="734"/>
                    </a:lnTo>
                    <a:lnTo>
                      <a:pt x="30323" y="875"/>
                    </a:lnTo>
                    <a:lnTo>
                      <a:pt x="30104" y="1015"/>
                    </a:lnTo>
                    <a:lnTo>
                      <a:pt x="29885" y="1187"/>
                    </a:lnTo>
                    <a:lnTo>
                      <a:pt x="29682" y="1343"/>
                    </a:lnTo>
                    <a:lnTo>
                      <a:pt x="29495" y="1531"/>
                    </a:lnTo>
                    <a:lnTo>
                      <a:pt x="29307" y="1718"/>
                    </a:lnTo>
                    <a:lnTo>
                      <a:pt x="29120" y="1906"/>
                    </a:lnTo>
                    <a:lnTo>
                      <a:pt x="28948" y="2125"/>
                    </a:lnTo>
                    <a:lnTo>
                      <a:pt x="28792" y="2328"/>
                    </a:lnTo>
                    <a:lnTo>
                      <a:pt x="28635" y="2562"/>
                    </a:lnTo>
                    <a:lnTo>
                      <a:pt x="28495" y="2796"/>
                    </a:lnTo>
                    <a:lnTo>
                      <a:pt x="28370" y="3031"/>
                    </a:lnTo>
                    <a:lnTo>
                      <a:pt x="28261" y="3281"/>
                    </a:lnTo>
                    <a:lnTo>
                      <a:pt x="28151" y="3531"/>
                    </a:lnTo>
                    <a:lnTo>
                      <a:pt x="28057" y="3796"/>
                    </a:lnTo>
                    <a:lnTo>
                      <a:pt x="27979" y="4077"/>
                    </a:lnTo>
                    <a:lnTo>
                      <a:pt x="188" y="107056"/>
                    </a:lnTo>
                    <a:lnTo>
                      <a:pt x="188" y="107056"/>
                    </a:lnTo>
                    <a:lnTo>
                      <a:pt x="126" y="107337"/>
                    </a:lnTo>
                    <a:lnTo>
                      <a:pt x="79" y="107603"/>
                    </a:lnTo>
                    <a:lnTo>
                      <a:pt x="32" y="107884"/>
                    </a:lnTo>
                    <a:lnTo>
                      <a:pt x="17" y="108165"/>
                    </a:lnTo>
                    <a:lnTo>
                      <a:pt x="1" y="108431"/>
                    </a:lnTo>
                    <a:lnTo>
                      <a:pt x="1" y="108696"/>
                    </a:lnTo>
                    <a:lnTo>
                      <a:pt x="17" y="108977"/>
                    </a:lnTo>
                    <a:lnTo>
                      <a:pt x="48" y="109243"/>
                    </a:lnTo>
                    <a:lnTo>
                      <a:pt x="95" y="109508"/>
                    </a:lnTo>
                    <a:lnTo>
                      <a:pt x="157" y="109758"/>
                    </a:lnTo>
                    <a:lnTo>
                      <a:pt x="220" y="110024"/>
                    </a:lnTo>
                    <a:lnTo>
                      <a:pt x="298" y="110274"/>
                    </a:lnTo>
                    <a:lnTo>
                      <a:pt x="391" y="110524"/>
                    </a:lnTo>
                    <a:lnTo>
                      <a:pt x="501" y="110758"/>
                    </a:lnTo>
                    <a:lnTo>
                      <a:pt x="610" y="111008"/>
                    </a:lnTo>
                    <a:lnTo>
                      <a:pt x="735" y="111227"/>
                    </a:lnTo>
                    <a:lnTo>
                      <a:pt x="876" y="111461"/>
                    </a:lnTo>
                    <a:lnTo>
                      <a:pt x="1016" y="111680"/>
                    </a:lnTo>
                    <a:lnTo>
                      <a:pt x="1173" y="111883"/>
                    </a:lnTo>
                    <a:lnTo>
                      <a:pt x="1344" y="112086"/>
                    </a:lnTo>
                    <a:lnTo>
                      <a:pt x="1516" y="112289"/>
                    </a:lnTo>
                    <a:lnTo>
                      <a:pt x="1719" y="112477"/>
                    </a:lnTo>
                    <a:lnTo>
                      <a:pt x="1907" y="112664"/>
                    </a:lnTo>
                    <a:lnTo>
                      <a:pt x="2110" y="112820"/>
                    </a:lnTo>
                    <a:lnTo>
                      <a:pt x="2329" y="112992"/>
                    </a:lnTo>
                    <a:lnTo>
                      <a:pt x="2563" y="113133"/>
                    </a:lnTo>
                    <a:lnTo>
                      <a:pt x="2782" y="113273"/>
                    </a:lnTo>
                    <a:lnTo>
                      <a:pt x="3032" y="113398"/>
                    </a:lnTo>
                    <a:lnTo>
                      <a:pt x="3281" y="113523"/>
                    </a:lnTo>
                    <a:lnTo>
                      <a:pt x="3531" y="113633"/>
                    </a:lnTo>
                    <a:lnTo>
                      <a:pt x="3797" y="113726"/>
                    </a:lnTo>
                    <a:lnTo>
                      <a:pt x="4063" y="113804"/>
                    </a:lnTo>
                    <a:lnTo>
                      <a:pt x="14826" y="116694"/>
                    </a:lnTo>
                    <a:lnTo>
                      <a:pt x="14826" y="116694"/>
                    </a:lnTo>
                    <a:lnTo>
                      <a:pt x="15091" y="116773"/>
                    </a:lnTo>
                    <a:lnTo>
                      <a:pt x="15373" y="116819"/>
                    </a:lnTo>
                    <a:lnTo>
                      <a:pt x="15638" y="116866"/>
                    </a:lnTo>
                    <a:lnTo>
                      <a:pt x="15919" y="116882"/>
                    </a:lnTo>
                    <a:lnTo>
                      <a:pt x="16185" y="116897"/>
                    </a:lnTo>
                    <a:lnTo>
                      <a:pt x="16466" y="116882"/>
                    </a:lnTo>
                    <a:lnTo>
                      <a:pt x="16732" y="116866"/>
                    </a:lnTo>
                    <a:lnTo>
                      <a:pt x="16997" y="116835"/>
                    </a:lnTo>
                    <a:lnTo>
                      <a:pt x="17263" y="116804"/>
                    </a:lnTo>
                    <a:lnTo>
                      <a:pt x="17528" y="116741"/>
                    </a:lnTo>
                    <a:lnTo>
                      <a:pt x="17778" y="116679"/>
                    </a:lnTo>
                    <a:lnTo>
                      <a:pt x="18028" y="116601"/>
                    </a:lnTo>
                    <a:lnTo>
                      <a:pt x="18278" y="116507"/>
                    </a:lnTo>
                    <a:lnTo>
                      <a:pt x="18528" y="116398"/>
                    </a:lnTo>
                    <a:lnTo>
                      <a:pt x="18763" y="116288"/>
                    </a:lnTo>
                    <a:lnTo>
                      <a:pt x="18997" y="116163"/>
                    </a:lnTo>
                    <a:lnTo>
                      <a:pt x="19216" y="116023"/>
                    </a:lnTo>
                    <a:lnTo>
                      <a:pt x="19434" y="115882"/>
                    </a:lnTo>
                    <a:lnTo>
                      <a:pt x="19653" y="115710"/>
                    </a:lnTo>
                    <a:lnTo>
                      <a:pt x="19856" y="115554"/>
                    </a:lnTo>
                    <a:lnTo>
                      <a:pt x="20044" y="115367"/>
                    </a:lnTo>
                    <a:lnTo>
                      <a:pt x="20231" y="115179"/>
                    </a:lnTo>
                    <a:lnTo>
                      <a:pt x="20418" y="114992"/>
                    </a:lnTo>
                    <a:lnTo>
                      <a:pt x="20590" y="114773"/>
                    </a:lnTo>
                    <a:lnTo>
                      <a:pt x="20747" y="114570"/>
                    </a:lnTo>
                    <a:lnTo>
                      <a:pt x="20903" y="114336"/>
                    </a:lnTo>
                    <a:lnTo>
                      <a:pt x="21043" y="114101"/>
                    </a:lnTo>
                    <a:lnTo>
                      <a:pt x="21168" y="113867"/>
                    </a:lnTo>
                    <a:lnTo>
                      <a:pt x="21278" y="113617"/>
                    </a:lnTo>
                    <a:lnTo>
                      <a:pt x="21387" y="113367"/>
                    </a:lnTo>
                    <a:lnTo>
                      <a:pt x="21481" y="113101"/>
                    </a:lnTo>
                    <a:lnTo>
                      <a:pt x="21559" y="11282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2"/>
              <p:cNvSpPr/>
              <p:nvPr/>
            </p:nvSpPr>
            <p:spPr>
              <a:xfrm>
                <a:off x="481386" y="3843484"/>
                <a:ext cx="662108" cy="285144"/>
              </a:xfrm>
              <a:custGeom>
                <a:avLst/>
                <a:gdLst/>
                <a:ahLst/>
                <a:cxnLst/>
                <a:rect l="l" t="t" r="r" b="b"/>
                <a:pathLst>
                  <a:path w="35478" h="15279" extrusionOk="0">
                    <a:moveTo>
                      <a:pt x="2500" y="1"/>
                    </a:moveTo>
                    <a:lnTo>
                      <a:pt x="2344" y="17"/>
                    </a:lnTo>
                    <a:lnTo>
                      <a:pt x="2203" y="48"/>
                    </a:lnTo>
                    <a:lnTo>
                      <a:pt x="2047" y="79"/>
                    </a:lnTo>
                    <a:lnTo>
                      <a:pt x="1906" y="142"/>
                    </a:lnTo>
                    <a:lnTo>
                      <a:pt x="1781" y="204"/>
                    </a:lnTo>
                    <a:lnTo>
                      <a:pt x="1641" y="298"/>
                    </a:lnTo>
                    <a:lnTo>
                      <a:pt x="1532" y="391"/>
                    </a:lnTo>
                    <a:lnTo>
                      <a:pt x="1422" y="485"/>
                    </a:lnTo>
                    <a:lnTo>
                      <a:pt x="1313" y="610"/>
                    </a:lnTo>
                    <a:lnTo>
                      <a:pt x="1235" y="735"/>
                    </a:lnTo>
                    <a:lnTo>
                      <a:pt x="1157" y="876"/>
                    </a:lnTo>
                    <a:lnTo>
                      <a:pt x="1094" y="1016"/>
                    </a:lnTo>
                    <a:lnTo>
                      <a:pt x="1032" y="1173"/>
                    </a:lnTo>
                    <a:lnTo>
                      <a:pt x="47" y="4844"/>
                    </a:lnTo>
                    <a:lnTo>
                      <a:pt x="16" y="5000"/>
                    </a:lnTo>
                    <a:lnTo>
                      <a:pt x="1" y="5156"/>
                    </a:lnTo>
                    <a:lnTo>
                      <a:pt x="1" y="5312"/>
                    </a:lnTo>
                    <a:lnTo>
                      <a:pt x="1" y="5469"/>
                    </a:lnTo>
                    <a:lnTo>
                      <a:pt x="32" y="5609"/>
                    </a:lnTo>
                    <a:lnTo>
                      <a:pt x="79" y="5765"/>
                    </a:lnTo>
                    <a:lnTo>
                      <a:pt x="141" y="5906"/>
                    </a:lnTo>
                    <a:lnTo>
                      <a:pt x="204" y="6047"/>
                    </a:lnTo>
                    <a:lnTo>
                      <a:pt x="282" y="6172"/>
                    </a:lnTo>
                    <a:lnTo>
                      <a:pt x="376" y="6281"/>
                    </a:lnTo>
                    <a:lnTo>
                      <a:pt x="485" y="6390"/>
                    </a:lnTo>
                    <a:lnTo>
                      <a:pt x="594" y="6500"/>
                    </a:lnTo>
                    <a:lnTo>
                      <a:pt x="719" y="6593"/>
                    </a:lnTo>
                    <a:lnTo>
                      <a:pt x="860" y="6656"/>
                    </a:lnTo>
                    <a:lnTo>
                      <a:pt x="1016" y="6734"/>
                    </a:lnTo>
                    <a:lnTo>
                      <a:pt x="1157" y="6781"/>
                    </a:lnTo>
                    <a:lnTo>
                      <a:pt x="32494" y="15232"/>
                    </a:lnTo>
                    <a:lnTo>
                      <a:pt x="32650" y="15263"/>
                    </a:lnTo>
                    <a:lnTo>
                      <a:pt x="32806" y="15279"/>
                    </a:lnTo>
                    <a:lnTo>
                      <a:pt x="32962" y="15279"/>
                    </a:lnTo>
                    <a:lnTo>
                      <a:pt x="33119" y="15263"/>
                    </a:lnTo>
                    <a:lnTo>
                      <a:pt x="33275" y="15248"/>
                    </a:lnTo>
                    <a:lnTo>
                      <a:pt x="33415" y="15201"/>
                    </a:lnTo>
                    <a:lnTo>
                      <a:pt x="33556" y="15138"/>
                    </a:lnTo>
                    <a:lnTo>
                      <a:pt x="33697" y="15076"/>
                    </a:lnTo>
                    <a:lnTo>
                      <a:pt x="33822" y="14998"/>
                    </a:lnTo>
                    <a:lnTo>
                      <a:pt x="33946" y="14904"/>
                    </a:lnTo>
                    <a:lnTo>
                      <a:pt x="34056" y="14795"/>
                    </a:lnTo>
                    <a:lnTo>
                      <a:pt x="34150" y="14670"/>
                    </a:lnTo>
                    <a:lnTo>
                      <a:pt x="34243" y="14545"/>
                    </a:lnTo>
                    <a:lnTo>
                      <a:pt x="34321" y="14420"/>
                    </a:lnTo>
                    <a:lnTo>
                      <a:pt x="34384" y="14264"/>
                    </a:lnTo>
                    <a:lnTo>
                      <a:pt x="34431" y="14123"/>
                    </a:lnTo>
                    <a:lnTo>
                      <a:pt x="35415" y="10452"/>
                    </a:lnTo>
                    <a:lnTo>
                      <a:pt x="35446" y="10296"/>
                    </a:lnTo>
                    <a:lnTo>
                      <a:pt x="35477" y="10124"/>
                    </a:lnTo>
                    <a:lnTo>
                      <a:pt x="35477" y="9968"/>
                    </a:lnTo>
                    <a:lnTo>
                      <a:pt x="35462" y="9827"/>
                    </a:lnTo>
                    <a:lnTo>
                      <a:pt x="35431" y="9671"/>
                    </a:lnTo>
                    <a:lnTo>
                      <a:pt x="35384" y="9530"/>
                    </a:lnTo>
                    <a:lnTo>
                      <a:pt x="35337" y="9374"/>
                    </a:lnTo>
                    <a:lnTo>
                      <a:pt x="35259" y="9249"/>
                    </a:lnTo>
                    <a:lnTo>
                      <a:pt x="35181" y="9124"/>
                    </a:lnTo>
                    <a:lnTo>
                      <a:pt x="35087" y="8999"/>
                    </a:lnTo>
                    <a:lnTo>
                      <a:pt x="34978" y="8890"/>
                    </a:lnTo>
                    <a:lnTo>
                      <a:pt x="34868" y="8796"/>
                    </a:lnTo>
                    <a:lnTo>
                      <a:pt x="34743" y="8702"/>
                    </a:lnTo>
                    <a:lnTo>
                      <a:pt x="34603" y="8624"/>
                    </a:lnTo>
                    <a:lnTo>
                      <a:pt x="34462" y="8562"/>
                    </a:lnTo>
                    <a:lnTo>
                      <a:pt x="34306" y="8515"/>
                    </a:lnTo>
                    <a:lnTo>
                      <a:pt x="2969" y="63"/>
                    </a:lnTo>
                    <a:lnTo>
                      <a:pt x="2813" y="17"/>
                    </a:lnTo>
                    <a:lnTo>
                      <a:pt x="2656" y="1"/>
                    </a:lnTo>
                    <a:close/>
                  </a:path>
                </a:pathLst>
              </a:custGeom>
              <a:solidFill>
                <a:srgbClr val="9EC2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2"/>
              <p:cNvSpPr/>
              <p:nvPr/>
            </p:nvSpPr>
            <p:spPr>
              <a:xfrm>
                <a:off x="575254" y="4020732"/>
                <a:ext cx="324224" cy="636167"/>
              </a:xfrm>
              <a:custGeom>
                <a:avLst/>
                <a:gdLst/>
                <a:ahLst/>
                <a:cxnLst/>
                <a:rect l="l" t="t" r="r" b="b"/>
                <a:pathLst>
                  <a:path w="17373" h="34088" extrusionOk="0">
                    <a:moveTo>
                      <a:pt x="6218" y="1"/>
                    </a:moveTo>
                    <a:lnTo>
                      <a:pt x="1" y="32338"/>
                    </a:lnTo>
                    <a:lnTo>
                      <a:pt x="6484" y="34088"/>
                    </a:lnTo>
                    <a:lnTo>
                      <a:pt x="17372" y="3016"/>
                    </a:lnTo>
                    <a:lnTo>
                      <a:pt x="6218" y="1"/>
                    </a:lnTo>
                    <a:close/>
                  </a:path>
                </a:pathLst>
              </a:custGeom>
              <a:solidFill>
                <a:srgbClr val="9EC2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2"/>
              <p:cNvSpPr/>
              <p:nvPr/>
            </p:nvSpPr>
            <p:spPr>
              <a:xfrm>
                <a:off x="642903" y="4052232"/>
                <a:ext cx="256572" cy="604665"/>
              </a:xfrm>
              <a:custGeom>
                <a:avLst/>
                <a:gdLst/>
                <a:ahLst/>
                <a:cxnLst/>
                <a:rect l="l" t="t" r="r" b="b"/>
                <a:pathLst>
                  <a:path w="13748" h="32400" extrusionOk="0">
                    <a:moveTo>
                      <a:pt x="8842" y="0"/>
                    </a:moveTo>
                    <a:lnTo>
                      <a:pt x="0" y="31634"/>
                    </a:lnTo>
                    <a:lnTo>
                      <a:pt x="2859" y="32400"/>
                    </a:lnTo>
                    <a:lnTo>
                      <a:pt x="13747" y="1328"/>
                    </a:lnTo>
                    <a:lnTo>
                      <a:pt x="8842" y="0"/>
                    </a:lnTo>
                    <a:close/>
                  </a:path>
                </a:pathLst>
              </a:custGeom>
              <a:solidFill>
                <a:srgbClr val="90B1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2"/>
              <p:cNvSpPr/>
              <p:nvPr/>
            </p:nvSpPr>
            <p:spPr>
              <a:xfrm>
                <a:off x="1345181" y="1566953"/>
                <a:ext cx="182239" cy="213723"/>
              </a:xfrm>
              <a:custGeom>
                <a:avLst/>
                <a:gdLst/>
                <a:ahLst/>
                <a:cxnLst/>
                <a:rect l="l" t="t" r="r" b="b"/>
                <a:pathLst>
                  <a:path w="9765" h="11452" extrusionOk="0">
                    <a:moveTo>
                      <a:pt x="3469" y="1"/>
                    </a:moveTo>
                    <a:lnTo>
                      <a:pt x="3297" y="16"/>
                    </a:lnTo>
                    <a:lnTo>
                      <a:pt x="3141" y="48"/>
                    </a:lnTo>
                    <a:lnTo>
                      <a:pt x="2984" y="95"/>
                    </a:lnTo>
                    <a:lnTo>
                      <a:pt x="2828" y="157"/>
                    </a:lnTo>
                    <a:lnTo>
                      <a:pt x="2688" y="219"/>
                    </a:lnTo>
                    <a:lnTo>
                      <a:pt x="2547" y="313"/>
                    </a:lnTo>
                    <a:lnTo>
                      <a:pt x="2422" y="407"/>
                    </a:lnTo>
                    <a:lnTo>
                      <a:pt x="2313" y="516"/>
                    </a:lnTo>
                    <a:lnTo>
                      <a:pt x="2203" y="641"/>
                    </a:lnTo>
                    <a:lnTo>
                      <a:pt x="2110" y="782"/>
                    </a:lnTo>
                    <a:lnTo>
                      <a:pt x="2016" y="922"/>
                    </a:lnTo>
                    <a:lnTo>
                      <a:pt x="1953" y="1079"/>
                    </a:lnTo>
                    <a:lnTo>
                      <a:pt x="1906" y="1251"/>
                    </a:lnTo>
                    <a:lnTo>
                      <a:pt x="47" y="8093"/>
                    </a:lnTo>
                    <a:lnTo>
                      <a:pt x="16" y="8265"/>
                    </a:lnTo>
                    <a:lnTo>
                      <a:pt x="1" y="8437"/>
                    </a:lnTo>
                    <a:lnTo>
                      <a:pt x="1" y="8593"/>
                    </a:lnTo>
                    <a:lnTo>
                      <a:pt x="16" y="8765"/>
                    </a:lnTo>
                    <a:lnTo>
                      <a:pt x="47" y="8921"/>
                    </a:lnTo>
                    <a:lnTo>
                      <a:pt x="79" y="9077"/>
                    </a:lnTo>
                    <a:lnTo>
                      <a:pt x="141" y="9233"/>
                    </a:lnTo>
                    <a:lnTo>
                      <a:pt x="219" y="9374"/>
                    </a:lnTo>
                    <a:lnTo>
                      <a:pt x="313" y="9514"/>
                    </a:lnTo>
                    <a:lnTo>
                      <a:pt x="407" y="9639"/>
                    </a:lnTo>
                    <a:lnTo>
                      <a:pt x="516" y="9764"/>
                    </a:lnTo>
                    <a:lnTo>
                      <a:pt x="641" y="9858"/>
                    </a:lnTo>
                    <a:lnTo>
                      <a:pt x="782" y="9967"/>
                    </a:lnTo>
                    <a:lnTo>
                      <a:pt x="922" y="10046"/>
                    </a:lnTo>
                    <a:lnTo>
                      <a:pt x="1079" y="10108"/>
                    </a:lnTo>
                    <a:lnTo>
                      <a:pt x="1250" y="10171"/>
                    </a:lnTo>
                    <a:lnTo>
                      <a:pt x="5781" y="11389"/>
                    </a:lnTo>
                    <a:lnTo>
                      <a:pt x="5952" y="11420"/>
                    </a:lnTo>
                    <a:lnTo>
                      <a:pt x="6124" y="11452"/>
                    </a:lnTo>
                    <a:lnTo>
                      <a:pt x="6281" y="11452"/>
                    </a:lnTo>
                    <a:lnTo>
                      <a:pt x="6452" y="11436"/>
                    </a:lnTo>
                    <a:lnTo>
                      <a:pt x="6609" y="11405"/>
                    </a:lnTo>
                    <a:lnTo>
                      <a:pt x="6765" y="11358"/>
                    </a:lnTo>
                    <a:lnTo>
                      <a:pt x="6921" y="11295"/>
                    </a:lnTo>
                    <a:lnTo>
                      <a:pt x="7062" y="11217"/>
                    </a:lnTo>
                    <a:lnTo>
                      <a:pt x="7202" y="11139"/>
                    </a:lnTo>
                    <a:lnTo>
                      <a:pt x="7327" y="11030"/>
                    </a:lnTo>
                    <a:lnTo>
                      <a:pt x="7452" y="10920"/>
                    </a:lnTo>
                    <a:lnTo>
                      <a:pt x="7546" y="10795"/>
                    </a:lnTo>
                    <a:lnTo>
                      <a:pt x="7655" y="10670"/>
                    </a:lnTo>
                    <a:lnTo>
                      <a:pt x="7733" y="10514"/>
                    </a:lnTo>
                    <a:lnTo>
                      <a:pt x="7796" y="10358"/>
                    </a:lnTo>
                    <a:lnTo>
                      <a:pt x="7858" y="10202"/>
                    </a:lnTo>
                    <a:lnTo>
                      <a:pt x="9702" y="3344"/>
                    </a:lnTo>
                    <a:lnTo>
                      <a:pt x="9733" y="3188"/>
                    </a:lnTo>
                    <a:lnTo>
                      <a:pt x="9749" y="3016"/>
                    </a:lnTo>
                    <a:lnTo>
                      <a:pt x="9764" y="2844"/>
                    </a:lnTo>
                    <a:lnTo>
                      <a:pt x="9749" y="2688"/>
                    </a:lnTo>
                    <a:lnTo>
                      <a:pt x="9717" y="2516"/>
                    </a:lnTo>
                    <a:lnTo>
                      <a:pt x="9670" y="2360"/>
                    </a:lnTo>
                    <a:lnTo>
                      <a:pt x="9608" y="2219"/>
                    </a:lnTo>
                    <a:lnTo>
                      <a:pt x="9530" y="2063"/>
                    </a:lnTo>
                    <a:lnTo>
                      <a:pt x="9452" y="1938"/>
                    </a:lnTo>
                    <a:lnTo>
                      <a:pt x="9342" y="1813"/>
                    </a:lnTo>
                    <a:lnTo>
                      <a:pt x="9233" y="1688"/>
                    </a:lnTo>
                    <a:lnTo>
                      <a:pt x="9108" y="1579"/>
                    </a:lnTo>
                    <a:lnTo>
                      <a:pt x="8967" y="1485"/>
                    </a:lnTo>
                    <a:lnTo>
                      <a:pt x="8827" y="1407"/>
                    </a:lnTo>
                    <a:lnTo>
                      <a:pt x="8671" y="1329"/>
                    </a:lnTo>
                    <a:lnTo>
                      <a:pt x="8514" y="1282"/>
                    </a:lnTo>
                    <a:lnTo>
                      <a:pt x="3969" y="63"/>
                    </a:lnTo>
                    <a:lnTo>
                      <a:pt x="3797" y="16"/>
                    </a:lnTo>
                    <a:lnTo>
                      <a:pt x="36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2"/>
              <p:cNvSpPr/>
              <p:nvPr/>
            </p:nvSpPr>
            <p:spPr>
              <a:xfrm>
                <a:off x="809645" y="1798731"/>
                <a:ext cx="718077" cy="1690953"/>
              </a:xfrm>
              <a:custGeom>
                <a:avLst/>
                <a:gdLst/>
                <a:ahLst/>
                <a:cxnLst/>
                <a:rect l="l" t="t" r="r" b="b"/>
                <a:pathLst>
                  <a:path w="38477" h="90607" extrusionOk="0">
                    <a:moveTo>
                      <a:pt x="25995" y="0"/>
                    </a:moveTo>
                    <a:lnTo>
                      <a:pt x="25636" y="31"/>
                    </a:lnTo>
                    <a:lnTo>
                      <a:pt x="25276" y="94"/>
                    </a:lnTo>
                    <a:lnTo>
                      <a:pt x="24933" y="188"/>
                    </a:lnTo>
                    <a:lnTo>
                      <a:pt x="24605" y="313"/>
                    </a:lnTo>
                    <a:lnTo>
                      <a:pt x="24292" y="484"/>
                    </a:lnTo>
                    <a:lnTo>
                      <a:pt x="23995" y="672"/>
                    </a:lnTo>
                    <a:lnTo>
                      <a:pt x="23714" y="891"/>
                    </a:lnTo>
                    <a:lnTo>
                      <a:pt x="23464" y="1140"/>
                    </a:lnTo>
                    <a:lnTo>
                      <a:pt x="23230" y="1406"/>
                    </a:lnTo>
                    <a:lnTo>
                      <a:pt x="23011" y="1703"/>
                    </a:lnTo>
                    <a:lnTo>
                      <a:pt x="22839" y="2015"/>
                    </a:lnTo>
                    <a:lnTo>
                      <a:pt x="22761" y="2187"/>
                    </a:lnTo>
                    <a:lnTo>
                      <a:pt x="22683" y="2359"/>
                    </a:lnTo>
                    <a:lnTo>
                      <a:pt x="22621" y="2531"/>
                    </a:lnTo>
                    <a:lnTo>
                      <a:pt x="22574" y="2718"/>
                    </a:lnTo>
                    <a:lnTo>
                      <a:pt x="1" y="86357"/>
                    </a:lnTo>
                    <a:lnTo>
                      <a:pt x="15778" y="90606"/>
                    </a:lnTo>
                    <a:lnTo>
                      <a:pt x="38352" y="6967"/>
                    </a:lnTo>
                    <a:lnTo>
                      <a:pt x="38399" y="6780"/>
                    </a:lnTo>
                    <a:lnTo>
                      <a:pt x="38430" y="6608"/>
                    </a:lnTo>
                    <a:lnTo>
                      <a:pt x="38446" y="6421"/>
                    </a:lnTo>
                    <a:lnTo>
                      <a:pt x="38461" y="6233"/>
                    </a:lnTo>
                    <a:lnTo>
                      <a:pt x="38477" y="5874"/>
                    </a:lnTo>
                    <a:lnTo>
                      <a:pt x="38446" y="5515"/>
                    </a:lnTo>
                    <a:lnTo>
                      <a:pt x="38383" y="5155"/>
                    </a:lnTo>
                    <a:lnTo>
                      <a:pt x="38274" y="4812"/>
                    </a:lnTo>
                    <a:lnTo>
                      <a:pt x="38149" y="4484"/>
                    </a:lnTo>
                    <a:lnTo>
                      <a:pt x="37977" y="4171"/>
                    </a:lnTo>
                    <a:lnTo>
                      <a:pt x="37789" y="3874"/>
                    </a:lnTo>
                    <a:lnTo>
                      <a:pt x="37571" y="3593"/>
                    </a:lnTo>
                    <a:lnTo>
                      <a:pt x="37336" y="3343"/>
                    </a:lnTo>
                    <a:lnTo>
                      <a:pt x="37055" y="3109"/>
                    </a:lnTo>
                    <a:lnTo>
                      <a:pt x="36758" y="2906"/>
                    </a:lnTo>
                    <a:lnTo>
                      <a:pt x="36446" y="2718"/>
                    </a:lnTo>
                    <a:lnTo>
                      <a:pt x="36274" y="2640"/>
                    </a:lnTo>
                    <a:lnTo>
                      <a:pt x="36102" y="2578"/>
                    </a:lnTo>
                    <a:lnTo>
                      <a:pt x="35930" y="2515"/>
                    </a:lnTo>
                    <a:lnTo>
                      <a:pt x="35743" y="2453"/>
                    </a:lnTo>
                    <a:lnTo>
                      <a:pt x="27089" y="125"/>
                    </a:lnTo>
                    <a:lnTo>
                      <a:pt x="26901" y="78"/>
                    </a:lnTo>
                    <a:lnTo>
                      <a:pt x="26714" y="31"/>
                    </a:lnTo>
                    <a:lnTo>
                      <a:pt x="26542" y="16"/>
                    </a:lnTo>
                    <a:lnTo>
                      <a:pt x="263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2"/>
              <p:cNvSpPr/>
              <p:nvPr/>
            </p:nvSpPr>
            <p:spPr>
              <a:xfrm>
                <a:off x="809645" y="1798731"/>
                <a:ext cx="718077" cy="1690953"/>
              </a:xfrm>
              <a:custGeom>
                <a:avLst/>
                <a:gdLst/>
                <a:ahLst/>
                <a:cxnLst/>
                <a:rect l="l" t="t" r="r" b="b"/>
                <a:pathLst>
                  <a:path w="38477" h="90607" fill="none" extrusionOk="0">
                    <a:moveTo>
                      <a:pt x="38352" y="6967"/>
                    </a:moveTo>
                    <a:lnTo>
                      <a:pt x="15778" y="90606"/>
                    </a:lnTo>
                    <a:lnTo>
                      <a:pt x="1" y="86357"/>
                    </a:lnTo>
                    <a:lnTo>
                      <a:pt x="22574" y="2718"/>
                    </a:lnTo>
                    <a:lnTo>
                      <a:pt x="22574" y="2718"/>
                    </a:lnTo>
                    <a:lnTo>
                      <a:pt x="22621" y="2531"/>
                    </a:lnTo>
                    <a:lnTo>
                      <a:pt x="22683" y="2359"/>
                    </a:lnTo>
                    <a:lnTo>
                      <a:pt x="22761" y="2187"/>
                    </a:lnTo>
                    <a:lnTo>
                      <a:pt x="22839" y="2015"/>
                    </a:lnTo>
                    <a:lnTo>
                      <a:pt x="23011" y="1703"/>
                    </a:lnTo>
                    <a:lnTo>
                      <a:pt x="23230" y="1406"/>
                    </a:lnTo>
                    <a:lnTo>
                      <a:pt x="23464" y="1140"/>
                    </a:lnTo>
                    <a:lnTo>
                      <a:pt x="23714" y="891"/>
                    </a:lnTo>
                    <a:lnTo>
                      <a:pt x="23995" y="672"/>
                    </a:lnTo>
                    <a:lnTo>
                      <a:pt x="24292" y="484"/>
                    </a:lnTo>
                    <a:lnTo>
                      <a:pt x="24605" y="313"/>
                    </a:lnTo>
                    <a:lnTo>
                      <a:pt x="24933" y="188"/>
                    </a:lnTo>
                    <a:lnTo>
                      <a:pt x="25276" y="94"/>
                    </a:lnTo>
                    <a:lnTo>
                      <a:pt x="25636" y="31"/>
                    </a:lnTo>
                    <a:lnTo>
                      <a:pt x="25995" y="0"/>
                    </a:lnTo>
                    <a:lnTo>
                      <a:pt x="26354" y="0"/>
                    </a:lnTo>
                    <a:lnTo>
                      <a:pt x="26542" y="16"/>
                    </a:lnTo>
                    <a:lnTo>
                      <a:pt x="26714" y="31"/>
                    </a:lnTo>
                    <a:lnTo>
                      <a:pt x="26901" y="78"/>
                    </a:lnTo>
                    <a:lnTo>
                      <a:pt x="27089" y="125"/>
                    </a:lnTo>
                    <a:lnTo>
                      <a:pt x="35743" y="2453"/>
                    </a:lnTo>
                    <a:lnTo>
                      <a:pt x="35743" y="2453"/>
                    </a:lnTo>
                    <a:lnTo>
                      <a:pt x="35930" y="2515"/>
                    </a:lnTo>
                    <a:lnTo>
                      <a:pt x="36102" y="2578"/>
                    </a:lnTo>
                    <a:lnTo>
                      <a:pt x="36274" y="2640"/>
                    </a:lnTo>
                    <a:lnTo>
                      <a:pt x="36446" y="2718"/>
                    </a:lnTo>
                    <a:lnTo>
                      <a:pt x="36758" y="2906"/>
                    </a:lnTo>
                    <a:lnTo>
                      <a:pt x="37055" y="3109"/>
                    </a:lnTo>
                    <a:lnTo>
                      <a:pt x="37336" y="3343"/>
                    </a:lnTo>
                    <a:lnTo>
                      <a:pt x="37571" y="3593"/>
                    </a:lnTo>
                    <a:lnTo>
                      <a:pt x="37789" y="3874"/>
                    </a:lnTo>
                    <a:lnTo>
                      <a:pt x="37977" y="4171"/>
                    </a:lnTo>
                    <a:lnTo>
                      <a:pt x="38149" y="4484"/>
                    </a:lnTo>
                    <a:lnTo>
                      <a:pt x="38274" y="4812"/>
                    </a:lnTo>
                    <a:lnTo>
                      <a:pt x="38383" y="5155"/>
                    </a:lnTo>
                    <a:lnTo>
                      <a:pt x="38446" y="5515"/>
                    </a:lnTo>
                    <a:lnTo>
                      <a:pt x="38477" y="5874"/>
                    </a:lnTo>
                    <a:lnTo>
                      <a:pt x="38461" y="6233"/>
                    </a:lnTo>
                    <a:lnTo>
                      <a:pt x="38446" y="6421"/>
                    </a:lnTo>
                    <a:lnTo>
                      <a:pt x="38430" y="6608"/>
                    </a:lnTo>
                    <a:lnTo>
                      <a:pt x="38399" y="6780"/>
                    </a:lnTo>
                    <a:lnTo>
                      <a:pt x="38352" y="696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2"/>
              <p:cNvSpPr/>
              <p:nvPr/>
            </p:nvSpPr>
            <p:spPr>
              <a:xfrm>
                <a:off x="723932" y="3612304"/>
                <a:ext cx="286899" cy="339378"/>
              </a:xfrm>
              <a:custGeom>
                <a:avLst/>
                <a:gdLst/>
                <a:ahLst/>
                <a:cxnLst/>
                <a:rect l="l" t="t" r="r" b="b"/>
                <a:pathLst>
                  <a:path w="15373" h="18185" extrusionOk="0">
                    <a:moveTo>
                      <a:pt x="4094" y="1"/>
                    </a:moveTo>
                    <a:lnTo>
                      <a:pt x="1" y="15154"/>
                    </a:lnTo>
                    <a:lnTo>
                      <a:pt x="11280" y="18185"/>
                    </a:lnTo>
                    <a:lnTo>
                      <a:pt x="15373" y="3032"/>
                    </a:lnTo>
                    <a:lnTo>
                      <a:pt x="4094" y="1"/>
                    </a:lnTo>
                    <a:close/>
                  </a:path>
                </a:pathLst>
              </a:custGeom>
              <a:solidFill>
                <a:srgbClr val="90B1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2"/>
              <p:cNvSpPr/>
              <p:nvPr/>
            </p:nvSpPr>
            <p:spPr>
              <a:xfrm>
                <a:off x="769131" y="3406485"/>
                <a:ext cx="336149" cy="233543"/>
              </a:xfrm>
              <a:custGeom>
                <a:avLst/>
                <a:gdLst/>
                <a:ahLst/>
                <a:cxnLst/>
                <a:rect l="l" t="t" r="r" b="b"/>
                <a:pathLst>
                  <a:path w="18012" h="12514" extrusionOk="0">
                    <a:moveTo>
                      <a:pt x="2234" y="1"/>
                    </a:moveTo>
                    <a:lnTo>
                      <a:pt x="0" y="8265"/>
                    </a:lnTo>
                    <a:lnTo>
                      <a:pt x="15778" y="12514"/>
                    </a:lnTo>
                    <a:lnTo>
                      <a:pt x="18012" y="4266"/>
                    </a:lnTo>
                    <a:lnTo>
                      <a:pt x="223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2"/>
              <p:cNvSpPr/>
              <p:nvPr/>
            </p:nvSpPr>
            <p:spPr>
              <a:xfrm>
                <a:off x="769131" y="3406485"/>
                <a:ext cx="336149" cy="233543"/>
              </a:xfrm>
              <a:custGeom>
                <a:avLst/>
                <a:gdLst/>
                <a:ahLst/>
                <a:cxnLst/>
                <a:rect l="l" t="t" r="r" b="b"/>
                <a:pathLst>
                  <a:path w="18012" h="12514" fill="none" extrusionOk="0">
                    <a:moveTo>
                      <a:pt x="18012" y="4266"/>
                    </a:moveTo>
                    <a:lnTo>
                      <a:pt x="15778" y="12514"/>
                    </a:lnTo>
                    <a:lnTo>
                      <a:pt x="0" y="8265"/>
                    </a:lnTo>
                    <a:lnTo>
                      <a:pt x="2234" y="1"/>
                    </a:lnTo>
                    <a:lnTo>
                      <a:pt x="18012" y="426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2"/>
              <p:cNvSpPr/>
              <p:nvPr/>
            </p:nvSpPr>
            <p:spPr>
              <a:xfrm>
                <a:off x="1457711" y="1839245"/>
                <a:ext cx="18961" cy="5263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282" extrusionOk="0">
                    <a:moveTo>
                      <a:pt x="1" y="0"/>
                    </a:moveTo>
                    <a:lnTo>
                      <a:pt x="485" y="141"/>
                    </a:lnTo>
                    <a:lnTo>
                      <a:pt x="1016" y="282"/>
                    </a:lnTo>
                    <a:lnTo>
                      <a:pt x="1016" y="28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BC6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2"/>
              <p:cNvSpPr/>
              <p:nvPr/>
            </p:nvSpPr>
            <p:spPr>
              <a:xfrm>
                <a:off x="978142" y="3616969"/>
                <a:ext cx="85456" cy="23048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1235" fill="none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4578" y="1235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2"/>
              <p:cNvSpPr/>
              <p:nvPr/>
            </p:nvSpPr>
            <p:spPr>
              <a:xfrm>
                <a:off x="1105247" y="1928746"/>
                <a:ext cx="420130" cy="1557423"/>
              </a:xfrm>
              <a:custGeom>
                <a:avLst/>
                <a:gdLst/>
                <a:ahLst/>
                <a:cxnLst/>
                <a:rect l="l" t="t" r="r" b="b"/>
                <a:pathLst>
                  <a:path w="22512" h="83452" fill="none" extrusionOk="0">
                    <a:moveTo>
                      <a:pt x="22512" y="0"/>
                    </a:moveTo>
                    <a:lnTo>
                      <a:pt x="1" y="83452"/>
                    </a:lnTo>
                    <a:lnTo>
                      <a:pt x="1" y="83452"/>
                    </a:lnTo>
                    <a:lnTo>
                      <a:pt x="2251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2"/>
              <p:cNvSpPr/>
              <p:nvPr/>
            </p:nvSpPr>
            <p:spPr>
              <a:xfrm>
                <a:off x="1457711" y="1839245"/>
                <a:ext cx="69984" cy="71739"/>
              </a:xfrm>
              <a:custGeom>
                <a:avLst/>
                <a:gdLst/>
                <a:ahLst/>
                <a:cxnLst/>
                <a:rect l="l" t="t" r="r" b="b"/>
                <a:pathLst>
                  <a:path w="3750" h="3844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016" y="282"/>
                    </a:lnTo>
                    <a:lnTo>
                      <a:pt x="1016" y="282"/>
                    </a:lnTo>
                    <a:lnTo>
                      <a:pt x="1328" y="375"/>
                    </a:lnTo>
                    <a:lnTo>
                      <a:pt x="1610" y="500"/>
                    </a:lnTo>
                    <a:lnTo>
                      <a:pt x="1891" y="641"/>
                    </a:lnTo>
                    <a:lnTo>
                      <a:pt x="2141" y="797"/>
                    </a:lnTo>
                    <a:lnTo>
                      <a:pt x="2391" y="985"/>
                    </a:lnTo>
                    <a:lnTo>
                      <a:pt x="2609" y="1172"/>
                    </a:lnTo>
                    <a:lnTo>
                      <a:pt x="2812" y="1391"/>
                    </a:lnTo>
                    <a:lnTo>
                      <a:pt x="3000" y="1625"/>
                    </a:lnTo>
                    <a:lnTo>
                      <a:pt x="3172" y="1859"/>
                    </a:lnTo>
                    <a:lnTo>
                      <a:pt x="3328" y="2125"/>
                    </a:lnTo>
                    <a:lnTo>
                      <a:pt x="3453" y="2391"/>
                    </a:lnTo>
                    <a:lnTo>
                      <a:pt x="3562" y="2656"/>
                    </a:lnTo>
                    <a:lnTo>
                      <a:pt x="3640" y="2953"/>
                    </a:lnTo>
                    <a:lnTo>
                      <a:pt x="3703" y="3234"/>
                    </a:lnTo>
                    <a:lnTo>
                      <a:pt x="3734" y="3547"/>
                    </a:lnTo>
                    <a:lnTo>
                      <a:pt x="3750" y="3843"/>
                    </a:lnTo>
                    <a:lnTo>
                      <a:pt x="3750" y="3843"/>
                    </a:lnTo>
                    <a:lnTo>
                      <a:pt x="3734" y="3547"/>
                    </a:lnTo>
                    <a:lnTo>
                      <a:pt x="3703" y="3234"/>
                    </a:lnTo>
                    <a:lnTo>
                      <a:pt x="3640" y="2953"/>
                    </a:lnTo>
                    <a:lnTo>
                      <a:pt x="3562" y="2656"/>
                    </a:lnTo>
                    <a:lnTo>
                      <a:pt x="3453" y="2391"/>
                    </a:lnTo>
                    <a:lnTo>
                      <a:pt x="3328" y="2125"/>
                    </a:lnTo>
                    <a:lnTo>
                      <a:pt x="3172" y="1859"/>
                    </a:lnTo>
                    <a:lnTo>
                      <a:pt x="3000" y="1625"/>
                    </a:lnTo>
                    <a:lnTo>
                      <a:pt x="2812" y="1391"/>
                    </a:lnTo>
                    <a:lnTo>
                      <a:pt x="2609" y="1172"/>
                    </a:lnTo>
                    <a:lnTo>
                      <a:pt x="2391" y="985"/>
                    </a:lnTo>
                    <a:lnTo>
                      <a:pt x="2141" y="797"/>
                    </a:lnTo>
                    <a:lnTo>
                      <a:pt x="1891" y="641"/>
                    </a:lnTo>
                    <a:lnTo>
                      <a:pt x="1610" y="500"/>
                    </a:lnTo>
                    <a:lnTo>
                      <a:pt x="1328" y="375"/>
                    </a:lnTo>
                    <a:lnTo>
                      <a:pt x="1016" y="282"/>
                    </a:lnTo>
                    <a:lnTo>
                      <a:pt x="485" y="141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2"/>
              <p:cNvSpPr/>
              <p:nvPr/>
            </p:nvSpPr>
            <p:spPr>
              <a:xfrm>
                <a:off x="1019553" y="1839245"/>
                <a:ext cx="508161" cy="1646928"/>
              </a:xfrm>
              <a:custGeom>
                <a:avLst/>
                <a:gdLst/>
                <a:ahLst/>
                <a:cxnLst/>
                <a:rect l="l" t="t" r="r" b="b"/>
                <a:pathLst>
                  <a:path w="27229" h="88248" extrusionOk="0">
                    <a:moveTo>
                      <a:pt x="23480" y="0"/>
                    </a:moveTo>
                    <a:lnTo>
                      <a:pt x="0" y="87014"/>
                    </a:lnTo>
                    <a:lnTo>
                      <a:pt x="4593" y="88248"/>
                    </a:lnTo>
                    <a:lnTo>
                      <a:pt x="27104" y="4796"/>
                    </a:lnTo>
                    <a:lnTo>
                      <a:pt x="27151" y="4562"/>
                    </a:lnTo>
                    <a:lnTo>
                      <a:pt x="27198" y="4328"/>
                    </a:lnTo>
                    <a:lnTo>
                      <a:pt x="27213" y="4078"/>
                    </a:lnTo>
                    <a:lnTo>
                      <a:pt x="27229" y="3843"/>
                    </a:lnTo>
                    <a:lnTo>
                      <a:pt x="27213" y="3547"/>
                    </a:lnTo>
                    <a:lnTo>
                      <a:pt x="27182" y="3234"/>
                    </a:lnTo>
                    <a:lnTo>
                      <a:pt x="27119" y="2953"/>
                    </a:lnTo>
                    <a:lnTo>
                      <a:pt x="27041" y="2656"/>
                    </a:lnTo>
                    <a:lnTo>
                      <a:pt x="26932" y="2391"/>
                    </a:lnTo>
                    <a:lnTo>
                      <a:pt x="26807" y="2125"/>
                    </a:lnTo>
                    <a:lnTo>
                      <a:pt x="26651" y="1859"/>
                    </a:lnTo>
                    <a:lnTo>
                      <a:pt x="26479" y="1625"/>
                    </a:lnTo>
                    <a:lnTo>
                      <a:pt x="26291" y="1391"/>
                    </a:lnTo>
                    <a:lnTo>
                      <a:pt x="26088" y="1172"/>
                    </a:lnTo>
                    <a:lnTo>
                      <a:pt x="25870" y="985"/>
                    </a:lnTo>
                    <a:lnTo>
                      <a:pt x="25620" y="797"/>
                    </a:lnTo>
                    <a:lnTo>
                      <a:pt x="25370" y="641"/>
                    </a:lnTo>
                    <a:lnTo>
                      <a:pt x="25089" y="500"/>
                    </a:lnTo>
                    <a:lnTo>
                      <a:pt x="24807" y="375"/>
                    </a:lnTo>
                    <a:lnTo>
                      <a:pt x="24495" y="282"/>
                    </a:lnTo>
                    <a:lnTo>
                      <a:pt x="23480" y="0"/>
                    </a:lnTo>
                    <a:close/>
                  </a:path>
                </a:pathLst>
              </a:custGeom>
              <a:solidFill>
                <a:srgbClr val="00B3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2"/>
              <p:cNvSpPr/>
              <p:nvPr/>
            </p:nvSpPr>
            <p:spPr>
              <a:xfrm>
                <a:off x="978142" y="3463048"/>
                <a:ext cx="127129" cy="176976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9483" extrusionOk="0">
                    <a:moveTo>
                      <a:pt x="2219" y="1"/>
                    </a:moveTo>
                    <a:lnTo>
                      <a:pt x="1" y="8249"/>
                    </a:lnTo>
                    <a:lnTo>
                      <a:pt x="4578" y="9483"/>
                    </a:lnTo>
                    <a:lnTo>
                      <a:pt x="6812" y="1235"/>
                    </a:lnTo>
                    <a:lnTo>
                      <a:pt x="221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2"/>
              <p:cNvSpPr/>
              <p:nvPr/>
            </p:nvSpPr>
            <p:spPr>
              <a:xfrm>
                <a:off x="738507" y="3552848"/>
                <a:ext cx="345499" cy="132952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7124" extrusionOk="0">
                    <a:moveTo>
                      <a:pt x="610" y="0"/>
                    </a:moveTo>
                    <a:lnTo>
                      <a:pt x="1" y="2281"/>
                    </a:lnTo>
                    <a:lnTo>
                      <a:pt x="17903" y="7124"/>
                    </a:lnTo>
                    <a:lnTo>
                      <a:pt x="18513" y="4827"/>
                    </a:lnTo>
                    <a:lnTo>
                      <a:pt x="610" y="0"/>
                    </a:lnTo>
                    <a:close/>
                  </a:path>
                </a:pathLst>
              </a:custGeom>
              <a:solidFill>
                <a:srgbClr val="90B1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2"/>
              <p:cNvSpPr/>
              <p:nvPr/>
            </p:nvSpPr>
            <p:spPr>
              <a:xfrm>
                <a:off x="1258889" y="1671328"/>
                <a:ext cx="313418" cy="157157"/>
              </a:xfrm>
              <a:custGeom>
                <a:avLst/>
                <a:gdLst/>
                <a:ahLst/>
                <a:cxnLst/>
                <a:rect l="l" t="t" r="r" b="b"/>
                <a:pathLst>
                  <a:path w="16794" h="8421" extrusionOk="0">
                    <a:moveTo>
                      <a:pt x="1703" y="0"/>
                    </a:moveTo>
                    <a:lnTo>
                      <a:pt x="1578" y="32"/>
                    </a:lnTo>
                    <a:lnTo>
                      <a:pt x="1453" y="63"/>
                    </a:lnTo>
                    <a:lnTo>
                      <a:pt x="1344" y="110"/>
                    </a:lnTo>
                    <a:lnTo>
                      <a:pt x="1235" y="157"/>
                    </a:lnTo>
                    <a:lnTo>
                      <a:pt x="1125" y="235"/>
                    </a:lnTo>
                    <a:lnTo>
                      <a:pt x="1032" y="313"/>
                    </a:lnTo>
                    <a:lnTo>
                      <a:pt x="938" y="391"/>
                    </a:lnTo>
                    <a:lnTo>
                      <a:pt x="860" y="485"/>
                    </a:lnTo>
                    <a:lnTo>
                      <a:pt x="782" y="594"/>
                    </a:lnTo>
                    <a:lnTo>
                      <a:pt x="719" y="703"/>
                    </a:lnTo>
                    <a:lnTo>
                      <a:pt x="672" y="813"/>
                    </a:lnTo>
                    <a:lnTo>
                      <a:pt x="641" y="938"/>
                    </a:lnTo>
                    <a:lnTo>
                      <a:pt x="47" y="3125"/>
                    </a:lnTo>
                    <a:lnTo>
                      <a:pt x="16" y="3250"/>
                    </a:lnTo>
                    <a:lnTo>
                      <a:pt x="1" y="3375"/>
                    </a:lnTo>
                    <a:lnTo>
                      <a:pt x="1" y="3500"/>
                    </a:lnTo>
                    <a:lnTo>
                      <a:pt x="16" y="3625"/>
                    </a:lnTo>
                    <a:lnTo>
                      <a:pt x="32" y="3750"/>
                    </a:lnTo>
                    <a:lnTo>
                      <a:pt x="79" y="3859"/>
                    </a:lnTo>
                    <a:lnTo>
                      <a:pt x="110" y="3984"/>
                    </a:lnTo>
                    <a:lnTo>
                      <a:pt x="172" y="4093"/>
                    </a:lnTo>
                    <a:lnTo>
                      <a:pt x="235" y="4187"/>
                    </a:lnTo>
                    <a:lnTo>
                      <a:pt x="313" y="4296"/>
                    </a:lnTo>
                    <a:lnTo>
                      <a:pt x="407" y="4374"/>
                    </a:lnTo>
                    <a:lnTo>
                      <a:pt x="500" y="4468"/>
                    </a:lnTo>
                    <a:lnTo>
                      <a:pt x="594" y="4531"/>
                    </a:lnTo>
                    <a:lnTo>
                      <a:pt x="704" y="4593"/>
                    </a:lnTo>
                    <a:lnTo>
                      <a:pt x="829" y="4640"/>
                    </a:lnTo>
                    <a:lnTo>
                      <a:pt x="954" y="4687"/>
                    </a:lnTo>
                    <a:lnTo>
                      <a:pt x="14591" y="8374"/>
                    </a:lnTo>
                    <a:lnTo>
                      <a:pt x="14732" y="8405"/>
                    </a:lnTo>
                    <a:lnTo>
                      <a:pt x="14857" y="8405"/>
                    </a:lnTo>
                    <a:lnTo>
                      <a:pt x="14982" y="8420"/>
                    </a:lnTo>
                    <a:lnTo>
                      <a:pt x="15107" y="8405"/>
                    </a:lnTo>
                    <a:lnTo>
                      <a:pt x="15232" y="8374"/>
                    </a:lnTo>
                    <a:lnTo>
                      <a:pt x="15341" y="8342"/>
                    </a:lnTo>
                    <a:lnTo>
                      <a:pt x="15466" y="8296"/>
                    </a:lnTo>
                    <a:lnTo>
                      <a:pt x="15575" y="8249"/>
                    </a:lnTo>
                    <a:lnTo>
                      <a:pt x="15669" y="8171"/>
                    </a:lnTo>
                    <a:lnTo>
                      <a:pt x="15763" y="8108"/>
                    </a:lnTo>
                    <a:lnTo>
                      <a:pt x="15857" y="8014"/>
                    </a:lnTo>
                    <a:lnTo>
                      <a:pt x="15935" y="7921"/>
                    </a:lnTo>
                    <a:lnTo>
                      <a:pt x="16013" y="7827"/>
                    </a:lnTo>
                    <a:lnTo>
                      <a:pt x="16075" y="7718"/>
                    </a:lnTo>
                    <a:lnTo>
                      <a:pt x="16122" y="7593"/>
                    </a:lnTo>
                    <a:lnTo>
                      <a:pt x="16169" y="7468"/>
                    </a:lnTo>
                    <a:lnTo>
                      <a:pt x="16763" y="5296"/>
                    </a:lnTo>
                    <a:lnTo>
                      <a:pt x="16778" y="5156"/>
                    </a:lnTo>
                    <a:lnTo>
                      <a:pt x="16794" y="5031"/>
                    </a:lnTo>
                    <a:lnTo>
                      <a:pt x="16794" y="4906"/>
                    </a:lnTo>
                    <a:lnTo>
                      <a:pt x="16794" y="4781"/>
                    </a:lnTo>
                    <a:lnTo>
                      <a:pt x="16763" y="4656"/>
                    </a:lnTo>
                    <a:lnTo>
                      <a:pt x="16731" y="4546"/>
                    </a:lnTo>
                    <a:lnTo>
                      <a:pt x="16685" y="4421"/>
                    </a:lnTo>
                    <a:lnTo>
                      <a:pt x="16622" y="4312"/>
                    </a:lnTo>
                    <a:lnTo>
                      <a:pt x="16560" y="4218"/>
                    </a:lnTo>
                    <a:lnTo>
                      <a:pt x="16481" y="4125"/>
                    </a:lnTo>
                    <a:lnTo>
                      <a:pt x="16403" y="4031"/>
                    </a:lnTo>
                    <a:lnTo>
                      <a:pt x="16310" y="3953"/>
                    </a:lnTo>
                    <a:lnTo>
                      <a:pt x="16200" y="3875"/>
                    </a:lnTo>
                    <a:lnTo>
                      <a:pt x="16091" y="3812"/>
                    </a:lnTo>
                    <a:lnTo>
                      <a:pt x="15982" y="3765"/>
                    </a:lnTo>
                    <a:lnTo>
                      <a:pt x="15857" y="3718"/>
                    </a:lnTo>
                    <a:lnTo>
                      <a:pt x="2203" y="32"/>
                    </a:lnTo>
                    <a:lnTo>
                      <a:pt x="2078" y="16"/>
                    </a:lnTo>
                    <a:lnTo>
                      <a:pt x="1953" y="0"/>
                    </a:lnTo>
                    <a:close/>
                  </a:path>
                </a:pathLst>
              </a:custGeom>
              <a:solidFill>
                <a:srgbClr val="E9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2"/>
              <p:cNvSpPr/>
              <p:nvPr/>
            </p:nvSpPr>
            <p:spPr>
              <a:xfrm>
                <a:off x="457200" y="4598551"/>
                <a:ext cx="343726" cy="133530"/>
              </a:xfrm>
              <a:custGeom>
                <a:avLst/>
                <a:gdLst/>
                <a:ahLst/>
                <a:cxnLst/>
                <a:rect l="l" t="t" r="r" b="b"/>
                <a:pathLst>
                  <a:path w="18418" h="7155" extrusionOk="0">
                    <a:moveTo>
                      <a:pt x="1172" y="0"/>
                    </a:moveTo>
                    <a:lnTo>
                      <a:pt x="1015" y="16"/>
                    </a:lnTo>
                    <a:lnTo>
                      <a:pt x="859" y="47"/>
                    </a:lnTo>
                    <a:lnTo>
                      <a:pt x="703" y="125"/>
                    </a:lnTo>
                    <a:lnTo>
                      <a:pt x="578" y="219"/>
                    </a:lnTo>
                    <a:lnTo>
                      <a:pt x="453" y="328"/>
                    </a:lnTo>
                    <a:lnTo>
                      <a:pt x="375" y="469"/>
                    </a:lnTo>
                    <a:lnTo>
                      <a:pt x="312" y="641"/>
                    </a:lnTo>
                    <a:lnTo>
                      <a:pt x="31" y="1656"/>
                    </a:lnTo>
                    <a:lnTo>
                      <a:pt x="0" y="1828"/>
                    </a:lnTo>
                    <a:lnTo>
                      <a:pt x="16" y="2000"/>
                    </a:lnTo>
                    <a:lnTo>
                      <a:pt x="47" y="2156"/>
                    </a:lnTo>
                    <a:lnTo>
                      <a:pt x="109" y="2297"/>
                    </a:lnTo>
                    <a:lnTo>
                      <a:pt x="203" y="2437"/>
                    </a:lnTo>
                    <a:lnTo>
                      <a:pt x="328" y="2547"/>
                    </a:lnTo>
                    <a:lnTo>
                      <a:pt x="469" y="2640"/>
                    </a:lnTo>
                    <a:lnTo>
                      <a:pt x="625" y="2703"/>
                    </a:lnTo>
                    <a:lnTo>
                      <a:pt x="17074" y="7124"/>
                    </a:lnTo>
                    <a:lnTo>
                      <a:pt x="17231" y="7155"/>
                    </a:lnTo>
                    <a:lnTo>
                      <a:pt x="17403" y="7155"/>
                    </a:lnTo>
                    <a:lnTo>
                      <a:pt x="17559" y="7108"/>
                    </a:lnTo>
                    <a:lnTo>
                      <a:pt x="17715" y="7046"/>
                    </a:lnTo>
                    <a:lnTo>
                      <a:pt x="17840" y="6952"/>
                    </a:lnTo>
                    <a:lnTo>
                      <a:pt x="17965" y="6827"/>
                    </a:lnTo>
                    <a:lnTo>
                      <a:pt x="18043" y="6686"/>
                    </a:lnTo>
                    <a:lnTo>
                      <a:pt x="18106" y="6530"/>
                    </a:lnTo>
                    <a:lnTo>
                      <a:pt x="18387" y="5515"/>
                    </a:lnTo>
                    <a:lnTo>
                      <a:pt x="18418" y="5343"/>
                    </a:lnTo>
                    <a:lnTo>
                      <a:pt x="18402" y="5171"/>
                    </a:lnTo>
                    <a:lnTo>
                      <a:pt x="18371" y="5015"/>
                    </a:lnTo>
                    <a:lnTo>
                      <a:pt x="18309" y="4874"/>
                    </a:lnTo>
                    <a:lnTo>
                      <a:pt x="18199" y="4734"/>
                    </a:lnTo>
                    <a:lnTo>
                      <a:pt x="18090" y="4624"/>
                    </a:lnTo>
                    <a:lnTo>
                      <a:pt x="17949" y="4531"/>
                    </a:lnTo>
                    <a:lnTo>
                      <a:pt x="17793" y="4468"/>
                    </a:lnTo>
                    <a:lnTo>
                      <a:pt x="1343" y="31"/>
                    </a:lnTo>
                    <a:lnTo>
                      <a:pt x="1172" y="0"/>
                    </a:lnTo>
                    <a:close/>
                  </a:path>
                </a:pathLst>
              </a:custGeom>
              <a:solidFill>
                <a:srgbClr val="90B1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1" name="Google Shape;1561;p32"/>
            <p:cNvGrpSpPr/>
            <p:nvPr/>
          </p:nvGrpSpPr>
          <p:grpSpPr>
            <a:xfrm>
              <a:off x="1636760" y="2295497"/>
              <a:ext cx="775222" cy="1335555"/>
              <a:chOff x="1332360" y="3395997"/>
              <a:chExt cx="775222" cy="1335555"/>
            </a:xfrm>
          </p:grpSpPr>
          <p:sp>
            <p:nvSpPr>
              <p:cNvPr id="1562" name="Google Shape;1562;p32"/>
              <p:cNvSpPr/>
              <p:nvPr/>
            </p:nvSpPr>
            <p:spPr>
              <a:xfrm>
                <a:off x="1332360" y="3571491"/>
                <a:ext cx="775222" cy="1160061"/>
              </a:xfrm>
              <a:custGeom>
                <a:avLst/>
                <a:gdLst/>
                <a:ahLst/>
                <a:cxnLst/>
                <a:rect l="l" t="t" r="r" b="b"/>
                <a:pathLst>
                  <a:path w="41539" h="62160" extrusionOk="0">
                    <a:moveTo>
                      <a:pt x="9889" y="1"/>
                    </a:moveTo>
                    <a:lnTo>
                      <a:pt x="9889" y="3922"/>
                    </a:lnTo>
                    <a:lnTo>
                      <a:pt x="9873" y="4125"/>
                    </a:lnTo>
                    <a:lnTo>
                      <a:pt x="9842" y="4328"/>
                    </a:lnTo>
                    <a:lnTo>
                      <a:pt x="9795" y="4531"/>
                    </a:lnTo>
                    <a:lnTo>
                      <a:pt x="9717" y="4719"/>
                    </a:lnTo>
                    <a:lnTo>
                      <a:pt x="9639" y="4890"/>
                    </a:lnTo>
                    <a:lnTo>
                      <a:pt x="9529" y="5062"/>
                    </a:lnTo>
                    <a:lnTo>
                      <a:pt x="9420" y="5219"/>
                    </a:lnTo>
                    <a:lnTo>
                      <a:pt x="9280" y="5375"/>
                    </a:lnTo>
                    <a:lnTo>
                      <a:pt x="9139" y="5500"/>
                    </a:lnTo>
                    <a:lnTo>
                      <a:pt x="8983" y="5625"/>
                    </a:lnTo>
                    <a:lnTo>
                      <a:pt x="8811" y="5718"/>
                    </a:lnTo>
                    <a:lnTo>
                      <a:pt x="8639" y="5812"/>
                    </a:lnTo>
                    <a:lnTo>
                      <a:pt x="8452" y="5875"/>
                    </a:lnTo>
                    <a:lnTo>
                      <a:pt x="8249" y="5922"/>
                    </a:lnTo>
                    <a:lnTo>
                      <a:pt x="8045" y="5953"/>
                    </a:lnTo>
                    <a:lnTo>
                      <a:pt x="7842" y="5968"/>
                    </a:lnTo>
                    <a:lnTo>
                      <a:pt x="7436" y="5984"/>
                    </a:lnTo>
                    <a:lnTo>
                      <a:pt x="7030" y="6015"/>
                    </a:lnTo>
                    <a:lnTo>
                      <a:pt x="6639" y="6062"/>
                    </a:lnTo>
                    <a:lnTo>
                      <a:pt x="6249" y="6125"/>
                    </a:lnTo>
                    <a:lnTo>
                      <a:pt x="5874" y="6218"/>
                    </a:lnTo>
                    <a:lnTo>
                      <a:pt x="5499" y="6328"/>
                    </a:lnTo>
                    <a:lnTo>
                      <a:pt x="5140" y="6437"/>
                    </a:lnTo>
                    <a:lnTo>
                      <a:pt x="4780" y="6578"/>
                    </a:lnTo>
                    <a:lnTo>
                      <a:pt x="4437" y="6749"/>
                    </a:lnTo>
                    <a:lnTo>
                      <a:pt x="4093" y="6921"/>
                    </a:lnTo>
                    <a:lnTo>
                      <a:pt x="3765" y="7109"/>
                    </a:lnTo>
                    <a:lnTo>
                      <a:pt x="3453" y="7312"/>
                    </a:lnTo>
                    <a:lnTo>
                      <a:pt x="3140" y="7531"/>
                    </a:lnTo>
                    <a:lnTo>
                      <a:pt x="2843" y="7765"/>
                    </a:lnTo>
                    <a:lnTo>
                      <a:pt x="2562" y="7999"/>
                    </a:lnTo>
                    <a:lnTo>
                      <a:pt x="2297" y="8265"/>
                    </a:lnTo>
                    <a:lnTo>
                      <a:pt x="2031" y="8530"/>
                    </a:lnTo>
                    <a:lnTo>
                      <a:pt x="1781" y="8827"/>
                    </a:lnTo>
                    <a:lnTo>
                      <a:pt x="1547" y="9124"/>
                    </a:lnTo>
                    <a:lnTo>
                      <a:pt x="1328" y="9421"/>
                    </a:lnTo>
                    <a:lnTo>
                      <a:pt x="1125" y="9749"/>
                    </a:lnTo>
                    <a:lnTo>
                      <a:pt x="938" y="10077"/>
                    </a:lnTo>
                    <a:lnTo>
                      <a:pt x="766" y="10405"/>
                    </a:lnTo>
                    <a:lnTo>
                      <a:pt x="610" y="10764"/>
                    </a:lnTo>
                    <a:lnTo>
                      <a:pt x="469" y="11108"/>
                    </a:lnTo>
                    <a:lnTo>
                      <a:pt x="344" y="11483"/>
                    </a:lnTo>
                    <a:lnTo>
                      <a:pt x="250" y="11842"/>
                    </a:lnTo>
                    <a:lnTo>
                      <a:pt x="156" y="12233"/>
                    </a:lnTo>
                    <a:lnTo>
                      <a:pt x="78" y="12608"/>
                    </a:lnTo>
                    <a:lnTo>
                      <a:pt x="32" y="13014"/>
                    </a:lnTo>
                    <a:lnTo>
                      <a:pt x="0" y="13404"/>
                    </a:lnTo>
                    <a:lnTo>
                      <a:pt x="0" y="13810"/>
                    </a:lnTo>
                    <a:lnTo>
                      <a:pt x="0" y="54333"/>
                    </a:lnTo>
                    <a:lnTo>
                      <a:pt x="0" y="54724"/>
                    </a:lnTo>
                    <a:lnTo>
                      <a:pt x="32" y="55130"/>
                    </a:lnTo>
                    <a:lnTo>
                      <a:pt x="78" y="55521"/>
                    </a:lnTo>
                    <a:lnTo>
                      <a:pt x="156" y="55911"/>
                    </a:lnTo>
                    <a:lnTo>
                      <a:pt x="250" y="56286"/>
                    </a:lnTo>
                    <a:lnTo>
                      <a:pt x="344" y="56661"/>
                    </a:lnTo>
                    <a:lnTo>
                      <a:pt x="469" y="57020"/>
                    </a:lnTo>
                    <a:lnTo>
                      <a:pt x="610" y="57380"/>
                    </a:lnTo>
                    <a:lnTo>
                      <a:pt x="766" y="57723"/>
                    </a:lnTo>
                    <a:lnTo>
                      <a:pt x="938" y="58067"/>
                    </a:lnTo>
                    <a:lnTo>
                      <a:pt x="1125" y="58395"/>
                    </a:lnTo>
                    <a:lnTo>
                      <a:pt x="1328" y="58707"/>
                    </a:lnTo>
                    <a:lnTo>
                      <a:pt x="1547" y="59020"/>
                    </a:lnTo>
                    <a:lnTo>
                      <a:pt x="1781" y="59317"/>
                    </a:lnTo>
                    <a:lnTo>
                      <a:pt x="2031" y="59598"/>
                    </a:lnTo>
                    <a:lnTo>
                      <a:pt x="2297" y="59879"/>
                    </a:lnTo>
                    <a:lnTo>
                      <a:pt x="2562" y="60129"/>
                    </a:lnTo>
                    <a:lnTo>
                      <a:pt x="2843" y="60379"/>
                    </a:lnTo>
                    <a:lnTo>
                      <a:pt x="3140" y="60613"/>
                    </a:lnTo>
                    <a:lnTo>
                      <a:pt x="3453" y="60832"/>
                    </a:lnTo>
                    <a:lnTo>
                      <a:pt x="3765" y="61035"/>
                    </a:lnTo>
                    <a:lnTo>
                      <a:pt x="4093" y="61222"/>
                    </a:lnTo>
                    <a:lnTo>
                      <a:pt x="4437" y="61394"/>
                    </a:lnTo>
                    <a:lnTo>
                      <a:pt x="4780" y="61551"/>
                    </a:lnTo>
                    <a:lnTo>
                      <a:pt x="5140" y="61691"/>
                    </a:lnTo>
                    <a:lnTo>
                      <a:pt x="5499" y="61816"/>
                    </a:lnTo>
                    <a:lnTo>
                      <a:pt x="5874" y="61925"/>
                    </a:lnTo>
                    <a:lnTo>
                      <a:pt x="6249" y="62004"/>
                    </a:lnTo>
                    <a:lnTo>
                      <a:pt x="6639" y="62082"/>
                    </a:lnTo>
                    <a:lnTo>
                      <a:pt x="7030" y="62129"/>
                    </a:lnTo>
                    <a:lnTo>
                      <a:pt x="7436" y="62160"/>
                    </a:lnTo>
                    <a:lnTo>
                      <a:pt x="34102" y="62160"/>
                    </a:lnTo>
                    <a:lnTo>
                      <a:pt x="34509" y="62129"/>
                    </a:lnTo>
                    <a:lnTo>
                      <a:pt x="34899" y="62082"/>
                    </a:lnTo>
                    <a:lnTo>
                      <a:pt x="35290" y="62004"/>
                    </a:lnTo>
                    <a:lnTo>
                      <a:pt x="35665" y="61925"/>
                    </a:lnTo>
                    <a:lnTo>
                      <a:pt x="36039" y="61816"/>
                    </a:lnTo>
                    <a:lnTo>
                      <a:pt x="36399" y="61691"/>
                    </a:lnTo>
                    <a:lnTo>
                      <a:pt x="36758" y="61551"/>
                    </a:lnTo>
                    <a:lnTo>
                      <a:pt x="37102" y="61394"/>
                    </a:lnTo>
                    <a:lnTo>
                      <a:pt x="37445" y="61222"/>
                    </a:lnTo>
                    <a:lnTo>
                      <a:pt x="37773" y="61035"/>
                    </a:lnTo>
                    <a:lnTo>
                      <a:pt x="38086" y="60832"/>
                    </a:lnTo>
                    <a:lnTo>
                      <a:pt x="38398" y="60613"/>
                    </a:lnTo>
                    <a:lnTo>
                      <a:pt x="38695" y="60379"/>
                    </a:lnTo>
                    <a:lnTo>
                      <a:pt x="38976" y="60129"/>
                    </a:lnTo>
                    <a:lnTo>
                      <a:pt x="39242" y="59879"/>
                    </a:lnTo>
                    <a:lnTo>
                      <a:pt x="39507" y="59598"/>
                    </a:lnTo>
                    <a:lnTo>
                      <a:pt x="39757" y="59317"/>
                    </a:lnTo>
                    <a:lnTo>
                      <a:pt x="39992" y="59020"/>
                    </a:lnTo>
                    <a:lnTo>
                      <a:pt x="40210" y="58707"/>
                    </a:lnTo>
                    <a:lnTo>
                      <a:pt x="40414" y="58395"/>
                    </a:lnTo>
                    <a:lnTo>
                      <a:pt x="40601" y="58067"/>
                    </a:lnTo>
                    <a:lnTo>
                      <a:pt x="40773" y="57723"/>
                    </a:lnTo>
                    <a:lnTo>
                      <a:pt x="40929" y="57380"/>
                    </a:lnTo>
                    <a:lnTo>
                      <a:pt x="41070" y="57020"/>
                    </a:lnTo>
                    <a:lnTo>
                      <a:pt x="41195" y="56661"/>
                    </a:lnTo>
                    <a:lnTo>
                      <a:pt x="41304" y="56286"/>
                    </a:lnTo>
                    <a:lnTo>
                      <a:pt x="41382" y="55911"/>
                    </a:lnTo>
                    <a:lnTo>
                      <a:pt x="41460" y="55521"/>
                    </a:lnTo>
                    <a:lnTo>
                      <a:pt x="41507" y="55130"/>
                    </a:lnTo>
                    <a:lnTo>
                      <a:pt x="41538" y="54724"/>
                    </a:lnTo>
                    <a:lnTo>
                      <a:pt x="41538" y="54333"/>
                    </a:lnTo>
                    <a:lnTo>
                      <a:pt x="41538" y="13810"/>
                    </a:lnTo>
                    <a:lnTo>
                      <a:pt x="41538" y="13404"/>
                    </a:lnTo>
                    <a:lnTo>
                      <a:pt x="41507" y="13014"/>
                    </a:lnTo>
                    <a:lnTo>
                      <a:pt x="41460" y="12608"/>
                    </a:lnTo>
                    <a:lnTo>
                      <a:pt x="41382" y="12233"/>
                    </a:lnTo>
                    <a:lnTo>
                      <a:pt x="41304" y="11842"/>
                    </a:lnTo>
                    <a:lnTo>
                      <a:pt x="41195" y="11483"/>
                    </a:lnTo>
                    <a:lnTo>
                      <a:pt x="41070" y="11108"/>
                    </a:lnTo>
                    <a:lnTo>
                      <a:pt x="40929" y="10764"/>
                    </a:lnTo>
                    <a:lnTo>
                      <a:pt x="40773" y="10405"/>
                    </a:lnTo>
                    <a:lnTo>
                      <a:pt x="40601" y="10077"/>
                    </a:lnTo>
                    <a:lnTo>
                      <a:pt x="40414" y="9749"/>
                    </a:lnTo>
                    <a:lnTo>
                      <a:pt x="40210" y="9421"/>
                    </a:lnTo>
                    <a:lnTo>
                      <a:pt x="39992" y="9124"/>
                    </a:lnTo>
                    <a:lnTo>
                      <a:pt x="39757" y="8827"/>
                    </a:lnTo>
                    <a:lnTo>
                      <a:pt x="39507" y="8530"/>
                    </a:lnTo>
                    <a:lnTo>
                      <a:pt x="39242" y="8265"/>
                    </a:lnTo>
                    <a:lnTo>
                      <a:pt x="38976" y="7999"/>
                    </a:lnTo>
                    <a:lnTo>
                      <a:pt x="38695" y="7765"/>
                    </a:lnTo>
                    <a:lnTo>
                      <a:pt x="38398" y="7531"/>
                    </a:lnTo>
                    <a:lnTo>
                      <a:pt x="38086" y="7312"/>
                    </a:lnTo>
                    <a:lnTo>
                      <a:pt x="37773" y="7109"/>
                    </a:lnTo>
                    <a:lnTo>
                      <a:pt x="37445" y="6921"/>
                    </a:lnTo>
                    <a:lnTo>
                      <a:pt x="37102" y="6749"/>
                    </a:lnTo>
                    <a:lnTo>
                      <a:pt x="36758" y="6578"/>
                    </a:lnTo>
                    <a:lnTo>
                      <a:pt x="36399" y="6437"/>
                    </a:lnTo>
                    <a:lnTo>
                      <a:pt x="36039" y="6328"/>
                    </a:lnTo>
                    <a:lnTo>
                      <a:pt x="35665" y="6218"/>
                    </a:lnTo>
                    <a:lnTo>
                      <a:pt x="35290" y="6125"/>
                    </a:lnTo>
                    <a:lnTo>
                      <a:pt x="34899" y="6062"/>
                    </a:lnTo>
                    <a:lnTo>
                      <a:pt x="34509" y="6015"/>
                    </a:lnTo>
                    <a:lnTo>
                      <a:pt x="34102" y="5984"/>
                    </a:lnTo>
                    <a:lnTo>
                      <a:pt x="33712" y="5968"/>
                    </a:lnTo>
                    <a:lnTo>
                      <a:pt x="33493" y="5953"/>
                    </a:lnTo>
                    <a:lnTo>
                      <a:pt x="33290" y="5922"/>
                    </a:lnTo>
                    <a:lnTo>
                      <a:pt x="33103" y="5875"/>
                    </a:lnTo>
                    <a:lnTo>
                      <a:pt x="32915" y="5812"/>
                    </a:lnTo>
                    <a:lnTo>
                      <a:pt x="32728" y="5718"/>
                    </a:lnTo>
                    <a:lnTo>
                      <a:pt x="32556" y="5625"/>
                    </a:lnTo>
                    <a:lnTo>
                      <a:pt x="32400" y="5500"/>
                    </a:lnTo>
                    <a:lnTo>
                      <a:pt x="32259" y="5375"/>
                    </a:lnTo>
                    <a:lnTo>
                      <a:pt x="32118" y="5219"/>
                    </a:lnTo>
                    <a:lnTo>
                      <a:pt x="32009" y="5062"/>
                    </a:lnTo>
                    <a:lnTo>
                      <a:pt x="31900" y="4890"/>
                    </a:lnTo>
                    <a:lnTo>
                      <a:pt x="31822" y="4719"/>
                    </a:lnTo>
                    <a:lnTo>
                      <a:pt x="31744" y="4531"/>
                    </a:lnTo>
                    <a:lnTo>
                      <a:pt x="31697" y="4328"/>
                    </a:lnTo>
                    <a:lnTo>
                      <a:pt x="31665" y="4125"/>
                    </a:lnTo>
                    <a:lnTo>
                      <a:pt x="31650" y="3922"/>
                    </a:lnTo>
                    <a:lnTo>
                      <a:pt x="31650" y="1"/>
                    </a:lnTo>
                    <a:close/>
                  </a:path>
                </a:pathLst>
              </a:custGeom>
              <a:solidFill>
                <a:srgbClr val="CEF0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2"/>
              <p:cNvSpPr/>
              <p:nvPr/>
            </p:nvSpPr>
            <p:spPr>
              <a:xfrm>
                <a:off x="1332360" y="3571491"/>
                <a:ext cx="775222" cy="1160061"/>
              </a:xfrm>
              <a:custGeom>
                <a:avLst/>
                <a:gdLst/>
                <a:ahLst/>
                <a:cxnLst/>
                <a:rect l="l" t="t" r="r" b="b"/>
                <a:pathLst>
                  <a:path w="41539" h="62160" fill="none" extrusionOk="0">
                    <a:moveTo>
                      <a:pt x="33712" y="5968"/>
                    </a:moveTo>
                    <a:lnTo>
                      <a:pt x="33712" y="5968"/>
                    </a:lnTo>
                    <a:lnTo>
                      <a:pt x="33712" y="5968"/>
                    </a:lnTo>
                    <a:lnTo>
                      <a:pt x="33493" y="5953"/>
                    </a:lnTo>
                    <a:lnTo>
                      <a:pt x="33290" y="5922"/>
                    </a:lnTo>
                    <a:lnTo>
                      <a:pt x="33103" y="5875"/>
                    </a:lnTo>
                    <a:lnTo>
                      <a:pt x="32915" y="5812"/>
                    </a:lnTo>
                    <a:lnTo>
                      <a:pt x="32728" y="5718"/>
                    </a:lnTo>
                    <a:lnTo>
                      <a:pt x="32556" y="5625"/>
                    </a:lnTo>
                    <a:lnTo>
                      <a:pt x="32400" y="5500"/>
                    </a:lnTo>
                    <a:lnTo>
                      <a:pt x="32259" y="5375"/>
                    </a:lnTo>
                    <a:lnTo>
                      <a:pt x="32118" y="5219"/>
                    </a:lnTo>
                    <a:lnTo>
                      <a:pt x="32009" y="5062"/>
                    </a:lnTo>
                    <a:lnTo>
                      <a:pt x="31900" y="4890"/>
                    </a:lnTo>
                    <a:lnTo>
                      <a:pt x="31822" y="4719"/>
                    </a:lnTo>
                    <a:lnTo>
                      <a:pt x="31744" y="4531"/>
                    </a:lnTo>
                    <a:lnTo>
                      <a:pt x="31697" y="4328"/>
                    </a:lnTo>
                    <a:lnTo>
                      <a:pt x="31665" y="4125"/>
                    </a:lnTo>
                    <a:lnTo>
                      <a:pt x="31650" y="3922"/>
                    </a:lnTo>
                    <a:lnTo>
                      <a:pt x="31650" y="1"/>
                    </a:lnTo>
                    <a:lnTo>
                      <a:pt x="9889" y="1"/>
                    </a:lnTo>
                    <a:lnTo>
                      <a:pt x="9889" y="3922"/>
                    </a:lnTo>
                    <a:lnTo>
                      <a:pt x="9889" y="3922"/>
                    </a:lnTo>
                    <a:lnTo>
                      <a:pt x="9873" y="4125"/>
                    </a:lnTo>
                    <a:lnTo>
                      <a:pt x="9842" y="4328"/>
                    </a:lnTo>
                    <a:lnTo>
                      <a:pt x="9795" y="4531"/>
                    </a:lnTo>
                    <a:lnTo>
                      <a:pt x="9717" y="4719"/>
                    </a:lnTo>
                    <a:lnTo>
                      <a:pt x="9639" y="4890"/>
                    </a:lnTo>
                    <a:lnTo>
                      <a:pt x="9529" y="5062"/>
                    </a:lnTo>
                    <a:lnTo>
                      <a:pt x="9420" y="5219"/>
                    </a:lnTo>
                    <a:lnTo>
                      <a:pt x="9280" y="5375"/>
                    </a:lnTo>
                    <a:lnTo>
                      <a:pt x="9139" y="5500"/>
                    </a:lnTo>
                    <a:lnTo>
                      <a:pt x="8983" y="5625"/>
                    </a:lnTo>
                    <a:lnTo>
                      <a:pt x="8811" y="5718"/>
                    </a:lnTo>
                    <a:lnTo>
                      <a:pt x="8639" y="5812"/>
                    </a:lnTo>
                    <a:lnTo>
                      <a:pt x="8452" y="5875"/>
                    </a:lnTo>
                    <a:lnTo>
                      <a:pt x="8249" y="5922"/>
                    </a:lnTo>
                    <a:lnTo>
                      <a:pt x="8045" y="5953"/>
                    </a:lnTo>
                    <a:lnTo>
                      <a:pt x="7842" y="5968"/>
                    </a:lnTo>
                    <a:lnTo>
                      <a:pt x="7842" y="5968"/>
                    </a:lnTo>
                    <a:lnTo>
                      <a:pt x="7436" y="5984"/>
                    </a:lnTo>
                    <a:lnTo>
                      <a:pt x="7030" y="6015"/>
                    </a:lnTo>
                    <a:lnTo>
                      <a:pt x="6639" y="6062"/>
                    </a:lnTo>
                    <a:lnTo>
                      <a:pt x="6249" y="6125"/>
                    </a:lnTo>
                    <a:lnTo>
                      <a:pt x="5874" y="6218"/>
                    </a:lnTo>
                    <a:lnTo>
                      <a:pt x="5499" y="6328"/>
                    </a:lnTo>
                    <a:lnTo>
                      <a:pt x="5140" y="6437"/>
                    </a:lnTo>
                    <a:lnTo>
                      <a:pt x="4780" y="6578"/>
                    </a:lnTo>
                    <a:lnTo>
                      <a:pt x="4437" y="6749"/>
                    </a:lnTo>
                    <a:lnTo>
                      <a:pt x="4093" y="6921"/>
                    </a:lnTo>
                    <a:lnTo>
                      <a:pt x="3765" y="7109"/>
                    </a:lnTo>
                    <a:lnTo>
                      <a:pt x="3453" y="7312"/>
                    </a:lnTo>
                    <a:lnTo>
                      <a:pt x="3140" y="7531"/>
                    </a:lnTo>
                    <a:lnTo>
                      <a:pt x="2843" y="7765"/>
                    </a:lnTo>
                    <a:lnTo>
                      <a:pt x="2562" y="7999"/>
                    </a:lnTo>
                    <a:lnTo>
                      <a:pt x="2297" y="8265"/>
                    </a:lnTo>
                    <a:lnTo>
                      <a:pt x="2031" y="8530"/>
                    </a:lnTo>
                    <a:lnTo>
                      <a:pt x="1781" y="8827"/>
                    </a:lnTo>
                    <a:lnTo>
                      <a:pt x="1547" y="9124"/>
                    </a:lnTo>
                    <a:lnTo>
                      <a:pt x="1328" y="9421"/>
                    </a:lnTo>
                    <a:lnTo>
                      <a:pt x="1125" y="9749"/>
                    </a:lnTo>
                    <a:lnTo>
                      <a:pt x="938" y="10077"/>
                    </a:lnTo>
                    <a:lnTo>
                      <a:pt x="766" y="10405"/>
                    </a:lnTo>
                    <a:lnTo>
                      <a:pt x="610" y="10764"/>
                    </a:lnTo>
                    <a:lnTo>
                      <a:pt x="469" y="11108"/>
                    </a:lnTo>
                    <a:lnTo>
                      <a:pt x="344" y="11483"/>
                    </a:lnTo>
                    <a:lnTo>
                      <a:pt x="250" y="11842"/>
                    </a:lnTo>
                    <a:lnTo>
                      <a:pt x="156" y="12233"/>
                    </a:lnTo>
                    <a:lnTo>
                      <a:pt x="78" y="12608"/>
                    </a:lnTo>
                    <a:lnTo>
                      <a:pt x="32" y="13014"/>
                    </a:lnTo>
                    <a:lnTo>
                      <a:pt x="0" y="13404"/>
                    </a:lnTo>
                    <a:lnTo>
                      <a:pt x="0" y="13810"/>
                    </a:lnTo>
                    <a:lnTo>
                      <a:pt x="0" y="54333"/>
                    </a:lnTo>
                    <a:lnTo>
                      <a:pt x="0" y="54333"/>
                    </a:lnTo>
                    <a:lnTo>
                      <a:pt x="0" y="54724"/>
                    </a:lnTo>
                    <a:lnTo>
                      <a:pt x="32" y="55130"/>
                    </a:lnTo>
                    <a:lnTo>
                      <a:pt x="78" y="55521"/>
                    </a:lnTo>
                    <a:lnTo>
                      <a:pt x="156" y="55911"/>
                    </a:lnTo>
                    <a:lnTo>
                      <a:pt x="250" y="56286"/>
                    </a:lnTo>
                    <a:lnTo>
                      <a:pt x="344" y="56661"/>
                    </a:lnTo>
                    <a:lnTo>
                      <a:pt x="469" y="57020"/>
                    </a:lnTo>
                    <a:lnTo>
                      <a:pt x="610" y="57380"/>
                    </a:lnTo>
                    <a:lnTo>
                      <a:pt x="766" y="57723"/>
                    </a:lnTo>
                    <a:lnTo>
                      <a:pt x="938" y="58067"/>
                    </a:lnTo>
                    <a:lnTo>
                      <a:pt x="1125" y="58395"/>
                    </a:lnTo>
                    <a:lnTo>
                      <a:pt x="1328" y="58707"/>
                    </a:lnTo>
                    <a:lnTo>
                      <a:pt x="1547" y="59020"/>
                    </a:lnTo>
                    <a:lnTo>
                      <a:pt x="1781" y="59317"/>
                    </a:lnTo>
                    <a:lnTo>
                      <a:pt x="2031" y="59598"/>
                    </a:lnTo>
                    <a:lnTo>
                      <a:pt x="2297" y="59879"/>
                    </a:lnTo>
                    <a:lnTo>
                      <a:pt x="2562" y="60129"/>
                    </a:lnTo>
                    <a:lnTo>
                      <a:pt x="2843" y="60379"/>
                    </a:lnTo>
                    <a:lnTo>
                      <a:pt x="3140" y="60613"/>
                    </a:lnTo>
                    <a:lnTo>
                      <a:pt x="3453" y="60832"/>
                    </a:lnTo>
                    <a:lnTo>
                      <a:pt x="3765" y="61035"/>
                    </a:lnTo>
                    <a:lnTo>
                      <a:pt x="4093" y="61222"/>
                    </a:lnTo>
                    <a:lnTo>
                      <a:pt x="4437" y="61394"/>
                    </a:lnTo>
                    <a:lnTo>
                      <a:pt x="4780" y="61551"/>
                    </a:lnTo>
                    <a:lnTo>
                      <a:pt x="5140" y="61691"/>
                    </a:lnTo>
                    <a:lnTo>
                      <a:pt x="5499" y="61816"/>
                    </a:lnTo>
                    <a:lnTo>
                      <a:pt x="5874" y="61925"/>
                    </a:lnTo>
                    <a:lnTo>
                      <a:pt x="6249" y="62004"/>
                    </a:lnTo>
                    <a:lnTo>
                      <a:pt x="6639" y="62082"/>
                    </a:lnTo>
                    <a:lnTo>
                      <a:pt x="7030" y="62129"/>
                    </a:lnTo>
                    <a:lnTo>
                      <a:pt x="7436" y="62160"/>
                    </a:lnTo>
                    <a:lnTo>
                      <a:pt x="7842" y="62160"/>
                    </a:lnTo>
                    <a:lnTo>
                      <a:pt x="33712" y="62160"/>
                    </a:lnTo>
                    <a:lnTo>
                      <a:pt x="33712" y="62160"/>
                    </a:lnTo>
                    <a:lnTo>
                      <a:pt x="34102" y="62160"/>
                    </a:lnTo>
                    <a:lnTo>
                      <a:pt x="34509" y="62129"/>
                    </a:lnTo>
                    <a:lnTo>
                      <a:pt x="34899" y="62082"/>
                    </a:lnTo>
                    <a:lnTo>
                      <a:pt x="35290" y="62004"/>
                    </a:lnTo>
                    <a:lnTo>
                      <a:pt x="35665" y="61925"/>
                    </a:lnTo>
                    <a:lnTo>
                      <a:pt x="36039" y="61816"/>
                    </a:lnTo>
                    <a:lnTo>
                      <a:pt x="36399" y="61691"/>
                    </a:lnTo>
                    <a:lnTo>
                      <a:pt x="36758" y="61551"/>
                    </a:lnTo>
                    <a:lnTo>
                      <a:pt x="37102" y="61394"/>
                    </a:lnTo>
                    <a:lnTo>
                      <a:pt x="37445" y="61222"/>
                    </a:lnTo>
                    <a:lnTo>
                      <a:pt x="37773" y="61035"/>
                    </a:lnTo>
                    <a:lnTo>
                      <a:pt x="38086" y="60832"/>
                    </a:lnTo>
                    <a:lnTo>
                      <a:pt x="38398" y="60613"/>
                    </a:lnTo>
                    <a:lnTo>
                      <a:pt x="38695" y="60379"/>
                    </a:lnTo>
                    <a:lnTo>
                      <a:pt x="38976" y="60129"/>
                    </a:lnTo>
                    <a:lnTo>
                      <a:pt x="39242" y="59879"/>
                    </a:lnTo>
                    <a:lnTo>
                      <a:pt x="39507" y="59598"/>
                    </a:lnTo>
                    <a:lnTo>
                      <a:pt x="39757" y="59317"/>
                    </a:lnTo>
                    <a:lnTo>
                      <a:pt x="39992" y="59020"/>
                    </a:lnTo>
                    <a:lnTo>
                      <a:pt x="40210" y="58707"/>
                    </a:lnTo>
                    <a:lnTo>
                      <a:pt x="40414" y="58395"/>
                    </a:lnTo>
                    <a:lnTo>
                      <a:pt x="40601" y="58067"/>
                    </a:lnTo>
                    <a:lnTo>
                      <a:pt x="40773" y="57723"/>
                    </a:lnTo>
                    <a:lnTo>
                      <a:pt x="40929" y="57380"/>
                    </a:lnTo>
                    <a:lnTo>
                      <a:pt x="41070" y="57020"/>
                    </a:lnTo>
                    <a:lnTo>
                      <a:pt x="41195" y="56661"/>
                    </a:lnTo>
                    <a:lnTo>
                      <a:pt x="41304" y="56286"/>
                    </a:lnTo>
                    <a:lnTo>
                      <a:pt x="41382" y="55911"/>
                    </a:lnTo>
                    <a:lnTo>
                      <a:pt x="41460" y="55521"/>
                    </a:lnTo>
                    <a:lnTo>
                      <a:pt x="41507" y="55130"/>
                    </a:lnTo>
                    <a:lnTo>
                      <a:pt x="41538" y="54724"/>
                    </a:lnTo>
                    <a:lnTo>
                      <a:pt x="41538" y="54333"/>
                    </a:lnTo>
                    <a:lnTo>
                      <a:pt x="41538" y="13810"/>
                    </a:lnTo>
                    <a:lnTo>
                      <a:pt x="41538" y="13810"/>
                    </a:lnTo>
                    <a:lnTo>
                      <a:pt x="41538" y="13404"/>
                    </a:lnTo>
                    <a:lnTo>
                      <a:pt x="41507" y="13014"/>
                    </a:lnTo>
                    <a:lnTo>
                      <a:pt x="41460" y="12608"/>
                    </a:lnTo>
                    <a:lnTo>
                      <a:pt x="41382" y="12233"/>
                    </a:lnTo>
                    <a:lnTo>
                      <a:pt x="41304" y="11842"/>
                    </a:lnTo>
                    <a:lnTo>
                      <a:pt x="41195" y="11483"/>
                    </a:lnTo>
                    <a:lnTo>
                      <a:pt x="41070" y="11108"/>
                    </a:lnTo>
                    <a:lnTo>
                      <a:pt x="40929" y="10764"/>
                    </a:lnTo>
                    <a:lnTo>
                      <a:pt x="40773" y="10405"/>
                    </a:lnTo>
                    <a:lnTo>
                      <a:pt x="40601" y="10077"/>
                    </a:lnTo>
                    <a:lnTo>
                      <a:pt x="40414" y="9749"/>
                    </a:lnTo>
                    <a:lnTo>
                      <a:pt x="40210" y="9421"/>
                    </a:lnTo>
                    <a:lnTo>
                      <a:pt x="39992" y="9124"/>
                    </a:lnTo>
                    <a:lnTo>
                      <a:pt x="39757" y="8827"/>
                    </a:lnTo>
                    <a:lnTo>
                      <a:pt x="39507" y="8530"/>
                    </a:lnTo>
                    <a:lnTo>
                      <a:pt x="39242" y="8265"/>
                    </a:lnTo>
                    <a:lnTo>
                      <a:pt x="38976" y="7999"/>
                    </a:lnTo>
                    <a:lnTo>
                      <a:pt x="38695" y="7765"/>
                    </a:lnTo>
                    <a:lnTo>
                      <a:pt x="38398" y="7531"/>
                    </a:lnTo>
                    <a:lnTo>
                      <a:pt x="38086" y="7312"/>
                    </a:lnTo>
                    <a:lnTo>
                      <a:pt x="37773" y="7109"/>
                    </a:lnTo>
                    <a:lnTo>
                      <a:pt x="37445" y="6921"/>
                    </a:lnTo>
                    <a:lnTo>
                      <a:pt x="37102" y="6749"/>
                    </a:lnTo>
                    <a:lnTo>
                      <a:pt x="36758" y="6578"/>
                    </a:lnTo>
                    <a:lnTo>
                      <a:pt x="36399" y="6437"/>
                    </a:lnTo>
                    <a:lnTo>
                      <a:pt x="36039" y="6328"/>
                    </a:lnTo>
                    <a:lnTo>
                      <a:pt x="35665" y="6218"/>
                    </a:lnTo>
                    <a:lnTo>
                      <a:pt x="35290" y="6125"/>
                    </a:lnTo>
                    <a:lnTo>
                      <a:pt x="34899" y="6062"/>
                    </a:lnTo>
                    <a:lnTo>
                      <a:pt x="34509" y="6015"/>
                    </a:lnTo>
                    <a:lnTo>
                      <a:pt x="34102" y="5984"/>
                    </a:lnTo>
                    <a:lnTo>
                      <a:pt x="33712" y="596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2"/>
              <p:cNvSpPr/>
              <p:nvPr/>
            </p:nvSpPr>
            <p:spPr>
              <a:xfrm>
                <a:off x="1349846" y="3831839"/>
                <a:ext cx="740229" cy="882214"/>
              </a:xfrm>
              <a:custGeom>
                <a:avLst/>
                <a:gdLst/>
                <a:ahLst/>
                <a:cxnLst/>
                <a:rect l="l" t="t" r="r" b="b"/>
                <a:pathLst>
                  <a:path w="39664" h="47272" extrusionOk="0">
                    <a:moveTo>
                      <a:pt x="11842" y="0"/>
                    </a:moveTo>
                    <a:lnTo>
                      <a:pt x="11217" y="16"/>
                    </a:lnTo>
                    <a:lnTo>
                      <a:pt x="10576" y="31"/>
                    </a:lnTo>
                    <a:lnTo>
                      <a:pt x="9920" y="78"/>
                    </a:lnTo>
                    <a:lnTo>
                      <a:pt x="9233" y="109"/>
                    </a:lnTo>
                    <a:lnTo>
                      <a:pt x="8530" y="172"/>
                    </a:lnTo>
                    <a:lnTo>
                      <a:pt x="7811" y="250"/>
                    </a:lnTo>
                    <a:lnTo>
                      <a:pt x="7062" y="328"/>
                    </a:lnTo>
                    <a:lnTo>
                      <a:pt x="6280" y="422"/>
                    </a:lnTo>
                    <a:lnTo>
                      <a:pt x="5468" y="531"/>
                    </a:lnTo>
                    <a:lnTo>
                      <a:pt x="4640" y="672"/>
                    </a:lnTo>
                    <a:lnTo>
                      <a:pt x="3781" y="812"/>
                    </a:lnTo>
                    <a:lnTo>
                      <a:pt x="2891" y="969"/>
                    </a:lnTo>
                    <a:lnTo>
                      <a:pt x="1953" y="1140"/>
                    </a:lnTo>
                    <a:lnTo>
                      <a:pt x="1000" y="1344"/>
                    </a:lnTo>
                    <a:lnTo>
                      <a:pt x="1" y="1547"/>
                    </a:lnTo>
                    <a:lnTo>
                      <a:pt x="1" y="40382"/>
                    </a:lnTo>
                    <a:lnTo>
                      <a:pt x="1" y="40726"/>
                    </a:lnTo>
                    <a:lnTo>
                      <a:pt x="32" y="41085"/>
                    </a:lnTo>
                    <a:lnTo>
                      <a:pt x="79" y="41429"/>
                    </a:lnTo>
                    <a:lnTo>
                      <a:pt x="141" y="41773"/>
                    </a:lnTo>
                    <a:lnTo>
                      <a:pt x="219" y="42101"/>
                    </a:lnTo>
                    <a:lnTo>
                      <a:pt x="313" y="42429"/>
                    </a:lnTo>
                    <a:lnTo>
                      <a:pt x="422" y="42741"/>
                    </a:lnTo>
                    <a:lnTo>
                      <a:pt x="532" y="43054"/>
                    </a:lnTo>
                    <a:lnTo>
                      <a:pt x="672" y="43366"/>
                    </a:lnTo>
                    <a:lnTo>
                      <a:pt x="829" y="43663"/>
                    </a:lnTo>
                    <a:lnTo>
                      <a:pt x="1000" y="43960"/>
                    </a:lnTo>
                    <a:lnTo>
                      <a:pt x="1172" y="44241"/>
                    </a:lnTo>
                    <a:lnTo>
                      <a:pt x="1375" y="44506"/>
                    </a:lnTo>
                    <a:lnTo>
                      <a:pt x="1578" y="44772"/>
                    </a:lnTo>
                    <a:lnTo>
                      <a:pt x="1797" y="45022"/>
                    </a:lnTo>
                    <a:lnTo>
                      <a:pt x="2016" y="45256"/>
                    </a:lnTo>
                    <a:lnTo>
                      <a:pt x="2266" y="45491"/>
                    </a:lnTo>
                    <a:lnTo>
                      <a:pt x="2516" y="45694"/>
                    </a:lnTo>
                    <a:lnTo>
                      <a:pt x="2766" y="45912"/>
                    </a:lnTo>
                    <a:lnTo>
                      <a:pt x="3047" y="46100"/>
                    </a:lnTo>
                    <a:lnTo>
                      <a:pt x="3328" y="46272"/>
                    </a:lnTo>
                    <a:lnTo>
                      <a:pt x="3609" y="46444"/>
                    </a:lnTo>
                    <a:lnTo>
                      <a:pt x="3906" y="46600"/>
                    </a:lnTo>
                    <a:lnTo>
                      <a:pt x="4218" y="46740"/>
                    </a:lnTo>
                    <a:lnTo>
                      <a:pt x="4531" y="46865"/>
                    </a:lnTo>
                    <a:lnTo>
                      <a:pt x="4843" y="46975"/>
                    </a:lnTo>
                    <a:lnTo>
                      <a:pt x="5171" y="47068"/>
                    </a:lnTo>
                    <a:lnTo>
                      <a:pt x="5515" y="47131"/>
                    </a:lnTo>
                    <a:lnTo>
                      <a:pt x="5843" y="47193"/>
                    </a:lnTo>
                    <a:lnTo>
                      <a:pt x="6187" y="47240"/>
                    </a:lnTo>
                    <a:lnTo>
                      <a:pt x="6546" y="47271"/>
                    </a:lnTo>
                    <a:lnTo>
                      <a:pt x="33119" y="47271"/>
                    </a:lnTo>
                    <a:lnTo>
                      <a:pt x="33478" y="47240"/>
                    </a:lnTo>
                    <a:lnTo>
                      <a:pt x="33821" y="47193"/>
                    </a:lnTo>
                    <a:lnTo>
                      <a:pt x="34165" y="47131"/>
                    </a:lnTo>
                    <a:lnTo>
                      <a:pt x="34493" y="47068"/>
                    </a:lnTo>
                    <a:lnTo>
                      <a:pt x="34821" y="46975"/>
                    </a:lnTo>
                    <a:lnTo>
                      <a:pt x="35134" y="46865"/>
                    </a:lnTo>
                    <a:lnTo>
                      <a:pt x="35446" y="46740"/>
                    </a:lnTo>
                    <a:lnTo>
                      <a:pt x="35759" y="46600"/>
                    </a:lnTo>
                    <a:lnTo>
                      <a:pt x="36055" y="46444"/>
                    </a:lnTo>
                    <a:lnTo>
                      <a:pt x="36352" y="46272"/>
                    </a:lnTo>
                    <a:lnTo>
                      <a:pt x="36633" y="46100"/>
                    </a:lnTo>
                    <a:lnTo>
                      <a:pt x="36899" y="45912"/>
                    </a:lnTo>
                    <a:lnTo>
                      <a:pt x="37165" y="45694"/>
                    </a:lnTo>
                    <a:lnTo>
                      <a:pt x="37414" y="45491"/>
                    </a:lnTo>
                    <a:lnTo>
                      <a:pt x="37649" y="45256"/>
                    </a:lnTo>
                    <a:lnTo>
                      <a:pt x="37883" y="45022"/>
                    </a:lnTo>
                    <a:lnTo>
                      <a:pt x="38086" y="44772"/>
                    </a:lnTo>
                    <a:lnTo>
                      <a:pt x="38305" y="44506"/>
                    </a:lnTo>
                    <a:lnTo>
                      <a:pt x="38492" y="44241"/>
                    </a:lnTo>
                    <a:lnTo>
                      <a:pt x="38664" y="43960"/>
                    </a:lnTo>
                    <a:lnTo>
                      <a:pt x="38836" y="43663"/>
                    </a:lnTo>
                    <a:lnTo>
                      <a:pt x="38992" y="43366"/>
                    </a:lnTo>
                    <a:lnTo>
                      <a:pt x="39133" y="43054"/>
                    </a:lnTo>
                    <a:lnTo>
                      <a:pt x="39258" y="42741"/>
                    </a:lnTo>
                    <a:lnTo>
                      <a:pt x="39367" y="42429"/>
                    </a:lnTo>
                    <a:lnTo>
                      <a:pt x="39461" y="42101"/>
                    </a:lnTo>
                    <a:lnTo>
                      <a:pt x="39523" y="41773"/>
                    </a:lnTo>
                    <a:lnTo>
                      <a:pt x="39586" y="41429"/>
                    </a:lnTo>
                    <a:lnTo>
                      <a:pt x="39633" y="41085"/>
                    </a:lnTo>
                    <a:lnTo>
                      <a:pt x="39664" y="40726"/>
                    </a:lnTo>
                    <a:lnTo>
                      <a:pt x="39664" y="40382"/>
                    </a:lnTo>
                    <a:lnTo>
                      <a:pt x="39664" y="1500"/>
                    </a:lnTo>
                    <a:lnTo>
                      <a:pt x="38055" y="1578"/>
                    </a:lnTo>
                    <a:lnTo>
                      <a:pt x="36524" y="1640"/>
                    </a:lnTo>
                    <a:lnTo>
                      <a:pt x="35056" y="1687"/>
                    </a:lnTo>
                    <a:lnTo>
                      <a:pt x="33681" y="1703"/>
                    </a:lnTo>
                    <a:lnTo>
                      <a:pt x="32369" y="1703"/>
                    </a:lnTo>
                    <a:lnTo>
                      <a:pt x="31119" y="1687"/>
                    </a:lnTo>
                    <a:lnTo>
                      <a:pt x="29932" y="1640"/>
                    </a:lnTo>
                    <a:lnTo>
                      <a:pt x="28807" y="1594"/>
                    </a:lnTo>
                    <a:lnTo>
                      <a:pt x="27729" y="1531"/>
                    </a:lnTo>
                    <a:lnTo>
                      <a:pt x="26714" y="1453"/>
                    </a:lnTo>
                    <a:lnTo>
                      <a:pt x="25729" y="1375"/>
                    </a:lnTo>
                    <a:lnTo>
                      <a:pt x="24792" y="1281"/>
                    </a:lnTo>
                    <a:lnTo>
                      <a:pt x="23027" y="1078"/>
                    </a:lnTo>
                    <a:lnTo>
                      <a:pt x="21355" y="859"/>
                    </a:lnTo>
                    <a:lnTo>
                      <a:pt x="19137" y="547"/>
                    </a:lnTo>
                    <a:lnTo>
                      <a:pt x="18044" y="406"/>
                    </a:lnTo>
                    <a:lnTo>
                      <a:pt x="16966" y="281"/>
                    </a:lnTo>
                    <a:lnTo>
                      <a:pt x="15888" y="172"/>
                    </a:lnTo>
                    <a:lnTo>
                      <a:pt x="14779" y="78"/>
                    </a:lnTo>
                    <a:lnTo>
                      <a:pt x="13638" y="31"/>
                    </a:lnTo>
                    <a:lnTo>
                      <a:pt x="124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2"/>
              <p:cNvSpPr/>
              <p:nvPr/>
            </p:nvSpPr>
            <p:spPr>
              <a:xfrm>
                <a:off x="1349846" y="3831839"/>
                <a:ext cx="740229" cy="882214"/>
              </a:xfrm>
              <a:custGeom>
                <a:avLst/>
                <a:gdLst/>
                <a:ahLst/>
                <a:cxnLst/>
                <a:rect l="l" t="t" r="r" b="b"/>
                <a:pathLst>
                  <a:path w="39664" h="47272" fill="none" extrusionOk="0">
                    <a:moveTo>
                      <a:pt x="1" y="1547"/>
                    </a:moveTo>
                    <a:lnTo>
                      <a:pt x="1" y="40382"/>
                    </a:lnTo>
                    <a:lnTo>
                      <a:pt x="1" y="40382"/>
                    </a:lnTo>
                    <a:lnTo>
                      <a:pt x="1" y="40726"/>
                    </a:lnTo>
                    <a:lnTo>
                      <a:pt x="32" y="41085"/>
                    </a:lnTo>
                    <a:lnTo>
                      <a:pt x="79" y="41429"/>
                    </a:lnTo>
                    <a:lnTo>
                      <a:pt x="141" y="41773"/>
                    </a:lnTo>
                    <a:lnTo>
                      <a:pt x="219" y="42101"/>
                    </a:lnTo>
                    <a:lnTo>
                      <a:pt x="313" y="42429"/>
                    </a:lnTo>
                    <a:lnTo>
                      <a:pt x="422" y="42741"/>
                    </a:lnTo>
                    <a:lnTo>
                      <a:pt x="532" y="43054"/>
                    </a:lnTo>
                    <a:lnTo>
                      <a:pt x="672" y="43366"/>
                    </a:lnTo>
                    <a:lnTo>
                      <a:pt x="829" y="43663"/>
                    </a:lnTo>
                    <a:lnTo>
                      <a:pt x="1000" y="43960"/>
                    </a:lnTo>
                    <a:lnTo>
                      <a:pt x="1172" y="44241"/>
                    </a:lnTo>
                    <a:lnTo>
                      <a:pt x="1375" y="44506"/>
                    </a:lnTo>
                    <a:lnTo>
                      <a:pt x="1578" y="44772"/>
                    </a:lnTo>
                    <a:lnTo>
                      <a:pt x="1797" y="45022"/>
                    </a:lnTo>
                    <a:lnTo>
                      <a:pt x="2016" y="45256"/>
                    </a:lnTo>
                    <a:lnTo>
                      <a:pt x="2266" y="45491"/>
                    </a:lnTo>
                    <a:lnTo>
                      <a:pt x="2516" y="45694"/>
                    </a:lnTo>
                    <a:lnTo>
                      <a:pt x="2766" y="45912"/>
                    </a:lnTo>
                    <a:lnTo>
                      <a:pt x="3047" y="46100"/>
                    </a:lnTo>
                    <a:lnTo>
                      <a:pt x="3328" y="46272"/>
                    </a:lnTo>
                    <a:lnTo>
                      <a:pt x="3609" y="46444"/>
                    </a:lnTo>
                    <a:lnTo>
                      <a:pt x="3906" y="46600"/>
                    </a:lnTo>
                    <a:lnTo>
                      <a:pt x="4218" y="46740"/>
                    </a:lnTo>
                    <a:lnTo>
                      <a:pt x="4531" y="46865"/>
                    </a:lnTo>
                    <a:lnTo>
                      <a:pt x="4843" y="46975"/>
                    </a:lnTo>
                    <a:lnTo>
                      <a:pt x="5171" y="47068"/>
                    </a:lnTo>
                    <a:lnTo>
                      <a:pt x="5515" y="47131"/>
                    </a:lnTo>
                    <a:lnTo>
                      <a:pt x="5843" y="47193"/>
                    </a:lnTo>
                    <a:lnTo>
                      <a:pt x="6187" y="47240"/>
                    </a:lnTo>
                    <a:lnTo>
                      <a:pt x="6546" y="47271"/>
                    </a:lnTo>
                    <a:lnTo>
                      <a:pt x="6905" y="47271"/>
                    </a:lnTo>
                    <a:lnTo>
                      <a:pt x="32775" y="47271"/>
                    </a:lnTo>
                    <a:lnTo>
                      <a:pt x="32775" y="47271"/>
                    </a:lnTo>
                    <a:lnTo>
                      <a:pt x="33119" y="47271"/>
                    </a:lnTo>
                    <a:lnTo>
                      <a:pt x="33478" y="47240"/>
                    </a:lnTo>
                    <a:lnTo>
                      <a:pt x="33821" y="47193"/>
                    </a:lnTo>
                    <a:lnTo>
                      <a:pt x="34165" y="47131"/>
                    </a:lnTo>
                    <a:lnTo>
                      <a:pt x="34493" y="47068"/>
                    </a:lnTo>
                    <a:lnTo>
                      <a:pt x="34821" y="46975"/>
                    </a:lnTo>
                    <a:lnTo>
                      <a:pt x="35134" y="46865"/>
                    </a:lnTo>
                    <a:lnTo>
                      <a:pt x="35446" y="46740"/>
                    </a:lnTo>
                    <a:lnTo>
                      <a:pt x="35759" y="46600"/>
                    </a:lnTo>
                    <a:lnTo>
                      <a:pt x="36055" y="46444"/>
                    </a:lnTo>
                    <a:lnTo>
                      <a:pt x="36352" y="46272"/>
                    </a:lnTo>
                    <a:lnTo>
                      <a:pt x="36633" y="46100"/>
                    </a:lnTo>
                    <a:lnTo>
                      <a:pt x="36899" y="45912"/>
                    </a:lnTo>
                    <a:lnTo>
                      <a:pt x="37165" y="45694"/>
                    </a:lnTo>
                    <a:lnTo>
                      <a:pt x="37414" y="45491"/>
                    </a:lnTo>
                    <a:lnTo>
                      <a:pt x="37649" y="45256"/>
                    </a:lnTo>
                    <a:lnTo>
                      <a:pt x="37883" y="45022"/>
                    </a:lnTo>
                    <a:lnTo>
                      <a:pt x="38086" y="44772"/>
                    </a:lnTo>
                    <a:lnTo>
                      <a:pt x="38305" y="44506"/>
                    </a:lnTo>
                    <a:lnTo>
                      <a:pt x="38492" y="44241"/>
                    </a:lnTo>
                    <a:lnTo>
                      <a:pt x="38664" y="43960"/>
                    </a:lnTo>
                    <a:lnTo>
                      <a:pt x="38836" y="43663"/>
                    </a:lnTo>
                    <a:lnTo>
                      <a:pt x="38992" y="43366"/>
                    </a:lnTo>
                    <a:lnTo>
                      <a:pt x="39133" y="43054"/>
                    </a:lnTo>
                    <a:lnTo>
                      <a:pt x="39258" y="42741"/>
                    </a:lnTo>
                    <a:lnTo>
                      <a:pt x="39367" y="42429"/>
                    </a:lnTo>
                    <a:lnTo>
                      <a:pt x="39461" y="42101"/>
                    </a:lnTo>
                    <a:lnTo>
                      <a:pt x="39523" y="41773"/>
                    </a:lnTo>
                    <a:lnTo>
                      <a:pt x="39586" y="41429"/>
                    </a:lnTo>
                    <a:lnTo>
                      <a:pt x="39633" y="41085"/>
                    </a:lnTo>
                    <a:lnTo>
                      <a:pt x="39664" y="40726"/>
                    </a:lnTo>
                    <a:lnTo>
                      <a:pt x="39664" y="40382"/>
                    </a:lnTo>
                    <a:lnTo>
                      <a:pt x="39664" y="1500"/>
                    </a:lnTo>
                    <a:lnTo>
                      <a:pt x="39664" y="1500"/>
                    </a:lnTo>
                    <a:lnTo>
                      <a:pt x="38055" y="1578"/>
                    </a:lnTo>
                    <a:lnTo>
                      <a:pt x="36524" y="1640"/>
                    </a:lnTo>
                    <a:lnTo>
                      <a:pt x="35056" y="1687"/>
                    </a:lnTo>
                    <a:lnTo>
                      <a:pt x="33681" y="1703"/>
                    </a:lnTo>
                    <a:lnTo>
                      <a:pt x="32369" y="1703"/>
                    </a:lnTo>
                    <a:lnTo>
                      <a:pt x="31119" y="1687"/>
                    </a:lnTo>
                    <a:lnTo>
                      <a:pt x="29932" y="1640"/>
                    </a:lnTo>
                    <a:lnTo>
                      <a:pt x="28807" y="1594"/>
                    </a:lnTo>
                    <a:lnTo>
                      <a:pt x="27729" y="1531"/>
                    </a:lnTo>
                    <a:lnTo>
                      <a:pt x="26714" y="1453"/>
                    </a:lnTo>
                    <a:lnTo>
                      <a:pt x="25729" y="1375"/>
                    </a:lnTo>
                    <a:lnTo>
                      <a:pt x="24792" y="1281"/>
                    </a:lnTo>
                    <a:lnTo>
                      <a:pt x="23027" y="1078"/>
                    </a:lnTo>
                    <a:lnTo>
                      <a:pt x="21355" y="859"/>
                    </a:lnTo>
                    <a:lnTo>
                      <a:pt x="21355" y="859"/>
                    </a:lnTo>
                    <a:lnTo>
                      <a:pt x="19137" y="547"/>
                    </a:lnTo>
                    <a:lnTo>
                      <a:pt x="18044" y="406"/>
                    </a:lnTo>
                    <a:lnTo>
                      <a:pt x="16966" y="281"/>
                    </a:lnTo>
                    <a:lnTo>
                      <a:pt x="15888" y="172"/>
                    </a:lnTo>
                    <a:lnTo>
                      <a:pt x="14779" y="78"/>
                    </a:lnTo>
                    <a:lnTo>
                      <a:pt x="13638" y="31"/>
                    </a:lnTo>
                    <a:lnTo>
                      <a:pt x="12451" y="0"/>
                    </a:lnTo>
                    <a:lnTo>
                      <a:pt x="11842" y="0"/>
                    </a:lnTo>
                    <a:lnTo>
                      <a:pt x="11217" y="16"/>
                    </a:lnTo>
                    <a:lnTo>
                      <a:pt x="10576" y="31"/>
                    </a:lnTo>
                    <a:lnTo>
                      <a:pt x="9920" y="78"/>
                    </a:lnTo>
                    <a:lnTo>
                      <a:pt x="9233" y="109"/>
                    </a:lnTo>
                    <a:lnTo>
                      <a:pt x="8530" y="172"/>
                    </a:lnTo>
                    <a:lnTo>
                      <a:pt x="7811" y="250"/>
                    </a:lnTo>
                    <a:lnTo>
                      <a:pt x="7062" y="328"/>
                    </a:lnTo>
                    <a:lnTo>
                      <a:pt x="6280" y="422"/>
                    </a:lnTo>
                    <a:lnTo>
                      <a:pt x="5468" y="531"/>
                    </a:lnTo>
                    <a:lnTo>
                      <a:pt x="4640" y="672"/>
                    </a:lnTo>
                    <a:lnTo>
                      <a:pt x="3781" y="812"/>
                    </a:lnTo>
                    <a:lnTo>
                      <a:pt x="2891" y="969"/>
                    </a:lnTo>
                    <a:lnTo>
                      <a:pt x="1953" y="1140"/>
                    </a:lnTo>
                    <a:lnTo>
                      <a:pt x="1000" y="1344"/>
                    </a:lnTo>
                    <a:lnTo>
                      <a:pt x="1" y="154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2"/>
              <p:cNvSpPr/>
              <p:nvPr/>
            </p:nvSpPr>
            <p:spPr>
              <a:xfrm>
                <a:off x="1379295" y="3957767"/>
                <a:ext cx="681629" cy="498849"/>
              </a:xfrm>
              <a:custGeom>
                <a:avLst/>
                <a:gdLst/>
                <a:ahLst/>
                <a:cxnLst/>
                <a:rect l="l" t="t" r="r" b="b"/>
                <a:pathLst>
                  <a:path w="36524" h="26730" extrusionOk="0">
                    <a:moveTo>
                      <a:pt x="0" y="1"/>
                    </a:moveTo>
                    <a:lnTo>
                      <a:pt x="0" y="26729"/>
                    </a:lnTo>
                    <a:lnTo>
                      <a:pt x="36524" y="26729"/>
                    </a:lnTo>
                    <a:lnTo>
                      <a:pt x="365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2"/>
              <p:cNvSpPr/>
              <p:nvPr/>
            </p:nvSpPr>
            <p:spPr>
              <a:xfrm>
                <a:off x="1379295" y="3957767"/>
                <a:ext cx="681629" cy="498849"/>
              </a:xfrm>
              <a:custGeom>
                <a:avLst/>
                <a:gdLst/>
                <a:ahLst/>
                <a:cxnLst/>
                <a:rect l="l" t="t" r="r" b="b"/>
                <a:pathLst>
                  <a:path w="36524" h="26730" fill="none" extrusionOk="0">
                    <a:moveTo>
                      <a:pt x="36524" y="26729"/>
                    </a:moveTo>
                    <a:lnTo>
                      <a:pt x="36524" y="1"/>
                    </a:lnTo>
                    <a:lnTo>
                      <a:pt x="0" y="1"/>
                    </a:lnTo>
                    <a:lnTo>
                      <a:pt x="0" y="26729"/>
                    </a:lnTo>
                    <a:lnTo>
                      <a:pt x="36524" y="2672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2"/>
              <p:cNvSpPr/>
              <p:nvPr/>
            </p:nvSpPr>
            <p:spPr>
              <a:xfrm>
                <a:off x="1456834" y="4045234"/>
                <a:ext cx="526245" cy="323906"/>
              </a:xfrm>
              <a:custGeom>
                <a:avLst/>
                <a:gdLst/>
                <a:ahLst/>
                <a:cxnLst/>
                <a:rect l="l" t="t" r="r" b="b"/>
                <a:pathLst>
                  <a:path w="28198" h="17356" extrusionOk="0">
                    <a:moveTo>
                      <a:pt x="1" y="0"/>
                    </a:moveTo>
                    <a:lnTo>
                      <a:pt x="1" y="17356"/>
                    </a:lnTo>
                    <a:lnTo>
                      <a:pt x="28198" y="17356"/>
                    </a:lnTo>
                    <a:lnTo>
                      <a:pt x="28198" y="0"/>
                    </a:lnTo>
                    <a:close/>
                  </a:path>
                </a:pathLst>
              </a:custGeom>
              <a:solidFill>
                <a:srgbClr val="EFF6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2"/>
              <p:cNvSpPr/>
              <p:nvPr/>
            </p:nvSpPr>
            <p:spPr>
              <a:xfrm>
                <a:off x="1456834" y="4045234"/>
                <a:ext cx="526245" cy="323906"/>
              </a:xfrm>
              <a:custGeom>
                <a:avLst/>
                <a:gdLst/>
                <a:ahLst/>
                <a:cxnLst/>
                <a:rect l="l" t="t" r="r" b="b"/>
                <a:pathLst>
                  <a:path w="28198" h="17356" fill="none" extrusionOk="0">
                    <a:moveTo>
                      <a:pt x="28198" y="17356"/>
                    </a:moveTo>
                    <a:lnTo>
                      <a:pt x="28198" y="0"/>
                    </a:lnTo>
                    <a:lnTo>
                      <a:pt x="1" y="0"/>
                    </a:lnTo>
                    <a:lnTo>
                      <a:pt x="1" y="17356"/>
                    </a:lnTo>
                    <a:lnTo>
                      <a:pt x="28198" y="1735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2"/>
              <p:cNvSpPr/>
              <p:nvPr/>
            </p:nvSpPr>
            <p:spPr>
              <a:xfrm>
                <a:off x="1439050" y="3395997"/>
                <a:ext cx="561816" cy="181064"/>
              </a:xfrm>
              <a:custGeom>
                <a:avLst/>
                <a:gdLst/>
                <a:ahLst/>
                <a:cxnLst/>
                <a:rect l="l" t="t" r="r" b="b"/>
                <a:pathLst>
                  <a:path w="30104" h="9702" extrusionOk="0">
                    <a:moveTo>
                      <a:pt x="2000" y="1"/>
                    </a:moveTo>
                    <a:lnTo>
                      <a:pt x="1797" y="16"/>
                    </a:lnTo>
                    <a:lnTo>
                      <a:pt x="1594" y="47"/>
                    </a:lnTo>
                    <a:lnTo>
                      <a:pt x="1407" y="94"/>
                    </a:lnTo>
                    <a:lnTo>
                      <a:pt x="1219" y="157"/>
                    </a:lnTo>
                    <a:lnTo>
                      <a:pt x="1047" y="235"/>
                    </a:lnTo>
                    <a:lnTo>
                      <a:pt x="876" y="344"/>
                    </a:lnTo>
                    <a:lnTo>
                      <a:pt x="735" y="454"/>
                    </a:lnTo>
                    <a:lnTo>
                      <a:pt x="594" y="579"/>
                    </a:lnTo>
                    <a:lnTo>
                      <a:pt x="454" y="719"/>
                    </a:lnTo>
                    <a:lnTo>
                      <a:pt x="344" y="875"/>
                    </a:lnTo>
                    <a:lnTo>
                      <a:pt x="251" y="1047"/>
                    </a:lnTo>
                    <a:lnTo>
                      <a:pt x="157" y="1219"/>
                    </a:lnTo>
                    <a:lnTo>
                      <a:pt x="95" y="1391"/>
                    </a:lnTo>
                    <a:lnTo>
                      <a:pt x="48" y="1594"/>
                    </a:lnTo>
                    <a:lnTo>
                      <a:pt x="16" y="1781"/>
                    </a:lnTo>
                    <a:lnTo>
                      <a:pt x="1" y="1985"/>
                    </a:lnTo>
                    <a:lnTo>
                      <a:pt x="1" y="7718"/>
                    </a:lnTo>
                    <a:lnTo>
                      <a:pt x="16" y="7921"/>
                    </a:lnTo>
                    <a:lnTo>
                      <a:pt x="48" y="8108"/>
                    </a:lnTo>
                    <a:lnTo>
                      <a:pt x="95" y="8311"/>
                    </a:lnTo>
                    <a:lnTo>
                      <a:pt x="157" y="8483"/>
                    </a:lnTo>
                    <a:lnTo>
                      <a:pt x="251" y="8655"/>
                    </a:lnTo>
                    <a:lnTo>
                      <a:pt x="344" y="8827"/>
                    </a:lnTo>
                    <a:lnTo>
                      <a:pt x="454" y="8983"/>
                    </a:lnTo>
                    <a:lnTo>
                      <a:pt x="594" y="9124"/>
                    </a:lnTo>
                    <a:lnTo>
                      <a:pt x="735" y="9249"/>
                    </a:lnTo>
                    <a:lnTo>
                      <a:pt x="876" y="9358"/>
                    </a:lnTo>
                    <a:lnTo>
                      <a:pt x="1047" y="9452"/>
                    </a:lnTo>
                    <a:lnTo>
                      <a:pt x="1219" y="9545"/>
                    </a:lnTo>
                    <a:lnTo>
                      <a:pt x="1407" y="9608"/>
                    </a:lnTo>
                    <a:lnTo>
                      <a:pt x="1594" y="9655"/>
                    </a:lnTo>
                    <a:lnTo>
                      <a:pt x="1797" y="9686"/>
                    </a:lnTo>
                    <a:lnTo>
                      <a:pt x="2000" y="9702"/>
                    </a:lnTo>
                    <a:lnTo>
                      <a:pt x="28120" y="9702"/>
                    </a:lnTo>
                    <a:lnTo>
                      <a:pt x="28323" y="9686"/>
                    </a:lnTo>
                    <a:lnTo>
                      <a:pt x="28510" y="9655"/>
                    </a:lnTo>
                    <a:lnTo>
                      <a:pt x="28698" y="9608"/>
                    </a:lnTo>
                    <a:lnTo>
                      <a:pt x="28885" y="9545"/>
                    </a:lnTo>
                    <a:lnTo>
                      <a:pt x="29057" y="9452"/>
                    </a:lnTo>
                    <a:lnTo>
                      <a:pt x="29229" y="9358"/>
                    </a:lnTo>
                    <a:lnTo>
                      <a:pt x="29370" y="9249"/>
                    </a:lnTo>
                    <a:lnTo>
                      <a:pt x="29510" y="9124"/>
                    </a:lnTo>
                    <a:lnTo>
                      <a:pt x="29651" y="8983"/>
                    </a:lnTo>
                    <a:lnTo>
                      <a:pt x="29760" y="8827"/>
                    </a:lnTo>
                    <a:lnTo>
                      <a:pt x="29854" y="8655"/>
                    </a:lnTo>
                    <a:lnTo>
                      <a:pt x="29948" y="8483"/>
                    </a:lnTo>
                    <a:lnTo>
                      <a:pt x="30010" y="8311"/>
                    </a:lnTo>
                    <a:lnTo>
                      <a:pt x="30057" y="8108"/>
                    </a:lnTo>
                    <a:lnTo>
                      <a:pt x="30088" y="7921"/>
                    </a:lnTo>
                    <a:lnTo>
                      <a:pt x="30104" y="7718"/>
                    </a:lnTo>
                    <a:lnTo>
                      <a:pt x="30104" y="1985"/>
                    </a:lnTo>
                    <a:lnTo>
                      <a:pt x="30088" y="1781"/>
                    </a:lnTo>
                    <a:lnTo>
                      <a:pt x="30057" y="1594"/>
                    </a:lnTo>
                    <a:lnTo>
                      <a:pt x="30010" y="1391"/>
                    </a:lnTo>
                    <a:lnTo>
                      <a:pt x="29948" y="1219"/>
                    </a:lnTo>
                    <a:lnTo>
                      <a:pt x="29854" y="1047"/>
                    </a:lnTo>
                    <a:lnTo>
                      <a:pt x="29760" y="875"/>
                    </a:lnTo>
                    <a:lnTo>
                      <a:pt x="29651" y="719"/>
                    </a:lnTo>
                    <a:lnTo>
                      <a:pt x="29510" y="579"/>
                    </a:lnTo>
                    <a:lnTo>
                      <a:pt x="29370" y="454"/>
                    </a:lnTo>
                    <a:lnTo>
                      <a:pt x="29229" y="344"/>
                    </a:lnTo>
                    <a:lnTo>
                      <a:pt x="29057" y="235"/>
                    </a:lnTo>
                    <a:lnTo>
                      <a:pt x="28885" y="157"/>
                    </a:lnTo>
                    <a:lnTo>
                      <a:pt x="28698" y="94"/>
                    </a:lnTo>
                    <a:lnTo>
                      <a:pt x="28510" y="47"/>
                    </a:lnTo>
                    <a:lnTo>
                      <a:pt x="28323" y="16"/>
                    </a:lnTo>
                    <a:lnTo>
                      <a:pt x="281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2"/>
              <p:cNvSpPr/>
              <p:nvPr/>
            </p:nvSpPr>
            <p:spPr>
              <a:xfrm>
                <a:off x="1507855" y="4167953"/>
                <a:ext cx="59776" cy="66215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3548" extrusionOk="0">
                    <a:moveTo>
                      <a:pt x="1" y="1"/>
                    </a:moveTo>
                    <a:lnTo>
                      <a:pt x="1141" y="3547"/>
                    </a:lnTo>
                    <a:lnTo>
                      <a:pt x="2031" y="3547"/>
                    </a:lnTo>
                    <a:lnTo>
                      <a:pt x="3203" y="1"/>
                    </a:lnTo>
                    <a:lnTo>
                      <a:pt x="2391" y="1"/>
                    </a:lnTo>
                    <a:lnTo>
                      <a:pt x="1594" y="2500"/>
                    </a:lnTo>
                    <a:lnTo>
                      <a:pt x="79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2"/>
              <p:cNvSpPr/>
              <p:nvPr/>
            </p:nvSpPr>
            <p:spPr>
              <a:xfrm>
                <a:off x="1562086" y="4167953"/>
                <a:ext cx="64740" cy="66215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3548" extrusionOk="0">
                    <a:moveTo>
                      <a:pt x="1734" y="876"/>
                    </a:moveTo>
                    <a:lnTo>
                      <a:pt x="2187" y="2172"/>
                    </a:lnTo>
                    <a:lnTo>
                      <a:pt x="1265" y="2172"/>
                    </a:lnTo>
                    <a:lnTo>
                      <a:pt x="1734" y="876"/>
                    </a:lnTo>
                    <a:close/>
                    <a:moveTo>
                      <a:pt x="1344" y="1"/>
                    </a:moveTo>
                    <a:lnTo>
                      <a:pt x="0" y="3547"/>
                    </a:lnTo>
                    <a:lnTo>
                      <a:pt x="781" y="3547"/>
                    </a:lnTo>
                    <a:lnTo>
                      <a:pt x="1062" y="2750"/>
                    </a:lnTo>
                    <a:lnTo>
                      <a:pt x="2390" y="2750"/>
                    </a:lnTo>
                    <a:lnTo>
                      <a:pt x="2656" y="3547"/>
                    </a:lnTo>
                    <a:lnTo>
                      <a:pt x="3468" y="3547"/>
                    </a:lnTo>
                    <a:lnTo>
                      <a:pt x="21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2"/>
              <p:cNvSpPr/>
              <p:nvPr/>
            </p:nvSpPr>
            <p:spPr>
              <a:xfrm>
                <a:off x="1629716" y="4166218"/>
                <a:ext cx="61829" cy="69406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3719" extrusionOk="0">
                    <a:moveTo>
                      <a:pt x="1750" y="0"/>
                    </a:moveTo>
                    <a:lnTo>
                      <a:pt x="1547" y="16"/>
                    </a:lnTo>
                    <a:lnTo>
                      <a:pt x="1359" y="47"/>
                    </a:lnTo>
                    <a:lnTo>
                      <a:pt x="1172" y="94"/>
                    </a:lnTo>
                    <a:lnTo>
                      <a:pt x="1016" y="156"/>
                    </a:lnTo>
                    <a:lnTo>
                      <a:pt x="860" y="235"/>
                    </a:lnTo>
                    <a:lnTo>
                      <a:pt x="703" y="328"/>
                    </a:lnTo>
                    <a:lnTo>
                      <a:pt x="578" y="422"/>
                    </a:lnTo>
                    <a:lnTo>
                      <a:pt x="453" y="547"/>
                    </a:lnTo>
                    <a:lnTo>
                      <a:pt x="360" y="688"/>
                    </a:lnTo>
                    <a:lnTo>
                      <a:pt x="266" y="828"/>
                    </a:lnTo>
                    <a:lnTo>
                      <a:pt x="188" y="984"/>
                    </a:lnTo>
                    <a:lnTo>
                      <a:pt x="125" y="1141"/>
                    </a:lnTo>
                    <a:lnTo>
                      <a:pt x="63" y="1312"/>
                    </a:lnTo>
                    <a:lnTo>
                      <a:pt x="32" y="1500"/>
                    </a:lnTo>
                    <a:lnTo>
                      <a:pt x="0" y="1687"/>
                    </a:lnTo>
                    <a:lnTo>
                      <a:pt x="0" y="1875"/>
                    </a:lnTo>
                    <a:lnTo>
                      <a:pt x="0" y="2078"/>
                    </a:lnTo>
                    <a:lnTo>
                      <a:pt x="32" y="2250"/>
                    </a:lnTo>
                    <a:lnTo>
                      <a:pt x="63" y="2437"/>
                    </a:lnTo>
                    <a:lnTo>
                      <a:pt x="125" y="2609"/>
                    </a:lnTo>
                    <a:lnTo>
                      <a:pt x="188" y="2765"/>
                    </a:lnTo>
                    <a:lnTo>
                      <a:pt x="266" y="2921"/>
                    </a:lnTo>
                    <a:lnTo>
                      <a:pt x="360" y="3062"/>
                    </a:lnTo>
                    <a:lnTo>
                      <a:pt x="453" y="3187"/>
                    </a:lnTo>
                    <a:lnTo>
                      <a:pt x="578" y="3312"/>
                    </a:lnTo>
                    <a:lnTo>
                      <a:pt x="703" y="3406"/>
                    </a:lnTo>
                    <a:lnTo>
                      <a:pt x="860" y="3499"/>
                    </a:lnTo>
                    <a:lnTo>
                      <a:pt x="1016" y="3578"/>
                    </a:lnTo>
                    <a:lnTo>
                      <a:pt x="1172" y="3640"/>
                    </a:lnTo>
                    <a:lnTo>
                      <a:pt x="1359" y="3687"/>
                    </a:lnTo>
                    <a:lnTo>
                      <a:pt x="1547" y="3718"/>
                    </a:lnTo>
                    <a:lnTo>
                      <a:pt x="1906" y="3718"/>
                    </a:lnTo>
                    <a:lnTo>
                      <a:pt x="2062" y="3703"/>
                    </a:lnTo>
                    <a:lnTo>
                      <a:pt x="2203" y="3671"/>
                    </a:lnTo>
                    <a:lnTo>
                      <a:pt x="2344" y="3624"/>
                    </a:lnTo>
                    <a:lnTo>
                      <a:pt x="2484" y="3562"/>
                    </a:lnTo>
                    <a:lnTo>
                      <a:pt x="2594" y="3499"/>
                    </a:lnTo>
                    <a:lnTo>
                      <a:pt x="2719" y="3421"/>
                    </a:lnTo>
                    <a:lnTo>
                      <a:pt x="2828" y="3328"/>
                    </a:lnTo>
                    <a:lnTo>
                      <a:pt x="2922" y="3234"/>
                    </a:lnTo>
                    <a:lnTo>
                      <a:pt x="3000" y="3125"/>
                    </a:lnTo>
                    <a:lnTo>
                      <a:pt x="3078" y="3000"/>
                    </a:lnTo>
                    <a:lnTo>
                      <a:pt x="3156" y="2875"/>
                    </a:lnTo>
                    <a:lnTo>
                      <a:pt x="3203" y="2734"/>
                    </a:lnTo>
                    <a:lnTo>
                      <a:pt x="3250" y="2593"/>
                    </a:lnTo>
                    <a:lnTo>
                      <a:pt x="3281" y="2437"/>
                    </a:lnTo>
                    <a:lnTo>
                      <a:pt x="3312" y="2281"/>
                    </a:lnTo>
                    <a:lnTo>
                      <a:pt x="2547" y="2281"/>
                    </a:lnTo>
                    <a:lnTo>
                      <a:pt x="2515" y="2437"/>
                    </a:lnTo>
                    <a:lnTo>
                      <a:pt x="2469" y="2593"/>
                    </a:lnTo>
                    <a:lnTo>
                      <a:pt x="2390" y="2734"/>
                    </a:lnTo>
                    <a:lnTo>
                      <a:pt x="2297" y="2843"/>
                    </a:lnTo>
                    <a:lnTo>
                      <a:pt x="2187" y="2953"/>
                    </a:lnTo>
                    <a:lnTo>
                      <a:pt x="2062" y="3015"/>
                    </a:lnTo>
                    <a:lnTo>
                      <a:pt x="1906" y="3062"/>
                    </a:lnTo>
                    <a:lnTo>
                      <a:pt x="1609" y="3062"/>
                    </a:lnTo>
                    <a:lnTo>
                      <a:pt x="1500" y="3046"/>
                    </a:lnTo>
                    <a:lnTo>
                      <a:pt x="1391" y="3015"/>
                    </a:lnTo>
                    <a:lnTo>
                      <a:pt x="1297" y="2968"/>
                    </a:lnTo>
                    <a:lnTo>
                      <a:pt x="1203" y="2906"/>
                    </a:lnTo>
                    <a:lnTo>
                      <a:pt x="1125" y="2843"/>
                    </a:lnTo>
                    <a:lnTo>
                      <a:pt x="1063" y="2781"/>
                    </a:lnTo>
                    <a:lnTo>
                      <a:pt x="1000" y="2703"/>
                    </a:lnTo>
                    <a:lnTo>
                      <a:pt x="938" y="2609"/>
                    </a:lnTo>
                    <a:lnTo>
                      <a:pt x="906" y="2515"/>
                    </a:lnTo>
                    <a:lnTo>
                      <a:pt x="828" y="2312"/>
                    </a:lnTo>
                    <a:lnTo>
                      <a:pt x="797" y="2109"/>
                    </a:lnTo>
                    <a:lnTo>
                      <a:pt x="781" y="1875"/>
                    </a:lnTo>
                    <a:lnTo>
                      <a:pt x="797" y="1656"/>
                    </a:lnTo>
                    <a:lnTo>
                      <a:pt x="828" y="1422"/>
                    </a:lnTo>
                    <a:lnTo>
                      <a:pt x="906" y="1219"/>
                    </a:lnTo>
                    <a:lnTo>
                      <a:pt x="938" y="1125"/>
                    </a:lnTo>
                    <a:lnTo>
                      <a:pt x="1000" y="1031"/>
                    </a:lnTo>
                    <a:lnTo>
                      <a:pt x="1063" y="953"/>
                    </a:lnTo>
                    <a:lnTo>
                      <a:pt x="1125" y="891"/>
                    </a:lnTo>
                    <a:lnTo>
                      <a:pt x="1203" y="813"/>
                    </a:lnTo>
                    <a:lnTo>
                      <a:pt x="1297" y="766"/>
                    </a:lnTo>
                    <a:lnTo>
                      <a:pt x="1391" y="719"/>
                    </a:lnTo>
                    <a:lnTo>
                      <a:pt x="1500" y="688"/>
                    </a:lnTo>
                    <a:lnTo>
                      <a:pt x="1609" y="672"/>
                    </a:lnTo>
                    <a:lnTo>
                      <a:pt x="1750" y="656"/>
                    </a:lnTo>
                    <a:lnTo>
                      <a:pt x="1891" y="672"/>
                    </a:lnTo>
                    <a:lnTo>
                      <a:pt x="2016" y="703"/>
                    </a:lnTo>
                    <a:lnTo>
                      <a:pt x="2141" y="766"/>
                    </a:lnTo>
                    <a:lnTo>
                      <a:pt x="2250" y="844"/>
                    </a:lnTo>
                    <a:lnTo>
                      <a:pt x="2344" y="938"/>
                    </a:lnTo>
                    <a:lnTo>
                      <a:pt x="2437" y="1031"/>
                    </a:lnTo>
                    <a:lnTo>
                      <a:pt x="2484" y="1156"/>
                    </a:lnTo>
                    <a:lnTo>
                      <a:pt x="2515" y="1281"/>
                    </a:lnTo>
                    <a:lnTo>
                      <a:pt x="3281" y="1281"/>
                    </a:lnTo>
                    <a:lnTo>
                      <a:pt x="3250" y="1141"/>
                    </a:lnTo>
                    <a:lnTo>
                      <a:pt x="3218" y="1000"/>
                    </a:lnTo>
                    <a:lnTo>
                      <a:pt x="3172" y="859"/>
                    </a:lnTo>
                    <a:lnTo>
                      <a:pt x="3109" y="734"/>
                    </a:lnTo>
                    <a:lnTo>
                      <a:pt x="3031" y="625"/>
                    </a:lnTo>
                    <a:lnTo>
                      <a:pt x="2953" y="516"/>
                    </a:lnTo>
                    <a:lnTo>
                      <a:pt x="2859" y="422"/>
                    </a:lnTo>
                    <a:lnTo>
                      <a:pt x="2765" y="344"/>
                    </a:lnTo>
                    <a:lnTo>
                      <a:pt x="2656" y="266"/>
                    </a:lnTo>
                    <a:lnTo>
                      <a:pt x="2547" y="188"/>
                    </a:lnTo>
                    <a:lnTo>
                      <a:pt x="2422" y="141"/>
                    </a:lnTo>
                    <a:lnTo>
                      <a:pt x="2297" y="94"/>
                    </a:lnTo>
                    <a:lnTo>
                      <a:pt x="2172" y="47"/>
                    </a:lnTo>
                    <a:lnTo>
                      <a:pt x="2031" y="31"/>
                    </a:lnTo>
                    <a:lnTo>
                      <a:pt x="1891" y="16"/>
                    </a:lnTo>
                    <a:lnTo>
                      <a:pt x="17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2"/>
              <p:cNvSpPr/>
              <p:nvPr/>
            </p:nvSpPr>
            <p:spPr>
              <a:xfrm>
                <a:off x="1698522" y="4166218"/>
                <a:ext cx="61530" cy="69406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3719" extrusionOk="0">
                    <a:moveTo>
                      <a:pt x="1734" y="0"/>
                    </a:moveTo>
                    <a:lnTo>
                      <a:pt x="1547" y="16"/>
                    </a:lnTo>
                    <a:lnTo>
                      <a:pt x="1359" y="47"/>
                    </a:lnTo>
                    <a:lnTo>
                      <a:pt x="1172" y="94"/>
                    </a:lnTo>
                    <a:lnTo>
                      <a:pt x="1000" y="156"/>
                    </a:lnTo>
                    <a:lnTo>
                      <a:pt x="844" y="235"/>
                    </a:lnTo>
                    <a:lnTo>
                      <a:pt x="703" y="328"/>
                    </a:lnTo>
                    <a:lnTo>
                      <a:pt x="578" y="422"/>
                    </a:lnTo>
                    <a:lnTo>
                      <a:pt x="453" y="547"/>
                    </a:lnTo>
                    <a:lnTo>
                      <a:pt x="359" y="688"/>
                    </a:lnTo>
                    <a:lnTo>
                      <a:pt x="266" y="828"/>
                    </a:lnTo>
                    <a:lnTo>
                      <a:pt x="188" y="984"/>
                    </a:lnTo>
                    <a:lnTo>
                      <a:pt x="109" y="1141"/>
                    </a:lnTo>
                    <a:lnTo>
                      <a:pt x="63" y="1312"/>
                    </a:lnTo>
                    <a:lnTo>
                      <a:pt x="31" y="1500"/>
                    </a:lnTo>
                    <a:lnTo>
                      <a:pt x="0" y="1687"/>
                    </a:lnTo>
                    <a:lnTo>
                      <a:pt x="0" y="1875"/>
                    </a:lnTo>
                    <a:lnTo>
                      <a:pt x="0" y="2078"/>
                    </a:lnTo>
                    <a:lnTo>
                      <a:pt x="31" y="2250"/>
                    </a:lnTo>
                    <a:lnTo>
                      <a:pt x="63" y="2437"/>
                    </a:lnTo>
                    <a:lnTo>
                      <a:pt x="109" y="2609"/>
                    </a:lnTo>
                    <a:lnTo>
                      <a:pt x="188" y="2765"/>
                    </a:lnTo>
                    <a:lnTo>
                      <a:pt x="266" y="2921"/>
                    </a:lnTo>
                    <a:lnTo>
                      <a:pt x="359" y="3062"/>
                    </a:lnTo>
                    <a:lnTo>
                      <a:pt x="453" y="3187"/>
                    </a:lnTo>
                    <a:lnTo>
                      <a:pt x="578" y="3312"/>
                    </a:lnTo>
                    <a:lnTo>
                      <a:pt x="703" y="3406"/>
                    </a:lnTo>
                    <a:lnTo>
                      <a:pt x="844" y="3499"/>
                    </a:lnTo>
                    <a:lnTo>
                      <a:pt x="1000" y="3578"/>
                    </a:lnTo>
                    <a:lnTo>
                      <a:pt x="1172" y="3640"/>
                    </a:lnTo>
                    <a:lnTo>
                      <a:pt x="1359" y="3687"/>
                    </a:lnTo>
                    <a:lnTo>
                      <a:pt x="1547" y="3718"/>
                    </a:lnTo>
                    <a:lnTo>
                      <a:pt x="1906" y="3718"/>
                    </a:lnTo>
                    <a:lnTo>
                      <a:pt x="2062" y="3703"/>
                    </a:lnTo>
                    <a:lnTo>
                      <a:pt x="2203" y="3671"/>
                    </a:lnTo>
                    <a:lnTo>
                      <a:pt x="2343" y="3624"/>
                    </a:lnTo>
                    <a:lnTo>
                      <a:pt x="2468" y="3562"/>
                    </a:lnTo>
                    <a:lnTo>
                      <a:pt x="2593" y="3499"/>
                    </a:lnTo>
                    <a:lnTo>
                      <a:pt x="2718" y="3421"/>
                    </a:lnTo>
                    <a:lnTo>
                      <a:pt x="2812" y="3328"/>
                    </a:lnTo>
                    <a:lnTo>
                      <a:pt x="2921" y="3234"/>
                    </a:lnTo>
                    <a:lnTo>
                      <a:pt x="2999" y="3125"/>
                    </a:lnTo>
                    <a:lnTo>
                      <a:pt x="3078" y="3000"/>
                    </a:lnTo>
                    <a:lnTo>
                      <a:pt x="3140" y="2875"/>
                    </a:lnTo>
                    <a:lnTo>
                      <a:pt x="3203" y="2734"/>
                    </a:lnTo>
                    <a:lnTo>
                      <a:pt x="3249" y="2593"/>
                    </a:lnTo>
                    <a:lnTo>
                      <a:pt x="3281" y="2437"/>
                    </a:lnTo>
                    <a:lnTo>
                      <a:pt x="3296" y="2281"/>
                    </a:lnTo>
                    <a:lnTo>
                      <a:pt x="2546" y="2281"/>
                    </a:lnTo>
                    <a:lnTo>
                      <a:pt x="2515" y="2437"/>
                    </a:lnTo>
                    <a:lnTo>
                      <a:pt x="2468" y="2593"/>
                    </a:lnTo>
                    <a:lnTo>
                      <a:pt x="2390" y="2734"/>
                    </a:lnTo>
                    <a:lnTo>
                      <a:pt x="2296" y="2843"/>
                    </a:lnTo>
                    <a:lnTo>
                      <a:pt x="2187" y="2953"/>
                    </a:lnTo>
                    <a:lnTo>
                      <a:pt x="2062" y="3015"/>
                    </a:lnTo>
                    <a:lnTo>
                      <a:pt x="1906" y="3062"/>
                    </a:lnTo>
                    <a:lnTo>
                      <a:pt x="1609" y="3062"/>
                    </a:lnTo>
                    <a:lnTo>
                      <a:pt x="1500" y="3046"/>
                    </a:lnTo>
                    <a:lnTo>
                      <a:pt x="1390" y="3015"/>
                    </a:lnTo>
                    <a:lnTo>
                      <a:pt x="1297" y="2968"/>
                    </a:lnTo>
                    <a:lnTo>
                      <a:pt x="1203" y="2906"/>
                    </a:lnTo>
                    <a:lnTo>
                      <a:pt x="1125" y="2843"/>
                    </a:lnTo>
                    <a:lnTo>
                      <a:pt x="1062" y="2781"/>
                    </a:lnTo>
                    <a:lnTo>
                      <a:pt x="1000" y="2703"/>
                    </a:lnTo>
                    <a:lnTo>
                      <a:pt x="937" y="2609"/>
                    </a:lnTo>
                    <a:lnTo>
                      <a:pt x="891" y="2515"/>
                    </a:lnTo>
                    <a:lnTo>
                      <a:pt x="828" y="2312"/>
                    </a:lnTo>
                    <a:lnTo>
                      <a:pt x="781" y="2109"/>
                    </a:lnTo>
                    <a:lnTo>
                      <a:pt x="781" y="1875"/>
                    </a:lnTo>
                    <a:lnTo>
                      <a:pt x="781" y="1656"/>
                    </a:lnTo>
                    <a:lnTo>
                      <a:pt x="828" y="1422"/>
                    </a:lnTo>
                    <a:lnTo>
                      <a:pt x="891" y="1219"/>
                    </a:lnTo>
                    <a:lnTo>
                      <a:pt x="937" y="1125"/>
                    </a:lnTo>
                    <a:lnTo>
                      <a:pt x="1000" y="1031"/>
                    </a:lnTo>
                    <a:lnTo>
                      <a:pt x="1062" y="953"/>
                    </a:lnTo>
                    <a:lnTo>
                      <a:pt x="1125" y="891"/>
                    </a:lnTo>
                    <a:lnTo>
                      <a:pt x="1203" y="813"/>
                    </a:lnTo>
                    <a:lnTo>
                      <a:pt x="1297" y="766"/>
                    </a:lnTo>
                    <a:lnTo>
                      <a:pt x="1390" y="719"/>
                    </a:lnTo>
                    <a:lnTo>
                      <a:pt x="1500" y="688"/>
                    </a:lnTo>
                    <a:lnTo>
                      <a:pt x="1609" y="672"/>
                    </a:lnTo>
                    <a:lnTo>
                      <a:pt x="1734" y="656"/>
                    </a:lnTo>
                    <a:lnTo>
                      <a:pt x="1875" y="672"/>
                    </a:lnTo>
                    <a:lnTo>
                      <a:pt x="2015" y="703"/>
                    </a:lnTo>
                    <a:lnTo>
                      <a:pt x="2140" y="766"/>
                    </a:lnTo>
                    <a:lnTo>
                      <a:pt x="2250" y="844"/>
                    </a:lnTo>
                    <a:lnTo>
                      <a:pt x="2343" y="938"/>
                    </a:lnTo>
                    <a:lnTo>
                      <a:pt x="2421" y="1031"/>
                    </a:lnTo>
                    <a:lnTo>
                      <a:pt x="2484" y="1156"/>
                    </a:lnTo>
                    <a:lnTo>
                      <a:pt x="2515" y="1281"/>
                    </a:lnTo>
                    <a:lnTo>
                      <a:pt x="3265" y="1281"/>
                    </a:lnTo>
                    <a:lnTo>
                      <a:pt x="3249" y="1141"/>
                    </a:lnTo>
                    <a:lnTo>
                      <a:pt x="3218" y="1000"/>
                    </a:lnTo>
                    <a:lnTo>
                      <a:pt x="3156" y="859"/>
                    </a:lnTo>
                    <a:lnTo>
                      <a:pt x="3109" y="734"/>
                    </a:lnTo>
                    <a:lnTo>
                      <a:pt x="3031" y="625"/>
                    </a:lnTo>
                    <a:lnTo>
                      <a:pt x="2953" y="516"/>
                    </a:lnTo>
                    <a:lnTo>
                      <a:pt x="2859" y="422"/>
                    </a:lnTo>
                    <a:lnTo>
                      <a:pt x="2765" y="344"/>
                    </a:lnTo>
                    <a:lnTo>
                      <a:pt x="2656" y="266"/>
                    </a:lnTo>
                    <a:lnTo>
                      <a:pt x="2546" y="188"/>
                    </a:lnTo>
                    <a:lnTo>
                      <a:pt x="2421" y="141"/>
                    </a:lnTo>
                    <a:lnTo>
                      <a:pt x="2296" y="94"/>
                    </a:lnTo>
                    <a:lnTo>
                      <a:pt x="2156" y="47"/>
                    </a:lnTo>
                    <a:lnTo>
                      <a:pt x="2031" y="31"/>
                    </a:lnTo>
                    <a:lnTo>
                      <a:pt x="1890" y="16"/>
                    </a:lnTo>
                    <a:lnTo>
                      <a:pt x="173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2"/>
              <p:cNvSpPr/>
              <p:nvPr/>
            </p:nvSpPr>
            <p:spPr>
              <a:xfrm>
                <a:off x="1769941" y="4167953"/>
                <a:ext cx="14594" cy="6621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3548" extrusionOk="0">
                    <a:moveTo>
                      <a:pt x="0" y="1"/>
                    </a:moveTo>
                    <a:lnTo>
                      <a:pt x="0" y="3547"/>
                    </a:lnTo>
                    <a:lnTo>
                      <a:pt x="781" y="3547"/>
                    </a:lnTo>
                    <a:lnTo>
                      <a:pt x="78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2"/>
              <p:cNvSpPr/>
              <p:nvPr/>
            </p:nvSpPr>
            <p:spPr>
              <a:xfrm>
                <a:off x="1797336" y="4167953"/>
                <a:ext cx="56006" cy="66215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3548" extrusionOk="0">
                    <a:moveTo>
                      <a:pt x="1" y="1"/>
                    </a:moveTo>
                    <a:lnTo>
                      <a:pt x="1" y="3547"/>
                    </a:lnTo>
                    <a:lnTo>
                      <a:pt x="735" y="3547"/>
                    </a:lnTo>
                    <a:lnTo>
                      <a:pt x="735" y="1173"/>
                    </a:lnTo>
                    <a:lnTo>
                      <a:pt x="751" y="1173"/>
                    </a:lnTo>
                    <a:lnTo>
                      <a:pt x="2219" y="3547"/>
                    </a:lnTo>
                    <a:lnTo>
                      <a:pt x="3000" y="3547"/>
                    </a:lnTo>
                    <a:lnTo>
                      <a:pt x="3000" y="1"/>
                    </a:lnTo>
                    <a:lnTo>
                      <a:pt x="2266" y="1"/>
                    </a:lnTo>
                    <a:lnTo>
                      <a:pt x="2266" y="2375"/>
                    </a:lnTo>
                    <a:lnTo>
                      <a:pt x="7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2"/>
              <p:cNvSpPr/>
              <p:nvPr/>
            </p:nvSpPr>
            <p:spPr>
              <a:xfrm>
                <a:off x="1866142" y="4167953"/>
                <a:ext cx="50463" cy="66215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3548" extrusionOk="0">
                    <a:moveTo>
                      <a:pt x="1" y="1"/>
                    </a:moveTo>
                    <a:lnTo>
                      <a:pt x="1" y="3547"/>
                    </a:lnTo>
                    <a:lnTo>
                      <a:pt x="2703" y="3547"/>
                    </a:lnTo>
                    <a:lnTo>
                      <a:pt x="2703" y="2891"/>
                    </a:lnTo>
                    <a:lnTo>
                      <a:pt x="782" y="2891"/>
                    </a:lnTo>
                    <a:lnTo>
                      <a:pt x="782" y="2016"/>
                    </a:lnTo>
                    <a:lnTo>
                      <a:pt x="2500" y="2016"/>
                    </a:lnTo>
                    <a:lnTo>
                      <a:pt x="2500" y="1423"/>
                    </a:lnTo>
                    <a:lnTo>
                      <a:pt x="782" y="1423"/>
                    </a:lnTo>
                    <a:lnTo>
                      <a:pt x="782" y="657"/>
                    </a:lnTo>
                    <a:lnTo>
                      <a:pt x="2656" y="657"/>
                    </a:lnTo>
                    <a:lnTo>
                      <a:pt x="265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2"/>
              <p:cNvSpPr/>
              <p:nvPr/>
            </p:nvSpPr>
            <p:spPr>
              <a:xfrm>
                <a:off x="1422441" y="4456574"/>
                <a:ext cx="73773" cy="188939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10124" fill="none" extrusionOk="0">
                    <a:moveTo>
                      <a:pt x="3953" y="0"/>
                    </a:moveTo>
                    <a:lnTo>
                      <a:pt x="0" y="0"/>
                    </a:lnTo>
                    <a:lnTo>
                      <a:pt x="0" y="8139"/>
                    </a:lnTo>
                    <a:lnTo>
                      <a:pt x="0" y="8139"/>
                    </a:lnTo>
                    <a:lnTo>
                      <a:pt x="0" y="8342"/>
                    </a:lnTo>
                    <a:lnTo>
                      <a:pt x="32" y="8546"/>
                    </a:lnTo>
                    <a:lnTo>
                      <a:pt x="78" y="8733"/>
                    </a:lnTo>
                    <a:lnTo>
                      <a:pt x="157" y="8905"/>
                    </a:lnTo>
                    <a:lnTo>
                      <a:pt x="235" y="9092"/>
                    </a:lnTo>
                    <a:lnTo>
                      <a:pt x="328" y="9249"/>
                    </a:lnTo>
                    <a:lnTo>
                      <a:pt x="453" y="9405"/>
                    </a:lnTo>
                    <a:lnTo>
                      <a:pt x="578" y="9545"/>
                    </a:lnTo>
                    <a:lnTo>
                      <a:pt x="719" y="9670"/>
                    </a:lnTo>
                    <a:lnTo>
                      <a:pt x="875" y="9780"/>
                    </a:lnTo>
                    <a:lnTo>
                      <a:pt x="1031" y="9889"/>
                    </a:lnTo>
                    <a:lnTo>
                      <a:pt x="1203" y="9967"/>
                    </a:lnTo>
                    <a:lnTo>
                      <a:pt x="1391" y="10030"/>
                    </a:lnTo>
                    <a:lnTo>
                      <a:pt x="1578" y="10076"/>
                    </a:lnTo>
                    <a:lnTo>
                      <a:pt x="1766" y="10108"/>
                    </a:lnTo>
                    <a:lnTo>
                      <a:pt x="1969" y="10123"/>
                    </a:lnTo>
                    <a:lnTo>
                      <a:pt x="1969" y="10123"/>
                    </a:lnTo>
                    <a:lnTo>
                      <a:pt x="1969" y="10123"/>
                    </a:lnTo>
                    <a:lnTo>
                      <a:pt x="2172" y="10108"/>
                    </a:lnTo>
                    <a:lnTo>
                      <a:pt x="2375" y="10076"/>
                    </a:lnTo>
                    <a:lnTo>
                      <a:pt x="2562" y="10030"/>
                    </a:lnTo>
                    <a:lnTo>
                      <a:pt x="2750" y="9967"/>
                    </a:lnTo>
                    <a:lnTo>
                      <a:pt x="2922" y="9889"/>
                    </a:lnTo>
                    <a:lnTo>
                      <a:pt x="3078" y="9780"/>
                    </a:lnTo>
                    <a:lnTo>
                      <a:pt x="3234" y="9670"/>
                    </a:lnTo>
                    <a:lnTo>
                      <a:pt x="3375" y="9545"/>
                    </a:lnTo>
                    <a:lnTo>
                      <a:pt x="3500" y="9405"/>
                    </a:lnTo>
                    <a:lnTo>
                      <a:pt x="3625" y="9249"/>
                    </a:lnTo>
                    <a:lnTo>
                      <a:pt x="3718" y="9092"/>
                    </a:lnTo>
                    <a:lnTo>
                      <a:pt x="3796" y="8905"/>
                    </a:lnTo>
                    <a:lnTo>
                      <a:pt x="3875" y="8733"/>
                    </a:lnTo>
                    <a:lnTo>
                      <a:pt x="3921" y="8546"/>
                    </a:lnTo>
                    <a:lnTo>
                      <a:pt x="3953" y="8342"/>
                    </a:lnTo>
                    <a:lnTo>
                      <a:pt x="3953" y="8139"/>
                    </a:lnTo>
                    <a:lnTo>
                      <a:pt x="3953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3" name="Google Shape;1583;p33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1550" y="889850"/>
            <a:ext cx="5440901" cy="33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4" name="Google Shape;1584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1585" name="Google Shape;1585;p33"/>
          <p:cNvGrpSpPr/>
          <p:nvPr/>
        </p:nvGrpSpPr>
        <p:grpSpPr>
          <a:xfrm>
            <a:off x="4515218" y="1353997"/>
            <a:ext cx="4150529" cy="2769505"/>
            <a:chOff x="4515218" y="1353997"/>
            <a:chExt cx="4150529" cy="2769505"/>
          </a:xfrm>
        </p:grpSpPr>
        <p:sp>
          <p:nvSpPr>
            <p:cNvPr id="1586" name="Google Shape;1586;p33"/>
            <p:cNvSpPr/>
            <p:nvPr/>
          </p:nvSpPr>
          <p:spPr>
            <a:xfrm>
              <a:off x="6502006" y="3927496"/>
              <a:ext cx="1713092" cy="196007"/>
            </a:xfrm>
            <a:custGeom>
              <a:avLst/>
              <a:gdLst/>
              <a:ahLst/>
              <a:cxnLst/>
              <a:rect l="l" t="t" r="r" b="b"/>
              <a:pathLst>
                <a:path w="111312" h="12736" extrusionOk="0">
                  <a:moveTo>
                    <a:pt x="55645" y="1"/>
                  </a:moveTo>
                  <a:lnTo>
                    <a:pt x="52786" y="21"/>
                  </a:lnTo>
                  <a:lnTo>
                    <a:pt x="49967" y="41"/>
                  </a:lnTo>
                  <a:lnTo>
                    <a:pt x="47169" y="82"/>
                  </a:lnTo>
                  <a:lnTo>
                    <a:pt x="44431" y="143"/>
                  </a:lnTo>
                  <a:lnTo>
                    <a:pt x="41734" y="204"/>
                  </a:lnTo>
                  <a:lnTo>
                    <a:pt x="39098" y="305"/>
                  </a:lnTo>
                  <a:lnTo>
                    <a:pt x="36522" y="406"/>
                  </a:lnTo>
                  <a:lnTo>
                    <a:pt x="33988" y="508"/>
                  </a:lnTo>
                  <a:lnTo>
                    <a:pt x="31514" y="630"/>
                  </a:lnTo>
                  <a:lnTo>
                    <a:pt x="29121" y="771"/>
                  </a:lnTo>
                  <a:lnTo>
                    <a:pt x="26789" y="934"/>
                  </a:lnTo>
                  <a:lnTo>
                    <a:pt x="24538" y="1096"/>
                  </a:lnTo>
                  <a:lnTo>
                    <a:pt x="22347" y="1278"/>
                  </a:lnTo>
                  <a:lnTo>
                    <a:pt x="20259" y="1461"/>
                  </a:lnTo>
                  <a:lnTo>
                    <a:pt x="18231" y="1664"/>
                  </a:lnTo>
                  <a:lnTo>
                    <a:pt x="16304" y="1867"/>
                  </a:lnTo>
                  <a:lnTo>
                    <a:pt x="14459" y="2090"/>
                  </a:lnTo>
                  <a:lnTo>
                    <a:pt x="12715" y="2333"/>
                  </a:lnTo>
                  <a:lnTo>
                    <a:pt x="11052" y="2576"/>
                  </a:lnTo>
                  <a:lnTo>
                    <a:pt x="9511" y="2820"/>
                  </a:lnTo>
                  <a:lnTo>
                    <a:pt x="8051" y="3083"/>
                  </a:lnTo>
                  <a:lnTo>
                    <a:pt x="6712" y="3347"/>
                  </a:lnTo>
                  <a:lnTo>
                    <a:pt x="5475" y="3611"/>
                  </a:lnTo>
                  <a:lnTo>
                    <a:pt x="4380" y="3894"/>
                  </a:lnTo>
                  <a:lnTo>
                    <a:pt x="3366" y="4178"/>
                  </a:lnTo>
                  <a:lnTo>
                    <a:pt x="2494" y="4483"/>
                  </a:lnTo>
                  <a:lnTo>
                    <a:pt x="2109" y="4624"/>
                  </a:lnTo>
                  <a:lnTo>
                    <a:pt x="1744" y="4787"/>
                  </a:lnTo>
                  <a:lnTo>
                    <a:pt x="1420" y="4929"/>
                  </a:lnTo>
                  <a:lnTo>
                    <a:pt x="1136" y="5091"/>
                  </a:lnTo>
                  <a:lnTo>
                    <a:pt x="872" y="5253"/>
                  </a:lnTo>
                  <a:lnTo>
                    <a:pt x="629" y="5395"/>
                  </a:lnTo>
                  <a:lnTo>
                    <a:pt x="446" y="5557"/>
                  </a:lnTo>
                  <a:lnTo>
                    <a:pt x="284" y="5720"/>
                  </a:lnTo>
                  <a:lnTo>
                    <a:pt x="162" y="5882"/>
                  </a:lnTo>
                  <a:lnTo>
                    <a:pt x="61" y="6044"/>
                  </a:lnTo>
                  <a:lnTo>
                    <a:pt x="20" y="6206"/>
                  </a:lnTo>
                  <a:lnTo>
                    <a:pt x="0" y="6368"/>
                  </a:lnTo>
                  <a:lnTo>
                    <a:pt x="20" y="6531"/>
                  </a:lnTo>
                  <a:lnTo>
                    <a:pt x="61" y="6693"/>
                  </a:lnTo>
                  <a:lnTo>
                    <a:pt x="162" y="6855"/>
                  </a:lnTo>
                  <a:lnTo>
                    <a:pt x="284" y="7017"/>
                  </a:lnTo>
                  <a:lnTo>
                    <a:pt x="446" y="7180"/>
                  </a:lnTo>
                  <a:lnTo>
                    <a:pt x="629" y="7342"/>
                  </a:lnTo>
                  <a:lnTo>
                    <a:pt x="872" y="7504"/>
                  </a:lnTo>
                  <a:lnTo>
                    <a:pt x="1136" y="7646"/>
                  </a:lnTo>
                  <a:lnTo>
                    <a:pt x="1420" y="7808"/>
                  </a:lnTo>
                  <a:lnTo>
                    <a:pt x="1744" y="7970"/>
                  </a:lnTo>
                  <a:lnTo>
                    <a:pt x="2109" y="8112"/>
                  </a:lnTo>
                  <a:lnTo>
                    <a:pt x="2494" y="8275"/>
                  </a:lnTo>
                  <a:lnTo>
                    <a:pt x="3366" y="8559"/>
                  </a:lnTo>
                  <a:lnTo>
                    <a:pt x="4380" y="8842"/>
                  </a:lnTo>
                  <a:lnTo>
                    <a:pt x="5475" y="9126"/>
                  </a:lnTo>
                  <a:lnTo>
                    <a:pt x="6712" y="9410"/>
                  </a:lnTo>
                  <a:lnTo>
                    <a:pt x="8051" y="9674"/>
                  </a:lnTo>
                  <a:lnTo>
                    <a:pt x="9511" y="9938"/>
                  </a:lnTo>
                  <a:lnTo>
                    <a:pt x="11052" y="10181"/>
                  </a:lnTo>
                  <a:lnTo>
                    <a:pt x="12715" y="10424"/>
                  </a:lnTo>
                  <a:lnTo>
                    <a:pt x="14459" y="10647"/>
                  </a:lnTo>
                  <a:lnTo>
                    <a:pt x="16304" y="10870"/>
                  </a:lnTo>
                  <a:lnTo>
                    <a:pt x="18231" y="11073"/>
                  </a:lnTo>
                  <a:lnTo>
                    <a:pt x="20259" y="11276"/>
                  </a:lnTo>
                  <a:lnTo>
                    <a:pt x="22347" y="11479"/>
                  </a:lnTo>
                  <a:lnTo>
                    <a:pt x="24538" y="11641"/>
                  </a:lnTo>
                  <a:lnTo>
                    <a:pt x="26789" y="11823"/>
                  </a:lnTo>
                  <a:lnTo>
                    <a:pt x="29121" y="11965"/>
                  </a:lnTo>
                  <a:lnTo>
                    <a:pt x="31514" y="12107"/>
                  </a:lnTo>
                  <a:lnTo>
                    <a:pt x="33988" y="12229"/>
                  </a:lnTo>
                  <a:lnTo>
                    <a:pt x="36522" y="12351"/>
                  </a:lnTo>
                  <a:lnTo>
                    <a:pt x="39098" y="12452"/>
                  </a:lnTo>
                  <a:lnTo>
                    <a:pt x="41734" y="12533"/>
                  </a:lnTo>
                  <a:lnTo>
                    <a:pt x="44431" y="12614"/>
                  </a:lnTo>
                  <a:lnTo>
                    <a:pt x="47169" y="12655"/>
                  </a:lnTo>
                  <a:lnTo>
                    <a:pt x="49967" y="12695"/>
                  </a:lnTo>
                  <a:lnTo>
                    <a:pt x="52786" y="12736"/>
                  </a:lnTo>
                  <a:lnTo>
                    <a:pt x="58505" y="12736"/>
                  </a:lnTo>
                  <a:lnTo>
                    <a:pt x="61344" y="12695"/>
                  </a:lnTo>
                  <a:lnTo>
                    <a:pt x="64122" y="12655"/>
                  </a:lnTo>
                  <a:lnTo>
                    <a:pt x="66860" y="12614"/>
                  </a:lnTo>
                  <a:lnTo>
                    <a:pt x="69557" y="12533"/>
                  </a:lnTo>
                  <a:lnTo>
                    <a:pt x="72193" y="12452"/>
                  </a:lnTo>
                  <a:lnTo>
                    <a:pt x="74789" y="12351"/>
                  </a:lnTo>
                  <a:lnTo>
                    <a:pt x="77303" y="12229"/>
                  </a:lnTo>
                  <a:lnTo>
                    <a:pt x="79777" y="12107"/>
                  </a:lnTo>
                  <a:lnTo>
                    <a:pt x="82170" y="11965"/>
                  </a:lnTo>
                  <a:lnTo>
                    <a:pt x="84502" y="11823"/>
                  </a:lnTo>
                  <a:lnTo>
                    <a:pt x="86774" y="11641"/>
                  </a:lnTo>
                  <a:lnTo>
                    <a:pt x="88943" y="11479"/>
                  </a:lnTo>
                  <a:lnTo>
                    <a:pt x="91052" y="11276"/>
                  </a:lnTo>
                  <a:lnTo>
                    <a:pt x="93080" y="11073"/>
                  </a:lnTo>
                  <a:lnTo>
                    <a:pt x="95007" y="10870"/>
                  </a:lnTo>
                  <a:lnTo>
                    <a:pt x="96852" y="10647"/>
                  </a:lnTo>
                  <a:lnTo>
                    <a:pt x="98596" y="10424"/>
                  </a:lnTo>
                  <a:lnTo>
                    <a:pt x="100239" y="10181"/>
                  </a:lnTo>
                  <a:lnTo>
                    <a:pt x="101800" y="9938"/>
                  </a:lnTo>
                  <a:lnTo>
                    <a:pt x="103240" y="9674"/>
                  </a:lnTo>
                  <a:lnTo>
                    <a:pt x="104578" y="9410"/>
                  </a:lnTo>
                  <a:lnTo>
                    <a:pt x="105815" y="9126"/>
                  </a:lnTo>
                  <a:lnTo>
                    <a:pt x="106931" y="8842"/>
                  </a:lnTo>
                  <a:lnTo>
                    <a:pt x="107924" y="8559"/>
                  </a:lnTo>
                  <a:lnTo>
                    <a:pt x="108796" y="8275"/>
                  </a:lnTo>
                  <a:lnTo>
                    <a:pt x="109202" y="8112"/>
                  </a:lnTo>
                  <a:lnTo>
                    <a:pt x="109547" y="7970"/>
                  </a:lnTo>
                  <a:lnTo>
                    <a:pt x="109871" y="7808"/>
                  </a:lnTo>
                  <a:lnTo>
                    <a:pt x="110175" y="7646"/>
                  </a:lnTo>
                  <a:lnTo>
                    <a:pt x="110439" y="7504"/>
                  </a:lnTo>
                  <a:lnTo>
                    <a:pt x="110662" y="7342"/>
                  </a:lnTo>
                  <a:lnTo>
                    <a:pt x="110865" y="7180"/>
                  </a:lnTo>
                  <a:lnTo>
                    <a:pt x="111007" y="7017"/>
                  </a:lnTo>
                  <a:lnTo>
                    <a:pt x="111149" y="6855"/>
                  </a:lnTo>
                  <a:lnTo>
                    <a:pt x="111230" y="6693"/>
                  </a:lnTo>
                  <a:lnTo>
                    <a:pt x="111291" y="6531"/>
                  </a:lnTo>
                  <a:lnTo>
                    <a:pt x="111311" y="6368"/>
                  </a:lnTo>
                  <a:lnTo>
                    <a:pt x="111291" y="6206"/>
                  </a:lnTo>
                  <a:lnTo>
                    <a:pt x="111230" y="6044"/>
                  </a:lnTo>
                  <a:lnTo>
                    <a:pt x="111149" y="5882"/>
                  </a:lnTo>
                  <a:lnTo>
                    <a:pt x="111007" y="5720"/>
                  </a:lnTo>
                  <a:lnTo>
                    <a:pt x="110865" y="5557"/>
                  </a:lnTo>
                  <a:lnTo>
                    <a:pt x="110662" y="5395"/>
                  </a:lnTo>
                  <a:lnTo>
                    <a:pt x="110439" y="5253"/>
                  </a:lnTo>
                  <a:lnTo>
                    <a:pt x="110175" y="5091"/>
                  </a:lnTo>
                  <a:lnTo>
                    <a:pt x="109871" y="4929"/>
                  </a:lnTo>
                  <a:lnTo>
                    <a:pt x="109547" y="4787"/>
                  </a:lnTo>
                  <a:lnTo>
                    <a:pt x="109202" y="4624"/>
                  </a:lnTo>
                  <a:lnTo>
                    <a:pt x="108796" y="4483"/>
                  </a:lnTo>
                  <a:lnTo>
                    <a:pt x="107924" y="4178"/>
                  </a:lnTo>
                  <a:lnTo>
                    <a:pt x="106931" y="3894"/>
                  </a:lnTo>
                  <a:lnTo>
                    <a:pt x="105815" y="3611"/>
                  </a:lnTo>
                  <a:lnTo>
                    <a:pt x="104578" y="3347"/>
                  </a:lnTo>
                  <a:lnTo>
                    <a:pt x="103240" y="3083"/>
                  </a:lnTo>
                  <a:lnTo>
                    <a:pt x="101800" y="2820"/>
                  </a:lnTo>
                  <a:lnTo>
                    <a:pt x="100239" y="2576"/>
                  </a:lnTo>
                  <a:lnTo>
                    <a:pt x="98596" y="2333"/>
                  </a:lnTo>
                  <a:lnTo>
                    <a:pt x="96852" y="2090"/>
                  </a:lnTo>
                  <a:lnTo>
                    <a:pt x="95007" y="1867"/>
                  </a:lnTo>
                  <a:lnTo>
                    <a:pt x="93080" y="1664"/>
                  </a:lnTo>
                  <a:lnTo>
                    <a:pt x="91052" y="1461"/>
                  </a:lnTo>
                  <a:lnTo>
                    <a:pt x="88943" y="1278"/>
                  </a:lnTo>
                  <a:lnTo>
                    <a:pt x="86774" y="1096"/>
                  </a:lnTo>
                  <a:lnTo>
                    <a:pt x="84502" y="934"/>
                  </a:lnTo>
                  <a:lnTo>
                    <a:pt x="82170" y="771"/>
                  </a:lnTo>
                  <a:lnTo>
                    <a:pt x="79777" y="630"/>
                  </a:lnTo>
                  <a:lnTo>
                    <a:pt x="77303" y="508"/>
                  </a:lnTo>
                  <a:lnTo>
                    <a:pt x="74789" y="406"/>
                  </a:lnTo>
                  <a:lnTo>
                    <a:pt x="72193" y="305"/>
                  </a:lnTo>
                  <a:lnTo>
                    <a:pt x="69557" y="204"/>
                  </a:lnTo>
                  <a:lnTo>
                    <a:pt x="66860" y="143"/>
                  </a:lnTo>
                  <a:lnTo>
                    <a:pt x="64122" y="82"/>
                  </a:lnTo>
                  <a:lnTo>
                    <a:pt x="61344" y="41"/>
                  </a:lnTo>
                  <a:lnTo>
                    <a:pt x="58505" y="21"/>
                  </a:lnTo>
                  <a:lnTo>
                    <a:pt x="55645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3"/>
            <p:cNvSpPr/>
            <p:nvPr/>
          </p:nvSpPr>
          <p:spPr>
            <a:xfrm>
              <a:off x="6502006" y="3927496"/>
              <a:ext cx="1713092" cy="196007"/>
            </a:xfrm>
            <a:custGeom>
              <a:avLst/>
              <a:gdLst/>
              <a:ahLst/>
              <a:cxnLst/>
              <a:rect l="l" t="t" r="r" b="b"/>
              <a:pathLst>
                <a:path w="111312" h="12736" fill="none" extrusionOk="0">
                  <a:moveTo>
                    <a:pt x="55645" y="1"/>
                  </a:moveTo>
                  <a:lnTo>
                    <a:pt x="55645" y="1"/>
                  </a:lnTo>
                  <a:lnTo>
                    <a:pt x="52786" y="21"/>
                  </a:lnTo>
                  <a:lnTo>
                    <a:pt x="49967" y="41"/>
                  </a:lnTo>
                  <a:lnTo>
                    <a:pt x="47169" y="82"/>
                  </a:lnTo>
                  <a:lnTo>
                    <a:pt x="44431" y="143"/>
                  </a:lnTo>
                  <a:lnTo>
                    <a:pt x="41734" y="204"/>
                  </a:lnTo>
                  <a:lnTo>
                    <a:pt x="39098" y="305"/>
                  </a:lnTo>
                  <a:lnTo>
                    <a:pt x="36522" y="406"/>
                  </a:lnTo>
                  <a:lnTo>
                    <a:pt x="33988" y="508"/>
                  </a:lnTo>
                  <a:lnTo>
                    <a:pt x="31514" y="630"/>
                  </a:lnTo>
                  <a:lnTo>
                    <a:pt x="29121" y="771"/>
                  </a:lnTo>
                  <a:lnTo>
                    <a:pt x="26789" y="934"/>
                  </a:lnTo>
                  <a:lnTo>
                    <a:pt x="24538" y="1096"/>
                  </a:lnTo>
                  <a:lnTo>
                    <a:pt x="22347" y="1278"/>
                  </a:lnTo>
                  <a:lnTo>
                    <a:pt x="20259" y="1461"/>
                  </a:lnTo>
                  <a:lnTo>
                    <a:pt x="18231" y="1664"/>
                  </a:lnTo>
                  <a:lnTo>
                    <a:pt x="16304" y="1867"/>
                  </a:lnTo>
                  <a:lnTo>
                    <a:pt x="14459" y="2090"/>
                  </a:lnTo>
                  <a:lnTo>
                    <a:pt x="12715" y="2333"/>
                  </a:lnTo>
                  <a:lnTo>
                    <a:pt x="11052" y="2576"/>
                  </a:lnTo>
                  <a:lnTo>
                    <a:pt x="9511" y="2820"/>
                  </a:lnTo>
                  <a:lnTo>
                    <a:pt x="8051" y="3083"/>
                  </a:lnTo>
                  <a:lnTo>
                    <a:pt x="6712" y="3347"/>
                  </a:lnTo>
                  <a:lnTo>
                    <a:pt x="5475" y="3611"/>
                  </a:lnTo>
                  <a:lnTo>
                    <a:pt x="4380" y="3894"/>
                  </a:lnTo>
                  <a:lnTo>
                    <a:pt x="3366" y="4178"/>
                  </a:lnTo>
                  <a:lnTo>
                    <a:pt x="2494" y="4483"/>
                  </a:lnTo>
                  <a:lnTo>
                    <a:pt x="2109" y="4624"/>
                  </a:lnTo>
                  <a:lnTo>
                    <a:pt x="1744" y="4787"/>
                  </a:lnTo>
                  <a:lnTo>
                    <a:pt x="1420" y="4929"/>
                  </a:lnTo>
                  <a:lnTo>
                    <a:pt x="1136" y="5091"/>
                  </a:lnTo>
                  <a:lnTo>
                    <a:pt x="872" y="5253"/>
                  </a:lnTo>
                  <a:lnTo>
                    <a:pt x="629" y="5395"/>
                  </a:lnTo>
                  <a:lnTo>
                    <a:pt x="446" y="5557"/>
                  </a:lnTo>
                  <a:lnTo>
                    <a:pt x="284" y="5720"/>
                  </a:lnTo>
                  <a:lnTo>
                    <a:pt x="162" y="5882"/>
                  </a:lnTo>
                  <a:lnTo>
                    <a:pt x="61" y="6044"/>
                  </a:lnTo>
                  <a:lnTo>
                    <a:pt x="20" y="6206"/>
                  </a:lnTo>
                  <a:lnTo>
                    <a:pt x="0" y="6368"/>
                  </a:lnTo>
                  <a:lnTo>
                    <a:pt x="0" y="6368"/>
                  </a:lnTo>
                  <a:lnTo>
                    <a:pt x="20" y="6531"/>
                  </a:lnTo>
                  <a:lnTo>
                    <a:pt x="61" y="6693"/>
                  </a:lnTo>
                  <a:lnTo>
                    <a:pt x="162" y="6855"/>
                  </a:lnTo>
                  <a:lnTo>
                    <a:pt x="284" y="7017"/>
                  </a:lnTo>
                  <a:lnTo>
                    <a:pt x="446" y="7180"/>
                  </a:lnTo>
                  <a:lnTo>
                    <a:pt x="629" y="7342"/>
                  </a:lnTo>
                  <a:lnTo>
                    <a:pt x="872" y="7504"/>
                  </a:lnTo>
                  <a:lnTo>
                    <a:pt x="1136" y="7646"/>
                  </a:lnTo>
                  <a:lnTo>
                    <a:pt x="1420" y="7808"/>
                  </a:lnTo>
                  <a:lnTo>
                    <a:pt x="1744" y="7970"/>
                  </a:lnTo>
                  <a:lnTo>
                    <a:pt x="2109" y="8112"/>
                  </a:lnTo>
                  <a:lnTo>
                    <a:pt x="2494" y="8275"/>
                  </a:lnTo>
                  <a:lnTo>
                    <a:pt x="3366" y="8559"/>
                  </a:lnTo>
                  <a:lnTo>
                    <a:pt x="4380" y="8842"/>
                  </a:lnTo>
                  <a:lnTo>
                    <a:pt x="5475" y="9126"/>
                  </a:lnTo>
                  <a:lnTo>
                    <a:pt x="6712" y="9410"/>
                  </a:lnTo>
                  <a:lnTo>
                    <a:pt x="8051" y="9674"/>
                  </a:lnTo>
                  <a:lnTo>
                    <a:pt x="9511" y="9938"/>
                  </a:lnTo>
                  <a:lnTo>
                    <a:pt x="11052" y="10181"/>
                  </a:lnTo>
                  <a:lnTo>
                    <a:pt x="12715" y="10424"/>
                  </a:lnTo>
                  <a:lnTo>
                    <a:pt x="14459" y="10647"/>
                  </a:lnTo>
                  <a:lnTo>
                    <a:pt x="16304" y="10870"/>
                  </a:lnTo>
                  <a:lnTo>
                    <a:pt x="18231" y="11073"/>
                  </a:lnTo>
                  <a:lnTo>
                    <a:pt x="20259" y="11276"/>
                  </a:lnTo>
                  <a:lnTo>
                    <a:pt x="22347" y="11479"/>
                  </a:lnTo>
                  <a:lnTo>
                    <a:pt x="24538" y="11641"/>
                  </a:lnTo>
                  <a:lnTo>
                    <a:pt x="26789" y="11823"/>
                  </a:lnTo>
                  <a:lnTo>
                    <a:pt x="29121" y="11965"/>
                  </a:lnTo>
                  <a:lnTo>
                    <a:pt x="31514" y="12107"/>
                  </a:lnTo>
                  <a:lnTo>
                    <a:pt x="33988" y="12229"/>
                  </a:lnTo>
                  <a:lnTo>
                    <a:pt x="36522" y="12351"/>
                  </a:lnTo>
                  <a:lnTo>
                    <a:pt x="39098" y="12452"/>
                  </a:lnTo>
                  <a:lnTo>
                    <a:pt x="41734" y="12533"/>
                  </a:lnTo>
                  <a:lnTo>
                    <a:pt x="44431" y="12614"/>
                  </a:lnTo>
                  <a:lnTo>
                    <a:pt x="47169" y="12655"/>
                  </a:lnTo>
                  <a:lnTo>
                    <a:pt x="49967" y="12695"/>
                  </a:lnTo>
                  <a:lnTo>
                    <a:pt x="52786" y="12736"/>
                  </a:lnTo>
                  <a:lnTo>
                    <a:pt x="55645" y="12736"/>
                  </a:lnTo>
                  <a:lnTo>
                    <a:pt x="55645" y="12736"/>
                  </a:lnTo>
                  <a:lnTo>
                    <a:pt x="58505" y="12736"/>
                  </a:lnTo>
                  <a:lnTo>
                    <a:pt x="61344" y="12695"/>
                  </a:lnTo>
                  <a:lnTo>
                    <a:pt x="64122" y="12655"/>
                  </a:lnTo>
                  <a:lnTo>
                    <a:pt x="66860" y="12614"/>
                  </a:lnTo>
                  <a:lnTo>
                    <a:pt x="69557" y="12533"/>
                  </a:lnTo>
                  <a:lnTo>
                    <a:pt x="72193" y="12452"/>
                  </a:lnTo>
                  <a:lnTo>
                    <a:pt x="74789" y="12351"/>
                  </a:lnTo>
                  <a:lnTo>
                    <a:pt x="77303" y="12229"/>
                  </a:lnTo>
                  <a:lnTo>
                    <a:pt x="79777" y="12107"/>
                  </a:lnTo>
                  <a:lnTo>
                    <a:pt x="82170" y="11965"/>
                  </a:lnTo>
                  <a:lnTo>
                    <a:pt x="84502" y="11823"/>
                  </a:lnTo>
                  <a:lnTo>
                    <a:pt x="86774" y="11641"/>
                  </a:lnTo>
                  <a:lnTo>
                    <a:pt x="88943" y="11479"/>
                  </a:lnTo>
                  <a:lnTo>
                    <a:pt x="91052" y="11276"/>
                  </a:lnTo>
                  <a:lnTo>
                    <a:pt x="93080" y="11073"/>
                  </a:lnTo>
                  <a:lnTo>
                    <a:pt x="95007" y="10870"/>
                  </a:lnTo>
                  <a:lnTo>
                    <a:pt x="96852" y="10647"/>
                  </a:lnTo>
                  <a:lnTo>
                    <a:pt x="98596" y="10424"/>
                  </a:lnTo>
                  <a:lnTo>
                    <a:pt x="100239" y="10181"/>
                  </a:lnTo>
                  <a:lnTo>
                    <a:pt x="101800" y="9938"/>
                  </a:lnTo>
                  <a:lnTo>
                    <a:pt x="103240" y="9674"/>
                  </a:lnTo>
                  <a:lnTo>
                    <a:pt x="104578" y="9410"/>
                  </a:lnTo>
                  <a:lnTo>
                    <a:pt x="105815" y="9126"/>
                  </a:lnTo>
                  <a:lnTo>
                    <a:pt x="106931" y="8842"/>
                  </a:lnTo>
                  <a:lnTo>
                    <a:pt x="107924" y="8559"/>
                  </a:lnTo>
                  <a:lnTo>
                    <a:pt x="108796" y="8275"/>
                  </a:lnTo>
                  <a:lnTo>
                    <a:pt x="109202" y="8112"/>
                  </a:lnTo>
                  <a:lnTo>
                    <a:pt x="109547" y="7970"/>
                  </a:lnTo>
                  <a:lnTo>
                    <a:pt x="109871" y="7808"/>
                  </a:lnTo>
                  <a:lnTo>
                    <a:pt x="110175" y="7646"/>
                  </a:lnTo>
                  <a:lnTo>
                    <a:pt x="110439" y="7504"/>
                  </a:lnTo>
                  <a:lnTo>
                    <a:pt x="110662" y="7342"/>
                  </a:lnTo>
                  <a:lnTo>
                    <a:pt x="110865" y="7180"/>
                  </a:lnTo>
                  <a:lnTo>
                    <a:pt x="111007" y="7017"/>
                  </a:lnTo>
                  <a:lnTo>
                    <a:pt x="111149" y="6855"/>
                  </a:lnTo>
                  <a:lnTo>
                    <a:pt x="111230" y="6693"/>
                  </a:lnTo>
                  <a:lnTo>
                    <a:pt x="111291" y="6531"/>
                  </a:lnTo>
                  <a:lnTo>
                    <a:pt x="111311" y="6368"/>
                  </a:lnTo>
                  <a:lnTo>
                    <a:pt x="111311" y="6368"/>
                  </a:lnTo>
                  <a:lnTo>
                    <a:pt x="111291" y="6206"/>
                  </a:lnTo>
                  <a:lnTo>
                    <a:pt x="111230" y="6044"/>
                  </a:lnTo>
                  <a:lnTo>
                    <a:pt x="111149" y="5882"/>
                  </a:lnTo>
                  <a:lnTo>
                    <a:pt x="111007" y="5720"/>
                  </a:lnTo>
                  <a:lnTo>
                    <a:pt x="110865" y="5557"/>
                  </a:lnTo>
                  <a:lnTo>
                    <a:pt x="110662" y="5395"/>
                  </a:lnTo>
                  <a:lnTo>
                    <a:pt x="110439" y="5253"/>
                  </a:lnTo>
                  <a:lnTo>
                    <a:pt x="110175" y="5091"/>
                  </a:lnTo>
                  <a:lnTo>
                    <a:pt x="109871" y="4929"/>
                  </a:lnTo>
                  <a:lnTo>
                    <a:pt x="109547" y="4787"/>
                  </a:lnTo>
                  <a:lnTo>
                    <a:pt x="109202" y="4624"/>
                  </a:lnTo>
                  <a:lnTo>
                    <a:pt x="108796" y="4483"/>
                  </a:lnTo>
                  <a:lnTo>
                    <a:pt x="107924" y="4178"/>
                  </a:lnTo>
                  <a:lnTo>
                    <a:pt x="106931" y="3894"/>
                  </a:lnTo>
                  <a:lnTo>
                    <a:pt x="105815" y="3611"/>
                  </a:lnTo>
                  <a:lnTo>
                    <a:pt x="104578" y="3347"/>
                  </a:lnTo>
                  <a:lnTo>
                    <a:pt x="103240" y="3083"/>
                  </a:lnTo>
                  <a:lnTo>
                    <a:pt x="101800" y="2820"/>
                  </a:lnTo>
                  <a:lnTo>
                    <a:pt x="100239" y="2576"/>
                  </a:lnTo>
                  <a:lnTo>
                    <a:pt x="98596" y="2333"/>
                  </a:lnTo>
                  <a:lnTo>
                    <a:pt x="96852" y="2090"/>
                  </a:lnTo>
                  <a:lnTo>
                    <a:pt x="95007" y="1867"/>
                  </a:lnTo>
                  <a:lnTo>
                    <a:pt x="93080" y="1664"/>
                  </a:lnTo>
                  <a:lnTo>
                    <a:pt x="91052" y="1461"/>
                  </a:lnTo>
                  <a:lnTo>
                    <a:pt x="88943" y="1278"/>
                  </a:lnTo>
                  <a:lnTo>
                    <a:pt x="86774" y="1096"/>
                  </a:lnTo>
                  <a:lnTo>
                    <a:pt x="84502" y="934"/>
                  </a:lnTo>
                  <a:lnTo>
                    <a:pt x="82170" y="771"/>
                  </a:lnTo>
                  <a:lnTo>
                    <a:pt x="79777" y="630"/>
                  </a:lnTo>
                  <a:lnTo>
                    <a:pt x="77303" y="508"/>
                  </a:lnTo>
                  <a:lnTo>
                    <a:pt x="74789" y="406"/>
                  </a:lnTo>
                  <a:lnTo>
                    <a:pt x="72193" y="305"/>
                  </a:lnTo>
                  <a:lnTo>
                    <a:pt x="69557" y="204"/>
                  </a:lnTo>
                  <a:lnTo>
                    <a:pt x="66860" y="143"/>
                  </a:lnTo>
                  <a:lnTo>
                    <a:pt x="64122" y="82"/>
                  </a:lnTo>
                  <a:lnTo>
                    <a:pt x="61344" y="41"/>
                  </a:lnTo>
                  <a:lnTo>
                    <a:pt x="58505" y="21"/>
                  </a:lnTo>
                  <a:lnTo>
                    <a:pt x="556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3"/>
            <p:cNvSpPr/>
            <p:nvPr/>
          </p:nvSpPr>
          <p:spPr>
            <a:xfrm>
              <a:off x="4654421" y="3935929"/>
              <a:ext cx="1201559" cy="187573"/>
            </a:xfrm>
            <a:custGeom>
              <a:avLst/>
              <a:gdLst/>
              <a:ahLst/>
              <a:cxnLst/>
              <a:rect l="l" t="t" r="r" b="b"/>
              <a:pathLst>
                <a:path w="78074" h="12188" extrusionOk="0">
                  <a:moveTo>
                    <a:pt x="37029" y="0"/>
                  </a:moveTo>
                  <a:lnTo>
                    <a:pt x="35042" y="41"/>
                  </a:lnTo>
                  <a:lnTo>
                    <a:pt x="33095" y="61"/>
                  </a:lnTo>
                  <a:lnTo>
                    <a:pt x="31169" y="122"/>
                  </a:lnTo>
                  <a:lnTo>
                    <a:pt x="29283" y="183"/>
                  </a:lnTo>
                  <a:lnTo>
                    <a:pt x="27417" y="284"/>
                  </a:lnTo>
                  <a:lnTo>
                    <a:pt x="25612" y="365"/>
                  </a:lnTo>
                  <a:lnTo>
                    <a:pt x="23848" y="487"/>
                  </a:lnTo>
                  <a:lnTo>
                    <a:pt x="22104" y="609"/>
                  </a:lnTo>
                  <a:lnTo>
                    <a:pt x="20421" y="730"/>
                  </a:lnTo>
                  <a:lnTo>
                    <a:pt x="18799" y="893"/>
                  </a:lnTo>
                  <a:lnTo>
                    <a:pt x="17217" y="1035"/>
                  </a:lnTo>
                  <a:lnTo>
                    <a:pt x="15676" y="1217"/>
                  </a:lnTo>
                  <a:lnTo>
                    <a:pt x="14195" y="1400"/>
                  </a:lnTo>
                  <a:lnTo>
                    <a:pt x="12776" y="1582"/>
                  </a:lnTo>
                  <a:lnTo>
                    <a:pt x="11437" y="1785"/>
                  </a:lnTo>
                  <a:lnTo>
                    <a:pt x="10139" y="1988"/>
                  </a:lnTo>
                  <a:lnTo>
                    <a:pt x="8902" y="2211"/>
                  </a:lnTo>
                  <a:lnTo>
                    <a:pt x="7747" y="2454"/>
                  </a:lnTo>
                  <a:lnTo>
                    <a:pt x="6672" y="2697"/>
                  </a:lnTo>
                  <a:lnTo>
                    <a:pt x="5638" y="2941"/>
                  </a:lnTo>
                  <a:lnTo>
                    <a:pt x="4705" y="3184"/>
                  </a:lnTo>
                  <a:lnTo>
                    <a:pt x="3853" y="3448"/>
                  </a:lnTo>
                  <a:lnTo>
                    <a:pt x="3062" y="3732"/>
                  </a:lnTo>
                  <a:lnTo>
                    <a:pt x="2373" y="3995"/>
                  </a:lnTo>
                  <a:lnTo>
                    <a:pt x="1744" y="4279"/>
                  </a:lnTo>
                  <a:lnTo>
                    <a:pt x="1217" y="4563"/>
                  </a:lnTo>
                  <a:lnTo>
                    <a:pt x="994" y="4725"/>
                  </a:lnTo>
                  <a:lnTo>
                    <a:pt x="791" y="4867"/>
                  </a:lnTo>
                  <a:lnTo>
                    <a:pt x="608" y="5009"/>
                  </a:lnTo>
                  <a:lnTo>
                    <a:pt x="446" y="5172"/>
                  </a:lnTo>
                  <a:lnTo>
                    <a:pt x="304" y="5313"/>
                  </a:lnTo>
                  <a:lnTo>
                    <a:pt x="203" y="5476"/>
                  </a:lnTo>
                  <a:lnTo>
                    <a:pt x="101" y="5618"/>
                  </a:lnTo>
                  <a:lnTo>
                    <a:pt x="41" y="5780"/>
                  </a:lnTo>
                  <a:lnTo>
                    <a:pt x="0" y="5942"/>
                  </a:lnTo>
                  <a:lnTo>
                    <a:pt x="0" y="6084"/>
                  </a:lnTo>
                  <a:lnTo>
                    <a:pt x="0" y="6246"/>
                  </a:lnTo>
                  <a:lnTo>
                    <a:pt x="41" y="6409"/>
                  </a:lnTo>
                  <a:lnTo>
                    <a:pt x="101" y="6571"/>
                  </a:lnTo>
                  <a:lnTo>
                    <a:pt x="203" y="6713"/>
                  </a:lnTo>
                  <a:lnTo>
                    <a:pt x="304" y="6875"/>
                  </a:lnTo>
                  <a:lnTo>
                    <a:pt x="446" y="7017"/>
                  </a:lnTo>
                  <a:lnTo>
                    <a:pt x="608" y="7179"/>
                  </a:lnTo>
                  <a:lnTo>
                    <a:pt x="791" y="7321"/>
                  </a:lnTo>
                  <a:lnTo>
                    <a:pt x="994" y="7463"/>
                  </a:lnTo>
                  <a:lnTo>
                    <a:pt x="1217" y="7625"/>
                  </a:lnTo>
                  <a:lnTo>
                    <a:pt x="1744" y="7909"/>
                  </a:lnTo>
                  <a:lnTo>
                    <a:pt x="2373" y="8193"/>
                  </a:lnTo>
                  <a:lnTo>
                    <a:pt x="3062" y="8457"/>
                  </a:lnTo>
                  <a:lnTo>
                    <a:pt x="3853" y="8741"/>
                  </a:lnTo>
                  <a:lnTo>
                    <a:pt x="4705" y="9004"/>
                  </a:lnTo>
                  <a:lnTo>
                    <a:pt x="5638" y="9248"/>
                  </a:lnTo>
                  <a:lnTo>
                    <a:pt x="6672" y="9491"/>
                  </a:lnTo>
                  <a:lnTo>
                    <a:pt x="7747" y="9734"/>
                  </a:lnTo>
                  <a:lnTo>
                    <a:pt x="8902" y="9978"/>
                  </a:lnTo>
                  <a:lnTo>
                    <a:pt x="10139" y="10201"/>
                  </a:lnTo>
                  <a:lnTo>
                    <a:pt x="11437" y="10403"/>
                  </a:lnTo>
                  <a:lnTo>
                    <a:pt x="12776" y="10606"/>
                  </a:lnTo>
                  <a:lnTo>
                    <a:pt x="14195" y="10789"/>
                  </a:lnTo>
                  <a:lnTo>
                    <a:pt x="15676" y="10971"/>
                  </a:lnTo>
                  <a:lnTo>
                    <a:pt x="17217" y="11154"/>
                  </a:lnTo>
                  <a:lnTo>
                    <a:pt x="18799" y="11296"/>
                  </a:lnTo>
                  <a:lnTo>
                    <a:pt x="20421" y="11458"/>
                  </a:lnTo>
                  <a:lnTo>
                    <a:pt x="22104" y="11580"/>
                  </a:lnTo>
                  <a:lnTo>
                    <a:pt x="23848" y="11701"/>
                  </a:lnTo>
                  <a:lnTo>
                    <a:pt x="25612" y="11823"/>
                  </a:lnTo>
                  <a:lnTo>
                    <a:pt x="27417" y="11904"/>
                  </a:lnTo>
                  <a:lnTo>
                    <a:pt x="29283" y="11985"/>
                  </a:lnTo>
                  <a:lnTo>
                    <a:pt x="31169" y="12066"/>
                  </a:lnTo>
                  <a:lnTo>
                    <a:pt x="33095" y="12107"/>
                  </a:lnTo>
                  <a:lnTo>
                    <a:pt x="35042" y="12147"/>
                  </a:lnTo>
                  <a:lnTo>
                    <a:pt x="37029" y="12188"/>
                  </a:lnTo>
                  <a:lnTo>
                    <a:pt x="41045" y="12188"/>
                  </a:lnTo>
                  <a:lnTo>
                    <a:pt x="43032" y="12147"/>
                  </a:lnTo>
                  <a:lnTo>
                    <a:pt x="44979" y="12107"/>
                  </a:lnTo>
                  <a:lnTo>
                    <a:pt x="46905" y="12066"/>
                  </a:lnTo>
                  <a:lnTo>
                    <a:pt x="48791" y="11985"/>
                  </a:lnTo>
                  <a:lnTo>
                    <a:pt x="50636" y="11904"/>
                  </a:lnTo>
                  <a:lnTo>
                    <a:pt x="52462" y="11823"/>
                  </a:lnTo>
                  <a:lnTo>
                    <a:pt x="54226" y="11701"/>
                  </a:lnTo>
                  <a:lnTo>
                    <a:pt x="55970" y="11580"/>
                  </a:lnTo>
                  <a:lnTo>
                    <a:pt x="57653" y="11458"/>
                  </a:lnTo>
                  <a:lnTo>
                    <a:pt x="59275" y="11296"/>
                  </a:lnTo>
                  <a:lnTo>
                    <a:pt x="60857" y="11154"/>
                  </a:lnTo>
                  <a:lnTo>
                    <a:pt x="62398" y="10971"/>
                  </a:lnTo>
                  <a:lnTo>
                    <a:pt x="63879" y="10789"/>
                  </a:lnTo>
                  <a:lnTo>
                    <a:pt x="65278" y="10606"/>
                  </a:lnTo>
                  <a:lnTo>
                    <a:pt x="66637" y="10403"/>
                  </a:lnTo>
                  <a:lnTo>
                    <a:pt x="67934" y="10201"/>
                  </a:lnTo>
                  <a:lnTo>
                    <a:pt x="69171" y="9978"/>
                  </a:lnTo>
                  <a:lnTo>
                    <a:pt x="70327" y="9734"/>
                  </a:lnTo>
                  <a:lnTo>
                    <a:pt x="71402" y="9491"/>
                  </a:lnTo>
                  <a:lnTo>
                    <a:pt x="72436" y="9248"/>
                  </a:lnTo>
                  <a:lnTo>
                    <a:pt x="73369" y="9004"/>
                  </a:lnTo>
                  <a:lnTo>
                    <a:pt x="74221" y="8741"/>
                  </a:lnTo>
                  <a:lnTo>
                    <a:pt x="75012" y="8457"/>
                  </a:lnTo>
                  <a:lnTo>
                    <a:pt x="75701" y="8193"/>
                  </a:lnTo>
                  <a:lnTo>
                    <a:pt x="76330" y="7909"/>
                  </a:lnTo>
                  <a:lnTo>
                    <a:pt x="76857" y="7625"/>
                  </a:lnTo>
                  <a:lnTo>
                    <a:pt x="77080" y="7463"/>
                  </a:lnTo>
                  <a:lnTo>
                    <a:pt x="77283" y="7321"/>
                  </a:lnTo>
                  <a:lnTo>
                    <a:pt x="77465" y="7179"/>
                  </a:lnTo>
                  <a:lnTo>
                    <a:pt x="77628" y="7017"/>
                  </a:lnTo>
                  <a:lnTo>
                    <a:pt x="77770" y="6875"/>
                  </a:lnTo>
                  <a:lnTo>
                    <a:pt x="77871" y="6713"/>
                  </a:lnTo>
                  <a:lnTo>
                    <a:pt x="77972" y="6571"/>
                  </a:lnTo>
                  <a:lnTo>
                    <a:pt x="78033" y="6409"/>
                  </a:lnTo>
                  <a:lnTo>
                    <a:pt x="78074" y="6246"/>
                  </a:lnTo>
                  <a:lnTo>
                    <a:pt x="78074" y="6084"/>
                  </a:lnTo>
                  <a:lnTo>
                    <a:pt x="78074" y="5942"/>
                  </a:lnTo>
                  <a:lnTo>
                    <a:pt x="78033" y="5780"/>
                  </a:lnTo>
                  <a:lnTo>
                    <a:pt x="77972" y="5618"/>
                  </a:lnTo>
                  <a:lnTo>
                    <a:pt x="77871" y="5476"/>
                  </a:lnTo>
                  <a:lnTo>
                    <a:pt x="77770" y="5313"/>
                  </a:lnTo>
                  <a:lnTo>
                    <a:pt x="77628" y="5172"/>
                  </a:lnTo>
                  <a:lnTo>
                    <a:pt x="77465" y="5009"/>
                  </a:lnTo>
                  <a:lnTo>
                    <a:pt x="77283" y="4867"/>
                  </a:lnTo>
                  <a:lnTo>
                    <a:pt x="77080" y="4725"/>
                  </a:lnTo>
                  <a:lnTo>
                    <a:pt x="76857" y="4563"/>
                  </a:lnTo>
                  <a:lnTo>
                    <a:pt x="76330" y="4279"/>
                  </a:lnTo>
                  <a:lnTo>
                    <a:pt x="75701" y="3995"/>
                  </a:lnTo>
                  <a:lnTo>
                    <a:pt x="75012" y="3732"/>
                  </a:lnTo>
                  <a:lnTo>
                    <a:pt x="74221" y="3448"/>
                  </a:lnTo>
                  <a:lnTo>
                    <a:pt x="73369" y="3184"/>
                  </a:lnTo>
                  <a:lnTo>
                    <a:pt x="72436" y="2941"/>
                  </a:lnTo>
                  <a:lnTo>
                    <a:pt x="71402" y="2697"/>
                  </a:lnTo>
                  <a:lnTo>
                    <a:pt x="70327" y="2454"/>
                  </a:lnTo>
                  <a:lnTo>
                    <a:pt x="69171" y="2211"/>
                  </a:lnTo>
                  <a:lnTo>
                    <a:pt x="67934" y="1988"/>
                  </a:lnTo>
                  <a:lnTo>
                    <a:pt x="66637" y="1785"/>
                  </a:lnTo>
                  <a:lnTo>
                    <a:pt x="65278" y="1582"/>
                  </a:lnTo>
                  <a:lnTo>
                    <a:pt x="63879" y="1400"/>
                  </a:lnTo>
                  <a:lnTo>
                    <a:pt x="62398" y="1217"/>
                  </a:lnTo>
                  <a:lnTo>
                    <a:pt x="60857" y="1035"/>
                  </a:lnTo>
                  <a:lnTo>
                    <a:pt x="59275" y="893"/>
                  </a:lnTo>
                  <a:lnTo>
                    <a:pt x="57653" y="730"/>
                  </a:lnTo>
                  <a:lnTo>
                    <a:pt x="55970" y="609"/>
                  </a:lnTo>
                  <a:lnTo>
                    <a:pt x="54226" y="487"/>
                  </a:lnTo>
                  <a:lnTo>
                    <a:pt x="52462" y="365"/>
                  </a:lnTo>
                  <a:lnTo>
                    <a:pt x="50636" y="284"/>
                  </a:lnTo>
                  <a:lnTo>
                    <a:pt x="48791" y="183"/>
                  </a:lnTo>
                  <a:lnTo>
                    <a:pt x="46905" y="122"/>
                  </a:lnTo>
                  <a:lnTo>
                    <a:pt x="44979" y="61"/>
                  </a:lnTo>
                  <a:lnTo>
                    <a:pt x="43032" y="41"/>
                  </a:lnTo>
                  <a:lnTo>
                    <a:pt x="41045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3"/>
            <p:cNvSpPr/>
            <p:nvPr/>
          </p:nvSpPr>
          <p:spPr>
            <a:xfrm>
              <a:off x="7045824" y="1353997"/>
              <a:ext cx="709089" cy="709089"/>
            </a:xfrm>
            <a:custGeom>
              <a:avLst/>
              <a:gdLst/>
              <a:ahLst/>
              <a:cxnLst/>
              <a:rect l="l" t="t" r="r" b="b"/>
              <a:pathLst>
                <a:path w="34819" h="34819" extrusionOk="0">
                  <a:moveTo>
                    <a:pt x="17420" y="0"/>
                  </a:moveTo>
                  <a:lnTo>
                    <a:pt x="16527" y="20"/>
                  </a:lnTo>
                  <a:lnTo>
                    <a:pt x="15635" y="81"/>
                  </a:lnTo>
                  <a:lnTo>
                    <a:pt x="14763" y="203"/>
                  </a:lnTo>
                  <a:lnTo>
                    <a:pt x="13911" y="345"/>
                  </a:lnTo>
                  <a:lnTo>
                    <a:pt x="13060" y="548"/>
                  </a:lnTo>
                  <a:lnTo>
                    <a:pt x="12228" y="791"/>
                  </a:lnTo>
                  <a:lnTo>
                    <a:pt x="11417" y="1055"/>
                  </a:lnTo>
                  <a:lnTo>
                    <a:pt x="10626" y="1359"/>
                  </a:lnTo>
                  <a:lnTo>
                    <a:pt x="9856" y="1724"/>
                  </a:lnTo>
                  <a:lnTo>
                    <a:pt x="9105" y="2109"/>
                  </a:lnTo>
                  <a:lnTo>
                    <a:pt x="8375" y="2515"/>
                  </a:lnTo>
                  <a:lnTo>
                    <a:pt x="7686" y="2981"/>
                  </a:lnTo>
                  <a:lnTo>
                    <a:pt x="6996" y="3468"/>
                  </a:lnTo>
                  <a:lnTo>
                    <a:pt x="6347" y="3975"/>
                  </a:lnTo>
                  <a:lnTo>
                    <a:pt x="5699" y="4522"/>
                  </a:lnTo>
                  <a:lnTo>
                    <a:pt x="5110" y="5090"/>
                  </a:lnTo>
                  <a:lnTo>
                    <a:pt x="4522" y="5698"/>
                  </a:lnTo>
                  <a:lnTo>
                    <a:pt x="3975" y="6327"/>
                  </a:lnTo>
                  <a:lnTo>
                    <a:pt x="3468" y="6996"/>
                  </a:lnTo>
                  <a:lnTo>
                    <a:pt x="2981" y="7686"/>
                  </a:lnTo>
                  <a:lnTo>
                    <a:pt x="2515" y="8375"/>
                  </a:lnTo>
                  <a:lnTo>
                    <a:pt x="2109" y="9105"/>
                  </a:lnTo>
                  <a:lnTo>
                    <a:pt x="1724" y="9856"/>
                  </a:lnTo>
                  <a:lnTo>
                    <a:pt x="1379" y="10626"/>
                  </a:lnTo>
                  <a:lnTo>
                    <a:pt x="1055" y="11417"/>
                  </a:lnTo>
                  <a:lnTo>
                    <a:pt x="791" y="12228"/>
                  </a:lnTo>
                  <a:lnTo>
                    <a:pt x="548" y="13060"/>
                  </a:lnTo>
                  <a:lnTo>
                    <a:pt x="365" y="13911"/>
                  </a:lnTo>
                  <a:lnTo>
                    <a:pt x="203" y="14763"/>
                  </a:lnTo>
                  <a:lnTo>
                    <a:pt x="102" y="15635"/>
                  </a:lnTo>
                  <a:lnTo>
                    <a:pt x="20" y="16507"/>
                  </a:lnTo>
                  <a:lnTo>
                    <a:pt x="0" y="17420"/>
                  </a:lnTo>
                  <a:lnTo>
                    <a:pt x="20" y="18312"/>
                  </a:lnTo>
                  <a:lnTo>
                    <a:pt x="102" y="19184"/>
                  </a:lnTo>
                  <a:lnTo>
                    <a:pt x="203" y="20056"/>
                  </a:lnTo>
                  <a:lnTo>
                    <a:pt x="365" y="20928"/>
                  </a:lnTo>
                  <a:lnTo>
                    <a:pt x="548" y="21759"/>
                  </a:lnTo>
                  <a:lnTo>
                    <a:pt x="791" y="22591"/>
                  </a:lnTo>
                  <a:lnTo>
                    <a:pt x="1055" y="23402"/>
                  </a:lnTo>
                  <a:lnTo>
                    <a:pt x="1379" y="24193"/>
                  </a:lnTo>
                  <a:lnTo>
                    <a:pt x="1724" y="24963"/>
                  </a:lnTo>
                  <a:lnTo>
                    <a:pt x="2109" y="25714"/>
                  </a:lnTo>
                  <a:lnTo>
                    <a:pt x="2515" y="26444"/>
                  </a:lnTo>
                  <a:lnTo>
                    <a:pt x="2981" y="27153"/>
                  </a:lnTo>
                  <a:lnTo>
                    <a:pt x="3468" y="27823"/>
                  </a:lnTo>
                  <a:lnTo>
                    <a:pt x="3975" y="28492"/>
                  </a:lnTo>
                  <a:lnTo>
                    <a:pt x="4522" y="29120"/>
                  </a:lnTo>
                  <a:lnTo>
                    <a:pt x="5110" y="29729"/>
                  </a:lnTo>
                  <a:lnTo>
                    <a:pt x="5699" y="30297"/>
                  </a:lnTo>
                  <a:lnTo>
                    <a:pt x="6347" y="30844"/>
                  </a:lnTo>
                  <a:lnTo>
                    <a:pt x="6996" y="31371"/>
                  </a:lnTo>
                  <a:lnTo>
                    <a:pt x="7686" y="31858"/>
                  </a:lnTo>
                  <a:lnTo>
                    <a:pt x="8375" y="32304"/>
                  </a:lnTo>
                  <a:lnTo>
                    <a:pt x="9105" y="32730"/>
                  </a:lnTo>
                  <a:lnTo>
                    <a:pt x="9856" y="33115"/>
                  </a:lnTo>
                  <a:lnTo>
                    <a:pt x="10626" y="33460"/>
                  </a:lnTo>
                  <a:lnTo>
                    <a:pt x="11417" y="33764"/>
                  </a:lnTo>
                  <a:lnTo>
                    <a:pt x="12228" y="34048"/>
                  </a:lnTo>
                  <a:lnTo>
                    <a:pt x="13060" y="34271"/>
                  </a:lnTo>
                  <a:lnTo>
                    <a:pt x="13911" y="34474"/>
                  </a:lnTo>
                  <a:lnTo>
                    <a:pt x="14763" y="34616"/>
                  </a:lnTo>
                  <a:lnTo>
                    <a:pt x="15635" y="34738"/>
                  </a:lnTo>
                  <a:lnTo>
                    <a:pt x="16527" y="34799"/>
                  </a:lnTo>
                  <a:lnTo>
                    <a:pt x="17420" y="34819"/>
                  </a:lnTo>
                  <a:lnTo>
                    <a:pt x="18312" y="34799"/>
                  </a:lnTo>
                  <a:lnTo>
                    <a:pt x="19204" y="34738"/>
                  </a:lnTo>
                  <a:lnTo>
                    <a:pt x="20056" y="34616"/>
                  </a:lnTo>
                  <a:lnTo>
                    <a:pt x="20928" y="34474"/>
                  </a:lnTo>
                  <a:lnTo>
                    <a:pt x="21759" y="34271"/>
                  </a:lnTo>
                  <a:lnTo>
                    <a:pt x="22591" y="34048"/>
                  </a:lnTo>
                  <a:lnTo>
                    <a:pt x="23402" y="33764"/>
                  </a:lnTo>
                  <a:lnTo>
                    <a:pt x="24193" y="33460"/>
                  </a:lnTo>
                  <a:lnTo>
                    <a:pt x="24963" y="33115"/>
                  </a:lnTo>
                  <a:lnTo>
                    <a:pt x="25714" y="32730"/>
                  </a:lnTo>
                  <a:lnTo>
                    <a:pt x="26444" y="32304"/>
                  </a:lnTo>
                  <a:lnTo>
                    <a:pt x="27154" y="31858"/>
                  </a:lnTo>
                  <a:lnTo>
                    <a:pt x="27823" y="31371"/>
                  </a:lnTo>
                  <a:lnTo>
                    <a:pt x="28492" y="30844"/>
                  </a:lnTo>
                  <a:lnTo>
                    <a:pt x="29121" y="30297"/>
                  </a:lnTo>
                  <a:lnTo>
                    <a:pt x="29729" y="29729"/>
                  </a:lnTo>
                  <a:lnTo>
                    <a:pt x="30297" y="29120"/>
                  </a:lnTo>
                  <a:lnTo>
                    <a:pt x="30844" y="28492"/>
                  </a:lnTo>
                  <a:lnTo>
                    <a:pt x="31372" y="27823"/>
                  </a:lnTo>
                  <a:lnTo>
                    <a:pt x="31858" y="27153"/>
                  </a:lnTo>
                  <a:lnTo>
                    <a:pt x="32304" y="26444"/>
                  </a:lnTo>
                  <a:lnTo>
                    <a:pt x="32730" y="25714"/>
                  </a:lnTo>
                  <a:lnTo>
                    <a:pt x="33116" y="24963"/>
                  </a:lnTo>
                  <a:lnTo>
                    <a:pt x="33460" y="24193"/>
                  </a:lnTo>
                  <a:lnTo>
                    <a:pt x="33765" y="23402"/>
                  </a:lnTo>
                  <a:lnTo>
                    <a:pt x="34048" y="22591"/>
                  </a:lnTo>
                  <a:lnTo>
                    <a:pt x="34271" y="21759"/>
                  </a:lnTo>
                  <a:lnTo>
                    <a:pt x="34474" y="20928"/>
                  </a:lnTo>
                  <a:lnTo>
                    <a:pt x="34616" y="20056"/>
                  </a:lnTo>
                  <a:lnTo>
                    <a:pt x="34738" y="19184"/>
                  </a:lnTo>
                  <a:lnTo>
                    <a:pt x="34799" y="18312"/>
                  </a:lnTo>
                  <a:lnTo>
                    <a:pt x="34819" y="17420"/>
                  </a:lnTo>
                  <a:lnTo>
                    <a:pt x="34799" y="16507"/>
                  </a:lnTo>
                  <a:lnTo>
                    <a:pt x="34738" y="15635"/>
                  </a:lnTo>
                  <a:lnTo>
                    <a:pt x="34616" y="14763"/>
                  </a:lnTo>
                  <a:lnTo>
                    <a:pt x="34474" y="13911"/>
                  </a:lnTo>
                  <a:lnTo>
                    <a:pt x="34271" y="13060"/>
                  </a:lnTo>
                  <a:lnTo>
                    <a:pt x="34048" y="12228"/>
                  </a:lnTo>
                  <a:lnTo>
                    <a:pt x="33765" y="11417"/>
                  </a:lnTo>
                  <a:lnTo>
                    <a:pt x="33460" y="10626"/>
                  </a:lnTo>
                  <a:lnTo>
                    <a:pt x="33116" y="9856"/>
                  </a:lnTo>
                  <a:lnTo>
                    <a:pt x="32730" y="9105"/>
                  </a:lnTo>
                  <a:lnTo>
                    <a:pt x="32304" y="8375"/>
                  </a:lnTo>
                  <a:lnTo>
                    <a:pt x="31858" y="7686"/>
                  </a:lnTo>
                  <a:lnTo>
                    <a:pt x="31372" y="6996"/>
                  </a:lnTo>
                  <a:lnTo>
                    <a:pt x="30844" y="6327"/>
                  </a:lnTo>
                  <a:lnTo>
                    <a:pt x="30297" y="5698"/>
                  </a:lnTo>
                  <a:lnTo>
                    <a:pt x="29729" y="5090"/>
                  </a:lnTo>
                  <a:lnTo>
                    <a:pt x="29121" y="4522"/>
                  </a:lnTo>
                  <a:lnTo>
                    <a:pt x="28492" y="3975"/>
                  </a:lnTo>
                  <a:lnTo>
                    <a:pt x="27823" y="3468"/>
                  </a:lnTo>
                  <a:lnTo>
                    <a:pt x="27154" y="2981"/>
                  </a:lnTo>
                  <a:lnTo>
                    <a:pt x="26444" y="2515"/>
                  </a:lnTo>
                  <a:lnTo>
                    <a:pt x="25714" y="2109"/>
                  </a:lnTo>
                  <a:lnTo>
                    <a:pt x="24963" y="1724"/>
                  </a:lnTo>
                  <a:lnTo>
                    <a:pt x="24193" y="1359"/>
                  </a:lnTo>
                  <a:lnTo>
                    <a:pt x="23402" y="1055"/>
                  </a:lnTo>
                  <a:lnTo>
                    <a:pt x="22591" y="791"/>
                  </a:lnTo>
                  <a:lnTo>
                    <a:pt x="21759" y="548"/>
                  </a:lnTo>
                  <a:lnTo>
                    <a:pt x="20928" y="345"/>
                  </a:lnTo>
                  <a:lnTo>
                    <a:pt x="20056" y="203"/>
                  </a:lnTo>
                  <a:lnTo>
                    <a:pt x="19204" y="81"/>
                  </a:lnTo>
                  <a:lnTo>
                    <a:pt x="18312" y="20"/>
                  </a:lnTo>
                  <a:lnTo>
                    <a:pt x="174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3"/>
            <p:cNvSpPr/>
            <p:nvPr/>
          </p:nvSpPr>
          <p:spPr>
            <a:xfrm>
              <a:off x="7110645" y="1418821"/>
              <a:ext cx="579445" cy="579445"/>
            </a:xfrm>
            <a:custGeom>
              <a:avLst/>
              <a:gdLst/>
              <a:ahLst/>
              <a:cxnLst/>
              <a:rect l="l" t="t" r="r" b="b"/>
              <a:pathLst>
                <a:path w="28453" h="28453" extrusionOk="0">
                  <a:moveTo>
                    <a:pt x="14237" y="1"/>
                  </a:moveTo>
                  <a:lnTo>
                    <a:pt x="13507" y="21"/>
                  </a:lnTo>
                  <a:lnTo>
                    <a:pt x="12777" y="82"/>
                  </a:lnTo>
                  <a:lnTo>
                    <a:pt x="12067" y="163"/>
                  </a:lnTo>
                  <a:lnTo>
                    <a:pt x="11357" y="285"/>
                  </a:lnTo>
                  <a:lnTo>
                    <a:pt x="10668" y="447"/>
                  </a:lnTo>
                  <a:lnTo>
                    <a:pt x="9998" y="650"/>
                  </a:lnTo>
                  <a:lnTo>
                    <a:pt x="9350" y="873"/>
                  </a:lnTo>
                  <a:lnTo>
                    <a:pt x="8701" y="1116"/>
                  </a:lnTo>
                  <a:lnTo>
                    <a:pt x="8072" y="1400"/>
                  </a:lnTo>
                  <a:lnTo>
                    <a:pt x="7443" y="1724"/>
                  </a:lnTo>
                  <a:lnTo>
                    <a:pt x="6855" y="2069"/>
                  </a:lnTo>
                  <a:lnTo>
                    <a:pt x="6287" y="2434"/>
                  </a:lnTo>
                  <a:lnTo>
                    <a:pt x="5720" y="2840"/>
                  </a:lnTo>
                  <a:lnTo>
                    <a:pt x="5192" y="3245"/>
                  </a:lnTo>
                  <a:lnTo>
                    <a:pt x="4665" y="3692"/>
                  </a:lnTo>
                  <a:lnTo>
                    <a:pt x="4178" y="4178"/>
                  </a:lnTo>
                  <a:lnTo>
                    <a:pt x="3712" y="4665"/>
                  </a:lnTo>
                  <a:lnTo>
                    <a:pt x="3246" y="5172"/>
                  </a:lnTo>
                  <a:lnTo>
                    <a:pt x="2840" y="5719"/>
                  </a:lnTo>
                  <a:lnTo>
                    <a:pt x="2434" y="6267"/>
                  </a:lnTo>
                  <a:lnTo>
                    <a:pt x="2069" y="6855"/>
                  </a:lnTo>
                  <a:lnTo>
                    <a:pt x="1725" y="7443"/>
                  </a:lnTo>
                  <a:lnTo>
                    <a:pt x="1400" y="8072"/>
                  </a:lnTo>
                  <a:lnTo>
                    <a:pt x="1116" y="8700"/>
                  </a:lnTo>
                  <a:lnTo>
                    <a:pt x="873" y="9329"/>
                  </a:lnTo>
                  <a:lnTo>
                    <a:pt x="650" y="9998"/>
                  </a:lnTo>
                  <a:lnTo>
                    <a:pt x="447" y="10667"/>
                  </a:lnTo>
                  <a:lnTo>
                    <a:pt x="305" y="11357"/>
                  </a:lnTo>
                  <a:lnTo>
                    <a:pt x="163" y="12067"/>
                  </a:lnTo>
                  <a:lnTo>
                    <a:pt x="82" y="12776"/>
                  </a:lnTo>
                  <a:lnTo>
                    <a:pt x="21" y="13507"/>
                  </a:lnTo>
                  <a:lnTo>
                    <a:pt x="1" y="14237"/>
                  </a:lnTo>
                  <a:lnTo>
                    <a:pt x="21" y="14967"/>
                  </a:lnTo>
                  <a:lnTo>
                    <a:pt x="82" y="15676"/>
                  </a:lnTo>
                  <a:lnTo>
                    <a:pt x="163" y="16386"/>
                  </a:lnTo>
                  <a:lnTo>
                    <a:pt x="305" y="17096"/>
                  </a:lnTo>
                  <a:lnTo>
                    <a:pt x="447" y="17785"/>
                  </a:lnTo>
                  <a:lnTo>
                    <a:pt x="650" y="18455"/>
                  </a:lnTo>
                  <a:lnTo>
                    <a:pt x="873" y="19124"/>
                  </a:lnTo>
                  <a:lnTo>
                    <a:pt x="1116" y="19773"/>
                  </a:lnTo>
                  <a:lnTo>
                    <a:pt x="1400" y="20401"/>
                  </a:lnTo>
                  <a:lnTo>
                    <a:pt x="1725" y="21010"/>
                  </a:lnTo>
                  <a:lnTo>
                    <a:pt x="2069" y="21598"/>
                  </a:lnTo>
                  <a:lnTo>
                    <a:pt x="2434" y="22186"/>
                  </a:lnTo>
                  <a:lnTo>
                    <a:pt x="2840" y="22733"/>
                  </a:lnTo>
                  <a:lnTo>
                    <a:pt x="3246" y="23281"/>
                  </a:lnTo>
                  <a:lnTo>
                    <a:pt x="3712" y="23788"/>
                  </a:lnTo>
                  <a:lnTo>
                    <a:pt x="4178" y="24295"/>
                  </a:lnTo>
                  <a:lnTo>
                    <a:pt x="4665" y="24761"/>
                  </a:lnTo>
                  <a:lnTo>
                    <a:pt x="5192" y="25207"/>
                  </a:lnTo>
                  <a:lnTo>
                    <a:pt x="5720" y="25633"/>
                  </a:lnTo>
                  <a:lnTo>
                    <a:pt x="6287" y="26019"/>
                  </a:lnTo>
                  <a:lnTo>
                    <a:pt x="6855" y="26384"/>
                  </a:lnTo>
                  <a:lnTo>
                    <a:pt x="7443" y="26728"/>
                  </a:lnTo>
                  <a:lnTo>
                    <a:pt x="8072" y="27053"/>
                  </a:lnTo>
                  <a:lnTo>
                    <a:pt x="8701" y="27337"/>
                  </a:lnTo>
                  <a:lnTo>
                    <a:pt x="9350" y="27580"/>
                  </a:lnTo>
                  <a:lnTo>
                    <a:pt x="9998" y="27803"/>
                  </a:lnTo>
                  <a:lnTo>
                    <a:pt x="10668" y="28006"/>
                  </a:lnTo>
                  <a:lnTo>
                    <a:pt x="11357" y="28168"/>
                  </a:lnTo>
                  <a:lnTo>
                    <a:pt x="12067" y="28290"/>
                  </a:lnTo>
                  <a:lnTo>
                    <a:pt x="12777" y="28371"/>
                  </a:lnTo>
                  <a:lnTo>
                    <a:pt x="13507" y="28432"/>
                  </a:lnTo>
                  <a:lnTo>
                    <a:pt x="14237" y="28452"/>
                  </a:lnTo>
                  <a:lnTo>
                    <a:pt x="14967" y="28432"/>
                  </a:lnTo>
                  <a:lnTo>
                    <a:pt x="15677" y="28371"/>
                  </a:lnTo>
                  <a:lnTo>
                    <a:pt x="16407" y="28290"/>
                  </a:lnTo>
                  <a:lnTo>
                    <a:pt x="17096" y="28168"/>
                  </a:lnTo>
                  <a:lnTo>
                    <a:pt x="17786" y="28006"/>
                  </a:lnTo>
                  <a:lnTo>
                    <a:pt x="18455" y="27803"/>
                  </a:lnTo>
                  <a:lnTo>
                    <a:pt x="19124" y="27580"/>
                  </a:lnTo>
                  <a:lnTo>
                    <a:pt x="19773" y="27337"/>
                  </a:lnTo>
                  <a:lnTo>
                    <a:pt x="20402" y="27053"/>
                  </a:lnTo>
                  <a:lnTo>
                    <a:pt x="21010" y="26728"/>
                  </a:lnTo>
                  <a:lnTo>
                    <a:pt x="21598" y="26384"/>
                  </a:lnTo>
                  <a:lnTo>
                    <a:pt x="22186" y="26019"/>
                  </a:lnTo>
                  <a:lnTo>
                    <a:pt x="22734" y="25633"/>
                  </a:lnTo>
                  <a:lnTo>
                    <a:pt x="23281" y="25207"/>
                  </a:lnTo>
                  <a:lnTo>
                    <a:pt x="23788" y="24761"/>
                  </a:lnTo>
                  <a:lnTo>
                    <a:pt x="24295" y="24295"/>
                  </a:lnTo>
                  <a:lnTo>
                    <a:pt x="24761" y="23788"/>
                  </a:lnTo>
                  <a:lnTo>
                    <a:pt x="25208" y="23281"/>
                  </a:lnTo>
                  <a:lnTo>
                    <a:pt x="25633" y="22733"/>
                  </a:lnTo>
                  <a:lnTo>
                    <a:pt x="26019" y="22186"/>
                  </a:lnTo>
                  <a:lnTo>
                    <a:pt x="26404" y="21598"/>
                  </a:lnTo>
                  <a:lnTo>
                    <a:pt x="26729" y="21010"/>
                  </a:lnTo>
                  <a:lnTo>
                    <a:pt x="27053" y="20401"/>
                  </a:lnTo>
                  <a:lnTo>
                    <a:pt x="27337" y="19773"/>
                  </a:lnTo>
                  <a:lnTo>
                    <a:pt x="27601" y="19124"/>
                  </a:lnTo>
                  <a:lnTo>
                    <a:pt x="27824" y="18455"/>
                  </a:lnTo>
                  <a:lnTo>
                    <a:pt x="28006" y="17785"/>
                  </a:lnTo>
                  <a:lnTo>
                    <a:pt x="28168" y="17096"/>
                  </a:lnTo>
                  <a:lnTo>
                    <a:pt x="28290" y="16386"/>
                  </a:lnTo>
                  <a:lnTo>
                    <a:pt x="28371" y="15676"/>
                  </a:lnTo>
                  <a:lnTo>
                    <a:pt x="28432" y="14967"/>
                  </a:lnTo>
                  <a:lnTo>
                    <a:pt x="28452" y="14237"/>
                  </a:lnTo>
                  <a:lnTo>
                    <a:pt x="28432" y="13507"/>
                  </a:lnTo>
                  <a:lnTo>
                    <a:pt x="28371" y="12776"/>
                  </a:lnTo>
                  <a:lnTo>
                    <a:pt x="28290" y="12067"/>
                  </a:lnTo>
                  <a:lnTo>
                    <a:pt x="28168" y="11357"/>
                  </a:lnTo>
                  <a:lnTo>
                    <a:pt x="28006" y="10667"/>
                  </a:lnTo>
                  <a:lnTo>
                    <a:pt x="27824" y="9998"/>
                  </a:lnTo>
                  <a:lnTo>
                    <a:pt x="27601" y="9329"/>
                  </a:lnTo>
                  <a:lnTo>
                    <a:pt x="27337" y="8700"/>
                  </a:lnTo>
                  <a:lnTo>
                    <a:pt x="27053" y="8072"/>
                  </a:lnTo>
                  <a:lnTo>
                    <a:pt x="26729" y="7443"/>
                  </a:lnTo>
                  <a:lnTo>
                    <a:pt x="26404" y="6855"/>
                  </a:lnTo>
                  <a:lnTo>
                    <a:pt x="26019" y="6267"/>
                  </a:lnTo>
                  <a:lnTo>
                    <a:pt x="25633" y="5719"/>
                  </a:lnTo>
                  <a:lnTo>
                    <a:pt x="25208" y="5172"/>
                  </a:lnTo>
                  <a:lnTo>
                    <a:pt x="24761" y="4665"/>
                  </a:lnTo>
                  <a:lnTo>
                    <a:pt x="24295" y="4178"/>
                  </a:lnTo>
                  <a:lnTo>
                    <a:pt x="23788" y="3692"/>
                  </a:lnTo>
                  <a:lnTo>
                    <a:pt x="23281" y="3245"/>
                  </a:lnTo>
                  <a:lnTo>
                    <a:pt x="22734" y="2840"/>
                  </a:lnTo>
                  <a:lnTo>
                    <a:pt x="22186" y="2434"/>
                  </a:lnTo>
                  <a:lnTo>
                    <a:pt x="21598" y="2069"/>
                  </a:lnTo>
                  <a:lnTo>
                    <a:pt x="21010" y="1724"/>
                  </a:lnTo>
                  <a:lnTo>
                    <a:pt x="20402" y="1400"/>
                  </a:lnTo>
                  <a:lnTo>
                    <a:pt x="19773" y="1116"/>
                  </a:lnTo>
                  <a:lnTo>
                    <a:pt x="19124" y="873"/>
                  </a:lnTo>
                  <a:lnTo>
                    <a:pt x="18455" y="650"/>
                  </a:lnTo>
                  <a:lnTo>
                    <a:pt x="17786" y="447"/>
                  </a:lnTo>
                  <a:lnTo>
                    <a:pt x="17096" y="285"/>
                  </a:lnTo>
                  <a:lnTo>
                    <a:pt x="16407" y="163"/>
                  </a:lnTo>
                  <a:lnTo>
                    <a:pt x="15677" y="82"/>
                  </a:lnTo>
                  <a:lnTo>
                    <a:pt x="14967" y="21"/>
                  </a:lnTo>
                  <a:lnTo>
                    <a:pt x="14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3"/>
            <p:cNvSpPr/>
            <p:nvPr/>
          </p:nvSpPr>
          <p:spPr>
            <a:xfrm>
              <a:off x="7383225" y="1468798"/>
              <a:ext cx="161902" cy="277534"/>
            </a:xfrm>
            <a:custGeom>
              <a:avLst/>
              <a:gdLst/>
              <a:ahLst/>
              <a:cxnLst/>
              <a:rect l="l" t="t" r="r" b="b"/>
              <a:pathLst>
                <a:path w="7950" h="13628" extrusionOk="0">
                  <a:moveTo>
                    <a:pt x="669" y="1"/>
                  </a:moveTo>
                  <a:lnTo>
                    <a:pt x="527" y="61"/>
                  </a:lnTo>
                  <a:lnTo>
                    <a:pt x="365" y="142"/>
                  </a:lnTo>
                  <a:lnTo>
                    <a:pt x="243" y="244"/>
                  </a:lnTo>
                  <a:lnTo>
                    <a:pt x="142" y="366"/>
                  </a:lnTo>
                  <a:lnTo>
                    <a:pt x="61" y="507"/>
                  </a:lnTo>
                  <a:lnTo>
                    <a:pt x="20" y="670"/>
                  </a:lnTo>
                  <a:lnTo>
                    <a:pt x="0" y="832"/>
                  </a:lnTo>
                  <a:lnTo>
                    <a:pt x="0" y="13628"/>
                  </a:lnTo>
                  <a:lnTo>
                    <a:pt x="7665" y="6936"/>
                  </a:lnTo>
                  <a:lnTo>
                    <a:pt x="7767" y="6814"/>
                  </a:lnTo>
                  <a:lnTo>
                    <a:pt x="7868" y="6672"/>
                  </a:lnTo>
                  <a:lnTo>
                    <a:pt x="7929" y="6530"/>
                  </a:lnTo>
                  <a:lnTo>
                    <a:pt x="7949" y="6368"/>
                  </a:lnTo>
                  <a:lnTo>
                    <a:pt x="7949" y="6206"/>
                  </a:lnTo>
                  <a:lnTo>
                    <a:pt x="7909" y="6044"/>
                  </a:lnTo>
                  <a:lnTo>
                    <a:pt x="7848" y="5881"/>
                  </a:lnTo>
                  <a:lnTo>
                    <a:pt x="7747" y="5760"/>
                  </a:lnTo>
                  <a:lnTo>
                    <a:pt x="7625" y="5638"/>
                  </a:lnTo>
                  <a:lnTo>
                    <a:pt x="7483" y="5537"/>
                  </a:lnTo>
                  <a:lnTo>
                    <a:pt x="7321" y="5496"/>
                  </a:lnTo>
                  <a:lnTo>
                    <a:pt x="7158" y="5456"/>
                  </a:lnTo>
                  <a:lnTo>
                    <a:pt x="6996" y="5476"/>
                  </a:lnTo>
                  <a:lnTo>
                    <a:pt x="6834" y="5496"/>
                  </a:lnTo>
                  <a:lnTo>
                    <a:pt x="6692" y="5577"/>
                  </a:lnTo>
                  <a:lnTo>
                    <a:pt x="6550" y="5679"/>
                  </a:lnTo>
                  <a:lnTo>
                    <a:pt x="1683" y="9917"/>
                  </a:lnTo>
                  <a:lnTo>
                    <a:pt x="1683" y="832"/>
                  </a:lnTo>
                  <a:lnTo>
                    <a:pt x="1663" y="670"/>
                  </a:lnTo>
                  <a:lnTo>
                    <a:pt x="1622" y="507"/>
                  </a:lnTo>
                  <a:lnTo>
                    <a:pt x="1541" y="366"/>
                  </a:lnTo>
                  <a:lnTo>
                    <a:pt x="1440" y="244"/>
                  </a:lnTo>
                  <a:lnTo>
                    <a:pt x="1318" y="142"/>
                  </a:lnTo>
                  <a:lnTo>
                    <a:pt x="1176" y="61"/>
                  </a:lnTo>
                  <a:lnTo>
                    <a:pt x="10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3"/>
            <p:cNvSpPr/>
            <p:nvPr/>
          </p:nvSpPr>
          <p:spPr>
            <a:xfrm>
              <a:off x="7343982" y="1652169"/>
              <a:ext cx="113168" cy="112761"/>
            </a:xfrm>
            <a:custGeom>
              <a:avLst/>
              <a:gdLst/>
              <a:ahLst/>
              <a:cxnLst/>
              <a:rect l="l" t="t" r="r" b="b"/>
              <a:pathLst>
                <a:path w="5557" h="5537" extrusionOk="0">
                  <a:moveTo>
                    <a:pt x="2495" y="0"/>
                  </a:moveTo>
                  <a:lnTo>
                    <a:pt x="2211" y="61"/>
                  </a:lnTo>
                  <a:lnTo>
                    <a:pt x="1947" y="122"/>
                  </a:lnTo>
                  <a:lnTo>
                    <a:pt x="1684" y="223"/>
                  </a:lnTo>
                  <a:lnTo>
                    <a:pt x="1440" y="325"/>
                  </a:lnTo>
                  <a:lnTo>
                    <a:pt x="1217" y="467"/>
                  </a:lnTo>
                  <a:lnTo>
                    <a:pt x="1014" y="629"/>
                  </a:lnTo>
                  <a:lnTo>
                    <a:pt x="812" y="812"/>
                  </a:lnTo>
                  <a:lnTo>
                    <a:pt x="629" y="1014"/>
                  </a:lnTo>
                  <a:lnTo>
                    <a:pt x="467" y="1217"/>
                  </a:lnTo>
                  <a:lnTo>
                    <a:pt x="325" y="1440"/>
                  </a:lnTo>
                  <a:lnTo>
                    <a:pt x="224" y="1683"/>
                  </a:lnTo>
                  <a:lnTo>
                    <a:pt x="122" y="1947"/>
                  </a:lnTo>
                  <a:lnTo>
                    <a:pt x="61" y="2211"/>
                  </a:lnTo>
                  <a:lnTo>
                    <a:pt x="21" y="2495"/>
                  </a:lnTo>
                  <a:lnTo>
                    <a:pt x="1" y="2779"/>
                  </a:lnTo>
                  <a:lnTo>
                    <a:pt x="21" y="3062"/>
                  </a:lnTo>
                  <a:lnTo>
                    <a:pt x="61" y="3326"/>
                  </a:lnTo>
                  <a:lnTo>
                    <a:pt x="122" y="3590"/>
                  </a:lnTo>
                  <a:lnTo>
                    <a:pt x="224" y="3853"/>
                  </a:lnTo>
                  <a:lnTo>
                    <a:pt x="325" y="4097"/>
                  </a:lnTo>
                  <a:lnTo>
                    <a:pt x="467" y="4320"/>
                  </a:lnTo>
                  <a:lnTo>
                    <a:pt x="629" y="4543"/>
                  </a:lnTo>
                  <a:lnTo>
                    <a:pt x="812" y="4725"/>
                  </a:lnTo>
                  <a:lnTo>
                    <a:pt x="1014" y="4908"/>
                  </a:lnTo>
                  <a:lnTo>
                    <a:pt x="1217" y="5070"/>
                  </a:lnTo>
                  <a:lnTo>
                    <a:pt x="1440" y="5212"/>
                  </a:lnTo>
                  <a:lnTo>
                    <a:pt x="1684" y="5334"/>
                  </a:lnTo>
                  <a:lnTo>
                    <a:pt x="1947" y="5415"/>
                  </a:lnTo>
                  <a:lnTo>
                    <a:pt x="2211" y="5496"/>
                  </a:lnTo>
                  <a:lnTo>
                    <a:pt x="2495" y="5536"/>
                  </a:lnTo>
                  <a:lnTo>
                    <a:pt x="3063" y="5536"/>
                  </a:lnTo>
                  <a:lnTo>
                    <a:pt x="3326" y="5496"/>
                  </a:lnTo>
                  <a:lnTo>
                    <a:pt x="3590" y="5415"/>
                  </a:lnTo>
                  <a:lnTo>
                    <a:pt x="3853" y="5334"/>
                  </a:lnTo>
                  <a:lnTo>
                    <a:pt x="4097" y="5212"/>
                  </a:lnTo>
                  <a:lnTo>
                    <a:pt x="4320" y="5070"/>
                  </a:lnTo>
                  <a:lnTo>
                    <a:pt x="4543" y="4908"/>
                  </a:lnTo>
                  <a:lnTo>
                    <a:pt x="4725" y="4725"/>
                  </a:lnTo>
                  <a:lnTo>
                    <a:pt x="4908" y="4543"/>
                  </a:lnTo>
                  <a:lnTo>
                    <a:pt x="5070" y="4320"/>
                  </a:lnTo>
                  <a:lnTo>
                    <a:pt x="5212" y="4097"/>
                  </a:lnTo>
                  <a:lnTo>
                    <a:pt x="5334" y="3853"/>
                  </a:lnTo>
                  <a:lnTo>
                    <a:pt x="5415" y="3590"/>
                  </a:lnTo>
                  <a:lnTo>
                    <a:pt x="5496" y="3326"/>
                  </a:lnTo>
                  <a:lnTo>
                    <a:pt x="5537" y="3062"/>
                  </a:lnTo>
                  <a:lnTo>
                    <a:pt x="5557" y="2779"/>
                  </a:lnTo>
                  <a:lnTo>
                    <a:pt x="5537" y="2495"/>
                  </a:lnTo>
                  <a:lnTo>
                    <a:pt x="5496" y="2211"/>
                  </a:lnTo>
                  <a:lnTo>
                    <a:pt x="5415" y="1947"/>
                  </a:lnTo>
                  <a:lnTo>
                    <a:pt x="5334" y="1683"/>
                  </a:lnTo>
                  <a:lnTo>
                    <a:pt x="5212" y="1440"/>
                  </a:lnTo>
                  <a:lnTo>
                    <a:pt x="5070" y="1217"/>
                  </a:lnTo>
                  <a:lnTo>
                    <a:pt x="4908" y="1014"/>
                  </a:lnTo>
                  <a:lnTo>
                    <a:pt x="4725" y="812"/>
                  </a:lnTo>
                  <a:lnTo>
                    <a:pt x="4543" y="629"/>
                  </a:lnTo>
                  <a:lnTo>
                    <a:pt x="4320" y="467"/>
                  </a:lnTo>
                  <a:lnTo>
                    <a:pt x="4097" y="325"/>
                  </a:lnTo>
                  <a:lnTo>
                    <a:pt x="3853" y="223"/>
                  </a:lnTo>
                  <a:lnTo>
                    <a:pt x="3590" y="122"/>
                  </a:lnTo>
                  <a:lnTo>
                    <a:pt x="3326" y="61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3"/>
            <p:cNvSpPr/>
            <p:nvPr/>
          </p:nvSpPr>
          <p:spPr>
            <a:xfrm>
              <a:off x="7701364" y="3146653"/>
              <a:ext cx="709094" cy="231589"/>
            </a:xfrm>
            <a:custGeom>
              <a:avLst/>
              <a:gdLst/>
              <a:ahLst/>
              <a:cxnLst/>
              <a:rect l="l" t="t" r="r" b="b"/>
              <a:pathLst>
                <a:path w="46075" h="15048" extrusionOk="0">
                  <a:moveTo>
                    <a:pt x="1" y="0"/>
                  </a:moveTo>
                  <a:lnTo>
                    <a:pt x="1" y="15047"/>
                  </a:lnTo>
                  <a:lnTo>
                    <a:pt x="40802" y="15047"/>
                  </a:lnTo>
                  <a:lnTo>
                    <a:pt x="41086" y="15027"/>
                  </a:lnTo>
                  <a:lnTo>
                    <a:pt x="41350" y="14986"/>
                  </a:lnTo>
                  <a:lnTo>
                    <a:pt x="41634" y="14946"/>
                  </a:lnTo>
                  <a:lnTo>
                    <a:pt x="41897" y="14885"/>
                  </a:lnTo>
                  <a:lnTo>
                    <a:pt x="42161" y="14804"/>
                  </a:lnTo>
                  <a:lnTo>
                    <a:pt x="42424" y="14723"/>
                  </a:lnTo>
                  <a:lnTo>
                    <a:pt x="42688" y="14621"/>
                  </a:lnTo>
                  <a:lnTo>
                    <a:pt x="42931" y="14500"/>
                  </a:lnTo>
                  <a:lnTo>
                    <a:pt x="43175" y="14378"/>
                  </a:lnTo>
                  <a:lnTo>
                    <a:pt x="43398" y="14256"/>
                  </a:lnTo>
                  <a:lnTo>
                    <a:pt x="43621" y="14094"/>
                  </a:lnTo>
                  <a:lnTo>
                    <a:pt x="43844" y="13952"/>
                  </a:lnTo>
                  <a:lnTo>
                    <a:pt x="44047" y="13790"/>
                  </a:lnTo>
                  <a:lnTo>
                    <a:pt x="44250" y="13607"/>
                  </a:lnTo>
                  <a:lnTo>
                    <a:pt x="44452" y="13425"/>
                  </a:lnTo>
                  <a:lnTo>
                    <a:pt x="44635" y="13222"/>
                  </a:lnTo>
                  <a:lnTo>
                    <a:pt x="44817" y="13019"/>
                  </a:lnTo>
                  <a:lnTo>
                    <a:pt x="44980" y="12816"/>
                  </a:lnTo>
                  <a:lnTo>
                    <a:pt x="45122" y="12593"/>
                  </a:lnTo>
                  <a:lnTo>
                    <a:pt x="45284" y="12370"/>
                  </a:lnTo>
                  <a:lnTo>
                    <a:pt x="45405" y="12127"/>
                  </a:lnTo>
                  <a:lnTo>
                    <a:pt x="45527" y="11904"/>
                  </a:lnTo>
                  <a:lnTo>
                    <a:pt x="45649" y="11640"/>
                  </a:lnTo>
                  <a:lnTo>
                    <a:pt x="45750" y="11397"/>
                  </a:lnTo>
                  <a:lnTo>
                    <a:pt x="45831" y="11133"/>
                  </a:lnTo>
                  <a:lnTo>
                    <a:pt x="45912" y="10870"/>
                  </a:lnTo>
                  <a:lnTo>
                    <a:pt x="45973" y="10606"/>
                  </a:lnTo>
                  <a:lnTo>
                    <a:pt x="46014" y="10322"/>
                  </a:lnTo>
                  <a:lnTo>
                    <a:pt x="46054" y="10058"/>
                  </a:lnTo>
                  <a:lnTo>
                    <a:pt x="46075" y="9775"/>
                  </a:lnTo>
                  <a:lnTo>
                    <a:pt x="46075" y="9491"/>
                  </a:lnTo>
                  <a:lnTo>
                    <a:pt x="46075" y="5577"/>
                  </a:lnTo>
                  <a:lnTo>
                    <a:pt x="46075" y="5293"/>
                  </a:lnTo>
                  <a:lnTo>
                    <a:pt x="46054" y="5009"/>
                  </a:lnTo>
                  <a:lnTo>
                    <a:pt x="46014" y="4725"/>
                  </a:lnTo>
                  <a:lnTo>
                    <a:pt x="45973" y="4441"/>
                  </a:lnTo>
                  <a:lnTo>
                    <a:pt x="45912" y="4178"/>
                  </a:lnTo>
                  <a:lnTo>
                    <a:pt x="45831" y="3914"/>
                  </a:lnTo>
                  <a:lnTo>
                    <a:pt x="45750" y="3650"/>
                  </a:lnTo>
                  <a:lnTo>
                    <a:pt x="45649" y="3407"/>
                  </a:lnTo>
                  <a:lnTo>
                    <a:pt x="45527" y="3164"/>
                  </a:lnTo>
                  <a:lnTo>
                    <a:pt x="45405" y="2920"/>
                  </a:lnTo>
                  <a:lnTo>
                    <a:pt x="45284" y="2677"/>
                  </a:lnTo>
                  <a:lnTo>
                    <a:pt x="45122" y="2454"/>
                  </a:lnTo>
                  <a:lnTo>
                    <a:pt x="44980" y="2231"/>
                  </a:lnTo>
                  <a:lnTo>
                    <a:pt x="44817" y="2028"/>
                  </a:lnTo>
                  <a:lnTo>
                    <a:pt x="44635" y="1825"/>
                  </a:lnTo>
                  <a:lnTo>
                    <a:pt x="44452" y="1622"/>
                  </a:lnTo>
                  <a:lnTo>
                    <a:pt x="44250" y="1440"/>
                  </a:lnTo>
                  <a:lnTo>
                    <a:pt x="44047" y="1278"/>
                  </a:lnTo>
                  <a:lnTo>
                    <a:pt x="43844" y="1115"/>
                  </a:lnTo>
                  <a:lnTo>
                    <a:pt x="43621" y="953"/>
                  </a:lnTo>
                  <a:lnTo>
                    <a:pt x="43398" y="811"/>
                  </a:lnTo>
                  <a:lnTo>
                    <a:pt x="43175" y="669"/>
                  </a:lnTo>
                  <a:lnTo>
                    <a:pt x="42931" y="548"/>
                  </a:lnTo>
                  <a:lnTo>
                    <a:pt x="42688" y="446"/>
                  </a:lnTo>
                  <a:lnTo>
                    <a:pt x="42424" y="345"/>
                  </a:lnTo>
                  <a:lnTo>
                    <a:pt x="42161" y="243"/>
                  </a:lnTo>
                  <a:lnTo>
                    <a:pt x="41897" y="183"/>
                  </a:lnTo>
                  <a:lnTo>
                    <a:pt x="41634" y="122"/>
                  </a:lnTo>
                  <a:lnTo>
                    <a:pt x="41350" y="61"/>
                  </a:lnTo>
                  <a:lnTo>
                    <a:pt x="41086" y="20"/>
                  </a:lnTo>
                  <a:lnTo>
                    <a:pt x="40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3"/>
            <p:cNvSpPr/>
            <p:nvPr/>
          </p:nvSpPr>
          <p:spPr>
            <a:xfrm>
              <a:off x="7598697" y="3146653"/>
              <a:ext cx="136709" cy="231589"/>
            </a:xfrm>
            <a:custGeom>
              <a:avLst/>
              <a:gdLst/>
              <a:ahLst/>
              <a:cxnLst/>
              <a:rect l="l" t="t" r="r" b="b"/>
              <a:pathLst>
                <a:path w="8883" h="15048" extrusionOk="0">
                  <a:moveTo>
                    <a:pt x="0" y="0"/>
                  </a:moveTo>
                  <a:lnTo>
                    <a:pt x="0" y="15047"/>
                  </a:lnTo>
                  <a:lnTo>
                    <a:pt x="8882" y="15047"/>
                  </a:lnTo>
                  <a:lnTo>
                    <a:pt x="888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3"/>
            <p:cNvSpPr/>
            <p:nvPr/>
          </p:nvSpPr>
          <p:spPr>
            <a:xfrm>
              <a:off x="7934815" y="2392005"/>
              <a:ext cx="219415" cy="293380"/>
            </a:xfrm>
            <a:custGeom>
              <a:avLst/>
              <a:gdLst/>
              <a:ahLst/>
              <a:cxnLst/>
              <a:rect l="l" t="t" r="r" b="b"/>
              <a:pathLst>
                <a:path w="14257" h="19063" extrusionOk="0">
                  <a:moveTo>
                    <a:pt x="7058" y="1"/>
                  </a:moveTo>
                  <a:lnTo>
                    <a:pt x="6652" y="41"/>
                  </a:lnTo>
                  <a:lnTo>
                    <a:pt x="6287" y="102"/>
                  </a:lnTo>
                  <a:lnTo>
                    <a:pt x="5942" y="183"/>
                  </a:lnTo>
                  <a:lnTo>
                    <a:pt x="5598" y="285"/>
                  </a:lnTo>
                  <a:lnTo>
                    <a:pt x="5293" y="406"/>
                  </a:lnTo>
                  <a:lnTo>
                    <a:pt x="4969" y="548"/>
                  </a:lnTo>
                  <a:lnTo>
                    <a:pt x="4685" y="711"/>
                  </a:lnTo>
                  <a:lnTo>
                    <a:pt x="4401" y="893"/>
                  </a:lnTo>
                  <a:lnTo>
                    <a:pt x="4117" y="1076"/>
                  </a:lnTo>
                  <a:lnTo>
                    <a:pt x="3854" y="1299"/>
                  </a:lnTo>
                  <a:lnTo>
                    <a:pt x="3610" y="1522"/>
                  </a:lnTo>
                  <a:lnTo>
                    <a:pt x="3367" y="1765"/>
                  </a:lnTo>
                  <a:lnTo>
                    <a:pt x="3144" y="2029"/>
                  </a:lnTo>
                  <a:lnTo>
                    <a:pt x="2921" y="2313"/>
                  </a:lnTo>
                  <a:lnTo>
                    <a:pt x="2698" y="2597"/>
                  </a:lnTo>
                  <a:lnTo>
                    <a:pt x="2515" y="2901"/>
                  </a:lnTo>
                  <a:lnTo>
                    <a:pt x="2312" y="3205"/>
                  </a:lnTo>
                  <a:lnTo>
                    <a:pt x="2130" y="3529"/>
                  </a:lnTo>
                  <a:lnTo>
                    <a:pt x="1968" y="3874"/>
                  </a:lnTo>
                  <a:lnTo>
                    <a:pt x="1643" y="4564"/>
                  </a:lnTo>
                  <a:lnTo>
                    <a:pt x="1380" y="5294"/>
                  </a:lnTo>
                  <a:lnTo>
                    <a:pt x="1116" y="6064"/>
                  </a:lnTo>
                  <a:lnTo>
                    <a:pt x="913" y="6835"/>
                  </a:lnTo>
                  <a:lnTo>
                    <a:pt x="731" y="7646"/>
                  </a:lnTo>
                  <a:lnTo>
                    <a:pt x="568" y="8457"/>
                  </a:lnTo>
                  <a:lnTo>
                    <a:pt x="426" y="9268"/>
                  </a:lnTo>
                  <a:lnTo>
                    <a:pt x="305" y="10079"/>
                  </a:lnTo>
                  <a:lnTo>
                    <a:pt x="224" y="10891"/>
                  </a:lnTo>
                  <a:lnTo>
                    <a:pt x="143" y="11681"/>
                  </a:lnTo>
                  <a:lnTo>
                    <a:pt x="82" y="12452"/>
                  </a:lnTo>
                  <a:lnTo>
                    <a:pt x="61" y="13202"/>
                  </a:lnTo>
                  <a:lnTo>
                    <a:pt x="21" y="13932"/>
                  </a:lnTo>
                  <a:lnTo>
                    <a:pt x="1" y="15271"/>
                  </a:lnTo>
                  <a:lnTo>
                    <a:pt x="21" y="16427"/>
                  </a:lnTo>
                  <a:lnTo>
                    <a:pt x="61" y="17339"/>
                  </a:lnTo>
                  <a:lnTo>
                    <a:pt x="102" y="18272"/>
                  </a:lnTo>
                  <a:lnTo>
                    <a:pt x="143" y="18434"/>
                  </a:lnTo>
                  <a:lnTo>
                    <a:pt x="203" y="18576"/>
                  </a:lnTo>
                  <a:lnTo>
                    <a:pt x="284" y="18718"/>
                  </a:lnTo>
                  <a:lnTo>
                    <a:pt x="386" y="18840"/>
                  </a:lnTo>
                  <a:lnTo>
                    <a:pt x="508" y="18921"/>
                  </a:lnTo>
                  <a:lnTo>
                    <a:pt x="650" y="19002"/>
                  </a:lnTo>
                  <a:lnTo>
                    <a:pt x="791" y="19043"/>
                  </a:lnTo>
                  <a:lnTo>
                    <a:pt x="954" y="19063"/>
                  </a:lnTo>
                  <a:lnTo>
                    <a:pt x="1015" y="19043"/>
                  </a:lnTo>
                  <a:lnTo>
                    <a:pt x="1197" y="19022"/>
                  </a:lnTo>
                  <a:lnTo>
                    <a:pt x="1339" y="18962"/>
                  </a:lnTo>
                  <a:lnTo>
                    <a:pt x="1481" y="18860"/>
                  </a:lnTo>
                  <a:lnTo>
                    <a:pt x="1603" y="18759"/>
                  </a:lnTo>
                  <a:lnTo>
                    <a:pt x="1684" y="18617"/>
                  </a:lnTo>
                  <a:lnTo>
                    <a:pt x="1745" y="18475"/>
                  </a:lnTo>
                  <a:lnTo>
                    <a:pt x="1785" y="18313"/>
                  </a:lnTo>
                  <a:lnTo>
                    <a:pt x="1785" y="18150"/>
                  </a:lnTo>
                  <a:lnTo>
                    <a:pt x="1745" y="17258"/>
                  </a:lnTo>
                  <a:lnTo>
                    <a:pt x="1704" y="16224"/>
                  </a:lnTo>
                  <a:lnTo>
                    <a:pt x="1684" y="15068"/>
                  </a:lnTo>
                  <a:lnTo>
                    <a:pt x="1704" y="13831"/>
                  </a:lnTo>
                  <a:lnTo>
                    <a:pt x="1765" y="12533"/>
                  </a:lnTo>
                  <a:lnTo>
                    <a:pt x="1887" y="11215"/>
                  </a:lnTo>
                  <a:lnTo>
                    <a:pt x="1947" y="10546"/>
                  </a:lnTo>
                  <a:lnTo>
                    <a:pt x="2049" y="9877"/>
                  </a:lnTo>
                  <a:lnTo>
                    <a:pt x="2130" y="9207"/>
                  </a:lnTo>
                  <a:lnTo>
                    <a:pt x="2252" y="8538"/>
                  </a:lnTo>
                  <a:lnTo>
                    <a:pt x="2393" y="7889"/>
                  </a:lnTo>
                  <a:lnTo>
                    <a:pt x="2535" y="7261"/>
                  </a:lnTo>
                  <a:lnTo>
                    <a:pt x="2698" y="6652"/>
                  </a:lnTo>
                  <a:lnTo>
                    <a:pt x="2900" y="6064"/>
                  </a:lnTo>
                  <a:lnTo>
                    <a:pt x="3103" y="5476"/>
                  </a:lnTo>
                  <a:lnTo>
                    <a:pt x="3326" y="4949"/>
                  </a:lnTo>
                  <a:lnTo>
                    <a:pt x="3570" y="4422"/>
                  </a:lnTo>
                  <a:lnTo>
                    <a:pt x="3833" y="3955"/>
                  </a:lnTo>
                  <a:lnTo>
                    <a:pt x="4117" y="3509"/>
                  </a:lnTo>
                  <a:lnTo>
                    <a:pt x="4442" y="3103"/>
                  </a:lnTo>
                  <a:lnTo>
                    <a:pt x="4604" y="2921"/>
                  </a:lnTo>
                  <a:lnTo>
                    <a:pt x="4786" y="2738"/>
                  </a:lnTo>
                  <a:lnTo>
                    <a:pt x="4949" y="2576"/>
                  </a:lnTo>
                  <a:lnTo>
                    <a:pt x="5151" y="2434"/>
                  </a:lnTo>
                  <a:lnTo>
                    <a:pt x="5334" y="2292"/>
                  </a:lnTo>
                  <a:lnTo>
                    <a:pt x="5537" y="2171"/>
                  </a:lnTo>
                  <a:lnTo>
                    <a:pt x="5740" y="2069"/>
                  </a:lnTo>
                  <a:lnTo>
                    <a:pt x="5942" y="1968"/>
                  </a:lnTo>
                  <a:lnTo>
                    <a:pt x="6165" y="1887"/>
                  </a:lnTo>
                  <a:lnTo>
                    <a:pt x="6388" y="1806"/>
                  </a:lnTo>
                  <a:lnTo>
                    <a:pt x="6611" y="1765"/>
                  </a:lnTo>
                  <a:lnTo>
                    <a:pt x="6855" y="1725"/>
                  </a:lnTo>
                  <a:lnTo>
                    <a:pt x="7179" y="1684"/>
                  </a:lnTo>
                  <a:lnTo>
                    <a:pt x="7808" y="1684"/>
                  </a:lnTo>
                  <a:lnTo>
                    <a:pt x="8112" y="1725"/>
                  </a:lnTo>
                  <a:lnTo>
                    <a:pt x="8396" y="1785"/>
                  </a:lnTo>
                  <a:lnTo>
                    <a:pt x="8700" y="1866"/>
                  </a:lnTo>
                  <a:lnTo>
                    <a:pt x="8984" y="1948"/>
                  </a:lnTo>
                  <a:lnTo>
                    <a:pt x="9268" y="2069"/>
                  </a:lnTo>
                  <a:lnTo>
                    <a:pt x="9532" y="2211"/>
                  </a:lnTo>
                  <a:lnTo>
                    <a:pt x="9795" y="2373"/>
                  </a:lnTo>
                  <a:lnTo>
                    <a:pt x="10059" y="2556"/>
                  </a:lnTo>
                  <a:lnTo>
                    <a:pt x="10302" y="2759"/>
                  </a:lnTo>
                  <a:lnTo>
                    <a:pt x="10546" y="2982"/>
                  </a:lnTo>
                  <a:lnTo>
                    <a:pt x="10789" y="3225"/>
                  </a:lnTo>
                  <a:lnTo>
                    <a:pt x="11012" y="3489"/>
                  </a:lnTo>
                  <a:lnTo>
                    <a:pt x="11235" y="3773"/>
                  </a:lnTo>
                  <a:lnTo>
                    <a:pt x="11580" y="4259"/>
                  </a:lnTo>
                  <a:lnTo>
                    <a:pt x="11864" y="4726"/>
                  </a:lnTo>
                  <a:lnTo>
                    <a:pt x="12087" y="5172"/>
                  </a:lnTo>
                  <a:lnTo>
                    <a:pt x="12269" y="5578"/>
                  </a:lnTo>
                  <a:lnTo>
                    <a:pt x="12411" y="5943"/>
                  </a:lnTo>
                  <a:lnTo>
                    <a:pt x="12513" y="6206"/>
                  </a:lnTo>
                  <a:lnTo>
                    <a:pt x="12594" y="6450"/>
                  </a:lnTo>
                  <a:lnTo>
                    <a:pt x="12655" y="6612"/>
                  </a:lnTo>
                  <a:lnTo>
                    <a:pt x="12756" y="6754"/>
                  </a:lnTo>
                  <a:lnTo>
                    <a:pt x="12857" y="6855"/>
                  </a:lnTo>
                  <a:lnTo>
                    <a:pt x="12999" y="6956"/>
                  </a:lnTo>
                  <a:lnTo>
                    <a:pt x="13141" y="7017"/>
                  </a:lnTo>
                  <a:lnTo>
                    <a:pt x="13304" y="7058"/>
                  </a:lnTo>
                  <a:lnTo>
                    <a:pt x="13466" y="7058"/>
                  </a:lnTo>
                  <a:lnTo>
                    <a:pt x="13628" y="7038"/>
                  </a:lnTo>
                  <a:lnTo>
                    <a:pt x="13790" y="6977"/>
                  </a:lnTo>
                  <a:lnTo>
                    <a:pt x="13932" y="6875"/>
                  </a:lnTo>
                  <a:lnTo>
                    <a:pt x="14054" y="6774"/>
                  </a:lnTo>
                  <a:lnTo>
                    <a:pt x="14135" y="6632"/>
                  </a:lnTo>
                  <a:lnTo>
                    <a:pt x="14216" y="6490"/>
                  </a:lnTo>
                  <a:lnTo>
                    <a:pt x="14236" y="6328"/>
                  </a:lnTo>
                  <a:lnTo>
                    <a:pt x="14257" y="6166"/>
                  </a:lnTo>
                  <a:lnTo>
                    <a:pt x="14216" y="5983"/>
                  </a:lnTo>
                  <a:lnTo>
                    <a:pt x="14074" y="5537"/>
                  </a:lnTo>
                  <a:lnTo>
                    <a:pt x="13892" y="5050"/>
                  </a:lnTo>
                  <a:lnTo>
                    <a:pt x="13669" y="4543"/>
                  </a:lnTo>
                  <a:lnTo>
                    <a:pt x="13405" y="4016"/>
                  </a:lnTo>
                  <a:lnTo>
                    <a:pt x="13080" y="3469"/>
                  </a:lnTo>
                  <a:lnTo>
                    <a:pt x="12736" y="2941"/>
                  </a:lnTo>
                  <a:lnTo>
                    <a:pt x="12330" y="2434"/>
                  </a:lnTo>
                  <a:lnTo>
                    <a:pt x="12107" y="2191"/>
                  </a:lnTo>
                  <a:lnTo>
                    <a:pt x="11884" y="1948"/>
                  </a:lnTo>
                  <a:lnTo>
                    <a:pt x="11641" y="1704"/>
                  </a:lnTo>
                  <a:lnTo>
                    <a:pt x="11397" y="1481"/>
                  </a:lnTo>
                  <a:lnTo>
                    <a:pt x="11134" y="1278"/>
                  </a:lnTo>
                  <a:lnTo>
                    <a:pt x="10850" y="1076"/>
                  </a:lnTo>
                  <a:lnTo>
                    <a:pt x="10566" y="873"/>
                  </a:lnTo>
                  <a:lnTo>
                    <a:pt x="10282" y="711"/>
                  </a:lnTo>
                  <a:lnTo>
                    <a:pt x="9978" y="548"/>
                  </a:lnTo>
                  <a:lnTo>
                    <a:pt x="9653" y="406"/>
                  </a:lnTo>
                  <a:lnTo>
                    <a:pt x="9309" y="285"/>
                  </a:lnTo>
                  <a:lnTo>
                    <a:pt x="8964" y="183"/>
                  </a:lnTo>
                  <a:lnTo>
                    <a:pt x="8619" y="102"/>
                  </a:lnTo>
                  <a:lnTo>
                    <a:pt x="8254" y="41"/>
                  </a:lnTo>
                  <a:lnTo>
                    <a:pt x="786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3"/>
            <p:cNvSpPr/>
            <p:nvPr/>
          </p:nvSpPr>
          <p:spPr>
            <a:xfrm>
              <a:off x="8014704" y="2706915"/>
              <a:ext cx="525584" cy="170413"/>
            </a:xfrm>
            <a:custGeom>
              <a:avLst/>
              <a:gdLst/>
              <a:ahLst/>
              <a:cxnLst/>
              <a:rect l="l" t="t" r="r" b="b"/>
              <a:pathLst>
                <a:path w="34151" h="11073" extrusionOk="0">
                  <a:moveTo>
                    <a:pt x="25268" y="0"/>
                  </a:moveTo>
                  <a:lnTo>
                    <a:pt x="23950" y="20"/>
                  </a:lnTo>
                  <a:lnTo>
                    <a:pt x="22592" y="81"/>
                  </a:lnTo>
                  <a:lnTo>
                    <a:pt x="21192" y="183"/>
                  </a:lnTo>
                  <a:lnTo>
                    <a:pt x="19773" y="345"/>
                  </a:lnTo>
                  <a:lnTo>
                    <a:pt x="18333" y="527"/>
                  </a:lnTo>
                  <a:lnTo>
                    <a:pt x="16873" y="751"/>
                  </a:lnTo>
                  <a:lnTo>
                    <a:pt x="15413" y="1034"/>
                  </a:lnTo>
                  <a:lnTo>
                    <a:pt x="13973" y="1339"/>
                  </a:lnTo>
                  <a:lnTo>
                    <a:pt x="12533" y="1683"/>
                  </a:lnTo>
                  <a:lnTo>
                    <a:pt x="11134" y="2089"/>
                  </a:lnTo>
                  <a:lnTo>
                    <a:pt x="10445" y="2292"/>
                  </a:lnTo>
                  <a:lnTo>
                    <a:pt x="9775" y="2515"/>
                  </a:lnTo>
                  <a:lnTo>
                    <a:pt x="9106" y="2758"/>
                  </a:lnTo>
                  <a:lnTo>
                    <a:pt x="8457" y="3001"/>
                  </a:lnTo>
                  <a:lnTo>
                    <a:pt x="7808" y="3245"/>
                  </a:lnTo>
                  <a:lnTo>
                    <a:pt x="7200" y="3508"/>
                  </a:lnTo>
                  <a:lnTo>
                    <a:pt x="6592" y="3772"/>
                  </a:lnTo>
                  <a:lnTo>
                    <a:pt x="6004" y="4056"/>
                  </a:lnTo>
                  <a:lnTo>
                    <a:pt x="5436" y="4360"/>
                  </a:lnTo>
                  <a:lnTo>
                    <a:pt x="4888" y="4664"/>
                  </a:lnTo>
                  <a:lnTo>
                    <a:pt x="4361" y="4969"/>
                  </a:lnTo>
                  <a:lnTo>
                    <a:pt x="3854" y="5293"/>
                  </a:lnTo>
                  <a:lnTo>
                    <a:pt x="3367" y="5638"/>
                  </a:lnTo>
                  <a:lnTo>
                    <a:pt x="2921" y="5982"/>
                  </a:lnTo>
                  <a:lnTo>
                    <a:pt x="2475" y="6327"/>
                  </a:lnTo>
                  <a:lnTo>
                    <a:pt x="2090" y="6692"/>
                  </a:lnTo>
                  <a:lnTo>
                    <a:pt x="1704" y="7078"/>
                  </a:lnTo>
                  <a:lnTo>
                    <a:pt x="1360" y="7463"/>
                  </a:lnTo>
                  <a:lnTo>
                    <a:pt x="1055" y="7848"/>
                  </a:lnTo>
                  <a:lnTo>
                    <a:pt x="772" y="8254"/>
                  </a:lnTo>
                  <a:lnTo>
                    <a:pt x="528" y="8680"/>
                  </a:lnTo>
                  <a:lnTo>
                    <a:pt x="305" y="9105"/>
                  </a:lnTo>
                  <a:lnTo>
                    <a:pt x="143" y="9531"/>
                  </a:lnTo>
                  <a:lnTo>
                    <a:pt x="1" y="9977"/>
                  </a:lnTo>
                  <a:lnTo>
                    <a:pt x="954" y="10200"/>
                  </a:lnTo>
                  <a:lnTo>
                    <a:pt x="1988" y="10383"/>
                  </a:lnTo>
                  <a:lnTo>
                    <a:pt x="3063" y="10545"/>
                  </a:lnTo>
                  <a:lnTo>
                    <a:pt x="4178" y="10687"/>
                  </a:lnTo>
                  <a:lnTo>
                    <a:pt x="5355" y="10809"/>
                  </a:lnTo>
                  <a:lnTo>
                    <a:pt x="6571" y="10890"/>
                  </a:lnTo>
                  <a:lnTo>
                    <a:pt x="7808" y="10971"/>
                  </a:lnTo>
                  <a:lnTo>
                    <a:pt x="9066" y="11012"/>
                  </a:lnTo>
                  <a:lnTo>
                    <a:pt x="10343" y="11052"/>
                  </a:lnTo>
                  <a:lnTo>
                    <a:pt x="11641" y="11072"/>
                  </a:lnTo>
                  <a:lnTo>
                    <a:pt x="14237" y="11072"/>
                  </a:lnTo>
                  <a:lnTo>
                    <a:pt x="16812" y="11012"/>
                  </a:lnTo>
                  <a:lnTo>
                    <a:pt x="19327" y="10910"/>
                  </a:lnTo>
                  <a:lnTo>
                    <a:pt x="21720" y="10768"/>
                  </a:lnTo>
                  <a:lnTo>
                    <a:pt x="23950" y="10626"/>
                  </a:lnTo>
                  <a:lnTo>
                    <a:pt x="25958" y="10484"/>
                  </a:lnTo>
                  <a:lnTo>
                    <a:pt x="27722" y="10322"/>
                  </a:lnTo>
                  <a:lnTo>
                    <a:pt x="30277" y="10079"/>
                  </a:lnTo>
                  <a:lnTo>
                    <a:pt x="31210" y="9977"/>
                  </a:lnTo>
                  <a:lnTo>
                    <a:pt x="31393" y="9815"/>
                  </a:lnTo>
                  <a:lnTo>
                    <a:pt x="31616" y="9612"/>
                  </a:lnTo>
                  <a:lnTo>
                    <a:pt x="31879" y="9349"/>
                  </a:lnTo>
                  <a:lnTo>
                    <a:pt x="32204" y="9004"/>
                  </a:lnTo>
                  <a:lnTo>
                    <a:pt x="32528" y="8619"/>
                  </a:lnTo>
                  <a:lnTo>
                    <a:pt x="32873" y="8152"/>
                  </a:lnTo>
                  <a:lnTo>
                    <a:pt x="33218" y="7625"/>
                  </a:lnTo>
                  <a:lnTo>
                    <a:pt x="33360" y="7361"/>
                  </a:lnTo>
                  <a:lnTo>
                    <a:pt x="33522" y="7057"/>
                  </a:lnTo>
                  <a:lnTo>
                    <a:pt x="33664" y="6773"/>
                  </a:lnTo>
                  <a:lnTo>
                    <a:pt x="33786" y="6449"/>
                  </a:lnTo>
                  <a:lnTo>
                    <a:pt x="33887" y="6124"/>
                  </a:lnTo>
                  <a:lnTo>
                    <a:pt x="33988" y="5800"/>
                  </a:lnTo>
                  <a:lnTo>
                    <a:pt x="34049" y="5455"/>
                  </a:lnTo>
                  <a:lnTo>
                    <a:pt x="34110" y="5090"/>
                  </a:lnTo>
                  <a:lnTo>
                    <a:pt x="34151" y="4745"/>
                  </a:lnTo>
                  <a:lnTo>
                    <a:pt x="34151" y="4360"/>
                  </a:lnTo>
                  <a:lnTo>
                    <a:pt x="34130" y="3995"/>
                  </a:lnTo>
                  <a:lnTo>
                    <a:pt x="34070" y="3610"/>
                  </a:lnTo>
                  <a:lnTo>
                    <a:pt x="33988" y="3225"/>
                  </a:lnTo>
                  <a:lnTo>
                    <a:pt x="33867" y="2819"/>
                  </a:lnTo>
                  <a:lnTo>
                    <a:pt x="33705" y="2434"/>
                  </a:lnTo>
                  <a:lnTo>
                    <a:pt x="33522" y="2028"/>
                  </a:lnTo>
                  <a:lnTo>
                    <a:pt x="33400" y="1825"/>
                  </a:lnTo>
                  <a:lnTo>
                    <a:pt x="33238" y="1623"/>
                  </a:lnTo>
                  <a:lnTo>
                    <a:pt x="33035" y="1460"/>
                  </a:lnTo>
                  <a:lnTo>
                    <a:pt x="32792" y="1278"/>
                  </a:lnTo>
                  <a:lnTo>
                    <a:pt x="32528" y="1136"/>
                  </a:lnTo>
                  <a:lnTo>
                    <a:pt x="32224" y="974"/>
                  </a:lnTo>
                  <a:lnTo>
                    <a:pt x="31900" y="852"/>
                  </a:lnTo>
                  <a:lnTo>
                    <a:pt x="31535" y="710"/>
                  </a:lnTo>
                  <a:lnTo>
                    <a:pt x="31149" y="609"/>
                  </a:lnTo>
                  <a:lnTo>
                    <a:pt x="30724" y="487"/>
                  </a:lnTo>
                  <a:lnTo>
                    <a:pt x="30277" y="406"/>
                  </a:lnTo>
                  <a:lnTo>
                    <a:pt x="29811" y="304"/>
                  </a:lnTo>
                  <a:lnTo>
                    <a:pt x="29304" y="244"/>
                  </a:lnTo>
                  <a:lnTo>
                    <a:pt x="28797" y="162"/>
                  </a:lnTo>
                  <a:lnTo>
                    <a:pt x="27682" y="81"/>
                  </a:lnTo>
                  <a:lnTo>
                    <a:pt x="26506" y="20"/>
                  </a:lnTo>
                  <a:lnTo>
                    <a:pt x="25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3"/>
            <p:cNvSpPr/>
            <p:nvPr/>
          </p:nvSpPr>
          <p:spPr>
            <a:xfrm>
              <a:off x="8172005" y="2381093"/>
              <a:ext cx="350492" cy="428504"/>
            </a:xfrm>
            <a:custGeom>
              <a:avLst/>
              <a:gdLst/>
              <a:ahLst/>
              <a:cxnLst/>
              <a:rect l="l" t="t" r="r" b="b"/>
              <a:pathLst>
                <a:path w="22774" h="27843" extrusionOk="0">
                  <a:moveTo>
                    <a:pt x="12432" y="0"/>
                  </a:moveTo>
                  <a:lnTo>
                    <a:pt x="11843" y="345"/>
                  </a:lnTo>
                  <a:lnTo>
                    <a:pt x="11296" y="710"/>
                  </a:lnTo>
                  <a:lnTo>
                    <a:pt x="10809" y="1075"/>
                  </a:lnTo>
                  <a:lnTo>
                    <a:pt x="10343" y="1480"/>
                  </a:lnTo>
                  <a:lnTo>
                    <a:pt x="9957" y="1866"/>
                  </a:lnTo>
                  <a:lnTo>
                    <a:pt x="9592" y="2271"/>
                  </a:lnTo>
                  <a:lnTo>
                    <a:pt x="9268" y="2697"/>
                  </a:lnTo>
                  <a:lnTo>
                    <a:pt x="8984" y="3123"/>
                  </a:lnTo>
                  <a:lnTo>
                    <a:pt x="8741" y="3549"/>
                  </a:lnTo>
                  <a:lnTo>
                    <a:pt x="8538" y="3975"/>
                  </a:lnTo>
                  <a:lnTo>
                    <a:pt x="8376" y="4401"/>
                  </a:lnTo>
                  <a:lnTo>
                    <a:pt x="8214" y="4826"/>
                  </a:lnTo>
                  <a:lnTo>
                    <a:pt x="8112" y="5252"/>
                  </a:lnTo>
                  <a:lnTo>
                    <a:pt x="8011" y="5658"/>
                  </a:lnTo>
                  <a:lnTo>
                    <a:pt x="7950" y="6084"/>
                  </a:lnTo>
                  <a:lnTo>
                    <a:pt x="7909" y="6469"/>
                  </a:lnTo>
                  <a:lnTo>
                    <a:pt x="7869" y="6875"/>
                  </a:lnTo>
                  <a:lnTo>
                    <a:pt x="7869" y="7240"/>
                  </a:lnTo>
                  <a:lnTo>
                    <a:pt x="7869" y="7605"/>
                  </a:lnTo>
                  <a:lnTo>
                    <a:pt x="7889" y="7949"/>
                  </a:lnTo>
                  <a:lnTo>
                    <a:pt x="7970" y="8598"/>
                  </a:lnTo>
                  <a:lnTo>
                    <a:pt x="8072" y="9166"/>
                  </a:lnTo>
                  <a:lnTo>
                    <a:pt x="8173" y="9612"/>
                  </a:lnTo>
                  <a:lnTo>
                    <a:pt x="8274" y="9957"/>
                  </a:lnTo>
                  <a:lnTo>
                    <a:pt x="8355" y="10261"/>
                  </a:lnTo>
                  <a:lnTo>
                    <a:pt x="7950" y="10565"/>
                  </a:lnTo>
                  <a:lnTo>
                    <a:pt x="7463" y="10910"/>
                  </a:lnTo>
                  <a:lnTo>
                    <a:pt x="6835" y="11417"/>
                  </a:lnTo>
                  <a:lnTo>
                    <a:pt x="6125" y="12025"/>
                  </a:lnTo>
                  <a:lnTo>
                    <a:pt x="5314" y="12735"/>
                  </a:lnTo>
                  <a:lnTo>
                    <a:pt x="4908" y="13141"/>
                  </a:lnTo>
                  <a:lnTo>
                    <a:pt x="4482" y="13567"/>
                  </a:lnTo>
                  <a:lnTo>
                    <a:pt x="4056" y="14013"/>
                  </a:lnTo>
                  <a:lnTo>
                    <a:pt x="3630" y="14479"/>
                  </a:lnTo>
                  <a:lnTo>
                    <a:pt x="3205" y="14966"/>
                  </a:lnTo>
                  <a:lnTo>
                    <a:pt x="2799" y="15473"/>
                  </a:lnTo>
                  <a:lnTo>
                    <a:pt x="2393" y="16000"/>
                  </a:lnTo>
                  <a:lnTo>
                    <a:pt x="2028" y="16548"/>
                  </a:lnTo>
                  <a:lnTo>
                    <a:pt x="1663" y="17095"/>
                  </a:lnTo>
                  <a:lnTo>
                    <a:pt x="1319" y="17683"/>
                  </a:lnTo>
                  <a:lnTo>
                    <a:pt x="1014" y="18271"/>
                  </a:lnTo>
                  <a:lnTo>
                    <a:pt x="751" y="18859"/>
                  </a:lnTo>
                  <a:lnTo>
                    <a:pt x="508" y="19488"/>
                  </a:lnTo>
                  <a:lnTo>
                    <a:pt x="305" y="20096"/>
                  </a:lnTo>
                  <a:lnTo>
                    <a:pt x="163" y="20725"/>
                  </a:lnTo>
                  <a:lnTo>
                    <a:pt x="102" y="21050"/>
                  </a:lnTo>
                  <a:lnTo>
                    <a:pt x="61" y="21374"/>
                  </a:lnTo>
                  <a:lnTo>
                    <a:pt x="21" y="21698"/>
                  </a:lnTo>
                  <a:lnTo>
                    <a:pt x="21" y="22023"/>
                  </a:lnTo>
                  <a:lnTo>
                    <a:pt x="1" y="22347"/>
                  </a:lnTo>
                  <a:lnTo>
                    <a:pt x="21" y="22672"/>
                  </a:lnTo>
                  <a:lnTo>
                    <a:pt x="41" y="22996"/>
                  </a:lnTo>
                  <a:lnTo>
                    <a:pt x="82" y="23321"/>
                  </a:lnTo>
                  <a:lnTo>
                    <a:pt x="142" y="23645"/>
                  </a:lnTo>
                  <a:lnTo>
                    <a:pt x="224" y="23990"/>
                  </a:lnTo>
                  <a:lnTo>
                    <a:pt x="284" y="24152"/>
                  </a:lnTo>
                  <a:lnTo>
                    <a:pt x="366" y="24355"/>
                  </a:lnTo>
                  <a:lnTo>
                    <a:pt x="508" y="24619"/>
                  </a:lnTo>
                  <a:lnTo>
                    <a:pt x="710" y="24923"/>
                  </a:lnTo>
                  <a:lnTo>
                    <a:pt x="974" y="25268"/>
                  </a:lnTo>
                  <a:lnTo>
                    <a:pt x="1136" y="25450"/>
                  </a:lnTo>
                  <a:lnTo>
                    <a:pt x="1319" y="25633"/>
                  </a:lnTo>
                  <a:lnTo>
                    <a:pt x="1521" y="25815"/>
                  </a:lnTo>
                  <a:lnTo>
                    <a:pt x="1745" y="25998"/>
                  </a:lnTo>
                  <a:lnTo>
                    <a:pt x="1988" y="26180"/>
                  </a:lnTo>
                  <a:lnTo>
                    <a:pt x="2272" y="26363"/>
                  </a:lnTo>
                  <a:lnTo>
                    <a:pt x="2576" y="26545"/>
                  </a:lnTo>
                  <a:lnTo>
                    <a:pt x="2900" y="26728"/>
                  </a:lnTo>
                  <a:lnTo>
                    <a:pt x="3245" y="26890"/>
                  </a:lnTo>
                  <a:lnTo>
                    <a:pt x="3630" y="27052"/>
                  </a:lnTo>
                  <a:lnTo>
                    <a:pt x="4036" y="27194"/>
                  </a:lnTo>
                  <a:lnTo>
                    <a:pt x="4482" y="27336"/>
                  </a:lnTo>
                  <a:lnTo>
                    <a:pt x="4969" y="27458"/>
                  </a:lnTo>
                  <a:lnTo>
                    <a:pt x="5476" y="27579"/>
                  </a:lnTo>
                  <a:lnTo>
                    <a:pt x="6003" y="27660"/>
                  </a:lnTo>
                  <a:lnTo>
                    <a:pt x="6591" y="27742"/>
                  </a:lnTo>
                  <a:lnTo>
                    <a:pt x="7200" y="27802"/>
                  </a:lnTo>
                  <a:lnTo>
                    <a:pt x="7848" y="27843"/>
                  </a:lnTo>
                  <a:lnTo>
                    <a:pt x="9268" y="27843"/>
                  </a:lnTo>
                  <a:lnTo>
                    <a:pt x="10424" y="27782"/>
                  </a:lnTo>
                  <a:lnTo>
                    <a:pt x="11012" y="27742"/>
                  </a:lnTo>
                  <a:lnTo>
                    <a:pt x="11580" y="27681"/>
                  </a:lnTo>
                  <a:lnTo>
                    <a:pt x="12127" y="27600"/>
                  </a:lnTo>
                  <a:lnTo>
                    <a:pt x="12695" y="27518"/>
                  </a:lnTo>
                  <a:lnTo>
                    <a:pt x="13243" y="27417"/>
                  </a:lnTo>
                  <a:lnTo>
                    <a:pt x="13770" y="27316"/>
                  </a:lnTo>
                  <a:lnTo>
                    <a:pt x="14297" y="27174"/>
                  </a:lnTo>
                  <a:lnTo>
                    <a:pt x="14804" y="27032"/>
                  </a:lnTo>
                  <a:lnTo>
                    <a:pt x="15291" y="26870"/>
                  </a:lnTo>
                  <a:lnTo>
                    <a:pt x="15778" y="26687"/>
                  </a:lnTo>
                  <a:lnTo>
                    <a:pt x="16244" y="26505"/>
                  </a:lnTo>
                  <a:lnTo>
                    <a:pt x="16690" y="26281"/>
                  </a:lnTo>
                  <a:lnTo>
                    <a:pt x="17136" y="26058"/>
                  </a:lnTo>
                  <a:lnTo>
                    <a:pt x="17542" y="25815"/>
                  </a:lnTo>
                  <a:lnTo>
                    <a:pt x="17927" y="25551"/>
                  </a:lnTo>
                  <a:lnTo>
                    <a:pt x="18292" y="25268"/>
                  </a:lnTo>
                  <a:lnTo>
                    <a:pt x="18657" y="24943"/>
                  </a:lnTo>
                  <a:lnTo>
                    <a:pt x="18982" y="24619"/>
                  </a:lnTo>
                  <a:lnTo>
                    <a:pt x="19266" y="24274"/>
                  </a:lnTo>
                  <a:lnTo>
                    <a:pt x="19549" y="23909"/>
                  </a:lnTo>
                  <a:lnTo>
                    <a:pt x="19793" y="23524"/>
                  </a:lnTo>
                  <a:lnTo>
                    <a:pt x="20016" y="23118"/>
                  </a:lnTo>
                  <a:lnTo>
                    <a:pt x="20198" y="22672"/>
                  </a:lnTo>
                  <a:lnTo>
                    <a:pt x="20361" y="22226"/>
                  </a:lnTo>
                  <a:lnTo>
                    <a:pt x="20503" y="21739"/>
                  </a:lnTo>
                  <a:lnTo>
                    <a:pt x="20584" y="21232"/>
                  </a:lnTo>
                  <a:lnTo>
                    <a:pt x="20644" y="20705"/>
                  </a:lnTo>
                  <a:lnTo>
                    <a:pt x="20685" y="20137"/>
                  </a:lnTo>
                  <a:lnTo>
                    <a:pt x="20665" y="19569"/>
                  </a:lnTo>
                  <a:lnTo>
                    <a:pt x="20624" y="18961"/>
                  </a:lnTo>
                  <a:lnTo>
                    <a:pt x="20847" y="18839"/>
                  </a:lnTo>
                  <a:lnTo>
                    <a:pt x="21050" y="18717"/>
                  </a:lnTo>
                  <a:lnTo>
                    <a:pt x="21253" y="18555"/>
                  </a:lnTo>
                  <a:lnTo>
                    <a:pt x="21435" y="18393"/>
                  </a:lnTo>
                  <a:lnTo>
                    <a:pt x="21598" y="18210"/>
                  </a:lnTo>
                  <a:lnTo>
                    <a:pt x="21760" y="18008"/>
                  </a:lnTo>
                  <a:lnTo>
                    <a:pt x="21902" y="17785"/>
                  </a:lnTo>
                  <a:lnTo>
                    <a:pt x="22044" y="17562"/>
                  </a:lnTo>
                  <a:lnTo>
                    <a:pt x="22165" y="17298"/>
                  </a:lnTo>
                  <a:lnTo>
                    <a:pt x="22287" y="17055"/>
                  </a:lnTo>
                  <a:lnTo>
                    <a:pt x="22388" y="16771"/>
                  </a:lnTo>
                  <a:lnTo>
                    <a:pt x="22470" y="16487"/>
                  </a:lnTo>
                  <a:lnTo>
                    <a:pt x="22551" y="16183"/>
                  </a:lnTo>
                  <a:lnTo>
                    <a:pt x="22612" y="15878"/>
                  </a:lnTo>
                  <a:lnTo>
                    <a:pt x="22672" y="15554"/>
                  </a:lnTo>
                  <a:lnTo>
                    <a:pt x="22713" y="15229"/>
                  </a:lnTo>
                  <a:lnTo>
                    <a:pt x="22774" y="14540"/>
                  </a:lnTo>
                  <a:lnTo>
                    <a:pt x="22774" y="13810"/>
                  </a:lnTo>
                  <a:lnTo>
                    <a:pt x="22733" y="13060"/>
                  </a:lnTo>
                  <a:lnTo>
                    <a:pt x="22652" y="12289"/>
                  </a:lnTo>
                  <a:lnTo>
                    <a:pt x="22530" y="11498"/>
                  </a:lnTo>
                  <a:lnTo>
                    <a:pt x="22368" y="10687"/>
                  </a:lnTo>
                  <a:lnTo>
                    <a:pt x="22145" y="9876"/>
                  </a:lnTo>
                  <a:lnTo>
                    <a:pt x="21902" y="9065"/>
                  </a:lnTo>
                  <a:lnTo>
                    <a:pt x="21598" y="8254"/>
                  </a:lnTo>
                  <a:lnTo>
                    <a:pt x="21273" y="7463"/>
                  </a:lnTo>
                  <a:lnTo>
                    <a:pt x="20888" y="6672"/>
                  </a:lnTo>
                  <a:lnTo>
                    <a:pt x="20482" y="5901"/>
                  </a:lnTo>
                  <a:lnTo>
                    <a:pt x="20016" y="5151"/>
                  </a:lnTo>
                  <a:lnTo>
                    <a:pt x="19772" y="4806"/>
                  </a:lnTo>
                  <a:lnTo>
                    <a:pt x="19529" y="4441"/>
                  </a:lnTo>
                  <a:lnTo>
                    <a:pt x="19266" y="4096"/>
                  </a:lnTo>
                  <a:lnTo>
                    <a:pt x="18982" y="3752"/>
                  </a:lnTo>
                  <a:lnTo>
                    <a:pt x="18698" y="3427"/>
                  </a:lnTo>
                  <a:lnTo>
                    <a:pt x="18414" y="3123"/>
                  </a:lnTo>
                  <a:lnTo>
                    <a:pt x="18110" y="2819"/>
                  </a:lnTo>
                  <a:lnTo>
                    <a:pt x="17785" y="2515"/>
                  </a:lnTo>
                  <a:lnTo>
                    <a:pt x="17481" y="2231"/>
                  </a:lnTo>
                  <a:lnTo>
                    <a:pt x="17136" y="1967"/>
                  </a:lnTo>
                  <a:lnTo>
                    <a:pt x="16791" y="1724"/>
                  </a:lnTo>
                  <a:lnTo>
                    <a:pt x="16447" y="1480"/>
                  </a:lnTo>
                  <a:lnTo>
                    <a:pt x="16082" y="1257"/>
                  </a:lnTo>
                  <a:lnTo>
                    <a:pt x="15717" y="1034"/>
                  </a:lnTo>
                  <a:lnTo>
                    <a:pt x="15352" y="852"/>
                  </a:lnTo>
                  <a:lnTo>
                    <a:pt x="14946" y="669"/>
                  </a:lnTo>
                  <a:lnTo>
                    <a:pt x="14561" y="507"/>
                  </a:lnTo>
                  <a:lnTo>
                    <a:pt x="14155" y="365"/>
                  </a:lnTo>
                  <a:lnTo>
                    <a:pt x="13729" y="243"/>
                  </a:lnTo>
                  <a:lnTo>
                    <a:pt x="13324" y="142"/>
                  </a:lnTo>
                  <a:lnTo>
                    <a:pt x="12878" y="61"/>
                  </a:lnTo>
                  <a:lnTo>
                    <a:pt x="124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3"/>
            <p:cNvSpPr/>
            <p:nvPr/>
          </p:nvSpPr>
          <p:spPr>
            <a:xfrm>
              <a:off x="7986940" y="2475649"/>
              <a:ext cx="423517" cy="326776"/>
            </a:xfrm>
            <a:custGeom>
              <a:avLst/>
              <a:gdLst/>
              <a:ahLst/>
              <a:cxnLst/>
              <a:rect l="l" t="t" r="r" b="b"/>
              <a:pathLst>
                <a:path w="27519" h="21233" extrusionOk="0">
                  <a:moveTo>
                    <a:pt x="21252" y="1"/>
                  </a:moveTo>
                  <a:lnTo>
                    <a:pt x="20604" y="61"/>
                  </a:lnTo>
                  <a:lnTo>
                    <a:pt x="19955" y="122"/>
                  </a:lnTo>
                  <a:lnTo>
                    <a:pt x="19285" y="244"/>
                  </a:lnTo>
                  <a:lnTo>
                    <a:pt x="18616" y="386"/>
                  </a:lnTo>
                  <a:lnTo>
                    <a:pt x="17947" y="548"/>
                  </a:lnTo>
                  <a:lnTo>
                    <a:pt x="17258" y="751"/>
                  </a:lnTo>
                  <a:lnTo>
                    <a:pt x="16588" y="954"/>
                  </a:lnTo>
                  <a:lnTo>
                    <a:pt x="15919" y="1197"/>
                  </a:lnTo>
                  <a:lnTo>
                    <a:pt x="15270" y="1461"/>
                  </a:lnTo>
                  <a:lnTo>
                    <a:pt x="14621" y="1724"/>
                  </a:lnTo>
                  <a:lnTo>
                    <a:pt x="13993" y="2008"/>
                  </a:lnTo>
                  <a:lnTo>
                    <a:pt x="13364" y="2292"/>
                  </a:lnTo>
                  <a:lnTo>
                    <a:pt x="12776" y="2596"/>
                  </a:lnTo>
                  <a:lnTo>
                    <a:pt x="12188" y="2921"/>
                  </a:lnTo>
                  <a:lnTo>
                    <a:pt x="11640" y="3225"/>
                  </a:lnTo>
                  <a:lnTo>
                    <a:pt x="11093" y="3549"/>
                  </a:lnTo>
                  <a:lnTo>
                    <a:pt x="10606" y="3874"/>
                  </a:lnTo>
                  <a:lnTo>
                    <a:pt x="10140" y="4178"/>
                  </a:lnTo>
                  <a:lnTo>
                    <a:pt x="9693" y="4502"/>
                  </a:lnTo>
                  <a:lnTo>
                    <a:pt x="9308" y="4807"/>
                  </a:lnTo>
                  <a:lnTo>
                    <a:pt x="8943" y="5111"/>
                  </a:lnTo>
                  <a:lnTo>
                    <a:pt x="8639" y="5395"/>
                  </a:lnTo>
                  <a:lnTo>
                    <a:pt x="8375" y="5658"/>
                  </a:lnTo>
                  <a:lnTo>
                    <a:pt x="8152" y="5922"/>
                  </a:lnTo>
                  <a:lnTo>
                    <a:pt x="7970" y="6145"/>
                  </a:lnTo>
                  <a:lnTo>
                    <a:pt x="7868" y="6368"/>
                  </a:lnTo>
                  <a:lnTo>
                    <a:pt x="7828" y="6470"/>
                  </a:lnTo>
                  <a:lnTo>
                    <a:pt x="7808" y="6571"/>
                  </a:lnTo>
                  <a:lnTo>
                    <a:pt x="7686" y="7301"/>
                  </a:lnTo>
                  <a:lnTo>
                    <a:pt x="7605" y="8051"/>
                  </a:lnTo>
                  <a:lnTo>
                    <a:pt x="7463" y="9390"/>
                  </a:lnTo>
                  <a:lnTo>
                    <a:pt x="7382" y="10363"/>
                  </a:lnTo>
                  <a:lnTo>
                    <a:pt x="7361" y="10728"/>
                  </a:lnTo>
                  <a:lnTo>
                    <a:pt x="0" y="11580"/>
                  </a:lnTo>
                  <a:lnTo>
                    <a:pt x="4401" y="21233"/>
                  </a:lnTo>
                  <a:lnTo>
                    <a:pt x="10140" y="19245"/>
                  </a:lnTo>
                  <a:lnTo>
                    <a:pt x="17724" y="16609"/>
                  </a:lnTo>
                  <a:lnTo>
                    <a:pt x="17886" y="16913"/>
                  </a:lnTo>
                  <a:lnTo>
                    <a:pt x="18048" y="17197"/>
                  </a:lnTo>
                  <a:lnTo>
                    <a:pt x="18231" y="17461"/>
                  </a:lnTo>
                  <a:lnTo>
                    <a:pt x="18413" y="17684"/>
                  </a:lnTo>
                  <a:lnTo>
                    <a:pt x="18616" y="17887"/>
                  </a:lnTo>
                  <a:lnTo>
                    <a:pt x="18839" y="18069"/>
                  </a:lnTo>
                  <a:lnTo>
                    <a:pt x="19062" y="18231"/>
                  </a:lnTo>
                  <a:lnTo>
                    <a:pt x="19285" y="18353"/>
                  </a:lnTo>
                  <a:lnTo>
                    <a:pt x="19508" y="18454"/>
                  </a:lnTo>
                  <a:lnTo>
                    <a:pt x="19752" y="18535"/>
                  </a:lnTo>
                  <a:lnTo>
                    <a:pt x="19995" y="18617"/>
                  </a:lnTo>
                  <a:lnTo>
                    <a:pt x="20239" y="18657"/>
                  </a:lnTo>
                  <a:lnTo>
                    <a:pt x="20482" y="18677"/>
                  </a:lnTo>
                  <a:lnTo>
                    <a:pt x="20969" y="18677"/>
                  </a:lnTo>
                  <a:lnTo>
                    <a:pt x="21212" y="18637"/>
                  </a:lnTo>
                  <a:lnTo>
                    <a:pt x="21455" y="18596"/>
                  </a:lnTo>
                  <a:lnTo>
                    <a:pt x="21678" y="18556"/>
                  </a:lnTo>
                  <a:lnTo>
                    <a:pt x="21901" y="18475"/>
                  </a:lnTo>
                  <a:lnTo>
                    <a:pt x="22124" y="18393"/>
                  </a:lnTo>
                  <a:lnTo>
                    <a:pt x="22327" y="18292"/>
                  </a:lnTo>
                  <a:lnTo>
                    <a:pt x="22530" y="18191"/>
                  </a:lnTo>
                  <a:lnTo>
                    <a:pt x="22713" y="18069"/>
                  </a:lnTo>
                  <a:lnTo>
                    <a:pt x="22875" y="17947"/>
                  </a:lnTo>
                  <a:lnTo>
                    <a:pt x="23037" y="17805"/>
                  </a:lnTo>
                  <a:lnTo>
                    <a:pt x="23179" y="17663"/>
                  </a:lnTo>
                  <a:lnTo>
                    <a:pt x="23301" y="17522"/>
                  </a:lnTo>
                  <a:lnTo>
                    <a:pt x="23402" y="17359"/>
                  </a:lnTo>
                  <a:lnTo>
                    <a:pt x="23503" y="17217"/>
                  </a:lnTo>
                  <a:lnTo>
                    <a:pt x="23564" y="17055"/>
                  </a:lnTo>
                  <a:lnTo>
                    <a:pt x="23625" y="16873"/>
                  </a:lnTo>
                  <a:lnTo>
                    <a:pt x="23645" y="16710"/>
                  </a:lnTo>
                  <a:lnTo>
                    <a:pt x="23645" y="16548"/>
                  </a:lnTo>
                  <a:lnTo>
                    <a:pt x="23625" y="16386"/>
                  </a:lnTo>
                  <a:lnTo>
                    <a:pt x="23585" y="16244"/>
                  </a:lnTo>
                  <a:lnTo>
                    <a:pt x="23524" y="16102"/>
                  </a:lnTo>
                  <a:lnTo>
                    <a:pt x="23463" y="15980"/>
                  </a:lnTo>
                  <a:lnTo>
                    <a:pt x="23361" y="15859"/>
                  </a:lnTo>
                  <a:lnTo>
                    <a:pt x="23260" y="15737"/>
                  </a:lnTo>
                  <a:lnTo>
                    <a:pt x="23159" y="15615"/>
                  </a:lnTo>
                  <a:lnTo>
                    <a:pt x="22895" y="15413"/>
                  </a:lnTo>
                  <a:lnTo>
                    <a:pt x="22611" y="15250"/>
                  </a:lnTo>
                  <a:lnTo>
                    <a:pt x="22307" y="15088"/>
                  </a:lnTo>
                  <a:lnTo>
                    <a:pt x="21982" y="14966"/>
                  </a:lnTo>
                  <a:lnTo>
                    <a:pt x="21658" y="14865"/>
                  </a:lnTo>
                  <a:lnTo>
                    <a:pt x="21334" y="14764"/>
                  </a:lnTo>
                  <a:lnTo>
                    <a:pt x="20766" y="14642"/>
                  </a:lnTo>
                  <a:lnTo>
                    <a:pt x="20360" y="14581"/>
                  </a:lnTo>
                  <a:lnTo>
                    <a:pt x="20218" y="14561"/>
                  </a:lnTo>
                  <a:lnTo>
                    <a:pt x="19752" y="12452"/>
                  </a:lnTo>
                  <a:lnTo>
                    <a:pt x="27052" y="10667"/>
                  </a:lnTo>
                  <a:lnTo>
                    <a:pt x="27133" y="10282"/>
                  </a:lnTo>
                  <a:lnTo>
                    <a:pt x="27235" y="9856"/>
                  </a:lnTo>
                  <a:lnTo>
                    <a:pt x="27316" y="9288"/>
                  </a:lnTo>
                  <a:lnTo>
                    <a:pt x="27417" y="8619"/>
                  </a:lnTo>
                  <a:lnTo>
                    <a:pt x="27478" y="7869"/>
                  </a:lnTo>
                  <a:lnTo>
                    <a:pt x="27519" y="7037"/>
                  </a:lnTo>
                  <a:lnTo>
                    <a:pt x="27519" y="6591"/>
                  </a:lnTo>
                  <a:lnTo>
                    <a:pt x="27519" y="6165"/>
                  </a:lnTo>
                  <a:lnTo>
                    <a:pt x="27498" y="5719"/>
                  </a:lnTo>
                  <a:lnTo>
                    <a:pt x="27458" y="5273"/>
                  </a:lnTo>
                  <a:lnTo>
                    <a:pt x="27397" y="4827"/>
                  </a:lnTo>
                  <a:lnTo>
                    <a:pt x="27316" y="4381"/>
                  </a:lnTo>
                  <a:lnTo>
                    <a:pt x="27214" y="3955"/>
                  </a:lnTo>
                  <a:lnTo>
                    <a:pt x="27093" y="3509"/>
                  </a:lnTo>
                  <a:lnTo>
                    <a:pt x="26951" y="3103"/>
                  </a:lnTo>
                  <a:lnTo>
                    <a:pt x="26768" y="2698"/>
                  </a:lnTo>
                  <a:lnTo>
                    <a:pt x="26566" y="2312"/>
                  </a:lnTo>
                  <a:lnTo>
                    <a:pt x="26342" y="1947"/>
                  </a:lnTo>
                  <a:lnTo>
                    <a:pt x="26059" y="1623"/>
                  </a:lnTo>
                  <a:lnTo>
                    <a:pt x="25775" y="1298"/>
                  </a:lnTo>
                  <a:lnTo>
                    <a:pt x="25430" y="1015"/>
                  </a:lnTo>
                  <a:lnTo>
                    <a:pt x="25247" y="893"/>
                  </a:lnTo>
                  <a:lnTo>
                    <a:pt x="25065" y="771"/>
                  </a:lnTo>
                  <a:lnTo>
                    <a:pt x="24862" y="649"/>
                  </a:lnTo>
                  <a:lnTo>
                    <a:pt x="24659" y="548"/>
                  </a:lnTo>
                  <a:lnTo>
                    <a:pt x="24436" y="447"/>
                  </a:lnTo>
                  <a:lnTo>
                    <a:pt x="24193" y="366"/>
                  </a:lnTo>
                  <a:lnTo>
                    <a:pt x="23929" y="284"/>
                  </a:lnTo>
                  <a:lnTo>
                    <a:pt x="23645" y="203"/>
                  </a:lnTo>
                  <a:lnTo>
                    <a:pt x="23078" y="102"/>
                  </a:lnTo>
                  <a:lnTo>
                    <a:pt x="22489" y="21"/>
                  </a:lnTo>
                  <a:lnTo>
                    <a:pt x="21881" y="1"/>
                  </a:lnTo>
                  <a:close/>
                </a:path>
              </a:pathLst>
            </a:custGeom>
            <a:solidFill>
              <a:srgbClr val="FCB5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3"/>
            <p:cNvSpPr/>
            <p:nvPr/>
          </p:nvSpPr>
          <p:spPr>
            <a:xfrm>
              <a:off x="7986940" y="2475649"/>
              <a:ext cx="423517" cy="326776"/>
            </a:xfrm>
            <a:custGeom>
              <a:avLst/>
              <a:gdLst/>
              <a:ahLst/>
              <a:cxnLst/>
              <a:rect l="l" t="t" r="r" b="b"/>
              <a:pathLst>
                <a:path w="27519" h="21233" fill="none" extrusionOk="0">
                  <a:moveTo>
                    <a:pt x="0" y="11580"/>
                  </a:moveTo>
                  <a:lnTo>
                    <a:pt x="7361" y="10728"/>
                  </a:lnTo>
                  <a:lnTo>
                    <a:pt x="7361" y="10728"/>
                  </a:lnTo>
                  <a:lnTo>
                    <a:pt x="7382" y="10363"/>
                  </a:lnTo>
                  <a:lnTo>
                    <a:pt x="7463" y="9390"/>
                  </a:lnTo>
                  <a:lnTo>
                    <a:pt x="7605" y="8051"/>
                  </a:lnTo>
                  <a:lnTo>
                    <a:pt x="7686" y="7301"/>
                  </a:lnTo>
                  <a:lnTo>
                    <a:pt x="7808" y="6571"/>
                  </a:lnTo>
                  <a:lnTo>
                    <a:pt x="7808" y="6571"/>
                  </a:lnTo>
                  <a:lnTo>
                    <a:pt x="7828" y="6470"/>
                  </a:lnTo>
                  <a:lnTo>
                    <a:pt x="7868" y="6368"/>
                  </a:lnTo>
                  <a:lnTo>
                    <a:pt x="7970" y="6145"/>
                  </a:lnTo>
                  <a:lnTo>
                    <a:pt x="8152" y="5922"/>
                  </a:lnTo>
                  <a:lnTo>
                    <a:pt x="8375" y="5658"/>
                  </a:lnTo>
                  <a:lnTo>
                    <a:pt x="8639" y="5395"/>
                  </a:lnTo>
                  <a:lnTo>
                    <a:pt x="8943" y="5111"/>
                  </a:lnTo>
                  <a:lnTo>
                    <a:pt x="9308" y="4807"/>
                  </a:lnTo>
                  <a:lnTo>
                    <a:pt x="9693" y="4502"/>
                  </a:lnTo>
                  <a:lnTo>
                    <a:pt x="10140" y="4178"/>
                  </a:lnTo>
                  <a:lnTo>
                    <a:pt x="10606" y="3874"/>
                  </a:lnTo>
                  <a:lnTo>
                    <a:pt x="11093" y="3549"/>
                  </a:lnTo>
                  <a:lnTo>
                    <a:pt x="11640" y="3225"/>
                  </a:lnTo>
                  <a:lnTo>
                    <a:pt x="12188" y="2921"/>
                  </a:lnTo>
                  <a:lnTo>
                    <a:pt x="12776" y="2596"/>
                  </a:lnTo>
                  <a:lnTo>
                    <a:pt x="13364" y="2292"/>
                  </a:lnTo>
                  <a:lnTo>
                    <a:pt x="13993" y="2008"/>
                  </a:lnTo>
                  <a:lnTo>
                    <a:pt x="14621" y="1724"/>
                  </a:lnTo>
                  <a:lnTo>
                    <a:pt x="15270" y="1461"/>
                  </a:lnTo>
                  <a:lnTo>
                    <a:pt x="15919" y="1197"/>
                  </a:lnTo>
                  <a:lnTo>
                    <a:pt x="16588" y="954"/>
                  </a:lnTo>
                  <a:lnTo>
                    <a:pt x="17258" y="751"/>
                  </a:lnTo>
                  <a:lnTo>
                    <a:pt x="17947" y="548"/>
                  </a:lnTo>
                  <a:lnTo>
                    <a:pt x="18616" y="386"/>
                  </a:lnTo>
                  <a:lnTo>
                    <a:pt x="19285" y="244"/>
                  </a:lnTo>
                  <a:lnTo>
                    <a:pt x="19955" y="122"/>
                  </a:lnTo>
                  <a:lnTo>
                    <a:pt x="20604" y="61"/>
                  </a:lnTo>
                  <a:lnTo>
                    <a:pt x="21252" y="1"/>
                  </a:lnTo>
                  <a:lnTo>
                    <a:pt x="21881" y="1"/>
                  </a:lnTo>
                  <a:lnTo>
                    <a:pt x="22489" y="21"/>
                  </a:lnTo>
                  <a:lnTo>
                    <a:pt x="23078" y="102"/>
                  </a:lnTo>
                  <a:lnTo>
                    <a:pt x="23645" y="203"/>
                  </a:lnTo>
                  <a:lnTo>
                    <a:pt x="23929" y="284"/>
                  </a:lnTo>
                  <a:lnTo>
                    <a:pt x="24193" y="366"/>
                  </a:lnTo>
                  <a:lnTo>
                    <a:pt x="24193" y="366"/>
                  </a:lnTo>
                  <a:lnTo>
                    <a:pt x="24436" y="447"/>
                  </a:lnTo>
                  <a:lnTo>
                    <a:pt x="24659" y="548"/>
                  </a:lnTo>
                  <a:lnTo>
                    <a:pt x="24862" y="649"/>
                  </a:lnTo>
                  <a:lnTo>
                    <a:pt x="25065" y="771"/>
                  </a:lnTo>
                  <a:lnTo>
                    <a:pt x="25247" y="893"/>
                  </a:lnTo>
                  <a:lnTo>
                    <a:pt x="25430" y="1015"/>
                  </a:lnTo>
                  <a:lnTo>
                    <a:pt x="25775" y="1298"/>
                  </a:lnTo>
                  <a:lnTo>
                    <a:pt x="26059" y="1623"/>
                  </a:lnTo>
                  <a:lnTo>
                    <a:pt x="26342" y="1947"/>
                  </a:lnTo>
                  <a:lnTo>
                    <a:pt x="26566" y="2312"/>
                  </a:lnTo>
                  <a:lnTo>
                    <a:pt x="26768" y="2698"/>
                  </a:lnTo>
                  <a:lnTo>
                    <a:pt x="26951" y="3103"/>
                  </a:lnTo>
                  <a:lnTo>
                    <a:pt x="27093" y="3509"/>
                  </a:lnTo>
                  <a:lnTo>
                    <a:pt x="27214" y="3955"/>
                  </a:lnTo>
                  <a:lnTo>
                    <a:pt x="27316" y="4381"/>
                  </a:lnTo>
                  <a:lnTo>
                    <a:pt x="27397" y="4827"/>
                  </a:lnTo>
                  <a:lnTo>
                    <a:pt x="27458" y="5273"/>
                  </a:lnTo>
                  <a:lnTo>
                    <a:pt x="27498" y="5719"/>
                  </a:lnTo>
                  <a:lnTo>
                    <a:pt x="27519" y="6165"/>
                  </a:lnTo>
                  <a:lnTo>
                    <a:pt x="27519" y="6591"/>
                  </a:lnTo>
                  <a:lnTo>
                    <a:pt x="27519" y="7037"/>
                  </a:lnTo>
                  <a:lnTo>
                    <a:pt x="27478" y="7869"/>
                  </a:lnTo>
                  <a:lnTo>
                    <a:pt x="27417" y="8619"/>
                  </a:lnTo>
                  <a:lnTo>
                    <a:pt x="27316" y="9288"/>
                  </a:lnTo>
                  <a:lnTo>
                    <a:pt x="27235" y="9856"/>
                  </a:lnTo>
                  <a:lnTo>
                    <a:pt x="27133" y="10282"/>
                  </a:lnTo>
                  <a:lnTo>
                    <a:pt x="27052" y="10667"/>
                  </a:lnTo>
                  <a:lnTo>
                    <a:pt x="19752" y="12452"/>
                  </a:lnTo>
                  <a:lnTo>
                    <a:pt x="20218" y="14561"/>
                  </a:lnTo>
                  <a:lnTo>
                    <a:pt x="20218" y="14561"/>
                  </a:lnTo>
                  <a:lnTo>
                    <a:pt x="20360" y="14581"/>
                  </a:lnTo>
                  <a:lnTo>
                    <a:pt x="20766" y="14642"/>
                  </a:lnTo>
                  <a:lnTo>
                    <a:pt x="21334" y="14764"/>
                  </a:lnTo>
                  <a:lnTo>
                    <a:pt x="21658" y="14865"/>
                  </a:lnTo>
                  <a:lnTo>
                    <a:pt x="21982" y="14966"/>
                  </a:lnTo>
                  <a:lnTo>
                    <a:pt x="22307" y="15088"/>
                  </a:lnTo>
                  <a:lnTo>
                    <a:pt x="22611" y="15250"/>
                  </a:lnTo>
                  <a:lnTo>
                    <a:pt x="22895" y="15413"/>
                  </a:lnTo>
                  <a:lnTo>
                    <a:pt x="23159" y="15615"/>
                  </a:lnTo>
                  <a:lnTo>
                    <a:pt x="23260" y="15737"/>
                  </a:lnTo>
                  <a:lnTo>
                    <a:pt x="23361" y="15859"/>
                  </a:lnTo>
                  <a:lnTo>
                    <a:pt x="23463" y="15980"/>
                  </a:lnTo>
                  <a:lnTo>
                    <a:pt x="23524" y="16102"/>
                  </a:lnTo>
                  <a:lnTo>
                    <a:pt x="23585" y="16244"/>
                  </a:lnTo>
                  <a:lnTo>
                    <a:pt x="23625" y="16386"/>
                  </a:lnTo>
                  <a:lnTo>
                    <a:pt x="23645" y="16548"/>
                  </a:lnTo>
                  <a:lnTo>
                    <a:pt x="23645" y="16710"/>
                  </a:lnTo>
                  <a:lnTo>
                    <a:pt x="23645" y="16710"/>
                  </a:lnTo>
                  <a:lnTo>
                    <a:pt x="23625" y="16873"/>
                  </a:lnTo>
                  <a:lnTo>
                    <a:pt x="23564" y="17055"/>
                  </a:lnTo>
                  <a:lnTo>
                    <a:pt x="23503" y="17217"/>
                  </a:lnTo>
                  <a:lnTo>
                    <a:pt x="23402" y="17359"/>
                  </a:lnTo>
                  <a:lnTo>
                    <a:pt x="23301" y="17522"/>
                  </a:lnTo>
                  <a:lnTo>
                    <a:pt x="23179" y="17663"/>
                  </a:lnTo>
                  <a:lnTo>
                    <a:pt x="23037" y="17805"/>
                  </a:lnTo>
                  <a:lnTo>
                    <a:pt x="22875" y="17947"/>
                  </a:lnTo>
                  <a:lnTo>
                    <a:pt x="22713" y="18069"/>
                  </a:lnTo>
                  <a:lnTo>
                    <a:pt x="22530" y="18191"/>
                  </a:lnTo>
                  <a:lnTo>
                    <a:pt x="22327" y="18292"/>
                  </a:lnTo>
                  <a:lnTo>
                    <a:pt x="22124" y="18393"/>
                  </a:lnTo>
                  <a:lnTo>
                    <a:pt x="21901" y="18475"/>
                  </a:lnTo>
                  <a:lnTo>
                    <a:pt x="21678" y="18556"/>
                  </a:lnTo>
                  <a:lnTo>
                    <a:pt x="21455" y="18596"/>
                  </a:lnTo>
                  <a:lnTo>
                    <a:pt x="21212" y="18637"/>
                  </a:lnTo>
                  <a:lnTo>
                    <a:pt x="20969" y="18677"/>
                  </a:lnTo>
                  <a:lnTo>
                    <a:pt x="20725" y="18677"/>
                  </a:lnTo>
                  <a:lnTo>
                    <a:pt x="20482" y="18677"/>
                  </a:lnTo>
                  <a:lnTo>
                    <a:pt x="20239" y="18657"/>
                  </a:lnTo>
                  <a:lnTo>
                    <a:pt x="19995" y="18617"/>
                  </a:lnTo>
                  <a:lnTo>
                    <a:pt x="19752" y="18535"/>
                  </a:lnTo>
                  <a:lnTo>
                    <a:pt x="19508" y="18454"/>
                  </a:lnTo>
                  <a:lnTo>
                    <a:pt x="19285" y="18353"/>
                  </a:lnTo>
                  <a:lnTo>
                    <a:pt x="19062" y="18231"/>
                  </a:lnTo>
                  <a:lnTo>
                    <a:pt x="18839" y="18069"/>
                  </a:lnTo>
                  <a:lnTo>
                    <a:pt x="18616" y="17887"/>
                  </a:lnTo>
                  <a:lnTo>
                    <a:pt x="18413" y="17684"/>
                  </a:lnTo>
                  <a:lnTo>
                    <a:pt x="18231" y="17461"/>
                  </a:lnTo>
                  <a:lnTo>
                    <a:pt x="18048" y="17197"/>
                  </a:lnTo>
                  <a:lnTo>
                    <a:pt x="17886" y="16913"/>
                  </a:lnTo>
                  <a:lnTo>
                    <a:pt x="17724" y="16609"/>
                  </a:lnTo>
                  <a:lnTo>
                    <a:pt x="10140" y="19245"/>
                  </a:lnTo>
                  <a:lnTo>
                    <a:pt x="4401" y="212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3"/>
            <p:cNvSpPr/>
            <p:nvPr/>
          </p:nvSpPr>
          <p:spPr>
            <a:xfrm>
              <a:off x="6210504" y="2512785"/>
              <a:ext cx="1982740" cy="351123"/>
            </a:xfrm>
            <a:custGeom>
              <a:avLst/>
              <a:gdLst/>
              <a:ahLst/>
              <a:cxnLst/>
              <a:rect l="l" t="t" r="r" b="b"/>
              <a:pathLst>
                <a:path w="128833" h="22815" extrusionOk="0">
                  <a:moveTo>
                    <a:pt x="87017" y="1"/>
                  </a:moveTo>
                  <a:lnTo>
                    <a:pt x="85679" y="21"/>
                  </a:lnTo>
                  <a:lnTo>
                    <a:pt x="84320" y="41"/>
                  </a:lnTo>
                  <a:lnTo>
                    <a:pt x="82962" y="102"/>
                  </a:lnTo>
                  <a:lnTo>
                    <a:pt x="81562" y="163"/>
                  </a:lnTo>
                  <a:lnTo>
                    <a:pt x="80163" y="264"/>
                  </a:lnTo>
                  <a:lnTo>
                    <a:pt x="78764" y="345"/>
                  </a:lnTo>
                  <a:lnTo>
                    <a:pt x="75925" y="589"/>
                  </a:lnTo>
                  <a:lnTo>
                    <a:pt x="73086" y="852"/>
                  </a:lnTo>
                  <a:lnTo>
                    <a:pt x="70247" y="1157"/>
                  </a:lnTo>
                  <a:lnTo>
                    <a:pt x="67428" y="1481"/>
                  </a:lnTo>
                  <a:lnTo>
                    <a:pt x="64670" y="1826"/>
                  </a:lnTo>
                  <a:lnTo>
                    <a:pt x="61973" y="2171"/>
                  </a:lnTo>
                  <a:lnTo>
                    <a:pt x="56822" y="2860"/>
                  </a:lnTo>
                  <a:lnTo>
                    <a:pt x="52178" y="3468"/>
                  </a:lnTo>
                  <a:lnTo>
                    <a:pt x="50090" y="3712"/>
                  </a:lnTo>
                  <a:lnTo>
                    <a:pt x="48163" y="3935"/>
                  </a:lnTo>
                  <a:lnTo>
                    <a:pt x="37294" y="4989"/>
                  </a:lnTo>
                  <a:lnTo>
                    <a:pt x="30115" y="5719"/>
                  </a:lnTo>
                  <a:lnTo>
                    <a:pt x="26363" y="6105"/>
                  </a:lnTo>
                  <a:lnTo>
                    <a:pt x="22591" y="6531"/>
                  </a:lnTo>
                  <a:lnTo>
                    <a:pt x="18921" y="6956"/>
                  </a:lnTo>
                  <a:lnTo>
                    <a:pt x="15392" y="7403"/>
                  </a:lnTo>
                  <a:lnTo>
                    <a:pt x="12087" y="7869"/>
                  </a:lnTo>
                  <a:lnTo>
                    <a:pt x="10566" y="8092"/>
                  </a:lnTo>
                  <a:lnTo>
                    <a:pt x="9106" y="8315"/>
                  </a:lnTo>
                  <a:lnTo>
                    <a:pt x="7767" y="8558"/>
                  </a:lnTo>
                  <a:lnTo>
                    <a:pt x="6530" y="8781"/>
                  </a:lnTo>
                  <a:lnTo>
                    <a:pt x="5395" y="9005"/>
                  </a:lnTo>
                  <a:lnTo>
                    <a:pt x="4401" y="9228"/>
                  </a:lnTo>
                  <a:lnTo>
                    <a:pt x="3529" y="9451"/>
                  </a:lnTo>
                  <a:lnTo>
                    <a:pt x="2819" y="9674"/>
                  </a:lnTo>
                  <a:lnTo>
                    <a:pt x="2536" y="9795"/>
                  </a:lnTo>
                  <a:lnTo>
                    <a:pt x="2272" y="9897"/>
                  </a:lnTo>
                  <a:lnTo>
                    <a:pt x="2049" y="9998"/>
                  </a:lnTo>
                  <a:lnTo>
                    <a:pt x="1887" y="10120"/>
                  </a:lnTo>
                  <a:lnTo>
                    <a:pt x="1724" y="10221"/>
                  </a:lnTo>
                  <a:lnTo>
                    <a:pt x="1582" y="10343"/>
                  </a:lnTo>
                  <a:lnTo>
                    <a:pt x="1461" y="10485"/>
                  </a:lnTo>
                  <a:lnTo>
                    <a:pt x="1339" y="10627"/>
                  </a:lnTo>
                  <a:lnTo>
                    <a:pt x="1096" y="10951"/>
                  </a:lnTo>
                  <a:lnTo>
                    <a:pt x="893" y="11316"/>
                  </a:lnTo>
                  <a:lnTo>
                    <a:pt x="710" y="11702"/>
                  </a:lnTo>
                  <a:lnTo>
                    <a:pt x="548" y="12128"/>
                  </a:lnTo>
                  <a:lnTo>
                    <a:pt x="427" y="12594"/>
                  </a:lnTo>
                  <a:lnTo>
                    <a:pt x="305" y="13060"/>
                  </a:lnTo>
                  <a:lnTo>
                    <a:pt x="224" y="13567"/>
                  </a:lnTo>
                  <a:lnTo>
                    <a:pt x="143" y="14074"/>
                  </a:lnTo>
                  <a:lnTo>
                    <a:pt x="82" y="14602"/>
                  </a:lnTo>
                  <a:lnTo>
                    <a:pt x="41" y="15129"/>
                  </a:lnTo>
                  <a:lnTo>
                    <a:pt x="21" y="15676"/>
                  </a:lnTo>
                  <a:lnTo>
                    <a:pt x="1" y="16224"/>
                  </a:lnTo>
                  <a:lnTo>
                    <a:pt x="21" y="17319"/>
                  </a:lnTo>
                  <a:lnTo>
                    <a:pt x="61" y="18394"/>
                  </a:lnTo>
                  <a:lnTo>
                    <a:pt x="143" y="19408"/>
                  </a:lnTo>
                  <a:lnTo>
                    <a:pt x="224" y="20340"/>
                  </a:lnTo>
                  <a:lnTo>
                    <a:pt x="325" y="21152"/>
                  </a:lnTo>
                  <a:lnTo>
                    <a:pt x="508" y="22368"/>
                  </a:lnTo>
                  <a:lnTo>
                    <a:pt x="589" y="22814"/>
                  </a:lnTo>
                  <a:lnTo>
                    <a:pt x="128833" y="22814"/>
                  </a:lnTo>
                  <a:lnTo>
                    <a:pt x="128407" y="22125"/>
                  </a:lnTo>
                  <a:lnTo>
                    <a:pt x="127271" y="20320"/>
                  </a:lnTo>
                  <a:lnTo>
                    <a:pt x="125608" y="17724"/>
                  </a:lnTo>
                  <a:lnTo>
                    <a:pt x="124635" y="16244"/>
                  </a:lnTo>
                  <a:lnTo>
                    <a:pt x="123621" y="14723"/>
                  </a:lnTo>
                  <a:lnTo>
                    <a:pt x="122587" y="13162"/>
                  </a:lnTo>
                  <a:lnTo>
                    <a:pt x="121532" y="11641"/>
                  </a:lnTo>
                  <a:lnTo>
                    <a:pt x="120498" y="10201"/>
                  </a:lnTo>
                  <a:lnTo>
                    <a:pt x="119504" y="8863"/>
                  </a:lnTo>
                  <a:lnTo>
                    <a:pt x="119038" y="8254"/>
                  </a:lnTo>
                  <a:lnTo>
                    <a:pt x="118571" y="7707"/>
                  </a:lnTo>
                  <a:lnTo>
                    <a:pt x="118146" y="7200"/>
                  </a:lnTo>
                  <a:lnTo>
                    <a:pt x="117760" y="6754"/>
                  </a:lnTo>
                  <a:lnTo>
                    <a:pt x="117375" y="6368"/>
                  </a:lnTo>
                  <a:lnTo>
                    <a:pt x="117050" y="6044"/>
                  </a:lnTo>
                  <a:lnTo>
                    <a:pt x="116746" y="5801"/>
                  </a:lnTo>
                  <a:lnTo>
                    <a:pt x="116604" y="5699"/>
                  </a:lnTo>
                  <a:lnTo>
                    <a:pt x="116483" y="5638"/>
                  </a:lnTo>
                  <a:lnTo>
                    <a:pt x="115895" y="5354"/>
                  </a:lnTo>
                  <a:lnTo>
                    <a:pt x="115144" y="5030"/>
                  </a:lnTo>
                  <a:lnTo>
                    <a:pt x="114211" y="4665"/>
                  </a:lnTo>
                  <a:lnTo>
                    <a:pt x="113096" y="4259"/>
                  </a:lnTo>
                  <a:lnTo>
                    <a:pt x="111839" y="3813"/>
                  </a:lnTo>
                  <a:lnTo>
                    <a:pt x="110419" y="3367"/>
                  </a:lnTo>
                  <a:lnTo>
                    <a:pt x="108858" y="2921"/>
                  </a:lnTo>
                  <a:lnTo>
                    <a:pt x="107175" y="2454"/>
                  </a:lnTo>
                  <a:lnTo>
                    <a:pt x="105350" y="2008"/>
                  </a:lnTo>
                  <a:lnTo>
                    <a:pt x="104396" y="1806"/>
                  </a:lnTo>
                  <a:lnTo>
                    <a:pt x="103403" y="1603"/>
                  </a:lnTo>
                  <a:lnTo>
                    <a:pt x="102389" y="1400"/>
                  </a:lnTo>
                  <a:lnTo>
                    <a:pt x="101334" y="1197"/>
                  </a:lnTo>
                  <a:lnTo>
                    <a:pt x="100280" y="1015"/>
                  </a:lnTo>
                  <a:lnTo>
                    <a:pt x="99185" y="852"/>
                  </a:lnTo>
                  <a:lnTo>
                    <a:pt x="98069" y="690"/>
                  </a:lnTo>
                  <a:lnTo>
                    <a:pt x="96914" y="548"/>
                  </a:lnTo>
                  <a:lnTo>
                    <a:pt x="95758" y="406"/>
                  </a:lnTo>
                  <a:lnTo>
                    <a:pt x="94561" y="305"/>
                  </a:lnTo>
                  <a:lnTo>
                    <a:pt x="93344" y="204"/>
                  </a:lnTo>
                  <a:lnTo>
                    <a:pt x="92128" y="122"/>
                  </a:lnTo>
                  <a:lnTo>
                    <a:pt x="90870" y="62"/>
                  </a:lnTo>
                  <a:lnTo>
                    <a:pt x="89613" y="21"/>
                  </a:lnTo>
                  <a:lnTo>
                    <a:pt x="883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3"/>
            <p:cNvSpPr/>
            <p:nvPr/>
          </p:nvSpPr>
          <p:spPr>
            <a:xfrm>
              <a:off x="6743567" y="2634197"/>
              <a:ext cx="1222166" cy="229711"/>
            </a:xfrm>
            <a:custGeom>
              <a:avLst/>
              <a:gdLst/>
              <a:ahLst/>
              <a:cxnLst/>
              <a:rect l="l" t="t" r="r" b="b"/>
              <a:pathLst>
                <a:path w="79413" h="14926" extrusionOk="0">
                  <a:moveTo>
                    <a:pt x="34778" y="0"/>
                  </a:moveTo>
                  <a:lnTo>
                    <a:pt x="33805" y="21"/>
                  </a:lnTo>
                  <a:lnTo>
                    <a:pt x="32811" y="61"/>
                  </a:lnTo>
                  <a:lnTo>
                    <a:pt x="31838" y="122"/>
                  </a:lnTo>
                  <a:lnTo>
                    <a:pt x="29891" y="244"/>
                  </a:lnTo>
                  <a:lnTo>
                    <a:pt x="27965" y="426"/>
                  </a:lnTo>
                  <a:lnTo>
                    <a:pt x="26058" y="649"/>
                  </a:lnTo>
                  <a:lnTo>
                    <a:pt x="24152" y="892"/>
                  </a:lnTo>
                  <a:lnTo>
                    <a:pt x="22307" y="1176"/>
                  </a:lnTo>
                  <a:lnTo>
                    <a:pt x="20461" y="1501"/>
                  </a:lnTo>
                  <a:lnTo>
                    <a:pt x="18677" y="1825"/>
                  </a:lnTo>
                  <a:lnTo>
                    <a:pt x="16933" y="2190"/>
                  </a:lnTo>
                  <a:lnTo>
                    <a:pt x="15250" y="2555"/>
                  </a:lnTo>
                  <a:lnTo>
                    <a:pt x="13627" y="2941"/>
                  </a:lnTo>
                  <a:lnTo>
                    <a:pt x="12046" y="3326"/>
                  </a:lnTo>
                  <a:lnTo>
                    <a:pt x="10545" y="3711"/>
                  </a:lnTo>
                  <a:lnTo>
                    <a:pt x="9126" y="4097"/>
                  </a:lnTo>
                  <a:lnTo>
                    <a:pt x="7787" y="4462"/>
                  </a:lnTo>
                  <a:lnTo>
                    <a:pt x="6530" y="4847"/>
                  </a:lnTo>
                  <a:lnTo>
                    <a:pt x="4299" y="5516"/>
                  </a:lnTo>
                  <a:lnTo>
                    <a:pt x="2474" y="6124"/>
                  </a:lnTo>
                  <a:lnTo>
                    <a:pt x="1136" y="6571"/>
                  </a:lnTo>
                  <a:lnTo>
                    <a:pt x="0" y="6996"/>
                  </a:lnTo>
                  <a:lnTo>
                    <a:pt x="1196" y="6773"/>
                  </a:lnTo>
                  <a:lnTo>
                    <a:pt x="2636" y="6530"/>
                  </a:lnTo>
                  <a:lnTo>
                    <a:pt x="4502" y="6226"/>
                  </a:lnTo>
                  <a:lnTo>
                    <a:pt x="6753" y="5861"/>
                  </a:lnTo>
                  <a:lnTo>
                    <a:pt x="9349" y="5496"/>
                  </a:lnTo>
                  <a:lnTo>
                    <a:pt x="12188" y="5090"/>
                  </a:lnTo>
                  <a:lnTo>
                    <a:pt x="15209" y="4705"/>
                  </a:lnTo>
                  <a:lnTo>
                    <a:pt x="18352" y="4340"/>
                  </a:lnTo>
                  <a:lnTo>
                    <a:pt x="19954" y="4178"/>
                  </a:lnTo>
                  <a:lnTo>
                    <a:pt x="21556" y="4036"/>
                  </a:lnTo>
                  <a:lnTo>
                    <a:pt x="23159" y="3894"/>
                  </a:lnTo>
                  <a:lnTo>
                    <a:pt x="24761" y="3772"/>
                  </a:lnTo>
                  <a:lnTo>
                    <a:pt x="26322" y="3671"/>
                  </a:lnTo>
                  <a:lnTo>
                    <a:pt x="27883" y="3590"/>
                  </a:lnTo>
                  <a:lnTo>
                    <a:pt x="29384" y="3549"/>
                  </a:lnTo>
                  <a:lnTo>
                    <a:pt x="30864" y="3508"/>
                  </a:lnTo>
                  <a:lnTo>
                    <a:pt x="32264" y="3529"/>
                  </a:lnTo>
                  <a:lnTo>
                    <a:pt x="33622" y="3549"/>
                  </a:lnTo>
                  <a:lnTo>
                    <a:pt x="34920" y="3630"/>
                  </a:lnTo>
                  <a:lnTo>
                    <a:pt x="36117" y="3732"/>
                  </a:lnTo>
                  <a:lnTo>
                    <a:pt x="36705" y="3792"/>
                  </a:lnTo>
                  <a:lnTo>
                    <a:pt x="37252" y="3873"/>
                  </a:lnTo>
                  <a:lnTo>
                    <a:pt x="37780" y="3955"/>
                  </a:lnTo>
                  <a:lnTo>
                    <a:pt x="38287" y="4056"/>
                  </a:lnTo>
                  <a:lnTo>
                    <a:pt x="39584" y="4340"/>
                  </a:lnTo>
                  <a:lnTo>
                    <a:pt x="40821" y="4664"/>
                  </a:lnTo>
                  <a:lnTo>
                    <a:pt x="42018" y="5009"/>
                  </a:lnTo>
                  <a:lnTo>
                    <a:pt x="43174" y="5374"/>
                  </a:lnTo>
                  <a:lnTo>
                    <a:pt x="44289" y="5759"/>
                  </a:lnTo>
                  <a:lnTo>
                    <a:pt x="45364" y="6145"/>
                  </a:lnTo>
                  <a:lnTo>
                    <a:pt x="46398" y="6571"/>
                  </a:lnTo>
                  <a:lnTo>
                    <a:pt x="47372" y="6996"/>
                  </a:lnTo>
                  <a:lnTo>
                    <a:pt x="48304" y="7443"/>
                  </a:lnTo>
                  <a:lnTo>
                    <a:pt x="49197" y="7889"/>
                  </a:lnTo>
                  <a:lnTo>
                    <a:pt x="50048" y="8335"/>
                  </a:lnTo>
                  <a:lnTo>
                    <a:pt x="50859" y="8781"/>
                  </a:lnTo>
                  <a:lnTo>
                    <a:pt x="51630" y="9247"/>
                  </a:lnTo>
                  <a:lnTo>
                    <a:pt x="52360" y="9694"/>
                  </a:lnTo>
                  <a:lnTo>
                    <a:pt x="53050" y="10140"/>
                  </a:lnTo>
                  <a:lnTo>
                    <a:pt x="53678" y="10586"/>
                  </a:lnTo>
                  <a:lnTo>
                    <a:pt x="54287" y="11032"/>
                  </a:lnTo>
                  <a:lnTo>
                    <a:pt x="54854" y="11458"/>
                  </a:lnTo>
                  <a:lnTo>
                    <a:pt x="55361" y="11863"/>
                  </a:lnTo>
                  <a:lnTo>
                    <a:pt x="55848" y="12269"/>
                  </a:lnTo>
                  <a:lnTo>
                    <a:pt x="56680" y="12999"/>
                  </a:lnTo>
                  <a:lnTo>
                    <a:pt x="57369" y="13648"/>
                  </a:lnTo>
                  <a:lnTo>
                    <a:pt x="57896" y="14175"/>
                  </a:lnTo>
                  <a:lnTo>
                    <a:pt x="58261" y="14581"/>
                  </a:lnTo>
                  <a:lnTo>
                    <a:pt x="58565" y="14925"/>
                  </a:lnTo>
                  <a:lnTo>
                    <a:pt x="79412" y="14784"/>
                  </a:lnTo>
                  <a:lnTo>
                    <a:pt x="78601" y="14297"/>
                  </a:lnTo>
                  <a:lnTo>
                    <a:pt x="77628" y="13729"/>
                  </a:lnTo>
                  <a:lnTo>
                    <a:pt x="76310" y="12979"/>
                  </a:lnTo>
                  <a:lnTo>
                    <a:pt x="74687" y="12086"/>
                  </a:lnTo>
                  <a:lnTo>
                    <a:pt x="72801" y="11093"/>
                  </a:lnTo>
                  <a:lnTo>
                    <a:pt x="70652" y="9977"/>
                  </a:lnTo>
                  <a:lnTo>
                    <a:pt x="68299" y="8822"/>
                  </a:lnTo>
                  <a:lnTo>
                    <a:pt x="67042" y="8233"/>
                  </a:lnTo>
                  <a:lnTo>
                    <a:pt x="65744" y="7625"/>
                  </a:lnTo>
                  <a:lnTo>
                    <a:pt x="64426" y="7017"/>
                  </a:lnTo>
                  <a:lnTo>
                    <a:pt x="63047" y="6429"/>
                  </a:lnTo>
                  <a:lnTo>
                    <a:pt x="61648" y="5841"/>
                  </a:lnTo>
                  <a:lnTo>
                    <a:pt x="60228" y="5252"/>
                  </a:lnTo>
                  <a:lnTo>
                    <a:pt x="58789" y="4685"/>
                  </a:lnTo>
                  <a:lnTo>
                    <a:pt x="57308" y="4137"/>
                  </a:lnTo>
                  <a:lnTo>
                    <a:pt x="55828" y="3590"/>
                  </a:lnTo>
                  <a:lnTo>
                    <a:pt x="54327" y="3083"/>
                  </a:lnTo>
                  <a:lnTo>
                    <a:pt x="52827" y="2616"/>
                  </a:lnTo>
                  <a:lnTo>
                    <a:pt x="51306" y="2170"/>
                  </a:lnTo>
                  <a:lnTo>
                    <a:pt x="49805" y="1744"/>
                  </a:lnTo>
                  <a:lnTo>
                    <a:pt x="48284" y="1379"/>
                  </a:lnTo>
                  <a:lnTo>
                    <a:pt x="46783" y="1034"/>
                  </a:lnTo>
                  <a:lnTo>
                    <a:pt x="45303" y="751"/>
                  </a:lnTo>
                  <a:lnTo>
                    <a:pt x="44370" y="588"/>
                  </a:lnTo>
                  <a:lnTo>
                    <a:pt x="43437" y="467"/>
                  </a:lnTo>
                  <a:lnTo>
                    <a:pt x="42484" y="345"/>
                  </a:lnTo>
                  <a:lnTo>
                    <a:pt x="41531" y="244"/>
                  </a:lnTo>
                  <a:lnTo>
                    <a:pt x="40578" y="162"/>
                  </a:lnTo>
                  <a:lnTo>
                    <a:pt x="39625" y="102"/>
                  </a:lnTo>
                  <a:lnTo>
                    <a:pt x="38652" y="41"/>
                  </a:lnTo>
                  <a:lnTo>
                    <a:pt x="37698" y="21"/>
                  </a:lnTo>
                  <a:lnTo>
                    <a:pt x="36725" y="0"/>
                  </a:lnTo>
                  <a:close/>
                </a:path>
              </a:pathLst>
            </a:custGeom>
            <a:solidFill>
              <a:srgbClr val="009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3"/>
            <p:cNvSpPr/>
            <p:nvPr/>
          </p:nvSpPr>
          <p:spPr>
            <a:xfrm>
              <a:off x="5838496" y="2832374"/>
              <a:ext cx="279652" cy="322097"/>
            </a:xfrm>
            <a:custGeom>
              <a:avLst/>
              <a:gdLst/>
              <a:ahLst/>
              <a:cxnLst/>
              <a:rect l="l" t="t" r="r" b="b"/>
              <a:pathLst>
                <a:path w="18171" h="20929" extrusionOk="0">
                  <a:moveTo>
                    <a:pt x="9247" y="0"/>
                  </a:moveTo>
                  <a:lnTo>
                    <a:pt x="9004" y="21"/>
                  </a:lnTo>
                  <a:lnTo>
                    <a:pt x="8781" y="81"/>
                  </a:lnTo>
                  <a:lnTo>
                    <a:pt x="8538" y="183"/>
                  </a:lnTo>
                  <a:lnTo>
                    <a:pt x="771" y="4421"/>
                  </a:lnTo>
                  <a:lnTo>
                    <a:pt x="629" y="4502"/>
                  </a:lnTo>
                  <a:lnTo>
                    <a:pt x="487" y="4604"/>
                  </a:lnTo>
                  <a:lnTo>
                    <a:pt x="365" y="4725"/>
                  </a:lnTo>
                  <a:lnTo>
                    <a:pt x="264" y="4867"/>
                  </a:lnTo>
                  <a:lnTo>
                    <a:pt x="183" y="5009"/>
                  </a:lnTo>
                  <a:lnTo>
                    <a:pt x="102" y="5151"/>
                  </a:lnTo>
                  <a:lnTo>
                    <a:pt x="61" y="5313"/>
                  </a:lnTo>
                  <a:lnTo>
                    <a:pt x="20" y="5476"/>
                  </a:lnTo>
                  <a:lnTo>
                    <a:pt x="0" y="5638"/>
                  </a:lnTo>
                  <a:lnTo>
                    <a:pt x="0" y="5820"/>
                  </a:lnTo>
                  <a:lnTo>
                    <a:pt x="20" y="5983"/>
                  </a:lnTo>
                  <a:lnTo>
                    <a:pt x="61" y="6145"/>
                  </a:lnTo>
                  <a:lnTo>
                    <a:pt x="122" y="6307"/>
                  </a:lnTo>
                  <a:lnTo>
                    <a:pt x="203" y="6449"/>
                  </a:lnTo>
                  <a:lnTo>
                    <a:pt x="284" y="6591"/>
                  </a:lnTo>
                  <a:lnTo>
                    <a:pt x="406" y="6733"/>
                  </a:lnTo>
                  <a:lnTo>
                    <a:pt x="13323" y="20462"/>
                  </a:lnTo>
                  <a:lnTo>
                    <a:pt x="13445" y="20583"/>
                  </a:lnTo>
                  <a:lnTo>
                    <a:pt x="13567" y="20664"/>
                  </a:lnTo>
                  <a:lnTo>
                    <a:pt x="13688" y="20746"/>
                  </a:lnTo>
                  <a:lnTo>
                    <a:pt x="13830" y="20806"/>
                  </a:lnTo>
                  <a:lnTo>
                    <a:pt x="13972" y="20867"/>
                  </a:lnTo>
                  <a:lnTo>
                    <a:pt x="14114" y="20908"/>
                  </a:lnTo>
                  <a:lnTo>
                    <a:pt x="14256" y="20928"/>
                  </a:lnTo>
                  <a:lnTo>
                    <a:pt x="14540" y="20928"/>
                  </a:lnTo>
                  <a:lnTo>
                    <a:pt x="14662" y="20908"/>
                  </a:lnTo>
                  <a:lnTo>
                    <a:pt x="14804" y="20867"/>
                  </a:lnTo>
                  <a:lnTo>
                    <a:pt x="14925" y="20827"/>
                  </a:lnTo>
                  <a:lnTo>
                    <a:pt x="15067" y="20766"/>
                  </a:lnTo>
                  <a:lnTo>
                    <a:pt x="15189" y="20705"/>
                  </a:lnTo>
                  <a:lnTo>
                    <a:pt x="15311" y="20624"/>
                  </a:lnTo>
                  <a:lnTo>
                    <a:pt x="15412" y="20523"/>
                  </a:lnTo>
                  <a:lnTo>
                    <a:pt x="15514" y="20421"/>
                  </a:lnTo>
                  <a:lnTo>
                    <a:pt x="15615" y="20299"/>
                  </a:lnTo>
                  <a:lnTo>
                    <a:pt x="15676" y="20178"/>
                  </a:lnTo>
                  <a:lnTo>
                    <a:pt x="15757" y="20056"/>
                  </a:lnTo>
                  <a:lnTo>
                    <a:pt x="15797" y="19914"/>
                  </a:lnTo>
                  <a:lnTo>
                    <a:pt x="15838" y="19772"/>
                  </a:lnTo>
                  <a:lnTo>
                    <a:pt x="15858" y="19651"/>
                  </a:lnTo>
                  <a:lnTo>
                    <a:pt x="15879" y="19509"/>
                  </a:lnTo>
                  <a:lnTo>
                    <a:pt x="15879" y="19367"/>
                  </a:lnTo>
                  <a:lnTo>
                    <a:pt x="15858" y="19225"/>
                  </a:lnTo>
                  <a:lnTo>
                    <a:pt x="15838" y="19083"/>
                  </a:lnTo>
                  <a:lnTo>
                    <a:pt x="15777" y="18941"/>
                  </a:lnTo>
                  <a:lnTo>
                    <a:pt x="15737" y="18799"/>
                  </a:lnTo>
                  <a:lnTo>
                    <a:pt x="15656" y="18677"/>
                  </a:lnTo>
                  <a:lnTo>
                    <a:pt x="15574" y="18555"/>
                  </a:lnTo>
                  <a:lnTo>
                    <a:pt x="15473" y="18434"/>
                  </a:lnTo>
                  <a:lnTo>
                    <a:pt x="3853" y="6084"/>
                  </a:lnTo>
                  <a:lnTo>
                    <a:pt x="8923" y="3326"/>
                  </a:lnTo>
                  <a:lnTo>
                    <a:pt x="15574" y="10829"/>
                  </a:lnTo>
                  <a:lnTo>
                    <a:pt x="15676" y="10951"/>
                  </a:lnTo>
                  <a:lnTo>
                    <a:pt x="15797" y="11032"/>
                  </a:lnTo>
                  <a:lnTo>
                    <a:pt x="15919" y="11113"/>
                  </a:lnTo>
                  <a:lnTo>
                    <a:pt x="16041" y="11194"/>
                  </a:lnTo>
                  <a:lnTo>
                    <a:pt x="16183" y="11235"/>
                  </a:lnTo>
                  <a:lnTo>
                    <a:pt x="16325" y="11275"/>
                  </a:lnTo>
                  <a:lnTo>
                    <a:pt x="16446" y="11316"/>
                  </a:lnTo>
                  <a:lnTo>
                    <a:pt x="16588" y="11336"/>
                  </a:lnTo>
                  <a:lnTo>
                    <a:pt x="16730" y="11336"/>
                  </a:lnTo>
                  <a:lnTo>
                    <a:pt x="16872" y="11316"/>
                  </a:lnTo>
                  <a:lnTo>
                    <a:pt x="17014" y="11296"/>
                  </a:lnTo>
                  <a:lnTo>
                    <a:pt x="17156" y="11255"/>
                  </a:lnTo>
                  <a:lnTo>
                    <a:pt x="17298" y="11194"/>
                  </a:lnTo>
                  <a:lnTo>
                    <a:pt x="17420" y="11133"/>
                  </a:lnTo>
                  <a:lnTo>
                    <a:pt x="17541" y="11052"/>
                  </a:lnTo>
                  <a:lnTo>
                    <a:pt x="17663" y="10951"/>
                  </a:lnTo>
                  <a:lnTo>
                    <a:pt x="17765" y="10850"/>
                  </a:lnTo>
                  <a:lnTo>
                    <a:pt x="17866" y="10728"/>
                  </a:lnTo>
                  <a:lnTo>
                    <a:pt x="17947" y="10626"/>
                  </a:lnTo>
                  <a:lnTo>
                    <a:pt x="18008" y="10484"/>
                  </a:lnTo>
                  <a:lnTo>
                    <a:pt x="18069" y="10363"/>
                  </a:lnTo>
                  <a:lnTo>
                    <a:pt x="18109" y="10221"/>
                  </a:lnTo>
                  <a:lnTo>
                    <a:pt x="18150" y="10079"/>
                  </a:lnTo>
                  <a:lnTo>
                    <a:pt x="18150" y="9937"/>
                  </a:lnTo>
                  <a:lnTo>
                    <a:pt x="18170" y="9795"/>
                  </a:lnTo>
                  <a:lnTo>
                    <a:pt x="18150" y="9653"/>
                  </a:lnTo>
                  <a:lnTo>
                    <a:pt x="18130" y="9511"/>
                  </a:lnTo>
                  <a:lnTo>
                    <a:pt x="18089" y="9389"/>
                  </a:lnTo>
                  <a:lnTo>
                    <a:pt x="18028" y="9247"/>
                  </a:lnTo>
                  <a:lnTo>
                    <a:pt x="17967" y="9106"/>
                  </a:lnTo>
                  <a:lnTo>
                    <a:pt x="17886" y="8984"/>
                  </a:lnTo>
                  <a:lnTo>
                    <a:pt x="17785" y="8882"/>
                  </a:lnTo>
                  <a:lnTo>
                    <a:pt x="10342" y="487"/>
                  </a:lnTo>
                  <a:lnTo>
                    <a:pt x="10160" y="325"/>
                  </a:lnTo>
                  <a:lnTo>
                    <a:pt x="9957" y="183"/>
                  </a:lnTo>
                  <a:lnTo>
                    <a:pt x="9734" y="81"/>
                  </a:lnTo>
                  <a:lnTo>
                    <a:pt x="9491" y="21"/>
                  </a:lnTo>
                  <a:lnTo>
                    <a:pt x="92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3"/>
            <p:cNvSpPr/>
            <p:nvPr/>
          </p:nvSpPr>
          <p:spPr>
            <a:xfrm>
              <a:off x="6084736" y="2826757"/>
              <a:ext cx="2488317" cy="270910"/>
            </a:xfrm>
            <a:custGeom>
              <a:avLst/>
              <a:gdLst/>
              <a:ahLst/>
              <a:cxnLst/>
              <a:rect l="l" t="t" r="r" b="b"/>
              <a:pathLst>
                <a:path w="161684" h="17603" extrusionOk="0">
                  <a:moveTo>
                    <a:pt x="5374" y="0"/>
                  </a:moveTo>
                  <a:lnTo>
                    <a:pt x="5090" y="21"/>
                  </a:lnTo>
                  <a:lnTo>
                    <a:pt x="4806" y="61"/>
                  </a:lnTo>
                  <a:lnTo>
                    <a:pt x="4522" y="122"/>
                  </a:lnTo>
                  <a:lnTo>
                    <a:pt x="4259" y="183"/>
                  </a:lnTo>
                  <a:lnTo>
                    <a:pt x="3995" y="264"/>
                  </a:lnTo>
                  <a:lnTo>
                    <a:pt x="3732" y="345"/>
                  </a:lnTo>
                  <a:lnTo>
                    <a:pt x="3468" y="446"/>
                  </a:lnTo>
                  <a:lnTo>
                    <a:pt x="3204" y="568"/>
                  </a:lnTo>
                  <a:lnTo>
                    <a:pt x="2961" y="690"/>
                  </a:lnTo>
                  <a:lnTo>
                    <a:pt x="2738" y="811"/>
                  </a:lnTo>
                  <a:lnTo>
                    <a:pt x="2495" y="974"/>
                  </a:lnTo>
                  <a:lnTo>
                    <a:pt x="2271" y="1136"/>
                  </a:lnTo>
                  <a:lnTo>
                    <a:pt x="2069" y="1298"/>
                  </a:lnTo>
                  <a:lnTo>
                    <a:pt x="1866" y="1481"/>
                  </a:lnTo>
                  <a:lnTo>
                    <a:pt x="1663" y="1663"/>
                  </a:lnTo>
                  <a:lnTo>
                    <a:pt x="1481" y="1866"/>
                  </a:lnTo>
                  <a:lnTo>
                    <a:pt x="1298" y="2069"/>
                  </a:lnTo>
                  <a:lnTo>
                    <a:pt x="1136" y="2272"/>
                  </a:lnTo>
                  <a:lnTo>
                    <a:pt x="974" y="2495"/>
                  </a:lnTo>
                  <a:lnTo>
                    <a:pt x="811" y="2738"/>
                  </a:lnTo>
                  <a:lnTo>
                    <a:pt x="690" y="2961"/>
                  </a:lnTo>
                  <a:lnTo>
                    <a:pt x="568" y="3204"/>
                  </a:lnTo>
                  <a:lnTo>
                    <a:pt x="446" y="3468"/>
                  </a:lnTo>
                  <a:lnTo>
                    <a:pt x="345" y="3732"/>
                  </a:lnTo>
                  <a:lnTo>
                    <a:pt x="264" y="3995"/>
                  </a:lnTo>
                  <a:lnTo>
                    <a:pt x="183" y="4259"/>
                  </a:lnTo>
                  <a:lnTo>
                    <a:pt x="122" y="4522"/>
                  </a:lnTo>
                  <a:lnTo>
                    <a:pt x="61" y="4806"/>
                  </a:lnTo>
                  <a:lnTo>
                    <a:pt x="21" y="5090"/>
                  </a:lnTo>
                  <a:lnTo>
                    <a:pt x="0" y="5374"/>
                  </a:lnTo>
                  <a:lnTo>
                    <a:pt x="0" y="5678"/>
                  </a:lnTo>
                  <a:lnTo>
                    <a:pt x="0" y="11924"/>
                  </a:lnTo>
                  <a:lnTo>
                    <a:pt x="0" y="12228"/>
                  </a:lnTo>
                  <a:lnTo>
                    <a:pt x="21" y="12512"/>
                  </a:lnTo>
                  <a:lnTo>
                    <a:pt x="61" y="12796"/>
                  </a:lnTo>
                  <a:lnTo>
                    <a:pt x="122" y="13060"/>
                  </a:lnTo>
                  <a:lnTo>
                    <a:pt x="183" y="13344"/>
                  </a:lnTo>
                  <a:lnTo>
                    <a:pt x="264" y="13607"/>
                  </a:lnTo>
                  <a:lnTo>
                    <a:pt x="345" y="13871"/>
                  </a:lnTo>
                  <a:lnTo>
                    <a:pt x="446" y="14135"/>
                  </a:lnTo>
                  <a:lnTo>
                    <a:pt x="568" y="14378"/>
                  </a:lnTo>
                  <a:lnTo>
                    <a:pt x="690" y="14621"/>
                  </a:lnTo>
                  <a:lnTo>
                    <a:pt x="811" y="14865"/>
                  </a:lnTo>
                  <a:lnTo>
                    <a:pt x="974" y="15108"/>
                  </a:lnTo>
                  <a:lnTo>
                    <a:pt x="1136" y="15331"/>
                  </a:lnTo>
                  <a:lnTo>
                    <a:pt x="1298" y="15534"/>
                  </a:lnTo>
                  <a:lnTo>
                    <a:pt x="1481" y="15737"/>
                  </a:lnTo>
                  <a:lnTo>
                    <a:pt x="1663" y="15939"/>
                  </a:lnTo>
                  <a:lnTo>
                    <a:pt x="1866" y="16122"/>
                  </a:lnTo>
                  <a:lnTo>
                    <a:pt x="2069" y="16305"/>
                  </a:lnTo>
                  <a:lnTo>
                    <a:pt x="2271" y="16467"/>
                  </a:lnTo>
                  <a:lnTo>
                    <a:pt x="2495" y="16629"/>
                  </a:lnTo>
                  <a:lnTo>
                    <a:pt x="2738" y="16771"/>
                  </a:lnTo>
                  <a:lnTo>
                    <a:pt x="2961" y="16913"/>
                  </a:lnTo>
                  <a:lnTo>
                    <a:pt x="3204" y="17035"/>
                  </a:lnTo>
                  <a:lnTo>
                    <a:pt x="3468" y="17156"/>
                  </a:lnTo>
                  <a:lnTo>
                    <a:pt x="3732" y="17258"/>
                  </a:lnTo>
                  <a:lnTo>
                    <a:pt x="3995" y="17339"/>
                  </a:lnTo>
                  <a:lnTo>
                    <a:pt x="4259" y="17420"/>
                  </a:lnTo>
                  <a:lnTo>
                    <a:pt x="4522" y="17481"/>
                  </a:lnTo>
                  <a:lnTo>
                    <a:pt x="4806" y="17542"/>
                  </a:lnTo>
                  <a:lnTo>
                    <a:pt x="5090" y="17562"/>
                  </a:lnTo>
                  <a:lnTo>
                    <a:pt x="5374" y="17602"/>
                  </a:lnTo>
                  <a:lnTo>
                    <a:pt x="156310" y="17602"/>
                  </a:lnTo>
                  <a:lnTo>
                    <a:pt x="156594" y="17562"/>
                  </a:lnTo>
                  <a:lnTo>
                    <a:pt x="156878" y="17542"/>
                  </a:lnTo>
                  <a:lnTo>
                    <a:pt x="157162" y="17481"/>
                  </a:lnTo>
                  <a:lnTo>
                    <a:pt x="157446" y="17420"/>
                  </a:lnTo>
                  <a:lnTo>
                    <a:pt x="157709" y="17339"/>
                  </a:lnTo>
                  <a:lnTo>
                    <a:pt x="157973" y="17258"/>
                  </a:lnTo>
                  <a:lnTo>
                    <a:pt x="158237" y="17156"/>
                  </a:lnTo>
                  <a:lnTo>
                    <a:pt x="158480" y="17035"/>
                  </a:lnTo>
                  <a:lnTo>
                    <a:pt x="158723" y="16913"/>
                  </a:lnTo>
                  <a:lnTo>
                    <a:pt x="158967" y="16771"/>
                  </a:lnTo>
                  <a:lnTo>
                    <a:pt x="159190" y="16629"/>
                  </a:lnTo>
                  <a:lnTo>
                    <a:pt x="159413" y="16467"/>
                  </a:lnTo>
                  <a:lnTo>
                    <a:pt x="159636" y="16305"/>
                  </a:lnTo>
                  <a:lnTo>
                    <a:pt x="159839" y="16122"/>
                  </a:lnTo>
                  <a:lnTo>
                    <a:pt x="160021" y="15939"/>
                  </a:lnTo>
                  <a:lnTo>
                    <a:pt x="160224" y="15737"/>
                  </a:lnTo>
                  <a:lnTo>
                    <a:pt x="160406" y="15534"/>
                  </a:lnTo>
                  <a:lnTo>
                    <a:pt x="160569" y="15331"/>
                  </a:lnTo>
                  <a:lnTo>
                    <a:pt x="160731" y="15108"/>
                  </a:lnTo>
                  <a:lnTo>
                    <a:pt x="160873" y="14865"/>
                  </a:lnTo>
                  <a:lnTo>
                    <a:pt x="161015" y="14621"/>
                  </a:lnTo>
                  <a:lnTo>
                    <a:pt x="161136" y="14378"/>
                  </a:lnTo>
                  <a:lnTo>
                    <a:pt x="161238" y="14135"/>
                  </a:lnTo>
                  <a:lnTo>
                    <a:pt x="161339" y="13871"/>
                  </a:lnTo>
                  <a:lnTo>
                    <a:pt x="161441" y="13607"/>
                  </a:lnTo>
                  <a:lnTo>
                    <a:pt x="161522" y="13344"/>
                  </a:lnTo>
                  <a:lnTo>
                    <a:pt x="161583" y="13060"/>
                  </a:lnTo>
                  <a:lnTo>
                    <a:pt x="161623" y="12796"/>
                  </a:lnTo>
                  <a:lnTo>
                    <a:pt x="161664" y="12512"/>
                  </a:lnTo>
                  <a:lnTo>
                    <a:pt x="161684" y="12228"/>
                  </a:lnTo>
                  <a:lnTo>
                    <a:pt x="161684" y="11924"/>
                  </a:lnTo>
                  <a:lnTo>
                    <a:pt x="161684" y="5678"/>
                  </a:lnTo>
                  <a:lnTo>
                    <a:pt x="161684" y="5374"/>
                  </a:lnTo>
                  <a:lnTo>
                    <a:pt x="161664" y="5090"/>
                  </a:lnTo>
                  <a:lnTo>
                    <a:pt x="161623" y="4806"/>
                  </a:lnTo>
                  <a:lnTo>
                    <a:pt x="161583" y="4522"/>
                  </a:lnTo>
                  <a:lnTo>
                    <a:pt x="161522" y="4259"/>
                  </a:lnTo>
                  <a:lnTo>
                    <a:pt x="161441" y="3995"/>
                  </a:lnTo>
                  <a:lnTo>
                    <a:pt x="161339" y="3732"/>
                  </a:lnTo>
                  <a:lnTo>
                    <a:pt x="161238" y="3468"/>
                  </a:lnTo>
                  <a:lnTo>
                    <a:pt x="161136" y="3204"/>
                  </a:lnTo>
                  <a:lnTo>
                    <a:pt x="161015" y="2961"/>
                  </a:lnTo>
                  <a:lnTo>
                    <a:pt x="160873" y="2738"/>
                  </a:lnTo>
                  <a:lnTo>
                    <a:pt x="160731" y="2495"/>
                  </a:lnTo>
                  <a:lnTo>
                    <a:pt x="160569" y="2272"/>
                  </a:lnTo>
                  <a:lnTo>
                    <a:pt x="160406" y="2069"/>
                  </a:lnTo>
                  <a:lnTo>
                    <a:pt x="160224" y="1866"/>
                  </a:lnTo>
                  <a:lnTo>
                    <a:pt x="160021" y="1663"/>
                  </a:lnTo>
                  <a:lnTo>
                    <a:pt x="159839" y="1481"/>
                  </a:lnTo>
                  <a:lnTo>
                    <a:pt x="159636" y="1298"/>
                  </a:lnTo>
                  <a:lnTo>
                    <a:pt x="159413" y="1136"/>
                  </a:lnTo>
                  <a:lnTo>
                    <a:pt x="159190" y="974"/>
                  </a:lnTo>
                  <a:lnTo>
                    <a:pt x="158967" y="811"/>
                  </a:lnTo>
                  <a:lnTo>
                    <a:pt x="158723" y="690"/>
                  </a:lnTo>
                  <a:lnTo>
                    <a:pt x="158480" y="568"/>
                  </a:lnTo>
                  <a:lnTo>
                    <a:pt x="158237" y="446"/>
                  </a:lnTo>
                  <a:lnTo>
                    <a:pt x="157973" y="345"/>
                  </a:lnTo>
                  <a:lnTo>
                    <a:pt x="157709" y="264"/>
                  </a:lnTo>
                  <a:lnTo>
                    <a:pt x="157446" y="183"/>
                  </a:lnTo>
                  <a:lnTo>
                    <a:pt x="157162" y="122"/>
                  </a:lnTo>
                  <a:lnTo>
                    <a:pt x="156878" y="61"/>
                  </a:lnTo>
                  <a:lnTo>
                    <a:pt x="156594" y="21"/>
                  </a:lnTo>
                  <a:lnTo>
                    <a:pt x="156310" y="0"/>
                  </a:lnTo>
                  <a:close/>
                </a:path>
              </a:pathLst>
            </a:custGeom>
            <a:solidFill>
              <a:srgbClr val="009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3"/>
            <p:cNvSpPr/>
            <p:nvPr/>
          </p:nvSpPr>
          <p:spPr>
            <a:xfrm>
              <a:off x="5992350" y="2962204"/>
              <a:ext cx="2673397" cy="235959"/>
            </a:xfrm>
            <a:custGeom>
              <a:avLst/>
              <a:gdLst/>
              <a:ahLst/>
              <a:cxnLst/>
              <a:rect l="l" t="t" r="r" b="b"/>
              <a:pathLst>
                <a:path w="173710" h="15332" extrusionOk="0">
                  <a:moveTo>
                    <a:pt x="5375" y="0"/>
                  </a:moveTo>
                  <a:lnTo>
                    <a:pt x="5091" y="21"/>
                  </a:lnTo>
                  <a:lnTo>
                    <a:pt x="4807" y="61"/>
                  </a:lnTo>
                  <a:lnTo>
                    <a:pt x="4523" y="122"/>
                  </a:lnTo>
                  <a:lnTo>
                    <a:pt x="4239" y="183"/>
                  </a:lnTo>
                  <a:lnTo>
                    <a:pt x="3975" y="264"/>
                  </a:lnTo>
                  <a:lnTo>
                    <a:pt x="3712" y="345"/>
                  </a:lnTo>
                  <a:lnTo>
                    <a:pt x="3448" y="446"/>
                  </a:lnTo>
                  <a:lnTo>
                    <a:pt x="3205" y="568"/>
                  </a:lnTo>
                  <a:lnTo>
                    <a:pt x="2961" y="690"/>
                  </a:lnTo>
                  <a:lnTo>
                    <a:pt x="2718" y="811"/>
                  </a:lnTo>
                  <a:lnTo>
                    <a:pt x="2495" y="974"/>
                  </a:lnTo>
                  <a:lnTo>
                    <a:pt x="2272" y="1136"/>
                  </a:lnTo>
                  <a:lnTo>
                    <a:pt x="2049" y="1298"/>
                  </a:lnTo>
                  <a:lnTo>
                    <a:pt x="1846" y="1481"/>
                  </a:lnTo>
                  <a:lnTo>
                    <a:pt x="1664" y="1663"/>
                  </a:lnTo>
                  <a:lnTo>
                    <a:pt x="1461" y="1866"/>
                  </a:lnTo>
                  <a:lnTo>
                    <a:pt x="1278" y="2069"/>
                  </a:lnTo>
                  <a:lnTo>
                    <a:pt x="1116" y="2272"/>
                  </a:lnTo>
                  <a:lnTo>
                    <a:pt x="954" y="2495"/>
                  </a:lnTo>
                  <a:lnTo>
                    <a:pt x="812" y="2738"/>
                  </a:lnTo>
                  <a:lnTo>
                    <a:pt x="670" y="2961"/>
                  </a:lnTo>
                  <a:lnTo>
                    <a:pt x="548" y="3204"/>
                  </a:lnTo>
                  <a:lnTo>
                    <a:pt x="447" y="3468"/>
                  </a:lnTo>
                  <a:lnTo>
                    <a:pt x="345" y="3732"/>
                  </a:lnTo>
                  <a:lnTo>
                    <a:pt x="244" y="3995"/>
                  </a:lnTo>
                  <a:lnTo>
                    <a:pt x="163" y="4259"/>
                  </a:lnTo>
                  <a:lnTo>
                    <a:pt x="102" y="4523"/>
                  </a:lnTo>
                  <a:lnTo>
                    <a:pt x="62" y="4806"/>
                  </a:lnTo>
                  <a:lnTo>
                    <a:pt x="21" y="5090"/>
                  </a:lnTo>
                  <a:lnTo>
                    <a:pt x="1" y="5374"/>
                  </a:lnTo>
                  <a:lnTo>
                    <a:pt x="1" y="5678"/>
                  </a:lnTo>
                  <a:lnTo>
                    <a:pt x="1" y="9653"/>
                  </a:lnTo>
                  <a:lnTo>
                    <a:pt x="1" y="9937"/>
                  </a:lnTo>
                  <a:lnTo>
                    <a:pt x="21" y="10241"/>
                  </a:lnTo>
                  <a:lnTo>
                    <a:pt x="62" y="10525"/>
                  </a:lnTo>
                  <a:lnTo>
                    <a:pt x="102" y="10789"/>
                  </a:lnTo>
                  <a:lnTo>
                    <a:pt x="163" y="11073"/>
                  </a:lnTo>
                  <a:lnTo>
                    <a:pt x="244" y="11336"/>
                  </a:lnTo>
                  <a:lnTo>
                    <a:pt x="345" y="11600"/>
                  </a:lnTo>
                  <a:lnTo>
                    <a:pt x="447" y="11863"/>
                  </a:lnTo>
                  <a:lnTo>
                    <a:pt x="548" y="12107"/>
                  </a:lnTo>
                  <a:lnTo>
                    <a:pt x="670" y="12350"/>
                  </a:lnTo>
                  <a:lnTo>
                    <a:pt x="812" y="12594"/>
                  </a:lnTo>
                  <a:lnTo>
                    <a:pt x="954" y="12817"/>
                  </a:lnTo>
                  <a:lnTo>
                    <a:pt x="1116" y="13040"/>
                  </a:lnTo>
                  <a:lnTo>
                    <a:pt x="1278" y="13263"/>
                  </a:lnTo>
                  <a:lnTo>
                    <a:pt x="1461" y="13465"/>
                  </a:lnTo>
                  <a:lnTo>
                    <a:pt x="1664" y="13668"/>
                  </a:lnTo>
                  <a:lnTo>
                    <a:pt x="1846" y="13851"/>
                  </a:lnTo>
                  <a:lnTo>
                    <a:pt x="2049" y="14033"/>
                  </a:lnTo>
                  <a:lnTo>
                    <a:pt x="2272" y="14196"/>
                  </a:lnTo>
                  <a:lnTo>
                    <a:pt x="2495" y="14358"/>
                  </a:lnTo>
                  <a:lnTo>
                    <a:pt x="2718" y="14500"/>
                  </a:lnTo>
                  <a:lnTo>
                    <a:pt x="2961" y="14642"/>
                  </a:lnTo>
                  <a:lnTo>
                    <a:pt x="3205" y="14763"/>
                  </a:lnTo>
                  <a:lnTo>
                    <a:pt x="3448" y="14885"/>
                  </a:lnTo>
                  <a:lnTo>
                    <a:pt x="3712" y="14986"/>
                  </a:lnTo>
                  <a:lnTo>
                    <a:pt x="3975" y="15068"/>
                  </a:lnTo>
                  <a:lnTo>
                    <a:pt x="4239" y="15149"/>
                  </a:lnTo>
                  <a:lnTo>
                    <a:pt x="4523" y="15209"/>
                  </a:lnTo>
                  <a:lnTo>
                    <a:pt x="4807" y="15270"/>
                  </a:lnTo>
                  <a:lnTo>
                    <a:pt x="5091" y="15291"/>
                  </a:lnTo>
                  <a:lnTo>
                    <a:pt x="5375" y="15311"/>
                  </a:lnTo>
                  <a:lnTo>
                    <a:pt x="5659" y="15331"/>
                  </a:lnTo>
                  <a:lnTo>
                    <a:pt x="168032" y="15331"/>
                  </a:lnTo>
                  <a:lnTo>
                    <a:pt x="168316" y="15311"/>
                  </a:lnTo>
                  <a:lnTo>
                    <a:pt x="168620" y="15291"/>
                  </a:lnTo>
                  <a:lnTo>
                    <a:pt x="168904" y="15270"/>
                  </a:lnTo>
                  <a:lnTo>
                    <a:pt x="169167" y="15209"/>
                  </a:lnTo>
                  <a:lnTo>
                    <a:pt x="169451" y="15149"/>
                  </a:lnTo>
                  <a:lnTo>
                    <a:pt x="169715" y="15068"/>
                  </a:lnTo>
                  <a:lnTo>
                    <a:pt x="169978" y="14986"/>
                  </a:lnTo>
                  <a:lnTo>
                    <a:pt x="170242" y="14885"/>
                  </a:lnTo>
                  <a:lnTo>
                    <a:pt x="170485" y="14763"/>
                  </a:lnTo>
                  <a:lnTo>
                    <a:pt x="170729" y="14642"/>
                  </a:lnTo>
                  <a:lnTo>
                    <a:pt x="170972" y="14500"/>
                  </a:lnTo>
                  <a:lnTo>
                    <a:pt x="171195" y="14358"/>
                  </a:lnTo>
                  <a:lnTo>
                    <a:pt x="171418" y="14196"/>
                  </a:lnTo>
                  <a:lnTo>
                    <a:pt x="171641" y="14033"/>
                  </a:lnTo>
                  <a:lnTo>
                    <a:pt x="171844" y="13851"/>
                  </a:lnTo>
                  <a:lnTo>
                    <a:pt x="172047" y="13668"/>
                  </a:lnTo>
                  <a:lnTo>
                    <a:pt x="172229" y="13465"/>
                  </a:lnTo>
                  <a:lnTo>
                    <a:pt x="172412" y="13263"/>
                  </a:lnTo>
                  <a:lnTo>
                    <a:pt x="172574" y="13040"/>
                  </a:lnTo>
                  <a:lnTo>
                    <a:pt x="172736" y="12817"/>
                  </a:lnTo>
                  <a:lnTo>
                    <a:pt x="172878" y="12594"/>
                  </a:lnTo>
                  <a:lnTo>
                    <a:pt x="173020" y="12350"/>
                  </a:lnTo>
                  <a:lnTo>
                    <a:pt x="173142" y="12107"/>
                  </a:lnTo>
                  <a:lnTo>
                    <a:pt x="173264" y="11863"/>
                  </a:lnTo>
                  <a:lnTo>
                    <a:pt x="173365" y="11600"/>
                  </a:lnTo>
                  <a:lnTo>
                    <a:pt x="173446" y="11336"/>
                  </a:lnTo>
                  <a:lnTo>
                    <a:pt x="173527" y="11073"/>
                  </a:lnTo>
                  <a:lnTo>
                    <a:pt x="173588" y="10789"/>
                  </a:lnTo>
                  <a:lnTo>
                    <a:pt x="173649" y="10525"/>
                  </a:lnTo>
                  <a:lnTo>
                    <a:pt x="173669" y="10241"/>
                  </a:lnTo>
                  <a:lnTo>
                    <a:pt x="173689" y="9937"/>
                  </a:lnTo>
                  <a:lnTo>
                    <a:pt x="173710" y="9653"/>
                  </a:lnTo>
                  <a:lnTo>
                    <a:pt x="173710" y="5678"/>
                  </a:lnTo>
                  <a:lnTo>
                    <a:pt x="173689" y="5374"/>
                  </a:lnTo>
                  <a:lnTo>
                    <a:pt x="173669" y="5090"/>
                  </a:lnTo>
                  <a:lnTo>
                    <a:pt x="173649" y="4806"/>
                  </a:lnTo>
                  <a:lnTo>
                    <a:pt x="173588" y="4523"/>
                  </a:lnTo>
                  <a:lnTo>
                    <a:pt x="173527" y="4259"/>
                  </a:lnTo>
                  <a:lnTo>
                    <a:pt x="173446" y="3995"/>
                  </a:lnTo>
                  <a:lnTo>
                    <a:pt x="173365" y="3732"/>
                  </a:lnTo>
                  <a:lnTo>
                    <a:pt x="173264" y="3468"/>
                  </a:lnTo>
                  <a:lnTo>
                    <a:pt x="173142" y="3204"/>
                  </a:lnTo>
                  <a:lnTo>
                    <a:pt x="173020" y="2961"/>
                  </a:lnTo>
                  <a:lnTo>
                    <a:pt x="172878" y="2738"/>
                  </a:lnTo>
                  <a:lnTo>
                    <a:pt x="172736" y="2495"/>
                  </a:lnTo>
                  <a:lnTo>
                    <a:pt x="172574" y="2272"/>
                  </a:lnTo>
                  <a:lnTo>
                    <a:pt x="172412" y="2069"/>
                  </a:lnTo>
                  <a:lnTo>
                    <a:pt x="172229" y="1866"/>
                  </a:lnTo>
                  <a:lnTo>
                    <a:pt x="172047" y="1663"/>
                  </a:lnTo>
                  <a:lnTo>
                    <a:pt x="171844" y="1481"/>
                  </a:lnTo>
                  <a:lnTo>
                    <a:pt x="171641" y="1298"/>
                  </a:lnTo>
                  <a:lnTo>
                    <a:pt x="171418" y="1136"/>
                  </a:lnTo>
                  <a:lnTo>
                    <a:pt x="171195" y="974"/>
                  </a:lnTo>
                  <a:lnTo>
                    <a:pt x="170972" y="811"/>
                  </a:lnTo>
                  <a:lnTo>
                    <a:pt x="170729" y="690"/>
                  </a:lnTo>
                  <a:lnTo>
                    <a:pt x="170485" y="568"/>
                  </a:lnTo>
                  <a:lnTo>
                    <a:pt x="170242" y="446"/>
                  </a:lnTo>
                  <a:lnTo>
                    <a:pt x="169978" y="345"/>
                  </a:lnTo>
                  <a:lnTo>
                    <a:pt x="169715" y="264"/>
                  </a:lnTo>
                  <a:lnTo>
                    <a:pt x="169451" y="183"/>
                  </a:lnTo>
                  <a:lnTo>
                    <a:pt x="169167" y="122"/>
                  </a:lnTo>
                  <a:lnTo>
                    <a:pt x="168904" y="61"/>
                  </a:lnTo>
                  <a:lnTo>
                    <a:pt x="168620" y="21"/>
                  </a:lnTo>
                  <a:lnTo>
                    <a:pt x="1683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3"/>
            <p:cNvSpPr/>
            <p:nvPr/>
          </p:nvSpPr>
          <p:spPr>
            <a:xfrm>
              <a:off x="7798121" y="2989660"/>
              <a:ext cx="181033" cy="180725"/>
            </a:xfrm>
            <a:custGeom>
              <a:avLst/>
              <a:gdLst/>
              <a:ahLst/>
              <a:cxnLst/>
              <a:rect l="l" t="t" r="r" b="b"/>
              <a:pathLst>
                <a:path w="11763" h="11743" extrusionOk="0">
                  <a:moveTo>
                    <a:pt x="5881" y="1"/>
                  </a:moveTo>
                  <a:lnTo>
                    <a:pt x="5577" y="21"/>
                  </a:lnTo>
                  <a:lnTo>
                    <a:pt x="5273" y="41"/>
                  </a:lnTo>
                  <a:lnTo>
                    <a:pt x="4989" y="62"/>
                  </a:lnTo>
                  <a:lnTo>
                    <a:pt x="4705" y="123"/>
                  </a:lnTo>
                  <a:lnTo>
                    <a:pt x="4421" y="183"/>
                  </a:lnTo>
                  <a:lnTo>
                    <a:pt x="4137" y="264"/>
                  </a:lnTo>
                  <a:lnTo>
                    <a:pt x="3853" y="366"/>
                  </a:lnTo>
                  <a:lnTo>
                    <a:pt x="3590" y="467"/>
                  </a:lnTo>
                  <a:lnTo>
                    <a:pt x="3326" y="589"/>
                  </a:lnTo>
                  <a:lnTo>
                    <a:pt x="3083" y="711"/>
                  </a:lnTo>
                  <a:lnTo>
                    <a:pt x="2839" y="853"/>
                  </a:lnTo>
                  <a:lnTo>
                    <a:pt x="2596" y="1015"/>
                  </a:lnTo>
                  <a:lnTo>
                    <a:pt x="2373" y="1177"/>
                  </a:lnTo>
                  <a:lnTo>
                    <a:pt x="2150" y="1339"/>
                  </a:lnTo>
                  <a:lnTo>
                    <a:pt x="1927" y="1522"/>
                  </a:lnTo>
                  <a:lnTo>
                    <a:pt x="1724" y="1725"/>
                  </a:lnTo>
                  <a:lnTo>
                    <a:pt x="1542" y="1927"/>
                  </a:lnTo>
                  <a:lnTo>
                    <a:pt x="1359" y="2150"/>
                  </a:lnTo>
                  <a:lnTo>
                    <a:pt x="1177" y="2353"/>
                  </a:lnTo>
                  <a:lnTo>
                    <a:pt x="1014" y="2597"/>
                  </a:lnTo>
                  <a:lnTo>
                    <a:pt x="852" y="2840"/>
                  </a:lnTo>
                  <a:lnTo>
                    <a:pt x="710" y="3083"/>
                  </a:lnTo>
                  <a:lnTo>
                    <a:pt x="589" y="3327"/>
                  </a:lnTo>
                  <a:lnTo>
                    <a:pt x="467" y="3590"/>
                  </a:lnTo>
                  <a:lnTo>
                    <a:pt x="365" y="3854"/>
                  </a:lnTo>
                  <a:lnTo>
                    <a:pt x="264" y="4138"/>
                  </a:lnTo>
                  <a:lnTo>
                    <a:pt x="203" y="4401"/>
                  </a:lnTo>
                  <a:lnTo>
                    <a:pt x="122" y="4685"/>
                  </a:lnTo>
                  <a:lnTo>
                    <a:pt x="82" y="4989"/>
                  </a:lnTo>
                  <a:lnTo>
                    <a:pt x="41" y="5273"/>
                  </a:lnTo>
                  <a:lnTo>
                    <a:pt x="21" y="5578"/>
                  </a:lnTo>
                  <a:lnTo>
                    <a:pt x="0" y="5882"/>
                  </a:lnTo>
                  <a:lnTo>
                    <a:pt x="21" y="6186"/>
                  </a:lnTo>
                  <a:lnTo>
                    <a:pt x="41" y="6470"/>
                  </a:lnTo>
                  <a:lnTo>
                    <a:pt x="82" y="6774"/>
                  </a:lnTo>
                  <a:lnTo>
                    <a:pt x="122" y="7058"/>
                  </a:lnTo>
                  <a:lnTo>
                    <a:pt x="203" y="7342"/>
                  </a:lnTo>
                  <a:lnTo>
                    <a:pt x="264" y="7626"/>
                  </a:lnTo>
                  <a:lnTo>
                    <a:pt x="365" y="7889"/>
                  </a:lnTo>
                  <a:lnTo>
                    <a:pt x="467" y="8153"/>
                  </a:lnTo>
                  <a:lnTo>
                    <a:pt x="589" y="8417"/>
                  </a:lnTo>
                  <a:lnTo>
                    <a:pt x="710" y="8680"/>
                  </a:lnTo>
                  <a:lnTo>
                    <a:pt x="852" y="8924"/>
                  </a:lnTo>
                  <a:lnTo>
                    <a:pt x="1014" y="9167"/>
                  </a:lnTo>
                  <a:lnTo>
                    <a:pt x="1177" y="9390"/>
                  </a:lnTo>
                  <a:lnTo>
                    <a:pt x="1359" y="9613"/>
                  </a:lnTo>
                  <a:lnTo>
                    <a:pt x="1542" y="9816"/>
                  </a:lnTo>
                  <a:lnTo>
                    <a:pt x="1724" y="10019"/>
                  </a:lnTo>
                  <a:lnTo>
                    <a:pt x="1927" y="10221"/>
                  </a:lnTo>
                  <a:lnTo>
                    <a:pt x="2150" y="10404"/>
                  </a:lnTo>
                  <a:lnTo>
                    <a:pt x="2373" y="10586"/>
                  </a:lnTo>
                  <a:lnTo>
                    <a:pt x="2596" y="10749"/>
                  </a:lnTo>
                  <a:lnTo>
                    <a:pt x="2839" y="10891"/>
                  </a:lnTo>
                  <a:lnTo>
                    <a:pt x="3083" y="11033"/>
                  </a:lnTo>
                  <a:lnTo>
                    <a:pt x="3326" y="11175"/>
                  </a:lnTo>
                  <a:lnTo>
                    <a:pt x="3590" y="11276"/>
                  </a:lnTo>
                  <a:lnTo>
                    <a:pt x="3853" y="11398"/>
                  </a:lnTo>
                  <a:lnTo>
                    <a:pt x="4137" y="11479"/>
                  </a:lnTo>
                  <a:lnTo>
                    <a:pt x="4421" y="11560"/>
                  </a:lnTo>
                  <a:lnTo>
                    <a:pt x="4705" y="11621"/>
                  </a:lnTo>
                  <a:lnTo>
                    <a:pt x="4989" y="11681"/>
                  </a:lnTo>
                  <a:lnTo>
                    <a:pt x="5273" y="11722"/>
                  </a:lnTo>
                  <a:lnTo>
                    <a:pt x="5577" y="11742"/>
                  </a:lnTo>
                  <a:lnTo>
                    <a:pt x="6185" y="11742"/>
                  </a:lnTo>
                  <a:lnTo>
                    <a:pt x="6490" y="11722"/>
                  </a:lnTo>
                  <a:lnTo>
                    <a:pt x="6774" y="11681"/>
                  </a:lnTo>
                  <a:lnTo>
                    <a:pt x="7057" y="11621"/>
                  </a:lnTo>
                  <a:lnTo>
                    <a:pt x="7341" y="11560"/>
                  </a:lnTo>
                  <a:lnTo>
                    <a:pt x="7625" y="11479"/>
                  </a:lnTo>
                  <a:lnTo>
                    <a:pt x="7909" y="11398"/>
                  </a:lnTo>
                  <a:lnTo>
                    <a:pt x="8173" y="11276"/>
                  </a:lnTo>
                  <a:lnTo>
                    <a:pt x="8436" y="11175"/>
                  </a:lnTo>
                  <a:lnTo>
                    <a:pt x="8680" y="11033"/>
                  </a:lnTo>
                  <a:lnTo>
                    <a:pt x="8923" y="10891"/>
                  </a:lnTo>
                  <a:lnTo>
                    <a:pt x="9166" y="10749"/>
                  </a:lnTo>
                  <a:lnTo>
                    <a:pt x="9390" y="10586"/>
                  </a:lnTo>
                  <a:lnTo>
                    <a:pt x="9613" y="10404"/>
                  </a:lnTo>
                  <a:lnTo>
                    <a:pt x="9836" y="10221"/>
                  </a:lnTo>
                  <a:lnTo>
                    <a:pt x="10038" y="10019"/>
                  </a:lnTo>
                  <a:lnTo>
                    <a:pt x="10221" y="9816"/>
                  </a:lnTo>
                  <a:lnTo>
                    <a:pt x="10403" y="9613"/>
                  </a:lnTo>
                  <a:lnTo>
                    <a:pt x="10586" y="9390"/>
                  </a:lnTo>
                  <a:lnTo>
                    <a:pt x="10748" y="9167"/>
                  </a:lnTo>
                  <a:lnTo>
                    <a:pt x="10910" y="8924"/>
                  </a:lnTo>
                  <a:lnTo>
                    <a:pt x="11052" y="8680"/>
                  </a:lnTo>
                  <a:lnTo>
                    <a:pt x="11174" y="8417"/>
                  </a:lnTo>
                  <a:lnTo>
                    <a:pt x="11296" y="8153"/>
                  </a:lnTo>
                  <a:lnTo>
                    <a:pt x="11397" y="7889"/>
                  </a:lnTo>
                  <a:lnTo>
                    <a:pt x="11499" y="7626"/>
                  </a:lnTo>
                  <a:lnTo>
                    <a:pt x="11559" y="7342"/>
                  </a:lnTo>
                  <a:lnTo>
                    <a:pt x="11641" y="7058"/>
                  </a:lnTo>
                  <a:lnTo>
                    <a:pt x="11681" y="6774"/>
                  </a:lnTo>
                  <a:lnTo>
                    <a:pt x="11722" y="6470"/>
                  </a:lnTo>
                  <a:lnTo>
                    <a:pt x="11742" y="6186"/>
                  </a:lnTo>
                  <a:lnTo>
                    <a:pt x="11762" y="5882"/>
                  </a:lnTo>
                  <a:lnTo>
                    <a:pt x="11742" y="5578"/>
                  </a:lnTo>
                  <a:lnTo>
                    <a:pt x="11722" y="5273"/>
                  </a:lnTo>
                  <a:lnTo>
                    <a:pt x="11681" y="4989"/>
                  </a:lnTo>
                  <a:lnTo>
                    <a:pt x="11641" y="4685"/>
                  </a:lnTo>
                  <a:lnTo>
                    <a:pt x="11559" y="4401"/>
                  </a:lnTo>
                  <a:lnTo>
                    <a:pt x="11499" y="4138"/>
                  </a:lnTo>
                  <a:lnTo>
                    <a:pt x="11397" y="3854"/>
                  </a:lnTo>
                  <a:lnTo>
                    <a:pt x="11296" y="3590"/>
                  </a:lnTo>
                  <a:lnTo>
                    <a:pt x="11174" y="3327"/>
                  </a:lnTo>
                  <a:lnTo>
                    <a:pt x="11052" y="3083"/>
                  </a:lnTo>
                  <a:lnTo>
                    <a:pt x="10910" y="2840"/>
                  </a:lnTo>
                  <a:lnTo>
                    <a:pt x="10748" y="2597"/>
                  </a:lnTo>
                  <a:lnTo>
                    <a:pt x="10586" y="2353"/>
                  </a:lnTo>
                  <a:lnTo>
                    <a:pt x="10403" y="2150"/>
                  </a:lnTo>
                  <a:lnTo>
                    <a:pt x="10221" y="1927"/>
                  </a:lnTo>
                  <a:lnTo>
                    <a:pt x="10038" y="1725"/>
                  </a:lnTo>
                  <a:lnTo>
                    <a:pt x="9836" y="1522"/>
                  </a:lnTo>
                  <a:lnTo>
                    <a:pt x="9613" y="1339"/>
                  </a:lnTo>
                  <a:lnTo>
                    <a:pt x="9390" y="1177"/>
                  </a:lnTo>
                  <a:lnTo>
                    <a:pt x="9166" y="1015"/>
                  </a:lnTo>
                  <a:lnTo>
                    <a:pt x="8923" y="853"/>
                  </a:lnTo>
                  <a:lnTo>
                    <a:pt x="8680" y="711"/>
                  </a:lnTo>
                  <a:lnTo>
                    <a:pt x="8436" y="589"/>
                  </a:lnTo>
                  <a:lnTo>
                    <a:pt x="8173" y="467"/>
                  </a:lnTo>
                  <a:lnTo>
                    <a:pt x="7909" y="366"/>
                  </a:lnTo>
                  <a:lnTo>
                    <a:pt x="7625" y="264"/>
                  </a:lnTo>
                  <a:lnTo>
                    <a:pt x="7341" y="183"/>
                  </a:lnTo>
                  <a:lnTo>
                    <a:pt x="7057" y="123"/>
                  </a:lnTo>
                  <a:lnTo>
                    <a:pt x="6774" y="62"/>
                  </a:lnTo>
                  <a:lnTo>
                    <a:pt x="6490" y="41"/>
                  </a:lnTo>
                  <a:lnTo>
                    <a:pt x="6185" y="21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3"/>
            <p:cNvSpPr/>
            <p:nvPr/>
          </p:nvSpPr>
          <p:spPr>
            <a:xfrm>
              <a:off x="6681145" y="2993723"/>
              <a:ext cx="180709" cy="180709"/>
            </a:xfrm>
            <a:custGeom>
              <a:avLst/>
              <a:gdLst/>
              <a:ahLst/>
              <a:cxnLst/>
              <a:rect l="l" t="t" r="r" b="b"/>
              <a:pathLst>
                <a:path w="11742" h="11742" extrusionOk="0">
                  <a:moveTo>
                    <a:pt x="5557" y="0"/>
                  </a:moveTo>
                  <a:lnTo>
                    <a:pt x="5273" y="21"/>
                  </a:lnTo>
                  <a:lnTo>
                    <a:pt x="4969" y="61"/>
                  </a:lnTo>
                  <a:lnTo>
                    <a:pt x="4685" y="122"/>
                  </a:lnTo>
                  <a:lnTo>
                    <a:pt x="4401" y="183"/>
                  </a:lnTo>
                  <a:lnTo>
                    <a:pt x="4117" y="264"/>
                  </a:lnTo>
                  <a:lnTo>
                    <a:pt x="3853" y="345"/>
                  </a:lnTo>
                  <a:lnTo>
                    <a:pt x="3590" y="447"/>
                  </a:lnTo>
                  <a:lnTo>
                    <a:pt x="3326" y="568"/>
                  </a:lnTo>
                  <a:lnTo>
                    <a:pt x="3062" y="710"/>
                  </a:lnTo>
                  <a:lnTo>
                    <a:pt x="2819" y="852"/>
                  </a:lnTo>
                  <a:lnTo>
                    <a:pt x="2576" y="994"/>
                  </a:lnTo>
                  <a:lnTo>
                    <a:pt x="2353" y="1156"/>
                  </a:lnTo>
                  <a:lnTo>
                    <a:pt x="2130" y="1339"/>
                  </a:lnTo>
                  <a:lnTo>
                    <a:pt x="1927" y="1521"/>
                  </a:lnTo>
                  <a:lnTo>
                    <a:pt x="1724" y="1724"/>
                  </a:lnTo>
                  <a:lnTo>
                    <a:pt x="1521" y="1927"/>
                  </a:lnTo>
                  <a:lnTo>
                    <a:pt x="1339" y="2130"/>
                  </a:lnTo>
                  <a:lnTo>
                    <a:pt x="1156" y="2353"/>
                  </a:lnTo>
                  <a:lnTo>
                    <a:pt x="994" y="2576"/>
                  </a:lnTo>
                  <a:lnTo>
                    <a:pt x="852" y="2819"/>
                  </a:lnTo>
                  <a:lnTo>
                    <a:pt x="710" y="3063"/>
                  </a:lnTo>
                  <a:lnTo>
                    <a:pt x="568" y="3326"/>
                  </a:lnTo>
                  <a:lnTo>
                    <a:pt x="467" y="3590"/>
                  </a:lnTo>
                  <a:lnTo>
                    <a:pt x="345" y="3853"/>
                  </a:lnTo>
                  <a:lnTo>
                    <a:pt x="264" y="4117"/>
                  </a:lnTo>
                  <a:lnTo>
                    <a:pt x="183" y="4401"/>
                  </a:lnTo>
                  <a:lnTo>
                    <a:pt x="122" y="4685"/>
                  </a:lnTo>
                  <a:lnTo>
                    <a:pt x="61" y="4969"/>
                  </a:lnTo>
                  <a:lnTo>
                    <a:pt x="21" y="5273"/>
                  </a:lnTo>
                  <a:lnTo>
                    <a:pt x="0" y="5557"/>
                  </a:lnTo>
                  <a:lnTo>
                    <a:pt x="0" y="5861"/>
                  </a:lnTo>
                  <a:lnTo>
                    <a:pt x="0" y="6165"/>
                  </a:lnTo>
                  <a:lnTo>
                    <a:pt x="21" y="6469"/>
                  </a:lnTo>
                  <a:lnTo>
                    <a:pt x="61" y="6753"/>
                  </a:lnTo>
                  <a:lnTo>
                    <a:pt x="122" y="7058"/>
                  </a:lnTo>
                  <a:lnTo>
                    <a:pt x="183" y="7341"/>
                  </a:lnTo>
                  <a:lnTo>
                    <a:pt x="264" y="7605"/>
                  </a:lnTo>
                  <a:lnTo>
                    <a:pt x="345" y="7889"/>
                  </a:lnTo>
                  <a:lnTo>
                    <a:pt x="467" y="8153"/>
                  </a:lnTo>
                  <a:lnTo>
                    <a:pt x="568" y="8416"/>
                  </a:lnTo>
                  <a:lnTo>
                    <a:pt x="710" y="8660"/>
                  </a:lnTo>
                  <a:lnTo>
                    <a:pt x="852" y="8903"/>
                  </a:lnTo>
                  <a:lnTo>
                    <a:pt x="994" y="9146"/>
                  </a:lnTo>
                  <a:lnTo>
                    <a:pt x="1156" y="9369"/>
                  </a:lnTo>
                  <a:lnTo>
                    <a:pt x="1339" y="9592"/>
                  </a:lnTo>
                  <a:lnTo>
                    <a:pt x="1521" y="9815"/>
                  </a:lnTo>
                  <a:lnTo>
                    <a:pt x="1724" y="10018"/>
                  </a:lnTo>
                  <a:lnTo>
                    <a:pt x="1927" y="10221"/>
                  </a:lnTo>
                  <a:lnTo>
                    <a:pt x="2130" y="10404"/>
                  </a:lnTo>
                  <a:lnTo>
                    <a:pt x="2353" y="10566"/>
                  </a:lnTo>
                  <a:lnTo>
                    <a:pt x="2576" y="10728"/>
                  </a:lnTo>
                  <a:lnTo>
                    <a:pt x="2819" y="10890"/>
                  </a:lnTo>
                  <a:lnTo>
                    <a:pt x="3062" y="11032"/>
                  </a:lnTo>
                  <a:lnTo>
                    <a:pt x="3326" y="11154"/>
                  </a:lnTo>
                  <a:lnTo>
                    <a:pt x="3590" y="11276"/>
                  </a:lnTo>
                  <a:lnTo>
                    <a:pt x="3853" y="11377"/>
                  </a:lnTo>
                  <a:lnTo>
                    <a:pt x="4117" y="11478"/>
                  </a:lnTo>
                  <a:lnTo>
                    <a:pt x="4401" y="11559"/>
                  </a:lnTo>
                  <a:lnTo>
                    <a:pt x="4685" y="11620"/>
                  </a:lnTo>
                  <a:lnTo>
                    <a:pt x="4969" y="11661"/>
                  </a:lnTo>
                  <a:lnTo>
                    <a:pt x="5273" y="11701"/>
                  </a:lnTo>
                  <a:lnTo>
                    <a:pt x="5557" y="11722"/>
                  </a:lnTo>
                  <a:lnTo>
                    <a:pt x="5861" y="11742"/>
                  </a:lnTo>
                  <a:lnTo>
                    <a:pt x="6165" y="11722"/>
                  </a:lnTo>
                  <a:lnTo>
                    <a:pt x="6469" y="11701"/>
                  </a:lnTo>
                  <a:lnTo>
                    <a:pt x="6753" y="11661"/>
                  </a:lnTo>
                  <a:lnTo>
                    <a:pt x="7057" y="11620"/>
                  </a:lnTo>
                  <a:lnTo>
                    <a:pt x="7341" y="11559"/>
                  </a:lnTo>
                  <a:lnTo>
                    <a:pt x="7605" y="11478"/>
                  </a:lnTo>
                  <a:lnTo>
                    <a:pt x="7889" y="11377"/>
                  </a:lnTo>
                  <a:lnTo>
                    <a:pt x="8152" y="11276"/>
                  </a:lnTo>
                  <a:lnTo>
                    <a:pt x="8416" y="11154"/>
                  </a:lnTo>
                  <a:lnTo>
                    <a:pt x="8659" y="11032"/>
                  </a:lnTo>
                  <a:lnTo>
                    <a:pt x="8923" y="10890"/>
                  </a:lnTo>
                  <a:lnTo>
                    <a:pt x="9146" y="10728"/>
                  </a:lnTo>
                  <a:lnTo>
                    <a:pt x="9389" y="10566"/>
                  </a:lnTo>
                  <a:lnTo>
                    <a:pt x="9612" y="10404"/>
                  </a:lnTo>
                  <a:lnTo>
                    <a:pt x="9815" y="10221"/>
                  </a:lnTo>
                  <a:lnTo>
                    <a:pt x="10018" y="10018"/>
                  </a:lnTo>
                  <a:lnTo>
                    <a:pt x="10221" y="9815"/>
                  </a:lnTo>
                  <a:lnTo>
                    <a:pt x="10403" y="9592"/>
                  </a:lnTo>
                  <a:lnTo>
                    <a:pt x="10566" y="9369"/>
                  </a:lnTo>
                  <a:lnTo>
                    <a:pt x="10728" y="9146"/>
                  </a:lnTo>
                  <a:lnTo>
                    <a:pt x="10890" y="8903"/>
                  </a:lnTo>
                  <a:lnTo>
                    <a:pt x="11032" y="8660"/>
                  </a:lnTo>
                  <a:lnTo>
                    <a:pt x="11154" y="8416"/>
                  </a:lnTo>
                  <a:lnTo>
                    <a:pt x="11275" y="8153"/>
                  </a:lnTo>
                  <a:lnTo>
                    <a:pt x="11377" y="7889"/>
                  </a:lnTo>
                  <a:lnTo>
                    <a:pt x="11478" y="7605"/>
                  </a:lnTo>
                  <a:lnTo>
                    <a:pt x="11559" y="7341"/>
                  </a:lnTo>
                  <a:lnTo>
                    <a:pt x="11620" y="7058"/>
                  </a:lnTo>
                  <a:lnTo>
                    <a:pt x="11681" y="6753"/>
                  </a:lnTo>
                  <a:lnTo>
                    <a:pt x="11701" y="6469"/>
                  </a:lnTo>
                  <a:lnTo>
                    <a:pt x="11742" y="6165"/>
                  </a:lnTo>
                  <a:lnTo>
                    <a:pt x="11742" y="5861"/>
                  </a:lnTo>
                  <a:lnTo>
                    <a:pt x="11742" y="5557"/>
                  </a:lnTo>
                  <a:lnTo>
                    <a:pt x="11701" y="5273"/>
                  </a:lnTo>
                  <a:lnTo>
                    <a:pt x="11681" y="4969"/>
                  </a:lnTo>
                  <a:lnTo>
                    <a:pt x="11620" y="4685"/>
                  </a:lnTo>
                  <a:lnTo>
                    <a:pt x="11559" y="4401"/>
                  </a:lnTo>
                  <a:lnTo>
                    <a:pt x="11478" y="4117"/>
                  </a:lnTo>
                  <a:lnTo>
                    <a:pt x="11377" y="3853"/>
                  </a:lnTo>
                  <a:lnTo>
                    <a:pt x="11275" y="3590"/>
                  </a:lnTo>
                  <a:lnTo>
                    <a:pt x="11154" y="3326"/>
                  </a:lnTo>
                  <a:lnTo>
                    <a:pt x="11032" y="3063"/>
                  </a:lnTo>
                  <a:lnTo>
                    <a:pt x="10890" y="2819"/>
                  </a:lnTo>
                  <a:lnTo>
                    <a:pt x="10728" y="2576"/>
                  </a:lnTo>
                  <a:lnTo>
                    <a:pt x="10566" y="2353"/>
                  </a:lnTo>
                  <a:lnTo>
                    <a:pt x="10403" y="2130"/>
                  </a:lnTo>
                  <a:lnTo>
                    <a:pt x="10221" y="1927"/>
                  </a:lnTo>
                  <a:lnTo>
                    <a:pt x="10018" y="1724"/>
                  </a:lnTo>
                  <a:lnTo>
                    <a:pt x="9815" y="1521"/>
                  </a:lnTo>
                  <a:lnTo>
                    <a:pt x="9612" y="1339"/>
                  </a:lnTo>
                  <a:lnTo>
                    <a:pt x="9389" y="1156"/>
                  </a:lnTo>
                  <a:lnTo>
                    <a:pt x="9146" y="994"/>
                  </a:lnTo>
                  <a:lnTo>
                    <a:pt x="8923" y="852"/>
                  </a:lnTo>
                  <a:lnTo>
                    <a:pt x="8659" y="710"/>
                  </a:lnTo>
                  <a:lnTo>
                    <a:pt x="8416" y="568"/>
                  </a:lnTo>
                  <a:lnTo>
                    <a:pt x="8152" y="447"/>
                  </a:lnTo>
                  <a:lnTo>
                    <a:pt x="7889" y="345"/>
                  </a:lnTo>
                  <a:lnTo>
                    <a:pt x="7605" y="264"/>
                  </a:lnTo>
                  <a:lnTo>
                    <a:pt x="7341" y="183"/>
                  </a:lnTo>
                  <a:lnTo>
                    <a:pt x="7057" y="122"/>
                  </a:lnTo>
                  <a:lnTo>
                    <a:pt x="6753" y="61"/>
                  </a:lnTo>
                  <a:lnTo>
                    <a:pt x="6469" y="21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3"/>
            <p:cNvSpPr/>
            <p:nvPr/>
          </p:nvSpPr>
          <p:spPr>
            <a:xfrm>
              <a:off x="6724206" y="3044910"/>
              <a:ext cx="1209377" cy="804897"/>
            </a:xfrm>
            <a:custGeom>
              <a:avLst/>
              <a:gdLst/>
              <a:ahLst/>
              <a:cxnLst/>
              <a:rect l="l" t="t" r="r" b="b"/>
              <a:pathLst>
                <a:path w="78582" h="52300" extrusionOk="0">
                  <a:moveTo>
                    <a:pt x="76189" y="0"/>
                  </a:moveTo>
                  <a:lnTo>
                    <a:pt x="75945" y="21"/>
                  </a:lnTo>
                  <a:lnTo>
                    <a:pt x="75702" y="41"/>
                  </a:lnTo>
                  <a:lnTo>
                    <a:pt x="75459" y="81"/>
                  </a:lnTo>
                  <a:lnTo>
                    <a:pt x="75215" y="162"/>
                  </a:lnTo>
                  <a:lnTo>
                    <a:pt x="74992" y="264"/>
                  </a:lnTo>
                  <a:lnTo>
                    <a:pt x="74749" y="406"/>
                  </a:lnTo>
                  <a:lnTo>
                    <a:pt x="1157" y="47737"/>
                  </a:lnTo>
                  <a:lnTo>
                    <a:pt x="954" y="47879"/>
                  </a:lnTo>
                  <a:lnTo>
                    <a:pt x="771" y="48041"/>
                  </a:lnTo>
                  <a:lnTo>
                    <a:pt x="589" y="48223"/>
                  </a:lnTo>
                  <a:lnTo>
                    <a:pt x="447" y="48406"/>
                  </a:lnTo>
                  <a:lnTo>
                    <a:pt x="325" y="48609"/>
                  </a:lnTo>
                  <a:lnTo>
                    <a:pt x="224" y="48832"/>
                  </a:lnTo>
                  <a:lnTo>
                    <a:pt x="143" y="49035"/>
                  </a:lnTo>
                  <a:lnTo>
                    <a:pt x="82" y="49258"/>
                  </a:lnTo>
                  <a:lnTo>
                    <a:pt x="41" y="49501"/>
                  </a:lnTo>
                  <a:lnTo>
                    <a:pt x="1" y="49724"/>
                  </a:lnTo>
                  <a:lnTo>
                    <a:pt x="21" y="49967"/>
                  </a:lnTo>
                  <a:lnTo>
                    <a:pt x="41" y="50190"/>
                  </a:lnTo>
                  <a:lnTo>
                    <a:pt x="82" y="50434"/>
                  </a:lnTo>
                  <a:lnTo>
                    <a:pt x="143" y="50657"/>
                  </a:lnTo>
                  <a:lnTo>
                    <a:pt x="244" y="50880"/>
                  </a:lnTo>
                  <a:lnTo>
                    <a:pt x="366" y="51103"/>
                  </a:lnTo>
                  <a:lnTo>
                    <a:pt x="508" y="51326"/>
                  </a:lnTo>
                  <a:lnTo>
                    <a:pt x="670" y="51509"/>
                  </a:lnTo>
                  <a:lnTo>
                    <a:pt x="852" y="51691"/>
                  </a:lnTo>
                  <a:lnTo>
                    <a:pt x="1035" y="51853"/>
                  </a:lnTo>
                  <a:lnTo>
                    <a:pt x="1258" y="51975"/>
                  </a:lnTo>
                  <a:lnTo>
                    <a:pt x="1461" y="52097"/>
                  </a:lnTo>
                  <a:lnTo>
                    <a:pt x="1684" y="52178"/>
                  </a:lnTo>
                  <a:lnTo>
                    <a:pt x="1927" y="52239"/>
                  </a:lnTo>
                  <a:lnTo>
                    <a:pt x="2171" y="52279"/>
                  </a:lnTo>
                  <a:lnTo>
                    <a:pt x="2414" y="52299"/>
                  </a:lnTo>
                  <a:lnTo>
                    <a:pt x="2657" y="52299"/>
                  </a:lnTo>
                  <a:lnTo>
                    <a:pt x="2901" y="52279"/>
                  </a:lnTo>
                  <a:lnTo>
                    <a:pt x="3144" y="52218"/>
                  </a:lnTo>
                  <a:lnTo>
                    <a:pt x="3367" y="52137"/>
                  </a:lnTo>
                  <a:lnTo>
                    <a:pt x="3610" y="52036"/>
                  </a:lnTo>
                  <a:lnTo>
                    <a:pt x="3833" y="51914"/>
                  </a:lnTo>
                  <a:lnTo>
                    <a:pt x="77446" y="4563"/>
                  </a:lnTo>
                  <a:lnTo>
                    <a:pt x="77649" y="4421"/>
                  </a:lnTo>
                  <a:lnTo>
                    <a:pt x="77831" y="4259"/>
                  </a:lnTo>
                  <a:lnTo>
                    <a:pt x="77993" y="4097"/>
                  </a:lnTo>
                  <a:lnTo>
                    <a:pt x="78135" y="3894"/>
                  </a:lnTo>
                  <a:lnTo>
                    <a:pt x="78257" y="3711"/>
                  </a:lnTo>
                  <a:lnTo>
                    <a:pt x="78358" y="3488"/>
                  </a:lnTo>
                  <a:lnTo>
                    <a:pt x="78460" y="3265"/>
                  </a:lnTo>
                  <a:lnTo>
                    <a:pt x="78521" y="3042"/>
                  </a:lnTo>
                  <a:lnTo>
                    <a:pt x="78561" y="2819"/>
                  </a:lnTo>
                  <a:lnTo>
                    <a:pt x="78581" y="2596"/>
                  </a:lnTo>
                  <a:lnTo>
                    <a:pt x="78581" y="2353"/>
                  </a:lnTo>
                  <a:lnTo>
                    <a:pt x="78561" y="2109"/>
                  </a:lnTo>
                  <a:lnTo>
                    <a:pt x="78500" y="1886"/>
                  </a:lnTo>
                  <a:lnTo>
                    <a:pt x="78440" y="1663"/>
                  </a:lnTo>
                  <a:lnTo>
                    <a:pt x="78338" y="1420"/>
                  </a:lnTo>
                  <a:lnTo>
                    <a:pt x="78216" y="1217"/>
                  </a:lnTo>
                  <a:lnTo>
                    <a:pt x="78074" y="994"/>
                  </a:lnTo>
                  <a:lnTo>
                    <a:pt x="77912" y="791"/>
                  </a:lnTo>
                  <a:lnTo>
                    <a:pt x="77730" y="629"/>
                  </a:lnTo>
                  <a:lnTo>
                    <a:pt x="77547" y="467"/>
                  </a:lnTo>
                  <a:lnTo>
                    <a:pt x="77344" y="345"/>
                  </a:lnTo>
                  <a:lnTo>
                    <a:pt x="77121" y="223"/>
                  </a:lnTo>
                  <a:lnTo>
                    <a:pt x="76898" y="142"/>
                  </a:lnTo>
                  <a:lnTo>
                    <a:pt x="76655" y="61"/>
                  </a:lnTo>
                  <a:lnTo>
                    <a:pt x="76432" y="21"/>
                  </a:lnTo>
                  <a:lnTo>
                    <a:pt x="76189" y="0"/>
                  </a:lnTo>
                  <a:close/>
                </a:path>
              </a:pathLst>
            </a:custGeom>
            <a:solidFill>
              <a:srgbClr val="BBB3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3"/>
            <p:cNvSpPr/>
            <p:nvPr/>
          </p:nvSpPr>
          <p:spPr>
            <a:xfrm>
              <a:off x="6724206" y="3044910"/>
              <a:ext cx="1209377" cy="804897"/>
            </a:xfrm>
            <a:custGeom>
              <a:avLst/>
              <a:gdLst/>
              <a:ahLst/>
              <a:cxnLst/>
              <a:rect l="l" t="t" r="r" b="b"/>
              <a:pathLst>
                <a:path w="78582" h="52300" extrusionOk="0">
                  <a:moveTo>
                    <a:pt x="2414" y="0"/>
                  </a:moveTo>
                  <a:lnTo>
                    <a:pt x="2171" y="21"/>
                  </a:lnTo>
                  <a:lnTo>
                    <a:pt x="1927" y="61"/>
                  </a:lnTo>
                  <a:lnTo>
                    <a:pt x="1684" y="142"/>
                  </a:lnTo>
                  <a:lnTo>
                    <a:pt x="1461" y="223"/>
                  </a:lnTo>
                  <a:lnTo>
                    <a:pt x="1258" y="345"/>
                  </a:lnTo>
                  <a:lnTo>
                    <a:pt x="1035" y="467"/>
                  </a:lnTo>
                  <a:lnTo>
                    <a:pt x="852" y="629"/>
                  </a:lnTo>
                  <a:lnTo>
                    <a:pt x="670" y="791"/>
                  </a:lnTo>
                  <a:lnTo>
                    <a:pt x="508" y="994"/>
                  </a:lnTo>
                  <a:lnTo>
                    <a:pt x="366" y="1217"/>
                  </a:lnTo>
                  <a:lnTo>
                    <a:pt x="244" y="1420"/>
                  </a:lnTo>
                  <a:lnTo>
                    <a:pt x="143" y="1663"/>
                  </a:lnTo>
                  <a:lnTo>
                    <a:pt x="82" y="1886"/>
                  </a:lnTo>
                  <a:lnTo>
                    <a:pt x="41" y="2109"/>
                  </a:lnTo>
                  <a:lnTo>
                    <a:pt x="21" y="2353"/>
                  </a:lnTo>
                  <a:lnTo>
                    <a:pt x="1" y="2596"/>
                  </a:lnTo>
                  <a:lnTo>
                    <a:pt x="41" y="2819"/>
                  </a:lnTo>
                  <a:lnTo>
                    <a:pt x="82" y="3042"/>
                  </a:lnTo>
                  <a:lnTo>
                    <a:pt x="143" y="3265"/>
                  </a:lnTo>
                  <a:lnTo>
                    <a:pt x="224" y="3488"/>
                  </a:lnTo>
                  <a:lnTo>
                    <a:pt x="325" y="3711"/>
                  </a:lnTo>
                  <a:lnTo>
                    <a:pt x="447" y="3894"/>
                  </a:lnTo>
                  <a:lnTo>
                    <a:pt x="589" y="4097"/>
                  </a:lnTo>
                  <a:lnTo>
                    <a:pt x="771" y="4259"/>
                  </a:lnTo>
                  <a:lnTo>
                    <a:pt x="954" y="4421"/>
                  </a:lnTo>
                  <a:lnTo>
                    <a:pt x="1157" y="4563"/>
                  </a:lnTo>
                  <a:lnTo>
                    <a:pt x="74749" y="51914"/>
                  </a:lnTo>
                  <a:lnTo>
                    <a:pt x="74992" y="52036"/>
                  </a:lnTo>
                  <a:lnTo>
                    <a:pt x="75215" y="52137"/>
                  </a:lnTo>
                  <a:lnTo>
                    <a:pt x="75459" y="52218"/>
                  </a:lnTo>
                  <a:lnTo>
                    <a:pt x="75702" y="52279"/>
                  </a:lnTo>
                  <a:lnTo>
                    <a:pt x="75945" y="52299"/>
                  </a:lnTo>
                  <a:lnTo>
                    <a:pt x="76189" y="52299"/>
                  </a:lnTo>
                  <a:lnTo>
                    <a:pt x="76432" y="52279"/>
                  </a:lnTo>
                  <a:lnTo>
                    <a:pt x="76655" y="52239"/>
                  </a:lnTo>
                  <a:lnTo>
                    <a:pt x="76898" y="52178"/>
                  </a:lnTo>
                  <a:lnTo>
                    <a:pt x="77121" y="52097"/>
                  </a:lnTo>
                  <a:lnTo>
                    <a:pt x="77344" y="51975"/>
                  </a:lnTo>
                  <a:lnTo>
                    <a:pt x="77547" y="51853"/>
                  </a:lnTo>
                  <a:lnTo>
                    <a:pt x="77730" y="51691"/>
                  </a:lnTo>
                  <a:lnTo>
                    <a:pt x="77912" y="51509"/>
                  </a:lnTo>
                  <a:lnTo>
                    <a:pt x="78074" y="51326"/>
                  </a:lnTo>
                  <a:lnTo>
                    <a:pt x="78216" y="51103"/>
                  </a:lnTo>
                  <a:lnTo>
                    <a:pt x="78338" y="50880"/>
                  </a:lnTo>
                  <a:lnTo>
                    <a:pt x="78440" y="50657"/>
                  </a:lnTo>
                  <a:lnTo>
                    <a:pt x="78500" y="50434"/>
                  </a:lnTo>
                  <a:lnTo>
                    <a:pt x="78561" y="50190"/>
                  </a:lnTo>
                  <a:lnTo>
                    <a:pt x="78581" y="49967"/>
                  </a:lnTo>
                  <a:lnTo>
                    <a:pt x="78581" y="49724"/>
                  </a:lnTo>
                  <a:lnTo>
                    <a:pt x="78561" y="49501"/>
                  </a:lnTo>
                  <a:lnTo>
                    <a:pt x="78521" y="49258"/>
                  </a:lnTo>
                  <a:lnTo>
                    <a:pt x="78460" y="49035"/>
                  </a:lnTo>
                  <a:lnTo>
                    <a:pt x="78358" y="48832"/>
                  </a:lnTo>
                  <a:lnTo>
                    <a:pt x="78257" y="48609"/>
                  </a:lnTo>
                  <a:lnTo>
                    <a:pt x="78135" y="48406"/>
                  </a:lnTo>
                  <a:lnTo>
                    <a:pt x="77993" y="48223"/>
                  </a:lnTo>
                  <a:lnTo>
                    <a:pt x="77831" y="48041"/>
                  </a:lnTo>
                  <a:lnTo>
                    <a:pt x="77649" y="47879"/>
                  </a:lnTo>
                  <a:lnTo>
                    <a:pt x="77446" y="47737"/>
                  </a:lnTo>
                  <a:lnTo>
                    <a:pt x="3833" y="406"/>
                  </a:lnTo>
                  <a:lnTo>
                    <a:pt x="3610" y="264"/>
                  </a:lnTo>
                  <a:lnTo>
                    <a:pt x="3367" y="162"/>
                  </a:lnTo>
                  <a:lnTo>
                    <a:pt x="3144" y="81"/>
                  </a:lnTo>
                  <a:lnTo>
                    <a:pt x="2901" y="41"/>
                  </a:lnTo>
                  <a:lnTo>
                    <a:pt x="2657" y="21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3"/>
            <p:cNvSpPr/>
            <p:nvPr/>
          </p:nvSpPr>
          <p:spPr>
            <a:xfrm>
              <a:off x="6580648" y="3780198"/>
              <a:ext cx="1515222" cy="106437"/>
            </a:xfrm>
            <a:custGeom>
              <a:avLst/>
              <a:gdLst/>
              <a:ahLst/>
              <a:cxnLst/>
              <a:rect l="l" t="t" r="r" b="b"/>
              <a:pathLst>
                <a:path w="98455" h="6916" extrusionOk="0">
                  <a:moveTo>
                    <a:pt x="2556" y="0"/>
                  </a:moveTo>
                  <a:lnTo>
                    <a:pt x="2292" y="21"/>
                  </a:lnTo>
                  <a:lnTo>
                    <a:pt x="2049" y="41"/>
                  </a:lnTo>
                  <a:lnTo>
                    <a:pt x="1805" y="122"/>
                  </a:lnTo>
                  <a:lnTo>
                    <a:pt x="1562" y="203"/>
                  </a:lnTo>
                  <a:lnTo>
                    <a:pt x="1339" y="304"/>
                  </a:lnTo>
                  <a:lnTo>
                    <a:pt x="1136" y="426"/>
                  </a:lnTo>
                  <a:lnTo>
                    <a:pt x="933" y="588"/>
                  </a:lnTo>
                  <a:lnTo>
                    <a:pt x="751" y="751"/>
                  </a:lnTo>
                  <a:lnTo>
                    <a:pt x="589" y="933"/>
                  </a:lnTo>
                  <a:lnTo>
                    <a:pt x="447" y="1136"/>
                  </a:lnTo>
                  <a:lnTo>
                    <a:pt x="305" y="1339"/>
                  </a:lnTo>
                  <a:lnTo>
                    <a:pt x="203" y="1562"/>
                  </a:lnTo>
                  <a:lnTo>
                    <a:pt x="122" y="1805"/>
                  </a:lnTo>
                  <a:lnTo>
                    <a:pt x="61" y="2048"/>
                  </a:lnTo>
                  <a:lnTo>
                    <a:pt x="21" y="2292"/>
                  </a:lnTo>
                  <a:lnTo>
                    <a:pt x="0" y="2555"/>
                  </a:lnTo>
                  <a:lnTo>
                    <a:pt x="0" y="4360"/>
                  </a:lnTo>
                  <a:lnTo>
                    <a:pt x="21" y="4624"/>
                  </a:lnTo>
                  <a:lnTo>
                    <a:pt x="61" y="4867"/>
                  </a:lnTo>
                  <a:lnTo>
                    <a:pt x="122" y="5111"/>
                  </a:lnTo>
                  <a:lnTo>
                    <a:pt x="203" y="5354"/>
                  </a:lnTo>
                  <a:lnTo>
                    <a:pt x="305" y="5577"/>
                  </a:lnTo>
                  <a:lnTo>
                    <a:pt x="447" y="5780"/>
                  </a:lnTo>
                  <a:lnTo>
                    <a:pt x="589" y="5983"/>
                  </a:lnTo>
                  <a:lnTo>
                    <a:pt x="751" y="6165"/>
                  </a:lnTo>
                  <a:lnTo>
                    <a:pt x="933" y="6327"/>
                  </a:lnTo>
                  <a:lnTo>
                    <a:pt x="1136" y="6489"/>
                  </a:lnTo>
                  <a:lnTo>
                    <a:pt x="1339" y="6611"/>
                  </a:lnTo>
                  <a:lnTo>
                    <a:pt x="1562" y="6713"/>
                  </a:lnTo>
                  <a:lnTo>
                    <a:pt x="1805" y="6814"/>
                  </a:lnTo>
                  <a:lnTo>
                    <a:pt x="2049" y="6875"/>
                  </a:lnTo>
                  <a:lnTo>
                    <a:pt x="2292" y="6915"/>
                  </a:lnTo>
                  <a:lnTo>
                    <a:pt x="96143" y="6915"/>
                  </a:lnTo>
                  <a:lnTo>
                    <a:pt x="96406" y="6875"/>
                  </a:lnTo>
                  <a:lnTo>
                    <a:pt x="96650" y="6814"/>
                  </a:lnTo>
                  <a:lnTo>
                    <a:pt x="96893" y="6713"/>
                  </a:lnTo>
                  <a:lnTo>
                    <a:pt x="97116" y="6611"/>
                  </a:lnTo>
                  <a:lnTo>
                    <a:pt x="97319" y="6489"/>
                  </a:lnTo>
                  <a:lnTo>
                    <a:pt x="97522" y="6327"/>
                  </a:lnTo>
                  <a:lnTo>
                    <a:pt x="97704" y="6165"/>
                  </a:lnTo>
                  <a:lnTo>
                    <a:pt x="97866" y="5983"/>
                  </a:lnTo>
                  <a:lnTo>
                    <a:pt x="98008" y="5780"/>
                  </a:lnTo>
                  <a:lnTo>
                    <a:pt x="98130" y="5577"/>
                  </a:lnTo>
                  <a:lnTo>
                    <a:pt x="98252" y="5354"/>
                  </a:lnTo>
                  <a:lnTo>
                    <a:pt x="98333" y="5111"/>
                  </a:lnTo>
                  <a:lnTo>
                    <a:pt x="98394" y="4867"/>
                  </a:lnTo>
                  <a:lnTo>
                    <a:pt x="98434" y="4624"/>
                  </a:lnTo>
                  <a:lnTo>
                    <a:pt x="98454" y="4360"/>
                  </a:lnTo>
                  <a:lnTo>
                    <a:pt x="98454" y="2555"/>
                  </a:lnTo>
                  <a:lnTo>
                    <a:pt x="98434" y="2292"/>
                  </a:lnTo>
                  <a:lnTo>
                    <a:pt x="98394" y="2048"/>
                  </a:lnTo>
                  <a:lnTo>
                    <a:pt x="98333" y="1805"/>
                  </a:lnTo>
                  <a:lnTo>
                    <a:pt x="98252" y="1562"/>
                  </a:lnTo>
                  <a:lnTo>
                    <a:pt x="98130" y="1339"/>
                  </a:lnTo>
                  <a:lnTo>
                    <a:pt x="98008" y="1136"/>
                  </a:lnTo>
                  <a:lnTo>
                    <a:pt x="97866" y="933"/>
                  </a:lnTo>
                  <a:lnTo>
                    <a:pt x="97704" y="751"/>
                  </a:lnTo>
                  <a:lnTo>
                    <a:pt x="97522" y="588"/>
                  </a:lnTo>
                  <a:lnTo>
                    <a:pt x="97319" y="426"/>
                  </a:lnTo>
                  <a:lnTo>
                    <a:pt x="97116" y="304"/>
                  </a:lnTo>
                  <a:lnTo>
                    <a:pt x="96893" y="203"/>
                  </a:lnTo>
                  <a:lnTo>
                    <a:pt x="96650" y="122"/>
                  </a:lnTo>
                  <a:lnTo>
                    <a:pt x="96406" y="41"/>
                  </a:lnTo>
                  <a:lnTo>
                    <a:pt x="96143" y="21"/>
                  </a:lnTo>
                  <a:lnTo>
                    <a:pt x="95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3"/>
            <p:cNvSpPr/>
            <p:nvPr/>
          </p:nvSpPr>
          <p:spPr>
            <a:xfrm>
              <a:off x="7866468" y="3834186"/>
              <a:ext cx="187266" cy="186958"/>
            </a:xfrm>
            <a:custGeom>
              <a:avLst/>
              <a:gdLst/>
              <a:ahLst/>
              <a:cxnLst/>
              <a:rect l="l" t="t" r="r" b="b"/>
              <a:pathLst>
                <a:path w="12168" h="12148" extrusionOk="0">
                  <a:moveTo>
                    <a:pt x="5780" y="0"/>
                  </a:moveTo>
                  <a:lnTo>
                    <a:pt x="5476" y="21"/>
                  </a:lnTo>
                  <a:lnTo>
                    <a:pt x="5172" y="61"/>
                  </a:lnTo>
                  <a:lnTo>
                    <a:pt x="4867" y="122"/>
                  </a:lnTo>
                  <a:lnTo>
                    <a:pt x="4563" y="183"/>
                  </a:lnTo>
                  <a:lnTo>
                    <a:pt x="4279" y="264"/>
                  </a:lnTo>
                  <a:lnTo>
                    <a:pt x="3995" y="366"/>
                  </a:lnTo>
                  <a:lnTo>
                    <a:pt x="3712" y="467"/>
                  </a:lnTo>
                  <a:lnTo>
                    <a:pt x="3448" y="589"/>
                  </a:lnTo>
                  <a:lnTo>
                    <a:pt x="3184" y="731"/>
                  </a:lnTo>
                  <a:lnTo>
                    <a:pt x="2941" y="872"/>
                  </a:lnTo>
                  <a:lnTo>
                    <a:pt x="2677" y="1035"/>
                  </a:lnTo>
                  <a:lnTo>
                    <a:pt x="2454" y="1197"/>
                  </a:lnTo>
                  <a:lnTo>
                    <a:pt x="2211" y="1379"/>
                  </a:lnTo>
                  <a:lnTo>
                    <a:pt x="2008" y="1562"/>
                  </a:lnTo>
                  <a:lnTo>
                    <a:pt x="1785" y="1765"/>
                  </a:lnTo>
                  <a:lnTo>
                    <a:pt x="1582" y="1988"/>
                  </a:lnTo>
                  <a:lnTo>
                    <a:pt x="1400" y="2211"/>
                  </a:lnTo>
                  <a:lnTo>
                    <a:pt x="1217" y="2434"/>
                  </a:lnTo>
                  <a:lnTo>
                    <a:pt x="1035" y="2677"/>
                  </a:lnTo>
                  <a:lnTo>
                    <a:pt x="893" y="2921"/>
                  </a:lnTo>
                  <a:lnTo>
                    <a:pt x="731" y="3184"/>
                  </a:lnTo>
                  <a:lnTo>
                    <a:pt x="609" y="3428"/>
                  </a:lnTo>
                  <a:lnTo>
                    <a:pt x="487" y="3712"/>
                  </a:lnTo>
                  <a:lnTo>
                    <a:pt x="366" y="3975"/>
                  </a:lnTo>
                  <a:lnTo>
                    <a:pt x="284" y="4259"/>
                  </a:lnTo>
                  <a:lnTo>
                    <a:pt x="203" y="4563"/>
                  </a:lnTo>
                  <a:lnTo>
                    <a:pt x="122" y="4847"/>
                  </a:lnTo>
                  <a:lnTo>
                    <a:pt x="82" y="5151"/>
                  </a:lnTo>
                  <a:lnTo>
                    <a:pt x="41" y="5456"/>
                  </a:lnTo>
                  <a:lnTo>
                    <a:pt x="21" y="5760"/>
                  </a:lnTo>
                  <a:lnTo>
                    <a:pt x="0" y="6064"/>
                  </a:lnTo>
                  <a:lnTo>
                    <a:pt x="21" y="6388"/>
                  </a:lnTo>
                  <a:lnTo>
                    <a:pt x="41" y="6693"/>
                  </a:lnTo>
                  <a:lnTo>
                    <a:pt x="82" y="6997"/>
                  </a:lnTo>
                  <a:lnTo>
                    <a:pt x="122" y="7301"/>
                  </a:lnTo>
                  <a:lnTo>
                    <a:pt x="203" y="7585"/>
                  </a:lnTo>
                  <a:lnTo>
                    <a:pt x="284" y="7889"/>
                  </a:lnTo>
                  <a:lnTo>
                    <a:pt x="366" y="8173"/>
                  </a:lnTo>
                  <a:lnTo>
                    <a:pt x="487" y="8437"/>
                  </a:lnTo>
                  <a:lnTo>
                    <a:pt x="609" y="8720"/>
                  </a:lnTo>
                  <a:lnTo>
                    <a:pt x="731" y="8964"/>
                  </a:lnTo>
                  <a:lnTo>
                    <a:pt x="893" y="9227"/>
                  </a:lnTo>
                  <a:lnTo>
                    <a:pt x="1035" y="9471"/>
                  </a:lnTo>
                  <a:lnTo>
                    <a:pt x="1217" y="9714"/>
                  </a:lnTo>
                  <a:lnTo>
                    <a:pt x="1400" y="9937"/>
                  </a:lnTo>
                  <a:lnTo>
                    <a:pt x="1582" y="10160"/>
                  </a:lnTo>
                  <a:lnTo>
                    <a:pt x="1785" y="10383"/>
                  </a:lnTo>
                  <a:lnTo>
                    <a:pt x="2008" y="10586"/>
                  </a:lnTo>
                  <a:lnTo>
                    <a:pt x="2211" y="10769"/>
                  </a:lnTo>
                  <a:lnTo>
                    <a:pt x="2454" y="10951"/>
                  </a:lnTo>
                  <a:lnTo>
                    <a:pt x="2677" y="11113"/>
                  </a:lnTo>
                  <a:lnTo>
                    <a:pt x="2941" y="11276"/>
                  </a:lnTo>
                  <a:lnTo>
                    <a:pt x="3184" y="11417"/>
                  </a:lnTo>
                  <a:lnTo>
                    <a:pt x="3448" y="11559"/>
                  </a:lnTo>
                  <a:lnTo>
                    <a:pt x="3712" y="11681"/>
                  </a:lnTo>
                  <a:lnTo>
                    <a:pt x="3995" y="11783"/>
                  </a:lnTo>
                  <a:lnTo>
                    <a:pt x="4279" y="11884"/>
                  </a:lnTo>
                  <a:lnTo>
                    <a:pt x="4563" y="11965"/>
                  </a:lnTo>
                  <a:lnTo>
                    <a:pt x="4867" y="12026"/>
                  </a:lnTo>
                  <a:lnTo>
                    <a:pt x="5172" y="12087"/>
                  </a:lnTo>
                  <a:lnTo>
                    <a:pt x="5476" y="12127"/>
                  </a:lnTo>
                  <a:lnTo>
                    <a:pt x="5780" y="12148"/>
                  </a:lnTo>
                  <a:lnTo>
                    <a:pt x="6409" y="12148"/>
                  </a:lnTo>
                  <a:lnTo>
                    <a:pt x="6713" y="12127"/>
                  </a:lnTo>
                  <a:lnTo>
                    <a:pt x="7017" y="12087"/>
                  </a:lnTo>
                  <a:lnTo>
                    <a:pt x="7321" y="12026"/>
                  </a:lnTo>
                  <a:lnTo>
                    <a:pt x="7605" y="11965"/>
                  </a:lnTo>
                  <a:lnTo>
                    <a:pt x="7889" y="11884"/>
                  </a:lnTo>
                  <a:lnTo>
                    <a:pt x="8173" y="11783"/>
                  </a:lnTo>
                  <a:lnTo>
                    <a:pt x="8457" y="11681"/>
                  </a:lnTo>
                  <a:lnTo>
                    <a:pt x="8720" y="11559"/>
                  </a:lnTo>
                  <a:lnTo>
                    <a:pt x="8984" y="11417"/>
                  </a:lnTo>
                  <a:lnTo>
                    <a:pt x="9248" y="11276"/>
                  </a:lnTo>
                  <a:lnTo>
                    <a:pt x="9491" y="11113"/>
                  </a:lnTo>
                  <a:lnTo>
                    <a:pt x="9734" y="10951"/>
                  </a:lnTo>
                  <a:lnTo>
                    <a:pt x="9957" y="10769"/>
                  </a:lnTo>
                  <a:lnTo>
                    <a:pt x="10181" y="10586"/>
                  </a:lnTo>
                  <a:lnTo>
                    <a:pt x="10383" y="10383"/>
                  </a:lnTo>
                  <a:lnTo>
                    <a:pt x="10586" y="10160"/>
                  </a:lnTo>
                  <a:lnTo>
                    <a:pt x="10789" y="9937"/>
                  </a:lnTo>
                  <a:lnTo>
                    <a:pt x="10971" y="9714"/>
                  </a:lnTo>
                  <a:lnTo>
                    <a:pt x="11134" y="9471"/>
                  </a:lnTo>
                  <a:lnTo>
                    <a:pt x="11296" y="9227"/>
                  </a:lnTo>
                  <a:lnTo>
                    <a:pt x="11438" y="8964"/>
                  </a:lnTo>
                  <a:lnTo>
                    <a:pt x="11580" y="8720"/>
                  </a:lnTo>
                  <a:lnTo>
                    <a:pt x="11701" y="8437"/>
                  </a:lnTo>
                  <a:lnTo>
                    <a:pt x="11803" y="8173"/>
                  </a:lnTo>
                  <a:lnTo>
                    <a:pt x="11904" y="7889"/>
                  </a:lnTo>
                  <a:lnTo>
                    <a:pt x="11985" y="7585"/>
                  </a:lnTo>
                  <a:lnTo>
                    <a:pt x="12046" y="7301"/>
                  </a:lnTo>
                  <a:lnTo>
                    <a:pt x="12107" y="6997"/>
                  </a:lnTo>
                  <a:lnTo>
                    <a:pt x="12148" y="6693"/>
                  </a:lnTo>
                  <a:lnTo>
                    <a:pt x="12168" y="6388"/>
                  </a:lnTo>
                  <a:lnTo>
                    <a:pt x="12168" y="6064"/>
                  </a:lnTo>
                  <a:lnTo>
                    <a:pt x="12168" y="5760"/>
                  </a:lnTo>
                  <a:lnTo>
                    <a:pt x="12148" y="5456"/>
                  </a:lnTo>
                  <a:lnTo>
                    <a:pt x="12107" y="5151"/>
                  </a:lnTo>
                  <a:lnTo>
                    <a:pt x="12046" y="4847"/>
                  </a:lnTo>
                  <a:lnTo>
                    <a:pt x="11985" y="4563"/>
                  </a:lnTo>
                  <a:lnTo>
                    <a:pt x="11904" y="4259"/>
                  </a:lnTo>
                  <a:lnTo>
                    <a:pt x="11803" y="3975"/>
                  </a:lnTo>
                  <a:lnTo>
                    <a:pt x="11701" y="3712"/>
                  </a:lnTo>
                  <a:lnTo>
                    <a:pt x="11580" y="3428"/>
                  </a:lnTo>
                  <a:lnTo>
                    <a:pt x="11438" y="3184"/>
                  </a:lnTo>
                  <a:lnTo>
                    <a:pt x="11296" y="2921"/>
                  </a:lnTo>
                  <a:lnTo>
                    <a:pt x="11134" y="2677"/>
                  </a:lnTo>
                  <a:lnTo>
                    <a:pt x="10971" y="2434"/>
                  </a:lnTo>
                  <a:lnTo>
                    <a:pt x="10789" y="2211"/>
                  </a:lnTo>
                  <a:lnTo>
                    <a:pt x="10586" y="1988"/>
                  </a:lnTo>
                  <a:lnTo>
                    <a:pt x="10383" y="1765"/>
                  </a:lnTo>
                  <a:lnTo>
                    <a:pt x="10181" y="1562"/>
                  </a:lnTo>
                  <a:lnTo>
                    <a:pt x="9957" y="1379"/>
                  </a:lnTo>
                  <a:lnTo>
                    <a:pt x="9734" y="1197"/>
                  </a:lnTo>
                  <a:lnTo>
                    <a:pt x="9491" y="1035"/>
                  </a:lnTo>
                  <a:lnTo>
                    <a:pt x="9248" y="872"/>
                  </a:lnTo>
                  <a:lnTo>
                    <a:pt x="8984" y="731"/>
                  </a:lnTo>
                  <a:lnTo>
                    <a:pt x="8720" y="589"/>
                  </a:lnTo>
                  <a:lnTo>
                    <a:pt x="8457" y="467"/>
                  </a:lnTo>
                  <a:lnTo>
                    <a:pt x="8173" y="366"/>
                  </a:lnTo>
                  <a:lnTo>
                    <a:pt x="7889" y="264"/>
                  </a:lnTo>
                  <a:lnTo>
                    <a:pt x="7605" y="183"/>
                  </a:lnTo>
                  <a:lnTo>
                    <a:pt x="7321" y="122"/>
                  </a:lnTo>
                  <a:lnTo>
                    <a:pt x="7017" y="61"/>
                  </a:lnTo>
                  <a:lnTo>
                    <a:pt x="6713" y="21"/>
                  </a:lnTo>
                  <a:lnTo>
                    <a:pt x="64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3"/>
            <p:cNvSpPr/>
            <p:nvPr/>
          </p:nvSpPr>
          <p:spPr>
            <a:xfrm>
              <a:off x="7903296" y="3870707"/>
              <a:ext cx="113609" cy="113917"/>
            </a:xfrm>
            <a:custGeom>
              <a:avLst/>
              <a:gdLst/>
              <a:ahLst/>
              <a:cxnLst/>
              <a:rect l="l" t="t" r="r" b="b"/>
              <a:pathLst>
                <a:path w="7382" h="7402" extrusionOk="0">
                  <a:moveTo>
                    <a:pt x="3691" y="0"/>
                  </a:moveTo>
                  <a:lnTo>
                    <a:pt x="3326" y="20"/>
                  </a:lnTo>
                  <a:lnTo>
                    <a:pt x="2941" y="81"/>
                  </a:lnTo>
                  <a:lnTo>
                    <a:pt x="2596" y="162"/>
                  </a:lnTo>
                  <a:lnTo>
                    <a:pt x="2251" y="304"/>
                  </a:lnTo>
                  <a:lnTo>
                    <a:pt x="1927" y="446"/>
                  </a:lnTo>
                  <a:lnTo>
                    <a:pt x="1623" y="629"/>
                  </a:lnTo>
                  <a:lnTo>
                    <a:pt x="1339" y="852"/>
                  </a:lnTo>
                  <a:lnTo>
                    <a:pt x="1075" y="1095"/>
                  </a:lnTo>
                  <a:lnTo>
                    <a:pt x="852" y="1359"/>
                  </a:lnTo>
                  <a:lnTo>
                    <a:pt x="629" y="1643"/>
                  </a:lnTo>
                  <a:lnTo>
                    <a:pt x="447" y="1947"/>
                  </a:lnTo>
                  <a:lnTo>
                    <a:pt x="284" y="2271"/>
                  </a:lnTo>
                  <a:lnTo>
                    <a:pt x="163" y="2596"/>
                  </a:lnTo>
                  <a:lnTo>
                    <a:pt x="82" y="2961"/>
                  </a:lnTo>
                  <a:lnTo>
                    <a:pt x="21" y="3326"/>
                  </a:lnTo>
                  <a:lnTo>
                    <a:pt x="0" y="3691"/>
                  </a:lnTo>
                  <a:lnTo>
                    <a:pt x="21" y="4076"/>
                  </a:lnTo>
                  <a:lnTo>
                    <a:pt x="82" y="4441"/>
                  </a:lnTo>
                  <a:lnTo>
                    <a:pt x="163" y="4806"/>
                  </a:lnTo>
                  <a:lnTo>
                    <a:pt x="284" y="5131"/>
                  </a:lnTo>
                  <a:lnTo>
                    <a:pt x="447" y="5455"/>
                  </a:lnTo>
                  <a:lnTo>
                    <a:pt x="629" y="5759"/>
                  </a:lnTo>
                  <a:lnTo>
                    <a:pt x="852" y="6043"/>
                  </a:lnTo>
                  <a:lnTo>
                    <a:pt x="1075" y="6307"/>
                  </a:lnTo>
                  <a:lnTo>
                    <a:pt x="1339" y="6550"/>
                  </a:lnTo>
                  <a:lnTo>
                    <a:pt x="1623" y="6773"/>
                  </a:lnTo>
                  <a:lnTo>
                    <a:pt x="1927" y="6956"/>
                  </a:lnTo>
                  <a:lnTo>
                    <a:pt x="2251" y="7098"/>
                  </a:lnTo>
                  <a:lnTo>
                    <a:pt x="2596" y="7240"/>
                  </a:lnTo>
                  <a:lnTo>
                    <a:pt x="2941" y="7321"/>
                  </a:lnTo>
                  <a:lnTo>
                    <a:pt x="3326" y="7382"/>
                  </a:lnTo>
                  <a:lnTo>
                    <a:pt x="3691" y="7402"/>
                  </a:lnTo>
                  <a:lnTo>
                    <a:pt x="4076" y="7382"/>
                  </a:lnTo>
                  <a:lnTo>
                    <a:pt x="4441" y="7321"/>
                  </a:lnTo>
                  <a:lnTo>
                    <a:pt x="4786" y="7240"/>
                  </a:lnTo>
                  <a:lnTo>
                    <a:pt x="5131" y="7098"/>
                  </a:lnTo>
                  <a:lnTo>
                    <a:pt x="5455" y="6956"/>
                  </a:lnTo>
                  <a:lnTo>
                    <a:pt x="5760" y="6773"/>
                  </a:lnTo>
                  <a:lnTo>
                    <a:pt x="6044" y="6550"/>
                  </a:lnTo>
                  <a:lnTo>
                    <a:pt x="6307" y="6307"/>
                  </a:lnTo>
                  <a:lnTo>
                    <a:pt x="6550" y="6043"/>
                  </a:lnTo>
                  <a:lnTo>
                    <a:pt x="6753" y="5759"/>
                  </a:lnTo>
                  <a:lnTo>
                    <a:pt x="6936" y="5455"/>
                  </a:lnTo>
                  <a:lnTo>
                    <a:pt x="7098" y="5131"/>
                  </a:lnTo>
                  <a:lnTo>
                    <a:pt x="7220" y="4806"/>
                  </a:lnTo>
                  <a:lnTo>
                    <a:pt x="7321" y="4441"/>
                  </a:lnTo>
                  <a:lnTo>
                    <a:pt x="7382" y="4076"/>
                  </a:lnTo>
                  <a:lnTo>
                    <a:pt x="7382" y="3691"/>
                  </a:lnTo>
                  <a:lnTo>
                    <a:pt x="7382" y="3326"/>
                  </a:lnTo>
                  <a:lnTo>
                    <a:pt x="7321" y="2961"/>
                  </a:lnTo>
                  <a:lnTo>
                    <a:pt x="7220" y="2596"/>
                  </a:lnTo>
                  <a:lnTo>
                    <a:pt x="7098" y="2271"/>
                  </a:lnTo>
                  <a:lnTo>
                    <a:pt x="6936" y="1947"/>
                  </a:lnTo>
                  <a:lnTo>
                    <a:pt x="6753" y="1643"/>
                  </a:lnTo>
                  <a:lnTo>
                    <a:pt x="6550" y="1359"/>
                  </a:lnTo>
                  <a:lnTo>
                    <a:pt x="6307" y="1095"/>
                  </a:lnTo>
                  <a:lnTo>
                    <a:pt x="6044" y="852"/>
                  </a:lnTo>
                  <a:lnTo>
                    <a:pt x="5760" y="629"/>
                  </a:lnTo>
                  <a:lnTo>
                    <a:pt x="5455" y="446"/>
                  </a:lnTo>
                  <a:lnTo>
                    <a:pt x="5131" y="304"/>
                  </a:lnTo>
                  <a:lnTo>
                    <a:pt x="4786" y="162"/>
                  </a:lnTo>
                  <a:lnTo>
                    <a:pt x="4441" y="81"/>
                  </a:lnTo>
                  <a:lnTo>
                    <a:pt x="4076" y="2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3"/>
            <p:cNvSpPr/>
            <p:nvPr/>
          </p:nvSpPr>
          <p:spPr>
            <a:xfrm>
              <a:off x="6630589" y="3834186"/>
              <a:ext cx="187266" cy="186958"/>
            </a:xfrm>
            <a:custGeom>
              <a:avLst/>
              <a:gdLst/>
              <a:ahLst/>
              <a:cxnLst/>
              <a:rect l="l" t="t" r="r" b="b"/>
              <a:pathLst>
                <a:path w="12168" h="12148" extrusionOk="0">
                  <a:moveTo>
                    <a:pt x="5780" y="0"/>
                  </a:moveTo>
                  <a:lnTo>
                    <a:pt x="5475" y="21"/>
                  </a:lnTo>
                  <a:lnTo>
                    <a:pt x="5171" y="61"/>
                  </a:lnTo>
                  <a:lnTo>
                    <a:pt x="4867" y="122"/>
                  </a:lnTo>
                  <a:lnTo>
                    <a:pt x="4563" y="183"/>
                  </a:lnTo>
                  <a:lnTo>
                    <a:pt x="4279" y="264"/>
                  </a:lnTo>
                  <a:lnTo>
                    <a:pt x="3995" y="366"/>
                  </a:lnTo>
                  <a:lnTo>
                    <a:pt x="3731" y="467"/>
                  </a:lnTo>
                  <a:lnTo>
                    <a:pt x="3447" y="589"/>
                  </a:lnTo>
                  <a:lnTo>
                    <a:pt x="3184" y="731"/>
                  </a:lnTo>
                  <a:lnTo>
                    <a:pt x="2940" y="872"/>
                  </a:lnTo>
                  <a:lnTo>
                    <a:pt x="2697" y="1035"/>
                  </a:lnTo>
                  <a:lnTo>
                    <a:pt x="2454" y="1197"/>
                  </a:lnTo>
                  <a:lnTo>
                    <a:pt x="2231" y="1379"/>
                  </a:lnTo>
                  <a:lnTo>
                    <a:pt x="2008" y="1562"/>
                  </a:lnTo>
                  <a:lnTo>
                    <a:pt x="1785" y="1765"/>
                  </a:lnTo>
                  <a:lnTo>
                    <a:pt x="1582" y="1988"/>
                  </a:lnTo>
                  <a:lnTo>
                    <a:pt x="1399" y="2211"/>
                  </a:lnTo>
                  <a:lnTo>
                    <a:pt x="1217" y="2434"/>
                  </a:lnTo>
                  <a:lnTo>
                    <a:pt x="1055" y="2677"/>
                  </a:lnTo>
                  <a:lnTo>
                    <a:pt x="892" y="2921"/>
                  </a:lnTo>
                  <a:lnTo>
                    <a:pt x="750" y="3184"/>
                  </a:lnTo>
                  <a:lnTo>
                    <a:pt x="608" y="3428"/>
                  </a:lnTo>
                  <a:lnTo>
                    <a:pt x="487" y="3712"/>
                  </a:lnTo>
                  <a:lnTo>
                    <a:pt x="385" y="3975"/>
                  </a:lnTo>
                  <a:lnTo>
                    <a:pt x="284" y="4259"/>
                  </a:lnTo>
                  <a:lnTo>
                    <a:pt x="203" y="4563"/>
                  </a:lnTo>
                  <a:lnTo>
                    <a:pt x="142" y="4847"/>
                  </a:lnTo>
                  <a:lnTo>
                    <a:pt x="81" y="5151"/>
                  </a:lnTo>
                  <a:lnTo>
                    <a:pt x="41" y="5456"/>
                  </a:lnTo>
                  <a:lnTo>
                    <a:pt x="20" y="5760"/>
                  </a:lnTo>
                  <a:lnTo>
                    <a:pt x="0" y="6064"/>
                  </a:lnTo>
                  <a:lnTo>
                    <a:pt x="20" y="6388"/>
                  </a:lnTo>
                  <a:lnTo>
                    <a:pt x="41" y="6693"/>
                  </a:lnTo>
                  <a:lnTo>
                    <a:pt x="81" y="6997"/>
                  </a:lnTo>
                  <a:lnTo>
                    <a:pt x="142" y="7301"/>
                  </a:lnTo>
                  <a:lnTo>
                    <a:pt x="203" y="7585"/>
                  </a:lnTo>
                  <a:lnTo>
                    <a:pt x="284" y="7889"/>
                  </a:lnTo>
                  <a:lnTo>
                    <a:pt x="385" y="8173"/>
                  </a:lnTo>
                  <a:lnTo>
                    <a:pt x="487" y="8437"/>
                  </a:lnTo>
                  <a:lnTo>
                    <a:pt x="608" y="8720"/>
                  </a:lnTo>
                  <a:lnTo>
                    <a:pt x="750" y="8964"/>
                  </a:lnTo>
                  <a:lnTo>
                    <a:pt x="892" y="9227"/>
                  </a:lnTo>
                  <a:lnTo>
                    <a:pt x="1055" y="9471"/>
                  </a:lnTo>
                  <a:lnTo>
                    <a:pt x="1217" y="9714"/>
                  </a:lnTo>
                  <a:lnTo>
                    <a:pt x="1399" y="9937"/>
                  </a:lnTo>
                  <a:lnTo>
                    <a:pt x="1582" y="10160"/>
                  </a:lnTo>
                  <a:lnTo>
                    <a:pt x="1785" y="10383"/>
                  </a:lnTo>
                  <a:lnTo>
                    <a:pt x="2008" y="10586"/>
                  </a:lnTo>
                  <a:lnTo>
                    <a:pt x="2231" y="10769"/>
                  </a:lnTo>
                  <a:lnTo>
                    <a:pt x="2454" y="10951"/>
                  </a:lnTo>
                  <a:lnTo>
                    <a:pt x="2697" y="11113"/>
                  </a:lnTo>
                  <a:lnTo>
                    <a:pt x="2940" y="11276"/>
                  </a:lnTo>
                  <a:lnTo>
                    <a:pt x="3184" y="11417"/>
                  </a:lnTo>
                  <a:lnTo>
                    <a:pt x="3447" y="11559"/>
                  </a:lnTo>
                  <a:lnTo>
                    <a:pt x="3731" y="11681"/>
                  </a:lnTo>
                  <a:lnTo>
                    <a:pt x="3995" y="11783"/>
                  </a:lnTo>
                  <a:lnTo>
                    <a:pt x="4279" y="11884"/>
                  </a:lnTo>
                  <a:lnTo>
                    <a:pt x="4563" y="11965"/>
                  </a:lnTo>
                  <a:lnTo>
                    <a:pt x="4867" y="12026"/>
                  </a:lnTo>
                  <a:lnTo>
                    <a:pt x="5171" y="12087"/>
                  </a:lnTo>
                  <a:lnTo>
                    <a:pt x="5475" y="12127"/>
                  </a:lnTo>
                  <a:lnTo>
                    <a:pt x="5780" y="12148"/>
                  </a:lnTo>
                  <a:lnTo>
                    <a:pt x="6408" y="12148"/>
                  </a:lnTo>
                  <a:lnTo>
                    <a:pt x="6712" y="12127"/>
                  </a:lnTo>
                  <a:lnTo>
                    <a:pt x="7017" y="12087"/>
                  </a:lnTo>
                  <a:lnTo>
                    <a:pt x="7321" y="12026"/>
                  </a:lnTo>
                  <a:lnTo>
                    <a:pt x="7605" y="11965"/>
                  </a:lnTo>
                  <a:lnTo>
                    <a:pt x="7909" y="11884"/>
                  </a:lnTo>
                  <a:lnTo>
                    <a:pt x="8193" y="11783"/>
                  </a:lnTo>
                  <a:lnTo>
                    <a:pt x="8456" y="11681"/>
                  </a:lnTo>
                  <a:lnTo>
                    <a:pt x="8720" y="11559"/>
                  </a:lnTo>
                  <a:lnTo>
                    <a:pt x="8984" y="11417"/>
                  </a:lnTo>
                  <a:lnTo>
                    <a:pt x="9247" y="11276"/>
                  </a:lnTo>
                  <a:lnTo>
                    <a:pt x="9491" y="11113"/>
                  </a:lnTo>
                  <a:lnTo>
                    <a:pt x="9734" y="10951"/>
                  </a:lnTo>
                  <a:lnTo>
                    <a:pt x="9957" y="10769"/>
                  </a:lnTo>
                  <a:lnTo>
                    <a:pt x="10180" y="10586"/>
                  </a:lnTo>
                  <a:lnTo>
                    <a:pt x="10383" y="10383"/>
                  </a:lnTo>
                  <a:lnTo>
                    <a:pt x="10586" y="10160"/>
                  </a:lnTo>
                  <a:lnTo>
                    <a:pt x="10788" y="9937"/>
                  </a:lnTo>
                  <a:lnTo>
                    <a:pt x="10971" y="9714"/>
                  </a:lnTo>
                  <a:lnTo>
                    <a:pt x="11133" y="9471"/>
                  </a:lnTo>
                  <a:lnTo>
                    <a:pt x="11295" y="9227"/>
                  </a:lnTo>
                  <a:lnTo>
                    <a:pt x="11437" y="8964"/>
                  </a:lnTo>
                  <a:lnTo>
                    <a:pt x="11579" y="8720"/>
                  </a:lnTo>
                  <a:lnTo>
                    <a:pt x="11701" y="8437"/>
                  </a:lnTo>
                  <a:lnTo>
                    <a:pt x="11802" y="8173"/>
                  </a:lnTo>
                  <a:lnTo>
                    <a:pt x="11904" y="7889"/>
                  </a:lnTo>
                  <a:lnTo>
                    <a:pt x="11985" y="7585"/>
                  </a:lnTo>
                  <a:lnTo>
                    <a:pt x="12046" y="7301"/>
                  </a:lnTo>
                  <a:lnTo>
                    <a:pt x="12107" y="6997"/>
                  </a:lnTo>
                  <a:lnTo>
                    <a:pt x="12147" y="6693"/>
                  </a:lnTo>
                  <a:lnTo>
                    <a:pt x="12167" y="6388"/>
                  </a:lnTo>
                  <a:lnTo>
                    <a:pt x="12167" y="6064"/>
                  </a:lnTo>
                  <a:lnTo>
                    <a:pt x="12167" y="5760"/>
                  </a:lnTo>
                  <a:lnTo>
                    <a:pt x="12147" y="5456"/>
                  </a:lnTo>
                  <a:lnTo>
                    <a:pt x="12107" y="5151"/>
                  </a:lnTo>
                  <a:lnTo>
                    <a:pt x="12046" y="4847"/>
                  </a:lnTo>
                  <a:lnTo>
                    <a:pt x="11985" y="4563"/>
                  </a:lnTo>
                  <a:lnTo>
                    <a:pt x="11904" y="4259"/>
                  </a:lnTo>
                  <a:lnTo>
                    <a:pt x="11802" y="3975"/>
                  </a:lnTo>
                  <a:lnTo>
                    <a:pt x="11701" y="3712"/>
                  </a:lnTo>
                  <a:lnTo>
                    <a:pt x="11579" y="3428"/>
                  </a:lnTo>
                  <a:lnTo>
                    <a:pt x="11437" y="3184"/>
                  </a:lnTo>
                  <a:lnTo>
                    <a:pt x="11295" y="2921"/>
                  </a:lnTo>
                  <a:lnTo>
                    <a:pt x="11133" y="2677"/>
                  </a:lnTo>
                  <a:lnTo>
                    <a:pt x="10971" y="2434"/>
                  </a:lnTo>
                  <a:lnTo>
                    <a:pt x="10788" y="2211"/>
                  </a:lnTo>
                  <a:lnTo>
                    <a:pt x="10586" y="1988"/>
                  </a:lnTo>
                  <a:lnTo>
                    <a:pt x="10383" y="1765"/>
                  </a:lnTo>
                  <a:lnTo>
                    <a:pt x="10180" y="1562"/>
                  </a:lnTo>
                  <a:lnTo>
                    <a:pt x="9957" y="1379"/>
                  </a:lnTo>
                  <a:lnTo>
                    <a:pt x="9734" y="1197"/>
                  </a:lnTo>
                  <a:lnTo>
                    <a:pt x="9491" y="1035"/>
                  </a:lnTo>
                  <a:lnTo>
                    <a:pt x="9247" y="872"/>
                  </a:lnTo>
                  <a:lnTo>
                    <a:pt x="8984" y="731"/>
                  </a:lnTo>
                  <a:lnTo>
                    <a:pt x="8720" y="589"/>
                  </a:lnTo>
                  <a:lnTo>
                    <a:pt x="8456" y="467"/>
                  </a:lnTo>
                  <a:lnTo>
                    <a:pt x="8193" y="366"/>
                  </a:lnTo>
                  <a:lnTo>
                    <a:pt x="7909" y="264"/>
                  </a:lnTo>
                  <a:lnTo>
                    <a:pt x="7605" y="183"/>
                  </a:lnTo>
                  <a:lnTo>
                    <a:pt x="7321" y="122"/>
                  </a:lnTo>
                  <a:lnTo>
                    <a:pt x="7017" y="61"/>
                  </a:lnTo>
                  <a:lnTo>
                    <a:pt x="6712" y="21"/>
                  </a:lnTo>
                  <a:lnTo>
                    <a:pt x="64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3"/>
            <p:cNvSpPr/>
            <p:nvPr/>
          </p:nvSpPr>
          <p:spPr>
            <a:xfrm>
              <a:off x="6667402" y="3870707"/>
              <a:ext cx="113932" cy="113917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692" y="0"/>
                  </a:moveTo>
                  <a:lnTo>
                    <a:pt x="3327" y="20"/>
                  </a:lnTo>
                  <a:lnTo>
                    <a:pt x="2962" y="81"/>
                  </a:lnTo>
                  <a:lnTo>
                    <a:pt x="2597" y="162"/>
                  </a:lnTo>
                  <a:lnTo>
                    <a:pt x="2252" y="304"/>
                  </a:lnTo>
                  <a:lnTo>
                    <a:pt x="1927" y="446"/>
                  </a:lnTo>
                  <a:lnTo>
                    <a:pt x="1623" y="629"/>
                  </a:lnTo>
                  <a:lnTo>
                    <a:pt x="1339" y="852"/>
                  </a:lnTo>
                  <a:lnTo>
                    <a:pt x="1076" y="1095"/>
                  </a:lnTo>
                  <a:lnTo>
                    <a:pt x="853" y="1359"/>
                  </a:lnTo>
                  <a:lnTo>
                    <a:pt x="630" y="1643"/>
                  </a:lnTo>
                  <a:lnTo>
                    <a:pt x="447" y="1947"/>
                  </a:lnTo>
                  <a:lnTo>
                    <a:pt x="285" y="2271"/>
                  </a:lnTo>
                  <a:lnTo>
                    <a:pt x="163" y="2596"/>
                  </a:lnTo>
                  <a:lnTo>
                    <a:pt x="82" y="2961"/>
                  </a:lnTo>
                  <a:lnTo>
                    <a:pt x="21" y="3326"/>
                  </a:lnTo>
                  <a:lnTo>
                    <a:pt x="1" y="3691"/>
                  </a:lnTo>
                  <a:lnTo>
                    <a:pt x="21" y="4076"/>
                  </a:lnTo>
                  <a:lnTo>
                    <a:pt x="82" y="4441"/>
                  </a:lnTo>
                  <a:lnTo>
                    <a:pt x="163" y="4806"/>
                  </a:lnTo>
                  <a:lnTo>
                    <a:pt x="285" y="5131"/>
                  </a:lnTo>
                  <a:lnTo>
                    <a:pt x="447" y="5455"/>
                  </a:lnTo>
                  <a:lnTo>
                    <a:pt x="630" y="5759"/>
                  </a:lnTo>
                  <a:lnTo>
                    <a:pt x="853" y="6043"/>
                  </a:lnTo>
                  <a:lnTo>
                    <a:pt x="1076" y="6307"/>
                  </a:lnTo>
                  <a:lnTo>
                    <a:pt x="1339" y="6550"/>
                  </a:lnTo>
                  <a:lnTo>
                    <a:pt x="1623" y="6773"/>
                  </a:lnTo>
                  <a:lnTo>
                    <a:pt x="1927" y="6956"/>
                  </a:lnTo>
                  <a:lnTo>
                    <a:pt x="2252" y="7098"/>
                  </a:lnTo>
                  <a:lnTo>
                    <a:pt x="2597" y="7240"/>
                  </a:lnTo>
                  <a:lnTo>
                    <a:pt x="2962" y="7321"/>
                  </a:lnTo>
                  <a:lnTo>
                    <a:pt x="3327" y="7382"/>
                  </a:lnTo>
                  <a:lnTo>
                    <a:pt x="3692" y="7402"/>
                  </a:lnTo>
                  <a:lnTo>
                    <a:pt x="4077" y="7382"/>
                  </a:lnTo>
                  <a:lnTo>
                    <a:pt x="4442" y="7321"/>
                  </a:lnTo>
                  <a:lnTo>
                    <a:pt x="4807" y="7240"/>
                  </a:lnTo>
                  <a:lnTo>
                    <a:pt x="5132" y="7098"/>
                  </a:lnTo>
                  <a:lnTo>
                    <a:pt x="5456" y="6956"/>
                  </a:lnTo>
                  <a:lnTo>
                    <a:pt x="5760" y="6773"/>
                  </a:lnTo>
                  <a:lnTo>
                    <a:pt x="6044" y="6550"/>
                  </a:lnTo>
                  <a:lnTo>
                    <a:pt x="6308" y="6307"/>
                  </a:lnTo>
                  <a:lnTo>
                    <a:pt x="6551" y="6043"/>
                  </a:lnTo>
                  <a:lnTo>
                    <a:pt x="6774" y="5759"/>
                  </a:lnTo>
                  <a:lnTo>
                    <a:pt x="6957" y="5455"/>
                  </a:lnTo>
                  <a:lnTo>
                    <a:pt x="7099" y="5131"/>
                  </a:lnTo>
                  <a:lnTo>
                    <a:pt x="7220" y="4806"/>
                  </a:lnTo>
                  <a:lnTo>
                    <a:pt x="7322" y="4441"/>
                  </a:lnTo>
                  <a:lnTo>
                    <a:pt x="7382" y="4076"/>
                  </a:lnTo>
                  <a:lnTo>
                    <a:pt x="7403" y="3691"/>
                  </a:lnTo>
                  <a:lnTo>
                    <a:pt x="7382" y="3326"/>
                  </a:lnTo>
                  <a:lnTo>
                    <a:pt x="7322" y="2961"/>
                  </a:lnTo>
                  <a:lnTo>
                    <a:pt x="7220" y="2596"/>
                  </a:lnTo>
                  <a:lnTo>
                    <a:pt x="7099" y="2271"/>
                  </a:lnTo>
                  <a:lnTo>
                    <a:pt x="6957" y="1947"/>
                  </a:lnTo>
                  <a:lnTo>
                    <a:pt x="6774" y="1643"/>
                  </a:lnTo>
                  <a:lnTo>
                    <a:pt x="6551" y="1359"/>
                  </a:lnTo>
                  <a:lnTo>
                    <a:pt x="6308" y="1095"/>
                  </a:lnTo>
                  <a:lnTo>
                    <a:pt x="6044" y="852"/>
                  </a:lnTo>
                  <a:lnTo>
                    <a:pt x="5760" y="629"/>
                  </a:lnTo>
                  <a:lnTo>
                    <a:pt x="5456" y="446"/>
                  </a:lnTo>
                  <a:lnTo>
                    <a:pt x="5132" y="304"/>
                  </a:lnTo>
                  <a:lnTo>
                    <a:pt x="4807" y="162"/>
                  </a:lnTo>
                  <a:lnTo>
                    <a:pt x="4442" y="81"/>
                  </a:lnTo>
                  <a:lnTo>
                    <a:pt x="4077" y="20"/>
                  </a:lnTo>
                  <a:lnTo>
                    <a:pt x="36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3"/>
            <p:cNvSpPr/>
            <p:nvPr/>
          </p:nvSpPr>
          <p:spPr>
            <a:xfrm>
              <a:off x="8286538" y="2724382"/>
              <a:ext cx="42784" cy="20930"/>
            </a:xfrm>
            <a:custGeom>
              <a:avLst/>
              <a:gdLst/>
              <a:ahLst/>
              <a:cxnLst/>
              <a:rect l="l" t="t" r="r" b="b"/>
              <a:pathLst>
                <a:path w="2780" h="1360" extrusionOk="0">
                  <a:moveTo>
                    <a:pt x="2698" y="1"/>
                  </a:moveTo>
                  <a:lnTo>
                    <a:pt x="1" y="285"/>
                  </a:lnTo>
                  <a:lnTo>
                    <a:pt x="82" y="467"/>
                  </a:lnTo>
                  <a:lnTo>
                    <a:pt x="204" y="629"/>
                  </a:lnTo>
                  <a:lnTo>
                    <a:pt x="346" y="832"/>
                  </a:lnTo>
                  <a:lnTo>
                    <a:pt x="569" y="1015"/>
                  </a:lnTo>
                  <a:lnTo>
                    <a:pt x="690" y="1116"/>
                  </a:lnTo>
                  <a:lnTo>
                    <a:pt x="832" y="1197"/>
                  </a:lnTo>
                  <a:lnTo>
                    <a:pt x="974" y="1258"/>
                  </a:lnTo>
                  <a:lnTo>
                    <a:pt x="1137" y="1319"/>
                  </a:lnTo>
                  <a:lnTo>
                    <a:pt x="1319" y="1360"/>
                  </a:lnTo>
                  <a:lnTo>
                    <a:pt x="1522" y="1360"/>
                  </a:lnTo>
                  <a:lnTo>
                    <a:pt x="1826" y="1339"/>
                  </a:lnTo>
                  <a:lnTo>
                    <a:pt x="2069" y="1299"/>
                  </a:lnTo>
                  <a:lnTo>
                    <a:pt x="2272" y="1238"/>
                  </a:lnTo>
                  <a:lnTo>
                    <a:pt x="2434" y="1157"/>
                  </a:lnTo>
                  <a:lnTo>
                    <a:pt x="2576" y="1055"/>
                  </a:lnTo>
                  <a:lnTo>
                    <a:pt x="2657" y="934"/>
                  </a:lnTo>
                  <a:lnTo>
                    <a:pt x="2718" y="812"/>
                  </a:lnTo>
                  <a:lnTo>
                    <a:pt x="2759" y="690"/>
                  </a:lnTo>
                  <a:lnTo>
                    <a:pt x="2779" y="569"/>
                  </a:lnTo>
                  <a:lnTo>
                    <a:pt x="2779" y="447"/>
                  </a:lnTo>
                  <a:lnTo>
                    <a:pt x="2759" y="224"/>
                  </a:lnTo>
                  <a:lnTo>
                    <a:pt x="2718" y="62"/>
                  </a:lnTo>
                  <a:lnTo>
                    <a:pt x="2698" y="1"/>
                  </a:lnTo>
                  <a:close/>
                </a:path>
              </a:pathLst>
            </a:custGeom>
            <a:solidFill>
              <a:srgbClr val="FC96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3"/>
            <p:cNvSpPr/>
            <p:nvPr/>
          </p:nvSpPr>
          <p:spPr>
            <a:xfrm>
              <a:off x="8088684" y="2467231"/>
              <a:ext cx="175092" cy="175723"/>
            </a:xfrm>
            <a:custGeom>
              <a:avLst/>
              <a:gdLst/>
              <a:ahLst/>
              <a:cxnLst/>
              <a:rect l="l" t="t" r="r" b="b"/>
              <a:pathLst>
                <a:path w="11377" h="11418" extrusionOk="0">
                  <a:moveTo>
                    <a:pt x="7584" y="0"/>
                  </a:moveTo>
                  <a:lnTo>
                    <a:pt x="7118" y="20"/>
                  </a:lnTo>
                  <a:lnTo>
                    <a:pt x="6652" y="41"/>
                  </a:lnTo>
                  <a:lnTo>
                    <a:pt x="6185" y="101"/>
                  </a:lnTo>
                  <a:lnTo>
                    <a:pt x="5698" y="183"/>
                  </a:lnTo>
                  <a:lnTo>
                    <a:pt x="5232" y="264"/>
                  </a:lnTo>
                  <a:lnTo>
                    <a:pt x="4766" y="385"/>
                  </a:lnTo>
                  <a:lnTo>
                    <a:pt x="4299" y="527"/>
                  </a:lnTo>
                  <a:lnTo>
                    <a:pt x="3833" y="690"/>
                  </a:lnTo>
                  <a:lnTo>
                    <a:pt x="3387" y="852"/>
                  </a:lnTo>
                  <a:lnTo>
                    <a:pt x="2961" y="1055"/>
                  </a:lnTo>
                  <a:lnTo>
                    <a:pt x="2555" y="1278"/>
                  </a:lnTo>
                  <a:lnTo>
                    <a:pt x="2170" y="1501"/>
                  </a:lnTo>
                  <a:lnTo>
                    <a:pt x="1785" y="1764"/>
                  </a:lnTo>
                  <a:lnTo>
                    <a:pt x="1440" y="2048"/>
                  </a:lnTo>
                  <a:lnTo>
                    <a:pt x="1136" y="2332"/>
                  </a:lnTo>
                  <a:lnTo>
                    <a:pt x="852" y="2657"/>
                  </a:lnTo>
                  <a:lnTo>
                    <a:pt x="608" y="2981"/>
                  </a:lnTo>
                  <a:lnTo>
                    <a:pt x="406" y="3346"/>
                  </a:lnTo>
                  <a:lnTo>
                    <a:pt x="223" y="3711"/>
                  </a:lnTo>
                  <a:lnTo>
                    <a:pt x="101" y="4096"/>
                  </a:lnTo>
                  <a:lnTo>
                    <a:pt x="61" y="4299"/>
                  </a:lnTo>
                  <a:lnTo>
                    <a:pt x="20" y="4502"/>
                  </a:lnTo>
                  <a:lnTo>
                    <a:pt x="0" y="4725"/>
                  </a:lnTo>
                  <a:lnTo>
                    <a:pt x="0" y="4928"/>
                  </a:lnTo>
                  <a:lnTo>
                    <a:pt x="0" y="5354"/>
                  </a:lnTo>
                  <a:lnTo>
                    <a:pt x="41" y="5780"/>
                  </a:lnTo>
                  <a:lnTo>
                    <a:pt x="101" y="6185"/>
                  </a:lnTo>
                  <a:lnTo>
                    <a:pt x="162" y="6591"/>
                  </a:lnTo>
                  <a:lnTo>
                    <a:pt x="284" y="6976"/>
                  </a:lnTo>
                  <a:lnTo>
                    <a:pt x="406" y="7361"/>
                  </a:lnTo>
                  <a:lnTo>
                    <a:pt x="548" y="7726"/>
                  </a:lnTo>
                  <a:lnTo>
                    <a:pt x="710" y="8071"/>
                  </a:lnTo>
                  <a:lnTo>
                    <a:pt x="892" y="8416"/>
                  </a:lnTo>
                  <a:lnTo>
                    <a:pt x="1095" y="8740"/>
                  </a:lnTo>
                  <a:lnTo>
                    <a:pt x="1298" y="9044"/>
                  </a:lnTo>
                  <a:lnTo>
                    <a:pt x="1521" y="9349"/>
                  </a:lnTo>
                  <a:lnTo>
                    <a:pt x="1764" y="9612"/>
                  </a:lnTo>
                  <a:lnTo>
                    <a:pt x="2028" y="9876"/>
                  </a:lnTo>
                  <a:lnTo>
                    <a:pt x="2292" y="10119"/>
                  </a:lnTo>
                  <a:lnTo>
                    <a:pt x="2575" y="10342"/>
                  </a:lnTo>
                  <a:lnTo>
                    <a:pt x="2859" y="10545"/>
                  </a:lnTo>
                  <a:lnTo>
                    <a:pt x="3143" y="10728"/>
                  </a:lnTo>
                  <a:lnTo>
                    <a:pt x="3447" y="10890"/>
                  </a:lnTo>
                  <a:lnTo>
                    <a:pt x="3752" y="11032"/>
                  </a:lnTo>
                  <a:lnTo>
                    <a:pt x="4076" y="11153"/>
                  </a:lnTo>
                  <a:lnTo>
                    <a:pt x="4401" y="11255"/>
                  </a:lnTo>
                  <a:lnTo>
                    <a:pt x="4705" y="11336"/>
                  </a:lnTo>
                  <a:lnTo>
                    <a:pt x="5029" y="11397"/>
                  </a:lnTo>
                  <a:lnTo>
                    <a:pt x="5354" y="11417"/>
                  </a:lnTo>
                  <a:lnTo>
                    <a:pt x="5678" y="11417"/>
                  </a:lnTo>
                  <a:lnTo>
                    <a:pt x="6003" y="11397"/>
                  </a:lnTo>
                  <a:lnTo>
                    <a:pt x="6327" y="11336"/>
                  </a:lnTo>
                  <a:lnTo>
                    <a:pt x="6652" y="11255"/>
                  </a:lnTo>
                  <a:lnTo>
                    <a:pt x="6956" y="11153"/>
                  </a:lnTo>
                  <a:lnTo>
                    <a:pt x="7260" y="11011"/>
                  </a:lnTo>
                  <a:lnTo>
                    <a:pt x="7564" y="10849"/>
                  </a:lnTo>
                  <a:lnTo>
                    <a:pt x="7848" y="10667"/>
                  </a:lnTo>
                  <a:lnTo>
                    <a:pt x="8132" y="10444"/>
                  </a:lnTo>
                  <a:lnTo>
                    <a:pt x="8396" y="10200"/>
                  </a:lnTo>
                  <a:lnTo>
                    <a:pt x="8659" y="9916"/>
                  </a:lnTo>
                  <a:lnTo>
                    <a:pt x="8903" y="9632"/>
                  </a:lnTo>
                  <a:lnTo>
                    <a:pt x="9146" y="9328"/>
                  </a:lnTo>
                  <a:lnTo>
                    <a:pt x="9369" y="9004"/>
                  </a:lnTo>
                  <a:lnTo>
                    <a:pt x="9572" y="8659"/>
                  </a:lnTo>
                  <a:lnTo>
                    <a:pt x="9775" y="8314"/>
                  </a:lnTo>
                  <a:lnTo>
                    <a:pt x="9957" y="7949"/>
                  </a:lnTo>
                  <a:lnTo>
                    <a:pt x="10140" y="7584"/>
                  </a:lnTo>
                  <a:lnTo>
                    <a:pt x="10302" y="7199"/>
                  </a:lnTo>
                  <a:lnTo>
                    <a:pt x="10464" y="6814"/>
                  </a:lnTo>
                  <a:lnTo>
                    <a:pt x="10606" y="6428"/>
                  </a:lnTo>
                  <a:lnTo>
                    <a:pt x="10849" y="5658"/>
                  </a:lnTo>
                  <a:lnTo>
                    <a:pt x="11052" y="4887"/>
                  </a:lnTo>
                  <a:lnTo>
                    <a:pt x="11214" y="4137"/>
                  </a:lnTo>
                  <a:lnTo>
                    <a:pt x="11316" y="3447"/>
                  </a:lnTo>
                  <a:lnTo>
                    <a:pt x="11377" y="2819"/>
                  </a:lnTo>
                  <a:lnTo>
                    <a:pt x="11377" y="2251"/>
                  </a:lnTo>
                  <a:lnTo>
                    <a:pt x="11356" y="1987"/>
                  </a:lnTo>
                  <a:lnTo>
                    <a:pt x="11336" y="1764"/>
                  </a:lnTo>
                  <a:lnTo>
                    <a:pt x="11295" y="1582"/>
                  </a:lnTo>
                  <a:lnTo>
                    <a:pt x="11255" y="1399"/>
                  </a:lnTo>
                  <a:lnTo>
                    <a:pt x="11194" y="1257"/>
                  </a:lnTo>
                  <a:lnTo>
                    <a:pt x="11113" y="1156"/>
                  </a:lnTo>
                  <a:lnTo>
                    <a:pt x="10890" y="933"/>
                  </a:lnTo>
                  <a:lnTo>
                    <a:pt x="10626" y="750"/>
                  </a:lnTo>
                  <a:lnTo>
                    <a:pt x="10342" y="568"/>
                  </a:lnTo>
                  <a:lnTo>
                    <a:pt x="10018" y="426"/>
                  </a:lnTo>
                  <a:lnTo>
                    <a:pt x="9673" y="304"/>
                  </a:lnTo>
                  <a:lnTo>
                    <a:pt x="9288" y="203"/>
                  </a:lnTo>
                  <a:lnTo>
                    <a:pt x="8882" y="122"/>
                  </a:lnTo>
                  <a:lnTo>
                    <a:pt x="8477" y="61"/>
                  </a:lnTo>
                  <a:lnTo>
                    <a:pt x="8031" y="20"/>
                  </a:lnTo>
                  <a:lnTo>
                    <a:pt x="75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3"/>
            <p:cNvSpPr/>
            <p:nvPr/>
          </p:nvSpPr>
          <p:spPr>
            <a:xfrm>
              <a:off x="8244415" y="2534639"/>
              <a:ext cx="84907" cy="172291"/>
            </a:xfrm>
            <a:custGeom>
              <a:avLst/>
              <a:gdLst/>
              <a:ahLst/>
              <a:cxnLst/>
              <a:rect l="l" t="t" r="r" b="b"/>
              <a:pathLst>
                <a:path w="5517" h="11195" extrusionOk="0">
                  <a:moveTo>
                    <a:pt x="386" y="0"/>
                  </a:moveTo>
                  <a:lnTo>
                    <a:pt x="0" y="629"/>
                  </a:lnTo>
                  <a:lnTo>
                    <a:pt x="4847" y="10991"/>
                  </a:lnTo>
                  <a:lnTo>
                    <a:pt x="5516" y="11194"/>
                  </a:lnTo>
                  <a:lnTo>
                    <a:pt x="5516" y="11194"/>
                  </a:lnTo>
                  <a:lnTo>
                    <a:pt x="3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3"/>
            <p:cNvSpPr/>
            <p:nvPr/>
          </p:nvSpPr>
          <p:spPr>
            <a:xfrm>
              <a:off x="8172005" y="2635136"/>
              <a:ext cx="87708" cy="99881"/>
            </a:xfrm>
            <a:custGeom>
              <a:avLst/>
              <a:gdLst/>
              <a:ahLst/>
              <a:cxnLst/>
              <a:rect l="l" t="t" r="r" b="b"/>
              <a:pathLst>
                <a:path w="5699" h="6490" extrusionOk="0">
                  <a:moveTo>
                    <a:pt x="609" y="0"/>
                  </a:moveTo>
                  <a:lnTo>
                    <a:pt x="1" y="304"/>
                  </a:lnTo>
                  <a:lnTo>
                    <a:pt x="4989" y="6489"/>
                  </a:lnTo>
                  <a:lnTo>
                    <a:pt x="5699" y="6246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3"/>
            <p:cNvSpPr/>
            <p:nvPr/>
          </p:nvSpPr>
          <p:spPr>
            <a:xfrm>
              <a:off x="8096487" y="2456612"/>
              <a:ext cx="108930" cy="82721"/>
            </a:xfrm>
            <a:custGeom>
              <a:avLst/>
              <a:gdLst/>
              <a:ahLst/>
              <a:cxnLst/>
              <a:rect l="l" t="t" r="r" b="b"/>
              <a:pathLst>
                <a:path w="7078" h="5375" extrusionOk="0">
                  <a:moveTo>
                    <a:pt x="3569" y="1"/>
                  </a:moveTo>
                  <a:lnTo>
                    <a:pt x="3123" y="21"/>
                  </a:lnTo>
                  <a:lnTo>
                    <a:pt x="2697" y="102"/>
                  </a:lnTo>
                  <a:lnTo>
                    <a:pt x="2271" y="203"/>
                  </a:lnTo>
                  <a:lnTo>
                    <a:pt x="2068" y="284"/>
                  </a:lnTo>
                  <a:lnTo>
                    <a:pt x="1866" y="366"/>
                  </a:lnTo>
                  <a:lnTo>
                    <a:pt x="1663" y="467"/>
                  </a:lnTo>
                  <a:lnTo>
                    <a:pt x="1480" y="568"/>
                  </a:lnTo>
                  <a:lnTo>
                    <a:pt x="1197" y="791"/>
                  </a:lnTo>
                  <a:lnTo>
                    <a:pt x="913" y="1055"/>
                  </a:lnTo>
                  <a:lnTo>
                    <a:pt x="669" y="1339"/>
                  </a:lnTo>
                  <a:lnTo>
                    <a:pt x="446" y="1663"/>
                  </a:lnTo>
                  <a:lnTo>
                    <a:pt x="284" y="2008"/>
                  </a:lnTo>
                  <a:lnTo>
                    <a:pt x="142" y="2373"/>
                  </a:lnTo>
                  <a:lnTo>
                    <a:pt x="41" y="2738"/>
                  </a:lnTo>
                  <a:lnTo>
                    <a:pt x="20" y="2921"/>
                  </a:lnTo>
                  <a:lnTo>
                    <a:pt x="0" y="3103"/>
                  </a:lnTo>
                  <a:lnTo>
                    <a:pt x="0" y="3286"/>
                  </a:lnTo>
                  <a:lnTo>
                    <a:pt x="0" y="3448"/>
                  </a:lnTo>
                  <a:lnTo>
                    <a:pt x="20" y="3630"/>
                  </a:lnTo>
                  <a:lnTo>
                    <a:pt x="61" y="3813"/>
                  </a:lnTo>
                  <a:lnTo>
                    <a:pt x="122" y="3975"/>
                  </a:lnTo>
                  <a:lnTo>
                    <a:pt x="183" y="4137"/>
                  </a:lnTo>
                  <a:lnTo>
                    <a:pt x="264" y="4300"/>
                  </a:lnTo>
                  <a:lnTo>
                    <a:pt x="365" y="4442"/>
                  </a:lnTo>
                  <a:lnTo>
                    <a:pt x="487" y="4584"/>
                  </a:lnTo>
                  <a:lnTo>
                    <a:pt x="608" y="4726"/>
                  </a:lnTo>
                  <a:lnTo>
                    <a:pt x="771" y="4847"/>
                  </a:lnTo>
                  <a:lnTo>
                    <a:pt x="933" y="4969"/>
                  </a:lnTo>
                  <a:lnTo>
                    <a:pt x="1115" y="5070"/>
                  </a:lnTo>
                  <a:lnTo>
                    <a:pt x="1338" y="5172"/>
                  </a:lnTo>
                  <a:lnTo>
                    <a:pt x="1562" y="5253"/>
                  </a:lnTo>
                  <a:lnTo>
                    <a:pt x="1805" y="5334"/>
                  </a:lnTo>
                  <a:lnTo>
                    <a:pt x="2008" y="5354"/>
                  </a:lnTo>
                  <a:lnTo>
                    <a:pt x="2210" y="5374"/>
                  </a:lnTo>
                  <a:lnTo>
                    <a:pt x="2616" y="5374"/>
                  </a:lnTo>
                  <a:lnTo>
                    <a:pt x="2839" y="5334"/>
                  </a:lnTo>
                  <a:lnTo>
                    <a:pt x="3042" y="5293"/>
                  </a:lnTo>
                  <a:lnTo>
                    <a:pt x="3245" y="5233"/>
                  </a:lnTo>
                  <a:lnTo>
                    <a:pt x="3447" y="5151"/>
                  </a:lnTo>
                  <a:lnTo>
                    <a:pt x="3671" y="5050"/>
                  </a:lnTo>
                  <a:lnTo>
                    <a:pt x="3873" y="4949"/>
                  </a:lnTo>
                  <a:lnTo>
                    <a:pt x="4279" y="4705"/>
                  </a:lnTo>
                  <a:lnTo>
                    <a:pt x="4684" y="4421"/>
                  </a:lnTo>
                  <a:lnTo>
                    <a:pt x="5070" y="4097"/>
                  </a:lnTo>
                  <a:lnTo>
                    <a:pt x="5435" y="3752"/>
                  </a:lnTo>
                  <a:lnTo>
                    <a:pt x="5759" y="3367"/>
                  </a:lnTo>
                  <a:lnTo>
                    <a:pt x="6084" y="2961"/>
                  </a:lnTo>
                  <a:lnTo>
                    <a:pt x="6368" y="2556"/>
                  </a:lnTo>
                  <a:lnTo>
                    <a:pt x="6611" y="2130"/>
                  </a:lnTo>
                  <a:lnTo>
                    <a:pt x="6814" y="1704"/>
                  </a:lnTo>
                  <a:lnTo>
                    <a:pt x="6976" y="1278"/>
                  </a:lnTo>
                  <a:lnTo>
                    <a:pt x="7077" y="852"/>
                  </a:lnTo>
                  <a:lnTo>
                    <a:pt x="6956" y="771"/>
                  </a:lnTo>
                  <a:lnTo>
                    <a:pt x="6793" y="670"/>
                  </a:lnTo>
                  <a:lnTo>
                    <a:pt x="6570" y="568"/>
                  </a:lnTo>
                  <a:lnTo>
                    <a:pt x="6307" y="447"/>
                  </a:lnTo>
                  <a:lnTo>
                    <a:pt x="5982" y="345"/>
                  </a:lnTo>
                  <a:lnTo>
                    <a:pt x="5638" y="244"/>
                  </a:lnTo>
                  <a:lnTo>
                    <a:pt x="5252" y="163"/>
                  </a:lnTo>
                  <a:lnTo>
                    <a:pt x="4847" y="82"/>
                  </a:lnTo>
                  <a:lnTo>
                    <a:pt x="4441" y="21"/>
                  </a:lnTo>
                  <a:lnTo>
                    <a:pt x="39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3"/>
            <p:cNvSpPr/>
            <p:nvPr/>
          </p:nvSpPr>
          <p:spPr>
            <a:xfrm>
              <a:off x="7103093" y="2671949"/>
              <a:ext cx="594546" cy="238776"/>
            </a:xfrm>
            <a:custGeom>
              <a:avLst/>
              <a:gdLst/>
              <a:ahLst/>
              <a:cxnLst/>
              <a:rect l="l" t="t" r="r" b="b"/>
              <a:pathLst>
                <a:path w="38632" h="15515" extrusionOk="0">
                  <a:moveTo>
                    <a:pt x="7260" y="1"/>
                  </a:moveTo>
                  <a:lnTo>
                    <a:pt x="6895" y="21"/>
                  </a:lnTo>
                  <a:lnTo>
                    <a:pt x="6530" y="42"/>
                  </a:lnTo>
                  <a:lnTo>
                    <a:pt x="6165" y="82"/>
                  </a:lnTo>
                  <a:lnTo>
                    <a:pt x="5800" y="163"/>
                  </a:lnTo>
                  <a:lnTo>
                    <a:pt x="5455" y="244"/>
                  </a:lnTo>
                  <a:lnTo>
                    <a:pt x="5111" y="325"/>
                  </a:lnTo>
                  <a:lnTo>
                    <a:pt x="4766" y="447"/>
                  </a:lnTo>
                  <a:lnTo>
                    <a:pt x="4441" y="569"/>
                  </a:lnTo>
                  <a:lnTo>
                    <a:pt x="4117" y="731"/>
                  </a:lnTo>
                  <a:lnTo>
                    <a:pt x="3792" y="893"/>
                  </a:lnTo>
                  <a:lnTo>
                    <a:pt x="3488" y="1055"/>
                  </a:lnTo>
                  <a:lnTo>
                    <a:pt x="3204" y="1258"/>
                  </a:lnTo>
                  <a:lnTo>
                    <a:pt x="2920" y="1461"/>
                  </a:lnTo>
                  <a:lnTo>
                    <a:pt x="2637" y="1664"/>
                  </a:lnTo>
                  <a:lnTo>
                    <a:pt x="2373" y="1907"/>
                  </a:lnTo>
                  <a:lnTo>
                    <a:pt x="2130" y="2130"/>
                  </a:lnTo>
                  <a:lnTo>
                    <a:pt x="1886" y="2394"/>
                  </a:lnTo>
                  <a:lnTo>
                    <a:pt x="1663" y="2658"/>
                  </a:lnTo>
                  <a:lnTo>
                    <a:pt x="1440" y="2921"/>
                  </a:lnTo>
                  <a:lnTo>
                    <a:pt x="1237" y="3225"/>
                  </a:lnTo>
                  <a:lnTo>
                    <a:pt x="1055" y="3509"/>
                  </a:lnTo>
                  <a:lnTo>
                    <a:pt x="872" y="3813"/>
                  </a:lnTo>
                  <a:lnTo>
                    <a:pt x="710" y="4138"/>
                  </a:lnTo>
                  <a:lnTo>
                    <a:pt x="568" y="4442"/>
                  </a:lnTo>
                  <a:lnTo>
                    <a:pt x="426" y="4787"/>
                  </a:lnTo>
                  <a:lnTo>
                    <a:pt x="325" y="5111"/>
                  </a:lnTo>
                  <a:lnTo>
                    <a:pt x="223" y="5456"/>
                  </a:lnTo>
                  <a:lnTo>
                    <a:pt x="142" y="5821"/>
                  </a:lnTo>
                  <a:lnTo>
                    <a:pt x="81" y="6166"/>
                  </a:lnTo>
                  <a:lnTo>
                    <a:pt x="21" y="6531"/>
                  </a:lnTo>
                  <a:lnTo>
                    <a:pt x="0" y="6916"/>
                  </a:lnTo>
                  <a:lnTo>
                    <a:pt x="0" y="7281"/>
                  </a:lnTo>
                  <a:lnTo>
                    <a:pt x="0" y="14683"/>
                  </a:lnTo>
                  <a:lnTo>
                    <a:pt x="0" y="14845"/>
                  </a:lnTo>
                  <a:lnTo>
                    <a:pt x="61" y="15007"/>
                  </a:lnTo>
                  <a:lnTo>
                    <a:pt x="142" y="15149"/>
                  </a:lnTo>
                  <a:lnTo>
                    <a:pt x="244" y="15271"/>
                  </a:lnTo>
                  <a:lnTo>
                    <a:pt x="365" y="15372"/>
                  </a:lnTo>
                  <a:lnTo>
                    <a:pt x="507" y="15453"/>
                  </a:lnTo>
                  <a:lnTo>
                    <a:pt x="670" y="15494"/>
                  </a:lnTo>
                  <a:lnTo>
                    <a:pt x="832" y="15514"/>
                  </a:lnTo>
                  <a:lnTo>
                    <a:pt x="1014" y="15494"/>
                  </a:lnTo>
                  <a:lnTo>
                    <a:pt x="1156" y="15453"/>
                  </a:lnTo>
                  <a:lnTo>
                    <a:pt x="1298" y="15372"/>
                  </a:lnTo>
                  <a:lnTo>
                    <a:pt x="1440" y="15271"/>
                  </a:lnTo>
                  <a:lnTo>
                    <a:pt x="1542" y="15149"/>
                  </a:lnTo>
                  <a:lnTo>
                    <a:pt x="1602" y="15007"/>
                  </a:lnTo>
                  <a:lnTo>
                    <a:pt x="1663" y="14845"/>
                  </a:lnTo>
                  <a:lnTo>
                    <a:pt x="1683" y="14683"/>
                  </a:lnTo>
                  <a:lnTo>
                    <a:pt x="1683" y="7281"/>
                  </a:lnTo>
                  <a:lnTo>
                    <a:pt x="1683" y="6997"/>
                  </a:lnTo>
                  <a:lnTo>
                    <a:pt x="1704" y="6713"/>
                  </a:lnTo>
                  <a:lnTo>
                    <a:pt x="1744" y="6429"/>
                  </a:lnTo>
                  <a:lnTo>
                    <a:pt x="1785" y="6166"/>
                  </a:lnTo>
                  <a:lnTo>
                    <a:pt x="1846" y="5882"/>
                  </a:lnTo>
                  <a:lnTo>
                    <a:pt x="1927" y="5618"/>
                  </a:lnTo>
                  <a:lnTo>
                    <a:pt x="2008" y="5355"/>
                  </a:lnTo>
                  <a:lnTo>
                    <a:pt x="2109" y="5111"/>
                  </a:lnTo>
                  <a:lnTo>
                    <a:pt x="2231" y="4868"/>
                  </a:lnTo>
                  <a:lnTo>
                    <a:pt x="2353" y="4625"/>
                  </a:lnTo>
                  <a:lnTo>
                    <a:pt x="2495" y="4381"/>
                  </a:lnTo>
                  <a:lnTo>
                    <a:pt x="2637" y="4158"/>
                  </a:lnTo>
                  <a:lnTo>
                    <a:pt x="2799" y="3935"/>
                  </a:lnTo>
                  <a:lnTo>
                    <a:pt x="2961" y="3732"/>
                  </a:lnTo>
                  <a:lnTo>
                    <a:pt x="3123" y="3529"/>
                  </a:lnTo>
                  <a:lnTo>
                    <a:pt x="3326" y="3327"/>
                  </a:lnTo>
                  <a:lnTo>
                    <a:pt x="3509" y="3144"/>
                  </a:lnTo>
                  <a:lnTo>
                    <a:pt x="3711" y="2962"/>
                  </a:lnTo>
                  <a:lnTo>
                    <a:pt x="3934" y="2799"/>
                  </a:lnTo>
                  <a:lnTo>
                    <a:pt x="4137" y="2658"/>
                  </a:lnTo>
                  <a:lnTo>
                    <a:pt x="4360" y="2495"/>
                  </a:lnTo>
                  <a:lnTo>
                    <a:pt x="4604" y="2374"/>
                  </a:lnTo>
                  <a:lnTo>
                    <a:pt x="4847" y="2252"/>
                  </a:lnTo>
                  <a:lnTo>
                    <a:pt x="5090" y="2130"/>
                  </a:lnTo>
                  <a:lnTo>
                    <a:pt x="5354" y="2029"/>
                  </a:lnTo>
                  <a:lnTo>
                    <a:pt x="5597" y="1948"/>
                  </a:lnTo>
                  <a:lnTo>
                    <a:pt x="5861" y="1867"/>
                  </a:lnTo>
                  <a:lnTo>
                    <a:pt x="6145" y="1806"/>
                  </a:lnTo>
                  <a:lnTo>
                    <a:pt x="6408" y="1765"/>
                  </a:lnTo>
                  <a:lnTo>
                    <a:pt x="6692" y="1725"/>
                  </a:lnTo>
                  <a:lnTo>
                    <a:pt x="6976" y="1704"/>
                  </a:lnTo>
                  <a:lnTo>
                    <a:pt x="7260" y="1684"/>
                  </a:lnTo>
                  <a:lnTo>
                    <a:pt x="31372" y="1684"/>
                  </a:lnTo>
                  <a:lnTo>
                    <a:pt x="31656" y="1704"/>
                  </a:lnTo>
                  <a:lnTo>
                    <a:pt x="31940" y="1725"/>
                  </a:lnTo>
                  <a:lnTo>
                    <a:pt x="32223" y="1765"/>
                  </a:lnTo>
                  <a:lnTo>
                    <a:pt x="32487" y="1806"/>
                  </a:lnTo>
                  <a:lnTo>
                    <a:pt x="32771" y="1867"/>
                  </a:lnTo>
                  <a:lnTo>
                    <a:pt x="33035" y="1948"/>
                  </a:lnTo>
                  <a:lnTo>
                    <a:pt x="33278" y="2029"/>
                  </a:lnTo>
                  <a:lnTo>
                    <a:pt x="33542" y="2130"/>
                  </a:lnTo>
                  <a:lnTo>
                    <a:pt x="33785" y="2252"/>
                  </a:lnTo>
                  <a:lnTo>
                    <a:pt x="34028" y="2374"/>
                  </a:lnTo>
                  <a:lnTo>
                    <a:pt x="34272" y="2495"/>
                  </a:lnTo>
                  <a:lnTo>
                    <a:pt x="34495" y="2658"/>
                  </a:lnTo>
                  <a:lnTo>
                    <a:pt x="34698" y="2799"/>
                  </a:lnTo>
                  <a:lnTo>
                    <a:pt x="34921" y="2962"/>
                  </a:lnTo>
                  <a:lnTo>
                    <a:pt x="35123" y="3144"/>
                  </a:lnTo>
                  <a:lnTo>
                    <a:pt x="35306" y="3327"/>
                  </a:lnTo>
                  <a:lnTo>
                    <a:pt x="35509" y="3529"/>
                  </a:lnTo>
                  <a:lnTo>
                    <a:pt x="35671" y="3732"/>
                  </a:lnTo>
                  <a:lnTo>
                    <a:pt x="35833" y="3935"/>
                  </a:lnTo>
                  <a:lnTo>
                    <a:pt x="35995" y="4158"/>
                  </a:lnTo>
                  <a:lnTo>
                    <a:pt x="36137" y="4381"/>
                  </a:lnTo>
                  <a:lnTo>
                    <a:pt x="36279" y="4625"/>
                  </a:lnTo>
                  <a:lnTo>
                    <a:pt x="36401" y="4868"/>
                  </a:lnTo>
                  <a:lnTo>
                    <a:pt x="36523" y="5111"/>
                  </a:lnTo>
                  <a:lnTo>
                    <a:pt x="36604" y="5355"/>
                  </a:lnTo>
                  <a:lnTo>
                    <a:pt x="36705" y="5618"/>
                  </a:lnTo>
                  <a:lnTo>
                    <a:pt x="36786" y="5882"/>
                  </a:lnTo>
                  <a:lnTo>
                    <a:pt x="36847" y="6166"/>
                  </a:lnTo>
                  <a:lnTo>
                    <a:pt x="36888" y="6429"/>
                  </a:lnTo>
                  <a:lnTo>
                    <a:pt x="36928" y="6713"/>
                  </a:lnTo>
                  <a:lnTo>
                    <a:pt x="36948" y="6997"/>
                  </a:lnTo>
                  <a:lnTo>
                    <a:pt x="36948" y="7281"/>
                  </a:lnTo>
                  <a:lnTo>
                    <a:pt x="36948" y="14683"/>
                  </a:lnTo>
                  <a:lnTo>
                    <a:pt x="36969" y="14845"/>
                  </a:lnTo>
                  <a:lnTo>
                    <a:pt x="37030" y="15007"/>
                  </a:lnTo>
                  <a:lnTo>
                    <a:pt x="37090" y="15149"/>
                  </a:lnTo>
                  <a:lnTo>
                    <a:pt x="37192" y="15271"/>
                  </a:lnTo>
                  <a:lnTo>
                    <a:pt x="37334" y="15372"/>
                  </a:lnTo>
                  <a:lnTo>
                    <a:pt x="37476" y="15453"/>
                  </a:lnTo>
                  <a:lnTo>
                    <a:pt x="37618" y="15494"/>
                  </a:lnTo>
                  <a:lnTo>
                    <a:pt x="37800" y="15514"/>
                  </a:lnTo>
                  <a:lnTo>
                    <a:pt x="37962" y="15494"/>
                  </a:lnTo>
                  <a:lnTo>
                    <a:pt x="38125" y="15453"/>
                  </a:lnTo>
                  <a:lnTo>
                    <a:pt x="38267" y="15372"/>
                  </a:lnTo>
                  <a:lnTo>
                    <a:pt x="38388" y="15271"/>
                  </a:lnTo>
                  <a:lnTo>
                    <a:pt x="38490" y="15149"/>
                  </a:lnTo>
                  <a:lnTo>
                    <a:pt x="38571" y="15007"/>
                  </a:lnTo>
                  <a:lnTo>
                    <a:pt x="38632" y="14845"/>
                  </a:lnTo>
                  <a:lnTo>
                    <a:pt x="38632" y="14683"/>
                  </a:lnTo>
                  <a:lnTo>
                    <a:pt x="38632" y="7281"/>
                  </a:lnTo>
                  <a:lnTo>
                    <a:pt x="38632" y="6916"/>
                  </a:lnTo>
                  <a:lnTo>
                    <a:pt x="38611" y="6531"/>
                  </a:lnTo>
                  <a:lnTo>
                    <a:pt x="38550" y="6166"/>
                  </a:lnTo>
                  <a:lnTo>
                    <a:pt x="38490" y="5821"/>
                  </a:lnTo>
                  <a:lnTo>
                    <a:pt x="38409" y="5456"/>
                  </a:lnTo>
                  <a:lnTo>
                    <a:pt x="38307" y="5111"/>
                  </a:lnTo>
                  <a:lnTo>
                    <a:pt x="38206" y="4787"/>
                  </a:lnTo>
                  <a:lnTo>
                    <a:pt x="38064" y="4442"/>
                  </a:lnTo>
                  <a:lnTo>
                    <a:pt x="37922" y="4138"/>
                  </a:lnTo>
                  <a:lnTo>
                    <a:pt x="37760" y="3813"/>
                  </a:lnTo>
                  <a:lnTo>
                    <a:pt x="37577" y="3509"/>
                  </a:lnTo>
                  <a:lnTo>
                    <a:pt x="37395" y="3225"/>
                  </a:lnTo>
                  <a:lnTo>
                    <a:pt x="37192" y="2921"/>
                  </a:lnTo>
                  <a:lnTo>
                    <a:pt x="36969" y="2658"/>
                  </a:lnTo>
                  <a:lnTo>
                    <a:pt x="36746" y="2394"/>
                  </a:lnTo>
                  <a:lnTo>
                    <a:pt x="36502" y="2130"/>
                  </a:lnTo>
                  <a:lnTo>
                    <a:pt x="36259" y="1907"/>
                  </a:lnTo>
                  <a:lnTo>
                    <a:pt x="35995" y="1664"/>
                  </a:lnTo>
                  <a:lnTo>
                    <a:pt x="35711" y="1461"/>
                  </a:lnTo>
                  <a:lnTo>
                    <a:pt x="35428" y="1258"/>
                  </a:lnTo>
                  <a:lnTo>
                    <a:pt x="35144" y="1055"/>
                  </a:lnTo>
                  <a:lnTo>
                    <a:pt x="34839" y="893"/>
                  </a:lnTo>
                  <a:lnTo>
                    <a:pt x="34515" y="731"/>
                  </a:lnTo>
                  <a:lnTo>
                    <a:pt x="34191" y="569"/>
                  </a:lnTo>
                  <a:lnTo>
                    <a:pt x="33866" y="447"/>
                  </a:lnTo>
                  <a:lnTo>
                    <a:pt x="33521" y="325"/>
                  </a:lnTo>
                  <a:lnTo>
                    <a:pt x="33177" y="244"/>
                  </a:lnTo>
                  <a:lnTo>
                    <a:pt x="32832" y="163"/>
                  </a:lnTo>
                  <a:lnTo>
                    <a:pt x="32467" y="82"/>
                  </a:lnTo>
                  <a:lnTo>
                    <a:pt x="32102" y="42"/>
                  </a:lnTo>
                  <a:lnTo>
                    <a:pt x="31737" y="21"/>
                  </a:lnTo>
                  <a:lnTo>
                    <a:pt x="3137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3"/>
            <p:cNvSpPr/>
            <p:nvPr/>
          </p:nvSpPr>
          <p:spPr>
            <a:xfrm>
              <a:off x="7650808" y="2863893"/>
              <a:ext cx="67747" cy="67731"/>
            </a:xfrm>
            <a:custGeom>
              <a:avLst/>
              <a:gdLst/>
              <a:ahLst/>
              <a:cxnLst/>
              <a:rect l="l" t="t" r="r" b="b"/>
              <a:pathLst>
                <a:path w="4402" h="4401" extrusionOk="0">
                  <a:moveTo>
                    <a:pt x="2211" y="0"/>
                  </a:moveTo>
                  <a:lnTo>
                    <a:pt x="1988" y="21"/>
                  </a:lnTo>
                  <a:lnTo>
                    <a:pt x="1765" y="41"/>
                  </a:lnTo>
                  <a:lnTo>
                    <a:pt x="1562" y="102"/>
                  </a:lnTo>
                  <a:lnTo>
                    <a:pt x="1359" y="183"/>
                  </a:lnTo>
                  <a:lnTo>
                    <a:pt x="1157" y="264"/>
                  </a:lnTo>
                  <a:lnTo>
                    <a:pt x="974" y="386"/>
                  </a:lnTo>
                  <a:lnTo>
                    <a:pt x="812" y="507"/>
                  </a:lnTo>
                  <a:lnTo>
                    <a:pt x="650" y="649"/>
                  </a:lnTo>
                  <a:lnTo>
                    <a:pt x="508" y="812"/>
                  </a:lnTo>
                  <a:lnTo>
                    <a:pt x="386" y="974"/>
                  </a:lnTo>
                  <a:lnTo>
                    <a:pt x="264" y="1156"/>
                  </a:lnTo>
                  <a:lnTo>
                    <a:pt x="183" y="1339"/>
                  </a:lnTo>
                  <a:lnTo>
                    <a:pt x="102" y="1542"/>
                  </a:lnTo>
                  <a:lnTo>
                    <a:pt x="41" y="1765"/>
                  </a:lnTo>
                  <a:lnTo>
                    <a:pt x="21" y="1988"/>
                  </a:lnTo>
                  <a:lnTo>
                    <a:pt x="1" y="2211"/>
                  </a:lnTo>
                  <a:lnTo>
                    <a:pt x="21" y="2434"/>
                  </a:lnTo>
                  <a:lnTo>
                    <a:pt x="41" y="2657"/>
                  </a:lnTo>
                  <a:lnTo>
                    <a:pt x="102" y="2860"/>
                  </a:lnTo>
                  <a:lnTo>
                    <a:pt x="183" y="3063"/>
                  </a:lnTo>
                  <a:lnTo>
                    <a:pt x="264" y="3245"/>
                  </a:lnTo>
                  <a:lnTo>
                    <a:pt x="386" y="3428"/>
                  </a:lnTo>
                  <a:lnTo>
                    <a:pt x="508" y="3610"/>
                  </a:lnTo>
                  <a:lnTo>
                    <a:pt x="650" y="3752"/>
                  </a:lnTo>
                  <a:lnTo>
                    <a:pt x="812" y="3894"/>
                  </a:lnTo>
                  <a:lnTo>
                    <a:pt x="974" y="4036"/>
                  </a:lnTo>
                  <a:lnTo>
                    <a:pt x="1157" y="4137"/>
                  </a:lnTo>
                  <a:lnTo>
                    <a:pt x="1359" y="4239"/>
                  </a:lnTo>
                  <a:lnTo>
                    <a:pt x="1562" y="4300"/>
                  </a:lnTo>
                  <a:lnTo>
                    <a:pt x="1765" y="4360"/>
                  </a:lnTo>
                  <a:lnTo>
                    <a:pt x="1988" y="4401"/>
                  </a:lnTo>
                  <a:lnTo>
                    <a:pt x="2434" y="4401"/>
                  </a:lnTo>
                  <a:lnTo>
                    <a:pt x="2657" y="4360"/>
                  </a:lnTo>
                  <a:lnTo>
                    <a:pt x="2860" y="4300"/>
                  </a:lnTo>
                  <a:lnTo>
                    <a:pt x="3063" y="4239"/>
                  </a:lnTo>
                  <a:lnTo>
                    <a:pt x="3266" y="4137"/>
                  </a:lnTo>
                  <a:lnTo>
                    <a:pt x="3448" y="4036"/>
                  </a:lnTo>
                  <a:lnTo>
                    <a:pt x="3610" y="3894"/>
                  </a:lnTo>
                  <a:lnTo>
                    <a:pt x="3773" y="3752"/>
                  </a:lnTo>
                  <a:lnTo>
                    <a:pt x="3915" y="3610"/>
                  </a:lnTo>
                  <a:lnTo>
                    <a:pt x="4036" y="3428"/>
                  </a:lnTo>
                  <a:lnTo>
                    <a:pt x="4138" y="3245"/>
                  </a:lnTo>
                  <a:lnTo>
                    <a:pt x="4239" y="3063"/>
                  </a:lnTo>
                  <a:lnTo>
                    <a:pt x="4320" y="2860"/>
                  </a:lnTo>
                  <a:lnTo>
                    <a:pt x="4361" y="2657"/>
                  </a:lnTo>
                  <a:lnTo>
                    <a:pt x="4401" y="2434"/>
                  </a:lnTo>
                  <a:lnTo>
                    <a:pt x="4401" y="2211"/>
                  </a:lnTo>
                  <a:lnTo>
                    <a:pt x="4401" y="1988"/>
                  </a:lnTo>
                  <a:lnTo>
                    <a:pt x="4361" y="1765"/>
                  </a:lnTo>
                  <a:lnTo>
                    <a:pt x="4320" y="1542"/>
                  </a:lnTo>
                  <a:lnTo>
                    <a:pt x="4239" y="1339"/>
                  </a:lnTo>
                  <a:lnTo>
                    <a:pt x="4138" y="1156"/>
                  </a:lnTo>
                  <a:lnTo>
                    <a:pt x="4036" y="974"/>
                  </a:lnTo>
                  <a:lnTo>
                    <a:pt x="3915" y="812"/>
                  </a:lnTo>
                  <a:lnTo>
                    <a:pt x="3773" y="649"/>
                  </a:lnTo>
                  <a:lnTo>
                    <a:pt x="3610" y="507"/>
                  </a:lnTo>
                  <a:lnTo>
                    <a:pt x="3448" y="386"/>
                  </a:lnTo>
                  <a:lnTo>
                    <a:pt x="3266" y="264"/>
                  </a:lnTo>
                  <a:lnTo>
                    <a:pt x="3063" y="183"/>
                  </a:lnTo>
                  <a:lnTo>
                    <a:pt x="2860" y="102"/>
                  </a:lnTo>
                  <a:lnTo>
                    <a:pt x="2657" y="41"/>
                  </a:lnTo>
                  <a:lnTo>
                    <a:pt x="2434" y="21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3"/>
            <p:cNvSpPr/>
            <p:nvPr/>
          </p:nvSpPr>
          <p:spPr>
            <a:xfrm>
              <a:off x="7082178" y="2863893"/>
              <a:ext cx="67747" cy="67731"/>
            </a:xfrm>
            <a:custGeom>
              <a:avLst/>
              <a:gdLst/>
              <a:ahLst/>
              <a:cxnLst/>
              <a:rect l="l" t="t" r="r" b="b"/>
              <a:pathLst>
                <a:path w="4402" h="4401" extrusionOk="0">
                  <a:moveTo>
                    <a:pt x="2191" y="0"/>
                  </a:moveTo>
                  <a:lnTo>
                    <a:pt x="1968" y="21"/>
                  </a:lnTo>
                  <a:lnTo>
                    <a:pt x="1745" y="41"/>
                  </a:lnTo>
                  <a:lnTo>
                    <a:pt x="1542" y="102"/>
                  </a:lnTo>
                  <a:lnTo>
                    <a:pt x="1339" y="183"/>
                  </a:lnTo>
                  <a:lnTo>
                    <a:pt x="1136" y="264"/>
                  </a:lnTo>
                  <a:lnTo>
                    <a:pt x="954" y="386"/>
                  </a:lnTo>
                  <a:lnTo>
                    <a:pt x="791" y="507"/>
                  </a:lnTo>
                  <a:lnTo>
                    <a:pt x="629" y="649"/>
                  </a:lnTo>
                  <a:lnTo>
                    <a:pt x="487" y="812"/>
                  </a:lnTo>
                  <a:lnTo>
                    <a:pt x="366" y="974"/>
                  </a:lnTo>
                  <a:lnTo>
                    <a:pt x="264" y="1156"/>
                  </a:lnTo>
                  <a:lnTo>
                    <a:pt x="163" y="1339"/>
                  </a:lnTo>
                  <a:lnTo>
                    <a:pt x="82" y="1542"/>
                  </a:lnTo>
                  <a:lnTo>
                    <a:pt x="41" y="1765"/>
                  </a:lnTo>
                  <a:lnTo>
                    <a:pt x="1" y="1988"/>
                  </a:lnTo>
                  <a:lnTo>
                    <a:pt x="1" y="2211"/>
                  </a:lnTo>
                  <a:lnTo>
                    <a:pt x="1" y="2434"/>
                  </a:lnTo>
                  <a:lnTo>
                    <a:pt x="41" y="2657"/>
                  </a:lnTo>
                  <a:lnTo>
                    <a:pt x="82" y="2860"/>
                  </a:lnTo>
                  <a:lnTo>
                    <a:pt x="163" y="3063"/>
                  </a:lnTo>
                  <a:lnTo>
                    <a:pt x="264" y="3245"/>
                  </a:lnTo>
                  <a:lnTo>
                    <a:pt x="366" y="3428"/>
                  </a:lnTo>
                  <a:lnTo>
                    <a:pt x="487" y="3610"/>
                  </a:lnTo>
                  <a:lnTo>
                    <a:pt x="629" y="3752"/>
                  </a:lnTo>
                  <a:lnTo>
                    <a:pt x="791" y="3894"/>
                  </a:lnTo>
                  <a:lnTo>
                    <a:pt x="954" y="4036"/>
                  </a:lnTo>
                  <a:lnTo>
                    <a:pt x="1136" y="4137"/>
                  </a:lnTo>
                  <a:lnTo>
                    <a:pt x="1339" y="4239"/>
                  </a:lnTo>
                  <a:lnTo>
                    <a:pt x="1542" y="4300"/>
                  </a:lnTo>
                  <a:lnTo>
                    <a:pt x="1745" y="4360"/>
                  </a:lnTo>
                  <a:lnTo>
                    <a:pt x="1968" y="4401"/>
                  </a:lnTo>
                  <a:lnTo>
                    <a:pt x="2414" y="4401"/>
                  </a:lnTo>
                  <a:lnTo>
                    <a:pt x="2637" y="4360"/>
                  </a:lnTo>
                  <a:lnTo>
                    <a:pt x="2840" y="4300"/>
                  </a:lnTo>
                  <a:lnTo>
                    <a:pt x="3042" y="4239"/>
                  </a:lnTo>
                  <a:lnTo>
                    <a:pt x="3245" y="4137"/>
                  </a:lnTo>
                  <a:lnTo>
                    <a:pt x="3428" y="4036"/>
                  </a:lnTo>
                  <a:lnTo>
                    <a:pt x="3590" y="3894"/>
                  </a:lnTo>
                  <a:lnTo>
                    <a:pt x="3752" y="3752"/>
                  </a:lnTo>
                  <a:lnTo>
                    <a:pt x="3894" y="3610"/>
                  </a:lnTo>
                  <a:lnTo>
                    <a:pt x="4016" y="3428"/>
                  </a:lnTo>
                  <a:lnTo>
                    <a:pt x="4138" y="3245"/>
                  </a:lnTo>
                  <a:lnTo>
                    <a:pt x="4219" y="3063"/>
                  </a:lnTo>
                  <a:lnTo>
                    <a:pt x="4300" y="2860"/>
                  </a:lnTo>
                  <a:lnTo>
                    <a:pt x="4361" y="2657"/>
                  </a:lnTo>
                  <a:lnTo>
                    <a:pt x="4381" y="2434"/>
                  </a:lnTo>
                  <a:lnTo>
                    <a:pt x="4401" y="2211"/>
                  </a:lnTo>
                  <a:lnTo>
                    <a:pt x="4381" y="1988"/>
                  </a:lnTo>
                  <a:lnTo>
                    <a:pt x="4361" y="1765"/>
                  </a:lnTo>
                  <a:lnTo>
                    <a:pt x="4300" y="1542"/>
                  </a:lnTo>
                  <a:lnTo>
                    <a:pt x="4219" y="1339"/>
                  </a:lnTo>
                  <a:lnTo>
                    <a:pt x="4138" y="1156"/>
                  </a:lnTo>
                  <a:lnTo>
                    <a:pt x="4016" y="974"/>
                  </a:lnTo>
                  <a:lnTo>
                    <a:pt x="3894" y="812"/>
                  </a:lnTo>
                  <a:lnTo>
                    <a:pt x="3752" y="649"/>
                  </a:lnTo>
                  <a:lnTo>
                    <a:pt x="3590" y="507"/>
                  </a:lnTo>
                  <a:lnTo>
                    <a:pt x="3428" y="386"/>
                  </a:lnTo>
                  <a:lnTo>
                    <a:pt x="3245" y="264"/>
                  </a:lnTo>
                  <a:lnTo>
                    <a:pt x="3042" y="183"/>
                  </a:lnTo>
                  <a:lnTo>
                    <a:pt x="2840" y="102"/>
                  </a:lnTo>
                  <a:lnTo>
                    <a:pt x="2637" y="41"/>
                  </a:lnTo>
                  <a:lnTo>
                    <a:pt x="2414" y="21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3"/>
            <p:cNvSpPr/>
            <p:nvPr/>
          </p:nvSpPr>
          <p:spPr>
            <a:xfrm>
              <a:off x="5693061" y="2931609"/>
              <a:ext cx="252812" cy="167612"/>
            </a:xfrm>
            <a:custGeom>
              <a:avLst/>
              <a:gdLst/>
              <a:ahLst/>
              <a:cxnLst/>
              <a:rect l="l" t="t" r="r" b="b"/>
              <a:pathLst>
                <a:path w="16427" h="10891" extrusionOk="0">
                  <a:moveTo>
                    <a:pt x="9227" y="1"/>
                  </a:moveTo>
                  <a:lnTo>
                    <a:pt x="9004" y="21"/>
                  </a:lnTo>
                  <a:lnTo>
                    <a:pt x="8740" y="82"/>
                  </a:lnTo>
                  <a:lnTo>
                    <a:pt x="8477" y="163"/>
                  </a:lnTo>
                  <a:lnTo>
                    <a:pt x="8213" y="285"/>
                  </a:lnTo>
                  <a:lnTo>
                    <a:pt x="7929" y="407"/>
                  </a:lnTo>
                  <a:lnTo>
                    <a:pt x="7382" y="690"/>
                  </a:lnTo>
                  <a:lnTo>
                    <a:pt x="6895" y="974"/>
                  </a:lnTo>
                  <a:lnTo>
                    <a:pt x="6489" y="1238"/>
                  </a:lnTo>
                  <a:lnTo>
                    <a:pt x="6124" y="1481"/>
                  </a:lnTo>
                  <a:lnTo>
                    <a:pt x="2109" y="386"/>
                  </a:lnTo>
                  <a:lnTo>
                    <a:pt x="0" y="5111"/>
                  </a:lnTo>
                  <a:lnTo>
                    <a:pt x="183" y="5294"/>
                  </a:lnTo>
                  <a:lnTo>
                    <a:pt x="426" y="5497"/>
                  </a:lnTo>
                  <a:lnTo>
                    <a:pt x="669" y="5699"/>
                  </a:lnTo>
                  <a:lnTo>
                    <a:pt x="933" y="5882"/>
                  </a:lnTo>
                  <a:lnTo>
                    <a:pt x="1541" y="6287"/>
                  </a:lnTo>
                  <a:lnTo>
                    <a:pt x="2211" y="6673"/>
                  </a:lnTo>
                  <a:lnTo>
                    <a:pt x="2920" y="7058"/>
                  </a:lnTo>
                  <a:lnTo>
                    <a:pt x="3650" y="7443"/>
                  </a:lnTo>
                  <a:lnTo>
                    <a:pt x="4401" y="7808"/>
                  </a:lnTo>
                  <a:lnTo>
                    <a:pt x="5151" y="8133"/>
                  </a:lnTo>
                  <a:lnTo>
                    <a:pt x="6550" y="8741"/>
                  </a:lnTo>
                  <a:lnTo>
                    <a:pt x="7726" y="9228"/>
                  </a:lnTo>
                  <a:lnTo>
                    <a:pt x="8822" y="9654"/>
                  </a:lnTo>
                  <a:lnTo>
                    <a:pt x="9592" y="9917"/>
                  </a:lnTo>
                  <a:lnTo>
                    <a:pt x="10403" y="10181"/>
                  </a:lnTo>
                  <a:lnTo>
                    <a:pt x="11336" y="10465"/>
                  </a:lnTo>
                  <a:lnTo>
                    <a:pt x="11803" y="10587"/>
                  </a:lnTo>
                  <a:lnTo>
                    <a:pt x="12269" y="10708"/>
                  </a:lnTo>
                  <a:lnTo>
                    <a:pt x="12715" y="10789"/>
                  </a:lnTo>
                  <a:lnTo>
                    <a:pt x="13121" y="10850"/>
                  </a:lnTo>
                  <a:lnTo>
                    <a:pt x="13486" y="10891"/>
                  </a:lnTo>
                  <a:lnTo>
                    <a:pt x="13628" y="10891"/>
                  </a:lnTo>
                  <a:lnTo>
                    <a:pt x="13770" y="10870"/>
                  </a:lnTo>
                  <a:lnTo>
                    <a:pt x="13891" y="10850"/>
                  </a:lnTo>
                  <a:lnTo>
                    <a:pt x="13972" y="10810"/>
                  </a:lnTo>
                  <a:lnTo>
                    <a:pt x="14054" y="10769"/>
                  </a:lnTo>
                  <a:lnTo>
                    <a:pt x="14094" y="10688"/>
                  </a:lnTo>
                  <a:lnTo>
                    <a:pt x="14114" y="10627"/>
                  </a:lnTo>
                  <a:lnTo>
                    <a:pt x="14114" y="10566"/>
                  </a:lnTo>
                  <a:lnTo>
                    <a:pt x="14094" y="10485"/>
                  </a:lnTo>
                  <a:lnTo>
                    <a:pt x="14054" y="10404"/>
                  </a:lnTo>
                  <a:lnTo>
                    <a:pt x="13912" y="10222"/>
                  </a:lnTo>
                  <a:lnTo>
                    <a:pt x="13749" y="10039"/>
                  </a:lnTo>
                  <a:lnTo>
                    <a:pt x="13506" y="9857"/>
                  </a:lnTo>
                  <a:lnTo>
                    <a:pt x="13263" y="9654"/>
                  </a:lnTo>
                  <a:lnTo>
                    <a:pt x="12675" y="9248"/>
                  </a:lnTo>
                  <a:lnTo>
                    <a:pt x="12086" y="8883"/>
                  </a:lnTo>
                  <a:lnTo>
                    <a:pt x="11559" y="8599"/>
                  </a:lnTo>
                  <a:lnTo>
                    <a:pt x="11032" y="8315"/>
                  </a:lnTo>
                  <a:lnTo>
                    <a:pt x="11721" y="8457"/>
                  </a:lnTo>
                  <a:lnTo>
                    <a:pt x="12431" y="8579"/>
                  </a:lnTo>
                  <a:lnTo>
                    <a:pt x="13263" y="8721"/>
                  </a:lnTo>
                  <a:lnTo>
                    <a:pt x="14114" y="8822"/>
                  </a:lnTo>
                  <a:lnTo>
                    <a:pt x="14500" y="8843"/>
                  </a:lnTo>
                  <a:lnTo>
                    <a:pt x="14865" y="8863"/>
                  </a:lnTo>
                  <a:lnTo>
                    <a:pt x="15169" y="8843"/>
                  </a:lnTo>
                  <a:lnTo>
                    <a:pt x="15432" y="8802"/>
                  </a:lnTo>
                  <a:lnTo>
                    <a:pt x="15534" y="8782"/>
                  </a:lnTo>
                  <a:lnTo>
                    <a:pt x="15615" y="8741"/>
                  </a:lnTo>
                  <a:lnTo>
                    <a:pt x="15676" y="8701"/>
                  </a:lnTo>
                  <a:lnTo>
                    <a:pt x="15716" y="8640"/>
                  </a:lnTo>
                  <a:lnTo>
                    <a:pt x="15737" y="8579"/>
                  </a:lnTo>
                  <a:lnTo>
                    <a:pt x="15716" y="8518"/>
                  </a:lnTo>
                  <a:lnTo>
                    <a:pt x="15696" y="8437"/>
                  </a:lnTo>
                  <a:lnTo>
                    <a:pt x="15635" y="8356"/>
                  </a:lnTo>
                  <a:lnTo>
                    <a:pt x="15453" y="8214"/>
                  </a:lnTo>
                  <a:lnTo>
                    <a:pt x="15189" y="8031"/>
                  </a:lnTo>
                  <a:lnTo>
                    <a:pt x="14885" y="7869"/>
                  </a:lnTo>
                  <a:lnTo>
                    <a:pt x="14540" y="7687"/>
                  </a:lnTo>
                  <a:lnTo>
                    <a:pt x="13749" y="7342"/>
                  </a:lnTo>
                  <a:lnTo>
                    <a:pt x="12958" y="7017"/>
                  </a:lnTo>
                  <a:lnTo>
                    <a:pt x="12249" y="6754"/>
                  </a:lnTo>
                  <a:lnTo>
                    <a:pt x="11559" y="6531"/>
                  </a:lnTo>
                  <a:lnTo>
                    <a:pt x="11559" y="6531"/>
                  </a:lnTo>
                  <a:lnTo>
                    <a:pt x="12310" y="6571"/>
                  </a:lnTo>
                  <a:lnTo>
                    <a:pt x="13100" y="6592"/>
                  </a:lnTo>
                  <a:lnTo>
                    <a:pt x="13993" y="6612"/>
                  </a:lnTo>
                  <a:lnTo>
                    <a:pt x="14439" y="6592"/>
                  </a:lnTo>
                  <a:lnTo>
                    <a:pt x="14885" y="6571"/>
                  </a:lnTo>
                  <a:lnTo>
                    <a:pt x="15291" y="6531"/>
                  </a:lnTo>
                  <a:lnTo>
                    <a:pt x="15656" y="6490"/>
                  </a:lnTo>
                  <a:lnTo>
                    <a:pt x="15980" y="6409"/>
                  </a:lnTo>
                  <a:lnTo>
                    <a:pt x="16102" y="6369"/>
                  </a:lnTo>
                  <a:lnTo>
                    <a:pt x="16223" y="6328"/>
                  </a:lnTo>
                  <a:lnTo>
                    <a:pt x="16304" y="6267"/>
                  </a:lnTo>
                  <a:lnTo>
                    <a:pt x="16365" y="6206"/>
                  </a:lnTo>
                  <a:lnTo>
                    <a:pt x="16406" y="6145"/>
                  </a:lnTo>
                  <a:lnTo>
                    <a:pt x="16426" y="6064"/>
                  </a:lnTo>
                  <a:lnTo>
                    <a:pt x="16406" y="5983"/>
                  </a:lnTo>
                  <a:lnTo>
                    <a:pt x="16365" y="5922"/>
                  </a:lnTo>
                  <a:lnTo>
                    <a:pt x="16304" y="5841"/>
                  </a:lnTo>
                  <a:lnTo>
                    <a:pt x="16223" y="5780"/>
                  </a:lnTo>
                  <a:lnTo>
                    <a:pt x="16000" y="5639"/>
                  </a:lnTo>
                  <a:lnTo>
                    <a:pt x="15696" y="5517"/>
                  </a:lnTo>
                  <a:lnTo>
                    <a:pt x="15351" y="5415"/>
                  </a:lnTo>
                  <a:lnTo>
                    <a:pt x="14966" y="5314"/>
                  </a:lnTo>
                  <a:lnTo>
                    <a:pt x="14540" y="5233"/>
                  </a:lnTo>
                  <a:lnTo>
                    <a:pt x="14114" y="5152"/>
                  </a:lnTo>
                  <a:lnTo>
                    <a:pt x="13263" y="5010"/>
                  </a:lnTo>
                  <a:lnTo>
                    <a:pt x="12533" y="4908"/>
                  </a:lnTo>
                  <a:lnTo>
                    <a:pt x="11823" y="4848"/>
                  </a:lnTo>
                  <a:lnTo>
                    <a:pt x="12492" y="4767"/>
                  </a:lnTo>
                  <a:lnTo>
                    <a:pt x="13161" y="4665"/>
                  </a:lnTo>
                  <a:lnTo>
                    <a:pt x="13952" y="4543"/>
                  </a:lnTo>
                  <a:lnTo>
                    <a:pt x="14723" y="4381"/>
                  </a:lnTo>
                  <a:lnTo>
                    <a:pt x="15067" y="4300"/>
                  </a:lnTo>
                  <a:lnTo>
                    <a:pt x="15392" y="4199"/>
                  </a:lnTo>
                  <a:lnTo>
                    <a:pt x="15635" y="4077"/>
                  </a:lnTo>
                  <a:lnTo>
                    <a:pt x="15838" y="3976"/>
                  </a:lnTo>
                  <a:lnTo>
                    <a:pt x="15899" y="3915"/>
                  </a:lnTo>
                  <a:lnTo>
                    <a:pt x="15939" y="3854"/>
                  </a:lnTo>
                  <a:lnTo>
                    <a:pt x="15960" y="3773"/>
                  </a:lnTo>
                  <a:lnTo>
                    <a:pt x="15960" y="3712"/>
                  </a:lnTo>
                  <a:lnTo>
                    <a:pt x="15919" y="3651"/>
                  </a:lnTo>
                  <a:lnTo>
                    <a:pt x="15858" y="3570"/>
                  </a:lnTo>
                  <a:lnTo>
                    <a:pt x="15757" y="3509"/>
                  </a:lnTo>
                  <a:lnTo>
                    <a:pt x="15615" y="3448"/>
                  </a:lnTo>
                  <a:lnTo>
                    <a:pt x="15250" y="3347"/>
                  </a:lnTo>
                  <a:lnTo>
                    <a:pt x="14804" y="3225"/>
                  </a:lnTo>
                  <a:lnTo>
                    <a:pt x="14277" y="3144"/>
                  </a:lnTo>
                  <a:lnTo>
                    <a:pt x="13688" y="3043"/>
                  </a:lnTo>
                  <a:lnTo>
                    <a:pt x="12431" y="2901"/>
                  </a:lnTo>
                  <a:lnTo>
                    <a:pt x="11174" y="2779"/>
                  </a:lnTo>
                  <a:lnTo>
                    <a:pt x="10079" y="2678"/>
                  </a:lnTo>
                  <a:lnTo>
                    <a:pt x="9024" y="2617"/>
                  </a:lnTo>
                  <a:lnTo>
                    <a:pt x="9247" y="2232"/>
                  </a:lnTo>
                  <a:lnTo>
                    <a:pt x="9450" y="1846"/>
                  </a:lnTo>
                  <a:lnTo>
                    <a:pt x="9633" y="1400"/>
                  </a:lnTo>
                  <a:lnTo>
                    <a:pt x="9714" y="1157"/>
                  </a:lnTo>
                  <a:lnTo>
                    <a:pt x="9795" y="934"/>
                  </a:lnTo>
                  <a:lnTo>
                    <a:pt x="9835" y="711"/>
                  </a:lnTo>
                  <a:lnTo>
                    <a:pt x="9835" y="508"/>
                  </a:lnTo>
                  <a:lnTo>
                    <a:pt x="9815" y="325"/>
                  </a:lnTo>
                  <a:lnTo>
                    <a:pt x="9775" y="265"/>
                  </a:lnTo>
                  <a:lnTo>
                    <a:pt x="9734" y="184"/>
                  </a:lnTo>
                  <a:lnTo>
                    <a:pt x="9694" y="123"/>
                  </a:lnTo>
                  <a:lnTo>
                    <a:pt x="9612" y="82"/>
                  </a:lnTo>
                  <a:lnTo>
                    <a:pt x="9552" y="42"/>
                  </a:lnTo>
                  <a:lnTo>
                    <a:pt x="9450" y="21"/>
                  </a:lnTo>
                  <a:lnTo>
                    <a:pt x="9227" y="1"/>
                  </a:lnTo>
                  <a:close/>
                </a:path>
              </a:pathLst>
            </a:custGeom>
            <a:solidFill>
              <a:srgbClr val="FCB5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3"/>
            <p:cNvSpPr/>
            <p:nvPr/>
          </p:nvSpPr>
          <p:spPr>
            <a:xfrm>
              <a:off x="5693061" y="2931609"/>
              <a:ext cx="252812" cy="167612"/>
            </a:xfrm>
            <a:custGeom>
              <a:avLst/>
              <a:gdLst/>
              <a:ahLst/>
              <a:cxnLst/>
              <a:rect l="l" t="t" r="r" b="b"/>
              <a:pathLst>
                <a:path w="16427" h="10891" fill="none" extrusionOk="0">
                  <a:moveTo>
                    <a:pt x="2109" y="386"/>
                  </a:moveTo>
                  <a:lnTo>
                    <a:pt x="6124" y="1481"/>
                  </a:lnTo>
                  <a:lnTo>
                    <a:pt x="6124" y="1481"/>
                  </a:lnTo>
                  <a:lnTo>
                    <a:pt x="6489" y="1238"/>
                  </a:lnTo>
                  <a:lnTo>
                    <a:pt x="6895" y="974"/>
                  </a:lnTo>
                  <a:lnTo>
                    <a:pt x="7382" y="690"/>
                  </a:lnTo>
                  <a:lnTo>
                    <a:pt x="7929" y="407"/>
                  </a:lnTo>
                  <a:lnTo>
                    <a:pt x="8213" y="285"/>
                  </a:lnTo>
                  <a:lnTo>
                    <a:pt x="8477" y="163"/>
                  </a:lnTo>
                  <a:lnTo>
                    <a:pt x="8740" y="82"/>
                  </a:lnTo>
                  <a:lnTo>
                    <a:pt x="9004" y="21"/>
                  </a:lnTo>
                  <a:lnTo>
                    <a:pt x="9227" y="1"/>
                  </a:lnTo>
                  <a:lnTo>
                    <a:pt x="9450" y="21"/>
                  </a:lnTo>
                  <a:lnTo>
                    <a:pt x="9450" y="21"/>
                  </a:lnTo>
                  <a:lnTo>
                    <a:pt x="9552" y="42"/>
                  </a:lnTo>
                  <a:lnTo>
                    <a:pt x="9612" y="82"/>
                  </a:lnTo>
                  <a:lnTo>
                    <a:pt x="9694" y="123"/>
                  </a:lnTo>
                  <a:lnTo>
                    <a:pt x="9734" y="184"/>
                  </a:lnTo>
                  <a:lnTo>
                    <a:pt x="9775" y="265"/>
                  </a:lnTo>
                  <a:lnTo>
                    <a:pt x="9815" y="325"/>
                  </a:lnTo>
                  <a:lnTo>
                    <a:pt x="9835" y="508"/>
                  </a:lnTo>
                  <a:lnTo>
                    <a:pt x="9835" y="711"/>
                  </a:lnTo>
                  <a:lnTo>
                    <a:pt x="9795" y="934"/>
                  </a:lnTo>
                  <a:lnTo>
                    <a:pt x="9714" y="1157"/>
                  </a:lnTo>
                  <a:lnTo>
                    <a:pt x="9633" y="1400"/>
                  </a:lnTo>
                  <a:lnTo>
                    <a:pt x="9450" y="1846"/>
                  </a:lnTo>
                  <a:lnTo>
                    <a:pt x="9247" y="2232"/>
                  </a:lnTo>
                  <a:lnTo>
                    <a:pt x="9024" y="2617"/>
                  </a:lnTo>
                  <a:lnTo>
                    <a:pt x="9024" y="2617"/>
                  </a:lnTo>
                  <a:lnTo>
                    <a:pt x="10079" y="2678"/>
                  </a:lnTo>
                  <a:lnTo>
                    <a:pt x="11174" y="2779"/>
                  </a:lnTo>
                  <a:lnTo>
                    <a:pt x="12431" y="2901"/>
                  </a:lnTo>
                  <a:lnTo>
                    <a:pt x="13688" y="3043"/>
                  </a:lnTo>
                  <a:lnTo>
                    <a:pt x="14277" y="3144"/>
                  </a:lnTo>
                  <a:lnTo>
                    <a:pt x="14804" y="3225"/>
                  </a:lnTo>
                  <a:lnTo>
                    <a:pt x="15250" y="3347"/>
                  </a:lnTo>
                  <a:lnTo>
                    <a:pt x="15615" y="3448"/>
                  </a:lnTo>
                  <a:lnTo>
                    <a:pt x="15757" y="3509"/>
                  </a:lnTo>
                  <a:lnTo>
                    <a:pt x="15858" y="3570"/>
                  </a:lnTo>
                  <a:lnTo>
                    <a:pt x="15919" y="3651"/>
                  </a:lnTo>
                  <a:lnTo>
                    <a:pt x="15960" y="3712"/>
                  </a:lnTo>
                  <a:lnTo>
                    <a:pt x="15960" y="3712"/>
                  </a:lnTo>
                  <a:lnTo>
                    <a:pt x="15960" y="3773"/>
                  </a:lnTo>
                  <a:lnTo>
                    <a:pt x="15939" y="3854"/>
                  </a:lnTo>
                  <a:lnTo>
                    <a:pt x="15899" y="3915"/>
                  </a:lnTo>
                  <a:lnTo>
                    <a:pt x="15838" y="3976"/>
                  </a:lnTo>
                  <a:lnTo>
                    <a:pt x="15635" y="4077"/>
                  </a:lnTo>
                  <a:lnTo>
                    <a:pt x="15392" y="4199"/>
                  </a:lnTo>
                  <a:lnTo>
                    <a:pt x="15067" y="4300"/>
                  </a:lnTo>
                  <a:lnTo>
                    <a:pt x="14723" y="4381"/>
                  </a:lnTo>
                  <a:lnTo>
                    <a:pt x="13952" y="4543"/>
                  </a:lnTo>
                  <a:lnTo>
                    <a:pt x="13161" y="4665"/>
                  </a:lnTo>
                  <a:lnTo>
                    <a:pt x="12492" y="4767"/>
                  </a:lnTo>
                  <a:lnTo>
                    <a:pt x="11823" y="4848"/>
                  </a:lnTo>
                  <a:lnTo>
                    <a:pt x="11823" y="4848"/>
                  </a:lnTo>
                  <a:lnTo>
                    <a:pt x="12533" y="4908"/>
                  </a:lnTo>
                  <a:lnTo>
                    <a:pt x="13263" y="5010"/>
                  </a:lnTo>
                  <a:lnTo>
                    <a:pt x="14114" y="5152"/>
                  </a:lnTo>
                  <a:lnTo>
                    <a:pt x="14540" y="5233"/>
                  </a:lnTo>
                  <a:lnTo>
                    <a:pt x="14966" y="5314"/>
                  </a:lnTo>
                  <a:lnTo>
                    <a:pt x="15351" y="5415"/>
                  </a:lnTo>
                  <a:lnTo>
                    <a:pt x="15696" y="5517"/>
                  </a:lnTo>
                  <a:lnTo>
                    <a:pt x="16000" y="5639"/>
                  </a:lnTo>
                  <a:lnTo>
                    <a:pt x="16223" y="5780"/>
                  </a:lnTo>
                  <a:lnTo>
                    <a:pt x="16304" y="5841"/>
                  </a:lnTo>
                  <a:lnTo>
                    <a:pt x="16365" y="5922"/>
                  </a:lnTo>
                  <a:lnTo>
                    <a:pt x="16406" y="5983"/>
                  </a:lnTo>
                  <a:lnTo>
                    <a:pt x="16426" y="6064"/>
                  </a:lnTo>
                  <a:lnTo>
                    <a:pt x="16426" y="6064"/>
                  </a:lnTo>
                  <a:lnTo>
                    <a:pt x="16406" y="6145"/>
                  </a:lnTo>
                  <a:lnTo>
                    <a:pt x="16365" y="6206"/>
                  </a:lnTo>
                  <a:lnTo>
                    <a:pt x="16304" y="6267"/>
                  </a:lnTo>
                  <a:lnTo>
                    <a:pt x="16223" y="6328"/>
                  </a:lnTo>
                  <a:lnTo>
                    <a:pt x="16102" y="6369"/>
                  </a:lnTo>
                  <a:lnTo>
                    <a:pt x="15980" y="6409"/>
                  </a:lnTo>
                  <a:lnTo>
                    <a:pt x="15656" y="6490"/>
                  </a:lnTo>
                  <a:lnTo>
                    <a:pt x="15291" y="6531"/>
                  </a:lnTo>
                  <a:lnTo>
                    <a:pt x="14885" y="6571"/>
                  </a:lnTo>
                  <a:lnTo>
                    <a:pt x="14439" y="6592"/>
                  </a:lnTo>
                  <a:lnTo>
                    <a:pt x="13993" y="6612"/>
                  </a:lnTo>
                  <a:lnTo>
                    <a:pt x="13100" y="6592"/>
                  </a:lnTo>
                  <a:lnTo>
                    <a:pt x="12310" y="6571"/>
                  </a:lnTo>
                  <a:lnTo>
                    <a:pt x="11559" y="6531"/>
                  </a:lnTo>
                  <a:lnTo>
                    <a:pt x="11559" y="6531"/>
                  </a:lnTo>
                  <a:lnTo>
                    <a:pt x="12249" y="6754"/>
                  </a:lnTo>
                  <a:lnTo>
                    <a:pt x="12958" y="7017"/>
                  </a:lnTo>
                  <a:lnTo>
                    <a:pt x="13749" y="7342"/>
                  </a:lnTo>
                  <a:lnTo>
                    <a:pt x="14540" y="7687"/>
                  </a:lnTo>
                  <a:lnTo>
                    <a:pt x="14885" y="7869"/>
                  </a:lnTo>
                  <a:lnTo>
                    <a:pt x="15189" y="8031"/>
                  </a:lnTo>
                  <a:lnTo>
                    <a:pt x="15453" y="8214"/>
                  </a:lnTo>
                  <a:lnTo>
                    <a:pt x="15635" y="8356"/>
                  </a:lnTo>
                  <a:lnTo>
                    <a:pt x="15696" y="8437"/>
                  </a:lnTo>
                  <a:lnTo>
                    <a:pt x="15716" y="8518"/>
                  </a:lnTo>
                  <a:lnTo>
                    <a:pt x="15737" y="8579"/>
                  </a:lnTo>
                  <a:lnTo>
                    <a:pt x="15716" y="8640"/>
                  </a:lnTo>
                  <a:lnTo>
                    <a:pt x="15716" y="8640"/>
                  </a:lnTo>
                  <a:lnTo>
                    <a:pt x="15676" y="8701"/>
                  </a:lnTo>
                  <a:lnTo>
                    <a:pt x="15615" y="8741"/>
                  </a:lnTo>
                  <a:lnTo>
                    <a:pt x="15534" y="8782"/>
                  </a:lnTo>
                  <a:lnTo>
                    <a:pt x="15432" y="8802"/>
                  </a:lnTo>
                  <a:lnTo>
                    <a:pt x="15169" y="8843"/>
                  </a:lnTo>
                  <a:lnTo>
                    <a:pt x="14865" y="8863"/>
                  </a:lnTo>
                  <a:lnTo>
                    <a:pt x="14500" y="8843"/>
                  </a:lnTo>
                  <a:lnTo>
                    <a:pt x="14114" y="8822"/>
                  </a:lnTo>
                  <a:lnTo>
                    <a:pt x="13263" y="8721"/>
                  </a:lnTo>
                  <a:lnTo>
                    <a:pt x="12431" y="8579"/>
                  </a:lnTo>
                  <a:lnTo>
                    <a:pt x="11721" y="8457"/>
                  </a:lnTo>
                  <a:lnTo>
                    <a:pt x="11032" y="8315"/>
                  </a:lnTo>
                  <a:lnTo>
                    <a:pt x="11032" y="8315"/>
                  </a:lnTo>
                  <a:lnTo>
                    <a:pt x="11559" y="8599"/>
                  </a:lnTo>
                  <a:lnTo>
                    <a:pt x="12086" y="8883"/>
                  </a:lnTo>
                  <a:lnTo>
                    <a:pt x="12675" y="9248"/>
                  </a:lnTo>
                  <a:lnTo>
                    <a:pt x="13263" y="9654"/>
                  </a:lnTo>
                  <a:lnTo>
                    <a:pt x="13506" y="9857"/>
                  </a:lnTo>
                  <a:lnTo>
                    <a:pt x="13749" y="10039"/>
                  </a:lnTo>
                  <a:lnTo>
                    <a:pt x="13912" y="10222"/>
                  </a:lnTo>
                  <a:lnTo>
                    <a:pt x="14054" y="10404"/>
                  </a:lnTo>
                  <a:lnTo>
                    <a:pt x="14094" y="10485"/>
                  </a:lnTo>
                  <a:lnTo>
                    <a:pt x="14114" y="10566"/>
                  </a:lnTo>
                  <a:lnTo>
                    <a:pt x="14114" y="10627"/>
                  </a:lnTo>
                  <a:lnTo>
                    <a:pt x="14094" y="10688"/>
                  </a:lnTo>
                  <a:lnTo>
                    <a:pt x="14094" y="10688"/>
                  </a:lnTo>
                  <a:lnTo>
                    <a:pt x="14054" y="10769"/>
                  </a:lnTo>
                  <a:lnTo>
                    <a:pt x="13972" y="10810"/>
                  </a:lnTo>
                  <a:lnTo>
                    <a:pt x="13891" y="10850"/>
                  </a:lnTo>
                  <a:lnTo>
                    <a:pt x="13770" y="10870"/>
                  </a:lnTo>
                  <a:lnTo>
                    <a:pt x="13628" y="10891"/>
                  </a:lnTo>
                  <a:lnTo>
                    <a:pt x="13486" y="10891"/>
                  </a:lnTo>
                  <a:lnTo>
                    <a:pt x="13121" y="10850"/>
                  </a:lnTo>
                  <a:lnTo>
                    <a:pt x="12715" y="10789"/>
                  </a:lnTo>
                  <a:lnTo>
                    <a:pt x="12269" y="10708"/>
                  </a:lnTo>
                  <a:lnTo>
                    <a:pt x="11803" y="10587"/>
                  </a:lnTo>
                  <a:lnTo>
                    <a:pt x="11336" y="10465"/>
                  </a:lnTo>
                  <a:lnTo>
                    <a:pt x="10403" y="10181"/>
                  </a:lnTo>
                  <a:lnTo>
                    <a:pt x="9592" y="9917"/>
                  </a:lnTo>
                  <a:lnTo>
                    <a:pt x="8822" y="9654"/>
                  </a:lnTo>
                  <a:lnTo>
                    <a:pt x="8822" y="9654"/>
                  </a:lnTo>
                  <a:lnTo>
                    <a:pt x="7726" y="9228"/>
                  </a:lnTo>
                  <a:lnTo>
                    <a:pt x="6550" y="8741"/>
                  </a:lnTo>
                  <a:lnTo>
                    <a:pt x="5151" y="8133"/>
                  </a:lnTo>
                  <a:lnTo>
                    <a:pt x="4401" y="7808"/>
                  </a:lnTo>
                  <a:lnTo>
                    <a:pt x="3650" y="7443"/>
                  </a:lnTo>
                  <a:lnTo>
                    <a:pt x="2920" y="7058"/>
                  </a:lnTo>
                  <a:lnTo>
                    <a:pt x="2211" y="6673"/>
                  </a:lnTo>
                  <a:lnTo>
                    <a:pt x="1541" y="6287"/>
                  </a:lnTo>
                  <a:lnTo>
                    <a:pt x="933" y="5882"/>
                  </a:lnTo>
                  <a:lnTo>
                    <a:pt x="669" y="5699"/>
                  </a:lnTo>
                  <a:lnTo>
                    <a:pt x="426" y="5497"/>
                  </a:lnTo>
                  <a:lnTo>
                    <a:pt x="183" y="5294"/>
                  </a:lnTo>
                  <a:lnTo>
                    <a:pt x="0" y="51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3"/>
            <p:cNvSpPr/>
            <p:nvPr/>
          </p:nvSpPr>
          <p:spPr>
            <a:xfrm>
              <a:off x="5851593" y="2773384"/>
              <a:ext cx="148575" cy="124859"/>
            </a:xfrm>
            <a:custGeom>
              <a:avLst/>
              <a:gdLst/>
              <a:ahLst/>
              <a:cxnLst/>
              <a:rect l="l" t="t" r="r" b="b"/>
              <a:pathLst>
                <a:path w="9654" h="8113" extrusionOk="0">
                  <a:moveTo>
                    <a:pt x="1522" y="1"/>
                  </a:moveTo>
                  <a:lnTo>
                    <a:pt x="1" y="5192"/>
                  </a:lnTo>
                  <a:lnTo>
                    <a:pt x="2941" y="5293"/>
                  </a:lnTo>
                  <a:lnTo>
                    <a:pt x="3651" y="6145"/>
                  </a:lnTo>
                  <a:lnTo>
                    <a:pt x="3915" y="6023"/>
                  </a:lnTo>
                  <a:lnTo>
                    <a:pt x="4178" y="5881"/>
                  </a:lnTo>
                  <a:lnTo>
                    <a:pt x="4483" y="5740"/>
                  </a:lnTo>
                  <a:lnTo>
                    <a:pt x="4827" y="5618"/>
                  </a:lnTo>
                  <a:lnTo>
                    <a:pt x="5172" y="5516"/>
                  </a:lnTo>
                  <a:lnTo>
                    <a:pt x="5334" y="5496"/>
                  </a:lnTo>
                  <a:lnTo>
                    <a:pt x="5476" y="5476"/>
                  </a:lnTo>
                  <a:lnTo>
                    <a:pt x="5598" y="5496"/>
                  </a:lnTo>
                  <a:lnTo>
                    <a:pt x="5699" y="5537"/>
                  </a:lnTo>
                  <a:lnTo>
                    <a:pt x="5821" y="5598"/>
                  </a:lnTo>
                  <a:lnTo>
                    <a:pt x="5922" y="5699"/>
                  </a:lnTo>
                  <a:lnTo>
                    <a:pt x="6044" y="5841"/>
                  </a:lnTo>
                  <a:lnTo>
                    <a:pt x="6145" y="6003"/>
                  </a:lnTo>
                  <a:lnTo>
                    <a:pt x="6348" y="6388"/>
                  </a:lnTo>
                  <a:lnTo>
                    <a:pt x="6531" y="6794"/>
                  </a:lnTo>
                  <a:lnTo>
                    <a:pt x="6673" y="7179"/>
                  </a:lnTo>
                  <a:lnTo>
                    <a:pt x="6794" y="7524"/>
                  </a:lnTo>
                  <a:lnTo>
                    <a:pt x="6896" y="7828"/>
                  </a:lnTo>
                  <a:lnTo>
                    <a:pt x="6977" y="7909"/>
                  </a:lnTo>
                  <a:lnTo>
                    <a:pt x="7058" y="7970"/>
                  </a:lnTo>
                  <a:lnTo>
                    <a:pt x="7180" y="8051"/>
                  </a:lnTo>
                  <a:lnTo>
                    <a:pt x="7342" y="8092"/>
                  </a:lnTo>
                  <a:lnTo>
                    <a:pt x="7504" y="8112"/>
                  </a:lnTo>
                  <a:lnTo>
                    <a:pt x="7585" y="8112"/>
                  </a:lnTo>
                  <a:lnTo>
                    <a:pt x="7687" y="8092"/>
                  </a:lnTo>
                  <a:lnTo>
                    <a:pt x="7788" y="8051"/>
                  </a:lnTo>
                  <a:lnTo>
                    <a:pt x="7889" y="7990"/>
                  </a:lnTo>
                  <a:lnTo>
                    <a:pt x="7930" y="7950"/>
                  </a:lnTo>
                  <a:lnTo>
                    <a:pt x="7950" y="7909"/>
                  </a:lnTo>
                  <a:lnTo>
                    <a:pt x="8031" y="7767"/>
                  </a:lnTo>
                  <a:lnTo>
                    <a:pt x="8092" y="7585"/>
                  </a:lnTo>
                  <a:lnTo>
                    <a:pt x="8133" y="7402"/>
                  </a:lnTo>
                  <a:lnTo>
                    <a:pt x="8214" y="7078"/>
                  </a:lnTo>
                  <a:lnTo>
                    <a:pt x="8234" y="6936"/>
                  </a:lnTo>
                  <a:lnTo>
                    <a:pt x="8295" y="7058"/>
                  </a:lnTo>
                  <a:lnTo>
                    <a:pt x="8356" y="7159"/>
                  </a:lnTo>
                  <a:lnTo>
                    <a:pt x="8457" y="7260"/>
                  </a:lnTo>
                  <a:lnTo>
                    <a:pt x="8579" y="7362"/>
                  </a:lnTo>
                  <a:lnTo>
                    <a:pt x="8660" y="7382"/>
                  </a:lnTo>
                  <a:lnTo>
                    <a:pt x="8741" y="7402"/>
                  </a:lnTo>
                  <a:lnTo>
                    <a:pt x="8822" y="7402"/>
                  </a:lnTo>
                  <a:lnTo>
                    <a:pt x="8924" y="7382"/>
                  </a:lnTo>
                  <a:lnTo>
                    <a:pt x="9025" y="7342"/>
                  </a:lnTo>
                  <a:lnTo>
                    <a:pt x="9147" y="7260"/>
                  </a:lnTo>
                  <a:lnTo>
                    <a:pt x="9208" y="7200"/>
                  </a:lnTo>
                  <a:lnTo>
                    <a:pt x="9289" y="7118"/>
                  </a:lnTo>
                  <a:lnTo>
                    <a:pt x="9349" y="7017"/>
                  </a:lnTo>
                  <a:lnTo>
                    <a:pt x="9390" y="6895"/>
                  </a:lnTo>
                  <a:lnTo>
                    <a:pt x="9491" y="6632"/>
                  </a:lnTo>
                  <a:lnTo>
                    <a:pt x="9573" y="6307"/>
                  </a:lnTo>
                  <a:lnTo>
                    <a:pt x="9613" y="5963"/>
                  </a:lnTo>
                  <a:lnTo>
                    <a:pt x="9654" y="5577"/>
                  </a:lnTo>
                  <a:lnTo>
                    <a:pt x="9654" y="5172"/>
                  </a:lnTo>
                  <a:lnTo>
                    <a:pt x="9654" y="4746"/>
                  </a:lnTo>
                  <a:lnTo>
                    <a:pt x="9633" y="4340"/>
                  </a:lnTo>
                  <a:lnTo>
                    <a:pt x="9593" y="3935"/>
                  </a:lnTo>
                  <a:lnTo>
                    <a:pt x="9552" y="3549"/>
                  </a:lnTo>
                  <a:lnTo>
                    <a:pt x="9491" y="3184"/>
                  </a:lnTo>
                  <a:lnTo>
                    <a:pt x="9410" y="2860"/>
                  </a:lnTo>
                  <a:lnTo>
                    <a:pt x="9329" y="2596"/>
                  </a:lnTo>
                  <a:lnTo>
                    <a:pt x="9228" y="2373"/>
                  </a:lnTo>
                  <a:lnTo>
                    <a:pt x="9147" y="2211"/>
                  </a:lnTo>
                  <a:lnTo>
                    <a:pt x="9045" y="2130"/>
                  </a:lnTo>
                  <a:lnTo>
                    <a:pt x="8924" y="2049"/>
                  </a:lnTo>
                  <a:lnTo>
                    <a:pt x="8599" y="1866"/>
                  </a:lnTo>
                  <a:lnTo>
                    <a:pt x="8153" y="1684"/>
                  </a:lnTo>
                  <a:lnTo>
                    <a:pt x="7646" y="1501"/>
                  </a:lnTo>
                  <a:lnTo>
                    <a:pt x="7038" y="1319"/>
                  </a:lnTo>
                  <a:lnTo>
                    <a:pt x="6409" y="1136"/>
                  </a:lnTo>
                  <a:lnTo>
                    <a:pt x="5050" y="791"/>
                  </a:lnTo>
                  <a:lnTo>
                    <a:pt x="3732" y="467"/>
                  </a:lnTo>
                  <a:lnTo>
                    <a:pt x="2617" y="224"/>
                  </a:lnTo>
                  <a:lnTo>
                    <a:pt x="1522" y="1"/>
                  </a:lnTo>
                  <a:close/>
                </a:path>
              </a:pathLst>
            </a:custGeom>
            <a:solidFill>
              <a:srgbClr val="FCB5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3"/>
            <p:cNvSpPr/>
            <p:nvPr/>
          </p:nvSpPr>
          <p:spPr>
            <a:xfrm>
              <a:off x="5314175" y="2380154"/>
              <a:ext cx="567706" cy="490310"/>
            </a:xfrm>
            <a:custGeom>
              <a:avLst/>
              <a:gdLst/>
              <a:ahLst/>
              <a:cxnLst/>
              <a:rect l="l" t="t" r="r" b="b"/>
              <a:pathLst>
                <a:path w="36888" h="31859" extrusionOk="0">
                  <a:moveTo>
                    <a:pt x="8295" y="0"/>
                  </a:moveTo>
                  <a:lnTo>
                    <a:pt x="1" y="6733"/>
                  </a:lnTo>
                  <a:lnTo>
                    <a:pt x="447" y="7706"/>
                  </a:lnTo>
                  <a:lnTo>
                    <a:pt x="893" y="8659"/>
                  </a:lnTo>
                  <a:lnTo>
                    <a:pt x="1380" y="9572"/>
                  </a:lnTo>
                  <a:lnTo>
                    <a:pt x="1887" y="10484"/>
                  </a:lnTo>
                  <a:lnTo>
                    <a:pt x="2414" y="11356"/>
                  </a:lnTo>
                  <a:lnTo>
                    <a:pt x="2961" y="12208"/>
                  </a:lnTo>
                  <a:lnTo>
                    <a:pt x="3529" y="13040"/>
                  </a:lnTo>
                  <a:lnTo>
                    <a:pt x="4117" y="13851"/>
                  </a:lnTo>
                  <a:lnTo>
                    <a:pt x="4726" y="14642"/>
                  </a:lnTo>
                  <a:lnTo>
                    <a:pt x="5354" y="15412"/>
                  </a:lnTo>
                  <a:lnTo>
                    <a:pt x="6003" y="16142"/>
                  </a:lnTo>
                  <a:lnTo>
                    <a:pt x="6652" y="16872"/>
                  </a:lnTo>
                  <a:lnTo>
                    <a:pt x="7321" y="17562"/>
                  </a:lnTo>
                  <a:lnTo>
                    <a:pt x="8011" y="18251"/>
                  </a:lnTo>
                  <a:lnTo>
                    <a:pt x="8700" y="18900"/>
                  </a:lnTo>
                  <a:lnTo>
                    <a:pt x="9410" y="19549"/>
                  </a:lnTo>
                  <a:lnTo>
                    <a:pt x="10120" y="20157"/>
                  </a:lnTo>
                  <a:lnTo>
                    <a:pt x="10850" y="20746"/>
                  </a:lnTo>
                  <a:lnTo>
                    <a:pt x="11580" y="21334"/>
                  </a:lnTo>
                  <a:lnTo>
                    <a:pt x="12310" y="21881"/>
                  </a:lnTo>
                  <a:lnTo>
                    <a:pt x="13060" y="22429"/>
                  </a:lnTo>
                  <a:lnTo>
                    <a:pt x="13811" y="22956"/>
                  </a:lnTo>
                  <a:lnTo>
                    <a:pt x="14561" y="23443"/>
                  </a:lnTo>
                  <a:lnTo>
                    <a:pt x="15311" y="23929"/>
                  </a:lnTo>
                  <a:lnTo>
                    <a:pt x="16082" y="24396"/>
                  </a:lnTo>
                  <a:lnTo>
                    <a:pt x="16832" y="24842"/>
                  </a:lnTo>
                  <a:lnTo>
                    <a:pt x="17582" y="25288"/>
                  </a:lnTo>
                  <a:lnTo>
                    <a:pt x="18353" y="25694"/>
                  </a:lnTo>
                  <a:lnTo>
                    <a:pt x="19103" y="26099"/>
                  </a:lnTo>
                  <a:lnTo>
                    <a:pt x="19854" y="26464"/>
                  </a:lnTo>
                  <a:lnTo>
                    <a:pt x="21334" y="27194"/>
                  </a:lnTo>
                  <a:lnTo>
                    <a:pt x="22794" y="27843"/>
                  </a:lnTo>
                  <a:lnTo>
                    <a:pt x="24214" y="28431"/>
                  </a:lnTo>
                  <a:lnTo>
                    <a:pt x="25593" y="28979"/>
                  </a:lnTo>
                  <a:lnTo>
                    <a:pt x="26931" y="29465"/>
                  </a:lnTo>
                  <a:lnTo>
                    <a:pt x="28209" y="29891"/>
                  </a:lnTo>
                  <a:lnTo>
                    <a:pt x="29405" y="30277"/>
                  </a:lnTo>
                  <a:lnTo>
                    <a:pt x="30541" y="30601"/>
                  </a:lnTo>
                  <a:lnTo>
                    <a:pt x="31575" y="30885"/>
                  </a:lnTo>
                  <a:lnTo>
                    <a:pt x="32528" y="31128"/>
                  </a:lnTo>
                  <a:lnTo>
                    <a:pt x="33380" y="31351"/>
                  </a:lnTo>
                  <a:lnTo>
                    <a:pt x="34759" y="31635"/>
                  </a:lnTo>
                  <a:lnTo>
                    <a:pt x="35631" y="31797"/>
                  </a:lnTo>
                  <a:lnTo>
                    <a:pt x="35935" y="31858"/>
                  </a:lnTo>
                  <a:lnTo>
                    <a:pt x="35955" y="31574"/>
                  </a:lnTo>
                  <a:lnTo>
                    <a:pt x="35975" y="31189"/>
                  </a:lnTo>
                  <a:lnTo>
                    <a:pt x="36057" y="30581"/>
                  </a:lnTo>
                  <a:lnTo>
                    <a:pt x="36158" y="29729"/>
                  </a:lnTo>
                  <a:lnTo>
                    <a:pt x="36340" y="28593"/>
                  </a:lnTo>
                  <a:lnTo>
                    <a:pt x="36584" y="27174"/>
                  </a:lnTo>
                  <a:lnTo>
                    <a:pt x="36888" y="25410"/>
                  </a:lnTo>
                  <a:lnTo>
                    <a:pt x="35955" y="25146"/>
                  </a:lnTo>
                  <a:lnTo>
                    <a:pt x="35043" y="24862"/>
                  </a:lnTo>
                  <a:lnTo>
                    <a:pt x="34150" y="24578"/>
                  </a:lnTo>
                  <a:lnTo>
                    <a:pt x="33258" y="24254"/>
                  </a:lnTo>
                  <a:lnTo>
                    <a:pt x="32406" y="23929"/>
                  </a:lnTo>
                  <a:lnTo>
                    <a:pt x="31555" y="23564"/>
                  </a:lnTo>
                  <a:lnTo>
                    <a:pt x="30723" y="23199"/>
                  </a:lnTo>
                  <a:lnTo>
                    <a:pt x="29892" y="22814"/>
                  </a:lnTo>
                  <a:lnTo>
                    <a:pt x="29101" y="22408"/>
                  </a:lnTo>
                  <a:lnTo>
                    <a:pt x="28310" y="22003"/>
                  </a:lnTo>
                  <a:lnTo>
                    <a:pt x="27539" y="21577"/>
                  </a:lnTo>
                  <a:lnTo>
                    <a:pt x="26789" y="21131"/>
                  </a:lnTo>
                  <a:lnTo>
                    <a:pt x="26059" y="20664"/>
                  </a:lnTo>
                  <a:lnTo>
                    <a:pt x="25349" y="20198"/>
                  </a:lnTo>
                  <a:lnTo>
                    <a:pt x="24640" y="19732"/>
                  </a:lnTo>
                  <a:lnTo>
                    <a:pt x="23950" y="19245"/>
                  </a:lnTo>
                  <a:lnTo>
                    <a:pt x="23281" y="18738"/>
                  </a:lnTo>
                  <a:lnTo>
                    <a:pt x="22632" y="18231"/>
                  </a:lnTo>
                  <a:lnTo>
                    <a:pt x="21983" y="17724"/>
                  </a:lnTo>
                  <a:lnTo>
                    <a:pt x="21354" y="17217"/>
                  </a:lnTo>
                  <a:lnTo>
                    <a:pt x="20746" y="16690"/>
                  </a:lnTo>
                  <a:lnTo>
                    <a:pt x="20158" y="16162"/>
                  </a:lnTo>
                  <a:lnTo>
                    <a:pt x="19590" y="15615"/>
                  </a:lnTo>
                  <a:lnTo>
                    <a:pt x="19022" y="15088"/>
                  </a:lnTo>
                  <a:lnTo>
                    <a:pt x="18475" y="14540"/>
                  </a:lnTo>
                  <a:lnTo>
                    <a:pt x="17947" y="13993"/>
                  </a:lnTo>
                  <a:lnTo>
                    <a:pt x="16934" y="12918"/>
                  </a:lnTo>
                  <a:lnTo>
                    <a:pt x="15960" y="11823"/>
                  </a:lnTo>
                  <a:lnTo>
                    <a:pt x="15068" y="10748"/>
                  </a:lnTo>
                  <a:lnTo>
                    <a:pt x="14216" y="9694"/>
                  </a:lnTo>
                  <a:lnTo>
                    <a:pt x="13446" y="8659"/>
                  </a:lnTo>
                  <a:lnTo>
                    <a:pt x="12716" y="7645"/>
                  </a:lnTo>
                  <a:lnTo>
                    <a:pt x="12046" y="6672"/>
                  </a:lnTo>
                  <a:lnTo>
                    <a:pt x="11438" y="5739"/>
                  </a:lnTo>
                  <a:lnTo>
                    <a:pt x="10890" y="4847"/>
                  </a:lnTo>
                  <a:lnTo>
                    <a:pt x="10383" y="4015"/>
                  </a:lnTo>
                  <a:lnTo>
                    <a:pt x="9937" y="3245"/>
                  </a:lnTo>
                  <a:lnTo>
                    <a:pt x="9552" y="2535"/>
                  </a:lnTo>
                  <a:lnTo>
                    <a:pt x="9228" y="1886"/>
                  </a:lnTo>
                  <a:lnTo>
                    <a:pt x="8700" y="872"/>
                  </a:lnTo>
                  <a:lnTo>
                    <a:pt x="8396" y="223"/>
                  </a:lnTo>
                  <a:lnTo>
                    <a:pt x="8295" y="0"/>
                  </a:lnTo>
                  <a:close/>
                </a:path>
              </a:pathLst>
            </a:custGeom>
            <a:solidFill>
              <a:srgbClr val="E4E7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3"/>
            <p:cNvSpPr/>
            <p:nvPr/>
          </p:nvSpPr>
          <p:spPr>
            <a:xfrm>
              <a:off x="5314175" y="2380154"/>
              <a:ext cx="567706" cy="490310"/>
            </a:xfrm>
            <a:custGeom>
              <a:avLst/>
              <a:gdLst/>
              <a:ahLst/>
              <a:cxnLst/>
              <a:rect l="l" t="t" r="r" b="b"/>
              <a:pathLst>
                <a:path w="36888" h="31859" fill="none" extrusionOk="0">
                  <a:moveTo>
                    <a:pt x="8295" y="0"/>
                  </a:moveTo>
                  <a:lnTo>
                    <a:pt x="8295" y="0"/>
                  </a:lnTo>
                  <a:lnTo>
                    <a:pt x="8396" y="223"/>
                  </a:lnTo>
                  <a:lnTo>
                    <a:pt x="8700" y="872"/>
                  </a:lnTo>
                  <a:lnTo>
                    <a:pt x="9228" y="1886"/>
                  </a:lnTo>
                  <a:lnTo>
                    <a:pt x="9552" y="2535"/>
                  </a:lnTo>
                  <a:lnTo>
                    <a:pt x="9937" y="3245"/>
                  </a:lnTo>
                  <a:lnTo>
                    <a:pt x="10383" y="4015"/>
                  </a:lnTo>
                  <a:lnTo>
                    <a:pt x="10890" y="4847"/>
                  </a:lnTo>
                  <a:lnTo>
                    <a:pt x="11438" y="5739"/>
                  </a:lnTo>
                  <a:lnTo>
                    <a:pt x="12046" y="6672"/>
                  </a:lnTo>
                  <a:lnTo>
                    <a:pt x="12716" y="7645"/>
                  </a:lnTo>
                  <a:lnTo>
                    <a:pt x="13446" y="8659"/>
                  </a:lnTo>
                  <a:lnTo>
                    <a:pt x="14216" y="9694"/>
                  </a:lnTo>
                  <a:lnTo>
                    <a:pt x="15068" y="10748"/>
                  </a:lnTo>
                  <a:lnTo>
                    <a:pt x="15960" y="11823"/>
                  </a:lnTo>
                  <a:lnTo>
                    <a:pt x="16934" y="12918"/>
                  </a:lnTo>
                  <a:lnTo>
                    <a:pt x="17947" y="13993"/>
                  </a:lnTo>
                  <a:lnTo>
                    <a:pt x="18475" y="14540"/>
                  </a:lnTo>
                  <a:lnTo>
                    <a:pt x="19022" y="15088"/>
                  </a:lnTo>
                  <a:lnTo>
                    <a:pt x="19590" y="15615"/>
                  </a:lnTo>
                  <a:lnTo>
                    <a:pt x="20158" y="16162"/>
                  </a:lnTo>
                  <a:lnTo>
                    <a:pt x="20746" y="16690"/>
                  </a:lnTo>
                  <a:lnTo>
                    <a:pt x="21354" y="17217"/>
                  </a:lnTo>
                  <a:lnTo>
                    <a:pt x="21983" y="17724"/>
                  </a:lnTo>
                  <a:lnTo>
                    <a:pt x="22632" y="18231"/>
                  </a:lnTo>
                  <a:lnTo>
                    <a:pt x="23281" y="18738"/>
                  </a:lnTo>
                  <a:lnTo>
                    <a:pt x="23950" y="19245"/>
                  </a:lnTo>
                  <a:lnTo>
                    <a:pt x="24640" y="19732"/>
                  </a:lnTo>
                  <a:lnTo>
                    <a:pt x="25349" y="20198"/>
                  </a:lnTo>
                  <a:lnTo>
                    <a:pt x="26059" y="20664"/>
                  </a:lnTo>
                  <a:lnTo>
                    <a:pt x="26789" y="21131"/>
                  </a:lnTo>
                  <a:lnTo>
                    <a:pt x="27539" y="21577"/>
                  </a:lnTo>
                  <a:lnTo>
                    <a:pt x="28310" y="22003"/>
                  </a:lnTo>
                  <a:lnTo>
                    <a:pt x="29101" y="22408"/>
                  </a:lnTo>
                  <a:lnTo>
                    <a:pt x="29892" y="22814"/>
                  </a:lnTo>
                  <a:lnTo>
                    <a:pt x="30723" y="23199"/>
                  </a:lnTo>
                  <a:lnTo>
                    <a:pt x="31555" y="23564"/>
                  </a:lnTo>
                  <a:lnTo>
                    <a:pt x="32406" y="23929"/>
                  </a:lnTo>
                  <a:lnTo>
                    <a:pt x="33258" y="24254"/>
                  </a:lnTo>
                  <a:lnTo>
                    <a:pt x="34150" y="24578"/>
                  </a:lnTo>
                  <a:lnTo>
                    <a:pt x="35043" y="24862"/>
                  </a:lnTo>
                  <a:lnTo>
                    <a:pt x="35955" y="25146"/>
                  </a:lnTo>
                  <a:lnTo>
                    <a:pt x="36888" y="25410"/>
                  </a:lnTo>
                  <a:lnTo>
                    <a:pt x="36888" y="25410"/>
                  </a:lnTo>
                  <a:lnTo>
                    <a:pt x="36584" y="27174"/>
                  </a:lnTo>
                  <a:lnTo>
                    <a:pt x="36340" y="28593"/>
                  </a:lnTo>
                  <a:lnTo>
                    <a:pt x="36158" y="29729"/>
                  </a:lnTo>
                  <a:lnTo>
                    <a:pt x="36057" y="30581"/>
                  </a:lnTo>
                  <a:lnTo>
                    <a:pt x="35975" y="31189"/>
                  </a:lnTo>
                  <a:lnTo>
                    <a:pt x="35955" y="31574"/>
                  </a:lnTo>
                  <a:lnTo>
                    <a:pt x="35935" y="31858"/>
                  </a:lnTo>
                  <a:lnTo>
                    <a:pt x="35935" y="31858"/>
                  </a:lnTo>
                  <a:lnTo>
                    <a:pt x="35631" y="31797"/>
                  </a:lnTo>
                  <a:lnTo>
                    <a:pt x="34759" y="31635"/>
                  </a:lnTo>
                  <a:lnTo>
                    <a:pt x="33380" y="31351"/>
                  </a:lnTo>
                  <a:lnTo>
                    <a:pt x="32528" y="31128"/>
                  </a:lnTo>
                  <a:lnTo>
                    <a:pt x="31575" y="30885"/>
                  </a:lnTo>
                  <a:lnTo>
                    <a:pt x="30541" y="30601"/>
                  </a:lnTo>
                  <a:lnTo>
                    <a:pt x="29405" y="30277"/>
                  </a:lnTo>
                  <a:lnTo>
                    <a:pt x="28209" y="29891"/>
                  </a:lnTo>
                  <a:lnTo>
                    <a:pt x="26931" y="29465"/>
                  </a:lnTo>
                  <a:lnTo>
                    <a:pt x="25593" y="28979"/>
                  </a:lnTo>
                  <a:lnTo>
                    <a:pt x="24214" y="28431"/>
                  </a:lnTo>
                  <a:lnTo>
                    <a:pt x="22794" y="27843"/>
                  </a:lnTo>
                  <a:lnTo>
                    <a:pt x="21334" y="27194"/>
                  </a:lnTo>
                  <a:lnTo>
                    <a:pt x="19854" y="26464"/>
                  </a:lnTo>
                  <a:lnTo>
                    <a:pt x="19103" y="26099"/>
                  </a:lnTo>
                  <a:lnTo>
                    <a:pt x="18353" y="25694"/>
                  </a:lnTo>
                  <a:lnTo>
                    <a:pt x="17582" y="25288"/>
                  </a:lnTo>
                  <a:lnTo>
                    <a:pt x="16832" y="24842"/>
                  </a:lnTo>
                  <a:lnTo>
                    <a:pt x="16082" y="24396"/>
                  </a:lnTo>
                  <a:lnTo>
                    <a:pt x="15311" y="23929"/>
                  </a:lnTo>
                  <a:lnTo>
                    <a:pt x="14561" y="23443"/>
                  </a:lnTo>
                  <a:lnTo>
                    <a:pt x="13811" y="22956"/>
                  </a:lnTo>
                  <a:lnTo>
                    <a:pt x="13060" y="22429"/>
                  </a:lnTo>
                  <a:lnTo>
                    <a:pt x="12310" y="21881"/>
                  </a:lnTo>
                  <a:lnTo>
                    <a:pt x="11580" y="21334"/>
                  </a:lnTo>
                  <a:lnTo>
                    <a:pt x="10850" y="20746"/>
                  </a:lnTo>
                  <a:lnTo>
                    <a:pt x="10120" y="20157"/>
                  </a:lnTo>
                  <a:lnTo>
                    <a:pt x="9410" y="19549"/>
                  </a:lnTo>
                  <a:lnTo>
                    <a:pt x="8700" y="18900"/>
                  </a:lnTo>
                  <a:lnTo>
                    <a:pt x="8011" y="18251"/>
                  </a:lnTo>
                  <a:lnTo>
                    <a:pt x="7321" y="17562"/>
                  </a:lnTo>
                  <a:lnTo>
                    <a:pt x="6652" y="16872"/>
                  </a:lnTo>
                  <a:lnTo>
                    <a:pt x="6003" y="16142"/>
                  </a:lnTo>
                  <a:lnTo>
                    <a:pt x="5354" y="15412"/>
                  </a:lnTo>
                  <a:lnTo>
                    <a:pt x="4726" y="14642"/>
                  </a:lnTo>
                  <a:lnTo>
                    <a:pt x="4117" y="13851"/>
                  </a:lnTo>
                  <a:lnTo>
                    <a:pt x="3529" y="13040"/>
                  </a:lnTo>
                  <a:lnTo>
                    <a:pt x="2961" y="12208"/>
                  </a:lnTo>
                  <a:lnTo>
                    <a:pt x="2414" y="11356"/>
                  </a:lnTo>
                  <a:lnTo>
                    <a:pt x="1887" y="10484"/>
                  </a:lnTo>
                  <a:lnTo>
                    <a:pt x="1380" y="9572"/>
                  </a:lnTo>
                  <a:lnTo>
                    <a:pt x="893" y="8659"/>
                  </a:lnTo>
                  <a:lnTo>
                    <a:pt x="447" y="7706"/>
                  </a:lnTo>
                  <a:lnTo>
                    <a:pt x="1" y="67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3"/>
            <p:cNvSpPr/>
            <p:nvPr/>
          </p:nvSpPr>
          <p:spPr>
            <a:xfrm>
              <a:off x="4515218" y="2225039"/>
              <a:ext cx="1098584" cy="1655348"/>
            </a:xfrm>
            <a:custGeom>
              <a:avLst/>
              <a:gdLst/>
              <a:ahLst/>
              <a:cxnLst/>
              <a:rect l="l" t="t" r="r" b="b"/>
              <a:pathLst>
                <a:path w="71383" h="107560" extrusionOk="0">
                  <a:moveTo>
                    <a:pt x="54713" y="1"/>
                  </a:moveTo>
                  <a:lnTo>
                    <a:pt x="54368" y="82"/>
                  </a:lnTo>
                  <a:lnTo>
                    <a:pt x="53922" y="203"/>
                  </a:lnTo>
                  <a:lnTo>
                    <a:pt x="53354" y="406"/>
                  </a:lnTo>
                  <a:lnTo>
                    <a:pt x="52624" y="650"/>
                  </a:lnTo>
                  <a:lnTo>
                    <a:pt x="51793" y="1015"/>
                  </a:lnTo>
                  <a:lnTo>
                    <a:pt x="50820" y="1440"/>
                  </a:lnTo>
                  <a:lnTo>
                    <a:pt x="50313" y="1704"/>
                  </a:lnTo>
                  <a:lnTo>
                    <a:pt x="49765" y="1988"/>
                  </a:lnTo>
                  <a:lnTo>
                    <a:pt x="49197" y="2312"/>
                  </a:lnTo>
                  <a:lnTo>
                    <a:pt x="48609" y="2637"/>
                  </a:lnTo>
                  <a:lnTo>
                    <a:pt x="48001" y="3022"/>
                  </a:lnTo>
                  <a:lnTo>
                    <a:pt x="47372" y="3428"/>
                  </a:lnTo>
                  <a:lnTo>
                    <a:pt x="46723" y="3874"/>
                  </a:lnTo>
                  <a:lnTo>
                    <a:pt x="46074" y="4340"/>
                  </a:lnTo>
                  <a:lnTo>
                    <a:pt x="45405" y="4847"/>
                  </a:lnTo>
                  <a:lnTo>
                    <a:pt x="44716" y="5395"/>
                  </a:lnTo>
                  <a:lnTo>
                    <a:pt x="44026" y="5983"/>
                  </a:lnTo>
                  <a:lnTo>
                    <a:pt x="43316" y="6612"/>
                  </a:lnTo>
                  <a:lnTo>
                    <a:pt x="42607" y="7260"/>
                  </a:lnTo>
                  <a:lnTo>
                    <a:pt x="41897" y="7970"/>
                  </a:lnTo>
                  <a:lnTo>
                    <a:pt x="41167" y="8721"/>
                  </a:lnTo>
                  <a:lnTo>
                    <a:pt x="40437" y="9511"/>
                  </a:lnTo>
                  <a:lnTo>
                    <a:pt x="39727" y="10343"/>
                  </a:lnTo>
                  <a:lnTo>
                    <a:pt x="38997" y="11235"/>
                  </a:lnTo>
                  <a:lnTo>
                    <a:pt x="38267" y="12168"/>
                  </a:lnTo>
                  <a:lnTo>
                    <a:pt x="37537" y="13141"/>
                  </a:lnTo>
                  <a:lnTo>
                    <a:pt x="36827" y="14176"/>
                  </a:lnTo>
                  <a:lnTo>
                    <a:pt x="36117" y="15271"/>
                  </a:lnTo>
                  <a:lnTo>
                    <a:pt x="35408" y="16386"/>
                  </a:lnTo>
                  <a:lnTo>
                    <a:pt x="34698" y="17582"/>
                  </a:lnTo>
                  <a:lnTo>
                    <a:pt x="34008" y="18819"/>
                  </a:lnTo>
                  <a:lnTo>
                    <a:pt x="33339" y="20117"/>
                  </a:lnTo>
                  <a:lnTo>
                    <a:pt x="32670" y="21476"/>
                  </a:lnTo>
                  <a:lnTo>
                    <a:pt x="32041" y="22895"/>
                  </a:lnTo>
                  <a:lnTo>
                    <a:pt x="31392" y="24376"/>
                  </a:lnTo>
                  <a:lnTo>
                    <a:pt x="30784" y="25897"/>
                  </a:lnTo>
                  <a:lnTo>
                    <a:pt x="30196" y="27499"/>
                  </a:lnTo>
                  <a:lnTo>
                    <a:pt x="29628" y="29162"/>
                  </a:lnTo>
                  <a:lnTo>
                    <a:pt x="29060" y="30885"/>
                  </a:lnTo>
                  <a:lnTo>
                    <a:pt x="28533" y="32670"/>
                  </a:lnTo>
                  <a:lnTo>
                    <a:pt x="28046" y="34536"/>
                  </a:lnTo>
                  <a:lnTo>
                    <a:pt x="27560" y="36462"/>
                  </a:lnTo>
                  <a:lnTo>
                    <a:pt x="27114" y="38449"/>
                  </a:lnTo>
                  <a:lnTo>
                    <a:pt x="26688" y="40518"/>
                  </a:lnTo>
                  <a:lnTo>
                    <a:pt x="26302" y="42667"/>
                  </a:lnTo>
                  <a:lnTo>
                    <a:pt x="25958" y="44878"/>
                  </a:lnTo>
                  <a:lnTo>
                    <a:pt x="25633" y="47149"/>
                  </a:lnTo>
                  <a:lnTo>
                    <a:pt x="25349" y="49522"/>
                  </a:lnTo>
                  <a:lnTo>
                    <a:pt x="25106" y="51955"/>
                  </a:lnTo>
                  <a:lnTo>
                    <a:pt x="24903" y="54470"/>
                  </a:lnTo>
                  <a:lnTo>
                    <a:pt x="24741" y="57065"/>
                  </a:lnTo>
                  <a:lnTo>
                    <a:pt x="24599" y="59742"/>
                  </a:lnTo>
                  <a:lnTo>
                    <a:pt x="24518" y="62480"/>
                  </a:lnTo>
                  <a:lnTo>
                    <a:pt x="24477" y="65319"/>
                  </a:lnTo>
                  <a:lnTo>
                    <a:pt x="24498" y="68239"/>
                  </a:lnTo>
                  <a:lnTo>
                    <a:pt x="24558" y="71261"/>
                  </a:lnTo>
                  <a:lnTo>
                    <a:pt x="24558" y="71504"/>
                  </a:lnTo>
                  <a:lnTo>
                    <a:pt x="24538" y="71727"/>
                  </a:lnTo>
                  <a:lnTo>
                    <a:pt x="24477" y="71950"/>
                  </a:lnTo>
                  <a:lnTo>
                    <a:pt x="24376" y="72173"/>
                  </a:lnTo>
                  <a:lnTo>
                    <a:pt x="24254" y="72376"/>
                  </a:lnTo>
                  <a:lnTo>
                    <a:pt x="24092" y="72558"/>
                  </a:lnTo>
                  <a:lnTo>
                    <a:pt x="23909" y="72741"/>
                  </a:lnTo>
                  <a:lnTo>
                    <a:pt x="23707" y="72923"/>
                  </a:lnTo>
                  <a:lnTo>
                    <a:pt x="23463" y="73086"/>
                  </a:lnTo>
                  <a:lnTo>
                    <a:pt x="23200" y="73228"/>
                  </a:lnTo>
                  <a:lnTo>
                    <a:pt x="22896" y="73390"/>
                  </a:lnTo>
                  <a:lnTo>
                    <a:pt x="22591" y="73512"/>
                  </a:lnTo>
                  <a:lnTo>
                    <a:pt x="22247" y="73653"/>
                  </a:lnTo>
                  <a:lnTo>
                    <a:pt x="21882" y="73775"/>
                  </a:lnTo>
                  <a:lnTo>
                    <a:pt x="21496" y="73877"/>
                  </a:lnTo>
                  <a:lnTo>
                    <a:pt x="21091" y="73998"/>
                  </a:lnTo>
                  <a:lnTo>
                    <a:pt x="20239" y="74181"/>
                  </a:lnTo>
                  <a:lnTo>
                    <a:pt x="19326" y="74343"/>
                  </a:lnTo>
                  <a:lnTo>
                    <a:pt x="18353" y="74465"/>
                  </a:lnTo>
                  <a:lnTo>
                    <a:pt x="17339" y="74586"/>
                  </a:lnTo>
                  <a:lnTo>
                    <a:pt x="16264" y="74667"/>
                  </a:lnTo>
                  <a:lnTo>
                    <a:pt x="15190" y="74728"/>
                  </a:lnTo>
                  <a:lnTo>
                    <a:pt x="14074" y="74789"/>
                  </a:lnTo>
                  <a:lnTo>
                    <a:pt x="12959" y="74809"/>
                  </a:lnTo>
                  <a:lnTo>
                    <a:pt x="11844" y="74830"/>
                  </a:lnTo>
                  <a:lnTo>
                    <a:pt x="10728" y="74830"/>
                  </a:lnTo>
                  <a:lnTo>
                    <a:pt x="8579" y="74789"/>
                  </a:lnTo>
                  <a:lnTo>
                    <a:pt x="6530" y="74728"/>
                  </a:lnTo>
                  <a:lnTo>
                    <a:pt x="4726" y="74647"/>
                  </a:lnTo>
                  <a:lnTo>
                    <a:pt x="3184" y="74546"/>
                  </a:lnTo>
                  <a:lnTo>
                    <a:pt x="1988" y="74465"/>
                  </a:lnTo>
                  <a:lnTo>
                    <a:pt x="954" y="74384"/>
                  </a:lnTo>
                  <a:lnTo>
                    <a:pt x="1" y="83002"/>
                  </a:lnTo>
                  <a:lnTo>
                    <a:pt x="954" y="83205"/>
                  </a:lnTo>
                  <a:lnTo>
                    <a:pt x="2069" y="83428"/>
                  </a:lnTo>
                  <a:lnTo>
                    <a:pt x="3549" y="83692"/>
                  </a:lnTo>
                  <a:lnTo>
                    <a:pt x="5334" y="83996"/>
                  </a:lnTo>
                  <a:lnTo>
                    <a:pt x="7382" y="84300"/>
                  </a:lnTo>
                  <a:lnTo>
                    <a:pt x="8498" y="84442"/>
                  </a:lnTo>
                  <a:lnTo>
                    <a:pt x="9633" y="84564"/>
                  </a:lnTo>
                  <a:lnTo>
                    <a:pt x="10830" y="84685"/>
                  </a:lnTo>
                  <a:lnTo>
                    <a:pt x="12067" y="84807"/>
                  </a:lnTo>
                  <a:lnTo>
                    <a:pt x="13324" y="84888"/>
                  </a:lnTo>
                  <a:lnTo>
                    <a:pt x="14601" y="84969"/>
                  </a:lnTo>
                  <a:lnTo>
                    <a:pt x="15899" y="85010"/>
                  </a:lnTo>
                  <a:lnTo>
                    <a:pt x="17217" y="85030"/>
                  </a:lnTo>
                  <a:lnTo>
                    <a:pt x="18515" y="85030"/>
                  </a:lnTo>
                  <a:lnTo>
                    <a:pt x="19833" y="84989"/>
                  </a:lnTo>
                  <a:lnTo>
                    <a:pt x="21131" y="84908"/>
                  </a:lnTo>
                  <a:lnTo>
                    <a:pt x="22409" y="84807"/>
                  </a:lnTo>
                  <a:lnTo>
                    <a:pt x="23686" y="84645"/>
                  </a:lnTo>
                  <a:lnTo>
                    <a:pt x="24315" y="84564"/>
                  </a:lnTo>
                  <a:lnTo>
                    <a:pt x="24923" y="84462"/>
                  </a:lnTo>
                  <a:lnTo>
                    <a:pt x="25532" y="84340"/>
                  </a:lnTo>
                  <a:lnTo>
                    <a:pt x="26120" y="84219"/>
                  </a:lnTo>
                  <a:lnTo>
                    <a:pt x="26708" y="84077"/>
                  </a:lnTo>
                  <a:lnTo>
                    <a:pt x="27296" y="83935"/>
                  </a:lnTo>
                  <a:lnTo>
                    <a:pt x="27864" y="83752"/>
                  </a:lnTo>
                  <a:lnTo>
                    <a:pt x="28411" y="83590"/>
                  </a:lnTo>
                  <a:lnTo>
                    <a:pt x="28939" y="83387"/>
                  </a:lnTo>
                  <a:lnTo>
                    <a:pt x="29466" y="83185"/>
                  </a:lnTo>
                  <a:lnTo>
                    <a:pt x="29993" y="82961"/>
                  </a:lnTo>
                  <a:lnTo>
                    <a:pt x="30480" y="82738"/>
                  </a:lnTo>
                  <a:lnTo>
                    <a:pt x="30967" y="82475"/>
                  </a:lnTo>
                  <a:lnTo>
                    <a:pt x="31433" y="82211"/>
                  </a:lnTo>
                  <a:lnTo>
                    <a:pt x="31818" y="81968"/>
                  </a:lnTo>
                  <a:lnTo>
                    <a:pt x="32204" y="81684"/>
                  </a:lnTo>
                  <a:lnTo>
                    <a:pt x="32569" y="81380"/>
                  </a:lnTo>
                  <a:lnTo>
                    <a:pt x="32913" y="81055"/>
                  </a:lnTo>
                  <a:lnTo>
                    <a:pt x="33258" y="80711"/>
                  </a:lnTo>
                  <a:lnTo>
                    <a:pt x="33583" y="80346"/>
                  </a:lnTo>
                  <a:lnTo>
                    <a:pt x="33907" y="79960"/>
                  </a:lnTo>
                  <a:lnTo>
                    <a:pt x="34211" y="79555"/>
                  </a:lnTo>
                  <a:lnTo>
                    <a:pt x="34495" y="79129"/>
                  </a:lnTo>
                  <a:lnTo>
                    <a:pt x="34779" y="78683"/>
                  </a:lnTo>
                  <a:lnTo>
                    <a:pt x="35043" y="78216"/>
                  </a:lnTo>
                  <a:lnTo>
                    <a:pt x="35306" y="77750"/>
                  </a:lnTo>
                  <a:lnTo>
                    <a:pt x="35550" y="77243"/>
                  </a:lnTo>
                  <a:lnTo>
                    <a:pt x="35793" y="76736"/>
                  </a:lnTo>
                  <a:lnTo>
                    <a:pt x="36016" y="76229"/>
                  </a:lnTo>
                  <a:lnTo>
                    <a:pt x="36239" y="75702"/>
                  </a:lnTo>
                  <a:lnTo>
                    <a:pt x="36442" y="75154"/>
                  </a:lnTo>
                  <a:lnTo>
                    <a:pt x="36645" y="74607"/>
                  </a:lnTo>
                  <a:lnTo>
                    <a:pt x="37010" y="73491"/>
                  </a:lnTo>
                  <a:lnTo>
                    <a:pt x="37354" y="72335"/>
                  </a:lnTo>
                  <a:lnTo>
                    <a:pt x="37659" y="71139"/>
                  </a:lnTo>
                  <a:lnTo>
                    <a:pt x="37922" y="69963"/>
                  </a:lnTo>
                  <a:lnTo>
                    <a:pt x="38145" y="68746"/>
                  </a:lnTo>
                  <a:lnTo>
                    <a:pt x="38368" y="67550"/>
                  </a:lnTo>
                  <a:lnTo>
                    <a:pt x="38551" y="66373"/>
                  </a:lnTo>
                  <a:lnTo>
                    <a:pt x="38693" y="65197"/>
                  </a:lnTo>
                  <a:lnTo>
                    <a:pt x="38835" y="64041"/>
                  </a:lnTo>
                  <a:lnTo>
                    <a:pt x="38956" y="62906"/>
                  </a:lnTo>
                  <a:lnTo>
                    <a:pt x="39038" y="61811"/>
                  </a:lnTo>
                  <a:lnTo>
                    <a:pt x="39119" y="60776"/>
                  </a:lnTo>
                  <a:lnTo>
                    <a:pt x="39179" y="59783"/>
                  </a:lnTo>
                  <a:lnTo>
                    <a:pt x="39261" y="57998"/>
                  </a:lnTo>
                  <a:lnTo>
                    <a:pt x="39281" y="56498"/>
                  </a:lnTo>
                  <a:lnTo>
                    <a:pt x="39301" y="55342"/>
                  </a:lnTo>
                  <a:lnTo>
                    <a:pt x="39281" y="54348"/>
                  </a:lnTo>
                  <a:lnTo>
                    <a:pt x="42647" y="54348"/>
                  </a:lnTo>
                  <a:lnTo>
                    <a:pt x="42809" y="54510"/>
                  </a:lnTo>
                  <a:lnTo>
                    <a:pt x="43276" y="54956"/>
                  </a:lnTo>
                  <a:lnTo>
                    <a:pt x="44006" y="55686"/>
                  </a:lnTo>
                  <a:lnTo>
                    <a:pt x="44959" y="56721"/>
                  </a:lnTo>
                  <a:lnTo>
                    <a:pt x="45507" y="57349"/>
                  </a:lnTo>
                  <a:lnTo>
                    <a:pt x="46115" y="58039"/>
                  </a:lnTo>
                  <a:lnTo>
                    <a:pt x="46744" y="58789"/>
                  </a:lnTo>
                  <a:lnTo>
                    <a:pt x="47413" y="59621"/>
                  </a:lnTo>
                  <a:lnTo>
                    <a:pt x="48102" y="60513"/>
                  </a:lnTo>
                  <a:lnTo>
                    <a:pt x="48812" y="61466"/>
                  </a:lnTo>
                  <a:lnTo>
                    <a:pt x="49562" y="62500"/>
                  </a:lnTo>
                  <a:lnTo>
                    <a:pt x="50313" y="63595"/>
                  </a:lnTo>
                  <a:lnTo>
                    <a:pt x="51083" y="64751"/>
                  </a:lnTo>
                  <a:lnTo>
                    <a:pt x="51854" y="65988"/>
                  </a:lnTo>
                  <a:lnTo>
                    <a:pt x="52645" y="67286"/>
                  </a:lnTo>
                  <a:lnTo>
                    <a:pt x="53415" y="68624"/>
                  </a:lnTo>
                  <a:lnTo>
                    <a:pt x="54186" y="70044"/>
                  </a:lnTo>
                  <a:lnTo>
                    <a:pt x="54936" y="71524"/>
                  </a:lnTo>
                  <a:lnTo>
                    <a:pt x="55687" y="73065"/>
                  </a:lnTo>
                  <a:lnTo>
                    <a:pt x="56396" y="74667"/>
                  </a:lnTo>
                  <a:lnTo>
                    <a:pt x="56741" y="75499"/>
                  </a:lnTo>
                  <a:lnTo>
                    <a:pt x="57086" y="76351"/>
                  </a:lnTo>
                  <a:lnTo>
                    <a:pt x="57430" y="77202"/>
                  </a:lnTo>
                  <a:lnTo>
                    <a:pt x="57755" y="78074"/>
                  </a:lnTo>
                  <a:lnTo>
                    <a:pt x="58079" y="78946"/>
                  </a:lnTo>
                  <a:lnTo>
                    <a:pt x="58384" y="79859"/>
                  </a:lnTo>
                  <a:lnTo>
                    <a:pt x="58688" y="80771"/>
                  </a:lnTo>
                  <a:lnTo>
                    <a:pt x="58972" y="81684"/>
                  </a:lnTo>
                  <a:lnTo>
                    <a:pt x="59256" y="82637"/>
                  </a:lnTo>
                  <a:lnTo>
                    <a:pt x="59519" y="83590"/>
                  </a:lnTo>
                  <a:lnTo>
                    <a:pt x="59783" y="84564"/>
                  </a:lnTo>
                  <a:lnTo>
                    <a:pt x="60026" y="85557"/>
                  </a:lnTo>
                  <a:lnTo>
                    <a:pt x="60270" y="86551"/>
                  </a:lnTo>
                  <a:lnTo>
                    <a:pt x="60472" y="87565"/>
                  </a:lnTo>
                  <a:lnTo>
                    <a:pt x="60675" y="88599"/>
                  </a:lnTo>
                  <a:lnTo>
                    <a:pt x="60858" y="89633"/>
                  </a:lnTo>
                  <a:lnTo>
                    <a:pt x="60878" y="89694"/>
                  </a:lnTo>
                  <a:lnTo>
                    <a:pt x="61040" y="90708"/>
                  </a:lnTo>
                  <a:lnTo>
                    <a:pt x="61202" y="91742"/>
                  </a:lnTo>
                  <a:lnTo>
                    <a:pt x="61324" y="92797"/>
                  </a:lnTo>
                  <a:lnTo>
                    <a:pt x="61446" y="93851"/>
                  </a:lnTo>
                  <a:lnTo>
                    <a:pt x="61547" y="94926"/>
                  </a:lnTo>
                  <a:lnTo>
                    <a:pt x="61649" y="96021"/>
                  </a:lnTo>
                  <a:lnTo>
                    <a:pt x="61709" y="97116"/>
                  </a:lnTo>
                  <a:lnTo>
                    <a:pt x="61770" y="98231"/>
                  </a:lnTo>
                  <a:lnTo>
                    <a:pt x="61790" y="99347"/>
                  </a:lnTo>
                  <a:lnTo>
                    <a:pt x="61811" y="100482"/>
                  </a:lnTo>
                  <a:lnTo>
                    <a:pt x="61811" y="101638"/>
                  </a:lnTo>
                  <a:lnTo>
                    <a:pt x="61770" y="102794"/>
                  </a:lnTo>
                  <a:lnTo>
                    <a:pt x="61730" y="103970"/>
                  </a:lnTo>
                  <a:lnTo>
                    <a:pt x="61669" y="105147"/>
                  </a:lnTo>
                  <a:lnTo>
                    <a:pt x="61567" y="106343"/>
                  </a:lnTo>
                  <a:lnTo>
                    <a:pt x="61466" y="107560"/>
                  </a:lnTo>
                  <a:lnTo>
                    <a:pt x="70450" y="107560"/>
                  </a:lnTo>
                  <a:lnTo>
                    <a:pt x="70510" y="107154"/>
                  </a:lnTo>
                  <a:lnTo>
                    <a:pt x="70693" y="106019"/>
                  </a:lnTo>
                  <a:lnTo>
                    <a:pt x="70815" y="105187"/>
                  </a:lnTo>
                  <a:lnTo>
                    <a:pt x="70936" y="104214"/>
                  </a:lnTo>
                  <a:lnTo>
                    <a:pt x="71058" y="103058"/>
                  </a:lnTo>
                  <a:lnTo>
                    <a:pt x="71159" y="101780"/>
                  </a:lnTo>
                  <a:lnTo>
                    <a:pt x="71261" y="100340"/>
                  </a:lnTo>
                  <a:lnTo>
                    <a:pt x="71322" y="98779"/>
                  </a:lnTo>
                  <a:lnTo>
                    <a:pt x="71382" y="97096"/>
                  </a:lnTo>
                  <a:lnTo>
                    <a:pt x="71382" y="95291"/>
                  </a:lnTo>
                  <a:lnTo>
                    <a:pt x="71342" y="93385"/>
                  </a:lnTo>
                  <a:lnTo>
                    <a:pt x="71322" y="92391"/>
                  </a:lnTo>
                  <a:lnTo>
                    <a:pt x="71261" y="91357"/>
                  </a:lnTo>
                  <a:lnTo>
                    <a:pt x="71200" y="90323"/>
                  </a:lnTo>
                  <a:lnTo>
                    <a:pt x="71119" y="89248"/>
                  </a:lnTo>
                  <a:lnTo>
                    <a:pt x="71038" y="88173"/>
                  </a:lnTo>
                  <a:lnTo>
                    <a:pt x="70916" y="87058"/>
                  </a:lnTo>
                  <a:lnTo>
                    <a:pt x="70794" y="85942"/>
                  </a:lnTo>
                  <a:lnTo>
                    <a:pt x="70632" y="84807"/>
                  </a:lnTo>
                  <a:lnTo>
                    <a:pt x="70470" y="83631"/>
                  </a:lnTo>
                  <a:lnTo>
                    <a:pt x="70287" y="82455"/>
                  </a:lnTo>
                  <a:lnTo>
                    <a:pt x="70085" y="81258"/>
                  </a:lnTo>
                  <a:lnTo>
                    <a:pt x="69841" y="80062"/>
                  </a:lnTo>
                  <a:lnTo>
                    <a:pt x="69598" y="78845"/>
                  </a:lnTo>
                  <a:lnTo>
                    <a:pt x="69314" y="77608"/>
                  </a:lnTo>
                  <a:lnTo>
                    <a:pt x="69010" y="76351"/>
                  </a:lnTo>
                  <a:lnTo>
                    <a:pt x="68685" y="75093"/>
                  </a:lnTo>
                  <a:lnTo>
                    <a:pt x="68320" y="73836"/>
                  </a:lnTo>
                  <a:lnTo>
                    <a:pt x="67955" y="72558"/>
                  </a:lnTo>
                  <a:lnTo>
                    <a:pt x="67529" y="71281"/>
                  </a:lnTo>
                  <a:lnTo>
                    <a:pt x="67104" y="69983"/>
                  </a:lnTo>
                  <a:lnTo>
                    <a:pt x="66637" y="68685"/>
                  </a:lnTo>
                  <a:lnTo>
                    <a:pt x="66130" y="67387"/>
                  </a:lnTo>
                  <a:lnTo>
                    <a:pt x="65603" y="66089"/>
                  </a:lnTo>
                  <a:lnTo>
                    <a:pt x="65035" y="64771"/>
                  </a:lnTo>
                  <a:lnTo>
                    <a:pt x="64427" y="63474"/>
                  </a:lnTo>
                  <a:lnTo>
                    <a:pt x="63798" y="62155"/>
                  </a:lnTo>
                  <a:lnTo>
                    <a:pt x="63129" y="60837"/>
                  </a:lnTo>
                  <a:lnTo>
                    <a:pt x="62419" y="59539"/>
                  </a:lnTo>
                  <a:lnTo>
                    <a:pt x="61689" y="58221"/>
                  </a:lnTo>
                  <a:lnTo>
                    <a:pt x="60898" y="56923"/>
                  </a:lnTo>
                  <a:lnTo>
                    <a:pt x="60087" y="55626"/>
                  </a:lnTo>
                  <a:lnTo>
                    <a:pt x="59235" y="54328"/>
                  </a:lnTo>
                  <a:lnTo>
                    <a:pt x="58323" y="53030"/>
                  </a:lnTo>
                  <a:lnTo>
                    <a:pt x="57390" y="51752"/>
                  </a:lnTo>
                  <a:lnTo>
                    <a:pt x="56417" y="50475"/>
                  </a:lnTo>
                  <a:lnTo>
                    <a:pt x="55382" y="49197"/>
                  </a:lnTo>
                  <a:lnTo>
                    <a:pt x="54308" y="47940"/>
                  </a:lnTo>
                  <a:lnTo>
                    <a:pt x="53192" y="46703"/>
                  </a:lnTo>
                  <a:lnTo>
                    <a:pt x="53071" y="46155"/>
                  </a:lnTo>
                  <a:lnTo>
                    <a:pt x="52949" y="45608"/>
                  </a:lnTo>
                  <a:lnTo>
                    <a:pt x="52868" y="45060"/>
                  </a:lnTo>
                  <a:lnTo>
                    <a:pt x="52807" y="44513"/>
                  </a:lnTo>
                  <a:lnTo>
                    <a:pt x="52787" y="43986"/>
                  </a:lnTo>
                  <a:lnTo>
                    <a:pt x="52787" y="43438"/>
                  </a:lnTo>
                  <a:lnTo>
                    <a:pt x="52787" y="42911"/>
                  </a:lnTo>
                  <a:lnTo>
                    <a:pt x="52827" y="42383"/>
                  </a:lnTo>
                  <a:lnTo>
                    <a:pt x="52908" y="41856"/>
                  </a:lnTo>
                  <a:lnTo>
                    <a:pt x="52989" y="41309"/>
                  </a:lnTo>
                  <a:lnTo>
                    <a:pt x="53091" y="40781"/>
                  </a:lnTo>
                  <a:lnTo>
                    <a:pt x="53212" y="40254"/>
                  </a:lnTo>
                  <a:lnTo>
                    <a:pt x="53354" y="39727"/>
                  </a:lnTo>
                  <a:lnTo>
                    <a:pt x="53496" y="39200"/>
                  </a:lnTo>
                  <a:lnTo>
                    <a:pt x="53679" y="38652"/>
                  </a:lnTo>
                  <a:lnTo>
                    <a:pt x="53861" y="38125"/>
                  </a:lnTo>
                  <a:lnTo>
                    <a:pt x="54064" y="37598"/>
                  </a:lnTo>
                  <a:lnTo>
                    <a:pt x="54287" y="37050"/>
                  </a:lnTo>
                  <a:lnTo>
                    <a:pt x="54754" y="35975"/>
                  </a:lnTo>
                  <a:lnTo>
                    <a:pt x="55281" y="34880"/>
                  </a:lnTo>
                  <a:lnTo>
                    <a:pt x="55828" y="33785"/>
                  </a:lnTo>
                  <a:lnTo>
                    <a:pt x="56396" y="32670"/>
                  </a:lnTo>
                  <a:lnTo>
                    <a:pt x="57005" y="31555"/>
                  </a:lnTo>
                  <a:lnTo>
                    <a:pt x="58221" y="29243"/>
                  </a:lnTo>
                  <a:lnTo>
                    <a:pt x="58850" y="28046"/>
                  </a:lnTo>
                  <a:lnTo>
                    <a:pt x="59458" y="26850"/>
                  </a:lnTo>
                  <a:lnTo>
                    <a:pt x="60046" y="25613"/>
                  </a:lnTo>
                  <a:lnTo>
                    <a:pt x="60614" y="24335"/>
                  </a:lnTo>
                  <a:lnTo>
                    <a:pt x="61142" y="23037"/>
                  </a:lnTo>
                  <a:lnTo>
                    <a:pt x="61385" y="22389"/>
                  </a:lnTo>
                  <a:lnTo>
                    <a:pt x="61628" y="21719"/>
                  </a:lnTo>
                  <a:lnTo>
                    <a:pt x="61872" y="21030"/>
                  </a:lnTo>
                  <a:lnTo>
                    <a:pt x="62095" y="20340"/>
                  </a:lnTo>
                  <a:lnTo>
                    <a:pt x="62297" y="19651"/>
                  </a:lnTo>
                  <a:lnTo>
                    <a:pt x="62480" y="18941"/>
                  </a:lnTo>
                  <a:lnTo>
                    <a:pt x="62662" y="18231"/>
                  </a:lnTo>
                  <a:lnTo>
                    <a:pt x="62825" y="17501"/>
                  </a:lnTo>
                  <a:lnTo>
                    <a:pt x="62967" y="16771"/>
                  </a:lnTo>
                  <a:lnTo>
                    <a:pt x="63088" y="16021"/>
                  </a:lnTo>
                  <a:lnTo>
                    <a:pt x="63190" y="15271"/>
                  </a:lnTo>
                  <a:lnTo>
                    <a:pt x="63291" y="14500"/>
                  </a:lnTo>
                  <a:lnTo>
                    <a:pt x="63352" y="13729"/>
                  </a:lnTo>
                  <a:lnTo>
                    <a:pt x="63392" y="12939"/>
                  </a:lnTo>
                  <a:lnTo>
                    <a:pt x="63413" y="12127"/>
                  </a:lnTo>
                  <a:lnTo>
                    <a:pt x="63413" y="11316"/>
                  </a:lnTo>
                  <a:lnTo>
                    <a:pt x="63392" y="10485"/>
                  </a:lnTo>
                  <a:lnTo>
                    <a:pt x="63332" y="9653"/>
                  </a:lnTo>
                  <a:lnTo>
                    <a:pt x="63251" y="8802"/>
                  </a:lnTo>
                  <a:lnTo>
                    <a:pt x="63149" y="7930"/>
                  </a:lnTo>
                  <a:lnTo>
                    <a:pt x="63027" y="7037"/>
                  </a:lnTo>
                  <a:lnTo>
                    <a:pt x="62865" y="6145"/>
                  </a:lnTo>
                  <a:lnTo>
                    <a:pt x="54713" y="1"/>
                  </a:lnTo>
                  <a:close/>
                </a:path>
              </a:pathLst>
            </a:custGeom>
            <a:solidFill>
              <a:srgbClr val="FC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3"/>
            <p:cNvSpPr/>
            <p:nvPr/>
          </p:nvSpPr>
          <p:spPr>
            <a:xfrm>
              <a:off x="5005836" y="1696669"/>
              <a:ext cx="411975" cy="217861"/>
            </a:xfrm>
            <a:custGeom>
              <a:avLst/>
              <a:gdLst/>
              <a:ahLst/>
              <a:cxnLst/>
              <a:rect l="l" t="t" r="r" b="b"/>
              <a:pathLst>
                <a:path w="26769" h="14156" extrusionOk="0">
                  <a:moveTo>
                    <a:pt x="20" y="0"/>
                  </a:moveTo>
                  <a:lnTo>
                    <a:pt x="0" y="548"/>
                  </a:lnTo>
                  <a:lnTo>
                    <a:pt x="0" y="1116"/>
                  </a:lnTo>
                  <a:lnTo>
                    <a:pt x="20" y="1704"/>
                  </a:lnTo>
                  <a:lnTo>
                    <a:pt x="81" y="2312"/>
                  </a:lnTo>
                  <a:lnTo>
                    <a:pt x="162" y="2921"/>
                  </a:lnTo>
                  <a:lnTo>
                    <a:pt x="264" y="3529"/>
                  </a:lnTo>
                  <a:lnTo>
                    <a:pt x="385" y="4158"/>
                  </a:lnTo>
                  <a:lnTo>
                    <a:pt x="548" y="4786"/>
                  </a:lnTo>
                  <a:lnTo>
                    <a:pt x="730" y="5395"/>
                  </a:lnTo>
                  <a:lnTo>
                    <a:pt x="933" y="6023"/>
                  </a:lnTo>
                  <a:lnTo>
                    <a:pt x="1156" y="6632"/>
                  </a:lnTo>
                  <a:lnTo>
                    <a:pt x="1420" y="7240"/>
                  </a:lnTo>
                  <a:lnTo>
                    <a:pt x="1704" y="7848"/>
                  </a:lnTo>
                  <a:lnTo>
                    <a:pt x="2008" y="8416"/>
                  </a:lnTo>
                  <a:lnTo>
                    <a:pt x="2332" y="8984"/>
                  </a:lnTo>
                  <a:lnTo>
                    <a:pt x="2677" y="9532"/>
                  </a:lnTo>
                  <a:lnTo>
                    <a:pt x="3062" y="10039"/>
                  </a:lnTo>
                  <a:lnTo>
                    <a:pt x="3447" y="10546"/>
                  </a:lnTo>
                  <a:lnTo>
                    <a:pt x="3873" y="11012"/>
                  </a:lnTo>
                  <a:lnTo>
                    <a:pt x="4319" y="11438"/>
                  </a:lnTo>
                  <a:lnTo>
                    <a:pt x="4806" y="11843"/>
                  </a:lnTo>
                  <a:lnTo>
                    <a:pt x="5293" y="12208"/>
                  </a:lnTo>
                  <a:lnTo>
                    <a:pt x="5800" y="12533"/>
                  </a:lnTo>
                  <a:lnTo>
                    <a:pt x="6084" y="12675"/>
                  </a:lnTo>
                  <a:lnTo>
                    <a:pt x="6347" y="12817"/>
                  </a:lnTo>
                  <a:lnTo>
                    <a:pt x="6631" y="12938"/>
                  </a:lnTo>
                  <a:lnTo>
                    <a:pt x="6915" y="13040"/>
                  </a:lnTo>
                  <a:lnTo>
                    <a:pt x="7199" y="13141"/>
                  </a:lnTo>
                  <a:lnTo>
                    <a:pt x="7503" y="13243"/>
                  </a:lnTo>
                  <a:lnTo>
                    <a:pt x="7807" y="13303"/>
                  </a:lnTo>
                  <a:lnTo>
                    <a:pt x="8112" y="13364"/>
                  </a:lnTo>
                  <a:lnTo>
                    <a:pt x="8416" y="13425"/>
                  </a:lnTo>
                  <a:lnTo>
                    <a:pt x="8740" y="13466"/>
                  </a:lnTo>
                  <a:lnTo>
                    <a:pt x="9065" y="13486"/>
                  </a:lnTo>
                  <a:lnTo>
                    <a:pt x="9389" y="13486"/>
                  </a:lnTo>
                  <a:lnTo>
                    <a:pt x="9734" y="13466"/>
                  </a:lnTo>
                  <a:lnTo>
                    <a:pt x="10058" y="13445"/>
                  </a:lnTo>
                  <a:lnTo>
                    <a:pt x="10403" y="13405"/>
                  </a:lnTo>
                  <a:lnTo>
                    <a:pt x="10768" y="13364"/>
                  </a:lnTo>
                  <a:lnTo>
                    <a:pt x="11113" y="13283"/>
                  </a:lnTo>
                  <a:lnTo>
                    <a:pt x="11478" y="13202"/>
                  </a:lnTo>
                  <a:lnTo>
                    <a:pt x="12411" y="12959"/>
                  </a:lnTo>
                  <a:lnTo>
                    <a:pt x="13303" y="12776"/>
                  </a:lnTo>
                  <a:lnTo>
                    <a:pt x="14134" y="12594"/>
                  </a:lnTo>
                  <a:lnTo>
                    <a:pt x="14946" y="12472"/>
                  </a:lnTo>
                  <a:lnTo>
                    <a:pt x="15696" y="12371"/>
                  </a:lnTo>
                  <a:lnTo>
                    <a:pt x="16426" y="12289"/>
                  </a:lnTo>
                  <a:lnTo>
                    <a:pt x="17115" y="12249"/>
                  </a:lnTo>
                  <a:lnTo>
                    <a:pt x="17764" y="12208"/>
                  </a:lnTo>
                  <a:lnTo>
                    <a:pt x="18373" y="12208"/>
                  </a:lnTo>
                  <a:lnTo>
                    <a:pt x="18941" y="12229"/>
                  </a:lnTo>
                  <a:lnTo>
                    <a:pt x="19488" y="12269"/>
                  </a:lnTo>
                  <a:lnTo>
                    <a:pt x="19995" y="12330"/>
                  </a:lnTo>
                  <a:lnTo>
                    <a:pt x="20461" y="12391"/>
                  </a:lnTo>
                  <a:lnTo>
                    <a:pt x="20908" y="12472"/>
                  </a:lnTo>
                  <a:lnTo>
                    <a:pt x="21313" y="12573"/>
                  </a:lnTo>
                  <a:lnTo>
                    <a:pt x="21678" y="12675"/>
                  </a:lnTo>
                  <a:lnTo>
                    <a:pt x="22043" y="12776"/>
                  </a:lnTo>
                  <a:lnTo>
                    <a:pt x="22347" y="12898"/>
                  </a:lnTo>
                  <a:lnTo>
                    <a:pt x="22652" y="13020"/>
                  </a:lnTo>
                  <a:lnTo>
                    <a:pt x="22915" y="13141"/>
                  </a:lnTo>
                  <a:lnTo>
                    <a:pt x="23361" y="13405"/>
                  </a:lnTo>
                  <a:lnTo>
                    <a:pt x="23706" y="13628"/>
                  </a:lnTo>
                  <a:lnTo>
                    <a:pt x="23970" y="13831"/>
                  </a:lnTo>
                  <a:lnTo>
                    <a:pt x="24152" y="14013"/>
                  </a:lnTo>
                  <a:lnTo>
                    <a:pt x="24294" y="14155"/>
                  </a:lnTo>
                  <a:lnTo>
                    <a:pt x="26768" y="11093"/>
                  </a:lnTo>
                  <a:lnTo>
                    <a:pt x="26728" y="11012"/>
                  </a:lnTo>
                  <a:lnTo>
                    <a:pt x="26687" y="10890"/>
                  </a:lnTo>
                  <a:lnTo>
                    <a:pt x="26626" y="10546"/>
                  </a:lnTo>
                  <a:lnTo>
                    <a:pt x="26484" y="9430"/>
                  </a:lnTo>
                  <a:lnTo>
                    <a:pt x="26383" y="8720"/>
                  </a:lnTo>
                  <a:lnTo>
                    <a:pt x="26241" y="7950"/>
                  </a:lnTo>
                  <a:lnTo>
                    <a:pt x="26140" y="7544"/>
                  </a:lnTo>
                  <a:lnTo>
                    <a:pt x="26018" y="7139"/>
                  </a:lnTo>
                  <a:lnTo>
                    <a:pt x="25876" y="6733"/>
                  </a:lnTo>
                  <a:lnTo>
                    <a:pt x="25734" y="6307"/>
                  </a:lnTo>
                  <a:lnTo>
                    <a:pt x="25551" y="5902"/>
                  </a:lnTo>
                  <a:lnTo>
                    <a:pt x="25328" y="5496"/>
                  </a:lnTo>
                  <a:lnTo>
                    <a:pt x="25085" y="5111"/>
                  </a:lnTo>
                  <a:lnTo>
                    <a:pt x="24821" y="4725"/>
                  </a:lnTo>
                  <a:lnTo>
                    <a:pt x="24517" y="4340"/>
                  </a:lnTo>
                  <a:lnTo>
                    <a:pt x="24173" y="3995"/>
                  </a:lnTo>
                  <a:lnTo>
                    <a:pt x="23808" y="3671"/>
                  </a:lnTo>
                  <a:lnTo>
                    <a:pt x="23382" y="3347"/>
                  </a:lnTo>
                  <a:lnTo>
                    <a:pt x="22936" y="3063"/>
                  </a:lnTo>
                  <a:lnTo>
                    <a:pt x="22692" y="2941"/>
                  </a:lnTo>
                  <a:lnTo>
                    <a:pt x="22429" y="2819"/>
                  </a:lnTo>
                  <a:lnTo>
                    <a:pt x="22165" y="2698"/>
                  </a:lnTo>
                  <a:lnTo>
                    <a:pt x="21881" y="2596"/>
                  </a:lnTo>
                  <a:lnTo>
                    <a:pt x="21597" y="2495"/>
                  </a:lnTo>
                  <a:lnTo>
                    <a:pt x="21273" y="2414"/>
                  </a:lnTo>
                  <a:lnTo>
                    <a:pt x="20968" y="2333"/>
                  </a:lnTo>
                  <a:lnTo>
                    <a:pt x="20644" y="2272"/>
                  </a:lnTo>
                  <a:lnTo>
                    <a:pt x="20299" y="2211"/>
                  </a:lnTo>
                  <a:lnTo>
                    <a:pt x="19934" y="2170"/>
                  </a:lnTo>
                  <a:lnTo>
                    <a:pt x="19569" y="2130"/>
                  </a:lnTo>
                  <a:lnTo>
                    <a:pt x="19184" y="2110"/>
                  </a:lnTo>
                  <a:lnTo>
                    <a:pt x="18373" y="2110"/>
                  </a:lnTo>
                  <a:lnTo>
                    <a:pt x="16710" y="2170"/>
                  </a:lnTo>
                  <a:lnTo>
                    <a:pt x="15148" y="2272"/>
                  </a:lnTo>
                  <a:lnTo>
                    <a:pt x="13668" y="2373"/>
                  </a:lnTo>
                  <a:lnTo>
                    <a:pt x="12249" y="2515"/>
                  </a:lnTo>
                  <a:lnTo>
                    <a:pt x="10890" y="2637"/>
                  </a:lnTo>
                  <a:lnTo>
                    <a:pt x="9612" y="2738"/>
                  </a:lnTo>
                  <a:lnTo>
                    <a:pt x="8396" y="2819"/>
                  </a:lnTo>
                  <a:lnTo>
                    <a:pt x="7828" y="2840"/>
                  </a:lnTo>
                  <a:lnTo>
                    <a:pt x="7260" y="2860"/>
                  </a:lnTo>
                  <a:lnTo>
                    <a:pt x="6692" y="2840"/>
                  </a:lnTo>
                  <a:lnTo>
                    <a:pt x="6165" y="2840"/>
                  </a:lnTo>
                  <a:lnTo>
                    <a:pt x="5638" y="2799"/>
                  </a:lnTo>
                  <a:lnTo>
                    <a:pt x="5131" y="2738"/>
                  </a:lnTo>
                  <a:lnTo>
                    <a:pt x="4644" y="2657"/>
                  </a:lnTo>
                  <a:lnTo>
                    <a:pt x="4157" y="2576"/>
                  </a:lnTo>
                  <a:lnTo>
                    <a:pt x="3691" y="2454"/>
                  </a:lnTo>
                  <a:lnTo>
                    <a:pt x="3224" y="2292"/>
                  </a:lnTo>
                  <a:lnTo>
                    <a:pt x="2778" y="2130"/>
                  </a:lnTo>
                  <a:lnTo>
                    <a:pt x="2352" y="1927"/>
                  </a:lnTo>
                  <a:lnTo>
                    <a:pt x="1947" y="1684"/>
                  </a:lnTo>
                  <a:lnTo>
                    <a:pt x="1521" y="1420"/>
                  </a:lnTo>
                  <a:lnTo>
                    <a:pt x="1136" y="1116"/>
                  </a:lnTo>
                  <a:lnTo>
                    <a:pt x="750" y="791"/>
                  </a:lnTo>
                  <a:lnTo>
                    <a:pt x="385" y="426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3"/>
            <p:cNvSpPr/>
            <p:nvPr/>
          </p:nvSpPr>
          <p:spPr>
            <a:xfrm>
              <a:off x="5005836" y="1696669"/>
              <a:ext cx="411975" cy="217861"/>
            </a:xfrm>
            <a:custGeom>
              <a:avLst/>
              <a:gdLst/>
              <a:ahLst/>
              <a:cxnLst/>
              <a:rect l="l" t="t" r="r" b="b"/>
              <a:pathLst>
                <a:path w="26769" h="14156" fill="none" extrusionOk="0">
                  <a:moveTo>
                    <a:pt x="26768" y="11093"/>
                  </a:moveTo>
                  <a:lnTo>
                    <a:pt x="26768" y="11093"/>
                  </a:lnTo>
                  <a:lnTo>
                    <a:pt x="26728" y="11012"/>
                  </a:lnTo>
                  <a:lnTo>
                    <a:pt x="26687" y="10890"/>
                  </a:lnTo>
                  <a:lnTo>
                    <a:pt x="26626" y="10546"/>
                  </a:lnTo>
                  <a:lnTo>
                    <a:pt x="26484" y="9430"/>
                  </a:lnTo>
                  <a:lnTo>
                    <a:pt x="26383" y="8720"/>
                  </a:lnTo>
                  <a:lnTo>
                    <a:pt x="26241" y="7950"/>
                  </a:lnTo>
                  <a:lnTo>
                    <a:pt x="26140" y="7544"/>
                  </a:lnTo>
                  <a:lnTo>
                    <a:pt x="26018" y="7139"/>
                  </a:lnTo>
                  <a:lnTo>
                    <a:pt x="25876" y="6733"/>
                  </a:lnTo>
                  <a:lnTo>
                    <a:pt x="25734" y="6307"/>
                  </a:lnTo>
                  <a:lnTo>
                    <a:pt x="25551" y="5902"/>
                  </a:lnTo>
                  <a:lnTo>
                    <a:pt x="25328" y="5496"/>
                  </a:lnTo>
                  <a:lnTo>
                    <a:pt x="25085" y="5111"/>
                  </a:lnTo>
                  <a:lnTo>
                    <a:pt x="24821" y="4725"/>
                  </a:lnTo>
                  <a:lnTo>
                    <a:pt x="24517" y="4340"/>
                  </a:lnTo>
                  <a:lnTo>
                    <a:pt x="24173" y="3995"/>
                  </a:lnTo>
                  <a:lnTo>
                    <a:pt x="23808" y="3671"/>
                  </a:lnTo>
                  <a:lnTo>
                    <a:pt x="23382" y="3347"/>
                  </a:lnTo>
                  <a:lnTo>
                    <a:pt x="22936" y="3063"/>
                  </a:lnTo>
                  <a:lnTo>
                    <a:pt x="22692" y="2941"/>
                  </a:lnTo>
                  <a:lnTo>
                    <a:pt x="22429" y="2819"/>
                  </a:lnTo>
                  <a:lnTo>
                    <a:pt x="22165" y="2698"/>
                  </a:lnTo>
                  <a:lnTo>
                    <a:pt x="21881" y="2596"/>
                  </a:lnTo>
                  <a:lnTo>
                    <a:pt x="21597" y="2495"/>
                  </a:lnTo>
                  <a:lnTo>
                    <a:pt x="21273" y="2414"/>
                  </a:lnTo>
                  <a:lnTo>
                    <a:pt x="20968" y="2333"/>
                  </a:lnTo>
                  <a:lnTo>
                    <a:pt x="20644" y="2272"/>
                  </a:lnTo>
                  <a:lnTo>
                    <a:pt x="20299" y="2211"/>
                  </a:lnTo>
                  <a:lnTo>
                    <a:pt x="19934" y="2170"/>
                  </a:lnTo>
                  <a:lnTo>
                    <a:pt x="19569" y="2130"/>
                  </a:lnTo>
                  <a:lnTo>
                    <a:pt x="19184" y="2110"/>
                  </a:lnTo>
                  <a:lnTo>
                    <a:pt x="18778" y="2110"/>
                  </a:lnTo>
                  <a:lnTo>
                    <a:pt x="18373" y="2110"/>
                  </a:lnTo>
                  <a:lnTo>
                    <a:pt x="18373" y="2110"/>
                  </a:lnTo>
                  <a:lnTo>
                    <a:pt x="16710" y="2170"/>
                  </a:lnTo>
                  <a:lnTo>
                    <a:pt x="15148" y="2272"/>
                  </a:lnTo>
                  <a:lnTo>
                    <a:pt x="13668" y="2373"/>
                  </a:lnTo>
                  <a:lnTo>
                    <a:pt x="12249" y="2515"/>
                  </a:lnTo>
                  <a:lnTo>
                    <a:pt x="10890" y="2637"/>
                  </a:lnTo>
                  <a:lnTo>
                    <a:pt x="9612" y="2738"/>
                  </a:lnTo>
                  <a:lnTo>
                    <a:pt x="8396" y="2819"/>
                  </a:lnTo>
                  <a:lnTo>
                    <a:pt x="7828" y="2840"/>
                  </a:lnTo>
                  <a:lnTo>
                    <a:pt x="7260" y="2860"/>
                  </a:lnTo>
                  <a:lnTo>
                    <a:pt x="6692" y="2840"/>
                  </a:lnTo>
                  <a:lnTo>
                    <a:pt x="6165" y="2840"/>
                  </a:lnTo>
                  <a:lnTo>
                    <a:pt x="5638" y="2799"/>
                  </a:lnTo>
                  <a:lnTo>
                    <a:pt x="5131" y="2738"/>
                  </a:lnTo>
                  <a:lnTo>
                    <a:pt x="4644" y="2657"/>
                  </a:lnTo>
                  <a:lnTo>
                    <a:pt x="4157" y="2576"/>
                  </a:lnTo>
                  <a:lnTo>
                    <a:pt x="3691" y="2454"/>
                  </a:lnTo>
                  <a:lnTo>
                    <a:pt x="3224" y="2292"/>
                  </a:lnTo>
                  <a:lnTo>
                    <a:pt x="2778" y="2130"/>
                  </a:lnTo>
                  <a:lnTo>
                    <a:pt x="2352" y="1927"/>
                  </a:lnTo>
                  <a:lnTo>
                    <a:pt x="1947" y="1684"/>
                  </a:lnTo>
                  <a:lnTo>
                    <a:pt x="1521" y="1420"/>
                  </a:lnTo>
                  <a:lnTo>
                    <a:pt x="1136" y="1116"/>
                  </a:lnTo>
                  <a:lnTo>
                    <a:pt x="750" y="791"/>
                  </a:lnTo>
                  <a:lnTo>
                    <a:pt x="385" y="426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548"/>
                  </a:lnTo>
                  <a:lnTo>
                    <a:pt x="0" y="1116"/>
                  </a:lnTo>
                  <a:lnTo>
                    <a:pt x="20" y="1704"/>
                  </a:lnTo>
                  <a:lnTo>
                    <a:pt x="81" y="2312"/>
                  </a:lnTo>
                  <a:lnTo>
                    <a:pt x="162" y="2921"/>
                  </a:lnTo>
                  <a:lnTo>
                    <a:pt x="264" y="3529"/>
                  </a:lnTo>
                  <a:lnTo>
                    <a:pt x="385" y="4158"/>
                  </a:lnTo>
                  <a:lnTo>
                    <a:pt x="548" y="4786"/>
                  </a:lnTo>
                  <a:lnTo>
                    <a:pt x="730" y="5395"/>
                  </a:lnTo>
                  <a:lnTo>
                    <a:pt x="933" y="6023"/>
                  </a:lnTo>
                  <a:lnTo>
                    <a:pt x="1156" y="6632"/>
                  </a:lnTo>
                  <a:lnTo>
                    <a:pt x="1420" y="7240"/>
                  </a:lnTo>
                  <a:lnTo>
                    <a:pt x="1704" y="7848"/>
                  </a:lnTo>
                  <a:lnTo>
                    <a:pt x="2008" y="8416"/>
                  </a:lnTo>
                  <a:lnTo>
                    <a:pt x="2332" y="8984"/>
                  </a:lnTo>
                  <a:lnTo>
                    <a:pt x="2677" y="9532"/>
                  </a:lnTo>
                  <a:lnTo>
                    <a:pt x="3062" y="10039"/>
                  </a:lnTo>
                  <a:lnTo>
                    <a:pt x="3447" y="10546"/>
                  </a:lnTo>
                  <a:lnTo>
                    <a:pt x="3873" y="11012"/>
                  </a:lnTo>
                  <a:lnTo>
                    <a:pt x="4319" y="11438"/>
                  </a:lnTo>
                  <a:lnTo>
                    <a:pt x="4806" y="11843"/>
                  </a:lnTo>
                  <a:lnTo>
                    <a:pt x="5293" y="12208"/>
                  </a:lnTo>
                  <a:lnTo>
                    <a:pt x="5800" y="12533"/>
                  </a:lnTo>
                  <a:lnTo>
                    <a:pt x="6084" y="12675"/>
                  </a:lnTo>
                  <a:lnTo>
                    <a:pt x="6347" y="12817"/>
                  </a:lnTo>
                  <a:lnTo>
                    <a:pt x="6631" y="12938"/>
                  </a:lnTo>
                  <a:lnTo>
                    <a:pt x="6915" y="13040"/>
                  </a:lnTo>
                  <a:lnTo>
                    <a:pt x="7199" y="13141"/>
                  </a:lnTo>
                  <a:lnTo>
                    <a:pt x="7503" y="13243"/>
                  </a:lnTo>
                  <a:lnTo>
                    <a:pt x="7807" y="13303"/>
                  </a:lnTo>
                  <a:lnTo>
                    <a:pt x="8112" y="13364"/>
                  </a:lnTo>
                  <a:lnTo>
                    <a:pt x="8416" y="13425"/>
                  </a:lnTo>
                  <a:lnTo>
                    <a:pt x="8740" y="13466"/>
                  </a:lnTo>
                  <a:lnTo>
                    <a:pt x="9065" y="13486"/>
                  </a:lnTo>
                  <a:lnTo>
                    <a:pt x="9389" y="13486"/>
                  </a:lnTo>
                  <a:lnTo>
                    <a:pt x="9734" y="13466"/>
                  </a:lnTo>
                  <a:lnTo>
                    <a:pt x="10058" y="13445"/>
                  </a:lnTo>
                  <a:lnTo>
                    <a:pt x="10403" y="13405"/>
                  </a:lnTo>
                  <a:lnTo>
                    <a:pt x="10768" y="13364"/>
                  </a:lnTo>
                  <a:lnTo>
                    <a:pt x="11113" y="13283"/>
                  </a:lnTo>
                  <a:lnTo>
                    <a:pt x="11478" y="13202"/>
                  </a:lnTo>
                  <a:lnTo>
                    <a:pt x="11478" y="13202"/>
                  </a:lnTo>
                  <a:lnTo>
                    <a:pt x="12411" y="12959"/>
                  </a:lnTo>
                  <a:lnTo>
                    <a:pt x="13303" y="12776"/>
                  </a:lnTo>
                  <a:lnTo>
                    <a:pt x="14134" y="12594"/>
                  </a:lnTo>
                  <a:lnTo>
                    <a:pt x="14946" y="12472"/>
                  </a:lnTo>
                  <a:lnTo>
                    <a:pt x="15696" y="12371"/>
                  </a:lnTo>
                  <a:lnTo>
                    <a:pt x="16426" y="12289"/>
                  </a:lnTo>
                  <a:lnTo>
                    <a:pt x="17115" y="12249"/>
                  </a:lnTo>
                  <a:lnTo>
                    <a:pt x="17764" y="12208"/>
                  </a:lnTo>
                  <a:lnTo>
                    <a:pt x="18373" y="12208"/>
                  </a:lnTo>
                  <a:lnTo>
                    <a:pt x="18941" y="12229"/>
                  </a:lnTo>
                  <a:lnTo>
                    <a:pt x="19488" y="12269"/>
                  </a:lnTo>
                  <a:lnTo>
                    <a:pt x="19995" y="12330"/>
                  </a:lnTo>
                  <a:lnTo>
                    <a:pt x="20461" y="12391"/>
                  </a:lnTo>
                  <a:lnTo>
                    <a:pt x="20908" y="12472"/>
                  </a:lnTo>
                  <a:lnTo>
                    <a:pt x="21313" y="12573"/>
                  </a:lnTo>
                  <a:lnTo>
                    <a:pt x="21678" y="12675"/>
                  </a:lnTo>
                  <a:lnTo>
                    <a:pt x="22043" y="12776"/>
                  </a:lnTo>
                  <a:lnTo>
                    <a:pt x="22347" y="12898"/>
                  </a:lnTo>
                  <a:lnTo>
                    <a:pt x="22652" y="13020"/>
                  </a:lnTo>
                  <a:lnTo>
                    <a:pt x="22915" y="13141"/>
                  </a:lnTo>
                  <a:lnTo>
                    <a:pt x="23361" y="13405"/>
                  </a:lnTo>
                  <a:lnTo>
                    <a:pt x="23706" y="13628"/>
                  </a:lnTo>
                  <a:lnTo>
                    <a:pt x="23970" y="13831"/>
                  </a:lnTo>
                  <a:lnTo>
                    <a:pt x="24152" y="14013"/>
                  </a:lnTo>
                  <a:lnTo>
                    <a:pt x="24294" y="141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3"/>
            <p:cNvSpPr/>
            <p:nvPr/>
          </p:nvSpPr>
          <p:spPr>
            <a:xfrm>
              <a:off x="5361622" y="1849599"/>
              <a:ext cx="99558" cy="116733"/>
            </a:xfrm>
            <a:custGeom>
              <a:avLst/>
              <a:gdLst/>
              <a:ahLst/>
              <a:cxnLst/>
              <a:rect l="l" t="t" r="r" b="b"/>
              <a:pathLst>
                <a:path w="6469" h="7585" extrusionOk="0">
                  <a:moveTo>
                    <a:pt x="3022" y="0"/>
                  </a:moveTo>
                  <a:lnTo>
                    <a:pt x="2799" y="20"/>
                  </a:lnTo>
                  <a:lnTo>
                    <a:pt x="2555" y="41"/>
                  </a:lnTo>
                  <a:lnTo>
                    <a:pt x="2332" y="81"/>
                  </a:lnTo>
                  <a:lnTo>
                    <a:pt x="2089" y="142"/>
                  </a:lnTo>
                  <a:lnTo>
                    <a:pt x="1845" y="223"/>
                  </a:lnTo>
                  <a:lnTo>
                    <a:pt x="1602" y="325"/>
                  </a:lnTo>
                  <a:lnTo>
                    <a:pt x="1359" y="446"/>
                  </a:lnTo>
                  <a:lnTo>
                    <a:pt x="1136" y="588"/>
                  </a:lnTo>
                  <a:lnTo>
                    <a:pt x="913" y="750"/>
                  </a:lnTo>
                  <a:lnTo>
                    <a:pt x="710" y="933"/>
                  </a:lnTo>
                  <a:lnTo>
                    <a:pt x="548" y="1136"/>
                  </a:lnTo>
                  <a:lnTo>
                    <a:pt x="406" y="1359"/>
                  </a:lnTo>
                  <a:lnTo>
                    <a:pt x="284" y="1602"/>
                  </a:lnTo>
                  <a:lnTo>
                    <a:pt x="183" y="1846"/>
                  </a:lnTo>
                  <a:lnTo>
                    <a:pt x="122" y="2089"/>
                  </a:lnTo>
                  <a:lnTo>
                    <a:pt x="61" y="2352"/>
                  </a:lnTo>
                  <a:lnTo>
                    <a:pt x="20" y="2636"/>
                  </a:lnTo>
                  <a:lnTo>
                    <a:pt x="20" y="2920"/>
                  </a:lnTo>
                  <a:lnTo>
                    <a:pt x="0" y="3204"/>
                  </a:lnTo>
                  <a:lnTo>
                    <a:pt x="20" y="3488"/>
                  </a:lnTo>
                  <a:lnTo>
                    <a:pt x="81" y="4056"/>
                  </a:lnTo>
                  <a:lnTo>
                    <a:pt x="183" y="4624"/>
                  </a:lnTo>
                  <a:lnTo>
                    <a:pt x="304" y="5171"/>
                  </a:lnTo>
                  <a:lnTo>
                    <a:pt x="466" y="5699"/>
                  </a:lnTo>
                  <a:lnTo>
                    <a:pt x="629" y="6165"/>
                  </a:lnTo>
                  <a:lnTo>
                    <a:pt x="771" y="6591"/>
                  </a:lnTo>
                  <a:lnTo>
                    <a:pt x="1034" y="7199"/>
                  </a:lnTo>
                  <a:lnTo>
                    <a:pt x="1136" y="7422"/>
                  </a:lnTo>
                  <a:lnTo>
                    <a:pt x="1318" y="7524"/>
                  </a:lnTo>
                  <a:lnTo>
                    <a:pt x="1521" y="7584"/>
                  </a:lnTo>
                  <a:lnTo>
                    <a:pt x="1724" y="7584"/>
                  </a:lnTo>
                  <a:lnTo>
                    <a:pt x="1927" y="7564"/>
                  </a:lnTo>
                  <a:lnTo>
                    <a:pt x="2129" y="7483"/>
                  </a:lnTo>
                  <a:lnTo>
                    <a:pt x="2352" y="7382"/>
                  </a:lnTo>
                  <a:lnTo>
                    <a:pt x="2575" y="7240"/>
                  </a:lnTo>
                  <a:lnTo>
                    <a:pt x="2799" y="7077"/>
                  </a:lnTo>
                  <a:lnTo>
                    <a:pt x="3022" y="6875"/>
                  </a:lnTo>
                  <a:lnTo>
                    <a:pt x="3245" y="6652"/>
                  </a:lnTo>
                  <a:lnTo>
                    <a:pt x="3468" y="6408"/>
                  </a:lnTo>
                  <a:lnTo>
                    <a:pt x="3691" y="6145"/>
                  </a:lnTo>
                  <a:lnTo>
                    <a:pt x="4117" y="5557"/>
                  </a:lnTo>
                  <a:lnTo>
                    <a:pt x="4543" y="4948"/>
                  </a:lnTo>
                  <a:lnTo>
                    <a:pt x="4928" y="4320"/>
                  </a:lnTo>
                  <a:lnTo>
                    <a:pt x="5293" y="3691"/>
                  </a:lnTo>
                  <a:lnTo>
                    <a:pt x="5617" y="3103"/>
                  </a:lnTo>
                  <a:lnTo>
                    <a:pt x="5901" y="2555"/>
                  </a:lnTo>
                  <a:lnTo>
                    <a:pt x="6307" y="1744"/>
                  </a:lnTo>
                  <a:lnTo>
                    <a:pt x="6469" y="1420"/>
                  </a:lnTo>
                  <a:lnTo>
                    <a:pt x="6347" y="1318"/>
                  </a:lnTo>
                  <a:lnTo>
                    <a:pt x="5982" y="1055"/>
                  </a:lnTo>
                  <a:lnTo>
                    <a:pt x="5739" y="892"/>
                  </a:lnTo>
                  <a:lnTo>
                    <a:pt x="5435" y="710"/>
                  </a:lnTo>
                  <a:lnTo>
                    <a:pt x="5110" y="548"/>
                  </a:lnTo>
                  <a:lnTo>
                    <a:pt x="4745" y="365"/>
                  </a:lnTo>
                  <a:lnTo>
                    <a:pt x="4340" y="223"/>
                  </a:lnTo>
                  <a:lnTo>
                    <a:pt x="3934" y="102"/>
                  </a:lnTo>
                  <a:lnTo>
                    <a:pt x="3488" y="41"/>
                  </a:lnTo>
                  <a:lnTo>
                    <a:pt x="3265" y="20"/>
                  </a:lnTo>
                  <a:lnTo>
                    <a:pt x="3022" y="0"/>
                  </a:lnTo>
                  <a:close/>
                </a:path>
              </a:pathLst>
            </a:custGeom>
            <a:solidFill>
              <a:srgbClr val="FC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3"/>
            <p:cNvSpPr/>
            <p:nvPr/>
          </p:nvSpPr>
          <p:spPr>
            <a:xfrm>
              <a:off x="5333843" y="1835548"/>
              <a:ext cx="409790" cy="366405"/>
            </a:xfrm>
            <a:custGeom>
              <a:avLst/>
              <a:gdLst/>
              <a:ahLst/>
              <a:cxnLst/>
              <a:rect l="l" t="t" r="r" b="b"/>
              <a:pathLst>
                <a:path w="26627" h="23808" extrusionOk="0">
                  <a:moveTo>
                    <a:pt x="12350" y="1"/>
                  </a:moveTo>
                  <a:lnTo>
                    <a:pt x="11519" y="41"/>
                  </a:lnTo>
                  <a:lnTo>
                    <a:pt x="10687" y="122"/>
                  </a:lnTo>
                  <a:lnTo>
                    <a:pt x="9856" y="244"/>
                  </a:lnTo>
                  <a:lnTo>
                    <a:pt x="9369" y="325"/>
                  </a:lnTo>
                  <a:lnTo>
                    <a:pt x="8923" y="447"/>
                  </a:lnTo>
                  <a:lnTo>
                    <a:pt x="8457" y="589"/>
                  </a:lnTo>
                  <a:lnTo>
                    <a:pt x="8010" y="751"/>
                  </a:lnTo>
                  <a:lnTo>
                    <a:pt x="7585" y="913"/>
                  </a:lnTo>
                  <a:lnTo>
                    <a:pt x="7159" y="1116"/>
                  </a:lnTo>
                  <a:lnTo>
                    <a:pt x="6753" y="1339"/>
                  </a:lnTo>
                  <a:lnTo>
                    <a:pt x="6348" y="1582"/>
                  </a:lnTo>
                  <a:lnTo>
                    <a:pt x="5942" y="1826"/>
                  </a:lnTo>
                  <a:lnTo>
                    <a:pt x="5557" y="2110"/>
                  </a:lnTo>
                  <a:lnTo>
                    <a:pt x="5192" y="2394"/>
                  </a:lnTo>
                  <a:lnTo>
                    <a:pt x="4827" y="2698"/>
                  </a:lnTo>
                  <a:lnTo>
                    <a:pt x="4482" y="3022"/>
                  </a:lnTo>
                  <a:lnTo>
                    <a:pt x="4137" y="3367"/>
                  </a:lnTo>
                  <a:lnTo>
                    <a:pt x="3813" y="3712"/>
                  </a:lnTo>
                  <a:lnTo>
                    <a:pt x="3508" y="4077"/>
                  </a:lnTo>
                  <a:lnTo>
                    <a:pt x="3204" y="4442"/>
                  </a:lnTo>
                  <a:lnTo>
                    <a:pt x="2900" y="4827"/>
                  </a:lnTo>
                  <a:lnTo>
                    <a:pt x="2616" y="5233"/>
                  </a:lnTo>
                  <a:lnTo>
                    <a:pt x="2353" y="5638"/>
                  </a:lnTo>
                  <a:lnTo>
                    <a:pt x="2109" y="6064"/>
                  </a:lnTo>
                  <a:lnTo>
                    <a:pt x="1866" y="6490"/>
                  </a:lnTo>
                  <a:lnTo>
                    <a:pt x="1643" y="6916"/>
                  </a:lnTo>
                  <a:lnTo>
                    <a:pt x="1420" y="7362"/>
                  </a:lnTo>
                  <a:lnTo>
                    <a:pt x="1237" y="7808"/>
                  </a:lnTo>
                  <a:lnTo>
                    <a:pt x="1034" y="8274"/>
                  </a:lnTo>
                  <a:lnTo>
                    <a:pt x="872" y="8741"/>
                  </a:lnTo>
                  <a:lnTo>
                    <a:pt x="710" y="9207"/>
                  </a:lnTo>
                  <a:lnTo>
                    <a:pt x="568" y="9674"/>
                  </a:lnTo>
                  <a:lnTo>
                    <a:pt x="446" y="10160"/>
                  </a:lnTo>
                  <a:lnTo>
                    <a:pt x="345" y="10647"/>
                  </a:lnTo>
                  <a:lnTo>
                    <a:pt x="244" y="11113"/>
                  </a:lnTo>
                  <a:lnTo>
                    <a:pt x="162" y="11600"/>
                  </a:lnTo>
                  <a:lnTo>
                    <a:pt x="102" y="12087"/>
                  </a:lnTo>
                  <a:lnTo>
                    <a:pt x="61" y="12573"/>
                  </a:lnTo>
                  <a:lnTo>
                    <a:pt x="20" y="13060"/>
                  </a:lnTo>
                  <a:lnTo>
                    <a:pt x="0" y="13547"/>
                  </a:lnTo>
                  <a:lnTo>
                    <a:pt x="20" y="14034"/>
                  </a:lnTo>
                  <a:lnTo>
                    <a:pt x="20" y="14520"/>
                  </a:lnTo>
                  <a:lnTo>
                    <a:pt x="61" y="14987"/>
                  </a:lnTo>
                  <a:lnTo>
                    <a:pt x="122" y="15473"/>
                  </a:lnTo>
                  <a:lnTo>
                    <a:pt x="183" y="15940"/>
                  </a:lnTo>
                  <a:lnTo>
                    <a:pt x="284" y="16406"/>
                  </a:lnTo>
                  <a:lnTo>
                    <a:pt x="386" y="16852"/>
                  </a:lnTo>
                  <a:lnTo>
                    <a:pt x="507" y="17319"/>
                  </a:lnTo>
                  <a:lnTo>
                    <a:pt x="669" y="17765"/>
                  </a:lnTo>
                  <a:lnTo>
                    <a:pt x="832" y="18191"/>
                  </a:lnTo>
                  <a:lnTo>
                    <a:pt x="1014" y="18637"/>
                  </a:lnTo>
                  <a:lnTo>
                    <a:pt x="1217" y="19042"/>
                  </a:lnTo>
                  <a:lnTo>
                    <a:pt x="1440" y="19468"/>
                  </a:lnTo>
                  <a:lnTo>
                    <a:pt x="1683" y="19854"/>
                  </a:lnTo>
                  <a:lnTo>
                    <a:pt x="1947" y="20259"/>
                  </a:lnTo>
                  <a:lnTo>
                    <a:pt x="2211" y="20624"/>
                  </a:lnTo>
                  <a:lnTo>
                    <a:pt x="2515" y="20989"/>
                  </a:lnTo>
                  <a:lnTo>
                    <a:pt x="2839" y="21354"/>
                  </a:lnTo>
                  <a:lnTo>
                    <a:pt x="3184" y="21679"/>
                  </a:lnTo>
                  <a:lnTo>
                    <a:pt x="3549" y="22003"/>
                  </a:lnTo>
                  <a:lnTo>
                    <a:pt x="3934" y="22307"/>
                  </a:lnTo>
                  <a:lnTo>
                    <a:pt x="4340" y="22612"/>
                  </a:lnTo>
                  <a:lnTo>
                    <a:pt x="4786" y="22895"/>
                  </a:lnTo>
                  <a:lnTo>
                    <a:pt x="5232" y="23139"/>
                  </a:lnTo>
                  <a:lnTo>
                    <a:pt x="5699" y="23382"/>
                  </a:lnTo>
                  <a:lnTo>
                    <a:pt x="6206" y="23605"/>
                  </a:lnTo>
                  <a:lnTo>
                    <a:pt x="6713" y="23808"/>
                  </a:lnTo>
                  <a:lnTo>
                    <a:pt x="7503" y="23666"/>
                  </a:lnTo>
                  <a:lnTo>
                    <a:pt x="8274" y="23484"/>
                  </a:lnTo>
                  <a:lnTo>
                    <a:pt x="9045" y="23301"/>
                  </a:lnTo>
                  <a:lnTo>
                    <a:pt x="9815" y="23078"/>
                  </a:lnTo>
                  <a:lnTo>
                    <a:pt x="10586" y="22835"/>
                  </a:lnTo>
                  <a:lnTo>
                    <a:pt x="11336" y="22571"/>
                  </a:lnTo>
                  <a:lnTo>
                    <a:pt x="12086" y="22287"/>
                  </a:lnTo>
                  <a:lnTo>
                    <a:pt x="12837" y="22003"/>
                  </a:lnTo>
                  <a:lnTo>
                    <a:pt x="13547" y="21699"/>
                  </a:lnTo>
                  <a:lnTo>
                    <a:pt x="14277" y="21395"/>
                  </a:lnTo>
                  <a:lnTo>
                    <a:pt x="14966" y="21070"/>
                  </a:lnTo>
                  <a:lnTo>
                    <a:pt x="15656" y="20746"/>
                  </a:lnTo>
                  <a:lnTo>
                    <a:pt x="16974" y="20097"/>
                  </a:lnTo>
                  <a:lnTo>
                    <a:pt x="18190" y="19428"/>
                  </a:lnTo>
                  <a:lnTo>
                    <a:pt x="19326" y="18799"/>
                  </a:lnTo>
                  <a:lnTo>
                    <a:pt x="20340" y="18170"/>
                  </a:lnTo>
                  <a:lnTo>
                    <a:pt x="21232" y="17623"/>
                  </a:lnTo>
                  <a:lnTo>
                    <a:pt x="22003" y="17116"/>
                  </a:lnTo>
                  <a:lnTo>
                    <a:pt x="23078" y="16406"/>
                  </a:lnTo>
                  <a:lnTo>
                    <a:pt x="23443" y="16122"/>
                  </a:lnTo>
                  <a:lnTo>
                    <a:pt x="23625" y="16041"/>
                  </a:lnTo>
                  <a:lnTo>
                    <a:pt x="23808" y="15940"/>
                  </a:lnTo>
                  <a:lnTo>
                    <a:pt x="24051" y="15778"/>
                  </a:lnTo>
                  <a:lnTo>
                    <a:pt x="24355" y="15595"/>
                  </a:lnTo>
                  <a:lnTo>
                    <a:pt x="24659" y="15331"/>
                  </a:lnTo>
                  <a:lnTo>
                    <a:pt x="24984" y="15048"/>
                  </a:lnTo>
                  <a:lnTo>
                    <a:pt x="25329" y="14683"/>
                  </a:lnTo>
                  <a:lnTo>
                    <a:pt x="25491" y="14500"/>
                  </a:lnTo>
                  <a:lnTo>
                    <a:pt x="25653" y="14277"/>
                  </a:lnTo>
                  <a:lnTo>
                    <a:pt x="25795" y="14054"/>
                  </a:lnTo>
                  <a:lnTo>
                    <a:pt x="25937" y="13811"/>
                  </a:lnTo>
                  <a:lnTo>
                    <a:pt x="26079" y="13567"/>
                  </a:lnTo>
                  <a:lnTo>
                    <a:pt x="26201" y="13283"/>
                  </a:lnTo>
                  <a:lnTo>
                    <a:pt x="26322" y="12999"/>
                  </a:lnTo>
                  <a:lnTo>
                    <a:pt x="26403" y="12695"/>
                  </a:lnTo>
                  <a:lnTo>
                    <a:pt x="26484" y="12391"/>
                  </a:lnTo>
                  <a:lnTo>
                    <a:pt x="26566" y="12046"/>
                  </a:lnTo>
                  <a:lnTo>
                    <a:pt x="26606" y="11702"/>
                  </a:lnTo>
                  <a:lnTo>
                    <a:pt x="26626" y="11336"/>
                  </a:lnTo>
                  <a:lnTo>
                    <a:pt x="26626" y="10951"/>
                  </a:lnTo>
                  <a:lnTo>
                    <a:pt x="26606" y="10546"/>
                  </a:lnTo>
                  <a:lnTo>
                    <a:pt x="26566" y="10140"/>
                  </a:lnTo>
                  <a:lnTo>
                    <a:pt x="26484" y="9694"/>
                  </a:lnTo>
                  <a:lnTo>
                    <a:pt x="26383" y="9248"/>
                  </a:lnTo>
                  <a:lnTo>
                    <a:pt x="26261" y="8802"/>
                  </a:lnTo>
                  <a:lnTo>
                    <a:pt x="26079" y="8335"/>
                  </a:lnTo>
                  <a:lnTo>
                    <a:pt x="25896" y="7869"/>
                  </a:lnTo>
                  <a:lnTo>
                    <a:pt x="25653" y="7402"/>
                  </a:lnTo>
                  <a:lnTo>
                    <a:pt x="25389" y="6936"/>
                  </a:lnTo>
                  <a:lnTo>
                    <a:pt x="25105" y="6470"/>
                  </a:lnTo>
                  <a:lnTo>
                    <a:pt x="24781" y="6003"/>
                  </a:lnTo>
                  <a:lnTo>
                    <a:pt x="24436" y="5557"/>
                  </a:lnTo>
                  <a:lnTo>
                    <a:pt x="24051" y="5091"/>
                  </a:lnTo>
                  <a:lnTo>
                    <a:pt x="23666" y="4644"/>
                  </a:lnTo>
                  <a:lnTo>
                    <a:pt x="23220" y="4219"/>
                  </a:lnTo>
                  <a:lnTo>
                    <a:pt x="22773" y="3793"/>
                  </a:lnTo>
                  <a:lnTo>
                    <a:pt x="22287" y="3387"/>
                  </a:lnTo>
                  <a:lnTo>
                    <a:pt x="21780" y="2982"/>
                  </a:lnTo>
                  <a:lnTo>
                    <a:pt x="21252" y="2617"/>
                  </a:lnTo>
                  <a:lnTo>
                    <a:pt x="20685" y="2252"/>
                  </a:lnTo>
                  <a:lnTo>
                    <a:pt x="20117" y="1907"/>
                  </a:lnTo>
                  <a:lnTo>
                    <a:pt x="19509" y="1603"/>
                  </a:lnTo>
                  <a:lnTo>
                    <a:pt x="18880" y="1298"/>
                  </a:lnTo>
                  <a:lnTo>
                    <a:pt x="18231" y="1035"/>
                  </a:lnTo>
                  <a:lnTo>
                    <a:pt x="17562" y="791"/>
                  </a:lnTo>
                  <a:lnTo>
                    <a:pt x="16872" y="568"/>
                  </a:lnTo>
                  <a:lnTo>
                    <a:pt x="16162" y="386"/>
                  </a:lnTo>
                  <a:lnTo>
                    <a:pt x="15432" y="244"/>
                  </a:lnTo>
                  <a:lnTo>
                    <a:pt x="14702" y="122"/>
                  </a:lnTo>
                  <a:lnTo>
                    <a:pt x="13932" y="41"/>
                  </a:lnTo>
                  <a:lnTo>
                    <a:pt x="1314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3"/>
            <p:cNvSpPr/>
            <p:nvPr/>
          </p:nvSpPr>
          <p:spPr>
            <a:xfrm>
              <a:off x="5357251" y="2030924"/>
              <a:ext cx="358910" cy="336441"/>
            </a:xfrm>
            <a:custGeom>
              <a:avLst/>
              <a:gdLst/>
              <a:ahLst/>
              <a:cxnLst/>
              <a:rect l="l" t="t" r="r" b="b"/>
              <a:pathLst>
                <a:path w="23321" h="21861" extrusionOk="0">
                  <a:moveTo>
                    <a:pt x="6145" y="0"/>
                  </a:moveTo>
                  <a:lnTo>
                    <a:pt x="5942" y="20"/>
                  </a:lnTo>
                  <a:lnTo>
                    <a:pt x="5759" y="61"/>
                  </a:lnTo>
                  <a:lnTo>
                    <a:pt x="5557" y="102"/>
                  </a:lnTo>
                  <a:lnTo>
                    <a:pt x="5394" y="183"/>
                  </a:lnTo>
                  <a:lnTo>
                    <a:pt x="5212" y="304"/>
                  </a:lnTo>
                  <a:lnTo>
                    <a:pt x="5070" y="426"/>
                  </a:lnTo>
                  <a:lnTo>
                    <a:pt x="4928" y="588"/>
                  </a:lnTo>
                  <a:lnTo>
                    <a:pt x="4806" y="771"/>
                  </a:lnTo>
                  <a:lnTo>
                    <a:pt x="4685" y="974"/>
                  </a:lnTo>
                  <a:lnTo>
                    <a:pt x="4603" y="1197"/>
                  </a:lnTo>
                  <a:lnTo>
                    <a:pt x="4522" y="1420"/>
                  </a:lnTo>
                  <a:lnTo>
                    <a:pt x="4461" y="1643"/>
                  </a:lnTo>
                  <a:lnTo>
                    <a:pt x="4421" y="1866"/>
                  </a:lnTo>
                  <a:lnTo>
                    <a:pt x="4380" y="2089"/>
                  </a:lnTo>
                  <a:lnTo>
                    <a:pt x="4380" y="2292"/>
                  </a:lnTo>
                  <a:lnTo>
                    <a:pt x="4360" y="2738"/>
                  </a:lnTo>
                  <a:lnTo>
                    <a:pt x="4401" y="3143"/>
                  </a:lnTo>
                  <a:lnTo>
                    <a:pt x="4482" y="3549"/>
                  </a:lnTo>
                  <a:lnTo>
                    <a:pt x="4563" y="3914"/>
                  </a:lnTo>
                  <a:lnTo>
                    <a:pt x="4685" y="4279"/>
                  </a:lnTo>
                  <a:lnTo>
                    <a:pt x="4806" y="4603"/>
                  </a:lnTo>
                  <a:lnTo>
                    <a:pt x="4948" y="4908"/>
                  </a:lnTo>
                  <a:lnTo>
                    <a:pt x="5070" y="5151"/>
                  </a:lnTo>
                  <a:lnTo>
                    <a:pt x="5192" y="5374"/>
                  </a:lnTo>
                  <a:lnTo>
                    <a:pt x="5394" y="5678"/>
                  </a:lnTo>
                  <a:lnTo>
                    <a:pt x="5475" y="5800"/>
                  </a:lnTo>
                  <a:lnTo>
                    <a:pt x="0" y="12614"/>
                  </a:lnTo>
                  <a:lnTo>
                    <a:pt x="6064" y="21861"/>
                  </a:lnTo>
                  <a:lnTo>
                    <a:pt x="10951" y="14581"/>
                  </a:lnTo>
                  <a:lnTo>
                    <a:pt x="11052" y="14682"/>
                  </a:lnTo>
                  <a:lnTo>
                    <a:pt x="11174" y="14804"/>
                  </a:lnTo>
                  <a:lnTo>
                    <a:pt x="11356" y="14966"/>
                  </a:lnTo>
                  <a:lnTo>
                    <a:pt x="11579" y="15128"/>
                  </a:lnTo>
                  <a:lnTo>
                    <a:pt x="11863" y="15311"/>
                  </a:lnTo>
                  <a:lnTo>
                    <a:pt x="12208" y="15493"/>
                  </a:lnTo>
                  <a:lnTo>
                    <a:pt x="12593" y="15655"/>
                  </a:lnTo>
                  <a:lnTo>
                    <a:pt x="13039" y="15818"/>
                  </a:lnTo>
                  <a:lnTo>
                    <a:pt x="13546" y="15939"/>
                  </a:lnTo>
                  <a:lnTo>
                    <a:pt x="13810" y="16000"/>
                  </a:lnTo>
                  <a:lnTo>
                    <a:pt x="14094" y="16041"/>
                  </a:lnTo>
                  <a:lnTo>
                    <a:pt x="14398" y="16061"/>
                  </a:lnTo>
                  <a:lnTo>
                    <a:pt x="14702" y="16081"/>
                  </a:lnTo>
                  <a:lnTo>
                    <a:pt x="15027" y="16081"/>
                  </a:lnTo>
                  <a:lnTo>
                    <a:pt x="15372" y="16061"/>
                  </a:lnTo>
                  <a:lnTo>
                    <a:pt x="15716" y="16041"/>
                  </a:lnTo>
                  <a:lnTo>
                    <a:pt x="16102" y="16000"/>
                  </a:lnTo>
                  <a:lnTo>
                    <a:pt x="16467" y="15919"/>
                  </a:lnTo>
                  <a:lnTo>
                    <a:pt x="16872" y="15838"/>
                  </a:lnTo>
                  <a:lnTo>
                    <a:pt x="17278" y="15737"/>
                  </a:lnTo>
                  <a:lnTo>
                    <a:pt x="17704" y="15595"/>
                  </a:lnTo>
                  <a:lnTo>
                    <a:pt x="17886" y="15534"/>
                  </a:lnTo>
                  <a:lnTo>
                    <a:pt x="18069" y="15432"/>
                  </a:lnTo>
                  <a:lnTo>
                    <a:pt x="18251" y="15331"/>
                  </a:lnTo>
                  <a:lnTo>
                    <a:pt x="18434" y="15209"/>
                  </a:lnTo>
                  <a:lnTo>
                    <a:pt x="18616" y="15088"/>
                  </a:lnTo>
                  <a:lnTo>
                    <a:pt x="18778" y="14925"/>
                  </a:lnTo>
                  <a:lnTo>
                    <a:pt x="19103" y="14581"/>
                  </a:lnTo>
                  <a:lnTo>
                    <a:pt x="19427" y="14195"/>
                  </a:lnTo>
                  <a:lnTo>
                    <a:pt x="19731" y="13749"/>
                  </a:lnTo>
                  <a:lnTo>
                    <a:pt x="20015" y="13263"/>
                  </a:lnTo>
                  <a:lnTo>
                    <a:pt x="20279" y="12735"/>
                  </a:lnTo>
                  <a:lnTo>
                    <a:pt x="20543" y="12167"/>
                  </a:lnTo>
                  <a:lnTo>
                    <a:pt x="20806" y="11579"/>
                  </a:lnTo>
                  <a:lnTo>
                    <a:pt x="21029" y="10971"/>
                  </a:lnTo>
                  <a:lnTo>
                    <a:pt x="21252" y="10342"/>
                  </a:lnTo>
                  <a:lnTo>
                    <a:pt x="21475" y="9693"/>
                  </a:lnTo>
                  <a:lnTo>
                    <a:pt x="21658" y="9045"/>
                  </a:lnTo>
                  <a:lnTo>
                    <a:pt x="21861" y="8396"/>
                  </a:lnTo>
                  <a:lnTo>
                    <a:pt x="22023" y="7726"/>
                  </a:lnTo>
                  <a:lnTo>
                    <a:pt x="22347" y="6429"/>
                  </a:lnTo>
                  <a:lnTo>
                    <a:pt x="22611" y="5171"/>
                  </a:lnTo>
                  <a:lnTo>
                    <a:pt x="22834" y="3995"/>
                  </a:lnTo>
                  <a:lnTo>
                    <a:pt x="23017" y="2961"/>
                  </a:lnTo>
                  <a:lnTo>
                    <a:pt x="23138" y="2089"/>
                  </a:lnTo>
                  <a:lnTo>
                    <a:pt x="23240" y="1440"/>
                  </a:lnTo>
                  <a:lnTo>
                    <a:pt x="23321" y="852"/>
                  </a:lnTo>
                  <a:lnTo>
                    <a:pt x="14621" y="852"/>
                  </a:lnTo>
                  <a:lnTo>
                    <a:pt x="14500" y="1075"/>
                  </a:lnTo>
                  <a:lnTo>
                    <a:pt x="14378" y="1339"/>
                  </a:lnTo>
                  <a:lnTo>
                    <a:pt x="14175" y="1683"/>
                  </a:lnTo>
                  <a:lnTo>
                    <a:pt x="13952" y="2069"/>
                  </a:lnTo>
                  <a:lnTo>
                    <a:pt x="13668" y="2494"/>
                  </a:lnTo>
                  <a:lnTo>
                    <a:pt x="13344" y="2941"/>
                  </a:lnTo>
                  <a:lnTo>
                    <a:pt x="12979" y="3387"/>
                  </a:lnTo>
                  <a:lnTo>
                    <a:pt x="12776" y="3610"/>
                  </a:lnTo>
                  <a:lnTo>
                    <a:pt x="12573" y="3813"/>
                  </a:lnTo>
                  <a:lnTo>
                    <a:pt x="12350" y="4015"/>
                  </a:lnTo>
                  <a:lnTo>
                    <a:pt x="12127" y="4198"/>
                  </a:lnTo>
                  <a:lnTo>
                    <a:pt x="11884" y="4380"/>
                  </a:lnTo>
                  <a:lnTo>
                    <a:pt x="11640" y="4543"/>
                  </a:lnTo>
                  <a:lnTo>
                    <a:pt x="11377" y="4664"/>
                  </a:lnTo>
                  <a:lnTo>
                    <a:pt x="11133" y="4786"/>
                  </a:lnTo>
                  <a:lnTo>
                    <a:pt x="10849" y="4887"/>
                  </a:lnTo>
                  <a:lnTo>
                    <a:pt x="10565" y="4968"/>
                  </a:lnTo>
                  <a:lnTo>
                    <a:pt x="10282" y="5009"/>
                  </a:lnTo>
                  <a:lnTo>
                    <a:pt x="9998" y="5029"/>
                  </a:lnTo>
                  <a:lnTo>
                    <a:pt x="9693" y="5009"/>
                  </a:lnTo>
                  <a:lnTo>
                    <a:pt x="9389" y="4948"/>
                  </a:lnTo>
                  <a:lnTo>
                    <a:pt x="9085" y="4867"/>
                  </a:lnTo>
                  <a:lnTo>
                    <a:pt x="8761" y="4725"/>
                  </a:lnTo>
                  <a:lnTo>
                    <a:pt x="8862" y="4380"/>
                  </a:lnTo>
                  <a:lnTo>
                    <a:pt x="8943" y="4036"/>
                  </a:lnTo>
                  <a:lnTo>
                    <a:pt x="8984" y="3691"/>
                  </a:lnTo>
                  <a:lnTo>
                    <a:pt x="8984" y="3366"/>
                  </a:lnTo>
                  <a:lnTo>
                    <a:pt x="8984" y="3042"/>
                  </a:lnTo>
                  <a:lnTo>
                    <a:pt x="8943" y="2758"/>
                  </a:lnTo>
                  <a:lnTo>
                    <a:pt x="8882" y="2454"/>
                  </a:lnTo>
                  <a:lnTo>
                    <a:pt x="8801" y="2190"/>
                  </a:lnTo>
                  <a:lnTo>
                    <a:pt x="8700" y="1927"/>
                  </a:lnTo>
                  <a:lnTo>
                    <a:pt x="8578" y="1663"/>
                  </a:lnTo>
                  <a:lnTo>
                    <a:pt x="8456" y="1440"/>
                  </a:lnTo>
                  <a:lnTo>
                    <a:pt x="8294" y="1217"/>
                  </a:lnTo>
                  <a:lnTo>
                    <a:pt x="8132" y="1014"/>
                  </a:lnTo>
                  <a:lnTo>
                    <a:pt x="7970" y="832"/>
                  </a:lnTo>
                  <a:lnTo>
                    <a:pt x="7787" y="669"/>
                  </a:lnTo>
                  <a:lnTo>
                    <a:pt x="7584" y="507"/>
                  </a:lnTo>
                  <a:lnTo>
                    <a:pt x="7402" y="385"/>
                  </a:lnTo>
                  <a:lnTo>
                    <a:pt x="7199" y="264"/>
                  </a:lnTo>
                  <a:lnTo>
                    <a:pt x="6976" y="183"/>
                  </a:lnTo>
                  <a:lnTo>
                    <a:pt x="6773" y="102"/>
                  </a:lnTo>
                  <a:lnTo>
                    <a:pt x="6570" y="41"/>
                  </a:lnTo>
                  <a:lnTo>
                    <a:pt x="6347" y="20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FCB5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3"/>
            <p:cNvSpPr/>
            <p:nvPr/>
          </p:nvSpPr>
          <p:spPr>
            <a:xfrm>
              <a:off x="5540762" y="2142333"/>
              <a:ext cx="166674" cy="149822"/>
            </a:xfrm>
            <a:custGeom>
              <a:avLst/>
              <a:gdLst/>
              <a:ahLst/>
              <a:cxnLst/>
              <a:rect l="l" t="t" r="r" b="b"/>
              <a:pathLst>
                <a:path w="10830" h="9735" extrusionOk="0">
                  <a:moveTo>
                    <a:pt x="7361" y="1"/>
                  </a:moveTo>
                  <a:lnTo>
                    <a:pt x="5982" y="21"/>
                  </a:lnTo>
                  <a:lnTo>
                    <a:pt x="4624" y="62"/>
                  </a:lnTo>
                  <a:lnTo>
                    <a:pt x="3488" y="82"/>
                  </a:lnTo>
                  <a:lnTo>
                    <a:pt x="2373" y="122"/>
                  </a:lnTo>
                  <a:lnTo>
                    <a:pt x="1987" y="792"/>
                  </a:lnTo>
                  <a:lnTo>
                    <a:pt x="1156" y="2313"/>
                  </a:lnTo>
                  <a:lnTo>
                    <a:pt x="730" y="3164"/>
                  </a:lnTo>
                  <a:lnTo>
                    <a:pt x="345" y="3935"/>
                  </a:lnTo>
                  <a:lnTo>
                    <a:pt x="203" y="4280"/>
                  </a:lnTo>
                  <a:lnTo>
                    <a:pt x="81" y="4563"/>
                  </a:lnTo>
                  <a:lnTo>
                    <a:pt x="20" y="4787"/>
                  </a:lnTo>
                  <a:lnTo>
                    <a:pt x="0" y="4928"/>
                  </a:lnTo>
                  <a:lnTo>
                    <a:pt x="20" y="5111"/>
                  </a:lnTo>
                  <a:lnTo>
                    <a:pt x="61" y="5294"/>
                  </a:lnTo>
                  <a:lnTo>
                    <a:pt x="122" y="5476"/>
                  </a:lnTo>
                  <a:lnTo>
                    <a:pt x="203" y="5659"/>
                  </a:lnTo>
                  <a:lnTo>
                    <a:pt x="304" y="5861"/>
                  </a:lnTo>
                  <a:lnTo>
                    <a:pt x="426" y="6064"/>
                  </a:lnTo>
                  <a:lnTo>
                    <a:pt x="690" y="6470"/>
                  </a:lnTo>
                  <a:lnTo>
                    <a:pt x="1014" y="6896"/>
                  </a:lnTo>
                  <a:lnTo>
                    <a:pt x="1379" y="7301"/>
                  </a:lnTo>
                  <a:lnTo>
                    <a:pt x="1785" y="7707"/>
                  </a:lnTo>
                  <a:lnTo>
                    <a:pt x="2211" y="8072"/>
                  </a:lnTo>
                  <a:lnTo>
                    <a:pt x="2677" y="8437"/>
                  </a:lnTo>
                  <a:lnTo>
                    <a:pt x="3164" y="8761"/>
                  </a:lnTo>
                  <a:lnTo>
                    <a:pt x="3650" y="9065"/>
                  </a:lnTo>
                  <a:lnTo>
                    <a:pt x="4137" y="9309"/>
                  </a:lnTo>
                  <a:lnTo>
                    <a:pt x="4624" y="9512"/>
                  </a:lnTo>
                  <a:lnTo>
                    <a:pt x="4867" y="9593"/>
                  </a:lnTo>
                  <a:lnTo>
                    <a:pt x="5090" y="9653"/>
                  </a:lnTo>
                  <a:lnTo>
                    <a:pt x="5313" y="9694"/>
                  </a:lnTo>
                  <a:lnTo>
                    <a:pt x="5536" y="9714"/>
                  </a:lnTo>
                  <a:lnTo>
                    <a:pt x="5759" y="9735"/>
                  </a:lnTo>
                  <a:lnTo>
                    <a:pt x="5962" y="9714"/>
                  </a:lnTo>
                  <a:lnTo>
                    <a:pt x="6347" y="9653"/>
                  </a:lnTo>
                  <a:lnTo>
                    <a:pt x="6733" y="9552"/>
                  </a:lnTo>
                  <a:lnTo>
                    <a:pt x="7077" y="9410"/>
                  </a:lnTo>
                  <a:lnTo>
                    <a:pt x="7422" y="9248"/>
                  </a:lnTo>
                  <a:lnTo>
                    <a:pt x="7747" y="9025"/>
                  </a:lnTo>
                  <a:lnTo>
                    <a:pt x="8051" y="8781"/>
                  </a:lnTo>
                  <a:lnTo>
                    <a:pt x="8355" y="8498"/>
                  </a:lnTo>
                  <a:lnTo>
                    <a:pt x="8639" y="8193"/>
                  </a:lnTo>
                  <a:lnTo>
                    <a:pt x="8903" y="7869"/>
                  </a:lnTo>
                  <a:lnTo>
                    <a:pt x="9146" y="7524"/>
                  </a:lnTo>
                  <a:lnTo>
                    <a:pt x="9369" y="7159"/>
                  </a:lnTo>
                  <a:lnTo>
                    <a:pt x="9592" y="6774"/>
                  </a:lnTo>
                  <a:lnTo>
                    <a:pt x="9775" y="6368"/>
                  </a:lnTo>
                  <a:lnTo>
                    <a:pt x="9957" y="5963"/>
                  </a:lnTo>
                  <a:lnTo>
                    <a:pt x="10140" y="5557"/>
                  </a:lnTo>
                  <a:lnTo>
                    <a:pt x="10282" y="5152"/>
                  </a:lnTo>
                  <a:lnTo>
                    <a:pt x="10403" y="4726"/>
                  </a:lnTo>
                  <a:lnTo>
                    <a:pt x="10525" y="4300"/>
                  </a:lnTo>
                  <a:lnTo>
                    <a:pt x="10606" y="3894"/>
                  </a:lnTo>
                  <a:lnTo>
                    <a:pt x="10687" y="3489"/>
                  </a:lnTo>
                  <a:lnTo>
                    <a:pt x="10748" y="3103"/>
                  </a:lnTo>
                  <a:lnTo>
                    <a:pt x="10788" y="2718"/>
                  </a:lnTo>
                  <a:lnTo>
                    <a:pt x="10809" y="2353"/>
                  </a:lnTo>
                  <a:lnTo>
                    <a:pt x="10829" y="2008"/>
                  </a:lnTo>
                  <a:lnTo>
                    <a:pt x="10809" y="1664"/>
                  </a:lnTo>
                  <a:lnTo>
                    <a:pt x="10768" y="1359"/>
                  </a:lnTo>
                  <a:lnTo>
                    <a:pt x="10728" y="1096"/>
                  </a:lnTo>
                  <a:lnTo>
                    <a:pt x="10647" y="852"/>
                  </a:lnTo>
                  <a:lnTo>
                    <a:pt x="10565" y="629"/>
                  </a:lnTo>
                  <a:lnTo>
                    <a:pt x="10444" y="447"/>
                  </a:lnTo>
                  <a:lnTo>
                    <a:pt x="10322" y="305"/>
                  </a:lnTo>
                  <a:lnTo>
                    <a:pt x="10180" y="204"/>
                  </a:lnTo>
                  <a:lnTo>
                    <a:pt x="10079" y="163"/>
                  </a:lnTo>
                  <a:lnTo>
                    <a:pt x="9957" y="143"/>
                  </a:lnTo>
                  <a:lnTo>
                    <a:pt x="9612" y="82"/>
                  </a:lnTo>
                  <a:lnTo>
                    <a:pt x="9166" y="62"/>
                  </a:lnTo>
                  <a:lnTo>
                    <a:pt x="8619" y="21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rgbClr val="FC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3"/>
            <p:cNvSpPr/>
            <p:nvPr/>
          </p:nvSpPr>
          <p:spPr>
            <a:xfrm>
              <a:off x="5495500" y="2078356"/>
              <a:ext cx="102697" cy="82721"/>
            </a:xfrm>
            <a:custGeom>
              <a:avLst/>
              <a:gdLst/>
              <a:ahLst/>
              <a:cxnLst/>
              <a:rect l="l" t="t" r="r" b="b"/>
              <a:pathLst>
                <a:path w="6673" h="5375" extrusionOk="0">
                  <a:moveTo>
                    <a:pt x="1" y="1"/>
                  </a:moveTo>
                  <a:lnTo>
                    <a:pt x="1" y="528"/>
                  </a:lnTo>
                  <a:lnTo>
                    <a:pt x="5679" y="5374"/>
                  </a:lnTo>
                  <a:lnTo>
                    <a:pt x="6672" y="47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C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3"/>
            <p:cNvSpPr/>
            <p:nvPr/>
          </p:nvSpPr>
          <p:spPr>
            <a:xfrm>
              <a:off x="5495500" y="2078356"/>
              <a:ext cx="102697" cy="82721"/>
            </a:xfrm>
            <a:custGeom>
              <a:avLst/>
              <a:gdLst/>
              <a:ahLst/>
              <a:cxnLst/>
              <a:rect l="l" t="t" r="r" b="b"/>
              <a:pathLst>
                <a:path w="6673" h="5375" fill="none" extrusionOk="0">
                  <a:moveTo>
                    <a:pt x="6672" y="4786"/>
                  </a:moveTo>
                  <a:lnTo>
                    <a:pt x="1" y="1"/>
                  </a:lnTo>
                  <a:lnTo>
                    <a:pt x="1" y="528"/>
                  </a:lnTo>
                  <a:lnTo>
                    <a:pt x="5679" y="53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3"/>
            <p:cNvSpPr/>
            <p:nvPr/>
          </p:nvSpPr>
          <p:spPr>
            <a:xfrm>
              <a:off x="5434340" y="2120171"/>
              <a:ext cx="128583" cy="81782"/>
            </a:xfrm>
            <a:custGeom>
              <a:avLst/>
              <a:gdLst/>
              <a:ahLst/>
              <a:cxnLst/>
              <a:rect l="l" t="t" r="r" b="b"/>
              <a:pathLst>
                <a:path w="8355" h="5314" extrusionOk="0">
                  <a:moveTo>
                    <a:pt x="466" y="1"/>
                  </a:moveTo>
                  <a:lnTo>
                    <a:pt x="0" y="569"/>
                  </a:lnTo>
                  <a:lnTo>
                    <a:pt x="7848" y="5314"/>
                  </a:lnTo>
                  <a:lnTo>
                    <a:pt x="8355" y="4625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FC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3"/>
            <p:cNvSpPr/>
            <p:nvPr/>
          </p:nvSpPr>
          <p:spPr>
            <a:xfrm>
              <a:off x="5434340" y="2120171"/>
              <a:ext cx="128583" cy="81782"/>
            </a:xfrm>
            <a:custGeom>
              <a:avLst/>
              <a:gdLst/>
              <a:ahLst/>
              <a:cxnLst/>
              <a:rect l="l" t="t" r="r" b="b"/>
              <a:pathLst>
                <a:path w="8355" h="5314" fill="none" extrusionOk="0">
                  <a:moveTo>
                    <a:pt x="7848" y="5314"/>
                  </a:moveTo>
                  <a:lnTo>
                    <a:pt x="0" y="569"/>
                  </a:lnTo>
                  <a:lnTo>
                    <a:pt x="466" y="1"/>
                  </a:lnTo>
                  <a:lnTo>
                    <a:pt x="8355" y="46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3"/>
            <p:cNvSpPr/>
            <p:nvPr/>
          </p:nvSpPr>
          <p:spPr>
            <a:xfrm>
              <a:off x="5257693" y="2351744"/>
              <a:ext cx="517458" cy="688502"/>
            </a:xfrm>
            <a:custGeom>
              <a:avLst/>
              <a:gdLst/>
              <a:ahLst/>
              <a:cxnLst/>
              <a:rect l="l" t="t" r="r" b="b"/>
              <a:pathLst>
                <a:path w="33623" h="44737" extrusionOk="0">
                  <a:moveTo>
                    <a:pt x="4421" y="1"/>
                  </a:moveTo>
                  <a:lnTo>
                    <a:pt x="4157" y="21"/>
                  </a:lnTo>
                  <a:lnTo>
                    <a:pt x="3914" y="41"/>
                  </a:lnTo>
                  <a:lnTo>
                    <a:pt x="3650" y="82"/>
                  </a:lnTo>
                  <a:lnTo>
                    <a:pt x="3143" y="204"/>
                  </a:lnTo>
                  <a:lnTo>
                    <a:pt x="2697" y="366"/>
                  </a:lnTo>
                  <a:lnTo>
                    <a:pt x="2271" y="548"/>
                  </a:lnTo>
                  <a:lnTo>
                    <a:pt x="2089" y="650"/>
                  </a:lnTo>
                  <a:lnTo>
                    <a:pt x="1906" y="771"/>
                  </a:lnTo>
                  <a:lnTo>
                    <a:pt x="1562" y="1035"/>
                  </a:lnTo>
                  <a:lnTo>
                    <a:pt x="1257" y="1319"/>
                  </a:lnTo>
                  <a:lnTo>
                    <a:pt x="994" y="1623"/>
                  </a:lnTo>
                  <a:lnTo>
                    <a:pt x="771" y="1968"/>
                  </a:lnTo>
                  <a:lnTo>
                    <a:pt x="568" y="2333"/>
                  </a:lnTo>
                  <a:lnTo>
                    <a:pt x="406" y="2738"/>
                  </a:lnTo>
                  <a:lnTo>
                    <a:pt x="264" y="3144"/>
                  </a:lnTo>
                  <a:lnTo>
                    <a:pt x="162" y="3590"/>
                  </a:lnTo>
                  <a:lnTo>
                    <a:pt x="81" y="4036"/>
                  </a:lnTo>
                  <a:lnTo>
                    <a:pt x="41" y="4523"/>
                  </a:lnTo>
                  <a:lnTo>
                    <a:pt x="0" y="5010"/>
                  </a:lnTo>
                  <a:lnTo>
                    <a:pt x="0" y="5537"/>
                  </a:lnTo>
                  <a:lnTo>
                    <a:pt x="20" y="6064"/>
                  </a:lnTo>
                  <a:lnTo>
                    <a:pt x="61" y="6591"/>
                  </a:lnTo>
                  <a:lnTo>
                    <a:pt x="122" y="7139"/>
                  </a:lnTo>
                  <a:lnTo>
                    <a:pt x="183" y="7707"/>
                  </a:lnTo>
                  <a:lnTo>
                    <a:pt x="284" y="8275"/>
                  </a:lnTo>
                  <a:lnTo>
                    <a:pt x="385" y="8842"/>
                  </a:lnTo>
                  <a:lnTo>
                    <a:pt x="629" y="10019"/>
                  </a:lnTo>
                  <a:lnTo>
                    <a:pt x="933" y="11195"/>
                  </a:lnTo>
                  <a:lnTo>
                    <a:pt x="1257" y="12371"/>
                  </a:lnTo>
                  <a:lnTo>
                    <a:pt x="1582" y="13527"/>
                  </a:lnTo>
                  <a:lnTo>
                    <a:pt x="1947" y="14662"/>
                  </a:lnTo>
                  <a:lnTo>
                    <a:pt x="2271" y="15656"/>
                  </a:lnTo>
                  <a:lnTo>
                    <a:pt x="2616" y="16650"/>
                  </a:lnTo>
                  <a:lnTo>
                    <a:pt x="2981" y="17603"/>
                  </a:lnTo>
                  <a:lnTo>
                    <a:pt x="3366" y="18536"/>
                  </a:lnTo>
                  <a:lnTo>
                    <a:pt x="3772" y="19469"/>
                  </a:lnTo>
                  <a:lnTo>
                    <a:pt x="4198" y="20361"/>
                  </a:lnTo>
                  <a:lnTo>
                    <a:pt x="4644" y="21253"/>
                  </a:lnTo>
                  <a:lnTo>
                    <a:pt x="5090" y="22125"/>
                  </a:lnTo>
                  <a:lnTo>
                    <a:pt x="5557" y="22977"/>
                  </a:lnTo>
                  <a:lnTo>
                    <a:pt x="6043" y="23808"/>
                  </a:lnTo>
                  <a:lnTo>
                    <a:pt x="6550" y="24619"/>
                  </a:lnTo>
                  <a:lnTo>
                    <a:pt x="7057" y="25410"/>
                  </a:lnTo>
                  <a:lnTo>
                    <a:pt x="7584" y="26201"/>
                  </a:lnTo>
                  <a:lnTo>
                    <a:pt x="8112" y="26951"/>
                  </a:lnTo>
                  <a:lnTo>
                    <a:pt x="8659" y="27702"/>
                  </a:lnTo>
                  <a:lnTo>
                    <a:pt x="9227" y="28432"/>
                  </a:lnTo>
                  <a:lnTo>
                    <a:pt x="9775" y="29142"/>
                  </a:lnTo>
                  <a:lnTo>
                    <a:pt x="10363" y="29831"/>
                  </a:lnTo>
                  <a:lnTo>
                    <a:pt x="10930" y="30500"/>
                  </a:lnTo>
                  <a:lnTo>
                    <a:pt x="11519" y="31149"/>
                  </a:lnTo>
                  <a:lnTo>
                    <a:pt x="12107" y="31798"/>
                  </a:lnTo>
                  <a:lnTo>
                    <a:pt x="12695" y="32427"/>
                  </a:lnTo>
                  <a:lnTo>
                    <a:pt x="13283" y="33035"/>
                  </a:lnTo>
                  <a:lnTo>
                    <a:pt x="13891" y="33623"/>
                  </a:lnTo>
                  <a:lnTo>
                    <a:pt x="14500" y="34191"/>
                  </a:lnTo>
                  <a:lnTo>
                    <a:pt x="15088" y="34759"/>
                  </a:lnTo>
                  <a:lnTo>
                    <a:pt x="16304" y="35813"/>
                  </a:lnTo>
                  <a:lnTo>
                    <a:pt x="17501" y="36807"/>
                  </a:lnTo>
                  <a:lnTo>
                    <a:pt x="18677" y="37760"/>
                  </a:lnTo>
                  <a:lnTo>
                    <a:pt x="19833" y="38632"/>
                  </a:lnTo>
                  <a:lnTo>
                    <a:pt x="20989" y="39443"/>
                  </a:lnTo>
                  <a:lnTo>
                    <a:pt x="22084" y="40194"/>
                  </a:lnTo>
                  <a:lnTo>
                    <a:pt x="23159" y="40883"/>
                  </a:lnTo>
                  <a:lnTo>
                    <a:pt x="24173" y="41512"/>
                  </a:lnTo>
                  <a:lnTo>
                    <a:pt x="25126" y="42080"/>
                  </a:lnTo>
                  <a:lnTo>
                    <a:pt x="26038" y="42607"/>
                  </a:lnTo>
                  <a:lnTo>
                    <a:pt x="26870" y="43053"/>
                  </a:lnTo>
                  <a:lnTo>
                    <a:pt x="27640" y="43458"/>
                  </a:lnTo>
                  <a:lnTo>
                    <a:pt x="28330" y="43803"/>
                  </a:lnTo>
                  <a:lnTo>
                    <a:pt x="29425" y="44310"/>
                  </a:lnTo>
                  <a:lnTo>
                    <a:pt x="30135" y="44635"/>
                  </a:lnTo>
                  <a:lnTo>
                    <a:pt x="30378" y="44736"/>
                  </a:lnTo>
                  <a:lnTo>
                    <a:pt x="30621" y="44270"/>
                  </a:lnTo>
                  <a:lnTo>
                    <a:pt x="31331" y="42992"/>
                  </a:lnTo>
                  <a:lnTo>
                    <a:pt x="31797" y="42080"/>
                  </a:lnTo>
                  <a:lnTo>
                    <a:pt x="32365" y="40984"/>
                  </a:lnTo>
                  <a:lnTo>
                    <a:pt x="32974" y="39747"/>
                  </a:lnTo>
                  <a:lnTo>
                    <a:pt x="33623" y="38348"/>
                  </a:lnTo>
                  <a:lnTo>
                    <a:pt x="32751" y="37922"/>
                  </a:lnTo>
                  <a:lnTo>
                    <a:pt x="31879" y="37456"/>
                  </a:lnTo>
                  <a:lnTo>
                    <a:pt x="31047" y="36969"/>
                  </a:lnTo>
                  <a:lnTo>
                    <a:pt x="30236" y="36483"/>
                  </a:lnTo>
                  <a:lnTo>
                    <a:pt x="29445" y="35976"/>
                  </a:lnTo>
                  <a:lnTo>
                    <a:pt x="28675" y="35448"/>
                  </a:lnTo>
                  <a:lnTo>
                    <a:pt x="27924" y="34921"/>
                  </a:lnTo>
                  <a:lnTo>
                    <a:pt x="27214" y="34374"/>
                  </a:lnTo>
                  <a:lnTo>
                    <a:pt x="26505" y="33806"/>
                  </a:lnTo>
                  <a:lnTo>
                    <a:pt x="25815" y="33238"/>
                  </a:lnTo>
                  <a:lnTo>
                    <a:pt x="25166" y="32650"/>
                  </a:lnTo>
                  <a:lnTo>
                    <a:pt x="24517" y="32062"/>
                  </a:lnTo>
                  <a:lnTo>
                    <a:pt x="23909" y="31453"/>
                  </a:lnTo>
                  <a:lnTo>
                    <a:pt x="23301" y="30845"/>
                  </a:lnTo>
                  <a:lnTo>
                    <a:pt x="22733" y="30216"/>
                  </a:lnTo>
                  <a:lnTo>
                    <a:pt x="22165" y="29608"/>
                  </a:lnTo>
                  <a:lnTo>
                    <a:pt x="21638" y="28979"/>
                  </a:lnTo>
                  <a:lnTo>
                    <a:pt x="21110" y="28330"/>
                  </a:lnTo>
                  <a:lnTo>
                    <a:pt x="20604" y="27702"/>
                  </a:lnTo>
                  <a:lnTo>
                    <a:pt x="20117" y="27053"/>
                  </a:lnTo>
                  <a:lnTo>
                    <a:pt x="19650" y="26404"/>
                  </a:lnTo>
                  <a:lnTo>
                    <a:pt x="19204" y="25755"/>
                  </a:lnTo>
                  <a:lnTo>
                    <a:pt x="18778" y="25106"/>
                  </a:lnTo>
                  <a:lnTo>
                    <a:pt x="18353" y="24457"/>
                  </a:lnTo>
                  <a:lnTo>
                    <a:pt x="17947" y="23808"/>
                  </a:lnTo>
                  <a:lnTo>
                    <a:pt x="17562" y="23159"/>
                  </a:lnTo>
                  <a:lnTo>
                    <a:pt x="17197" y="22531"/>
                  </a:lnTo>
                  <a:lnTo>
                    <a:pt x="16852" y="21882"/>
                  </a:lnTo>
                  <a:lnTo>
                    <a:pt x="16203" y="20604"/>
                  </a:lnTo>
                  <a:lnTo>
                    <a:pt x="15595" y="19347"/>
                  </a:lnTo>
                  <a:lnTo>
                    <a:pt x="15047" y="18130"/>
                  </a:lnTo>
                  <a:lnTo>
                    <a:pt x="14560" y="16934"/>
                  </a:lnTo>
                  <a:lnTo>
                    <a:pt x="14135" y="15798"/>
                  </a:lnTo>
                  <a:lnTo>
                    <a:pt x="13729" y="14683"/>
                  </a:lnTo>
                  <a:lnTo>
                    <a:pt x="13384" y="13628"/>
                  </a:lnTo>
                  <a:lnTo>
                    <a:pt x="13100" y="12635"/>
                  </a:lnTo>
                  <a:lnTo>
                    <a:pt x="12837" y="11702"/>
                  </a:lnTo>
                  <a:lnTo>
                    <a:pt x="12614" y="10850"/>
                  </a:lnTo>
                  <a:lnTo>
                    <a:pt x="12431" y="10059"/>
                  </a:lnTo>
                  <a:lnTo>
                    <a:pt x="12269" y="9370"/>
                  </a:lnTo>
                  <a:lnTo>
                    <a:pt x="12046" y="8254"/>
                  </a:lnTo>
                  <a:lnTo>
                    <a:pt x="11944" y="7545"/>
                  </a:lnTo>
                  <a:lnTo>
                    <a:pt x="11904" y="7301"/>
                  </a:lnTo>
                  <a:lnTo>
                    <a:pt x="11782" y="6936"/>
                  </a:lnTo>
                  <a:lnTo>
                    <a:pt x="11620" y="6531"/>
                  </a:lnTo>
                  <a:lnTo>
                    <a:pt x="11397" y="6024"/>
                  </a:lnTo>
                  <a:lnTo>
                    <a:pt x="11113" y="5415"/>
                  </a:lnTo>
                  <a:lnTo>
                    <a:pt x="10768" y="4746"/>
                  </a:lnTo>
                  <a:lnTo>
                    <a:pt x="10342" y="4036"/>
                  </a:lnTo>
                  <a:lnTo>
                    <a:pt x="10119" y="3671"/>
                  </a:lnTo>
                  <a:lnTo>
                    <a:pt x="9856" y="3306"/>
                  </a:lnTo>
                  <a:lnTo>
                    <a:pt x="9592" y="2941"/>
                  </a:lnTo>
                  <a:lnTo>
                    <a:pt x="9328" y="2597"/>
                  </a:lnTo>
                  <a:lnTo>
                    <a:pt x="9024" y="2252"/>
                  </a:lnTo>
                  <a:lnTo>
                    <a:pt x="8700" y="1907"/>
                  </a:lnTo>
                  <a:lnTo>
                    <a:pt x="8375" y="1603"/>
                  </a:lnTo>
                  <a:lnTo>
                    <a:pt x="8031" y="1299"/>
                  </a:lnTo>
                  <a:lnTo>
                    <a:pt x="7666" y="1015"/>
                  </a:lnTo>
                  <a:lnTo>
                    <a:pt x="7280" y="771"/>
                  </a:lnTo>
                  <a:lnTo>
                    <a:pt x="6895" y="548"/>
                  </a:lnTo>
                  <a:lnTo>
                    <a:pt x="6489" y="366"/>
                  </a:lnTo>
                  <a:lnTo>
                    <a:pt x="6043" y="224"/>
                  </a:lnTo>
                  <a:lnTo>
                    <a:pt x="5597" y="102"/>
                  </a:lnTo>
                  <a:lnTo>
                    <a:pt x="5131" y="21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rgbClr val="FC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3"/>
            <p:cNvSpPr/>
            <p:nvPr/>
          </p:nvSpPr>
          <p:spPr>
            <a:xfrm>
              <a:off x="5117552" y="2956895"/>
              <a:ext cx="334271" cy="647611"/>
            </a:xfrm>
            <a:custGeom>
              <a:avLst/>
              <a:gdLst/>
              <a:ahLst/>
              <a:cxnLst/>
              <a:rect l="l" t="t" r="r" b="b"/>
              <a:pathLst>
                <a:path w="21720" h="42080" extrusionOk="0">
                  <a:moveTo>
                    <a:pt x="1" y="1"/>
                  </a:moveTo>
                  <a:lnTo>
                    <a:pt x="143" y="6794"/>
                  </a:lnTo>
                  <a:lnTo>
                    <a:pt x="3509" y="6794"/>
                  </a:lnTo>
                  <a:lnTo>
                    <a:pt x="3671" y="6956"/>
                  </a:lnTo>
                  <a:lnTo>
                    <a:pt x="4138" y="7402"/>
                  </a:lnTo>
                  <a:lnTo>
                    <a:pt x="4868" y="8132"/>
                  </a:lnTo>
                  <a:lnTo>
                    <a:pt x="5821" y="9167"/>
                  </a:lnTo>
                  <a:lnTo>
                    <a:pt x="6369" y="9795"/>
                  </a:lnTo>
                  <a:lnTo>
                    <a:pt x="6977" y="10485"/>
                  </a:lnTo>
                  <a:lnTo>
                    <a:pt x="7606" y="11235"/>
                  </a:lnTo>
                  <a:lnTo>
                    <a:pt x="8275" y="12067"/>
                  </a:lnTo>
                  <a:lnTo>
                    <a:pt x="8964" y="12959"/>
                  </a:lnTo>
                  <a:lnTo>
                    <a:pt x="9674" y="13912"/>
                  </a:lnTo>
                  <a:lnTo>
                    <a:pt x="10424" y="14946"/>
                  </a:lnTo>
                  <a:lnTo>
                    <a:pt x="11175" y="16041"/>
                  </a:lnTo>
                  <a:lnTo>
                    <a:pt x="11945" y="17197"/>
                  </a:lnTo>
                  <a:lnTo>
                    <a:pt x="12716" y="18434"/>
                  </a:lnTo>
                  <a:lnTo>
                    <a:pt x="13507" y="19732"/>
                  </a:lnTo>
                  <a:lnTo>
                    <a:pt x="14277" y="21070"/>
                  </a:lnTo>
                  <a:lnTo>
                    <a:pt x="15048" y="22490"/>
                  </a:lnTo>
                  <a:lnTo>
                    <a:pt x="15798" y="23970"/>
                  </a:lnTo>
                  <a:lnTo>
                    <a:pt x="16549" y="25511"/>
                  </a:lnTo>
                  <a:lnTo>
                    <a:pt x="17258" y="27113"/>
                  </a:lnTo>
                  <a:lnTo>
                    <a:pt x="17603" y="27945"/>
                  </a:lnTo>
                  <a:lnTo>
                    <a:pt x="17948" y="28797"/>
                  </a:lnTo>
                  <a:lnTo>
                    <a:pt x="18292" y="29648"/>
                  </a:lnTo>
                  <a:lnTo>
                    <a:pt x="18617" y="30520"/>
                  </a:lnTo>
                  <a:lnTo>
                    <a:pt x="18941" y="31392"/>
                  </a:lnTo>
                  <a:lnTo>
                    <a:pt x="19246" y="32305"/>
                  </a:lnTo>
                  <a:lnTo>
                    <a:pt x="19550" y="33217"/>
                  </a:lnTo>
                  <a:lnTo>
                    <a:pt x="19834" y="34130"/>
                  </a:lnTo>
                  <a:lnTo>
                    <a:pt x="20118" y="35083"/>
                  </a:lnTo>
                  <a:lnTo>
                    <a:pt x="20381" y="36036"/>
                  </a:lnTo>
                  <a:lnTo>
                    <a:pt x="20645" y="37010"/>
                  </a:lnTo>
                  <a:lnTo>
                    <a:pt x="20888" y="38003"/>
                  </a:lnTo>
                  <a:lnTo>
                    <a:pt x="21132" y="38997"/>
                  </a:lnTo>
                  <a:lnTo>
                    <a:pt x="21334" y="40011"/>
                  </a:lnTo>
                  <a:lnTo>
                    <a:pt x="21537" y="41045"/>
                  </a:lnTo>
                  <a:lnTo>
                    <a:pt x="21720" y="42079"/>
                  </a:lnTo>
                  <a:lnTo>
                    <a:pt x="21639" y="41471"/>
                  </a:lnTo>
                  <a:lnTo>
                    <a:pt x="21456" y="40214"/>
                  </a:lnTo>
                  <a:lnTo>
                    <a:pt x="21152" y="38409"/>
                  </a:lnTo>
                  <a:lnTo>
                    <a:pt x="20726" y="36117"/>
                  </a:lnTo>
                  <a:lnTo>
                    <a:pt x="20462" y="34819"/>
                  </a:lnTo>
                  <a:lnTo>
                    <a:pt x="20178" y="33440"/>
                  </a:lnTo>
                  <a:lnTo>
                    <a:pt x="19854" y="31980"/>
                  </a:lnTo>
                  <a:lnTo>
                    <a:pt x="19509" y="30439"/>
                  </a:lnTo>
                  <a:lnTo>
                    <a:pt x="19124" y="28837"/>
                  </a:lnTo>
                  <a:lnTo>
                    <a:pt x="18698" y="27195"/>
                  </a:lnTo>
                  <a:lnTo>
                    <a:pt x="18252" y="25511"/>
                  </a:lnTo>
                  <a:lnTo>
                    <a:pt x="17745" y="23808"/>
                  </a:lnTo>
                  <a:lnTo>
                    <a:pt x="17218" y="22064"/>
                  </a:lnTo>
                  <a:lnTo>
                    <a:pt x="16650" y="20320"/>
                  </a:lnTo>
                  <a:lnTo>
                    <a:pt x="16042" y="18576"/>
                  </a:lnTo>
                  <a:lnTo>
                    <a:pt x="15393" y="16832"/>
                  </a:lnTo>
                  <a:lnTo>
                    <a:pt x="14703" y="15129"/>
                  </a:lnTo>
                  <a:lnTo>
                    <a:pt x="14338" y="14277"/>
                  </a:lnTo>
                  <a:lnTo>
                    <a:pt x="13973" y="13425"/>
                  </a:lnTo>
                  <a:lnTo>
                    <a:pt x="13588" y="12594"/>
                  </a:lnTo>
                  <a:lnTo>
                    <a:pt x="13202" y="11783"/>
                  </a:lnTo>
                  <a:lnTo>
                    <a:pt x="12797" y="10971"/>
                  </a:lnTo>
                  <a:lnTo>
                    <a:pt x="12391" y="10181"/>
                  </a:lnTo>
                  <a:lnTo>
                    <a:pt x="11965" y="9390"/>
                  </a:lnTo>
                  <a:lnTo>
                    <a:pt x="11519" y="8619"/>
                  </a:lnTo>
                  <a:lnTo>
                    <a:pt x="11073" y="7889"/>
                  </a:lnTo>
                  <a:lnTo>
                    <a:pt x="10627" y="7159"/>
                  </a:lnTo>
                  <a:lnTo>
                    <a:pt x="10161" y="6449"/>
                  </a:lnTo>
                  <a:lnTo>
                    <a:pt x="9674" y="5760"/>
                  </a:lnTo>
                  <a:lnTo>
                    <a:pt x="9187" y="5091"/>
                  </a:lnTo>
                  <a:lnTo>
                    <a:pt x="8680" y="4442"/>
                  </a:lnTo>
                  <a:lnTo>
                    <a:pt x="8173" y="3813"/>
                  </a:lnTo>
                  <a:lnTo>
                    <a:pt x="7646" y="3225"/>
                  </a:lnTo>
                  <a:lnTo>
                    <a:pt x="7099" y="2657"/>
                  </a:lnTo>
                  <a:lnTo>
                    <a:pt x="6551" y="2110"/>
                  </a:lnTo>
                  <a:lnTo>
                    <a:pt x="5983" y="1603"/>
                  </a:lnTo>
                  <a:lnTo>
                    <a:pt x="5415" y="1136"/>
                  </a:lnTo>
                  <a:lnTo>
                    <a:pt x="4827" y="690"/>
                  </a:lnTo>
                  <a:lnTo>
                    <a:pt x="4239" y="2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E7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3"/>
            <p:cNvSpPr/>
            <p:nvPr/>
          </p:nvSpPr>
          <p:spPr>
            <a:xfrm>
              <a:off x="5253630" y="2475957"/>
              <a:ext cx="117672" cy="325529"/>
            </a:xfrm>
            <a:custGeom>
              <a:avLst/>
              <a:gdLst/>
              <a:ahLst/>
              <a:cxnLst/>
              <a:rect l="l" t="t" r="r" b="b"/>
              <a:pathLst>
                <a:path w="7646" h="21152" extrusionOk="0">
                  <a:moveTo>
                    <a:pt x="508" y="1"/>
                  </a:moveTo>
                  <a:lnTo>
                    <a:pt x="406" y="528"/>
                  </a:lnTo>
                  <a:lnTo>
                    <a:pt x="305" y="1035"/>
                  </a:lnTo>
                  <a:lnTo>
                    <a:pt x="224" y="1562"/>
                  </a:lnTo>
                  <a:lnTo>
                    <a:pt x="142" y="2069"/>
                  </a:lnTo>
                  <a:lnTo>
                    <a:pt x="82" y="2576"/>
                  </a:lnTo>
                  <a:lnTo>
                    <a:pt x="41" y="3083"/>
                  </a:lnTo>
                  <a:lnTo>
                    <a:pt x="21" y="3590"/>
                  </a:lnTo>
                  <a:lnTo>
                    <a:pt x="1" y="4097"/>
                  </a:lnTo>
                  <a:lnTo>
                    <a:pt x="1" y="5091"/>
                  </a:lnTo>
                  <a:lnTo>
                    <a:pt x="61" y="6085"/>
                  </a:lnTo>
                  <a:lnTo>
                    <a:pt x="163" y="7038"/>
                  </a:lnTo>
                  <a:lnTo>
                    <a:pt x="284" y="7991"/>
                  </a:lnTo>
                  <a:lnTo>
                    <a:pt x="467" y="8924"/>
                  </a:lnTo>
                  <a:lnTo>
                    <a:pt x="670" y="9816"/>
                  </a:lnTo>
                  <a:lnTo>
                    <a:pt x="893" y="10708"/>
                  </a:lnTo>
                  <a:lnTo>
                    <a:pt x="1156" y="11560"/>
                  </a:lnTo>
                  <a:lnTo>
                    <a:pt x="1420" y="12412"/>
                  </a:lnTo>
                  <a:lnTo>
                    <a:pt x="1724" y="13202"/>
                  </a:lnTo>
                  <a:lnTo>
                    <a:pt x="2028" y="13993"/>
                  </a:lnTo>
                  <a:lnTo>
                    <a:pt x="2353" y="14744"/>
                  </a:lnTo>
                  <a:lnTo>
                    <a:pt x="2677" y="15453"/>
                  </a:lnTo>
                  <a:lnTo>
                    <a:pt x="3022" y="16123"/>
                  </a:lnTo>
                  <a:lnTo>
                    <a:pt x="3347" y="16771"/>
                  </a:lnTo>
                  <a:lnTo>
                    <a:pt x="3671" y="17380"/>
                  </a:lnTo>
                  <a:lnTo>
                    <a:pt x="3995" y="17948"/>
                  </a:lnTo>
                  <a:lnTo>
                    <a:pt x="4320" y="18475"/>
                  </a:lnTo>
                  <a:lnTo>
                    <a:pt x="4908" y="19408"/>
                  </a:lnTo>
                  <a:lnTo>
                    <a:pt x="5415" y="20138"/>
                  </a:lnTo>
                  <a:lnTo>
                    <a:pt x="5800" y="20685"/>
                  </a:lnTo>
                  <a:lnTo>
                    <a:pt x="6145" y="21152"/>
                  </a:lnTo>
                  <a:lnTo>
                    <a:pt x="7646" y="17887"/>
                  </a:lnTo>
                  <a:lnTo>
                    <a:pt x="7362" y="17562"/>
                  </a:lnTo>
                  <a:lnTo>
                    <a:pt x="7058" y="17157"/>
                  </a:lnTo>
                  <a:lnTo>
                    <a:pt x="6632" y="16609"/>
                  </a:lnTo>
                  <a:lnTo>
                    <a:pt x="6145" y="15920"/>
                  </a:lnTo>
                  <a:lnTo>
                    <a:pt x="5598" y="15068"/>
                  </a:lnTo>
                  <a:lnTo>
                    <a:pt x="5009" y="14095"/>
                  </a:lnTo>
                  <a:lnTo>
                    <a:pt x="4685" y="13567"/>
                  </a:lnTo>
                  <a:lnTo>
                    <a:pt x="4381" y="13000"/>
                  </a:lnTo>
                  <a:lnTo>
                    <a:pt x="4056" y="12391"/>
                  </a:lnTo>
                  <a:lnTo>
                    <a:pt x="3752" y="11763"/>
                  </a:lnTo>
                  <a:lnTo>
                    <a:pt x="3428" y="11093"/>
                  </a:lnTo>
                  <a:lnTo>
                    <a:pt x="3123" y="10404"/>
                  </a:lnTo>
                  <a:lnTo>
                    <a:pt x="2819" y="9674"/>
                  </a:lnTo>
                  <a:lnTo>
                    <a:pt x="2515" y="8924"/>
                  </a:lnTo>
                  <a:lnTo>
                    <a:pt x="2231" y="8153"/>
                  </a:lnTo>
                  <a:lnTo>
                    <a:pt x="1968" y="7342"/>
                  </a:lnTo>
                  <a:lnTo>
                    <a:pt x="1704" y="6510"/>
                  </a:lnTo>
                  <a:lnTo>
                    <a:pt x="1461" y="5659"/>
                  </a:lnTo>
                  <a:lnTo>
                    <a:pt x="1258" y="4766"/>
                  </a:lnTo>
                  <a:lnTo>
                    <a:pt x="1055" y="3874"/>
                  </a:lnTo>
                  <a:lnTo>
                    <a:pt x="873" y="2941"/>
                  </a:lnTo>
                  <a:lnTo>
                    <a:pt x="731" y="1988"/>
                  </a:lnTo>
                  <a:lnTo>
                    <a:pt x="609" y="995"/>
                  </a:lnTo>
                  <a:lnTo>
                    <a:pt x="508" y="1"/>
                  </a:lnTo>
                  <a:close/>
                </a:path>
              </a:pathLst>
            </a:custGeom>
            <a:solidFill>
              <a:srgbClr val="E4E7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3"/>
            <p:cNvSpPr/>
            <p:nvPr/>
          </p:nvSpPr>
          <p:spPr>
            <a:xfrm>
              <a:off x="5451807" y="3880372"/>
              <a:ext cx="268725" cy="169167"/>
            </a:xfrm>
            <a:custGeom>
              <a:avLst/>
              <a:gdLst/>
              <a:ahLst/>
              <a:cxnLst/>
              <a:rect l="l" t="t" r="r" b="b"/>
              <a:pathLst>
                <a:path w="17461" h="10992" extrusionOk="0">
                  <a:moveTo>
                    <a:pt x="609" y="1"/>
                  </a:moveTo>
                  <a:lnTo>
                    <a:pt x="1" y="10749"/>
                  </a:lnTo>
                  <a:lnTo>
                    <a:pt x="2394" y="10789"/>
                  </a:lnTo>
                  <a:lnTo>
                    <a:pt x="7686" y="10911"/>
                  </a:lnTo>
                  <a:lnTo>
                    <a:pt x="10586" y="10951"/>
                  </a:lnTo>
                  <a:lnTo>
                    <a:pt x="13202" y="10992"/>
                  </a:lnTo>
                  <a:lnTo>
                    <a:pt x="15190" y="10992"/>
                  </a:lnTo>
                  <a:lnTo>
                    <a:pt x="15838" y="10972"/>
                  </a:lnTo>
                  <a:lnTo>
                    <a:pt x="16183" y="10951"/>
                  </a:lnTo>
                  <a:lnTo>
                    <a:pt x="16285" y="10911"/>
                  </a:lnTo>
                  <a:lnTo>
                    <a:pt x="16386" y="10891"/>
                  </a:lnTo>
                  <a:lnTo>
                    <a:pt x="16589" y="10769"/>
                  </a:lnTo>
                  <a:lnTo>
                    <a:pt x="16751" y="10607"/>
                  </a:lnTo>
                  <a:lnTo>
                    <a:pt x="16913" y="10424"/>
                  </a:lnTo>
                  <a:lnTo>
                    <a:pt x="17075" y="10201"/>
                  </a:lnTo>
                  <a:lnTo>
                    <a:pt x="17197" y="9937"/>
                  </a:lnTo>
                  <a:lnTo>
                    <a:pt x="17299" y="9674"/>
                  </a:lnTo>
                  <a:lnTo>
                    <a:pt x="17380" y="9390"/>
                  </a:lnTo>
                  <a:lnTo>
                    <a:pt x="17440" y="9106"/>
                  </a:lnTo>
                  <a:lnTo>
                    <a:pt x="17461" y="8822"/>
                  </a:lnTo>
                  <a:lnTo>
                    <a:pt x="17461" y="8538"/>
                  </a:lnTo>
                  <a:lnTo>
                    <a:pt x="17420" y="8275"/>
                  </a:lnTo>
                  <a:lnTo>
                    <a:pt x="17359" y="8031"/>
                  </a:lnTo>
                  <a:lnTo>
                    <a:pt x="17299" y="7910"/>
                  </a:lnTo>
                  <a:lnTo>
                    <a:pt x="17238" y="7808"/>
                  </a:lnTo>
                  <a:lnTo>
                    <a:pt x="17177" y="7707"/>
                  </a:lnTo>
                  <a:lnTo>
                    <a:pt x="17075" y="7605"/>
                  </a:lnTo>
                  <a:lnTo>
                    <a:pt x="16994" y="7524"/>
                  </a:lnTo>
                  <a:lnTo>
                    <a:pt x="16893" y="7463"/>
                  </a:lnTo>
                  <a:lnTo>
                    <a:pt x="16609" y="7321"/>
                  </a:lnTo>
                  <a:lnTo>
                    <a:pt x="16224" y="7139"/>
                  </a:lnTo>
                  <a:lnTo>
                    <a:pt x="15230" y="6733"/>
                  </a:lnTo>
                  <a:lnTo>
                    <a:pt x="14034" y="6267"/>
                  </a:lnTo>
                  <a:lnTo>
                    <a:pt x="12756" y="5780"/>
                  </a:lnTo>
                  <a:lnTo>
                    <a:pt x="10485" y="4989"/>
                  </a:lnTo>
                  <a:lnTo>
                    <a:pt x="9511" y="4645"/>
                  </a:lnTo>
                  <a:lnTo>
                    <a:pt x="95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2" name="Google Shape;1642;p33"/>
          <p:cNvSpPr/>
          <p:nvPr/>
        </p:nvSpPr>
        <p:spPr>
          <a:xfrm>
            <a:off x="4289585" y="3353880"/>
            <a:ext cx="240315" cy="234713"/>
          </a:xfrm>
          <a:custGeom>
            <a:avLst/>
            <a:gdLst/>
            <a:ahLst/>
            <a:cxnLst/>
            <a:rect l="l" t="t" r="r" b="b"/>
            <a:pathLst>
              <a:path w="15615" h="15251" extrusionOk="0">
                <a:moveTo>
                  <a:pt x="1947" y="0"/>
                </a:moveTo>
                <a:lnTo>
                  <a:pt x="1602" y="2170"/>
                </a:lnTo>
                <a:lnTo>
                  <a:pt x="1237" y="4381"/>
                </a:lnTo>
                <a:lnTo>
                  <a:pt x="852" y="6956"/>
                </a:lnTo>
                <a:lnTo>
                  <a:pt x="487" y="9531"/>
                </a:lnTo>
                <a:lnTo>
                  <a:pt x="183" y="11843"/>
                </a:lnTo>
                <a:lnTo>
                  <a:pt x="81" y="12776"/>
                </a:lnTo>
                <a:lnTo>
                  <a:pt x="20" y="13526"/>
                </a:lnTo>
                <a:lnTo>
                  <a:pt x="0" y="14033"/>
                </a:lnTo>
                <a:lnTo>
                  <a:pt x="0" y="14196"/>
                </a:lnTo>
                <a:lnTo>
                  <a:pt x="20" y="14297"/>
                </a:lnTo>
                <a:lnTo>
                  <a:pt x="122" y="14398"/>
                </a:lnTo>
                <a:lnTo>
                  <a:pt x="264" y="14500"/>
                </a:lnTo>
                <a:lnTo>
                  <a:pt x="446" y="14601"/>
                </a:lnTo>
                <a:lnTo>
                  <a:pt x="669" y="14702"/>
                </a:lnTo>
                <a:lnTo>
                  <a:pt x="933" y="14784"/>
                </a:lnTo>
                <a:lnTo>
                  <a:pt x="1217" y="14885"/>
                </a:lnTo>
                <a:lnTo>
                  <a:pt x="1845" y="15047"/>
                </a:lnTo>
                <a:lnTo>
                  <a:pt x="2474" y="15169"/>
                </a:lnTo>
                <a:lnTo>
                  <a:pt x="2798" y="15209"/>
                </a:lnTo>
                <a:lnTo>
                  <a:pt x="3082" y="15250"/>
                </a:lnTo>
                <a:lnTo>
                  <a:pt x="3630" y="15250"/>
                </a:lnTo>
                <a:lnTo>
                  <a:pt x="3853" y="15209"/>
                </a:lnTo>
                <a:lnTo>
                  <a:pt x="4036" y="15169"/>
                </a:lnTo>
                <a:lnTo>
                  <a:pt x="4117" y="15108"/>
                </a:lnTo>
                <a:lnTo>
                  <a:pt x="4238" y="15027"/>
                </a:lnTo>
                <a:lnTo>
                  <a:pt x="4502" y="14763"/>
                </a:lnTo>
                <a:lnTo>
                  <a:pt x="4806" y="14398"/>
                </a:lnTo>
                <a:lnTo>
                  <a:pt x="5171" y="13952"/>
                </a:lnTo>
                <a:lnTo>
                  <a:pt x="5556" y="13425"/>
                </a:lnTo>
                <a:lnTo>
                  <a:pt x="5962" y="12857"/>
                </a:lnTo>
                <a:lnTo>
                  <a:pt x="6793" y="11640"/>
                </a:lnTo>
                <a:lnTo>
                  <a:pt x="7605" y="10424"/>
                </a:lnTo>
                <a:lnTo>
                  <a:pt x="8274" y="9369"/>
                </a:lnTo>
                <a:lnTo>
                  <a:pt x="8923" y="8355"/>
                </a:lnTo>
                <a:lnTo>
                  <a:pt x="14662" y="9653"/>
                </a:lnTo>
                <a:lnTo>
                  <a:pt x="15615" y="1035"/>
                </a:lnTo>
                <a:lnTo>
                  <a:pt x="194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" name="Google Shape;1643;p33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44" name="Google Shape;1644;p33"/>
          <p:cNvGrpSpPr/>
          <p:nvPr/>
        </p:nvGrpSpPr>
        <p:grpSpPr>
          <a:xfrm>
            <a:off x="457195" y="1117332"/>
            <a:ext cx="2445780" cy="717814"/>
            <a:chOff x="457195" y="1117332"/>
            <a:chExt cx="2445780" cy="717814"/>
          </a:xfrm>
        </p:grpSpPr>
        <p:grpSp>
          <p:nvGrpSpPr>
            <p:cNvPr id="1645" name="Google Shape;1645;p33"/>
            <p:cNvGrpSpPr/>
            <p:nvPr/>
          </p:nvGrpSpPr>
          <p:grpSpPr>
            <a:xfrm>
              <a:off x="457195" y="1117332"/>
              <a:ext cx="1526874" cy="717814"/>
              <a:chOff x="6959413" y="1847000"/>
              <a:chExt cx="1651210" cy="824600"/>
            </a:xfrm>
          </p:grpSpPr>
          <p:sp>
            <p:nvSpPr>
              <p:cNvPr id="1646" name="Google Shape;1646;p33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647" name="Google Shape;1647;p33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648" name="Google Shape;1648;p33"/>
            <p:cNvSpPr/>
            <p:nvPr/>
          </p:nvSpPr>
          <p:spPr>
            <a:xfrm>
              <a:off x="2060275" y="1187413"/>
              <a:ext cx="842700" cy="609000"/>
            </a:xfrm>
            <a:prstGeom prst="roundRect">
              <a:avLst>
                <a:gd name="adj" fmla="val 251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49" name="Google Shape;1649;p33"/>
          <p:cNvGrpSpPr/>
          <p:nvPr/>
        </p:nvGrpSpPr>
        <p:grpSpPr>
          <a:xfrm>
            <a:off x="457200" y="2212848"/>
            <a:ext cx="2445775" cy="717814"/>
            <a:chOff x="457200" y="2200949"/>
            <a:chExt cx="2445775" cy="717814"/>
          </a:xfrm>
        </p:grpSpPr>
        <p:grpSp>
          <p:nvGrpSpPr>
            <p:cNvPr id="1650" name="Google Shape;1650;p33"/>
            <p:cNvGrpSpPr/>
            <p:nvPr/>
          </p:nvGrpSpPr>
          <p:grpSpPr>
            <a:xfrm>
              <a:off x="457200" y="2200949"/>
              <a:ext cx="1526876" cy="717814"/>
              <a:chOff x="533388" y="3907475"/>
              <a:chExt cx="1651212" cy="824600"/>
            </a:xfrm>
          </p:grpSpPr>
          <p:sp>
            <p:nvSpPr>
              <p:cNvPr id="1651" name="Google Shape;1651;p33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652" name="Google Shape;1652;p33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653" name="Google Shape;1653;p33"/>
            <p:cNvSpPr/>
            <p:nvPr/>
          </p:nvSpPr>
          <p:spPr>
            <a:xfrm>
              <a:off x="2060275" y="2267250"/>
              <a:ext cx="842700" cy="609000"/>
            </a:xfrm>
            <a:prstGeom prst="roundRect">
              <a:avLst>
                <a:gd name="adj" fmla="val 25164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54" name="Google Shape;1654;p33"/>
          <p:cNvGrpSpPr/>
          <p:nvPr/>
        </p:nvGrpSpPr>
        <p:grpSpPr>
          <a:xfrm>
            <a:off x="457198" y="3308364"/>
            <a:ext cx="2445777" cy="717813"/>
            <a:chOff x="457198" y="3308364"/>
            <a:chExt cx="2445777" cy="717813"/>
          </a:xfrm>
        </p:grpSpPr>
        <p:grpSp>
          <p:nvGrpSpPr>
            <p:cNvPr id="1655" name="Google Shape;1655;p33"/>
            <p:cNvGrpSpPr/>
            <p:nvPr/>
          </p:nvGrpSpPr>
          <p:grpSpPr>
            <a:xfrm>
              <a:off x="457198" y="3308364"/>
              <a:ext cx="1738251" cy="717813"/>
              <a:chOff x="533385" y="1847000"/>
              <a:chExt cx="1879800" cy="824598"/>
            </a:xfrm>
          </p:grpSpPr>
          <p:sp>
            <p:nvSpPr>
              <p:cNvPr id="1656" name="Google Shape;1656;p33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657" name="Google Shape;1657;p33"/>
              <p:cNvSpPr txBox="1"/>
              <p:nvPr/>
            </p:nvSpPr>
            <p:spPr>
              <a:xfrm>
                <a:off x="533385" y="2188598"/>
                <a:ext cx="18798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658" name="Google Shape;1658;p33"/>
            <p:cNvSpPr/>
            <p:nvPr/>
          </p:nvSpPr>
          <p:spPr>
            <a:xfrm>
              <a:off x="2060275" y="3377813"/>
              <a:ext cx="842700" cy="609000"/>
            </a:xfrm>
            <a:prstGeom prst="roundRect">
              <a:avLst>
                <a:gd name="adj" fmla="val 251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63" name="Google Shape;1663;p34"/>
          <p:cNvCxnSpPr>
            <a:stCxn id="1664" idx="6"/>
            <a:endCxn id="1665" idx="1"/>
          </p:cNvCxnSpPr>
          <p:nvPr/>
        </p:nvCxnSpPr>
        <p:spPr>
          <a:xfrm rot="10800000" flipH="1">
            <a:off x="4483125" y="1411863"/>
            <a:ext cx="1764600" cy="14250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6" name="Google Shape;1666;p34"/>
          <p:cNvCxnSpPr>
            <a:stCxn id="1664" idx="6"/>
            <a:endCxn id="1667" idx="1"/>
          </p:cNvCxnSpPr>
          <p:nvPr/>
        </p:nvCxnSpPr>
        <p:spPr>
          <a:xfrm>
            <a:off x="4483125" y="2836863"/>
            <a:ext cx="1764600" cy="15003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8" name="Google Shape;1668;p34"/>
          <p:cNvCxnSpPr>
            <a:stCxn id="1664" idx="6"/>
            <a:endCxn id="1669" idx="1"/>
          </p:cNvCxnSpPr>
          <p:nvPr/>
        </p:nvCxnSpPr>
        <p:spPr>
          <a:xfrm>
            <a:off x="4483125" y="2836863"/>
            <a:ext cx="1764600" cy="342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70" name="Google Shape;1670;p34"/>
          <p:cNvGrpSpPr/>
          <p:nvPr/>
        </p:nvGrpSpPr>
        <p:grpSpPr>
          <a:xfrm>
            <a:off x="450313" y="1127663"/>
            <a:ext cx="4230000" cy="3575625"/>
            <a:chOff x="450313" y="1161800"/>
            <a:chExt cx="4230000" cy="3575625"/>
          </a:xfrm>
        </p:grpSpPr>
        <p:grpSp>
          <p:nvGrpSpPr>
            <p:cNvPr id="1671" name="Google Shape;1671;p34"/>
            <p:cNvGrpSpPr/>
            <p:nvPr/>
          </p:nvGrpSpPr>
          <p:grpSpPr>
            <a:xfrm>
              <a:off x="450313" y="1161800"/>
              <a:ext cx="4230000" cy="3575625"/>
              <a:chOff x="450313" y="1161800"/>
              <a:chExt cx="4230000" cy="3575625"/>
            </a:xfrm>
          </p:grpSpPr>
          <p:grpSp>
            <p:nvGrpSpPr>
              <p:cNvPr id="1672" name="Google Shape;1672;p34"/>
              <p:cNvGrpSpPr/>
              <p:nvPr/>
            </p:nvGrpSpPr>
            <p:grpSpPr>
              <a:xfrm>
                <a:off x="457200" y="1161800"/>
                <a:ext cx="4216248" cy="3570255"/>
                <a:chOff x="457200" y="1161800"/>
                <a:chExt cx="4216248" cy="3570255"/>
              </a:xfrm>
            </p:grpSpPr>
            <p:sp>
              <p:nvSpPr>
                <p:cNvPr id="1673" name="Google Shape;1673;p34"/>
                <p:cNvSpPr/>
                <p:nvPr/>
              </p:nvSpPr>
              <p:spPr>
                <a:xfrm>
                  <a:off x="2370868" y="1161800"/>
                  <a:ext cx="657508" cy="652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474" extrusionOk="0">
                      <a:moveTo>
                        <a:pt x="8950" y="0"/>
                      </a:moveTo>
                      <a:lnTo>
                        <a:pt x="8676" y="17"/>
                      </a:lnTo>
                      <a:lnTo>
                        <a:pt x="8402" y="34"/>
                      </a:lnTo>
                      <a:lnTo>
                        <a:pt x="8129" y="68"/>
                      </a:lnTo>
                      <a:lnTo>
                        <a:pt x="7855" y="103"/>
                      </a:lnTo>
                      <a:lnTo>
                        <a:pt x="7307" y="240"/>
                      </a:lnTo>
                      <a:lnTo>
                        <a:pt x="6760" y="394"/>
                      </a:lnTo>
                      <a:lnTo>
                        <a:pt x="6246" y="582"/>
                      </a:lnTo>
                      <a:lnTo>
                        <a:pt x="5733" y="804"/>
                      </a:lnTo>
                      <a:lnTo>
                        <a:pt x="5220" y="1061"/>
                      </a:lnTo>
                      <a:lnTo>
                        <a:pt x="4740" y="1352"/>
                      </a:lnTo>
                      <a:lnTo>
                        <a:pt x="4278" y="1660"/>
                      </a:lnTo>
                      <a:lnTo>
                        <a:pt x="3851" y="2019"/>
                      </a:lnTo>
                      <a:lnTo>
                        <a:pt x="3577" y="2259"/>
                      </a:lnTo>
                      <a:lnTo>
                        <a:pt x="3303" y="2515"/>
                      </a:lnTo>
                      <a:lnTo>
                        <a:pt x="3046" y="2789"/>
                      </a:lnTo>
                      <a:lnTo>
                        <a:pt x="2807" y="3063"/>
                      </a:lnTo>
                      <a:lnTo>
                        <a:pt x="2584" y="3354"/>
                      </a:lnTo>
                      <a:lnTo>
                        <a:pt x="2362" y="3662"/>
                      </a:lnTo>
                      <a:lnTo>
                        <a:pt x="2157" y="3970"/>
                      </a:lnTo>
                      <a:lnTo>
                        <a:pt x="1968" y="4278"/>
                      </a:lnTo>
                      <a:lnTo>
                        <a:pt x="1780" y="4603"/>
                      </a:lnTo>
                      <a:lnTo>
                        <a:pt x="1626" y="4945"/>
                      </a:lnTo>
                      <a:lnTo>
                        <a:pt x="1472" y="5288"/>
                      </a:lnTo>
                      <a:lnTo>
                        <a:pt x="1335" y="5630"/>
                      </a:lnTo>
                      <a:lnTo>
                        <a:pt x="1215" y="5972"/>
                      </a:lnTo>
                      <a:lnTo>
                        <a:pt x="1113" y="6331"/>
                      </a:lnTo>
                      <a:lnTo>
                        <a:pt x="1010" y="6691"/>
                      </a:lnTo>
                      <a:lnTo>
                        <a:pt x="942" y="7050"/>
                      </a:lnTo>
                      <a:lnTo>
                        <a:pt x="890" y="7375"/>
                      </a:lnTo>
                      <a:lnTo>
                        <a:pt x="856" y="7700"/>
                      </a:lnTo>
                      <a:lnTo>
                        <a:pt x="805" y="8351"/>
                      </a:lnTo>
                      <a:lnTo>
                        <a:pt x="788" y="9001"/>
                      </a:lnTo>
                      <a:lnTo>
                        <a:pt x="788" y="9651"/>
                      </a:lnTo>
                      <a:lnTo>
                        <a:pt x="805" y="10301"/>
                      </a:lnTo>
                      <a:lnTo>
                        <a:pt x="839" y="10969"/>
                      </a:lnTo>
                      <a:lnTo>
                        <a:pt x="907" y="12269"/>
                      </a:lnTo>
                      <a:lnTo>
                        <a:pt x="925" y="12800"/>
                      </a:lnTo>
                      <a:lnTo>
                        <a:pt x="925" y="13330"/>
                      </a:lnTo>
                      <a:lnTo>
                        <a:pt x="907" y="13860"/>
                      </a:lnTo>
                      <a:lnTo>
                        <a:pt x="873" y="14391"/>
                      </a:lnTo>
                      <a:lnTo>
                        <a:pt x="822" y="14767"/>
                      </a:lnTo>
                      <a:lnTo>
                        <a:pt x="771" y="15161"/>
                      </a:lnTo>
                      <a:lnTo>
                        <a:pt x="685" y="15537"/>
                      </a:lnTo>
                      <a:lnTo>
                        <a:pt x="599" y="15914"/>
                      </a:lnTo>
                      <a:lnTo>
                        <a:pt x="480" y="16290"/>
                      </a:lnTo>
                      <a:lnTo>
                        <a:pt x="343" y="16650"/>
                      </a:lnTo>
                      <a:lnTo>
                        <a:pt x="172" y="17009"/>
                      </a:lnTo>
                      <a:lnTo>
                        <a:pt x="1" y="17351"/>
                      </a:lnTo>
                      <a:lnTo>
                        <a:pt x="223" y="17625"/>
                      </a:lnTo>
                      <a:lnTo>
                        <a:pt x="480" y="17865"/>
                      </a:lnTo>
                      <a:lnTo>
                        <a:pt x="753" y="18087"/>
                      </a:lnTo>
                      <a:lnTo>
                        <a:pt x="1044" y="18292"/>
                      </a:lnTo>
                      <a:lnTo>
                        <a:pt x="1352" y="18464"/>
                      </a:lnTo>
                      <a:lnTo>
                        <a:pt x="1678" y="18618"/>
                      </a:lnTo>
                      <a:lnTo>
                        <a:pt x="2020" y="18754"/>
                      </a:lnTo>
                      <a:lnTo>
                        <a:pt x="2362" y="18874"/>
                      </a:lnTo>
                      <a:lnTo>
                        <a:pt x="2704" y="18960"/>
                      </a:lnTo>
                      <a:lnTo>
                        <a:pt x="3046" y="19028"/>
                      </a:lnTo>
                      <a:lnTo>
                        <a:pt x="3406" y="19097"/>
                      </a:lnTo>
                      <a:lnTo>
                        <a:pt x="3748" y="19148"/>
                      </a:lnTo>
                      <a:lnTo>
                        <a:pt x="4467" y="19216"/>
                      </a:lnTo>
                      <a:lnTo>
                        <a:pt x="5185" y="19268"/>
                      </a:lnTo>
                      <a:lnTo>
                        <a:pt x="7102" y="19405"/>
                      </a:lnTo>
                      <a:lnTo>
                        <a:pt x="8060" y="19439"/>
                      </a:lnTo>
                      <a:lnTo>
                        <a:pt x="9018" y="19473"/>
                      </a:lnTo>
                      <a:lnTo>
                        <a:pt x="9994" y="19473"/>
                      </a:lnTo>
                      <a:lnTo>
                        <a:pt x="10952" y="19439"/>
                      </a:lnTo>
                      <a:lnTo>
                        <a:pt x="11431" y="19405"/>
                      </a:lnTo>
                      <a:lnTo>
                        <a:pt x="11910" y="19353"/>
                      </a:lnTo>
                      <a:lnTo>
                        <a:pt x="12372" y="19302"/>
                      </a:lnTo>
                      <a:lnTo>
                        <a:pt x="12851" y="19234"/>
                      </a:lnTo>
                      <a:lnTo>
                        <a:pt x="13331" y="19148"/>
                      </a:lnTo>
                      <a:lnTo>
                        <a:pt x="13810" y="19045"/>
                      </a:lnTo>
                      <a:lnTo>
                        <a:pt x="14272" y="18943"/>
                      </a:lnTo>
                      <a:lnTo>
                        <a:pt x="14734" y="18806"/>
                      </a:lnTo>
                      <a:lnTo>
                        <a:pt x="15196" y="18652"/>
                      </a:lnTo>
                      <a:lnTo>
                        <a:pt x="15658" y="18498"/>
                      </a:lnTo>
                      <a:lnTo>
                        <a:pt x="16103" y="18310"/>
                      </a:lnTo>
                      <a:lnTo>
                        <a:pt x="16548" y="18121"/>
                      </a:lnTo>
                      <a:lnTo>
                        <a:pt x="16975" y="17899"/>
                      </a:lnTo>
                      <a:lnTo>
                        <a:pt x="17386" y="17676"/>
                      </a:lnTo>
                      <a:lnTo>
                        <a:pt x="17797" y="17420"/>
                      </a:lnTo>
                      <a:lnTo>
                        <a:pt x="18190" y="17146"/>
                      </a:lnTo>
                      <a:lnTo>
                        <a:pt x="18567" y="16855"/>
                      </a:lnTo>
                      <a:lnTo>
                        <a:pt x="18926" y="16547"/>
                      </a:lnTo>
                      <a:lnTo>
                        <a:pt x="19285" y="16222"/>
                      </a:lnTo>
                      <a:lnTo>
                        <a:pt x="19611" y="15880"/>
                      </a:lnTo>
                      <a:lnTo>
                        <a:pt x="19593" y="15794"/>
                      </a:lnTo>
                      <a:lnTo>
                        <a:pt x="19525" y="15589"/>
                      </a:lnTo>
                      <a:lnTo>
                        <a:pt x="19320" y="14990"/>
                      </a:lnTo>
                      <a:lnTo>
                        <a:pt x="19097" y="14374"/>
                      </a:lnTo>
                      <a:lnTo>
                        <a:pt x="18977" y="13997"/>
                      </a:lnTo>
                      <a:lnTo>
                        <a:pt x="18875" y="13450"/>
                      </a:lnTo>
                      <a:lnTo>
                        <a:pt x="18789" y="12902"/>
                      </a:lnTo>
                      <a:lnTo>
                        <a:pt x="18738" y="12355"/>
                      </a:lnTo>
                      <a:lnTo>
                        <a:pt x="18687" y="11790"/>
                      </a:lnTo>
                      <a:lnTo>
                        <a:pt x="18669" y="11242"/>
                      </a:lnTo>
                      <a:lnTo>
                        <a:pt x="18652" y="10695"/>
                      </a:lnTo>
                      <a:lnTo>
                        <a:pt x="18618" y="9583"/>
                      </a:lnTo>
                      <a:lnTo>
                        <a:pt x="18601" y="8487"/>
                      </a:lnTo>
                      <a:lnTo>
                        <a:pt x="18567" y="7940"/>
                      </a:lnTo>
                      <a:lnTo>
                        <a:pt x="18533" y="7375"/>
                      </a:lnTo>
                      <a:lnTo>
                        <a:pt x="18481" y="6862"/>
                      </a:lnTo>
                      <a:lnTo>
                        <a:pt x="18430" y="6366"/>
                      </a:lnTo>
                      <a:lnTo>
                        <a:pt x="18344" y="5852"/>
                      </a:lnTo>
                      <a:lnTo>
                        <a:pt x="18242" y="5356"/>
                      </a:lnTo>
                      <a:lnTo>
                        <a:pt x="18105" y="4860"/>
                      </a:lnTo>
                      <a:lnTo>
                        <a:pt x="17968" y="4381"/>
                      </a:lnTo>
                      <a:lnTo>
                        <a:pt x="17780" y="3919"/>
                      </a:lnTo>
                      <a:lnTo>
                        <a:pt x="17574" y="3457"/>
                      </a:lnTo>
                      <a:lnTo>
                        <a:pt x="17352" y="3029"/>
                      </a:lnTo>
                      <a:lnTo>
                        <a:pt x="17078" y="2618"/>
                      </a:lnTo>
                      <a:lnTo>
                        <a:pt x="16941" y="2413"/>
                      </a:lnTo>
                      <a:lnTo>
                        <a:pt x="16787" y="2225"/>
                      </a:lnTo>
                      <a:lnTo>
                        <a:pt x="16616" y="2036"/>
                      </a:lnTo>
                      <a:lnTo>
                        <a:pt x="16445" y="1865"/>
                      </a:lnTo>
                      <a:lnTo>
                        <a:pt x="16274" y="1694"/>
                      </a:lnTo>
                      <a:lnTo>
                        <a:pt x="16086" y="1523"/>
                      </a:lnTo>
                      <a:lnTo>
                        <a:pt x="15880" y="1369"/>
                      </a:lnTo>
                      <a:lnTo>
                        <a:pt x="15675" y="1232"/>
                      </a:lnTo>
                      <a:lnTo>
                        <a:pt x="15452" y="1078"/>
                      </a:lnTo>
                      <a:lnTo>
                        <a:pt x="15230" y="958"/>
                      </a:lnTo>
                      <a:lnTo>
                        <a:pt x="14990" y="821"/>
                      </a:lnTo>
                      <a:lnTo>
                        <a:pt x="14734" y="719"/>
                      </a:lnTo>
                      <a:lnTo>
                        <a:pt x="14426" y="582"/>
                      </a:lnTo>
                      <a:lnTo>
                        <a:pt x="14101" y="462"/>
                      </a:lnTo>
                      <a:lnTo>
                        <a:pt x="13775" y="342"/>
                      </a:lnTo>
                      <a:lnTo>
                        <a:pt x="13450" y="274"/>
                      </a:lnTo>
                      <a:lnTo>
                        <a:pt x="13159" y="222"/>
                      </a:lnTo>
                      <a:lnTo>
                        <a:pt x="12886" y="205"/>
                      </a:lnTo>
                      <a:lnTo>
                        <a:pt x="12321" y="188"/>
                      </a:lnTo>
                      <a:lnTo>
                        <a:pt x="11773" y="171"/>
                      </a:lnTo>
                      <a:lnTo>
                        <a:pt x="11209" y="137"/>
                      </a:lnTo>
                      <a:lnTo>
                        <a:pt x="10079" y="51"/>
                      </a:lnTo>
                      <a:lnTo>
                        <a:pt x="9515" y="17"/>
                      </a:lnTo>
                      <a:lnTo>
                        <a:pt x="8950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" name="Google Shape;1674;p34"/>
                <p:cNvSpPr/>
                <p:nvPr/>
              </p:nvSpPr>
              <p:spPr>
                <a:xfrm>
                  <a:off x="2370868" y="1161800"/>
                  <a:ext cx="657508" cy="652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474" fill="none" extrusionOk="0">
                      <a:moveTo>
                        <a:pt x="873" y="14391"/>
                      </a:moveTo>
                      <a:lnTo>
                        <a:pt x="873" y="14391"/>
                      </a:lnTo>
                      <a:lnTo>
                        <a:pt x="907" y="13860"/>
                      </a:lnTo>
                      <a:lnTo>
                        <a:pt x="925" y="13330"/>
                      </a:lnTo>
                      <a:lnTo>
                        <a:pt x="925" y="12800"/>
                      </a:lnTo>
                      <a:lnTo>
                        <a:pt x="907" y="12269"/>
                      </a:lnTo>
                      <a:lnTo>
                        <a:pt x="907" y="12269"/>
                      </a:lnTo>
                      <a:lnTo>
                        <a:pt x="839" y="10969"/>
                      </a:lnTo>
                      <a:lnTo>
                        <a:pt x="805" y="10301"/>
                      </a:lnTo>
                      <a:lnTo>
                        <a:pt x="788" y="9651"/>
                      </a:lnTo>
                      <a:lnTo>
                        <a:pt x="788" y="9001"/>
                      </a:lnTo>
                      <a:lnTo>
                        <a:pt x="805" y="8351"/>
                      </a:lnTo>
                      <a:lnTo>
                        <a:pt x="856" y="7700"/>
                      </a:lnTo>
                      <a:lnTo>
                        <a:pt x="890" y="7375"/>
                      </a:lnTo>
                      <a:lnTo>
                        <a:pt x="942" y="7050"/>
                      </a:lnTo>
                      <a:lnTo>
                        <a:pt x="942" y="7050"/>
                      </a:lnTo>
                      <a:lnTo>
                        <a:pt x="1010" y="6691"/>
                      </a:lnTo>
                      <a:lnTo>
                        <a:pt x="1113" y="6331"/>
                      </a:lnTo>
                      <a:lnTo>
                        <a:pt x="1215" y="5972"/>
                      </a:lnTo>
                      <a:lnTo>
                        <a:pt x="1335" y="5630"/>
                      </a:lnTo>
                      <a:lnTo>
                        <a:pt x="1472" y="5288"/>
                      </a:lnTo>
                      <a:lnTo>
                        <a:pt x="1626" y="4945"/>
                      </a:lnTo>
                      <a:lnTo>
                        <a:pt x="1780" y="4603"/>
                      </a:lnTo>
                      <a:lnTo>
                        <a:pt x="1968" y="4278"/>
                      </a:lnTo>
                      <a:lnTo>
                        <a:pt x="2157" y="3970"/>
                      </a:lnTo>
                      <a:lnTo>
                        <a:pt x="2362" y="3662"/>
                      </a:lnTo>
                      <a:lnTo>
                        <a:pt x="2584" y="3354"/>
                      </a:lnTo>
                      <a:lnTo>
                        <a:pt x="2807" y="3063"/>
                      </a:lnTo>
                      <a:lnTo>
                        <a:pt x="3046" y="2789"/>
                      </a:lnTo>
                      <a:lnTo>
                        <a:pt x="3303" y="2515"/>
                      </a:lnTo>
                      <a:lnTo>
                        <a:pt x="3577" y="2259"/>
                      </a:lnTo>
                      <a:lnTo>
                        <a:pt x="3851" y="2019"/>
                      </a:lnTo>
                      <a:lnTo>
                        <a:pt x="3851" y="2019"/>
                      </a:lnTo>
                      <a:lnTo>
                        <a:pt x="4278" y="1660"/>
                      </a:lnTo>
                      <a:lnTo>
                        <a:pt x="4740" y="1352"/>
                      </a:lnTo>
                      <a:lnTo>
                        <a:pt x="5220" y="1061"/>
                      </a:lnTo>
                      <a:lnTo>
                        <a:pt x="5733" y="804"/>
                      </a:lnTo>
                      <a:lnTo>
                        <a:pt x="6246" y="582"/>
                      </a:lnTo>
                      <a:lnTo>
                        <a:pt x="6760" y="394"/>
                      </a:lnTo>
                      <a:lnTo>
                        <a:pt x="7307" y="240"/>
                      </a:lnTo>
                      <a:lnTo>
                        <a:pt x="7855" y="103"/>
                      </a:lnTo>
                      <a:lnTo>
                        <a:pt x="7855" y="103"/>
                      </a:lnTo>
                      <a:lnTo>
                        <a:pt x="8129" y="68"/>
                      </a:lnTo>
                      <a:lnTo>
                        <a:pt x="8402" y="34"/>
                      </a:lnTo>
                      <a:lnTo>
                        <a:pt x="8676" y="17"/>
                      </a:lnTo>
                      <a:lnTo>
                        <a:pt x="8950" y="0"/>
                      </a:lnTo>
                      <a:lnTo>
                        <a:pt x="9515" y="17"/>
                      </a:lnTo>
                      <a:lnTo>
                        <a:pt x="10079" y="51"/>
                      </a:lnTo>
                      <a:lnTo>
                        <a:pt x="11209" y="137"/>
                      </a:lnTo>
                      <a:lnTo>
                        <a:pt x="11773" y="171"/>
                      </a:lnTo>
                      <a:lnTo>
                        <a:pt x="12321" y="188"/>
                      </a:lnTo>
                      <a:lnTo>
                        <a:pt x="12321" y="188"/>
                      </a:lnTo>
                      <a:lnTo>
                        <a:pt x="12886" y="205"/>
                      </a:lnTo>
                      <a:lnTo>
                        <a:pt x="13159" y="222"/>
                      </a:lnTo>
                      <a:lnTo>
                        <a:pt x="13450" y="274"/>
                      </a:lnTo>
                      <a:lnTo>
                        <a:pt x="13450" y="274"/>
                      </a:lnTo>
                      <a:lnTo>
                        <a:pt x="13775" y="342"/>
                      </a:lnTo>
                      <a:lnTo>
                        <a:pt x="14101" y="462"/>
                      </a:lnTo>
                      <a:lnTo>
                        <a:pt x="14426" y="582"/>
                      </a:lnTo>
                      <a:lnTo>
                        <a:pt x="14734" y="719"/>
                      </a:lnTo>
                      <a:lnTo>
                        <a:pt x="14734" y="719"/>
                      </a:lnTo>
                      <a:lnTo>
                        <a:pt x="14990" y="821"/>
                      </a:lnTo>
                      <a:lnTo>
                        <a:pt x="15230" y="958"/>
                      </a:lnTo>
                      <a:lnTo>
                        <a:pt x="15452" y="1078"/>
                      </a:lnTo>
                      <a:lnTo>
                        <a:pt x="15675" y="1232"/>
                      </a:lnTo>
                      <a:lnTo>
                        <a:pt x="15880" y="1369"/>
                      </a:lnTo>
                      <a:lnTo>
                        <a:pt x="16086" y="1523"/>
                      </a:lnTo>
                      <a:lnTo>
                        <a:pt x="16274" y="1694"/>
                      </a:lnTo>
                      <a:lnTo>
                        <a:pt x="16445" y="1865"/>
                      </a:lnTo>
                      <a:lnTo>
                        <a:pt x="16616" y="2036"/>
                      </a:lnTo>
                      <a:lnTo>
                        <a:pt x="16787" y="2225"/>
                      </a:lnTo>
                      <a:lnTo>
                        <a:pt x="16941" y="2413"/>
                      </a:lnTo>
                      <a:lnTo>
                        <a:pt x="17078" y="2618"/>
                      </a:lnTo>
                      <a:lnTo>
                        <a:pt x="17352" y="3029"/>
                      </a:lnTo>
                      <a:lnTo>
                        <a:pt x="17574" y="3457"/>
                      </a:lnTo>
                      <a:lnTo>
                        <a:pt x="17780" y="3919"/>
                      </a:lnTo>
                      <a:lnTo>
                        <a:pt x="17968" y="4381"/>
                      </a:lnTo>
                      <a:lnTo>
                        <a:pt x="18105" y="4860"/>
                      </a:lnTo>
                      <a:lnTo>
                        <a:pt x="18242" y="5356"/>
                      </a:lnTo>
                      <a:lnTo>
                        <a:pt x="18344" y="5852"/>
                      </a:lnTo>
                      <a:lnTo>
                        <a:pt x="18430" y="6366"/>
                      </a:lnTo>
                      <a:lnTo>
                        <a:pt x="18481" y="6862"/>
                      </a:lnTo>
                      <a:lnTo>
                        <a:pt x="18533" y="7375"/>
                      </a:lnTo>
                      <a:lnTo>
                        <a:pt x="18533" y="7375"/>
                      </a:lnTo>
                      <a:lnTo>
                        <a:pt x="18567" y="7940"/>
                      </a:lnTo>
                      <a:lnTo>
                        <a:pt x="18601" y="8487"/>
                      </a:lnTo>
                      <a:lnTo>
                        <a:pt x="18618" y="9583"/>
                      </a:lnTo>
                      <a:lnTo>
                        <a:pt x="18652" y="10695"/>
                      </a:lnTo>
                      <a:lnTo>
                        <a:pt x="18669" y="11242"/>
                      </a:lnTo>
                      <a:lnTo>
                        <a:pt x="18687" y="11790"/>
                      </a:lnTo>
                      <a:lnTo>
                        <a:pt x="18687" y="11790"/>
                      </a:lnTo>
                      <a:lnTo>
                        <a:pt x="18738" y="12355"/>
                      </a:lnTo>
                      <a:lnTo>
                        <a:pt x="18789" y="12902"/>
                      </a:lnTo>
                      <a:lnTo>
                        <a:pt x="18875" y="13450"/>
                      </a:lnTo>
                      <a:lnTo>
                        <a:pt x="18977" y="13997"/>
                      </a:lnTo>
                      <a:lnTo>
                        <a:pt x="18977" y="13997"/>
                      </a:lnTo>
                      <a:lnTo>
                        <a:pt x="19097" y="14374"/>
                      </a:lnTo>
                      <a:lnTo>
                        <a:pt x="19320" y="14990"/>
                      </a:lnTo>
                      <a:lnTo>
                        <a:pt x="19525" y="15589"/>
                      </a:lnTo>
                      <a:lnTo>
                        <a:pt x="19593" y="15794"/>
                      </a:lnTo>
                      <a:lnTo>
                        <a:pt x="19611" y="15880"/>
                      </a:lnTo>
                      <a:lnTo>
                        <a:pt x="19611" y="15880"/>
                      </a:lnTo>
                      <a:lnTo>
                        <a:pt x="19285" y="16222"/>
                      </a:lnTo>
                      <a:lnTo>
                        <a:pt x="18926" y="16547"/>
                      </a:lnTo>
                      <a:lnTo>
                        <a:pt x="18567" y="16855"/>
                      </a:lnTo>
                      <a:lnTo>
                        <a:pt x="18190" y="17146"/>
                      </a:lnTo>
                      <a:lnTo>
                        <a:pt x="17797" y="17420"/>
                      </a:lnTo>
                      <a:lnTo>
                        <a:pt x="17386" y="17676"/>
                      </a:lnTo>
                      <a:lnTo>
                        <a:pt x="16975" y="17899"/>
                      </a:lnTo>
                      <a:lnTo>
                        <a:pt x="16548" y="18121"/>
                      </a:lnTo>
                      <a:lnTo>
                        <a:pt x="16103" y="18310"/>
                      </a:lnTo>
                      <a:lnTo>
                        <a:pt x="15658" y="18498"/>
                      </a:lnTo>
                      <a:lnTo>
                        <a:pt x="15196" y="18652"/>
                      </a:lnTo>
                      <a:lnTo>
                        <a:pt x="14734" y="18806"/>
                      </a:lnTo>
                      <a:lnTo>
                        <a:pt x="14272" y="18943"/>
                      </a:lnTo>
                      <a:lnTo>
                        <a:pt x="13810" y="19045"/>
                      </a:lnTo>
                      <a:lnTo>
                        <a:pt x="13331" y="19148"/>
                      </a:lnTo>
                      <a:lnTo>
                        <a:pt x="12851" y="19234"/>
                      </a:lnTo>
                      <a:lnTo>
                        <a:pt x="12851" y="19234"/>
                      </a:lnTo>
                      <a:lnTo>
                        <a:pt x="12372" y="19302"/>
                      </a:lnTo>
                      <a:lnTo>
                        <a:pt x="11910" y="19353"/>
                      </a:lnTo>
                      <a:lnTo>
                        <a:pt x="11431" y="19405"/>
                      </a:lnTo>
                      <a:lnTo>
                        <a:pt x="10952" y="19439"/>
                      </a:lnTo>
                      <a:lnTo>
                        <a:pt x="9994" y="19473"/>
                      </a:lnTo>
                      <a:lnTo>
                        <a:pt x="9018" y="19473"/>
                      </a:lnTo>
                      <a:lnTo>
                        <a:pt x="8060" y="19439"/>
                      </a:lnTo>
                      <a:lnTo>
                        <a:pt x="7102" y="19405"/>
                      </a:lnTo>
                      <a:lnTo>
                        <a:pt x="5185" y="19268"/>
                      </a:lnTo>
                      <a:lnTo>
                        <a:pt x="5185" y="19268"/>
                      </a:lnTo>
                      <a:lnTo>
                        <a:pt x="4467" y="19216"/>
                      </a:lnTo>
                      <a:lnTo>
                        <a:pt x="3748" y="19148"/>
                      </a:lnTo>
                      <a:lnTo>
                        <a:pt x="3406" y="19097"/>
                      </a:lnTo>
                      <a:lnTo>
                        <a:pt x="3046" y="19028"/>
                      </a:lnTo>
                      <a:lnTo>
                        <a:pt x="2704" y="18960"/>
                      </a:lnTo>
                      <a:lnTo>
                        <a:pt x="2362" y="18874"/>
                      </a:lnTo>
                      <a:lnTo>
                        <a:pt x="2362" y="18874"/>
                      </a:lnTo>
                      <a:lnTo>
                        <a:pt x="2020" y="18754"/>
                      </a:lnTo>
                      <a:lnTo>
                        <a:pt x="1678" y="18618"/>
                      </a:lnTo>
                      <a:lnTo>
                        <a:pt x="1352" y="18464"/>
                      </a:lnTo>
                      <a:lnTo>
                        <a:pt x="1044" y="18292"/>
                      </a:lnTo>
                      <a:lnTo>
                        <a:pt x="753" y="18087"/>
                      </a:lnTo>
                      <a:lnTo>
                        <a:pt x="480" y="17865"/>
                      </a:lnTo>
                      <a:lnTo>
                        <a:pt x="223" y="17625"/>
                      </a:lnTo>
                      <a:lnTo>
                        <a:pt x="1" y="17351"/>
                      </a:lnTo>
                      <a:lnTo>
                        <a:pt x="1" y="17351"/>
                      </a:lnTo>
                      <a:lnTo>
                        <a:pt x="172" y="17009"/>
                      </a:lnTo>
                      <a:lnTo>
                        <a:pt x="343" y="16650"/>
                      </a:lnTo>
                      <a:lnTo>
                        <a:pt x="480" y="16290"/>
                      </a:lnTo>
                      <a:lnTo>
                        <a:pt x="599" y="15914"/>
                      </a:lnTo>
                      <a:lnTo>
                        <a:pt x="685" y="15537"/>
                      </a:lnTo>
                      <a:lnTo>
                        <a:pt x="771" y="15161"/>
                      </a:lnTo>
                      <a:lnTo>
                        <a:pt x="822" y="14767"/>
                      </a:lnTo>
                      <a:lnTo>
                        <a:pt x="873" y="14391"/>
                      </a:lnTo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" name="Google Shape;1675;p34"/>
                <p:cNvSpPr/>
                <p:nvPr/>
              </p:nvSpPr>
              <p:spPr>
                <a:xfrm>
                  <a:off x="2370868" y="1161800"/>
                  <a:ext cx="657508" cy="651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439" extrusionOk="0">
                      <a:moveTo>
                        <a:pt x="9104" y="0"/>
                      </a:moveTo>
                      <a:lnTo>
                        <a:pt x="8796" y="17"/>
                      </a:lnTo>
                      <a:lnTo>
                        <a:pt x="8471" y="34"/>
                      </a:lnTo>
                      <a:lnTo>
                        <a:pt x="8163" y="68"/>
                      </a:lnTo>
                      <a:lnTo>
                        <a:pt x="7855" y="103"/>
                      </a:lnTo>
                      <a:lnTo>
                        <a:pt x="7307" y="240"/>
                      </a:lnTo>
                      <a:lnTo>
                        <a:pt x="6760" y="394"/>
                      </a:lnTo>
                      <a:lnTo>
                        <a:pt x="6246" y="582"/>
                      </a:lnTo>
                      <a:lnTo>
                        <a:pt x="5733" y="804"/>
                      </a:lnTo>
                      <a:lnTo>
                        <a:pt x="5220" y="1061"/>
                      </a:lnTo>
                      <a:lnTo>
                        <a:pt x="4740" y="1352"/>
                      </a:lnTo>
                      <a:lnTo>
                        <a:pt x="4278" y="1660"/>
                      </a:lnTo>
                      <a:lnTo>
                        <a:pt x="3851" y="2019"/>
                      </a:lnTo>
                      <a:lnTo>
                        <a:pt x="3577" y="2259"/>
                      </a:lnTo>
                      <a:lnTo>
                        <a:pt x="3303" y="2515"/>
                      </a:lnTo>
                      <a:lnTo>
                        <a:pt x="3046" y="2789"/>
                      </a:lnTo>
                      <a:lnTo>
                        <a:pt x="2807" y="3063"/>
                      </a:lnTo>
                      <a:lnTo>
                        <a:pt x="2584" y="3354"/>
                      </a:lnTo>
                      <a:lnTo>
                        <a:pt x="2362" y="3662"/>
                      </a:lnTo>
                      <a:lnTo>
                        <a:pt x="2157" y="3970"/>
                      </a:lnTo>
                      <a:lnTo>
                        <a:pt x="1968" y="4278"/>
                      </a:lnTo>
                      <a:lnTo>
                        <a:pt x="1780" y="4603"/>
                      </a:lnTo>
                      <a:lnTo>
                        <a:pt x="1626" y="4945"/>
                      </a:lnTo>
                      <a:lnTo>
                        <a:pt x="1472" y="5288"/>
                      </a:lnTo>
                      <a:lnTo>
                        <a:pt x="1335" y="5630"/>
                      </a:lnTo>
                      <a:lnTo>
                        <a:pt x="1215" y="5972"/>
                      </a:lnTo>
                      <a:lnTo>
                        <a:pt x="1113" y="6331"/>
                      </a:lnTo>
                      <a:lnTo>
                        <a:pt x="1010" y="6691"/>
                      </a:lnTo>
                      <a:lnTo>
                        <a:pt x="942" y="7050"/>
                      </a:lnTo>
                      <a:lnTo>
                        <a:pt x="873" y="7563"/>
                      </a:lnTo>
                      <a:lnTo>
                        <a:pt x="822" y="8077"/>
                      </a:lnTo>
                      <a:lnTo>
                        <a:pt x="788" y="8590"/>
                      </a:lnTo>
                      <a:lnTo>
                        <a:pt x="788" y="9103"/>
                      </a:lnTo>
                      <a:lnTo>
                        <a:pt x="788" y="9891"/>
                      </a:lnTo>
                      <a:lnTo>
                        <a:pt x="839" y="10695"/>
                      </a:lnTo>
                      <a:lnTo>
                        <a:pt x="873" y="11482"/>
                      </a:lnTo>
                      <a:lnTo>
                        <a:pt x="907" y="12269"/>
                      </a:lnTo>
                      <a:lnTo>
                        <a:pt x="925" y="13056"/>
                      </a:lnTo>
                      <a:lnTo>
                        <a:pt x="907" y="13724"/>
                      </a:lnTo>
                      <a:lnTo>
                        <a:pt x="873" y="14391"/>
                      </a:lnTo>
                      <a:lnTo>
                        <a:pt x="822" y="14767"/>
                      </a:lnTo>
                      <a:lnTo>
                        <a:pt x="771" y="15161"/>
                      </a:lnTo>
                      <a:lnTo>
                        <a:pt x="685" y="15537"/>
                      </a:lnTo>
                      <a:lnTo>
                        <a:pt x="599" y="15914"/>
                      </a:lnTo>
                      <a:lnTo>
                        <a:pt x="480" y="16290"/>
                      </a:lnTo>
                      <a:lnTo>
                        <a:pt x="343" y="16650"/>
                      </a:lnTo>
                      <a:lnTo>
                        <a:pt x="172" y="17009"/>
                      </a:lnTo>
                      <a:lnTo>
                        <a:pt x="1" y="17351"/>
                      </a:lnTo>
                      <a:lnTo>
                        <a:pt x="223" y="17625"/>
                      </a:lnTo>
                      <a:lnTo>
                        <a:pt x="480" y="17865"/>
                      </a:lnTo>
                      <a:lnTo>
                        <a:pt x="753" y="18087"/>
                      </a:lnTo>
                      <a:lnTo>
                        <a:pt x="1044" y="18292"/>
                      </a:lnTo>
                      <a:lnTo>
                        <a:pt x="1352" y="18464"/>
                      </a:lnTo>
                      <a:lnTo>
                        <a:pt x="1678" y="18618"/>
                      </a:lnTo>
                      <a:lnTo>
                        <a:pt x="2020" y="18754"/>
                      </a:lnTo>
                      <a:lnTo>
                        <a:pt x="2362" y="18874"/>
                      </a:lnTo>
                      <a:lnTo>
                        <a:pt x="2704" y="18960"/>
                      </a:lnTo>
                      <a:lnTo>
                        <a:pt x="3046" y="19028"/>
                      </a:lnTo>
                      <a:lnTo>
                        <a:pt x="3406" y="19097"/>
                      </a:lnTo>
                      <a:lnTo>
                        <a:pt x="3748" y="19148"/>
                      </a:lnTo>
                      <a:lnTo>
                        <a:pt x="4467" y="19216"/>
                      </a:lnTo>
                      <a:lnTo>
                        <a:pt x="5185" y="19268"/>
                      </a:lnTo>
                      <a:lnTo>
                        <a:pt x="6554" y="19370"/>
                      </a:lnTo>
                      <a:lnTo>
                        <a:pt x="7923" y="19439"/>
                      </a:lnTo>
                      <a:lnTo>
                        <a:pt x="7906" y="19268"/>
                      </a:lnTo>
                      <a:lnTo>
                        <a:pt x="7615" y="19199"/>
                      </a:lnTo>
                      <a:lnTo>
                        <a:pt x="7376" y="19148"/>
                      </a:lnTo>
                      <a:lnTo>
                        <a:pt x="7136" y="19080"/>
                      </a:lnTo>
                      <a:lnTo>
                        <a:pt x="6897" y="19011"/>
                      </a:lnTo>
                      <a:lnTo>
                        <a:pt x="6674" y="18908"/>
                      </a:lnTo>
                      <a:lnTo>
                        <a:pt x="6452" y="18789"/>
                      </a:lnTo>
                      <a:lnTo>
                        <a:pt x="6263" y="18652"/>
                      </a:lnTo>
                      <a:lnTo>
                        <a:pt x="6075" y="18498"/>
                      </a:lnTo>
                      <a:lnTo>
                        <a:pt x="5921" y="18310"/>
                      </a:lnTo>
                      <a:lnTo>
                        <a:pt x="5853" y="18190"/>
                      </a:lnTo>
                      <a:lnTo>
                        <a:pt x="5528" y="18019"/>
                      </a:lnTo>
                      <a:lnTo>
                        <a:pt x="5203" y="17813"/>
                      </a:lnTo>
                      <a:lnTo>
                        <a:pt x="4895" y="17574"/>
                      </a:lnTo>
                      <a:lnTo>
                        <a:pt x="4758" y="17454"/>
                      </a:lnTo>
                      <a:lnTo>
                        <a:pt x="4621" y="17317"/>
                      </a:lnTo>
                      <a:lnTo>
                        <a:pt x="4484" y="17146"/>
                      </a:lnTo>
                      <a:lnTo>
                        <a:pt x="4364" y="16975"/>
                      </a:lnTo>
                      <a:lnTo>
                        <a:pt x="4244" y="16804"/>
                      </a:lnTo>
                      <a:lnTo>
                        <a:pt x="4142" y="16633"/>
                      </a:lnTo>
                      <a:lnTo>
                        <a:pt x="3953" y="16256"/>
                      </a:lnTo>
                      <a:lnTo>
                        <a:pt x="3799" y="15863"/>
                      </a:lnTo>
                      <a:lnTo>
                        <a:pt x="3680" y="15452"/>
                      </a:lnTo>
                      <a:lnTo>
                        <a:pt x="3577" y="15041"/>
                      </a:lnTo>
                      <a:lnTo>
                        <a:pt x="3508" y="14613"/>
                      </a:lnTo>
                      <a:lnTo>
                        <a:pt x="3440" y="14203"/>
                      </a:lnTo>
                      <a:lnTo>
                        <a:pt x="3337" y="13416"/>
                      </a:lnTo>
                      <a:lnTo>
                        <a:pt x="2961" y="13433"/>
                      </a:lnTo>
                      <a:lnTo>
                        <a:pt x="2807" y="13433"/>
                      </a:lnTo>
                      <a:lnTo>
                        <a:pt x="2602" y="13416"/>
                      </a:lnTo>
                      <a:lnTo>
                        <a:pt x="2499" y="13398"/>
                      </a:lnTo>
                      <a:lnTo>
                        <a:pt x="2396" y="13364"/>
                      </a:lnTo>
                      <a:lnTo>
                        <a:pt x="2276" y="13313"/>
                      </a:lnTo>
                      <a:lnTo>
                        <a:pt x="2174" y="13244"/>
                      </a:lnTo>
                      <a:lnTo>
                        <a:pt x="2071" y="13159"/>
                      </a:lnTo>
                      <a:lnTo>
                        <a:pt x="1986" y="13073"/>
                      </a:lnTo>
                      <a:lnTo>
                        <a:pt x="1849" y="12885"/>
                      </a:lnTo>
                      <a:lnTo>
                        <a:pt x="1729" y="12680"/>
                      </a:lnTo>
                      <a:lnTo>
                        <a:pt x="1626" y="12474"/>
                      </a:lnTo>
                      <a:lnTo>
                        <a:pt x="1541" y="12252"/>
                      </a:lnTo>
                      <a:lnTo>
                        <a:pt x="1489" y="12012"/>
                      </a:lnTo>
                      <a:lnTo>
                        <a:pt x="1455" y="11790"/>
                      </a:lnTo>
                      <a:lnTo>
                        <a:pt x="1438" y="11550"/>
                      </a:lnTo>
                      <a:lnTo>
                        <a:pt x="1438" y="11311"/>
                      </a:lnTo>
                      <a:lnTo>
                        <a:pt x="1455" y="11054"/>
                      </a:lnTo>
                      <a:lnTo>
                        <a:pt x="1489" y="10934"/>
                      </a:lnTo>
                      <a:lnTo>
                        <a:pt x="1524" y="10815"/>
                      </a:lnTo>
                      <a:lnTo>
                        <a:pt x="1575" y="10695"/>
                      </a:lnTo>
                      <a:lnTo>
                        <a:pt x="1626" y="10575"/>
                      </a:lnTo>
                      <a:lnTo>
                        <a:pt x="1695" y="10472"/>
                      </a:lnTo>
                      <a:lnTo>
                        <a:pt x="1780" y="10387"/>
                      </a:lnTo>
                      <a:lnTo>
                        <a:pt x="1900" y="10284"/>
                      </a:lnTo>
                      <a:lnTo>
                        <a:pt x="2020" y="10216"/>
                      </a:lnTo>
                      <a:lnTo>
                        <a:pt x="2140" y="10181"/>
                      </a:lnTo>
                      <a:lnTo>
                        <a:pt x="2259" y="10164"/>
                      </a:lnTo>
                      <a:lnTo>
                        <a:pt x="2328" y="10164"/>
                      </a:lnTo>
                      <a:lnTo>
                        <a:pt x="2396" y="10181"/>
                      </a:lnTo>
                      <a:lnTo>
                        <a:pt x="2533" y="10250"/>
                      </a:lnTo>
                      <a:lnTo>
                        <a:pt x="2670" y="10335"/>
                      </a:lnTo>
                      <a:lnTo>
                        <a:pt x="2790" y="10472"/>
                      </a:lnTo>
                      <a:lnTo>
                        <a:pt x="2910" y="10609"/>
                      </a:lnTo>
                      <a:lnTo>
                        <a:pt x="3012" y="10780"/>
                      </a:lnTo>
                      <a:lnTo>
                        <a:pt x="3115" y="10951"/>
                      </a:lnTo>
                      <a:lnTo>
                        <a:pt x="3200" y="11123"/>
                      </a:lnTo>
                      <a:lnTo>
                        <a:pt x="3218" y="10199"/>
                      </a:lnTo>
                      <a:lnTo>
                        <a:pt x="3252" y="9275"/>
                      </a:lnTo>
                      <a:lnTo>
                        <a:pt x="3252" y="8932"/>
                      </a:lnTo>
                      <a:lnTo>
                        <a:pt x="2790" y="9035"/>
                      </a:lnTo>
                      <a:lnTo>
                        <a:pt x="2328" y="9155"/>
                      </a:lnTo>
                      <a:lnTo>
                        <a:pt x="2294" y="8898"/>
                      </a:lnTo>
                      <a:lnTo>
                        <a:pt x="2259" y="8641"/>
                      </a:lnTo>
                      <a:lnTo>
                        <a:pt x="2242" y="8385"/>
                      </a:lnTo>
                      <a:lnTo>
                        <a:pt x="2242" y="8111"/>
                      </a:lnTo>
                      <a:lnTo>
                        <a:pt x="2259" y="7854"/>
                      </a:lnTo>
                      <a:lnTo>
                        <a:pt x="2276" y="7598"/>
                      </a:lnTo>
                      <a:lnTo>
                        <a:pt x="2311" y="7341"/>
                      </a:lnTo>
                      <a:lnTo>
                        <a:pt x="2362" y="7084"/>
                      </a:lnTo>
                      <a:lnTo>
                        <a:pt x="2430" y="6828"/>
                      </a:lnTo>
                      <a:lnTo>
                        <a:pt x="2499" y="6571"/>
                      </a:lnTo>
                      <a:lnTo>
                        <a:pt x="2584" y="6314"/>
                      </a:lnTo>
                      <a:lnTo>
                        <a:pt x="2670" y="6058"/>
                      </a:lnTo>
                      <a:lnTo>
                        <a:pt x="2790" y="5818"/>
                      </a:lnTo>
                      <a:lnTo>
                        <a:pt x="2892" y="5578"/>
                      </a:lnTo>
                      <a:lnTo>
                        <a:pt x="3029" y="5339"/>
                      </a:lnTo>
                      <a:lnTo>
                        <a:pt x="3166" y="5099"/>
                      </a:lnTo>
                      <a:lnTo>
                        <a:pt x="3303" y="4877"/>
                      </a:lnTo>
                      <a:lnTo>
                        <a:pt x="3457" y="4654"/>
                      </a:lnTo>
                      <a:lnTo>
                        <a:pt x="3799" y="4227"/>
                      </a:lnTo>
                      <a:lnTo>
                        <a:pt x="4176" y="3816"/>
                      </a:lnTo>
                      <a:lnTo>
                        <a:pt x="4569" y="3422"/>
                      </a:lnTo>
                      <a:lnTo>
                        <a:pt x="4997" y="3063"/>
                      </a:lnTo>
                      <a:lnTo>
                        <a:pt x="5459" y="2721"/>
                      </a:lnTo>
                      <a:lnTo>
                        <a:pt x="5938" y="2396"/>
                      </a:lnTo>
                      <a:lnTo>
                        <a:pt x="6435" y="2105"/>
                      </a:lnTo>
                      <a:lnTo>
                        <a:pt x="6982" y="1831"/>
                      </a:lnTo>
                      <a:lnTo>
                        <a:pt x="7530" y="1574"/>
                      </a:lnTo>
                      <a:lnTo>
                        <a:pt x="8112" y="1369"/>
                      </a:lnTo>
                      <a:lnTo>
                        <a:pt x="8710" y="1181"/>
                      </a:lnTo>
                      <a:lnTo>
                        <a:pt x="9309" y="1044"/>
                      </a:lnTo>
                      <a:lnTo>
                        <a:pt x="9925" y="941"/>
                      </a:lnTo>
                      <a:lnTo>
                        <a:pt x="10233" y="890"/>
                      </a:lnTo>
                      <a:lnTo>
                        <a:pt x="10541" y="873"/>
                      </a:lnTo>
                      <a:lnTo>
                        <a:pt x="10849" y="856"/>
                      </a:lnTo>
                      <a:lnTo>
                        <a:pt x="11157" y="856"/>
                      </a:lnTo>
                      <a:lnTo>
                        <a:pt x="11705" y="873"/>
                      </a:lnTo>
                      <a:lnTo>
                        <a:pt x="12047" y="890"/>
                      </a:lnTo>
                      <a:lnTo>
                        <a:pt x="12389" y="941"/>
                      </a:lnTo>
                      <a:lnTo>
                        <a:pt x="12732" y="992"/>
                      </a:lnTo>
                      <a:lnTo>
                        <a:pt x="13057" y="1078"/>
                      </a:lnTo>
                      <a:lnTo>
                        <a:pt x="13399" y="1164"/>
                      </a:lnTo>
                      <a:lnTo>
                        <a:pt x="13724" y="1266"/>
                      </a:lnTo>
                      <a:lnTo>
                        <a:pt x="14049" y="1386"/>
                      </a:lnTo>
                      <a:lnTo>
                        <a:pt x="14357" y="1506"/>
                      </a:lnTo>
                      <a:lnTo>
                        <a:pt x="14665" y="1660"/>
                      </a:lnTo>
                      <a:lnTo>
                        <a:pt x="14956" y="1814"/>
                      </a:lnTo>
                      <a:lnTo>
                        <a:pt x="15247" y="1985"/>
                      </a:lnTo>
                      <a:lnTo>
                        <a:pt x="15521" y="2173"/>
                      </a:lnTo>
                      <a:lnTo>
                        <a:pt x="15778" y="2361"/>
                      </a:lnTo>
                      <a:lnTo>
                        <a:pt x="16017" y="2584"/>
                      </a:lnTo>
                      <a:lnTo>
                        <a:pt x="16257" y="2806"/>
                      </a:lnTo>
                      <a:lnTo>
                        <a:pt x="16462" y="3046"/>
                      </a:lnTo>
                      <a:lnTo>
                        <a:pt x="16736" y="3388"/>
                      </a:lnTo>
                      <a:lnTo>
                        <a:pt x="16975" y="3747"/>
                      </a:lnTo>
                      <a:lnTo>
                        <a:pt x="17181" y="4124"/>
                      </a:lnTo>
                      <a:lnTo>
                        <a:pt x="17352" y="4517"/>
                      </a:lnTo>
                      <a:lnTo>
                        <a:pt x="17506" y="4911"/>
                      </a:lnTo>
                      <a:lnTo>
                        <a:pt x="17608" y="5322"/>
                      </a:lnTo>
                      <a:lnTo>
                        <a:pt x="17694" y="5732"/>
                      </a:lnTo>
                      <a:lnTo>
                        <a:pt x="17745" y="6160"/>
                      </a:lnTo>
                      <a:lnTo>
                        <a:pt x="17780" y="6588"/>
                      </a:lnTo>
                      <a:lnTo>
                        <a:pt x="17780" y="7016"/>
                      </a:lnTo>
                      <a:lnTo>
                        <a:pt x="17762" y="7444"/>
                      </a:lnTo>
                      <a:lnTo>
                        <a:pt x="17711" y="7871"/>
                      </a:lnTo>
                      <a:lnTo>
                        <a:pt x="17643" y="8299"/>
                      </a:lnTo>
                      <a:lnTo>
                        <a:pt x="17557" y="8727"/>
                      </a:lnTo>
                      <a:lnTo>
                        <a:pt x="17472" y="9155"/>
                      </a:lnTo>
                      <a:lnTo>
                        <a:pt x="17352" y="9565"/>
                      </a:lnTo>
                      <a:lnTo>
                        <a:pt x="17129" y="9429"/>
                      </a:lnTo>
                      <a:lnTo>
                        <a:pt x="16924" y="9309"/>
                      </a:lnTo>
                      <a:lnTo>
                        <a:pt x="16702" y="9206"/>
                      </a:lnTo>
                      <a:lnTo>
                        <a:pt x="16462" y="9121"/>
                      </a:lnTo>
                      <a:lnTo>
                        <a:pt x="16428" y="10438"/>
                      </a:lnTo>
                      <a:lnTo>
                        <a:pt x="16548" y="10318"/>
                      </a:lnTo>
                      <a:lnTo>
                        <a:pt x="16684" y="10233"/>
                      </a:lnTo>
                      <a:lnTo>
                        <a:pt x="16821" y="10181"/>
                      </a:lnTo>
                      <a:lnTo>
                        <a:pt x="16958" y="10164"/>
                      </a:lnTo>
                      <a:lnTo>
                        <a:pt x="17061" y="10181"/>
                      </a:lnTo>
                      <a:lnTo>
                        <a:pt x="17181" y="10216"/>
                      </a:lnTo>
                      <a:lnTo>
                        <a:pt x="17300" y="10284"/>
                      </a:lnTo>
                      <a:lnTo>
                        <a:pt x="17420" y="10387"/>
                      </a:lnTo>
                      <a:lnTo>
                        <a:pt x="17506" y="10472"/>
                      </a:lnTo>
                      <a:lnTo>
                        <a:pt x="17574" y="10575"/>
                      </a:lnTo>
                      <a:lnTo>
                        <a:pt x="17643" y="10695"/>
                      </a:lnTo>
                      <a:lnTo>
                        <a:pt x="17677" y="10815"/>
                      </a:lnTo>
                      <a:lnTo>
                        <a:pt x="17711" y="10934"/>
                      </a:lnTo>
                      <a:lnTo>
                        <a:pt x="17745" y="11054"/>
                      </a:lnTo>
                      <a:lnTo>
                        <a:pt x="17780" y="11311"/>
                      </a:lnTo>
                      <a:lnTo>
                        <a:pt x="17780" y="11550"/>
                      </a:lnTo>
                      <a:lnTo>
                        <a:pt x="17762" y="11790"/>
                      </a:lnTo>
                      <a:lnTo>
                        <a:pt x="17728" y="12012"/>
                      </a:lnTo>
                      <a:lnTo>
                        <a:pt x="17660" y="12252"/>
                      </a:lnTo>
                      <a:lnTo>
                        <a:pt x="17591" y="12474"/>
                      </a:lnTo>
                      <a:lnTo>
                        <a:pt x="17489" y="12680"/>
                      </a:lnTo>
                      <a:lnTo>
                        <a:pt x="17369" y="12885"/>
                      </a:lnTo>
                      <a:lnTo>
                        <a:pt x="17215" y="13073"/>
                      </a:lnTo>
                      <a:lnTo>
                        <a:pt x="17129" y="13159"/>
                      </a:lnTo>
                      <a:lnTo>
                        <a:pt x="17027" y="13244"/>
                      </a:lnTo>
                      <a:lnTo>
                        <a:pt x="16924" y="13313"/>
                      </a:lnTo>
                      <a:lnTo>
                        <a:pt x="16821" y="13364"/>
                      </a:lnTo>
                      <a:lnTo>
                        <a:pt x="16719" y="13398"/>
                      </a:lnTo>
                      <a:lnTo>
                        <a:pt x="16616" y="13416"/>
                      </a:lnTo>
                      <a:lnTo>
                        <a:pt x="16394" y="13433"/>
                      </a:lnTo>
                      <a:lnTo>
                        <a:pt x="16205" y="13433"/>
                      </a:lnTo>
                      <a:lnTo>
                        <a:pt x="16137" y="13878"/>
                      </a:lnTo>
                      <a:lnTo>
                        <a:pt x="16068" y="14340"/>
                      </a:lnTo>
                      <a:lnTo>
                        <a:pt x="15966" y="14836"/>
                      </a:lnTo>
                      <a:lnTo>
                        <a:pt x="15846" y="15332"/>
                      </a:lnTo>
                      <a:lnTo>
                        <a:pt x="15692" y="15811"/>
                      </a:lnTo>
                      <a:lnTo>
                        <a:pt x="15504" y="16290"/>
                      </a:lnTo>
                      <a:lnTo>
                        <a:pt x="15401" y="16513"/>
                      </a:lnTo>
                      <a:lnTo>
                        <a:pt x="15281" y="16752"/>
                      </a:lnTo>
                      <a:lnTo>
                        <a:pt x="15162" y="16958"/>
                      </a:lnTo>
                      <a:lnTo>
                        <a:pt x="15025" y="17180"/>
                      </a:lnTo>
                      <a:lnTo>
                        <a:pt x="14888" y="17368"/>
                      </a:lnTo>
                      <a:lnTo>
                        <a:pt x="14734" y="17574"/>
                      </a:lnTo>
                      <a:lnTo>
                        <a:pt x="14563" y="17745"/>
                      </a:lnTo>
                      <a:lnTo>
                        <a:pt x="14374" y="17916"/>
                      </a:lnTo>
                      <a:lnTo>
                        <a:pt x="14203" y="18070"/>
                      </a:lnTo>
                      <a:lnTo>
                        <a:pt x="14015" y="18207"/>
                      </a:lnTo>
                      <a:lnTo>
                        <a:pt x="13827" y="18327"/>
                      </a:lnTo>
                      <a:lnTo>
                        <a:pt x="13639" y="18429"/>
                      </a:lnTo>
                      <a:lnTo>
                        <a:pt x="13433" y="18549"/>
                      </a:lnTo>
                      <a:lnTo>
                        <a:pt x="13228" y="18635"/>
                      </a:lnTo>
                      <a:lnTo>
                        <a:pt x="13005" y="18720"/>
                      </a:lnTo>
                      <a:lnTo>
                        <a:pt x="12783" y="18789"/>
                      </a:lnTo>
                      <a:lnTo>
                        <a:pt x="12578" y="18926"/>
                      </a:lnTo>
                      <a:lnTo>
                        <a:pt x="12355" y="19045"/>
                      </a:lnTo>
                      <a:lnTo>
                        <a:pt x="12133" y="19148"/>
                      </a:lnTo>
                      <a:lnTo>
                        <a:pt x="11893" y="19234"/>
                      </a:lnTo>
                      <a:lnTo>
                        <a:pt x="11893" y="19353"/>
                      </a:lnTo>
                      <a:lnTo>
                        <a:pt x="12372" y="19302"/>
                      </a:lnTo>
                      <a:lnTo>
                        <a:pt x="12851" y="19234"/>
                      </a:lnTo>
                      <a:lnTo>
                        <a:pt x="13331" y="19148"/>
                      </a:lnTo>
                      <a:lnTo>
                        <a:pt x="13810" y="19045"/>
                      </a:lnTo>
                      <a:lnTo>
                        <a:pt x="14272" y="18943"/>
                      </a:lnTo>
                      <a:lnTo>
                        <a:pt x="14734" y="18806"/>
                      </a:lnTo>
                      <a:lnTo>
                        <a:pt x="15196" y="18652"/>
                      </a:lnTo>
                      <a:lnTo>
                        <a:pt x="15658" y="18498"/>
                      </a:lnTo>
                      <a:lnTo>
                        <a:pt x="16103" y="18310"/>
                      </a:lnTo>
                      <a:lnTo>
                        <a:pt x="16548" y="18121"/>
                      </a:lnTo>
                      <a:lnTo>
                        <a:pt x="16975" y="17899"/>
                      </a:lnTo>
                      <a:lnTo>
                        <a:pt x="17386" y="17676"/>
                      </a:lnTo>
                      <a:lnTo>
                        <a:pt x="17797" y="17420"/>
                      </a:lnTo>
                      <a:lnTo>
                        <a:pt x="18190" y="17146"/>
                      </a:lnTo>
                      <a:lnTo>
                        <a:pt x="18567" y="16855"/>
                      </a:lnTo>
                      <a:lnTo>
                        <a:pt x="18926" y="16547"/>
                      </a:lnTo>
                      <a:lnTo>
                        <a:pt x="19285" y="16222"/>
                      </a:lnTo>
                      <a:lnTo>
                        <a:pt x="19611" y="15880"/>
                      </a:lnTo>
                      <a:lnTo>
                        <a:pt x="19611" y="15863"/>
                      </a:lnTo>
                      <a:lnTo>
                        <a:pt x="19576" y="15760"/>
                      </a:lnTo>
                      <a:lnTo>
                        <a:pt x="19508" y="15537"/>
                      </a:lnTo>
                      <a:lnTo>
                        <a:pt x="19303" y="14956"/>
                      </a:lnTo>
                      <a:lnTo>
                        <a:pt x="19097" y="14357"/>
                      </a:lnTo>
                      <a:lnTo>
                        <a:pt x="18977" y="13997"/>
                      </a:lnTo>
                      <a:lnTo>
                        <a:pt x="18875" y="13450"/>
                      </a:lnTo>
                      <a:lnTo>
                        <a:pt x="18789" y="12902"/>
                      </a:lnTo>
                      <a:lnTo>
                        <a:pt x="18738" y="12355"/>
                      </a:lnTo>
                      <a:lnTo>
                        <a:pt x="18687" y="11790"/>
                      </a:lnTo>
                      <a:lnTo>
                        <a:pt x="18669" y="11242"/>
                      </a:lnTo>
                      <a:lnTo>
                        <a:pt x="18652" y="10695"/>
                      </a:lnTo>
                      <a:lnTo>
                        <a:pt x="18618" y="9583"/>
                      </a:lnTo>
                      <a:lnTo>
                        <a:pt x="18601" y="8487"/>
                      </a:lnTo>
                      <a:lnTo>
                        <a:pt x="18567" y="7940"/>
                      </a:lnTo>
                      <a:lnTo>
                        <a:pt x="18533" y="7375"/>
                      </a:lnTo>
                      <a:lnTo>
                        <a:pt x="18481" y="6862"/>
                      </a:lnTo>
                      <a:lnTo>
                        <a:pt x="18430" y="6366"/>
                      </a:lnTo>
                      <a:lnTo>
                        <a:pt x="18344" y="5852"/>
                      </a:lnTo>
                      <a:lnTo>
                        <a:pt x="18242" y="5356"/>
                      </a:lnTo>
                      <a:lnTo>
                        <a:pt x="18105" y="4860"/>
                      </a:lnTo>
                      <a:lnTo>
                        <a:pt x="17968" y="4381"/>
                      </a:lnTo>
                      <a:lnTo>
                        <a:pt x="17780" y="3919"/>
                      </a:lnTo>
                      <a:lnTo>
                        <a:pt x="17574" y="3457"/>
                      </a:lnTo>
                      <a:lnTo>
                        <a:pt x="17352" y="3029"/>
                      </a:lnTo>
                      <a:lnTo>
                        <a:pt x="17078" y="2618"/>
                      </a:lnTo>
                      <a:lnTo>
                        <a:pt x="16941" y="2413"/>
                      </a:lnTo>
                      <a:lnTo>
                        <a:pt x="16787" y="2225"/>
                      </a:lnTo>
                      <a:lnTo>
                        <a:pt x="16616" y="2036"/>
                      </a:lnTo>
                      <a:lnTo>
                        <a:pt x="16445" y="1865"/>
                      </a:lnTo>
                      <a:lnTo>
                        <a:pt x="16274" y="1694"/>
                      </a:lnTo>
                      <a:lnTo>
                        <a:pt x="16086" y="1523"/>
                      </a:lnTo>
                      <a:lnTo>
                        <a:pt x="15880" y="1369"/>
                      </a:lnTo>
                      <a:lnTo>
                        <a:pt x="15675" y="1232"/>
                      </a:lnTo>
                      <a:lnTo>
                        <a:pt x="15452" y="1078"/>
                      </a:lnTo>
                      <a:lnTo>
                        <a:pt x="15230" y="958"/>
                      </a:lnTo>
                      <a:lnTo>
                        <a:pt x="14990" y="821"/>
                      </a:lnTo>
                      <a:lnTo>
                        <a:pt x="14734" y="719"/>
                      </a:lnTo>
                      <a:lnTo>
                        <a:pt x="14426" y="582"/>
                      </a:lnTo>
                      <a:lnTo>
                        <a:pt x="14101" y="462"/>
                      </a:lnTo>
                      <a:lnTo>
                        <a:pt x="13775" y="342"/>
                      </a:lnTo>
                      <a:lnTo>
                        <a:pt x="13450" y="274"/>
                      </a:lnTo>
                      <a:lnTo>
                        <a:pt x="13159" y="222"/>
                      </a:lnTo>
                      <a:lnTo>
                        <a:pt x="12886" y="205"/>
                      </a:lnTo>
                      <a:lnTo>
                        <a:pt x="12321" y="188"/>
                      </a:lnTo>
                      <a:lnTo>
                        <a:pt x="11927" y="188"/>
                      </a:lnTo>
                      <a:lnTo>
                        <a:pt x="11517" y="154"/>
                      </a:lnTo>
                      <a:lnTo>
                        <a:pt x="10712" y="103"/>
                      </a:lnTo>
                      <a:lnTo>
                        <a:pt x="9908" y="34"/>
                      </a:lnTo>
                      <a:lnTo>
                        <a:pt x="9515" y="17"/>
                      </a:lnTo>
                      <a:lnTo>
                        <a:pt x="9104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" name="Google Shape;1676;p34"/>
                <p:cNvSpPr/>
                <p:nvPr/>
              </p:nvSpPr>
              <p:spPr>
                <a:xfrm>
                  <a:off x="2370868" y="1161800"/>
                  <a:ext cx="657508" cy="651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1" h="19439" fill="none" extrusionOk="0">
                      <a:moveTo>
                        <a:pt x="9104" y="0"/>
                      </a:moveTo>
                      <a:lnTo>
                        <a:pt x="9104" y="0"/>
                      </a:lnTo>
                      <a:lnTo>
                        <a:pt x="8796" y="17"/>
                      </a:lnTo>
                      <a:lnTo>
                        <a:pt x="8471" y="34"/>
                      </a:lnTo>
                      <a:lnTo>
                        <a:pt x="8163" y="68"/>
                      </a:lnTo>
                      <a:lnTo>
                        <a:pt x="7855" y="103"/>
                      </a:lnTo>
                      <a:lnTo>
                        <a:pt x="7855" y="103"/>
                      </a:lnTo>
                      <a:lnTo>
                        <a:pt x="7307" y="240"/>
                      </a:lnTo>
                      <a:lnTo>
                        <a:pt x="6760" y="394"/>
                      </a:lnTo>
                      <a:lnTo>
                        <a:pt x="6246" y="582"/>
                      </a:lnTo>
                      <a:lnTo>
                        <a:pt x="5733" y="804"/>
                      </a:lnTo>
                      <a:lnTo>
                        <a:pt x="5220" y="1061"/>
                      </a:lnTo>
                      <a:lnTo>
                        <a:pt x="4740" y="1352"/>
                      </a:lnTo>
                      <a:lnTo>
                        <a:pt x="4278" y="1660"/>
                      </a:lnTo>
                      <a:lnTo>
                        <a:pt x="3851" y="2019"/>
                      </a:lnTo>
                      <a:lnTo>
                        <a:pt x="3851" y="2019"/>
                      </a:lnTo>
                      <a:lnTo>
                        <a:pt x="3577" y="2259"/>
                      </a:lnTo>
                      <a:lnTo>
                        <a:pt x="3303" y="2515"/>
                      </a:lnTo>
                      <a:lnTo>
                        <a:pt x="3046" y="2789"/>
                      </a:lnTo>
                      <a:lnTo>
                        <a:pt x="2807" y="3063"/>
                      </a:lnTo>
                      <a:lnTo>
                        <a:pt x="2584" y="3354"/>
                      </a:lnTo>
                      <a:lnTo>
                        <a:pt x="2362" y="3662"/>
                      </a:lnTo>
                      <a:lnTo>
                        <a:pt x="2157" y="3970"/>
                      </a:lnTo>
                      <a:lnTo>
                        <a:pt x="1968" y="4278"/>
                      </a:lnTo>
                      <a:lnTo>
                        <a:pt x="1780" y="4603"/>
                      </a:lnTo>
                      <a:lnTo>
                        <a:pt x="1626" y="4945"/>
                      </a:lnTo>
                      <a:lnTo>
                        <a:pt x="1472" y="5288"/>
                      </a:lnTo>
                      <a:lnTo>
                        <a:pt x="1335" y="5630"/>
                      </a:lnTo>
                      <a:lnTo>
                        <a:pt x="1215" y="5972"/>
                      </a:lnTo>
                      <a:lnTo>
                        <a:pt x="1113" y="6331"/>
                      </a:lnTo>
                      <a:lnTo>
                        <a:pt x="1010" y="6691"/>
                      </a:lnTo>
                      <a:lnTo>
                        <a:pt x="942" y="7050"/>
                      </a:lnTo>
                      <a:lnTo>
                        <a:pt x="942" y="7050"/>
                      </a:lnTo>
                      <a:lnTo>
                        <a:pt x="873" y="7563"/>
                      </a:lnTo>
                      <a:lnTo>
                        <a:pt x="822" y="8077"/>
                      </a:lnTo>
                      <a:lnTo>
                        <a:pt x="788" y="8590"/>
                      </a:lnTo>
                      <a:lnTo>
                        <a:pt x="788" y="9103"/>
                      </a:lnTo>
                      <a:lnTo>
                        <a:pt x="788" y="9103"/>
                      </a:lnTo>
                      <a:lnTo>
                        <a:pt x="788" y="9891"/>
                      </a:lnTo>
                      <a:lnTo>
                        <a:pt x="839" y="10695"/>
                      </a:lnTo>
                      <a:lnTo>
                        <a:pt x="873" y="11482"/>
                      </a:lnTo>
                      <a:lnTo>
                        <a:pt x="907" y="12269"/>
                      </a:lnTo>
                      <a:lnTo>
                        <a:pt x="907" y="12269"/>
                      </a:lnTo>
                      <a:lnTo>
                        <a:pt x="925" y="13056"/>
                      </a:lnTo>
                      <a:lnTo>
                        <a:pt x="925" y="13056"/>
                      </a:lnTo>
                      <a:lnTo>
                        <a:pt x="907" y="13724"/>
                      </a:lnTo>
                      <a:lnTo>
                        <a:pt x="873" y="14391"/>
                      </a:lnTo>
                      <a:lnTo>
                        <a:pt x="873" y="14391"/>
                      </a:lnTo>
                      <a:lnTo>
                        <a:pt x="822" y="14767"/>
                      </a:lnTo>
                      <a:lnTo>
                        <a:pt x="771" y="15161"/>
                      </a:lnTo>
                      <a:lnTo>
                        <a:pt x="685" y="15537"/>
                      </a:lnTo>
                      <a:lnTo>
                        <a:pt x="599" y="15914"/>
                      </a:lnTo>
                      <a:lnTo>
                        <a:pt x="480" y="16290"/>
                      </a:lnTo>
                      <a:lnTo>
                        <a:pt x="343" y="16650"/>
                      </a:lnTo>
                      <a:lnTo>
                        <a:pt x="172" y="17009"/>
                      </a:lnTo>
                      <a:lnTo>
                        <a:pt x="1" y="17351"/>
                      </a:lnTo>
                      <a:lnTo>
                        <a:pt x="1" y="17351"/>
                      </a:lnTo>
                      <a:lnTo>
                        <a:pt x="223" y="17625"/>
                      </a:lnTo>
                      <a:lnTo>
                        <a:pt x="480" y="17865"/>
                      </a:lnTo>
                      <a:lnTo>
                        <a:pt x="753" y="18087"/>
                      </a:lnTo>
                      <a:lnTo>
                        <a:pt x="1044" y="18292"/>
                      </a:lnTo>
                      <a:lnTo>
                        <a:pt x="1352" y="18464"/>
                      </a:lnTo>
                      <a:lnTo>
                        <a:pt x="1678" y="18618"/>
                      </a:lnTo>
                      <a:lnTo>
                        <a:pt x="2020" y="18754"/>
                      </a:lnTo>
                      <a:lnTo>
                        <a:pt x="2362" y="18874"/>
                      </a:lnTo>
                      <a:lnTo>
                        <a:pt x="2362" y="18874"/>
                      </a:lnTo>
                      <a:lnTo>
                        <a:pt x="2704" y="18960"/>
                      </a:lnTo>
                      <a:lnTo>
                        <a:pt x="3046" y="19028"/>
                      </a:lnTo>
                      <a:lnTo>
                        <a:pt x="3406" y="19097"/>
                      </a:lnTo>
                      <a:lnTo>
                        <a:pt x="3748" y="19148"/>
                      </a:lnTo>
                      <a:lnTo>
                        <a:pt x="4467" y="19216"/>
                      </a:lnTo>
                      <a:lnTo>
                        <a:pt x="5185" y="19268"/>
                      </a:lnTo>
                      <a:lnTo>
                        <a:pt x="5185" y="19268"/>
                      </a:lnTo>
                      <a:lnTo>
                        <a:pt x="6554" y="19370"/>
                      </a:lnTo>
                      <a:lnTo>
                        <a:pt x="7923" y="19439"/>
                      </a:lnTo>
                      <a:lnTo>
                        <a:pt x="7923" y="19439"/>
                      </a:lnTo>
                      <a:lnTo>
                        <a:pt x="7906" y="19268"/>
                      </a:lnTo>
                      <a:lnTo>
                        <a:pt x="7906" y="19268"/>
                      </a:lnTo>
                      <a:lnTo>
                        <a:pt x="7615" y="19199"/>
                      </a:lnTo>
                      <a:lnTo>
                        <a:pt x="7615" y="19199"/>
                      </a:lnTo>
                      <a:lnTo>
                        <a:pt x="7376" y="19148"/>
                      </a:lnTo>
                      <a:lnTo>
                        <a:pt x="7136" y="19080"/>
                      </a:lnTo>
                      <a:lnTo>
                        <a:pt x="6897" y="19011"/>
                      </a:lnTo>
                      <a:lnTo>
                        <a:pt x="6674" y="18908"/>
                      </a:lnTo>
                      <a:lnTo>
                        <a:pt x="6452" y="18789"/>
                      </a:lnTo>
                      <a:lnTo>
                        <a:pt x="6263" y="18652"/>
                      </a:lnTo>
                      <a:lnTo>
                        <a:pt x="6075" y="18498"/>
                      </a:lnTo>
                      <a:lnTo>
                        <a:pt x="5921" y="18310"/>
                      </a:lnTo>
                      <a:lnTo>
                        <a:pt x="5921" y="18310"/>
                      </a:lnTo>
                      <a:lnTo>
                        <a:pt x="5853" y="18190"/>
                      </a:lnTo>
                      <a:lnTo>
                        <a:pt x="5853" y="18190"/>
                      </a:lnTo>
                      <a:lnTo>
                        <a:pt x="5528" y="18019"/>
                      </a:lnTo>
                      <a:lnTo>
                        <a:pt x="5203" y="17813"/>
                      </a:lnTo>
                      <a:lnTo>
                        <a:pt x="4895" y="17574"/>
                      </a:lnTo>
                      <a:lnTo>
                        <a:pt x="4758" y="17454"/>
                      </a:lnTo>
                      <a:lnTo>
                        <a:pt x="4621" y="17317"/>
                      </a:lnTo>
                      <a:lnTo>
                        <a:pt x="4621" y="17317"/>
                      </a:lnTo>
                      <a:lnTo>
                        <a:pt x="4484" y="17146"/>
                      </a:lnTo>
                      <a:lnTo>
                        <a:pt x="4364" y="16975"/>
                      </a:lnTo>
                      <a:lnTo>
                        <a:pt x="4244" y="16804"/>
                      </a:lnTo>
                      <a:lnTo>
                        <a:pt x="4142" y="16633"/>
                      </a:lnTo>
                      <a:lnTo>
                        <a:pt x="3953" y="16256"/>
                      </a:lnTo>
                      <a:lnTo>
                        <a:pt x="3799" y="15863"/>
                      </a:lnTo>
                      <a:lnTo>
                        <a:pt x="3680" y="15452"/>
                      </a:lnTo>
                      <a:lnTo>
                        <a:pt x="3577" y="15041"/>
                      </a:lnTo>
                      <a:lnTo>
                        <a:pt x="3508" y="14613"/>
                      </a:lnTo>
                      <a:lnTo>
                        <a:pt x="3440" y="14203"/>
                      </a:lnTo>
                      <a:lnTo>
                        <a:pt x="3440" y="14203"/>
                      </a:lnTo>
                      <a:lnTo>
                        <a:pt x="3337" y="13416"/>
                      </a:lnTo>
                      <a:lnTo>
                        <a:pt x="3337" y="13416"/>
                      </a:lnTo>
                      <a:lnTo>
                        <a:pt x="2961" y="13433"/>
                      </a:lnTo>
                      <a:lnTo>
                        <a:pt x="2961" y="13433"/>
                      </a:lnTo>
                      <a:lnTo>
                        <a:pt x="2807" y="13433"/>
                      </a:lnTo>
                      <a:lnTo>
                        <a:pt x="2807" y="13433"/>
                      </a:lnTo>
                      <a:lnTo>
                        <a:pt x="2602" y="13416"/>
                      </a:lnTo>
                      <a:lnTo>
                        <a:pt x="2499" y="13398"/>
                      </a:lnTo>
                      <a:lnTo>
                        <a:pt x="2396" y="13364"/>
                      </a:lnTo>
                      <a:lnTo>
                        <a:pt x="2396" y="13364"/>
                      </a:lnTo>
                      <a:lnTo>
                        <a:pt x="2276" y="13313"/>
                      </a:lnTo>
                      <a:lnTo>
                        <a:pt x="2174" y="13244"/>
                      </a:lnTo>
                      <a:lnTo>
                        <a:pt x="2071" y="13159"/>
                      </a:lnTo>
                      <a:lnTo>
                        <a:pt x="1986" y="13073"/>
                      </a:lnTo>
                      <a:lnTo>
                        <a:pt x="1986" y="13073"/>
                      </a:lnTo>
                      <a:lnTo>
                        <a:pt x="1849" y="12885"/>
                      </a:lnTo>
                      <a:lnTo>
                        <a:pt x="1729" y="12680"/>
                      </a:lnTo>
                      <a:lnTo>
                        <a:pt x="1626" y="12474"/>
                      </a:lnTo>
                      <a:lnTo>
                        <a:pt x="1541" y="12252"/>
                      </a:lnTo>
                      <a:lnTo>
                        <a:pt x="1489" y="12012"/>
                      </a:lnTo>
                      <a:lnTo>
                        <a:pt x="1455" y="11790"/>
                      </a:lnTo>
                      <a:lnTo>
                        <a:pt x="1438" y="11550"/>
                      </a:lnTo>
                      <a:lnTo>
                        <a:pt x="1438" y="11311"/>
                      </a:lnTo>
                      <a:lnTo>
                        <a:pt x="1438" y="11311"/>
                      </a:lnTo>
                      <a:lnTo>
                        <a:pt x="1455" y="11054"/>
                      </a:lnTo>
                      <a:lnTo>
                        <a:pt x="1489" y="10934"/>
                      </a:lnTo>
                      <a:lnTo>
                        <a:pt x="1524" y="10815"/>
                      </a:lnTo>
                      <a:lnTo>
                        <a:pt x="1575" y="10695"/>
                      </a:lnTo>
                      <a:lnTo>
                        <a:pt x="1626" y="10575"/>
                      </a:lnTo>
                      <a:lnTo>
                        <a:pt x="1695" y="10472"/>
                      </a:lnTo>
                      <a:lnTo>
                        <a:pt x="1780" y="10387"/>
                      </a:lnTo>
                      <a:lnTo>
                        <a:pt x="1780" y="10387"/>
                      </a:lnTo>
                      <a:lnTo>
                        <a:pt x="1900" y="10284"/>
                      </a:lnTo>
                      <a:lnTo>
                        <a:pt x="2020" y="10216"/>
                      </a:lnTo>
                      <a:lnTo>
                        <a:pt x="2140" y="10181"/>
                      </a:lnTo>
                      <a:lnTo>
                        <a:pt x="2259" y="10164"/>
                      </a:lnTo>
                      <a:lnTo>
                        <a:pt x="2259" y="10164"/>
                      </a:lnTo>
                      <a:lnTo>
                        <a:pt x="2328" y="10164"/>
                      </a:lnTo>
                      <a:lnTo>
                        <a:pt x="2396" y="10181"/>
                      </a:lnTo>
                      <a:lnTo>
                        <a:pt x="2533" y="10250"/>
                      </a:lnTo>
                      <a:lnTo>
                        <a:pt x="2670" y="10335"/>
                      </a:lnTo>
                      <a:lnTo>
                        <a:pt x="2790" y="10472"/>
                      </a:lnTo>
                      <a:lnTo>
                        <a:pt x="2910" y="10609"/>
                      </a:lnTo>
                      <a:lnTo>
                        <a:pt x="3012" y="10780"/>
                      </a:lnTo>
                      <a:lnTo>
                        <a:pt x="3115" y="10951"/>
                      </a:lnTo>
                      <a:lnTo>
                        <a:pt x="3200" y="11123"/>
                      </a:lnTo>
                      <a:lnTo>
                        <a:pt x="3200" y="11123"/>
                      </a:lnTo>
                      <a:lnTo>
                        <a:pt x="3218" y="10199"/>
                      </a:lnTo>
                      <a:lnTo>
                        <a:pt x="3252" y="9275"/>
                      </a:lnTo>
                      <a:lnTo>
                        <a:pt x="3252" y="8932"/>
                      </a:lnTo>
                      <a:lnTo>
                        <a:pt x="3252" y="8932"/>
                      </a:lnTo>
                      <a:lnTo>
                        <a:pt x="2790" y="9035"/>
                      </a:lnTo>
                      <a:lnTo>
                        <a:pt x="2328" y="9155"/>
                      </a:lnTo>
                      <a:lnTo>
                        <a:pt x="2328" y="9155"/>
                      </a:lnTo>
                      <a:lnTo>
                        <a:pt x="2294" y="8898"/>
                      </a:lnTo>
                      <a:lnTo>
                        <a:pt x="2259" y="8641"/>
                      </a:lnTo>
                      <a:lnTo>
                        <a:pt x="2242" y="8385"/>
                      </a:lnTo>
                      <a:lnTo>
                        <a:pt x="2242" y="8111"/>
                      </a:lnTo>
                      <a:lnTo>
                        <a:pt x="2259" y="7854"/>
                      </a:lnTo>
                      <a:lnTo>
                        <a:pt x="2276" y="7598"/>
                      </a:lnTo>
                      <a:lnTo>
                        <a:pt x="2311" y="7341"/>
                      </a:lnTo>
                      <a:lnTo>
                        <a:pt x="2362" y="7084"/>
                      </a:lnTo>
                      <a:lnTo>
                        <a:pt x="2430" y="6828"/>
                      </a:lnTo>
                      <a:lnTo>
                        <a:pt x="2499" y="6571"/>
                      </a:lnTo>
                      <a:lnTo>
                        <a:pt x="2584" y="6314"/>
                      </a:lnTo>
                      <a:lnTo>
                        <a:pt x="2670" y="6058"/>
                      </a:lnTo>
                      <a:lnTo>
                        <a:pt x="2790" y="5818"/>
                      </a:lnTo>
                      <a:lnTo>
                        <a:pt x="2892" y="5578"/>
                      </a:lnTo>
                      <a:lnTo>
                        <a:pt x="3029" y="5339"/>
                      </a:lnTo>
                      <a:lnTo>
                        <a:pt x="3166" y="5099"/>
                      </a:lnTo>
                      <a:lnTo>
                        <a:pt x="3166" y="5099"/>
                      </a:lnTo>
                      <a:lnTo>
                        <a:pt x="3303" y="4877"/>
                      </a:lnTo>
                      <a:lnTo>
                        <a:pt x="3457" y="4654"/>
                      </a:lnTo>
                      <a:lnTo>
                        <a:pt x="3799" y="4227"/>
                      </a:lnTo>
                      <a:lnTo>
                        <a:pt x="4176" y="3816"/>
                      </a:lnTo>
                      <a:lnTo>
                        <a:pt x="4569" y="3422"/>
                      </a:lnTo>
                      <a:lnTo>
                        <a:pt x="4997" y="3063"/>
                      </a:lnTo>
                      <a:lnTo>
                        <a:pt x="5459" y="2721"/>
                      </a:lnTo>
                      <a:lnTo>
                        <a:pt x="5938" y="2396"/>
                      </a:lnTo>
                      <a:lnTo>
                        <a:pt x="6435" y="2105"/>
                      </a:lnTo>
                      <a:lnTo>
                        <a:pt x="6435" y="2105"/>
                      </a:lnTo>
                      <a:lnTo>
                        <a:pt x="6982" y="1831"/>
                      </a:lnTo>
                      <a:lnTo>
                        <a:pt x="7530" y="1574"/>
                      </a:lnTo>
                      <a:lnTo>
                        <a:pt x="8112" y="1369"/>
                      </a:lnTo>
                      <a:lnTo>
                        <a:pt x="8710" y="1181"/>
                      </a:lnTo>
                      <a:lnTo>
                        <a:pt x="9309" y="1044"/>
                      </a:lnTo>
                      <a:lnTo>
                        <a:pt x="9925" y="941"/>
                      </a:lnTo>
                      <a:lnTo>
                        <a:pt x="10233" y="890"/>
                      </a:lnTo>
                      <a:lnTo>
                        <a:pt x="10541" y="873"/>
                      </a:lnTo>
                      <a:lnTo>
                        <a:pt x="10849" y="856"/>
                      </a:lnTo>
                      <a:lnTo>
                        <a:pt x="11157" y="856"/>
                      </a:lnTo>
                      <a:lnTo>
                        <a:pt x="11157" y="856"/>
                      </a:lnTo>
                      <a:lnTo>
                        <a:pt x="11705" y="873"/>
                      </a:lnTo>
                      <a:lnTo>
                        <a:pt x="11705" y="873"/>
                      </a:lnTo>
                      <a:lnTo>
                        <a:pt x="12047" y="890"/>
                      </a:lnTo>
                      <a:lnTo>
                        <a:pt x="12389" y="941"/>
                      </a:lnTo>
                      <a:lnTo>
                        <a:pt x="12732" y="992"/>
                      </a:lnTo>
                      <a:lnTo>
                        <a:pt x="13057" y="1078"/>
                      </a:lnTo>
                      <a:lnTo>
                        <a:pt x="13399" y="1164"/>
                      </a:lnTo>
                      <a:lnTo>
                        <a:pt x="13724" y="1266"/>
                      </a:lnTo>
                      <a:lnTo>
                        <a:pt x="14049" y="1386"/>
                      </a:lnTo>
                      <a:lnTo>
                        <a:pt x="14357" y="1506"/>
                      </a:lnTo>
                      <a:lnTo>
                        <a:pt x="14665" y="1660"/>
                      </a:lnTo>
                      <a:lnTo>
                        <a:pt x="14956" y="1814"/>
                      </a:lnTo>
                      <a:lnTo>
                        <a:pt x="15247" y="1985"/>
                      </a:lnTo>
                      <a:lnTo>
                        <a:pt x="15521" y="2173"/>
                      </a:lnTo>
                      <a:lnTo>
                        <a:pt x="15778" y="2361"/>
                      </a:lnTo>
                      <a:lnTo>
                        <a:pt x="16017" y="2584"/>
                      </a:lnTo>
                      <a:lnTo>
                        <a:pt x="16257" y="2806"/>
                      </a:lnTo>
                      <a:lnTo>
                        <a:pt x="16462" y="3046"/>
                      </a:lnTo>
                      <a:lnTo>
                        <a:pt x="16462" y="3046"/>
                      </a:lnTo>
                      <a:lnTo>
                        <a:pt x="16736" y="3388"/>
                      </a:lnTo>
                      <a:lnTo>
                        <a:pt x="16975" y="3747"/>
                      </a:lnTo>
                      <a:lnTo>
                        <a:pt x="17181" y="4124"/>
                      </a:lnTo>
                      <a:lnTo>
                        <a:pt x="17352" y="4517"/>
                      </a:lnTo>
                      <a:lnTo>
                        <a:pt x="17506" y="4911"/>
                      </a:lnTo>
                      <a:lnTo>
                        <a:pt x="17608" y="5322"/>
                      </a:lnTo>
                      <a:lnTo>
                        <a:pt x="17694" y="5732"/>
                      </a:lnTo>
                      <a:lnTo>
                        <a:pt x="17745" y="6160"/>
                      </a:lnTo>
                      <a:lnTo>
                        <a:pt x="17780" y="6588"/>
                      </a:lnTo>
                      <a:lnTo>
                        <a:pt x="17780" y="7016"/>
                      </a:lnTo>
                      <a:lnTo>
                        <a:pt x="17762" y="7444"/>
                      </a:lnTo>
                      <a:lnTo>
                        <a:pt x="17711" y="7871"/>
                      </a:lnTo>
                      <a:lnTo>
                        <a:pt x="17643" y="8299"/>
                      </a:lnTo>
                      <a:lnTo>
                        <a:pt x="17557" y="8727"/>
                      </a:lnTo>
                      <a:lnTo>
                        <a:pt x="17472" y="9155"/>
                      </a:lnTo>
                      <a:lnTo>
                        <a:pt x="17352" y="9565"/>
                      </a:lnTo>
                      <a:lnTo>
                        <a:pt x="17352" y="9565"/>
                      </a:lnTo>
                      <a:lnTo>
                        <a:pt x="17129" y="9429"/>
                      </a:lnTo>
                      <a:lnTo>
                        <a:pt x="16924" y="9309"/>
                      </a:lnTo>
                      <a:lnTo>
                        <a:pt x="16702" y="9206"/>
                      </a:lnTo>
                      <a:lnTo>
                        <a:pt x="16462" y="9121"/>
                      </a:lnTo>
                      <a:lnTo>
                        <a:pt x="16462" y="9121"/>
                      </a:lnTo>
                      <a:lnTo>
                        <a:pt x="16428" y="10438"/>
                      </a:lnTo>
                      <a:lnTo>
                        <a:pt x="16428" y="10438"/>
                      </a:lnTo>
                      <a:lnTo>
                        <a:pt x="16548" y="10318"/>
                      </a:lnTo>
                      <a:lnTo>
                        <a:pt x="16684" y="10233"/>
                      </a:lnTo>
                      <a:lnTo>
                        <a:pt x="16821" y="10181"/>
                      </a:lnTo>
                      <a:lnTo>
                        <a:pt x="16958" y="10164"/>
                      </a:lnTo>
                      <a:lnTo>
                        <a:pt x="16958" y="10164"/>
                      </a:lnTo>
                      <a:lnTo>
                        <a:pt x="17061" y="10181"/>
                      </a:lnTo>
                      <a:lnTo>
                        <a:pt x="17181" y="10216"/>
                      </a:lnTo>
                      <a:lnTo>
                        <a:pt x="17300" y="10284"/>
                      </a:lnTo>
                      <a:lnTo>
                        <a:pt x="17420" y="10387"/>
                      </a:lnTo>
                      <a:lnTo>
                        <a:pt x="17420" y="10387"/>
                      </a:lnTo>
                      <a:lnTo>
                        <a:pt x="17506" y="10472"/>
                      </a:lnTo>
                      <a:lnTo>
                        <a:pt x="17574" y="10575"/>
                      </a:lnTo>
                      <a:lnTo>
                        <a:pt x="17643" y="10695"/>
                      </a:lnTo>
                      <a:lnTo>
                        <a:pt x="17677" y="10815"/>
                      </a:lnTo>
                      <a:lnTo>
                        <a:pt x="17711" y="10934"/>
                      </a:lnTo>
                      <a:lnTo>
                        <a:pt x="17745" y="11054"/>
                      </a:lnTo>
                      <a:lnTo>
                        <a:pt x="17780" y="11311"/>
                      </a:lnTo>
                      <a:lnTo>
                        <a:pt x="17780" y="11311"/>
                      </a:lnTo>
                      <a:lnTo>
                        <a:pt x="17780" y="11550"/>
                      </a:lnTo>
                      <a:lnTo>
                        <a:pt x="17762" y="11790"/>
                      </a:lnTo>
                      <a:lnTo>
                        <a:pt x="17728" y="12012"/>
                      </a:lnTo>
                      <a:lnTo>
                        <a:pt x="17660" y="12252"/>
                      </a:lnTo>
                      <a:lnTo>
                        <a:pt x="17591" y="12474"/>
                      </a:lnTo>
                      <a:lnTo>
                        <a:pt x="17489" y="12680"/>
                      </a:lnTo>
                      <a:lnTo>
                        <a:pt x="17369" y="12885"/>
                      </a:lnTo>
                      <a:lnTo>
                        <a:pt x="17215" y="13073"/>
                      </a:lnTo>
                      <a:lnTo>
                        <a:pt x="17215" y="13073"/>
                      </a:lnTo>
                      <a:lnTo>
                        <a:pt x="17129" y="13159"/>
                      </a:lnTo>
                      <a:lnTo>
                        <a:pt x="17027" y="13244"/>
                      </a:lnTo>
                      <a:lnTo>
                        <a:pt x="16924" y="13313"/>
                      </a:lnTo>
                      <a:lnTo>
                        <a:pt x="16821" y="13364"/>
                      </a:lnTo>
                      <a:lnTo>
                        <a:pt x="16821" y="13364"/>
                      </a:lnTo>
                      <a:lnTo>
                        <a:pt x="16719" y="13398"/>
                      </a:lnTo>
                      <a:lnTo>
                        <a:pt x="16616" y="13416"/>
                      </a:lnTo>
                      <a:lnTo>
                        <a:pt x="16394" y="13433"/>
                      </a:lnTo>
                      <a:lnTo>
                        <a:pt x="16394" y="13433"/>
                      </a:lnTo>
                      <a:lnTo>
                        <a:pt x="16240" y="13433"/>
                      </a:lnTo>
                      <a:lnTo>
                        <a:pt x="16240" y="13433"/>
                      </a:lnTo>
                      <a:lnTo>
                        <a:pt x="16205" y="13433"/>
                      </a:lnTo>
                      <a:lnTo>
                        <a:pt x="16205" y="13433"/>
                      </a:lnTo>
                      <a:lnTo>
                        <a:pt x="16137" y="13878"/>
                      </a:lnTo>
                      <a:lnTo>
                        <a:pt x="16068" y="14340"/>
                      </a:lnTo>
                      <a:lnTo>
                        <a:pt x="16068" y="14340"/>
                      </a:lnTo>
                      <a:lnTo>
                        <a:pt x="15966" y="14836"/>
                      </a:lnTo>
                      <a:lnTo>
                        <a:pt x="15846" y="15332"/>
                      </a:lnTo>
                      <a:lnTo>
                        <a:pt x="15692" y="15811"/>
                      </a:lnTo>
                      <a:lnTo>
                        <a:pt x="15504" y="16290"/>
                      </a:lnTo>
                      <a:lnTo>
                        <a:pt x="15401" y="16513"/>
                      </a:lnTo>
                      <a:lnTo>
                        <a:pt x="15281" y="16752"/>
                      </a:lnTo>
                      <a:lnTo>
                        <a:pt x="15162" y="16958"/>
                      </a:lnTo>
                      <a:lnTo>
                        <a:pt x="15025" y="17180"/>
                      </a:lnTo>
                      <a:lnTo>
                        <a:pt x="14888" y="17368"/>
                      </a:lnTo>
                      <a:lnTo>
                        <a:pt x="14734" y="17574"/>
                      </a:lnTo>
                      <a:lnTo>
                        <a:pt x="14563" y="17745"/>
                      </a:lnTo>
                      <a:lnTo>
                        <a:pt x="14374" y="17916"/>
                      </a:lnTo>
                      <a:lnTo>
                        <a:pt x="14374" y="17916"/>
                      </a:lnTo>
                      <a:lnTo>
                        <a:pt x="14203" y="18070"/>
                      </a:lnTo>
                      <a:lnTo>
                        <a:pt x="14015" y="18207"/>
                      </a:lnTo>
                      <a:lnTo>
                        <a:pt x="13827" y="18327"/>
                      </a:lnTo>
                      <a:lnTo>
                        <a:pt x="13639" y="18429"/>
                      </a:lnTo>
                      <a:lnTo>
                        <a:pt x="13433" y="18549"/>
                      </a:lnTo>
                      <a:lnTo>
                        <a:pt x="13228" y="18635"/>
                      </a:lnTo>
                      <a:lnTo>
                        <a:pt x="13005" y="18720"/>
                      </a:lnTo>
                      <a:lnTo>
                        <a:pt x="12783" y="18789"/>
                      </a:lnTo>
                      <a:lnTo>
                        <a:pt x="12783" y="18789"/>
                      </a:lnTo>
                      <a:lnTo>
                        <a:pt x="12578" y="18926"/>
                      </a:lnTo>
                      <a:lnTo>
                        <a:pt x="12355" y="19045"/>
                      </a:lnTo>
                      <a:lnTo>
                        <a:pt x="12133" y="19148"/>
                      </a:lnTo>
                      <a:lnTo>
                        <a:pt x="11893" y="19234"/>
                      </a:lnTo>
                      <a:lnTo>
                        <a:pt x="11893" y="19234"/>
                      </a:lnTo>
                      <a:lnTo>
                        <a:pt x="11893" y="19353"/>
                      </a:lnTo>
                      <a:lnTo>
                        <a:pt x="11893" y="19353"/>
                      </a:lnTo>
                      <a:lnTo>
                        <a:pt x="12372" y="19302"/>
                      </a:lnTo>
                      <a:lnTo>
                        <a:pt x="12851" y="19234"/>
                      </a:lnTo>
                      <a:lnTo>
                        <a:pt x="12851" y="19234"/>
                      </a:lnTo>
                      <a:lnTo>
                        <a:pt x="13331" y="19148"/>
                      </a:lnTo>
                      <a:lnTo>
                        <a:pt x="13810" y="19045"/>
                      </a:lnTo>
                      <a:lnTo>
                        <a:pt x="14272" y="18943"/>
                      </a:lnTo>
                      <a:lnTo>
                        <a:pt x="14734" y="18806"/>
                      </a:lnTo>
                      <a:lnTo>
                        <a:pt x="15196" y="18652"/>
                      </a:lnTo>
                      <a:lnTo>
                        <a:pt x="15658" y="18498"/>
                      </a:lnTo>
                      <a:lnTo>
                        <a:pt x="16103" y="18310"/>
                      </a:lnTo>
                      <a:lnTo>
                        <a:pt x="16548" y="18121"/>
                      </a:lnTo>
                      <a:lnTo>
                        <a:pt x="16975" y="17899"/>
                      </a:lnTo>
                      <a:lnTo>
                        <a:pt x="17386" y="17676"/>
                      </a:lnTo>
                      <a:lnTo>
                        <a:pt x="17797" y="17420"/>
                      </a:lnTo>
                      <a:lnTo>
                        <a:pt x="18190" y="17146"/>
                      </a:lnTo>
                      <a:lnTo>
                        <a:pt x="18567" y="16855"/>
                      </a:lnTo>
                      <a:lnTo>
                        <a:pt x="18926" y="16547"/>
                      </a:lnTo>
                      <a:lnTo>
                        <a:pt x="19285" y="16222"/>
                      </a:lnTo>
                      <a:lnTo>
                        <a:pt x="19611" y="15880"/>
                      </a:lnTo>
                      <a:lnTo>
                        <a:pt x="19611" y="15880"/>
                      </a:lnTo>
                      <a:lnTo>
                        <a:pt x="19611" y="15863"/>
                      </a:lnTo>
                      <a:lnTo>
                        <a:pt x="19611" y="15863"/>
                      </a:lnTo>
                      <a:lnTo>
                        <a:pt x="19576" y="15760"/>
                      </a:lnTo>
                      <a:lnTo>
                        <a:pt x="19508" y="15537"/>
                      </a:lnTo>
                      <a:lnTo>
                        <a:pt x="19303" y="14956"/>
                      </a:lnTo>
                      <a:lnTo>
                        <a:pt x="19097" y="14357"/>
                      </a:lnTo>
                      <a:lnTo>
                        <a:pt x="18977" y="13997"/>
                      </a:lnTo>
                      <a:lnTo>
                        <a:pt x="18977" y="13997"/>
                      </a:lnTo>
                      <a:lnTo>
                        <a:pt x="18875" y="13450"/>
                      </a:lnTo>
                      <a:lnTo>
                        <a:pt x="18789" y="12902"/>
                      </a:lnTo>
                      <a:lnTo>
                        <a:pt x="18738" y="12355"/>
                      </a:lnTo>
                      <a:lnTo>
                        <a:pt x="18687" y="11790"/>
                      </a:lnTo>
                      <a:lnTo>
                        <a:pt x="18687" y="11790"/>
                      </a:lnTo>
                      <a:lnTo>
                        <a:pt x="18669" y="11242"/>
                      </a:lnTo>
                      <a:lnTo>
                        <a:pt x="18652" y="10695"/>
                      </a:lnTo>
                      <a:lnTo>
                        <a:pt x="18618" y="9583"/>
                      </a:lnTo>
                      <a:lnTo>
                        <a:pt x="18601" y="8487"/>
                      </a:lnTo>
                      <a:lnTo>
                        <a:pt x="18567" y="7940"/>
                      </a:lnTo>
                      <a:lnTo>
                        <a:pt x="18533" y="7375"/>
                      </a:lnTo>
                      <a:lnTo>
                        <a:pt x="18533" y="7375"/>
                      </a:lnTo>
                      <a:lnTo>
                        <a:pt x="18481" y="6862"/>
                      </a:lnTo>
                      <a:lnTo>
                        <a:pt x="18430" y="6366"/>
                      </a:lnTo>
                      <a:lnTo>
                        <a:pt x="18344" y="5852"/>
                      </a:lnTo>
                      <a:lnTo>
                        <a:pt x="18242" y="5356"/>
                      </a:lnTo>
                      <a:lnTo>
                        <a:pt x="18105" y="4860"/>
                      </a:lnTo>
                      <a:lnTo>
                        <a:pt x="17968" y="4381"/>
                      </a:lnTo>
                      <a:lnTo>
                        <a:pt x="17780" y="3919"/>
                      </a:lnTo>
                      <a:lnTo>
                        <a:pt x="17574" y="3457"/>
                      </a:lnTo>
                      <a:lnTo>
                        <a:pt x="17352" y="3029"/>
                      </a:lnTo>
                      <a:lnTo>
                        <a:pt x="17078" y="2618"/>
                      </a:lnTo>
                      <a:lnTo>
                        <a:pt x="16941" y="2413"/>
                      </a:lnTo>
                      <a:lnTo>
                        <a:pt x="16787" y="2225"/>
                      </a:lnTo>
                      <a:lnTo>
                        <a:pt x="16616" y="2036"/>
                      </a:lnTo>
                      <a:lnTo>
                        <a:pt x="16445" y="1865"/>
                      </a:lnTo>
                      <a:lnTo>
                        <a:pt x="16274" y="1694"/>
                      </a:lnTo>
                      <a:lnTo>
                        <a:pt x="16086" y="1523"/>
                      </a:lnTo>
                      <a:lnTo>
                        <a:pt x="15880" y="1369"/>
                      </a:lnTo>
                      <a:lnTo>
                        <a:pt x="15675" y="1232"/>
                      </a:lnTo>
                      <a:lnTo>
                        <a:pt x="15452" y="1078"/>
                      </a:lnTo>
                      <a:lnTo>
                        <a:pt x="15230" y="958"/>
                      </a:lnTo>
                      <a:lnTo>
                        <a:pt x="14990" y="821"/>
                      </a:lnTo>
                      <a:lnTo>
                        <a:pt x="14734" y="719"/>
                      </a:lnTo>
                      <a:lnTo>
                        <a:pt x="14734" y="719"/>
                      </a:lnTo>
                      <a:lnTo>
                        <a:pt x="14426" y="582"/>
                      </a:lnTo>
                      <a:lnTo>
                        <a:pt x="14101" y="462"/>
                      </a:lnTo>
                      <a:lnTo>
                        <a:pt x="13775" y="342"/>
                      </a:lnTo>
                      <a:lnTo>
                        <a:pt x="13450" y="274"/>
                      </a:lnTo>
                      <a:lnTo>
                        <a:pt x="13450" y="274"/>
                      </a:lnTo>
                      <a:lnTo>
                        <a:pt x="13159" y="222"/>
                      </a:lnTo>
                      <a:lnTo>
                        <a:pt x="12886" y="205"/>
                      </a:lnTo>
                      <a:lnTo>
                        <a:pt x="12321" y="188"/>
                      </a:lnTo>
                      <a:lnTo>
                        <a:pt x="12321" y="188"/>
                      </a:lnTo>
                      <a:lnTo>
                        <a:pt x="11927" y="188"/>
                      </a:lnTo>
                      <a:lnTo>
                        <a:pt x="11517" y="154"/>
                      </a:lnTo>
                      <a:lnTo>
                        <a:pt x="10712" y="103"/>
                      </a:lnTo>
                      <a:lnTo>
                        <a:pt x="9908" y="34"/>
                      </a:lnTo>
                      <a:lnTo>
                        <a:pt x="9515" y="17"/>
                      </a:lnTo>
                      <a:lnTo>
                        <a:pt x="9104" y="0"/>
                      </a:lnTo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" name="Google Shape;1677;p34"/>
                <p:cNvSpPr/>
                <p:nvPr/>
              </p:nvSpPr>
              <p:spPr>
                <a:xfrm>
                  <a:off x="3007696" y="2238646"/>
                  <a:ext cx="210016" cy="757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4" h="22606" extrusionOk="0">
                      <a:moveTo>
                        <a:pt x="3594" y="1"/>
                      </a:moveTo>
                      <a:lnTo>
                        <a:pt x="1" y="514"/>
                      </a:lnTo>
                      <a:lnTo>
                        <a:pt x="1164" y="5049"/>
                      </a:lnTo>
                      <a:lnTo>
                        <a:pt x="1369" y="5887"/>
                      </a:lnTo>
                      <a:lnTo>
                        <a:pt x="1592" y="6726"/>
                      </a:lnTo>
                      <a:lnTo>
                        <a:pt x="1849" y="7564"/>
                      </a:lnTo>
                      <a:lnTo>
                        <a:pt x="2105" y="8385"/>
                      </a:lnTo>
                      <a:lnTo>
                        <a:pt x="2465" y="9429"/>
                      </a:lnTo>
                      <a:lnTo>
                        <a:pt x="2636" y="9943"/>
                      </a:lnTo>
                      <a:lnTo>
                        <a:pt x="2773" y="10473"/>
                      </a:lnTo>
                      <a:lnTo>
                        <a:pt x="2875" y="10969"/>
                      </a:lnTo>
                      <a:lnTo>
                        <a:pt x="2961" y="11448"/>
                      </a:lnTo>
                      <a:lnTo>
                        <a:pt x="3012" y="11945"/>
                      </a:lnTo>
                      <a:lnTo>
                        <a:pt x="3081" y="12441"/>
                      </a:lnTo>
                      <a:lnTo>
                        <a:pt x="4073" y="21904"/>
                      </a:lnTo>
                      <a:lnTo>
                        <a:pt x="4090" y="22058"/>
                      </a:lnTo>
                      <a:lnTo>
                        <a:pt x="4124" y="22195"/>
                      </a:lnTo>
                      <a:lnTo>
                        <a:pt x="4176" y="22331"/>
                      </a:lnTo>
                      <a:lnTo>
                        <a:pt x="4210" y="22400"/>
                      </a:lnTo>
                      <a:lnTo>
                        <a:pt x="4261" y="22451"/>
                      </a:lnTo>
                      <a:lnTo>
                        <a:pt x="4313" y="22503"/>
                      </a:lnTo>
                      <a:lnTo>
                        <a:pt x="4364" y="22537"/>
                      </a:lnTo>
                      <a:lnTo>
                        <a:pt x="4501" y="22588"/>
                      </a:lnTo>
                      <a:lnTo>
                        <a:pt x="4638" y="22605"/>
                      </a:lnTo>
                      <a:lnTo>
                        <a:pt x="4775" y="22571"/>
                      </a:lnTo>
                      <a:lnTo>
                        <a:pt x="4912" y="22537"/>
                      </a:lnTo>
                      <a:lnTo>
                        <a:pt x="5048" y="22451"/>
                      </a:lnTo>
                      <a:lnTo>
                        <a:pt x="5185" y="22366"/>
                      </a:lnTo>
                      <a:lnTo>
                        <a:pt x="5288" y="22263"/>
                      </a:lnTo>
                      <a:lnTo>
                        <a:pt x="5493" y="21989"/>
                      </a:lnTo>
                      <a:lnTo>
                        <a:pt x="5682" y="21715"/>
                      </a:lnTo>
                      <a:lnTo>
                        <a:pt x="5836" y="21442"/>
                      </a:lnTo>
                      <a:lnTo>
                        <a:pt x="5955" y="21168"/>
                      </a:lnTo>
                      <a:lnTo>
                        <a:pt x="6058" y="20894"/>
                      </a:lnTo>
                      <a:lnTo>
                        <a:pt x="6127" y="20586"/>
                      </a:lnTo>
                      <a:lnTo>
                        <a:pt x="6178" y="20261"/>
                      </a:lnTo>
                      <a:lnTo>
                        <a:pt x="6212" y="19919"/>
                      </a:lnTo>
                      <a:lnTo>
                        <a:pt x="6246" y="19097"/>
                      </a:lnTo>
                      <a:lnTo>
                        <a:pt x="6263" y="18293"/>
                      </a:lnTo>
                      <a:lnTo>
                        <a:pt x="6263" y="17489"/>
                      </a:lnTo>
                      <a:lnTo>
                        <a:pt x="6229" y="16667"/>
                      </a:lnTo>
                      <a:lnTo>
                        <a:pt x="6178" y="15880"/>
                      </a:lnTo>
                      <a:lnTo>
                        <a:pt x="6127" y="15110"/>
                      </a:lnTo>
                      <a:lnTo>
                        <a:pt x="6041" y="14323"/>
                      </a:lnTo>
                      <a:lnTo>
                        <a:pt x="5955" y="13553"/>
                      </a:lnTo>
                      <a:lnTo>
                        <a:pt x="5853" y="12766"/>
                      </a:lnTo>
                      <a:lnTo>
                        <a:pt x="5733" y="11996"/>
                      </a:lnTo>
                      <a:lnTo>
                        <a:pt x="5493" y="10439"/>
                      </a:lnTo>
                      <a:lnTo>
                        <a:pt x="5254" y="9138"/>
                      </a:lnTo>
                      <a:lnTo>
                        <a:pt x="4997" y="7838"/>
                      </a:lnTo>
                      <a:lnTo>
                        <a:pt x="4484" y="5237"/>
                      </a:lnTo>
                      <a:lnTo>
                        <a:pt x="4227" y="3919"/>
                      </a:lnTo>
                      <a:lnTo>
                        <a:pt x="3988" y="2619"/>
                      </a:lnTo>
                      <a:lnTo>
                        <a:pt x="3782" y="1301"/>
                      </a:lnTo>
                      <a:lnTo>
                        <a:pt x="3594" y="1"/>
                      </a:lnTo>
                      <a:close/>
                    </a:path>
                  </a:pathLst>
                </a:custGeom>
                <a:solidFill>
                  <a:srgbClr val="F4D8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" name="Google Shape;1678;p34"/>
                <p:cNvSpPr/>
                <p:nvPr/>
              </p:nvSpPr>
              <p:spPr>
                <a:xfrm>
                  <a:off x="3007696" y="2238646"/>
                  <a:ext cx="210016" cy="757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4" h="22606" fill="none" extrusionOk="0">
                      <a:moveTo>
                        <a:pt x="3594" y="1"/>
                      </a:moveTo>
                      <a:lnTo>
                        <a:pt x="3594" y="1"/>
                      </a:lnTo>
                      <a:lnTo>
                        <a:pt x="3782" y="1301"/>
                      </a:lnTo>
                      <a:lnTo>
                        <a:pt x="3988" y="2619"/>
                      </a:lnTo>
                      <a:lnTo>
                        <a:pt x="4227" y="3919"/>
                      </a:lnTo>
                      <a:lnTo>
                        <a:pt x="4484" y="5237"/>
                      </a:lnTo>
                      <a:lnTo>
                        <a:pt x="4997" y="7838"/>
                      </a:lnTo>
                      <a:lnTo>
                        <a:pt x="5254" y="9138"/>
                      </a:lnTo>
                      <a:lnTo>
                        <a:pt x="5493" y="10439"/>
                      </a:lnTo>
                      <a:lnTo>
                        <a:pt x="5493" y="10439"/>
                      </a:lnTo>
                      <a:lnTo>
                        <a:pt x="5733" y="11996"/>
                      </a:lnTo>
                      <a:lnTo>
                        <a:pt x="5853" y="12766"/>
                      </a:lnTo>
                      <a:lnTo>
                        <a:pt x="5955" y="13553"/>
                      </a:lnTo>
                      <a:lnTo>
                        <a:pt x="6041" y="14323"/>
                      </a:lnTo>
                      <a:lnTo>
                        <a:pt x="6127" y="15110"/>
                      </a:lnTo>
                      <a:lnTo>
                        <a:pt x="6178" y="15880"/>
                      </a:lnTo>
                      <a:lnTo>
                        <a:pt x="6229" y="16667"/>
                      </a:lnTo>
                      <a:lnTo>
                        <a:pt x="6229" y="16667"/>
                      </a:lnTo>
                      <a:lnTo>
                        <a:pt x="6263" y="17489"/>
                      </a:lnTo>
                      <a:lnTo>
                        <a:pt x="6263" y="18293"/>
                      </a:lnTo>
                      <a:lnTo>
                        <a:pt x="6246" y="19097"/>
                      </a:lnTo>
                      <a:lnTo>
                        <a:pt x="6212" y="19919"/>
                      </a:lnTo>
                      <a:lnTo>
                        <a:pt x="6212" y="19919"/>
                      </a:lnTo>
                      <a:lnTo>
                        <a:pt x="6178" y="20261"/>
                      </a:lnTo>
                      <a:lnTo>
                        <a:pt x="6127" y="20586"/>
                      </a:lnTo>
                      <a:lnTo>
                        <a:pt x="6058" y="20894"/>
                      </a:lnTo>
                      <a:lnTo>
                        <a:pt x="5955" y="21168"/>
                      </a:lnTo>
                      <a:lnTo>
                        <a:pt x="5836" y="21442"/>
                      </a:lnTo>
                      <a:lnTo>
                        <a:pt x="5682" y="21715"/>
                      </a:lnTo>
                      <a:lnTo>
                        <a:pt x="5493" y="21989"/>
                      </a:lnTo>
                      <a:lnTo>
                        <a:pt x="5288" y="22263"/>
                      </a:lnTo>
                      <a:lnTo>
                        <a:pt x="5288" y="22263"/>
                      </a:lnTo>
                      <a:lnTo>
                        <a:pt x="5185" y="22366"/>
                      </a:lnTo>
                      <a:lnTo>
                        <a:pt x="5048" y="22451"/>
                      </a:lnTo>
                      <a:lnTo>
                        <a:pt x="4912" y="22537"/>
                      </a:lnTo>
                      <a:lnTo>
                        <a:pt x="4775" y="22571"/>
                      </a:lnTo>
                      <a:lnTo>
                        <a:pt x="4638" y="22605"/>
                      </a:lnTo>
                      <a:lnTo>
                        <a:pt x="4501" y="22588"/>
                      </a:lnTo>
                      <a:lnTo>
                        <a:pt x="4364" y="22537"/>
                      </a:lnTo>
                      <a:lnTo>
                        <a:pt x="4313" y="22503"/>
                      </a:lnTo>
                      <a:lnTo>
                        <a:pt x="4261" y="22451"/>
                      </a:lnTo>
                      <a:lnTo>
                        <a:pt x="4261" y="22451"/>
                      </a:lnTo>
                      <a:lnTo>
                        <a:pt x="4210" y="22400"/>
                      </a:lnTo>
                      <a:lnTo>
                        <a:pt x="4176" y="22331"/>
                      </a:lnTo>
                      <a:lnTo>
                        <a:pt x="4124" y="22195"/>
                      </a:lnTo>
                      <a:lnTo>
                        <a:pt x="4090" y="22058"/>
                      </a:lnTo>
                      <a:lnTo>
                        <a:pt x="4073" y="21904"/>
                      </a:lnTo>
                      <a:lnTo>
                        <a:pt x="4073" y="21904"/>
                      </a:lnTo>
                      <a:lnTo>
                        <a:pt x="3081" y="12441"/>
                      </a:lnTo>
                      <a:lnTo>
                        <a:pt x="3081" y="12441"/>
                      </a:lnTo>
                      <a:lnTo>
                        <a:pt x="3012" y="11945"/>
                      </a:lnTo>
                      <a:lnTo>
                        <a:pt x="2961" y="11448"/>
                      </a:lnTo>
                      <a:lnTo>
                        <a:pt x="2875" y="10969"/>
                      </a:lnTo>
                      <a:lnTo>
                        <a:pt x="2773" y="10473"/>
                      </a:lnTo>
                      <a:lnTo>
                        <a:pt x="2773" y="10473"/>
                      </a:lnTo>
                      <a:lnTo>
                        <a:pt x="2636" y="9943"/>
                      </a:lnTo>
                      <a:lnTo>
                        <a:pt x="2465" y="9429"/>
                      </a:lnTo>
                      <a:lnTo>
                        <a:pt x="2105" y="8385"/>
                      </a:lnTo>
                      <a:lnTo>
                        <a:pt x="2105" y="8385"/>
                      </a:lnTo>
                      <a:lnTo>
                        <a:pt x="1849" y="7564"/>
                      </a:lnTo>
                      <a:lnTo>
                        <a:pt x="1592" y="6726"/>
                      </a:lnTo>
                      <a:lnTo>
                        <a:pt x="1369" y="5887"/>
                      </a:lnTo>
                      <a:lnTo>
                        <a:pt x="1164" y="5049"/>
                      </a:lnTo>
                      <a:lnTo>
                        <a:pt x="1164" y="5049"/>
                      </a:lnTo>
                      <a:lnTo>
                        <a:pt x="1" y="514"/>
                      </a:lnTo>
                      <a:lnTo>
                        <a:pt x="3594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34"/>
                <p:cNvSpPr/>
                <p:nvPr/>
              </p:nvSpPr>
              <p:spPr>
                <a:xfrm>
                  <a:off x="2319236" y="3157174"/>
                  <a:ext cx="64876" cy="14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5" h="4416" extrusionOk="0">
                      <a:moveTo>
                        <a:pt x="103" y="1"/>
                      </a:moveTo>
                      <a:lnTo>
                        <a:pt x="69" y="35"/>
                      </a:lnTo>
                      <a:lnTo>
                        <a:pt x="35" y="120"/>
                      </a:lnTo>
                      <a:lnTo>
                        <a:pt x="1" y="189"/>
                      </a:lnTo>
                      <a:lnTo>
                        <a:pt x="1" y="274"/>
                      </a:lnTo>
                      <a:lnTo>
                        <a:pt x="1" y="463"/>
                      </a:lnTo>
                      <a:lnTo>
                        <a:pt x="35" y="805"/>
                      </a:lnTo>
                      <a:lnTo>
                        <a:pt x="86" y="1164"/>
                      </a:lnTo>
                      <a:lnTo>
                        <a:pt x="155" y="1506"/>
                      </a:lnTo>
                      <a:lnTo>
                        <a:pt x="240" y="1849"/>
                      </a:lnTo>
                      <a:lnTo>
                        <a:pt x="343" y="2191"/>
                      </a:lnTo>
                      <a:lnTo>
                        <a:pt x="463" y="2516"/>
                      </a:lnTo>
                      <a:lnTo>
                        <a:pt x="599" y="2841"/>
                      </a:lnTo>
                      <a:lnTo>
                        <a:pt x="753" y="3149"/>
                      </a:lnTo>
                      <a:lnTo>
                        <a:pt x="925" y="3474"/>
                      </a:lnTo>
                      <a:lnTo>
                        <a:pt x="1113" y="3765"/>
                      </a:lnTo>
                      <a:lnTo>
                        <a:pt x="1301" y="4056"/>
                      </a:lnTo>
                      <a:lnTo>
                        <a:pt x="1369" y="4159"/>
                      </a:lnTo>
                      <a:lnTo>
                        <a:pt x="1438" y="4244"/>
                      </a:lnTo>
                      <a:lnTo>
                        <a:pt x="1523" y="4330"/>
                      </a:lnTo>
                      <a:lnTo>
                        <a:pt x="1626" y="4381"/>
                      </a:lnTo>
                      <a:lnTo>
                        <a:pt x="1677" y="4398"/>
                      </a:lnTo>
                      <a:lnTo>
                        <a:pt x="1729" y="4415"/>
                      </a:lnTo>
                      <a:lnTo>
                        <a:pt x="1780" y="4398"/>
                      </a:lnTo>
                      <a:lnTo>
                        <a:pt x="1831" y="4381"/>
                      </a:lnTo>
                      <a:lnTo>
                        <a:pt x="1866" y="4347"/>
                      </a:lnTo>
                      <a:lnTo>
                        <a:pt x="1900" y="4313"/>
                      </a:lnTo>
                      <a:lnTo>
                        <a:pt x="1900" y="4261"/>
                      </a:lnTo>
                      <a:lnTo>
                        <a:pt x="1900" y="4210"/>
                      </a:lnTo>
                      <a:lnTo>
                        <a:pt x="1883" y="4107"/>
                      </a:lnTo>
                      <a:lnTo>
                        <a:pt x="1831" y="4005"/>
                      </a:lnTo>
                      <a:lnTo>
                        <a:pt x="1609" y="3611"/>
                      </a:lnTo>
                      <a:lnTo>
                        <a:pt x="1387" y="3235"/>
                      </a:lnTo>
                      <a:lnTo>
                        <a:pt x="1455" y="3320"/>
                      </a:lnTo>
                      <a:lnTo>
                        <a:pt x="1541" y="3406"/>
                      </a:lnTo>
                      <a:lnTo>
                        <a:pt x="1643" y="3474"/>
                      </a:lnTo>
                      <a:lnTo>
                        <a:pt x="1746" y="3526"/>
                      </a:lnTo>
                      <a:lnTo>
                        <a:pt x="1849" y="3526"/>
                      </a:lnTo>
                      <a:lnTo>
                        <a:pt x="1900" y="3508"/>
                      </a:lnTo>
                      <a:lnTo>
                        <a:pt x="1917" y="3440"/>
                      </a:lnTo>
                      <a:lnTo>
                        <a:pt x="1934" y="3372"/>
                      </a:lnTo>
                      <a:lnTo>
                        <a:pt x="1917" y="3320"/>
                      </a:lnTo>
                      <a:lnTo>
                        <a:pt x="1866" y="3200"/>
                      </a:lnTo>
                      <a:lnTo>
                        <a:pt x="1797" y="3115"/>
                      </a:lnTo>
                      <a:lnTo>
                        <a:pt x="1643" y="2944"/>
                      </a:lnTo>
                      <a:lnTo>
                        <a:pt x="1455" y="2756"/>
                      </a:lnTo>
                      <a:lnTo>
                        <a:pt x="1284" y="2567"/>
                      </a:lnTo>
                      <a:lnTo>
                        <a:pt x="1147" y="2379"/>
                      </a:lnTo>
                      <a:lnTo>
                        <a:pt x="1079" y="2259"/>
                      </a:lnTo>
                      <a:lnTo>
                        <a:pt x="1027" y="2157"/>
                      </a:lnTo>
                      <a:lnTo>
                        <a:pt x="1027" y="2157"/>
                      </a:lnTo>
                      <a:lnTo>
                        <a:pt x="1164" y="2259"/>
                      </a:lnTo>
                      <a:lnTo>
                        <a:pt x="1301" y="2328"/>
                      </a:lnTo>
                      <a:lnTo>
                        <a:pt x="1472" y="2379"/>
                      </a:lnTo>
                      <a:lnTo>
                        <a:pt x="1626" y="2379"/>
                      </a:lnTo>
                      <a:lnTo>
                        <a:pt x="1643" y="2328"/>
                      </a:lnTo>
                      <a:lnTo>
                        <a:pt x="1643" y="2276"/>
                      </a:lnTo>
                      <a:lnTo>
                        <a:pt x="1626" y="2225"/>
                      </a:lnTo>
                      <a:lnTo>
                        <a:pt x="1592" y="2174"/>
                      </a:lnTo>
                      <a:lnTo>
                        <a:pt x="1506" y="2071"/>
                      </a:lnTo>
                      <a:lnTo>
                        <a:pt x="1421" y="1985"/>
                      </a:lnTo>
                      <a:lnTo>
                        <a:pt x="1267" y="1866"/>
                      </a:lnTo>
                      <a:lnTo>
                        <a:pt x="1130" y="1746"/>
                      </a:lnTo>
                      <a:lnTo>
                        <a:pt x="890" y="1472"/>
                      </a:lnTo>
                      <a:lnTo>
                        <a:pt x="668" y="1181"/>
                      </a:lnTo>
                      <a:lnTo>
                        <a:pt x="480" y="856"/>
                      </a:lnTo>
                      <a:lnTo>
                        <a:pt x="343" y="565"/>
                      </a:lnTo>
                      <a:lnTo>
                        <a:pt x="240" y="274"/>
                      </a:lnTo>
                      <a:lnTo>
                        <a:pt x="206" y="155"/>
                      </a:lnTo>
                      <a:lnTo>
                        <a:pt x="172" y="52"/>
                      </a:lnTo>
                      <a:lnTo>
                        <a:pt x="137" y="18"/>
                      </a:lnTo>
                      <a:lnTo>
                        <a:pt x="103" y="1"/>
                      </a:lnTo>
                      <a:close/>
                    </a:path>
                  </a:pathLst>
                </a:custGeom>
                <a:solidFill>
                  <a:srgbClr val="F4D8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34"/>
                <p:cNvSpPr/>
                <p:nvPr/>
              </p:nvSpPr>
              <p:spPr>
                <a:xfrm>
                  <a:off x="2319236" y="3157174"/>
                  <a:ext cx="64876" cy="14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5" h="4416" fill="none" extrusionOk="0">
                      <a:moveTo>
                        <a:pt x="1421" y="1985"/>
                      </a:moveTo>
                      <a:lnTo>
                        <a:pt x="1421" y="1985"/>
                      </a:lnTo>
                      <a:lnTo>
                        <a:pt x="1506" y="2071"/>
                      </a:lnTo>
                      <a:lnTo>
                        <a:pt x="1592" y="2174"/>
                      </a:lnTo>
                      <a:lnTo>
                        <a:pt x="1626" y="2225"/>
                      </a:lnTo>
                      <a:lnTo>
                        <a:pt x="1643" y="2276"/>
                      </a:lnTo>
                      <a:lnTo>
                        <a:pt x="1643" y="2328"/>
                      </a:lnTo>
                      <a:lnTo>
                        <a:pt x="1626" y="2379"/>
                      </a:lnTo>
                      <a:lnTo>
                        <a:pt x="1626" y="2379"/>
                      </a:lnTo>
                      <a:lnTo>
                        <a:pt x="1472" y="2379"/>
                      </a:lnTo>
                      <a:lnTo>
                        <a:pt x="1301" y="2328"/>
                      </a:lnTo>
                      <a:lnTo>
                        <a:pt x="1164" y="2259"/>
                      </a:lnTo>
                      <a:lnTo>
                        <a:pt x="1027" y="2157"/>
                      </a:lnTo>
                      <a:lnTo>
                        <a:pt x="1027" y="2157"/>
                      </a:lnTo>
                      <a:lnTo>
                        <a:pt x="1079" y="2259"/>
                      </a:lnTo>
                      <a:lnTo>
                        <a:pt x="1147" y="2379"/>
                      </a:lnTo>
                      <a:lnTo>
                        <a:pt x="1284" y="2567"/>
                      </a:lnTo>
                      <a:lnTo>
                        <a:pt x="1455" y="2756"/>
                      </a:lnTo>
                      <a:lnTo>
                        <a:pt x="1643" y="2944"/>
                      </a:lnTo>
                      <a:lnTo>
                        <a:pt x="1643" y="2944"/>
                      </a:lnTo>
                      <a:lnTo>
                        <a:pt x="1797" y="3115"/>
                      </a:lnTo>
                      <a:lnTo>
                        <a:pt x="1866" y="3200"/>
                      </a:lnTo>
                      <a:lnTo>
                        <a:pt x="1917" y="3320"/>
                      </a:lnTo>
                      <a:lnTo>
                        <a:pt x="1917" y="3320"/>
                      </a:lnTo>
                      <a:lnTo>
                        <a:pt x="1934" y="3372"/>
                      </a:lnTo>
                      <a:lnTo>
                        <a:pt x="1917" y="3440"/>
                      </a:lnTo>
                      <a:lnTo>
                        <a:pt x="1900" y="3508"/>
                      </a:lnTo>
                      <a:lnTo>
                        <a:pt x="1849" y="3526"/>
                      </a:lnTo>
                      <a:lnTo>
                        <a:pt x="1849" y="3526"/>
                      </a:lnTo>
                      <a:lnTo>
                        <a:pt x="1797" y="3526"/>
                      </a:lnTo>
                      <a:lnTo>
                        <a:pt x="1746" y="3526"/>
                      </a:lnTo>
                      <a:lnTo>
                        <a:pt x="1746" y="3526"/>
                      </a:lnTo>
                      <a:lnTo>
                        <a:pt x="1643" y="3474"/>
                      </a:lnTo>
                      <a:lnTo>
                        <a:pt x="1541" y="3406"/>
                      </a:lnTo>
                      <a:lnTo>
                        <a:pt x="1455" y="3320"/>
                      </a:lnTo>
                      <a:lnTo>
                        <a:pt x="1387" y="3235"/>
                      </a:lnTo>
                      <a:lnTo>
                        <a:pt x="1387" y="3235"/>
                      </a:lnTo>
                      <a:lnTo>
                        <a:pt x="1609" y="3611"/>
                      </a:lnTo>
                      <a:lnTo>
                        <a:pt x="1831" y="4005"/>
                      </a:lnTo>
                      <a:lnTo>
                        <a:pt x="1831" y="4005"/>
                      </a:lnTo>
                      <a:lnTo>
                        <a:pt x="1883" y="4107"/>
                      </a:lnTo>
                      <a:lnTo>
                        <a:pt x="1900" y="4210"/>
                      </a:lnTo>
                      <a:lnTo>
                        <a:pt x="1900" y="4261"/>
                      </a:lnTo>
                      <a:lnTo>
                        <a:pt x="1900" y="4313"/>
                      </a:lnTo>
                      <a:lnTo>
                        <a:pt x="1866" y="4347"/>
                      </a:lnTo>
                      <a:lnTo>
                        <a:pt x="1831" y="4381"/>
                      </a:lnTo>
                      <a:lnTo>
                        <a:pt x="1831" y="4381"/>
                      </a:lnTo>
                      <a:lnTo>
                        <a:pt x="1780" y="4398"/>
                      </a:lnTo>
                      <a:lnTo>
                        <a:pt x="1729" y="4415"/>
                      </a:lnTo>
                      <a:lnTo>
                        <a:pt x="1677" y="4398"/>
                      </a:lnTo>
                      <a:lnTo>
                        <a:pt x="1626" y="4381"/>
                      </a:lnTo>
                      <a:lnTo>
                        <a:pt x="1626" y="4381"/>
                      </a:lnTo>
                      <a:lnTo>
                        <a:pt x="1523" y="4330"/>
                      </a:lnTo>
                      <a:lnTo>
                        <a:pt x="1438" y="4244"/>
                      </a:lnTo>
                      <a:lnTo>
                        <a:pt x="1369" y="4159"/>
                      </a:lnTo>
                      <a:lnTo>
                        <a:pt x="1301" y="4056"/>
                      </a:lnTo>
                      <a:lnTo>
                        <a:pt x="1301" y="4056"/>
                      </a:lnTo>
                      <a:lnTo>
                        <a:pt x="1113" y="3765"/>
                      </a:lnTo>
                      <a:lnTo>
                        <a:pt x="925" y="3474"/>
                      </a:lnTo>
                      <a:lnTo>
                        <a:pt x="753" y="3149"/>
                      </a:lnTo>
                      <a:lnTo>
                        <a:pt x="599" y="2841"/>
                      </a:lnTo>
                      <a:lnTo>
                        <a:pt x="463" y="2516"/>
                      </a:lnTo>
                      <a:lnTo>
                        <a:pt x="343" y="2191"/>
                      </a:lnTo>
                      <a:lnTo>
                        <a:pt x="240" y="1849"/>
                      </a:lnTo>
                      <a:lnTo>
                        <a:pt x="155" y="1506"/>
                      </a:lnTo>
                      <a:lnTo>
                        <a:pt x="155" y="1506"/>
                      </a:lnTo>
                      <a:lnTo>
                        <a:pt x="86" y="1164"/>
                      </a:lnTo>
                      <a:lnTo>
                        <a:pt x="35" y="805"/>
                      </a:lnTo>
                      <a:lnTo>
                        <a:pt x="35" y="805"/>
                      </a:lnTo>
                      <a:lnTo>
                        <a:pt x="1" y="463"/>
                      </a:lnTo>
                      <a:lnTo>
                        <a:pt x="1" y="274"/>
                      </a:lnTo>
                      <a:lnTo>
                        <a:pt x="1" y="189"/>
                      </a:lnTo>
                      <a:lnTo>
                        <a:pt x="35" y="120"/>
                      </a:lnTo>
                      <a:lnTo>
                        <a:pt x="35" y="120"/>
                      </a:lnTo>
                      <a:lnTo>
                        <a:pt x="69" y="35"/>
                      </a:lnTo>
                      <a:lnTo>
                        <a:pt x="103" y="1"/>
                      </a:lnTo>
                      <a:lnTo>
                        <a:pt x="137" y="18"/>
                      </a:lnTo>
                      <a:lnTo>
                        <a:pt x="172" y="52"/>
                      </a:lnTo>
                      <a:lnTo>
                        <a:pt x="206" y="155"/>
                      </a:lnTo>
                      <a:lnTo>
                        <a:pt x="240" y="274"/>
                      </a:lnTo>
                      <a:lnTo>
                        <a:pt x="240" y="274"/>
                      </a:lnTo>
                      <a:lnTo>
                        <a:pt x="343" y="565"/>
                      </a:lnTo>
                      <a:lnTo>
                        <a:pt x="480" y="856"/>
                      </a:lnTo>
                      <a:lnTo>
                        <a:pt x="480" y="856"/>
                      </a:lnTo>
                      <a:lnTo>
                        <a:pt x="668" y="1181"/>
                      </a:lnTo>
                      <a:lnTo>
                        <a:pt x="890" y="1472"/>
                      </a:lnTo>
                      <a:lnTo>
                        <a:pt x="1130" y="1746"/>
                      </a:lnTo>
                      <a:lnTo>
                        <a:pt x="1267" y="1866"/>
                      </a:lnTo>
                      <a:lnTo>
                        <a:pt x="1421" y="1985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34"/>
                <p:cNvSpPr/>
                <p:nvPr/>
              </p:nvSpPr>
              <p:spPr>
                <a:xfrm>
                  <a:off x="2276789" y="2258729"/>
                  <a:ext cx="183597" cy="1047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6" h="31247" extrusionOk="0">
                      <a:moveTo>
                        <a:pt x="2807" y="1"/>
                      </a:moveTo>
                      <a:lnTo>
                        <a:pt x="2687" y="18"/>
                      </a:lnTo>
                      <a:lnTo>
                        <a:pt x="2550" y="52"/>
                      </a:lnTo>
                      <a:lnTo>
                        <a:pt x="2430" y="86"/>
                      </a:lnTo>
                      <a:lnTo>
                        <a:pt x="2310" y="120"/>
                      </a:lnTo>
                      <a:lnTo>
                        <a:pt x="2208" y="189"/>
                      </a:lnTo>
                      <a:lnTo>
                        <a:pt x="2105" y="274"/>
                      </a:lnTo>
                      <a:lnTo>
                        <a:pt x="2037" y="343"/>
                      </a:lnTo>
                      <a:lnTo>
                        <a:pt x="1985" y="428"/>
                      </a:lnTo>
                      <a:lnTo>
                        <a:pt x="1900" y="617"/>
                      </a:lnTo>
                      <a:lnTo>
                        <a:pt x="1831" y="805"/>
                      </a:lnTo>
                      <a:lnTo>
                        <a:pt x="1797" y="1010"/>
                      </a:lnTo>
                      <a:lnTo>
                        <a:pt x="1711" y="1506"/>
                      </a:lnTo>
                      <a:lnTo>
                        <a:pt x="1660" y="2003"/>
                      </a:lnTo>
                      <a:lnTo>
                        <a:pt x="1626" y="2482"/>
                      </a:lnTo>
                      <a:lnTo>
                        <a:pt x="1626" y="2961"/>
                      </a:lnTo>
                      <a:lnTo>
                        <a:pt x="1626" y="3919"/>
                      </a:lnTo>
                      <a:lnTo>
                        <a:pt x="1626" y="4398"/>
                      </a:lnTo>
                      <a:lnTo>
                        <a:pt x="1626" y="4895"/>
                      </a:lnTo>
                      <a:lnTo>
                        <a:pt x="1609" y="5511"/>
                      </a:lnTo>
                      <a:lnTo>
                        <a:pt x="1557" y="6127"/>
                      </a:lnTo>
                      <a:lnTo>
                        <a:pt x="1506" y="6743"/>
                      </a:lnTo>
                      <a:lnTo>
                        <a:pt x="1438" y="7359"/>
                      </a:lnTo>
                      <a:lnTo>
                        <a:pt x="1301" y="8591"/>
                      </a:lnTo>
                      <a:lnTo>
                        <a:pt x="1164" y="9806"/>
                      </a:lnTo>
                      <a:lnTo>
                        <a:pt x="240" y="19474"/>
                      </a:lnTo>
                      <a:lnTo>
                        <a:pt x="137" y="20637"/>
                      </a:lnTo>
                      <a:lnTo>
                        <a:pt x="52" y="21801"/>
                      </a:lnTo>
                      <a:lnTo>
                        <a:pt x="17" y="22468"/>
                      </a:lnTo>
                      <a:lnTo>
                        <a:pt x="0" y="23119"/>
                      </a:lnTo>
                      <a:lnTo>
                        <a:pt x="0" y="23786"/>
                      </a:lnTo>
                      <a:lnTo>
                        <a:pt x="17" y="24453"/>
                      </a:lnTo>
                      <a:lnTo>
                        <a:pt x="52" y="25103"/>
                      </a:lnTo>
                      <a:lnTo>
                        <a:pt x="120" y="25754"/>
                      </a:lnTo>
                      <a:lnTo>
                        <a:pt x="206" y="26421"/>
                      </a:lnTo>
                      <a:lnTo>
                        <a:pt x="342" y="27054"/>
                      </a:lnTo>
                      <a:lnTo>
                        <a:pt x="496" y="27687"/>
                      </a:lnTo>
                      <a:lnTo>
                        <a:pt x="685" y="28303"/>
                      </a:lnTo>
                      <a:lnTo>
                        <a:pt x="804" y="28611"/>
                      </a:lnTo>
                      <a:lnTo>
                        <a:pt x="924" y="28902"/>
                      </a:lnTo>
                      <a:lnTo>
                        <a:pt x="1061" y="29210"/>
                      </a:lnTo>
                      <a:lnTo>
                        <a:pt x="1198" y="29501"/>
                      </a:lnTo>
                      <a:lnTo>
                        <a:pt x="1335" y="29724"/>
                      </a:lnTo>
                      <a:lnTo>
                        <a:pt x="1455" y="29946"/>
                      </a:lnTo>
                      <a:lnTo>
                        <a:pt x="1609" y="30134"/>
                      </a:lnTo>
                      <a:lnTo>
                        <a:pt x="1763" y="30357"/>
                      </a:lnTo>
                      <a:lnTo>
                        <a:pt x="2105" y="30836"/>
                      </a:lnTo>
                      <a:lnTo>
                        <a:pt x="2327" y="31127"/>
                      </a:lnTo>
                      <a:lnTo>
                        <a:pt x="2413" y="31212"/>
                      </a:lnTo>
                      <a:lnTo>
                        <a:pt x="2447" y="31247"/>
                      </a:lnTo>
                      <a:lnTo>
                        <a:pt x="2481" y="31161"/>
                      </a:lnTo>
                      <a:lnTo>
                        <a:pt x="2516" y="31075"/>
                      </a:lnTo>
                      <a:lnTo>
                        <a:pt x="2533" y="30990"/>
                      </a:lnTo>
                      <a:lnTo>
                        <a:pt x="2533" y="30904"/>
                      </a:lnTo>
                      <a:lnTo>
                        <a:pt x="2499" y="30716"/>
                      </a:lnTo>
                      <a:lnTo>
                        <a:pt x="2464" y="30528"/>
                      </a:lnTo>
                      <a:lnTo>
                        <a:pt x="2310" y="30032"/>
                      </a:lnTo>
                      <a:lnTo>
                        <a:pt x="2139" y="29553"/>
                      </a:lnTo>
                      <a:lnTo>
                        <a:pt x="1968" y="29056"/>
                      </a:lnTo>
                      <a:lnTo>
                        <a:pt x="1814" y="28577"/>
                      </a:lnTo>
                      <a:lnTo>
                        <a:pt x="1729" y="28286"/>
                      </a:lnTo>
                      <a:lnTo>
                        <a:pt x="1660" y="27978"/>
                      </a:lnTo>
                      <a:lnTo>
                        <a:pt x="1592" y="27653"/>
                      </a:lnTo>
                      <a:lnTo>
                        <a:pt x="1540" y="27311"/>
                      </a:lnTo>
                      <a:lnTo>
                        <a:pt x="1523" y="26986"/>
                      </a:lnTo>
                      <a:lnTo>
                        <a:pt x="1540" y="26661"/>
                      </a:lnTo>
                      <a:lnTo>
                        <a:pt x="1557" y="26507"/>
                      </a:lnTo>
                      <a:lnTo>
                        <a:pt x="1592" y="26353"/>
                      </a:lnTo>
                      <a:lnTo>
                        <a:pt x="1643" y="26216"/>
                      </a:lnTo>
                      <a:lnTo>
                        <a:pt x="1694" y="26079"/>
                      </a:lnTo>
                      <a:lnTo>
                        <a:pt x="1711" y="26079"/>
                      </a:lnTo>
                      <a:lnTo>
                        <a:pt x="1763" y="26096"/>
                      </a:lnTo>
                      <a:lnTo>
                        <a:pt x="1917" y="26199"/>
                      </a:lnTo>
                      <a:lnTo>
                        <a:pt x="2139" y="26387"/>
                      </a:lnTo>
                      <a:lnTo>
                        <a:pt x="2225" y="26507"/>
                      </a:lnTo>
                      <a:lnTo>
                        <a:pt x="2293" y="26644"/>
                      </a:lnTo>
                      <a:lnTo>
                        <a:pt x="2327" y="26780"/>
                      </a:lnTo>
                      <a:lnTo>
                        <a:pt x="2379" y="26917"/>
                      </a:lnTo>
                      <a:lnTo>
                        <a:pt x="2481" y="27294"/>
                      </a:lnTo>
                      <a:lnTo>
                        <a:pt x="2516" y="27431"/>
                      </a:lnTo>
                      <a:lnTo>
                        <a:pt x="2567" y="27585"/>
                      </a:lnTo>
                      <a:lnTo>
                        <a:pt x="2635" y="27704"/>
                      </a:lnTo>
                      <a:lnTo>
                        <a:pt x="2721" y="27824"/>
                      </a:lnTo>
                      <a:lnTo>
                        <a:pt x="2772" y="27876"/>
                      </a:lnTo>
                      <a:lnTo>
                        <a:pt x="2824" y="27927"/>
                      </a:lnTo>
                      <a:lnTo>
                        <a:pt x="2892" y="27961"/>
                      </a:lnTo>
                      <a:lnTo>
                        <a:pt x="2978" y="27978"/>
                      </a:lnTo>
                      <a:lnTo>
                        <a:pt x="3115" y="27978"/>
                      </a:lnTo>
                      <a:lnTo>
                        <a:pt x="3183" y="27961"/>
                      </a:lnTo>
                      <a:lnTo>
                        <a:pt x="3251" y="27927"/>
                      </a:lnTo>
                      <a:lnTo>
                        <a:pt x="3303" y="27893"/>
                      </a:lnTo>
                      <a:lnTo>
                        <a:pt x="3337" y="27824"/>
                      </a:lnTo>
                      <a:lnTo>
                        <a:pt x="3371" y="27773"/>
                      </a:lnTo>
                      <a:lnTo>
                        <a:pt x="3388" y="27704"/>
                      </a:lnTo>
                      <a:lnTo>
                        <a:pt x="3423" y="27568"/>
                      </a:lnTo>
                      <a:lnTo>
                        <a:pt x="3423" y="27414"/>
                      </a:lnTo>
                      <a:lnTo>
                        <a:pt x="3388" y="27037"/>
                      </a:lnTo>
                      <a:lnTo>
                        <a:pt x="3320" y="26644"/>
                      </a:lnTo>
                      <a:lnTo>
                        <a:pt x="3234" y="26250"/>
                      </a:lnTo>
                      <a:lnTo>
                        <a:pt x="3132" y="25873"/>
                      </a:lnTo>
                      <a:lnTo>
                        <a:pt x="2875" y="25103"/>
                      </a:lnTo>
                      <a:lnTo>
                        <a:pt x="2618" y="24368"/>
                      </a:lnTo>
                      <a:lnTo>
                        <a:pt x="2362" y="23598"/>
                      </a:lnTo>
                      <a:lnTo>
                        <a:pt x="2242" y="23204"/>
                      </a:lnTo>
                      <a:lnTo>
                        <a:pt x="2139" y="22811"/>
                      </a:lnTo>
                      <a:lnTo>
                        <a:pt x="2054" y="22417"/>
                      </a:lnTo>
                      <a:lnTo>
                        <a:pt x="1985" y="22006"/>
                      </a:lnTo>
                      <a:lnTo>
                        <a:pt x="1934" y="21613"/>
                      </a:lnTo>
                      <a:lnTo>
                        <a:pt x="1917" y="21202"/>
                      </a:lnTo>
                      <a:lnTo>
                        <a:pt x="1917" y="20945"/>
                      </a:lnTo>
                      <a:lnTo>
                        <a:pt x="1934" y="20689"/>
                      </a:lnTo>
                      <a:lnTo>
                        <a:pt x="1968" y="20449"/>
                      </a:lnTo>
                      <a:lnTo>
                        <a:pt x="2002" y="20192"/>
                      </a:lnTo>
                      <a:lnTo>
                        <a:pt x="2105" y="19696"/>
                      </a:lnTo>
                      <a:lnTo>
                        <a:pt x="2242" y="19200"/>
                      </a:lnTo>
                      <a:lnTo>
                        <a:pt x="2396" y="18721"/>
                      </a:lnTo>
                      <a:lnTo>
                        <a:pt x="2567" y="18242"/>
                      </a:lnTo>
                      <a:lnTo>
                        <a:pt x="2909" y="17283"/>
                      </a:lnTo>
                      <a:lnTo>
                        <a:pt x="3269" y="16274"/>
                      </a:lnTo>
                      <a:lnTo>
                        <a:pt x="3594" y="15281"/>
                      </a:lnTo>
                      <a:lnTo>
                        <a:pt x="3902" y="14255"/>
                      </a:lnTo>
                      <a:lnTo>
                        <a:pt x="4175" y="13245"/>
                      </a:lnTo>
                      <a:lnTo>
                        <a:pt x="4432" y="12218"/>
                      </a:lnTo>
                      <a:lnTo>
                        <a:pt x="4655" y="11175"/>
                      </a:lnTo>
                      <a:lnTo>
                        <a:pt x="4843" y="10148"/>
                      </a:lnTo>
                      <a:lnTo>
                        <a:pt x="5014" y="9104"/>
                      </a:lnTo>
                      <a:lnTo>
                        <a:pt x="5168" y="8043"/>
                      </a:lnTo>
                      <a:lnTo>
                        <a:pt x="5288" y="6999"/>
                      </a:lnTo>
                      <a:lnTo>
                        <a:pt x="5373" y="5938"/>
                      </a:lnTo>
                      <a:lnTo>
                        <a:pt x="5442" y="4895"/>
                      </a:lnTo>
                      <a:lnTo>
                        <a:pt x="5476" y="3834"/>
                      </a:lnTo>
                      <a:lnTo>
                        <a:pt x="5476" y="2773"/>
                      </a:lnTo>
                      <a:lnTo>
                        <a:pt x="5476" y="1712"/>
                      </a:lnTo>
                      <a:lnTo>
                        <a:pt x="5425" y="651"/>
                      </a:lnTo>
                      <a:lnTo>
                        <a:pt x="5151" y="514"/>
                      </a:lnTo>
                      <a:lnTo>
                        <a:pt x="4877" y="394"/>
                      </a:lnTo>
                      <a:lnTo>
                        <a:pt x="4586" y="274"/>
                      </a:lnTo>
                      <a:lnTo>
                        <a:pt x="4295" y="189"/>
                      </a:lnTo>
                      <a:lnTo>
                        <a:pt x="3987" y="120"/>
                      </a:lnTo>
                      <a:lnTo>
                        <a:pt x="3696" y="69"/>
                      </a:lnTo>
                      <a:lnTo>
                        <a:pt x="3388" y="18"/>
                      </a:lnTo>
                      <a:lnTo>
                        <a:pt x="3080" y="1"/>
                      </a:lnTo>
                      <a:close/>
                    </a:path>
                  </a:pathLst>
                </a:custGeom>
                <a:solidFill>
                  <a:srgbClr val="F4D8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" name="Google Shape;1682;p34"/>
                <p:cNvSpPr/>
                <p:nvPr/>
              </p:nvSpPr>
              <p:spPr>
                <a:xfrm>
                  <a:off x="2276789" y="2258729"/>
                  <a:ext cx="183597" cy="1047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6" h="31247" fill="none" extrusionOk="0">
                      <a:moveTo>
                        <a:pt x="240" y="19474"/>
                      </a:moveTo>
                      <a:lnTo>
                        <a:pt x="240" y="19474"/>
                      </a:lnTo>
                      <a:lnTo>
                        <a:pt x="137" y="20637"/>
                      </a:lnTo>
                      <a:lnTo>
                        <a:pt x="52" y="21801"/>
                      </a:lnTo>
                      <a:lnTo>
                        <a:pt x="52" y="21801"/>
                      </a:lnTo>
                      <a:lnTo>
                        <a:pt x="17" y="22468"/>
                      </a:lnTo>
                      <a:lnTo>
                        <a:pt x="0" y="23119"/>
                      </a:lnTo>
                      <a:lnTo>
                        <a:pt x="0" y="23786"/>
                      </a:lnTo>
                      <a:lnTo>
                        <a:pt x="17" y="24453"/>
                      </a:lnTo>
                      <a:lnTo>
                        <a:pt x="52" y="25103"/>
                      </a:lnTo>
                      <a:lnTo>
                        <a:pt x="120" y="25754"/>
                      </a:lnTo>
                      <a:lnTo>
                        <a:pt x="206" y="26421"/>
                      </a:lnTo>
                      <a:lnTo>
                        <a:pt x="342" y="27054"/>
                      </a:lnTo>
                      <a:lnTo>
                        <a:pt x="342" y="27054"/>
                      </a:lnTo>
                      <a:lnTo>
                        <a:pt x="496" y="27687"/>
                      </a:lnTo>
                      <a:lnTo>
                        <a:pt x="685" y="28303"/>
                      </a:lnTo>
                      <a:lnTo>
                        <a:pt x="804" y="28611"/>
                      </a:lnTo>
                      <a:lnTo>
                        <a:pt x="924" y="28902"/>
                      </a:lnTo>
                      <a:lnTo>
                        <a:pt x="1061" y="29210"/>
                      </a:lnTo>
                      <a:lnTo>
                        <a:pt x="1198" y="29501"/>
                      </a:lnTo>
                      <a:lnTo>
                        <a:pt x="1198" y="29501"/>
                      </a:lnTo>
                      <a:lnTo>
                        <a:pt x="1335" y="29724"/>
                      </a:lnTo>
                      <a:lnTo>
                        <a:pt x="1455" y="29946"/>
                      </a:lnTo>
                      <a:lnTo>
                        <a:pt x="1609" y="30134"/>
                      </a:lnTo>
                      <a:lnTo>
                        <a:pt x="1763" y="30357"/>
                      </a:lnTo>
                      <a:lnTo>
                        <a:pt x="1763" y="30357"/>
                      </a:lnTo>
                      <a:lnTo>
                        <a:pt x="2105" y="30836"/>
                      </a:lnTo>
                      <a:lnTo>
                        <a:pt x="2327" y="31127"/>
                      </a:lnTo>
                      <a:lnTo>
                        <a:pt x="2413" y="31212"/>
                      </a:lnTo>
                      <a:lnTo>
                        <a:pt x="2447" y="31247"/>
                      </a:lnTo>
                      <a:lnTo>
                        <a:pt x="2447" y="31247"/>
                      </a:lnTo>
                      <a:lnTo>
                        <a:pt x="2481" y="31161"/>
                      </a:lnTo>
                      <a:lnTo>
                        <a:pt x="2516" y="31075"/>
                      </a:lnTo>
                      <a:lnTo>
                        <a:pt x="2533" y="30990"/>
                      </a:lnTo>
                      <a:lnTo>
                        <a:pt x="2533" y="30904"/>
                      </a:lnTo>
                      <a:lnTo>
                        <a:pt x="2499" y="30716"/>
                      </a:lnTo>
                      <a:lnTo>
                        <a:pt x="2464" y="30528"/>
                      </a:lnTo>
                      <a:lnTo>
                        <a:pt x="2464" y="30528"/>
                      </a:lnTo>
                      <a:lnTo>
                        <a:pt x="2310" y="30032"/>
                      </a:lnTo>
                      <a:lnTo>
                        <a:pt x="2139" y="29553"/>
                      </a:lnTo>
                      <a:lnTo>
                        <a:pt x="1968" y="29056"/>
                      </a:lnTo>
                      <a:lnTo>
                        <a:pt x="1814" y="28577"/>
                      </a:lnTo>
                      <a:lnTo>
                        <a:pt x="1814" y="28577"/>
                      </a:lnTo>
                      <a:lnTo>
                        <a:pt x="1729" y="28286"/>
                      </a:lnTo>
                      <a:lnTo>
                        <a:pt x="1660" y="27978"/>
                      </a:lnTo>
                      <a:lnTo>
                        <a:pt x="1592" y="27653"/>
                      </a:lnTo>
                      <a:lnTo>
                        <a:pt x="1540" y="27311"/>
                      </a:lnTo>
                      <a:lnTo>
                        <a:pt x="1523" y="26986"/>
                      </a:lnTo>
                      <a:lnTo>
                        <a:pt x="1540" y="26661"/>
                      </a:lnTo>
                      <a:lnTo>
                        <a:pt x="1557" y="26507"/>
                      </a:lnTo>
                      <a:lnTo>
                        <a:pt x="1592" y="26353"/>
                      </a:lnTo>
                      <a:lnTo>
                        <a:pt x="1643" y="26216"/>
                      </a:lnTo>
                      <a:lnTo>
                        <a:pt x="1694" y="26079"/>
                      </a:lnTo>
                      <a:lnTo>
                        <a:pt x="1694" y="26079"/>
                      </a:lnTo>
                      <a:lnTo>
                        <a:pt x="1711" y="26079"/>
                      </a:lnTo>
                      <a:lnTo>
                        <a:pt x="1763" y="26096"/>
                      </a:lnTo>
                      <a:lnTo>
                        <a:pt x="1917" y="26199"/>
                      </a:lnTo>
                      <a:lnTo>
                        <a:pt x="2139" y="26387"/>
                      </a:lnTo>
                      <a:lnTo>
                        <a:pt x="2139" y="26387"/>
                      </a:lnTo>
                      <a:lnTo>
                        <a:pt x="2225" y="26507"/>
                      </a:lnTo>
                      <a:lnTo>
                        <a:pt x="2293" y="26644"/>
                      </a:lnTo>
                      <a:lnTo>
                        <a:pt x="2327" y="26780"/>
                      </a:lnTo>
                      <a:lnTo>
                        <a:pt x="2379" y="26917"/>
                      </a:lnTo>
                      <a:lnTo>
                        <a:pt x="2379" y="26917"/>
                      </a:lnTo>
                      <a:lnTo>
                        <a:pt x="2481" y="27294"/>
                      </a:lnTo>
                      <a:lnTo>
                        <a:pt x="2481" y="27294"/>
                      </a:lnTo>
                      <a:lnTo>
                        <a:pt x="2516" y="27431"/>
                      </a:lnTo>
                      <a:lnTo>
                        <a:pt x="2567" y="27585"/>
                      </a:lnTo>
                      <a:lnTo>
                        <a:pt x="2635" y="27704"/>
                      </a:lnTo>
                      <a:lnTo>
                        <a:pt x="2721" y="27824"/>
                      </a:lnTo>
                      <a:lnTo>
                        <a:pt x="2721" y="27824"/>
                      </a:lnTo>
                      <a:lnTo>
                        <a:pt x="2772" y="27876"/>
                      </a:lnTo>
                      <a:lnTo>
                        <a:pt x="2824" y="27927"/>
                      </a:lnTo>
                      <a:lnTo>
                        <a:pt x="2892" y="27961"/>
                      </a:lnTo>
                      <a:lnTo>
                        <a:pt x="2978" y="27978"/>
                      </a:lnTo>
                      <a:lnTo>
                        <a:pt x="3046" y="27978"/>
                      </a:lnTo>
                      <a:lnTo>
                        <a:pt x="3115" y="27978"/>
                      </a:lnTo>
                      <a:lnTo>
                        <a:pt x="3183" y="27961"/>
                      </a:lnTo>
                      <a:lnTo>
                        <a:pt x="3251" y="27927"/>
                      </a:lnTo>
                      <a:lnTo>
                        <a:pt x="3251" y="27927"/>
                      </a:lnTo>
                      <a:lnTo>
                        <a:pt x="3303" y="27893"/>
                      </a:lnTo>
                      <a:lnTo>
                        <a:pt x="3337" y="27824"/>
                      </a:lnTo>
                      <a:lnTo>
                        <a:pt x="3371" y="27773"/>
                      </a:lnTo>
                      <a:lnTo>
                        <a:pt x="3388" y="27704"/>
                      </a:lnTo>
                      <a:lnTo>
                        <a:pt x="3423" y="27568"/>
                      </a:lnTo>
                      <a:lnTo>
                        <a:pt x="3423" y="27414"/>
                      </a:lnTo>
                      <a:lnTo>
                        <a:pt x="3423" y="27414"/>
                      </a:lnTo>
                      <a:lnTo>
                        <a:pt x="3388" y="27037"/>
                      </a:lnTo>
                      <a:lnTo>
                        <a:pt x="3320" y="26644"/>
                      </a:lnTo>
                      <a:lnTo>
                        <a:pt x="3234" y="26250"/>
                      </a:lnTo>
                      <a:lnTo>
                        <a:pt x="3132" y="25873"/>
                      </a:lnTo>
                      <a:lnTo>
                        <a:pt x="2875" y="25103"/>
                      </a:lnTo>
                      <a:lnTo>
                        <a:pt x="2618" y="24368"/>
                      </a:lnTo>
                      <a:lnTo>
                        <a:pt x="2618" y="24368"/>
                      </a:lnTo>
                      <a:lnTo>
                        <a:pt x="2362" y="23598"/>
                      </a:lnTo>
                      <a:lnTo>
                        <a:pt x="2242" y="23204"/>
                      </a:lnTo>
                      <a:lnTo>
                        <a:pt x="2139" y="22811"/>
                      </a:lnTo>
                      <a:lnTo>
                        <a:pt x="2054" y="22417"/>
                      </a:lnTo>
                      <a:lnTo>
                        <a:pt x="1985" y="22006"/>
                      </a:lnTo>
                      <a:lnTo>
                        <a:pt x="1934" y="21613"/>
                      </a:lnTo>
                      <a:lnTo>
                        <a:pt x="1917" y="21202"/>
                      </a:lnTo>
                      <a:lnTo>
                        <a:pt x="1917" y="21202"/>
                      </a:lnTo>
                      <a:lnTo>
                        <a:pt x="1917" y="20945"/>
                      </a:lnTo>
                      <a:lnTo>
                        <a:pt x="1934" y="20689"/>
                      </a:lnTo>
                      <a:lnTo>
                        <a:pt x="1968" y="20449"/>
                      </a:lnTo>
                      <a:lnTo>
                        <a:pt x="2002" y="20192"/>
                      </a:lnTo>
                      <a:lnTo>
                        <a:pt x="2105" y="19696"/>
                      </a:lnTo>
                      <a:lnTo>
                        <a:pt x="2242" y="19200"/>
                      </a:lnTo>
                      <a:lnTo>
                        <a:pt x="2396" y="18721"/>
                      </a:lnTo>
                      <a:lnTo>
                        <a:pt x="2567" y="18242"/>
                      </a:lnTo>
                      <a:lnTo>
                        <a:pt x="2909" y="17283"/>
                      </a:lnTo>
                      <a:lnTo>
                        <a:pt x="2909" y="17283"/>
                      </a:lnTo>
                      <a:lnTo>
                        <a:pt x="3269" y="16274"/>
                      </a:lnTo>
                      <a:lnTo>
                        <a:pt x="3594" y="15281"/>
                      </a:lnTo>
                      <a:lnTo>
                        <a:pt x="3902" y="14255"/>
                      </a:lnTo>
                      <a:lnTo>
                        <a:pt x="4175" y="13245"/>
                      </a:lnTo>
                      <a:lnTo>
                        <a:pt x="4432" y="12218"/>
                      </a:lnTo>
                      <a:lnTo>
                        <a:pt x="4655" y="11175"/>
                      </a:lnTo>
                      <a:lnTo>
                        <a:pt x="4843" y="10148"/>
                      </a:lnTo>
                      <a:lnTo>
                        <a:pt x="5014" y="9104"/>
                      </a:lnTo>
                      <a:lnTo>
                        <a:pt x="5168" y="8043"/>
                      </a:lnTo>
                      <a:lnTo>
                        <a:pt x="5288" y="6999"/>
                      </a:lnTo>
                      <a:lnTo>
                        <a:pt x="5373" y="5938"/>
                      </a:lnTo>
                      <a:lnTo>
                        <a:pt x="5442" y="4895"/>
                      </a:lnTo>
                      <a:lnTo>
                        <a:pt x="5476" y="3834"/>
                      </a:lnTo>
                      <a:lnTo>
                        <a:pt x="5476" y="2773"/>
                      </a:lnTo>
                      <a:lnTo>
                        <a:pt x="5476" y="1712"/>
                      </a:lnTo>
                      <a:lnTo>
                        <a:pt x="5425" y="651"/>
                      </a:lnTo>
                      <a:lnTo>
                        <a:pt x="5425" y="651"/>
                      </a:lnTo>
                      <a:lnTo>
                        <a:pt x="5151" y="514"/>
                      </a:lnTo>
                      <a:lnTo>
                        <a:pt x="4877" y="394"/>
                      </a:lnTo>
                      <a:lnTo>
                        <a:pt x="4586" y="274"/>
                      </a:lnTo>
                      <a:lnTo>
                        <a:pt x="4295" y="189"/>
                      </a:lnTo>
                      <a:lnTo>
                        <a:pt x="3987" y="120"/>
                      </a:lnTo>
                      <a:lnTo>
                        <a:pt x="3696" y="69"/>
                      </a:lnTo>
                      <a:lnTo>
                        <a:pt x="3388" y="18"/>
                      </a:lnTo>
                      <a:lnTo>
                        <a:pt x="3080" y="1"/>
                      </a:lnTo>
                      <a:lnTo>
                        <a:pt x="3080" y="1"/>
                      </a:lnTo>
                      <a:lnTo>
                        <a:pt x="2807" y="1"/>
                      </a:lnTo>
                      <a:lnTo>
                        <a:pt x="2687" y="18"/>
                      </a:lnTo>
                      <a:lnTo>
                        <a:pt x="2550" y="52"/>
                      </a:lnTo>
                      <a:lnTo>
                        <a:pt x="2430" y="86"/>
                      </a:lnTo>
                      <a:lnTo>
                        <a:pt x="2310" y="120"/>
                      </a:lnTo>
                      <a:lnTo>
                        <a:pt x="2208" y="189"/>
                      </a:lnTo>
                      <a:lnTo>
                        <a:pt x="2105" y="274"/>
                      </a:lnTo>
                      <a:lnTo>
                        <a:pt x="2105" y="274"/>
                      </a:lnTo>
                      <a:lnTo>
                        <a:pt x="2037" y="343"/>
                      </a:lnTo>
                      <a:lnTo>
                        <a:pt x="1985" y="428"/>
                      </a:lnTo>
                      <a:lnTo>
                        <a:pt x="1900" y="617"/>
                      </a:lnTo>
                      <a:lnTo>
                        <a:pt x="1831" y="805"/>
                      </a:lnTo>
                      <a:lnTo>
                        <a:pt x="1797" y="1010"/>
                      </a:lnTo>
                      <a:lnTo>
                        <a:pt x="1797" y="1010"/>
                      </a:lnTo>
                      <a:lnTo>
                        <a:pt x="1711" y="1506"/>
                      </a:lnTo>
                      <a:lnTo>
                        <a:pt x="1660" y="2003"/>
                      </a:lnTo>
                      <a:lnTo>
                        <a:pt x="1626" y="2482"/>
                      </a:lnTo>
                      <a:lnTo>
                        <a:pt x="1626" y="2961"/>
                      </a:lnTo>
                      <a:lnTo>
                        <a:pt x="1626" y="3919"/>
                      </a:lnTo>
                      <a:lnTo>
                        <a:pt x="1626" y="4398"/>
                      </a:lnTo>
                      <a:lnTo>
                        <a:pt x="1626" y="4895"/>
                      </a:lnTo>
                      <a:lnTo>
                        <a:pt x="1626" y="4895"/>
                      </a:lnTo>
                      <a:lnTo>
                        <a:pt x="1609" y="5511"/>
                      </a:lnTo>
                      <a:lnTo>
                        <a:pt x="1557" y="6127"/>
                      </a:lnTo>
                      <a:lnTo>
                        <a:pt x="1506" y="6743"/>
                      </a:lnTo>
                      <a:lnTo>
                        <a:pt x="1438" y="7359"/>
                      </a:lnTo>
                      <a:lnTo>
                        <a:pt x="1301" y="8591"/>
                      </a:lnTo>
                      <a:lnTo>
                        <a:pt x="1164" y="9806"/>
                      </a:lnTo>
                      <a:lnTo>
                        <a:pt x="1164" y="9806"/>
                      </a:lnTo>
                      <a:lnTo>
                        <a:pt x="240" y="19474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" name="Google Shape;1683;p34"/>
                <p:cNvSpPr/>
                <p:nvPr/>
              </p:nvSpPr>
              <p:spPr>
                <a:xfrm>
                  <a:off x="2419651" y="2903033"/>
                  <a:ext cx="580026" cy="1566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0" h="46716" extrusionOk="0">
                      <a:moveTo>
                        <a:pt x="17300" y="0"/>
                      </a:moveTo>
                      <a:lnTo>
                        <a:pt x="633" y="479"/>
                      </a:lnTo>
                      <a:lnTo>
                        <a:pt x="479" y="3354"/>
                      </a:lnTo>
                      <a:lnTo>
                        <a:pt x="359" y="6212"/>
                      </a:lnTo>
                      <a:lnTo>
                        <a:pt x="240" y="9086"/>
                      </a:lnTo>
                      <a:lnTo>
                        <a:pt x="154" y="11961"/>
                      </a:lnTo>
                      <a:lnTo>
                        <a:pt x="86" y="14836"/>
                      </a:lnTo>
                      <a:lnTo>
                        <a:pt x="51" y="17711"/>
                      </a:lnTo>
                      <a:lnTo>
                        <a:pt x="17" y="20585"/>
                      </a:lnTo>
                      <a:lnTo>
                        <a:pt x="0" y="23460"/>
                      </a:lnTo>
                      <a:lnTo>
                        <a:pt x="17" y="26318"/>
                      </a:lnTo>
                      <a:lnTo>
                        <a:pt x="51" y="29193"/>
                      </a:lnTo>
                      <a:lnTo>
                        <a:pt x="103" y="32067"/>
                      </a:lnTo>
                      <a:lnTo>
                        <a:pt x="171" y="34942"/>
                      </a:lnTo>
                      <a:lnTo>
                        <a:pt x="257" y="37817"/>
                      </a:lnTo>
                      <a:lnTo>
                        <a:pt x="359" y="40692"/>
                      </a:lnTo>
                      <a:lnTo>
                        <a:pt x="479" y="43549"/>
                      </a:lnTo>
                      <a:lnTo>
                        <a:pt x="616" y="46424"/>
                      </a:lnTo>
                      <a:lnTo>
                        <a:pt x="975" y="46475"/>
                      </a:lnTo>
                      <a:lnTo>
                        <a:pt x="1335" y="46510"/>
                      </a:lnTo>
                      <a:lnTo>
                        <a:pt x="1694" y="46527"/>
                      </a:lnTo>
                      <a:lnTo>
                        <a:pt x="2053" y="46544"/>
                      </a:lnTo>
                      <a:lnTo>
                        <a:pt x="2413" y="46527"/>
                      </a:lnTo>
                      <a:lnTo>
                        <a:pt x="2772" y="46493"/>
                      </a:lnTo>
                      <a:lnTo>
                        <a:pt x="3131" y="46458"/>
                      </a:lnTo>
                      <a:lnTo>
                        <a:pt x="3491" y="46390"/>
                      </a:lnTo>
                      <a:lnTo>
                        <a:pt x="4261" y="38433"/>
                      </a:lnTo>
                      <a:lnTo>
                        <a:pt x="4672" y="34446"/>
                      </a:lnTo>
                      <a:lnTo>
                        <a:pt x="5082" y="30476"/>
                      </a:lnTo>
                      <a:lnTo>
                        <a:pt x="5493" y="26506"/>
                      </a:lnTo>
                      <a:lnTo>
                        <a:pt x="5938" y="22519"/>
                      </a:lnTo>
                      <a:lnTo>
                        <a:pt x="6383" y="18549"/>
                      </a:lnTo>
                      <a:lnTo>
                        <a:pt x="6845" y="14579"/>
                      </a:lnTo>
                      <a:lnTo>
                        <a:pt x="6982" y="13570"/>
                      </a:lnTo>
                      <a:lnTo>
                        <a:pt x="7050" y="13073"/>
                      </a:lnTo>
                      <a:lnTo>
                        <a:pt x="7153" y="12577"/>
                      </a:lnTo>
                      <a:lnTo>
                        <a:pt x="7255" y="12081"/>
                      </a:lnTo>
                      <a:lnTo>
                        <a:pt x="7392" y="11602"/>
                      </a:lnTo>
                      <a:lnTo>
                        <a:pt x="7563" y="11123"/>
                      </a:lnTo>
                      <a:lnTo>
                        <a:pt x="7752" y="10661"/>
                      </a:lnTo>
                      <a:lnTo>
                        <a:pt x="7820" y="10524"/>
                      </a:lnTo>
                      <a:lnTo>
                        <a:pt x="7889" y="10404"/>
                      </a:lnTo>
                      <a:lnTo>
                        <a:pt x="7991" y="10301"/>
                      </a:lnTo>
                      <a:lnTo>
                        <a:pt x="8094" y="10233"/>
                      </a:lnTo>
                      <a:lnTo>
                        <a:pt x="8197" y="10199"/>
                      </a:lnTo>
                      <a:lnTo>
                        <a:pt x="8282" y="10182"/>
                      </a:lnTo>
                      <a:lnTo>
                        <a:pt x="8368" y="10182"/>
                      </a:lnTo>
                      <a:lnTo>
                        <a:pt x="8453" y="10199"/>
                      </a:lnTo>
                      <a:lnTo>
                        <a:pt x="8522" y="10233"/>
                      </a:lnTo>
                      <a:lnTo>
                        <a:pt x="8607" y="10267"/>
                      </a:lnTo>
                      <a:lnTo>
                        <a:pt x="8676" y="10336"/>
                      </a:lnTo>
                      <a:lnTo>
                        <a:pt x="8744" y="10404"/>
                      </a:lnTo>
                      <a:lnTo>
                        <a:pt x="8881" y="10575"/>
                      </a:lnTo>
                      <a:lnTo>
                        <a:pt x="8984" y="10746"/>
                      </a:lnTo>
                      <a:lnTo>
                        <a:pt x="9069" y="10952"/>
                      </a:lnTo>
                      <a:lnTo>
                        <a:pt x="9138" y="11157"/>
                      </a:lnTo>
                      <a:lnTo>
                        <a:pt x="9257" y="11687"/>
                      </a:lnTo>
                      <a:lnTo>
                        <a:pt x="9377" y="12218"/>
                      </a:lnTo>
                      <a:lnTo>
                        <a:pt x="9463" y="12748"/>
                      </a:lnTo>
                      <a:lnTo>
                        <a:pt x="9565" y="13279"/>
                      </a:lnTo>
                      <a:lnTo>
                        <a:pt x="9702" y="14357"/>
                      </a:lnTo>
                      <a:lnTo>
                        <a:pt x="9839" y="15418"/>
                      </a:lnTo>
                      <a:lnTo>
                        <a:pt x="10062" y="17454"/>
                      </a:lnTo>
                      <a:lnTo>
                        <a:pt x="10250" y="19490"/>
                      </a:lnTo>
                      <a:lnTo>
                        <a:pt x="10404" y="21509"/>
                      </a:lnTo>
                      <a:lnTo>
                        <a:pt x="10541" y="23546"/>
                      </a:lnTo>
                      <a:lnTo>
                        <a:pt x="10661" y="25582"/>
                      </a:lnTo>
                      <a:lnTo>
                        <a:pt x="10763" y="27635"/>
                      </a:lnTo>
                      <a:lnTo>
                        <a:pt x="10832" y="29672"/>
                      </a:lnTo>
                      <a:lnTo>
                        <a:pt x="10900" y="31708"/>
                      </a:lnTo>
                      <a:lnTo>
                        <a:pt x="10934" y="33471"/>
                      </a:lnTo>
                      <a:lnTo>
                        <a:pt x="10952" y="35284"/>
                      </a:lnTo>
                      <a:lnTo>
                        <a:pt x="10969" y="37132"/>
                      </a:lnTo>
                      <a:lnTo>
                        <a:pt x="10969" y="38981"/>
                      </a:lnTo>
                      <a:lnTo>
                        <a:pt x="10952" y="40846"/>
                      </a:lnTo>
                      <a:lnTo>
                        <a:pt x="10917" y="42677"/>
                      </a:lnTo>
                      <a:lnTo>
                        <a:pt x="10849" y="46270"/>
                      </a:lnTo>
                      <a:lnTo>
                        <a:pt x="10849" y="46321"/>
                      </a:lnTo>
                      <a:lnTo>
                        <a:pt x="10866" y="46373"/>
                      </a:lnTo>
                      <a:lnTo>
                        <a:pt x="10917" y="46441"/>
                      </a:lnTo>
                      <a:lnTo>
                        <a:pt x="10986" y="46475"/>
                      </a:lnTo>
                      <a:lnTo>
                        <a:pt x="11123" y="46544"/>
                      </a:lnTo>
                      <a:lnTo>
                        <a:pt x="11260" y="46595"/>
                      </a:lnTo>
                      <a:lnTo>
                        <a:pt x="11414" y="46647"/>
                      </a:lnTo>
                      <a:lnTo>
                        <a:pt x="11585" y="46664"/>
                      </a:lnTo>
                      <a:lnTo>
                        <a:pt x="11927" y="46715"/>
                      </a:lnTo>
                      <a:lnTo>
                        <a:pt x="12646" y="46715"/>
                      </a:lnTo>
                      <a:lnTo>
                        <a:pt x="13005" y="46698"/>
                      </a:lnTo>
                      <a:lnTo>
                        <a:pt x="13672" y="46664"/>
                      </a:lnTo>
                      <a:lnTo>
                        <a:pt x="13775" y="46647"/>
                      </a:lnTo>
                      <a:lnTo>
                        <a:pt x="13809" y="46629"/>
                      </a:lnTo>
                      <a:lnTo>
                        <a:pt x="13843" y="46612"/>
                      </a:lnTo>
                      <a:lnTo>
                        <a:pt x="13895" y="46544"/>
                      </a:lnTo>
                      <a:lnTo>
                        <a:pt x="13912" y="46475"/>
                      </a:lnTo>
                      <a:lnTo>
                        <a:pt x="14100" y="45500"/>
                      </a:lnTo>
                      <a:lnTo>
                        <a:pt x="14271" y="44490"/>
                      </a:lnTo>
                      <a:lnTo>
                        <a:pt x="14425" y="43498"/>
                      </a:lnTo>
                      <a:lnTo>
                        <a:pt x="14579" y="42471"/>
                      </a:lnTo>
                      <a:lnTo>
                        <a:pt x="14699" y="41445"/>
                      </a:lnTo>
                      <a:lnTo>
                        <a:pt x="14819" y="40418"/>
                      </a:lnTo>
                      <a:lnTo>
                        <a:pt x="15041" y="38364"/>
                      </a:lnTo>
                      <a:lnTo>
                        <a:pt x="15212" y="36294"/>
                      </a:lnTo>
                      <a:lnTo>
                        <a:pt x="15383" y="34223"/>
                      </a:lnTo>
                      <a:lnTo>
                        <a:pt x="15555" y="32187"/>
                      </a:lnTo>
                      <a:lnTo>
                        <a:pt x="15726" y="30185"/>
                      </a:lnTo>
                      <a:lnTo>
                        <a:pt x="15897" y="28166"/>
                      </a:lnTo>
                      <a:lnTo>
                        <a:pt x="16068" y="26147"/>
                      </a:lnTo>
                      <a:lnTo>
                        <a:pt x="16222" y="24128"/>
                      </a:lnTo>
                      <a:lnTo>
                        <a:pt x="16359" y="22108"/>
                      </a:lnTo>
                      <a:lnTo>
                        <a:pt x="16479" y="20089"/>
                      </a:lnTo>
                      <a:lnTo>
                        <a:pt x="16598" y="18070"/>
                      </a:lnTo>
                      <a:lnTo>
                        <a:pt x="16804" y="14032"/>
                      </a:lnTo>
                      <a:lnTo>
                        <a:pt x="16958" y="10524"/>
                      </a:lnTo>
                      <a:lnTo>
                        <a:pt x="17078" y="7016"/>
                      </a:lnTo>
                      <a:lnTo>
                        <a:pt x="17197" y="3508"/>
                      </a:lnTo>
                      <a:lnTo>
                        <a:pt x="17300" y="0"/>
                      </a:lnTo>
                      <a:close/>
                    </a:path>
                  </a:pathLst>
                </a:custGeom>
                <a:solidFill>
                  <a:srgbClr val="74E8B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" name="Google Shape;1684;p34"/>
                <p:cNvSpPr/>
                <p:nvPr/>
              </p:nvSpPr>
              <p:spPr>
                <a:xfrm>
                  <a:off x="2419651" y="2903033"/>
                  <a:ext cx="580026" cy="1566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0" h="46716" fill="none" extrusionOk="0">
                      <a:moveTo>
                        <a:pt x="633" y="479"/>
                      </a:moveTo>
                      <a:lnTo>
                        <a:pt x="633" y="479"/>
                      </a:lnTo>
                      <a:lnTo>
                        <a:pt x="479" y="3354"/>
                      </a:lnTo>
                      <a:lnTo>
                        <a:pt x="359" y="6212"/>
                      </a:lnTo>
                      <a:lnTo>
                        <a:pt x="240" y="9086"/>
                      </a:lnTo>
                      <a:lnTo>
                        <a:pt x="154" y="11961"/>
                      </a:lnTo>
                      <a:lnTo>
                        <a:pt x="86" y="14836"/>
                      </a:lnTo>
                      <a:lnTo>
                        <a:pt x="51" y="17711"/>
                      </a:lnTo>
                      <a:lnTo>
                        <a:pt x="17" y="20585"/>
                      </a:lnTo>
                      <a:lnTo>
                        <a:pt x="0" y="23460"/>
                      </a:lnTo>
                      <a:lnTo>
                        <a:pt x="17" y="26318"/>
                      </a:lnTo>
                      <a:lnTo>
                        <a:pt x="51" y="29193"/>
                      </a:lnTo>
                      <a:lnTo>
                        <a:pt x="103" y="32067"/>
                      </a:lnTo>
                      <a:lnTo>
                        <a:pt x="171" y="34942"/>
                      </a:lnTo>
                      <a:lnTo>
                        <a:pt x="257" y="37817"/>
                      </a:lnTo>
                      <a:lnTo>
                        <a:pt x="359" y="40692"/>
                      </a:lnTo>
                      <a:lnTo>
                        <a:pt x="479" y="43549"/>
                      </a:lnTo>
                      <a:lnTo>
                        <a:pt x="616" y="46424"/>
                      </a:lnTo>
                      <a:lnTo>
                        <a:pt x="616" y="46424"/>
                      </a:lnTo>
                      <a:lnTo>
                        <a:pt x="975" y="46475"/>
                      </a:lnTo>
                      <a:lnTo>
                        <a:pt x="1335" y="46510"/>
                      </a:lnTo>
                      <a:lnTo>
                        <a:pt x="1694" y="46527"/>
                      </a:lnTo>
                      <a:lnTo>
                        <a:pt x="2053" y="46544"/>
                      </a:lnTo>
                      <a:lnTo>
                        <a:pt x="2413" y="46527"/>
                      </a:lnTo>
                      <a:lnTo>
                        <a:pt x="2772" y="46493"/>
                      </a:lnTo>
                      <a:lnTo>
                        <a:pt x="3131" y="46458"/>
                      </a:lnTo>
                      <a:lnTo>
                        <a:pt x="3491" y="46390"/>
                      </a:lnTo>
                      <a:lnTo>
                        <a:pt x="3491" y="46390"/>
                      </a:lnTo>
                      <a:lnTo>
                        <a:pt x="4261" y="38433"/>
                      </a:lnTo>
                      <a:lnTo>
                        <a:pt x="4672" y="34446"/>
                      </a:lnTo>
                      <a:lnTo>
                        <a:pt x="5082" y="30476"/>
                      </a:lnTo>
                      <a:lnTo>
                        <a:pt x="5493" y="26506"/>
                      </a:lnTo>
                      <a:lnTo>
                        <a:pt x="5938" y="22519"/>
                      </a:lnTo>
                      <a:lnTo>
                        <a:pt x="6383" y="18549"/>
                      </a:lnTo>
                      <a:lnTo>
                        <a:pt x="6845" y="14579"/>
                      </a:lnTo>
                      <a:lnTo>
                        <a:pt x="6845" y="14579"/>
                      </a:lnTo>
                      <a:lnTo>
                        <a:pt x="6982" y="13570"/>
                      </a:lnTo>
                      <a:lnTo>
                        <a:pt x="7050" y="13073"/>
                      </a:lnTo>
                      <a:lnTo>
                        <a:pt x="7153" y="12577"/>
                      </a:lnTo>
                      <a:lnTo>
                        <a:pt x="7255" y="12081"/>
                      </a:lnTo>
                      <a:lnTo>
                        <a:pt x="7392" y="11602"/>
                      </a:lnTo>
                      <a:lnTo>
                        <a:pt x="7563" y="11123"/>
                      </a:lnTo>
                      <a:lnTo>
                        <a:pt x="7752" y="10661"/>
                      </a:lnTo>
                      <a:lnTo>
                        <a:pt x="7752" y="10661"/>
                      </a:lnTo>
                      <a:lnTo>
                        <a:pt x="7820" y="10524"/>
                      </a:lnTo>
                      <a:lnTo>
                        <a:pt x="7889" y="10404"/>
                      </a:lnTo>
                      <a:lnTo>
                        <a:pt x="7991" y="10301"/>
                      </a:lnTo>
                      <a:lnTo>
                        <a:pt x="8094" y="10233"/>
                      </a:lnTo>
                      <a:lnTo>
                        <a:pt x="8094" y="10233"/>
                      </a:lnTo>
                      <a:lnTo>
                        <a:pt x="8197" y="10199"/>
                      </a:lnTo>
                      <a:lnTo>
                        <a:pt x="8282" y="10182"/>
                      </a:lnTo>
                      <a:lnTo>
                        <a:pt x="8368" y="10182"/>
                      </a:lnTo>
                      <a:lnTo>
                        <a:pt x="8453" y="10199"/>
                      </a:lnTo>
                      <a:lnTo>
                        <a:pt x="8522" y="10233"/>
                      </a:lnTo>
                      <a:lnTo>
                        <a:pt x="8607" y="10267"/>
                      </a:lnTo>
                      <a:lnTo>
                        <a:pt x="8676" y="10336"/>
                      </a:lnTo>
                      <a:lnTo>
                        <a:pt x="8744" y="10404"/>
                      </a:lnTo>
                      <a:lnTo>
                        <a:pt x="8881" y="10575"/>
                      </a:lnTo>
                      <a:lnTo>
                        <a:pt x="8984" y="10746"/>
                      </a:lnTo>
                      <a:lnTo>
                        <a:pt x="9069" y="10952"/>
                      </a:lnTo>
                      <a:lnTo>
                        <a:pt x="9138" y="11157"/>
                      </a:lnTo>
                      <a:lnTo>
                        <a:pt x="9138" y="11157"/>
                      </a:lnTo>
                      <a:lnTo>
                        <a:pt x="9257" y="11687"/>
                      </a:lnTo>
                      <a:lnTo>
                        <a:pt x="9377" y="12218"/>
                      </a:lnTo>
                      <a:lnTo>
                        <a:pt x="9463" y="12748"/>
                      </a:lnTo>
                      <a:lnTo>
                        <a:pt x="9565" y="13279"/>
                      </a:lnTo>
                      <a:lnTo>
                        <a:pt x="9702" y="14357"/>
                      </a:lnTo>
                      <a:lnTo>
                        <a:pt x="9839" y="15418"/>
                      </a:lnTo>
                      <a:lnTo>
                        <a:pt x="9839" y="15418"/>
                      </a:lnTo>
                      <a:lnTo>
                        <a:pt x="10062" y="17454"/>
                      </a:lnTo>
                      <a:lnTo>
                        <a:pt x="10250" y="19490"/>
                      </a:lnTo>
                      <a:lnTo>
                        <a:pt x="10404" y="21509"/>
                      </a:lnTo>
                      <a:lnTo>
                        <a:pt x="10541" y="23546"/>
                      </a:lnTo>
                      <a:lnTo>
                        <a:pt x="10661" y="25582"/>
                      </a:lnTo>
                      <a:lnTo>
                        <a:pt x="10763" y="27635"/>
                      </a:lnTo>
                      <a:lnTo>
                        <a:pt x="10832" y="29672"/>
                      </a:lnTo>
                      <a:lnTo>
                        <a:pt x="10900" y="31708"/>
                      </a:lnTo>
                      <a:lnTo>
                        <a:pt x="10900" y="31708"/>
                      </a:lnTo>
                      <a:lnTo>
                        <a:pt x="10934" y="33471"/>
                      </a:lnTo>
                      <a:lnTo>
                        <a:pt x="10952" y="35284"/>
                      </a:lnTo>
                      <a:lnTo>
                        <a:pt x="10969" y="37132"/>
                      </a:lnTo>
                      <a:lnTo>
                        <a:pt x="10969" y="38981"/>
                      </a:lnTo>
                      <a:lnTo>
                        <a:pt x="10952" y="40846"/>
                      </a:lnTo>
                      <a:lnTo>
                        <a:pt x="10917" y="42677"/>
                      </a:lnTo>
                      <a:lnTo>
                        <a:pt x="10849" y="46270"/>
                      </a:lnTo>
                      <a:lnTo>
                        <a:pt x="10849" y="46270"/>
                      </a:lnTo>
                      <a:lnTo>
                        <a:pt x="10849" y="46321"/>
                      </a:lnTo>
                      <a:lnTo>
                        <a:pt x="10866" y="46373"/>
                      </a:lnTo>
                      <a:lnTo>
                        <a:pt x="10866" y="46373"/>
                      </a:lnTo>
                      <a:lnTo>
                        <a:pt x="10917" y="46441"/>
                      </a:lnTo>
                      <a:lnTo>
                        <a:pt x="10986" y="46475"/>
                      </a:lnTo>
                      <a:lnTo>
                        <a:pt x="10986" y="46475"/>
                      </a:lnTo>
                      <a:lnTo>
                        <a:pt x="11123" y="46544"/>
                      </a:lnTo>
                      <a:lnTo>
                        <a:pt x="11260" y="46595"/>
                      </a:lnTo>
                      <a:lnTo>
                        <a:pt x="11414" y="46647"/>
                      </a:lnTo>
                      <a:lnTo>
                        <a:pt x="11585" y="46664"/>
                      </a:lnTo>
                      <a:lnTo>
                        <a:pt x="11927" y="46715"/>
                      </a:lnTo>
                      <a:lnTo>
                        <a:pt x="12286" y="46715"/>
                      </a:lnTo>
                      <a:lnTo>
                        <a:pt x="12646" y="46715"/>
                      </a:lnTo>
                      <a:lnTo>
                        <a:pt x="13005" y="46698"/>
                      </a:lnTo>
                      <a:lnTo>
                        <a:pt x="13672" y="46664"/>
                      </a:lnTo>
                      <a:lnTo>
                        <a:pt x="13672" y="46664"/>
                      </a:lnTo>
                      <a:lnTo>
                        <a:pt x="13775" y="46647"/>
                      </a:lnTo>
                      <a:lnTo>
                        <a:pt x="13809" y="46629"/>
                      </a:lnTo>
                      <a:lnTo>
                        <a:pt x="13843" y="46612"/>
                      </a:lnTo>
                      <a:lnTo>
                        <a:pt x="13843" y="46612"/>
                      </a:lnTo>
                      <a:lnTo>
                        <a:pt x="13895" y="46544"/>
                      </a:lnTo>
                      <a:lnTo>
                        <a:pt x="13912" y="46475"/>
                      </a:lnTo>
                      <a:lnTo>
                        <a:pt x="13912" y="46475"/>
                      </a:lnTo>
                      <a:lnTo>
                        <a:pt x="14100" y="45500"/>
                      </a:lnTo>
                      <a:lnTo>
                        <a:pt x="14271" y="44490"/>
                      </a:lnTo>
                      <a:lnTo>
                        <a:pt x="14425" y="43498"/>
                      </a:lnTo>
                      <a:lnTo>
                        <a:pt x="14579" y="42471"/>
                      </a:lnTo>
                      <a:lnTo>
                        <a:pt x="14699" y="41445"/>
                      </a:lnTo>
                      <a:lnTo>
                        <a:pt x="14819" y="40418"/>
                      </a:lnTo>
                      <a:lnTo>
                        <a:pt x="15041" y="38364"/>
                      </a:lnTo>
                      <a:lnTo>
                        <a:pt x="15212" y="36294"/>
                      </a:lnTo>
                      <a:lnTo>
                        <a:pt x="15383" y="34223"/>
                      </a:lnTo>
                      <a:lnTo>
                        <a:pt x="15555" y="32187"/>
                      </a:lnTo>
                      <a:lnTo>
                        <a:pt x="15726" y="30185"/>
                      </a:lnTo>
                      <a:lnTo>
                        <a:pt x="15726" y="30185"/>
                      </a:lnTo>
                      <a:lnTo>
                        <a:pt x="15897" y="28166"/>
                      </a:lnTo>
                      <a:lnTo>
                        <a:pt x="16068" y="26147"/>
                      </a:lnTo>
                      <a:lnTo>
                        <a:pt x="16222" y="24128"/>
                      </a:lnTo>
                      <a:lnTo>
                        <a:pt x="16359" y="22108"/>
                      </a:lnTo>
                      <a:lnTo>
                        <a:pt x="16479" y="20089"/>
                      </a:lnTo>
                      <a:lnTo>
                        <a:pt x="16598" y="18070"/>
                      </a:lnTo>
                      <a:lnTo>
                        <a:pt x="16804" y="14032"/>
                      </a:lnTo>
                      <a:lnTo>
                        <a:pt x="16804" y="14032"/>
                      </a:lnTo>
                      <a:lnTo>
                        <a:pt x="16958" y="10524"/>
                      </a:lnTo>
                      <a:lnTo>
                        <a:pt x="17078" y="7016"/>
                      </a:lnTo>
                      <a:lnTo>
                        <a:pt x="17197" y="3508"/>
                      </a:lnTo>
                      <a:lnTo>
                        <a:pt x="17300" y="0"/>
                      </a:lnTo>
                      <a:lnTo>
                        <a:pt x="633" y="479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34"/>
                <p:cNvSpPr/>
                <p:nvPr/>
              </p:nvSpPr>
              <p:spPr>
                <a:xfrm>
                  <a:off x="2230320" y="1876646"/>
                  <a:ext cx="960429" cy="123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46" h="36825" extrusionOk="0">
                      <a:moveTo>
                        <a:pt x="17865" y="0"/>
                      </a:moveTo>
                      <a:lnTo>
                        <a:pt x="17471" y="17"/>
                      </a:lnTo>
                      <a:lnTo>
                        <a:pt x="12286" y="257"/>
                      </a:lnTo>
                      <a:lnTo>
                        <a:pt x="10849" y="325"/>
                      </a:lnTo>
                      <a:lnTo>
                        <a:pt x="10609" y="342"/>
                      </a:lnTo>
                      <a:lnTo>
                        <a:pt x="10490" y="360"/>
                      </a:lnTo>
                      <a:lnTo>
                        <a:pt x="10370" y="394"/>
                      </a:lnTo>
                      <a:lnTo>
                        <a:pt x="10250" y="445"/>
                      </a:lnTo>
                      <a:lnTo>
                        <a:pt x="10147" y="531"/>
                      </a:lnTo>
                      <a:lnTo>
                        <a:pt x="9942" y="685"/>
                      </a:lnTo>
                      <a:lnTo>
                        <a:pt x="9720" y="856"/>
                      </a:lnTo>
                      <a:lnTo>
                        <a:pt x="9514" y="1010"/>
                      </a:lnTo>
                      <a:lnTo>
                        <a:pt x="9052" y="1301"/>
                      </a:lnTo>
                      <a:lnTo>
                        <a:pt x="8573" y="1557"/>
                      </a:lnTo>
                      <a:lnTo>
                        <a:pt x="8077" y="1780"/>
                      </a:lnTo>
                      <a:lnTo>
                        <a:pt x="7564" y="1968"/>
                      </a:lnTo>
                      <a:lnTo>
                        <a:pt x="7050" y="2122"/>
                      </a:lnTo>
                      <a:lnTo>
                        <a:pt x="6520" y="2225"/>
                      </a:lnTo>
                      <a:lnTo>
                        <a:pt x="6246" y="2259"/>
                      </a:lnTo>
                      <a:lnTo>
                        <a:pt x="5989" y="2293"/>
                      </a:lnTo>
                      <a:lnTo>
                        <a:pt x="5561" y="2327"/>
                      </a:lnTo>
                      <a:lnTo>
                        <a:pt x="5356" y="2344"/>
                      </a:lnTo>
                      <a:lnTo>
                        <a:pt x="5151" y="2379"/>
                      </a:lnTo>
                      <a:lnTo>
                        <a:pt x="4945" y="2430"/>
                      </a:lnTo>
                      <a:lnTo>
                        <a:pt x="4757" y="2481"/>
                      </a:lnTo>
                      <a:lnTo>
                        <a:pt x="4569" y="2567"/>
                      </a:lnTo>
                      <a:lnTo>
                        <a:pt x="4398" y="2670"/>
                      </a:lnTo>
                      <a:lnTo>
                        <a:pt x="4295" y="2755"/>
                      </a:lnTo>
                      <a:lnTo>
                        <a:pt x="4210" y="2841"/>
                      </a:lnTo>
                      <a:lnTo>
                        <a:pt x="4056" y="3046"/>
                      </a:lnTo>
                      <a:lnTo>
                        <a:pt x="3919" y="3269"/>
                      </a:lnTo>
                      <a:lnTo>
                        <a:pt x="3782" y="3491"/>
                      </a:lnTo>
                      <a:lnTo>
                        <a:pt x="3251" y="4501"/>
                      </a:lnTo>
                      <a:lnTo>
                        <a:pt x="2755" y="5510"/>
                      </a:lnTo>
                      <a:lnTo>
                        <a:pt x="2276" y="6554"/>
                      </a:lnTo>
                      <a:lnTo>
                        <a:pt x="1814" y="7598"/>
                      </a:lnTo>
                      <a:lnTo>
                        <a:pt x="1403" y="8659"/>
                      </a:lnTo>
                      <a:lnTo>
                        <a:pt x="1010" y="9720"/>
                      </a:lnTo>
                      <a:lnTo>
                        <a:pt x="650" y="10798"/>
                      </a:lnTo>
                      <a:lnTo>
                        <a:pt x="308" y="11893"/>
                      </a:lnTo>
                      <a:lnTo>
                        <a:pt x="52" y="12834"/>
                      </a:lnTo>
                      <a:lnTo>
                        <a:pt x="17" y="12988"/>
                      </a:lnTo>
                      <a:lnTo>
                        <a:pt x="0" y="13056"/>
                      </a:lnTo>
                      <a:lnTo>
                        <a:pt x="17" y="13142"/>
                      </a:lnTo>
                      <a:lnTo>
                        <a:pt x="52" y="13228"/>
                      </a:lnTo>
                      <a:lnTo>
                        <a:pt x="103" y="13296"/>
                      </a:lnTo>
                      <a:lnTo>
                        <a:pt x="240" y="13433"/>
                      </a:lnTo>
                      <a:lnTo>
                        <a:pt x="462" y="13604"/>
                      </a:lnTo>
                      <a:lnTo>
                        <a:pt x="685" y="13775"/>
                      </a:lnTo>
                      <a:lnTo>
                        <a:pt x="924" y="13929"/>
                      </a:lnTo>
                      <a:lnTo>
                        <a:pt x="1164" y="14083"/>
                      </a:lnTo>
                      <a:lnTo>
                        <a:pt x="1403" y="14220"/>
                      </a:lnTo>
                      <a:lnTo>
                        <a:pt x="1643" y="14340"/>
                      </a:lnTo>
                      <a:lnTo>
                        <a:pt x="1900" y="14460"/>
                      </a:lnTo>
                      <a:lnTo>
                        <a:pt x="2156" y="14579"/>
                      </a:lnTo>
                      <a:lnTo>
                        <a:pt x="2430" y="14682"/>
                      </a:lnTo>
                      <a:lnTo>
                        <a:pt x="2687" y="14768"/>
                      </a:lnTo>
                      <a:lnTo>
                        <a:pt x="2961" y="14853"/>
                      </a:lnTo>
                      <a:lnTo>
                        <a:pt x="3234" y="14922"/>
                      </a:lnTo>
                      <a:lnTo>
                        <a:pt x="3508" y="14973"/>
                      </a:lnTo>
                      <a:lnTo>
                        <a:pt x="3782" y="15024"/>
                      </a:lnTo>
                      <a:lnTo>
                        <a:pt x="4056" y="15058"/>
                      </a:lnTo>
                      <a:lnTo>
                        <a:pt x="4329" y="15093"/>
                      </a:lnTo>
                      <a:lnTo>
                        <a:pt x="4980" y="15093"/>
                      </a:lnTo>
                      <a:lnTo>
                        <a:pt x="5236" y="15076"/>
                      </a:lnTo>
                      <a:lnTo>
                        <a:pt x="5561" y="15076"/>
                      </a:lnTo>
                      <a:lnTo>
                        <a:pt x="5476" y="17129"/>
                      </a:lnTo>
                      <a:lnTo>
                        <a:pt x="5373" y="19439"/>
                      </a:lnTo>
                      <a:lnTo>
                        <a:pt x="5185" y="24487"/>
                      </a:lnTo>
                      <a:lnTo>
                        <a:pt x="4997" y="29518"/>
                      </a:lnTo>
                      <a:lnTo>
                        <a:pt x="4911" y="31828"/>
                      </a:lnTo>
                      <a:lnTo>
                        <a:pt x="4809" y="33881"/>
                      </a:lnTo>
                      <a:lnTo>
                        <a:pt x="4791" y="34138"/>
                      </a:lnTo>
                      <a:lnTo>
                        <a:pt x="4809" y="34412"/>
                      </a:lnTo>
                      <a:lnTo>
                        <a:pt x="4826" y="34669"/>
                      </a:lnTo>
                      <a:lnTo>
                        <a:pt x="4860" y="34788"/>
                      </a:lnTo>
                      <a:lnTo>
                        <a:pt x="4894" y="34908"/>
                      </a:lnTo>
                      <a:lnTo>
                        <a:pt x="4945" y="35028"/>
                      </a:lnTo>
                      <a:lnTo>
                        <a:pt x="5014" y="35148"/>
                      </a:lnTo>
                      <a:lnTo>
                        <a:pt x="5082" y="35250"/>
                      </a:lnTo>
                      <a:lnTo>
                        <a:pt x="5168" y="35353"/>
                      </a:lnTo>
                      <a:lnTo>
                        <a:pt x="5339" y="35524"/>
                      </a:lnTo>
                      <a:lnTo>
                        <a:pt x="5544" y="35678"/>
                      </a:lnTo>
                      <a:lnTo>
                        <a:pt x="5784" y="35815"/>
                      </a:lnTo>
                      <a:lnTo>
                        <a:pt x="6024" y="35935"/>
                      </a:lnTo>
                      <a:lnTo>
                        <a:pt x="6280" y="36037"/>
                      </a:lnTo>
                      <a:lnTo>
                        <a:pt x="6520" y="36123"/>
                      </a:lnTo>
                      <a:lnTo>
                        <a:pt x="6948" y="36243"/>
                      </a:lnTo>
                      <a:lnTo>
                        <a:pt x="7358" y="36345"/>
                      </a:lnTo>
                      <a:lnTo>
                        <a:pt x="7786" y="36448"/>
                      </a:lnTo>
                      <a:lnTo>
                        <a:pt x="8197" y="36534"/>
                      </a:lnTo>
                      <a:lnTo>
                        <a:pt x="8624" y="36602"/>
                      </a:lnTo>
                      <a:lnTo>
                        <a:pt x="9052" y="36653"/>
                      </a:lnTo>
                      <a:lnTo>
                        <a:pt x="9925" y="36739"/>
                      </a:lnTo>
                      <a:lnTo>
                        <a:pt x="10781" y="36790"/>
                      </a:lnTo>
                      <a:lnTo>
                        <a:pt x="11653" y="36825"/>
                      </a:lnTo>
                      <a:lnTo>
                        <a:pt x="13399" y="36825"/>
                      </a:lnTo>
                      <a:lnTo>
                        <a:pt x="15555" y="36790"/>
                      </a:lnTo>
                      <a:lnTo>
                        <a:pt x="16633" y="36773"/>
                      </a:lnTo>
                      <a:lnTo>
                        <a:pt x="17711" y="36739"/>
                      </a:lnTo>
                      <a:lnTo>
                        <a:pt x="18789" y="36688"/>
                      </a:lnTo>
                      <a:lnTo>
                        <a:pt x="19867" y="36602"/>
                      </a:lnTo>
                      <a:lnTo>
                        <a:pt x="20945" y="36517"/>
                      </a:lnTo>
                      <a:lnTo>
                        <a:pt x="22023" y="36397"/>
                      </a:lnTo>
                      <a:lnTo>
                        <a:pt x="22263" y="36345"/>
                      </a:lnTo>
                      <a:lnTo>
                        <a:pt x="22519" y="36294"/>
                      </a:lnTo>
                      <a:lnTo>
                        <a:pt x="22776" y="36209"/>
                      </a:lnTo>
                      <a:lnTo>
                        <a:pt x="23015" y="36123"/>
                      </a:lnTo>
                      <a:lnTo>
                        <a:pt x="23238" y="35986"/>
                      </a:lnTo>
                      <a:lnTo>
                        <a:pt x="23443" y="35849"/>
                      </a:lnTo>
                      <a:lnTo>
                        <a:pt x="23529" y="35764"/>
                      </a:lnTo>
                      <a:lnTo>
                        <a:pt x="23614" y="35661"/>
                      </a:lnTo>
                      <a:lnTo>
                        <a:pt x="23683" y="35575"/>
                      </a:lnTo>
                      <a:lnTo>
                        <a:pt x="23751" y="35456"/>
                      </a:lnTo>
                      <a:lnTo>
                        <a:pt x="23837" y="35302"/>
                      </a:lnTo>
                      <a:lnTo>
                        <a:pt x="23888" y="35131"/>
                      </a:lnTo>
                      <a:lnTo>
                        <a:pt x="23939" y="34977"/>
                      </a:lnTo>
                      <a:lnTo>
                        <a:pt x="23957" y="34788"/>
                      </a:lnTo>
                      <a:lnTo>
                        <a:pt x="23991" y="34429"/>
                      </a:lnTo>
                      <a:lnTo>
                        <a:pt x="23991" y="34087"/>
                      </a:lnTo>
                      <a:lnTo>
                        <a:pt x="23939" y="31280"/>
                      </a:lnTo>
                      <a:lnTo>
                        <a:pt x="23888" y="27807"/>
                      </a:lnTo>
                      <a:lnTo>
                        <a:pt x="23803" y="24333"/>
                      </a:lnTo>
                      <a:lnTo>
                        <a:pt x="23768" y="22810"/>
                      </a:lnTo>
                      <a:lnTo>
                        <a:pt x="23717" y="21544"/>
                      </a:lnTo>
                      <a:lnTo>
                        <a:pt x="23597" y="19354"/>
                      </a:lnTo>
                      <a:lnTo>
                        <a:pt x="23460" y="17146"/>
                      </a:lnTo>
                      <a:lnTo>
                        <a:pt x="23375" y="16051"/>
                      </a:lnTo>
                      <a:lnTo>
                        <a:pt x="23323" y="15503"/>
                      </a:lnTo>
                      <a:lnTo>
                        <a:pt x="23289" y="14956"/>
                      </a:lnTo>
                      <a:lnTo>
                        <a:pt x="23289" y="14785"/>
                      </a:lnTo>
                      <a:lnTo>
                        <a:pt x="23306" y="14614"/>
                      </a:lnTo>
                      <a:lnTo>
                        <a:pt x="23323" y="14254"/>
                      </a:lnTo>
                      <a:lnTo>
                        <a:pt x="23341" y="14066"/>
                      </a:lnTo>
                      <a:lnTo>
                        <a:pt x="23323" y="13895"/>
                      </a:lnTo>
                      <a:lnTo>
                        <a:pt x="23289" y="13724"/>
                      </a:lnTo>
                      <a:lnTo>
                        <a:pt x="23221" y="13570"/>
                      </a:lnTo>
                      <a:lnTo>
                        <a:pt x="23922" y="13347"/>
                      </a:lnTo>
                      <a:lnTo>
                        <a:pt x="24607" y="13108"/>
                      </a:lnTo>
                      <a:lnTo>
                        <a:pt x="25257" y="12834"/>
                      </a:lnTo>
                      <a:lnTo>
                        <a:pt x="25907" y="12526"/>
                      </a:lnTo>
                      <a:lnTo>
                        <a:pt x="26523" y="12167"/>
                      </a:lnTo>
                      <a:lnTo>
                        <a:pt x="27122" y="11790"/>
                      </a:lnTo>
                      <a:lnTo>
                        <a:pt x="27704" y="11362"/>
                      </a:lnTo>
                      <a:lnTo>
                        <a:pt x="28286" y="10900"/>
                      </a:lnTo>
                      <a:lnTo>
                        <a:pt x="28388" y="10815"/>
                      </a:lnTo>
                      <a:lnTo>
                        <a:pt x="28491" y="10695"/>
                      </a:lnTo>
                      <a:lnTo>
                        <a:pt x="28577" y="10592"/>
                      </a:lnTo>
                      <a:lnTo>
                        <a:pt x="28628" y="10455"/>
                      </a:lnTo>
                      <a:lnTo>
                        <a:pt x="28645" y="10370"/>
                      </a:lnTo>
                      <a:lnTo>
                        <a:pt x="28645" y="10301"/>
                      </a:lnTo>
                      <a:lnTo>
                        <a:pt x="28628" y="10147"/>
                      </a:lnTo>
                      <a:lnTo>
                        <a:pt x="28577" y="9993"/>
                      </a:lnTo>
                      <a:lnTo>
                        <a:pt x="28508" y="9839"/>
                      </a:lnTo>
                      <a:lnTo>
                        <a:pt x="28217" y="9189"/>
                      </a:lnTo>
                      <a:lnTo>
                        <a:pt x="27704" y="8026"/>
                      </a:lnTo>
                      <a:lnTo>
                        <a:pt x="27139" y="6896"/>
                      </a:lnTo>
                      <a:lnTo>
                        <a:pt x="26558" y="5767"/>
                      </a:lnTo>
                      <a:lnTo>
                        <a:pt x="25959" y="4655"/>
                      </a:lnTo>
                      <a:lnTo>
                        <a:pt x="25668" y="4175"/>
                      </a:lnTo>
                      <a:lnTo>
                        <a:pt x="25360" y="3713"/>
                      </a:lnTo>
                      <a:lnTo>
                        <a:pt x="25189" y="3474"/>
                      </a:lnTo>
                      <a:lnTo>
                        <a:pt x="25017" y="3269"/>
                      </a:lnTo>
                      <a:lnTo>
                        <a:pt x="24829" y="3046"/>
                      </a:lnTo>
                      <a:lnTo>
                        <a:pt x="24641" y="2841"/>
                      </a:lnTo>
                      <a:lnTo>
                        <a:pt x="24436" y="2653"/>
                      </a:lnTo>
                      <a:lnTo>
                        <a:pt x="24230" y="2481"/>
                      </a:lnTo>
                      <a:lnTo>
                        <a:pt x="24008" y="2310"/>
                      </a:lnTo>
                      <a:lnTo>
                        <a:pt x="23768" y="2139"/>
                      </a:lnTo>
                      <a:lnTo>
                        <a:pt x="23529" y="2002"/>
                      </a:lnTo>
                      <a:lnTo>
                        <a:pt x="23289" y="1865"/>
                      </a:lnTo>
                      <a:lnTo>
                        <a:pt x="23033" y="1763"/>
                      </a:lnTo>
                      <a:lnTo>
                        <a:pt x="22759" y="1660"/>
                      </a:lnTo>
                      <a:lnTo>
                        <a:pt x="22331" y="1540"/>
                      </a:lnTo>
                      <a:lnTo>
                        <a:pt x="21886" y="1455"/>
                      </a:lnTo>
                      <a:lnTo>
                        <a:pt x="20996" y="1301"/>
                      </a:lnTo>
                      <a:lnTo>
                        <a:pt x="20568" y="1198"/>
                      </a:lnTo>
                      <a:lnTo>
                        <a:pt x="20141" y="1078"/>
                      </a:lnTo>
                      <a:lnTo>
                        <a:pt x="19935" y="1010"/>
                      </a:lnTo>
                      <a:lnTo>
                        <a:pt x="19730" y="924"/>
                      </a:lnTo>
                      <a:lnTo>
                        <a:pt x="19542" y="839"/>
                      </a:lnTo>
                      <a:lnTo>
                        <a:pt x="19354" y="719"/>
                      </a:lnTo>
                      <a:lnTo>
                        <a:pt x="19080" y="548"/>
                      </a:lnTo>
                      <a:lnTo>
                        <a:pt x="18806" y="342"/>
                      </a:lnTo>
                      <a:lnTo>
                        <a:pt x="18686" y="257"/>
                      </a:lnTo>
                      <a:lnTo>
                        <a:pt x="18532" y="188"/>
                      </a:lnTo>
                      <a:lnTo>
                        <a:pt x="18395" y="120"/>
                      </a:lnTo>
                      <a:lnTo>
                        <a:pt x="18241" y="69"/>
                      </a:lnTo>
                      <a:lnTo>
                        <a:pt x="18053" y="17"/>
                      </a:lnTo>
                      <a:lnTo>
                        <a:pt x="1786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" name="Google Shape;1686;p34"/>
                <p:cNvSpPr/>
                <p:nvPr/>
              </p:nvSpPr>
              <p:spPr>
                <a:xfrm>
                  <a:off x="2230320" y="1876646"/>
                  <a:ext cx="960429" cy="123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46" h="36825" fill="none" extrusionOk="0">
                      <a:moveTo>
                        <a:pt x="12286" y="257"/>
                      </a:moveTo>
                      <a:lnTo>
                        <a:pt x="12286" y="257"/>
                      </a:lnTo>
                      <a:lnTo>
                        <a:pt x="10849" y="325"/>
                      </a:lnTo>
                      <a:lnTo>
                        <a:pt x="10849" y="325"/>
                      </a:lnTo>
                      <a:lnTo>
                        <a:pt x="10609" y="342"/>
                      </a:lnTo>
                      <a:lnTo>
                        <a:pt x="10490" y="360"/>
                      </a:lnTo>
                      <a:lnTo>
                        <a:pt x="10370" y="394"/>
                      </a:lnTo>
                      <a:lnTo>
                        <a:pt x="10370" y="394"/>
                      </a:lnTo>
                      <a:lnTo>
                        <a:pt x="10250" y="445"/>
                      </a:lnTo>
                      <a:lnTo>
                        <a:pt x="10147" y="531"/>
                      </a:lnTo>
                      <a:lnTo>
                        <a:pt x="9942" y="685"/>
                      </a:lnTo>
                      <a:lnTo>
                        <a:pt x="9942" y="685"/>
                      </a:lnTo>
                      <a:lnTo>
                        <a:pt x="9720" y="856"/>
                      </a:lnTo>
                      <a:lnTo>
                        <a:pt x="9514" y="1010"/>
                      </a:lnTo>
                      <a:lnTo>
                        <a:pt x="9052" y="1301"/>
                      </a:lnTo>
                      <a:lnTo>
                        <a:pt x="8573" y="1557"/>
                      </a:lnTo>
                      <a:lnTo>
                        <a:pt x="8077" y="1780"/>
                      </a:lnTo>
                      <a:lnTo>
                        <a:pt x="7564" y="1968"/>
                      </a:lnTo>
                      <a:lnTo>
                        <a:pt x="7050" y="2122"/>
                      </a:lnTo>
                      <a:lnTo>
                        <a:pt x="6520" y="2225"/>
                      </a:lnTo>
                      <a:lnTo>
                        <a:pt x="6246" y="2259"/>
                      </a:lnTo>
                      <a:lnTo>
                        <a:pt x="5989" y="2293"/>
                      </a:lnTo>
                      <a:lnTo>
                        <a:pt x="5989" y="2293"/>
                      </a:lnTo>
                      <a:lnTo>
                        <a:pt x="5561" y="2327"/>
                      </a:lnTo>
                      <a:lnTo>
                        <a:pt x="5356" y="2344"/>
                      </a:lnTo>
                      <a:lnTo>
                        <a:pt x="5151" y="2379"/>
                      </a:lnTo>
                      <a:lnTo>
                        <a:pt x="4945" y="2430"/>
                      </a:lnTo>
                      <a:lnTo>
                        <a:pt x="4757" y="2481"/>
                      </a:lnTo>
                      <a:lnTo>
                        <a:pt x="4569" y="2567"/>
                      </a:lnTo>
                      <a:lnTo>
                        <a:pt x="4398" y="2670"/>
                      </a:lnTo>
                      <a:lnTo>
                        <a:pt x="4398" y="2670"/>
                      </a:lnTo>
                      <a:lnTo>
                        <a:pt x="4295" y="2755"/>
                      </a:lnTo>
                      <a:lnTo>
                        <a:pt x="4210" y="2841"/>
                      </a:lnTo>
                      <a:lnTo>
                        <a:pt x="4056" y="3046"/>
                      </a:lnTo>
                      <a:lnTo>
                        <a:pt x="3919" y="3269"/>
                      </a:lnTo>
                      <a:lnTo>
                        <a:pt x="3782" y="3491"/>
                      </a:lnTo>
                      <a:lnTo>
                        <a:pt x="3782" y="3491"/>
                      </a:lnTo>
                      <a:lnTo>
                        <a:pt x="3251" y="4501"/>
                      </a:lnTo>
                      <a:lnTo>
                        <a:pt x="2755" y="5510"/>
                      </a:lnTo>
                      <a:lnTo>
                        <a:pt x="2276" y="6554"/>
                      </a:lnTo>
                      <a:lnTo>
                        <a:pt x="1814" y="7598"/>
                      </a:lnTo>
                      <a:lnTo>
                        <a:pt x="1403" y="8659"/>
                      </a:lnTo>
                      <a:lnTo>
                        <a:pt x="1010" y="9720"/>
                      </a:lnTo>
                      <a:lnTo>
                        <a:pt x="650" y="10798"/>
                      </a:lnTo>
                      <a:lnTo>
                        <a:pt x="308" y="11893"/>
                      </a:lnTo>
                      <a:lnTo>
                        <a:pt x="308" y="11893"/>
                      </a:lnTo>
                      <a:lnTo>
                        <a:pt x="52" y="12834"/>
                      </a:lnTo>
                      <a:lnTo>
                        <a:pt x="52" y="12834"/>
                      </a:lnTo>
                      <a:lnTo>
                        <a:pt x="17" y="12988"/>
                      </a:lnTo>
                      <a:lnTo>
                        <a:pt x="0" y="13056"/>
                      </a:lnTo>
                      <a:lnTo>
                        <a:pt x="17" y="13142"/>
                      </a:lnTo>
                      <a:lnTo>
                        <a:pt x="17" y="13142"/>
                      </a:lnTo>
                      <a:lnTo>
                        <a:pt x="52" y="13228"/>
                      </a:lnTo>
                      <a:lnTo>
                        <a:pt x="103" y="13296"/>
                      </a:lnTo>
                      <a:lnTo>
                        <a:pt x="240" y="13433"/>
                      </a:lnTo>
                      <a:lnTo>
                        <a:pt x="240" y="13433"/>
                      </a:lnTo>
                      <a:lnTo>
                        <a:pt x="462" y="13604"/>
                      </a:lnTo>
                      <a:lnTo>
                        <a:pt x="685" y="13775"/>
                      </a:lnTo>
                      <a:lnTo>
                        <a:pt x="924" y="13929"/>
                      </a:lnTo>
                      <a:lnTo>
                        <a:pt x="1164" y="14083"/>
                      </a:lnTo>
                      <a:lnTo>
                        <a:pt x="1403" y="14220"/>
                      </a:lnTo>
                      <a:lnTo>
                        <a:pt x="1643" y="14340"/>
                      </a:lnTo>
                      <a:lnTo>
                        <a:pt x="1900" y="14460"/>
                      </a:lnTo>
                      <a:lnTo>
                        <a:pt x="2156" y="14579"/>
                      </a:lnTo>
                      <a:lnTo>
                        <a:pt x="2430" y="14682"/>
                      </a:lnTo>
                      <a:lnTo>
                        <a:pt x="2687" y="14768"/>
                      </a:lnTo>
                      <a:lnTo>
                        <a:pt x="2961" y="14853"/>
                      </a:lnTo>
                      <a:lnTo>
                        <a:pt x="3234" y="14922"/>
                      </a:lnTo>
                      <a:lnTo>
                        <a:pt x="3508" y="14973"/>
                      </a:lnTo>
                      <a:lnTo>
                        <a:pt x="3782" y="15024"/>
                      </a:lnTo>
                      <a:lnTo>
                        <a:pt x="4056" y="15058"/>
                      </a:lnTo>
                      <a:lnTo>
                        <a:pt x="4329" y="15093"/>
                      </a:lnTo>
                      <a:lnTo>
                        <a:pt x="4329" y="15093"/>
                      </a:lnTo>
                      <a:lnTo>
                        <a:pt x="4706" y="15093"/>
                      </a:lnTo>
                      <a:lnTo>
                        <a:pt x="4980" y="15093"/>
                      </a:lnTo>
                      <a:lnTo>
                        <a:pt x="4980" y="15093"/>
                      </a:lnTo>
                      <a:lnTo>
                        <a:pt x="5236" y="15076"/>
                      </a:lnTo>
                      <a:lnTo>
                        <a:pt x="5561" y="15076"/>
                      </a:lnTo>
                      <a:lnTo>
                        <a:pt x="5561" y="15076"/>
                      </a:lnTo>
                      <a:lnTo>
                        <a:pt x="5476" y="17129"/>
                      </a:lnTo>
                      <a:lnTo>
                        <a:pt x="5373" y="19439"/>
                      </a:lnTo>
                      <a:lnTo>
                        <a:pt x="5185" y="24487"/>
                      </a:lnTo>
                      <a:lnTo>
                        <a:pt x="4997" y="29518"/>
                      </a:lnTo>
                      <a:lnTo>
                        <a:pt x="4911" y="31828"/>
                      </a:lnTo>
                      <a:lnTo>
                        <a:pt x="4809" y="33881"/>
                      </a:lnTo>
                      <a:lnTo>
                        <a:pt x="4809" y="33881"/>
                      </a:lnTo>
                      <a:lnTo>
                        <a:pt x="4791" y="34138"/>
                      </a:lnTo>
                      <a:lnTo>
                        <a:pt x="4809" y="34412"/>
                      </a:lnTo>
                      <a:lnTo>
                        <a:pt x="4826" y="34669"/>
                      </a:lnTo>
                      <a:lnTo>
                        <a:pt x="4860" y="34788"/>
                      </a:lnTo>
                      <a:lnTo>
                        <a:pt x="4894" y="34908"/>
                      </a:lnTo>
                      <a:lnTo>
                        <a:pt x="4894" y="34908"/>
                      </a:lnTo>
                      <a:lnTo>
                        <a:pt x="4945" y="35028"/>
                      </a:lnTo>
                      <a:lnTo>
                        <a:pt x="5014" y="35148"/>
                      </a:lnTo>
                      <a:lnTo>
                        <a:pt x="5082" y="35250"/>
                      </a:lnTo>
                      <a:lnTo>
                        <a:pt x="5168" y="35353"/>
                      </a:lnTo>
                      <a:lnTo>
                        <a:pt x="5339" y="35524"/>
                      </a:lnTo>
                      <a:lnTo>
                        <a:pt x="5544" y="35678"/>
                      </a:lnTo>
                      <a:lnTo>
                        <a:pt x="5784" y="35815"/>
                      </a:lnTo>
                      <a:lnTo>
                        <a:pt x="6024" y="35935"/>
                      </a:lnTo>
                      <a:lnTo>
                        <a:pt x="6280" y="36037"/>
                      </a:lnTo>
                      <a:lnTo>
                        <a:pt x="6520" y="36123"/>
                      </a:lnTo>
                      <a:lnTo>
                        <a:pt x="6520" y="36123"/>
                      </a:lnTo>
                      <a:lnTo>
                        <a:pt x="6948" y="36243"/>
                      </a:lnTo>
                      <a:lnTo>
                        <a:pt x="7358" y="36345"/>
                      </a:lnTo>
                      <a:lnTo>
                        <a:pt x="7786" y="36448"/>
                      </a:lnTo>
                      <a:lnTo>
                        <a:pt x="8197" y="36534"/>
                      </a:lnTo>
                      <a:lnTo>
                        <a:pt x="8624" y="36602"/>
                      </a:lnTo>
                      <a:lnTo>
                        <a:pt x="9052" y="36653"/>
                      </a:lnTo>
                      <a:lnTo>
                        <a:pt x="9925" y="36739"/>
                      </a:lnTo>
                      <a:lnTo>
                        <a:pt x="10781" y="36790"/>
                      </a:lnTo>
                      <a:lnTo>
                        <a:pt x="11653" y="36825"/>
                      </a:lnTo>
                      <a:lnTo>
                        <a:pt x="12526" y="36825"/>
                      </a:lnTo>
                      <a:lnTo>
                        <a:pt x="13399" y="36825"/>
                      </a:lnTo>
                      <a:lnTo>
                        <a:pt x="13399" y="36825"/>
                      </a:lnTo>
                      <a:lnTo>
                        <a:pt x="15555" y="36790"/>
                      </a:lnTo>
                      <a:lnTo>
                        <a:pt x="16633" y="36773"/>
                      </a:lnTo>
                      <a:lnTo>
                        <a:pt x="17711" y="36739"/>
                      </a:lnTo>
                      <a:lnTo>
                        <a:pt x="18789" y="36688"/>
                      </a:lnTo>
                      <a:lnTo>
                        <a:pt x="19867" y="36602"/>
                      </a:lnTo>
                      <a:lnTo>
                        <a:pt x="20945" y="36517"/>
                      </a:lnTo>
                      <a:lnTo>
                        <a:pt x="22023" y="36397"/>
                      </a:lnTo>
                      <a:lnTo>
                        <a:pt x="22023" y="36397"/>
                      </a:lnTo>
                      <a:lnTo>
                        <a:pt x="22263" y="36345"/>
                      </a:lnTo>
                      <a:lnTo>
                        <a:pt x="22519" y="36294"/>
                      </a:lnTo>
                      <a:lnTo>
                        <a:pt x="22776" y="36209"/>
                      </a:lnTo>
                      <a:lnTo>
                        <a:pt x="23015" y="36123"/>
                      </a:lnTo>
                      <a:lnTo>
                        <a:pt x="23238" y="35986"/>
                      </a:lnTo>
                      <a:lnTo>
                        <a:pt x="23443" y="35849"/>
                      </a:lnTo>
                      <a:lnTo>
                        <a:pt x="23529" y="35764"/>
                      </a:lnTo>
                      <a:lnTo>
                        <a:pt x="23614" y="35661"/>
                      </a:lnTo>
                      <a:lnTo>
                        <a:pt x="23683" y="35575"/>
                      </a:lnTo>
                      <a:lnTo>
                        <a:pt x="23751" y="35456"/>
                      </a:lnTo>
                      <a:lnTo>
                        <a:pt x="23751" y="35456"/>
                      </a:lnTo>
                      <a:lnTo>
                        <a:pt x="23837" y="35302"/>
                      </a:lnTo>
                      <a:lnTo>
                        <a:pt x="23888" y="35131"/>
                      </a:lnTo>
                      <a:lnTo>
                        <a:pt x="23939" y="34977"/>
                      </a:lnTo>
                      <a:lnTo>
                        <a:pt x="23957" y="34788"/>
                      </a:lnTo>
                      <a:lnTo>
                        <a:pt x="23991" y="34429"/>
                      </a:lnTo>
                      <a:lnTo>
                        <a:pt x="23991" y="34087"/>
                      </a:lnTo>
                      <a:lnTo>
                        <a:pt x="23991" y="34087"/>
                      </a:lnTo>
                      <a:lnTo>
                        <a:pt x="23939" y="31280"/>
                      </a:lnTo>
                      <a:lnTo>
                        <a:pt x="23888" y="27807"/>
                      </a:lnTo>
                      <a:lnTo>
                        <a:pt x="23803" y="24333"/>
                      </a:lnTo>
                      <a:lnTo>
                        <a:pt x="23768" y="22810"/>
                      </a:lnTo>
                      <a:lnTo>
                        <a:pt x="23717" y="21544"/>
                      </a:lnTo>
                      <a:lnTo>
                        <a:pt x="23717" y="21544"/>
                      </a:lnTo>
                      <a:lnTo>
                        <a:pt x="23597" y="19354"/>
                      </a:lnTo>
                      <a:lnTo>
                        <a:pt x="23460" y="17146"/>
                      </a:lnTo>
                      <a:lnTo>
                        <a:pt x="23460" y="17146"/>
                      </a:lnTo>
                      <a:lnTo>
                        <a:pt x="23375" y="16051"/>
                      </a:lnTo>
                      <a:lnTo>
                        <a:pt x="23323" y="15503"/>
                      </a:lnTo>
                      <a:lnTo>
                        <a:pt x="23289" y="14956"/>
                      </a:lnTo>
                      <a:lnTo>
                        <a:pt x="23289" y="14956"/>
                      </a:lnTo>
                      <a:lnTo>
                        <a:pt x="23289" y="14785"/>
                      </a:lnTo>
                      <a:lnTo>
                        <a:pt x="23306" y="14614"/>
                      </a:lnTo>
                      <a:lnTo>
                        <a:pt x="23323" y="14254"/>
                      </a:lnTo>
                      <a:lnTo>
                        <a:pt x="23341" y="14066"/>
                      </a:lnTo>
                      <a:lnTo>
                        <a:pt x="23323" y="13895"/>
                      </a:lnTo>
                      <a:lnTo>
                        <a:pt x="23289" y="13724"/>
                      </a:lnTo>
                      <a:lnTo>
                        <a:pt x="23221" y="13570"/>
                      </a:lnTo>
                      <a:lnTo>
                        <a:pt x="23221" y="13570"/>
                      </a:lnTo>
                      <a:lnTo>
                        <a:pt x="23922" y="13347"/>
                      </a:lnTo>
                      <a:lnTo>
                        <a:pt x="24607" y="13108"/>
                      </a:lnTo>
                      <a:lnTo>
                        <a:pt x="25257" y="12834"/>
                      </a:lnTo>
                      <a:lnTo>
                        <a:pt x="25907" y="12526"/>
                      </a:lnTo>
                      <a:lnTo>
                        <a:pt x="26523" y="12167"/>
                      </a:lnTo>
                      <a:lnTo>
                        <a:pt x="27122" y="11790"/>
                      </a:lnTo>
                      <a:lnTo>
                        <a:pt x="27704" y="11362"/>
                      </a:lnTo>
                      <a:lnTo>
                        <a:pt x="28286" y="10900"/>
                      </a:lnTo>
                      <a:lnTo>
                        <a:pt x="28286" y="10900"/>
                      </a:lnTo>
                      <a:lnTo>
                        <a:pt x="28388" y="10815"/>
                      </a:lnTo>
                      <a:lnTo>
                        <a:pt x="28491" y="10695"/>
                      </a:lnTo>
                      <a:lnTo>
                        <a:pt x="28577" y="10592"/>
                      </a:lnTo>
                      <a:lnTo>
                        <a:pt x="28628" y="10455"/>
                      </a:lnTo>
                      <a:lnTo>
                        <a:pt x="28628" y="10455"/>
                      </a:lnTo>
                      <a:lnTo>
                        <a:pt x="28645" y="10370"/>
                      </a:lnTo>
                      <a:lnTo>
                        <a:pt x="28645" y="10301"/>
                      </a:lnTo>
                      <a:lnTo>
                        <a:pt x="28628" y="10147"/>
                      </a:lnTo>
                      <a:lnTo>
                        <a:pt x="28577" y="9993"/>
                      </a:lnTo>
                      <a:lnTo>
                        <a:pt x="28508" y="9839"/>
                      </a:lnTo>
                      <a:lnTo>
                        <a:pt x="28508" y="9839"/>
                      </a:lnTo>
                      <a:lnTo>
                        <a:pt x="28217" y="9189"/>
                      </a:lnTo>
                      <a:lnTo>
                        <a:pt x="28217" y="9189"/>
                      </a:lnTo>
                      <a:lnTo>
                        <a:pt x="27704" y="8026"/>
                      </a:lnTo>
                      <a:lnTo>
                        <a:pt x="27139" y="6896"/>
                      </a:lnTo>
                      <a:lnTo>
                        <a:pt x="26558" y="5767"/>
                      </a:lnTo>
                      <a:lnTo>
                        <a:pt x="25959" y="4655"/>
                      </a:lnTo>
                      <a:lnTo>
                        <a:pt x="25959" y="4655"/>
                      </a:lnTo>
                      <a:lnTo>
                        <a:pt x="25668" y="4175"/>
                      </a:lnTo>
                      <a:lnTo>
                        <a:pt x="25360" y="3713"/>
                      </a:lnTo>
                      <a:lnTo>
                        <a:pt x="25189" y="3474"/>
                      </a:lnTo>
                      <a:lnTo>
                        <a:pt x="25017" y="3269"/>
                      </a:lnTo>
                      <a:lnTo>
                        <a:pt x="24829" y="3046"/>
                      </a:lnTo>
                      <a:lnTo>
                        <a:pt x="24641" y="2841"/>
                      </a:lnTo>
                      <a:lnTo>
                        <a:pt x="24436" y="2653"/>
                      </a:lnTo>
                      <a:lnTo>
                        <a:pt x="24230" y="2481"/>
                      </a:lnTo>
                      <a:lnTo>
                        <a:pt x="24008" y="2310"/>
                      </a:lnTo>
                      <a:lnTo>
                        <a:pt x="23768" y="2139"/>
                      </a:lnTo>
                      <a:lnTo>
                        <a:pt x="23529" y="2002"/>
                      </a:lnTo>
                      <a:lnTo>
                        <a:pt x="23289" y="1865"/>
                      </a:lnTo>
                      <a:lnTo>
                        <a:pt x="23033" y="1763"/>
                      </a:lnTo>
                      <a:lnTo>
                        <a:pt x="22759" y="1660"/>
                      </a:lnTo>
                      <a:lnTo>
                        <a:pt x="22759" y="1660"/>
                      </a:lnTo>
                      <a:lnTo>
                        <a:pt x="22331" y="1540"/>
                      </a:lnTo>
                      <a:lnTo>
                        <a:pt x="21886" y="1455"/>
                      </a:lnTo>
                      <a:lnTo>
                        <a:pt x="20996" y="1301"/>
                      </a:lnTo>
                      <a:lnTo>
                        <a:pt x="20568" y="1198"/>
                      </a:lnTo>
                      <a:lnTo>
                        <a:pt x="20141" y="1078"/>
                      </a:lnTo>
                      <a:lnTo>
                        <a:pt x="19935" y="1010"/>
                      </a:lnTo>
                      <a:lnTo>
                        <a:pt x="19730" y="924"/>
                      </a:lnTo>
                      <a:lnTo>
                        <a:pt x="19542" y="839"/>
                      </a:lnTo>
                      <a:lnTo>
                        <a:pt x="19354" y="719"/>
                      </a:lnTo>
                      <a:lnTo>
                        <a:pt x="19354" y="719"/>
                      </a:lnTo>
                      <a:lnTo>
                        <a:pt x="19080" y="548"/>
                      </a:lnTo>
                      <a:lnTo>
                        <a:pt x="18806" y="342"/>
                      </a:lnTo>
                      <a:lnTo>
                        <a:pt x="18686" y="257"/>
                      </a:lnTo>
                      <a:lnTo>
                        <a:pt x="18532" y="188"/>
                      </a:lnTo>
                      <a:lnTo>
                        <a:pt x="18395" y="120"/>
                      </a:lnTo>
                      <a:lnTo>
                        <a:pt x="18241" y="69"/>
                      </a:lnTo>
                      <a:lnTo>
                        <a:pt x="18241" y="69"/>
                      </a:lnTo>
                      <a:lnTo>
                        <a:pt x="18053" y="17"/>
                      </a:lnTo>
                      <a:lnTo>
                        <a:pt x="17865" y="0"/>
                      </a:lnTo>
                      <a:lnTo>
                        <a:pt x="17471" y="17"/>
                      </a:lnTo>
                      <a:lnTo>
                        <a:pt x="17471" y="17"/>
                      </a:lnTo>
                      <a:lnTo>
                        <a:pt x="12286" y="257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" name="Google Shape;1687;p34"/>
                <p:cNvSpPr/>
                <p:nvPr/>
              </p:nvSpPr>
              <p:spPr>
                <a:xfrm>
                  <a:off x="3000253" y="2184733"/>
                  <a:ext cx="190503" cy="1468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2" h="4381" extrusionOk="0">
                      <a:moveTo>
                        <a:pt x="5253" y="0"/>
                      </a:moveTo>
                      <a:lnTo>
                        <a:pt x="4997" y="257"/>
                      </a:lnTo>
                      <a:lnTo>
                        <a:pt x="4706" y="514"/>
                      </a:lnTo>
                      <a:lnTo>
                        <a:pt x="4415" y="770"/>
                      </a:lnTo>
                      <a:lnTo>
                        <a:pt x="4107" y="1010"/>
                      </a:lnTo>
                      <a:lnTo>
                        <a:pt x="3799" y="1249"/>
                      </a:lnTo>
                      <a:lnTo>
                        <a:pt x="3474" y="1472"/>
                      </a:lnTo>
                      <a:lnTo>
                        <a:pt x="3149" y="1677"/>
                      </a:lnTo>
                      <a:lnTo>
                        <a:pt x="2824" y="1882"/>
                      </a:lnTo>
                      <a:lnTo>
                        <a:pt x="2481" y="2071"/>
                      </a:lnTo>
                      <a:lnTo>
                        <a:pt x="2139" y="2259"/>
                      </a:lnTo>
                      <a:lnTo>
                        <a:pt x="1780" y="2430"/>
                      </a:lnTo>
                      <a:lnTo>
                        <a:pt x="1437" y="2601"/>
                      </a:lnTo>
                      <a:lnTo>
                        <a:pt x="1078" y="2755"/>
                      </a:lnTo>
                      <a:lnTo>
                        <a:pt x="719" y="2892"/>
                      </a:lnTo>
                      <a:lnTo>
                        <a:pt x="359" y="3012"/>
                      </a:lnTo>
                      <a:lnTo>
                        <a:pt x="0" y="3132"/>
                      </a:lnTo>
                      <a:lnTo>
                        <a:pt x="257" y="4381"/>
                      </a:lnTo>
                      <a:lnTo>
                        <a:pt x="958" y="4158"/>
                      </a:lnTo>
                      <a:lnTo>
                        <a:pt x="1643" y="3919"/>
                      </a:lnTo>
                      <a:lnTo>
                        <a:pt x="2293" y="3645"/>
                      </a:lnTo>
                      <a:lnTo>
                        <a:pt x="2943" y="3337"/>
                      </a:lnTo>
                      <a:lnTo>
                        <a:pt x="3559" y="2978"/>
                      </a:lnTo>
                      <a:lnTo>
                        <a:pt x="4158" y="2601"/>
                      </a:lnTo>
                      <a:lnTo>
                        <a:pt x="4740" y="2173"/>
                      </a:lnTo>
                      <a:lnTo>
                        <a:pt x="5322" y="1711"/>
                      </a:lnTo>
                      <a:lnTo>
                        <a:pt x="5424" y="1626"/>
                      </a:lnTo>
                      <a:lnTo>
                        <a:pt x="5527" y="1506"/>
                      </a:lnTo>
                      <a:lnTo>
                        <a:pt x="5613" y="1403"/>
                      </a:lnTo>
                      <a:lnTo>
                        <a:pt x="5664" y="1266"/>
                      </a:lnTo>
                      <a:lnTo>
                        <a:pt x="5681" y="1130"/>
                      </a:lnTo>
                      <a:lnTo>
                        <a:pt x="5664" y="1010"/>
                      </a:lnTo>
                      <a:lnTo>
                        <a:pt x="5647" y="890"/>
                      </a:lnTo>
                      <a:lnTo>
                        <a:pt x="5544" y="650"/>
                      </a:lnTo>
                      <a:lnTo>
                        <a:pt x="5253" y="0"/>
                      </a:lnTo>
                      <a:close/>
                    </a:path>
                  </a:pathLst>
                </a:custGeom>
                <a:solidFill>
                  <a:srgbClr val="00D5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8" name="Google Shape;1688;p34"/>
                <p:cNvSpPr/>
                <p:nvPr/>
              </p:nvSpPr>
              <p:spPr>
                <a:xfrm>
                  <a:off x="2376032" y="2382078"/>
                  <a:ext cx="40769" cy="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" h="18" extrusionOk="0">
                      <a:moveTo>
                        <a:pt x="120" y="18"/>
                      </a:moveTo>
                      <a:lnTo>
                        <a:pt x="120" y="18"/>
                      </a:lnTo>
                      <a:lnTo>
                        <a:pt x="137" y="18"/>
                      </a:lnTo>
                      <a:lnTo>
                        <a:pt x="137" y="18"/>
                      </a:lnTo>
                      <a:lnTo>
                        <a:pt x="120" y="18"/>
                      </a:lnTo>
                      <a:close/>
                      <a:moveTo>
                        <a:pt x="120" y="18"/>
                      </a:moveTo>
                      <a:lnTo>
                        <a:pt x="120" y="18"/>
                      </a:lnTo>
                      <a:lnTo>
                        <a:pt x="120" y="18"/>
                      </a:lnTo>
                      <a:lnTo>
                        <a:pt x="120" y="18"/>
                      </a:lnTo>
                      <a:lnTo>
                        <a:pt x="120" y="18"/>
                      </a:lnTo>
                      <a:close/>
                      <a:moveTo>
                        <a:pt x="86" y="18"/>
                      </a:moveTo>
                      <a:lnTo>
                        <a:pt x="86" y="18"/>
                      </a:lnTo>
                      <a:lnTo>
                        <a:pt x="103" y="18"/>
                      </a:lnTo>
                      <a:lnTo>
                        <a:pt x="103" y="18"/>
                      </a:lnTo>
                      <a:lnTo>
                        <a:pt x="86" y="18"/>
                      </a:lnTo>
                      <a:close/>
                      <a:moveTo>
                        <a:pt x="35" y="18"/>
                      </a:moveTo>
                      <a:lnTo>
                        <a:pt x="35" y="18"/>
                      </a:lnTo>
                      <a:lnTo>
                        <a:pt x="69" y="18"/>
                      </a:lnTo>
                      <a:lnTo>
                        <a:pt x="69" y="18"/>
                      </a:lnTo>
                      <a:lnTo>
                        <a:pt x="35" y="18"/>
                      </a:lnTo>
                      <a:close/>
                      <a:moveTo>
                        <a:pt x="35" y="18"/>
                      </a:moveTo>
                      <a:lnTo>
                        <a:pt x="35" y="18"/>
                      </a:lnTo>
                      <a:lnTo>
                        <a:pt x="35" y="18"/>
                      </a:lnTo>
                      <a:lnTo>
                        <a:pt x="35" y="18"/>
                      </a:lnTo>
                      <a:lnTo>
                        <a:pt x="35" y="18"/>
                      </a:lnTo>
                      <a:close/>
                      <a:moveTo>
                        <a:pt x="1" y="18"/>
                      </a:moveTo>
                      <a:lnTo>
                        <a:pt x="1" y="18"/>
                      </a:lnTo>
                      <a:lnTo>
                        <a:pt x="18" y="18"/>
                      </a:lnTo>
                      <a:lnTo>
                        <a:pt x="18" y="18"/>
                      </a:lnTo>
                      <a:lnTo>
                        <a:pt x="1" y="18"/>
                      </a:lnTo>
                      <a:close/>
                      <a:moveTo>
                        <a:pt x="1198" y="1"/>
                      </a:moveTo>
                      <a:lnTo>
                        <a:pt x="1198" y="1"/>
                      </a:lnTo>
                      <a:lnTo>
                        <a:pt x="1215" y="1"/>
                      </a:lnTo>
                      <a:lnTo>
                        <a:pt x="1215" y="1"/>
                      </a:lnTo>
                      <a:lnTo>
                        <a:pt x="1198" y="1"/>
                      </a:lnTo>
                      <a:close/>
                      <a:moveTo>
                        <a:pt x="1198" y="1"/>
                      </a:moveTo>
                      <a:lnTo>
                        <a:pt x="1198" y="1"/>
                      </a:lnTo>
                      <a:lnTo>
                        <a:pt x="1198" y="1"/>
                      </a:lnTo>
                      <a:lnTo>
                        <a:pt x="1198" y="1"/>
                      </a:lnTo>
                      <a:lnTo>
                        <a:pt x="1198" y="1"/>
                      </a:lnTo>
                      <a:close/>
                      <a:moveTo>
                        <a:pt x="1079" y="1"/>
                      </a:moveTo>
                      <a:lnTo>
                        <a:pt x="1079" y="1"/>
                      </a:lnTo>
                      <a:lnTo>
                        <a:pt x="1181" y="1"/>
                      </a:lnTo>
                      <a:lnTo>
                        <a:pt x="1181" y="1"/>
                      </a:lnTo>
                      <a:lnTo>
                        <a:pt x="1079" y="1"/>
                      </a:lnTo>
                      <a:close/>
                      <a:moveTo>
                        <a:pt x="1079" y="1"/>
                      </a:moveTo>
                      <a:lnTo>
                        <a:pt x="1079" y="1"/>
                      </a:lnTo>
                      <a:lnTo>
                        <a:pt x="1079" y="1"/>
                      </a:lnTo>
                      <a:lnTo>
                        <a:pt x="1079" y="1"/>
                      </a:lnTo>
                      <a:lnTo>
                        <a:pt x="1079" y="1"/>
                      </a:lnTo>
                      <a:close/>
                      <a:moveTo>
                        <a:pt x="1061" y="1"/>
                      </a:moveTo>
                      <a:lnTo>
                        <a:pt x="1061" y="1"/>
                      </a:lnTo>
                      <a:lnTo>
                        <a:pt x="1061" y="1"/>
                      </a:lnTo>
                      <a:lnTo>
                        <a:pt x="1061" y="1"/>
                      </a:lnTo>
                      <a:lnTo>
                        <a:pt x="1061" y="1"/>
                      </a:lnTo>
                      <a:close/>
                    </a:path>
                  </a:pathLst>
                </a:custGeom>
                <a:solidFill>
                  <a:srgbClr val="EEC7A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9" name="Google Shape;1689;p34"/>
                <p:cNvSpPr/>
                <p:nvPr/>
              </p:nvSpPr>
              <p:spPr>
                <a:xfrm>
                  <a:off x="2380055" y="2382648"/>
                  <a:ext cx="603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" h="1" fill="none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7" y="1"/>
                      </a:lnTo>
                      <a:lnTo>
                        <a:pt x="17" y="1"/>
                      </a:lnTo>
                      <a:lnTo>
                        <a:pt x="0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0" name="Google Shape;1690;p34"/>
                <p:cNvSpPr/>
                <p:nvPr/>
              </p:nvSpPr>
              <p:spPr>
                <a:xfrm>
                  <a:off x="2380055" y="2382648"/>
                  <a:ext cx="34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1" name="Google Shape;1691;p34"/>
                <p:cNvSpPr/>
                <p:nvPr/>
              </p:nvSpPr>
              <p:spPr>
                <a:xfrm>
                  <a:off x="2378915" y="2382648"/>
                  <a:ext cx="603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" h="1" fill="none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7" y="1"/>
                      </a:lnTo>
                      <a:lnTo>
                        <a:pt x="17" y="1"/>
                      </a:lnTo>
                      <a:lnTo>
                        <a:pt x="0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2" name="Google Shape;1692;p34"/>
                <p:cNvSpPr/>
                <p:nvPr/>
              </p:nvSpPr>
              <p:spPr>
                <a:xfrm>
                  <a:off x="2377172" y="2382648"/>
                  <a:ext cx="1173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" h="1" fill="none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5" y="1"/>
                      </a:lnTo>
                      <a:lnTo>
                        <a:pt x="35" y="1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" name="Google Shape;1693;p34"/>
                <p:cNvSpPr/>
                <p:nvPr/>
              </p:nvSpPr>
              <p:spPr>
                <a:xfrm>
                  <a:off x="2377172" y="2382648"/>
                  <a:ext cx="34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" y="1"/>
                      </a:lnTo>
                      <a:lnTo>
                        <a:pt x="1" y="1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" name="Google Shape;1694;p34"/>
                <p:cNvSpPr/>
                <p:nvPr/>
              </p:nvSpPr>
              <p:spPr>
                <a:xfrm>
                  <a:off x="2376032" y="2382648"/>
                  <a:ext cx="603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" h="1" fill="none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8" y="1"/>
                      </a:lnTo>
                      <a:lnTo>
                        <a:pt x="18" y="1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5" name="Google Shape;1695;p34"/>
                <p:cNvSpPr/>
                <p:nvPr/>
              </p:nvSpPr>
              <p:spPr>
                <a:xfrm>
                  <a:off x="2416198" y="2382078"/>
                  <a:ext cx="603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" h="1" fill="none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7" y="1"/>
                      </a:lnTo>
                      <a:lnTo>
                        <a:pt x="17" y="1"/>
                      </a:lnTo>
                      <a:lnTo>
                        <a:pt x="0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" name="Google Shape;1696;p34"/>
                <p:cNvSpPr/>
                <p:nvPr/>
              </p:nvSpPr>
              <p:spPr>
                <a:xfrm>
                  <a:off x="2416198" y="2382078"/>
                  <a:ext cx="34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" name="Google Shape;1697;p34"/>
                <p:cNvSpPr/>
                <p:nvPr/>
              </p:nvSpPr>
              <p:spPr>
                <a:xfrm>
                  <a:off x="2412175" y="2382078"/>
                  <a:ext cx="3487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" h="1" fill="none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03" y="1"/>
                      </a:lnTo>
                      <a:lnTo>
                        <a:pt x="103" y="1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" name="Google Shape;1698;p34"/>
                <p:cNvSpPr/>
                <p:nvPr/>
              </p:nvSpPr>
              <p:spPr>
                <a:xfrm>
                  <a:off x="2412175" y="2382078"/>
                  <a:ext cx="34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fill="none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" y="1"/>
                      </a:lnTo>
                      <a:lnTo>
                        <a:pt x="1" y="1"/>
                      </a:lnTo>
                      <a:lnTo>
                        <a:pt x="1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" name="Google Shape;1699;p34"/>
                <p:cNvSpPr/>
                <p:nvPr/>
              </p:nvSpPr>
              <p:spPr>
                <a:xfrm>
                  <a:off x="2411605" y="2382078"/>
                  <a:ext cx="34" cy="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fill="none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" name="Google Shape;1700;p34"/>
                <p:cNvSpPr/>
                <p:nvPr/>
              </p:nvSpPr>
              <p:spPr>
                <a:xfrm>
                  <a:off x="2230320" y="2275359"/>
                  <a:ext cx="195097" cy="10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9" h="3201" extrusionOk="0">
                      <a:moveTo>
                        <a:pt x="308" y="1"/>
                      </a:moveTo>
                      <a:lnTo>
                        <a:pt x="52" y="942"/>
                      </a:lnTo>
                      <a:lnTo>
                        <a:pt x="17" y="1045"/>
                      </a:lnTo>
                      <a:lnTo>
                        <a:pt x="0" y="1164"/>
                      </a:lnTo>
                      <a:lnTo>
                        <a:pt x="17" y="1250"/>
                      </a:lnTo>
                      <a:lnTo>
                        <a:pt x="52" y="1336"/>
                      </a:lnTo>
                      <a:lnTo>
                        <a:pt x="103" y="1404"/>
                      </a:lnTo>
                      <a:lnTo>
                        <a:pt x="240" y="1541"/>
                      </a:lnTo>
                      <a:lnTo>
                        <a:pt x="462" y="1712"/>
                      </a:lnTo>
                      <a:lnTo>
                        <a:pt x="685" y="1883"/>
                      </a:lnTo>
                      <a:lnTo>
                        <a:pt x="924" y="2037"/>
                      </a:lnTo>
                      <a:lnTo>
                        <a:pt x="1164" y="2191"/>
                      </a:lnTo>
                      <a:lnTo>
                        <a:pt x="1403" y="2328"/>
                      </a:lnTo>
                      <a:lnTo>
                        <a:pt x="1643" y="2448"/>
                      </a:lnTo>
                      <a:lnTo>
                        <a:pt x="1900" y="2568"/>
                      </a:lnTo>
                      <a:lnTo>
                        <a:pt x="2156" y="2687"/>
                      </a:lnTo>
                      <a:lnTo>
                        <a:pt x="2430" y="2790"/>
                      </a:lnTo>
                      <a:lnTo>
                        <a:pt x="2687" y="2876"/>
                      </a:lnTo>
                      <a:lnTo>
                        <a:pt x="2961" y="2961"/>
                      </a:lnTo>
                      <a:lnTo>
                        <a:pt x="3234" y="3030"/>
                      </a:lnTo>
                      <a:lnTo>
                        <a:pt x="3508" y="3081"/>
                      </a:lnTo>
                      <a:lnTo>
                        <a:pt x="3782" y="3132"/>
                      </a:lnTo>
                      <a:lnTo>
                        <a:pt x="4056" y="3166"/>
                      </a:lnTo>
                      <a:lnTo>
                        <a:pt x="4329" y="3201"/>
                      </a:lnTo>
                      <a:lnTo>
                        <a:pt x="4980" y="3201"/>
                      </a:lnTo>
                      <a:lnTo>
                        <a:pt x="5339" y="3184"/>
                      </a:lnTo>
                      <a:lnTo>
                        <a:pt x="5561" y="3184"/>
                      </a:lnTo>
                      <a:lnTo>
                        <a:pt x="5818" y="1507"/>
                      </a:lnTo>
                      <a:lnTo>
                        <a:pt x="5442" y="1490"/>
                      </a:lnTo>
                      <a:lnTo>
                        <a:pt x="5082" y="1472"/>
                      </a:lnTo>
                      <a:lnTo>
                        <a:pt x="4723" y="1438"/>
                      </a:lnTo>
                      <a:lnTo>
                        <a:pt x="4364" y="1404"/>
                      </a:lnTo>
                      <a:lnTo>
                        <a:pt x="4004" y="1353"/>
                      </a:lnTo>
                      <a:lnTo>
                        <a:pt x="3645" y="1284"/>
                      </a:lnTo>
                      <a:lnTo>
                        <a:pt x="3303" y="1199"/>
                      </a:lnTo>
                      <a:lnTo>
                        <a:pt x="2961" y="1113"/>
                      </a:lnTo>
                      <a:lnTo>
                        <a:pt x="2618" y="1010"/>
                      </a:lnTo>
                      <a:lnTo>
                        <a:pt x="2293" y="908"/>
                      </a:lnTo>
                      <a:lnTo>
                        <a:pt x="1951" y="788"/>
                      </a:lnTo>
                      <a:lnTo>
                        <a:pt x="1626" y="651"/>
                      </a:lnTo>
                      <a:lnTo>
                        <a:pt x="1284" y="514"/>
                      </a:lnTo>
                      <a:lnTo>
                        <a:pt x="958" y="343"/>
                      </a:lnTo>
                      <a:lnTo>
                        <a:pt x="633" y="172"/>
                      </a:lnTo>
                      <a:lnTo>
                        <a:pt x="308" y="1"/>
                      </a:lnTo>
                      <a:close/>
                    </a:path>
                  </a:pathLst>
                </a:custGeom>
                <a:solidFill>
                  <a:srgbClr val="00D5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" name="Google Shape;1701;p34"/>
                <p:cNvSpPr/>
                <p:nvPr/>
              </p:nvSpPr>
              <p:spPr>
                <a:xfrm>
                  <a:off x="2230320" y="2275359"/>
                  <a:ext cx="195097" cy="107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9" h="3201" fill="none" extrusionOk="0">
                      <a:moveTo>
                        <a:pt x="308" y="1"/>
                      </a:moveTo>
                      <a:lnTo>
                        <a:pt x="308" y="1"/>
                      </a:lnTo>
                      <a:lnTo>
                        <a:pt x="308" y="1"/>
                      </a:lnTo>
                      <a:lnTo>
                        <a:pt x="52" y="942"/>
                      </a:lnTo>
                      <a:lnTo>
                        <a:pt x="52" y="942"/>
                      </a:lnTo>
                      <a:lnTo>
                        <a:pt x="17" y="1045"/>
                      </a:lnTo>
                      <a:lnTo>
                        <a:pt x="0" y="1164"/>
                      </a:lnTo>
                      <a:lnTo>
                        <a:pt x="0" y="1164"/>
                      </a:lnTo>
                      <a:lnTo>
                        <a:pt x="17" y="1250"/>
                      </a:lnTo>
                      <a:lnTo>
                        <a:pt x="17" y="1250"/>
                      </a:lnTo>
                      <a:lnTo>
                        <a:pt x="52" y="1336"/>
                      </a:lnTo>
                      <a:lnTo>
                        <a:pt x="103" y="1404"/>
                      </a:lnTo>
                      <a:lnTo>
                        <a:pt x="240" y="1541"/>
                      </a:lnTo>
                      <a:lnTo>
                        <a:pt x="240" y="1541"/>
                      </a:lnTo>
                      <a:lnTo>
                        <a:pt x="462" y="1712"/>
                      </a:lnTo>
                      <a:lnTo>
                        <a:pt x="685" y="1883"/>
                      </a:lnTo>
                      <a:lnTo>
                        <a:pt x="924" y="2037"/>
                      </a:lnTo>
                      <a:lnTo>
                        <a:pt x="1164" y="2191"/>
                      </a:lnTo>
                      <a:lnTo>
                        <a:pt x="1403" y="2328"/>
                      </a:lnTo>
                      <a:lnTo>
                        <a:pt x="1643" y="2448"/>
                      </a:lnTo>
                      <a:lnTo>
                        <a:pt x="1900" y="2568"/>
                      </a:lnTo>
                      <a:lnTo>
                        <a:pt x="2156" y="2687"/>
                      </a:lnTo>
                      <a:lnTo>
                        <a:pt x="2430" y="2790"/>
                      </a:lnTo>
                      <a:lnTo>
                        <a:pt x="2687" y="2876"/>
                      </a:lnTo>
                      <a:lnTo>
                        <a:pt x="2961" y="2961"/>
                      </a:lnTo>
                      <a:lnTo>
                        <a:pt x="3234" y="3030"/>
                      </a:lnTo>
                      <a:lnTo>
                        <a:pt x="3508" y="3081"/>
                      </a:lnTo>
                      <a:lnTo>
                        <a:pt x="3782" y="3132"/>
                      </a:lnTo>
                      <a:lnTo>
                        <a:pt x="4056" y="3166"/>
                      </a:lnTo>
                      <a:lnTo>
                        <a:pt x="4329" y="3201"/>
                      </a:lnTo>
                      <a:lnTo>
                        <a:pt x="4329" y="3201"/>
                      </a:lnTo>
                      <a:lnTo>
                        <a:pt x="4347" y="3201"/>
                      </a:lnTo>
                      <a:lnTo>
                        <a:pt x="4347" y="3201"/>
                      </a:lnTo>
                      <a:lnTo>
                        <a:pt x="4364" y="3201"/>
                      </a:lnTo>
                      <a:lnTo>
                        <a:pt x="4364" y="3201"/>
                      </a:lnTo>
                      <a:lnTo>
                        <a:pt x="4381" y="3201"/>
                      </a:lnTo>
                      <a:lnTo>
                        <a:pt x="4381" y="3201"/>
                      </a:lnTo>
                      <a:lnTo>
                        <a:pt x="4381" y="3201"/>
                      </a:lnTo>
                      <a:lnTo>
                        <a:pt x="4381" y="3201"/>
                      </a:lnTo>
                      <a:lnTo>
                        <a:pt x="4381" y="3201"/>
                      </a:lnTo>
                      <a:lnTo>
                        <a:pt x="4381" y="3201"/>
                      </a:lnTo>
                      <a:lnTo>
                        <a:pt x="4415" y="3201"/>
                      </a:lnTo>
                      <a:lnTo>
                        <a:pt x="4415" y="3201"/>
                      </a:lnTo>
                      <a:lnTo>
                        <a:pt x="4432" y="3201"/>
                      </a:lnTo>
                      <a:lnTo>
                        <a:pt x="4432" y="3201"/>
                      </a:lnTo>
                      <a:lnTo>
                        <a:pt x="4449" y="3201"/>
                      </a:lnTo>
                      <a:lnTo>
                        <a:pt x="4449" y="3201"/>
                      </a:lnTo>
                      <a:lnTo>
                        <a:pt x="4466" y="3201"/>
                      </a:lnTo>
                      <a:lnTo>
                        <a:pt x="4466" y="3201"/>
                      </a:lnTo>
                      <a:lnTo>
                        <a:pt x="4466" y="3201"/>
                      </a:lnTo>
                      <a:lnTo>
                        <a:pt x="4466" y="3201"/>
                      </a:lnTo>
                      <a:lnTo>
                        <a:pt x="4466" y="3201"/>
                      </a:lnTo>
                      <a:lnTo>
                        <a:pt x="4466" y="3201"/>
                      </a:lnTo>
                      <a:lnTo>
                        <a:pt x="4483" y="3201"/>
                      </a:lnTo>
                      <a:lnTo>
                        <a:pt x="4483" y="3201"/>
                      </a:lnTo>
                      <a:lnTo>
                        <a:pt x="4655" y="3201"/>
                      </a:lnTo>
                      <a:lnTo>
                        <a:pt x="4655" y="3201"/>
                      </a:lnTo>
                      <a:lnTo>
                        <a:pt x="4980" y="3201"/>
                      </a:lnTo>
                      <a:lnTo>
                        <a:pt x="4980" y="3201"/>
                      </a:lnTo>
                      <a:lnTo>
                        <a:pt x="5339" y="3184"/>
                      </a:lnTo>
                      <a:lnTo>
                        <a:pt x="5339" y="3184"/>
                      </a:lnTo>
                      <a:lnTo>
                        <a:pt x="5407" y="3184"/>
                      </a:lnTo>
                      <a:lnTo>
                        <a:pt x="5407" y="3184"/>
                      </a:lnTo>
                      <a:lnTo>
                        <a:pt x="5407" y="3184"/>
                      </a:lnTo>
                      <a:lnTo>
                        <a:pt x="5407" y="3184"/>
                      </a:lnTo>
                      <a:lnTo>
                        <a:pt x="5425" y="3184"/>
                      </a:lnTo>
                      <a:lnTo>
                        <a:pt x="5425" y="3184"/>
                      </a:lnTo>
                      <a:lnTo>
                        <a:pt x="5425" y="3184"/>
                      </a:lnTo>
                      <a:lnTo>
                        <a:pt x="5425" y="3184"/>
                      </a:lnTo>
                      <a:lnTo>
                        <a:pt x="5425" y="3184"/>
                      </a:lnTo>
                      <a:lnTo>
                        <a:pt x="5425" y="3184"/>
                      </a:lnTo>
                      <a:lnTo>
                        <a:pt x="5527" y="3184"/>
                      </a:lnTo>
                      <a:lnTo>
                        <a:pt x="5527" y="3184"/>
                      </a:lnTo>
                      <a:lnTo>
                        <a:pt x="5544" y="3184"/>
                      </a:lnTo>
                      <a:lnTo>
                        <a:pt x="5544" y="3184"/>
                      </a:lnTo>
                      <a:lnTo>
                        <a:pt x="5544" y="3184"/>
                      </a:lnTo>
                      <a:lnTo>
                        <a:pt x="5544" y="3184"/>
                      </a:lnTo>
                      <a:lnTo>
                        <a:pt x="5544" y="3184"/>
                      </a:lnTo>
                      <a:lnTo>
                        <a:pt x="5544" y="3184"/>
                      </a:lnTo>
                      <a:lnTo>
                        <a:pt x="5561" y="3184"/>
                      </a:lnTo>
                      <a:lnTo>
                        <a:pt x="5561" y="3184"/>
                      </a:lnTo>
                      <a:lnTo>
                        <a:pt x="5561" y="3184"/>
                      </a:lnTo>
                      <a:lnTo>
                        <a:pt x="5818" y="1507"/>
                      </a:lnTo>
                      <a:lnTo>
                        <a:pt x="5818" y="1507"/>
                      </a:lnTo>
                      <a:lnTo>
                        <a:pt x="5442" y="1490"/>
                      </a:lnTo>
                      <a:lnTo>
                        <a:pt x="5082" y="1472"/>
                      </a:lnTo>
                      <a:lnTo>
                        <a:pt x="4723" y="1438"/>
                      </a:lnTo>
                      <a:lnTo>
                        <a:pt x="4364" y="1404"/>
                      </a:lnTo>
                      <a:lnTo>
                        <a:pt x="4004" y="1353"/>
                      </a:lnTo>
                      <a:lnTo>
                        <a:pt x="3645" y="1284"/>
                      </a:lnTo>
                      <a:lnTo>
                        <a:pt x="3303" y="1199"/>
                      </a:lnTo>
                      <a:lnTo>
                        <a:pt x="2961" y="1113"/>
                      </a:lnTo>
                      <a:lnTo>
                        <a:pt x="2618" y="1010"/>
                      </a:lnTo>
                      <a:lnTo>
                        <a:pt x="2293" y="908"/>
                      </a:lnTo>
                      <a:lnTo>
                        <a:pt x="1951" y="788"/>
                      </a:lnTo>
                      <a:lnTo>
                        <a:pt x="1626" y="651"/>
                      </a:lnTo>
                      <a:lnTo>
                        <a:pt x="1284" y="514"/>
                      </a:lnTo>
                      <a:lnTo>
                        <a:pt x="958" y="343"/>
                      </a:lnTo>
                      <a:lnTo>
                        <a:pt x="633" y="172"/>
                      </a:lnTo>
                      <a:lnTo>
                        <a:pt x="308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" name="Google Shape;1702;p34"/>
                <p:cNvSpPr/>
                <p:nvPr/>
              </p:nvSpPr>
              <p:spPr>
                <a:xfrm>
                  <a:off x="2570527" y="1763054"/>
                  <a:ext cx="277708" cy="278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3" h="8300" extrusionOk="0">
                      <a:moveTo>
                        <a:pt x="5955" y="0"/>
                      </a:moveTo>
                      <a:lnTo>
                        <a:pt x="1712" y="69"/>
                      </a:lnTo>
                      <a:lnTo>
                        <a:pt x="1866" y="787"/>
                      </a:lnTo>
                      <a:lnTo>
                        <a:pt x="1917" y="1147"/>
                      </a:lnTo>
                      <a:lnTo>
                        <a:pt x="1968" y="1506"/>
                      </a:lnTo>
                      <a:lnTo>
                        <a:pt x="1985" y="1865"/>
                      </a:lnTo>
                      <a:lnTo>
                        <a:pt x="1985" y="2225"/>
                      </a:lnTo>
                      <a:lnTo>
                        <a:pt x="1968" y="2584"/>
                      </a:lnTo>
                      <a:lnTo>
                        <a:pt x="1900" y="2926"/>
                      </a:lnTo>
                      <a:lnTo>
                        <a:pt x="1848" y="3114"/>
                      </a:lnTo>
                      <a:lnTo>
                        <a:pt x="1797" y="3286"/>
                      </a:lnTo>
                      <a:lnTo>
                        <a:pt x="1729" y="3457"/>
                      </a:lnTo>
                      <a:lnTo>
                        <a:pt x="1643" y="3611"/>
                      </a:lnTo>
                      <a:lnTo>
                        <a:pt x="1558" y="3782"/>
                      </a:lnTo>
                      <a:lnTo>
                        <a:pt x="1455" y="3936"/>
                      </a:lnTo>
                      <a:lnTo>
                        <a:pt x="1352" y="4073"/>
                      </a:lnTo>
                      <a:lnTo>
                        <a:pt x="1232" y="4210"/>
                      </a:lnTo>
                      <a:lnTo>
                        <a:pt x="1096" y="4346"/>
                      </a:lnTo>
                      <a:lnTo>
                        <a:pt x="959" y="4449"/>
                      </a:lnTo>
                      <a:lnTo>
                        <a:pt x="822" y="4569"/>
                      </a:lnTo>
                      <a:lnTo>
                        <a:pt x="668" y="4654"/>
                      </a:lnTo>
                      <a:lnTo>
                        <a:pt x="514" y="4723"/>
                      </a:lnTo>
                      <a:lnTo>
                        <a:pt x="343" y="4791"/>
                      </a:lnTo>
                      <a:lnTo>
                        <a:pt x="189" y="4843"/>
                      </a:lnTo>
                      <a:lnTo>
                        <a:pt x="0" y="4877"/>
                      </a:lnTo>
                      <a:lnTo>
                        <a:pt x="4484" y="8179"/>
                      </a:lnTo>
                      <a:lnTo>
                        <a:pt x="4603" y="8265"/>
                      </a:lnTo>
                      <a:lnTo>
                        <a:pt x="4672" y="8282"/>
                      </a:lnTo>
                      <a:lnTo>
                        <a:pt x="4740" y="8299"/>
                      </a:lnTo>
                      <a:lnTo>
                        <a:pt x="4843" y="8299"/>
                      </a:lnTo>
                      <a:lnTo>
                        <a:pt x="4929" y="8248"/>
                      </a:lnTo>
                      <a:lnTo>
                        <a:pt x="5014" y="8197"/>
                      </a:lnTo>
                      <a:lnTo>
                        <a:pt x="5100" y="8128"/>
                      </a:lnTo>
                      <a:lnTo>
                        <a:pt x="5545" y="7717"/>
                      </a:lnTo>
                      <a:lnTo>
                        <a:pt x="5972" y="7307"/>
                      </a:lnTo>
                      <a:lnTo>
                        <a:pt x="6383" y="6879"/>
                      </a:lnTo>
                      <a:lnTo>
                        <a:pt x="6794" y="6434"/>
                      </a:lnTo>
                      <a:lnTo>
                        <a:pt x="7187" y="5989"/>
                      </a:lnTo>
                      <a:lnTo>
                        <a:pt x="7564" y="5527"/>
                      </a:lnTo>
                      <a:lnTo>
                        <a:pt x="7923" y="5048"/>
                      </a:lnTo>
                      <a:lnTo>
                        <a:pt x="8282" y="4569"/>
                      </a:lnTo>
                      <a:lnTo>
                        <a:pt x="8026" y="4432"/>
                      </a:lnTo>
                      <a:lnTo>
                        <a:pt x="7769" y="4312"/>
                      </a:lnTo>
                      <a:lnTo>
                        <a:pt x="7239" y="4107"/>
                      </a:lnTo>
                      <a:lnTo>
                        <a:pt x="6982" y="3987"/>
                      </a:lnTo>
                      <a:lnTo>
                        <a:pt x="6742" y="3850"/>
                      </a:lnTo>
                      <a:lnTo>
                        <a:pt x="6623" y="3782"/>
                      </a:lnTo>
                      <a:lnTo>
                        <a:pt x="6520" y="3679"/>
                      </a:lnTo>
                      <a:lnTo>
                        <a:pt x="6434" y="3594"/>
                      </a:lnTo>
                      <a:lnTo>
                        <a:pt x="6349" y="3474"/>
                      </a:lnTo>
                      <a:lnTo>
                        <a:pt x="6298" y="3388"/>
                      </a:lnTo>
                      <a:lnTo>
                        <a:pt x="6246" y="3286"/>
                      </a:lnTo>
                      <a:lnTo>
                        <a:pt x="6161" y="3063"/>
                      </a:lnTo>
                      <a:lnTo>
                        <a:pt x="6109" y="2841"/>
                      </a:lnTo>
                      <a:lnTo>
                        <a:pt x="6075" y="2618"/>
                      </a:lnTo>
                      <a:lnTo>
                        <a:pt x="5990" y="1968"/>
                      </a:lnTo>
                      <a:lnTo>
                        <a:pt x="5938" y="1318"/>
                      </a:lnTo>
                      <a:lnTo>
                        <a:pt x="5921" y="667"/>
                      </a:lnTo>
                      <a:lnTo>
                        <a:pt x="5955" y="0"/>
                      </a:lnTo>
                      <a:close/>
                    </a:path>
                  </a:pathLst>
                </a:custGeom>
                <a:solidFill>
                  <a:srgbClr val="F4D8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" name="Google Shape;1703;p34"/>
                <p:cNvSpPr/>
                <p:nvPr/>
              </p:nvSpPr>
              <p:spPr>
                <a:xfrm>
                  <a:off x="2570527" y="1763054"/>
                  <a:ext cx="277708" cy="278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3" h="8300" fill="none" extrusionOk="0">
                      <a:moveTo>
                        <a:pt x="1712" y="69"/>
                      </a:moveTo>
                      <a:lnTo>
                        <a:pt x="1712" y="69"/>
                      </a:lnTo>
                      <a:lnTo>
                        <a:pt x="1866" y="787"/>
                      </a:lnTo>
                      <a:lnTo>
                        <a:pt x="1917" y="1147"/>
                      </a:lnTo>
                      <a:lnTo>
                        <a:pt x="1968" y="1506"/>
                      </a:lnTo>
                      <a:lnTo>
                        <a:pt x="1985" y="1865"/>
                      </a:lnTo>
                      <a:lnTo>
                        <a:pt x="1985" y="2225"/>
                      </a:lnTo>
                      <a:lnTo>
                        <a:pt x="1968" y="2584"/>
                      </a:lnTo>
                      <a:lnTo>
                        <a:pt x="1900" y="2926"/>
                      </a:lnTo>
                      <a:lnTo>
                        <a:pt x="1900" y="2926"/>
                      </a:lnTo>
                      <a:lnTo>
                        <a:pt x="1848" y="3114"/>
                      </a:lnTo>
                      <a:lnTo>
                        <a:pt x="1797" y="3286"/>
                      </a:lnTo>
                      <a:lnTo>
                        <a:pt x="1729" y="3457"/>
                      </a:lnTo>
                      <a:lnTo>
                        <a:pt x="1643" y="3611"/>
                      </a:lnTo>
                      <a:lnTo>
                        <a:pt x="1558" y="3782"/>
                      </a:lnTo>
                      <a:lnTo>
                        <a:pt x="1455" y="3936"/>
                      </a:lnTo>
                      <a:lnTo>
                        <a:pt x="1352" y="4073"/>
                      </a:lnTo>
                      <a:lnTo>
                        <a:pt x="1232" y="4210"/>
                      </a:lnTo>
                      <a:lnTo>
                        <a:pt x="1096" y="4346"/>
                      </a:lnTo>
                      <a:lnTo>
                        <a:pt x="959" y="4449"/>
                      </a:lnTo>
                      <a:lnTo>
                        <a:pt x="822" y="4569"/>
                      </a:lnTo>
                      <a:lnTo>
                        <a:pt x="668" y="4654"/>
                      </a:lnTo>
                      <a:lnTo>
                        <a:pt x="514" y="4723"/>
                      </a:lnTo>
                      <a:lnTo>
                        <a:pt x="343" y="4791"/>
                      </a:lnTo>
                      <a:lnTo>
                        <a:pt x="189" y="4843"/>
                      </a:lnTo>
                      <a:lnTo>
                        <a:pt x="0" y="4877"/>
                      </a:lnTo>
                      <a:lnTo>
                        <a:pt x="0" y="4877"/>
                      </a:lnTo>
                      <a:lnTo>
                        <a:pt x="4484" y="8179"/>
                      </a:lnTo>
                      <a:lnTo>
                        <a:pt x="4484" y="8179"/>
                      </a:lnTo>
                      <a:lnTo>
                        <a:pt x="4603" y="8265"/>
                      </a:lnTo>
                      <a:lnTo>
                        <a:pt x="4672" y="8282"/>
                      </a:lnTo>
                      <a:lnTo>
                        <a:pt x="4740" y="8299"/>
                      </a:lnTo>
                      <a:lnTo>
                        <a:pt x="4740" y="8299"/>
                      </a:lnTo>
                      <a:lnTo>
                        <a:pt x="4843" y="8299"/>
                      </a:lnTo>
                      <a:lnTo>
                        <a:pt x="4929" y="8248"/>
                      </a:lnTo>
                      <a:lnTo>
                        <a:pt x="5014" y="8197"/>
                      </a:lnTo>
                      <a:lnTo>
                        <a:pt x="5100" y="8128"/>
                      </a:lnTo>
                      <a:lnTo>
                        <a:pt x="5100" y="8128"/>
                      </a:lnTo>
                      <a:lnTo>
                        <a:pt x="5545" y="7717"/>
                      </a:lnTo>
                      <a:lnTo>
                        <a:pt x="5972" y="7307"/>
                      </a:lnTo>
                      <a:lnTo>
                        <a:pt x="6383" y="6879"/>
                      </a:lnTo>
                      <a:lnTo>
                        <a:pt x="6794" y="6434"/>
                      </a:lnTo>
                      <a:lnTo>
                        <a:pt x="7187" y="5989"/>
                      </a:lnTo>
                      <a:lnTo>
                        <a:pt x="7564" y="5527"/>
                      </a:lnTo>
                      <a:lnTo>
                        <a:pt x="7923" y="5048"/>
                      </a:lnTo>
                      <a:lnTo>
                        <a:pt x="8282" y="4569"/>
                      </a:lnTo>
                      <a:lnTo>
                        <a:pt x="8282" y="4569"/>
                      </a:lnTo>
                      <a:lnTo>
                        <a:pt x="8026" y="4432"/>
                      </a:lnTo>
                      <a:lnTo>
                        <a:pt x="7769" y="4312"/>
                      </a:lnTo>
                      <a:lnTo>
                        <a:pt x="7239" y="4107"/>
                      </a:lnTo>
                      <a:lnTo>
                        <a:pt x="6982" y="3987"/>
                      </a:lnTo>
                      <a:lnTo>
                        <a:pt x="6742" y="3850"/>
                      </a:lnTo>
                      <a:lnTo>
                        <a:pt x="6623" y="3782"/>
                      </a:lnTo>
                      <a:lnTo>
                        <a:pt x="6520" y="3679"/>
                      </a:lnTo>
                      <a:lnTo>
                        <a:pt x="6434" y="3594"/>
                      </a:lnTo>
                      <a:lnTo>
                        <a:pt x="6349" y="3474"/>
                      </a:lnTo>
                      <a:lnTo>
                        <a:pt x="6349" y="3474"/>
                      </a:lnTo>
                      <a:lnTo>
                        <a:pt x="6298" y="3388"/>
                      </a:lnTo>
                      <a:lnTo>
                        <a:pt x="6246" y="3286"/>
                      </a:lnTo>
                      <a:lnTo>
                        <a:pt x="6161" y="3063"/>
                      </a:lnTo>
                      <a:lnTo>
                        <a:pt x="6109" y="2841"/>
                      </a:lnTo>
                      <a:lnTo>
                        <a:pt x="6075" y="2618"/>
                      </a:lnTo>
                      <a:lnTo>
                        <a:pt x="6075" y="2618"/>
                      </a:lnTo>
                      <a:lnTo>
                        <a:pt x="5990" y="1968"/>
                      </a:lnTo>
                      <a:lnTo>
                        <a:pt x="5938" y="1318"/>
                      </a:lnTo>
                      <a:lnTo>
                        <a:pt x="5921" y="667"/>
                      </a:lnTo>
                      <a:lnTo>
                        <a:pt x="5955" y="0"/>
                      </a:lnTo>
                      <a:lnTo>
                        <a:pt x="1712" y="69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4" name="Google Shape;1704;p34"/>
                <p:cNvSpPr/>
                <p:nvPr/>
              </p:nvSpPr>
              <p:spPr>
                <a:xfrm>
                  <a:off x="2657163" y="1809524"/>
                  <a:ext cx="102728" cy="166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4" h="497" extrusionOk="0">
                      <a:moveTo>
                        <a:pt x="3063" y="0"/>
                      </a:moveTo>
                      <a:lnTo>
                        <a:pt x="2687" y="86"/>
                      </a:lnTo>
                      <a:lnTo>
                        <a:pt x="2293" y="137"/>
                      </a:lnTo>
                      <a:lnTo>
                        <a:pt x="1900" y="171"/>
                      </a:lnTo>
                      <a:lnTo>
                        <a:pt x="1130" y="171"/>
                      </a:lnTo>
                      <a:lnTo>
                        <a:pt x="753" y="154"/>
                      </a:lnTo>
                      <a:lnTo>
                        <a:pt x="377" y="103"/>
                      </a:lnTo>
                      <a:lnTo>
                        <a:pt x="0" y="51"/>
                      </a:lnTo>
                      <a:lnTo>
                        <a:pt x="0" y="51"/>
                      </a:lnTo>
                      <a:lnTo>
                        <a:pt x="171" y="154"/>
                      </a:lnTo>
                      <a:lnTo>
                        <a:pt x="343" y="240"/>
                      </a:lnTo>
                      <a:lnTo>
                        <a:pt x="531" y="308"/>
                      </a:lnTo>
                      <a:lnTo>
                        <a:pt x="719" y="377"/>
                      </a:lnTo>
                      <a:lnTo>
                        <a:pt x="907" y="411"/>
                      </a:lnTo>
                      <a:lnTo>
                        <a:pt x="1095" y="462"/>
                      </a:lnTo>
                      <a:lnTo>
                        <a:pt x="1284" y="479"/>
                      </a:lnTo>
                      <a:lnTo>
                        <a:pt x="1472" y="496"/>
                      </a:lnTo>
                      <a:lnTo>
                        <a:pt x="1883" y="496"/>
                      </a:lnTo>
                      <a:lnTo>
                        <a:pt x="2122" y="462"/>
                      </a:lnTo>
                      <a:lnTo>
                        <a:pt x="2362" y="394"/>
                      </a:lnTo>
                      <a:lnTo>
                        <a:pt x="2601" y="308"/>
                      </a:lnTo>
                      <a:lnTo>
                        <a:pt x="2721" y="257"/>
                      </a:lnTo>
                      <a:lnTo>
                        <a:pt x="2841" y="171"/>
                      </a:lnTo>
                      <a:lnTo>
                        <a:pt x="2944" y="103"/>
                      </a:lnTo>
                      <a:lnTo>
                        <a:pt x="3063" y="0"/>
                      </a:lnTo>
                      <a:close/>
                    </a:path>
                  </a:pathLst>
                </a:custGeom>
                <a:solidFill>
                  <a:srgbClr val="EEC7A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5" name="Google Shape;1705;p34"/>
                <p:cNvSpPr/>
                <p:nvPr/>
              </p:nvSpPr>
              <p:spPr>
                <a:xfrm>
                  <a:off x="2657163" y="1809524"/>
                  <a:ext cx="102728" cy="166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4" h="497" fill="none" extrusionOk="0">
                      <a:moveTo>
                        <a:pt x="3063" y="0"/>
                      </a:moveTo>
                      <a:lnTo>
                        <a:pt x="3063" y="0"/>
                      </a:lnTo>
                      <a:lnTo>
                        <a:pt x="2687" y="86"/>
                      </a:lnTo>
                      <a:lnTo>
                        <a:pt x="2293" y="137"/>
                      </a:lnTo>
                      <a:lnTo>
                        <a:pt x="1900" y="171"/>
                      </a:lnTo>
                      <a:lnTo>
                        <a:pt x="1506" y="171"/>
                      </a:lnTo>
                      <a:lnTo>
                        <a:pt x="1506" y="171"/>
                      </a:lnTo>
                      <a:lnTo>
                        <a:pt x="1130" y="171"/>
                      </a:lnTo>
                      <a:lnTo>
                        <a:pt x="753" y="154"/>
                      </a:lnTo>
                      <a:lnTo>
                        <a:pt x="377" y="103"/>
                      </a:lnTo>
                      <a:lnTo>
                        <a:pt x="0" y="51"/>
                      </a:lnTo>
                      <a:lnTo>
                        <a:pt x="0" y="51"/>
                      </a:lnTo>
                      <a:lnTo>
                        <a:pt x="171" y="154"/>
                      </a:lnTo>
                      <a:lnTo>
                        <a:pt x="343" y="240"/>
                      </a:lnTo>
                      <a:lnTo>
                        <a:pt x="531" y="308"/>
                      </a:lnTo>
                      <a:lnTo>
                        <a:pt x="719" y="377"/>
                      </a:lnTo>
                      <a:lnTo>
                        <a:pt x="907" y="411"/>
                      </a:lnTo>
                      <a:lnTo>
                        <a:pt x="1095" y="462"/>
                      </a:lnTo>
                      <a:lnTo>
                        <a:pt x="1284" y="479"/>
                      </a:lnTo>
                      <a:lnTo>
                        <a:pt x="1472" y="496"/>
                      </a:lnTo>
                      <a:lnTo>
                        <a:pt x="1472" y="496"/>
                      </a:lnTo>
                      <a:lnTo>
                        <a:pt x="1643" y="496"/>
                      </a:lnTo>
                      <a:lnTo>
                        <a:pt x="1643" y="496"/>
                      </a:lnTo>
                      <a:lnTo>
                        <a:pt x="1883" y="496"/>
                      </a:lnTo>
                      <a:lnTo>
                        <a:pt x="2122" y="462"/>
                      </a:lnTo>
                      <a:lnTo>
                        <a:pt x="2362" y="394"/>
                      </a:lnTo>
                      <a:lnTo>
                        <a:pt x="2601" y="308"/>
                      </a:lnTo>
                      <a:lnTo>
                        <a:pt x="2601" y="308"/>
                      </a:lnTo>
                      <a:lnTo>
                        <a:pt x="2721" y="257"/>
                      </a:lnTo>
                      <a:lnTo>
                        <a:pt x="2841" y="171"/>
                      </a:lnTo>
                      <a:lnTo>
                        <a:pt x="2944" y="103"/>
                      </a:lnTo>
                      <a:lnTo>
                        <a:pt x="3063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" name="Google Shape;1706;p34"/>
                <p:cNvSpPr/>
                <p:nvPr/>
              </p:nvSpPr>
              <p:spPr>
                <a:xfrm>
                  <a:off x="2478157" y="1224329"/>
                  <a:ext cx="445245" cy="578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0" h="17249" extrusionOk="0">
                      <a:moveTo>
                        <a:pt x="7324" y="0"/>
                      </a:moveTo>
                      <a:lnTo>
                        <a:pt x="6777" y="17"/>
                      </a:lnTo>
                      <a:lnTo>
                        <a:pt x="6229" y="69"/>
                      </a:lnTo>
                      <a:lnTo>
                        <a:pt x="5699" y="171"/>
                      </a:lnTo>
                      <a:lnTo>
                        <a:pt x="5408" y="223"/>
                      </a:lnTo>
                      <a:lnTo>
                        <a:pt x="5117" y="308"/>
                      </a:lnTo>
                      <a:lnTo>
                        <a:pt x="4826" y="394"/>
                      </a:lnTo>
                      <a:lnTo>
                        <a:pt x="4552" y="479"/>
                      </a:lnTo>
                      <a:lnTo>
                        <a:pt x="4278" y="582"/>
                      </a:lnTo>
                      <a:lnTo>
                        <a:pt x="4005" y="702"/>
                      </a:lnTo>
                      <a:lnTo>
                        <a:pt x="3731" y="822"/>
                      </a:lnTo>
                      <a:lnTo>
                        <a:pt x="3457" y="958"/>
                      </a:lnTo>
                      <a:lnTo>
                        <a:pt x="3200" y="1112"/>
                      </a:lnTo>
                      <a:lnTo>
                        <a:pt x="2961" y="1266"/>
                      </a:lnTo>
                      <a:lnTo>
                        <a:pt x="2704" y="1420"/>
                      </a:lnTo>
                      <a:lnTo>
                        <a:pt x="2465" y="1609"/>
                      </a:lnTo>
                      <a:lnTo>
                        <a:pt x="2242" y="1797"/>
                      </a:lnTo>
                      <a:lnTo>
                        <a:pt x="2020" y="1985"/>
                      </a:lnTo>
                      <a:lnTo>
                        <a:pt x="1797" y="2190"/>
                      </a:lnTo>
                      <a:lnTo>
                        <a:pt x="1592" y="2396"/>
                      </a:lnTo>
                      <a:lnTo>
                        <a:pt x="1404" y="2635"/>
                      </a:lnTo>
                      <a:lnTo>
                        <a:pt x="1215" y="2858"/>
                      </a:lnTo>
                      <a:lnTo>
                        <a:pt x="1044" y="3097"/>
                      </a:lnTo>
                      <a:lnTo>
                        <a:pt x="890" y="3354"/>
                      </a:lnTo>
                      <a:lnTo>
                        <a:pt x="736" y="3611"/>
                      </a:lnTo>
                      <a:lnTo>
                        <a:pt x="599" y="3867"/>
                      </a:lnTo>
                      <a:lnTo>
                        <a:pt x="480" y="4141"/>
                      </a:lnTo>
                      <a:lnTo>
                        <a:pt x="377" y="4415"/>
                      </a:lnTo>
                      <a:lnTo>
                        <a:pt x="274" y="4706"/>
                      </a:lnTo>
                      <a:lnTo>
                        <a:pt x="206" y="4980"/>
                      </a:lnTo>
                      <a:lnTo>
                        <a:pt x="137" y="5271"/>
                      </a:lnTo>
                      <a:lnTo>
                        <a:pt x="86" y="5561"/>
                      </a:lnTo>
                      <a:lnTo>
                        <a:pt x="52" y="5852"/>
                      </a:lnTo>
                      <a:lnTo>
                        <a:pt x="35" y="6160"/>
                      </a:lnTo>
                      <a:lnTo>
                        <a:pt x="35" y="6451"/>
                      </a:lnTo>
                      <a:lnTo>
                        <a:pt x="52" y="6742"/>
                      </a:lnTo>
                      <a:lnTo>
                        <a:pt x="52" y="7410"/>
                      </a:lnTo>
                      <a:lnTo>
                        <a:pt x="18" y="8026"/>
                      </a:lnTo>
                      <a:lnTo>
                        <a:pt x="0" y="8642"/>
                      </a:lnTo>
                      <a:lnTo>
                        <a:pt x="0" y="9258"/>
                      </a:lnTo>
                      <a:lnTo>
                        <a:pt x="18" y="9874"/>
                      </a:lnTo>
                      <a:lnTo>
                        <a:pt x="52" y="10490"/>
                      </a:lnTo>
                      <a:lnTo>
                        <a:pt x="86" y="11106"/>
                      </a:lnTo>
                      <a:lnTo>
                        <a:pt x="154" y="11722"/>
                      </a:lnTo>
                      <a:lnTo>
                        <a:pt x="240" y="12338"/>
                      </a:lnTo>
                      <a:lnTo>
                        <a:pt x="308" y="12748"/>
                      </a:lnTo>
                      <a:lnTo>
                        <a:pt x="377" y="13176"/>
                      </a:lnTo>
                      <a:lnTo>
                        <a:pt x="480" y="13587"/>
                      </a:lnTo>
                      <a:lnTo>
                        <a:pt x="599" y="13998"/>
                      </a:lnTo>
                      <a:lnTo>
                        <a:pt x="753" y="14391"/>
                      </a:lnTo>
                      <a:lnTo>
                        <a:pt x="942" y="14768"/>
                      </a:lnTo>
                      <a:lnTo>
                        <a:pt x="1044" y="14939"/>
                      </a:lnTo>
                      <a:lnTo>
                        <a:pt x="1164" y="15110"/>
                      </a:lnTo>
                      <a:lnTo>
                        <a:pt x="1284" y="15281"/>
                      </a:lnTo>
                      <a:lnTo>
                        <a:pt x="1421" y="15452"/>
                      </a:lnTo>
                      <a:lnTo>
                        <a:pt x="1592" y="15623"/>
                      </a:lnTo>
                      <a:lnTo>
                        <a:pt x="1780" y="15777"/>
                      </a:lnTo>
                      <a:lnTo>
                        <a:pt x="1968" y="15931"/>
                      </a:lnTo>
                      <a:lnTo>
                        <a:pt x="2174" y="16068"/>
                      </a:lnTo>
                      <a:lnTo>
                        <a:pt x="2379" y="16188"/>
                      </a:lnTo>
                      <a:lnTo>
                        <a:pt x="2601" y="16291"/>
                      </a:lnTo>
                      <a:lnTo>
                        <a:pt x="2824" y="16393"/>
                      </a:lnTo>
                      <a:lnTo>
                        <a:pt x="3046" y="16496"/>
                      </a:lnTo>
                      <a:lnTo>
                        <a:pt x="3508" y="16650"/>
                      </a:lnTo>
                      <a:lnTo>
                        <a:pt x="3987" y="16787"/>
                      </a:lnTo>
                      <a:lnTo>
                        <a:pt x="4467" y="16907"/>
                      </a:lnTo>
                      <a:lnTo>
                        <a:pt x="4963" y="17009"/>
                      </a:lnTo>
                      <a:lnTo>
                        <a:pt x="5339" y="17078"/>
                      </a:lnTo>
                      <a:lnTo>
                        <a:pt x="5716" y="17146"/>
                      </a:lnTo>
                      <a:lnTo>
                        <a:pt x="6126" y="17197"/>
                      </a:lnTo>
                      <a:lnTo>
                        <a:pt x="6537" y="17232"/>
                      </a:lnTo>
                      <a:lnTo>
                        <a:pt x="6948" y="17249"/>
                      </a:lnTo>
                      <a:lnTo>
                        <a:pt x="7786" y="17249"/>
                      </a:lnTo>
                      <a:lnTo>
                        <a:pt x="8214" y="17215"/>
                      </a:lnTo>
                      <a:lnTo>
                        <a:pt x="8625" y="17163"/>
                      </a:lnTo>
                      <a:lnTo>
                        <a:pt x="9035" y="17078"/>
                      </a:lnTo>
                      <a:lnTo>
                        <a:pt x="9429" y="16975"/>
                      </a:lnTo>
                      <a:lnTo>
                        <a:pt x="9805" y="16855"/>
                      </a:lnTo>
                      <a:lnTo>
                        <a:pt x="10182" y="16701"/>
                      </a:lnTo>
                      <a:lnTo>
                        <a:pt x="10541" y="16513"/>
                      </a:lnTo>
                      <a:lnTo>
                        <a:pt x="10866" y="16308"/>
                      </a:lnTo>
                      <a:lnTo>
                        <a:pt x="11020" y="16188"/>
                      </a:lnTo>
                      <a:lnTo>
                        <a:pt x="11174" y="16051"/>
                      </a:lnTo>
                      <a:lnTo>
                        <a:pt x="11363" y="15880"/>
                      </a:lnTo>
                      <a:lnTo>
                        <a:pt x="11534" y="15709"/>
                      </a:lnTo>
                      <a:lnTo>
                        <a:pt x="11688" y="15503"/>
                      </a:lnTo>
                      <a:lnTo>
                        <a:pt x="11825" y="15315"/>
                      </a:lnTo>
                      <a:lnTo>
                        <a:pt x="11962" y="15093"/>
                      </a:lnTo>
                      <a:lnTo>
                        <a:pt x="12081" y="14887"/>
                      </a:lnTo>
                      <a:lnTo>
                        <a:pt x="12201" y="14648"/>
                      </a:lnTo>
                      <a:lnTo>
                        <a:pt x="12304" y="14425"/>
                      </a:lnTo>
                      <a:lnTo>
                        <a:pt x="12492" y="13946"/>
                      </a:lnTo>
                      <a:lnTo>
                        <a:pt x="12646" y="13467"/>
                      </a:lnTo>
                      <a:lnTo>
                        <a:pt x="12766" y="12971"/>
                      </a:lnTo>
                      <a:lnTo>
                        <a:pt x="12868" y="12475"/>
                      </a:lnTo>
                      <a:lnTo>
                        <a:pt x="12971" y="11773"/>
                      </a:lnTo>
                      <a:lnTo>
                        <a:pt x="13074" y="11089"/>
                      </a:lnTo>
                      <a:lnTo>
                        <a:pt x="13125" y="10387"/>
                      </a:lnTo>
                      <a:lnTo>
                        <a:pt x="13176" y="9685"/>
                      </a:lnTo>
                      <a:lnTo>
                        <a:pt x="13211" y="8984"/>
                      </a:lnTo>
                      <a:lnTo>
                        <a:pt x="13245" y="8282"/>
                      </a:lnTo>
                      <a:lnTo>
                        <a:pt x="13279" y="6896"/>
                      </a:lnTo>
                      <a:lnTo>
                        <a:pt x="13279" y="6058"/>
                      </a:lnTo>
                      <a:lnTo>
                        <a:pt x="13279" y="5647"/>
                      </a:lnTo>
                      <a:lnTo>
                        <a:pt x="13262" y="5219"/>
                      </a:lnTo>
                      <a:lnTo>
                        <a:pt x="13228" y="4809"/>
                      </a:lnTo>
                      <a:lnTo>
                        <a:pt x="13159" y="4398"/>
                      </a:lnTo>
                      <a:lnTo>
                        <a:pt x="13074" y="4004"/>
                      </a:lnTo>
                      <a:lnTo>
                        <a:pt x="12954" y="3611"/>
                      </a:lnTo>
                      <a:lnTo>
                        <a:pt x="12851" y="3354"/>
                      </a:lnTo>
                      <a:lnTo>
                        <a:pt x="12749" y="3097"/>
                      </a:lnTo>
                      <a:lnTo>
                        <a:pt x="12612" y="2858"/>
                      </a:lnTo>
                      <a:lnTo>
                        <a:pt x="12475" y="2618"/>
                      </a:lnTo>
                      <a:lnTo>
                        <a:pt x="12321" y="2396"/>
                      </a:lnTo>
                      <a:lnTo>
                        <a:pt x="12167" y="2173"/>
                      </a:lnTo>
                      <a:lnTo>
                        <a:pt x="11979" y="1968"/>
                      </a:lnTo>
                      <a:lnTo>
                        <a:pt x="11790" y="1763"/>
                      </a:lnTo>
                      <a:lnTo>
                        <a:pt x="11602" y="1574"/>
                      </a:lnTo>
                      <a:lnTo>
                        <a:pt x="11397" y="1403"/>
                      </a:lnTo>
                      <a:lnTo>
                        <a:pt x="11174" y="1232"/>
                      </a:lnTo>
                      <a:lnTo>
                        <a:pt x="10952" y="1061"/>
                      </a:lnTo>
                      <a:lnTo>
                        <a:pt x="10729" y="924"/>
                      </a:lnTo>
                      <a:lnTo>
                        <a:pt x="10490" y="770"/>
                      </a:lnTo>
                      <a:lnTo>
                        <a:pt x="10250" y="650"/>
                      </a:lnTo>
                      <a:lnTo>
                        <a:pt x="9994" y="531"/>
                      </a:lnTo>
                      <a:lnTo>
                        <a:pt x="9737" y="428"/>
                      </a:lnTo>
                      <a:lnTo>
                        <a:pt x="9480" y="342"/>
                      </a:lnTo>
                      <a:lnTo>
                        <a:pt x="9224" y="257"/>
                      </a:lnTo>
                      <a:lnTo>
                        <a:pt x="8967" y="188"/>
                      </a:lnTo>
                      <a:lnTo>
                        <a:pt x="8693" y="137"/>
                      </a:lnTo>
                      <a:lnTo>
                        <a:pt x="8419" y="86"/>
                      </a:lnTo>
                      <a:lnTo>
                        <a:pt x="8146" y="52"/>
                      </a:lnTo>
                      <a:lnTo>
                        <a:pt x="7872" y="17"/>
                      </a:lnTo>
                      <a:lnTo>
                        <a:pt x="7324" y="0"/>
                      </a:lnTo>
                      <a:close/>
                    </a:path>
                  </a:pathLst>
                </a:custGeom>
                <a:solidFill>
                  <a:srgbClr val="F4D8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7" name="Google Shape;1707;p34"/>
                <p:cNvSpPr/>
                <p:nvPr/>
              </p:nvSpPr>
              <p:spPr>
                <a:xfrm>
                  <a:off x="2478157" y="1224329"/>
                  <a:ext cx="445245" cy="578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0" h="17249" fill="none" extrusionOk="0">
                      <a:moveTo>
                        <a:pt x="52" y="7410"/>
                      </a:moveTo>
                      <a:lnTo>
                        <a:pt x="52" y="7410"/>
                      </a:lnTo>
                      <a:lnTo>
                        <a:pt x="18" y="8026"/>
                      </a:lnTo>
                      <a:lnTo>
                        <a:pt x="0" y="8642"/>
                      </a:lnTo>
                      <a:lnTo>
                        <a:pt x="0" y="9258"/>
                      </a:lnTo>
                      <a:lnTo>
                        <a:pt x="18" y="9874"/>
                      </a:lnTo>
                      <a:lnTo>
                        <a:pt x="52" y="10490"/>
                      </a:lnTo>
                      <a:lnTo>
                        <a:pt x="86" y="11106"/>
                      </a:lnTo>
                      <a:lnTo>
                        <a:pt x="154" y="11722"/>
                      </a:lnTo>
                      <a:lnTo>
                        <a:pt x="240" y="12338"/>
                      </a:lnTo>
                      <a:lnTo>
                        <a:pt x="240" y="12338"/>
                      </a:lnTo>
                      <a:lnTo>
                        <a:pt x="308" y="12748"/>
                      </a:lnTo>
                      <a:lnTo>
                        <a:pt x="377" y="13176"/>
                      </a:lnTo>
                      <a:lnTo>
                        <a:pt x="480" y="13587"/>
                      </a:lnTo>
                      <a:lnTo>
                        <a:pt x="599" y="13998"/>
                      </a:lnTo>
                      <a:lnTo>
                        <a:pt x="753" y="14391"/>
                      </a:lnTo>
                      <a:lnTo>
                        <a:pt x="942" y="14768"/>
                      </a:lnTo>
                      <a:lnTo>
                        <a:pt x="1044" y="14939"/>
                      </a:lnTo>
                      <a:lnTo>
                        <a:pt x="1164" y="15110"/>
                      </a:lnTo>
                      <a:lnTo>
                        <a:pt x="1284" y="15281"/>
                      </a:lnTo>
                      <a:lnTo>
                        <a:pt x="1421" y="15452"/>
                      </a:lnTo>
                      <a:lnTo>
                        <a:pt x="1421" y="15452"/>
                      </a:lnTo>
                      <a:lnTo>
                        <a:pt x="1592" y="15623"/>
                      </a:lnTo>
                      <a:lnTo>
                        <a:pt x="1780" y="15777"/>
                      </a:lnTo>
                      <a:lnTo>
                        <a:pt x="1968" y="15931"/>
                      </a:lnTo>
                      <a:lnTo>
                        <a:pt x="2174" y="16068"/>
                      </a:lnTo>
                      <a:lnTo>
                        <a:pt x="2379" y="16188"/>
                      </a:lnTo>
                      <a:lnTo>
                        <a:pt x="2601" y="16291"/>
                      </a:lnTo>
                      <a:lnTo>
                        <a:pt x="2824" y="16393"/>
                      </a:lnTo>
                      <a:lnTo>
                        <a:pt x="3046" y="16496"/>
                      </a:lnTo>
                      <a:lnTo>
                        <a:pt x="3508" y="16650"/>
                      </a:lnTo>
                      <a:lnTo>
                        <a:pt x="3987" y="16787"/>
                      </a:lnTo>
                      <a:lnTo>
                        <a:pt x="4467" y="16907"/>
                      </a:lnTo>
                      <a:lnTo>
                        <a:pt x="4963" y="17009"/>
                      </a:lnTo>
                      <a:lnTo>
                        <a:pt x="4963" y="17009"/>
                      </a:lnTo>
                      <a:lnTo>
                        <a:pt x="5339" y="17078"/>
                      </a:lnTo>
                      <a:lnTo>
                        <a:pt x="5716" y="17146"/>
                      </a:lnTo>
                      <a:lnTo>
                        <a:pt x="6126" y="17197"/>
                      </a:lnTo>
                      <a:lnTo>
                        <a:pt x="6537" y="17232"/>
                      </a:lnTo>
                      <a:lnTo>
                        <a:pt x="6948" y="17249"/>
                      </a:lnTo>
                      <a:lnTo>
                        <a:pt x="7358" y="17249"/>
                      </a:lnTo>
                      <a:lnTo>
                        <a:pt x="7786" y="17249"/>
                      </a:lnTo>
                      <a:lnTo>
                        <a:pt x="8214" y="17215"/>
                      </a:lnTo>
                      <a:lnTo>
                        <a:pt x="8625" y="17163"/>
                      </a:lnTo>
                      <a:lnTo>
                        <a:pt x="9035" y="17078"/>
                      </a:lnTo>
                      <a:lnTo>
                        <a:pt x="9429" y="16975"/>
                      </a:lnTo>
                      <a:lnTo>
                        <a:pt x="9805" y="16855"/>
                      </a:lnTo>
                      <a:lnTo>
                        <a:pt x="10182" y="16701"/>
                      </a:lnTo>
                      <a:lnTo>
                        <a:pt x="10541" y="16513"/>
                      </a:lnTo>
                      <a:lnTo>
                        <a:pt x="10866" y="16308"/>
                      </a:lnTo>
                      <a:lnTo>
                        <a:pt x="11020" y="16188"/>
                      </a:lnTo>
                      <a:lnTo>
                        <a:pt x="11174" y="16051"/>
                      </a:lnTo>
                      <a:lnTo>
                        <a:pt x="11174" y="16051"/>
                      </a:lnTo>
                      <a:lnTo>
                        <a:pt x="11363" y="15880"/>
                      </a:lnTo>
                      <a:lnTo>
                        <a:pt x="11534" y="15709"/>
                      </a:lnTo>
                      <a:lnTo>
                        <a:pt x="11688" y="15503"/>
                      </a:lnTo>
                      <a:lnTo>
                        <a:pt x="11825" y="15315"/>
                      </a:lnTo>
                      <a:lnTo>
                        <a:pt x="11962" y="15093"/>
                      </a:lnTo>
                      <a:lnTo>
                        <a:pt x="12081" y="14887"/>
                      </a:lnTo>
                      <a:lnTo>
                        <a:pt x="12201" y="14648"/>
                      </a:lnTo>
                      <a:lnTo>
                        <a:pt x="12304" y="14425"/>
                      </a:lnTo>
                      <a:lnTo>
                        <a:pt x="12492" y="13946"/>
                      </a:lnTo>
                      <a:lnTo>
                        <a:pt x="12646" y="13467"/>
                      </a:lnTo>
                      <a:lnTo>
                        <a:pt x="12766" y="12971"/>
                      </a:lnTo>
                      <a:lnTo>
                        <a:pt x="12868" y="12475"/>
                      </a:lnTo>
                      <a:lnTo>
                        <a:pt x="12868" y="12475"/>
                      </a:lnTo>
                      <a:lnTo>
                        <a:pt x="12971" y="11773"/>
                      </a:lnTo>
                      <a:lnTo>
                        <a:pt x="13074" y="11089"/>
                      </a:lnTo>
                      <a:lnTo>
                        <a:pt x="13125" y="10387"/>
                      </a:lnTo>
                      <a:lnTo>
                        <a:pt x="13176" y="9685"/>
                      </a:lnTo>
                      <a:lnTo>
                        <a:pt x="13211" y="8984"/>
                      </a:lnTo>
                      <a:lnTo>
                        <a:pt x="13245" y="8282"/>
                      </a:lnTo>
                      <a:lnTo>
                        <a:pt x="13279" y="6896"/>
                      </a:lnTo>
                      <a:lnTo>
                        <a:pt x="13279" y="6896"/>
                      </a:lnTo>
                      <a:lnTo>
                        <a:pt x="13279" y="6058"/>
                      </a:lnTo>
                      <a:lnTo>
                        <a:pt x="13279" y="5647"/>
                      </a:lnTo>
                      <a:lnTo>
                        <a:pt x="13262" y="5219"/>
                      </a:lnTo>
                      <a:lnTo>
                        <a:pt x="13228" y="4809"/>
                      </a:lnTo>
                      <a:lnTo>
                        <a:pt x="13159" y="4398"/>
                      </a:lnTo>
                      <a:lnTo>
                        <a:pt x="13074" y="4004"/>
                      </a:lnTo>
                      <a:lnTo>
                        <a:pt x="12954" y="3611"/>
                      </a:lnTo>
                      <a:lnTo>
                        <a:pt x="12954" y="3611"/>
                      </a:lnTo>
                      <a:lnTo>
                        <a:pt x="12851" y="3354"/>
                      </a:lnTo>
                      <a:lnTo>
                        <a:pt x="12749" y="3097"/>
                      </a:lnTo>
                      <a:lnTo>
                        <a:pt x="12612" y="2858"/>
                      </a:lnTo>
                      <a:lnTo>
                        <a:pt x="12475" y="2618"/>
                      </a:lnTo>
                      <a:lnTo>
                        <a:pt x="12321" y="2396"/>
                      </a:lnTo>
                      <a:lnTo>
                        <a:pt x="12167" y="2173"/>
                      </a:lnTo>
                      <a:lnTo>
                        <a:pt x="11979" y="1968"/>
                      </a:lnTo>
                      <a:lnTo>
                        <a:pt x="11790" y="1763"/>
                      </a:lnTo>
                      <a:lnTo>
                        <a:pt x="11602" y="1574"/>
                      </a:lnTo>
                      <a:lnTo>
                        <a:pt x="11397" y="1403"/>
                      </a:lnTo>
                      <a:lnTo>
                        <a:pt x="11174" y="1232"/>
                      </a:lnTo>
                      <a:lnTo>
                        <a:pt x="10952" y="1061"/>
                      </a:lnTo>
                      <a:lnTo>
                        <a:pt x="10729" y="924"/>
                      </a:lnTo>
                      <a:lnTo>
                        <a:pt x="10490" y="770"/>
                      </a:lnTo>
                      <a:lnTo>
                        <a:pt x="10250" y="650"/>
                      </a:lnTo>
                      <a:lnTo>
                        <a:pt x="9994" y="531"/>
                      </a:lnTo>
                      <a:lnTo>
                        <a:pt x="9994" y="531"/>
                      </a:lnTo>
                      <a:lnTo>
                        <a:pt x="9737" y="428"/>
                      </a:lnTo>
                      <a:lnTo>
                        <a:pt x="9480" y="342"/>
                      </a:lnTo>
                      <a:lnTo>
                        <a:pt x="9224" y="257"/>
                      </a:lnTo>
                      <a:lnTo>
                        <a:pt x="8967" y="188"/>
                      </a:lnTo>
                      <a:lnTo>
                        <a:pt x="8693" y="137"/>
                      </a:lnTo>
                      <a:lnTo>
                        <a:pt x="8419" y="86"/>
                      </a:lnTo>
                      <a:lnTo>
                        <a:pt x="8146" y="52"/>
                      </a:lnTo>
                      <a:lnTo>
                        <a:pt x="7872" y="17"/>
                      </a:lnTo>
                      <a:lnTo>
                        <a:pt x="7324" y="0"/>
                      </a:lnTo>
                      <a:lnTo>
                        <a:pt x="6777" y="17"/>
                      </a:lnTo>
                      <a:lnTo>
                        <a:pt x="6229" y="69"/>
                      </a:lnTo>
                      <a:lnTo>
                        <a:pt x="5699" y="171"/>
                      </a:lnTo>
                      <a:lnTo>
                        <a:pt x="5699" y="171"/>
                      </a:lnTo>
                      <a:lnTo>
                        <a:pt x="5408" y="223"/>
                      </a:lnTo>
                      <a:lnTo>
                        <a:pt x="5117" y="308"/>
                      </a:lnTo>
                      <a:lnTo>
                        <a:pt x="4826" y="394"/>
                      </a:lnTo>
                      <a:lnTo>
                        <a:pt x="4552" y="479"/>
                      </a:lnTo>
                      <a:lnTo>
                        <a:pt x="4278" y="582"/>
                      </a:lnTo>
                      <a:lnTo>
                        <a:pt x="4005" y="702"/>
                      </a:lnTo>
                      <a:lnTo>
                        <a:pt x="3731" y="822"/>
                      </a:lnTo>
                      <a:lnTo>
                        <a:pt x="3457" y="958"/>
                      </a:lnTo>
                      <a:lnTo>
                        <a:pt x="3200" y="1112"/>
                      </a:lnTo>
                      <a:lnTo>
                        <a:pt x="2961" y="1266"/>
                      </a:lnTo>
                      <a:lnTo>
                        <a:pt x="2704" y="1420"/>
                      </a:lnTo>
                      <a:lnTo>
                        <a:pt x="2465" y="1609"/>
                      </a:lnTo>
                      <a:lnTo>
                        <a:pt x="2242" y="1797"/>
                      </a:lnTo>
                      <a:lnTo>
                        <a:pt x="2020" y="1985"/>
                      </a:lnTo>
                      <a:lnTo>
                        <a:pt x="1797" y="2190"/>
                      </a:lnTo>
                      <a:lnTo>
                        <a:pt x="1592" y="2396"/>
                      </a:lnTo>
                      <a:lnTo>
                        <a:pt x="1592" y="2396"/>
                      </a:lnTo>
                      <a:lnTo>
                        <a:pt x="1404" y="2635"/>
                      </a:lnTo>
                      <a:lnTo>
                        <a:pt x="1215" y="2858"/>
                      </a:lnTo>
                      <a:lnTo>
                        <a:pt x="1044" y="3097"/>
                      </a:lnTo>
                      <a:lnTo>
                        <a:pt x="890" y="3354"/>
                      </a:lnTo>
                      <a:lnTo>
                        <a:pt x="736" y="3611"/>
                      </a:lnTo>
                      <a:lnTo>
                        <a:pt x="599" y="3867"/>
                      </a:lnTo>
                      <a:lnTo>
                        <a:pt x="480" y="4141"/>
                      </a:lnTo>
                      <a:lnTo>
                        <a:pt x="377" y="4415"/>
                      </a:lnTo>
                      <a:lnTo>
                        <a:pt x="274" y="4706"/>
                      </a:lnTo>
                      <a:lnTo>
                        <a:pt x="206" y="4980"/>
                      </a:lnTo>
                      <a:lnTo>
                        <a:pt x="137" y="5271"/>
                      </a:lnTo>
                      <a:lnTo>
                        <a:pt x="86" y="5561"/>
                      </a:lnTo>
                      <a:lnTo>
                        <a:pt x="52" y="5852"/>
                      </a:lnTo>
                      <a:lnTo>
                        <a:pt x="35" y="6160"/>
                      </a:lnTo>
                      <a:lnTo>
                        <a:pt x="35" y="6451"/>
                      </a:lnTo>
                      <a:lnTo>
                        <a:pt x="52" y="6742"/>
                      </a:lnTo>
                      <a:lnTo>
                        <a:pt x="52" y="741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" name="Google Shape;1708;p34"/>
                <p:cNvSpPr/>
                <p:nvPr/>
              </p:nvSpPr>
              <p:spPr>
                <a:xfrm>
                  <a:off x="2564223" y="1510590"/>
                  <a:ext cx="91228" cy="68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1" h="2038" extrusionOk="0">
                      <a:moveTo>
                        <a:pt x="1301" y="1"/>
                      </a:moveTo>
                      <a:lnTo>
                        <a:pt x="1147" y="18"/>
                      </a:lnTo>
                      <a:lnTo>
                        <a:pt x="976" y="52"/>
                      </a:lnTo>
                      <a:lnTo>
                        <a:pt x="822" y="121"/>
                      </a:lnTo>
                      <a:lnTo>
                        <a:pt x="685" y="189"/>
                      </a:lnTo>
                      <a:lnTo>
                        <a:pt x="548" y="292"/>
                      </a:lnTo>
                      <a:lnTo>
                        <a:pt x="445" y="394"/>
                      </a:lnTo>
                      <a:lnTo>
                        <a:pt x="342" y="497"/>
                      </a:lnTo>
                      <a:lnTo>
                        <a:pt x="257" y="617"/>
                      </a:lnTo>
                      <a:lnTo>
                        <a:pt x="188" y="737"/>
                      </a:lnTo>
                      <a:lnTo>
                        <a:pt x="137" y="857"/>
                      </a:lnTo>
                      <a:lnTo>
                        <a:pt x="86" y="976"/>
                      </a:lnTo>
                      <a:lnTo>
                        <a:pt x="34" y="1113"/>
                      </a:lnTo>
                      <a:lnTo>
                        <a:pt x="0" y="1233"/>
                      </a:lnTo>
                      <a:lnTo>
                        <a:pt x="34" y="1267"/>
                      </a:lnTo>
                      <a:lnTo>
                        <a:pt x="206" y="1079"/>
                      </a:lnTo>
                      <a:lnTo>
                        <a:pt x="360" y="908"/>
                      </a:lnTo>
                      <a:lnTo>
                        <a:pt x="548" y="737"/>
                      </a:lnTo>
                      <a:lnTo>
                        <a:pt x="736" y="600"/>
                      </a:lnTo>
                      <a:lnTo>
                        <a:pt x="839" y="531"/>
                      </a:lnTo>
                      <a:lnTo>
                        <a:pt x="958" y="497"/>
                      </a:lnTo>
                      <a:lnTo>
                        <a:pt x="1061" y="463"/>
                      </a:lnTo>
                      <a:lnTo>
                        <a:pt x="1181" y="429"/>
                      </a:lnTo>
                      <a:lnTo>
                        <a:pt x="1301" y="429"/>
                      </a:lnTo>
                      <a:lnTo>
                        <a:pt x="1420" y="446"/>
                      </a:lnTo>
                      <a:lnTo>
                        <a:pt x="1660" y="480"/>
                      </a:lnTo>
                      <a:lnTo>
                        <a:pt x="1763" y="514"/>
                      </a:lnTo>
                      <a:lnTo>
                        <a:pt x="1882" y="566"/>
                      </a:lnTo>
                      <a:lnTo>
                        <a:pt x="1985" y="634"/>
                      </a:lnTo>
                      <a:lnTo>
                        <a:pt x="2071" y="703"/>
                      </a:lnTo>
                      <a:lnTo>
                        <a:pt x="2156" y="788"/>
                      </a:lnTo>
                      <a:lnTo>
                        <a:pt x="2225" y="891"/>
                      </a:lnTo>
                      <a:lnTo>
                        <a:pt x="2293" y="993"/>
                      </a:lnTo>
                      <a:lnTo>
                        <a:pt x="2345" y="1096"/>
                      </a:lnTo>
                      <a:lnTo>
                        <a:pt x="2430" y="1319"/>
                      </a:lnTo>
                      <a:lnTo>
                        <a:pt x="2481" y="1558"/>
                      </a:lnTo>
                      <a:lnTo>
                        <a:pt x="2533" y="1798"/>
                      </a:lnTo>
                      <a:lnTo>
                        <a:pt x="2567" y="2037"/>
                      </a:lnTo>
                      <a:lnTo>
                        <a:pt x="2601" y="2037"/>
                      </a:lnTo>
                      <a:lnTo>
                        <a:pt x="2653" y="1900"/>
                      </a:lnTo>
                      <a:lnTo>
                        <a:pt x="2687" y="1781"/>
                      </a:lnTo>
                      <a:lnTo>
                        <a:pt x="2704" y="1644"/>
                      </a:lnTo>
                      <a:lnTo>
                        <a:pt x="2721" y="1507"/>
                      </a:lnTo>
                      <a:lnTo>
                        <a:pt x="2721" y="1370"/>
                      </a:lnTo>
                      <a:lnTo>
                        <a:pt x="2721" y="1233"/>
                      </a:lnTo>
                      <a:lnTo>
                        <a:pt x="2704" y="1096"/>
                      </a:lnTo>
                      <a:lnTo>
                        <a:pt x="2670" y="942"/>
                      </a:lnTo>
                      <a:lnTo>
                        <a:pt x="2618" y="805"/>
                      </a:lnTo>
                      <a:lnTo>
                        <a:pt x="2550" y="668"/>
                      </a:lnTo>
                      <a:lnTo>
                        <a:pt x="2464" y="531"/>
                      </a:lnTo>
                      <a:lnTo>
                        <a:pt x="2362" y="394"/>
                      </a:lnTo>
                      <a:lnTo>
                        <a:pt x="2242" y="275"/>
                      </a:lnTo>
                      <a:lnTo>
                        <a:pt x="2088" y="189"/>
                      </a:lnTo>
                      <a:lnTo>
                        <a:pt x="1934" y="104"/>
                      </a:lnTo>
                      <a:lnTo>
                        <a:pt x="1780" y="52"/>
                      </a:lnTo>
                      <a:lnTo>
                        <a:pt x="1626" y="18"/>
                      </a:lnTo>
                      <a:lnTo>
                        <a:pt x="1472" y="1"/>
                      </a:lnTo>
                      <a:close/>
                    </a:path>
                  </a:pathLst>
                </a:custGeom>
                <a:solidFill>
                  <a:srgbClr val="7A62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" name="Google Shape;1709;p34"/>
                <p:cNvSpPr/>
                <p:nvPr/>
              </p:nvSpPr>
              <p:spPr>
                <a:xfrm>
                  <a:off x="2564223" y="1510590"/>
                  <a:ext cx="91228" cy="68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1" h="2038" fill="none" extrusionOk="0">
                      <a:moveTo>
                        <a:pt x="0" y="1233"/>
                      </a:moveTo>
                      <a:lnTo>
                        <a:pt x="0" y="1233"/>
                      </a:lnTo>
                      <a:lnTo>
                        <a:pt x="34" y="1113"/>
                      </a:lnTo>
                      <a:lnTo>
                        <a:pt x="34" y="1113"/>
                      </a:lnTo>
                      <a:lnTo>
                        <a:pt x="86" y="976"/>
                      </a:lnTo>
                      <a:lnTo>
                        <a:pt x="86" y="976"/>
                      </a:lnTo>
                      <a:lnTo>
                        <a:pt x="137" y="857"/>
                      </a:lnTo>
                      <a:lnTo>
                        <a:pt x="188" y="737"/>
                      </a:lnTo>
                      <a:lnTo>
                        <a:pt x="188" y="737"/>
                      </a:lnTo>
                      <a:lnTo>
                        <a:pt x="257" y="617"/>
                      </a:lnTo>
                      <a:lnTo>
                        <a:pt x="342" y="497"/>
                      </a:lnTo>
                      <a:lnTo>
                        <a:pt x="445" y="394"/>
                      </a:lnTo>
                      <a:lnTo>
                        <a:pt x="548" y="292"/>
                      </a:lnTo>
                      <a:lnTo>
                        <a:pt x="548" y="292"/>
                      </a:lnTo>
                      <a:lnTo>
                        <a:pt x="685" y="189"/>
                      </a:lnTo>
                      <a:lnTo>
                        <a:pt x="822" y="121"/>
                      </a:lnTo>
                      <a:lnTo>
                        <a:pt x="976" y="52"/>
                      </a:lnTo>
                      <a:lnTo>
                        <a:pt x="1147" y="18"/>
                      </a:lnTo>
                      <a:lnTo>
                        <a:pt x="1147" y="18"/>
                      </a:lnTo>
                      <a:lnTo>
                        <a:pt x="1301" y="1"/>
                      </a:lnTo>
                      <a:lnTo>
                        <a:pt x="1472" y="1"/>
                      </a:lnTo>
                      <a:lnTo>
                        <a:pt x="1472" y="1"/>
                      </a:lnTo>
                      <a:lnTo>
                        <a:pt x="1626" y="18"/>
                      </a:lnTo>
                      <a:lnTo>
                        <a:pt x="1780" y="52"/>
                      </a:lnTo>
                      <a:lnTo>
                        <a:pt x="1780" y="52"/>
                      </a:lnTo>
                      <a:lnTo>
                        <a:pt x="1934" y="104"/>
                      </a:lnTo>
                      <a:lnTo>
                        <a:pt x="2088" y="189"/>
                      </a:lnTo>
                      <a:lnTo>
                        <a:pt x="2088" y="189"/>
                      </a:lnTo>
                      <a:lnTo>
                        <a:pt x="2242" y="275"/>
                      </a:lnTo>
                      <a:lnTo>
                        <a:pt x="2362" y="394"/>
                      </a:lnTo>
                      <a:lnTo>
                        <a:pt x="2362" y="394"/>
                      </a:lnTo>
                      <a:lnTo>
                        <a:pt x="2464" y="531"/>
                      </a:lnTo>
                      <a:lnTo>
                        <a:pt x="2550" y="668"/>
                      </a:lnTo>
                      <a:lnTo>
                        <a:pt x="2618" y="805"/>
                      </a:lnTo>
                      <a:lnTo>
                        <a:pt x="2670" y="942"/>
                      </a:lnTo>
                      <a:lnTo>
                        <a:pt x="2670" y="942"/>
                      </a:lnTo>
                      <a:lnTo>
                        <a:pt x="2704" y="1096"/>
                      </a:lnTo>
                      <a:lnTo>
                        <a:pt x="2721" y="1233"/>
                      </a:lnTo>
                      <a:lnTo>
                        <a:pt x="2721" y="1370"/>
                      </a:lnTo>
                      <a:lnTo>
                        <a:pt x="2721" y="1507"/>
                      </a:lnTo>
                      <a:lnTo>
                        <a:pt x="2721" y="1507"/>
                      </a:lnTo>
                      <a:lnTo>
                        <a:pt x="2704" y="1644"/>
                      </a:lnTo>
                      <a:lnTo>
                        <a:pt x="2687" y="1781"/>
                      </a:lnTo>
                      <a:lnTo>
                        <a:pt x="2687" y="1781"/>
                      </a:lnTo>
                      <a:lnTo>
                        <a:pt x="2653" y="1900"/>
                      </a:lnTo>
                      <a:lnTo>
                        <a:pt x="2653" y="1900"/>
                      </a:lnTo>
                      <a:lnTo>
                        <a:pt x="2601" y="2037"/>
                      </a:lnTo>
                      <a:lnTo>
                        <a:pt x="2567" y="2037"/>
                      </a:lnTo>
                      <a:lnTo>
                        <a:pt x="2567" y="2037"/>
                      </a:lnTo>
                      <a:lnTo>
                        <a:pt x="2533" y="1798"/>
                      </a:lnTo>
                      <a:lnTo>
                        <a:pt x="2481" y="1558"/>
                      </a:lnTo>
                      <a:lnTo>
                        <a:pt x="2481" y="1558"/>
                      </a:lnTo>
                      <a:lnTo>
                        <a:pt x="2430" y="1319"/>
                      </a:lnTo>
                      <a:lnTo>
                        <a:pt x="2345" y="1096"/>
                      </a:lnTo>
                      <a:lnTo>
                        <a:pt x="2345" y="1096"/>
                      </a:lnTo>
                      <a:lnTo>
                        <a:pt x="2293" y="993"/>
                      </a:lnTo>
                      <a:lnTo>
                        <a:pt x="2225" y="891"/>
                      </a:lnTo>
                      <a:lnTo>
                        <a:pt x="2156" y="788"/>
                      </a:lnTo>
                      <a:lnTo>
                        <a:pt x="2071" y="703"/>
                      </a:lnTo>
                      <a:lnTo>
                        <a:pt x="2071" y="703"/>
                      </a:lnTo>
                      <a:lnTo>
                        <a:pt x="1985" y="634"/>
                      </a:lnTo>
                      <a:lnTo>
                        <a:pt x="1882" y="566"/>
                      </a:lnTo>
                      <a:lnTo>
                        <a:pt x="1763" y="514"/>
                      </a:lnTo>
                      <a:lnTo>
                        <a:pt x="1660" y="480"/>
                      </a:lnTo>
                      <a:lnTo>
                        <a:pt x="1660" y="480"/>
                      </a:lnTo>
                      <a:lnTo>
                        <a:pt x="1420" y="446"/>
                      </a:lnTo>
                      <a:lnTo>
                        <a:pt x="1301" y="429"/>
                      </a:lnTo>
                      <a:lnTo>
                        <a:pt x="1181" y="429"/>
                      </a:lnTo>
                      <a:lnTo>
                        <a:pt x="1181" y="429"/>
                      </a:lnTo>
                      <a:lnTo>
                        <a:pt x="1061" y="463"/>
                      </a:lnTo>
                      <a:lnTo>
                        <a:pt x="958" y="497"/>
                      </a:lnTo>
                      <a:lnTo>
                        <a:pt x="839" y="531"/>
                      </a:lnTo>
                      <a:lnTo>
                        <a:pt x="736" y="600"/>
                      </a:lnTo>
                      <a:lnTo>
                        <a:pt x="736" y="600"/>
                      </a:lnTo>
                      <a:lnTo>
                        <a:pt x="548" y="737"/>
                      </a:lnTo>
                      <a:lnTo>
                        <a:pt x="360" y="908"/>
                      </a:lnTo>
                      <a:lnTo>
                        <a:pt x="360" y="908"/>
                      </a:lnTo>
                      <a:lnTo>
                        <a:pt x="206" y="1079"/>
                      </a:lnTo>
                      <a:lnTo>
                        <a:pt x="34" y="1267"/>
                      </a:lnTo>
                      <a:lnTo>
                        <a:pt x="0" y="123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" name="Google Shape;1710;p34"/>
                <p:cNvSpPr/>
                <p:nvPr/>
              </p:nvSpPr>
              <p:spPr>
                <a:xfrm>
                  <a:off x="2751242" y="1510590"/>
                  <a:ext cx="91262" cy="68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2" h="2038" extrusionOk="0">
                      <a:moveTo>
                        <a:pt x="1267" y="1"/>
                      </a:moveTo>
                      <a:lnTo>
                        <a:pt x="1113" y="18"/>
                      </a:lnTo>
                      <a:lnTo>
                        <a:pt x="959" y="52"/>
                      </a:lnTo>
                      <a:lnTo>
                        <a:pt x="805" y="104"/>
                      </a:lnTo>
                      <a:lnTo>
                        <a:pt x="634" y="189"/>
                      </a:lnTo>
                      <a:lnTo>
                        <a:pt x="497" y="275"/>
                      </a:lnTo>
                      <a:lnTo>
                        <a:pt x="377" y="394"/>
                      </a:lnTo>
                      <a:lnTo>
                        <a:pt x="257" y="531"/>
                      </a:lnTo>
                      <a:lnTo>
                        <a:pt x="172" y="668"/>
                      </a:lnTo>
                      <a:lnTo>
                        <a:pt x="120" y="805"/>
                      </a:lnTo>
                      <a:lnTo>
                        <a:pt x="69" y="942"/>
                      </a:lnTo>
                      <a:lnTo>
                        <a:pt x="35" y="1096"/>
                      </a:lnTo>
                      <a:lnTo>
                        <a:pt x="1" y="1233"/>
                      </a:lnTo>
                      <a:lnTo>
                        <a:pt x="1" y="1370"/>
                      </a:lnTo>
                      <a:lnTo>
                        <a:pt x="1" y="1507"/>
                      </a:lnTo>
                      <a:lnTo>
                        <a:pt x="18" y="1644"/>
                      </a:lnTo>
                      <a:lnTo>
                        <a:pt x="52" y="1781"/>
                      </a:lnTo>
                      <a:lnTo>
                        <a:pt x="86" y="1900"/>
                      </a:lnTo>
                      <a:lnTo>
                        <a:pt x="120" y="2037"/>
                      </a:lnTo>
                      <a:lnTo>
                        <a:pt x="172" y="2037"/>
                      </a:lnTo>
                      <a:lnTo>
                        <a:pt x="206" y="1798"/>
                      </a:lnTo>
                      <a:lnTo>
                        <a:pt x="240" y="1558"/>
                      </a:lnTo>
                      <a:lnTo>
                        <a:pt x="309" y="1319"/>
                      </a:lnTo>
                      <a:lnTo>
                        <a:pt x="394" y="1096"/>
                      </a:lnTo>
                      <a:lnTo>
                        <a:pt x="446" y="993"/>
                      </a:lnTo>
                      <a:lnTo>
                        <a:pt x="514" y="891"/>
                      </a:lnTo>
                      <a:lnTo>
                        <a:pt x="582" y="788"/>
                      </a:lnTo>
                      <a:lnTo>
                        <a:pt x="668" y="703"/>
                      </a:lnTo>
                      <a:lnTo>
                        <a:pt x="754" y="634"/>
                      </a:lnTo>
                      <a:lnTo>
                        <a:pt x="856" y="566"/>
                      </a:lnTo>
                      <a:lnTo>
                        <a:pt x="959" y="514"/>
                      </a:lnTo>
                      <a:lnTo>
                        <a:pt x="1079" y="480"/>
                      </a:lnTo>
                      <a:lnTo>
                        <a:pt x="1301" y="446"/>
                      </a:lnTo>
                      <a:lnTo>
                        <a:pt x="1421" y="429"/>
                      </a:lnTo>
                      <a:lnTo>
                        <a:pt x="1541" y="429"/>
                      </a:lnTo>
                      <a:lnTo>
                        <a:pt x="1660" y="463"/>
                      </a:lnTo>
                      <a:lnTo>
                        <a:pt x="1780" y="497"/>
                      </a:lnTo>
                      <a:lnTo>
                        <a:pt x="1883" y="531"/>
                      </a:lnTo>
                      <a:lnTo>
                        <a:pt x="1986" y="600"/>
                      </a:lnTo>
                      <a:lnTo>
                        <a:pt x="2191" y="737"/>
                      </a:lnTo>
                      <a:lnTo>
                        <a:pt x="2362" y="908"/>
                      </a:lnTo>
                      <a:lnTo>
                        <a:pt x="2533" y="1079"/>
                      </a:lnTo>
                      <a:lnTo>
                        <a:pt x="2687" y="1267"/>
                      </a:lnTo>
                      <a:lnTo>
                        <a:pt x="2721" y="1233"/>
                      </a:lnTo>
                      <a:lnTo>
                        <a:pt x="2687" y="1113"/>
                      </a:lnTo>
                      <a:lnTo>
                        <a:pt x="2653" y="976"/>
                      </a:lnTo>
                      <a:lnTo>
                        <a:pt x="2602" y="857"/>
                      </a:lnTo>
                      <a:lnTo>
                        <a:pt x="2533" y="737"/>
                      </a:lnTo>
                      <a:lnTo>
                        <a:pt x="2465" y="617"/>
                      </a:lnTo>
                      <a:lnTo>
                        <a:pt x="2379" y="497"/>
                      </a:lnTo>
                      <a:lnTo>
                        <a:pt x="2294" y="394"/>
                      </a:lnTo>
                      <a:lnTo>
                        <a:pt x="2174" y="292"/>
                      </a:lnTo>
                      <a:lnTo>
                        <a:pt x="2054" y="189"/>
                      </a:lnTo>
                      <a:lnTo>
                        <a:pt x="1917" y="121"/>
                      </a:lnTo>
                      <a:lnTo>
                        <a:pt x="1763" y="52"/>
                      </a:lnTo>
                      <a:lnTo>
                        <a:pt x="1592" y="18"/>
                      </a:lnTo>
                      <a:lnTo>
                        <a:pt x="1421" y="1"/>
                      </a:lnTo>
                      <a:close/>
                    </a:path>
                  </a:pathLst>
                </a:custGeom>
                <a:solidFill>
                  <a:srgbClr val="7A62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" name="Google Shape;1711;p34"/>
                <p:cNvSpPr/>
                <p:nvPr/>
              </p:nvSpPr>
              <p:spPr>
                <a:xfrm>
                  <a:off x="2751242" y="1510590"/>
                  <a:ext cx="91262" cy="68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2" h="2038" fill="none" extrusionOk="0">
                      <a:moveTo>
                        <a:pt x="2687" y="1267"/>
                      </a:moveTo>
                      <a:lnTo>
                        <a:pt x="2687" y="1267"/>
                      </a:lnTo>
                      <a:lnTo>
                        <a:pt x="2533" y="1079"/>
                      </a:lnTo>
                      <a:lnTo>
                        <a:pt x="2362" y="908"/>
                      </a:lnTo>
                      <a:lnTo>
                        <a:pt x="2362" y="908"/>
                      </a:lnTo>
                      <a:lnTo>
                        <a:pt x="2191" y="737"/>
                      </a:lnTo>
                      <a:lnTo>
                        <a:pt x="1986" y="600"/>
                      </a:lnTo>
                      <a:lnTo>
                        <a:pt x="1986" y="600"/>
                      </a:lnTo>
                      <a:lnTo>
                        <a:pt x="1883" y="531"/>
                      </a:lnTo>
                      <a:lnTo>
                        <a:pt x="1780" y="497"/>
                      </a:lnTo>
                      <a:lnTo>
                        <a:pt x="1660" y="463"/>
                      </a:lnTo>
                      <a:lnTo>
                        <a:pt x="1541" y="429"/>
                      </a:lnTo>
                      <a:lnTo>
                        <a:pt x="1541" y="429"/>
                      </a:lnTo>
                      <a:lnTo>
                        <a:pt x="1421" y="429"/>
                      </a:lnTo>
                      <a:lnTo>
                        <a:pt x="1301" y="446"/>
                      </a:lnTo>
                      <a:lnTo>
                        <a:pt x="1079" y="480"/>
                      </a:lnTo>
                      <a:lnTo>
                        <a:pt x="1079" y="480"/>
                      </a:lnTo>
                      <a:lnTo>
                        <a:pt x="959" y="514"/>
                      </a:lnTo>
                      <a:lnTo>
                        <a:pt x="856" y="566"/>
                      </a:lnTo>
                      <a:lnTo>
                        <a:pt x="754" y="634"/>
                      </a:lnTo>
                      <a:lnTo>
                        <a:pt x="668" y="703"/>
                      </a:lnTo>
                      <a:lnTo>
                        <a:pt x="668" y="703"/>
                      </a:lnTo>
                      <a:lnTo>
                        <a:pt x="582" y="788"/>
                      </a:lnTo>
                      <a:lnTo>
                        <a:pt x="514" y="891"/>
                      </a:lnTo>
                      <a:lnTo>
                        <a:pt x="446" y="993"/>
                      </a:lnTo>
                      <a:lnTo>
                        <a:pt x="394" y="1096"/>
                      </a:lnTo>
                      <a:lnTo>
                        <a:pt x="394" y="1096"/>
                      </a:lnTo>
                      <a:lnTo>
                        <a:pt x="309" y="1319"/>
                      </a:lnTo>
                      <a:lnTo>
                        <a:pt x="240" y="1558"/>
                      </a:lnTo>
                      <a:lnTo>
                        <a:pt x="240" y="1558"/>
                      </a:lnTo>
                      <a:lnTo>
                        <a:pt x="206" y="1798"/>
                      </a:lnTo>
                      <a:lnTo>
                        <a:pt x="172" y="2037"/>
                      </a:lnTo>
                      <a:lnTo>
                        <a:pt x="120" y="2037"/>
                      </a:lnTo>
                      <a:lnTo>
                        <a:pt x="120" y="2037"/>
                      </a:lnTo>
                      <a:lnTo>
                        <a:pt x="86" y="1900"/>
                      </a:lnTo>
                      <a:lnTo>
                        <a:pt x="86" y="1900"/>
                      </a:lnTo>
                      <a:lnTo>
                        <a:pt x="52" y="1781"/>
                      </a:lnTo>
                      <a:lnTo>
                        <a:pt x="52" y="1781"/>
                      </a:lnTo>
                      <a:lnTo>
                        <a:pt x="18" y="1644"/>
                      </a:lnTo>
                      <a:lnTo>
                        <a:pt x="1" y="1507"/>
                      </a:lnTo>
                      <a:lnTo>
                        <a:pt x="1" y="1507"/>
                      </a:lnTo>
                      <a:lnTo>
                        <a:pt x="1" y="1370"/>
                      </a:lnTo>
                      <a:lnTo>
                        <a:pt x="1" y="1233"/>
                      </a:lnTo>
                      <a:lnTo>
                        <a:pt x="35" y="1096"/>
                      </a:lnTo>
                      <a:lnTo>
                        <a:pt x="69" y="942"/>
                      </a:lnTo>
                      <a:lnTo>
                        <a:pt x="69" y="942"/>
                      </a:lnTo>
                      <a:lnTo>
                        <a:pt x="120" y="805"/>
                      </a:lnTo>
                      <a:lnTo>
                        <a:pt x="172" y="668"/>
                      </a:lnTo>
                      <a:lnTo>
                        <a:pt x="257" y="531"/>
                      </a:lnTo>
                      <a:lnTo>
                        <a:pt x="377" y="394"/>
                      </a:lnTo>
                      <a:lnTo>
                        <a:pt x="377" y="394"/>
                      </a:lnTo>
                      <a:lnTo>
                        <a:pt x="497" y="275"/>
                      </a:lnTo>
                      <a:lnTo>
                        <a:pt x="634" y="189"/>
                      </a:lnTo>
                      <a:lnTo>
                        <a:pt x="634" y="189"/>
                      </a:lnTo>
                      <a:lnTo>
                        <a:pt x="805" y="104"/>
                      </a:lnTo>
                      <a:lnTo>
                        <a:pt x="959" y="52"/>
                      </a:lnTo>
                      <a:lnTo>
                        <a:pt x="959" y="52"/>
                      </a:lnTo>
                      <a:lnTo>
                        <a:pt x="1113" y="18"/>
                      </a:lnTo>
                      <a:lnTo>
                        <a:pt x="1267" y="1"/>
                      </a:lnTo>
                      <a:lnTo>
                        <a:pt x="1267" y="1"/>
                      </a:lnTo>
                      <a:lnTo>
                        <a:pt x="1421" y="1"/>
                      </a:lnTo>
                      <a:lnTo>
                        <a:pt x="1592" y="18"/>
                      </a:lnTo>
                      <a:lnTo>
                        <a:pt x="1592" y="18"/>
                      </a:lnTo>
                      <a:lnTo>
                        <a:pt x="1763" y="52"/>
                      </a:lnTo>
                      <a:lnTo>
                        <a:pt x="1917" y="121"/>
                      </a:lnTo>
                      <a:lnTo>
                        <a:pt x="2054" y="189"/>
                      </a:lnTo>
                      <a:lnTo>
                        <a:pt x="2174" y="292"/>
                      </a:lnTo>
                      <a:lnTo>
                        <a:pt x="2174" y="292"/>
                      </a:lnTo>
                      <a:lnTo>
                        <a:pt x="2294" y="394"/>
                      </a:lnTo>
                      <a:lnTo>
                        <a:pt x="2379" y="497"/>
                      </a:lnTo>
                      <a:lnTo>
                        <a:pt x="2465" y="617"/>
                      </a:lnTo>
                      <a:lnTo>
                        <a:pt x="2533" y="737"/>
                      </a:lnTo>
                      <a:lnTo>
                        <a:pt x="2533" y="737"/>
                      </a:lnTo>
                      <a:lnTo>
                        <a:pt x="2602" y="857"/>
                      </a:lnTo>
                      <a:lnTo>
                        <a:pt x="2653" y="976"/>
                      </a:lnTo>
                      <a:lnTo>
                        <a:pt x="2653" y="976"/>
                      </a:lnTo>
                      <a:lnTo>
                        <a:pt x="2687" y="1113"/>
                      </a:lnTo>
                      <a:lnTo>
                        <a:pt x="2687" y="1113"/>
                      </a:lnTo>
                      <a:lnTo>
                        <a:pt x="2721" y="1233"/>
                      </a:lnTo>
                      <a:lnTo>
                        <a:pt x="2687" y="1267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" name="Google Shape;1712;p34"/>
                <p:cNvSpPr/>
                <p:nvPr/>
              </p:nvSpPr>
              <p:spPr>
                <a:xfrm>
                  <a:off x="2681839" y="1557059"/>
                  <a:ext cx="31013" cy="51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5" h="1542" extrusionOk="0">
                      <a:moveTo>
                        <a:pt x="548" y="1"/>
                      </a:moveTo>
                      <a:lnTo>
                        <a:pt x="394" y="395"/>
                      </a:lnTo>
                      <a:lnTo>
                        <a:pt x="257" y="771"/>
                      </a:lnTo>
                      <a:lnTo>
                        <a:pt x="0" y="1541"/>
                      </a:lnTo>
                      <a:lnTo>
                        <a:pt x="0" y="1541"/>
                      </a:lnTo>
                      <a:lnTo>
                        <a:pt x="411" y="1524"/>
                      </a:lnTo>
                      <a:lnTo>
                        <a:pt x="667" y="1524"/>
                      </a:lnTo>
                      <a:lnTo>
                        <a:pt x="924" y="1541"/>
                      </a:lnTo>
                      <a:lnTo>
                        <a:pt x="907" y="1473"/>
                      </a:lnTo>
                      <a:lnTo>
                        <a:pt x="54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" name="Google Shape;1713;p34"/>
                <p:cNvSpPr/>
                <p:nvPr/>
              </p:nvSpPr>
              <p:spPr>
                <a:xfrm>
                  <a:off x="2610123" y="1675848"/>
                  <a:ext cx="172130" cy="26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4" h="788" extrusionOk="0">
                      <a:moveTo>
                        <a:pt x="5117" y="0"/>
                      </a:moveTo>
                      <a:lnTo>
                        <a:pt x="4791" y="120"/>
                      </a:lnTo>
                      <a:lnTo>
                        <a:pt x="4483" y="205"/>
                      </a:lnTo>
                      <a:lnTo>
                        <a:pt x="4158" y="291"/>
                      </a:lnTo>
                      <a:lnTo>
                        <a:pt x="3850" y="359"/>
                      </a:lnTo>
                      <a:lnTo>
                        <a:pt x="3525" y="411"/>
                      </a:lnTo>
                      <a:lnTo>
                        <a:pt x="3217" y="445"/>
                      </a:lnTo>
                      <a:lnTo>
                        <a:pt x="2892" y="479"/>
                      </a:lnTo>
                      <a:lnTo>
                        <a:pt x="2584" y="496"/>
                      </a:lnTo>
                      <a:lnTo>
                        <a:pt x="2259" y="479"/>
                      </a:lnTo>
                      <a:lnTo>
                        <a:pt x="1934" y="462"/>
                      </a:lnTo>
                      <a:lnTo>
                        <a:pt x="1626" y="445"/>
                      </a:lnTo>
                      <a:lnTo>
                        <a:pt x="1455" y="411"/>
                      </a:lnTo>
                      <a:lnTo>
                        <a:pt x="1301" y="394"/>
                      </a:lnTo>
                      <a:lnTo>
                        <a:pt x="993" y="325"/>
                      </a:lnTo>
                      <a:lnTo>
                        <a:pt x="667" y="257"/>
                      </a:lnTo>
                      <a:lnTo>
                        <a:pt x="17" y="69"/>
                      </a:lnTo>
                      <a:lnTo>
                        <a:pt x="0" y="103"/>
                      </a:lnTo>
                      <a:lnTo>
                        <a:pt x="291" y="257"/>
                      </a:lnTo>
                      <a:lnTo>
                        <a:pt x="599" y="411"/>
                      </a:lnTo>
                      <a:lnTo>
                        <a:pt x="924" y="531"/>
                      </a:lnTo>
                      <a:lnTo>
                        <a:pt x="1249" y="616"/>
                      </a:lnTo>
                      <a:lnTo>
                        <a:pt x="1574" y="702"/>
                      </a:lnTo>
                      <a:lnTo>
                        <a:pt x="1900" y="753"/>
                      </a:lnTo>
                      <a:lnTo>
                        <a:pt x="2242" y="770"/>
                      </a:lnTo>
                      <a:lnTo>
                        <a:pt x="2584" y="787"/>
                      </a:lnTo>
                      <a:lnTo>
                        <a:pt x="2909" y="770"/>
                      </a:lnTo>
                      <a:lnTo>
                        <a:pt x="3251" y="736"/>
                      </a:lnTo>
                      <a:lnTo>
                        <a:pt x="3576" y="667"/>
                      </a:lnTo>
                      <a:lnTo>
                        <a:pt x="3919" y="582"/>
                      </a:lnTo>
                      <a:lnTo>
                        <a:pt x="4227" y="479"/>
                      </a:lnTo>
                      <a:lnTo>
                        <a:pt x="4552" y="359"/>
                      </a:lnTo>
                      <a:lnTo>
                        <a:pt x="4843" y="205"/>
                      </a:lnTo>
                      <a:lnTo>
                        <a:pt x="5134" y="34"/>
                      </a:lnTo>
                      <a:lnTo>
                        <a:pt x="5117" y="0"/>
                      </a:lnTo>
                      <a:close/>
                    </a:path>
                  </a:pathLst>
                </a:custGeom>
                <a:solidFill>
                  <a:srgbClr val="D1B39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" name="Google Shape;1714;p34"/>
                <p:cNvSpPr/>
                <p:nvPr/>
              </p:nvSpPr>
              <p:spPr>
                <a:xfrm>
                  <a:off x="2610123" y="1675848"/>
                  <a:ext cx="172130" cy="26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4" h="788" fill="none" extrusionOk="0">
                      <a:moveTo>
                        <a:pt x="17" y="69"/>
                      </a:moveTo>
                      <a:lnTo>
                        <a:pt x="17" y="69"/>
                      </a:lnTo>
                      <a:lnTo>
                        <a:pt x="667" y="257"/>
                      </a:lnTo>
                      <a:lnTo>
                        <a:pt x="993" y="325"/>
                      </a:lnTo>
                      <a:lnTo>
                        <a:pt x="1301" y="394"/>
                      </a:lnTo>
                      <a:lnTo>
                        <a:pt x="1455" y="411"/>
                      </a:lnTo>
                      <a:lnTo>
                        <a:pt x="1626" y="445"/>
                      </a:lnTo>
                      <a:lnTo>
                        <a:pt x="1934" y="462"/>
                      </a:lnTo>
                      <a:lnTo>
                        <a:pt x="1934" y="462"/>
                      </a:lnTo>
                      <a:lnTo>
                        <a:pt x="2259" y="479"/>
                      </a:lnTo>
                      <a:lnTo>
                        <a:pt x="2584" y="496"/>
                      </a:lnTo>
                      <a:lnTo>
                        <a:pt x="2892" y="479"/>
                      </a:lnTo>
                      <a:lnTo>
                        <a:pt x="2892" y="479"/>
                      </a:lnTo>
                      <a:lnTo>
                        <a:pt x="3217" y="445"/>
                      </a:lnTo>
                      <a:lnTo>
                        <a:pt x="3525" y="411"/>
                      </a:lnTo>
                      <a:lnTo>
                        <a:pt x="3525" y="411"/>
                      </a:lnTo>
                      <a:lnTo>
                        <a:pt x="3850" y="359"/>
                      </a:lnTo>
                      <a:lnTo>
                        <a:pt x="3850" y="359"/>
                      </a:lnTo>
                      <a:lnTo>
                        <a:pt x="4158" y="291"/>
                      </a:lnTo>
                      <a:lnTo>
                        <a:pt x="4483" y="205"/>
                      </a:lnTo>
                      <a:lnTo>
                        <a:pt x="4791" y="120"/>
                      </a:lnTo>
                      <a:lnTo>
                        <a:pt x="5117" y="0"/>
                      </a:lnTo>
                      <a:lnTo>
                        <a:pt x="5134" y="34"/>
                      </a:lnTo>
                      <a:lnTo>
                        <a:pt x="4843" y="205"/>
                      </a:lnTo>
                      <a:lnTo>
                        <a:pt x="4552" y="359"/>
                      </a:lnTo>
                      <a:lnTo>
                        <a:pt x="4227" y="479"/>
                      </a:lnTo>
                      <a:lnTo>
                        <a:pt x="3919" y="582"/>
                      </a:lnTo>
                      <a:lnTo>
                        <a:pt x="3919" y="582"/>
                      </a:lnTo>
                      <a:lnTo>
                        <a:pt x="3576" y="667"/>
                      </a:lnTo>
                      <a:lnTo>
                        <a:pt x="3251" y="736"/>
                      </a:lnTo>
                      <a:lnTo>
                        <a:pt x="2909" y="770"/>
                      </a:lnTo>
                      <a:lnTo>
                        <a:pt x="2584" y="787"/>
                      </a:lnTo>
                      <a:lnTo>
                        <a:pt x="2584" y="787"/>
                      </a:lnTo>
                      <a:lnTo>
                        <a:pt x="2242" y="770"/>
                      </a:lnTo>
                      <a:lnTo>
                        <a:pt x="1900" y="753"/>
                      </a:lnTo>
                      <a:lnTo>
                        <a:pt x="1574" y="702"/>
                      </a:lnTo>
                      <a:lnTo>
                        <a:pt x="1249" y="616"/>
                      </a:lnTo>
                      <a:lnTo>
                        <a:pt x="924" y="531"/>
                      </a:lnTo>
                      <a:lnTo>
                        <a:pt x="599" y="411"/>
                      </a:lnTo>
                      <a:lnTo>
                        <a:pt x="291" y="257"/>
                      </a:lnTo>
                      <a:lnTo>
                        <a:pt x="0" y="103"/>
                      </a:lnTo>
                      <a:lnTo>
                        <a:pt x="17" y="69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" name="Google Shape;1715;p34"/>
                <p:cNvSpPr/>
                <p:nvPr/>
              </p:nvSpPr>
              <p:spPr>
                <a:xfrm>
                  <a:off x="2446038" y="1190466"/>
                  <a:ext cx="520950" cy="292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8" h="8711" extrusionOk="0">
                      <a:moveTo>
                        <a:pt x="8419" y="1"/>
                      </a:moveTo>
                      <a:lnTo>
                        <a:pt x="8077" y="35"/>
                      </a:lnTo>
                      <a:lnTo>
                        <a:pt x="7735" y="69"/>
                      </a:lnTo>
                      <a:lnTo>
                        <a:pt x="7392" y="120"/>
                      </a:lnTo>
                      <a:lnTo>
                        <a:pt x="7050" y="189"/>
                      </a:lnTo>
                      <a:lnTo>
                        <a:pt x="6725" y="257"/>
                      </a:lnTo>
                      <a:lnTo>
                        <a:pt x="6383" y="343"/>
                      </a:lnTo>
                      <a:lnTo>
                        <a:pt x="6058" y="445"/>
                      </a:lnTo>
                      <a:lnTo>
                        <a:pt x="5733" y="565"/>
                      </a:lnTo>
                      <a:lnTo>
                        <a:pt x="5425" y="685"/>
                      </a:lnTo>
                      <a:lnTo>
                        <a:pt x="5099" y="805"/>
                      </a:lnTo>
                      <a:lnTo>
                        <a:pt x="4791" y="942"/>
                      </a:lnTo>
                      <a:lnTo>
                        <a:pt x="4483" y="1096"/>
                      </a:lnTo>
                      <a:lnTo>
                        <a:pt x="4193" y="1250"/>
                      </a:lnTo>
                      <a:lnTo>
                        <a:pt x="3696" y="1541"/>
                      </a:lnTo>
                      <a:lnTo>
                        <a:pt x="3217" y="1866"/>
                      </a:lnTo>
                      <a:lnTo>
                        <a:pt x="2755" y="2208"/>
                      </a:lnTo>
                      <a:lnTo>
                        <a:pt x="2327" y="2567"/>
                      </a:lnTo>
                      <a:lnTo>
                        <a:pt x="1934" y="2961"/>
                      </a:lnTo>
                      <a:lnTo>
                        <a:pt x="1557" y="3372"/>
                      </a:lnTo>
                      <a:lnTo>
                        <a:pt x="1215" y="3799"/>
                      </a:lnTo>
                      <a:lnTo>
                        <a:pt x="1061" y="4022"/>
                      </a:lnTo>
                      <a:lnTo>
                        <a:pt x="924" y="4244"/>
                      </a:lnTo>
                      <a:lnTo>
                        <a:pt x="787" y="4484"/>
                      </a:lnTo>
                      <a:lnTo>
                        <a:pt x="650" y="4723"/>
                      </a:lnTo>
                      <a:lnTo>
                        <a:pt x="548" y="4963"/>
                      </a:lnTo>
                      <a:lnTo>
                        <a:pt x="428" y="5203"/>
                      </a:lnTo>
                      <a:lnTo>
                        <a:pt x="342" y="5459"/>
                      </a:lnTo>
                      <a:lnTo>
                        <a:pt x="257" y="5716"/>
                      </a:lnTo>
                      <a:lnTo>
                        <a:pt x="188" y="5973"/>
                      </a:lnTo>
                      <a:lnTo>
                        <a:pt x="120" y="6229"/>
                      </a:lnTo>
                      <a:lnTo>
                        <a:pt x="69" y="6486"/>
                      </a:lnTo>
                      <a:lnTo>
                        <a:pt x="34" y="6743"/>
                      </a:lnTo>
                      <a:lnTo>
                        <a:pt x="17" y="6999"/>
                      </a:lnTo>
                      <a:lnTo>
                        <a:pt x="0" y="7256"/>
                      </a:lnTo>
                      <a:lnTo>
                        <a:pt x="0" y="7530"/>
                      </a:lnTo>
                      <a:lnTo>
                        <a:pt x="17" y="7786"/>
                      </a:lnTo>
                      <a:lnTo>
                        <a:pt x="52" y="8043"/>
                      </a:lnTo>
                      <a:lnTo>
                        <a:pt x="86" y="8300"/>
                      </a:lnTo>
                      <a:lnTo>
                        <a:pt x="565" y="8180"/>
                      </a:lnTo>
                      <a:lnTo>
                        <a:pt x="1044" y="8077"/>
                      </a:lnTo>
                      <a:lnTo>
                        <a:pt x="1523" y="7992"/>
                      </a:lnTo>
                      <a:lnTo>
                        <a:pt x="2019" y="7906"/>
                      </a:lnTo>
                      <a:lnTo>
                        <a:pt x="2498" y="7855"/>
                      </a:lnTo>
                      <a:lnTo>
                        <a:pt x="2995" y="7804"/>
                      </a:lnTo>
                      <a:lnTo>
                        <a:pt x="3491" y="7752"/>
                      </a:lnTo>
                      <a:lnTo>
                        <a:pt x="3987" y="7735"/>
                      </a:lnTo>
                      <a:lnTo>
                        <a:pt x="5818" y="7684"/>
                      </a:lnTo>
                      <a:lnTo>
                        <a:pt x="7632" y="7667"/>
                      </a:lnTo>
                      <a:lnTo>
                        <a:pt x="9463" y="7684"/>
                      </a:lnTo>
                      <a:lnTo>
                        <a:pt x="11277" y="7735"/>
                      </a:lnTo>
                      <a:lnTo>
                        <a:pt x="11431" y="7342"/>
                      </a:lnTo>
                      <a:lnTo>
                        <a:pt x="11585" y="6931"/>
                      </a:lnTo>
                      <a:lnTo>
                        <a:pt x="11705" y="6520"/>
                      </a:lnTo>
                      <a:lnTo>
                        <a:pt x="11807" y="6092"/>
                      </a:lnTo>
                      <a:lnTo>
                        <a:pt x="11876" y="5665"/>
                      </a:lnTo>
                      <a:lnTo>
                        <a:pt x="11944" y="5254"/>
                      </a:lnTo>
                      <a:lnTo>
                        <a:pt x="11978" y="4826"/>
                      </a:lnTo>
                      <a:lnTo>
                        <a:pt x="12013" y="4398"/>
                      </a:lnTo>
                      <a:lnTo>
                        <a:pt x="12201" y="4809"/>
                      </a:lnTo>
                      <a:lnTo>
                        <a:pt x="12372" y="5237"/>
                      </a:lnTo>
                      <a:lnTo>
                        <a:pt x="12509" y="5682"/>
                      </a:lnTo>
                      <a:lnTo>
                        <a:pt x="12612" y="6127"/>
                      </a:lnTo>
                      <a:lnTo>
                        <a:pt x="12697" y="6571"/>
                      </a:lnTo>
                      <a:lnTo>
                        <a:pt x="12731" y="7033"/>
                      </a:lnTo>
                      <a:lnTo>
                        <a:pt x="12748" y="7478"/>
                      </a:lnTo>
                      <a:lnTo>
                        <a:pt x="12748" y="7940"/>
                      </a:lnTo>
                      <a:lnTo>
                        <a:pt x="13056" y="7975"/>
                      </a:lnTo>
                      <a:lnTo>
                        <a:pt x="13382" y="8009"/>
                      </a:lnTo>
                      <a:lnTo>
                        <a:pt x="13690" y="8077"/>
                      </a:lnTo>
                      <a:lnTo>
                        <a:pt x="13980" y="8180"/>
                      </a:lnTo>
                      <a:lnTo>
                        <a:pt x="14288" y="8283"/>
                      </a:lnTo>
                      <a:lnTo>
                        <a:pt x="14562" y="8402"/>
                      </a:lnTo>
                      <a:lnTo>
                        <a:pt x="14836" y="8539"/>
                      </a:lnTo>
                      <a:lnTo>
                        <a:pt x="15110" y="8710"/>
                      </a:lnTo>
                      <a:lnTo>
                        <a:pt x="15230" y="8300"/>
                      </a:lnTo>
                      <a:lnTo>
                        <a:pt x="15315" y="7872"/>
                      </a:lnTo>
                      <a:lnTo>
                        <a:pt x="15401" y="7444"/>
                      </a:lnTo>
                      <a:lnTo>
                        <a:pt x="15469" y="7016"/>
                      </a:lnTo>
                      <a:lnTo>
                        <a:pt x="15520" y="6589"/>
                      </a:lnTo>
                      <a:lnTo>
                        <a:pt x="15538" y="6161"/>
                      </a:lnTo>
                      <a:lnTo>
                        <a:pt x="15538" y="5733"/>
                      </a:lnTo>
                      <a:lnTo>
                        <a:pt x="15503" y="5305"/>
                      </a:lnTo>
                      <a:lnTo>
                        <a:pt x="15452" y="4877"/>
                      </a:lnTo>
                      <a:lnTo>
                        <a:pt x="15366" y="4467"/>
                      </a:lnTo>
                      <a:lnTo>
                        <a:pt x="15264" y="4056"/>
                      </a:lnTo>
                      <a:lnTo>
                        <a:pt x="15110" y="3662"/>
                      </a:lnTo>
                      <a:lnTo>
                        <a:pt x="14939" y="3269"/>
                      </a:lnTo>
                      <a:lnTo>
                        <a:pt x="14733" y="2892"/>
                      </a:lnTo>
                      <a:lnTo>
                        <a:pt x="14494" y="2533"/>
                      </a:lnTo>
                      <a:lnTo>
                        <a:pt x="14220" y="2191"/>
                      </a:lnTo>
                      <a:lnTo>
                        <a:pt x="14015" y="1951"/>
                      </a:lnTo>
                      <a:lnTo>
                        <a:pt x="13775" y="1729"/>
                      </a:lnTo>
                      <a:lnTo>
                        <a:pt x="13536" y="1506"/>
                      </a:lnTo>
                      <a:lnTo>
                        <a:pt x="13279" y="1318"/>
                      </a:lnTo>
                      <a:lnTo>
                        <a:pt x="13005" y="1130"/>
                      </a:lnTo>
                      <a:lnTo>
                        <a:pt x="12714" y="959"/>
                      </a:lnTo>
                      <a:lnTo>
                        <a:pt x="12423" y="805"/>
                      </a:lnTo>
                      <a:lnTo>
                        <a:pt x="12115" y="651"/>
                      </a:lnTo>
                      <a:lnTo>
                        <a:pt x="11807" y="531"/>
                      </a:lnTo>
                      <a:lnTo>
                        <a:pt x="11482" y="411"/>
                      </a:lnTo>
                      <a:lnTo>
                        <a:pt x="11157" y="309"/>
                      </a:lnTo>
                      <a:lnTo>
                        <a:pt x="10815" y="223"/>
                      </a:lnTo>
                      <a:lnTo>
                        <a:pt x="10490" y="137"/>
                      </a:lnTo>
                      <a:lnTo>
                        <a:pt x="10147" y="86"/>
                      </a:lnTo>
                      <a:lnTo>
                        <a:pt x="9805" y="35"/>
                      </a:lnTo>
                      <a:lnTo>
                        <a:pt x="9463" y="18"/>
                      </a:lnTo>
                      <a:lnTo>
                        <a:pt x="9104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6" name="Google Shape;1716;p34"/>
                <p:cNvSpPr/>
                <p:nvPr/>
              </p:nvSpPr>
              <p:spPr>
                <a:xfrm>
                  <a:off x="2556177" y="1468144"/>
                  <a:ext cx="103298" cy="28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1" h="840" extrusionOk="0">
                      <a:moveTo>
                        <a:pt x="2105" y="1"/>
                      </a:moveTo>
                      <a:lnTo>
                        <a:pt x="1712" y="18"/>
                      </a:lnTo>
                      <a:lnTo>
                        <a:pt x="1318" y="52"/>
                      </a:lnTo>
                      <a:lnTo>
                        <a:pt x="1130" y="86"/>
                      </a:lnTo>
                      <a:lnTo>
                        <a:pt x="925" y="138"/>
                      </a:lnTo>
                      <a:lnTo>
                        <a:pt x="839" y="172"/>
                      </a:lnTo>
                      <a:lnTo>
                        <a:pt x="771" y="223"/>
                      </a:lnTo>
                      <a:lnTo>
                        <a:pt x="1" y="839"/>
                      </a:lnTo>
                      <a:lnTo>
                        <a:pt x="411" y="685"/>
                      </a:lnTo>
                      <a:lnTo>
                        <a:pt x="805" y="548"/>
                      </a:lnTo>
                      <a:lnTo>
                        <a:pt x="1181" y="446"/>
                      </a:lnTo>
                      <a:lnTo>
                        <a:pt x="1558" y="377"/>
                      </a:lnTo>
                      <a:lnTo>
                        <a:pt x="1934" y="343"/>
                      </a:lnTo>
                      <a:lnTo>
                        <a:pt x="2294" y="343"/>
                      </a:lnTo>
                      <a:lnTo>
                        <a:pt x="2482" y="360"/>
                      </a:lnTo>
                      <a:lnTo>
                        <a:pt x="2670" y="377"/>
                      </a:lnTo>
                      <a:lnTo>
                        <a:pt x="2858" y="428"/>
                      </a:lnTo>
                      <a:lnTo>
                        <a:pt x="3047" y="480"/>
                      </a:lnTo>
                      <a:lnTo>
                        <a:pt x="3064" y="428"/>
                      </a:lnTo>
                      <a:lnTo>
                        <a:pt x="3081" y="377"/>
                      </a:lnTo>
                      <a:lnTo>
                        <a:pt x="3081" y="326"/>
                      </a:lnTo>
                      <a:lnTo>
                        <a:pt x="3081" y="274"/>
                      </a:lnTo>
                      <a:lnTo>
                        <a:pt x="3029" y="172"/>
                      </a:lnTo>
                      <a:lnTo>
                        <a:pt x="2995" y="120"/>
                      </a:lnTo>
                      <a:lnTo>
                        <a:pt x="2944" y="86"/>
                      </a:lnTo>
                      <a:lnTo>
                        <a:pt x="2841" y="52"/>
                      </a:lnTo>
                      <a:lnTo>
                        <a:pt x="2739" y="18"/>
                      </a:lnTo>
                      <a:lnTo>
                        <a:pt x="2619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7" name="Google Shape;1717;p34"/>
                <p:cNvSpPr/>
                <p:nvPr/>
              </p:nvSpPr>
              <p:spPr>
                <a:xfrm>
                  <a:off x="2749532" y="1468144"/>
                  <a:ext cx="103868" cy="28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8" h="840" extrusionOk="0">
                      <a:moveTo>
                        <a:pt x="462" y="1"/>
                      </a:moveTo>
                      <a:lnTo>
                        <a:pt x="360" y="18"/>
                      </a:lnTo>
                      <a:lnTo>
                        <a:pt x="257" y="52"/>
                      </a:lnTo>
                      <a:lnTo>
                        <a:pt x="154" y="86"/>
                      </a:lnTo>
                      <a:lnTo>
                        <a:pt x="103" y="120"/>
                      </a:lnTo>
                      <a:lnTo>
                        <a:pt x="69" y="172"/>
                      </a:lnTo>
                      <a:lnTo>
                        <a:pt x="17" y="274"/>
                      </a:lnTo>
                      <a:lnTo>
                        <a:pt x="0" y="326"/>
                      </a:lnTo>
                      <a:lnTo>
                        <a:pt x="0" y="377"/>
                      </a:lnTo>
                      <a:lnTo>
                        <a:pt x="17" y="428"/>
                      </a:lnTo>
                      <a:lnTo>
                        <a:pt x="52" y="480"/>
                      </a:lnTo>
                      <a:lnTo>
                        <a:pt x="240" y="428"/>
                      </a:lnTo>
                      <a:lnTo>
                        <a:pt x="428" y="377"/>
                      </a:lnTo>
                      <a:lnTo>
                        <a:pt x="616" y="360"/>
                      </a:lnTo>
                      <a:lnTo>
                        <a:pt x="787" y="343"/>
                      </a:lnTo>
                      <a:lnTo>
                        <a:pt x="1164" y="343"/>
                      </a:lnTo>
                      <a:lnTo>
                        <a:pt x="1540" y="377"/>
                      </a:lnTo>
                      <a:lnTo>
                        <a:pt x="1900" y="446"/>
                      </a:lnTo>
                      <a:lnTo>
                        <a:pt x="2293" y="548"/>
                      </a:lnTo>
                      <a:lnTo>
                        <a:pt x="2687" y="685"/>
                      </a:lnTo>
                      <a:lnTo>
                        <a:pt x="3097" y="839"/>
                      </a:lnTo>
                      <a:lnTo>
                        <a:pt x="2327" y="223"/>
                      </a:lnTo>
                      <a:lnTo>
                        <a:pt x="2242" y="172"/>
                      </a:lnTo>
                      <a:lnTo>
                        <a:pt x="2156" y="138"/>
                      </a:lnTo>
                      <a:lnTo>
                        <a:pt x="1968" y="86"/>
                      </a:lnTo>
                      <a:lnTo>
                        <a:pt x="1780" y="52"/>
                      </a:lnTo>
                      <a:lnTo>
                        <a:pt x="1386" y="18"/>
                      </a:lnTo>
                      <a:lnTo>
                        <a:pt x="976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" name="Google Shape;1718;p34"/>
                <p:cNvSpPr/>
                <p:nvPr/>
              </p:nvSpPr>
              <p:spPr>
                <a:xfrm>
                  <a:off x="2547560" y="1932302"/>
                  <a:ext cx="315024" cy="17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96" h="5117" extrusionOk="0">
                      <a:moveTo>
                        <a:pt x="9395" y="0"/>
                      </a:moveTo>
                      <a:lnTo>
                        <a:pt x="8523" y="1472"/>
                      </a:lnTo>
                      <a:lnTo>
                        <a:pt x="8061" y="2190"/>
                      </a:lnTo>
                      <a:lnTo>
                        <a:pt x="7821" y="2533"/>
                      </a:lnTo>
                      <a:lnTo>
                        <a:pt x="7581" y="2875"/>
                      </a:lnTo>
                      <a:lnTo>
                        <a:pt x="7325" y="3217"/>
                      </a:lnTo>
                      <a:lnTo>
                        <a:pt x="7068" y="3559"/>
                      </a:lnTo>
                      <a:lnTo>
                        <a:pt x="6794" y="3867"/>
                      </a:lnTo>
                      <a:lnTo>
                        <a:pt x="6503" y="4175"/>
                      </a:lnTo>
                      <a:lnTo>
                        <a:pt x="6349" y="4329"/>
                      </a:lnTo>
                      <a:lnTo>
                        <a:pt x="6195" y="4449"/>
                      </a:lnTo>
                      <a:lnTo>
                        <a:pt x="6041" y="4569"/>
                      </a:lnTo>
                      <a:lnTo>
                        <a:pt x="5870" y="4672"/>
                      </a:lnTo>
                      <a:lnTo>
                        <a:pt x="5750" y="4740"/>
                      </a:lnTo>
                      <a:lnTo>
                        <a:pt x="5614" y="4774"/>
                      </a:lnTo>
                      <a:lnTo>
                        <a:pt x="5494" y="4808"/>
                      </a:lnTo>
                      <a:lnTo>
                        <a:pt x="5357" y="4826"/>
                      </a:lnTo>
                      <a:lnTo>
                        <a:pt x="5254" y="4808"/>
                      </a:lnTo>
                      <a:lnTo>
                        <a:pt x="5152" y="4791"/>
                      </a:lnTo>
                      <a:lnTo>
                        <a:pt x="5083" y="4757"/>
                      </a:lnTo>
                      <a:lnTo>
                        <a:pt x="4998" y="4723"/>
                      </a:lnTo>
                      <a:lnTo>
                        <a:pt x="4826" y="4620"/>
                      </a:lnTo>
                      <a:lnTo>
                        <a:pt x="4501" y="4346"/>
                      </a:lnTo>
                      <a:lnTo>
                        <a:pt x="3851" y="3799"/>
                      </a:lnTo>
                      <a:lnTo>
                        <a:pt x="2568" y="2687"/>
                      </a:lnTo>
                      <a:lnTo>
                        <a:pt x="1284" y="1557"/>
                      </a:lnTo>
                      <a:lnTo>
                        <a:pt x="1" y="428"/>
                      </a:lnTo>
                      <a:lnTo>
                        <a:pt x="583" y="1061"/>
                      </a:lnTo>
                      <a:lnTo>
                        <a:pt x="1182" y="1677"/>
                      </a:lnTo>
                      <a:lnTo>
                        <a:pt x="1798" y="2276"/>
                      </a:lnTo>
                      <a:lnTo>
                        <a:pt x="2414" y="2858"/>
                      </a:lnTo>
                      <a:lnTo>
                        <a:pt x="3030" y="3439"/>
                      </a:lnTo>
                      <a:lnTo>
                        <a:pt x="3680" y="4021"/>
                      </a:lnTo>
                      <a:lnTo>
                        <a:pt x="4313" y="4569"/>
                      </a:lnTo>
                      <a:lnTo>
                        <a:pt x="4655" y="4860"/>
                      </a:lnTo>
                      <a:lnTo>
                        <a:pt x="4844" y="4980"/>
                      </a:lnTo>
                      <a:lnTo>
                        <a:pt x="4963" y="5031"/>
                      </a:lnTo>
                      <a:lnTo>
                        <a:pt x="5083" y="5082"/>
                      </a:lnTo>
                      <a:lnTo>
                        <a:pt x="5220" y="5099"/>
                      </a:lnTo>
                      <a:lnTo>
                        <a:pt x="5357" y="5116"/>
                      </a:lnTo>
                      <a:lnTo>
                        <a:pt x="5562" y="5099"/>
                      </a:lnTo>
                      <a:lnTo>
                        <a:pt x="5682" y="5065"/>
                      </a:lnTo>
                      <a:lnTo>
                        <a:pt x="5802" y="5031"/>
                      </a:lnTo>
                      <a:lnTo>
                        <a:pt x="6007" y="4928"/>
                      </a:lnTo>
                      <a:lnTo>
                        <a:pt x="6195" y="4808"/>
                      </a:lnTo>
                      <a:lnTo>
                        <a:pt x="6384" y="4672"/>
                      </a:lnTo>
                      <a:lnTo>
                        <a:pt x="6555" y="4535"/>
                      </a:lnTo>
                      <a:lnTo>
                        <a:pt x="6709" y="4381"/>
                      </a:lnTo>
                      <a:lnTo>
                        <a:pt x="7000" y="4056"/>
                      </a:lnTo>
                      <a:lnTo>
                        <a:pt x="7273" y="3713"/>
                      </a:lnTo>
                      <a:lnTo>
                        <a:pt x="7530" y="3371"/>
                      </a:lnTo>
                      <a:lnTo>
                        <a:pt x="7770" y="3012"/>
                      </a:lnTo>
                      <a:lnTo>
                        <a:pt x="8009" y="2652"/>
                      </a:lnTo>
                      <a:lnTo>
                        <a:pt x="8232" y="2293"/>
                      </a:lnTo>
                      <a:lnTo>
                        <a:pt x="8437" y="1917"/>
                      </a:lnTo>
                      <a:lnTo>
                        <a:pt x="8642" y="1540"/>
                      </a:lnTo>
                      <a:lnTo>
                        <a:pt x="9019" y="770"/>
                      </a:lnTo>
                      <a:lnTo>
                        <a:pt x="9395" y="0"/>
                      </a:lnTo>
                      <a:close/>
                    </a:path>
                  </a:pathLst>
                </a:custGeom>
                <a:solidFill>
                  <a:srgbClr val="00D5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9" name="Google Shape;1719;p34"/>
                <p:cNvSpPr/>
                <p:nvPr/>
              </p:nvSpPr>
              <p:spPr>
                <a:xfrm>
                  <a:off x="2475274" y="2202503"/>
                  <a:ext cx="168710" cy="1124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2" h="3355" extrusionOk="0">
                      <a:moveTo>
                        <a:pt x="1" y="1"/>
                      </a:moveTo>
                      <a:lnTo>
                        <a:pt x="1" y="3355"/>
                      </a:lnTo>
                      <a:lnTo>
                        <a:pt x="5032" y="3355"/>
                      </a:lnTo>
                      <a:lnTo>
                        <a:pt x="50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0" name="Google Shape;1720;p34"/>
                <p:cNvSpPr/>
                <p:nvPr/>
              </p:nvSpPr>
              <p:spPr>
                <a:xfrm>
                  <a:off x="2538977" y="2183560"/>
                  <a:ext cx="40769" cy="41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" h="1251" extrusionOk="0">
                      <a:moveTo>
                        <a:pt x="103" y="1"/>
                      </a:moveTo>
                      <a:lnTo>
                        <a:pt x="52" y="18"/>
                      </a:lnTo>
                      <a:lnTo>
                        <a:pt x="17" y="52"/>
                      </a:lnTo>
                      <a:lnTo>
                        <a:pt x="0" y="87"/>
                      </a:lnTo>
                      <a:lnTo>
                        <a:pt x="0" y="138"/>
                      </a:lnTo>
                      <a:lnTo>
                        <a:pt x="411" y="1182"/>
                      </a:lnTo>
                      <a:lnTo>
                        <a:pt x="445" y="1233"/>
                      </a:lnTo>
                      <a:lnTo>
                        <a:pt x="497" y="1250"/>
                      </a:lnTo>
                      <a:lnTo>
                        <a:pt x="548" y="1233"/>
                      </a:lnTo>
                      <a:lnTo>
                        <a:pt x="582" y="1199"/>
                      </a:lnTo>
                      <a:lnTo>
                        <a:pt x="1198" y="189"/>
                      </a:lnTo>
                      <a:lnTo>
                        <a:pt x="1215" y="138"/>
                      </a:lnTo>
                      <a:lnTo>
                        <a:pt x="1215" y="87"/>
                      </a:lnTo>
                      <a:lnTo>
                        <a:pt x="1181" y="52"/>
                      </a:lnTo>
                      <a:lnTo>
                        <a:pt x="1130" y="35"/>
                      </a:lnTo>
                      <a:lnTo>
                        <a:pt x="103" y="1"/>
                      </a:lnTo>
                      <a:close/>
                    </a:path>
                  </a:pathLst>
                </a:custGeom>
                <a:solidFill>
                  <a:srgbClr val="2926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" name="Google Shape;1721;p34"/>
                <p:cNvSpPr/>
                <p:nvPr/>
              </p:nvSpPr>
              <p:spPr>
                <a:xfrm>
                  <a:off x="2490194" y="2241529"/>
                  <a:ext cx="77482" cy="8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1" h="240" extrusionOk="0">
                      <a:moveTo>
                        <a:pt x="1" y="0"/>
                      </a:moveTo>
                      <a:lnTo>
                        <a:pt x="1" y="240"/>
                      </a:lnTo>
                      <a:lnTo>
                        <a:pt x="2311" y="240"/>
                      </a:lnTo>
                      <a:lnTo>
                        <a:pt x="2311" y="0"/>
                      </a:lnTo>
                      <a:close/>
                    </a:path>
                  </a:pathLst>
                </a:custGeom>
                <a:solidFill>
                  <a:srgbClr val="2926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" name="Google Shape;1722;p34"/>
                <p:cNvSpPr/>
                <p:nvPr/>
              </p:nvSpPr>
              <p:spPr>
                <a:xfrm>
                  <a:off x="2490194" y="2262752"/>
                  <a:ext cx="127404" cy="7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0" h="223" extrusionOk="0">
                      <a:moveTo>
                        <a:pt x="1" y="0"/>
                      </a:moveTo>
                      <a:lnTo>
                        <a:pt x="1" y="223"/>
                      </a:lnTo>
                      <a:lnTo>
                        <a:pt x="3800" y="223"/>
                      </a:lnTo>
                      <a:lnTo>
                        <a:pt x="380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" name="Google Shape;1723;p34"/>
                <p:cNvSpPr/>
                <p:nvPr/>
              </p:nvSpPr>
              <p:spPr>
                <a:xfrm>
                  <a:off x="2490194" y="2278242"/>
                  <a:ext cx="102158" cy="7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7" h="223" extrusionOk="0">
                      <a:moveTo>
                        <a:pt x="1" y="0"/>
                      </a:moveTo>
                      <a:lnTo>
                        <a:pt x="1" y="223"/>
                      </a:lnTo>
                      <a:lnTo>
                        <a:pt x="3047" y="223"/>
                      </a:lnTo>
                      <a:lnTo>
                        <a:pt x="304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34"/>
                <p:cNvSpPr/>
                <p:nvPr/>
              </p:nvSpPr>
              <p:spPr>
                <a:xfrm>
                  <a:off x="2782221" y="2278242"/>
                  <a:ext cx="141184" cy="24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1" h="720" extrusionOk="0">
                      <a:moveTo>
                        <a:pt x="1" y="0"/>
                      </a:moveTo>
                      <a:lnTo>
                        <a:pt x="1" y="719"/>
                      </a:lnTo>
                      <a:lnTo>
                        <a:pt x="4210" y="719"/>
                      </a:lnTo>
                      <a:lnTo>
                        <a:pt x="4210" y="0"/>
                      </a:lnTo>
                      <a:close/>
                    </a:path>
                  </a:pathLst>
                </a:custGeom>
                <a:solidFill>
                  <a:srgbClr val="00D5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" name="Google Shape;1725;p34"/>
                <p:cNvSpPr/>
                <p:nvPr/>
              </p:nvSpPr>
              <p:spPr>
                <a:xfrm>
                  <a:off x="2769615" y="1819850"/>
                  <a:ext cx="155501" cy="355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8" h="10593" extrusionOk="0">
                      <a:moveTo>
                        <a:pt x="257" y="0"/>
                      </a:moveTo>
                      <a:lnTo>
                        <a:pt x="0" y="17"/>
                      </a:lnTo>
                      <a:lnTo>
                        <a:pt x="69" y="616"/>
                      </a:lnTo>
                      <a:lnTo>
                        <a:pt x="274" y="599"/>
                      </a:lnTo>
                      <a:lnTo>
                        <a:pt x="702" y="599"/>
                      </a:lnTo>
                      <a:lnTo>
                        <a:pt x="907" y="633"/>
                      </a:lnTo>
                      <a:lnTo>
                        <a:pt x="1112" y="667"/>
                      </a:lnTo>
                      <a:lnTo>
                        <a:pt x="1301" y="719"/>
                      </a:lnTo>
                      <a:lnTo>
                        <a:pt x="1506" y="787"/>
                      </a:lnTo>
                      <a:lnTo>
                        <a:pt x="1694" y="873"/>
                      </a:lnTo>
                      <a:lnTo>
                        <a:pt x="1882" y="958"/>
                      </a:lnTo>
                      <a:lnTo>
                        <a:pt x="2054" y="1061"/>
                      </a:lnTo>
                      <a:lnTo>
                        <a:pt x="2225" y="1164"/>
                      </a:lnTo>
                      <a:lnTo>
                        <a:pt x="2396" y="1284"/>
                      </a:lnTo>
                      <a:lnTo>
                        <a:pt x="2550" y="1420"/>
                      </a:lnTo>
                      <a:lnTo>
                        <a:pt x="2704" y="1557"/>
                      </a:lnTo>
                      <a:lnTo>
                        <a:pt x="2841" y="1711"/>
                      </a:lnTo>
                      <a:lnTo>
                        <a:pt x="2961" y="1882"/>
                      </a:lnTo>
                      <a:lnTo>
                        <a:pt x="3166" y="2190"/>
                      </a:lnTo>
                      <a:lnTo>
                        <a:pt x="3354" y="2533"/>
                      </a:lnTo>
                      <a:lnTo>
                        <a:pt x="3508" y="2892"/>
                      </a:lnTo>
                      <a:lnTo>
                        <a:pt x="3662" y="3286"/>
                      </a:lnTo>
                      <a:lnTo>
                        <a:pt x="3782" y="3713"/>
                      </a:lnTo>
                      <a:lnTo>
                        <a:pt x="3867" y="4158"/>
                      </a:lnTo>
                      <a:lnTo>
                        <a:pt x="3953" y="4655"/>
                      </a:lnTo>
                      <a:lnTo>
                        <a:pt x="4004" y="5168"/>
                      </a:lnTo>
                      <a:lnTo>
                        <a:pt x="4039" y="5818"/>
                      </a:lnTo>
                      <a:lnTo>
                        <a:pt x="4039" y="6485"/>
                      </a:lnTo>
                      <a:lnTo>
                        <a:pt x="4021" y="7153"/>
                      </a:lnTo>
                      <a:lnTo>
                        <a:pt x="3970" y="7820"/>
                      </a:lnTo>
                      <a:lnTo>
                        <a:pt x="3885" y="8470"/>
                      </a:lnTo>
                      <a:lnTo>
                        <a:pt x="3765" y="9138"/>
                      </a:lnTo>
                      <a:lnTo>
                        <a:pt x="3611" y="9771"/>
                      </a:lnTo>
                      <a:lnTo>
                        <a:pt x="3440" y="10421"/>
                      </a:lnTo>
                      <a:lnTo>
                        <a:pt x="4004" y="10592"/>
                      </a:lnTo>
                      <a:lnTo>
                        <a:pt x="4193" y="9925"/>
                      </a:lnTo>
                      <a:lnTo>
                        <a:pt x="4347" y="9258"/>
                      </a:lnTo>
                      <a:lnTo>
                        <a:pt x="4466" y="8573"/>
                      </a:lnTo>
                      <a:lnTo>
                        <a:pt x="4552" y="7872"/>
                      </a:lnTo>
                      <a:lnTo>
                        <a:pt x="4620" y="7187"/>
                      </a:lnTo>
                      <a:lnTo>
                        <a:pt x="4637" y="6503"/>
                      </a:lnTo>
                      <a:lnTo>
                        <a:pt x="4637" y="5801"/>
                      </a:lnTo>
                      <a:lnTo>
                        <a:pt x="4586" y="5117"/>
                      </a:lnTo>
                      <a:lnTo>
                        <a:pt x="4535" y="4552"/>
                      </a:lnTo>
                      <a:lnTo>
                        <a:pt x="4449" y="4038"/>
                      </a:lnTo>
                      <a:lnTo>
                        <a:pt x="4347" y="3542"/>
                      </a:lnTo>
                      <a:lnTo>
                        <a:pt x="4210" y="3080"/>
                      </a:lnTo>
                      <a:lnTo>
                        <a:pt x="4056" y="2652"/>
                      </a:lnTo>
                      <a:lnTo>
                        <a:pt x="3885" y="2242"/>
                      </a:lnTo>
                      <a:lnTo>
                        <a:pt x="3679" y="1865"/>
                      </a:lnTo>
                      <a:lnTo>
                        <a:pt x="3440" y="1523"/>
                      </a:lnTo>
                      <a:lnTo>
                        <a:pt x="3286" y="1335"/>
                      </a:lnTo>
                      <a:lnTo>
                        <a:pt x="3132" y="1147"/>
                      </a:lnTo>
                      <a:lnTo>
                        <a:pt x="2943" y="975"/>
                      </a:lnTo>
                      <a:lnTo>
                        <a:pt x="2755" y="821"/>
                      </a:lnTo>
                      <a:lnTo>
                        <a:pt x="2567" y="685"/>
                      </a:lnTo>
                      <a:lnTo>
                        <a:pt x="2362" y="548"/>
                      </a:lnTo>
                      <a:lnTo>
                        <a:pt x="2156" y="428"/>
                      </a:lnTo>
                      <a:lnTo>
                        <a:pt x="1934" y="325"/>
                      </a:lnTo>
                      <a:lnTo>
                        <a:pt x="1711" y="240"/>
                      </a:lnTo>
                      <a:lnTo>
                        <a:pt x="1472" y="154"/>
                      </a:lnTo>
                      <a:lnTo>
                        <a:pt x="1232" y="86"/>
                      </a:lnTo>
                      <a:lnTo>
                        <a:pt x="993" y="51"/>
                      </a:lnTo>
                      <a:lnTo>
                        <a:pt x="753" y="17"/>
                      </a:lnTo>
                      <a:lnTo>
                        <a:pt x="514" y="0"/>
                      </a:lnTo>
                      <a:close/>
                    </a:path>
                  </a:pathLst>
                </a:custGeom>
                <a:solidFill>
                  <a:srgbClr val="2926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" name="Google Shape;1726;p34"/>
                <p:cNvSpPr/>
                <p:nvPr/>
              </p:nvSpPr>
              <p:spPr>
                <a:xfrm>
                  <a:off x="2851658" y="2134240"/>
                  <a:ext cx="75169" cy="75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2" h="2242" extrusionOk="0">
                      <a:moveTo>
                        <a:pt x="1010" y="0"/>
                      </a:moveTo>
                      <a:lnTo>
                        <a:pt x="890" y="17"/>
                      </a:lnTo>
                      <a:lnTo>
                        <a:pt x="787" y="52"/>
                      </a:lnTo>
                      <a:lnTo>
                        <a:pt x="685" y="86"/>
                      </a:lnTo>
                      <a:lnTo>
                        <a:pt x="582" y="137"/>
                      </a:lnTo>
                      <a:lnTo>
                        <a:pt x="496" y="189"/>
                      </a:lnTo>
                      <a:lnTo>
                        <a:pt x="411" y="257"/>
                      </a:lnTo>
                      <a:lnTo>
                        <a:pt x="325" y="325"/>
                      </a:lnTo>
                      <a:lnTo>
                        <a:pt x="257" y="411"/>
                      </a:lnTo>
                      <a:lnTo>
                        <a:pt x="188" y="497"/>
                      </a:lnTo>
                      <a:lnTo>
                        <a:pt x="137" y="582"/>
                      </a:lnTo>
                      <a:lnTo>
                        <a:pt x="86" y="685"/>
                      </a:lnTo>
                      <a:lnTo>
                        <a:pt x="51" y="787"/>
                      </a:lnTo>
                      <a:lnTo>
                        <a:pt x="17" y="890"/>
                      </a:lnTo>
                      <a:lnTo>
                        <a:pt x="0" y="1010"/>
                      </a:lnTo>
                      <a:lnTo>
                        <a:pt x="0" y="1130"/>
                      </a:lnTo>
                      <a:lnTo>
                        <a:pt x="0" y="1232"/>
                      </a:lnTo>
                      <a:lnTo>
                        <a:pt x="17" y="1352"/>
                      </a:lnTo>
                      <a:lnTo>
                        <a:pt x="51" y="1455"/>
                      </a:lnTo>
                      <a:lnTo>
                        <a:pt x="86" y="1558"/>
                      </a:lnTo>
                      <a:lnTo>
                        <a:pt x="137" y="1660"/>
                      </a:lnTo>
                      <a:lnTo>
                        <a:pt x="188" y="1746"/>
                      </a:lnTo>
                      <a:lnTo>
                        <a:pt x="257" y="1831"/>
                      </a:lnTo>
                      <a:lnTo>
                        <a:pt x="325" y="1917"/>
                      </a:lnTo>
                      <a:lnTo>
                        <a:pt x="411" y="1985"/>
                      </a:lnTo>
                      <a:lnTo>
                        <a:pt x="496" y="2054"/>
                      </a:lnTo>
                      <a:lnTo>
                        <a:pt x="582" y="2105"/>
                      </a:lnTo>
                      <a:lnTo>
                        <a:pt x="685" y="2156"/>
                      </a:lnTo>
                      <a:lnTo>
                        <a:pt x="787" y="2191"/>
                      </a:lnTo>
                      <a:lnTo>
                        <a:pt x="890" y="2225"/>
                      </a:lnTo>
                      <a:lnTo>
                        <a:pt x="1010" y="2242"/>
                      </a:lnTo>
                      <a:lnTo>
                        <a:pt x="1232" y="2242"/>
                      </a:lnTo>
                      <a:lnTo>
                        <a:pt x="1335" y="2225"/>
                      </a:lnTo>
                      <a:lnTo>
                        <a:pt x="1455" y="2191"/>
                      </a:lnTo>
                      <a:lnTo>
                        <a:pt x="1557" y="2156"/>
                      </a:lnTo>
                      <a:lnTo>
                        <a:pt x="1660" y="2105"/>
                      </a:lnTo>
                      <a:lnTo>
                        <a:pt x="1746" y="2054"/>
                      </a:lnTo>
                      <a:lnTo>
                        <a:pt x="1831" y="1985"/>
                      </a:lnTo>
                      <a:lnTo>
                        <a:pt x="1917" y="1917"/>
                      </a:lnTo>
                      <a:lnTo>
                        <a:pt x="1985" y="1831"/>
                      </a:lnTo>
                      <a:lnTo>
                        <a:pt x="2054" y="1746"/>
                      </a:lnTo>
                      <a:lnTo>
                        <a:pt x="2105" y="1660"/>
                      </a:lnTo>
                      <a:lnTo>
                        <a:pt x="2156" y="1558"/>
                      </a:lnTo>
                      <a:lnTo>
                        <a:pt x="2190" y="1455"/>
                      </a:lnTo>
                      <a:lnTo>
                        <a:pt x="2208" y="1352"/>
                      </a:lnTo>
                      <a:lnTo>
                        <a:pt x="2225" y="1232"/>
                      </a:lnTo>
                      <a:lnTo>
                        <a:pt x="2242" y="1130"/>
                      </a:lnTo>
                      <a:lnTo>
                        <a:pt x="2225" y="1010"/>
                      </a:lnTo>
                      <a:lnTo>
                        <a:pt x="2208" y="890"/>
                      </a:lnTo>
                      <a:lnTo>
                        <a:pt x="2190" y="787"/>
                      </a:lnTo>
                      <a:lnTo>
                        <a:pt x="2156" y="685"/>
                      </a:lnTo>
                      <a:lnTo>
                        <a:pt x="2105" y="582"/>
                      </a:lnTo>
                      <a:lnTo>
                        <a:pt x="2054" y="497"/>
                      </a:lnTo>
                      <a:lnTo>
                        <a:pt x="1985" y="411"/>
                      </a:lnTo>
                      <a:lnTo>
                        <a:pt x="1917" y="325"/>
                      </a:lnTo>
                      <a:lnTo>
                        <a:pt x="1831" y="257"/>
                      </a:lnTo>
                      <a:lnTo>
                        <a:pt x="1746" y="189"/>
                      </a:lnTo>
                      <a:lnTo>
                        <a:pt x="1660" y="137"/>
                      </a:lnTo>
                      <a:lnTo>
                        <a:pt x="1557" y="86"/>
                      </a:lnTo>
                      <a:lnTo>
                        <a:pt x="1455" y="52"/>
                      </a:lnTo>
                      <a:lnTo>
                        <a:pt x="1335" y="17"/>
                      </a:lnTo>
                      <a:lnTo>
                        <a:pt x="1232" y="0"/>
                      </a:lnTo>
                      <a:close/>
                    </a:path>
                  </a:pathLst>
                </a:custGeom>
                <a:solidFill>
                  <a:srgbClr val="2926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34"/>
                <p:cNvSpPr/>
                <p:nvPr/>
              </p:nvSpPr>
              <p:spPr>
                <a:xfrm>
                  <a:off x="2862554" y="2145137"/>
                  <a:ext cx="53376" cy="53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2" h="1592" extrusionOk="0">
                      <a:moveTo>
                        <a:pt x="787" y="0"/>
                      </a:moveTo>
                      <a:lnTo>
                        <a:pt x="633" y="18"/>
                      </a:lnTo>
                      <a:lnTo>
                        <a:pt x="479" y="69"/>
                      </a:lnTo>
                      <a:lnTo>
                        <a:pt x="343" y="137"/>
                      </a:lnTo>
                      <a:lnTo>
                        <a:pt x="240" y="240"/>
                      </a:lnTo>
                      <a:lnTo>
                        <a:pt x="137" y="360"/>
                      </a:lnTo>
                      <a:lnTo>
                        <a:pt x="69" y="497"/>
                      </a:lnTo>
                      <a:lnTo>
                        <a:pt x="17" y="634"/>
                      </a:lnTo>
                      <a:lnTo>
                        <a:pt x="0" y="805"/>
                      </a:lnTo>
                      <a:lnTo>
                        <a:pt x="17" y="959"/>
                      </a:lnTo>
                      <a:lnTo>
                        <a:pt x="69" y="1113"/>
                      </a:lnTo>
                      <a:lnTo>
                        <a:pt x="137" y="1233"/>
                      </a:lnTo>
                      <a:lnTo>
                        <a:pt x="240" y="1352"/>
                      </a:lnTo>
                      <a:lnTo>
                        <a:pt x="343" y="1455"/>
                      </a:lnTo>
                      <a:lnTo>
                        <a:pt x="479" y="1523"/>
                      </a:lnTo>
                      <a:lnTo>
                        <a:pt x="633" y="1575"/>
                      </a:lnTo>
                      <a:lnTo>
                        <a:pt x="787" y="1592"/>
                      </a:lnTo>
                      <a:lnTo>
                        <a:pt x="959" y="1575"/>
                      </a:lnTo>
                      <a:lnTo>
                        <a:pt x="1095" y="1523"/>
                      </a:lnTo>
                      <a:lnTo>
                        <a:pt x="1232" y="1455"/>
                      </a:lnTo>
                      <a:lnTo>
                        <a:pt x="1352" y="1352"/>
                      </a:lnTo>
                      <a:lnTo>
                        <a:pt x="1455" y="1233"/>
                      </a:lnTo>
                      <a:lnTo>
                        <a:pt x="1523" y="1113"/>
                      </a:lnTo>
                      <a:lnTo>
                        <a:pt x="1575" y="959"/>
                      </a:lnTo>
                      <a:lnTo>
                        <a:pt x="1592" y="805"/>
                      </a:lnTo>
                      <a:lnTo>
                        <a:pt x="1575" y="634"/>
                      </a:lnTo>
                      <a:lnTo>
                        <a:pt x="1523" y="497"/>
                      </a:lnTo>
                      <a:lnTo>
                        <a:pt x="1455" y="360"/>
                      </a:lnTo>
                      <a:lnTo>
                        <a:pt x="1352" y="240"/>
                      </a:lnTo>
                      <a:lnTo>
                        <a:pt x="1232" y="137"/>
                      </a:lnTo>
                      <a:lnTo>
                        <a:pt x="1095" y="69"/>
                      </a:lnTo>
                      <a:lnTo>
                        <a:pt x="959" y="18"/>
                      </a:lnTo>
                      <a:lnTo>
                        <a:pt x="7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34"/>
                <p:cNvSpPr/>
                <p:nvPr/>
              </p:nvSpPr>
              <p:spPr>
                <a:xfrm>
                  <a:off x="2388068" y="1823270"/>
                  <a:ext cx="249612" cy="372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5" h="11124" extrusionOk="0">
                      <a:moveTo>
                        <a:pt x="7290" y="1"/>
                      </a:moveTo>
                      <a:lnTo>
                        <a:pt x="7136" y="35"/>
                      </a:lnTo>
                      <a:lnTo>
                        <a:pt x="6982" y="69"/>
                      </a:lnTo>
                      <a:lnTo>
                        <a:pt x="6846" y="121"/>
                      </a:lnTo>
                      <a:lnTo>
                        <a:pt x="6692" y="189"/>
                      </a:lnTo>
                      <a:lnTo>
                        <a:pt x="6555" y="257"/>
                      </a:lnTo>
                      <a:lnTo>
                        <a:pt x="6264" y="429"/>
                      </a:lnTo>
                      <a:lnTo>
                        <a:pt x="5973" y="634"/>
                      </a:lnTo>
                      <a:lnTo>
                        <a:pt x="5699" y="856"/>
                      </a:lnTo>
                      <a:lnTo>
                        <a:pt x="5186" y="1301"/>
                      </a:lnTo>
                      <a:lnTo>
                        <a:pt x="5134" y="1353"/>
                      </a:lnTo>
                      <a:lnTo>
                        <a:pt x="4895" y="1575"/>
                      </a:lnTo>
                      <a:lnTo>
                        <a:pt x="4672" y="1815"/>
                      </a:lnTo>
                      <a:lnTo>
                        <a:pt x="4279" y="2242"/>
                      </a:lnTo>
                      <a:lnTo>
                        <a:pt x="3834" y="2756"/>
                      </a:lnTo>
                      <a:lnTo>
                        <a:pt x="3389" y="3286"/>
                      </a:lnTo>
                      <a:lnTo>
                        <a:pt x="2995" y="3834"/>
                      </a:lnTo>
                      <a:lnTo>
                        <a:pt x="2602" y="4381"/>
                      </a:lnTo>
                      <a:lnTo>
                        <a:pt x="2260" y="4912"/>
                      </a:lnTo>
                      <a:lnTo>
                        <a:pt x="1917" y="5477"/>
                      </a:lnTo>
                      <a:lnTo>
                        <a:pt x="1609" y="6024"/>
                      </a:lnTo>
                      <a:lnTo>
                        <a:pt x="1336" y="6572"/>
                      </a:lnTo>
                      <a:lnTo>
                        <a:pt x="1079" y="7136"/>
                      </a:lnTo>
                      <a:lnTo>
                        <a:pt x="839" y="7701"/>
                      </a:lnTo>
                      <a:lnTo>
                        <a:pt x="634" y="8266"/>
                      </a:lnTo>
                      <a:lnTo>
                        <a:pt x="463" y="8813"/>
                      </a:lnTo>
                      <a:lnTo>
                        <a:pt x="309" y="9378"/>
                      </a:lnTo>
                      <a:lnTo>
                        <a:pt x="172" y="9943"/>
                      </a:lnTo>
                      <a:lnTo>
                        <a:pt x="69" y="10507"/>
                      </a:lnTo>
                      <a:lnTo>
                        <a:pt x="1" y="11072"/>
                      </a:lnTo>
                      <a:lnTo>
                        <a:pt x="446" y="11123"/>
                      </a:lnTo>
                      <a:lnTo>
                        <a:pt x="531" y="10439"/>
                      </a:lnTo>
                      <a:lnTo>
                        <a:pt x="668" y="9772"/>
                      </a:lnTo>
                      <a:lnTo>
                        <a:pt x="839" y="9121"/>
                      </a:lnTo>
                      <a:lnTo>
                        <a:pt x="1028" y="8505"/>
                      </a:lnTo>
                      <a:lnTo>
                        <a:pt x="1250" y="7889"/>
                      </a:lnTo>
                      <a:lnTo>
                        <a:pt x="1490" y="7290"/>
                      </a:lnTo>
                      <a:lnTo>
                        <a:pt x="1763" y="6726"/>
                      </a:lnTo>
                      <a:lnTo>
                        <a:pt x="2037" y="6161"/>
                      </a:lnTo>
                      <a:lnTo>
                        <a:pt x="2345" y="5631"/>
                      </a:lnTo>
                      <a:lnTo>
                        <a:pt x="2653" y="5117"/>
                      </a:lnTo>
                      <a:lnTo>
                        <a:pt x="2978" y="4621"/>
                      </a:lnTo>
                      <a:lnTo>
                        <a:pt x="3303" y="4159"/>
                      </a:lnTo>
                      <a:lnTo>
                        <a:pt x="3629" y="3714"/>
                      </a:lnTo>
                      <a:lnTo>
                        <a:pt x="3971" y="3303"/>
                      </a:lnTo>
                      <a:lnTo>
                        <a:pt x="4296" y="2893"/>
                      </a:lnTo>
                      <a:lnTo>
                        <a:pt x="4604" y="2533"/>
                      </a:lnTo>
                      <a:lnTo>
                        <a:pt x="4980" y="2123"/>
                      </a:lnTo>
                      <a:lnTo>
                        <a:pt x="5203" y="1900"/>
                      </a:lnTo>
                      <a:lnTo>
                        <a:pt x="5442" y="1678"/>
                      </a:lnTo>
                      <a:lnTo>
                        <a:pt x="5494" y="1626"/>
                      </a:lnTo>
                      <a:lnTo>
                        <a:pt x="5939" y="1233"/>
                      </a:lnTo>
                      <a:lnTo>
                        <a:pt x="6195" y="1045"/>
                      </a:lnTo>
                      <a:lnTo>
                        <a:pt x="6435" y="856"/>
                      </a:lnTo>
                      <a:lnTo>
                        <a:pt x="6692" y="685"/>
                      </a:lnTo>
                      <a:lnTo>
                        <a:pt x="6948" y="565"/>
                      </a:lnTo>
                      <a:lnTo>
                        <a:pt x="7068" y="514"/>
                      </a:lnTo>
                      <a:lnTo>
                        <a:pt x="7205" y="480"/>
                      </a:lnTo>
                      <a:lnTo>
                        <a:pt x="7325" y="446"/>
                      </a:lnTo>
                      <a:lnTo>
                        <a:pt x="7444" y="446"/>
                      </a:lnTo>
                      <a:lnTo>
                        <a:pt x="7444" y="1"/>
                      </a:lnTo>
                      <a:close/>
                    </a:path>
                  </a:pathLst>
                </a:custGeom>
                <a:solidFill>
                  <a:srgbClr val="2926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34"/>
                <p:cNvSpPr/>
                <p:nvPr/>
              </p:nvSpPr>
              <p:spPr>
                <a:xfrm>
                  <a:off x="2381765" y="2181280"/>
                  <a:ext cx="27593" cy="27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" h="822" extrusionOk="0">
                      <a:moveTo>
                        <a:pt x="411" y="1"/>
                      </a:moveTo>
                      <a:lnTo>
                        <a:pt x="326" y="18"/>
                      </a:lnTo>
                      <a:lnTo>
                        <a:pt x="257" y="35"/>
                      </a:lnTo>
                      <a:lnTo>
                        <a:pt x="189" y="69"/>
                      </a:lnTo>
                      <a:lnTo>
                        <a:pt x="120" y="120"/>
                      </a:lnTo>
                      <a:lnTo>
                        <a:pt x="69" y="189"/>
                      </a:lnTo>
                      <a:lnTo>
                        <a:pt x="35" y="257"/>
                      </a:lnTo>
                      <a:lnTo>
                        <a:pt x="18" y="326"/>
                      </a:lnTo>
                      <a:lnTo>
                        <a:pt x="1" y="411"/>
                      </a:lnTo>
                      <a:lnTo>
                        <a:pt x="18" y="497"/>
                      </a:lnTo>
                      <a:lnTo>
                        <a:pt x="35" y="582"/>
                      </a:lnTo>
                      <a:lnTo>
                        <a:pt x="69" y="651"/>
                      </a:lnTo>
                      <a:lnTo>
                        <a:pt x="120" y="702"/>
                      </a:lnTo>
                      <a:lnTo>
                        <a:pt x="189" y="753"/>
                      </a:lnTo>
                      <a:lnTo>
                        <a:pt x="257" y="788"/>
                      </a:lnTo>
                      <a:lnTo>
                        <a:pt x="326" y="822"/>
                      </a:lnTo>
                      <a:lnTo>
                        <a:pt x="497" y="822"/>
                      </a:lnTo>
                      <a:lnTo>
                        <a:pt x="582" y="788"/>
                      </a:lnTo>
                      <a:lnTo>
                        <a:pt x="651" y="753"/>
                      </a:lnTo>
                      <a:lnTo>
                        <a:pt x="702" y="702"/>
                      </a:lnTo>
                      <a:lnTo>
                        <a:pt x="754" y="651"/>
                      </a:lnTo>
                      <a:lnTo>
                        <a:pt x="788" y="582"/>
                      </a:lnTo>
                      <a:lnTo>
                        <a:pt x="822" y="497"/>
                      </a:lnTo>
                      <a:lnTo>
                        <a:pt x="822" y="411"/>
                      </a:lnTo>
                      <a:lnTo>
                        <a:pt x="822" y="326"/>
                      </a:lnTo>
                      <a:lnTo>
                        <a:pt x="788" y="257"/>
                      </a:lnTo>
                      <a:lnTo>
                        <a:pt x="754" y="189"/>
                      </a:lnTo>
                      <a:lnTo>
                        <a:pt x="702" y="120"/>
                      </a:lnTo>
                      <a:lnTo>
                        <a:pt x="651" y="69"/>
                      </a:lnTo>
                      <a:lnTo>
                        <a:pt x="582" y="35"/>
                      </a:lnTo>
                      <a:lnTo>
                        <a:pt x="497" y="18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rgbClr val="02020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34"/>
                <p:cNvSpPr/>
                <p:nvPr/>
              </p:nvSpPr>
              <p:spPr>
                <a:xfrm>
                  <a:off x="2464948" y="1990238"/>
                  <a:ext cx="36780" cy="17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5288" extrusionOk="0">
                      <a:moveTo>
                        <a:pt x="412" y="0"/>
                      </a:moveTo>
                      <a:lnTo>
                        <a:pt x="1" y="171"/>
                      </a:lnTo>
                      <a:lnTo>
                        <a:pt x="121" y="479"/>
                      </a:lnTo>
                      <a:lnTo>
                        <a:pt x="223" y="787"/>
                      </a:lnTo>
                      <a:lnTo>
                        <a:pt x="326" y="1095"/>
                      </a:lnTo>
                      <a:lnTo>
                        <a:pt x="394" y="1421"/>
                      </a:lnTo>
                      <a:lnTo>
                        <a:pt x="463" y="1746"/>
                      </a:lnTo>
                      <a:lnTo>
                        <a:pt x="514" y="2071"/>
                      </a:lnTo>
                      <a:lnTo>
                        <a:pt x="600" y="2721"/>
                      </a:lnTo>
                      <a:lnTo>
                        <a:pt x="634" y="3371"/>
                      </a:lnTo>
                      <a:lnTo>
                        <a:pt x="651" y="4022"/>
                      </a:lnTo>
                      <a:lnTo>
                        <a:pt x="651" y="4655"/>
                      </a:lnTo>
                      <a:lnTo>
                        <a:pt x="651" y="5288"/>
                      </a:lnTo>
                      <a:lnTo>
                        <a:pt x="1096" y="5288"/>
                      </a:lnTo>
                      <a:lnTo>
                        <a:pt x="1096" y="4655"/>
                      </a:lnTo>
                      <a:lnTo>
                        <a:pt x="1096" y="3987"/>
                      </a:lnTo>
                      <a:lnTo>
                        <a:pt x="1079" y="3320"/>
                      </a:lnTo>
                      <a:lnTo>
                        <a:pt x="1028" y="2653"/>
                      </a:lnTo>
                      <a:lnTo>
                        <a:pt x="993" y="2310"/>
                      </a:lnTo>
                      <a:lnTo>
                        <a:pt x="959" y="1968"/>
                      </a:lnTo>
                      <a:lnTo>
                        <a:pt x="891" y="1643"/>
                      </a:lnTo>
                      <a:lnTo>
                        <a:pt x="822" y="1301"/>
                      </a:lnTo>
                      <a:lnTo>
                        <a:pt x="754" y="976"/>
                      </a:lnTo>
                      <a:lnTo>
                        <a:pt x="651" y="651"/>
                      </a:lnTo>
                      <a:lnTo>
                        <a:pt x="531" y="325"/>
                      </a:lnTo>
                      <a:lnTo>
                        <a:pt x="412" y="0"/>
                      </a:lnTo>
                      <a:close/>
                    </a:path>
                  </a:pathLst>
                </a:custGeom>
                <a:solidFill>
                  <a:srgbClr val="2926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34"/>
                <p:cNvSpPr/>
                <p:nvPr/>
              </p:nvSpPr>
              <p:spPr>
                <a:xfrm>
                  <a:off x="2480437" y="2156033"/>
                  <a:ext cx="27593" cy="27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" h="822" extrusionOk="0">
                      <a:moveTo>
                        <a:pt x="412" y="1"/>
                      </a:moveTo>
                      <a:lnTo>
                        <a:pt x="326" y="18"/>
                      </a:lnTo>
                      <a:lnTo>
                        <a:pt x="258" y="35"/>
                      </a:lnTo>
                      <a:lnTo>
                        <a:pt x="189" y="69"/>
                      </a:lnTo>
                      <a:lnTo>
                        <a:pt x="121" y="120"/>
                      </a:lnTo>
                      <a:lnTo>
                        <a:pt x="69" y="189"/>
                      </a:lnTo>
                      <a:lnTo>
                        <a:pt x="35" y="257"/>
                      </a:lnTo>
                      <a:lnTo>
                        <a:pt x="18" y="326"/>
                      </a:lnTo>
                      <a:lnTo>
                        <a:pt x="1" y="411"/>
                      </a:lnTo>
                      <a:lnTo>
                        <a:pt x="18" y="497"/>
                      </a:lnTo>
                      <a:lnTo>
                        <a:pt x="35" y="582"/>
                      </a:lnTo>
                      <a:lnTo>
                        <a:pt x="69" y="651"/>
                      </a:lnTo>
                      <a:lnTo>
                        <a:pt x="121" y="702"/>
                      </a:lnTo>
                      <a:lnTo>
                        <a:pt x="189" y="754"/>
                      </a:lnTo>
                      <a:lnTo>
                        <a:pt x="258" y="788"/>
                      </a:lnTo>
                      <a:lnTo>
                        <a:pt x="326" y="822"/>
                      </a:lnTo>
                      <a:lnTo>
                        <a:pt x="497" y="822"/>
                      </a:lnTo>
                      <a:lnTo>
                        <a:pt x="583" y="788"/>
                      </a:lnTo>
                      <a:lnTo>
                        <a:pt x="651" y="754"/>
                      </a:lnTo>
                      <a:lnTo>
                        <a:pt x="702" y="702"/>
                      </a:lnTo>
                      <a:lnTo>
                        <a:pt x="754" y="651"/>
                      </a:lnTo>
                      <a:lnTo>
                        <a:pt x="788" y="582"/>
                      </a:lnTo>
                      <a:lnTo>
                        <a:pt x="822" y="497"/>
                      </a:lnTo>
                      <a:lnTo>
                        <a:pt x="822" y="411"/>
                      </a:lnTo>
                      <a:lnTo>
                        <a:pt x="822" y="326"/>
                      </a:lnTo>
                      <a:lnTo>
                        <a:pt x="788" y="257"/>
                      </a:lnTo>
                      <a:lnTo>
                        <a:pt x="754" y="189"/>
                      </a:lnTo>
                      <a:lnTo>
                        <a:pt x="702" y="120"/>
                      </a:lnTo>
                      <a:lnTo>
                        <a:pt x="651" y="69"/>
                      </a:lnTo>
                      <a:lnTo>
                        <a:pt x="583" y="35"/>
                      </a:lnTo>
                      <a:lnTo>
                        <a:pt x="497" y="18"/>
                      </a:lnTo>
                      <a:lnTo>
                        <a:pt x="412" y="1"/>
                      </a:lnTo>
                      <a:close/>
                    </a:path>
                  </a:pathLst>
                </a:custGeom>
                <a:solidFill>
                  <a:srgbClr val="02020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34"/>
                <p:cNvSpPr/>
                <p:nvPr/>
              </p:nvSpPr>
              <p:spPr>
                <a:xfrm>
                  <a:off x="2488484" y="1220876"/>
                  <a:ext cx="394183" cy="195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7" h="5836" extrusionOk="0">
                      <a:moveTo>
                        <a:pt x="6092" y="514"/>
                      </a:moveTo>
                      <a:lnTo>
                        <a:pt x="6571" y="531"/>
                      </a:lnTo>
                      <a:lnTo>
                        <a:pt x="7050" y="565"/>
                      </a:lnTo>
                      <a:lnTo>
                        <a:pt x="7701" y="634"/>
                      </a:lnTo>
                      <a:lnTo>
                        <a:pt x="8163" y="685"/>
                      </a:lnTo>
                      <a:lnTo>
                        <a:pt x="8539" y="702"/>
                      </a:lnTo>
                      <a:lnTo>
                        <a:pt x="8642" y="702"/>
                      </a:lnTo>
                      <a:lnTo>
                        <a:pt x="8693" y="668"/>
                      </a:lnTo>
                      <a:lnTo>
                        <a:pt x="7992" y="1660"/>
                      </a:lnTo>
                      <a:lnTo>
                        <a:pt x="7940" y="1729"/>
                      </a:lnTo>
                      <a:lnTo>
                        <a:pt x="7889" y="1780"/>
                      </a:lnTo>
                      <a:lnTo>
                        <a:pt x="7821" y="1814"/>
                      </a:lnTo>
                      <a:lnTo>
                        <a:pt x="7752" y="1814"/>
                      </a:lnTo>
                      <a:lnTo>
                        <a:pt x="7615" y="1797"/>
                      </a:lnTo>
                      <a:lnTo>
                        <a:pt x="7324" y="1763"/>
                      </a:lnTo>
                      <a:lnTo>
                        <a:pt x="7033" y="1729"/>
                      </a:lnTo>
                      <a:lnTo>
                        <a:pt x="6742" y="1712"/>
                      </a:lnTo>
                      <a:lnTo>
                        <a:pt x="6178" y="1712"/>
                      </a:lnTo>
                      <a:lnTo>
                        <a:pt x="5904" y="1729"/>
                      </a:lnTo>
                      <a:lnTo>
                        <a:pt x="5630" y="1746"/>
                      </a:lnTo>
                      <a:lnTo>
                        <a:pt x="5356" y="1797"/>
                      </a:lnTo>
                      <a:lnTo>
                        <a:pt x="5339" y="1609"/>
                      </a:lnTo>
                      <a:lnTo>
                        <a:pt x="4912" y="1729"/>
                      </a:lnTo>
                      <a:lnTo>
                        <a:pt x="4484" y="1849"/>
                      </a:lnTo>
                      <a:lnTo>
                        <a:pt x="4056" y="1985"/>
                      </a:lnTo>
                      <a:lnTo>
                        <a:pt x="3628" y="2139"/>
                      </a:lnTo>
                      <a:lnTo>
                        <a:pt x="3816" y="1883"/>
                      </a:lnTo>
                      <a:lnTo>
                        <a:pt x="4022" y="1626"/>
                      </a:lnTo>
                      <a:lnTo>
                        <a:pt x="4244" y="1369"/>
                      </a:lnTo>
                      <a:lnTo>
                        <a:pt x="4501" y="1130"/>
                      </a:lnTo>
                      <a:lnTo>
                        <a:pt x="4775" y="925"/>
                      </a:lnTo>
                      <a:lnTo>
                        <a:pt x="4929" y="822"/>
                      </a:lnTo>
                      <a:lnTo>
                        <a:pt x="5066" y="736"/>
                      </a:lnTo>
                      <a:lnTo>
                        <a:pt x="5220" y="668"/>
                      </a:lnTo>
                      <a:lnTo>
                        <a:pt x="5374" y="617"/>
                      </a:lnTo>
                      <a:lnTo>
                        <a:pt x="5528" y="565"/>
                      </a:lnTo>
                      <a:lnTo>
                        <a:pt x="5682" y="531"/>
                      </a:lnTo>
                      <a:lnTo>
                        <a:pt x="5870" y="514"/>
                      </a:lnTo>
                      <a:close/>
                      <a:moveTo>
                        <a:pt x="6931" y="1"/>
                      </a:moveTo>
                      <a:lnTo>
                        <a:pt x="6417" y="18"/>
                      </a:lnTo>
                      <a:lnTo>
                        <a:pt x="5921" y="52"/>
                      </a:lnTo>
                      <a:lnTo>
                        <a:pt x="5425" y="120"/>
                      </a:lnTo>
                      <a:lnTo>
                        <a:pt x="4929" y="206"/>
                      </a:lnTo>
                      <a:lnTo>
                        <a:pt x="4689" y="257"/>
                      </a:lnTo>
                      <a:lnTo>
                        <a:pt x="4449" y="326"/>
                      </a:lnTo>
                      <a:lnTo>
                        <a:pt x="4210" y="411"/>
                      </a:lnTo>
                      <a:lnTo>
                        <a:pt x="3987" y="497"/>
                      </a:lnTo>
                      <a:lnTo>
                        <a:pt x="3765" y="599"/>
                      </a:lnTo>
                      <a:lnTo>
                        <a:pt x="3543" y="719"/>
                      </a:lnTo>
                      <a:lnTo>
                        <a:pt x="3098" y="976"/>
                      </a:lnTo>
                      <a:lnTo>
                        <a:pt x="2687" y="1284"/>
                      </a:lnTo>
                      <a:lnTo>
                        <a:pt x="2293" y="1609"/>
                      </a:lnTo>
                      <a:lnTo>
                        <a:pt x="1917" y="1951"/>
                      </a:lnTo>
                      <a:lnTo>
                        <a:pt x="1575" y="2328"/>
                      </a:lnTo>
                      <a:lnTo>
                        <a:pt x="1250" y="2738"/>
                      </a:lnTo>
                      <a:lnTo>
                        <a:pt x="959" y="3166"/>
                      </a:lnTo>
                      <a:lnTo>
                        <a:pt x="702" y="3611"/>
                      </a:lnTo>
                      <a:lnTo>
                        <a:pt x="565" y="3868"/>
                      </a:lnTo>
                      <a:lnTo>
                        <a:pt x="462" y="4142"/>
                      </a:lnTo>
                      <a:lnTo>
                        <a:pt x="343" y="4415"/>
                      </a:lnTo>
                      <a:lnTo>
                        <a:pt x="257" y="4689"/>
                      </a:lnTo>
                      <a:lnTo>
                        <a:pt x="172" y="4980"/>
                      </a:lnTo>
                      <a:lnTo>
                        <a:pt x="103" y="5254"/>
                      </a:lnTo>
                      <a:lnTo>
                        <a:pt x="35" y="5545"/>
                      </a:lnTo>
                      <a:lnTo>
                        <a:pt x="0" y="5836"/>
                      </a:lnTo>
                      <a:lnTo>
                        <a:pt x="0" y="5836"/>
                      </a:lnTo>
                      <a:lnTo>
                        <a:pt x="462" y="5801"/>
                      </a:lnTo>
                      <a:lnTo>
                        <a:pt x="907" y="5801"/>
                      </a:lnTo>
                      <a:lnTo>
                        <a:pt x="1523" y="5818"/>
                      </a:lnTo>
                      <a:lnTo>
                        <a:pt x="1849" y="5818"/>
                      </a:lnTo>
                      <a:lnTo>
                        <a:pt x="2054" y="5767"/>
                      </a:lnTo>
                      <a:lnTo>
                        <a:pt x="2242" y="5716"/>
                      </a:lnTo>
                      <a:lnTo>
                        <a:pt x="2362" y="5682"/>
                      </a:lnTo>
                      <a:lnTo>
                        <a:pt x="2482" y="5682"/>
                      </a:lnTo>
                      <a:lnTo>
                        <a:pt x="2721" y="5664"/>
                      </a:lnTo>
                      <a:lnTo>
                        <a:pt x="2773" y="5664"/>
                      </a:lnTo>
                      <a:lnTo>
                        <a:pt x="3953" y="5682"/>
                      </a:lnTo>
                      <a:lnTo>
                        <a:pt x="5117" y="5699"/>
                      </a:lnTo>
                      <a:lnTo>
                        <a:pt x="6298" y="5733"/>
                      </a:lnTo>
                      <a:lnTo>
                        <a:pt x="7478" y="5784"/>
                      </a:lnTo>
                      <a:lnTo>
                        <a:pt x="8710" y="3611"/>
                      </a:lnTo>
                      <a:lnTo>
                        <a:pt x="8727" y="4142"/>
                      </a:lnTo>
                      <a:lnTo>
                        <a:pt x="8727" y="4655"/>
                      </a:lnTo>
                      <a:lnTo>
                        <a:pt x="8710" y="5185"/>
                      </a:lnTo>
                      <a:lnTo>
                        <a:pt x="8659" y="5699"/>
                      </a:lnTo>
                      <a:lnTo>
                        <a:pt x="9463" y="5699"/>
                      </a:lnTo>
                      <a:lnTo>
                        <a:pt x="9600" y="5459"/>
                      </a:lnTo>
                      <a:lnTo>
                        <a:pt x="9720" y="5220"/>
                      </a:lnTo>
                      <a:lnTo>
                        <a:pt x="9823" y="4980"/>
                      </a:lnTo>
                      <a:lnTo>
                        <a:pt x="9908" y="4723"/>
                      </a:lnTo>
                      <a:lnTo>
                        <a:pt x="9994" y="4467"/>
                      </a:lnTo>
                      <a:lnTo>
                        <a:pt x="10062" y="4210"/>
                      </a:lnTo>
                      <a:lnTo>
                        <a:pt x="10113" y="3953"/>
                      </a:lnTo>
                      <a:lnTo>
                        <a:pt x="10165" y="3680"/>
                      </a:lnTo>
                      <a:lnTo>
                        <a:pt x="10233" y="3149"/>
                      </a:lnTo>
                      <a:lnTo>
                        <a:pt x="10267" y="2601"/>
                      </a:lnTo>
                      <a:lnTo>
                        <a:pt x="10285" y="2054"/>
                      </a:lnTo>
                      <a:lnTo>
                        <a:pt x="10285" y="1523"/>
                      </a:lnTo>
                      <a:lnTo>
                        <a:pt x="10507" y="1746"/>
                      </a:lnTo>
                      <a:lnTo>
                        <a:pt x="10729" y="1985"/>
                      </a:lnTo>
                      <a:lnTo>
                        <a:pt x="10918" y="2242"/>
                      </a:lnTo>
                      <a:lnTo>
                        <a:pt x="11106" y="2499"/>
                      </a:lnTo>
                      <a:lnTo>
                        <a:pt x="11294" y="2773"/>
                      </a:lnTo>
                      <a:lnTo>
                        <a:pt x="11448" y="3046"/>
                      </a:lnTo>
                      <a:lnTo>
                        <a:pt x="11602" y="3337"/>
                      </a:lnTo>
                      <a:lnTo>
                        <a:pt x="11739" y="3628"/>
                      </a:lnTo>
                      <a:lnTo>
                        <a:pt x="11756" y="3354"/>
                      </a:lnTo>
                      <a:lnTo>
                        <a:pt x="11739" y="3098"/>
                      </a:lnTo>
                      <a:lnTo>
                        <a:pt x="11722" y="2824"/>
                      </a:lnTo>
                      <a:lnTo>
                        <a:pt x="11688" y="2567"/>
                      </a:lnTo>
                      <a:lnTo>
                        <a:pt x="11619" y="2311"/>
                      </a:lnTo>
                      <a:lnTo>
                        <a:pt x="11551" y="2054"/>
                      </a:lnTo>
                      <a:lnTo>
                        <a:pt x="11448" y="1814"/>
                      </a:lnTo>
                      <a:lnTo>
                        <a:pt x="11328" y="1575"/>
                      </a:lnTo>
                      <a:lnTo>
                        <a:pt x="11192" y="1352"/>
                      </a:lnTo>
                      <a:lnTo>
                        <a:pt x="11020" y="1147"/>
                      </a:lnTo>
                      <a:lnTo>
                        <a:pt x="10849" y="942"/>
                      </a:lnTo>
                      <a:lnTo>
                        <a:pt x="10661" y="753"/>
                      </a:lnTo>
                      <a:lnTo>
                        <a:pt x="10456" y="599"/>
                      </a:lnTo>
                      <a:lnTo>
                        <a:pt x="10233" y="445"/>
                      </a:lnTo>
                      <a:lnTo>
                        <a:pt x="9994" y="326"/>
                      </a:lnTo>
                      <a:lnTo>
                        <a:pt x="9754" y="223"/>
                      </a:lnTo>
                      <a:lnTo>
                        <a:pt x="9549" y="155"/>
                      </a:lnTo>
                      <a:lnTo>
                        <a:pt x="9326" y="103"/>
                      </a:lnTo>
                      <a:lnTo>
                        <a:pt x="9104" y="69"/>
                      </a:lnTo>
                      <a:lnTo>
                        <a:pt x="8899" y="35"/>
                      </a:lnTo>
                      <a:lnTo>
                        <a:pt x="8454" y="18"/>
                      </a:lnTo>
                      <a:lnTo>
                        <a:pt x="800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" name="Google Shape;1733;p34"/>
                <p:cNvSpPr/>
                <p:nvPr/>
              </p:nvSpPr>
              <p:spPr>
                <a:xfrm>
                  <a:off x="2610123" y="1238076"/>
                  <a:ext cx="169850" cy="54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6" h="1627" fill="none" extrusionOk="0">
                      <a:moveTo>
                        <a:pt x="0" y="1626"/>
                      </a:moveTo>
                      <a:lnTo>
                        <a:pt x="0" y="1626"/>
                      </a:lnTo>
                      <a:lnTo>
                        <a:pt x="188" y="1370"/>
                      </a:lnTo>
                      <a:lnTo>
                        <a:pt x="394" y="1113"/>
                      </a:lnTo>
                      <a:lnTo>
                        <a:pt x="616" y="856"/>
                      </a:lnTo>
                      <a:lnTo>
                        <a:pt x="873" y="617"/>
                      </a:lnTo>
                      <a:lnTo>
                        <a:pt x="1147" y="412"/>
                      </a:lnTo>
                      <a:lnTo>
                        <a:pt x="1301" y="309"/>
                      </a:lnTo>
                      <a:lnTo>
                        <a:pt x="1438" y="223"/>
                      </a:lnTo>
                      <a:lnTo>
                        <a:pt x="1592" y="155"/>
                      </a:lnTo>
                      <a:lnTo>
                        <a:pt x="1746" y="104"/>
                      </a:lnTo>
                      <a:lnTo>
                        <a:pt x="1900" y="52"/>
                      </a:lnTo>
                      <a:lnTo>
                        <a:pt x="2054" y="18"/>
                      </a:lnTo>
                      <a:lnTo>
                        <a:pt x="2054" y="18"/>
                      </a:lnTo>
                      <a:lnTo>
                        <a:pt x="2242" y="1"/>
                      </a:lnTo>
                      <a:lnTo>
                        <a:pt x="2464" y="1"/>
                      </a:lnTo>
                      <a:lnTo>
                        <a:pt x="2464" y="1"/>
                      </a:lnTo>
                      <a:lnTo>
                        <a:pt x="2943" y="18"/>
                      </a:lnTo>
                      <a:lnTo>
                        <a:pt x="3422" y="52"/>
                      </a:lnTo>
                      <a:lnTo>
                        <a:pt x="3422" y="52"/>
                      </a:lnTo>
                      <a:lnTo>
                        <a:pt x="4073" y="121"/>
                      </a:lnTo>
                      <a:lnTo>
                        <a:pt x="4535" y="172"/>
                      </a:lnTo>
                      <a:lnTo>
                        <a:pt x="4911" y="189"/>
                      </a:lnTo>
                      <a:lnTo>
                        <a:pt x="4911" y="189"/>
                      </a:lnTo>
                      <a:lnTo>
                        <a:pt x="5014" y="189"/>
                      </a:lnTo>
                      <a:lnTo>
                        <a:pt x="5065" y="155"/>
                      </a:lnTo>
                      <a:lnTo>
                        <a:pt x="5065" y="155"/>
                      </a:lnTo>
                      <a:lnTo>
                        <a:pt x="4364" y="1147"/>
                      </a:lnTo>
                      <a:lnTo>
                        <a:pt x="4364" y="1147"/>
                      </a:lnTo>
                      <a:lnTo>
                        <a:pt x="4312" y="1216"/>
                      </a:lnTo>
                      <a:lnTo>
                        <a:pt x="4261" y="1267"/>
                      </a:lnTo>
                      <a:lnTo>
                        <a:pt x="4261" y="1267"/>
                      </a:lnTo>
                      <a:lnTo>
                        <a:pt x="4193" y="1301"/>
                      </a:lnTo>
                      <a:lnTo>
                        <a:pt x="4124" y="1301"/>
                      </a:lnTo>
                      <a:lnTo>
                        <a:pt x="4124" y="1301"/>
                      </a:lnTo>
                      <a:lnTo>
                        <a:pt x="3987" y="1284"/>
                      </a:lnTo>
                      <a:lnTo>
                        <a:pt x="3987" y="1284"/>
                      </a:lnTo>
                      <a:lnTo>
                        <a:pt x="3696" y="1250"/>
                      </a:lnTo>
                      <a:lnTo>
                        <a:pt x="3405" y="1216"/>
                      </a:lnTo>
                      <a:lnTo>
                        <a:pt x="3114" y="1199"/>
                      </a:lnTo>
                      <a:lnTo>
                        <a:pt x="2824" y="1199"/>
                      </a:lnTo>
                      <a:lnTo>
                        <a:pt x="2824" y="1199"/>
                      </a:lnTo>
                      <a:lnTo>
                        <a:pt x="2550" y="1199"/>
                      </a:lnTo>
                      <a:lnTo>
                        <a:pt x="2276" y="1216"/>
                      </a:lnTo>
                      <a:lnTo>
                        <a:pt x="2002" y="1233"/>
                      </a:lnTo>
                      <a:lnTo>
                        <a:pt x="1728" y="1284"/>
                      </a:lnTo>
                      <a:lnTo>
                        <a:pt x="1728" y="1284"/>
                      </a:lnTo>
                      <a:lnTo>
                        <a:pt x="1711" y="1096"/>
                      </a:lnTo>
                      <a:lnTo>
                        <a:pt x="1711" y="1096"/>
                      </a:lnTo>
                      <a:lnTo>
                        <a:pt x="1284" y="1216"/>
                      </a:lnTo>
                      <a:lnTo>
                        <a:pt x="856" y="1336"/>
                      </a:lnTo>
                      <a:lnTo>
                        <a:pt x="428" y="1472"/>
                      </a:lnTo>
                      <a:lnTo>
                        <a:pt x="0" y="1626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" name="Google Shape;1734;p34"/>
                <p:cNvSpPr/>
                <p:nvPr/>
              </p:nvSpPr>
              <p:spPr>
                <a:xfrm>
                  <a:off x="2488484" y="1220876"/>
                  <a:ext cx="394183" cy="195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7" h="5836" fill="none" extrusionOk="0">
                      <a:moveTo>
                        <a:pt x="7427" y="1"/>
                      </a:moveTo>
                      <a:lnTo>
                        <a:pt x="7427" y="1"/>
                      </a:lnTo>
                      <a:lnTo>
                        <a:pt x="6931" y="1"/>
                      </a:lnTo>
                      <a:lnTo>
                        <a:pt x="6417" y="18"/>
                      </a:lnTo>
                      <a:lnTo>
                        <a:pt x="5921" y="52"/>
                      </a:lnTo>
                      <a:lnTo>
                        <a:pt x="5425" y="120"/>
                      </a:lnTo>
                      <a:lnTo>
                        <a:pt x="4929" y="206"/>
                      </a:lnTo>
                      <a:lnTo>
                        <a:pt x="4689" y="257"/>
                      </a:lnTo>
                      <a:lnTo>
                        <a:pt x="4449" y="326"/>
                      </a:lnTo>
                      <a:lnTo>
                        <a:pt x="4210" y="411"/>
                      </a:lnTo>
                      <a:lnTo>
                        <a:pt x="3987" y="497"/>
                      </a:lnTo>
                      <a:lnTo>
                        <a:pt x="3765" y="599"/>
                      </a:lnTo>
                      <a:lnTo>
                        <a:pt x="3543" y="719"/>
                      </a:lnTo>
                      <a:lnTo>
                        <a:pt x="3543" y="719"/>
                      </a:lnTo>
                      <a:lnTo>
                        <a:pt x="3098" y="976"/>
                      </a:lnTo>
                      <a:lnTo>
                        <a:pt x="2687" y="1284"/>
                      </a:lnTo>
                      <a:lnTo>
                        <a:pt x="2293" y="1609"/>
                      </a:lnTo>
                      <a:lnTo>
                        <a:pt x="1917" y="1951"/>
                      </a:lnTo>
                      <a:lnTo>
                        <a:pt x="1575" y="2328"/>
                      </a:lnTo>
                      <a:lnTo>
                        <a:pt x="1250" y="2738"/>
                      </a:lnTo>
                      <a:lnTo>
                        <a:pt x="959" y="3166"/>
                      </a:lnTo>
                      <a:lnTo>
                        <a:pt x="702" y="3611"/>
                      </a:lnTo>
                      <a:lnTo>
                        <a:pt x="702" y="3611"/>
                      </a:lnTo>
                      <a:lnTo>
                        <a:pt x="565" y="3868"/>
                      </a:lnTo>
                      <a:lnTo>
                        <a:pt x="462" y="4142"/>
                      </a:lnTo>
                      <a:lnTo>
                        <a:pt x="343" y="4415"/>
                      </a:lnTo>
                      <a:lnTo>
                        <a:pt x="257" y="4689"/>
                      </a:lnTo>
                      <a:lnTo>
                        <a:pt x="172" y="4980"/>
                      </a:lnTo>
                      <a:lnTo>
                        <a:pt x="103" y="5254"/>
                      </a:lnTo>
                      <a:lnTo>
                        <a:pt x="35" y="5545"/>
                      </a:lnTo>
                      <a:lnTo>
                        <a:pt x="0" y="5836"/>
                      </a:lnTo>
                      <a:lnTo>
                        <a:pt x="0" y="5836"/>
                      </a:lnTo>
                      <a:lnTo>
                        <a:pt x="462" y="5801"/>
                      </a:lnTo>
                      <a:lnTo>
                        <a:pt x="907" y="5801"/>
                      </a:lnTo>
                      <a:lnTo>
                        <a:pt x="907" y="5801"/>
                      </a:lnTo>
                      <a:lnTo>
                        <a:pt x="1523" y="5818"/>
                      </a:lnTo>
                      <a:lnTo>
                        <a:pt x="1523" y="5818"/>
                      </a:lnTo>
                      <a:lnTo>
                        <a:pt x="1712" y="5818"/>
                      </a:lnTo>
                      <a:lnTo>
                        <a:pt x="1712" y="5818"/>
                      </a:lnTo>
                      <a:lnTo>
                        <a:pt x="1849" y="5818"/>
                      </a:lnTo>
                      <a:lnTo>
                        <a:pt x="1849" y="5818"/>
                      </a:lnTo>
                      <a:lnTo>
                        <a:pt x="2054" y="5767"/>
                      </a:lnTo>
                      <a:lnTo>
                        <a:pt x="2242" y="5716"/>
                      </a:lnTo>
                      <a:lnTo>
                        <a:pt x="2242" y="5716"/>
                      </a:lnTo>
                      <a:lnTo>
                        <a:pt x="2362" y="5682"/>
                      </a:lnTo>
                      <a:lnTo>
                        <a:pt x="2482" y="5682"/>
                      </a:lnTo>
                      <a:lnTo>
                        <a:pt x="2721" y="5664"/>
                      </a:lnTo>
                      <a:lnTo>
                        <a:pt x="2721" y="5664"/>
                      </a:lnTo>
                      <a:lnTo>
                        <a:pt x="2773" y="5664"/>
                      </a:lnTo>
                      <a:lnTo>
                        <a:pt x="2773" y="5664"/>
                      </a:lnTo>
                      <a:lnTo>
                        <a:pt x="3953" y="5682"/>
                      </a:lnTo>
                      <a:lnTo>
                        <a:pt x="5117" y="5699"/>
                      </a:lnTo>
                      <a:lnTo>
                        <a:pt x="6298" y="5733"/>
                      </a:lnTo>
                      <a:lnTo>
                        <a:pt x="7478" y="5784"/>
                      </a:lnTo>
                      <a:lnTo>
                        <a:pt x="7478" y="5784"/>
                      </a:lnTo>
                      <a:lnTo>
                        <a:pt x="8710" y="3611"/>
                      </a:lnTo>
                      <a:lnTo>
                        <a:pt x="8710" y="3611"/>
                      </a:lnTo>
                      <a:lnTo>
                        <a:pt x="8727" y="4142"/>
                      </a:lnTo>
                      <a:lnTo>
                        <a:pt x="8727" y="4655"/>
                      </a:lnTo>
                      <a:lnTo>
                        <a:pt x="8710" y="5185"/>
                      </a:lnTo>
                      <a:lnTo>
                        <a:pt x="8659" y="5699"/>
                      </a:lnTo>
                      <a:lnTo>
                        <a:pt x="8659" y="5699"/>
                      </a:lnTo>
                      <a:lnTo>
                        <a:pt x="9463" y="5699"/>
                      </a:lnTo>
                      <a:lnTo>
                        <a:pt x="9463" y="5699"/>
                      </a:lnTo>
                      <a:lnTo>
                        <a:pt x="9600" y="5459"/>
                      </a:lnTo>
                      <a:lnTo>
                        <a:pt x="9720" y="5220"/>
                      </a:lnTo>
                      <a:lnTo>
                        <a:pt x="9823" y="4980"/>
                      </a:lnTo>
                      <a:lnTo>
                        <a:pt x="9908" y="4723"/>
                      </a:lnTo>
                      <a:lnTo>
                        <a:pt x="9994" y="4467"/>
                      </a:lnTo>
                      <a:lnTo>
                        <a:pt x="10062" y="4210"/>
                      </a:lnTo>
                      <a:lnTo>
                        <a:pt x="10113" y="3953"/>
                      </a:lnTo>
                      <a:lnTo>
                        <a:pt x="10165" y="3680"/>
                      </a:lnTo>
                      <a:lnTo>
                        <a:pt x="10233" y="3149"/>
                      </a:lnTo>
                      <a:lnTo>
                        <a:pt x="10267" y="2601"/>
                      </a:lnTo>
                      <a:lnTo>
                        <a:pt x="10285" y="2054"/>
                      </a:lnTo>
                      <a:lnTo>
                        <a:pt x="10285" y="1523"/>
                      </a:lnTo>
                      <a:lnTo>
                        <a:pt x="10285" y="1523"/>
                      </a:lnTo>
                      <a:lnTo>
                        <a:pt x="10507" y="1746"/>
                      </a:lnTo>
                      <a:lnTo>
                        <a:pt x="10729" y="1985"/>
                      </a:lnTo>
                      <a:lnTo>
                        <a:pt x="10918" y="2242"/>
                      </a:lnTo>
                      <a:lnTo>
                        <a:pt x="11106" y="2499"/>
                      </a:lnTo>
                      <a:lnTo>
                        <a:pt x="11294" y="2773"/>
                      </a:lnTo>
                      <a:lnTo>
                        <a:pt x="11448" y="3046"/>
                      </a:lnTo>
                      <a:lnTo>
                        <a:pt x="11602" y="3337"/>
                      </a:lnTo>
                      <a:lnTo>
                        <a:pt x="11739" y="3628"/>
                      </a:lnTo>
                      <a:lnTo>
                        <a:pt x="11739" y="3628"/>
                      </a:lnTo>
                      <a:lnTo>
                        <a:pt x="11756" y="3354"/>
                      </a:lnTo>
                      <a:lnTo>
                        <a:pt x="11739" y="3098"/>
                      </a:lnTo>
                      <a:lnTo>
                        <a:pt x="11722" y="2824"/>
                      </a:lnTo>
                      <a:lnTo>
                        <a:pt x="11688" y="2567"/>
                      </a:lnTo>
                      <a:lnTo>
                        <a:pt x="11619" y="2311"/>
                      </a:lnTo>
                      <a:lnTo>
                        <a:pt x="11551" y="2054"/>
                      </a:lnTo>
                      <a:lnTo>
                        <a:pt x="11448" y="1814"/>
                      </a:lnTo>
                      <a:lnTo>
                        <a:pt x="11328" y="1575"/>
                      </a:lnTo>
                      <a:lnTo>
                        <a:pt x="11328" y="1575"/>
                      </a:lnTo>
                      <a:lnTo>
                        <a:pt x="11192" y="1352"/>
                      </a:lnTo>
                      <a:lnTo>
                        <a:pt x="11020" y="1147"/>
                      </a:lnTo>
                      <a:lnTo>
                        <a:pt x="10849" y="942"/>
                      </a:lnTo>
                      <a:lnTo>
                        <a:pt x="10661" y="753"/>
                      </a:lnTo>
                      <a:lnTo>
                        <a:pt x="10456" y="599"/>
                      </a:lnTo>
                      <a:lnTo>
                        <a:pt x="10233" y="445"/>
                      </a:lnTo>
                      <a:lnTo>
                        <a:pt x="9994" y="326"/>
                      </a:lnTo>
                      <a:lnTo>
                        <a:pt x="9754" y="223"/>
                      </a:lnTo>
                      <a:lnTo>
                        <a:pt x="9754" y="223"/>
                      </a:lnTo>
                      <a:lnTo>
                        <a:pt x="9549" y="155"/>
                      </a:lnTo>
                      <a:lnTo>
                        <a:pt x="9326" y="103"/>
                      </a:lnTo>
                      <a:lnTo>
                        <a:pt x="9104" y="69"/>
                      </a:lnTo>
                      <a:lnTo>
                        <a:pt x="8899" y="35"/>
                      </a:lnTo>
                      <a:lnTo>
                        <a:pt x="8454" y="18"/>
                      </a:lnTo>
                      <a:lnTo>
                        <a:pt x="8009" y="1"/>
                      </a:lnTo>
                      <a:lnTo>
                        <a:pt x="8009" y="1"/>
                      </a:lnTo>
                      <a:lnTo>
                        <a:pt x="7427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" name="Google Shape;1735;p34"/>
                <p:cNvSpPr/>
                <p:nvPr/>
              </p:nvSpPr>
              <p:spPr>
                <a:xfrm>
                  <a:off x="2610123" y="1238076"/>
                  <a:ext cx="169850" cy="54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6" h="1627" extrusionOk="0">
                      <a:moveTo>
                        <a:pt x="2242" y="1"/>
                      </a:moveTo>
                      <a:lnTo>
                        <a:pt x="2054" y="18"/>
                      </a:lnTo>
                      <a:lnTo>
                        <a:pt x="1900" y="52"/>
                      </a:lnTo>
                      <a:lnTo>
                        <a:pt x="1746" y="104"/>
                      </a:lnTo>
                      <a:lnTo>
                        <a:pt x="1592" y="155"/>
                      </a:lnTo>
                      <a:lnTo>
                        <a:pt x="1438" y="223"/>
                      </a:lnTo>
                      <a:lnTo>
                        <a:pt x="1301" y="309"/>
                      </a:lnTo>
                      <a:lnTo>
                        <a:pt x="1147" y="412"/>
                      </a:lnTo>
                      <a:lnTo>
                        <a:pt x="873" y="617"/>
                      </a:lnTo>
                      <a:lnTo>
                        <a:pt x="616" y="856"/>
                      </a:lnTo>
                      <a:lnTo>
                        <a:pt x="394" y="1113"/>
                      </a:lnTo>
                      <a:lnTo>
                        <a:pt x="188" y="1370"/>
                      </a:lnTo>
                      <a:lnTo>
                        <a:pt x="0" y="1626"/>
                      </a:lnTo>
                      <a:lnTo>
                        <a:pt x="428" y="1472"/>
                      </a:lnTo>
                      <a:lnTo>
                        <a:pt x="856" y="1336"/>
                      </a:lnTo>
                      <a:lnTo>
                        <a:pt x="1284" y="1216"/>
                      </a:lnTo>
                      <a:lnTo>
                        <a:pt x="1711" y="1096"/>
                      </a:lnTo>
                      <a:lnTo>
                        <a:pt x="1728" y="1284"/>
                      </a:lnTo>
                      <a:lnTo>
                        <a:pt x="2002" y="1233"/>
                      </a:lnTo>
                      <a:lnTo>
                        <a:pt x="2276" y="1216"/>
                      </a:lnTo>
                      <a:lnTo>
                        <a:pt x="2550" y="1199"/>
                      </a:lnTo>
                      <a:lnTo>
                        <a:pt x="3114" y="1199"/>
                      </a:lnTo>
                      <a:lnTo>
                        <a:pt x="3405" y="1216"/>
                      </a:lnTo>
                      <a:lnTo>
                        <a:pt x="3696" y="1250"/>
                      </a:lnTo>
                      <a:lnTo>
                        <a:pt x="3987" y="1284"/>
                      </a:lnTo>
                      <a:lnTo>
                        <a:pt x="4124" y="1301"/>
                      </a:lnTo>
                      <a:lnTo>
                        <a:pt x="4193" y="1301"/>
                      </a:lnTo>
                      <a:lnTo>
                        <a:pt x="4261" y="1267"/>
                      </a:lnTo>
                      <a:lnTo>
                        <a:pt x="4312" y="1216"/>
                      </a:lnTo>
                      <a:lnTo>
                        <a:pt x="4364" y="1147"/>
                      </a:lnTo>
                      <a:lnTo>
                        <a:pt x="5065" y="155"/>
                      </a:lnTo>
                      <a:lnTo>
                        <a:pt x="5014" y="189"/>
                      </a:lnTo>
                      <a:lnTo>
                        <a:pt x="4911" y="189"/>
                      </a:lnTo>
                      <a:lnTo>
                        <a:pt x="4535" y="172"/>
                      </a:lnTo>
                      <a:lnTo>
                        <a:pt x="4073" y="121"/>
                      </a:lnTo>
                      <a:lnTo>
                        <a:pt x="3422" y="52"/>
                      </a:lnTo>
                      <a:lnTo>
                        <a:pt x="2943" y="18"/>
                      </a:lnTo>
                      <a:lnTo>
                        <a:pt x="2464" y="1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" name="Google Shape;1736;p34"/>
                <p:cNvSpPr/>
                <p:nvPr/>
              </p:nvSpPr>
              <p:spPr>
                <a:xfrm>
                  <a:off x="2837878" y="1555349"/>
                  <a:ext cx="24710" cy="10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326" extrusionOk="0">
                      <a:moveTo>
                        <a:pt x="377" y="1"/>
                      </a:moveTo>
                      <a:lnTo>
                        <a:pt x="308" y="18"/>
                      </a:lnTo>
                      <a:lnTo>
                        <a:pt x="206" y="52"/>
                      </a:lnTo>
                      <a:lnTo>
                        <a:pt x="120" y="120"/>
                      </a:lnTo>
                      <a:lnTo>
                        <a:pt x="52" y="206"/>
                      </a:lnTo>
                      <a:lnTo>
                        <a:pt x="18" y="274"/>
                      </a:lnTo>
                      <a:lnTo>
                        <a:pt x="0" y="326"/>
                      </a:lnTo>
                      <a:lnTo>
                        <a:pt x="35" y="326"/>
                      </a:lnTo>
                      <a:lnTo>
                        <a:pt x="223" y="309"/>
                      </a:lnTo>
                      <a:lnTo>
                        <a:pt x="394" y="274"/>
                      </a:lnTo>
                      <a:lnTo>
                        <a:pt x="548" y="223"/>
                      </a:lnTo>
                      <a:lnTo>
                        <a:pt x="634" y="172"/>
                      </a:lnTo>
                      <a:lnTo>
                        <a:pt x="736" y="103"/>
                      </a:lnTo>
                      <a:lnTo>
                        <a:pt x="685" y="69"/>
                      </a:lnTo>
                      <a:lnTo>
                        <a:pt x="634" y="35"/>
                      </a:ln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rgbClr val="E9B68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" name="Google Shape;1737;p34"/>
                <p:cNvSpPr/>
                <p:nvPr/>
              </p:nvSpPr>
              <p:spPr>
                <a:xfrm>
                  <a:off x="2837878" y="1555349"/>
                  <a:ext cx="24710" cy="10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326" fill="none" extrusionOk="0">
                      <a:moveTo>
                        <a:pt x="445" y="1"/>
                      </a:moveTo>
                      <a:lnTo>
                        <a:pt x="445" y="1"/>
                      </a:lnTo>
                      <a:lnTo>
                        <a:pt x="377" y="1"/>
                      </a:lnTo>
                      <a:lnTo>
                        <a:pt x="308" y="18"/>
                      </a:lnTo>
                      <a:lnTo>
                        <a:pt x="308" y="18"/>
                      </a:lnTo>
                      <a:lnTo>
                        <a:pt x="206" y="52"/>
                      </a:lnTo>
                      <a:lnTo>
                        <a:pt x="120" y="120"/>
                      </a:lnTo>
                      <a:lnTo>
                        <a:pt x="120" y="120"/>
                      </a:lnTo>
                      <a:lnTo>
                        <a:pt x="52" y="206"/>
                      </a:lnTo>
                      <a:lnTo>
                        <a:pt x="18" y="274"/>
                      </a:lnTo>
                      <a:lnTo>
                        <a:pt x="0" y="326"/>
                      </a:lnTo>
                      <a:lnTo>
                        <a:pt x="0" y="326"/>
                      </a:lnTo>
                      <a:lnTo>
                        <a:pt x="35" y="326"/>
                      </a:lnTo>
                      <a:lnTo>
                        <a:pt x="35" y="326"/>
                      </a:lnTo>
                      <a:lnTo>
                        <a:pt x="223" y="309"/>
                      </a:lnTo>
                      <a:lnTo>
                        <a:pt x="223" y="309"/>
                      </a:lnTo>
                      <a:lnTo>
                        <a:pt x="394" y="274"/>
                      </a:lnTo>
                      <a:lnTo>
                        <a:pt x="394" y="274"/>
                      </a:lnTo>
                      <a:lnTo>
                        <a:pt x="548" y="223"/>
                      </a:lnTo>
                      <a:lnTo>
                        <a:pt x="548" y="223"/>
                      </a:lnTo>
                      <a:lnTo>
                        <a:pt x="634" y="172"/>
                      </a:lnTo>
                      <a:lnTo>
                        <a:pt x="736" y="103"/>
                      </a:lnTo>
                      <a:lnTo>
                        <a:pt x="736" y="103"/>
                      </a:lnTo>
                      <a:lnTo>
                        <a:pt x="685" y="69"/>
                      </a:lnTo>
                      <a:lnTo>
                        <a:pt x="634" y="35"/>
                      </a:lnTo>
                      <a:lnTo>
                        <a:pt x="531" y="1"/>
                      </a:lnTo>
                      <a:lnTo>
                        <a:pt x="531" y="1"/>
                      </a:lnTo>
                      <a:lnTo>
                        <a:pt x="445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34"/>
                <p:cNvSpPr/>
                <p:nvPr/>
              </p:nvSpPr>
              <p:spPr>
                <a:xfrm>
                  <a:off x="2860241" y="1563966"/>
                  <a:ext cx="20686" cy="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275" extrusionOk="0">
                      <a:moveTo>
                        <a:pt x="275" y="0"/>
                      </a:moveTo>
                      <a:lnTo>
                        <a:pt x="189" y="17"/>
                      </a:lnTo>
                      <a:lnTo>
                        <a:pt x="121" y="69"/>
                      </a:lnTo>
                      <a:lnTo>
                        <a:pt x="52" y="120"/>
                      </a:lnTo>
                      <a:lnTo>
                        <a:pt x="1" y="223"/>
                      </a:lnTo>
                      <a:lnTo>
                        <a:pt x="86" y="257"/>
                      </a:lnTo>
                      <a:lnTo>
                        <a:pt x="172" y="274"/>
                      </a:lnTo>
                      <a:lnTo>
                        <a:pt x="326" y="274"/>
                      </a:lnTo>
                      <a:lnTo>
                        <a:pt x="394" y="257"/>
                      </a:lnTo>
                      <a:lnTo>
                        <a:pt x="463" y="223"/>
                      </a:lnTo>
                      <a:lnTo>
                        <a:pt x="548" y="189"/>
                      </a:lnTo>
                      <a:lnTo>
                        <a:pt x="617" y="120"/>
                      </a:lnTo>
                      <a:lnTo>
                        <a:pt x="548" y="52"/>
                      </a:lnTo>
                      <a:lnTo>
                        <a:pt x="463" y="17"/>
                      </a:lnTo>
                      <a:lnTo>
                        <a:pt x="343" y="0"/>
                      </a:lnTo>
                      <a:close/>
                    </a:path>
                  </a:pathLst>
                </a:custGeom>
                <a:solidFill>
                  <a:srgbClr val="E9B68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34"/>
                <p:cNvSpPr/>
                <p:nvPr/>
              </p:nvSpPr>
              <p:spPr>
                <a:xfrm>
                  <a:off x="2860241" y="1563966"/>
                  <a:ext cx="20686" cy="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275" fill="none" extrusionOk="0">
                      <a:moveTo>
                        <a:pt x="343" y="0"/>
                      </a:moveTo>
                      <a:lnTo>
                        <a:pt x="343" y="0"/>
                      </a:lnTo>
                      <a:lnTo>
                        <a:pt x="275" y="0"/>
                      </a:lnTo>
                      <a:lnTo>
                        <a:pt x="275" y="0"/>
                      </a:lnTo>
                      <a:lnTo>
                        <a:pt x="189" y="17"/>
                      </a:lnTo>
                      <a:lnTo>
                        <a:pt x="121" y="69"/>
                      </a:lnTo>
                      <a:lnTo>
                        <a:pt x="121" y="69"/>
                      </a:lnTo>
                      <a:lnTo>
                        <a:pt x="52" y="120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86" y="257"/>
                      </a:lnTo>
                      <a:lnTo>
                        <a:pt x="172" y="274"/>
                      </a:lnTo>
                      <a:lnTo>
                        <a:pt x="172" y="274"/>
                      </a:lnTo>
                      <a:lnTo>
                        <a:pt x="240" y="274"/>
                      </a:lnTo>
                      <a:lnTo>
                        <a:pt x="240" y="274"/>
                      </a:lnTo>
                      <a:lnTo>
                        <a:pt x="326" y="274"/>
                      </a:lnTo>
                      <a:lnTo>
                        <a:pt x="326" y="274"/>
                      </a:lnTo>
                      <a:lnTo>
                        <a:pt x="394" y="257"/>
                      </a:lnTo>
                      <a:lnTo>
                        <a:pt x="463" y="223"/>
                      </a:lnTo>
                      <a:lnTo>
                        <a:pt x="463" y="223"/>
                      </a:lnTo>
                      <a:lnTo>
                        <a:pt x="548" y="189"/>
                      </a:lnTo>
                      <a:lnTo>
                        <a:pt x="617" y="120"/>
                      </a:lnTo>
                      <a:lnTo>
                        <a:pt x="617" y="120"/>
                      </a:lnTo>
                      <a:lnTo>
                        <a:pt x="548" y="52"/>
                      </a:lnTo>
                      <a:lnTo>
                        <a:pt x="463" y="17"/>
                      </a:lnTo>
                      <a:lnTo>
                        <a:pt x="463" y="17"/>
                      </a:lnTo>
                      <a:lnTo>
                        <a:pt x="343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34"/>
                <p:cNvSpPr/>
                <p:nvPr/>
              </p:nvSpPr>
              <p:spPr>
                <a:xfrm>
                  <a:off x="2545850" y="1555919"/>
                  <a:ext cx="20686" cy="1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378" extrusionOk="0">
                      <a:moveTo>
                        <a:pt x="189" y="1"/>
                      </a:moveTo>
                      <a:lnTo>
                        <a:pt x="86" y="18"/>
                      </a:lnTo>
                      <a:lnTo>
                        <a:pt x="35" y="52"/>
                      </a:lnTo>
                      <a:lnTo>
                        <a:pt x="1" y="86"/>
                      </a:lnTo>
                      <a:lnTo>
                        <a:pt x="155" y="206"/>
                      </a:lnTo>
                      <a:lnTo>
                        <a:pt x="274" y="275"/>
                      </a:lnTo>
                      <a:lnTo>
                        <a:pt x="428" y="326"/>
                      </a:lnTo>
                      <a:lnTo>
                        <a:pt x="617" y="377"/>
                      </a:lnTo>
                      <a:lnTo>
                        <a:pt x="617" y="326"/>
                      </a:lnTo>
                      <a:lnTo>
                        <a:pt x="600" y="275"/>
                      </a:lnTo>
                      <a:lnTo>
                        <a:pt x="565" y="172"/>
                      </a:lnTo>
                      <a:lnTo>
                        <a:pt x="497" y="86"/>
                      </a:lnTo>
                      <a:lnTo>
                        <a:pt x="394" y="35"/>
                      </a:lnTo>
                      <a:lnTo>
                        <a:pt x="326" y="1"/>
                      </a:lnTo>
                      <a:close/>
                    </a:path>
                  </a:pathLst>
                </a:custGeom>
                <a:solidFill>
                  <a:srgbClr val="E9B68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34"/>
                <p:cNvSpPr/>
                <p:nvPr/>
              </p:nvSpPr>
              <p:spPr>
                <a:xfrm>
                  <a:off x="2545850" y="1555919"/>
                  <a:ext cx="20686" cy="1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378" fill="none" extrusionOk="0">
                      <a:moveTo>
                        <a:pt x="223" y="1"/>
                      </a:moveTo>
                      <a:lnTo>
                        <a:pt x="223" y="1"/>
                      </a:lnTo>
                      <a:lnTo>
                        <a:pt x="189" y="1"/>
                      </a:lnTo>
                      <a:lnTo>
                        <a:pt x="189" y="1"/>
                      </a:lnTo>
                      <a:lnTo>
                        <a:pt x="86" y="18"/>
                      </a:lnTo>
                      <a:lnTo>
                        <a:pt x="35" y="52"/>
                      </a:lnTo>
                      <a:lnTo>
                        <a:pt x="1" y="86"/>
                      </a:lnTo>
                      <a:lnTo>
                        <a:pt x="1" y="86"/>
                      </a:lnTo>
                      <a:lnTo>
                        <a:pt x="155" y="206"/>
                      </a:lnTo>
                      <a:lnTo>
                        <a:pt x="155" y="206"/>
                      </a:lnTo>
                      <a:lnTo>
                        <a:pt x="274" y="275"/>
                      </a:lnTo>
                      <a:lnTo>
                        <a:pt x="274" y="275"/>
                      </a:lnTo>
                      <a:lnTo>
                        <a:pt x="428" y="326"/>
                      </a:lnTo>
                      <a:lnTo>
                        <a:pt x="428" y="326"/>
                      </a:lnTo>
                      <a:lnTo>
                        <a:pt x="617" y="377"/>
                      </a:lnTo>
                      <a:lnTo>
                        <a:pt x="617" y="377"/>
                      </a:lnTo>
                      <a:lnTo>
                        <a:pt x="617" y="326"/>
                      </a:lnTo>
                      <a:lnTo>
                        <a:pt x="600" y="275"/>
                      </a:lnTo>
                      <a:lnTo>
                        <a:pt x="565" y="172"/>
                      </a:lnTo>
                      <a:lnTo>
                        <a:pt x="565" y="172"/>
                      </a:lnTo>
                      <a:lnTo>
                        <a:pt x="497" y="86"/>
                      </a:lnTo>
                      <a:lnTo>
                        <a:pt x="394" y="35"/>
                      </a:lnTo>
                      <a:lnTo>
                        <a:pt x="394" y="35"/>
                      </a:lnTo>
                      <a:lnTo>
                        <a:pt x="326" y="1"/>
                      </a:lnTo>
                      <a:lnTo>
                        <a:pt x="223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34"/>
                <p:cNvSpPr/>
                <p:nvPr/>
              </p:nvSpPr>
              <p:spPr>
                <a:xfrm>
                  <a:off x="2526907" y="1563396"/>
                  <a:ext cx="20117" cy="1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" h="309" extrusionOk="0">
                      <a:moveTo>
                        <a:pt x="241" y="0"/>
                      </a:moveTo>
                      <a:lnTo>
                        <a:pt x="172" y="17"/>
                      </a:lnTo>
                      <a:lnTo>
                        <a:pt x="86" y="34"/>
                      </a:lnTo>
                      <a:lnTo>
                        <a:pt x="1" y="103"/>
                      </a:lnTo>
                      <a:lnTo>
                        <a:pt x="86" y="171"/>
                      </a:lnTo>
                      <a:lnTo>
                        <a:pt x="138" y="223"/>
                      </a:lnTo>
                      <a:lnTo>
                        <a:pt x="275" y="291"/>
                      </a:lnTo>
                      <a:lnTo>
                        <a:pt x="412" y="308"/>
                      </a:lnTo>
                      <a:lnTo>
                        <a:pt x="600" y="308"/>
                      </a:lnTo>
                      <a:lnTo>
                        <a:pt x="566" y="206"/>
                      </a:lnTo>
                      <a:lnTo>
                        <a:pt x="514" y="120"/>
                      </a:lnTo>
                      <a:lnTo>
                        <a:pt x="446" y="69"/>
                      </a:lnTo>
                      <a:lnTo>
                        <a:pt x="360" y="17"/>
                      </a:lnTo>
                      <a:lnTo>
                        <a:pt x="241" y="0"/>
                      </a:lnTo>
                      <a:close/>
                    </a:path>
                  </a:pathLst>
                </a:custGeom>
                <a:solidFill>
                  <a:srgbClr val="E9B68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34"/>
                <p:cNvSpPr/>
                <p:nvPr/>
              </p:nvSpPr>
              <p:spPr>
                <a:xfrm>
                  <a:off x="2526907" y="1563396"/>
                  <a:ext cx="20117" cy="1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" h="309" fill="none" extrusionOk="0">
                      <a:moveTo>
                        <a:pt x="241" y="0"/>
                      </a:moveTo>
                      <a:lnTo>
                        <a:pt x="241" y="0"/>
                      </a:lnTo>
                      <a:lnTo>
                        <a:pt x="172" y="17"/>
                      </a:lnTo>
                      <a:lnTo>
                        <a:pt x="172" y="17"/>
                      </a:lnTo>
                      <a:lnTo>
                        <a:pt x="86" y="34"/>
                      </a:lnTo>
                      <a:lnTo>
                        <a:pt x="1" y="103"/>
                      </a:lnTo>
                      <a:lnTo>
                        <a:pt x="1" y="103"/>
                      </a:lnTo>
                      <a:lnTo>
                        <a:pt x="86" y="171"/>
                      </a:lnTo>
                      <a:lnTo>
                        <a:pt x="138" y="223"/>
                      </a:lnTo>
                      <a:lnTo>
                        <a:pt x="138" y="223"/>
                      </a:lnTo>
                      <a:lnTo>
                        <a:pt x="275" y="291"/>
                      </a:lnTo>
                      <a:lnTo>
                        <a:pt x="275" y="291"/>
                      </a:lnTo>
                      <a:lnTo>
                        <a:pt x="412" y="308"/>
                      </a:lnTo>
                      <a:lnTo>
                        <a:pt x="412" y="308"/>
                      </a:lnTo>
                      <a:lnTo>
                        <a:pt x="463" y="308"/>
                      </a:lnTo>
                      <a:lnTo>
                        <a:pt x="463" y="308"/>
                      </a:lnTo>
                      <a:lnTo>
                        <a:pt x="600" y="308"/>
                      </a:lnTo>
                      <a:lnTo>
                        <a:pt x="600" y="308"/>
                      </a:lnTo>
                      <a:lnTo>
                        <a:pt x="566" y="206"/>
                      </a:lnTo>
                      <a:lnTo>
                        <a:pt x="514" y="120"/>
                      </a:lnTo>
                      <a:lnTo>
                        <a:pt x="514" y="120"/>
                      </a:lnTo>
                      <a:lnTo>
                        <a:pt x="446" y="69"/>
                      </a:lnTo>
                      <a:lnTo>
                        <a:pt x="360" y="17"/>
                      </a:lnTo>
                      <a:lnTo>
                        <a:pt x="360" y="17"/>
                      </a:lnTo>
                      <a:lnTo>
                        <a:pt x="241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34"/>
                <p:cNvSpPr/>
                <p:nvPr/>
              </p:nvSpPr>
              <p:spPr>
                <a:xfrm>
                  <a:off x="2553327" y="1608122"/>
                  <a:ext cx="282872" cy="207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7" h="6179" extrusionOk="0">
                      <a:moveTo>
                        <a:pt x="3936" y="1"/>
                      </a:moveTo>
                      <a:lnTo>
                        <a:pt x="3611" y="35"/>
                      </a:lnTo>
                      <a:lnTo>
                        <a:pt x="3286" y="86"/>
                      </a:lnTo>
                      <a:lnTo>
                        <a:pt x="2978" y="155"/>
                      </a:lnTo>
                      <a:lnTo>
                        <a:pt x="2670" y="240"/>
                      </a:lnTo>
                      <a:lnTo>
                        <a:pt x="2361" y="343"/>
                      </a:lnTo>
                      <a:lnTo>
                        <a:pt x="2053" y="446"/>
                      </a:lnTo>
                      <a:lnTo>
                        <a:pt x="1745" y="566"/>
                      </a:lnTo>
                      <a:lnTo>
                        <a:pt x="1249" y="771"/>
                      </a:lnTo>
                      <a:lnTo>
                        <a:pt x="993" y="874"/>
                      </a:lnTo>
                      <a:lnTo>
                        <a:pt x="736" y="1011"/>
                      </a:lnTo>
                      <a:lnTo>
                        <a:pt x="496" y="1147"/>
                      </a:lnTo>
                      <a:lnTo>
                        <a:pt x="394" y="1233"/>
                      </a:lnTo>
                      <a:lnTo>
                        <a:pt x="308" y="1336"/>
                      </a:lnTo>
                      <a:lnTo>
                        <a:pt x="223" y="1438"/>
                      </a:lnTo>
                      <a:lnTo>
                        <a:pt x="137" y="1541"/>
                      </a:lnTo>
                      <a:lnTo>
                        <a:pt x="86" y="1661"/>
                      </a:lnTo>
                      <a:lnTo>
                        <a:pt x="34" y="1798"/>
                      </a:lnTo>
                      <a:lnTo>
                        <a:pt x="17" y="1935"/>
                      </a:lnTo>
                      <a:lnTo>
                        <a:pt x="0" y="2071"/>
                      </a:lnTo>
                      <a:lnTo>
                        <a:pt x="0" y="2362"/>
                      </a:lnTo>
                      <a:lnTo>
                        <a:pt x="34" y="3013"/>
                      </a:lnTo>
                      <a:lnTo>
                        <a:pt x="103" y="3663"/>
                      </a:lnTo>
                      <a:lnTo>
                        <a:pt x="137" y="4022"/>
                      </a:lnTo>
                      <a:lnTo>
                        <a:pt x="205" y="4364"/>
                      </a:lnTo>
                      <a:lnTo>
                        <a:pt x="257" y="4536"/>
                      </a:lnTo>
                      <a:lnTo>
                        <a:pt x="325" y="4690"/>
                      </a:lnTo>
                      <a:lnTo>
                        <a:pt x="394" y="4844"/>
                      </a:lnTo>
                      <a:lnTo>
                        <a:pt x="479" y="4998"/>
                      </a:lnTo>
                      <a:lnTo>
                        <a:pt x="633" y="5186"/>
                      </a:lnTo>
                      <a:lnTo>
                        <a:pt x="821" y="5340"/>
                      </a:lnTo>
                      <a:lnTo>
                        <a:pt x="1010" y="5477"/>
                      </a:lnTo>
                      <a:lnTo>
                        <a:pt x="1232" y="5596"/>
                      </a:lnTo>
                      <a:lnTo>
                        <a:pt x="1455" y="5699"/>
                      </a:lnTo>
                      <a:lnTo>
                        <a:pt x="1694" y="5768"/>
                      </a:lnTo>
                      <a:lnTo>
                        <a:pt x="1934" y="5836"/>
                      </a:lnTo>
                      <a:lnTo>
                        <a:pt x="2173" y="5887"/>
                      </a:lnTo>
                      <a:lnTo>
                        <a:pt x="2670" y="5990"/>
                      </a:lnTo>
                      <a:lnTo>
                        <a:pt x="3183" y="6076"/>
                      </a:lnTo>
                      <a:lnTo>
                        <a:pt x="3696" y="6144"/>
                      </a:lnTo>
                      <a:lnTo>
                        <a:pt x="4227" y="6178"/>
                      </a:lnTo>
                      <a:lnTo>
                        <a:pt x="4757" y="6178"/>
                      </a:lnTo>
                      <a:lnTo>
                        <a:pt x="5270" y="6161"/>
                      </a:lnTo>
                      <a:lnTo>
                        <a:pt x="5527" y="6127"/>
                      </a:lnTo>
                      <a:lnTo>
                        <a:pt x="5784" y="6093"/>
                      </a:lnTo>
                      <a:lnTo>
                        <a:pt x="6041" y="6041"/>
                      </a:lnTo>
                      <a:lnTo>
                        <a:pt x="6280" y="5973"/>
                      </a:lnTo>
                      <a:lnTo>
                        <a:pt x="6520" y="5904"/>
                      </a:lnTo>
                      <a:lnTo>
                        <a:pt x="6759" y="5819"/>
                      </a:lnTo>
                      <a:lnTo>
                        <a:pt x="6982" y="5699"/>
                      </a:lnTo>
                      <a:lnTo>
                        <a:pt x="7187" y="5579"/>
                      </a:lnTo>
                      <a:lnTo>
                        <a:pt x="7392" y="5442"/>
                      </a:lnTo>
                      <a:lnTo>
                        <a:pt x="7598" y="5288"/>
                      </a:lnTo>
                      <a:lnTo>
                        <a:pt x="7769" y="5117"/>
                      </a:lnTo>
                      <a:lnTo>
                        <a:pt x="7923" y="4912"/>
                      </a:lnTo>
                      <a:lnTo>
                        <a:pt x="8025" y="4741"/>
                      </a:lnTo>
                      <a:lnTo>
                        <a:pt x="8128" y="4570"/>
                      </a:lnTo>
                      <a:lnTo>
                        <a:pt x="8214" y="4382"/>
                      </a:lnTo>
                      <a:lnTo>
                        <a:pt x="8282" y="4176"/>
                      </a:lnTo>
                      <a:lnTo>
                        <a:pt x="8333" y="3988"/>
                      </a:lnTo>
                      <a:lnTo>
                        <a:pt x="8368" y="3783"/>
                      </a:lnTo>
                      <a:lnTo>
                        <a:pt x="8402" y="3577"/>
                      </a:lnTo>
                      <a:lnTo>
                        <a:pt x="8419" y="3355"/>
                      </a:lnTo>
                      <a:lnTo>
                        <a:pt x="8436" y="2927"/>
                      </a:lnTo>
                      <a:lnTo>
                        <a:pt x="8402" y="2499"/>
                      </a:lnTo>
                      <a:lnTo>
                        <a:pt x="8368" y="2071"/>
                      </a:lnTo>
                      <a:lnTo>
                        <a:pt x="8316" y="1644"/>
                      </a:lnTo>
                      <a:lnTo>
                        <a:pt x="8299" y="1490"/>
                      </a:lnTo>
                      <a:lnTo>
                        <a:pt x="8282" y="1421"/>
                      </a:lnTo>
                      <a:lnTo>
                        <a:pt x="8248" y="1353"/>
                      </a:lnTo>
                      <a:lnTo>
                        <a:pt x="8179" y="1267"/>
                      </a:lnTo>
                      <a:lnTo>
                        <a:pt x="8111" y="1199"/>
                      </a:lnTo>
                      <a:lnTo>
                        <a:pt x="7923" y="1096"/>
                      </a:lnTo>
                      <a:lnTo>
                        <a:pt x="7495" y="874"/>
                      </a:lnTo>
                      <a:lnTo>
                        <a:pt x="7067" y="651"/>
                      </a:lnTo>
                      <a:lnTo>
                        <a:pt x="6605" y="480"/>
                      </a:lnTo>
                      <a:lnTo>
                        <a:pt x="6143" y="309"/>
                      </a:lnTo>
                      <a:lnTo>
                        <a:pt x="5681" y="172"/>
                      </a:lnTo>
                      <a:lnTo>
                        <a:pt x="5219" y="86"/>
                      </a:lnTo>
                      <a:lnTo>
                        <a:pt x="4740" y="18"/>
                      </a:lnTo>
                      <a:lnTo>
                        <a:pt x="450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" name="Google Shape;1745;p34"/>
                <p:cNvSpPr/>
                <p:nvPr/>
              </p:nvSpPr>
              <p:spPr>
                <a:xfrm>
                  <a:off x="2619276" y="1628205"/>
                  <a:ext cx="151511" cy="25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19" h="754" extrusionOk="0">
                      <a:moveTo>
                        <a:pt x="1986" y="1"/>
                      </a:moveTo>
                      <a:lnTo>
                        <a:pt x="1695" y="35"/>
                      </a:lnTo>
                      <a:lnTo>
                        <a:pt x="1404" y="69"/>
                      </a:lnTo>
                      <a:lnTo>
                        <a:pt x="1130" y="138"/>
                      </a:lnTo>
                      <a:lnTo>
                        <a:pt x="566" y="275"/>
                      </a:lnTo>
                      <a:lnTo>
                        <a:pt x="1" y="429"/>
                      </a:lnTo>
                      <a:lnTo>
                        <a:pt x="104" y="754"/>
                      </a:lnTo>
                      <a:lnTo>
                        <a:pt x="634" y="600"/>
                      </a:lnTo>
                      <a:lnTo>
                        <a:pt x="1182" y="463"/>
                      </a:lnTo>
                      <a:lnTo>
                        <a:pt x="1455" y="412"/>
                      </a:lnTo>
                      <a:lnTo>
                        <a:pt x="1729" y="360"/>
                      </a:lnTo>
                      <a:lnTo>
                        <a:pt x="2003" y="343"/>
                      </a:lnTo>
                      <a:lnTo>
                        <a:pt x="2294" y="326"/>
                      </a:lnTo>
                      <a:lnTo>
                        <a:pt x="2328" y="326"/>
                      </a:lnTo>
                      <a:lnTo>
                        <a:pt x="2585" y="343"/>
                      </a:lnTo>
                      <a:lnTo>
                        <a:pt x="2859" y="377"/>
                      </a:lnTo>
                      <a:lnTo>
                        <a:pt x="3115" y="412"/>
                      </a:lnTo>
                      <a:lnTo>
                        <a:pt x="3389" y="463"/>
                      </a:lnTo>
                      <a:lnTo>
                        <a:pt x="3902" y="600"/>
                      </a:lnTo>
                      <a:lnTo>
                        <a:pt x="4416" y="754"/>
                      </a:lnTo>
                      <a:lnTo>
                        <a:pt x="4518" y="429"/>
                      </a:lnTo>
                      <a:lnTo>
                        <a:pt x="3988" y="275"/>
                      </a:lnTo>
                      <a:lnTo>
                        <a:pt x="3440" y="138"/>
                      </a:lnTo>
                      <a:lnTo>
                        <a:pt x="3167" y="69"/>
                      </a:lnTo>
                      <a:lnTo>
                        <a:pt x="2893" y="35"/>
                      </a:lnTo>
                      <a:lnTo>
                        <a:pt x="260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" name="Google Shape;1746;p34"/>
                <p:cNvSpPr/>
                <p:nvPr/>
              </p:nvSpPr>
              <p:spPr>
                <a:xfrm>
                  <a:off x="2603216" y="1685571"/>
                  <a:ext cx="178467" cy="11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3" h="344" extrusionOk="0">
                      <a:moveTo>
                        <a:pt x="3543" y="1"/>
                      </a:moveTo>
                      <a:lnTo>
                        <a:pt x="2653" y="18"/>
                      </a:lnTo>
                      <a:lnTo>
                        <a:pt x="1336" y="35"/>
                      </a:lnTo>
                      <a:lnTo>
                        <a:pt x="668" y="52"/>
                      </a:lnTo>
                      <a:lnTo>
                        <a:pt x="1" y="104"/>
                      </a:lnTo>
                      <a:lnTo>
                        <a:pt x="326" y="172"/>
                      </a:lnTo>
                      <a:lnTo>
                        <a:pt x="668" y="223"/>
                      </a:lnTo>
                      <a:lnTo>
                        <a:pt x="1318" y="292"/>
                      </a:lnTo>
                      <a:lnTo>
                        <a:pt x="1934" y="343"/>
                      </a:lnTo>
                      <a:lnTo>
                        <a:pt x="2670" y="343"/>
                      </a:lnTo>
                      <a:lnTo>
                        <a:pt x="3338" y="326"/>
                      </a:lnTo>
                      <a:lnTo>
                        <a:pt x="4005" y="275"/>
                      </a:lnTo>
                      <a:lnTo>
                        <a:pt x="4655" y="189"/>
                      </a:lnTo>
                      <a:lnTo>
                        <a:pt x="4997" y="121"/>
                      </a:lnTo>
                      <a:lnTo>
                        <a:pt x="5323" y="52"/>
                      </a:lnTo>
                      <a:lnTo>
                        <a:pt x="4655" y="18"/>
                      </a:lnTo>
                      <a:lnTo>
                        <a:pt x="3988" y="1"/>
                      </a:lnTo>
                      <a:close/>
                    </a:path>
                  </a:pathLst>
                </a:custGeom>
                <a:solidFill>
                  <a:srgbClr val="009C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" name="Google Shape;1747;p34"/>
                <p:cNvSpPr/>
                <p:nvPr/>
              </p:nvSpPr>
              <p:spPr>
                <a:xfrm>
                  <a:off x="2599226" y="1719434"/>
                  <a:ext cx="196806" cy="22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0" h="668" extrusionOk="0">
                      <a:moveTo>
                        <a:pt x="5869" y="1"/>
                      </a:moveTo>
                      <a:lnTo>
                        <a:pt x="5134" y="120"/>
                      </a:lnTo>
                      <a:lnTo>
                        <a:pt x="4398" y="223"/>
                      </a:lnTo>
                      <a:lnTo>
                        <a:pt x="3679" y="291"/>
                      </a:lnTo>
                      <a:lnTo>
                        <a:pt x="2943" y="326"/>
                      </a:lnTo>
                      <a:lnTo>
                        <a:pt x="2293" y="343"/>
                      </a:lnTo>
                      <a:lnTo>
                        <a:pt x="1472" y="326"/>
                      </a:lnTo>
                      <a:lnTo>
                        <a:pt x="736" y="274"/>
                      </a:lnTo>
                      <a:lnTo>
                        <a:pt x="0" y="223"/>
                      </a:lnTo>
                      <a:lnTo>
                        <a:pt x="359" y="343"/>
                      </a:lnTo>
                      <a:lnTo>
                        <a:pt x="719" y="445"/>
                      </a:lnTo>
                      <a:lnTo>
                        <a:pt x="1078" y="531"/>
                      </a:lnTo>
                      <a:lnTo>
                        <a:pt x="1455" y="582"/>
                      </a:lnTo>
                      <a:lnTo>
                        <a:pt x="1745" y="617"/>
                      </a:lnTo>
                      <a:lnTo>
                        <a:pt x="2053" y="651"/>
                      </a:lnTo>
                      <a:lnTo>
                        <a:pt x="2344" y="668"/>
                      </a:lnTo>
                      <a:lnTo>
                        <a:pt x="2960" y="668"/>
                      </a:lnTo>
                      <a:lnTo>
                        <a:pt x="3337" y="651"/>
                      </a:lnTo>
                      <a:lnTo>
                        <a:pt x="3713" y="599"/>
                      </a:lnTo>
                      <a:lnTo>
                        <a:pt x="4073" y="548"/>
                      </a:lnTo>
                      <a:lnTo>
                        <a:pt x="4449" y="480"/>
                      </a:lnTo>
                      <a:lnTo>
                        <a:pt x="4808" y="394"/>
                      </a:lnTo>
                      <a:lnTo>
                        <a:pt x="5168" y="291"/>
                      </a:lnTo>
                      <a:lnTo>
                        <a:pt x="5527" y="155"/>
                      </a:lnTo>
                      <a:lnTo>
                        <a:pt x="5869" y="1"/>
                      </a:lnTo>
                      <a:close/>
                    </a:path>
                  </a:pathLst>
                </a:custGeom>
                <a:solidFill>
                  <a:srgbClr val="009C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" name="Google Shape;1748;p34"/>
                <p:cNvSpPr/>
                <p:nvPr/>
              </p:nvSpPr>
              <p:spPr>
                <a:xfrm>
                  <a:off x="2637079" y="1761311"/>
                  <a:ext cx="130254" cy="17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532" extrusionOk="0">
                      <a:moveTo>
                        <a:pt x="3885" y="1"/>
                      </a:moveTo>
                      <a:lnTo>
                        <a:pt x="2909" y="103"/>
                      </a:lnTo>
                      <a:lnTo>
                        <a:pt x="1951" y="172"/>
                      </a:lnTo>
                      <a:lnTo>
                        <a:pt x="976" y="223"/>
                      </a:lnTo>
                      <a:lnTo>
                        <a:pt x="0" y="240"/>
                      </a:lnTo>
                      <a:lnTo>
                        <a:pt x="240" y="326"/>
                      </a:lnTo>
                      <a:lnTo>
                        <a:pt x="480" y="394"/>
                      </a:lnTo>
                      <a:lnTo>
                        <a:pt x="719" y="446"/>
                      </a:lnTo>
                      <a:lnTo>
                        <a:pt x="959" y="480"/>
                      </a:lnTo>
                      <a:lnTo>
                        <a:pt x="1301" y="514"/>
                      </a:lnTo>
                      <a:lnTo>
                        <a:pt x="1626" y="531"/>
                      </a:lnTo>
                      <a:lnTo>
                        <a:pt x="1968" y="514"/>
                      </a:lnTo>
                      <a:lnTo>
                        <a:pt x="2225" y="497"/>
                      </a:lnTo>
                      <a:lnTo>
                        <a:pt x="2464" y="463"/>
                      </a:lnTo>
                      <a:lnTo>
                        <a:pt x="2704" y="411"/>
                      </a:lnTo>
                      <a:lnTo>
                        <a:pt x="2961" y="360"/>
                      </a:lnTo>
                      <a:lnTo>
                        <a:pt x="3200" y="292"/>
                      </a:lnTo>
                      <a:lnTo>
                        <a:pt x="3423" y="206"/>
                      </a:lnTo>
                      <a:lnTo>
                        <a:pt x="3662" y="103"/>
                      </a:lnTo>
                      <a:lnTo>
                        <a:pt x="3885" y="1"/>
                      </a:lnTo>
                      <a:close/>
                    </a:path>
                  </a:pathLst>
                </a:custGeom>
                <a:solidFill>
                  <a:srgbClr val="009C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34"/>
                <p:cNvSpPr/>
                <p:nvPr/>
              </p:nvSpPr>
              <p:spPr>
                <a:xfrm>
                  <a:off x="2811491" y="1495703"/>
                  <a:ext cx="115905" cy="165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7" h="4946" extrusionOk="0">
                      <a:moveTo>
                        <a:pt x="3269" y="0"/>
                      </a:moveTo>
                      <a:lnTo>
                        <a:pt x="3200" y="34"/>
                      </a:lnTo>
                      <a:lnTo>
                        <a:pt x="3149" y="86"/>
                      </a:lnTo>
                      <a:lnTo>
                        <a:pt x="2892" y="479"/>
                      </a:lnTo>
                      <a:lnTo>
                        <a:pt x="2653" y="890"/>
                      </a:lnTo>
                      <a:lnTo>
                        <a:pt x="2174" y="1745"/>
                      </a:lnTo>
                      <a:lnTo>
                        <a:pt x="1729" y="2550"/>
                      </a:lnTo>
                      <a:lnTo>
                        <a:pt x="1489" y="2943"/>
                      </a:lnTo>
                      <a:lnTo>
                        <a:pt x="1249" y="3337"/>
                      </a:lnTo>
                      <a:lnTo>
                        <a:pt x="993" y="3696"/>
                      </a:lnTo>
                      <a:lnTo>
                        <a:pt x="702" y="4038"/>
                      </a:lnTo>
                      <a:lnTo>
                        <a:pt x="411" y="4346"/>
                      </a:lnTo>
                      <a:lnTo>
                        <a:pt x="240" y="4500"/>
                      </a:lnTo>
                      <a:lnTo>
                        <a:pt x="69" y="4637"/>
                      </a:lnTo>
                      <a:lnTo>
                        <a:pt x="17" y="4689"/>
                      </a:lnTo>
                      <a:lnTo>
                        <a:pt x="0" y="4757"/>
                      </a:lnTo>
                      <a:lnTo>
                        <a:pt x="17" y="4826"/>
                      </a:lnTo>
                      <a:lnTo>
                        <a:pt x="35" y="4877"/>
                      </a:lnTo>
                      <a:lnTo>
                        <a:pt x="103" y="4928"/>
                      </a:lnTo>
                      <a:lnTo>
                        <a:pt x="171" y="4945"/>
                      </a:lnTo>
                      <a:lnTo>
                        <a:pt x="223" y="4945"/>
                      </a:lnTo>
                      <a:lnTo>
                        <a:pt x="274" y="4911"/>
                      </a:lnTo>
                      <a:lnTo>
                        <a:pt x="462" y="4757"/>
                      </a:lnTo>
                      <a:lnTo>
                        <a:pt x="633" y="4603"/>
                      </a:lnTo>
                      <a:lnTo>
                        <a:pt x="959" y="4261"/>
                      </a:lnTo>
                      <a:lnTo>
                        <a:pt x="1249" y="3901"/>
                      </a:lnTo>
                      <a:lnTo>
                        <a:pt x="1523" y="3525"/>
                      </a:lnTo>
                      <a:lnTo>
                        <a:pt x="1780" y="3131"/>
                      </a:lnTo>
                      <a:lnTo>
                        <a:pt x="2020" y="2721"/>
                      </a:lnTo>
                      <a:lnTo>
                        <a:pt x="2482" y="1899"/>
                      </a:lnTo>
                      <a:lnTo>
                        <a:pt x="2944" y="1078"/>
                      </a:lnTo>
                      <a:lnTo>
                        <a:pt x="3183" y="667"/>
                      </a:lnTo>
                      <a:lnTo>
                        <a:pt x="3440" y="274"/>
                      </a:lnTo>
                      <a:lnTo>
                        <a:pt x="3457" y="205"/>
                      </a:lnTo>
                      <a:lnTo>
                        <a:pt x="3457" y="137"/>
                      </a:lnTo>
                      <a:lnTo>
                        <a:pt x="3440" y="86"/>
                      </a:lnTo>
                      <a:lnTo>
                        <a:pt x="3388" y="34"/>
                      </a:lnTo>
                      <a:lnTo>
                        <a:pt x="333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34"/>
                <p:cNvSpPr/>
                <p:nvPr/>
              </p:nvSpPr>
              <p:spPr>
                <a:xfrm>
                  <a:off x="2821248" y="1600109"/>
                  <a:ext cx="108461" cy="1468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5" h="4381" extrusionOk="0">
                      <a:moveTo>
                        <a:pt x="3029" y="0"/>
                      </a:moveTo>
                      <a:lnTo>
                        <a:pt x="2978" y="35"/>
                      </a:lnTo>
                      <a:lnTo>
                        <a:pt x="2926" y="69"/>
                      </a:lnTo>
                      <a:lnTo>
                        <a:pt x="2909" y="137"/>
                      </a:lnTo>
                      <a:lnTo>
                        <a:pt x="2824" y="445"/>
                      </a:lnTo>
                      <a:lnTo>
                        <a:pt x="2738" y="753"/>
                      </a:lnTo>
                      <a:lnTo>
                        <a:pt x="2618" y="1044"/>
                      </a:lnTo>
                      <a:lnTo>
                        <a:pt x="2481" y="1335"/>
                      </a:lnTo>
                      <a:lnTo>
                        <a:pt x="2327" y="1609"/>
                      </a:lnTo>
                      <a:lnTo>
                        <a:pt x="2156" y="1883"/>
                      </a:lnTo>
                      <a:lnTo>
                        <a:pt x="1985" y="2139"/>
                      </a:lnTo>
                      <a:lnTo>
                        <a:pt x="1780" y="2379"/>
                      </a:lnTo>
                      <a:lnTo>
                        <a:pt x="1592" y="2618"/>
                      </a:lnTo>
                      <a:lnTo>
                        <a:pt x="1369" y="2841"/>
                      </a:lnTo>
                      <a:lnTo>
                        <a:pt x="941" y="3286"/>
                      </a:lnTo>
                      <a:lnTo>
                        <a:pt x="496" y="3696"/>
                      </a:lnTo>
                      <a:lnTo>
                        <a:pt x="69" y="4090"/>
                      </a:lnTo>
                      <a:lnTo>
                        <a:pt x="17" y="4141"/>
                      </a:lnTo>
                      <a:lnTo>
                        <a:pt x="0" y="4193"/>
                      </a:lnTo>
                      <a:lnTo>
                        <a:pt x="17" y="4261"/>
                      </a:lnTo>
                      <a:lnTo>
                        <a:pt x="52" y="4330"/>
                      </a:lnTo>
                      <a:lnTo>
                        <a:pt x="103" y="4364"/>
                      </a:lnTo>
                      <a:lnTo>
                        <a:pt x="171" y="4381"/>
                      </a:lnTo>
                      <a:lnTo>
                        <a:pt x="240" y="4364"/>
                      </a:lnTo>
                      <a:lnTo>
                        <a:pt x="291" y="4330"/>
                      </a:lnTo>
                      <a:lnTo>
                        <a:pt x="736" y="3936"/>
                      </a:lnTo>
                      <a:lnTo>
                        <a:pt x="1198" y="3508"/>
                      </a:lnTo>
                      <a:lnTo>
                        <a:pt x="1643" y="3063"/>
                      </a:lnTo>
                      <a:lnTo>
                        <a:pt x="1865" y="2807"/>
                      </a:lnTo>
                      <a:lnTo>
                        <a:pt x="2071" y="2567"/>
                      </a:lnTo>
                      <a:lnTo>
                        <a:pt x="2276" y="2310"/>
                      </a:lnTo>
                      <a:lnTo>
                        <a:pt x="2464" y="2037"/>
                      </a:lnTo>
                      <a:lnTo>
                        <a:pt x="2635" y="1763"/>
                      </a:lnTo>
                      <a:lnTo>
                        <a:pt x="2807" y="1472"/>
                      </a:lnTo>
                      <a:lnTo>
                        <a:pt x="2943" y="1164"/>
                      </a:lnTo>
                      <a:lnTo>
                        <a:pt x="3063" y="856"/>
                      </a:lnTo>
                      <a:lnTo>
                        <a:pt x="3166" y="531"/>
                      </a:lnTo>
                      <a:lnTo>
                        <a:pt x="3234" y="206"/>
                      </a:lnTo>
                      <a:lnTo>
                        <a:pt x="3234" y="137"/>
                      </a:lnTo>
                      <a:lnTo>
                        <a:pt x="3200" y="69"/>
                      </a:lnTo>
                      <a:lnTo>
                        <a:pt x="3166" y="17"/>
                      </a:lnTo>
                      <a:lnTo>
                        <a:pt x="309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34"/>
                <p:cNvSpPr/>
                <p:nvPr/>
              </p:nvSpPr>
              <p:spPr>
                <a:xfrm>
                  <a:off x="2469541" y="1512903"/>
                  <a:ext cx="99308" cy="160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2" h="4792" extrusionOk="0">
                      <a:moveTo>
                        <a:pt x="155" y="0"/>
                      </a:moveTo>
                      <a:lnTo>
                        <a:pt x="103" y="17"/>
                      </a:lnTo>
                      <a:lnTo>
                        <a:pt x="35" y="52"/>
                      </a:lnTo>
                      <a:lnTo>
                        <a:pt x="1" y="103"/>
                      </a:lnTo>
                      <a:lnTo>
                        <a:pt x="1" y="171"/>
                      </a:lnTo>
                      <a:lnTo>
                        <a:pt x="1" y="223"/>
                      </a:lnTo>
                      <a:lnTo>
                        <a:pt x="257" y="805"/>
                      </a:lnTo>
                      <a:lnTo>
                        <a:pt x="514" y="1404"/>
                      </a:lnTo>
                      <a:lnTo>
                        <a:pt x="805" y="2002"/>
                      </a:lnTo>
                      <a:lnTo>
                        <a:pt x="1113" y="2584"/>
                      </a:lnTo>
                      <a:lnTo>
                        <a:pt x="1438" y="3166"/>
                      </a:lnTo>
                      <a:lnTo>
                        <a:pt x="1626" y="3440"/>
                      </a:lnTo>
                      <a:lnTo>
                        <a:pt x="1815" y="3714"/>
                      </a:lnTo>
                      <a:lnTo>
                        <a:pt x="2003" y="3987"/>
                      </a:lnTo>
                      <a:lnTo>
                        <a:pt x="2225" y="4244"/>
                      </a:lnTo>
                      <a:lnTo>
                        <a:pt x="2448" y="4501"/>
                      </a:lnTo>
                      <a:lnTo>
                        <a:pt x="2670" y="4740"/>
                      </a:lnTo>
                      <a:lnTo>
                        <a:pt x="2739" y="4775"/>
                      </a:lnTo>
                      <a:lnTo>
                        <a:pt x="2790" y="4792"/>
                      </a:lnTo>
                      <a:lnTo>
                        <a:pt x="2858" y="4775"/>
                      </a:lnTo>
                      <a:lnTo>
                        <a:pt x="2910" y="4740"/>
                      </a:lnTo>
                      <a:lnTo>
                        <a:pt x="2944" y="4689"/>
                      </a:lnTo>
                      <a:lnTo>
                        <a:pt x="2961" y="4621"/>
                      </a:lnTo>
                      <a:lnTo>
                        <a:pt x="2944" y="4552"/>
                      </a:lnTo>
                      <a:lnTo>
                        <a:pt x="2910" y="4501"/>
                      </a:lnTo>
                      <a:lnTo>
                        <a:pt x="2687" y="4278"/>
                      </a:lnTo>
                      <a:lnTo>
                        <a:pt x="2482" y="4022"/>
                      </a:lnTo>
                      <a:lnTo>
                        <a:pt x="2277" y="3782"/>
                      </a:lnTo>
                      <a:lnTo>
                        <a:pt x="2071" y="3508"/>
                      </a:lnTo>
                      <a:lnTo>
                        <a:pt x="1900" y="3252"/>
                      </a:lnTo>
                      <a:lnTo>
                        <a:pt x="1712" y="2978"/>
                      </a:lnTo>
                      <a:lnTo>
                        <a:pt x="1387" y="2413"/>
                      </a:lnTo>
                      <a:lnTo>
                        <a:pt x="1096" y="1831"/>
                      </a:lnTo>
                      <a:lnTo>
                        <a:pt x="822" y="1250"/>
                      </a:lnTo>
                      <a:lnTo>
                        <a:pt x="326" y="103"/>
                      </a:lnTo>
                      <a:lnTo>
                        <a:pt x="275" y="35"/>
                      </a:lnTo>
                      <a:lnTo>
                        <a:pt x="22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34"/>
                <p:cNvSpPr/>
                <p:nvPr/>
              </p:nvSpPr>
              <p:spPr>
                <a:xfrm>
                  <a:off x="2459784" y="1598969"/>
                  <a:ext cx="122811" cy="181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3" h="5425" extrusionOk="0">
                      <a:moveTo>
                        <a:pt x="121" y="0"/>
                      </a:moveTo>
                      <a:lnTo>
                        <a:pt x="52" y="34"/>
                      </a:lnTo>
                      <a:lnTo>
                        <a:pt x="18" y="86"/>
                      </a:lnTo>
                      <a:lnTo>
                        <a:pt x="1" y="137"/>
                      </a:lnTo>
                      <a:lnTo>
                        <a:pt x="1" y="205"/>
                      </a:lnTo>
                      <a:lnTo>
                        <a:pt x="121" y="582"/>
                      </a:lnTo>
                      <a:lnTo>
                        <a:pt x="240" y="958"/>
                      </a:lnTo>
                      <a:lnTo>
                        <a:pt x="377" y="1318"/>
                      </a:lnTo>
                      <a:lnTo>
                        <a:pt x="531" y="1694"/>
                      </a:lnTo>
                      <a:lnTo>
                        <a:pt x="702" y="2036"/>
                      </a:lnTo>
                      <a:lnTo>
                        <a:pt x="891" y="2396"/>
                      </a:lnTo>
                      <a:lnTo>
                        <a:pt x="1079" y="2721"/>
                      </a:lnTo>
                      <a:lnTo>
                        <a:pt x="1284" y="3063"/>
                      </a:lnTo>
                      <a:lnTo>
                        <a:pt x="1507" y="3388"/>
                      </a:lnTo>
                      <a:lnTo>
                        <a:pt x="1746" y="3696"/>
                      </a:lnTo>
                      <a:lnTo>
                        <a:pt x="1986" y="4004"/>
                      </a:lnTo>
                      <a:lnTo>
                        <a:pt x="2243" y="4312"/>
                      </a:lnTo>
                      <a:lnTo>
                        <a:pt x="2516" y="4586"/>
                      </a:lnTo>
                      <a:lnTo>
                        <a:pt x="2790" y="4877"/>
                      </a:lnTo>
                      <a:lnTo>
                        <a:pt x="3081" y="5134"/>
                      </a:lnTo>
                      <a:lnTo>
                        <a:pt x="3372" y="5390"/>
                      </a:lnTo>
                      <a:lnTo>
                        <a:pt x="3423" y="5425"/>
                      </a:lnTo>
                      <a:lnTo>
                        <a:pt x="3492" y="5425"/>
                      </a:lnTo>
                      <a:lnTo>
                        <a:pt x="3560" y="5407"/>
                      </a:lnTo>
                      <a:lnTo>
                        <a:pt x="3611" y="5356"/>
                      </a:lnTo>
                      <a:lnTo>
                        <a:pt x="3646" y="5305"/>
                      </a:lnTo>
                      <a:lnTo>
                        <a:pt x="3663" y="5236"/>
                      </a:lnTo>
                      <a:lnTo>
                        <a:pt x="3629" y="5185"/>
                      </a:lnTo>
                      <a:lnTo>
                        <a:pt x="3594" y="5134"/>
                      </a:lnTo>
                      <a:lnTo>
                        <a:pt x="3303" y="4877"/>
                      </a:lnTo>
                      <a:lnTo>
                        <a:pt x="3030" y="4620"/>
                      </a:lnTo>
                      <a:lnTo>
                        <a:pt x="2756" y="4364"/>
                      </a:lnTo>
                      <a:lnTo>
                        <a:pt x="2499" y="4073"/>
                      </a:lnTo>
                      <a:lnTo>
                        <a:pt x="2243" y="3799"/>
                      </a:lnTo>
                      <a:lnTo>
                        <a:pt x="2020" y="3491"/>
                      </a:lnTo>
                      <a:lnTo>
                        <a:pt x="1780" y="3183"/>
                      </a:lnTo>
                      <a:lnTo>
                        <a:pt x="1575" y="2875"/>
                      </a:lnTo>
                      <a:lnTo>
                        <a:pt x="1370" y="2550"/>
                      </a:lnTo>
                      <a:lnTo>
                        <a:pt x="1182" y="2225"/>
                      </a:lnTo>
                      <a:lnTo>
                        <a:pt x="1010" y="1882"/>
                      </a:lnTo>
                      <a:lnTo>
                        <a:pt x="839" y="1540"/>
                      </a:lnTo>
                      <a:lnTo>
                        <a:pt x="702" y="1198"/>
                      </a:lnTo>
                      <a:lnTo>
                        <a:pt x="566" y="839"/>
                      </a:lnTo>
                      <a:lnTo>
                        <a:pt x="429" y="479"/>
                      </a:lnTo>
                      <a:lnTo>
                        <a:pt x="326" y="120"/>
                      </a:lnTo>
                      <a:lnTo>
                        <a:pt x="292" y="69"/>
                      </a:lnTo>
                      <a:lnTo>
                        <a:pt x="240" y="17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34"/>
                <p:cNvSpPr/>
                <p:nvPr/>
              </p:nvSpPr>
              <p:spPr>
                <a:xfrm>
                  <a:off x="2895814" y="1502577"/>
                  <a:ext cx="71179" cy="10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" h="3269" extrusionOk="0">
                      <a:moveTo>
                        <a:pt x="1318" y="0"/>
                      </a:moveTo>
                      <a:lnTo>
                        <a:pt x="1181" y="17"/>
                      </a:lnTo>
                      <a:lnTo>
                        <a:pt x="1045" y="69"/>
                      </a:lnTo>
                      <a:lnTo>
                        <a:pt x="925" y="137"/>
                      </a:lnTo>
                      <a:lnTo>
                        <a:pt x="805" y="257"/>
                      </a:lnTo>
                      <a:lnTo>
                        <a:pt x="685" y="377"/>
                      </a:lnTo>
                      <a:lnTo>
                        <a:pt x="583" y="531"/>
                      </a:lnTo>
                      <a:lnTo>
                        <a:pt x="497" y="685"/>
                      </a:lnTo>
                      <a:lnTo>
                        <a:pt x="326" y="1010"/>
                      </a:lnTo>
                      <a:lnTo>
                        <a:pt x="206" y="1335"/>
                      </a:lnTo>
                      <a:lnTo>
                        <a:pt x="138" y="1609"/>
                      </a:lnTo>
                      <a:lnTo>
                        <a:pt x="52" y="2002"/>
                      </a:lnTo>
                      <a:lnTo>
                        <a:pt x="18" y="2413"/>
                      </a:lnTo>
                      <a:lnTo>
                        <a:pt x="1" y="2824"/>
                      </a:lnTo>
                      <a:lnTo>
                        <a:pt x="1" y="3234"/>
                      </a:lnTo>
                      <a:lnTo>
                        <a:pt x="360" y="3269"/>
                      </a:lnTo>
                      <a:lnTo>
                        <a:pt x="737" y="3269"/>
                      </a:lnTo>
                      <a:lnTo>
                        <a:pt x="959" y="3252"/>
                      </a:lnTo>
                      <a:lnTo>
                        <a:pt x="1062" y="3234"/>
                      </a:lnTo>
                      <a:lnTo>
                        <a:pt x="1164" y="3200"/>
                      </a:lnTo>
                      <a:lnTo>
                        <a:pt x="1267" y="3149"/>
                      </a:lnTo>
                      <a:lnTo>
                        <a:pt x="1370" y="3080"/>
                      </a:lnTo>
                      <a:lnTo>
                        <a:pt x="1472" y="2995"/>
                      </a:lnTo>
                      <a:lnTo>
                        <a:pt x="1558" y="2909"/>
                      </a:lnTo>
                      <a:lnTo>
                        <a:pt x="1712" y="2721"/>
                      </a:lnTo>
                      <a:lnTo>
                        <a:pt x="1832" y="2516"/>
                      </a:lnTo>
                      <a:lnTo>
                        <a:pt x="1934" y="2310"/>
                      </a:lnTo>
                      <a:lnTo>
                        <a:pt x="2003" y="2088"/>
                      </a:lnTo>
                      <a:lnTo>
                        <a:pt x="2071" y="1848"/>
                      </a:lnTo>
                      <a:lnTo>
                        <a:pt x="2105" y="1626"/>
                      </a:lnTo>
                      <a:lnTo>
                        <a:pt x="2123" y="1386"/>
                      </a:lnTo>
                      <a:lnTo>
                        <a:pt x="2123" y="1147"/>
                      </a:lnTo>
                      <a:lnTo>
                        <a:pt x="2088" y="890"/>
                      </a:lnTo>
                      <a:lnTo>
                        <a:pt x="2054" y="770"/>
                      </a:lnTo>
                      <a:lnTo>
                        <a:pt x="2020" y="651"/>
                      </a:lnTo>
                      <a:lnTo>
                        <a:pt x="1986" y="531"/>
                      </a:lnTo>
                      <a:lnTo>
                        <a:pt x="1917" y="411"/>
                      </a:lnTo>
                      <a:lnTo>
                        <a:pt x="1849" y="308"/>
                      </a:lnTo>
                      <a:lnTo>
                        <a:pt x="1763" y="223"/>
                      </a:lnTo>
                      <a:lnTo>
                        <a:pt x="1609" y="103"/>
                      </a:lnTo>
                      <a:lnTo>
                        <a:pt x="1541" y="52"/>
                      </a:lnTo>
                      <a:lnTo>
                        <a:pt x="1472" y="17"/>
                      </a:lnTo>
                      <a:lnTo>
                        <a:pt x="1387" y="0"/>
                      </a:lnTo>
                      <a:close/>
                    </a:path>
                  </a:pathLst>
                </a:custGeom>
                <a:solidFill>
                  <a:srgbClr val="F4D8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34"/>
                <p:cNvSpPr/>
                <p:nvPr/>
              </p:nvSpPr>
              <p:spPr>
                <a:xfrm>
                  <a:off x="2895814" y="1502577"/>
                  <a:ext cx="71179" cy="10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" h="3269" fill="none" extrusionOk="0">
                      <a:moveTo>
                        <a:pt x="1763" y="223"/>
                      </a:moveTo>
                      <a:lnTo>
                        <a:pt x="1763" y="223"/>
                      </a:lnTo>
                      <a:lnTo>
                        <a:pt x="1849" y="308"/>
                      </a:lnTo>
                      <a:lnTo>
                        <a:pt x="1917" y="411"/>
                      </a:lnTo>
                      <a:lnTo>
                        <a:pt x="1986" y="531"/>
                      </a:lnTo>
                      <a:lnTo>
                        <a:pt x="2020" y="651"/>
                      </a:lnTo>
                      <a:lnTo>
                        <a:pt x="2054" y="770"/>
                      </a:lnTo>
                      <a:lnTo>
                        <a:pt x="2088" y="890"/>
                      </a:lnTo>
                      <a:lnTo>
                        <a:pt x="2123" y="1147"/>
                      </a:lnTo>
                      <a:lnTo>
                        <a:pt x="2123" y="1147"/>
                      </a:lnTo>
                      <a:lnTo>
                        <a:pt x="2123" y="1386"/>
                      </a:lnTo>
                      <a:lnTo>
                        <a:pt x="2105" y="1626"/>
                      </a:lnTo>
                      <a:lnTo>
                        <a:pt x="2071" y="1848"/>
                      </a:lnTo>
                      <a:lnTo>
                        <a:pt x="2003" y="2088"/>
                      </a:lnTo>
                      <a:lnTo>
                        <a:pt x="1934" y="2310"/>
                      </a:lnTo>
                      <a:lnTo>
                        <a:pt x="1832" y="2516"/>
                      </a:lnTo>
                      <a:lnTo>
                        <a:pt x="1712" y="2721"/>
                      </a:lnTo>
                      <a:lnTo>
                        <a:pt x="1558" y="2909"/>
                      </a:lnTo>
                      <a:lnTo>
                        <a:pt x="1558" y="2909"/>
                      </a:lnTo>
                      <a:lnTo>
                        <a:pt x="1472" y="2995"/>
                      </a:lnTo>
                      <a:lnTo>
                        <a:pt x="1370" y="3080"/>
                      </a:lnTo>
                      <a:lnTo>
                        <a:pt x="1267" y="3149"/>
                      </a:lnTo>
                      <a:lnTo>
                        <a:pt x="1164" y="3200"/>
                      </a:lnTo>
                      <a:lnTo>
                        <a:pt x="1164" y="3200"/>
                      </a:lnTo>
                      <a:lnTo>
                        <a:pt x="1062" y="3234"/>
                      </a:lnTo>
                      <a:lnTo>
                        <a:pt x="959" y="3252"/>
                      </a:lnTo>
                      <a:lnTo>
                        <a:pt x="737" y="3269"/>
                      </a:lnTo>
                      <a:lnTo>
                        <a:pt x="737" y="3269"/>
                      </a:lnTo>
                      <a:lnTo>
                        <a:pt x="360" y="3269"/>
                      </a:lnTo>
                      <a:lnTo>
                        <a:pt x="1" y="3234"/>
                      </a:lnTo>
                      <a:lnTo>
                        <a:pt x="1" y="3234"/>
                      </a:lnTo>
                      <a:lnTo>
                        <a:pt x="1" y="2824"/>
                      </a:lnTo>
                      <a:lnTo>
                        <a:pt x="18" y="2413"/>
                      </a:lnTo>
                      <a:lnTo>
                        <a:pt x="52" y="2002"/>
                      </a:lnTo>
                      <a:lnTo>
                        <a:pt x="138" y="1609"/>
                      </a:lnTo>
                      <a:lnTo>
                        <a:pt x="138" y="1609"/>
                      </a:lnTo>
                      <a:lnTo>
                        <a:pt x="206" y="1335"/>
                      </a:lnTo>
                      <a:lnTo>
                        <a:pt x="326" y="1010"/>
                      </a:lnTo>
                      <a:lnTo>
                        <a:pt x="497" y="685"/>
                      </a:lnTo>
                      <a:lnTo>
                        <a:pt x="583" y="531"/>
                      </a:lnTo>
                      <a:lnTo>
                        <a:pt x="685" y="377"/>
                      </a:lnTo>
                      <a:lnTo>
                        <a:pt x="805" y="257"/>
                      </a:lnTo>
                      <a:lnTo>
                        <a:pt x="925" y="137"/>
                      </a:lnTo>
                      <a:lnTo>
                        <a:pt x="1045" y="69"/>
                      </a:lnTo>
                      <a:lnTo>
                        <a:pt x="1181" y="17"/>
                      </a:lnTo>
                      <a:lnTo>
                        <a:pt x="1318" y="0"/>
                      </a:lnTo>
                      <a:lnTo>
                        <a:pt x="1387" y="0"/>
                      </a:lnTo>
                      <a:lnTo>
                        <a:pt x="1472" y="17"/>
                      </a:lnTo>
                      <a:lnTo>
                        <a:pt x="1541" y="52"/>
                      </a:lnTo>
                      <a:lnTo>
                        <a:pt x="1609" y="103"/>
                      </a:lnTo>
                      <a:lnTo>
                        <a:pt x="1763" y="22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34"/>
                <p:cNvSpPr/>
                <p:nvPr/>
              </p:nvSpPr>
              <p:spPr>
                <a:xfrm>
                  <a:off x="2919350" y="1547906"/>
                  <a:ext cx="22966" cy="31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" h="925" extrusionOk="0">
                      <a:moveTo>
                        <a:pt x="394" y="0"/>
                      </a:moveTo>
                      <a:lnTo>
                        <a:pt x="325" y="17"/>
                      </a:lnTo>
                      <a:lnTo>
                        <a:pt x="274" y="34"/>
                      </a:lnTo>
                      <a:lnTo>
                        <a:pt x="223" y="69"/>
                      </a:lnTo>
                      <a:lnTo>
                        <a:pt x="171" y="120"/>
                      </a:lnTo>
                      <a:lnTo>
                        <a:pt x="120" y="171"/>
                      </a:lnTo>
                      <a:lnTo>
                        <a:pt x="86" y="240"/>
                      </a:lnTo>
                      <a:lnTo>
                        <a:pt x="52" y="308"/>
                      </a:lnTo>
                      <a:lnTo>
                        <a:pt x="17" y="394"/>
                      </a:lnTo>
                      <a:lnTo>
                        <a:pt x="0" y="479"/>
                      </a:lnTo>
                      <a:lnTo>
                        <a:pt x="0" y="565"/>
                      </a:lnTo>
                      <a:lnTo>
                        <a:pt x="17" y="650"/>
                      </a:lnTo>
                      <a:lnTo>
                        <a:pt x="35" y="736"/>
                      </a:lnTo>
                      <a:lnTo>
                        <a:pt x="69" y="804"/>
                      </a:lnTo>
                      <a:lnTo>
                        <a:pt x="120" y="856"/>
                      </a:lnTo>
                      <a:lnTo>
                        <a:pt x="171" y="890"/>
                      </a:lnTo>
                      <a:lnTo>
                        <a:pt x="240" y="907"/>
                      </a:lnTo>
                      <a:lnTo>
                        <a:pt x="291" y="924"/>
                      </a:lnTo>
                      <a:lnTo>
                        <a:pt x="343" y="907"/>
                      </a:lnTo>
                      <a:lnTo>
                        <a:pt x="411" y="890"/>
                      </a:lnTo>
                      <a:lnTo>
                        <a:pt x="462" y="856"/>
                      </a:lnTo>
                      <a:lnTo>
                        <a:pt x="514" y="822"/>
                      </a:lnTo>
                      <a:lnTo>
                        <a:pt x="565" y="753"/>
                      </a:lnTo>
                      <a:lnTo>
                        <a:pt x="599" y="702"/>
                      </a:lnTo>
                      <a:lnTo>
                        <a:pt x="633" y="616"/>
                      </a:lnTo>
                      <a:lnTo>
                        <a:pt x="668" y="548"/>
                      </a:lnTo>
                      <a:lnTo>
                        <a:pt x="668" y="445"/>
                      </a:lnTo>
                      <a:lnTo>
                        <a:pt x="685" y="360"/>
                      </a:lnTo>
                      <a:lnTo>
                        <a:pt x="668" y="274"/>
                      </a:lnTo>
                      <a:lnTo>
                        <a:pt x="633" y="206"/>
                      </a:lnTo>
                      <a:lnTo>
                        <a:pt x="599" y="137"/>
                      </a:lnTo>
                      <a:lnTo>
                        <a:pt x="565" y="86"/>
                      </a:lnTo>
                      <a:lnTo>
                        <a:pt x="514" y="34"/>
                      </a:lnTo>
                      <a:lnTo>
                        <a:pt x="445" y="17"/>
                      </a:lnTo>
                      <a:lnTo>
                        <a:pt x="394" y="0"/>
                      </a:lnTo>
                      <a:close/>
                    </a:path>
                  </a:pathLst>
                </a:custGeom>
                <a:solidFill>
                  <a:srgbClr val="EEC7A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34"/>
                <p:cNvSpPr/>
                <p:nvPr/>
              </p:nvSpPr>
              <p:spPr>
                <a:xfrm>
                  <a:off x="2919350" y="1547906"/>
                  <a:ext cx="22966" cy="31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" h="925" fill="none" extrusionOk="0">
                      <a:moveTo>
                        <a:pt x="394" y="0"/>
                      </a:moveTo>
                      <a:lnTo>
                        <a:pt x="394" y="0"/>
                      </a:lnTo>
                      <a:lnTo>
                        <a:pt x="325" y="17"/>
                      </a:lnTo>
                      <a:lnTo>
                        <a:pt x="274" y="34"/>
                      </a:lnTo>
                      <a:lnTo>
                        <a:pt x="223" y="69"/>
                      </a:lnTo>
                      <a:lnTo>
                        <a:pt x="171" y="120"/>
                      </a:lnTo>
                      <a:lnTo>
                        <a:pt x="120" y="171"/>
                      </a:lnTo>
                      <a:lnTo>
                        <a:pt x="86" y="240"/>
                      </a:lnTo>
                      <a:lnTo>
                        <a:pt x="52" y="308"/>
                      </a:lnTo>
                      <a:lnTo>
                        <a:pt x="17" y="394"/>
                      </a:lnTo>
                      <a:lnTo>
                        <a:pt x="17" y="394"/>
                      </a:lnTo>
                      <a:lnTo>
                        <a:pt x="0" y="479"/>
                      </a:lnTo>
                      <a:lnTo>
                        <a:pt x="0" y="565"/>
                      </a:lnTo>
                      <a:lnTo>
                        <a:pt x="17" y="650"/>
                      </a:lnTo>
                      <a:lnTo>
                        <a:pt x="35" y="736"/>
                      </a:lnTo>
                      <a:lnTo>
                        <a:pt x="69" y="804"/>
                      </a:lnTo>
                      <a:lnTo>
                        <a:pt x="120" y="856"/>
                      </a:lnTo>
                      <a:lnTo>
                        <a:pt x="171" y="890"/>
                      </a:lnTo>
                      <a:lnTo>
                        <a:pt x="240" y="907"/>
                      </a:lnTo>
                      <a:lnTo>
                        <a:pt x="240" y="907"/>
                      </a:lnTo>
                      <a:lnTo>
                        <a:pt x="291" y="924"/>
                      </a:lnTo>
                      <a:lnTo>
                        <a:pt x="291" y="924"/>
                      </a:lnTo>
                      <a:lnTo>
                        <a:pt x="343" y="907"/>
                      </a:lnTo>
                      <a:lnTo>
                        <a:pt x="411" y="890"/>
                      </a:lnTo>
                      <a:lnTo>
                        <a:pt x="462" y="856"/>
                      </a:lnTo>
                      <a:lnTo>
                        <a:pt x="514" y="822"/>
                      </a:lnTo>
                      <a:lnTo>
                        <a:pt x="565" y="753"/>
                      </a:lnTo>
                      <a:lnTo>
                        <a:pt x="599" y="702"/>
                      </a:lnTo>
                      <a:lnTo>
                        <a:pt x="633" y="616"/>
                      </a:lnTo>
                      <a:lnTo>
                        <a:pt x="668" y="548"/>
                      </a:lnTo>
                      <a:lnTo>
                        <a:pt x="668" y="548"/>
                      </a:lnTo>
                      <a:lnTo>
                        <a:pt x="668" y="445"/>
                      </a:lnTo>
                      <a:lnTo>
                        <a:pt x="685" y="360"/>
                      </a:lnTo>
                      <a:lnTo>
                        <a:pt x="668" y="274"/>
                      </a:lnTo>
                      <a:lnTo>
                        <a:pt x="633" y="206"/>
                      </a:lnTo>
                      <a:lnTo>
                        <a:pt x="599" y="137"/>
                      </a:lnTo>
                      <a:lnTo>
                        <a:pt x="565" y="86"/>
                      </a:lnTo>
                      <a:lnTo>
                        <a:pt x="514" y="34"/>
                      </a:lnTo>
                      <a:lnTo>
                        <a:pt x="445" y="17"/>
                      </a:lnTo>
                      <a:lnTo>
                        <a:pt x="445" y="17"/>
                      </a:lnTo>
                      <a:lnTo>
                        <a:pt x="394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34"/>
                <p:cNvSpPr/>
                <p:nvPr/>
              </p:nvSpPr>
              <p:spPr>
                <a:xfrm>
                  <a:off x="2419048" y="1502577"/>
                  <a:ext cx="70609" cy="10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" h="3269" extrusionOk="0">
                      <a:moveTo>
                        <a:pt x="720" y="0"/>
                      </a:moveTo>
                      <a:lnTo>
                        <a:pt x="651" y="17"/>
                      </a:lnTo>
                      <a:lnTo>
                        <a:pt x="583" y="52"/>
                      </a:lnTo>
                      <a:lnTo>
                        <a:pt x="497" y="103"/>
                      </a:lnTo>
                      <a:lnTo>
                        <a:pt x="343" y="223"/>
                      </a:lnTo>
                      <a:lnTo>
                        <a:pt x="258" y="308"/>
                      </a:lnTo>
                      <a:lnTo>
                        <a:pt x="189" y="411"/>
                      </a:lnTo>
                      <a:lnTo>
                        <a:pt x="138" y="531"/>
                      </a:lnTo>
                      <a:lnTo>
                        <a:pt x="87" y="651"/>
                      </a:lnTo>
                      <a:lnTo>
                        <a:pt x="52" y="770"/>
                      </a:lnTo>
                      <a:lnTo>
                        <a:pt x="18" y="890"/>
                      </a:lnTo>
                      <a:lnTo>
                        <a:pt x="1" y="1147"/>
                      </a:lnTo>
                      <a:lnTo>
                        <a:pt x="1" y="1386"/>
                      </a:lnTo>
                      <a:lnTo>
                        <a:pt x="18" y="1626"/>
                      </a:lnTo>
                      <a:lnTo>
                        <a:pt x="52" y="1848"/>
                      </a:lnTo>
                      <a:lnTo>
                        <a:pt x="104" y="2088"/>
                      </a:lnTo>
                      <a:lnTo>
                        <a:pt x="189" y="2310"/>
                      </a:lnTo>
                      <a:lnTo>
                        <a:pt x="292" y="2516"/>
                      </a:lnTo>
                      <a:lnTo>
                        <a:pt x="412" y="2721"/>
                      </a:lnTo>
                      <a:lnTo>
                        <a:pt x="549" y="2909"/>
                      </a:lnTo>
                      <a:lnTo>
                        <a:pt x="634" y="2995"/>
                      </a:lnTo>
                      <a:lnTo>
                        <a:pt x="737" y="3080"/>
                      </a:lnTo>
                      <a:lnTo>
                        <a:pt x="839" y="3149"/>
                      </a:lnTo>
                      <a:lnTo>
                        <a:pt x="959" y="3200"/>
                      </a:lnTo>
                      <a:lnTo>
                        <a:pt x="1062" y="3234"/>
                      </a:lnTo>
                      <a:lnTo>
                        <a:pt x="1165" y="3252"/>
                      </a:lnTo>
                      <a:lnTo>
                        <a:pt x="1370" y="3269"/>
                      </a:lnTo>
                      <a:lnTo>
                        <a:pt x="1746" y="3269"/>
                      </a:lnTo>
                      <a:lnTo>
                        <a:pt x="2106" y="3234"/>
                      </a:lnTo>
                      <a:lnTo>
                        <a:pt x="2106" y="2824"/>
                      </a:lnTo>
                      <a:lnTo>
                        <a:pt x="2089" y="2413"/>
                      </a:lnTo>
                      <a:lnTo>
                        <a:pt x="2054" y="2002"/>
                      </a:lnTo>
                      <a:lnTo>
                        <a:pt x="1986" y="1609"/>
                      </a:lnTo>
                      <a:lnTo>
                        <a:pt x="1900" y="1335"/>
                      </a:lnTo>
                      <a:lnTo>
                        <a:pt x="1781" y="1010"/>
                      </a:lnTo>
                      <a:lnTo>
                        <a:pt x="1627" y="685"/>
                      </a:lnTo>
                      <a:lnTo>
                        <a:pt x="1524" y="531"/>
                      </a:lnTo>
                      <a:lnTo>
                        <a:pt x="1421" y="377"/>
                      </a:lnTo>
                      <a:lnTo>
                        <a:pt x="1319" y="257"/>
                      </a:lnTo>
                      <a:lnTo>
                        <a:pt x="1199" y="137"/>
                      </a:lnTo>
                      <a:lnTo>
                        <a:pt x="1062" y="69"/>
                      </a:lnTo>
                      <a:lnTo>
                        <a:pt x="925" y="17"/>
                      </a:lnTo>
                      <a:lnTo>
                        <a:pt x="788" y="0"/>
                      </a:lnTo>
                      <a:close/>
                    </a:path>
                  </a:pathLst>
                </a:custGeom>
                <a:solidFill>
                  <a:srgbClr val="F4D8B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34"/>
                <p:cNvSpPr/>
                <p:nvPr/>
              </p:nvSpPr>
              <p:spPr>
                <a:xfrm>
                  <a:off x="2419048" y="1502577"/>
                  <a:ext cx="70609" cy="109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" h="3269" fill="none" extrusionOk="0">
                      <a:moveTo>
                        <a:pt x="343" y="223"/>
                      </a:moveTo>
                      <a:lnTo>
                        <a:pt x="343" y="223"/>
                      </a:lnTo>
                      <a:lnTo>
                        <a:pt x="258" y="308"/>
                      </a:lnTo>
                      <a:lnTo>
                        <a:pt x="189" y="411"/>
                      </a:lnTo>
                      <a:lnTo>
                        <a:pt x="138" y="531"/>
                      </a:lnTo>
                      <a:lnTo>
                        <a:pt x="87" y="651"/>
                      </a:lnTo>
                      <a:lnTo>
                        <a:pt x="52" y="770"/>
                      </a:lnTo>
                      <a:lnTo>
                        <a:pt x="18" y="890"/>
                      </a:lnTo>
                      <a:lnTo>
                        <a:pt x="1" y="1147"/>
                      </a:lnTo>
                      <a:lnTo>
                        <a:pt x="1" y="1147"/>
                      </a:lnTo>
                      <a:lnTo>
                        <a:pt x="1" y="1386"/>
                      </a:lnTo>
                      <a:lnTo>
                        <a:pt x="18" y="1626"/>
                      </a:lnTo>
                      <a:lnTo>
                        <a:pt x="52" y="1848"/>
                      </a:lnTo>
                      <a:lnTo>
                        <a:pt x="104" y="2088"/>
                      </a:lnTo>
                      <a:lnTo>
                        <a:pt x="189" y="2310"/>
                      </a:lnTo>
                      <a:lnTo>
                        <a:pt x="292" y="2516"/>
                      </a:lnTo>
                      <a:lnTo>
                        <a:pt x="412" y="2721"/>
                      </a:lnTo>
                      <a:lnTo>
                        <a:pt x="549" y="2909"/>
                      </a:lnTo>
                      <a:lnTo>
                        <a:pt x="549" y="2909"/>
                      </a:lnTo>
                      <a:lnTo>
                        <a:pt x="634" y="2995"/>
                      </a:lnTo>
                      <a:lnTo>
                        <a:pt x="737" y="3080"/>
                      </a:lnTo>
                      <a:lnTo>
                        <a:pt x="839" y="3149"/>
                      </a:lnTo>
                      <a:lnTo>
                        <a:pt x="959" y="3200"/>
                      </a:lnTo>
                      <a:lnTo>
                        <a:pt x="959" y="3200"/>
                      </a:lnTo>
                      <a:lnTo>
                        <a:pt x="1062" y="3234"/>
                      </a:lnTo>
                      <a:lnTo>
                        <a:pt x="1165" y="3252"/>
                      </a:lnTo>
                      <a:lnTo>
                        <a:pt x="1370" y="3269"/>
                      </a:lnTo>
                      <a:lnTo>
                        <a:pt x="1370" y="3269"/>
                      </a:lnTo>
                      <a:lnTo>
                        <a:pt x="1746" y="3269"/>
                      </a:lnTo>
                      <a:lnTo>
                        <a:pt x="2106" y="3234"/>
                      </a:lnTo>
                      <a:lnTo>
                        <a:pt x="2106" y="3234"/>
                      </a:lnTo>
                      <a:lnTo>
                        <a:pt x="2106" y="2824"/>
                      </a:lnTo>
                      <a:lnTo>
                        <a:pt x="2089" y="2413"/>
                      </a:lnTo>
                      <a:lnTo>
                        <a:pt x="2054" y="2002"/>
                      </a:lnTo>
                      <a:lnTo>
                        <a:pt x="1986" y="1609"/>
                      </a:lnTo>
                      <a:lnTo>
                        <a:pt x="1986" y="1609"/>
                      </a:lnTo>
                      <a:lnTo>
                        <a:pt x="1900" y="1335"/>
                      </a:lnTo>
                      <a:lnTo>
                        <a:pt x="1781" y="1010"/>
                      </a:lnTo>
                      <a:lnTo>
                        <a:pt x="1627" y="685"/>
                      </a:lnTo>
                      <a:lnTo>
                        <a:pt x="1524" y="531"/>
                      </a:lnTo>
                      <a:lnTo>
                        <a:pt x="1421" y="377"/>
                      </a:lnTo>
                      <a:lnTo>
                        <a:pt x="1319" y="257"/>
                      </a:lnTo>
                      <a:lnTo>
                        <a:pt x="1199" y="137"/>
                      </a:lnTo>
                      <a:lnTo>
                        <a:pt x="1062" y="69"/>
                      </a:lnTo>
                      <a:lnTo>
                        <a:pt x="925" y="17"/>
                      </a:lnTo>
                      <a:lnTo>
                        <a:pt x="788" y="0"/>
                      </a:lnTo>
                      <a:lnTo>
                        <a:pt x="720" y="0"/>
                      </a:lnTo>
                      <a:lnTo>
                        <a:pt x="651" y="17"/>
                      </a:lnTo>
                      <a:lnTo>
                        <a:pt x="583" y="52"/>
                      </a:lnTo>
                      <a:lnTo>
                        <a:pt x="497" y="103"/>
                      </a:lnTo>
                      <a:lnTo>
                        <a:pt x="343" y="223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34"/>
                <p:cNvSpPr/>
                <p:nvPr/>
              </p:nvSpPr>
              <p:spPr>
                <a:xfrm>
                  <a:off x="2443724" y="1547906"/>
                  <a:ext cx="22430" cy="31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925" extrusionOk="0">
                      <a:moveTo>
                        <a:pt x="275" y="0"/>
                      </a:moveTo>
                      <a:lnTo>
                        <a:pt x="223" y="17"/>
                      </a:lnTo>
                      <a:lnTo>
                        <a:pt x="172" y="34"/>
                      </a:lnTo>
                      <a:lnTo>
                        <a:pt x="121" y="86"/>
                      </a:lnTo>
                      <a:lnTo>
                        <a:pt x="69" y="137"/>
                      </a:lnTo>
                      <a:lnTo>
                        <a:pt x="35" y="206"/>
                      </a:lnTo>
                      <a:lnTo>
                        <a:pt x="18" y="274"/>
                      </a:lnTo>
                      <a:lnTo>
                        <a:pt x="1" y="360"/>
                      </a:lnTo>
                      <a:lnTo>
                        <a:pt x="1" y="445"/>
                      </a:lnTo>
                      <a:lnTo>
                        <a:pt x="18" y="548"/>
                      </a:lnTo>
                      <a:lnTo>
                        <a:pt x="35" y="616"/>
                      </a:lnTo>
                      <a:lnTo>
                        <a:pt x="69" y="702"/>
                      </a:lnTo>
                      <a:lnTo>
                        <a:pt x="103" y="753"/>
                      </a:lnTo>
                      <a:lnTo>
                        <a:pt x="155" y="822"/>
                      </a:lnTo>
                      <a:lnTo>
                        <a:pt x="206" y="856"/>
                      </a:lnTo>
                      <a:lnTo>
                        <a:pt x="275" y="890"/>
                      </a:lnTo>
                      <a:lnTo>
                        <a:pt x="326" y="907"/>
                      </a:lnTo>
                      <a:lnTo>
                        <a:pt x="377" y="924"/>
                      </a:lnTo>
                      <a:lnTo>
                        <a:pt x="446" y="907"/>
                      </a:lnTo>
                      <a:lnTo>
                        <a:pt x="497" y="890"/>
                      </a:lnTo>
                      <a:lnTo>
                        <a:pt x="548" y="856"/>
                      </a:lnTo>
                      <a:lnTo>
                        <a:pt x="600" y="804"/>
                      </a:lnTo>
                      <a:lnTo>
                        <a:pt x="634" y="736"/>
                      </a:lnTo>
                      <a:lnTo>
                        <a:pt x="651" y="650"/>
                      </a:lnTo>
                      <a:lnTo>
                        <a:pt x="668" y="565"/>
                      </a:lnTo>
                      <a:lnTo>
                        <a:pt x="668" y="479"/>
                      </a:lnTo>
                      <a:lnTo>
                        <a:pt x="651" y="394"/>
                      </a:lnTo>
                      <a:lnTo>
                        <a:pt x="634" y="308"/>
                      </a:lnTo>
                      <a:lnTo>
                        <a:pt x="600" y="240"/>
                      </a:lnTo>
                      <a:lnTo>
                        <a:pt x="548" y="171"/>
                      </a:lnTo>
                      <a:lnTo>
                        <a:pt x="514" y="120"/>
                      </a:lnTo>
                      <a:lnTo>
                        <a:pt x="463" y="69"/>
                      </a:lnTo>
                      <a:lnTo>
                        <a:pt x="394" y="34"/>
                      </a:lnTo>
                      <a:lnTo>
                        <a:pt x="343" y="17"/>
                      </a:lnTo>
                      <a:lnTo>
                        <a:pt x="275" y="0"/>
                      </a:lnTo>
                      <a:close/>
                    </a:path>
                  </a:pathLst>
                </a:custGeom>
                <a:solidFill>
                  <a:srgbClr val="EEC7A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34"/>
                <p:cNvSpPr/>
                <p:nvPr/>
              </p:nvSpPr>
              <p:spPr>
                <a:xfrm>
                  <a:off x="2443724" y="1547906"/>
                  <a:ext cx="22430" cy="31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925" fill="none" extrusionOk="0">
                      <a:moveTo>
                        <a:pt x="275" y="0"/>
                      </a:moveTo>
                      <a:lnTo>
                        <a:pt x="275" y="0"/>
                      </a:lnTo>
                      <a:lnTo>
                        <a:pt x="223" y="17"/>
                      </a:lnTo>
                      <a:lnTo>
                        <a:pt x="223" y="17"/>
                      </a:lnTo>
                      <a:lnTo>
                        <a:pt x="172" y="34"/>
                      </a:lnTo>
                      <a:lnTo>
                        <a:pt x="121" y="86"/>
                      </a:lnTo>
                      <a:lnTo>
                        <a:pt x="69" y="137"/>
                      </a:lnTo>
                      <a:lnTo>
                        <a:pt x="35" y="206"/>
                      </a:lnTo>
                      <a:lnTo>
                        <a:pt x="18" y="274"/>
                      </a:lnTo>
                      <a:lnTo>
                        <a:pt x="1" y="360"/>
                      </a:lnTo>
                      <a:lnTo>
                        <a:pt x="1" y="445"/>
                      </a:lnTo>
                      <a:lnTo>
                        <a:pt x="18" y="548"/>
                      </a:lnTo>
                      <a:lnTo>
                        <a:pt x="18" y="548"/>
                      </a:lnTo>
                      <a:lnTo>
                        <a:pt x="35" y="616"/>
                      </a:lnTo>
                      <a:lnTo>
                        <a:pt x="69" y="702"/>
                      </a:lnTo>
                      <a:lnTo>
                        <a:pt x="103" y="753"/>
                      </a:lnTo>
                      <a:lnTo>
                        <a:pt x="155" y="822"/>
                      </a:lnTo>
                      <a:lnTo>
                        <a:pt x="206" y="856"/>
                      </a:lnTo>
                      <a:lnTo>
                        <a:pt x="275" y="890"/>
                      </a:lnTo>
                      <a:lnTo>
                        <a:pt x="326" y="907"/>
                      </a:lnTo>
                      <a:lnTo>
                        <a:pt x="377" y="924"/>
                      </a:lnTo>
                      <a:lnTo>
                        <a:pt x="377" y="924"/>
                      </a:lnTo>
                      <a:lnTo>
                        <a:pt x="446" y="907"/>
                      </a:lnTo>
                      <a:lnTo>
                        <a:pt x="446" y="907"/>
                      </a:lnTo>
                      <a:lnTo>
                        <a:pt x="497" y="890"/>
                      </a:lnTo>
                      <a:lnTo>
                        <a:pt x="548" y="856"/>
                      </a:lnTo>
                      <a:lnTo>
                        <a:pt x="600" y="804"/>
                      </a:lnTo>
                      <a:lnTo>
                        <a:pt x="634" y="736"/>
                      </a:lnTo>
                      <a:lnTo>
                        <a:pt x="651" y="650"/>
                      </a:lnTo>
                      <a:lnTo>
                        <a:pt x="668" y="565"/>
                      </a:lnTo>
                      <a:lnTo>
                        <a:pt x="668" y="479"/>
                      </a:lnTo>
                      <a:lnTo>
                        <a:pt x="651" y="394"/>
                      </a:lnTo>
                      <a:lnTo>
                        <a:pt x="651" y="394"/>
                      </a:lnTo>
                      <a:lnTo>
                        <a:pt x="634" y="308"/>
                      </a:lnTo>
                      <a:lnTo>
                        <a:pt x="600" y="240"/>
                      </a:lnTo>
                      <a:lnTo>
                        <a:pt x="548" y="171"/>
                      </a:lnTo>
                      <a:lnTo>
                        <a:pt x="514" y="120"/>
                      </a:lnTo>
                      <a:lnTo>
                        <a:pt x="463" y="69"/>
                      </a:lnTo>
                      <a:lnTo>
                        <a:pt x="394" y="34"/>
                      </a:lnTo>
                      <a:lnTo>
                        <a:pt x="343" y="17"/>
                      </a:lnTo>
                      <a:lnTo>
                        <a:pt x="275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34"/>
                <p:cNvSpPr/>
                <p:nvPr/>
              </p:nvSpPr>
              <p:spPr>
                <a:xfrm>
                  <a:off x="629064" y="2560513"/>
                  <a:ext cx="3872594" cy="2171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05" h="64769" extrusionOk="0">
                      <a:moveTo>
                        <a:pt x="0" y="0"/>
                      </a:moveTo>
                      <a:lnTo>
                        <a:pt x="0" y="64768"/>
                      </a:lnTo>
                      <a:lnTo>
                        <a:pt x="115504" y="64768"/>
                      </a:lnTo>
                      <a:lnTo>
                        <a:pt x="11550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34"/>
                <p:cNvSpPr/>
                <p:nvPr/>
              </p:nvSpPr>
              <p:spPr>
                <a:xfrm>
                  <a:off x="629064" y="2560513"/>
                  <a:ext cx="3872594" cy="261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05" h="7804" extrusionOk="0">
                      <a:moveTo>
                        <a:pt x="0" y="0"/>
                      </a:moveTo>
                      <a:lnTo>
                        <a:pt x="0" y="7803"/>
                      </a:lnTo>
                      <a:lnTo>
                        <a:pt x="115504" y="7803"/>
                      </a:lnTo>
                      <a:lnTo>
                        <a:pt x="115504" y="0"/>
                      </a:lnTo>
                      <a:close/>
                    </a:path>
                  </a:pathLst>
                </a:custGeom>
                <a:solidFill>
                  <a:srgbClr val="009C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34"/>
                <p:cNvSpPr/>
                <p:nvPr/>
              </p:nvSpPr>
              <p:spPr>
                <a:xfrm>
                  <a:off x="457200" y="2512300"/>
                  <a:ext cx="4216248" cy="218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387" h="6521" extrusionOk="0">
                      <a:moveTo>
                        <a:pt x="1" y="1"/>
                      </a:moveTo>
                      <a:lnTo>
                        <a:pt x="1" y="6521"/>
                      </a:lnTo>
                      <a:lnTo>
                        <a:pt x="117387" y="6521"/>
                      </a:lnTo>
                      <a:lnTo>
                        <a:pt x="11738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34"/>
                <p:cNvSpPr/>
                <p:nvPr/>
              </p:nvSpPr>
              <p:spPr>
                <a:xfrm>
                  <a:off x="1241785" y="1807210"/>
                  <a:ext cx="973069" cy="577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23" h="17233" extrusionOk="0">
                      <a:moveTo>
                        <a:pt x="565" y="1"/>
                      </a:moveTo>
                      <a:lnTo>
                        <a:pt x="446" y="18"/>
                      </a:lnTo>
                      <a:lnTo>
                        <a:pt x="343" y="52"/>
                      </a:lnTo>
                      <a:lnTo>
                        <a:pt x="257" y="103"/>
                      </a:lnTo>
                      <a:lnTo>
                        <a:pt x="172" y="172"/>
                      </a:lnTo>
                      <a:lnTo>
                        <a:pt x="103" y="240"/>
                      </a:lnTo>
                      <a:lnTo>
                        <a:pt x="52" y="343"/>
                      </a:lnTo>
                      <a:lnTo>
                        <a:pt x="18" y="446"/>
                      </a:lnTo>
                      <a:lnTo>
                        <a:pt x="1" y="565"/>
                      </a:lnTo>
                      <a:lnTo>
                        <a:pt x="1" y="16685"/>
                      </a:lnTo>
                      <a:lnTo>
                        <a:pt x="18" y="16787"/>
                      </a:lnTo>
                      <a:lnTo>
                        <a:pt x="52" y="16890"/>
                      </a:lnTo>
                      <a:lnTo>
                        <a:pt x="103" y="16993"/>
                      </a:lnTo>
                      <a:lnTo>
                        <a:pt x="172" y="17078"/>
                      </a:lnTo>
                      <a:lnTo>
                        <a:pt x="257" y="17147"/>
                      </a:lnTo>
                      <a:lnTo>
                        <a:pt x="343" y="17198"/>
                      </a:lnTo>
                      <a:lnTo>
                        <a:pt x="446" y="17232"/>
                      </a:lnTo>
                      <a:lnTo>
                        <a:pt x="28577" y="17232"/>
                      </a:lnTo>
                      <a:lnTo>
                        <a:pt x="28680" y="17198"/>
                      </a:lnTo>
                      <a:lnTo>
                        <a:pt x="28783" y="17147"/>
                      </a:lnTo>
                      <a:lnTo>
                        <a:pt x="28868" y="17078"/>
                      </a:lnTo>
                      <a:lnTo>
                        <a:pt x="28937" y="16993"/>
                      </a:lnTo>
                      <a:lnTo>
                        <a:pt x="28988" y="16890"/>
                      </a:lnTo>
                      <a:lnTo>
                        <a:pt x="29022" y="16787"/>
                      </a:lnTo>
                      <a:lnTo>
                        <a:pt x="29022" y="16685"/>
                      </a:lnTo>
                      <a:lnTo>
                        <a:pt x="29022" y="565"/>
                      </a:lnTo>
                      <a:lnTo>
                        <a:pt x="29022" y="446"/>
                      </a:lnTo>
                      <a:lnTo>
                        <a:pt x="28988" y="343"/>
                      </a:lnTo>
                      <a:lnTo>
                        <a:pt x="28937" y="240"/>
                      </a:lnTo>
                      <a:lnTo>
                        <a:pt x="28868" y="172"/>
                      </a:lnTo>
                      <a:lnTo>
                        <a:pt x="28783" y="103"/>
                      </a:lnTo>
                      <a:lnTo>
                        <a:pt x="28680" y="52"/>
                      </a:lnTo>
                      <a:lnTo>
                        <a:pt x="28577" y="18"/>
                      </a:lnTo>
                      <a:lnTo>
                        <a:pt x="284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34"/>
                <p:cNvSpPr/>
                <p:nvPr/>
              </p:nvSpPr>
              <p:spPr>
                <a:xfrm>
                  <a:off x="1623902" y="2199653"/>
                  <a:ext cx="209413" cy="309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6" h="9241" extrusionOk="0">
                      <a:moveTo>
                        <a:pt x="1626" y="0"/>
                      </a:moveTo>
                      <a:lnTo>
                        <a:pt x="1438" y="17"/>
                      </a:lnTo>
                      <a:lnTo>
                        <a:pt x="1266" y="69"/>
                      </a:lnTo>
                      <a:lnTo>
                        <a:pt x="1095" y="154"/>
                      </a:lnTo>
                      <a:lnTo>
                        <a:pt x="958" y="274"/>
                      </a:lnTo>
                      <a:lnTo>
                        <a:pt x="839" y="394"/>
                      </a:lnTo>
                      <a:lnTo>
                        <a:pt x="736" y="548"/>
                      </a:lnTo>
                      <a:lnTo>
                        <a:pt x="685" y="719"/>
                      </a:lnTo>
                      <a:lnTo>
                        <a:pt x="650" y="907"/>
                      </a:lnTo>
                      <a:lnTo>
                        <a:pt x="0" y="9240"/>
                      </a:lnTo>
                      <a:lnTo>
                        <a:pt x="6246" y="9240"/>
                      </a:lnTo>
                      <a:lnTo>
                        <a:pt x="5596" y="907"/>
                      </a:lnTo>
                      <a:lnTo>
                        <a:pt x="5561" y="719"/>
                      </a:lnTo>
                      <a:lnTo>
                        <a:pt x="5493" y="548"/>
                      </a:lnTo>
                      <a:lnTo>
                        <a:pt x="5407" y="394"/>
                      </a:lnTo>
                      <a:lnTo>
                        <a:pt x="5288" y="274"/>
                      </a:lnTo>
                      <a:lnTo>
                        <a:pt x="5134" y="154"/>
                      </a:lnTo>
                      <a:lnTo>
                        <a:pt x="4980" y="69"/>
                      </a:lnTo>
                      <a:lnTo>
                        <a:pt x="4809" y="17"/>
                      </a:lnTo>
                      <a:lnTo>
                        <a:pt x="4620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34"/>
                <p:cNvSpPr/>
                <p:nvPr/>
              </p:nvSpPr>
              <p:spPr>
                <a:xfrm>
                  <a:off x="3190725" y="2429117"/>
                  <a:ext cx="697640" cy="80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8" h="2397" extrusionOk="0">
                      <a:moveTo>
                        <a:pt x="0" y="1"/>
                      </a:moveTo>
                      <a:lnTo>
                        <a:pt x="0" y="2396"/>
                      </a:lnTo>
                      <a:lnTo>
                        <a:pt x="20808" y="2396"/>
                      </a:lnTo>
                      <a:lnTo>
                        <a:pt x="2080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34"/>
                <p:cNvSpPr/>
                <p:nvPr/>
              </p:nvSpPr>
              <p:spPr>
                <a:xfrm>
                  <a:off x="3190725" y="2264462"/>
                  <a:ext cx="697640" cy="80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8" h="2397" extrusionOk="0">
                      <a:moveTo>
                        <a:pt x="0" y="1"/>
                      </a:moveTo>
                      <a:lnTo>
                        <a:pt x="0" y="2396"/>
                      </a:lnTo>
                      <a:lnTo>
                        <a:pt x="20808" y="2396"/>
                      </a:lnTo>
                      <a:lnTo>
                        <a:pt x="2080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34"/>
                <p:cNvSpPr/>
                <p:nvPr/>
              </p:nvSpPr>
              <p:spPr>
                <a:xfrm>
                  <a:off x="3190725" y="2099807"/>
                  <a:ext cx="697640" cy="80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8" h="2397" extrusionOk="0">
                      <a:moveTo>
                        <a:pt x="0" y="1"/>
                      </a:moveTo>
                      <a:lnTo>
                        <a:pt x="0" y="2396"/>
                      </a:lnTo>
                      <a:lnTo>
                        <a:pt x="20808" y="2396"/>
                      </a:lnTo>
                      <a:lnTo>
                        <a:pt x="2080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34"/>
                <p:cNvSpPr/>
                <p:nvPr/>
              </p:nvSpPr>
              <p:spPr>
                <a:xfrm>
                  <a:off x="3190725" y="2019508"/>
                  <a:ext cx="16093" cy="489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" h="14614" extrusionOk="0">
                      <a:moveTo>
                        <a:pt x="0" y="0"/>
                      </a:moveTo>
                      <a:lnTo>
                        <a:pt x="0" y="14613"/>
                      </a:lnTo>
                      <a:lnTo>
                        <a:pt x="479" y="14613"/>
                      </a:lnTo>
                      <a:lnTo>
                        <a:pt x="479" y="0"/>
                      </a:lnTo>
                      <a:close/>
                    </a:path>
                  </a:pathLst>
                </a:custGeom>
                <a:solidFill>
                  <a:srgbClr val="0226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34"/>
                <p:cNvSpPr/>
                <p:nvPr/>
              </p:nvSpPr>
              <p:spPr>
                <a:xfrm>
                  <a:off x="3389779" y="2122204"/>
                  <a:ext cx="276568" cy="39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9" h="1164" extrusionOk="0">
                      <a:moveTo>
                        <a:pt x="1" y="0"/>
                      </a:moveTo>
                      <a:lnTo>
                        <a:pt x="1" y="1164"/>
                      </a:lnTo>
                      <a:lnTo>
                        <a:pt x="8249" y="1164"/>
                      </a:lnTo>
                      <a:lnTo>
                        <a:pt x="8249" y="0"/>
                      </a:lnTo>
                      <a:close/>
                    </a:path>
                  </a:pathLst>
                </a:custGeom>
                <a:solidFill>
                  <a:srgbClr val="F6F9F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34"/>
                <p:cNvSpPr/>
                <p:nvPr/>
              </p:nvSpPr>
              <p:spPr>
                <a:xfrm>
                  <a:off x="3389779" y="2285115"/>
                  <a:ext cx="276568" cy="3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9" h="1165" extrusionOk="0">
                      <a:moveTo>
                        <a:pt x="1" y="1"/>
                      </a:moveTo>
                      <a:lnTo>
                        <a:pt x="1" y="1164"/>
                      </a:lnTo>
                      <a:lnTo>
                        <a:pt x="8249" y="1164"/>
                      </a:lnTo>
                      <a:lnTo>
                        <a:pt x="8249" y="1"/>
                      </a:lnTo>
                      <a:close/>
                    </a:path>
                  </a:pathLst>
                </a:custGeom>
                <a:solidFill>
                  <a:srgbClr val="F6F9F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34"/>
                <p:cNvSpPr/>
                <p:nvPr/>
              </p:nvSpPr>
              <p:spPr>
                <a:xfrm>
                  <a:off x="3389779" y="2448061"/>
                  <a:ext cx="276568" cy="3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9" h="1165" extrusionOk="0">
                      <a:moveTo>
                        <a:pt x="1" y="0"/>
                      </a:moveTo>
                      <a:lnTo>
                        <a:pt x="1" y="1164"/>
                      </a:lnTo>
                      <a:lnTo>
                        <a:pt x="8249" y="1164"/>
                      </a:lnTo>
                      <a:lnTo>
                        <a:pt x="8249" y="0"/>
                      </a:lnTo>
                      <a:close/>
                    </a:path>
                  </a:pathLst>
                </a:custGeom>
                <a:solidFill>
                  <a:srgbClr val="F6F9F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34"/>
                <p:cNvSpPr/>
                <p:nvPr/>
              </p:nvSpPr>
              <p:spPr>
                <a:xfrm>
                  <a:off x="821123" y="2933379"/>
                  <a:ext cx="641415" cy="641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1" h="19132" extrusionOk="0">
                      <a:moveTo>
                        <a:pt x="0" y="1"/>
                      </a:moveTo>
                      <a:lnTo>
                        <a:pt x="0" y="19131"/>
                      </a:lnTo>
                      <a:lnTo>
                        <a:pt x="19131" y="19131"/>
                      </a:lnTo>
                      <a:lnTo>
                        <a:pt x="1913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34"/>
                <p:cNvSpPr/>
                <p:nvPr/>
              </p:nvSpPr>
              <p:spPr>
                <a:xfrm>
                  <a:off x="1086160" y="3030912"/>
                  <a:ext cx="111345" cy="4463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1" h="13314" extrusionOk="0">
                      <a:moveTo>
                        <a:pt x="1" y="0"/>
                      </a:moveTo>
                      <a:lnTo>
                        <a:pt x="1" y="13313"/>
                      </a:lnTo>
                      <a:lnTo>
                        <a:pt x="3320" y="13313"/>
                      </a:lnTo>
                      <a:lnTo>
                        <a:pt x="332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4"/>
                <p:cNvSpPr/>
                <p:nvPr/>
              </p:nvSpPr>
              <p:spPr>
                <a:xfrm>
                  <a:off x="918622" y="3198450"/>
                  <a:ext cx="446385" cy="111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14" h="3320" extrusionOk="0">
                      <a:moveTo>
                        <a:pt x="1" y="0"/>
                      </a:moveTo>
                      <a:lnTo>
                        <a:pt x="1" y="3320"/>
                      </a:lnTo>
                      <a:lnTo>
                        <a:pt x="13314" y="3320"/>
                      </a:lnTo>
                      <a:lnTo>
                        <a:pt x="1331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776" name="Google Shape;1776;p34"/>
              <p:cNvCxnSpPr/>
              <p:nvPr/>
            </p:nvCxnSpPr>
            <p:spPr>
              <a:xfrm>
                <a:off x="450313" y="4737425"/>
                <a:ext cx="4230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664" name="Google Shape;1664;p34"/>
            <p:cNvSpPr/>
            <p:nvPr/>
          </p:nvSpPr>
          <p:spPr>
            <a:xfrm>
              <a:off x="4308825" y="2783850"/>
              <a:ext cx="174300" cy="174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7" name="Google Shape;1777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sp>
        <p:nvSpPr>
          <p:cNvPr id="1778" name="Google Shape;1778;p34"/>
          <p:cNvSpPr/>
          <p:nvPr/>
        </p:nvSpPr>
        <p:spPr>
          <a:xfrm>
            <a:off x="457200" y="1163625"/>
            <a:ext cx="677100" cy="496200"/>
          </a:xfrm>
          <a:prstGeom prst="roundRect">
            <a:avLst>
              <a:gd name="adj" fmla="val 25164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779" name="Google Shape;1779;p34"/>
          <p:cNvGrpSpPr/>
          <p:nvPr/>
        </p:nvGrpSpPr>
        <p:grpSpPr>
          <a:xfrm>
            <a:off x="1534825" y="3130808"/>
            <a:ext cx="2061000" cy="1249400"/>
            <a:chOff x="2518200" y="3482675"/>
            <a:chExt cx="2061000" cy="1249400"/>
          </a:xfrm>
        </p:grpSpPr>
        <p:sp>
          <p:nvSpPr>
            <p:cNvPr id="1780" name="Google Shape;1780;p34"/>
            <p:cNvSpPr txBox="1"/>
            <p:nvPr/>
          </p:nvSpPr>
          <p:spPr>
            <a:xfrm>
              <a:off x="2723100" y="34826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81" name="Google Shape;1781;p34"/>
            <p:cNvSpPr txBox="1"/>
            <p:nvPr/>
          </p:nvSpPr>
          <p:spPr>
            <a:xfrm>
              <a:off x="2518200" y="3824275"/>
              <a:ext cx="2061000" cy="9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very beautiful name but is actually terribly hot, hotter than Mercury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82" name="Google Shape;1782;p34"/>
          <p:cNvGrpSpPr/>
          <p:nvPr/>
        </p:nvGrpSpPr>
        <p:grpSpPr>
          <a:xfrm>
            <a:off x="6247625" y="1093532"/>
            <a:ext cx="2439169" cy="717814"/>
            <a:chOff x="6247625" y="1093532"/>
            <a:chExt cx="2439169" cy="717814"/>
          </a:xfrm>
        </p:grpSpPr>
        <p:grpSp>
          <p:nvGrpSpPr>
            <p:cNvPr id="1783" name="Google Shape;1783;p34"/>
            <p:cNvGrpSpPr/>
            <p:nvPr/>
          </p:nvGrpSpPr>
          <p:grpSpPr>
            <a:xfrm>
              <a:off x="7159920" y="1093532"/>
              <a:ext cx="1526874" cy="717814"/>
              <a:chOff x="6959413" y="1847000"/>
              <a:chExt cx="1651210" cy="824600"/>
            </a:xfrm>
          </p:grpSpPr>
          <p:sp>
            <p:nvSpPr>
              <p:cNvPr id="1784" name="Google Shape;1784;p34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785" name="Google Shape;1785;p34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665" name="Google Shape;1665;p34"/>
            <p:cNvSpPr/>
            <p:nvPr/>
          </p:nvSpPr>
          <p:spPr>
            <a:xfrm>
              <a:off x="6247625" y="1163625"/>
              <a:ext cx="677100" cy="496200"/>
            </a:xfrm>
            <a:prstGeom prst="roundRect">
              <a:avLst>
                <a:gd name="adj" fmla="val 25164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86" name="Google Shape;1786;p34"/>
          <p:cNvGrpSpPr/>
          <p:nvPr/>
        </p:nvGrpSpPr>
        <p:grpSpPr>
          <a:xfrm>
            <a:off x="6247625" y="2556573"/>
            <a:ext cx="2439176" cy="717814"/>
            <a:chOff x="6247625" y="2556573"/>
            <a:chExt cx="2439176" cy="717814"/>
          </a:xfrm>
        </p:grpSpPr>
        <p:grpSp>
          <p:nvGrpSpPr>
            <p:cNvPr id="1787" name="Google Shape;1787;p34"/>
            <p:cNvGrpSpPr/>
            <p:nvPr/>
          </p:nvGrpSpPr>
          <p:grpSpPr>
            <a:xfrm>
              <a:off x="7159925" y="2556573"/>
              <a:ext cx="1526876" cy="717814"/>
              <a:chOff x="533388" y="3907475"/>
              <a:chExt cx="1651212" cy="824600"/>
            </a:xfrm>
          </p:grpSpPr>
          <p:sp>
            <p:nvSpPr>
              <p:cNvPr id="1788" name="Google Shape;1788;p34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789" name="Google Shape;1789;p34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669" name="Google Shape;1669;p34"/>
            <p:cNvSpPr/>
            <p:nvPr/>
          </p:nvSpPr>
          <p:spPr>
            <a:xfrm>
              <a:off x="6247625" y="2622896"/>
              <a:ext cx="677100" cy="496200"/>
            </a:xfrm>
            <a:prstGeom prst="roundRect">
              <a:avLst>
                <a:gd name="adj" fmla="val 2516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90" name="Google Shape;1790;p34"/>
          <p:cNvGrpSpPr/>
          <p:nvPr/>
        </p:nvGrpSpPr>
        <p:grpSpPr>
          <a:xfrm>
            <a:off x="6247625" y="4019614"/>
            <a:ext cx="2439286" cy="717813"/>
            <a:chOff x="6247625" y="3308364"/>
            <a:chExt cx="2439286" cy="717813"/>
          </a:xfrm>
        </p:grpSpPr>
        <p:grpSp>
          <p:nvGrpSpPr>
            <p:cNvPr id="1791" name="Google Shape;1791;p34"/>
            <p:cNvGrpSpPr/>
            <p:nvPr/>
          </p:nvGrpSpPr>
          <p:grpSpPr>
            <a:xfrm>
              <a:off x="6855450" y="3308364"/>
              <a:ext cx="1831461" cy="717813"/>
              <a:chOff x="204118" y="1847000"/>
              <a:chExt cx="1980600" cy="824598"/>
            </a:xfrm>
          </p:grpSpPr>
          <p:sp>
            <p:nvSpPr>
              <p:cNvPr id="1792" name="Google Shape;1792;p34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793" name="Google Shape;1793;p34"/>
              <p:cNvSpPr txBox="1"/>
              <p:nvPr/>
            </p:nvSpPr>
            <p:spPr>
              <a:xfrm>
                <a:off x="204118" y="2188598"/>
                <a:ext cx="19806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667" name="Google Shape;1667;p34"/>
            <p:cNvSpPr/>
            <p:nvPr/>
          </p:nvSpPr>
          <p:spPr>
            <a:xfrm>
              <a:off x="6247625" y="3377825"/>
              <a:ext cx="677100" cy="496200"/>
            </a:xfrm>
            <a:prstGeom prst="roundRect">
              <a:avLst>
                <a:gd name="adj" fmla="val 25164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1799" name="Google Shape;1799;p35"/>
          <p:cNvGrpSpPr/>
          <p:nvPr/>
        </p:nvGrpSpPr>
        <p:grpSpPr>
          <a:xfrm>
            <a:off x="2148875" y="1894975"/>
            <a:ext cx="4465260" cy="2837101"/>
            <a:chOff x="2339375" y="1894975"/>
            <a:chExt cx="4465260" cy="2837101"/>
          </a:xfrm>
        </p:grpSpPr>
        <p:sp>
          <p:nvSpPr>
            <p:cNvPr id="1800" name="Google Shape;1800;p35"/>
            <p:cNvSpPr/>
            <p:nvPr/>
          </p:nvSpPr>
          <p:spPr>
            <a:xfrm>
              <a:off x="2339375" y="4175156"/>
              <a:ext cx="4465260" cy="556920"/>
            </a:xfrm>
            <a:custGeom>
              <a:avLst/>
              <a:gdLst/>
              <a:ahLst/>
              <a:cxnLst/>
              <a:rect l="l" t="t" r="r" b="b"/>
              <a:pathLst>
                <a:path w="113195" h="14118" extrusionOk="0">
                  <a:moveTo>
                    <a:pt x="100669" y="1541"/>
                  </a:moveTo>
                  <a:lnTo>
                    <a:pt x="100224" y="4193"/>
                  </a:lnTo>
                  <a:lnTo>
                    <a:pt x="99779" y="4262"/>
                  </a:lnTo>
                  <a:lnTo>
                    <a:pt x="99744" y="4758"/>
                  </a:lnTo>
                  <a:lnTo>
                    <a:pt x="99830" y="4775"/>
                  </a:lnTo>
                  <a:lnTo>
                    <a:pt x="99899" y="4792"/>
                  </a:lnTo>
                  <a:lnTo>
                    <a:pt x="100035" y="4878"/>
                  </a:lnTo>
                  <a:lnTo>
                    <a:pt x="100172" y="4980"/>
                  </a:lnTo>
                  <a:lnTo>
                    <a:pt x="100275" y="5100"/>
                  </a:lnTo>
                  <a:lnTo>
                    <a:pt x="100549" y="5374"/>
                  </a:lnTo>
                  <a:lnTo>
                    <a:pt x="100857" y="5682"/>
                  </a:lnTo>
                  <a:lnTo>
                    <a:pt x="101011" y="5853"/>
                  </a:lnTo>
                  <a:lnTo>
                    <a:pt x="101131" y="6041"/>
                  </a:lnTo>
                  <a:lnTo>
                    <a:pt x="101250" y="6230"/>
                  </a:lnTo>
                  <a:lnTo>
                    <a:pt x="101353" y="6418"/>
                  </a:lnTo>
                  <a:lnTo>
                    <a:pt x="101473" y="6709"/>
                  </a:lnTo>
                  <a:lnTo>
                    <a:pt x="101575" y="7017"/>
                  </a:lnTo>
                  <a:lnTo>
                    <a:pt x="101729" y="7616"/>
                  </a:lnTo>
                  <a:lnTo>
                    <a:pt x="101815" y="7855"/>
                  </a:lnTo>
                  <a:lnTo>
                    <a:pt x="101918" y="8060"/>
                  </a:lnTo>
                  <a:lnTo>
                    <a:pt x="102037" y="8232"/>
                  </a:lnTo>
                  <a:lnTo>
                    <a:pt x="102191" y="8437"/>
                  </a:lnTo>
                  <a:lnTo>
                    <a:pt x="102345" y="8232"/>
                  </a:lnTo>
                  <a:lnTo>
                    <a:pt x="102465" y="8060"/>
                  </a:lnTo>
                  <a:lnTo>
                    <a:pt x="102568" y="7855"/>
                  </a:lnTo>
                  <a:lnTo>
                    <a:pt x="102653" y="7616"/>
                  </a:lnTo>
                  <a:lnTo>
                    <a:pt x="102807" y="7017"/>
                  </a:lnTo>
                  <a:lnTo>
                    <a:pt x="102910" y="6709"/>
                  </a:lnTo>
                  <a:lnTo>
                    <a:pt x="103030" y="6418"/>
                  </a:lnTo>
                  <a:lnTo>
                    <a:pt x="103133" y="6230"/>
                  </a:lnTo>
                  <a:lnTo>
                    <a:pt x="103252" y="6041"/>
                  </a:lnTo>
                  <a:lnTo>
                    <a:pt x="103372" y="5853"/>
                  </a:lnTo>
                  <a:lnTo>
                    <a:pt x="103526" y="5682"/>
                  </a:lnTo>
                  <a:lnTo>
                    <a:pt x="103834" y="5374"/>
                  </a:lnTo>
                  <a:lnTo>
                    <a:pt x="104108" y="5100"/>
                  </a:lnTo>
                  <a:lnTo>
                    <a:pt x="104211" y="4980"/>
                  </a:lnTo>
                  <a:lnTo>
                    <a:pt x="104348" y="4878"/>
                  </a:lnTo>
                  <a:lnTo>
                    <a:pt x="104484" y="4792"/>
                  </a:lnTo>
                  <a:lnTo>
                    <a:pt x="104553" y="4775"/>
                  </a:lnTo>
                  <a:lnTo>
                    <a:pt x="104638" y="4758"/>
                  </a:lnTo>
                  <a:lnTo>
                    <a:pt x="104604" y="4262"/>
                  </a:lnTo>
                  <a:lnTo>
                    <a:pt x="104159" y="4193"/>
                  </a:lnTo>
                  <a:lnTo>
                    <a:pt x="103783" y="1883"/>
                  </a:lnTo>
                  <a:lnTo>
                    <a:pt x="102260" y="1712"/>
                  </a:lnTo>
                  <a:lnTo>
                    <a:pt x="100669" y="1541"/>
                  </a:lnTo>
                  <a:close/>
                  <a:moveTo>
                    <a:pt x="39734" y="5682"/>
                  </a:moveTo>
                  <a:lnTo>
                    <a:pt x="39871" y="5716"/>
                  </a:lnTo>
                  <a:lnTo>
                    <a:pt x="39990" y="5785"/>
                  </a:lnTo>
                  <a:lnTo>
                    <a:pt x="40110" y="5853"/>
                  </a:lnTo>
                  <a:lnTo>
                    <a:pt x="40213" y="5939"/>
                  </a:lnTo>
                  <a:lnTo>
                    <a:pt x="40316" y="6041"/>
                  </a:lnTo>
                  <a:lnTo>
                    <a:pt x="40401" y="6144"/>
                  </a:lnTo>
                  <a:lnTo>
                    <a:pt x="40487" y="6281"/>
                  </a:lnTo>
                  <a:lnTo>
                    <a:pt x="40641" y="6538"/>
                  </a:lnTo>
                  <a:lnTo>
                    <a:pt x="40760" y="6811"/>
                  </a:lnTo>
                  <a:lnTo>
                    <a:pt x="40949" y="7342"/>
                  </a:lnTo>
                  <a:lnTo>
                    <a:pt x="41770" y="9703"/>
                  </a:lnTo>
                  <a:lnTo>
                    <a:pt x="41873" y="10011"/>
                  </a:lnTo>
                  <a:lnTo>
                    <a:pt x="41958" y="10336"/>
                  </a:lnTo>
                  <a:lnTo>
                    <a:pt x="41975" y="10507"/>
                  </a:lnTo>
                  <a:lnTo>
                    <a:pt x="41993" y="10661"/>
                  </a:lnTo>
                  <a:lnTo>
                    <a:pt x="41975" y="10833"/>
                  </a:lnTo>
                  <a:lnTo>
                    <a:pt x="41941" y="10987"/>
                  </a:lnTo>
                  <a:lnTo>
                    <a:pt x="41907" y="11141"/>
                  </a:lnTo>
                  <a:lnTo>
                    <a:pt x="41839" y="11277"/>
                  </a:lnTo>
                  <a:lnTo>
                    <a:pt x="41787" y="11431"/>
                  </a:lnTo>
                  <a:lnTo>
                    <a:pt x="41753" y="11585"/>
                  </a:lnTo>
                  <a:lnTo>
                    <a:pt x="41753" y="11757"/>
                  </a:lnTo>
                  <a:lnTo>
                    <a:pt x="41736" y="11825"/>
                  </a:lnTo>
                  <a:lnTo>
                    <a:pt x="41685" y="11893"/>
                  </a:lnTo>
                  <a:lnTo>
                    <a:pt x="41633" y="11945"/>
                  </a:lnTo>
                  <a:lnTo>
                    <a:pt x="41565" y="11979"/>
                  </a:lnTo>
                  <a:lnTo>
                    <a:pt x="41428" y="11996"/>
                  </a:lnTo>
                  <a:lnTo>
                    <a:pt x="41394" y="11996"/>
                  </a:lnTo>
                  <a:lnTo>
                    <a:pt x="40829" y="12013"/>
                  </a:lnTo>
                  <a:lnTo>
                    <a:pt x="40247" y="12030"/>
                  </a:lnTo>
                  <a:lnTo>
                    <a:pt x="39563" y="12013"/>
                  </a:lnTo>
                  <a:lnTo>
                    <a:pt x="38878" y="11979"/>
                  </a:lnTo>
                  <a:lnTo>
                    <a:pt x="38194" y="11928"/>
                  </a:lnTo>
                  <a:lnTo>
                    <a:pt x="37509" y="11859"/>
                  </a:lnTo>
                  <a:lnTo>
                    <a:pt x="37441" y="11842"/>
                  </a:lnTo>
                  <a:lnTo>
                    <a:pt x="37407" y="11842"/>
                  </a:lnTo>
                  <a:lnTo>
                    <a:pt x="37270" y="11808"/>
                  </a:lnTo>
                  <a:lnTo>
                    <a:pt x="37201" y="11791"/>
                  </a:lnTo>
                  <a:lnTo>
                    <a:pt x="37133" y="11774"/>
                  </a:lnTo>
                  <a:lnTo>
                    <a:pt x="37047" y="11688"/>
                  </a:lnTo>
                  <a:lnTo>
                    <a:pt x="36962" y="11585"/>
                  </a:lnTo>
                  <a:lnTo>
                    <a:pt x="36910" y="11466"/>
                  </a:lnTo>
                  <a:lnTo>
                    <a:pt x="36859" y="11346"/>
                  </a:lnTo>
                  <a:lnTo>
                    <a:pt x="36705" y="10918"/>
                  </a:lnTo>
                  <a:lnTo>
                    <a:pt x="36551" y="10456"/>
                  </a:lnTo>
                  <a:lnTo>
                    <a:pt x="36500" y="10234"/>
                  </a:lnTo>
                  <a:lnTo>
                    <a:pt x="36448" y="10011"/>
                  </a:lnTo>
                  <a:lnTo>
                    <a:pt x="36414" y="9789"/>
                  </a:lnTo>
                  <a:lnTo>
                    <a:pt x="36380" y="9549"/>
                  </a:lnTo>
                  <a:lnTo>
                    <a:pt x="36380" y="9224"/>
                  </a:lnTo>
                  <a:lnTo>
                    <a:pt x="36397" y="8899"/>
                  </a:lnTo>
                  <a:lnTo>
                    <a:pt x="36431" y="8591"/>
                  </a:lnTo>
                  <a:lnTo>
                    <a:pt x="36465" y="8266"/>
                  </a:lnTo>
                  <a:lnTo>
                    <a:pt x="36534" y="7804"/>
                  </a:lnTo>
                  <a:lnTo>
                    <a:pt x="36585" y="7564"/>
                  </a:lnTo>
                  <a:lnTo>
                    <a:pt x="36637" y="7342"/>
                  </a:lnTo>
                  <a:lnTo>
                    <a:pt x="36722" y="7119"/>
                  </a:lnTo>
                  <a:lnTo>
                    <a:pt x="36825" y="6914"/>
                  </a:lnTo>
                  <a:lnTo>
                    <a:pt x="36945" y="6709"/>
                  </a:lnTo>
                  <a:lnTo>
                    <a:pt x="37099" y="6538"/>
                  </a:lnTo>
                  <a:lnTo>
                    <a:pt x="37304" y="6384"/>
                  </a:lnTo>
                  <a:lnTo>
                    <a:pt x="37389" y="6298"/>
                  </a:lnTo>
                  <a:lnTo>
                    <a:pt x="37475" y="6195"/>
                  </a:lnTo>
                  <a:lnTo>
                    <a:pt x="37578" y="6058"/>
                  </a:lnTo>
                  <a:lnTo>
                    <a:pt x="37646" y="6007"/>
                  </a:lnTo>
                  <a:lnTo>
                    <a:pt x="37698" y="5939"/>
                  </a:lnTo>
                  <a:lnTo>
                    <a:pt x="37766" y="5904"/>
                  </a:lnTo>
                  <a:lnTo>
                    <a:pt x="37817" y="5887"/>
                  </a:lnTo>
                  <a:lnTo>
                    <a:pt x="37954" y="5870"/>
                  </a:lnTo>
                  <a:lnTo>
                    <a:pt x="38108" y="5887"/>
                  </a:lnTo>
                  <a:lnTo>
                    <a:pt x="38262" y="5921"/>
                  </a:lnTo>
                  <a:lnTo>
                    <a:pt x="38433" y="5956"/>
                  </a:lnTo>
                  <a:lnTo>
                    <a:pt x="38587" y="5973"/>
                  </a:lnTo>
                  <a:lnTo>
                    <a:pt x="38656" y="5973"/>
                  </a:lnTo>
                  <a:lnTo>
                    <a:pt x="38741" y="5956"/>
                  </a:lnTo>
                  <a:lnTo>
                    <a:pt x="38827" y="5921"/>
                  </a:lnTo>
                  <a:lnTo>
                    <a:pt x="38981" y="5853"/>
                  </a:lnTo>
                  <a:lnTo>
                    <a:pt x="39152" y="5767"/>
                  </a:lnTo>
                  <a:lnTo>
                    <a:pt x="39323" y="5716"/>
                  </a:lnTo>
                  <a:lnTo>
                    <a:pt x="39460" y="5682"/>
                  </a:lnTo>
                  <a:close/>
                  <a:moveTo>
                    <a:pt x="57924" y="1"/>
                  </a:moveTo>
                  <a:lnTo>
                    <a:pt x="54433" y="35"/>
                  </a:lnTo>
                  <a:lnTo>
                    <a:pt x="51028" y="69"/>
                  </a:lnTo>
                  <a:lnTo>
                    <a:pt x="47691" y="138"/>
                  </a:lnTo>
                  <a:lnTo>
                    <a:pt x="44440" y="223"/>
                  </a:lnTo>
                  <a:lnTo>
                    <a:pt x="44440" y="4535"/>
                  </a:lnTo>
                  <a:lnTo>
                    <a:pt x="42865" y="4535"/>
                  </a:lnTo>
                  <a:lnTo>
                    <a:pt x="42865" y="275"/>
                  </a:lnTo>
                  <a:lnTo>
                    <a:pt x="40880" y="326"/>
                  </a:lnTo>
                  <a:lnTo>
                    <a:pt x="40675" y="4381"/>
                  </a:lnTo>
                  <a:lnTo>
                    <a:pt x="40230" y="4450"/>
                  </a:lnTo>
                  <a:lnTo>
                    <a:pt x="39836" y="4501"/>
                  </a:lnTo>
                  <a:lnTo>
                    <a:pt x="39477" y="4535"/>
                  </a:lnTo>
                  <a:lnTo>
                    <a:pt x="38878" y="4535"/>
                  </a:lnTo>
                  <a:lnTo>
                    <a:pt x="38622" y="4518"/>
                  </a:lnTo>
                  <a:lnTo>
                    <a:pt x="38365" y="4484"/>
                  </a:lnTo>
                  <a:lnTo>
                    <a:pt x="38091" y="4450"/>
                  </a:lnTo>
                  <a:lnTo>
                    <a:pt x="37526" y="4330"/>
                  </a:lnTo>
                  <a:lnTo>
                    <a:pt x="36876" y="4159"/>
                  </a:lnTo>
                  <a:lnTo>
                    <a:pt x="36722" y="497"/>
                  </a:lnTo>
                  <a:lnTo>
                    <a:pt x="34207" y="617"/>
                  </a:lnTo>
                  <a:lnTo>
                    <a:pt x="34207" y="4535"/>
                  </a:lnTo>
                  <a:lnTo>
                    <a:pt x="32632" y="4535"/>
                  </a:lnTo>
                  <a:lnTo>
                    <a:pt x="32632" y="702"/>
                  </a:lnTo>
                  <a:lnTo>
                    <a:pt x="30716" y="805"/>
                  </a:lnTo>
                  <a:lnTo>
                    <a:pt x="28851" y="925"/>
                  </a:lnTo>
                  <a:lnTo>
                    <a:pt x="27054" y="1062"/>
                  </a:lnTo>
                  <a:lnTo>
                    <a:pt x="25326" y="1182"/>
                  </a:lnTo>
                  <a:lnTo>
                    <a:pt x="23666" y="1318"/>
                  </a:lnTo>
                  <a:lnTo>
                    <a:pt x="22092" y="1472"/>
                  </a:lnTo>
                  <a:lnTo>
                    <a:pt x="20569" y="1609"/>
                  </a:lnTo>
                  <a:lnTo>
                    <a:pt x="19148" y="1763"/>
                  </a:lnTo>
                  <a:lnTo>
                    <a:pt x="19148" y="4535"/>
                  </a:lnTo>
                  <a:lnTo>
                    <a:pt x="17574" y="4535"/>
                  </a:lnTo>
                  <a:lnTo>
                    <a:pt x="17574" y="1952"/>
                  </a:lnTo>
                  <a:lnTo>
                    <a:pt x="16582" y="2088"/>
                  </a:lnTo>
                  <a:lnTo>
                    <a:pt x="15641" y="2225"/>
                  </a:lnTo>
                  <a:lnTo>
                    <a:pt x="14751" y="2362"/>
                  </a:lnTo>
                  <a:lnTo>
                    <a:pt x="13929" y="2499"/>
                  </a:lnTo>
                  <a:lnTo>
                    <a:pt x="13861" y="4159"/>
                  </a:lnTo>
                  <a:lnTo>
                    <a:pt x="13194" y="4330"/>
                  </a:lnTo>
                  <a:lnTo>
                    <a:pt x="12629" y="4450"/>
                  </a:lnTo>
                  <a:lnTo>
                    <a:pt x="12372" y="4484"/>
                  </a:lnTo>
                  <a:lnTo>
                    <a:pt x="12116" y="4518"/>
                  </a:lnTo>
                  <a:lnTo>
                    <a:pt x="11859" y="4535"/>
                  </a:lnTo>
                  <a:lnTo>
                    <a:pt x="11260" y="4535"/>
                  </a:lnTo>
                  <a:lnTo>
                    <a:pt x="10883" y="4501"/>
                  </a:lnTo>
                  <a:lnTo>
                    <a:pt x="10490" y="4450"/>
                  </a:lnTo>
                  <a:lnTo>
                    <a:pt x="10062" y="4381"/>
                  </a:lnTo>
                  <a:lnTo>
                    <a:pt x="10011" y="3457"/>
                  </a:lnTo>
                  <a:lnTo>
                    <a:pt x="9720" y="3577"/>
                  </a:lnTo>
                  <a:lnTo>
                    <a:pt x="9463" y="3697"/>
                  </a:lnTo>
                  <a:lnTo>
                    <a:pt x="9241" y="3817"/>
                  </a:lnTo>
                  <a:lnTo>
                    <a:pt x="9053" y="3937"/>
                  </a:lnTo>
                  <a:lnTo>
                    <a:pt x="8916" y="4056"/>
                  </a:lnTo>
                  <a:lnTo>
                    <a:pt x="8813" y="4176"/>
                  </a:lnTo>
                  <a:lnTo>
                    <a:pt x="8762" y="4296"/>
                  </a:lnTo>
                  <a:lnTo>
                    <a:pt x="8727" y="4433"/>
                  </a:lnTo>
                  <a:lnTo>
                    <a:pt x="8745" y="4518"/>
                  </a:lnTo>
                  <a:lnTo>
                    <a:pt x="8779" y="4587"/>
                  </a:lnTo>
                  <a:lnTo>
                    <a:pt x="8813" y="4672"/>
                  </a:lnTo>
                  <a:lnTo>
                    <a:pt x="8881" y="4758"/>
                  </a:lnTo>
                  <a:lnTo>
                    <a:pt x="8950" y="4843"/>
                  </a:lnTo>
                  <a:lnTo>
                    <a:pt x="9053" y="4912"/>
                  </a:lnTo>
                  <a:lnTo>
                    <a:pt x="9292" y="5083"/>
                  </a:lnTo>
                  <a:lnTo>
                    <a:pt x="9600" y="5237"/>
                  </a:lnTo>
                  <a:lnTo>
                    <a:pt x="9977" y="5391"/>
                  </a:lnTo>
                  <a:lnTo>
                    <a:pt x="10421" y="5545"/>
                  </a:lnTo>
                  <a:lnTo>
                    <a:pt x="10935" y="5699"/>
                  </a:lnTo>
                  <a:lnTo>
                    <a:pt x="11037" y="5682"/>
                  </a:lnTo>
                  <a:lnTo>
                    <a:pt x="11277" y="5682"/>
                  </a:lnTo>
                  <a:lnTo>
                    <a:pt x="11414" y="5716"/>
                  </a:lnTo>
                  <a:lnTo>
                    <a:pt x="11568" y="5767"/>
                  </a:lnTo>
                  <a:lnTo>
                    <a:pt x="11739" y="5853"/>
                  </a:lnTo>
                  <a:lnTo>
                    <a:pt x="11910" y="5921"/>
                  </a:lnTo>
                  <a:lnTo>
                    <a:pt x="11996" y="5956"/>
                  </a:lnTo>
                  <a:lnTo>
                    <a:pt x="12081" y="5973"/>
                  </a:lnTo>
                  <a:lnTo>
                    <a:pt x="12133" y="5973"/>
                  </a:lnTo>
                  <a:lnTo>
                    <a:pt x="12304" y="5956"/>
                  </a:lnTo>
                  <a:lnTo>
                    <a:pt x="12458" y="5921"/>
                  </a:lnTo>
                  <a:lnTo>
                    <a:pt x="12629" y="5887"/>
                  </a:lnTo>
                  <a:lnTo>
                    <a:pt x="12783" y="5870"/>
                  </a:lnTo>
                  <a:lnTo>
                    <a:pt x="12903" y="5887"/>
                  </a:lnTo>
                  <a:lnTo>
                    <a:pt x="12971" y="5904"/>
                  </a:lnTo>
                  <a:lnTo>
                    <a:pt x="13022" y="5939"/>
                  </a:lnTo>
                  <a:lnTo>
                    <a:pt x="13091" y="6007"/>
                  </a:lnTo>
                  <a:lnTo>
                    <a:pt x="13142" y="6058"/>
                  </a:lnTo>
                  <a:lnTo>
                    <a:pt x="13245" y="6195"/>
                  </a:lnTo>
                  <a:lnTo>
                    <a:pt x="13279" y="6247"/>
                  </a:lnTo>
                  <a:lnTo>
                    <a:pt x="14357" y="6435"/>
                  </a:lnTo>
                  <a:lnTo>
                    <a:pt x="15538" y="6623"/>
                  </a:lnTo>
                  <a:lnTo>
                    <a:pt x="13792" y="6743"/>
                  </a:lnTo>
                  <a:lnTo>
                    <a:pt x="13895" y="6897"/>
                  </a:lnTo>
                  <a:lnTo>
                    <a:pt x="13998" y="7085"/>
                  </a:lnTo>
                  <a:lnTo>
                    <a:pt x="14066" y="7273"/>
                  </a:lnTo>
                  <a:lnTo>
                    <a:pt x="14118" y="7462"/>
                  </a:lnTo>
                  <a:lnTo>
                    <a:pt x="14169" y="7667"/>
                  </a:lnTo>
                  <a:lnTo>
                    <a:pt x="14203" y="7855"/>
                  </a:lnTo>
                  <a:lnTo>
                    <a:pt x="14254" y="8266"/>
                  </a:lnTo>
                  <a:lnTo>
                    <a:pt x="14306" y="8591"/>
                  </a:lnTo>
                  <a:lnTo>
                    <a:pt x="14340" y="8899"/>
                  </a:lnTo>
                  <a:lnTo>
                    <a:pt x="14357" y="9224"/>
                  </a:lnTo>
                  <a:lnTo>
                    <a:pt x="14340" y="9549"/>
                  </a:lnTo>
                  <a:lnTo>
                    <a:pt x="14323" y="9789"/>
                  </a:lnTo>
                  <a:lnTo>
                    <a:pt x="14272" y="10011"/>
                  </a:lnTo>
                  <a:lnTo>
                    <a:pt x="14237" y="10234"/>
                  </a:lnTo>
                  <a:lnTo>
                    <a:pt x="14169" y="10456"/>
                  </a:lnTo>
                  <a:lnTo>
                    <a:pt x="14015" y="10918"/>
                  </a:lnTo>
                  <a:lnTo>
                    <a:pt x="13861" y="11346"/>
                  </a:lnTo>
                  <a:lnTo>
                    <a:pt x="13810" y="11466"/>
                  </a:lnTo>
                  <a:lnTo>
                    <a:pt x="13758" y="11585"/>
                  </a:lnTo>
                  <a:lnTo>
                    <a:pt x="13690" y="11688"/>
                  </a:lnTo>
                  <a:lnTo>
                    <a:pt x="13587" y="11774"/>
                  </a:lnTo>
                  <a:lnTo>
                    <a:pt x="13519" y="11791"/>
                  </a:lnTo>
                  <a:lnTo>
                    <a:pt x="13450" y="11808"/>
                  </a:lnTo>
                  <a:lnTo>
                    <a:pt x="13313" y="11842"/>
                  </a:lnTo>
                  <a:lnTo>
                    <a:pt x="13279" y="11842"/>
                  </a:lnTo>
                  <a:lnTo>
                    <a:pt x="13211" y="11859"/>
                  </a:lnTo>
                  <a:lnTo>
                    <a:pt x="13176" y="11859"/>
                  </a:lnTo>
                  <a:lnTo>
                    <a:pt x="12509" y="11928"/>
                  </a:lnTo>
                  <a:lnTo>
                    <a:pt x="11842" y="11979"/>
                  </a:lnTo>
                  <a:lnTo>
                    <a:pt x="11157" y="12013"/>
                  </a:lnTo>
                  <a:lnTo>
                    <a:pt x="10473" y="12030"/>
                  </a:lnTo>
                  <a:lnTo>
                    <a:pt x="9908" y="12013"/>
                  </a:lnTo>
                  <a:lnTo>
                    <a:pt x="9326" y="11996"/>
                  </a:lnTo>
                  <a:lnTo>
                    <a:pt x="9309" y="11996"/>
                  </a:lnTo>
                  <a:lnTo>
                    <a:pt x="9155" y="11979"/>
                  </a:lnTo>
                  <a:lnTo>
                    <a:pt x="9087" y="11945"/>
                  </a:lnTo>
                  <a:lnTo>
                    <a:pt x="9035" y="11893"/>
                  </a:lnTo>
                  <a:lnTo>
                    <a:pt x="9001" y="11825"/>
                  </a:lnTo>
                  <a:lnTo>
                    <a:pt x="8967" y="11757"/>
                  </a:lnTo>
                  <a:lnTo>
                    <a:pt x="8967" y="11585"/>
                  </a:lnTo>
                  <a:lnTo>
                    <a:pt x="8933" y="11431"/>
                  </a:lnTo>
                  <a:lnTo>
                    <a:pt x="8881" y="11277"/>
                  </a:lnTo>
                  <a:lnTo>
                    <a:pt x="8830" y="11141"/>
                  </a:lnTo>
                  <a:lnTo>
                    <a:pt x="8779" y="10987"/>
                  </a:lnTo>
                  <a:lnTo>
                    <a:pt x="8745" y="10833"/>
                  </a:lnTo>
                  <a:lnTo>
                    <a:pt x="8727" y="10661"/>
                  </a:lnTo>
                  <a:lnTo>
                    <a:pt x="8745" y="10507"/>
                  </a:lnTo>
                  <a:lnTo>
                    <a:pt x="8762" y="10336"/>
                  </a:lnTo>
                  <a:lnTo>
                    <a:pt x="8847" y="10011"/>
                  </a:lnTo>
                  <a:lnTo>
                    <a:pt x="8950" y="9703"/>
                  </a:lnTo>
                  <a:lnTo>
                    <a:pt x="9771" y="7342"/>
                  </a:lnTo>
                  <a:lnTo>
                    <a:pt x="9857" y="7119"/>
                  </a:lnTo>
                  <a:lnTo>
                    <a:pt x="8762" y="7256"/>
                  </a:lnTo>
                  <a:lnTo>
                    <a:pt x="7718" y="7410"/>
                  </a:lnTo>
                  <a:lnTo>
                    <a:pt x="6725" y="7564"/>
                  </a:lnTo>
                  <a:lnTo>
                    <a:pt x="5784" y="7718"/>
                  </a:lnTo>
                  <a:lnTo>
                    <a:pt x="4912" y="7906"/>
                  </a:lnTo>
                  <a:lnTo>
                    <a:pt x="4107" y="8078"/>
                  </a:lnTo>
                  <a:lnTo>
                    <a:pt x="3354" y="8266"/>
                  </a:lnTo>
                  <a:lnTo>
                    <a:pt x="2687" y="8471"/>
                  </a:lnTo>
                  <a:lnTo>
                    <a:pt x="2071" y="8659"/>
                  </a:lnTo>
                  <a:lnTo>
                    <a:pt x="1541" y="8865"/>
                  </a:lnTo>
                  <a:lnTo>
                    <a:pt x="1078" y="9087"/>
                  </a:lnTo>
                  <a:lnTo>
                    <a:pt x="873" y="9190"/>
                  </a:lnTo>
                  <a:lnTo>
                    <a:pt x="702" y="9310"/>
                  </a:lnTo>
                  <a:lnTo>
                    <a:pt x="531" y="9412"/>
                  </a:lnTo>
                  <a:lnTo>
                    <a:pt x="394" y="9532"/>
                  </a:lnTo>
                  <a:lnTo>
                    <a:pt x="274" y="9652"/>
                  </a:lnTo>
                  <a:lnTo>
                    <a:pt x="172" y="9755"/>
                  </a:lnTo>
                  <a:lnTo>
                    <a:pt x="103" y="9874"/>
                  </a:lnTo>
                  <a:lnTo>
                    <a:pt x="35" y="9994"/>
                  </a:lnTo>
                  <a:lnTo>
                    <a:pt x="0" y="10114"/>
                  </a:lnTo>
                  <a:lnTo>
                    <a:pt x="0" y="10234"/>
                  </a:lnTo>
                  <a:lnTo>
                    <a:pt x="0" y="10336"/>
                  </a:lnTo>
                  <a:lnTo>
                    <a:pt x="35" y="10422"/>
                  </a:lnTo>
                  <a:lnTo>
                    <a:pt x="69" y="10525"/>
                  </a:lnTo>
                  <a:lnTo>
                    <a:pt x="120" y="10627"/>
                  </a:lnTo>
                  <a:lnTo>
                    <a:pt x="189" y="10730"/>
                  </a:lnTo>
                  <a:lnTo>
                    <a:pt x="274" y="10815"/>
                  </a:lnTo>
                  <a:lnTo>
                    <a:pt x="377" y="10918"/>
                  </a:lnTo>
                  <a:lnTo>
                    <a:pt x="497" y="11004"/>
                  </a:lnTo>
                  <a:lnTo>
                    <a:pt x="770" y="11192"/>
                  </a:lnTo>
                  <a:lnTo>
                    <a:pt x="1113" y="11380"/>
                  </a:lnTo>
                  <a:lnTo>
                    <a:pt x="1489" y="11568"/>
                  </a:lnTo>
                  <a:lnTo>
                    <a:pt x="1934" y="11739"/>
                  </a:lnTo>
                  <a:lnTo>
                    <a:pt x="2430" y="11911"/>
                  </a:lnTo>
                  <a:lnTo>
                    <a:pt x="2978" y="12082"/>
                  </a:lnTo>
                  <a:lnTo>
                    <a:pt x="3577" y="12236"/>
                  </a:lnTo>
                  <a:lnTo>
                    <a:pt x="4210" y="12407"/>
                  </a:lnTo>
                  <a:lnTo>
                    <a:pt x="4894" y="12561"/>
                  </a:lnTo>
                  <a:lnTo>
                    <a:pt x="5630" y="12698"/>
                  </a:lnTo>
                  <a:lnTo>
                    <a:pt x="6400" y="12835"/>
                  </a:lnTo>
                  <a:lnTo>
                    <a:pt x="7222" y="12972"/>
                  </a:lnTo>
                  <a:lnTo>
                    <a:pt x="8077" y="13108"/>
                  </a:lnTo>
                  <a:lnTo>
                    <a:pt x="8967" y="13228"/>
                  </a:lnTo>
                  <a:lnTo>
                    <a:pt x="9908" y="13348"/>
                  </a:lnTo>
                  <a:lnTo>
                    <a:pt x="10866" y="13451"/>
                  </a:lnTo>
                  <a:lnTo>
                    <a:pt x="11876" y="13553"/>
                  </a:lnTo>
                  <a:lnTo>
                    <a:pt x="12903" y="13639"/>
                  </a:lnTo>
                  <a:lnTo>
                    <a:pt x="15059" y="13810"/>
                  </a:lnTo>
                  <a:lnTo>
                    <a:pt x="17335" y="13947"/>
                  </a:lnTo>
                  <a:lnTo>
                    <a:pt x="19696" y="14032"/>
                  </a:lnTo>
                  <a:lnTo>
                    <a:pt x="22143" y="14101"/>
                  </a:lnTo>
                  <a:lnTo>
                    <a:pt x="24676" y="14118"/>
                  </a:lnTo>
                  <a:lnTo>
                    <a:pt x="27191" y="14101"/>
                  </a:lnTo>
                  <a:lnTo>
                    <a:pt x="29638" y="14032"/>
                  </a:lnTo>
                  <a:lnTo>
                    <a:pt x="31999" y="13947"/>
                  </a:lnTo>
                  <a:lnTo>
                    <a:pt x="34275" y="13810"/>
                  </a:lnTo>
                  <a:lnTo>
                    <a:pt x="36431" y="13639"/>
                  </a:lnTo>
                  <a:lnTo>
                    <a:pt x="37458" y="13553"/>
                  </a:lnTo>
                  <a:lnTo>
                    <a:pt x="38468" y="13451"/>
                  </a:lnTo>
                  <a:lnTo>
                    <a:pt x="39426" y="13348"/>
                  </a:lnTo>
                  <a:lnTo>
                    <a:pt x="40367" y="13228"/>
                  </a:lnTo>
                  <a:lnTo>
                    <a:pt x="41257" y="13108"/>
                  </a:lnTo>
                  <a:lnTo>
                    <a:pt x="42112" y="12972"/>
                  </a:lnTo>
                  <a:lnTo>
                    <a:pt x="42934" y="12835"/>
                  </a:lnTo>
                  <a:lnTo>
                    <a:pt x="43704" y="12698"/>
                  </a:lnTo>
                  <a:lnTo>
                    <a:pt x="44440" y="12561"/>
                  </a:lnTo>
                  <a:lnTo>
                    <a:pt x="45124" y="12407"/>
                  </a:lnTo>
                  <a:lnTo>
                    <a:pt x="45774" y="12236"/>
                  </a:lnTo>
                  <a:lnTo>
                    <a:pt x="46356" y="12082"/>
                  </a:lnTo>
                  <a:lnTo>
                    <a:pt x="46904" y="11911"/>
                  </a:lnTo>
                  <a:lnTo>
                    <a:pt x="47400" y="11739"/>
                  </a:lnTo>
                  <a:lnTo>
                    <a:pt x="47845" y="11568"/>
                  </a:lnTo>
                  <a:lnTo>
                    <a:pt x="48221" y="11380"/>
                  </a:lnTo>
                  <a:lnTo>
                    <a:pt x="48563" y="11192"/>
                  </a:lnTo>
                  <a:lnTo>
                    <a:pt x="48837" y="11004"/>
                  </a:lnTo>
                  <a:lnTo>
                    <a:pt x="48957" y="10918"/>
                  </a:lnTo>
                  <a:lnTo>
                    <a:pt x="49060" y="10815"/>
                  </a:lnTo>
                  <a:lnTo>
                    <a:pt x="49145" y="10730"/>
                  </a:lnTo>
                  <a:lnTo>
                    <a:pt x="49214" y="10627"/>
                  </a:lnTo>
                  <a:lnTo>
                    <a:pt x="49265" y="10525"/>
                  </a:lnTo>
                  <a:lnTo>
                    <a:pt x="49299" y="10422"/>
                  </a:lnTo>
                  <a:lnTo>
                    <a:pt x="49333" y="10336"/>
                  </a:lnTo>
                  <a:lnTo>
                    <a:pt x="49333" y="10234"/>
                  </a:lnTo>
                  <a:lnTo>
                    <a:pt x="49333" y="10131"/>
                  </a:lnTo>
                  <a:lnTo>
                    <a:pt x="49299" y="10028"/>
                  </a:lnTo>
                  <a:lnTo>
                    <a:pt x="49265" y="9926"/>
                  </a:lnTo>
                  <a:lnTo>
                    <a:pt x="49214" y="9823"/>
                  </a:lnTo>
                  <a:lnTo>
                    <a:pt x="49145" y="9737"/>
                  </a:lnTo>
                  <a:lnTo>
                    <a:pt x="49060" y="9635"/>
                  </a:lnTo>
                  <a:lnTo>
                    <a:pt x="48957" y="9532"/>
                  </a:lnTo>
                  <a:lnTo>
                    <a:pt x="48837" y="9447"/>
                  </a:lnTo>
                  <a:lnTo>
                    <a:pt x="48563" y="9258"/>
                  </a:lnTo>
                  <a:lnTo>
                    <a:pt x="48221" y="9070"/>
                  </a:lnTo>
                  <a:lnTo>
                    <a:pt x="47828" y="8882"/>
                  </a:lnTo>
                  <a:lnTo>
                    <a:pt x="47383" y="8711"/>
                  </a:lnTo>
                  <a:lnTo>
                    <a:pt x="47383" y="8711"/>
                  </a:lnTo>
                  <a:lnTo>
                    <a:pt x="50685" y="8779"/>
                  </a:lnTo>
                  <a:lnTo>
                    <a:pt x="54039" y="8830"/>
                  </a:lnTo>
                  <a:lnTo>
                    <a:pt x="57479" y="8848"/>
                  </a:lnTo>
                  <a:lnTo>
                    <a:pt x="60969" y="8865"/>
                  </a:lnTo>
                  <a:lnTo>
                    <a:pt x="65025" y="8848"/>
                  </a:lnTo>
                  <a:lnTo>
                    <a:pt x="69012" y="8813"/>
                  </a:lnTo>
                  <a:lnTo>
                    <a:pt x="72879" y="8745"/>
                  </a:lnTo>
                  <a:lnTo>
                    <a:pt x="76661" y="8659"/>
                  </a:lnTo>
                  <a:lnTo>
                    <a:pt x="80306" y="8557"/>
                  </a:lnTo>
                  <a:lnTo>
                    <a:pt x="83831" y="8420"/>
                  </a:lnTo>
                  <a:lnTo>
                    <a:pt x="87219" y="8266"/>
                  </a:lnTo>
                  <a:lnTo>
                    <a:pt x="90436" y="8095"/>
                  </a:lnTo>
                  <a:lnTo>
                    <a:pt x="90248" y="8283"/>
                  </a:lnTo>
                  <a:lnTo>
                    <a:pt x="90162" y="8368"/>
                  </a:lnTo>
                  <a:lnTo>
                    <a:pt x="90111" y="8471"/>
                  </a:lnTo>
                  <a:lnTo>
                    <a:pt x="90059" y="8574"/>
                  </a:lnTo>
                  <a:lnTo>
                    <a:pt x="90008" y="8659"/>
                  </a:lnTo>
                  <a:lnTo>
                    <a:pt x="89991" y="8762"/>
                  </a:lnTo>
                  <a:lnTo>
                    <a:pt x="89991" y="8865"/>
                  </a:lnTo>
                  <a:lnTo>
                    <a:pt x="90008" y="9002"/>
                  </a:lnTo>
                  <a:lnTo>
                    <a:pt x="90042" y="9156"/>
                  </a:lnTo>
                  <a:lnTo>
                    <a:pt x="90111" y="9293"/>
                  </a:lnTo>
                  <a:lnTo>
                    <a:pt x="90213" y="9429"/>
                  </a:lnTo>
                  <a:lnTo>
                    <a:pt x="90350" y="9566"/>
                  </a:lnTo>
                  <a:lnTo>
                    <a:pt x="90504" y="9686"/>
                  </a:lnTo>
                  <a:lnTo>
                    <a:pt x="90692" y="9823"/>
                  </a:lnTo>
                  <a:lnTo>
                    <a:pt x="90898" y="9943"/>
                  </a:lnTo>
                  <a:lnTo>
                    <a:pt x="91137" y="10080"/>
                  </a:lnTo>
                  <a:lnTo>
                    <a:pt x="91394" y="10199"/>
                  </a:lnTo>
                  <a:lnTo>
                    <a:pt x="91668" y="10302"/>
                  </a:lnTo>
                  <a:lnTo>
                    <a:pt x="91976" y="10422"/>
                  </a:lnTo>
                  <a:lnTo>
                    <a:pt x="92643" y="10644"/>
                  </a:lnTo>
                  <a:lnTo>
                    <a:pt x="93379" y="10833"/>
                  </a:lnTo>
                  <a:lnTo>
                    <a:pt x="94217" y="11021"/>
                  </a:lnTo>
                  <a:lnTo>
                    <a:pt x="95107" y="11175"/>
                  </a:lnTo>
                  <a:lnTo>
                    <a:pt x="96065" y="11312"/>
                  </a:lnTo>
                  <a:lnTo>
                    <a:pt x="97075" y="11431"/>
                  </a:lnTo>
                  <a:lnTo>
                    <a:pt x="98136" y="11534"/>
                  </a:lnTo>
                  <a:lnTo>
                    <a:pt x="99248" y="11603"/>
                  </a:lnTo>
                  <a:lnTo>
                    <a:pt x="100412" y="11637"/>
                  </a:lnTo>
                  <a:lnTo>
                    <a:pt x="101593" y="11654"/>
                  </a:lnTo>
                  <a:lnTo>
                    <a:pt x="102773" y="11637"/>
                  </a:lnTo>
                  <a:lnTo>
                    <a:pt x="103937" y="11603"/>
                  </a:lnTo>
                  <a:lnTo>
                    <a:pt x="105049" y="11534"/>
                  </a:lnTo>
                  <a:lnTo>
                    <a:pt x="106110" y="11431"/>
                  </a:lnTo>
                  <a:lnTo>
                    <a:pt x="107120" y="11312"/>
                  </a:lnTo>
                  <a:lnTo>
                    <a:pt x="108078" y="11175"/>
                  </a:lnTo>
                  <a:lnTo>
                    <a:pt x="108985" y="11021"/>
                  </a:lnTo>
                  <a:lnTo>
                    <a:pt x="109806" y="10833"/>
                  </a:lnTo>
                  <a:lnTo>
                    <a:pt x="110559" y="10644"/>
                  </a:lnTo>
                  <a:lnTo>
                    <a:pt x="111226" y="10422"/>
                  </a:lnTo>
                  <a:lnTo>
                    <a:pt x="111517" y="10302"/>
                  </a:lnTo>
                  <a:lnTo>
                    <a:pt x="111808" y="10199"/>
                  </a:lnTo>
                  <a:lnTo>
                    <a:pt x="112065" y="10080"/>
                  </a:lnTo>
                  <a:lnTo>
                    <a:pt x="112287" y="9943"/>
                  </a:lnTo>
                  <a:lnTo>
                    <a:pt x="112493" y="9823"/>
                  </a:lnTo>
                  <a:lnTo>
                    <a:pt x="112681" y="9686"/>
                  </a:lnTo>
                  <a:lnTo>
                    <a:pt x="112835" y="9566"/>
                  </a:lnTo>
                  <a:lnTo>
                    <a:pt x="112972" y="9429"/>
                  </a:lnTo>
                  <a:lnTo>
                    <a:pt x="113075" y="9293"/>
                  </a:lnTo>
                  <a:lnTo>
                    <a:pt x="113143" y="9156"/>
                  </a:lnTo>
                  <a:lnTo>
                    <a:pt x="113194" y="9002"/>
                  </a:lnTo>
                  <a:lnTo>
                    <a:pt x="113194" y="8865"/>
                  </a:lnTo>
                  <a:lnTo>
                    <a:pt x="113194" y="8762"/>
                  </a:lnTo>
                  <a:lnTo>
                    <a:pt x="113177" y="8676"/>
                  </a:lnTo>
                  <a:lnTo>
                    <a:pt x="113143" y="8574"/>
                  </a:lnTo>
                  <a:lnTo>
                    <a:pt x="113092" y="8488"/>
                  </a:lnTo>
                  <a:lnTo>
                    <a:pt x="113040" y="8386"/>
                  </a:lnTo>
                  <a:lnTo>
                    <a:pt x="112972" y="8300"/>
                  </a:lnTo>
                  <a:lnTo>
                    <a:pt x="112784" y="8129"/>
                  </a:lnTo>
                  <a:lnTo>
                    <a:pt x="112561" y="7941"/>
                  </a:lnTo>
                  <a:lnTo>
                    <a:pt x="112287" y="7770"/>
                  </a:lnTo>
                  <a:lnTo>
                    <a:pt x="111979" y="7616"/>
                  </a:lnTo>
                  <a:lnTo>
                    <a:pt x="111620" y="7462"/>
                  </a:lnTo>
                  <a:lnTo>
                    <a:pt x="111209" y="7308"/>
                  </a:lnTo>
                  <a:lnTo>
                    <a:pt x="110782" y="7154"/>
                  </a:lnTo>
                  <a:lnTo>
                    <a:pt x="110302" y="7017"/>
                  </a:lnTo>
                  <a:lnTo>
                    <a:pt x="109789" y="6897"/>
                  </a:lnTo>
                  <a:lnTo>
                    <a:pt x="109259" y="6760"/>
                  </a:lnTo>
                  <a:lnTo>
                    <a:pt x="108677" y="6657"/>
                  </a:lnTo>
                  <a:lnTo>
                    <a:pt x="108078" y="6555"/>
                  </a:lnTo>
                  <a:lnTo>
                    <a:pt x="107445" y="6452"/>
                  </a:lnTo>
                  <a:lnTo>
                    <a:pt x="108745" y="6230"/>
                  </a:lnTo>
                  <a:lnTo>
                    <a:pt x="109892" y="5990"/>
                  </a:lnTo>
                  <a:lnTo>
                    <a:pt x="110405" y="5870"/>
                  </a:lnTo>
                  <a:lnTo>
                    <a:pt x="110884" y="5733"/>
                  </a:lnTo>
                  <a:lnTo>
                    <a:pt x="111312" y="5613"/>
                  </a:lnTo>
                  <a:lnTo>
                    <a:pt x="111706" y="5494"/>
                  </a:lnTo>
                  <a:lnTo>
                    <a:pt x="112048" y="5357"/>
                  </a:lnTo>
                  <a:lnTo>
                    <a:pt x="112356" y="5237"/>
                  </a:lnTo>
                  <a:lnTo>
                    <a:pt x="112612" y="5100"/>
                  </a:lnTo>
                  <a:lnTo>
                    <a:pt x="112818" y="4963"/>
                  </a:lnTo>
                  <a:lnTo>
                    <a:pt x="112989" y="4826"/>
                  </a:lnTo>
                  <a:lnTo>
                    <a:pt x="113109" y="4707"/>
                  </a:lnTo>
                  <a:lnTo>
                    <a:pt x="113143" y="4638"/>
                  </a:lnTo>
                  <a:lnTo>
                    <a:pt x="113177" y="4570"/>
                  </a:lnTo>
                  <a:lnTo>
                    <a:pt x="113194" y="4501"/>
                  </a:lnTo>
                  <a:lnTo>
                    <a:pt x="113194" y="4433"/>
                  </a:lnTo>
                  <a:lnTo>
                    <a:pt x="113177" y="4313"/>
                  </a:lnTo>
                  <a:lnTo>
                    <a:pt x="113126" y="4176"/>
                  </a:lnTo>
                  <a:lnTo>
                    <a:pt x="113023" y="4056"/>
                  </a:lnTo>
                  <a:lnTo>
                    <a:pt x="112886" y="3937"/>
                  </a:lnTo>
                  <a:lnTo>
                    <a:pt x="112715" y="3817"/>
                  </a:lnTo>
                  <a:lnTo>
                    <a:pt x="112510" y="3697"/>
                  </a:lnTo>
                  <a:lnTo>
                    <a:pt x="112270" y="3594"/>
                  </a:lnTo>
                  <a:lnTo>
                    <a:pt x="111979" y="3475"/>
                  </a:lnTo>
                  <a:lnTo>
                    <a:pt x="111671" y="3355"/>
                  </a:lnTo>
                  <a:lnTo>
                    <a:pt x="111312" y="3252"/>
                  </a:lnTo>
                  <a:lnTo>
                    <a:pt x="110936" y="3132"/>
                  </a:lnTo>
                  <a:lnTo>
                    <a:pt x="110508" y="3013"/>
                  </a:lnTo>
                  <a:lnTo>
                    <a:pt x="109584" y="2807"/>
                  </a:lnTo>
                  <a:lnTo>
                    <a:pt x="108506" y="2585"/>
                  </a:lnTo>
                  <a:lnTo>
                    <a:pt x="108506" y="4535"/>
                  </a:lnTo>
                  <a:lnTo>
                    <a:pt x="106949" y="4535"/>
                  </a:lnTo>
                  <a:lnTo>
                    <a:pt x="106949" y="2328"/>
                  </a:lnTo>
                  <a:lnTo>
                    <a:pt x="106572" y="2260"/>
                  </a:lnTo>
                  <a:lnTo>
                    <a:pt x="106572" y="2260"/>
                  </a:lnTo>
                  <a:lnTo>
                    <a:pt x="106675" y="4091"/>
                  </a:lnTo>
                  <a:lnTo>
                    <a:pt x="106384" y="4159"/>
                  </a:lnTo>
                  <a:lnTo>
                    <a:pt x="106093" y="4210"/>
                  </a:lnTo>
                  <a:lnTo>
                    <a:pt x="106127" y="4724"/>
                  </a:lnTo>
                  <a:lnTo>
                    <a:pt x="106178" y="5220"/>
                  </a:lnTo>
                  <a:lnTo>
                    <a:pt x="106264" y="5237"/>
                  </a:lnTo>
                  <a:lnTo>
                    <a:pt x="106367" y="5288"/>
                  </a:lnTo>
                  <a:lnTo>
                    <a:pt x="106435" y="5374"/>
                  </a:lnTo>
                  <a:lnTo>
                    <a:pt x="106504" y="5477"/>
                  </a:lnTo>
                  <a:lnTo>
                    <a:pt x="106538" y="5579"/>
                  </a:lnTo>
                  <a:lnTo>
                    <a:pt x="106589" y="5682"/>
                  </a:lnTo>
                  <a:lnTo>
                    <a:pt x="106675" y="5973"/>
                  </a:lnTo>
                  <a:lnTo>
                    <a:pt x="106743" y="6247"/>
                  </a:lnTo>
                  <a:lnTo>
                    <a:pt x="106812" y="6520"/>
                  </a:lnTo>
                  <a:lnTo>
                    <a:pt x="106863" y="6811"/>
                  </a:lnTo>
                  <a:lnTo>
                    <a:pt x="106897" y="7102"/>
                  </a:lnTo>
                  <a:lnTo>
                    <a:pt x="106931" y="7393"/>
                  </a:lnTo>
                  <a:lnTo>
                    <a:pt x="106949" y="7684"/>
                  </a:lnTo>
                  <a:lnTo>
                    <a:pt x="106949" y="7975"/>
                  </a:lnTo>
                  <a:lnTo>
                    <a:pt x="106949" y="8180"/>
                  </a:lnTo>
                  <a:lnTo>
                    <a:pt x="106931" y="8283"/>
                  </a:lnTo>
                  <a:lnTo>
                    <a:pt x="106897" y="8368"/>
                  </a:lnTo>
                  <a:lnTo>
                    <a:pt x="106863" y="8454"/>
                  </a:lnTo>
                  <a:lnTo>
                    <a:pt x="106812" y="8540"/>
                  </a:lnTo>
                  <a:lnTo>
                    <a:pt x="106743" y="8591"/>
                  </a:lnTo>
                  <a:lnTo>
                    <a:pt x="106675" y="8642"/>
                  </a:lnTo>
                  <a:lnTo>
                    <a:pt x="106589" y="8676"/>
                  </a:lnTo>
                  <a:lnTo>
                    <a:pt x="106504" y="8676"/>
                  </a:lnTo>
                  <a:lnTo>
                    <a:pt x="106418" y="8694"/>
                  </a:lnTo>
                  <a:lnTo>
                    <a:pt x="106332" y="8711"/>
                  </a:lnTo>
                  <a:lnTo>
                    <a:pt x="106264" y="8745"/>
                  </a:lnTo>
                  <a:lnTo>
                    <a:pt x="106213" y="8779"/>
                  </a:lnTo>
                  <a:lnTo>
                    <a:pt x="106110" y="8865"/>
                  </a:lnTo>
                  <a:lnTo>
                    <a:pt x="106024" y="8967"/>
                  </a:lnTo>
                  <a:lnTo>
                    <a:pt x="105956" y="9104"/>
                  </a:lnTo>
                  <a:lnTo>
                    <a:pt x="105836" y="9378"/>
                  </a:lnTo>
                  <a:lnTo>
                    <a:pt x="105785" y="9532"/>
                  </a:lnTo>
                  <a:lnTo>
                    <a:pt x="105716" y="9652"/>
                  </a:lnTo>
                  <a:lnTo>
                    <a:pt x="105665" y="9755"/>
                  </a:lnTo>
                  <a:lnTo>
                    <a:pt x="105597" y="9857"/>
                  </a:lnTo>
                  <a:lnTo>
                    <a:pt x="105511" y="9943"/>
                  </a:lnTo>
                  <a:lnTo>
                    <a:pt x="105426" y="10011"/>
                  </a:lnTo>
                  <a:lnTo>
                    <a:pt x="105237" y="10148"/>
                  </a:lnTo>
                  <a:lnTo>
                    <a:pt x="105032" y="10251"/>
                  </a:lnTo>
                  <a:lnTo>
                    <a:pt x="104827" y="10336"/>
                  </a:lnTo>
                  <a:lnTo>
                    <a:pt x="104587" y="10405"/>
                  </a:lnTo>
                  <a:lnTo>
                    <a:pt x="104348" y="10456"/>
                  </a:lnTo>
                  <a:lnTo>
                    <a:pt x="104108" y="10490"/>
                  </a:lnTo>
                  <a:lnTo>
                    <a:pt x="103680" y="10542"/>
                  </a:lnTo>
                  <a:lnTo>
                    <a:pt x="103235" y="10542"/>
                  </a:lnTo>
                  <a:lnTo>
                    <a:pt x="102722" y="10525"/>
                  </a:lnTo>
                  <a:lnTo>
                    <a:pt x="102191" y="10473"/>
                  </a:lnTo>
                  <a:lnTo>
                    <a:pt x="101661" y="10525"/>
                  </a:lnTo>
                  <a:lnTo>
                    <a:pt x="101148" y="10542"/>
                  </a:lnTo>
                  <a:lnTo>
                    <a:pt x="100703" y="10542"/>
                  </a:lnTo>
                  <a:lnTo>
                    <a:pt x="100275" y="10490"/>
                  </a:lnTo>
                  <a:lnTo>
                    <a:pt x="100035" y="10456"/>
                  </a:lnTo>
                  <a:lnTo>
                    <a:pt x="99796" y="10405"/>
                  </a:lnTo>
                  <a:lnTo>
                    <a:pt x="99573" y="10336"/>
                  </a:lnTo>
                  <a:lnTo>
                    <a:pt x="99351" y="10251"/>
                  </a:lnTo>
                  <a:lnTo>
                    <a:pt x="99146" y="10148"/>
                  </a:lnTo>
                  <a:lnTo>
                    <a:pt x="98957" y="10011"/>
                  </a:lnTo>
                  <a:lnTo>
                    <a:pt x="98872" y="9943"/>
                  </a:lnTo>
                  <a:lnTo>
                    <a:pt x="98786" y="9857"/>
                  </a:lnTo>
                  <a:lnTo>
                    <a:pt x="98718" y="9755"/>
                  </a:lnTo>
                  <a:lnTo>
                    <a:pt x="98666" y="9652"/>
                  </a:lnTo>
                  <a:lnTo>
                    <a:pt x="98598" y="9532"/>
                  </a:lnTo>
                  <a:lnTo>
                    <a:pt x="98547" y="9378"/>
                  </a:lnTo>
                  <a:lnTo>
                    <a:pt x="98427" y="9104"/>
                  </a:lnTo>
                  <a:lnTo>
                    <a:pt x="98358" y="8967"/>
                  </a:lnTo>
                  <a:lnTo>
                    <a:pt x="98273" y="8865"/>
                  </a:lnTo>
                  <a:lnTo>
                    <a:pt x="98170" y="8779"/>
                  </a:lnTo>
                  <a:lnTo>
                    <a:pt x="98119" y="8745"/>
                  </a:lnTo>
                  <a:lnTo>
                    <a:pt x="98050" y="8711"/>
                  </a:lnTo>
                  <a:lnTo>
                    <a:pt x="97965" y="8694"/>
                  </a:lnTo>
                  <a:lnTo>
                    <a:pt x="97879" y="8676"/>
                  </a:lnTo>
                  <a:lnTo>
                    <a:pt x="97794" y="8676"/>
                  </a:lnTo>
                  <a:lnTo>
                    <a:pt x="97708" y="8642"/>
                  </a:lnTo>
                  <a:lnTo>
                    <a:pt x="97640" y="8591"/>
                  </a:lnTo>
                  <a:lnTo>
                    <a:pt x="97571" y="8540"/>
                  </a:lnTo>
                  <a:lnTo>
                    <a:pt x="97520" y="8454"/>
                  </a:lnTo>
                  <a:lnTo>
                    <a:pt x="97486" y="8368"/>
                  </a:lnTo>
                  <a:lnTo>
                    <a:pt x="97452" y="8283"/>
                  </a:lnTo>
                  <a:lnTo>
                    <a:pt x="97434" y="8180"/>
                  </a:lnTo>
                  <a:lnTo>
                    <a:pt x="97434" y="7975"/>
                  </a:lnTo>
                  <a:lnTo>
                    <a:pt x="97434" y="7684"/>
                  </a:lnTo>
                  <a:lnTo>
                    <a:pt x="97452" y="7393"/>
                  </a:lnTo>
                  <a:lnTo>
                    <a:pt x="97486" y="7102"/>
                  </a:lnTo>
                  <a:lnTo>
                    <a:pt x="97520" y="6811"/>
                  </a:lnTo>
                  <a:lnTo>
                    <a:pt x="97571" y="6520"/>
                  </a:lnTo>
                  <a:lnTo>
                    <a:pt x="97640" y="6247"/>
                  </a:lnTo>
                  <a:lnTo>
                    <a:pt x="97708" y="5973"/>
                  </a:lnTo>
                  <a:lnTo>
                    <a:pt x="97794" y="5682"/>
                  </a:lnTo>
                  <a:lnTo>
                    <a:pt x="97845" y="5579"/>
                  </a:lnTo>
                  <a:lnTo>
                    <a:pt x="97879" y="5477"/>
                  </a:lnTo>
                  <a:lnTo>
                    <a:pt x="97948" y="5374"/>
                  </a:lnTo>
                  <a:lnTo>
                    <a:pt x="98016" y="5288"/>
                  </a:lnTo>
                  <a:lnTo>
                    <a:pt x="98119" y="5237"/>
                  </a:lnTo>
                  <a:lnTo>
                    <a:pt x="98204" y="5220"/>
                  </a:lnTo>
                  <a:lnTo>
                    <a:pt x="98256" y="4724"/>
                  </a:lnTo>
                  <a:lnTo>
                    <a:pt x="98290" y="4210"/>
                  </a:lnTo>
                  <a:lnTo>
                    <a:pt x="97999" y="4159"/>
                  </a:lnTo>
                  <a:lnTo>
                    <a:pt x="97708" y="4091"/>
                  </a:lnTo>
                  <a:lnTo>
                    <a:pt x="97862" y="1284"/>
                  </a:lnTo>
                  <a:lnTo>
                    <a:pt x="95723" y="1113"/>
                  </a:lnTo>
                  <a:lnTo>
                    <a:pt x="93447" y="959"/>
                  </a:lnTo>
                  <a:lnTo>
                    <a:pt x="93447" y="4535"/>
                  </a:lnTo>
                  <a:lnTo>
                    <a:pt x="91890" y="4535"/>
                  </a:lnTo>
                  <a:lnTo>
                    <a:pt x="91890" y="856"/>
                  </a:lnTo>
                  <a:lnTo>
                    <a:pt x="90008" y="737"/>
                  </a:lnTo>
                  <a:lnTo>
                    <a:pt x="88074" y="634"/>
                  </a:lnTo>
                  <a:lnTo>
                    <a:pt x="84053" y="446"/>
                  </a:lnTo>
                  <a:lnTo>
                    <a:pt x="84053" y="4535"/>
                  </a:lnTo>
                  <a:lnTo>
                    <a:pt x="82479" y="4535"/>
                  </a:lnTo>
                  <a:lnTo>
                    <a:pt x="82479" y="377"/>
                  </a:lnTo>
                  <a:lnTo>
                    <a:pt x="79262" y="275"/>
                  </a:lnTo>
                  <a:lnTo>
                    <a:pt x="75925" y="172"/>
                  </a:lnTo>
                  <a:lnTo>
                    <a:pt x="72503" y="104"/>
                  </a:lnTo>
                  <a:lnTo>
                    <a:pt x="68995" y="52"/>
                  </a:lnTo>
                  <a:lnTo>
                    <a:pt x="68995" y="4535"/>
                  </a:lnTo>
                  <a:lnTo>
                    <a:pt x="67421" y="4535"/>
                  </a:lnTo>
                  <a:lnTo>
                    <a:pt x="67421" y="18"/>
                  </a:lnTo>
                  <a:lnTo>
                    <a:pt x="64221" y="1"/>
                  </a:lnTo>
                  <a:lnTo>
                    <a:pt x="59481" y="1"/>
                  </a:lnTo>
                  <a:lnTo>
                    <a:pt x="59481" y="4535"/>
                  </a:lnTo>
                  <a:lnTo>
                    <a:pt x="57924" y="4535"/>
                  </a:lnTo>
                  <a:lnTo>
                    <a:pt x="5792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6274018" y="4235905"/>
              <a:ext cx="193096" cy="272069"/>
            </a:xfrm>
            <a:custGeom>
              <a:avLst/>
              <a:gdLst/>
              <a:ahLst/>
              <a:cxnLst/>
              <a:rect l="l" t="t" r="r" b="b"/>
              <a:pathLst>
                <a:path w="4895" h="6897" fill="none" extrusionOk="0">
                  <a:moveTo>
                    <a:pt x="925" y="1"/>
                  </a:moveTo>
                  <a:lnTo>
                    <a:pt x="925" y="1"/>
                  </a:lnTo>
                  <a:lnTo>
                    <a:pt x="480" y="2653"/>
                  </a:lnTo>
                  <a:lnTo>
                    <a:pt x="480" y="2653"/>
                  </a:lnTo>
                  <a:lnTo>
                    <a:pt x="35" y="2722"/>
                  </a:lnTo>
                  <a:lnTo>
                    <a:pt x="35" y="2722"/>
                  </a:lnTo>
                  <a:lnTo>
                    <a:pt x="0" y="3218"/>
                  </a:lnTo>
                  <a:lnTo>
                    <a:pt x="0" y="3218"/>
                  </a:lnTo>
                  <a:lnTo>
                    <a:pt x="86" y="3235"/>
                  </a:lnTo>
                  <a:lnTo>
                    <a:pt x="155" y="3252"/>
                  </a:lnTo>
                  <a:lnTo>
                    <a:pt x="291" y="3338"/>
                  </a:lnTo>
                  <a:lnTo>
                    <a:pt x="428" y="3440"/>
                  </a:lnTo>
                  <a:lnTo>
                    <a:pt x="531" y="3560"/>
                  </a:lnTo>
                  <a:lnTo>
                    <a:pt x="531" y="3560"/>
                  </a:lnTo>
                  <a:lnTo>
                    <a:pt x="805" y="3834"/>
                  </a:lnTo>
                  <a:lnTo>
                    <a:pt x="805" y="3834"/>
                  </a:lnTo>
                  <a:lnTo>
                    <a:pt x="1113" y="4142"/>
                  </a:lnTo>
                  <a:lnTo>
                    <a:pt x="1267" y="4313"/>
                  </a:lnTo>
                  <a:lnTo>
                    <a:pt x="1387" y="4501"/>
                  </a:lnTo>
                  <a:lnTo>
                    <a:pt x="1387" y="4501"/>
                  </a:lnTo>
                  <a:lnTo>
                    <a:pt x="1506" y="4690"/>
                  </a:lnTo>
                  <a:lnTo>
                    <a:pt x="1609" y="4878"/>
                  </a:lnTo>
                  <a:lnTo>
                    <a:pt x="1609" y="4878"/>
                  </a:lnTo>
                  <a:lnTo>
                    <a:pt x="1729" y="5169"/>
                  </a:lnTo>
                  <a:lnTo>
                    <a:pt x="1831" y="5477"/>
                  </a:lnTo>
                  <a:lnTo>
                    <a:pt x="1985" y="6076"/>
                  </a:lnTo>
                  <a:lnTo>
                    <a:pt x="1985" y="6076"/>
                  </a:lnTo>
                  <a:lnTo>
                    <a:pt x="2071" y="6315"/>
                  </a:lnTo>
                  <a:lnTo>
                    <a:pt x="2174" y="6520"/>
                  </a:lnTo>
                  <a:lnTo>
                    <a:pt x="2293" y="6692"/>
                  </a:lnTo>
                  <a:lnTo>
                    <a:pt x="2447" y="6897"/>
                  </a:lnTo>
                  <a:lnTo>
                    <a:pt x="2447" y="6897"/>
                  </a:lnTo>
                  <a:lnTo>
                    <a:pt x="2601" y="6692"/>
                  </a:lnTo>
                  <a:lnTo>
                    <a:pt x="2721" y="6520"/>
                  </a:lnTo>
                  <a:lnTo>
                    <a:pt x="2824" y="6315"/>
                  </a:lnTo>
                  <a:lnTo>
                    <a:pt x="2909" y="6076"/>
                  </a:lnTo>
                  <a:lnTo>
                    <a:pt x="2909" y="6076"/>
                  </a:lnTo>
                  <a:lnTo>
                    <a:pt x="3063" y="5477"/>
                  </a:lnTo>
                  <a:lnTo>
                    <a:pt x="3166" y="5169"/>
                  </a:lnTo>
                  <a:lnTo>
                    <a:pt x="3286" y="4878"/>
                  </a:lnTo>
                  <a:lnTo>
                    <a:pt x="3286" y="4878"/>
                  </a:lnTo>
                  <a:lnTo>
                    <a:pt x="3389" y="4690"/>
                  </a:lnTo>
                  <a:lnTo>
                    <a:pt x="3508" y="4501"/>
                  </a:lnTo>
                  <a:lnTo>
                    <a:pt x="3508" y="4501"/>
                  </a:lnTo>
                  <a:lnTo>
                    <a:pt x="3628" y="4313"/>
                  </a:lnTo>
                  <a:lnTo>
                    <a:pt x="3782" y="4142"/>
                  </a:lnTo>
                  <a:lnTo>
                    <a:pt x="4090" y="3834"/>
                  </a:lnTo>
                  <a:lnTo>
                    <a:pt x="4090" y="3834"/>
                  </a:lnTo>
                  <a:lnTo>
                    <a:pt x="4364" y="3560"/>
                  </a:lnTo>
                  <a:lnTo>
                    <a:pt x="4364" y="3560"/>
                  </a:lnTo>
                  <a:lnTo>
                    <a:pt x="4467" y="3440"/>
                  </a:lnTo>
                  <a:lnTo>
                    <a:pt x="4604" y="3338"/>
                  </a:lnTo>
                  <a:lnTo>
                    <a:pt x="4740" y="3252"/>
                  </a:lnTo>
                  <a:lnTo>
                    <a:pt x="4809" y="3235"/>
                  </a:lnTo>
                  <a:lnTo>
                    <a:pt x="4894" y="3218"/>
                  </a:lnTo>
                  <a:lnTo>
                    <a:pt x="4894" y="3218"/>
                  </a:lnTo>
                  <a:lnTo>
                    <a:pt x="4860" y="2722"/>
                  </a:lnTo>
                  <a:lnTo>
                    <a:pt x="4860" y="2722"/>
                  </a:lnTo>
                  <a:lnTo>
                    <a:pt x="4415" y="2653"/>
                  </a:lnTo>
                  <a:lnTo>
                    <a:pt x="4415" y="2653"/>
                  </a:lnTo>
                  <a:lnTo>
                    <a:pt x="4039" y="343"/>
                  </a:lnTo>
                  <a:lnTo>
                    <a:pt x="4039" y="343"/>
                  </a:lnTo>
                  <a:lnTo>
                    <a:pt x="2516" y="172"/>
                  </a:lnTo>
                  <a:lnTo>
                    <a:pt x="92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774432" y="4399257"/>
              <a:ext cx="221458" cy="250492"/>
            </a:xfrm>
            <a:custGeom>
              <a:avLst/>
              <a:gdLst/>
              <a:ahLst/>
              <a:cxnLst/>
              <a:rect l="l" t="t" r="r" b="b"/>
              <a:pathLst>
                <a:path w="5614" h="6350" fill="none" extrusionOk="0">
                  <a:moveTo>
                    <a:pt x="2208" y="292"/>
                  </a:moveTo>
                  <a:lnTo>
                    <a:pt x="2208" y="292"/>
                  </a:lnTo>
                  <a:lnTo>
                    <a:pt x="2277" y="292"/>
                  </a:lnTo>
                  <a:lnTo>
                    <a:pt x="2277" y="292"/>
                  </a:lnTo>
                  <a:lnTo>
                    <a:pt x="2362" y="275"/>
                  </a:lnTo>
                  <a:lnTo>
                    <a:pt x="2448" y="240"/>
                  </a:lnTo>
                  <a:lnTo>
                    <a:pt x="2602" y="172"/>
                  </a:lnTo>
                  <a:lnTo>
                    <a:pt x="2773" y="86"/>
                  </a:lnTo>
                  <a:lnTo>
                    <a:pt x="2944" y="35"/>
                  </a:lnTo>
                  <a:lnTo>
                    <a:pt x="2944" y="35"/>
                  </a:lnTo>
                  <a:lnTo>
                    <a:pt x="3081" y="1"/>
                  </a:lnTo>
                  <a:lnTo>
                    <a:pt x="3201" y="1"/>
                  </a:lnTo>
                  <a:lnTo>
                    <a:pt x="3201" y="1"/>
                  </a:lnTo>
                  <a:lnTo>
                    <a:pt x="3355" y="1"/>
                  </a:lnTo>
                  <a:lnTo>
                    <a:pt x="3492" y="35"/>
                  </a:lnTo>
                  <a:lnTo>
                    <a:pt x="3611" y="104"/>
                  </a:lnTo>
                  <a:lnTo>
                    <a:pt x="3731" y="172"/>
                  </a:lnTo>
                  <a:lnTo>
                    <a:pt x="3834" y="258"/>
                  </a:lnTo>
                  <a:lnTo>
                    <a:pt x="3937" y="360"/>
                  </a:lnTo>
                  <a:lnTo>
                    <a:pt x="4022" y="463"/>
                  </a:lnTo>
                  <a:lnTo>
                    <a:pt x="4108" y="600"/>
                  </a:lnTo>
                  <a:lnTo>
                    <a:pt x="4262" y="857"/>
                  </a:lnTo>
                  <a:lnTo>
                    <a:pt x="4381" y="1130"/>
                  </a:lnTo>
                  <a:lnTo>
                    <a:pt x="4570" y="1661"/>
                  </a:lnTo>
                  <a:lnTo>
                    <a:pt x="4570" y="1661"/>
                  </a:lnTo>
                  <a:lnTo>
                    <a:pt x="5391" y="4022"/>
                  </a:lnTo>
                  <a:lnTo>
                    <a:pt x="5391" y="4022"/>
                  </a:lnTo>
                  <a:lnTo>
                    <a:pt x="5494" y="4330"/>
                  </a:lnTo>
                  <a:lnTo>
                    <a:pt x="5579" y="4655"/>
                  </a:lnTo>
                  <a:lnTo>
                    <a:pt x="5596" y="4826"/>
                  </a:lnTo>
                  <a:lnTo>
                    <a:pt x="5614" y="4980"/>
                  </a:lnTo>
                  <a:lnTo>
                    <a:pt x="5596" y="5152"/>
                  </a:lnTo>
                  <a:lnTo>
                    <a:pt x="5562" y="5306"/>
                  </a:lnTo>
                  <a:lnTo>
                    <a:pt x="5562" y="5306"/>
                  </a:lnTo>
                  <a:lnTo>
                    <a:pt x="5528" y="5460"/>
                  </a:lnTo>
                  <a:lnTo>
                    <a:pt x="5460" y="5596"/>
                  </a:lnTo>
                  <a:lnTo>
                    <a:pt x="5408" y="5750"/>
                  </a:lnTo>
                  <a:lnTo>
                    <a:pt x="5374" y="5904"/>
                  </a:lnTo>
                  <a:lnTo>
                    <a:pt x="5374" y="5904"/>
                  </a:lnTo>
                  <a:lnTo>
                    <a:pt x="5374" y="6076"/>
                  </a:lnTo>
                  <a:lnTo>
                    <a:pt x="5357" y="6144"/>
                  </a:lnTo>
                  <a:lnTo>
                    <a:pt x="5306" y="6212"/>
                  </a:lnTo>
                  <a:lnTo>
                    <a:pt x="5306" y="6212"/>
                  </a:lnTo>
                  <a:lnTo>
                    <a:pt x="5254" y="6264"/>
                  </a:lnTo>
                  <a:lnTo>
                    <a:pt x="5186" y="6298"/>
                  </a:lnTo>
                  <a:lnTo>
                    <a:pt x="5049" y="6315"/>
                  </a:lnTo>
                  <a:lnTo>
                    <a:pt x="5049" y="6315"/>
                  </a:lnTo>
                  <a:lnTo>
                    <a:pt x="5015" y="6315"/>
                  </a:lnTo>
                  <a:lnTo>
                    <a:pt x="5015" y="6315"/>
                  </a:lnTo>
                  <a:lnTo>
                    <a:pt x="4450" y="6332"/>
                  </a:lnTo>
                  <a:lnTo>
                    <a:pt x="3868" y="6349"/>
                  </a:lnTo>
                  <a:lnTo>
                    <a:pt x="3868" y="6349"/>
                  </a:lnTo>
                  <a:lnTo>
                    <a:pt x="3868" y="6349"/>
                  </a:lnTo>
                  <a:lnTo>
                    <a:pt x="3868" y="6349"/>
                  </a:lnTo>
                  <a:lnTo>
                    <a:pt x="3868" y="6349"/>
                  </a:lnTo>
                  <a:lnTo>
                    <a:pt x="3868" y="6349"/>
                  </a:lnTo>
                  <a:lnTo>
                    <a:pt x="3868" y="6349"/>
                  </a:lnTo>
                  <a:lnTo>
                    <a:pt x="3868" y="6349"/>
                  </a:lnTo>
                  <a:lnTo>
                    <a:pt x="3184" y="6332"/>
                  </a:lnTo>
                  <a:lnTo>
                    <a:pt x="2499" y="6298"/>
                  </a:lnTo>
                  <a:lnTo>
                    <a:pt x="1815" y="6247"/>
                  </a:lnTo>
                  <a:lnTo>
                    <a:pt x="1130" y="6178"/>
                  </a:lnTo>
                  <a:lnTo>
                    <a:pt x="1130" y="6178"/>
                  </a:lnTo>
                  <a:lnTo>
                    <a:pt x="1062" y="6161"/>
                  </a:lnTo>
                  <a:lnTo>
                    <a:pt x="1062" y="6161"/>
                  </a:lnTo>
                  <a:lnTo>
                    <a:pt x="1028" y="6161"/>
                  </a:lnTo>
                  <a:lnTo>
                    <a:pt x="1028" y="6161"/>
                  </a:lnTo>
                  <a:lnTo>
                    <a:pt x="891" y="6127"/>
                  </a:lnTo>
                  <a:lnTo>
                    <a:pt x="822" y="6110"/>
                  </a:lnTo>
                  <a:lnTo>
                    <a:pt x="754" y="6093"/>
                  </a:lnTo>
                  <a:lnTo>
                    <a:pt x="754" y="6093"/>
                  </a:lnTo>
                  <a:lnTo>
                    <a:pt x="668" y="6007"/>
                  </a:lnTo>
                  <a:lnTo>
                    <a:pt x="583" y="5904"/>
                  </a:lnTo>
                  <a:lnTo>
                    <a:pt x="531" y="5785"/>
                  </a:lnTo>
                  <a:lnTo>
                    <a:pt x="480" y="5665"/>
                  </a:lnTo>
                  <a:lnTo>
                    <a:pt x="480" y="5665"/>
                  </a:lnTo>
                  <a:lnTo>
                    <a:pt x="326" y="5237"/>
                  </a:lnTo>
                  <a:lnTo>
                    <a:pt x="172" y="4775"/>
                  </a:lnTo>
                  <a:lnTo>
                    <a:pt x="121" y="4553"/>
                  </a:lnTo>
                  <a:lnTo>
                    <a:pt x="69" y="4330"/>
                  </a:lnTo>
                  <a:lnTo>
                    <a:pt x="35" y="4108"/>
                  </a:lnTo>
                  <a:lnTo>
                    <a:pt x="1" y="3868"/>
                  </a:lnTo>
                  <a:lnTo>
                    <a:pt x="1" y="3868"/>
                  </a:lnTo>
                  <a:lnTo>
                    <a:pt x="1" y="3543"/>
                  </a:lnTo>
                  <a:lnTo>
                    <a:pt x="18" y="3218"/>
                  </a:lnTo>
                  <a:lnTo>
                    <a:pt x="52" y="2910"/>
                  </a:lnTo>
                  <a:lnTo>
                    <a:pt x="86" y="2585"/>
                  </a:lnTo>
                  <a:lnTo>
                    <a:pt x="86" y="2585"/>
                  </a:lnTo>
                  <a:lnTo>
                    <a:pt x="155" y="2123"/>
                  </a:lnTo>
                  <a:lnTo>
                    <a:pt x="206" y="1883"/>
                  </a:lnTo>
                  <a:lnTo>
                    <a:pt x="258" y="1661"/>
                  </a:lnTo>
                  <a:lnTo>
                    <a:pt x="343" y="1438"/>
                  </a:lnTo>
                  <a:lnTo>
                    <a:pt x="446" y="1233"/>
                  </a:lnTo>
                  <a:lnTo>
                    <a:pt x="566" y="1028"/>
                  </a:lnTo>
                  <a:lnTo>
                    <a:pt x="720" y="857"/>
                  </a:lnTo>
                  <a:lnTo>
                    <a:pt x="720" y="857"/>
                  </a:lnTo>
                  <a:lnTo>
                    <a:pt x="925" y="703"/>
                  </a:lnTo>
                  <a:lnTo>
                    <a:pt x="1010" y="617"/>
                  </a:lnTo>
                  <a:lnTo>
                    <a:pt x="1096" y="514"/>
                  </a:lnTo>
                  <a:lnTo>
                    <a:pt x="1096" y="514"/>
                  </a:lnTo>
                  <a:lnTo>
                    <a:pt x="1199" y="377"/>
                  </a:lnTo>
                  <a:lnTo>
                    <a:pt x="1267" y="326"/>
                  </a:lnTo>
                  <a:lnTo>
                    <a:pt x="1319" y="258"/>
                  </a:lnTo>
                  <a:lnTo>
                    <a:pt x="1319" y="258"/>
                  </a:lnTo>
                  <a:lnTo>
                    <a:pt x="1387" y="223"/>
                  </a:lnTo>
                  <a:lnTo>
                    <a:pt x="1438" y="206"/>
                  </a:lnTo>
                  <a:lnTo>
                    <a:pt x="1575" y="189"/>
                  </a:lnTo>
                  <a:lnTo>
                    <a:pt x="1575" y="189"/>
                  </a:lnTo>
                  <a:lnTo>
                    <a:pt x="1729" y="206"/>
                  </a:lnTo>
                  <a:lnTo>
                    <a:pt x="1883" y="240"/>
                  </a:lnTo>
                  <a:lnTo>
                    <a:pt x="1883" y="240"/>
                  </a:lnTo>
                  <a:lnTo>
                    <a:pt x="2054" y="275"/>
                  </a:lnTo>
                  <a:lnTo>
                    <a:pt x="2208" y="2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2339375" y="4175156"/>
              <a:ext cx="4465260" cy="556920"/>
            </a:xfrm>
            <a:custGeom>
              <a:avLst/>
              <a:gdLst/>
              <a:ahLst/>
              <a:cxnLst/>
              <a:rect l="l" t="t" r="r" b="b"/>
              <a:pathLst>
                <a:path w="113195" h="14118" fill="none" extrusionOk="0">
                  <a:moveTo>
                    <a:pt x="60969" y="1"/>
                  </a:moveTo>
                  <a:lnTo>
                    <a:pt x="60969" y="1"/>
                  </a:lnTo>
                  <a:lnTo>
                    <a:pt x="59481" y="1"/>
                  </a:lnTo>
                  <a:lnTo>
                    <a:pt x="59481" y="4535"/>
                  </a:lnTo>
                  <a:lnTo>
                    <a:pt x="57924" y="4535"/>
                  </a:lnTo>
                  <a:lnTo>
                    <a:pt x="57924" y="1"/>
                  </a:lnTo>
                  <a:lnTo>
                    <a:pt x="57924" y="1"/>
                  </a:lnTo>
                  <a:lnTo>
                    <a:pt x="54433" y="35"/>
                  </a:lnTo>
                  <a:lnTo>
                    <a:pt x="51028" y="69"/>
                  </a:lnTo>
                  <a:lnTo>
                    <a:pt x="47691" y="138"/>
                  </a:lnTo>
                  <a:lnTo>
                    <a:pt x="44440" y="223"/>
                  </a:lnTo>
                  <a:lnTo>
                    <a:pt x="44440" y="4535"/>
                  </a:lnTo>
                  <a:lnTo>
                    <a:pt x="42865" y="4535"/>
                  </a:lnTo>
                  <a:lnTo>
                    <a:pt x="42865" y="275"/>
                  </a:lnTo>
                  <a:lnTo>
                    <a:pt x="42865" y="275"/>
                  </a:lnTo>
                  <a:lnTo>
                    <a:pt x="40880" y="326"/>
                  </a:lnTo>
                  <a:lnTo>
                    <a:pt x="40880" y="326"/>
                  </a:lnTo>
                  <a:lnTo>
                    <a:pt x="40675" y="4381"/>
                  </a:lnTo>
                  <a:lnTo>
                    <a:pt x="40675" y="4381"/>
                  </a:lnTo>
                  <a:lnTo>
                    <a:pt x="40230" y="4450"/>
                  </a:lnTo>
                  <a:lnTo>
                    <a:pt x="39836" y="4501"/>
                  </a:lnTo>
                  <a:lnTo>
                    <a:pt x="39477" y="4535"/>
                  </a:lnTo>
                  <a:lnTo>
                    <a:pt x="39135" y="4535"/>
                  </a:lnTo>
                  <a:lnTo>
                    <a:pt x="39135" y="4535"/>
                  </a:lnTo>
                  <a:lnTo>
                    <a:pt x="38878" y="4535"/>
                  </a:lnTo>
                  <a:lnTo>
                    <a:pt x="38622" y="4518"/>
                  </a:lnTo>
                  <a:lnTo>
                    <a:pt x="38365" y="4484"/>
                  </a:lnTo>
                  <a:lnTo>
                    <a:pt x="38091" y="4450"/>
                  </a:lnTo>
                  <a:lnTo>
                    <a:pt x="37526" y="4330"/>
                  </a:lnTo>
                  <a:lnTo>
                    <a:pt x="36876" y="4159"/>
                  </a:lnTo>
                  <a:lnTo>
                    <a:pt x="36876" y="4159"/>
                  </a:lnTo>
                  <a:lnTo>
                    <a:pt x="36722" y="497"/>
                  </a:lnTo>
                  <a:lnTo>
                    <a:pt x="36722" y="497"/>
                  </a:lnTo>
                  <a:lnTo>
                    <a:pt x="34207" y="617"/>
                  </a:lnTo>
                  <a:lnTo>
                    <a:pt x="34207" y="4535"/>
                  </a:lnTo>
                  <a:lnTo>
                    <a:pt x="32632" y="4535"/>
                  </a:lnTo>
                  <a:lnTo>
                    <a:pt x="32632" y="702"/>
                  </a:lnTo>
                  <a:lnTo>
                    <a:pt x="32632" y="702"/>
                  </a:lnTo>
                  <a:lnTo>
                    <a:pt x="30716" y="805"/>
                  </a:lnTo>
                  <a:lnTo>
                    <a:pt x="28851" y="925"/>
                  </a:lnTo>
                  <a:lnTo>
                    <a:pt x="27054" y="1062"/>
                  </a:lnTo>
                  <a:lnTo>
                    <a:pt x="25326" y="1182"/>
                  </a:lnTo>
                  <a:lnTo>
                    <a:pt x="23666" y="1318"/>
                  </a:lnTo>
                  <a:lnTo>
                    <a:pt x="22092" y="1472"/>
                  </a:lnTo>
                  <a:lnTo>
                    <a:pt x="20569" y="1609"/>
                  </a:lnTo>
                  <a:lnTo>
                    <a:pt x="19148" y="1763"/>
                  </a:lnTo>
                  <a:lnTo>
                    <a:pt x="19148" y="4535"/>
                  </a:lnTo>
                  <a:lnTo>
                    <a:pt x="17574" y="4535"/>
                  </a:lnTo>
                  <a:lnTo>
                    <a:pt x="17574" y="1952"/>
                  </a:lnTo>
                  <a:lnTo>
                    <a:pt x="17574" y="1952"/>
                  </a:lnTo>
                  <a:lnTo>
                    <a:pt x="16582" y="2088"/>
                  </a:lnTo>
                  <a:lnTo>
                    <a:pt x="15641" y="2225"/>
                  </a:lnTo>
                  <a:lnTo>
                    <a:pt x="14751" y="2362"/>
                  </a:lnTo>
                  <a:lnTo>
                    <a:pt x="13929" y="2499"/>
                  </a:lnTo>
                  <a:lnTo>
                    <a:pt x="13929" y="2499"/>
                  </a:lnTo>
                  <a:lnTo>
                    <a:pt x="13861" y="4159"/>
                  </a:lnTo>
                  <a:lnTo>
                    <a:pt x="13861" y="4159"/>
                  </a:lnTo>
                  <a:lnTo>
                    <a:pt x="13194" y="4330"/>
                  </a:lnTo>
                  <a:lnTo>
                    <a:pt x="12629" y="4450"/>
                  </a:lnTo>
                  <a:lnTo>
                    <a:pt x="12372" y="4484"/>
                  </a:lnTo>
                  <a:lnTo>
                    <a:pt x="12116" y="4518"/>
                  </a:lnTo>
                  <a:lnTo>
                    <a:pt x="11859" y="4535"/>
                  </a:lnTo>
                  <a:lnTo>
                    <a:pt x="11602" y="4535"/>
                  </a:lnTo>
                  <a:lnTo>
                    <a:pt x="11602" y="4535"/>
                  </a:lnTo>
                  <a:lnTo>
                    <a:pt x="11260" y="4535"/>
                  </a:lnTo>
                  <a:lnTo>
                    <a:pt x="10883" y="4501"/>
                  </a:lnTo>
                  <a:lnTo>
                    <a:pt x="10490" y="4450"/>
                  </a:lnTo>
                  <a:lnTo>
                    <a:pt x="10062" y="4381"/>
                  </a:lnTo>
                  <a:lnTo>
                    <a:pt x="10062" y="4381"/>
                  </a:lnTo>
                  <a:lnTo>
                    <a:pt x="10011" y="3457"/>
                  </a:lnTo>
                  <a:lnTo>
                    <a:pt x="10011" y="3457"/>
                  </a:lnTo>
                  <a:lnTo>
                    <a:pt x="9720" y="3577"/>
                  </a:lnTo>
                  <a:lnTo>
                    <a:pt x="9463" y="3697"/>
                  </a:lnTo>
                  <a:lnTo>
                    <a:pt x="9241" y="3817"/>
                  </a:lnTo>
                  <a:lnTo>
                    <a:pt x="9053" y="3937"/>
                  </a:lnTo>
                  <a:lnTo>
                    <a:pt x="8916" y="4056"/>
                  </a:lnTo>
                  <a:lnTo>
                    <a:pt x="8813" y="4176"/>
                  </a:lnTo>
                  <a:lnTo>
                    <a:pt x="8762" y="4296"/>
                  </a:lnTo>
                  <a:lnTo>
                    <a:pt x="8727" y="4433"/>
                  </a:lnTo>
                  <a:lnTo>
                    <a:pt x="8727" y="4433"/>
                  </a:lnTo>
                  <a:lnTo>
                    <a:pt x="8745" y="4518"/>
                  </a:lnTo>
                  <a:lnTo>
                    <a:pt x="8779" y="4587"/>
                  </a:lnTo>
                  <a:lnTo>
                    <a:pt x="8813" y="4672"/>
                  </a:lnTo>
                  <a:lnTo>
                    <a:pt x="8881" y="4758"/>
                  </a:lnTo>
                  <a:lnTo>
                    <a:pt x="8950" y="4843"/>
                  </a:lnTo>
                  <a:lnTo>
                    <a:pt x="9053" y="4912"/>
                  </a:lnTo>
                  <a:lnTo>
                    <a:pt x="9292" y="5083"/>
                  </a:lnTo>
                  <a:lnTo>
                    <a:pt x="9600" y="5237"/>
                  </a:lnTo>
                  <a:lnTo>
                    <a:pt x="9977" y="5391"/>
                  </a:lnTo>
                  <a:lnTo>
                    <a:pt x="10421" y="5545"/>
                  </a:lnTo>
                  <a:lnTo>
                    <a:pt x="10935" y="5699"/>
                  </a:lnTo>
                  <a:lnTo>
                    <a:pt x="10935" y="5699"/>
                  </a:lnTo>
                  <a:lnTo>
                    <a:pt x="11037" y="5682"/>
                  </a:lnTo>
                  <a:lnTo>
                    <a:pt x="11140" y="5682"/>
                  </a:lnTo>
                  <a:lnTo>
                    <a:pt x="11140" y="5682"/>
                  </a:lnTo>
                  <a:lnTo>
                    <a:pt x="11277" y="5682"/>
                  </a:lnTo>
                  <a:lnTo>
                    <a:pt x="11414" y="5716"/>
                  </a:lnTo>
                  <a:lnTo>
                    <a:pt x="11414" y="5716"/>
                  </a:lnTo>
                  <a:lnTo>
                    <a:pt x="11568" y="5767"/>
                  </a:lnTo>
                  <a:lnTo>
                    <a:pt x="11739" y="5853"/>
                  </a:lnTo>
                  <a:lnTo>
                    <a:pt x="11910" y="5921"/>
                  </a:lnTo>
                  <a:lnTo>
                    <a:pt x="11996" y="5956"/>
                  </a:lnTo>
                  <a:lnTo>
                    <a:pt x="12081" y="5973"/>
                  </a:lnTo>
                  <a:lnTo>
                    <a:pt x="12081" y="5973"/>
                  </a:lnTo>
                  <a:lnTo>
                    <a:pt x="12133" y="5973"/>
                  </a:lnTo>
                  <a:lnTo>
                    <a:pt x="12133" y="5973"/>
                  </a:lnTo>
                  <a:lnTo>
                    <a:pt x="12304" y="5956"/>
                  </a:lnTo>
                  <a:lnTo>
                    <a:pt x="12458" y="5921"/>
                  </a:lnTo>
                  <a:lnTo>
                    <a:pt x="12458" y="5921"/>
                  </a:lnTo>
                  <a:lnTo>
                    <a:pt x="12629" y="5887"/>
                  </a:lnTo>
                  <a:lnTo>
                    <a:pt x="12783" y="5870"/>
                  </a:lnTo>
                  <a:lnTo>
                    <a:pt x="12783" y="5870"/>
                  </a:lnTo>
                  <a:lnTo>
                    <a:pt x="12903" y="5887"/>
                  </a:lnTo>
                  <a:lnTo>
                    <a:pt x="12971" y="5904"/>
                  </a:lnTo>
                  <a:lnTo>
                    <a:pt x="13022" y="5939"/>
                  </a:lnTo>
                  <a:lnTo>
                    <a:pt x="13022" y="5939"/>
                  </a:lnTo>
                  <a:lnTo>
                    <a:pt x="13091" y="6007"/>
                  </a:lnTo>
                  <a:lnTo>
                    <a:pt x="13142" y="6058"/>
                  </a:lnTo>
                  <a:lnTo>
                    <a:pt x="13245" y="6195"/>
                  </a:lnTo>
                  <a:lnTo>
                    <a:pt x="13245" y="6195"/>
                  </a:lnTo>
                  <a:lnTo>
                    <a:pt x="13279" y="6247"/>
                  </a:lnTo>
                  <a:lnTo>
                    <a:pt x="13279" y="6247"/>
                  </a:lnTo>
                  <a:lnTo>
                    <a:pt x="14357" y="6435"/>
                  </a:lnTo>
                  <a:lnTo>
                    <a:pt x="15538" y="6623"/>
                  </a:lnTo>
                  <a:lnTo>
                    <a:pt x="15538" y="6623"/>
                  </a:lnTo>
                  <a:lnTo>
                    <a:pt x="13792" y="6743"/>
                  </a:lnTo>
                  <a:lnTo>
                    <a:pt x="13792" y="6743"/>
                  </a:lnTo>
                  <a:lnTo>
                    <a:pt x="13895" y="6897"/>
                  </a:lnTo>
                  <a:lnTo>
                    <a:pt x="13998" y="7085"/>
                  </a:lnTo>
                  <a:lnTo>
                    <a:pt x="14066" y="7273"/>
                  </a:lnTo>
                  <a:lnTo>
                    <a:pt x="14118" y="7462"/>
                  </a:lnTo>
                  <a:lnTo>
                    <a:pt x="14169" y="7667"/>
                  </a:lnTo>
                  <a:lnTo>
                    <a:pt x="14203" y="7855"/>
                  </a:lnTo>
                  <a:lnTo>
                    <a:pt x="14254" y="8266"/>
                  </a:lnTo>
                  <a:lnTo>
                    <a:pt x="14254" y="8266"/>
                  </a:lnTo>
                  <a:lnTo>
                    <a:pt x="14306" y="8591"/>
                  </a:lnTo>
                  <a:lnTo>
                    <a:pt x="14340" y="8899"/>
                  </a:lnTo>
                  <a:lnTo>
                    <a:pt x="14357" y="9224"/>
                  </a:lnTo>
                  <a:lnTo>
                    <a:pt x="14340" y="9549"/>
                  </a:lnTo>
                  <a:lnTo>
                    <a:pt x="14340" y="9549"/>
                  </a:lnTo>
                  <a:lnTo>
                    <a:pt x="14323" y="9789"/>
                  </a:lnTo>
                  <a:lnTo>
                    <a:pt x="14272" y="10011"/>
                  </a:lnTo>
                  <a:lnTo>
                    <a:pt x="14237" y="10234"/>
                  </a:lnTo>
                  <a:lnTo>
                    <a:pt x="14169" y="10456"/>
                  </a:lnTo>
                  <a:lnTo>
                    <a:pt x="14015" y="10918"/>
                  </a:lnTo>
                  <a:lnTo>
                    <a:pt x="13861" y="11346"/>
                  </a:lnTo>
                  <a:lnTo>
                    <a:pt x="13861" y="11346"/>
                  </a:lnTo>
                  <a:lnTo>
                    <a:pt x="13810" y="11466"/>
                  </a:lnTo>
                  <a:lnTo>
                    <a:pt x="13758" y="11585"/>
                  </a:lnTo>
                  <a:lnTo>
                    <a:pt x="13690" y="11688"/>
                  </a:lnTo>
                  <a:lnTo>
                    <a:pt x="13587" y="11774"/>
                  </a:lnTo>
                  <a:lnTo>
                    <a:pt x="13587" y="11774"/>
                  </a:lnTo>
                  <a:lnTo>
                    <a:pt x="13519" y="11791"/>
                  </a:lnTo>
                  <a:lnTo>
                    <a:pt x="13450" y="11808"/>
                  </a:lnTo>
                  <a:lnTo>
                    <a:pt x="13313" y="11842"/>
                  </a:lnTo>
                  <a:lnTo>
                    <a:pt x="13313" y="11842"/>
                  </a:lnTo>
                  <a:lnTo>
                    <a:pt x="13279" y="11842"/>
                  </a:lnTo>
                  <a:lnTo>
                    <a:pt x="13279" y="11842"/>
                  </a:lnTo>
                  <a:lnTo>
                    <a:pt x="13211" y="11859"/>
                  </a:lnTo>
                  <a:lnTo>
                    <a:pt x="13211" y="11859"/>
                  </a:lnTo>
                  <a:lnTo>
                    <a:pt x="13211" y="11859"/>
                  </a:lnTo>
                  <a:lnTo>
                    <a:pt x="13211" y="11859"/>
                  </a:lnTo>
                  <a:lnTo>
                    <a:pt x="13176" y="11859"/>
                  </a:lnTo>
                  <a:lnTo>
                    <a:pt x="13176" y="11859"/>
                  </a:lnTo>
                  <a:lnTo>
                    <a:pt x="12509" y="11928"/>
                  </a:lnTo>
                  <a:lnTo>
                    <a:pt x="11842" y="11979"/>
                  </a:lnTo>
                  <a:lnTo>
                    <a:pt x="11157" y="12013"/>
                  </a:lnTo>
                  <a:lnTo>
                    <a:pt x="10473" y="12030"/>
                  </a:lnTo>
                  <a:lnTo>
                    <a:pt x="10473" y="12030"/>
                  </a:lnTo>
                  <a:lnTo>
                    <a:pt x="10473" y="12030"/>
                  </a:lnTo>
                  <a:lnTo>
                    <a:pt x="10473" y="12030"/>
                  </a:lnTo>
                  <a:lnTo>
                    <a:pt x="10473" y="12030"/>
                  </a:lnTo>
                  <a:lnTo>
                    <a:pt x="10473" y="12030"/>
                  </a:lnTo>
                  <a:lnTo>
                    <a:pt x="10473" y="12030"/>
                  </a:lnTo>
                  <a:lnTo>
                    <a:pt x="10473" y="12030"/>
                  </a:lnTo>
                  <a:lnTo>
                    <a:pt x="9908" y="12013"/>
                  </a:lnTo>
                  <a:lnTo>
                    <a:pt x="9326" y="11996"/>
                  </a:lnTo>
                  <a:lnTo>
                    <a:pt x="9326" y="11996"/>
                  </a:lnTo>
                  <a:lnTo>
                    <a:pt x="9309" y="11996"/>
                  </a:lnTo>
                  <a:lnTo>
                    <a:pt x="9309" y="11996"/>
                  </a:lnTo>
                  <a:lnTo>
                    <a:pt x="9155" y="11979"/>
                  </a:lnTo>
                  <a:lnTo>
                    <a:pt x="9087" y="11945"/>
                  </a:lnTo>
                  <a:lnTo>
                    <a:pt x="9035" y="11893"/>
                  </a:lnTo>
                  <a:lnTo>
                    <a:pt x="9035" y="11893"/>
                  </a:lnTo>
                  <a:lnTo>
                    <a:pt x="9001" y="11825"/>
                  </a:lnTo>
                  <a:lnTo>
                    <a:pt x="8967" y="11757"/>
                  </a:lnTo>
                  <a:lnTo>
                    <a:pt x="8967" y="11585"/>
                  </a:lnTo>
                  <a:lnTo>
                    <a:pt x="8967" y="11585"/>
                  </a:lnTo>
                  <a:lnTo>
                    <a:pt x="8933" y="11431"/>
                  </a:lnTo>
                  <a:lnTo>
                    <a:pt x="8881" y="11277"/>
                  </a:lnTo>
                  <a:lnTo>
                    <a:pt x="8830" y="11141"/>
                  </a:lnTo>
                  <a:lnTo>
                    <a:pt x="8779" y="10987"/>
                  </a:lnTo>
                  <a:lnTo>
                    <a:pt x="8779" y="10987"/>
                  </a:lnTo>
                  <a:lnTo>
                    <a:pt x="8745" y="10833"/>
                  </a:lnTo>
                  <a:lnTo>
                    <a:pt x="8727" y="10661"/>
                  </a:lnTo>
                  <a:lnTo>
                    <a:pt x="8745" y="10507"/>
                  </a:lnTo>
                  <a:lnTo>
                    <a:pt x="8762" y="10336"/>
                  </a:lnTo>
                  <a:lnTo>
                    <a:pt x="8847" y="10011"/>
                  </a:lnTo>
                  <a:lnTo>
                    <a:pt x="8950" y="9703"/>
                  </a:lnTo>
                  <a:lnTo>
                    <a:pt x="8950" y="9703"/>
                  </a:lnTo>
                  <a:lnTo>
                    <a:pt x="9771" y="7342"/>
                  </a:lnTo>
                  <a:lnTo>
                    <a:pt x="9771" y="7342"/>
                  </a:lnTo>
                  <a:lnTo>
                    <a:pt x="9857" y="7119"/>
                  </a:lnTo>
                  <a:lnTo>
                    <a:pt x="9857" y="7119"/>
                  </a:lnTo>
                  <a:lnTo>
                    <a:pt x="8762" y="7256"/>
                  </a:lnTo>
                  <a:lnTo>
                    <a:pt x="7718" y="7410"/>
                  </a:lnTo>
                  <a:lnTo>
                    <a:pt x="6725" y="7564"/>
                  </a:lnTo>
                  <a:lnTo>
                    <a:pt x="5784" y="7718"/>
                  </a:lnTo>
                  <a:lnTo>
                    <a:pt x="4912" y="7906"/>
                  </a:lnTo>
                  <a:lnTo>
                    <a:pt x="4107" y="8078"/>
                  </a:lnTo>
                  <a:lnTo>
                    <a:pt x="3354" y="8266"/>
                  </a:lnTo>
                  <a:lnTo>
                    <a:pt x="2687" y="8471"/>
                  </a:lnTo>
                  <a:lnTo>
                    <a:pt x="2071" y="8659"/>
                  </a:lnTo>
                  <a:lnTo>
                    <a:pt x="1541" y="8865"/>
                  </a:lnTo>
                  <a:lnTo>
                    <a:pt x="1078" y="9087"/>
                  </a:lnTo>
                  <a:lnTo>
                    <a:pt x="873" y="9190"/>
                  </a:lnTo>
                  <a:lnTo>
                    <a:pt x="702" y="9310"/>
                  </a:lnTo>
                  <a:lnTo>
                    <a:pt x="531" y="9412"/>
                  </a:lnTo>
                  <a:lnTo>
                    <a:pt x="394" y="9532"/>
                  </a:lnTo>
                  <a:lnTo>
                    <a:pt x="274" y="9652"/>
                  </a:lnTo>
                  <a:lnTo>
                    <a:pt x="172" y="9755"/>
                  </a:lnTo>
                  <a:lnTo>
                    <a:pt x="103" y="9874"/>
                  </a:lnTo>
                  <a:lnTo>
                    <a:pt x="35" y="9994"/>
                  </a:lnTo>
                  <a:lnTo>
                    <a:pt x="0" y="10114"/>
                  </a:lnTo>
                  <a:lnTo>
                    <a:pt x="0" y="10234"/>
                  </a:lnTo>
                  <a:lnTo>
                    <a:pt x="0" y="10234"/>
                  </a:lnTo>
                  <a:lnTo>
                    <a:pt x="0" y="10336"/>
                  </a:lnTo>
                  <a:lnTo>
                    <a:pt x="35" y="10422"/>
                  </a:lnTo>
                  <a:lnTo>
                    <a:pt x="69" y="10525"/>
                  </a:lnTo>
                  <a:lnTo>
                    <a:pt x="120" y="10627"/>
                  </a:lnTo>
                  <a:lnTo>
                    <a:pt x="189" y="10730"/>
                  </a:lnTo>
                  <a:lnTo>
                    <a:pt x="274" y="10815"/>
                  </a:lnTo>
                  <a:lnTo>
                    <a:pt x="377" y="10918"/>
                  </a:lnTo>
                  <a:lnTo>
                    <a:pt x="497" y="11004"/>
                  </a:lnTo>
                  <a:lnTo>
                    <a:pt x="770" y="11192"/>
                  </a:lnTo>
                  <a:lnTo>
                    <a:pt x="1113" y="11380"/>
                  </a:lnTo>
                  <a:lnTo>
                    <a:pt x="1489" y="11568"/>
                  </a:lnTo>
                  <a:lnTo>
                    <a:pt x="1934" y="11739"/>
                  </a:lnTo>
                  <a:lnTo>
                    <a:pt x="2430" y="11911"/>
                  </a:lnTo>
                  <a:lnTo>
                    <a:pt x="2978" y="12082"/>
                  </a:lnTo>
                  <a:lnTo>
                    <a:pt x="3577" y="12236"/>
                  </a:lnTo>
                  <a:lnTo>
                    <a:pt x="4210" y="12407"/>
                  </a:lnTo>
                  <a:lnTo>
                    <a:pt x="4894" y="12561"/>
                  </a:lnTo>
                  <a:lnTo>
                    <a:pt x="5630" y="12698"/>
                  </a:lnTo>
                  <a:lnTo>
                    <a:pt x="6400" y="12835"/>
                  </a:lnTo>
                  <a:lnTo>
                    <a:pt x="7222" y="12972"/>
                  </a:lnTo>
                  <a:lnTo>
                    <a:pt x="8077" y="13108"/>
                  </a:lnTo>
                  <a:lnTo>
                    <a:pt x="8967" y="13228"/>
                  </a:lnTo>
                  <a:lnTo>
                    <a:pt x="9908" y="13348"/>
                  </a:lnTo>
                  <a:lnTo>
                    <a:pt x="10866" y="13451"/>
                  </a:lnTo>
                  <a:lnTo>
                    <a:pt x="11876" y="13553"/>
                  </a:lnTo>
                  <a:lnTo>
                    <a:pt x="12903" y="13639"/>
                  </a:lnTo>
                  <a:lnTo>
                    <a:pt x="15059" y="13810"/>
                  </a:lnTo>
                  <a:lnTo>
                    <a:pt x="17335" y="13947"/>
                  </a:lnTo>
                  <a:lnTo>
                    <a:pt x="19696" y="14032"/>
                  </a:lnTo>
                  <a:lnTo>
                    <a:pt x="22143" y="14101"/>
                  </a:lnTo>
                  <a:lnTo>
                    <a:pt x="24676" y="14118"/>
                  </a:lnTo>
                  <a:lnTo>
                    <a:pt x="24676" y="14118"/>
                  </a:lnTo>
                  <a:lnTo>
                    <a:pt x="27191" y="14101"/>
                  </a:lnTo>
                  <a:lnTo>
                    <a:pt x="29638" y="14032"/>
                  </a:lnTo>
                  <a:lnTo>
                    <a:pt x="31999" y="13947"/>
                  </a:lnTo>
                  <a:lnTo>
                    <a:pt x="34275" y="13810"/>
                  </a:lnTo>
                  <a:lnTo>
                    <a:pt x="36431" y="13639"/>
                  </a:lnTo>
                  <a:lnTo>
                    <a:pt x="37458" y="13553"/>
                  </a:lnTo>
                  <a:lnTo>
                    <a:pt x="38468" y="13451"/>
                  </a:lnTo>
                  <a:lnTo>
                    <a:pt x="39426" y="13348"/>
                  </a:lnTo>
                  <a:lnTo>
                    <a:pt x="40367" y="13228"/>
                  </a:lnTo>
                  <a:lnTo>
                    <a:pt x="41257" y="13108"/>
                  </a:lnTo>
                  <a:lnTo>
                    <a:pt x="42112" y="12972"/>
                  </a:lnTo>
                  <a:lnTo>
                    <a:pt x="42934" y="12835"/>
                  </a:lnTo>
                  <a:lnTo>
                    <a:pt x="43704" y="12698"/>
                  </a:lnTo>
                  <a:lnTo>
                    <a:pt x="44440" y="12561"/>
                  </a:lnTo>
                  <a:lnTo>
                    <a:pt x="45124" y="12407"/>
                  </a:lnTo>
                  <a:lnTo>
                    <a:pt x="45774" y="12236"/>
                  </a:lnTo>
                  <a:lnTo>
                    <a:pt x="46356" y="12082"/>
                  </a:lnTo>
                  <a:lnTo>
                    <a:pt x="46904" y="11911"/>
                  </a:lnTo>
                  <a:lnTo>
                    <a:pt x="47400" y="11739"/>
                  </a:lnTo>
                  <a:lnTo>
                    <a:pt x="47845" y="11568"/>
                  </a:lnTo>
                  <a:lnTo>
                    <a:pt x="48221" y="11380"/>
                  </a:lnTo>
                  <a:lnTo>
                    <a:pt x="48563" y="11192"/>
                  </a:lnTo>
                  <a:lnTo>
                    <a:pt x="48837" y="11004"/>
                  </a:lnTo>
                  <a:lnTo>
                    <a:pt x="48957" y="10918"/>
                  </a:lnTo>
                  <a:lnTo>
                    <a:pt x="49060" y="10815"/>
                  </a:lnTo>
                  <a:lnTo>
                    <a:pt x="49145" y="10730"/>
                  </a:lnTo>
                  <a:lnTo>
                    <a:pt x="49214" y="10627"/>
                  </a:lnTo>
                  <a:lnTo>
                    <a:pt x="49265" y="10525"/>
                  </a:lnTo>
                  <a:lnTo>
                    <a:pt x="49299" y="10422"/>
                  </a:lnTo>
                  <a:lnTo>
                    <a:pt x="49333" y="10336"/>
                  </a:lnTo>
                  <a:lnTo>
                    <a:pt x="49333" y="10234"/>
                  </a:lnTo>
                  <a:lnTo>
                    <a:pt x="49333" y="10234"/>
                  </a:lnTo>
                  <a:lnTo>
                    <a:pt x="49333" y="10131"/>
                  </a:lnTo>
                  <a:lnTo>
                    <a:pt x="49299" y="10028"/>
                  </a:lnTo>
                  <a:lnTo>
                    <a:pt x="49265" y="9926"/>
                  </a:lnTo>
                  <a:lnTo>
                    <a:pt x="49214" y="9823"/>
                  </a:lnTo>
                  <a:lnTo>
                    <a:pt x="49145" y="9737"/>
                  </a:lnTo>
                  <a:lnTo>
                    <a:pt x="49060" y="9635"/>
                  </a:lnTo>
                  <a:lnTo>
                    <a:pt x="48957" y="9532"/>
                  </a:lnTo>
                  <a:lnTo>
                    <a:pt x="48837" y="9447"/>
                  </a:lnTo>
                  <a:lnTo>
                    <a:pt x="48563" y="9258"/>
                  </a:lnTo>
                  <a:lnTo>
                    <a:pt x="48221" y="9070"/>
                  </a:lnTo>
                  <a:lnTo>
                    <a:pt x="47828" y="8882"/>
                  </a:lnTo>
                  <a:lnTo>
                    <a:pt x="47383" y="8711"/>
                  </a:lnTo>
                  <a:lnTo>
                    <a:pt x="47383" y="8711"/>
                  </a:lnTo>
                  <a:lnTo>
                    <a:pt x="50685" y="8779"/>
                  </a:lnTo>
                  <a:lnTo>
                    <a:pt x="54039" y="8830"/>
                  </a:lnTo>
                  <a:lnTo>
                    <a:pt x="57479" y="8848"/>
                  </a:lnTo>
                  <a:lnTo>
                    <a:pt x="60969" y="8865"/>
                  </a:lnTo>
                  <a:lnTo>
                    <a:pt x="60969" y="8865"/>
                  </a:lnTo>
                  <a:lnTo>
                    <a:pt x="65025" y="8848"/>
                  </a:lnTo>
                  <a:lnTo>
                    <a:pt x="69012" y="8813"/>
                  </a:lnTo>
                  <a:lnTo>
                    <a:pt x="72879" y="8745"/>
                  </a:lnTo>
                  <a:lnTo>
                    <a:pt x="76661" y="8659"/>
                  </a:lnTo>
                  <a:lnTo>
                    <a:pt x="80306" y="8557"/>
                  </a:lnTo>
                  <a:lnTo>
                    <a:pt x="83831" y="8420"/>
                  </a:lnTo>
                  <a:lnTo>
                    <a:pt x="87219" y="8266"/>
                  </a:lnTo>
                  <a:lnTo>
                    <a:pt x="90436" y="8095"/>
                  </a:lnTo>
                  <a:lnTo>
                    <a:pt x="90436" y="8095"/>
                  </a:lnTo>
                  <a:lnTo>
                    <a:pt x="90248" y="8283"/>
                  </a:lnTo>
                  <a:lnTo>
                    <a:pt x="90162" y="8368"/>
                  </a:lnTo>
                  <a:lnTo>
                    <a:pt x="90111" y="8471"/>
                  </a:lnTo>
                  <a:lnTo>
                    <a:pt x="90059" y="8574"/>
                  </a:lnTo>
                  <a:lnTo>
                    <a:pt x="90008" y="8659"/>
                  </a:lnTo>
                  <a:lnTo>
                    <a:pt x="89991" y="8762"/>
                  </a:lnTo>
                  <a:lnTo>
                    <a:pt x="89991" y="8865"/>
                  </a:lnTo>
                  <a:lnTo>
                    <a:pt x="89991" y="8865"/>
                  </a:lnTo>
                  <a:lnTo>
                    <a:pt x="90008" y="9002"/>
                  </a:lnTo>
                  <a:lnTo>
                    <a:pt x="90042" y="9156"/>
                  </a:lnTo>
                  <a:lnTo>
                    <a:pt x="90111" y="9293"/>
                  </a:lnTo>
                  <a:lnTo>
                    <a:pt x="90213" y="9429"/>
                  </a:lnTo>
                  <a:lnTo>
                    <a:pt x="90350" y="9566"/>
                  </a:lnTo>
                  <a:lnTo>
                    <a:pt x="90504" y="9686"/>
                  </a:lnTo>
                  <a:lnTo>
                    <a:pt x="90692" y="9823"/>
                  </a:lnTo>
                  <a:lnTo>
                    <a:pt x="90898" y="9943"/>
                  </a:lnTo>
                  <a:lnTo>
                    <a:pt x="91137" y="10080"/>
                  </a:lnTo>
                  <a:lnTo>
                    <a:pt x="91394" y="10199"/>
                  </a:lnTo>
                  <a:lnTo>
                    <a:pt x="91668" y="10302"/>
                  </a:lnTo>
                  <a:lnTo>
                    <a:pt x="91976" y="10422"/>
                  </a:lnTo>
                  <a:lnTo>
                    <a:pt x="92643" y="10644"/>
                  </a:lnTo>
                  <a:lnTo>
                    <a:pt x="93379" y="10833"/>
                  </a:lnTo>
                  <a:lnTo>
                    <a:pt x="94217" y="11021"/>
                  </a:lnTo>
                  <a:lnTo>
                    <a:pt x="95107" y="11175"/>
                  </a:lnTo>
                  <a:lnTo>
                    <a:pt x="96065" y="11312"/>
                  </a:lnTo>
                  <a:lnTo>
                    <a:pt x="97075" y="11431"/>
                  </a:lnTo>
                  <a:lnTo>
                    <a:pt x="98136" y="11534"/>
                  </a:lnTo>
                  <a:lnTo>
                    <a:pt x="99248" y="11603"/>
                  </a:lnTo>
                  <a:lnTo>
                    <a:pt x="100412" y="11637"/>
                  </a:lnTo>
                  <a:lnTo>
                    <a:pt x="101593" y="11654"/>
                  </a:lnTo>
                  <a:lnTo>
                    <a:pt x="101593" y="11654"/>
                  </a:lnTo>
                  <a:lnTo>
                    <a:pt x="102773" y="11637"/>
                  </a:lnTo>
                  <a:lnTo>
                    <a:pt x="103937" y="11603"/>
                  </a:lnTo>
                  <a:lnTo>
                    <a:pt x="105049" y="11534"/>
                  </a:lnTo>
                  <a:lnTo>
                    <a:pt x="106110" y="11431"/>
                  </a:lnTo>
                  <a:lnTo>
                    <a:pt x="107120" y="11312"/>
                  </a:lnTo>
                  <a:lnTo>
                    <a:pt x="108078" y="11175"/>
                  </a:lnTo>
                  <a:lnTo>
                    <a:pt x="108985" y="11021"/>
                  </a:lnTo>
                  <a:lnTo>
                    <a:pt x="109806" y="10833"/>
                  </a:lnTo>
                  <a:lnTo>
                    <a:pt x="110559" y="10644"/>
                  </a:lnTo>
                  <a:lnTo>
                    <a:pt x="111226" y="10422"/>
                  </a:lnTo>
                  <a:lnTo>
                    <a:pt x="111517" y="10302"/>
                  </a:lnTo>
                  <a:lnTo>
                    <a:pt x="111808" y="10199"/>
                  </a:lnTo>
                  <a:lnTo>
                    <a:pt x="112065" y="10080"/>
                  </a:lnTo>
                  <a:lnTo>
                    <a:pt x="112287" y="9943"/>
                  </a:lnTo>
                  <a:lnTo>
                    <a:pt x="112493" y="9823"/>
                  </a:lnTo>
                  <a:lnTo>
                    <a:pt x="112681" y="9686"/>
                  </a:lnTo>
                  <a:lnTo>
                    <a:pt x="112835" y="9566"/>
                  </a:lnTo>
                  <a:lnTo>
                    <a:pt x="112972" y="9429"/>
                  </a:lnTo>
                  <a:lnTo>
                    <a:pt x="113075" y="9293"/>
                  </a:lnTo>
                  <a:lnTo>
                    <a:pt x="113143" y="9156"/>
                  </a:lnTo>
                  <a:lnTo>
                    <a:pt x="113194" y="9002"/>
                  </a:lnTo>
                  <a:lnTo>
                    <a:pt x="113194" y="8865"/>
                  </a:lnTo>
                  <a:lnTo>
                    <a:pt x="113194" y="8865"/>
                  </a:lnTo>
                  <a:lnTo>
                    <a:pt x="113194" y="8762"/>
                  </a:lnTo>
                  <a:lnTo>
                    <a:pt x="113177" y="8676"/>
                  </a:lnTo>
                  <a:lnTo>
                    <a:pt x="113143" y="8574"/>
                  </a:lnTo>
                  <a:lnTo>
                    <a:pt x="113092" y="8488"/>
                  </a:lnTo>
                  <a:lnTo>
                    <a:pt x="113040" y="8386"/>
                  </a:lnTo>
                  <a:lnTo>
                    <a:pt x="112972" y="8300"/>
                  </a:lnTo>
                  <a:lnTo>
                    <a:pt x="112784" y="8129"/>
                  </a:lnTo>
                  <a:lnTo>
                    <a:pt x="112561" y="7941"/>
                  </a:lnTo>
                  <a:lnTo>
                    <a:pt x="112287" y="7770"/>
                  </a:lnTo>
                  <a:lnTo>
                    <a:pt x="111979" y="7616"/>
                  </a:lnTo>
                  <a:lnTo>
                    <a:pt x="111620" y="7462"/>
                  </a:lnTo>
                  <a:lnTo>
                    <a:pt x="111209" y="7308"/>
                  </a:lnTo>
                  <a:lnTo>
                    <a:pt x="110782" y="7154"/>
                  </a:lnTo>
                  <a:lnTo>
                    <a:pt x="110302" y="7017"/>
                  </a:lnTo>
                  <a:lnTo>
                    <a:pt x="109789" y="6897"/>
                  </a:lnTo>
                  <a:lnTo>
                    <a:pt x="109259" y="6760"/>
                  </a:lnTo>
                  <a:lnTo>
                    <a:pt x="108677" y="6657"/>
                  </a:lnTo>
                  <a:lnTo>
                    <a:pt x="108078" y="6555"/>
                  </a:lnTo>
                  <a:lnTo>
                    <a:pt x="107445" y="6452"/>
                  </a:lnTo>
                  <a:lnTo>
                    <a:pt x="107445" y="6452"/>
                  </a:lnTo>
                  <a:lnTo>
                    <a:pt x="108745" y="6230"/>
                  </a:lnTo>
                  <a:lnTo>
                    <a:pt x="109892" y="5990"/>
                  </a:lnTo>
                  <a:lnTo>
                    <a:pt x="110405" y="5870"/>
                  </a:lnTo>
                  <a:lnTo>
                    <a:pt x="110884" y="5733"/>
                  </a:lnTo>
                  <a:lnTo>
                    <a:pt x="111312" y="5613"/>
                  </a:lnTo>
                  <a:lnTo>
                    <a:pt x="111706" y="5494"/>
                  </a:lnTo>
                  <a:lnTo>
                    <a:pt x="112048" y="5357"/>
                  </a:lnTo>
                  <a:lnTo>
                    <a:pt x="112356" y="5237"/>
                  </a:lnTo>
                  <a:lnTo>
                    <a:pt x="112612" y="5100"/>
                  </a:lnTo>
                  <a:lnTo>
                    <a:pt x="112818" y="4963"/>
                  </a:lnTo>
                  <a:lnTo>
                    <a:pt x="112989" y="4826"/>
                  </a:lnTo>
                  <a:lnTo>
                    <a:pt x="113109" y="4707"/>
                  </a:lnTo>
                  <a:lnTo>
                    <a:pt x="113143" y="4638"/>
                  </a:lnTo>
                  <a:lnTo>
                    <a:pt x="113177" y="4570"/>
                  </a:lnTo>
                  <a:lnTo>
                    <a:pt x="113194" y="4501"/>
                  </a:lnTo>
                  <a:lnTo>
                    <a:pt x="113194" y="4433"/>
                  </a:lnTo>
                  <a:lnTo>
                    <a:pt x="113194" y="4433"/>
                  </a:lnTo>
                  <a:lnTo>
                    <a:pt x="113177" y="4313"/>
                  </a:lnTo>
                  <a:lnTo>
                    <a:pt x="113126" y="4176"/>
                  </a:lnTo>
                  <a:lnTo>
                    <a:pt x="113023" y="4056"/>
                  </a:lnTo>
                  <a:lnTo>
                    <a:pt x="112886" y="3937"/>
                  </a:lnTo>
                  <a:lnTo>
                    <a:pt x="112715" y="3817"/>
                  </a:lnTo>
                  <a:lnTo>
                    <a:pt x="112510" y="3697"/>
                  </a:lnTo>
                  <a:lnTo>
                    <a:pt x="112270" y="3594"/>
                  </a:lnTo>
                  <a:lnTo>
                    <a:pt x="111979" y="3475"/>
                  </a:lnTo>
                  <a:lnTo>
                    <a:pt x="111671" y="3355"/>
                  </a:lnTo>
                  <a:lnTo>
                    <a:pt x="111312" y="3252"/>
                  </a:lnTo>
                  <a:lnTo>
                    <a:pt x="110936" y="3132"/>
                  </a:lnTo>
                  <a:lnTo>
                    <a:pt x="110508" y="3013"/>
                  </a:lnTo>
                  <a:lnTo>
                    <a:pt x="109584" y="2807"/>
                  </a:lnTo>
                  <a:lnTo>
                    <a:pt x="108506" y="2585"/>
                  </a:lnTo>
                  <a:lnTo>
                    <a:pt x="108506" y="4535"/>
                  </a:lnTo>
                  <a:lnTo>
                    <a:pt x="106949" y="4535"/>
                  </a:lnTo>
                  <a:lnTo>
                    <a:pt x="106949" y="2328"/>
                  </a:lnTo>
                  <a:lnTo>
                    <a:pt x="106949" y="2328"/>
                  </a:lnTo>
                  <a:lnTo>
                    <a:pt x="106572" y="2260"/>
                  </a:lnTo>
                  <a:lnTo>
                    <a:pt x="106572" y="2260"/>
                  </a:lnTo>
                  <a:lnTo>
                    <a:pt x="106675" y="4091"/>
                  </a:lnTo>
                  <a:lnTo>
                    <a:pt x="106675" y="4091"/>
                  </a:lnTo>
                  <a:lnTo>
                    <a:pt x="106384" y="4159"/>
                  </a:lnTo>
                  <a:lnTo>
                    <a:pt x="106093" y="4210"/>
                  </a:lnTo>
                  <a:lnTo>
                    <a:pt x="106093" y="4210"/>
                  </a:lnTo>
                  <a:lnTo>
                    <a:pt x="106127" y="4724"/>
                  </a:lnTo>
                  <a:lnTo>
                    <a:pt x="106178" y="5220"/>
                  </a:lnTo>
                  <a:lnTo>
                    <a:pt x="106178" y="5220"/>
                  </a:lnTo>
                  <a:lnTo>
                    <a:pt x="106264" y="5237"/>
                  </a:lnTo>
                  <a:lnTo>
                    <a:pt x="106367" y="5288"/>
                  </a:lnTo>
                  <a:lnTo>
                    <a:pt x="106367" y="5288"/>
                  </a:lnTo>
                  <a:lnTo>
                    <a:pt x="106435" y="5374"/>
                  </a:lnTo>
                  <a:lnTo>
                    <a:pt x="106504" y="5477"/>
                  </a:lnTo>
                  <a:lnTo>
                    <a:pt x="106538" y="5579"/>
                  </a:lnTo>
                  <a:lnTo>
                    <a:pt x="106589" y="5682"/>
                  </a:lnTo>
                  <a:lnTo>
                    <a:pt x="106589" y="5682"/>
                  </a:lnTo>
                  <a:lnTo>
                    <a:pt x="106675" y="5973"/>
                  </a:lnTo>
                  <a:lnTo>
                    <a:pt x="106743" y="6247"/>
                  </a:lnTo>
                  <a:lnTo>
                    <a:pt x="106812" y="6520"/>
                  </a:lnTo>
                  <a:lnTo>
                    <a:pt x="106863" y="6811"/>
                  </a:lnTo>
                  <a:lnTo>
                    <a:pt x="106897" y="7102"/>
                  </a:lnTo>
                  <a:lnTo>
                    <a:pt x="106931" y="7393"/>
                  </a:lnTo>
                  <a:lnTo>
                    <a:pt x="106949" y="7684"/>
                  </a:lnTo>
                  <a:lnTo>
                    <a:pt x="106949" y="7975"/>
                  </a:lnTo>
                  <a:lnTo>
                    <a:pt x="106949" y="7975"/>
                  </a:lnTo>
                  <a:lnTo>
                    <a:pt x="106949" y="7975"/>
                  </a:lnTo>
                  <a:lnTo>
                    <a:pt x="106949" y="7975"/>
                  </a:lnTo>
                  <a:lnTo>
                    <a:pt x="106949" y="7975"/>
                  </a:lnTo>
                  <a:lnTo>
                    <a:pt x="106949" y="8180"/>
                  </a:lnTo>
                  <a:lnTo>
                    <a:pt x="106931" y="8283"/>
                  </a:lnTo>
                  <a:lnTo>
                    <a:pt x="106897" y="8368"/>
                  </a:lnTo>
                  <a:lnTo>
                    <a:pt x="106863" y="8454"/>
                  </a:lnTo>
                  <a:lnTo>
                    <a:pt x="106812" y="8540"/>
                  </a:lnTo>
                  <a:lnTo>
                    <a:pt x="106743" y="8591"/>
                  </a:lnTo>
                  <a:lnTo>
                    <a:pt x="106675" y="8642"/>
                  </a:lnTo>
                  <a:lnTo>
                    <a:pt x="106675" y="8642"/>
                  </a:lnTo>
                  <a:lnTo>
                    <a:pt x="106589" y="8676"/>
                  </a:lnTo>
                  <a:lnTo>
                    <a:pt x="106504" y="8676"/>
                  </a:lnTo>
                  <a:lnTo>
                    <a:pt x="106418" y="8694"/>
                  </a:lnTo>
                  <a:lnTo>
                    <a:pt x="106332" y="8711"/>
                  </a:lnTo>
                  <a:lnTo>
                    <a:pt x="106332" y="8711"/>
                  </a:lnTo>
                  <a:lnTo>
                    <a:pt x="106264" y="8745"/>
                  </a:lnTo>
                  <a:lnTo>
                    <a:pt x="106213" y="8779"/>
                  </a:lnTo>
                  <a:lnTo>
                    <a:pt x="106110" y="8865"/>
                  </a:lnTo>
                  <a:lnTo>
                    <a:pt x="106024" y="8967"/>
                  </a:lnTo>
                  <a:lnTo>
                    <a:pt x="105956" y="9104"/>
                  </a:lnTo>
                  <a:lnTo>
                    <a:pt x="105836" y="9378"/>
                  </a:lnTo>
                  <a:lnTo>
                    <a:pt x="105785" y="9532"/>
                  </a:lnTo>
                  <a:lnTo>
                    <a:pt x="105716" y="9652"/>
                  </a:lnTo>
                  <a:lnTo>
                    <a:pt x="105716" y="9652"/>
                  </a:lnTo>
                  <a:lnTo>
                    <a:pt x="105665" y="9755"/>
                  </a:lnTo>
                  <a:lnTo>
                    <a:pt x="105597" y="9857"/>
                  </a:lnTo>
                  <a:lnTo>
                    <a:pt x="105511" y="9943"/>
                  </a:lnTo>
                  <a:lnTo>
                    <a:pt x="105426" y="10011"/>
                  </a:lnTo>
                  <a:lnTo>
                    <a:pt x="105237" y="10148"/>
                  </a:lnTo>
                  <a:lnTo>
                    <a:pt x="105032" y="10251"/>
                  </a:lnTo>
                  <a:lnTo>
                    <a:pt x="104827" y="10336"/>
                  </a:lnTo>
                  <a:lnTo>
                    <a:pt x="104587" y="10405"/>
                  </a:lnTo>
                  <a:lnTo>
                    <a:pt x="104348" y="10456"/>
                  </a:lnTo>
                  <a:lnTo>
                    <a:pt x="104108" y="10490"/>
                  </a:lnTo>
                  <a:lnTo>
                    <a:pt x="104108" y="10490"/>
                  </a:lnTo>
                  <a:lnTo>
                    <a:pt x="103680" y="10542"/>
                  </a:lnTo>
                  <a:lnTo>
                    <a:pt x="103235" y="10542"/>
                  </a:lnTo>
                  <a:lnTo>
                    <a:pt x="103235" y="10542"/>
                  </a:lnTo>
                  <a:lnTo>
                    <a:pt x="102722" y="10525"/>
                  </a:lnTo>
                  <a:lnTo>
                    <a:pt x="102191" y="10473"/>
                  </a:lnTo>
                  <a:lnTo>
                    <a:pt x="102191" y="10473"/>
                  </a:lnTo>
                  <a:lnTo>
                    <a:pt x="101661" y="10525"/>
                  </a:lnTo>
                  <a:lnTo>
                    <a:pt x="101148" y="10542"/>
                  </a:lnTo>
                  <a:lnTo>
                    <a:pt x="101148" y="10542"/>
                  </a:lnTo>
                  <a:lnTo>
                    <a:pt x="100703" y="10542"/>
                  </a:lnTo>
                  <a:lnTo>
                    <a:pt x="100275" y="10490"/>
                  </a:lnTo>
                  <a:lnTo>
                    <a:pt x="100275" y="10490"/>
                  </a:lnTo>
                  <a:lnTo>
                    <a:pt x="100035" y="10456"/>
                  </a:lnTo>
                  <a:lnTo>
                    <a:pt x="99796" y="10405"/>
                  </a:lnTo>
                  <a:lnTo>
                    <a:pt x="99573" y="10336"/>
                  </a:lnTo>
                  <a:lnTo>
                    <a:pt x="99351" y="10251"/>
                  </a:lnTo>
                  <a:lnTo>
                    <a:pt x="99146" y="10148"/>
                  </a:lnTo>
                  <a:lnTo>
                    <a:pt x="98957" y="10011"/>
                  </a:lnTo>
                  <a:lnTo>
                    <a:pt x="98872" y="9943"/>
                  </a:lnTo>
                  <a:lnTo>
                    <a:pt x="98786" y="9857"/>
                  </a:lnTo>
                  <a:lnTo>
                    <a:pt x="98718" y="9755"/>
                  </a:lnTo>
                  <a:lnTo>
                    <a:pt x="98666" y="9652"/>
                  </a:lnTo>
                  <a:lnTo>
                    <a:pt x="98666" y="9652"/>
                  </a:lnTo>
                  <a:lnTo>
                    <a:pt x="98598" y="9532"/>
                  </a:lnTo>
                  <a:lnTo>
                    <a:pt x="98547" y="9378"/>
                  </a:lnTo>
                  <a:lnTo>
                    <a:pt x="98427" y="9104"/>
                  </a:lnTo>
                  <a:lnTo>
                    <a:pt x="98358" y="8967"/>
                  </a:lnTo>
                  <a:lnTo>
                    <a:pt x="98273" y="8865"/>
                  </a:lnTo>
                  <a:lnTo>
                    <a:pt x="98170" y="8779"/>
                  </a:lnTo>
                  <a:lnTo>
                    <a:pt x="98119" y="8745"/>
                  </a:lnTo>
                  <a:lnTo>
                    <a:pt x="98050" y="8711"/>
                  </a:lnTo>
                  <a:lnTo>
                    <a:pt x="98050" y="8711"/>
                  </a:lnTo>
                  <a:lnTo>
                    <a:pt x="97965" y="8694"/>
                  </a:lnTo>
                  <a:lnTo>
                    <a:pt x="97879" y="8676"/>
                  </a:lnTo>
                  <a:lnTo>
                    <a:pt x="97794" y="8676"/>
                  </a:lnTo>
                  <a:lnTo>
                    <a:pt x="97708" y="8642"/>
                  </a:lnTo>
                  <a:lnTo>
                    <a:pt x="97708" y="8642"/>
                  </a:lnTo>
                  <a:lnTo>
                    <a:pt x="97640" y="8591"/>
                  </a:lnTo>
                  <a:lnTo>
                    <a:pt x="97571" y="8540"/>
                  </a:lnTo>
                  <a:lnTo>
                    <a:pt x="97520" y="8454"/>
                  </a:lnTo>
                  <a:lnTo>
                    <a:pt x="97486" y="8368"/>
                  </a:lnTo>
                  <a:lnTo>
                    <a:pt x="97452" y="8283"/>
                  </a:lnTo>
                  <a:lnTo>
                    <a:pt x="97434" y="8180"/>
                  </a:lnTo>
                  <a:lnTo>
                    <a:pt x="97434" y="7975"/>
                  </a:lnTo>
                  <a:lnTo>
                    <a:pt x="97434" y="7975"/>
                  </a:lnTo>
                  <a:lnTo>
                    <a:pt x="97434" y="7975"/>
                  </a:lnTo>
                  <a:lnTo>
                    <a:pt x="97434" y="7975"/>
                  </a:lnTo>
                  <a:lnTo>
                    <a:pt x="97434" y="7975"/>
                  </a:lnTo>
                  <a:lnTo>
                    <a:pt x="97434" y="7684"/>
                  </a:lnTo>
                  <a:lnTo>
                    <a:pt x="97452" y="7393"/>
                  </a:lnTo>
                  <a:lnTo>
                    <a:pt x="97486" y="7102"/>
                  </a:lnTo>
                  <a:lnTo>
                    <a:pt x="97520" y="6811"/>
                  </a:lnTo>
                  <a:lnTo>
                    <a:pt x="97571" y="6520"/>
                  </a:lnTo>
                  <a:lnTo>
                    <a:pt x="97640" y="6247"/>
                  </a:lnTo>
                  <a:lnTo>
                    <a:pt x="97708" y="5973"/>
                  </a:lnTo>
                  <a:lnTo>
                    <a:pt x="97794" y="5682"/>
                  </a:lnTo>
                  <a:lnTo>
                    <a:pt x="97794" y="5682"/>
                  </a:lnTo>
                  <a:lnTo>
                    <a:pt x="97845" y="5579"/>
                  </a:lnTo>
                  <a:lnTo>
                    <a:pt x="97879" y="5477"/>
                  </a:lnTo>
                  <a:lnTo>
                    <a:pt x="97948" y="5374"/>
                  </a:lnTo>
                  <a:lnTo>
                    <a:pt x="98016" y="5288"/>
                  </a:lnTo>
                  <a:lnTo>
                    <a:pt x="98016" y="5288"/>
                  </a:lnTo>
                  <a:lnTo>
                    <a:pt x="98119" y="5237"/>
                  </a:lnTo>
                  <a:lnTo>
                    <a:pt x="98204" y="5220"/>
                  </a:lnTo>
                  <a:lnTo>
                    <a:pt x="98204" y="5220"/>
                  </a:lnTo>
                  <a:lnTo>
                    <a:pt x="98256" y="4724"/>
                  </a:lnTo>
                  <a:lnTo>
                    <a:pt x="98290" y="4210"/>
                  </a:lnTo>
                  <a:lnTo>
                    <a:pt x="98290" y="4210"/>
                  </a:lnTo>
                  <a:lnTo>
                    <a:pt x="97999" y="4159"/>
                  </a:lnTo>
                  <a:lnTo>
                    <a:pt x="97708" y="4091"/>
                  </a:lnTo>
                  <a:lnTo>
                    <a:pt x="97708" y="4091"/>
                  </a:lnTo>
                  <a:lnTo>
                    <a:pt x="97862" y="1284"/>
                  </a:lnTo>
                  <a:lnTo>
                    <a:pt x="97862" y="1284"/>
                  </a:lnTo>
                  <a:lnTo>
                    <a:pt x="95723" y="1113"/>
                  </a:lnTo>
                  <a:lnTo>
                    <a:pt x="93447" y="959"/>
                  </a:lnTo>
                  <a:lnTo>
                    <a:pt x="93447" y="4535"/>
                  </a:lnTo>
                  <a:lnTo>
                    <a:pt x="91890" y="4535"/>
                  </a:lnTo>
                  <a:lnTo>
                    <a:pt x="91890" y="856"/>
                  </a:lnTo>
                  <a:lnTo>
                    <a:pt x="91890" y="856"/>
                  </a:lnTo>
                  <a:lnTo>
                    <a:pt x="90008" y="737"/>
                  </a:lnTo>
                  <a:lnTo>
                    <a:pt x="88074" y="634"/>
                  </a:lnTo>
                  <a:lnTo>
                    <a:pt x="84053" y="446"/>
                  </a:lnTo>
                  <a:lnTo>
                    <a:pt x="84053" y="4535"/>
                  </a:lnTo>
                  <a:lnTo>
                    <a:pt x="82479" y="4535"/>
                  </a:lnTo>
                  <a:lnTo>
                    <a:pt x="82479" y="377"/>
                  </a:lnTo>
                  <a:lnTo>
                    <a:pt x="82479" y="377"/>
                  </a:lnTo>
                  <a:lnTo>
                    <a:pt x="79262" y="275"/>
                  </a:lnTo>
                  <a:lnTo>
                    <a:pt x="75925" y="172"/>
                  </a:lnTo>
                  <a:lnTo>
                    <a:pt x="72503" y="104"/>
                  </a:lnTo>
                  <a:lnTo>
                    <a:pt x="68995" y="52"/>
                  </a:lnTo>
                  <a:lnTo>
                    <a:pt x="68995" y="4535"/>
                  </a:lnTo>
                  <a:lnTo>
                    <a:pt x="67421" y="4535"/>
                  </a:lnTo>
                  <a:lnTo>
                    <a:pt x="67421" y="18"/>
                  </a:lnTo>
                  <a:lnTo>
                    <a:pt x="67421" y="18"/>
                  </a:lnTo>
                  <a:lnTo>
                    <a:pt x="64221" y="1"/>
                  </a:lnTo>
                  <a:lnTo>
                    <a:pt x="609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3032624" y="3785691"/>
              <a:ext cx="62130" cy="568399"/>
            </a:xfrm>
            <a:custGeom>
              <a:avLst/>
              <a:gdLst/>
              <a:ahLst/>
              <a:cxnLst/>
              <a:rect l="l" t="t" r="r" b="b"/>
              <a:pathLst>
                <a:path w="1575" h="14409" extrusionOk="0">
                  <a:moveTo>
                    <a:pt x="0" y="0"/>
                  </a:moveTo>
                  <a:lnTo>
                    <a:pt x="0" y="14408"/>
                  </a:lnTo>
                  <a:lnTo>
                    <a:pt x="1574" y="14408"/>
                  </a:lnTo>
                  <a:lnTo>
                    <a:pt x="1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3626623" y="3785691"/>
              <a:ext cx="62130" cy="568399"/>
            </a:xfrm>
            <a:custGeom>
              <a:avLst/>
              <a:gdLst/>
              <a:ahLst/>
              <a:cxnLst/>
              <a:rect l="l" t="t" r="r" b="b"/>
              <a:pathLst>
                <a:path w="1575" h="14409" extrusionOk="0">
                  <a:moveTo>
                    <a:pt x="0" y="0"/>
                  </a:moveTo>
                  <a:lnTo>
                    <a:pt x="0" y="14408"/>
                  </a:lnTo>
                  <a:lnTo>
                    <a:pt x="1575" y="14408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030288" y="3785691"/>
              <a:ext cx="62130" cy="568399"/>
            </a:xfrm>
            <a:custGeom>
              <a:avLst/>
              <a:gdLst/>
              <a:ahLst/>
              <a:cxnLst/>
              <a:rect l="l" t="t" r="r" b="b"/>
              <a:pathLst>
                <a:path w="1575" h="14409" extrusionOk="0">
                  <a:moveTo>
                    <a:pt x="0" y="0"/>
                  </a:moveTo>
                  <a:lnTo>
                    <a:pt x="0" y="14408"/>
                  </a:lnTo>
                  <a:lnTo>
                    <a:pt x="1575" y="14408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4624288" y="3785691"/>
              <a:ext cx="61459" cy="568399"/>
            </a:xfrm>
            <a:custGeom>
              <a:avLst/>
              <a:gdLst/>
              <a:ahLst/>
              <a:cxnLst/>
              <a:rect l="l" t="t" r="r" b="b"/>
              <a:pathLst>
                <a:path w="1558" h="14409" extrusionOk="0">
                  <a:moveTo>
                    <a:pt x="1" y="0"/>
                  </a:moveTo>
                  <a:lnTo>
                    <a:pt x="1" y="14408"/>
                  </a:lnTo>
                  <a:lnTo>
                    <a:pt x="1558" y="14408"/>
                  </a:lnTo>
                  <a:lnTo>
                    <a:pt x="1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4998920" y="3785691"/>
              <a:ext cx="62130" cy="568399"/>
            </a:xfrm>
            <a:custGeom>
              <a:avLst/>
              <a:gdLst/>
              <a:ahLst/>
              <a:cxnLst/>
              <a:rect l="l" t="t" r="r" b="b"/>
              <a:pathLst>
                <a:path w="1575" h="14409" extrusionOk="0">
                  <a:moveTo>
                    <a:pt x="1" y="0"/>
                  </a:moveTo>
                  <a:lnTo>
                    <a:pt x="1" y="14408"/>
                  </a:lnTo>
                  <a:lnTo>
                    <a:pt x="1575" y="14408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5592919" y="3785691"/>
              <a:ext cx="62169" cy="568399"/>
            </a:xfrm>
            <a:custGeom>
              <a:avLst/>
              <a:gdLst/>
              <a:ahLst/>
              <a:cxnLst/>
              <a:rect l="l" t="t" r="r" b="b"/>
              <a:pathLst>
                <a:path w="1576" h="14409" extrusionOk="0">
                  <a:moveTo>
                    <a:pt x="1" y="0"/>
                  </a:moveTo>
                  <a:lnTo>
                    <a:pt x="1" y="14408"/>
                  </a:lnTo>
                  <a:lnTo>
                    <a:pt x="1575" y="14408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5964198" y="3785691"/>
              <a:ext cx="61459" cy="568399"/>
            </a:xfrm>
            <a:custGeom>
              <a:avLst/>
              <a:gdLst/>
              <a:ahLst/>
              <a:cxnLst/>
              <a:rect l="l" t="t" r="r" b="b"/>
              <a:pathLst>
                <a:path w="1558" h="14409" extrusionOk="0">
                  <a:moveTo>
                    <a:pt x="0" y="0"/>
                  </a:moveTo>
                  <a:lnTo>
                    <a:pt x="0" y="14408"/>
                  </a:lnTo>
                  <a:lnTo>
                    <a:pt x="1557" y="1440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6558197" y="3785691"/>
              <a:ext cx="61459" cy="568399"/>
            </a:xfrm>
            <a:custGeom>
              <a:avLst/>
              <a:gdLst/>
              <a:ahLst/>
              <a:cxnLst/>
              <a:rect l="l" t="t" r="r" b="b"/>
              <a:pathLst>
                <a:path w="1558" h="14409" extrusionOk="0">
                  <a:moveTo>
                    <a:pt x="1" y="0"/>
                  </a:moveTo>
                  <a:lnTo>
                    <a:pt x="1" y="14408"/>
                  </a:lnTo>
                  <a:lnTo>
                    <a:pt x="1558" y="14408"/>
                  </a:lnTo>
                  <a:lnTo>
                    <a:pt x="1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059606" y="3994250"/>
              <a:ext cx="594040" cy="31124"/>
            </a:xfrm>
            <a:custGeom>
              <a:avLst/>
              <a:gdLst/>
              <a:ahLst/>
              <a:cxnLst/>
              <a:rect l="l" t="t" r="r" b="b"/>
              <a:pathLst>
                <a:path w="1505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15059" y="788"/>
                  </a:lnTo>
                  <a:lnTo>
                    <a:pt x="150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4055259" y="3994250"/>
              <a:ext cx="594040" cy="31124"/>
            </a:xfrm>
            <a:custGeom>
              <a:avLst/>
              <a:gdLst/>
              <a:ahLst/>
              <a:cxnLst/>
              <a:rect l="l" t="t" r="r" b="b"/>
              <a:pathLst>
                <a:path w="15059" h="789" extrusionOk="0">
                  <a:moveTo>
                    <a:pt x="0" y="1"/>
                  </a:moveTo>
                  <a:lnTo>
                    <a:pt x="0" y="788"/>
                  </a:lnTo>
                  <a:lnTo>
                    <a:pt x="15059" y="788"/>
                  </a:lnTo>
                  <a:lnTo>
                    <a:pt x="150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5021878" y="3994250"/>
              <a:ext cx="594040" cy="31124"/>
            </a:xfrm>
            <a:custGeom>
              <a:avLst/>
              <a:gdLst/>
              <a:ahLst/>
              <a:cxnLst/>
              <a:rect l="l" t="t" r="r" b="b"/>
              <a:pathLst>
                <a:path w="15059" h="789" extrusionOk="0">
                  <a:moveTo>
                    <a:pt x="0" y="1"/>
                  </a:moveTo>
                  <a:lnTo>
                    <a:pt x="0" y="788"/>
                  </a:lnTo>
                  <a:lnTo>
                    <a:pt x="15059" y="788"/>
                  </a:lnTo>
                  <a:lnTo>
                    <a:pt x="150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5985105" y="3994250"/>
              <a:ext cx="593369" cy="31124"/>
            </a:xfrm>
            <a:custGeom>
              <a:avLst/>
              <a:gdLst/>
              <a:ahLst/>
              <a:cxnLst/>
              <a:rect l="l" t="t" r="r" b="b"/>
              <a:pathLst>
                <a:path w="15042" h="789" extrusionOk="0">
                  <a:moveTo>
                    <a:pt x="1" y="1"/>
                  </a:moveTo>
                  <a:lnTo>
                    <a:pt x="1" y="788"/>
                  </a:lnTo>
                  <a:lnTo>
                    <a:pt x="15042" y="788"/>
                  </a:lnTo>
                  <a:lnTo>
                    <a:pt x="15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2942171" y="3182224"/>
              <a:ext cx="802599" cy="502246"/>
            </a:xfrm>
            <a:custGeom>
              <a:avLst/>
              <a:gdLst/>
              <a:ahLst/>
              <a:cxnLst/>
              <a:rect l="l" t="t" r="r" b="b"/>
              <a:pathLst>
                <a:path w="20346" h="12732" extrusionOk="0">
                  <a:moveTo>
                    <a:pt x="4569" y="1"/>
                  </a:moveTo>
                  <a:lnTo>
                    <a:pt x="4329" y="35"/>
                  </a:lnTo>
                  <a:lnTo>
                    <a:pt x="4090" y="52"/>
                  </a:lnTo>
                  <a:lnTo>
                    <a:pt x="3850" y="103"/>
                  </a:lnTo>
                  <a:lnTo>
                    <a:pt x="3611" y="155"/>
                  </a:lnTo>
                  <a:lnTo>
                    <a:pt x="3388" y="223"/>
                  </a:lnTo>
                  <a:lnTo>
                    <a:pt x="3166" y="291"/>
                  </a:lnTo>
                  <a:lnTo>
                    <a:pt x="2943" y="377"/>
                  </a:lnTo>
                  <a:lnTo>
                    <a:pt x="2738" y="480"/>
                  </a:lnTo>
                  <a:lnTo>
                    <a:pt x="2516" y="582"/>
                  </a:lnTo>
                  <a:lnTo>
                    <a:pt x="2327" y="702"/>
                  </a:lnTo>
                  <a:lnTo>
                    <a:pt x="2122" y="822"/>
                  </a:lnTo>
                  <a:lnTo>
                    <a:pt x="1934" y="959"/>
                  </a:lnTo>
                  <a:lnTo>
                    <a:pt x="1763" y="1096"/>
                  </a:lnTo>
                  <a:lnTo>
                    <a:pt x="1574" y="1250"/>
                  </a:lnTo>
                  <a:lnTo>
                    <a:pt x="1420" y="1404"/>
                  </a:lnTo>
                  <a:lnTo>
                    <a:pt x="1249" y="1575"/>
                  </a:lnTo>
                  <a:lnTo>
                    <a:pt x="1095" y="1746"/>
                  </a:lnTo>
                  <a:lnTo>
                    <a:pt x="958" y="1934"/>
                  </a:lnTo>
                  <a:lnTo>
                    <a:pt x="822" y="2122"/>
                  </a:lnTo>
                  <a:lnTo>
                    <a:pt x="702" y="2328"/>
                  </a:lnTo>
                  <a:lnTo>
                    <a:pt x="582" y="2516"/>
                  </a:lnTo>
                  <a:lnTo>
                    <a:pt x="479" y="2721"/>
                  </a:lnTo>
                  <a:lnTo>
                    <a:pt x="377" y="2944"/>
                  </a:lnTo>
                  <a:lnTo>
                    <a:pt x="291" y="3166"/>
                  </a:lnTo>
                  <a:lnTo>
                    <a:pt x="223" y="3389"/>
                  </a:lnTo>
                  <a:lnTo>
                    <a:pt x="154" y="3611"/>
                  </a:lnTo>
                  <a:lnTo>
                    <a:pt x="103" y="3851"/>
                  </a:lnTo>
                  <a:lnTo>
                    <a:pt x="52" y="4090"/>
                  </a:lnTo>
                  <a:lnTo>
                    <a:pt x="34" y="4330"/>
                  </a:lnTo>
                  <a:lnTo>
                    <a:pt x="17" y="4569"/>
                  </a:lnTo>
                  <a:lnTo>
                    <a:pt x="0" y="4809"/>
                  </a:lnTo>
                  <a:lnTo>
                    <a:pt x="0" y="12732"/>
                  </a:lnTo>
                  <a:lnTo>
                    <a:pt x="20346" y="12732"/>
                  </a:lnTo>
                  <a:lnTo>
                    <a:pt x="20346" y="4809"/>
                  </a:lnTo>
                  <a:lnTo>
                    <a:pt x="20329" y="4569"/>
                  </a:lnTo>
                  <a:lnTo>
                    <a:pt x="20312" y="4330"/>
                  </a:lnTo>
                  <a:lnTo>
                    <a:pt x="20278" y="4090"/>
                  </a:lnTo>
                  <a:lnTo>
                    <a:pt x="20243" y="3851"/>
                  </a:lnTo>
                  <a:lnTo>
                    <a:pt x="20192" y="3611"/>
                  </a:lnTo>
                  <a:lnTo>
                    <a:pt x="20124" y="3389"/>
                  </a:lnTo>
                  <a:lnTo>
                    <a:pt x="20038" y="3166"/>
                  </a:lnTo>
                  <a:lnTo>
                    <a:pt x="19952" y="2944"/>
                  </a:lnTo>
                  <a:lnTo>
                    <a:pt x="19867" y="2721"/>
                  </a:lnTo>
                  <a:lnTo>
                    <a:pt x="19764" y="2516"/>
                  </a:lnTo>
                  <a:lnTo>
                    <a:pt x="19644" y="2328"/>
                  </a:lnTo>
                  <a:lnTo>
                    <a:pt x="19508" y="2122"/>
                  </a:lnTo>
                  <a:lnTo>
                    <a:pt x="19388" y="1934"/>
                  </a:lnTo>
                  <a:lnTo>
                    <a:pt x="19234" y="1746"/>
                  </a:lnTo>
                  <a:lnTo>
                    <a:pt x="19080" y="1575"/>
                  </a:lnTo>
                  <a:lnTo>
                    <a:pt x="18926" y="1404"/>
                  </a:lnTo>
                  <a:lnTo>
                    <a:pt x="18755" y="1250"/>
                  </a:lnTo>
                  <a:lnTo>
                    <a:pt x="18583" y="1096"/>
                  </a:lnTo>
                  <a:lnTo>
                    <a:pt x="18412" y="959"/>
                  </a:lnTo>
                  <a:lnTo>
                    <a:pt x="18224" y="822"/>
                  </a:lnTo>
                  <a:lnTo>
                    <a:pt x="18019" y="702"/>
                  </a:lnTo>
                  <a:lnTo>
                    <a:pt x="17813" y="582"/>
                  </a:lnTo>
                  <a:lnTo>
                    <a:pt x="17608" y="480"/>
                  </a:lnTo>
                  <a:lnTo>
                    <a:pt x="17403" y="377"/>
                  </a:lnTo>
                  <a:lnTo>
                    <a:pt x="17180" y="291"/>
                  </a:lnTo>
                  <a:lnTo>
                    <a:pt x="16958" y="223"/>
                  </a:lnTo>
                  <a:lnTo>
                    <a:pt x="16735" y="155"/>
                  </a:lnTo>
                  <a:lnTo>
                    <a:pt x="16496" y="103"/>
                  </a:lnTo>
                  <a:lnTo>
                    <a:pt x="16256" y="52"/>
                  </a:lnTo>
                  <a:lnTo>
                    <a:pt x="16017" y="35"/>
                  </a:lnTo>
                  <a:lnTo>
                    <a:pt x="157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2942171" y="3182224"/>
              <a:ext cx="802599" cy="502246"/>
            </a:xfrm>
            <a:custGeom>
              <a:avLst/>
              <a:gdLst/>
              <a:ahLst/>
              <a:cxnLst/>
              <a:rect l="l" t="t" r="r" b="b"/>
              <a:pathLst>
                <a:path w="20346" h="12732" fill="none" extrusionOk="0">
                  <a:moveTo>
                    <a:pt x="15520" y="1"/>
                  </a:moveTo>
                  <a:lnTo>
                    <a:pt x="4826" y="1"/>
                  </a:lnTo>
                  <a:lnTo>
                    <a:pt x="4826" y="1"/>
                  </a:lnTo>
                  <a:lnTo>
                    <a:pt x="4569" y="1"/>
                  </a:lnTo>
                  <a:lnTo>
                    <a:pt x="4329" y="35"/>
                  </a:lnTo>
                  <a:lnTo>
                    <a:pt x="4090" y="52"/>
                  </a:lnTo>
                  <a:lnTo>
                    <a:pt x="3850" y="103"/>
                  </a:lnTo>
                  <a:lnTo>
                    <a:pt x="3611" y="155"/>
                  </a:lnTo>
                  <a:lnTo>
                    <a:pt x="3388" y="223"/>
                  </a:lnTo>
                  <a:lnTo>
                    <a:pt x="3166" y="291"/>
                  </a:lnTo>
                  <a:lnTo>
                    <a:pt x="2943" y="377"/>
                  </a:lnTo>
                  <a:lnTo>
                    <a:pt x="2738" y="480"/>
                  </a:lnTo>
                  <a:lnTo>
                    <a:pt x="2516" y="582"/>
                  </a:lnTo>
                  <a:lnTo>
                    <a:pt x="2327" y="702"/>
                  </a:lnTo>
                  <a:lnTo>
                    <a:pt x="2122" y="822"/>
                  </a:lnTo>
                  <a:lnTo>
                    <a:pt x="1934" y="959"/>
                  </a:lnTo>
                  <a:lnTo>
                    <a:pt x="1763" y="1096"/>
                  </a:lnTo>
                  <a:lnTo>
                    <a:pt x="1574" y="1250"/>
                  </a:lnTo>
                  <a:lnTo>
                    <a:pt x="1420" y="1404"/>
                  </a:lnTo>
                  <a:lnTo>
                    <a:pt x="1249" y="1575"/>
                  </a:lnTo>
                  <a:lnTo>
                    <a:pt x="1095" y="1746"/>
                  </a:lnTo>
                  <a:lnTo>
                    <a:pt x="958" y="1934"/>
                  </a:lnTo>
                  <a:lnTo>
                    <a:pt x="822" y="2122"/>
                  </a:lnTo>
                  <a:lnTo>
                    <a:pt x="702" y="2328"/>
                  </a:lnTo>
                  <a:lnTo>
                    <a:pt x="582" y="2516"/>
                  </a:lnTo>
                  <a:lnTo>
                    <a:pt x="479" y="2721"/>
                  </a:lnTo>
                  <a:lnTo>
                    <a:pt x="377" y="2944"/>
                  </a:lnTo>
                  <a:lnTo>
                    <a:pt x="291" y="3166"/>
                  </a:lnTo>
                  <a:lnTo>
                    <a:pt x="223" y="3389"/>
                  </a:lnTo>
                  <a:lnTo>
                    <a:pt x="154" y="3611"/>
                  </a:lnTo>
                  <a:lnTo>
                    <a:pt x="103" y="3851"/>
                  </a:lnTo>
                  <a:lnTo>
                    <a:pt x="52" y="4090"/>
                  </a:lnTo>
                  <a:lnTo>
                    <a:pt x="34" y="4330"/>
                  </a:lnTo>
                  <a:lnTo>
                    <a:pt x="17" y="4569"/>
                  </a:lnTo>
                  <a:lnTo>
                    <a:pt x="0" y="4809"/>
                  </a:lnTo>
                  <a:lnTo>
                    <a:pt x="0" y="12732"/>
                  </a:lnTo>
                  <a:lnTo>
                    <a:pt x="20346" y="12732"/>
                  </a:lnTo>
                  <a:lnTo>
                    <a:pt x="20346" y="4809"/>
                  </a:lnTo>
                  <a:lnTo>
                    <a:pt x="20346" y="4809"/>
                  </a:lnTo>
                  <a:lnTo>
                    <a:pt x="20329" y="4569"/>
                  </a:lnTo>
                  <a:lnTo>
                    <a:pt x="20312" y="4330"/>
                  </a:lnTo>
                  <a:lnTo>
                    <a:pt x="20278" y="4090"/>
                  </a:lnTo>
                  <a:lnTo>
                    <a:pt x="20243" y="3851"/>
                  </a:lnTo>
                  <a:lnTo>
                    <a:pt x="20192" y="3611"/>
                  </a:lnTo>
                  <a:lnTo>
                    <a:pt x="20124" y="3389"/>
                  </a:lnTo>
                  <a:lnTo>
                    <a:pt x="20038" y="3166"/>
                  </a:lnTo>
                  <a:lnTo>
                    <a:pt x="19952" y="2944"/>
                  </a:lnTo>
                  <a:lnTo>
                    <a:pt x="19867" y="2721"/>
                  </a:lnTo>
                  <a:lnTo>
                    <a:pt x="19764" y="2516"/>
                  </a:lnTo>
                  <a:lnTo>
                    <a:pt x="19644" y="2328"/>
                  </a:lnTo>
                  <a:lnTo>
                    <a:pt x="19508" y="2122"/>
                  </a:lnTo>
                  <a:lnTo>
                    <a:pt x="19388" y="1934"/>
                  </a:lnTo>
                  <a:lnTo>
                    <a:pt x="19234" y="1746"/>
                  </a:lnTo>
                  <a:lnTo>
                    <a:pt x="19080" y="1575"/>
                  </a:lnTo>
                  <a:lnTo>
                    <a:pt x="18926" y="1404"/>
                  </a:lnTo>
                  <a:lnTo>
                    <a:pt x="18755" y="1250"/>
                  </a:lnTo>
                  <a:lnTo>
                    <a:pt x="18583" y="1096"/>
                  </a:lnTo>
                  <a:lnTo>
                    <a:pt x="18412" y="959"/>
                  </a:lnTo>
                  <a:lnTo>
                    <a:pt x="18224" y="822"/>
                  </a:lnTo>
                  <a:lnTo>
                    <a:pt x="18019" y="702"/>
                  </a:lnTo>
                  <a:lnTo>
                    <a:pt x="17813" y="582"/>
                  </a:lnTo>
                  <a:lnTo>
                    <a:pt x="17608" y="480"/>
                  </a:lnTo>
                  <a:lnTo>
                    <a:pt x="17403" y="377"/>
                  </a:lnTo>
                  <a:lnTo>
                    <a:pt x="17180" y="291"/>
                  </a:lnTo>
                  <a:lnTo>
                    <a:pt x="16958" y="223"/>
                  </a:lnTo>
                  <a:lnTo>
                    <a:pt x="16735" y="155"/>
                  </a:lnTo>
                  <a:lnTo>
                    <a:pt x="16496" y="103"/>
                  </a:lnTo>
                  <a:lnTo>
                    <a:pt x="16256" y="52"/>
                  </a:lnTo>
                  <a:lnTo>
                    <a:pt x="16017" y="35"/>
                  </a:lnTo>
                  <a:lnTo>
                    <a:pt x="15777" y="1"/>
                  </a:lnTo>
                  <a:lnTo>
                    <a:pt x="155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3924293" y="3182224"/>
              <a:ext cx="802638" cy="502246"/>
            </a:xfrm>
            <a:custGeom>
              <a:avLst/>
              <a:gdLst/>
              <a:ahLst/>
              <a:cxnLst/>
              <a:rect l="l" t="t" r="r" b="b"/>
              <a:pathLst>
                <a:path w="20347" h="12732" extrusionOk="0">
                  <a:moveTo>
                    <a:pt x="4570" y="1"/>
                  </a:moveTo>
                  <a:lnTo>
                    <a:pt x="4330" y="35"/>
                  </a:lnTo>
                  <a:lnTo>
                    <a:pt x="4090" y="52"/>
                  </a:lnTo>
                  <a:lnTo>
                    <a:pt x="3851" y="103"/>
                  </a:lnTo>
                  <a:lnTo>
                    <a:pt x="3611" y="155"/>
                  </a:lnTo>
                  <a:lnTo>
                    <a:pt x="3389" y="223"/>
                  </a:lnTo>
                  <a:lnTo>
                    <a:pt x="3166" y="291"/>
                  </a:lnTo>
                  <a:lnTo>
                    <a:pt x="2944" y="377"/>
                  </a:lnTo>
                  <a:lnTo>
                    <a:pt x="2739" y="480"/>
                  </a:lnTo>
                  <a:lnTo>
                    <a:pt x="2533" y="582"/>
                  </a:lnTo>
                  <a:lnTo>
                    <a:pt x="2328" y="702"/>
                  </a:lnTo>
                  <a:lnTo>
                    <a:pt x="2123" y="822"/>
                  </a:lnTo>
                  <a:lnTo>
                    <a:pt x="1934" y="959"/>
                  </a:lnTo>
                  <a:lnTo>
                    <a:pt x="1763" y="1096"/>
                  </a:lnTo>
                  <a:lnTo>
                    <a:pt x="1592" y="1250"/>
                  </a:lnTo>
                  <a:lnTo>
                    <a:pt x="1421" y="1404"/>
                  </a:lnTo>
                  <a:lnTo>
                    <a:pt x="1250" y="1575"/>
                  </a:lnTo>
                  <a:lnTo>
                    <a:pt x="1113" y="1746"/>
                  </a:lnTo>
                  <a:lnTo>
                    <a:pt x="959" y="1934"/>
                  </a:lnTo>
                  <a:lnTo>
                    <a:pt x="822" y="2122"/>
                  </a:lnTo>
                  <a:lnTo>
                    <a:pt x="702" y="2328"/>
                  </a:lnTo>
                  <a:lnTo>
                    <a:pt x="582" y="2516"/>
                  </a:lnTo>
                  <a:lnTo>
                    <a:pt x="480" y="2721"/>
                  </a:lnTo>
                  <a:lnTo>
                    <a:pt x="377" y="2944"/>
                  </a:lnTo>
                  <a:lnTo>
                    <a:pt x="292" y="3166"/>
                  </a:lnTo>
                  <a:lnTo>
                    <a:pt x="223" y="3389"/>
                  </a:lnTo>
                  <a:lnTo>
                    <a:pt x="155" y="3611"/>
                  </a:lnTo>
                  <a:lnTo>
                    <a:pt x="103" y="3851"/>
                  </a:lnTo>
                  <a:lnTo>
                    <a:pt x="69" y="4090"/>
                  </a:lnTo>
                  <a:lnTo>
                    <a:pt x="35" y="4330"/>
                  </a:lnTo>
                  <a:lnTo>
                    <a:pt x="18" y="4569"/>
                  </a:lnTo>
                  <a:lnTo>
                    <a:pt x="1" y="4809"/>
                  </a:lnTo>
                  <a:lnTo>
                    <a:pt x="1" y="12732"/>
                  </a:lnTo>
                  <a:lnTo>
                    <a:pt x="20347" y="12732"/>
                  </a:lnTo>
                  <a:lnTo>
                    <a:pt x="20347" y="4809"/>
                  </a:lnTo>
                  <a:lnTo>
                    <a:pt x="20329" y="4569"/>
                  </a:lnTo>
                  <a:lnTo>
                    <a:pt x="20312" y="4330"/>
                  </a:lnTo>
                  <a:lnTo>
                    <a:pt x="20278" y="4090"/>
                  </a:lnTo>
                  <a:lnTo>
                    <a:pt x="20244" y="3851"/>
                  </a:lnTo>
                  <a:lnTo>
                    <a:pt x="20192" y="3611"/>
                  </a:lnTo>
                  <a:lnTo>
                    <a:pt x="20124" y="3389"/>
                  </a:lnTo>
                  <a:lnTo>
                    <a:pt x="20056" y="3166"/>
                  </a:lnTo>
                  <a:lnTo>
                    <a:pt x="19970" y="2944"/>
                  </a:lnTo>
                  <a:lnTo>
                    <a:pt x="19867" y="2721"/>
                  </a:lnTo>
                  <a:lnTo>
                    <a:pt x="19765" y="2516"/>
                  </a:lnTo>
                  <a:lnTo>
                    <a:pt x="19645" y="2328"/>
                  </a:lnTo>
                  <a:lnTo>
                    <a:pt x="19525" y="2122"/>
                  </a:lnTo>
                  <a:lnTo>
                    <a:pt x="19388" y="1934"/>
                  </a:lnTo>
                  <a:lnTo>
                    <a:pt x="19234" y="1746"/>
                  </a:lnTo>
                  <a:lnTo>
                    <a:pt x="19097" y="1575"/>
                  </a:lnTo>
                  <a:lnTo>
                    <a:pt x="18926" y="1404"/>
                  </a:lnTo>
                  <a:lnTo>
                    <a:pt x="18772" y="1250"/>
                  </a:lnTo>
                  <a:lnTo>
                    <a:pt x="18584" y="1096"/>
                  </a:lnTo>
                  <a:lnTo>
                    <a:pt x="18413" y="959"/>
                  </a:lnTo>
                  <a:lnTo>
                    <a:pt x="18225" y="822"/>
                  </a:lnTo>
                  <a:lnTo>
                    <a:pt x="18019" y="702"/>
                  </a:lnTo>
                  <a:lnTo>
                    <a:pt x="17814" y="582"/>
                  </a:lnTo>
                  <a:lnTo>
                    <a:pt x="17609" y="480"/>
                  </a:lnTo>
                  <a:lnTo>
                    <a:pt x="17403" y="377"/>
                  </a:lnTo>
                  <a:lnTo>
                    <a:pt x="17181" y="291"/>
                  </a:lnTo>
                  <a:lnTo>
                    <a:pt x="16958" y="223"/>
                  </a:lnTo>
                  <a:lnTo>
                    <a:pt x="16736" y="155"/>
                  </a:lnTo>
                  <a:lnTo>
                    <a:pt x="16496" y="103"/>
                  </a:lnTo>
                  <a:lnTo>
                    <a:pt x="16257" y="52"/>
                  </a:lnTo>
                  <a:lnTo>
                    <a:pt x="16017" y="35"/>
                  </a:lnTo>
                  <a:lnTo>
                    <a:pt x="157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3924293" y="3182224"/>
              <a:ext cx="802638" cy="502246"/>
            </a:xfrm>
            <a:custGeom>
              <a:avLst/>
              <a:gdLst/>
              <a:ahLst/>
              <a:cxnLst/>
              <a:rect l="l" t="t" r="r" b="b"/>
              <a:pathLst>
                <a:path w="20347" h="12732" fill="none" extrusionOk="0">
                  <a:moveTo>
                    <a:pt x="15521" y="1"/>
                  </a:moveTo>
                  <a:lnTo>
                    <a:pt x="4826" y="1"/>
                  </a:lnTo>
                  <a:lnTo>
                    <a:pt x="4826" y="1"/>
                  </a:lnTo>
                  <a:lnTo>
                    <a:pt x="4570" y="1"/>
                  </a:lnTo>
                  <a:lnTo>
                    <a:pt x="4330" y="35"/>
                  </a:lnTo>
                  <a:lnTo>
                    <a:pt x="4090" y="52"/>
                  </a:lnTo>
                  <a:lnTo>
                    <a:pt x="3851" y="103"/>
                  </a:lnTo>
                  <a:lnTo>
                    <a:pt x="3611" y="155"/>
                  </a:lnTo>
                  <a:lnTo>
                    <a:pt x="3389" y="223"/>
                  </a:lnTo>
                  <a:lnTo>
                    <a:pt x="3166" y="291"/>
                  </a:lnTo>
                  <a:lnTo>
                    <a:pt x="2944" y="377"/>
                  </a:lnTo>
                  <a:lnTo>
                    <a:pt x="2739" y="480"/>
                  </a:lnTo>
                  <a:lnTo>
                    <a:pt x="2533" y="582"/>
                  </a:lnTo>
                  <a:lnTo>
                    <a:pt x="2328" y="702"/>
                  </a:lnTo>
                  <a:lnTo>
                    <a:pt x="2123" y="822"/>
                  </a:lnTo>
                  <a:lnTo>
                    <a:pt x="1934" y="959"/>
                  </a:lnTo>
                  <a:lnTo>
                    <a:pt x="1763" y="1096"/>
                  </a:lnTo>
                  <a:lnTo>
                    <a:pt x="1592" y="1250"/>
                  </a:lnTo>
                  <a:lnTo>
                    <a:pt x="1421" y="1404"/>
                  </a:lnTo>
                  <a:lnTo>
                    <a:pt x="1250" y="1575"/>
                  </a:lnTo>
                  <a:lnTo>
                    <a:pt x="1113" y="1746"/>
                  </a:lnTo>
                  <a:lnTo>
                    <a:pt x="959" y="1934"/>
                  </a:lnTo>
                  <a:lnTo>
                    <a:pt x="822" y="2122"/>
                  </a:lnTo>
                  <a:lnTo>
                    <a:pt x="702" y="2328"/>
                  </a:lnTo>
                  <a:lnTo>
                    <a:pt x="582" y="2516"/>
                  </a:lnTo>
                  <a:lnTo>
                    <a:pt x="480" y="2721"/>
                  </a:lnTo>
                  <a:lnTo>
                    <a:pt x="377" y="2944"/>
                  </a:lnTo>
                  <a:lnTo>
                    <a:pt x="292" y="3166"/>
                  </a:lnTo>
                  <a:lnTo>
                    <a:pt x="223" y="3389"/>
                  </a:lnTo>
                  <a:lnTo>
                    <a:pt x="155" y="3611"/>
                  </a:lnTo>
                  <a:lnTo>
                    <a:pt x="103" y="3851"/>
                  </a:lnTo>
                  <a:lnTo>
                    <a:pt x="69" y="4090"/>
                  </a:lnTo>
                  <a:lnTo>
                    <a:pt x="35" y="4330"/>
                  </a:lnTo>
                  <a:lnTo>
                    <a:pt x="18" y="4569"/>
                  </a:lnTo>
                  <a:lnTo>
                    <a:pt x="1" y="4809"/>
                  </a:lnTo>
                  <a:lnTo>
                    <a:pt x="1" y="12732"/>
                  </a:lnTo>
                  <a:lnTo>
                    <a:pt x="20347" y="12732"/>
                  </a:lnTo>
                  <a:lnTo>
                    <a:pt x="20347" y="4809"/>
                  </a:lnTo>
                  <a:lnTo>
                    <a:pt x="20347" y="4809"/>
                  </a:lnTo>
                  <a:lnTo>
                    <a:pt x="20329" y="4569"/>
                  </a:lnTo>
                  <a:lnTo>
                    <a:pt x="20312" y="4330"/>
                  </a:lnTo>
                  <a:lnTo>
                    <a:pt x="20278" y="4090"/>
                  </a:lnTo>
                  <a:lnTo>
                    <a:pt x="20244" y="3851"/>
                  </a:lnTo>
                  <a:lnTo>
                    <a:pt x="20192" y="3611"/>
                  </a:lnTo>
                  <a:lnTo>
                    <a:pt x="20124" y="3389"/>
                  </a:lnTo>
                  <a:lnTo>
                    <a:pt x="20056" y="3166"/>
                  </a:lnTo>
                  <a:lnTo>
                    <a:pt x="19970" y="2944"/>
                  </a:lnTo>
                  <a:lnTo>
                    <a:pt x="19867" y="2721"/>
                  </a:lnTo>
                  <a:lnTo>
                    <a:pt x="19765" y="2516"/>
                  </a:lnTo>
                  <a:lnTo>
                    <a:pt x="19645" y="2328"/>
                  </a:lnTo>
                  <a:lnTo>
                    <a:pt x="19525" y="2122"/>
                  </a:lnTo>
                  <a:lnTo>
                    <a:pt x="19388" y="1934"/>
                  </a:lnTo>
                  <a:lnTo>
                    <a:pt x="19234" y="1746"/>
                  </a:lnTo>
                  <a:lnTo>
                    <a:pt x="19097" y="1575"/>
                  </a:lnTo>
                  <a:lnTo>
                    <a:pt x="18926" y="1404"/>
                  </a:lnTo>
                  <a:lnTo>
                    <a:pt x="18772" y="1250"/>
                  </a:lnTo>
                  <a:lnTo>
                    <a:pt x="18584" y="1096"/>
                  </a:lnTo>
                  <a:lnTo>
                    <a:pt x="18413" y="959"/>
                  </a:lnTo>
                  <a:lnTo>
                    <a:pt x="18225" y="822"/>
                  </a:lnTo>
                  <a:lnTo>
                    <a:pt x="18019" y="702"/>
                  </a:lnTo>
                  <a:lnTo>
                    <a:pt x="17814" y="582"/>
                  </a:lnTo>
                  <a:lnTo>
                    <a:pt x="17609" y="480"/>
                  </a:lnTo>
                  <a:lnTo>
                    <a:pt x="17403" y="377"/>
                  </a:lnTo>
                  <a:lnTo>
                    <a:pt x="17181" y="291"/>
                  </a:lnTo>
                  <a:lnTo>
                    <a:pt x="16958" y="223"/>
                  </a:lnTo>
                  <a:lnTo>
                    <a:pt x="16736" y="155"/>
                  </a:lnTo>
                  <a:lnTo>
                    <a:pt x="16496" y="103"/>
                  </a:lnTo>
                  <a:lnTo>
                    <a:pt x="16257" y="52"/>
                  </a:lnTo>
                  <a:lnTo>
                    <a:pt x="16017" y="35"/>
                  </a:lnTo>
                  <a:lnTo>
                    <a:pt x="15778" y="1"/>
                  </a:lnTo>
                  <a:lnTo>
                    <a:pt x="1552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982360" y="3597369"/>
              <a:ext cx="700035" cy="26351"/>
            </a:xfrm>
            <a:custGeom>
              <a:avLst/>
              <a:gdLst/>
              <a:ahLst/>
              <a:cxnLst/>
              <a:rect l="l" t="t" r="r" b="b"/>
              <a:pathLst>
                <a:path w="17746" h="668" extrusionOk="0">
                  <a:moveTo>
                    <a:pt x="7581" y="0"/>
                  </a:moveTo>
                  <a:lnTo>
                    <a:pt x="6486" y="34"/>
                  </a:lnTo>
                  <a:lnTo>
                    <a:pt x="5373" y="69"/>
                  </a:lnTo>
                  <a:lnTo>
                    <a:pt x="4261" y="137"/>
                  </a:lnTo>
                  <a:lnTo>
                    <a:pt x="3183" y="206"/>
                  </a:lnTo>
                  <a:lnTo>
                    <a:pt x="2122" y="308"/>
                  </a:lnTo>
                  <a:lnTo>
                    <a:pt x="1061" y="428"/>
                  </a:lnTo>
                  <a:lnTo>
                    <a:pt x="0" y="599"/>
                  </a:lnTo>
                  <a:lnTo>
                    <a:pt x="0" y="668"/>
                  </a:lnTo>
                  <a:lnTo>
                    <a:pt x="17745" y="668"/>
                  </a:lnTo>
                  <a:lnTo>
                    <a:pt x="17745" y="633"/>
                  </a:lnTo>
                  <a:lnTo>
                    <a:pt x="17180" y="548"/>
                  </a:lnTo>
                  <a:lnTo>
                    <a:pt x="16633" y="462"/>
                  </a:lnTo>
                  <a:lnTo>
                    <a:pt x="15503" y="325"/>
                  </a:lnTo>
                  <a:lnTo>
                    <a:pt x="14374" y="223"/>
                  </a:lnTo>
                  <a:lnTo>
                    <a:pt x="13245" y="137"/>
                  </a:lnTo>
                  <a:lnTo>
                    <a:pt x="12132" y="69"/>
                  </a:lnTo>
                  <a:lnTo>
                    <a:pt x="11003" y="34"/>
                  </a:lnTo>
                  <a:lnTo>
                    <a:pt x="9874" y="0"/>
                  </a:lnTo>
                  <a:close/>
                </a:path>
              </a:pathLst>
            </a:custGeom>
            <a:solidFill>
              <a:srgbClr val="00C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4907126" y="3182224"/>
              <a:ext cx="801928" cy="502246"/>
            </a:xfrm>
            <a:custGeom>
              <a:avLst/>
              <a:gdLst/>
              <a:ahLst/>
              <a:cxnLst/>
              <a:rect l="l" t="t" r="r" b="b"/>
              <a:pathLst>
                <a:path w="20329" h="12732" extrusionOk="0">
                  <a:moveTo>
                    <a:pt x="4552" y="1"/>
                  </a:moveTo>
                  <a:lnTo>
                    <a:pt x="4312" y="35"/>
                  </a:lnTo>
                  <a:lnTo>
                    <a:pt x="4073" y="52"/>
                  </a:lnTo>
                  <a:lnTo>
                    <a:pt x="3833" y="103"/>
                  </a:lnTo>
                  <a:lnTo>
                    <a:pt x="3611" y="155"/>
                  </a:lnTo>
                  <a:lnTo>
                    <a:pt x="3371" y="223"/>
                  </a:lnTo>
                  <a:lnTo>
                    <a:pt x="3149" y="291"/>
                  </a:lnTo>
                  <a:lnTo>
                    <a:pt x="2926" y="377"/>
                  </a:lnTo>
                  <a:lnTo>
                    <a:pt x="2721" y="480"/>
                  </a:lnTo>
                  <a:lnTo>
                    <a:pt x="2516" y="582"/>
                  </a:lnTo>
                  <a:lnTo>
                    <a:pt x="2310" y="702"/>
                  </a:lnTo>
                  <a:lnTo>
                    <a:pt x="2122" y="822"/>
                  </a:lnTo>
                  <a:lnTo>
                    <a:pt x="1934" y="959"/>
                  </a:lnTo>
                  <a:lnTo>
                    <a:pt x="1746" y="1096"/>
                  </a:lnTo>
                  <a:lnTo>
                    <a:pt x="1575" y="1250"/>
                  </a:lnTo>
                  <a:lnTo>
                    <a:pt x="1403" y="1404"/>
                  </a:lnTo>
                  <a:lnTo>
                    <a:pt x="1249" y="1575"/>
                  </a:lnTo>
                  <a:lnTo>
                    <a:pt x="1095" y="1746"/>
                  </a:lnTo>
                  <a:lnTo>
                    <a:pt x="941" y="1934"/>
                  </a:lnTo>
                  <a:lnTo>
                    <a:pt x="822" y="2122"/>
                  </a:lnTo>
                  <a:lnTo>
                    <a:pt x="685" y="2328"/>
                  </a:lnTo>
                  <a:lnTo>
                    <a:pt x="565" y="2516"/>
                  </a:lnTo>
                  <a:lnTo>
                    <a:pt x="462" y="2721"/>
                  </a:lnTo>
                  <a:lnTo>
                    <a:pt x="377" y="2944"/>
                  </a:lnTo>
                  <a:lnTo>
                    <a:pt x="291" y="3166"/>
                  </a:lnTo>
                  <a:lnTo>
                    <a:pt x="206" y="3389"/>
                  </a:lnTo>
                  <a:lnTo>
                    <a:pt x="137" y="3611"/>
                  </a:lnTo>
                  <a:lnTo>
                    <a:pt x="86" y="3851"/>
                  </a:lnTo>
                  <a:lnTo>
                    <a:pt x="52" y="4090"/>
                  </a:lnTo>
                  <a:lnTo>
                    <a:pt x="17" y="4330"/>
                  </a:lnTo>
                  <a:lnTo>
                    <a:pt x="0" y="4569"/>
                  </a:lnTo>
                  <a:lnTo>
                    <a:pt x="0" y="4809"/>
                  </a:lnTo>
                  <a:lnTo>
                    <a:pt x="0" y="12732"/>
                  </a:lnTo>
                  <a:lnTo>
                    <a:pt x="20329" y="12732"/>
                  </a:lnTo>
                  <a:lnTo>
                    <a:pt x="20329" y="4809"/>
                  </a:lnTo>
                  <a:lnTo>
                    <a:pt x="20312" y="4569"/>
                  </a:lnTo>
                  <a:lnTo>
                    <a:pt x="20295" y="4330"/>
                  </a:lnTo>
                  <a:lnTo>
                    <a:pt x="20278" y="4090"/>
                  </a:lnTo>
                  <a:lnTo>
                    <a:pt x="20226" y="3851"/>
                  </a:lnTo>
                  <a:lnTo>
                    <a:pt x="20175" y="3611"/>
                  </a:lnTo>
                  <a:lnTo>
                    <a:pt x="20107" y="3389"/>
                  </a:lnTo>
                  <a:lnTo>
                    <a:pt x="20038" y="3166"/>
                  </a:lnTo>
                  <a:lnTo>
                    <a:pt x="19953" y="2944"/>
                  </a:lnTo>
                  <a:lnTo>
                    <a:pt x="19850" y="2721"/>
                  </a:lnTo>
                  <a:lnTo>
                    <a:pt x="19747" y="2516"/>
                  </a:lnTo>
                  <a:lnTo>
                    <a:pt x="19627" y="2328"/>
                  </a:lnTo>
                  <a:lnTo>
                    <a:pt x="19508" y="2122"/>
                  </a:lnTo>
                  <a:lnTo>
                    <a:pt x="19371" y="1934"/>
                  </a:lnTo>
                  <a:lnTo>
                    <a:pt x="19234" y="1746"/>
                  </a:lnTo>
                  <a:lnTo>
                    <a:pt x="19080" y="1575"/>
                  </a:lnTo>
                  <a:lnTo>
                    <a:pt x="18909" y="1404"/>
                  </a:lnTo>
                  <a:lnTo>
                    <a:pt x="18755" y="1250"/>
                  </a:lnTo>
                  <a:lnTo>
                    <a:pt x="18567" y="1096"/>
                  </a:lnTo>
                  <a:lnTo>
                    <a:pt x="18395" y="959"/>
                  </a:lnTo>
                  <a:lnTo>
                    <a:pt x="18207" y="822"/>
                  </a:lnTo>
                  <a:lnTo>
                    <a:pt x="18002" y="702"/>
                  </a:lnTo>
                  <a:lnTo>
                    <a:pt x="17814" y="582"/>
                  </a:lnTo>
                  <a:lnTo>
                    <a:pt x="17591" y="480"/>
                  </a:lnTo>
                  <a:lnTo>
                    <a:pt x="17386" y="377"/>
                  </a:lnTo>
                  <a:lnTo>
                    <a:pt x="17163" y="291"/>
                  </a:lnTo>
                  <a:lnTo>
                    <a:pt x="16941" y="223"/>
                  </a:lnTo>
                  <a:lnTo>
                    <a:pt x="16718" y="155"/>
                  </a:lnTo>
                  <a:lnTo>
                    <a:pt x="16479" y="103"/>
                  </a:lnTo>
                  <a:lnTo>
                    <a:pt x="16239" y="52"/>
                  </a:lnTo>
                  <a:lnTo>
                    <a:pt x="16000" y="35"/>
                  </a:lnTo>
                  <a:lnTo>
                    <a:pt x="157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4907126" y="3182224"/>
              <a:ext cx="801928" cy="502246"/>
            </a:xfrm>
            <a:custGeom>
              <a:avLst/>
              <a:gdLst/>
              <a:ahLst/>
              <a:cxnLst/>
              <a:rect l="l" t="t" r="r" b="b"/>
              <a:pathLst>
                <a:path w="20329" h="12732" fill="none" extrusionOk="0">
                  <a:moveTo>
                    <a:pt x="15504" y="1"/>
                  </a:moveTo>
                  <a:lnTo>
                    <a:pt x="4809" y="1"/>
                  </a:lnTo>
                  <a:lnTo>
                    <a:pt x="4809" y="1"/>
                  </a:lnTo>
                  <a:lnTo>
                    <a:pt x="4552" y="1"/>
                  </a:lnTo>
                  <a:lnTo>
                    <a:pt x="4312" y="35"/>
                  </a:lnTo>
                  <a:lnTo>
                    <a:pt x="4073" y="52"/>
                  </a:lnTo>
                  <a:lnTo>
                    <a:pt x="3833" y="103"/>
                  </a:lnTo>
                  <a:lnTo>
                    <a:pt x="3611" y="155"/>
                  </a:lnTo>
                  <a:lnTo>
                    <a:pt x="3371" y="223"/>
                  </a:lnTo>
                  <a:lnTo>
                    <a:pt x="3149" y="291"/>
                  </a:lnTo>
                  <a:lnTo>
                    <a:pt x="2926" y="377"/>
                  </a:lnTo>
                  <a:lnTo>
                    <a:pt x="2721" y="480"/>
                  </a:lnTo>
                  <a:lnTo>
                    <a:pt x="2516" y="582"/>
                  </a:lnTo>
                  <a:lnTo>
                    <a:pt x="2310" y="702"/>
                  </a:lnTo>
                  <a:lnTo>
                    <a:pt x="2122" y="822"/>
                  </a:lnTo>
                  <a:lnTo>
                    <a:pt x="1934" y="959"/>
                  </a:lnTo>
                  <a:lnTo>
                    <a:pt x="1746" y="1096"/>
                  </a:lnTo>
                  <a:lnTo>
                    <a:pt x="1575" y="1250"/>
                  </a:lnTo>
                  <a:lnTo>
                    <a:pt x="1403" y="1404"/>
                  </a:lnTo>
                  <a:lnTo>
                    <a:pt x="1249" y="1575"/>
                  </a:lnTo>
                  <a:lnTo>
                    <a:pt x="1095" y="1746"/>
                  </a:lnTo>
                  <a:lnTo>
                    <a:pt x="941" y="1934"/>
                  </a:lnTo>
                  <a:lnTo>
                    <a:pt x="822" y="2122"/>
                  </a:lnTo>
                  <a:lnTo>
                    <a:pt x="685" y="2328"/>
                  </a:lnTo>
                  <a:lnTo>
                    <a:pt x="565" y="2516"/>
                  </a:lnTo>
                  <a:lnTo>
                    <a:pt x="462" y="2721"/>
                  </a:lnTo>
                  <a:lnTo>
                    <a:pt x="377" y="2944"/>
                  </a:lnTo>
                  <a:lnTo>
                    <a:pt x="291" y="3166"/>
                  </a:lnTo>
                  <a:lnTo>
                    <a:pt x="206" y="3389"/>
                  </a:lnTo>
                  <a:lnTo>
                    <a:pt x="137" y="3611"/>
                  </a:lnTo>
                  <a:lnTo>
                    <a:pt x="86" y="3851"/>
                  </a:lnTo>
                  <a:lnTo>
                    <a:pt x="52" y="4090"/>
                  </a:lnTo>
                  <a:lnTo>
                    <a:pt x="17" y="4330"/>
                  </a:lnTo>
                  <a:lnTo>
                    <a:pt x="0" y="4569"/>
                  </a:lnTo>
                  <a:lnTo>
                    <a:pt x="0" y="4809"/>
                  </a:lnTo>
                  <a:lnTo>
                    <a:pt x="0" y="12732"/>
                  </a:lnTo>
                  <a:lnTo>
                    <a:pt x="20329" y="12732"/>
                  </a:lnTo>
                  <a:lnTo>
                    <a:pt x="20329" y="4809"/>
                  </a:lnTo>
                  <a:lnTo>
                    <a:pt x="20329" y="4809"/>
                  </a:lnTo>
                  <a:lnTo>
                    <a:pt x="20312" y="4569"/>
                  </a:lnTo>
                  <a:lnTo>
                    <a:pt x="20295" y="4330"/>
                  </a:lnTo>
                  <a:lnTo>
                    <a:pt x="20278" y="4090"/>
                  </a:lnTo>
                  <a:lnTo>
                    <a:pt x="20226" y="3851"/>
                  </a:lnTo>
                  <a:lnTo>
                    <a:pt x="20175" y="3611"/>
                  </a:lnTo>
                  <a:lnTo>
                    <a:pt x="20107" y="3389"/>
                  </a:lnTo>
                  <a:lnTo>
                    <a:pt x="20038" y="3166"/>
                  </a:lnTo>
                  <a:lnTo>
                    <a:pt x="19953" y="2944"/>
                  </a:lnTo>
                  <a:lnTo>
                    <a:pt x="19850" y="2721"/>
                  </a:lnTo>
                  <a:lnTo>
                    <a:pt x="19747" y="2516"/>
                  </a:lnTo>
                  <a:lnTo>
                    <a:pt x="19627" y="2328"/>
                  </a:lnTo>
                  <a:lnTo>
                    <a:pt x="19508" y="2122"/>
                  </a:lnTo>
                  <a:lnTo>
                    <a:pt x="19371" y="1934"/>
                  </a:lnTo>
                  <a:lnTo>
                    <a:pt x="19234" y="1746"/>
                  </a:lnTo>
                  <a:lnTo>
                    <a:pt x="19080" y="1575"/>
                  </a:lnTo>
                  <a:lnTo>
                    <a:pt x="18909" y="1404"/>
                  </a:lnTo>
                  <a:lnTo>
                    <a:pt x="18755" y="1250"/>
                  </a:lnTo>
                  <a:lnTo>
                    <a:pt x="18567" y="1096"/>
                  </a:lnTo>
                  <a:lnTo>
                    <a:pt x="18395" y="959"/>
                  </a:lnTo>
                  <a:lnTo>
                    <a:pt x="18207" y="822"/>
                  </a:lnTo>
                  <a:lnTo>
                    <a:pt x="18002" y="702"/>
                  </a:lnTo>
                  <a:lnTo>
                    <a:pt x="17814" y="582"/>
                  </a:lnTo>
                  <a:lnTo>
                    <a:pt x="17591" y="480"/>
                  </a:lnTo>
                  <a:lnTo>
                    <a:pt x="17386" y="377"/>
                  </a:lnTo>
                  <a:lnTo>
                    <a:pt x="17163" y="291"/>
                  </a:lnTo>
                  <a:lnTo>
                    <a:pt x="16941" y="223"/>
                  </a:lnTo>
                  <a:lnTo>
                    <a:pt x="16718" y="155"/>
                  </a:lnTo>
                  <a:lnTo>
                    <a:pt x="16479" y="103"/>
                  </a:lnTo>
                  <a:lnTo>
                    <a:pt x="16239" y="52"/>
                  </a:lnTo>
                  <a:lnTo>
                    <a:pt x="16000" y="35"/>
                  </a:lnTo>
                  <a:lnTo>
                    <a:pt x="15760" y="1"/>
                  </a:lnTo>
                  <a:lnTo>
                    <a:pt x="155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4955054" y="3597369"/>
              <a:ext cx="709463" cy="26351"/>
            </a:xfrm>
            <a:custGeom>
              <a:avLst/>
              <a:gdLst/>
              <a:ahLst/>
              <a:cxnLst/>
              <a:rect l="l" t="t" r="r" b="b"/>
              <a:pathLst>
                <a:path w="17985" h="668" extrusionOk="0">
                  <a:moveTo>
                    <a:pt x="7837" y="0"/>
                  </a:moveTo>
                  <a:lnTo>
                    <a:pt x="6725" y="34"/>
                  </a:lnTo>
                  <a:lnTo>
                    <a:pt x="5613" y="69"/>
                  </a:lnTo>
                  <a:lnTo>
                    <a:pt x="4501" y="137"/>
                  </a:lnTo>
                  <a:lnTo>
                    <a:pt x="3371" y="223"/>
                  </a:lnTo>
                  <a:lnTo>
                    <a:pt x="2242" y="325"/>
                  </a:lnTo>
                  <a:lnTo>
                    <a:pt x="1130" y="462"/>
                  </a:lnTo>
                  <a:lnTo>
                    <a:pt x="565" y="548"/>
                  </a:lnTo>
                  <a:lnTo>
                    <a:pt x="0" y="633"/>
                  </a:lnTo>
                  <a:lnTo>
                    <a:pt x="0" y="668"/>
                  </a:lnTo>
                  <a:lnTo>
                    <a:pt x="17985" y="668"/>
                  </a:lnTo>
                  <a:lnTo>
                    <a:pt x="17985" y="633"/>
                  </a:lnTo>
                  <a:lnTo>
                    <a:pt x="17437" y="548"/>
                  </a:lnTo>
                  <a:lnTo>
                    <a:pt x="16872" y="462"/>
                  </a:lnTo>
                  <a:lnTo>
                    <a:pt x="15743" y="325"/>
                  </a:lnTo>
                  <a:lnTo>
                    <a:pt x="14614" y="223"/>
                  </a:lnTo>
                  <a:lnTo>
                    <a:pt x="13501" y="137"/>
                  </a:lnTo>
                  <a:lnTo>
                    <a:pt x="12372" y="69"/>
                  </a:lnTo>
                  <a:lnTo>
                    <a:pt x="11243" y="34"/>
                  </a:lnTo>
                  <a:lnTo>
                    <a:pt x="10113" y="0"/>
                  </a:lnTo>
                  <a:close/>
                </a:path>
              </a:pathLst>
            </a:custGeom>
            <a:solidFill>
              <a:srgbClr val="00C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5889248" y="3182224"/>
              <a:ext cx="801968" cy="502246"/>
            </a:xfrm>
            <a:custGeom>
              <a:avLst/>
              <a:gdLst/>
              <a:ahLst/>
              <a:cxnLst/>
              <a:rect l="l" t="t" r="r" b="b"/>
              <a:pathLst>
                <a:path w="20330" h="12732" extrusionOk="0">
                  <a:moveTo>
                    <a:pt x="4570" y="1"/>
                  </a:moveTo>
                  <a:lnTo>
                    <a:pt x="4313" y="35"/>
                  </a:lnTo>
                  <a:lnTo>
                    <a:pt x="4073" y="52"/>
                  </a:lnTo>
                  <a:lnTo>
                    <a:pt x="3834" y="103"/>
                  </a:lnTo>
                  <a:lnTo>
                    <a:pt x="3611" y="155"/>
                  </a:lnTo>
                  <a:lnTo>
                    <a:pt x="3372" y="223"/>
                  </a:lnTo>
                  <a:lnTo>
                    <a:pt x="3149" y="291"/>
                  </a:lnTo>
                  <a:lnTo>
                    <a:pt x="2944" y="377"/>
                  </a:lnTo>
                  <a:lnTo>
                    <a:pt x="2722" y="480"/>
                  </a:lnTo>
                  <a:lnTo>
                    <a:pt x="2516" y="582"/>
                  </a:lnTo>
                  <a:lnTo>
                    <a:pt x="2311" y="702"/>
                  </a:lnTo>
                  <a:lnTo>
                    <a:pt x="2123" y="822"/>
                  </a:lnTo>
                  <a:lnTo>
                    <a:pt x="1934" y="959"/>
                  </a:lnTo>
                  <a:lnTo>
                    <a:pt x="1746" y="1096"/>
                  </a:lnTo>
                  <a:lnTo>
                    <a:pt x="1575" y="1250"/>
                  </a:lnTo>
                  <a:lnTo>
                    <a:pt x="1404" y="1404"/>
                  </a:lnTo>
                  <a:lnTo>
                    <a:pt x="1250" y="1575"/>
                  </a:lnTo>
                  <a:lnTo>
                    <a:pt x="1096" y="1746"/>
                  </a:lnTo>
                  <a:lnTo>
                    <a:pt x="959" y="1934"/>
                  </a:lnTo>
                  <a:lnTo>
                    <a:pt x="822" y="2122"/>
                  </a:lnTo>
                  <a:lnTo>
                    <a:pt x="685" y="2328"/>
                  </a:lnTo>
                  <a:lnTo>
                    <a:pt x="583" y="2516"/>
                  </a:lnTo>
                  <a:lnTo>
                    <a:pt x="463" y="2721"/>
                  </a:lnTo>
                  <a:lnTo>
                    <a:pt x="377" y="2944"/>
                  </a:lnTo>
                  <a:lnTo>
                    <a:pt x="292" y="3166"/>
                  </a:lnTo>
                  <a:lnTo>
                    <a:pt x="206" y="3389"/>
                  </a:lnTo>
                  <a:lnTo>
                    <a:pt x="155" y="3611"/>
                  </a:lnTo>
                  <a:lnTo>
                    <a:pt x="86" y="3851"/>
                  </a:lnTo>
                  <a:lnTo>
                    <a:pt x="52" y="4090"/>
                  </a:lnTo>
                  <a:lnTo>
                    <a:pt x="18" y="4330"/>
                  </a:lnTo>
                  <a:lnTo>
                    <a:pt x="1" y="4569"/>
                  </a:lnTo>
                  <a:lnTo>
                    <a:pt x="1" y="4809"/>
                  </a:lnTo>
                  <a:lnTo>
                    <a:pt x="1" y="12732"/>
                  </a:lnTo>
                  <a:lnTo>
                    <a:pt x="20330" y="12732"/>
                  </a:lnTo>
                  <a:lnTo>
                    <a:pt x="20330" y="4809"/>
                  </a:lnTo>
                  <a:lnTo>
                    <a:pt x="20330" y="4569"/>
                  </a:lnTo>
                  <a:lnTo>
                    <a:pt x="20312" y="4330"/>
                  </a:lnTo>
                  <a:lnTo>
                    <a:pt x="20278" y="4090"/>
                  </a:lnTo>
                  <a:lnTo>
                    <a:pt x="20227" y="3851"/>
                  </a:lnTo>
                  <a:lnTo>
                    <a:pt x="20176" y="3611"/>
                  </a:lnTo>
                  <a:lnTo>
                    <a:pt x="20107" y="3389"/>
                  </a:lnTo>
                  <a:lnTo>
                    <a:pt x="20039" y="3166"/>
                  </a:lnTo>
                  <a:lnTo>
                    <a:pt x="19953" y="2944"/>
                  </a:lnTo>
                  <a:lnTo>
                    <a:pt x="19850" y="2721"/>
                  </a:lnTo>
                  <a:lnTo>
                    <a:pt x="19748" y="2516"/>
                  </a:lnTo>
                  <a:lnTo>
                    <a:pt x="19628" y="2328"/>
                  </a:lnTo>
                  <a:lnTo>
                    <a:pt x="19508" y="2122"/>
                  </a:lnTo>
                  <a:lnTo>
                    <a:pt x="19371" y="1934"/>
                  </a:lnTo>
                  <a:lnTo>
                    <a:pt x="19234" y="1746"/>
                  </a:lnTo>
                  <a:lnTo>
                    <a:pt x="19080" y="1575"/>
                  </a:lnTo>
                  <a:lnTo>
                    <a:pt x="18926" y="1404"/>
                  </a:lnTo>
                  <a:lnTo>
                    <a:pt x="18755" y="1250"/>
                  </a:lnTo>
                  <a:lnTo>
                    <a:pt x="18584" y="1096"/>
                  </a:lnTo>
                  <a:lnTo>
                    <a:pt x="18396" y="959"/>
                  </a:lnTo>
                  <a:lnTo>
                    <a:pt x="18208" y="822"/>
                  </a:lnTo>
                  <a:lnTo>
                    <a:pt x="18019" y="702"/>
                  </a:lnTo>
                  <a:lnTo>
                    <a:pt x="17814" y="582"/>
                  </a:lnTo>
                  <a:lnTo>
                    <a:pt x="17609" y="480"/>
                  </a:lnTo>
                  <a:lnTo>
                    <a:pt x="17386" y="377"/>
                  </a:lnTo>
                  <a:lnTo>
                    <a:pt x="17164" y="291"/>
                  </a:lnTo>
                  <a:lnTo>
                    <a:pt x="16941" y="223"/>
                  </a:lnTo>
                  <a:lnTo>
                    <a:pt x="16719" y="155"/>
                  </a:lnTo>
                  <a:lnTo>
                    <a:pt x="16479" y="103"/>
                  </a:lnTo>
                  <a:lnTo>
                    <a:pt x="16240" y="52"/>
                  </a:lnTo>
                  <a:lnTo>
                    <a:pt x="16000" y="35"/>
                  </a:lnTo>
                  <a:lnTo>
                    <a:pt x="157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5889248" y="3182224"/>
              <a:ext cx="801968" cy="502246"/>
            </a:xfrm>
            <a:custGeom>
              <a:avLst/>
              <a:gdLst/>
              <a:ahLst/>
              <a:cxnLst/>
              <a:rect l="l" t="t" r="r" b="b"/>
              <a:pathLst>
                <a:path w="20330" h="12732" fill="none" extrusionOk="0">
                  <a:moveTo>
                    <a:pt x="15521" y="1"/>
                  </a:moveTo>
                  <a:lnTo>
                    <a:pt x="4809" y="1"/>
                  </a:lnTo>
                  <a:lnTo>
                    <a:pt x="4809" y="1"/>
                  </a:lnTo>
                  <a:lnTo>
                    <a:pt x="4570" y="1"/>
                  </a:lnTo>
                  <a:lnTo>
                    <a:pt x="4313" y="35"/>
                  </a:lnTo>
                  <a:lnTo>
                    <a:pt x="4073" y="52"/>
                  </a:lnTo>
                  <a:lnTo>
                    <a:pt x="3834" y="103"/>
                  </a:lnTo>
                  <a:lnTo>
                    <a:pt x="3611" y="155"/>
                  </a:lnTo>
                  <a:lnTo>
                    <a:pt x="3372" y="223"/>
                  </a:lnTo>
                  <a:lnTo>
                    <a:pt x="3149" y="291"/>
                  </a:lnTo>
                  <a:lnTo>
                    <a:pt x="2944" y="377"/>
                  </a:lnTo>
                  <a:lnTo>
                    <a:pt x="2722" y="480"/>
                  </a:lnTo>
                  <a:lnTo>
                    <a:pt x="2516" y="582"/>
                  </a:lnTo>
                  <a:lnTo>
                    <a:pt x="2311" y="702"/>
                  </a:lnTo>
                  <a:lnTo>
                    <a:pt x="2123" y="822"/>
                  </a:lnTo>
                  <a:lnTo>
                    <a:pt x="1934" y="959"/>
                  </a:lnTo>
                  <a:lnTo>
                    <a:pt x="1746" y="1096"/>
                  </a:lnTo>
                  <a:lnTo>
                    <a:pt x="1575" y="1250"/>
                  </a:lnTo>
                  <a:lnTo>
                    <a:pt x="1404" y="1404"/>
                  </a:lnTo>
                  <a:lnTo>
                    <a:pt x="1250" y="1575"/>
                  </a:lnTo>
                  <a:lnTo>
                    <a:pt x="1096" y="1746"/>
                  </a:lnTo>
                  <a:lnTo>
                    <a:pt x="959" y="1934"/>
                  </a:lnTo>
                  <a:lnTo>
                    <a:pt x="822" y="2122"/>
                  </a:lnTo>
                  <a:lnTo>
                    <a:pt x="685" y="2328"/>
                  </a:lnTo>
                  <a:lnTo>
                    <a:pt x="583" y="2516"/>
                  </a:lnTo>
                  <a:lnTo>
                    <a:pt x="463" y="2721"/>
                  </a:lnTo>
                  <a:lnTo>
                    <a:pt x="377" y="2944"/>
                  </a:lnTo>
                  <a:lnTo>
                    <a:pt x="292" y="3166"/>
                  </a:lnTo>
                  <a:lnTo>
                    <a:pt x="206" y="3389"/>
                  </a:lnTo>
                  <a:lnTo>
                    <a:pt x="155" y="3611"/>
                  </a:lnTo>
                  <a:lnTo>
                    <a:pt x="86" y="3851"/>
                  </a:lnTo>
                  <a:lnTo>
                    <a:pt x="52" y="4090"/>
                  </a:lnTo>
                  <a:lnTo>
                    <a:pt x="18" y="4330"/>
                  </a:lnTo>
                  <a:lnTo>
                    <a:pt x="1" y="4569"/>
                  </a:lnTo>
                  <a:lnTo>
                    <a:pt x="1" y="4809"/>
                  </a:lnTo>
                  <a:lnTo>
                    <a:pt x="1" y="12732"/>
                  </a:lnTo>
                  <a:lnTo>
                    <a:pt x="20330" y="12732"/>
                  </a:lnTo>
                  <a:lnTo>
                    <a:pt x="20330" y="4809"/>
                  </a:lnTo>
                  <a:lnTo>
                    <a:pt x="20330" y="4809"/>
                  </a:lnTo>
                  <a:lnTo>
                    <a:pt x="20330" y="4569"/>
                  </a:lnTo>
                  <a:lnTo>
                    <a:pt x="20312" y="4330"/>
                  </a:lnTo>
                  <a:lnTo>
                    <a:pt x="20278" y="4090"/>
                  </a:lnTo>
                  <a:lnTo>
                    <a:pt x="20227" y="3851"/>
                  </a:lnTo>
                  <a:lnTo>
                    <a:pt x="20176" y="3611"/>
                  </a:lnTo>
                  <a:lnTo>
                    <a:pt x="20107" y="3389"/>
                  </a:lnTo>
                  <a:lnTo>
                    <a:pt x="20039" y="3166"/>
                  </a:lnTo>
                  <a:lnTo>
                    <a:pt x="19953" y="2944"/>
                  </a:lnTo>
                  <a:lnTo>
                    <a:pt x="19850" y="2721"/>
                  </a:lnTo>
                  <a:lnTo>
                    <a:pt x="19748" y="2516"/>
                  </a:lnTo>
                  <a:lnTo>
                    <a:pt x="19628" y="2328"/>
                  </a:lnTo>
                  <a:lnTo>
                    <a:pt x="19508" y="2122"/>
                  </a:lnTo>
                  <a:lnTo>
                    <a:pt x="19371" y="1934"/>
                  </a:lnTo>
                  <a:lnTo>
                    <a:pt x="19234" y="1746"/>
                  </a:lnTo>
                  <a:lnTo>
                    <a:pt x="19080" y="1575"/>
                  </a:lnTo>
                  <a:lnTo>
                    <a:pt x="18926" y="1404"/>
                  </a:lnTo>
                  <a:lnTo>
                    <a:pt x="18755" y="1250"/>
                  </a:lnTo>
                  <a:lnTo>
                    <a:pt x="18584" y="1096"/>
                  </a:lnTo>
                  <a:lnTo>
                    <a:pt x="18396" y="959"/>
                  </a:lnTo>
                  <a:lnTo>
                    <a:pt x="18208" y="822"/>
                  </a:lnTo>
                  <a:lnTo>
                    <a:pt x="18019" y="702"/>
                  </a:lnTo>
                  <a:lnTo>
                    <a:pt x="17814" y="582"/>
                  </a:lnTo>
                  <a:lnTo>
                    <a:pt x="17609" y="480"/>
                  </a:lnTo>
                  <a:lnTo>
                    <a:pt x="17386" y="377"/>
                  </a:lnTo>
                  <a:lnTo>
                    <a:pt x="17164" y="291"/>
                  </a:lnTo>
                  <a:lnTo>
                    <a:pt x="16941" y="223"/>
                  </a:lnTo>
                  <a:lnTo>
                    <a:pt x="16719" y="155"/>
                  </a:lnTo>
                  <a:lnTo>
                    <a:pt x="16479" y="103"/>
                  </a:lnTo>
                  <a:lnTo>
                    <a:pt x="16240" y="52"/>
                  </a:lnTo>
                  <a:lnTo>
                    <a:pt x="16000" y="35"/>
                  </a:lnTo>
                  <a:lnTo>
                    <a:pt x="15761" y="1"/>
                  </a:lnTo>
                  <a:lnTo>
                    <a:pt x="1552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852389" y="3623681"/>
              <a:ext cx="982164" cy="209308"/>
            </a:xfrm>
            <a:custGeom>
              <a:avLst/>
              <a:gdLst/>
              <a:ahLst/>
              <a:cxnLst/>
              <a:rect l="l" t="t" r="r" b="b"/>
              <a:pathLst>
                <a:path w="24898" h="5306" extrusionOk="0">
                  <a:moveTo>
                    <a:pt x="2653" y="1"/>
                  </a:moveTo>
                  <a:lnTo>
                    <a:pt x="2379" y="18"/>
                  </a:lnTo>
                  <a:lnTo>
                    <a:pt x="2122" y="52"/>
                  </a:lnTo>
                  <a:lnTo>
                    <a:pt x="1866" y="120"/>
                  </a:lnTo>
                  <a:lnTo>
                    <a:pt x="1626" y="206"/>
                  </a:lnTo>
                  <a:lnTo>
                    <a:pt x="1386" y="326"/>
                  </a:lnTo>
                  <a:lnTo>
                    <a:pt x="1164" y="463"/>
                  </a:lnTo>
                  <a:lnTo>
                    <a:pt x="959" y="617"/>
                  </a:lnTo>
                  <a:lnTo>
                    <a:pt x="770" y="788"/>
                  </a:lnTo>
                  <a:lnTo>
                    <a:pt x="599" y="976"/>
                  </a:lnTo>
                  <a:lnTo>
                    <a:pt x="445" y="1181"/>
                  </a:lnTo>
                  <a:lnTo>
                    <a:pt x="325" y="1404"/>
                  </a:lnTo>
                  <a:lnTo>
                    <a:pt x="206" y="1626"/>
                  </a:lnTo>
                  <a:lnTo>
                    <a:pt x="120" y="1866"/>
                  </a:lnTo>
                  <a:lnTo>
                    <a:pt x="52" y="2122"/>
                  </a:lnTo>
                  <a:lnTo>
                    <a:pt x="17" y="2379"/>
                  </a:lnTo>
                  <a:lnTo>
                    <a:pt x="0" y="2653"/>
                  </a:lnTo>
                  <a:lnTo>
                    <a:pt x="17" y="2927"/>
                  </a:lnTo>
                  <a:lnTo>
                    <a:pt x="52" y="3183"/>
                  </a:lnTo>
                  <a:lnTo>
                    <a:pt x="120" y="3440"/>
                  </a:lnTo>
                  <a:lnTo>
                    <a:pt x="206" y="3680"/>
                  </a:lnTo>
                  <a:lnTo>
                    <a:pt x="325" y="3919"/>
                  </a:lnTo>
                  <a:lnTo>
                    <a:pt x="445" y="4142"/>
                  </a:lnTo>
                  <a:lnTo>
                    <a:pt x="599" y="4347"/>
                  </a:lnTo>
                  <a:lnTo>
                    <a:pt x="770" y="4535"/>
                  </a:lnTo>
                  <a:lnTo>
                    <a:pt x="959" y="4706"/>
                  </a:lnTo>
                  <a:lnTo>
                    <a:pt x="1164" y="4860"/>
                  </a:lnTo>
                  <a:lnTo>
                    <a:pt x="1386" y="4997"/>
                  </a:lnTo>
                  <a:lnTo>
                    <a:pt x="1626" y="5100"/>
                  </a:lnTo>
                  <a:lnTo>
                    <a:pt x="1866" y="5185"/>
                  </a:lnTo>
                  <a:lnTo>
                    <a:pt x="2122" y="5254"/>
                  </a:lnTo>
                  <a:lnTo>
                    <a:pt x="2379" y="5288"/>
                  </a:lnTo>
                  <a:lnTo>
                    <a:pt x="2653" y="5305"/>
                  </a:lnTo>
                  <a:lnTo>
                    <a:pt x="22246" y="5305"/>
                  </a:lnTo>
                  <a:lnTo>
                    <a:pt x="22519" y="5288"/>
                  </a:lnTo>
                  <a:lnTo>
                    <a:pt x="22776" y="5254"/>
                  </a:lnTo>
                  <a:lnTo>
                    <a:pt x="23033" y="5185"/>
                  </a:lnTo>
                  <a:lnTo>
                    <a:pt x="23272" y="5100"/>
                  </a:lnTo>
                  <a:lnTo>
                    <a:pt x="23512" y="4997"/>
                  </a:lnTo>
                  <a:lnTo>
                    <a:pt x="23717" y="4860"/>
                  </a:lnTo>
                  <a:lnTo>
                    <a:pt x="23922" y="4706"/>
                  </a:lnTo>
                  <a:lnTo>
                    <a:pt x="24111" y="4535"/>
                  </a:lnTo>
                  <a:lnTo>
                    <a:pt x="24282" y="4347"/>
                  </a:lnTo>
                  <a:lnTo>
                    <a:pt x="24436" y="4142"/>
                  </a:lnTo>
                  <a:lnTo>
                    <a:pt x="24573" y="3919"/>
                  </a:lnTo>
                  <a:lnTo>
                    <a:pt x="24693" y="3680"/>
                  </a:lnTo>
                  <a:lnTo>
                    <a:pt x="24778" y="3440"/>
                  </a:lnTo>
                  <a:lnTo>
                    <a:pt x="24847" y="3183"/>
                  </a:lnTo>
                  <a:lnTo>
                    <a:pt x="24881" y="2927"/>
                  </a:lnTo>
                  <a:lnTo>
                    <a:pt x="24898" y="2653"/>
                  </a:lnTo>
                  <a:lnTo>
                    <a:pt x="24881" y="2379"/>
                  </a:lnTo>
                  <a:lnTo>
                    <a:pt x="24847" y="2122"/>
                  </a:lnTo>
                  <a:lnTo>
                    <a:pt x="24778" y="1866"/>
                  </a:lnTo>
                  <a:lnTo>
                    <a:pt x="24693" y="1626"/>
                  </a:lnTo>
                  <a:lnTo>
                    <a:pt x="24573" y="1404"/>
                  </a:lnTo>
                  <a:lnTo>
                    <a:pt x="24436" y="1181"/>
                  </a:lnTo>
                  <a:lnTo>
                    <a:pt x="24282" y="976"/>
                  </a:lnTo>
                  <a:lnTo>
                    <a:pt x="24111" y="788"/>
                  </a:lnTo>
                  <a:lnTo>
                    <a:pt x="23922" y="617"/>
                  </a:lnTo>
                  <a:lnTo>
                    <a:pt x="23717" y="463"/>
                  </a:lnTo>
                  <a:lnTo>
                    <a:pt x="23512" y="326"/>
                  </a:lnTo>
                  <a:lnTo>
                    <a:pt x="23272" y="206"/>
                  </a:lnTo>
                  <a:lnTo>
                    <a:pt x="23033" y="120"/>
                  </a:lnTo>
                  <a:lnTo>
                    <a:pt x="22776" y="52"/>
                  </a:lnTo>
                  <a:lnTo>
                    <a:pt x="22519" y="18"/>
                  </a:lnTo>
                  <a:lnTo>
                    <a:pt x="22246" y="1"/>
                  </a:lnTo>
                  <a:close/>
                </a:path>
              </a:pathLst>
            </a:custGeom>
            <a:solidFill>
              <a:srgbClr val="4CB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2852389" y="3623681"/>
              <a:ext cx="982164" cy="209308"/>
            </a:xfrm>
            <a:custGeom>
              <a:avLst/>
              <a:gdLst/>
              <a:ahLst/>
              <a:cxnLst/>
              <a:rect l="l" t="t" r="r" b="b"/>
              <a:pathLst>
                <a:path w="24898" h="5306" fill="none" extrusionOk="0">
                  <a:moveTo>
                    <a:pt x="22246" y="5305"/>
                  </a:moveTo>
                  <a:lnTo>
                    <a:pt x="2653" y="5305"/>
                  </a:lnTo>
                  <a:lnTo>
                    <a:pt x="2653" y="5305"/>
                  </a:lnTo>
                  <a:lnTo>
                    <a:pt x="2379" y="5288"/>
                  </a:lnTo>
                  <a:lnTo>
                    <a:pt x="2122" y="5254"/>
                  </a:lnTo>
                  <a:lnTo>
                    <a:pt x="1866" y="5185"/>
                  </a:lnTo>
                  <a:lnTo>
                    <a:pt x="1626" y="5100"/>
                  </a:lnTo>
                  <a:lnTo>
                    <a:pt x="1386" y="4997"/>
                  </a:lnTo>
                  <a:lnTo>
                    <a:pt x="1164" y="4860"/>
                  </a:lnTo>
                  <a:lnTo>
                    <a:pt x="959" y="4706"/>
                  </a:lnTo>
                  <a:lnTo>
                    <a:pt x="770" y="4535"/>
                  </a:lnTo>
                  <a:lnTo>
                    <a:pt x="599" y="4347"/>
                  </a:lnTo>
                  <a:lnTo>
                    <a:pt x="445" y="4142"/>
                  </a:lnTo>
                  <a:lnTo>
                    <a:pt x="325" y="3919"/>
                  </a:lnTo>
                  <a:lnTo>
                    <a:pt x="206" y="3680"/>
                  </a:lnTo>
                  <a:lnTo>
                    <a:pt x="120" y="3440"/>
                  </a:lnTo>
                  <a:lnTo>
                    <a:pt x="52" y="3183"/>
                  </a:lnTo>
                  <a:lnTo>
                    <a:pt x="17" y="2927"/>
                  </a:lnTo>
                  <a:lnTo>
                    <a:pt x="0" y="2653"/>
                  </a:lnTo>
                  <a:lnTo>
                    <a:pt x="0" y="2653"/>
                  </a:lnTo>
                  <a:lnTo>
                    <a:pt x="17" y="2379"/>
                  </a:lnTo>
                  <a:lnTo>
                    <a:pt x="52" y="2122"/>
                  </a:lnTo>
                  <a:lnTo>
                    <a:pt x="120" y="1866"/>
                  </a:lnTo>
                  <a:lnTo>
                    <a:pt x="206" y="1626"/>
                  </a:lnTo>
                  <a:lnTo>
                    <a:pt x="325" y="1404"/>
                  </a:lnTo>
                  <a:lnTo>
                    <a:pt x="445" y="1181"/>
                  </a:lnTo>
                  <a:lnTo>
                    <a:pt x="599" y="976"/>
                  </a:lnTo>
                  <a:lnTo>
                    <a:pt x="770" y="788"/>
                  </a:lnTo>
                  <a:lnTo>
                    <a:pt x="959" y="617"/>
                  </a:lnTo>
                  <a:lnTo>
                    <a:pt x="1164" y="463"/>
                  </a:lnTo>
                  <a:lnTo>
                    <a:pt x="1386" y="326"/>
                  </a:lnTo>
                  <a:lnTo>
                    <a:pt x="1626" y="206"/>
                  </a:lnTo>
                  <a:lnTo>
                    <a:pt x="1866" y="120"/>
                  </a:lnTo>
                  <a:lnTo>
                    <a:pt x="2122" y="52"/>
                  </a:lnTo>
                  <a:lnTo>
                    <a:pt x="2379" y="18"/>
                  </a:lnTo>
                  <a:lnTo>
                    <a:pt x="2653" y="1"/>
                  </a:lnTo>
                  <a:lnTo>
                    <a:pt x="22246" y="1"/>
                  </a:lnTo>
                  <a:lnTo>
                    <a:pt x="22246" y="1"/>
                  </a:lnTo>
                  <a:lnTo>
                    <a:pt x="22519" y="18"/>
                  </a:lnTo>
                  <a:lnTo>
                    <a:pt x="22776" y="52"/>
                  </a:lnTo>
                  <a:lnTo>
                    <a:pt x="23033" y="120"/>
                  </a:lnTo>
                  <a:lnTo>
                    <a:pt x="23272" y="206"/>
                  </a:lnTo>
                  <a:lnTo>
                    <a:pt x="23512" y="326"/>
                  </a:lnTo>
                  <a:lnTo>
                    <a:pt x="23717" y="463"/>
                  </a:lnTo>
                  <a:lnTo>
                    <a:pt x="23922" y="617"/>
                  </a:lnTo>
                  <a:lnTo>
                    <a:pt x="24111" y="788"/>
                  </a:lnTo>
                  <a:lnTo>
                    <a:pt x="24282" y="976"/>
                  </a:lnTo>
                  <a:lnTo>
                    <a:pt x="24436" y="1181"/>
                  </a:lnTo>
                  <a:lnTo>
                    <a:pt x="24573" y="1404"/>
                  </a:lnTo>
                  <a:lnTo>
                    <a:pt x="24693" y="1626"/>
                  </a:lnTo>
                  <a:lnTo>
                    <a:pt x="24778" y="1866"/>
                  </a:lnTo>
                  <a:lnTo>
                    <a:pt x="24847" y="2122"/>
                  </a:lnTo>
                  <a:lnTo>
                    <a:pt x="24881" y="2379"/>
                  </a:lnTo>
                  <a:lnTo>
                    <a:pt x="24898" y="2653"/>
                  </a:lnTo>
                  <a:lnTo>
                    <a:pt x="24898" y="2653"/>
                  </a:lnTo>
                  <a:lnTo>
                    <a:pt x="24881" y="2927"/>
                  </a:lnTo>
                  <a:lnTo>
                    <a:pt x="24847" y="3183"/>
                  </a:lnTo>
                  <a:lnTo>
                    <a:pt x="24778" y="3440"/>
                  </a:lnTo>
                  <a:lnTo>
                    <a:pt x="24693" y="3680"/>
                  </a:lnTo>
                  <a:lnTo>
                    <a:pt x="24573" y="3919"/>
                  </a:lnTo>
                  <a:lnTo>
                    <a:pt x="24436" y="4142"/>
                  </a:lnTo>
                  <a:lnTo>
                    <a:pt x="24282" y="4347"/>
                  </a:lnTo>
                  <a:lnTo>
                    <a:pt x="24111" y="4535"/>
                  </a:lnTo>
                  <a:lnTo>
                    <a:pt x="23922" y="4706"/>
                  </a:lnTo>
                  <a:lnTo>
                    <a:pt x="23717" y="4860"/>
                  </a:lnTo>
                  <a:lnTo>
                    <a:pt x="23512" y="4997"/>
                  </a:lnTo>
                  <a:lnTo>
                    <a:pt x="23272" y="5100"/>
                  </a:lnTo>
                  <a:lnTo>
                    <a:pt x="23033" y="5185"/>
                  </a:lnTo>
                  <a:lnTo>
                    <a:pt x="22776" y="5254"/>
                  </a:lnTo>
                  <a:lnTo>
                    <a:pt x="22519" y="5288"/>
                  </a:lnTo>
                  <a:lnTo>
                    <a:pt x="22246" y="53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834511" y="3623681"/>
              <a:ext cx="982203" cy="209308"/>
            </a:xfrm>
            <a:custGeom>
              <a:avLst/>
              <a:gdLst/>
              <a:ahLst/>
              <a:cxnLst/>
              <a:rect l="l" t="t" r="r" b="b"/>
              <a:pathLst>
                <a:path w="24899" h="5306" extrusionOk="0">
                  <a:moveTo>
                    <a:pt x="2653" y="1"/>
                  </a:moveTo>
                  <a:lnTo>
                    <a:pt x="2379" y="18"/>
                  </a:lnTo>
                  <a:lnTo>
                    <a:pt x="2123" y="52"/>
                  </a:lnTo>
                  <a:lnTo>
                    <a:pt x="1866" y="120"/>
                  </a:lnTo>
                  <a:lnTo>
                    <a:pt x="1626" y="206"/>
                  </a:lnTo>
                  <a:lnTo>
                    <a:pt x="1387" y="326"/>
                  </a:lnTo>
                  <a:lnTo>
                    <a:pt x="1164" y="463"/>
                  </a:lnTo>
                  <a:lnTo>
                    <a:pt x="976" y="617"/>
                  </a:lnTo>
                  <a:lnTo>
                    <a:pt x="788" y="788"/>
                  </a:lnTo>
                  <a:lnTo>
                    <a:pt x="600" y="976"/>
                  </a:lnTo>
                  <a:lnTo>
                    <a:pt x="463" y="1181"/>
                  </a:lnTo>
                  <a:lnTo>
                    <a:pt x="326" y="1404"/>
                  </a:lnTo>
                  <a:lnTo>
                    <a:pt x="206" y="1626"/>
                  </a:lnTo>
                  <a:lnTo>
                    <a:pt x="121" y="1866"/>
                  </a:lnTo>
                  <a:lnTo>
                    <a:pt x="52" y="2122"/>
                  </a:lnTo>
                  <a:lnTo>
                    <a:pt x="18" y="2379"/>
                  </a:lnTo>
                  <a:lnTo>
                    <a:pt x="1" y="2653"/>
                  </a:lnTo>
                  <a:lnTo>
                    <a:pt x="18" y="2927"/>
                  </a:lnTo>
                  <a:lnTo>
                    <a:pt x="52" y="3183"/>
                  </a:lnTo>
                  <a:lnTo>
                    <a:pt x="121" y="3440"/>
                  </a:lnTo>
                  <a:lnTo>
                    <a:pt x="206" y="3680"/>
                  </a:lnTo>
                  <a:lnTo>
                    <a:pt x="326" y="3919"/>
                  </a:lnTo>
                  <a:lnTo>
                    <a:pt x="463" y="4142"/>
                  </a:lnTo>
                  <a:lnTo>
                    <a:pt x="600" y="4347"/>
                  </a:lnTo>
                  <a:lnTo>
                    <a:pt x="788" y="4535"/>
                  </a:lnTo>
                  <a:lnTo>
                    <a:pt x="976" y="4706"/>
                  </a:lnTo>
                  <a:lnTo>
                    <a:pt x="1164" y="4860"/>
                  </a:lnTo>
                  <a:lnTo>
                    <a:pt x="1387" y="4997"/>
                  </a:lnTo>
                  <a:lnTo>
                    <a:pt x="1626" y="5100"/>
                  </a:lnTo>
                  <a:lnTo>
                    <a:pt x="1866" y="5185"/>
                  </a:lnTo>
                  <a:lnTo>
                    <a:pt x="2123" y="5254"/>
                  </a:lnTo>
                  <a:lnTo>
                    <a:pt x="2379" y="5288"/>
                  </a:lnTo>
                  <a:lnTo>
                    <a:pt x="2653" y="5305"/>
                  </a:lnTo>
                  <a:lnTo>
                    <a:pt x="22246" y="5305"/>
                  </a:lnTo>
                  <a:lnTo>
                    <a:pt x="22520" y="5288"/>
                  </a:lnTo>
                  <a:lnTo>
                    <a:pt x="22777" y="5254"/>
                  </a:lnTo>
                  <a:lnTo>
                    <a:pt x="23033" y="5185"/>
                  </a:lnTo>
                  <a:lnTo>
                    <a:pt x="23273" y="5100"/>
                  </a:lnTo>
                  <a:lnTo>
                    <a:pt x="23512" y="4997"/>
                  </a:lnTo>
                  <a:lnTo>
                    <a:pt x="23735" y="4860"/>
                  </a:lnTo>
                  <a:lnTo>
                    <a:pt x="23940" y="4706"/>
                  </a:lnTo>
                  <a:lnTo>
                    <a:pt x="24128" y="4535"/>
                  </a:lnTo>
                  <a:lnTo>
                    <a:pt x="24299" y="4347"/>
                  </a:lnTo>
                  <a:lnTo>
                    <a:pt x="24453" y="4142"/>
                  </a:lnTo>
                  <a:lnTo>
                    <a:pt x="24573" y="3919"/>
                  </a:lnTo>
                  <a:lnTo>
                    <a:pt x="24693" y="3680"/>
                  </a:lnTo>
                  <a:lnTo>
                    <a:pt x="24779" y="3440"/>
                  </a:lnTo>
                  <a:lnTo>
                    <a:pt x="24847" y="3183"/>
                  </a:lnTo>
                  <a:lnTo>
                    <a:pt x="24881" y="2927"/>
                  </a:lnTo>
                  <a:lnTo>
                    <a:pt x="24898" y="2653"/>
                  </a:lnTo>
                  <a:lnTo>
                    <a:pt x="24881" y="2379"/>
                  </a:lnTo>
                  <a:lnTo>
                    <a:pt x="24847" y="2122"/>
                  </a:lnTo>
                  <a:lnTo>
                    <a:pt x="24779" y="1866"/>
                  </a:lnTo>
                  <a:lnTo>
                    <a:pt x="24693" y="1626"/>
                  </a:lnTo>
                  <a:lnTo>
                    <a:pt x="24573" y="1404"/>
                  </a:lnTo>
                  <a:lnTo>
                    <a:pt x="24453" y="1181"/>
                  </a:lnTo>
                  <a:lnTo>
                    <a:pt x="24299" y="976"/>
                  </a:lnTo>
                  <a:lnTo>
                    <a:pt x="24128" y="788"/>
                  </a:lnTo>
                  <a:lnTo>
                    <a:pt x="23940" y="617"/>
                  </a:lnTo>
                  <a:lnTo>
                    <a:pt x="23735" y="463"/>
                  </a:lnTo>
                  <a:lnTo>
                    <a:pt x="23512" y="326"/>
                  </a:lnTo>
                  <a:lnTo>
                    <a:pt x="23273" y="206"/>
                  </a:lnTo>
                  <a:lnTo>
                    <a:pt x="23033" y="120"/>
                  </a:lnTo>
                  <a:lnTo>
                    <a:pt x="22777" y="52"/>
                  </a:lnTo>
                  <a:lnTo>
                    <a:pt x="22520" y="18"/>
                  </a:lnTo>
                  <a:lnTo>
                    <a:pt x="22246" y="1"/>
                  </a:lnTo>
                  <a:close/>
                </a:path>
              </a:pathLst>
            </a:custGeom>
            <a:solidFill>
              <a:srgbClr val="4CB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834511" y="3623681"/>
              <a:ext cx="982203" cy="209308"/>
            </a:xfrm>
            <a:custGeom>
              <a:avLst/>
              <a:gdLst/>
              <a:ahLst/>
              <a:cxnLst/>
              <a:rect l="l" t="t" r="r" b="b"/>
              <a:pathLst>
                <a:path w="24899" h="5306" fill="none" extrusionOk="0">
                  <a:moveTo>
                    <a:pt x="22246" y="5305"/>
                  </a:moveTo>
                  <a:lnTo>
                    <a:pt x="2653" y="5305"/>
                  </a:lnTo>
                  <a:lnTo>
                    <a:pt x="2653" y="5305"/>
                  </a:lnTo>
                  <a:lnTo>
                    <a:pt x="2379" y="5288"/>
                  </a:lnTo>
                  <a:lnTo>
                    <a:pt x="2123" y="5254"/>
                  </a:lnTo>
                  <a:lnTo>
                    <a:pt x="1866" y="5185"/>
                  </a:lnTo>
                  <a:lnTo>
                    <a:pt x="1626" y="5100"/>
                  </a:lnTo>
                  <a:lnTo>
                    <a:pt x="1387" y="4997"/>
                  </a:lnTo>
                  <a:lnTo>
                    <a:pt x="1164" y="4860"/>
                  </a:lnTo>
                  <a:lnTo>
                    <a:pt x="976" y="4706"/>
                  </a:lnTo>
                  <a:lnTo>
                    <a:pt x="788" y="4535"/>
                  </a:lnTo>
                  <a:lnTo>
                    <a:pt x="600" y="4347"/>
                  </a:lnTo>
                  <a:lnTo>
                    <a:pt x="463" y="4142"/>
                  </a:lnTo>
                  <a:lnTo>
                    <a:pt x="326" y="3919"/>
                  </a:lnTo>
                  <a:lnTo>
                    <a:pt x="206" y="3680"/>
                  </a:lnTo>
                  <a:lnTo>
                    <a:pt x="121" y="3440"/>
                  </a:lnTo>
                  <a:lnTo>
                    <a:pt x="52" y="3183"/>
                  </a:lnTo>
                  <a:lnTo>
                    <a:pt x="18" y="2927"/>
                  </a:lnTo>
                  <a:lnTo>
                    <a:pt x="1" y="2653"/>
                  </a:lnTo>
                  <a:lnTo>
                    <a:pt x="1" y="2653"/>
                  </a:lnTo>
                  <a:lnTo>
                    <a:pt x="18" y="2379"/>
                  </a:lnTo>
                  <a:lnTo>
                    <a:pt x="52" y="2122"/>
                  </a:lnTo>
                  <a:lnTo>
                    <a:pt x="121" y="1866"/>
                  </a:lnTo>
                  <a:lnTo>
                    <a:pt x="206" y="1626"/>
                  </a:lnTo>
                  <a:lnTo>
                    <a:pt x="326" y="1404"/>
                  </a:lnTo>
                  <a:lnTo>
                    <a:pt x="463" y="1181"/>
                  </a:lnTo>
                  <a:lnTo>
                    <a:pt x="600" y="976"/>
                  </a:lnTo>
                  <a:lnTo>
                    <a:pt x="788" y="788"/>
                  </a:lnTo>
                  <a:lnTo>
                    <a:pt x="976" y="617"/>
                  </a:lnTo>
                  <a:lnTo>
                    <a:pt x="1164" y="463"/>
                  </a:lnTo>
                  <a:lnTo>
                    <a:pt x="1387" y="326"/>
                  </a:lnTo>
                  <a:lnTo>
                    <a:pt x="1626" y="206"/>
                  </a:lnTo>
                  <a:lnTo>
                    <a:pt x="1866" y="120"/>
                  </a:lnTo>
                  <a:lnTo>
                    <a:pt x="2123" y="52"/>
                  </a:lnTo>
                  <a:lnTo>
                    <a:pt x="2379" y="18"/>
                  </a:lnTo>
                  <a:lnTo>
                    <a:pt x="2653" y="1"/>
                  </a:lnTo>
                  <a:lnTo>
                    <a:pt x="22246" y="1"/>
                  </a:lnTo>
                  <a:lnTo>
                    <a:pt x="22246" y="1"/>
                  </a:lnTo>
                  <a:lnTo>
                    <a:pt x="22520" y="18"/>
                  </a:lnTo>
                  <a:lnTo>
                    <a:pt x="22777" y="52"/>
                  </a:lnTo>
                  <a:lnTo>
                    <a:pt x="23033" y="120"/>
                  </a:lnTo>
                  <a:lnTo>
                    <a:pt x="23273" y="206"/>
                  </a:lnTo>
                  <a:lnTo>
                    <a:pt x="23512" y="326"/>
                  </a:lnTo>
                  <a:lnTo>
                    <a:pt x="23735" y="463"/>
                  </a:lnTo>
                  <a:lnTo>
                    <a:pt x="23940" y="617"/>
                  </a:lnTo>
                  <a:lnTo>
                    <a:pt x="24128" y="788"/>
                  </a:lnTo>
                  <a:lnTo>
                    <a:pt x="24299" y="976"/>
                  </a:lnTo>
                  <a:lnTo>
                    <a:pt x="24453" y="1181"/>
                  </a:lnTo>
                  <a:lnTo>
                    <a:pt x="24573" y="1404"/>
                  </a:lnTo>
                  <a:lnTo>
                    <a:pt x="24693" y="1626"/>
                  </a:lnTo>
                  <a:lnTo>
                    <a:pt x="24779" y="1866"/>
                  </a:lnTo>
                  <a:lnTo>
                    <a:pt x="24847" y="2122"/>
                  </a:lnTo>
                  <a:lnTo>
                    <a:pt x="24881" y="2379"/>
                  </a:lnTo>
                  <a:lnTo>
                    <a:pt x="24898" y="2653"/>
                  </a:lnTo>
                  <a:lnTo>
                    <a:pt x="24898" y="2653"/>
                  </a:lnTo>
                  <a:lnTo>
                    <a:pt x="24881" y="2927"/>
                  </a:lnTo>
                  <a:lnTo>
                    <a:pt x="24847" y="3183"/>
                  </a:lnTo>
                  <a:lnTo>
                    <a:pt x="24779" y="3440"/>
                  </a:lnTo>
                  <a:lnTo>
                    <a:pt x="24693" y="3680"/>
                  </a:lnTo>
                  <a:lnTo>
                    <a:pt x="24573" y="3919"/>
                  </a:lnTo>
                  <a:lnTo>
                    <a:pt x="24453" y="4142"/>
                  </a:lnTo>
                  <a:lnTo>
                    <a:pt x="24299" y="4347"/>
                  </a:lnTo>
                  <a:lnTo>
                    <a:pt x="24128" y="4535"/>
                  </a:lnTo>
                  <a:lnTo>
                    <a:pt x="23940" y="4706"/>
                  </a:lnTo>
                  <a:lnTo>
                    <a:pt x="23735" y="4860"/>
                  </a:lnTo>
                  <a:lnTo>
                    <a:pt x="23512" y="4997"/>
                  </a:lnTo>
                  <a:lnTo>
                    <a:pt x="23273" y="5100"/>
                  </a:lnTo>
                  <a:lnTo>
                    <a:pt x="23033" y="5185"/>
                  </a:lnTo>
                  <a:lnTo>
                    <a:pt x="22777" y="5254"/>
                  </a:lnTo>
                  <a:lnTo>
                    <a:pt x="22520" y="5288"/>
                  </a:lnTo>
                  <a:lnTo>
                    <a:pt x="22246" y="53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4816673" y="3623681"/>
              <a:ext cx="982164" cy="209308"/>
            </a:xfrm>
            <a:custGeom>
              <a:avLst/>
              <a:gdLst/>
              <a:ahLst/>
              <a:cxnLst/>
              <a:rect l="l" t="t" r="r" b="b"/>
              <a:pathLst>
                <a:path w="24898" h="5306" extrusionOk="0">
                  <a:moveTo>
                    <a:pt x="2653" y="1"/>
                  </a:moveTo>
                  <a:lnTo>
                    <a:pt x="2379" y="18"/>
                  </a:lnTo>
                  <a:lnTo>
                    <a:pt x="2122" y="52"/>
                  </a:lnTo>
                  <a:lnTo>
                    <a:pt x="1866" y="120"/>
                  </a:lnTo>
                  <a:lnTo>
                    <a:pt x="1626" y="206"/>
                  </a:lnTo>
                  <a:lnTo>
                    <a:pt x="1386" y="326"/>
                  </a:lnTo>
                  <a:lnTo>
                    <a:pt x="1181" y="463"/>
                  </a:lnTo>
                  <a:lnTo>
                    <a:pt x="976" y="617"/>
                  </a:lnTo>
                  <a:lnTo>
                    <a:pt x="787" y="788"/>
                  </a:lnTo>
                  <a:lnTo>
                    <a:pt x="616" y="976"/>
                  </a:lnTo>
                  <a:lnTo>
                    <a:pt x="462" y="1181"/>
                  </a:lnTo>
                  <a:lnTo>
                    <a:pt x="325" y="1404"/>
                  </a:lnTo>
                  <a:lnTo>
                    <a:pt x="206" y="1626"/>
                  </a:lnTo>
                  <a:lnTo>
                    <a:pt x="120" y="1866"/>
                  </a:lnTo>
                  <a:lnTo>
                    <a:pt x="52" y="2122"/>
                  </a:lnTo>
                  <a:lnTo>
                    <a:pt x="17" y="2379"/>
                  </a:lnTo>
                  <a:lnTo>
                    <a:pt x="0" y="2653"/>
                  </a:lnTo>
                  <a:lnTo>
                    <a:pt x="17" y="2927"/>
                  </a:lnTo>
                  <a:lnTo>
                    <a:pt x="52" y="3183"/>
                  </a:lnTo>
                  <a:lnTo>
                    <a:pt x="120" y="3440"/>
                  </a:lnTo>
                  <a:lnTo>
                    <a:pt x="206" y="3680"/>
                  </a:lnTo>
                  <a:lnTo>
                    <a:pt x="325" y="3919"/>
                  </a:lnTo>
                  <a:lnTo>
                    <a:pt x="462" y="4142"/>
                  </a:lnTo>
                  <a:lnTo>
                    <a:pt x="616" y="4347"/>
                  </a:lnTo>
                  <a:lnTo>
                    <a:pt x="787" y="4535"/>
                  </a:lnTo>
                  <a:lnTo>
                    <a:pt x="976" y="4706"/>
                  </a:lnTo>
                  <a:lnTo>
                    <a:pt x="1181" y="4860"/>
                  </a:lnTo>
                  <a:lnTo>
                    <a:pt x="1386" y="4997"/>
                  </a:lnTo>
                  <a:lnTo>
                    <a:pt x="1626" y="5100"/>
                  </a:lnTo>
                  <a:lnTo>
                    <a:pt x="1866" y="5185"/>
                  </a:lnTo>
                  <a:lnTo>
                    <a:pt x="2122" y="5254"/>
                  </a:lnTo>
                  <a:lnTo>
                    <a:pt x="2379" y="5288"/>
                  </a:lnTo>
                  <a:lnTo>
                    <a:pt x="2653" y="5305"/>
                  </a:lnTo>
                  <a:lnTo>
                    <a:pt x="22246" y="5305"/>
                  </a:lnTo>
                  <a:lnTo>
                    <a:pt x="22519" y="5288"/>
                  </a:lnTo>
                  <a:lnTo>
                    <a:pt x="22776" y="5254"/>
                  </a:lnTo>
                  <a:lnTo>
                    <a:pt x="23033" y="5185"/>
                  </a:lnTo>
                  <a:lnTo>
                    <a:pt x="23272" y="5100"/>
                  </a:lnTo>
                  <a:lnTo>
                    <a:pt x="23512" y="4997"/>
                  </a:lnTo>
                  <a:lnTo>
                    <a:pt x="23734" y="4860"/>
                  </a:lnTo>
                  <a:lnTo>
                    <a:pt x="23940" y="4706"/>
                  </a:lnTo>
                  <a:lnTo>
                    <a:pt x="24128" y="4535"/>
                  </a:lnTo>
                  <a:lnTo>
                    <a:pt x="24299" y="4347"/>
                  </a:lnTo>
                  <a:lnTo>
                    <a:pt x="24453" y="4142"/>
                  </a:lnTo>
                  <a:lnTo>
                    <a:pt x="24573" y="3919"/>
                  </a:lnTo>
                  <a:lnTo>
                    <a:pt x="24693" y="3680"/>
                  </a:lnTo>
                  <a:lnTo>
                    <a:pt x="24778" y="3440"/>
                  </a:lnTo>
                  <a:lnTo>
                    <a:pt x="24847" y="3183"/>
                  </a:lnTo>
                  <a:lnTo>
                    <a:pt x="24881" y="2927"/>
                  </a:lnTo>
                  <a:lnTo>
                    <a:pt x="24898" y="2653"/>
                  </a:lnTo>
                  <a:lnTo>
                    <a:pt x="24881" y="2379"/>
                  </a:lnTo>
                  <a:lnTo>
                    <a:pt x="24847" y="2122"/>
                  </a:lnTo>
                  <a:lnTo>
                    <a:pt x="24778" y="1866"/>
                  </a:lnTo>
                  <a:lnTo>
                    <a:pt x="24693" y="1626"/>
                  </a:lnTo>
                  <a:lnTo>
                    <a:pt x="24573" y="1404"/>
                  </a:lnTo>
                  <a:lnTo>
                    <a:pt x="24453" y="1181"/>
                  </a:lnTo>
                  <a:lnTo>
                    <a:pt x="24299" y="976"/>
                  </a:lnTo>
                  <a:lnTo>
                    <a:pt x="24128" y="788"/>
                  </a:lnTo>
                  <a:lnTo>
                    <a:pt x="23940" y="617"/>
                  </a:lnTo>
                  <a:lnTo>
                    <a:pt x="23734" y="463"/>
                  </a:lnTo>
                  <a:lnTo>
                    <a:pt x="23512" y="326"/>
                  </a:lnTo>
                  <a:lnTo>
                    <a:pt x="23272" y="206"/>
                  </a:lnTo>
                  <a:lnTo>
                    <a:pt x="23033" y="120"/>
                  </a:lnTo>
                  <a:lnTo>
                    <a:pt x="22776" y="52"/>
                  </a:lnTo>
                  <a:lnTo>
                    <a:pt x="22519" y="18"/>
                  </a:lnTo>
                  <a:lnTo>
                    <a:pt x="22246" y="1"/>
                  </a:lnTo>
                  <a:close/>
                </a:path>
              </a:pathLst>
            </a:custGeom>
            <a:solidFill>
              <a:srgbClr val="4CB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4816673" y="3623681"/>
              <a:ext cx="982164" cy="209308"/>
            </a:xfrm>
            <a:custGeom>
              <a:avLst/>
              <a:gdLst/>
              <a:ahLst/>
              <a:cxnLst/>
              <a:rect l="l" t="t" r="r" b="b"/>
              <a:pathLst>
                <a:path w="24898" h="5306" fill="none" extrusionOk="0">
                  <a:moveTo>
                    <a:pt x="22246" y="5305"/>
                  </a:moveTo>
                  <a:lnTo>
                    <a:pt x="2653" y="5305"/>
                  </a:lnTo>
                  <a:lnTo>
                    <a:pt x="2653" y="5305"/>
                  </a:lnTo>
                  <a:lnTo>
                    <a:pt x="2379" y="5288"/>
                  </a:lnTo>
                  <a:lnTo>
                    <a:pt x="2122" y="5254"/>
                  </a:lnTo>
                  <a:lnTo>
                    <a:pt x="1866" y="5185"/>
                  </a:lnTo>
                  <a:lnTo>
                    <a:pt x="1626" y="5100"/>
                  </a:lnTo>
                  <a:lnTo>
                    <a:pt x="1386" y="4997"/>
                  </a:lnTo>
                  <a:lnTo>
                    <a:pt x="1181" y="4860"/>
                  </a:lnTo>
                  <a:lnTo>
                    <a:pt x="976" y="4706"/>
                  </a:lnTo>
                  <a:lnTo>
                    <a:pt x="787" y="4535"/>
                  </a:lnTo>
                  <a:lnTo>
                    <a:pt x="616" y="4347"/>
                  </a:lnTo>
                  <a:lnTo>
                    <a:pt x="462" y="4142"/>
                  </a:lnTo>
                  <a:lnTo>
                    <a:pt x="325" y="3919"/>
                  </a:lnTo>
                  <a:lnTo>
                    <a:pt x="206" y="3680"/>
                  </a:lnTo>
                  <a:lnTo>
                    <a:pt x="120" y="3440"/>
                  </a:lnTo>
                  <a:lnTo>
                    <a:pt x="52" y="3183"/>
                  </a:lnTo>
                  <a:lnTo>
                    <a:pt x="17" y="2927"/>
                  </a:lnTo>
                  <a:lnTo>
                    <a:pt x="0" y="2653"/>
                  </a:lnTo>
                  <a:lnTo>
                    <a:pt x="0" y="2653"/>
                  </a:lnTo>
                  <a:lnTo>
                    <a:pt x="17" y="2379"/>
                  </a:lnTo>
                  <a:lnTo>
                    <a:pt x="52" y="2122"/>
                  </a:lnTo>
                  <a:lnTo>
                    <a:pt x="120" y="1866"/>
                  </a:lnTo>
                  <a:lnTo>
                    <a:pt x="206" y="1626"/>
                  </a:lnTo>
                  <a:lnTo>
                    <a:pt x="325" y="1404"/>
                  </a:lnTo>
                  <a:lnTo>
                    <a:pt x="462" y="1181"/>
                  </a:lnTo>
                  <a:lnTo>
                    <a:pt x="616" y="976"/>
                  </a:lnTo>
                  <a:lnTo>
                    <a:pt x="787" y="788"/>
                  </a:lnTo>
                  <a:lnTo>
                    <a:pt x="976" y="617"/>
                  </a:lnTo>
                  <a:lnTo>
                    <a:pt x="1181" y="463"/>
                  </a:lnTo>
                  <a:lnTo>
                    <a:pt x="1386" y="326"/>
                  </a:lnTo>
                  <a:lnTo>
                    <a:pt x="1626" y="206"/>
                  </a:lnTo>
                  <a:lnTo>
                    <a:pt x="1866" y="120"/>
                  </a:lnTo>
                  <a:lnTo>
                    <a:pt x="2122" y="52"/>
                  </a:lnTo>
                  <a:lnTo>
                    <a:pt x="2379" y="18"/>
                  </a:lnTo>
                  <a:lnTo>
                    <a:pt x="2653" y="1"/>
                  </a:lnTo>
                  <a:lnTo>
                    <a:pt x="22246" y="1"/>
                  </a:lnTo>
                  <a:lnTo>
                    <a:pt x="22246" y="1"/>
                  </a:lnTo>
                  <a:lnTo>
                    <a:pt x="22519" y="18"/>
                  </a:lnTo>
                  <a:lnTo>
                    <a:pt x="22776" y="52"/>
                  </a:lnTo>
                  <a:lnTo>
                    <a:pt x="23033" y="120"/>
                  </a:lnTo>
                  <a:lnTo>
                    <a:pt x="23272" y="206"/>
                  </a:lnTo>
                  <a:lnTo>
                    <a:pt x="23512" y="326"/>
                  </a:lnTo>
                  <a:lnTo>
                    <a:pt x="23734" y="463"/>
                  </a:lnTo>
                  <a:lnTo>
                    <a:pt x="23940" y="617"/>
                  </a:lnTo>
                  <a:lnTo>
                    <a:pt x="24128" y="788"/>
                  </a:lnTo>
                  <a:lnTo>
                    <a:pt x="24299" y="976"/>
                  </a:lnTo>
                  <a:lnTo>
                    <a:pt x="24453" y="1181"/>
                  </a:lnTo>
                  <a:lnTo>
                    <a:pt x="24573" y="1404"/>
                  </a:lnTo>
                  <a:lnTo>
                    <a:pt x="24693" y="1626"/>
                  </a:lnTo>
                  <a:lnTo>
                    <a:pt x="24778" y="1866"/>
                  </a:lnTo>
                  <a:lnTo>
                    <a:pt x="24847" y="2122"/>
                  </a:lnTo>
                  <a:lnTo>
                    <a:pt x="24881" y="2379"/>
                  </a:lnTo>
                  <a:lnTo>
                    <a:pt x="24898" y="2653"/>
                  </a:lnTo>
                  <a:lnTo>
                    <a:pt x="24898" y="2653"/>
                  </a:lnTo>
                  <a:lnTo>
                    <a:pt x="24881" y="2927"/>
                  </a:lnTo>
                  <a:lnTo>
                    <a:pt x="24847" y="3183"/>
                  </a:lnTo>
                  <a:lnTo>
                    <a:pt x="24778" y="3440"/>
                  </a:lnTo>
                  <a:lnTo>
                    <a:pt x="24693" y="3680"/>
                  </a:lnTo>
                  <a:lnTo>
                    <a:pt x="24573" y="3919"/>
                  </a:lnTo>
                  <a:lnTo>
                    <a:pt x="24453" y="4142"/>
                  </a:lnTo>
                  <a:lnTo>
                    <a:pt x="24299" y="4347"/>
                  </a:lnTo>
                  <a:lnTo>
                    <a:pt x="24128" y="4535"/>
                  </a:lnTo>
                  <a:lnTo>
                    <a:pt x="23940" y="4706"/>
                  </a:lnTo>
                  <a:lnTo>
                    <a:pt x="23734" y="4860"/>
                  </a:lnTo>
                  <a:lnTo>
                    <a:pt x="23512" y="4997"/>
                  </a:lnTo>
                  <a:lnTo>
                    <a:pt x="23272" y="5100"/>
                  </a:lnTo>
                  <a:lnTo>
                    <a:pt x="23033" y="5185"/>
                  </a:lnTo>
                  <a:lnTo>
                    <a:pt x="22776" y="5254"/>
                  </a:lnTo>
                  <a:lnTo>
                    <a:pt x="22519" y="5288"/>
                  </a:lnTo>
                  <a:lnTo>
                    <a:pt x="22246" y="53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5798795" y="3623681"/>
              <a:ext cx="982203" cy="209308"/>
            </a:xfrm>
            <a:custGeom>
              <a:avLst/>
              <a:gdLst/>
              <a:ahLst/>
              <a:cxnLst/>
              <a:rect l="l" t="t" r="r" b="b"/>
              <a:pathLst>
                <a:path w="24899" h="5306" extrusionOk="0">
                  <a:moveTo>
                    <a:pt x="2653" y="1"/>
                  </a:moveTo>
                  <a:lnTo>
                    <a:pt x="2397" y="18"/>
                  </a:lnTo>
                  <a:lnTo>
                    <a:pt x="2123" y="52"/>
                  </a:lnTo>
                  <a:lnTo>
                    <a:pt x="1866" y="120"/>
                  </a:lnTo>
                  <a:lnTo>
                    <a:pt x="1626" y="206"/>
                  </a:lnTo>
                  <a:lnTo>
                    <a:pt x="1404" y="326"/>
                  </a:lnTo>
                  <a:lnTo>
                    <a:pt x="1182" y="463"/>
                  </a:lnTo>
                  <a:lnTo>
                    <a:pt x="976" y="617"/>
                  </a:lnTo>
                  <a:lnTo>
                    <a:pt x="788" y="788"/>
                  </a:lnTo>
                  <a:lnTo>
                    <a:pt x="617" y="976"/>
                  </a:lnTo>
                  <a:lnTo>
                    <a:pt x="463" y="1181"/>
                  </a:lnTo>
                  <a:lnTo>
                    <a:pt x="326" y="1404"/>
                  </a:lnTo>
                  <a:lnTo>
                    <a:pt x="206" y="1626"/>
                  </a:lnTo>
                  <a:lnTo>
                    <a:pt x="121" y="1866"/>
                  </a:lnTo>
                  <a:lnTo>
                    <a:pt x="52" y="2122"/>
                  </a:lnTo>
                  <a:lnTo>
                    <a:pt x="18" y="2379"/>
                  </a:lnTo>
                  <a:lnTo>
                    <a:pt x="1" y="2653"/>
                  </a:lnTo>
                  <a:lnTo>
                    <a:pt x="18" y="2927"/>
                  </a:lnTo>
                  <a:lnTo>
                    <a:pt x="52" y="3183"/>
                  </a:lnTo>
                  <a:lnTo>
                    <a:pt x="121" y="3440"/>
                  </a:lnTo>
                  <a:lnTo>
                    <a:pt x="206" y="3680"/>
                  </a:lnTo>
                  <a:lnTo>
                    <a:pt x="326" y="3919"/>
                  </a:lnTo>
                  <a:lnTo>
                    <a:pt x="463" y="4142"/>
                  </a:lnTo>
                  <a:lnTo>
                    <a:pt x="617" y="4347"/>
                  </a:lnTo>
                  <a:lnTo>
                    <a:pt x="788" y="4535"/>
                  </a:lnTo>
                  <a:lnTo>
                    <a:pt x="976" y="4706"/>
                  </a:lnTo>
                  <a:lnTo>
                    <a:pt x="1182" y="4860"/>
                  </a:lnTo>
                  <a:lnTo>
                    <a:pt x="1404" y="4997"/>
                  </a:lnTo>
                  <a:lnTo>
                    <a:pt x="1626" y="5100"/>
                  </a:lnTo>
                  <a:lnTo>
                    <a:pt x="1866" y="5185"/>
                  </a:lnTo>
                  <a:lnTo>
                    <a:pt x="2123" y="5254"/>
                  </a:lnTo>
                  <a:lnTo>
                    <a:pt x="2397" y="5288"/>
                  </a:lnTo>
                  <a:lnTo>
                    <a:pt x="2653" y="5305"/>
                  </a:lnTo>
                  <a:lnTo>
                    <a:pt x="22246" y="5305"/>
                  </a:lnTo>
                  <a:lnTo>
                    <a:pt x="22520" y="5288"/>
                  </a:lnTo>
                  <a:lnTo>
                    <a:pt x="22794" y="5254"/>
                  </a:lnTo>
                  <a:lnTo>
                    <a:pt x="23033" y="5185"/>
                  </a:lnTo>
                  <a:lnTo>
                    <a:pt x="23290" y="5100"/>
                  </a:lnTo>
                  <a:lnTo>
                    <a:pt x="23512" y="4997"/>
                  </a:lnTo>
                  <a:lnTo>
                    <a:pt x="23735" y="4860"/>
                  </a:lnTo>
                  <a:lnTo>
                    <a:pt x="23940" y="4706"/>
                  </a:lnTo>
                  <a:lnTo>
                    <a:pt x="24128" y="4535"/>
                  </a:lnTo>
                  <a:lnTo>
                    <a:pt x="24299" y="4347"/>
                  </a:lnTo>
                  <a:lnTo>
                    <a:pt x="24453" y="4142"/>
                  </a:lnTo>
                  <a:lnTo>
                    <a:pt x="24590" y="3919"/>
                  </a:lnTo>
                  <a:lnTo>
                    <a:pt x="24693" y="3680"/>
                  </a:lnTo>
                  <a:lnTo>
                    <a:pt x="24779" y="3440"/>
                  </a:lnTo>
                  <a:lnTo>
                    <a:pt x="24847" y="3183"/>
                  </a:lnTo>
                  <a:lnTo>
                    <a:pt x="24898" y="2927"/>
                  </a:lnTo>
                  <a:lnTo>
                    <a:pt x="24898" y="2653"/>
                  </a:lnTo>
                  <a:lnTo>
                    <a:pt x="24898" y="2379"/>
                  </a:lnTo>
                  <a:lnTo>
                    <a:pt x="24847" y="2122"/>
                  </a:lnTo>
                  <a:lnTo>
                    <a:pt x="24779" y="1866"/>
                  </a:lnTo>
                  <a:lnTo>
                    <a:pt x="24693" y="1626"/>
                  </a:lnTo>
                  <a:lnTo>
                    <a:pt x="24590" y="1404"/>
                  </a:lnTo>
                  <a:lnTo>
                    <a:pt x="24453" y="1181"/>
                  </a:lnTo>
                  <a:lnTo>
                    <a:pt x="24299" y="976"/>
                  </a:lnTo>
                  <a:lnTo>
                    <a:pt x="24128" y="788"/>
                  </a:lnTo>
                  <a:lnTo>
                    <a:pt x="23940" y="617"/>
                  </a:lnTo>
                  <a:lnTo>
                    <a:pt x="23735" y="463"/>
                  </a:lnTo>
                  <a:lnTo>
                    <a:pt x="23512" y="326"/>
                  </a:lnTo>
                  <a:lnTo>
                    <a:pt x="23290" y="206"/>
                  </a:lnTo>
                  <a:lnTo>
                    <a:pt x="23033" y="120"/>
                  </a:lnTo>
                  <a:lnTo>
                    <a:pt x="22794" y="52"/>
                  </a:lnTo>
                  <a:lnTo>
                    <a:pt x="22520" y="18"/>
                  </a:lnTo>
                  <a:lnTo>
                    <a:pt x="22246" y="1"/>
                  </a:lnTo>
                  <a:close/>
                </a:path>
              </a:pathLst>
            </a:custGeom>
            <a:solidFill>
              <a:srgbClr val="4CB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5798795" y="3623681"/>
              <a:ext cx="982203" cy="209308"/>
            </a:xfrm>
            <a:custGeom>
              <a:avLst/>
              <a:gdLst/>
              <a:ahLst/>
              <a:cxnLst/>
              <a:rect l="l" t="t" r="r" b="b"/>
              <a:pathLst>
                <a:path w="24899" h="5306" fill="none" extrusionOk="0">
                  <a:moveTo>
                    <a:pt x="22246" y="5305"/>
                  </a:moveTo>
                  <a:lnTo>
                    <a:pt x="2653" y="5305"/>
                  </a:lnTo>
                  <a:lnTo>
                    <a:pt x="2653" y="5305"/>
                  </a:lnTo>
                  <a:lnTo>
                    <a:pt x="2397" y="5288"/>
                  </a:lnTo>
                  <a:lnTo>
                    <a:pt x="2123" y="5254"/>
                  </a:lnTo>
                  <a:lnTo>
                    <a:pt x="1866" y="5185"/>
                  </a:lnTo>
                  <a:lnTo>
                    <a:pt x="1626" y="5100"/>
                  </a:lnTo>
                  <a:lnTo>
                    <a:pt x="1404" y="4997"/>
                  </a:lnTo>
                  <a:lnTo>
                    <a:pt x="1182" y="4860"/>
                  </a:lnTo>
                  <a:lnTo>
                    <a:pt x="976" y="4706"/>
                  </a:lnTo>
                  <a:lnTo>
                    <a:pt x="788" y="4535"/>
                  </a:lnTo>
                  <a:lnTo>
                    <a:pt x="617" y="4347"/>
                  </a:lnTo>
                  <a:lnTo>
                    <a:pt x="463" y="4142"/>
                  </a:lnTo>
                  <a:lnTo>
                    <a:pt x="326" y="3919"/>
                  </a:lnTo>
                  <a:lnTo>
                    <a:pt x="206" y="3680"/>
                  </a:lnTo>
                  <a:lnTo>
                    <a:pt x="121" y="3440"/>
                  </a:lnTo>
                  <a:lnTo>
                    <a:pt x="52" y="3183"/>
                  </a:lnTo>
                  <a:lnTo>
                    <a:pt x="18" y="2927"/>
                  </a:lnTo>
                  <a:lnTo>
                    <a:pt x="1" y="2653"/>
                  </a:lnTo>
                  <a:lnTo>
                    <a:pt x="1" y="2653"/>
                  </a:lnTo>
                  <a:lnTo>
                    <a:pt x="18" y="2379"/>
                  </a:lnTo>
                  <a:lnTo>
                    <a:pt x="52" y="2122"/>
                  </a:lnTo>
                  <a:lnTo>
                    <a:pt x="121" y="1866"/>
                  </a:lnTo>
                  <a:lnTo>
                    <a:pt x="206" y="1626"/>
                  </a:lnTo>
                  <a:lnTo>
                    <a:pt x="326" y="1404"/>
                  </a:lnTo>
                  <a:lnTo>
                    <a:pt x="463" y="1181"/>
                  </a:lnTo>
                  <a:lnTo>
                    <a:pt x="617" y="976"/>
                  </a:lnTo>
                  <a:lnTo>
                    <a:pt x="788" y="788"/>
                  </a:lnTo>
                  <a:lnTo>
                    <a:pt x="976" y="617"/>
                  </a:lnTo>
                  <a:lnTo>
                    <a:pt x="1182" y="463"/>
                  </a:lnTo>
                  <a:lnTo>
                    <a:pt x="1404" y="326"/>
                  </a:lnTo>
                  <a:lnTo>
                    <a:pt x="1626" y="206"/>
                  </a:lnTo>
                  <a:lnTo>
                    <a:pt x="1866" y="120"/>
                  </a:lnTo>
                  <a:lnTo>
                    <a:pt x="2123" y="52"/>
                  </a:lnTo>
                  <a:lnTo>
                    <a:pt x="2397" y="18"/>
                  </a:lnTo>
                  <a:lnTo>
                    <a:pt x="2653" y="1"/>
                  </a:lnTo>
                  <a:lnTo>
                    <a:pt x="22246" y="1"/>
                  </a:lnTo>
                  <a:lnTo>
                    <a:pt x="22246" y="1"/>
                  </a:lnTo>
                  <a:lnTo>
                    <a:pt x="22520" y="18"/>
                  </a:lnTo>
                  <a:lnTo>
                    <a:pt x="22794" y="52"/>
                  </a:lnTo>
                  <a:lnTo>
                    <a:pt x="23033" y="120"/>
                  </a:lnTo>
                  <a:lnTo>
                    <a:pt x="23290" y="206"/>
                  </a:lnTo>
                  <a:lnTo>
                    <a:pt x="23512" y="326"/>
                  </a:lnTo>
                  <a:lnTo>
                    <a:pt x="23735" y="463"/>
                  </a:lnTo>
                  <a:lnTo>
                    <a:pt x="23940" y="617"/>
                  </a:lnTo>
                  <a:lnTo>
                    <a:pt x="24128" y="788"/>
                  </a:lnTo>
                  <a:lnTo>
                    <a:pt x="24299" y="976"/>
                  </a:lnTo>
                  <a:lnTo>
                    <a:pt x="24453" y="1181"/>
                  </a:lnTo>
                  <a:lnTo>
                    <a:pt x="24590" y="1404"/>
                  </a:lnTo>
                  <a:lnTo>
                    <a:pt x="24693" y="1626"/>
                  </a:lnTo>
                  <a:lnTo>
                    <a:pt x="24779" y="1866"/>
                  </a:lnTo>
                  <a:lnTo>
                    <a:pt x="24847" y="2122"/>
                  </a:lnTo>
                  <a:lnTo>
                    <a:pt x="24898" y="2379"/>
                  </a:lnTo>
                  <a:lnTo>
                    <a:pt x="24898" y="2653"/>
                  </a:lnTo>
                  <a:lnTo>
                    <a:pt x="24898" y="2653"/>
                  </a:lnTo>
                  <a:lnTo>
                    <a:pt x="24898" y="2927"/>
                  </a:lnTo>
                  <a:lnTo>
                    <a:pt x="24847" y="3183"/>
                  </a:lnTo>
                  <a:lnTo>
                    <a:pt x="24779" y="3440"/>
                  </a:lnTo>
                  <a:lnTo>
                    <a:pt x="24693" y="3680"/>
                  </a:lnTo>
                  <a:lnTo>
                    <a:pt x="24590" y="3919"/>
                  </a:lnTo>
                  <a:lnTo>
                    <a:pt x="24453" y="4142"/>
                  </a:lnTo>
                  <a:lnTo>
                    <a:pt x="24299" y="4347"/>
                  </a:lnTo>
                  <a:lnTo>
                    <a:pt x="24128" y="4535"/>
                  </a:lnTo>
                  <a:lnTo>
                    <a:pt x="23940" y="4706"/>
                  </a:lnTo>
                  <a:lnTo>
                    <a:pt x="23735" y="4860"/>
                  </a:lnTo>
                  <a:lnTo>
                    <a:pt x="23512" y="4997"/>
                  </a:lnTo>
                  <a:lnTo>
                    <a:pt x="23290" y="5100"/>
                  </a:lnTo>
                  <a:lnTo>
                    <a:pt x="23033" y="5185"/>
                  </a:lnTo>
                  <a:lnTo>
                    <a:pt x="22794" y="5254"/>
                  </a:lnTo>
                  <a:lnTo>
                    <a:pt x="22520" y="5288"/>
                  </a:lnTo>
                  <a:lnTo>
                    <a:pt x="22246" y="53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899647" y="3654055"/>
              <a:ext cx="880232" cy="178934"/>
            </a:xfrm>
            <a:custGeom>
              <a:avLst/>
              <a:gdLst/>
              <a:ahLst/>
              <a:cxnLst/>
              <a:rect l="l" t="t" r="r" b="b"/>
              <a:pathLst>
                <a:path w="22314" h="4536" extrusionOk="0">
                  <a:moveTo>
                    <a:pt x="9429" y="1"/>
                  </a:moveTo>
                  <a:lnTo>
                    <a:pt x="8197" y="86"/>
                  </a:lnTo>
                  <a:lnTo>
                    <a:pt x="6930" y="172"/>
                  </a:lnTo>
                  <a:lnTo>
                    <a:pt x="5664" y="223"/>
                  </a:lnTo>
                  <a:lnTo>
                    <a:pt x="4381" y="292"/>
                  </a:lnTo>
                  <a:lnTo>
                    <a:pt x="2122" y="360"/>
                  </a:lnTo>
                  <a:lnTo>
                    <a:pt x="17" y="377"/>
                  </a:lnTo>
                  <a:lnTo>
                    <a:pt x="0" y="4107"/>
                  </a:lnTo>
                  <a:lnTo>
                    <a:pt x="171" y="4210"/>
                  </a:lnTo>
                  <a:lnTo>
                    <a:pt x="325" y="4296"/>
                  </a:lnTo>
                  <a:lnTo>
                    <a:pt x="514" y="4364"/>
                  </a:lnTo>
                  <a:lnTo>
                    <a:pt x="685" y="4433"/>
                  </a:lnTo>
                  <a:lnTo>
                    <a:pt x="873" y="4484"/>
                  </a:lnTo>
                  <a:lnTo>
                    <a:pt x="1061" y="4518"/>
                  </a:lnTo>
                  <a:lnTo>
                    <a:pt x="1249" y="4535"/>
                  </a:lnTo>
                  <a:lnTo>
                    <a:pt x="21219" y="4535"/>
                  </a:lnTo>
                  <a:lnTo>
                    <a:pt x="21390" y="4518"/>
                  </a:lnTo>
                  <a:lnTo>
                    <a:pt x="21544" y="4484"/>
                  </a:lnTo>
                  <a:lnTo>
                    <a:pt x="21715" y="4450"/>
                  </a:lnTo>
                  <a:lnTo>
                    <a:pt x="21869" y="4415"/>
                  </a:lnTo>
                  <a:lnTo>
                    <a:pt x="22023" y="4347"/>
                  </a:lnTo>
                  <a:lnTo>
                    <a:pt x="22314" y="4210"/>
                  </a:lnTo>
                  <a:lnTo>
                    <a:pt x="22297" y="377"/>
                  </a:lnTo>
                  <a:lnTo>
                    <a:pt x="20192" y="360"/>
                  </a:lnTo>
                  <a:lnTo>
                    <a:pt x="17950" y="292"/>
                  </a:lnTo>
                  <a:lnTo>
                    <a:pt x="16667" y="223"/>
                  </a:lnTo>
                  <a:lnTo>
                    <a:pt x="15401" y="172"/>
                  </a:lnTo>
                  <a:lnTo>
                    <a:pt x="14152" y="86"/>
                  </a:lnTo>
                  <a:lnTo>
                    <a:pt x="12919" y="1"/>
                  </a:lnTo>
                  <a:lnTo>
                    <a:pt x="13091" y="480"/>
                  </a:lnTo>
                  <a:lnTo>
                    <a:pt x="13296" y="942"/>
                  </a:lnTo>
                  <a:lnTo>
                    <a:pt x="13347" y="1044"/>
                  </a:lnTo>
                  <a:lnTo>
                    <a:pt x="13364" y="1113"/>
                  </a:lnTo>
                  <a:lnTo>
                    <a:pt x="13364" y="1164"/>
                  </a:lnTo>
                  <a:lnTo>
                    <a:pt x="13364" y="1181"/>
                  </a:lnTo>
                  <a:lnTo>
                    <a:pt x="13364" y="1233"/>
                  </a:lnTo>
                  <a:lnTo>
                    <a:pt x="13347" y="1284"/>
                  </a:lnTo>
                  <a:lnTo>
                    <a:pt x="13313" y="1301"/>
                  </a:lnTo>
                  <a:lnTo>
                    <a:pt x="13279" y="1318"/>
                  </a:lnTo>
                  <a:lnTo>
                    <a:pt x="13227" y="1301"/>
                  </a:lnTo>
                  <a:lnTo>
                    <a:pt x="13176" y="1284"/>
                  </a:lnTo>
                  <a:lnTo>
                    <a:pt x="13073" y="1233"/>
                  </a:lnTo>
                  <a:lnTo>
                    <a:pt x="12902" y="1096"/>
                  </a:lnTo>
                  <a:lnTo>
                    <a:pt x="12902" y="1096"/>
                  </a:lnTo>
                  <a:lnTo>
                    <a:pt x="13176" y="1832"/>
                  </a:lnTo>
                  <a:lnTo>
                    <a:pt x="13210" y="2003"/>
                  </a:lnTo>
                  <a:lnTo>
                    <a:pt x="13227" y="2071"/>
                  </a:lnTo>
                  <a:lnTo>
                    <a:pt x="13245" y="2157"/>
                  </a:lnTo>
                  <a:lnTo>
                    <a:pt x="13227" y="2242"/>
                  </a:lnTo>
                  <a:lnTo>
                    <a:pt x="13193" y="2328"/>
                  </a:lnTo>
                  <a:lnTo>
                    <a:pt x="13176" y="2362"/>
                  </a:lnTo>
                  <a:lnTo>
                    <a:pt x="13159" y="2379"/>
                  </a:lnTo>
                  <a:lnTo>
                    <a:pt x="13142" y="2379"/>
                  </a:lnTo>
                  <a:lnTo>
                    <a:pt x="13108" y="2362"/>
                  </a:lnTo>
                  <a:lnTo>
                    <a:pt x="13091" y="2345"/>
                  </a:lnTo>
                  <a:lnTo>
                    <a:pt x="12954" y="2225"/>
                  </a:lnTo>
                  <a:lnTo>
                    <a:pt x="12834" y="2105"/>
                  </a:lnTo>
                  <a:lnTo>
                    <a:pt x="12714" y="1951"/>
                  </a:lnTo>
                  <a:lnTo>
                    <a:pt x="12611" y="1814"/>
                  </a:lnTo>
                  <a:lnTo>
                    <a:pt x="12611" y="1814"/>
                  </a:lnTo>
                  <a:lnTo>
                    <a:pt x="12714" y="2430"/>
                  </a:lnTo>
                  <a:lnTo>
                    <a:pt x="12714" y="2533"/>
                  </a:lnTo>
                  <a:lnTo>
                    <a:pt x="12714" y="2584"/>
                  </a:lnTo>
                  <a:lnTo>
                    <a:pt x="12680" y="2653"/>
                  </a:lnTo>
                  <a:lnTo>
                    <a:pt x="12646" y="2670"/>
                  </a:lnTo>
                  <a:lnTo>
                    <a:pt x="12577" y="2670"/>
                  </a:lnTo>
                  <a:lnTo>
                    <a:pt x="12560" y="2653"/>
                  </a:lnTo>
                  <a:lnTo>
                    <a:pt x="12509" y="2602"/>
                  </a:lnTo>
                  <a:lnTo>
                    <a:pt x="12457" y="2533"/>
                  </a:lnTo>
                  <a:lnTo>
                    <a:pt x="12423" y="2499"/>
                  </a:lnTo>
                  <a:lnTo>
                    <a:pt x="12252" y="2259"/>
                  </a:lnTo>
                  <a:lnTo>
                    <a:pt x="12081" y="2003"/>
                  </a:lnTo>
                  <a:lnTo>
                    <a:pt x="11773" y="1438"/>
                  </a:lnTo>
                  <a:lnTo>
                    <a:pt x="11482" y="856"/>
                  </a:lnTo>
                  <a:lnTo>
                    <a:pt x="11345" y="565"/>
                  </a:lnTo>
                  <a:lnTo>
                    <a:pt x="11260" y="257"/>
                  </a:lnTo>
                  <a:lnTo>
                    <a:pt x="10986" y="736"/>
                  </a:lnTo>
                  <a:lnTo>
                    <a:pt x="10695" y="1198"/>
                  </a:lnTo>
                  <a:lnTo>
                    <a:pt x="10507" y="1455"/>
                  </a:lnTo>
                  <a:lnTo>
                    <a:pt x="10319" y="1712"/>
                  </a:lnTo>
                  <a:lnTo>
                    <a:pt x="10267" y="1746"/>
                  </a:lnTo>
                  <a:lnTo>
                    <a:pt x="10216" y="1814"/>
                  </a:lnTo>
                  <a:lnTo>
                    <a:pt x="10164" y="1866"/>
                  </a:lnTo>
                  <a:lnTo>
                    <a:pt x="10147" y="1866"/>
                  </a:lnTo>
                  <a:lnTo>
                    <a:pt x="10113" y="1883"/>
                  </a:lnTo>
                  <a:lnTo>
                    <a:pt x="10096" y="1883"/>
                  </a:lnTo>
                  <a:lnTo>
                    <a:pt x="10062" y="1866"/>
                  </a:lnTo>
                  <a:lnTo>
                    <a:pt x="10045" y="1849"/>
                  </a:lnTo>
                  <a:lnTo>
                    <a:pt x="10010" y="1814"/>
                  </a:lnTo>
                  <a:lnTo>
                    <a:pt x="9993" y="1780"/>
                  </a:lnTo>
                  <a:lnTo>
                    <a:pt x="9993" y="1729"/>
                  </a:lnTo>
                  <a:lnTo>
                    <a:pt x="10010" y="1626"/>
                  </a:lnTo>
                  <a:lnTo>
                    <a:pt x="10113" y="1010"/>
                  </a:lnTo>
                  <a:lnTo>
                    <a:pt x="9993" y="1164"/>
                  </a:lnTo>
                  <a:lnTo>
                    <a:pt x="9874" y="1301"/>
                  </a:lnTo>
                  <a:lnTo>
                    <a:pt x="9737" y="1438"/>
                  </a:lnTo>
                  <a:lnTo>
                    <a:pt x="9583" y="1558"/>
                  </a:lnTo>
                  <a:lnTo>
                    <a:pt x="9566" y="1575"/>
                  </a:lnTo>
                  <a:lnTo>
                    <a:pt x="9514" y="1575"/>
                  </a:lnTo>
                  <a:lnTo>
                    <a:pt x="9480" y="1558"/>
                  </a:lnTo>
                  <a:lnTo>
                    <a:pt x="9463" y="1541"/>
                  </a:lnTo>
                  <a:lnTo>
                    <a:pt x="9429" y="1455"/>
                  </a:lnTo>
                  <a:lnTo>
                    <a:pt x="9429" y="1370"/>
                  </a:lnTo>
                  <a:lnTo>
                    <a:pt x="9429" y="1284"/>
                  </a:lnTo>
                  <a:lnTo>
                    <a:pt x="9446" y="1198"/>
                  </a:lnTo>
                  <a:lnTo>
                    <a:pt x="9497" y="1044"/>
                  </a:lnTo>
                  <a:lnTo>
                    <a:pt x="9788" y="309"/>
                  </a:lnTo>
                  <a:lnTo>
                    <a:pt x="9600" y="428"/>
                  </a:lnTo>
                  <a:lnTo>
                    <a:pt x="9497" y="497"/>
                  </a:lnTo>
                  <a:lnTo>
                    <a:pt x="9446" y="514"/>
                  </a:lnTo>
                  <a:lnTo>
                    <a:pt x="9343" y="514"/>
                  </a:lnTo>
                  <a:lnTo>
                    <a:pt x="9309" y="480"/>
                  </a:lnTo>
                  <a:lnTo>
                    <a:pt x="9292" y="446"/>
                  </a:lnTo>
                  <a:lnTo>
                    <a:pt x="9275" y="377"/>
                  </a:lnTo>
                  <a:lnTo>
                    <a:pt x="9292" y="309"/>
                  </a:lnTo>
                  <a:lnTo>
                    <a:pt x="9309" y="257"/>
                  </a:lnTo>
                  <a:lnTo>
                    <a:pt x="9360" y="138"/>
                  </a:lnTo>
                  <a:lnTo>
                    <a:pt x="94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899647" y="3654055"/>
              <a:ext cx="880232" cy="178934"/>
            </a:xfrm>
            <a:custGeom>
              <a:avLst/>
              <a:gdLst/>
              <a:ahLst/>
              <a:cxnLst/>
              <a:rect l="l" t="t" r="r" b="b"/>
              <a:pathLst>
                <a:path w="22314" h="4536" fill="none" extrusionOk="0">
                  <a:moveTo>
                    <a:pt x="9429" y="1"/>
                  </a:moveTo>
                  <a:lnTo>
                    <a:pt x="9429" y="1"/>
                  </a:lnTo>
                  <a:lnTo>
                    <a:pt x="8197" y="86"/>
                  </a:lnTo>
                  <a:lnTo>
                    <a:pt x="6930" y="172"/>
                  </a:lnTo>
                  <a:lnTo>
                    <a:pt x="5664" y="223"/>
                  </a:lnTo>
                  <a:lnTo>
                    <a:pt x="4381" y="292"/>
                  </a:lnTo>
                  <a:lnTo>
                    <a:pt x="4381" y="292"/>
                  </a:lnTo>
                  <a:lnTo>
                    <a:pt x="2122" y="360"/>
                  </a:lnTo>
                  <a:lnTo>
                    <a:pt x="17" y="377"/>
                  </a:lnTo>
                  <a:lnTo>
                    <a:pt x="17" y="377"/>
                  </a:lnTo>
                  <a:lnTo>
                    <a:pt x="0" y="4107"/>
                  </a:lnTo>
                  <a:lnTo>
                    <a:pt x="0" y="4107"/>
                  </a:lnTo>
                  <a:lnTo>
                    <a:pt x="171" y="4210"/>
                  </a:lnTo>
                  <a:lnTo>
                    <a:pt x="325" y="4296"/>
                  </a:lnTo>
                  <a:lnTo>
                    <a:pt x="514" y="4364"/>
                  </a:lnTo>
                  <a:lnTo>
                    <a:pt x="685" y="4433"/>
                  </a:lnTo>
                  <a:lnTo>
                    <a:pt x="873" y="4484"/>
                  </a:lnTo>
                  <a:lnTo>
                    <a:pt x="1061" y="4518"/>
                  </a:lnTo>
                  <a:lnTo>
                    <a:pt x="1249" y="4535"/>
                  </a:lnTo>
                  <a:lnTo>
                    <a:pt x="1455" y="4535"/>
                  </a:lnTo>
                  <a:lnTo>
                    <a:pt x="21048" y="4535"/>
                  </a:lnTo>
                  <a:lnTo>
                    <a:pt x="21048" y="4535"/>
                  </a:lnTo>
                  <a:lnTo>
                    <a:pt x="21219" y="4535"/>
                  </a:lnTo>
                  <a:lnTo>
                    <a:pt x="21390" y="4518"/>
                  </a:lnTo>
                  <a:lnTo>
                    <a:pt x="21544" y="4484"/>
                  </a:lnTo>
                  <a:lnTo>
                    <a:pt x="21715" y="4450"/>
                  </a:lnTo>
                  <a:lnTo>
                    <a:pt x="21869" y="4415"/>
                  </a:lnTo>
                  <a:lnTo>
                    <a:pt x="22023" y="4347"/>
                  </a:lnTo>
                  <a:lnTo>
                    <a:pt x="22314" y="4210"/>
                  </a:lnTo>
                  <a:lnTo>
                    <a:pt x="22314" y="4210"/>
                  </a:lnTo>
                  <a:lnTo>
                    <a:pt x="22297" y="377"/>
                  </a:lnTo>
                  <a:lnTo>
                    <a:pt x="22297" y="377"/>
                  </a:lnTo>
                  <a:lnTo>
                    <a:pt x="20192" y="360"/>
                  </a:lnTo>
                  <a:lnTo>
                    <a:pt x="17950" y="292"/>
                  </a:lnTo>
                  <a:lnTo>
                    <a:pt x="17950" y="292"/>
                  </a:lnTo>
                  <a:lnTo>
                    <a:pt x="16667" y="223"/>
                  </a:lnTo>
                  <a:lnTo>
                    <a:pt x="15401" y="172"/>
                  </a:lnTo>
                  <a:lnTo>
                    <a:pt x="14152" y="86"/>
                  </a:lnTo>
                  <a:lnTo>
                    <a:pt x="12919" y="1"/>
                  </a:lnTo>
                  <a:lnTo>
                    <a:pt x="12919" y="1"/>
                  </a:lnTo>
                  <a:lnTo>
                    <a:pt x="13091" y="480"/>
                  </a:lnTo>
                  <a:lnTo>
                    <a:pt x="13296" y="942"/>
                  </a:lnTo>
                  <a:lnTo>
                    <a:pt x="13296" y="942"/>
                  </a:lnTo>
                  <a:lnTo>
                    <a:pt x="13347" y="1044"/>
                  </a:lnTo>
                  <a:lnTo>
                    <a:pt x="13364" y="1113"/>
                  </a:lnTo>
                  <a:lnTo>
                    <a:pt x="13364" y="1164"/>
                  </a:lnTo>
                  <a:lnTo>
                    <a:pt x="13364" y="1164"/>
                  </a:lnTo>
                  <a:lnTo>
                    <a:pt x="13364" y="1181"/>
                  </a:lnTo>
                  <a:lnTo>
                    <a:pt x="13364" y="1181"/>
                  </a:lnTo>
                  <a:lnTo>
                    <a:pt x="13364" y="1233"/>
                  </a:lnTo>
                  <a:lnTo>
                    <a:pt x="13347" y="1284"/>
                  </a:lnTo>
                  <a:lnTo>
                    <a:pt x="13313" y="1301"/>
                  </a:lnTo>
                  <a:lnTo>
                    <a:pt x="13279" y="1318"/>
                  </a:lnTo>
                  <a:lnTo>
                    <a:pt x="13279" y="1318"/>
                  </a:lnTo>
                  <a:lnTo>
                    <a:pt x="13227" y="1301"/>
                  </a:lnTo>
                  <a:lnTo>
                    <a:pt x="13176" y="1284"/>
                  </a:lnTo>
                  <a:lnTo>
                    <a:pt x="13073" y="1233"/>
                  </a:lnTo>
                  <a:lnTo>
                    <a:pt x="12902" y="1096"/>
                  </a:lnTo>
                  <a:lnTo>
                    <a:pt x="12902" y="1096"/>
                  </a:lnTo>
                  <a:lnTo>
                    <a:pt x="13176" y="1832"/>
                  </a:lnTo>
                  <a:lnTo>
                    <a:pt x="13176" y="1832"/>
                  </a:lnTo>
                  <a:lnTo>
                    <a:pt x="13210" y="2003"/>
                  </a:lnTo>
                  <a:lnTo>
                    <a:pt x="13227" y="2071"/>
                  </a:lnTo>
                  <a:lnTo>
                    <a:pt x="13245" y="2157"/>
                  </a:lnTo>
                  <a:lnTo>
                    <a:pt x="13245" y="2157"/>
                  </a:lnTo>
                  <a:lnTo>
                    <a:pt x="13227" y="2242"/>
                  </a:lnTo>
                  <a:lnTo>
                    <a:pt x="13193" y="2328"/>
                  </a:lnTo>
                  <a:lnTo>
                    <a:pt x="13193" y="2328"/>
                  </a:lnTo>
                  <a:lnTo>
                    <a:pt x="13176" y="2362"/>
                  </a:lnTo>
                  <a:lnTo>
                    <a:pt x="13159" y="2379"/>
                  </a:lnTo>
                  <a:lnTo>
                    <a:pt x="13159" y="2379"/>
                  </a:lnTo>
                  <a:lnTo>
                    <a:pt x="13142" y="2379"/>
                  </a:lnTo>
                  <a:lnTo>
                    <a:pt x="13142" y="2379"/>
                  </a:lnTo>
                  <a:lnTo>
                    <a:pt x="13108" y="2362"/>
                  </a:lnTo>
                  <a:lnTo>
                    <a:pt x="13091" y="2345"/>
                  </a:lnTo>
                  <a:lnTo>
                    <a:pt x="13091" y="2345"/>
                  </a:lnTo>
                  <a:lnTo>
                    <a:pt x="12954" y="2225"/>
                  </a:lnTo>
                  <a:lnTo>
                    <a:pt x="12834" y="2105"/>
                  </a:lnTo>
                  <a:lnTo>
                    <a:pt x="12714" y="1951"/>
                  </a:lnTo>
                  <a:lnTo>
                    <a:pt x="12611" y="1814"/>
                  </a:lnTo>
                  <a:lnTo>
                    <a:pt x="12611" y="1814"/>
                  </a:lnTo>
                  <a:lnTo>
                    <a:pt x="12714" y="2430"/>
                  </a:lnTo>
                  <a:lnTo>
                    <a:pt x="12714" y="2430"/>
                  </a:lnTo>
                  <a:lnTo>
                    <a:pt x="12714" y="2533"/>
                  </a:lnTo>
                  <a:lnTo>
                    <a:pt x="12714" y="2533"/>
                  </a:lnTo>
                  <a:lnTo>
                    <a:pt x="12714" y="2584"/>
                  </a:lnTo>
                  <a:lnTo>
                    <a:pt x="12714" y="2584"/>
                  </a:lnTo>
                  <a:lnTo>
                    <a:pt x="12680" y="2653"/>
                  </a:lnTo>
                  <a:lnTo>
                    <a:pt x="12646" y="2670"/>
                  </a:lnTo>
                  <a:lnTo>
                    <a:pt x="12611" y="2670"/>
                  </a:lnTo>
                  <a:lnTo>
                    <a:pt x="12611" y="2670"/>
                  </a:lnTo>
                  <a:lnTo>
                    <a:pt x="12611" y="2670"/>
                  </a:lnTo>
                  <a:lnTo>
                    <a:pt x="12611" y="2670"/>
                  </a:lnTo>
                  <a:lnTo>
                    <a:pt x="12577" y="2670"/>
                  </a:lnTo>
                  <a:lnTo>
                    <a:pt x="12560" y="2653"/>
                  </a:lnTo>
                  <a:lnTo>
                    <a:pt x="12509" y="2602"/>
                  </a:lnTo>
                  <a:lnTo>
                    <a:pt x="12509" y="2602"/>
                  </a:lnTo>
                  <a:lnTo>
                    <a:pt x="12457" y="2533"/>
                  </a:lnTo>
                  <a:lnTo>
                    <a:pt x="12457" y="2533"/>
                  </a:lnTo>
                  <a:lnTo>
                    <a:pt x="12423" y="2499"/>
                  </a:lnTo>
                  <a:lnTo>
                    <a:pt x="12423" y="2499"/>
                  </a:lnTo>
                  <a:lnTo>
                    <a:pt x="12252" y="2259"/>
                  </a:lnTo>
                  <a:lnTo>
                    <a:pt x="12081" y="2003"/>
                  </a:lnTo>
                  <a:lnTo>
                    <a:pt x="12081" y="2003"/>
                  </a:lnTo>
                  <a:lnTo>
                    <a:pt x="11773" y="1438"/>
                  </a:lnTo>
                  <a:lnTo>
                    <a:pt x="11482" y="856"/>
                  </a:lnTo>
                  <a:lnTo>
                    <a:pt x="11482" y="856"/>
                  </a:lnTo>
                  <a:lnTo>
                    <a:pt x="11345" y="565"/>
                  </a:lnTo>
                  <a:lnTo>
                    <a:pt x="11260" y="257"/>
                  </a:lnTo>
                  <a:lnTo>
                    <a:pt x="11260" y="257"/>
                  </a:lnTo>
                  <a:lnTo>
                    <a:pt x="10986" y="736"/>
                  </a:lnTo>
                  <a:lnTo>
                    <a:pt x="10695" y="1198"/>
                  </a:lnTo>
                  <a:lnTo>
                    <a:pt x="10695" y="1198"/>
                  </a:lnTo>
                  <a:lnTo>
                    <a:pt x="10507" y="1455"/>
                  </a:lnTo>
                  <a:lnTo>
                    <a:pt x="10319" y="1712"/>
                  </a:lnTo>
                  <a:lnTo>
                    <a:pt x="10319" y="1712"/>
                  </a:lnTo>
                  <a:lnTo>
                    <a:pt x="10267" y="1746"/>
                  </a:lnTo>
                  <a:lnTo>
                    <a:pt x="10267" y="1746"/>
                  </a:lnTo>
                  <a:lnTo>
                    <a:pt x="10216" y="1814"/>
                  </a:lnTo>
                  <a:lnTo>
                    <a:pt x="10216" y="1814"/>
                  </a:lnTo>
                  <a:lnTo>
                    <a:pt x="10164" y="1866"/>
                  </a:lnTo>
                  <a:lnTo>
                    <a:pt x="10147" y="1866"/>
                  </a:lnTo>
                  <a:lnTo>
                    <a:pt x="10113" y="1883"/>
                  </a:lnTo>
                  <a:lnTo>
                    <a:pt x="10113" y="1883"/>
                  </a:lnTo>
                  <a:lnTo>
                    <a:pt x="10096" y="1883"/>
                  </a:lnTo>
                  <a:lnTo>
                    <a:pt x="10096" y="1883"/>
                  </a:lnTo>
                  <a:lnTo>
                    <a:pt x="10062" y="1866"/>
                  </a:lnTo>
                  <a:lnTo>
                    <a:pt x="10045" y="1849"/>
                  </a:lnTo>
                  <a:lnTo>
                    <a:pt x="10010" y="1814"/>
                  </a:lnTo>
                  <a:lnTo>
                    <a:pt x="9993" y="1780"/>
                  </a:lnTo>
                  <a:lnTo>
                    <a:pt x="9993" y="1780"/>
                  </a:lnTo>
                  <a:lnTo>
                    <a:pt x="9993" y="1729"/>
                  </a:lnTo>
                  <a:lnTo>
                    <a:pt x="9993" y="1729"/>
                  </a:lnTo>
                  <a:lnTo>
                    <a:pt x="10010" y="1626"/>
                  </a:lnTo>
                  <a:lnTo>
                    <a:pt x="10010" y="1626"/>
                  </a:lnTo>
                  <a:lnTo>
                    <a:pt x="10113" y="1010"/>
                  </a:lnTo>
                  <a:lnTo>
                    <a:pt x="10113" y="1010"/>
                  </a:lnTo>
                  <a:lnTo>
                    <a:pt x="9993" y="1164"/>
                  </a:lnTo>
                  <a:lnTo>
                    <a:pt x="9874" y="1301"/>
                  </a:lnTo>
                  <a:lnTo>
                    <a:pt x="9737" y="1438"/>
                  </a:lnTo>
                  <a:lnTo>
                    <a:pt x="9583" y="1558"/>
                  </a:lnTo>
                  <a:lnTo>
                    <a:pt x="9583" y="1558"/>
                  </a:lnTo>
                  <a:lnTo>
                    <a:pt x="9566" y="1575"/>
                  </a:lnTo>
                  <a:lnTo>
                    <a:pt x="9531" y="1575"/>
                  </a:lnTo>
                  <a:lnTo>
                    <a:pt x="9531" y="1575"/>
                  </a:lnTo>
                  <a:lnTo>
                    <a:pt x="9514" y="1575"/>
                  </a:lnTo>
                  <a:lnTo>
                    <a:pt x="9514" y="1575"/>
                  </a:lnTo>
                  <a:lnTo>
                    <a:pt x="9480" y="1558"/>
                  </a:lnTo>
                  <a:lnTo>
                    <a:pt x="9463" y="1541"/>
                  </a:lnTo>
                  <a:lnTo>
                    <a:pt x="9463" y="1541"/>
                  </a:lnTo>
                  <a:lnTo>
                    <a:pt x="9429" y="1455"/>
                  </a:lnTo>
                  <a:lnTo>
                    <a:pt x="9429" y="1370"/>
                  </a:lnTo>
                  <a:lnTo>
                    <a:pt x="9429" y="1370"/>
                  </a:lnTo>
                  <a:lnTo>
                    <a:pt x="9429" y="1284"/>
                  </a:lnTo>
                  <a:lnTo>
                    <a:pt x="9446" y="1198"/>
                  </a:lnTo>
                  <a:lnTo>
                    <a:pt x="9497" y="1044"/>
                  </a:lnTo>
                  <a:lnTo>
                    <a:pt x="9497" y="1044"/>
                  </a:lnTo>
                  <a:lnTo>
                    <a:pt x="9788" y="309"/>
                  </a:lnTo>
                  <a:lnTo>
                    <a:pt x="9788" y="309"/>
                  </a:lnTo>
                  <a:lnTo>
                    <a:pt x="9600" y="428"/>
                  </a:lnTo>
                  <a:lnTo>
                    <a:pt x="9497" y="497"/>
                  </a:lnTo>
                  <a:lnTo>
                    <a:pt x="9446" y="514"/>
                  </a:lnTo>
                  <a:lnTo>
                    <a:pt x="9394" y="514"/>
                  </a:lnTo>
                  <a:lnTo>
                    <a:pt x="9394" y="514"/>
                  </a:lnTo>
                  <a:lnTo>
                    <a:pt x="9343" y="514"/>
                  </a:lnTo>
                  <a:lnTo>
                    <a:pt x="9309" y="480"/>
                  </a:lnTo>
                  <a:lnTo>
                    <a:pt x="9292" y="446"/>
                  </a:lnTo>
                  <a:lnTo>
                    <a:pt x="9275" y="377"/>
                  </a:lnTo>
                  <a:lnTo>
                    <a:pt x="9275" y="377"/>
                  </a:lnTo>
                  <a:lnTo>
                    <a:pt x="9275" y="377"/>
                  </a:lnTo>
                  <a:lnTo>
                    <a:pt x="9275" y="377"/>
                  </a:lnTo>
                  <a:lnTo>
                    <a:pt x="9292" y="309"/>
                  </a:lnTo>
                  <a:lnTo>
                    <a:pt x="9309" y="257"/>
                  </a:lnTo>
                  <a:lnTo>
                    <a:pt x="9360" y="138"/>
                  </a:lnTo>
                  <a:lnTo>
                    <a:pt x="9360" y="138"/>
                  </a:lnTo>
                  <a:lnTo>
                    <a:pt x="942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3970210" y="3623681"/>
              <a:ext cx="846504" cy="209308"/>
            </a:xfrm>
            <a:custGeom>
              <a:avLst/>
              <a:gdLst/>
              <a:ahLst/>
              <a:cxnLst/>
              <a:rect l="l" t="t" r="r" b="b"/>
              <a:pathLst>
                <a:path w="21459" h="5306" extrusionOk="0">
                  <a:moveTo>
                    <a:pt x="308" y="1"/>
                  </a:moveTo>
                  <a:lnTo>
                    <a:pt x="240" y="822"/>
                  </a:lnTo>
                  <a:lnTo>
                    <a:pt x="0" y="5305"/>
                  </a:lnTo>
                  <a:lnTo>
                    <a:pt x="18806" y="5305"/>
                  </a:lnTo>
                  <a:lnTo>
                    <a:pt x="19080" y="5288"/>
                  </a:lnTo>
                  <a:lnTo>
                    <a:pt x="19337" y="5254"/>
                  </a:lnTo>
                  <a:lnTo>
                    <a:pt x="19593" y="5185"/>
                  </a:lnTo>
                  <a:lnTo>
                    <a:pt x="19833" y="5100"/>
                  </a:lnTo>
                  <a:lnTo>
                    <a:pt x="20072" y="4997"/>
                  </a:lnTo>
                  <a:lnTo>
                    <a:pt x="20295" y="4860"/>
                  </a:lnTo>
                  <a:lnTo>
                    <a:pt x="20500" y="4706"/>
                  </a:lnTo>
                  <a:lnTo>
                    <a:pt x="20688" y="4535"/>
                  </a:lnTo>
                  <a:lnTo>
                    <a:pt x="20859" y="4347"/>
                  </a:lnTo>
                  <a:lnTo>
                    <a:pt x="21013" y="4142"/>
                  </a:lnTo>
                  <a:lnTo>
                    <a:pt x="21133" y="3919"/>
                  </a:lnTo>
                  <a:lnTo>
                    <a:pt x="21253" y="3680"/>
                  </a:lnTo>
                  <a:lnTo>
                    <a:pt x="21339" y="3440"/>
                  </a:lnTo>
                  <a:lnTo>
                    <a:pt x="21407" y="3183"/>
                  </a:lnTo>
                  <a:lnTo>
                    <a:pt x="21441" y="2927"/>
                  </a:lnTo>
                  <a:lnTo>
                    <a:pt x="21458" y="2653"/>
                  </a:lnTo>
                  <a:lnTo>
                    <a:pt x="21441" y="2379"/>
                  </a:lnTo>
                  <a:lnTo>
                    <a:pt x="21407" y="2122"/>
                  </a:lnTo>
                  <a:lnTo>
                    <a:pt x="21339" y="1866"/>
                  </a:lnTo>
                  <a:lnTo>
                    <a:pt x="21253" y="1626"/>
                  </a:lnTo>
                  <a:lnTo>
                    <a:pt x="21133" y="1404"/>
                  </a:lnTo>
                  <a:lnTo>
                    <a:pt x="21013" y="1181"/>
                  </a:lnTo>
                  <a:lnTo>
                    <a:pt x="20859" y="976"/>
                  </a:lnTo>
                  <a:lnTo>
                    <a:pt x="20688" y="788"/>
                  </a:lnTo>
                  <a:lnTo>
                    <a:pt x="20500" y="617"/>
                  </a:lnTo>
                  <a:lnTo>
                    <a:pt x="20295" y="463"/>
                  </a:lnTo>
                  <a:lnTo>
                    <a:pt x="20072" y="326"/>
                  </a:lnTo>
                  <a:lnTo>
                    <a:pt x="19833" y="206"/>
                  </a:lnTo>
                  <a:lnTo>
                    <a:pt x="19593" y="120"/>
                  </a:lnTo>
                  <a:lnTo>
                    <a:pt x="19337" y="52"/>
                  </a:lnTo>
                  <a:lnTo>
                    <a:pt x="19080" y="18"/>
                  </a:lnTo>
                  <a:lnTo>
                    <a:pt x="188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3970210" y="3623681"/>
              <a:ext cx="846504" cy="209308"/>
            </a:xfrm>
            <a:custGeom>
              <a:avLst/>
              <a:gdLst/>
              <a:ahLst/>
              <a:cxnLst/>
              <a:rect l="l" t="t" r="r" b="b"/>
              <a:pathLst>
                <a:path w="21459" h="5306" fill="none" extrusionOk="0">
                  <a:moveTo>
                    <a:pt x="18806" y="1"/>
                  </a:moveTo>
                  <a:lnTo>
                    <a:pt x="18053" y="1"/>
                  </a:lnTo>
                  <a:lnTo>
                    <a:pt x="308" y="1"/>
                  </a:lnTo>
                  <a:lnTo>
                    <a:pt x="308" y="1"/>
                  </a:lnTo>
                  <a:lnTo>
                    <a:pt x="240" y="822"/>
                  </a:lnTo>
                  <a:lnTo>
                    <a:pt x="240" y="822"/>
                  </a:lnTo>
                  <a:lnTo>
                    <a:pt x="0" y="5305"/>
                  </a:lnTo>
                  <a:lnTo>
                    <a:pt x="18806" y="5305"/>
                  </a:lnTo>
                  <a:lnTo>
                    <a:pt x="18806" y="5305"/>
                  </a:lnTo>
                  <a:lnTo>
                    <a:pt x="19080" y="5288"/>
                  </a:lnTo>
                  <a:lnTo>
                    <a:pt x="19337" y="5254"/>
                  </a:lnTo>
                  <a:lnTo>
                    <a:pt x="19593" y="5185"/>
                  </a:lnTo>
                  <a:lnTo>
                    <a:pt x="19833" y="5100"/>
                  </a:lnTo>
                  <a:lnTo>
                    <a:pt x="20072" y="4997"/>
                  </a:lnTo>
                  <a:lnTo>
                    <a:pt x="20295" y="4860"/>
                  </a:lnTo>
                  <a:lnTo>
                    <a:pt x="20500" y="4706"/>
                  </a:lnTo>
                  <a:lnTo>
                    <a:pt x="20688" y="4535"/>
                  </a:lnTo>
                  <a:lnTo>
                    <a:pt x="20859" y="4347"/>
                  </a:lnTo>
                  <a:lnTo>
                    <a:pt x="21013" y="4142"/>
                  </a:lnTo>
                  <a:lnTo>
                    <a:pt x="21133" y="3919"/>
                  </a:lnTo>
                  <a:lnTo>
                    <a:pt x="21253" y="3680"/>
                  </a:lnTo>
                  <a:lnTo>
                    <a:pt x="21339" y="3440"/>
                  </a:lnTo>
                  <a:lnTo>
                    <a:pt x="21407" y="3183"/>
                  </a:lnTo>
                  <a:lnTo>
                    <a:pt x="21441" y="2927"/>
                  </a:lnTo>
                  <a:lnTo>
                    <a:pt x="21458" y="2653"/>
                  </a:lnTo>
                  <a:lnTo>
                    <a:pt x="21458" y="2653"/>
                  </a:lnTo>
                  <a:lnTo>
                    <a:pt x="21441" y="2379"/>
                  </a:lnTo>
                  <a:lnTo>
                    <a:pt x="21407" y="2122"/>
                  </a:lnTo>
                  <a:lnTo>
                    <a:pt x="21339" y="1866"/>
                  </a:lnTo>
                  <a:lnTo>
                    <a:pt x="21253" y="1626"/>
                  </a:lnTo>
                  <a:lnTo>
                    <a:pt x="21133" y="1404"/>
                  </a:lnTo>
                  <a:lnTo>
                    <a:pt x="21013" y="1181"/>
                  </a:lnTo>
                  <a:lnTo>
                    <a:pt x="20859" y="976"/>
                  </a:lnTo>
                  <a:lnTo>
                    <a:pt x="20688" y="788"/>
                  </a:lnTo>
                  <a:lnTo>
                    <a:pt x="20500" y="617"/>
                  </a:lnTo>
                  <a:lnTo>
                    <a:pt x="20295" y="463"/>
                  </a:lnTo>
                  <a:lnTo>
                    <a:pt x="20072" y="326"/>
                  </a:lnTo>
                  <a:lnTo>
                    <a:pt x="19833" y="206"/>
                  </a:lnTo>
                  <a:lnTo>
                    <a:pt x="19593" y="120"/>
                  </a:lnTo>
                  <a:lnTo>
                    <a:pt x="19337" y="52"/>
                  </a:lnTo>
                  <a:lnTo>
                    <a:pt x="19080" y="18"/>
                  </a:lnTo>
                  <a:lnTo>
                    <a:pt x="188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4816673" y="3623681"/>
              <a:ext cx="982164" cy="209308"/>
            </a:xfrm>
            <a:custGeom>
              <a:avLst/>
              <a:gdLst/>
              <a:ahLst/>
              <a:cxnLst/>
              <a:rect l="l" t="t" r="r" b="b"/>
              <a:pathLst>
                <a:path w="24898" h="5306" extrusionOk="0">
                  <a:moveTo>
                    <a:pt x="2653" y="1"/>
                  </a:moveTo>
                  <a:lnTo>
                    <a:pt x="2379" y="18"/>
                  </a:lnTo>
                  <a:lnTo>
                    <a:pt x="2122" y="52"/>
                  </a:lnTo>
                  <a:lnTo>
                    <a:pt x="1866" y="120"/>
                  </a:lnTo>
                  <a:lnTo>
                    <a:pt x="1626" y="206"/>
                  </a:lnTo>
                  <a:lnTo>
                    <a:pt x="1386" y="326"/>
                  </a:lnTo>
                  <a:lnTo>
                    <a:pt x="1181" y="463"/>
                  </a:lnTo>
                  <a:lnTo>
                    <a:pt x="976" y="617"/>
                  </a:lnTo>
                  <a:lnTo>
                    <a:pt x="787" y="788"/>
                  </a:lnTo>
                  <a:lnTo>
                    <a:pt x="616" y="976"/>
                  </a:lnTo>
                  <a:lnTo>
                    <a:pt x="462" y="1181"/>
                  </a:lnTo>
                  <a:lnTo>
                    <a:pt x="325" y="1404"/>
                  </a:lnTo>
                  <a:lnTo>
                    <a:pt x="206" y="1626"/>
                  </a:lnTo>
                  <a:lnTo>
                    <a:pt x="120" y="1866"/>
                  </a:lnTo>
                  <a:lnTo>
                    <a:pt x="52" y="2122"/>
                  </a:lnTo>
                  <a:lnTo>
                    <a:pt x="17" y="2379"/>
                  </a:lnTo>
                  <a:lnTo>
                    <a:pt x="0" y="2653"/>
                  </a:lnTo>
                  <a:lnTo>
                    <a:pt x="17" y="2927"/>
                  </a:lnTo>
                  <a:lnTo>
                    <a:pt x="52" y="3183"/>
                  </a:lnTo>
                  <a:lnTo>
                    <a:pt x="120" y="3440"/>
                  </a:lnTo>
                  <a:lnTo>
                    <a:pt x="206" y="3680"/>
                  </a:lnTo>
                  <a:lnTo>
                    <a:pt x="325" y="3919"/>
                  </a:lnTo>
                  <a:lnTo>
                    <a:pt x="462" y="4142"/>
                  </a:lnTo>
                  <a:lnTo>
                    <a:pt x="616" y="4347"/>
                  </a:lnTo>
                  <a:lnTo>
                    <a:pt x="787" y="4535"/>
                  </a:lnTo>
                  <a:lnTo>
                    <a:pt x="976" y="4706"/>
                  </a:lnTo>
                  <a:lnTo>
                    <a:pt x="1181" y="4860"/>
                  </a:lnTo>
                  <a:lnTo>
                    <a:pt x="1386" y="4997"/>
                  </a:lnTo>
                  <a:lnTo>
                    <a:pt x="1626" y="5100"/>
                  </a:lnTo>
                  <a:lnTo>
                    <a:pt x="1866" y="5185"/>
                  </a:lnTo>
                  <a:lnTo>
                    <a:pt x="2122" y="5254"/>
                  </a:lnTo>
                  <a:lnTo>
                    <a:pt x="2379" y="5288"/>
                  </a:lnTo>
                  <a:lnTo>
                    <a:pt x="2653" y="5305"/>
                  </a:lnTo>
                  <a:lnTo>
                    <a:pt x="22246" y="5305"/>
                  </a:lnTo>
                  <a:lnTo>
                    <a:pt x="22519" y="5288"/>
                  </a:lnTo>
                  <a:lnTo>
                    <a:pt x="22776" y="5254"/>
                  </a:lnTo>
                  <a:lnTo>
                    <a:pt x="23033" y="5185"/>
                  </a:lnTo>
                  <a:lnTo>
                    <a:pt x="23272" y="5100"/>
                  </a:lnTo>
                  <a:lnTo>
                    <a:pt x="23512" y="4997"/>
                  </a:lnTo>
                  <a:lnTo>
                    <a:pt x="23734" y="4860"/>
                  </a:lnTo>
                  <a:lnTo>
                    <a:pt x="23940" y="4706"/>
                  </a:lnTo>
                  <a:lnTo>
                    <a:pt x="24128" y="4535"/>
                  </a:lnTo>
                  <a:lnTo>
                    <a:pt x="24299" y="4347"/>
                  </a:lnTo>
                  <a:lnTo>
                    <a:pt x="24453" y="4142"/>
                  </a:lnTo>
                  <a:lnTo>
                    <a:pt x="24573" y="3919"/>
                  </a:lnTo>
                  <a:lnTo>
                    <a:pt x="24693" y="3680"/>
                  </a:lnTo>
                  <a:lnTo>
                    <a:pt x="24778" y="3440"/>
                  </a:lnTo>
                  <a:lnTo>
                    <a:pt x="24847" y="3183"/>
                  </a:lnTo>
                  <a:lnTo>
                    <a:pt x="24881" y="2927"/>
                  </a:lnTo>
                  <a:lnTo>
                    <a:pt x="24898" y="2653"/>
                  </a:lnTo>
                  <a:lnTo>
                    <a:pt x="24881" y="2379"/>
                  </a:lnTo>
                  <a:lnTo>
                    <a:pt x="24847" y="2122"/>
                  </a:lnTo>
                  <a:lnTo>
                    <a:pt x="24778" y="1866"/>
                  </a:lnTo>
                  <a:lnTo>
                    <a:pt x="24693" y="1626"/>
                  </a:lnTo>
                  <a:lnTo>
                    <a:pt x="24573" y="1404"/>
                  </a:lnTo>
                  <a:lnTo>
                    <a:pt x="24453" y="1181"/>
                  </a:lnTo>
                  <a:lnTo>
                    <a:pt x="24299" y="976"/>
                  </a:lnTo>
                  <a:lnTo>
                    <a:pt x="24128" y="788"/>
                  </a:lnTo>
                  <a:lnTo>
                    <a:pt x="23940" y="617"/>
                  </a:lnTo>
                  <a:lnTo>
                    <a:pt x="23734" y="463"/>
                  </a:lnTo>
                  <a:lnTo>
                    <a:pt x="23512" y="326"/>
                  </a:lnTo>
                  <a:lnTo>
                    <a:pt x="23272" y="206"/>
                  </a:lnTo>
                  <a:lnTo>
                    <a:pt x="23033" y="120"/>
                  </a:lnTo>
                  <a:lnTo>
                    <a:pt x="22776" y="52"/>
                  </a:lnTo>
                  <a:lnTo>
                    <a:pt x="22519" y="18"/>
                  </a:lnTo>
                  <a:lnTo>
                    <a:pt x="222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4816673" y="3623681"/>
              <a:ext cx="982164" cy="209308"/>
            </a:xfrm>
            <a:custGeom>
              <a:avLst/>
              <a:gdLst/>
              <a:ahLst/>
              <a:cxnLst/>
              <a:rect l="l" t="t" r="r" b="b"/>
              <a:pathLst>
                <a:path w="24898" h="5306" fill="none" extrusionOk="0">
                  <a:moveTo>
                    <a:pt x="22246" y="1"/>
                  </a:moveTo>
                  <a:lnTo>
                    <a:pt x="21493" y="1"/>
                  </a:lnTo>
                  <a:lnTo>
                    <a:pt x="3508" y="1"/>
                  </a:lnTo>
                  <a:lnTo>
                    <a:pt x="2653" y="1"/>
                  </a:lnTo>
                  <a:lnTo>
                    <a:pt x="2653" y="1"/>
                  </a:lnTo>
                  <a:lnTo>
                    <a:pt x="2379" y="18"/>
                  </a:lnTo>
                  <a:lnTo>
                    <a:pt x="2122" y="52"/>
                  </a:lnTo>
                  <a:lnTo>
                    <a:pt x="1866" y="120"/>
                  </a:lnTo>
                  <a:lnTo>
                    <a:pt x="1626" y="206"/>
                  </a:lnTo>
                  <a:lnTo>
                    <a:pt x="1386" y="326"/>
                  </a:lnTo>
                  <a:lnTo>
                    <a:pt x="1181" y="463"/>
                  </a:lnTo>
                  <a:lnTo>
                    <a:pt x="976" y="617"/>
                  </a:lnTo>
                  <a:lnTo>
                    <a:pt x="787" y="788"/>
                  </a:lnTo>
                  <a:lnTo>
                    <a:pt x="616" y="976"/>
                  </a:lnTo>
                  <a:lnTo>
                    <a:pt x="462" y="1181"/>
                  </a:lnTo>
                  <a:lnTo>
                    <a:pt x="325" y="1404"/>
                  </a:lnTo>
                  <a:lnTo>
                    <a:pt x="206" y="1626"/>
                  </a:lnTo>
                  <a:lnTo>
                    <a:pt x="120" y="1866"/>
                  </a:lnTo>
                  <a:lnTo>
                    <a:pt x="52" y="2122"/>
                  </a:lnTo>
                  <a:lnTo>
                    <a:pt x="17" y="2379"/>
                  </a:lnTo>
                  <a:lnTo>
                    <a:pt x="0" y="2653"/>
                  </a:lnTo>
                  <a:lnTo>
                    <a:pt x="0" y="2653"/>
                  </a:lnTo>
                  <a:lnTo>
                    <a:pt x="17" y="2927"/>
                  </a:lnTo>
                  <a:lnTo>
                    <a:pt x="52" y="3183"/>
                  </a:lnTo>
                  <a:lnTo>
                    <a:pt x="120" y="3440"/>
                  </a:lnTo>
                  <a:lnTo>
                    <a:pt x="206" y="3680"/>
                  </a:lnTo>
                  <a:lnTo>
                    <a:pt x="325" y="3919"/>
                  </a:lnTo>
                  <a:lnTo>
                    <a:pt x="462" y="4142"/>
                  </a:lnTo>
                  <a:lnTo>
                    <a:pt x="616" y="4347"/>
                  </a:lnTo>
                  <a:lnTo>
                    <a:pt x="787" y="4535"/>
                  </a:lnTo>
                  <a:lnTo>
                    <a:pt x="976" y="4706"/>
                  </a:lnTo>
                  <a:lnTo>
                    <a:pt x="1181" y="4860"/>
                  </a:lnTo>
                  <a:lnTo>
                    <a:pt x="1386" y="4997"/>
                  </a:lnTo>
                  <a:lnTo>
                    <a:pt x="1626" y="5100"/>
                  </a:lnTo>
                  <a:lnTo>
                    <a:pt x="1866" y="5185"/>
                  </a:lnTo>
                  <a:lnTo>
                    <a:pt x="2122" y="5254"/>
                  </a:lnTo>
                  <a:lnTo>
                    <a:pt x="2379" y="5288"/>
                  </a:lnTo>
                  <a:lnTo>
                    <a:pt x="2653" y="5305"/>
                  </a:lnTo>
                  <a:lnTo>
                    <a:pt x="22246" y="5305"/>
                  </a:lnTo>
                  <a:lnTo>
                    <a:pt x="22246" y="5305"/>
                  </a:lnTo>
                  <a:lnTo>
                    <a:pt x="22519" y="5288"/>
                  </a:lnTo>
                  <a:lnTo>
                    <a:pt x="22776" y="5254"/>
                  </a:lnTo>
                  <a:lnTo>
                    <a:pt x="23033" y="5185"/>
                  </a:lnTo>
                  <a:lnTo>
                    <a:pt x="23272" y="5100"/>
                  </a:lnTo>
                  <a:lnTo>
                    <a:pt x="23512" y="4997"/>
                  </a:lnTo>
                  <a:lnTo>
                    <a:pt x="23734" y="4860"/>
                  </a:lnTo>
                  <a:lnTo>
                    <a:pt x="23940" y="4706"/>
                  </a:lnTo>
                  <a:lnTo>
                    <a:pt x="24128" y="4535"/>
                  </a:lnTo>
                  <a:lnTo>
                    <a:pt x="24299" y="4347"/>
                  </a:lnTo>
                  <a:lnTo>
                    <a:pt x="24453" y="4142"/>
                  </a:lnTo>
                  <a:lnTo>
                    <a:pt x="24573" y="3919"/>
                  </a:lnTo>
                  <a:lnTo>
                    <a:pt x="24693" y="3680"/>
                  </a:lnTo>
                  <a:lnTo>
                    <a:pt x="24778" y="3440"/>
                  </a:lnTo>
                  <a:lnTo>
                    <a:pt x="24847" y="3183"/>
                  </a:lnTo>
                  <a:lnTo>
                    <a:pt x="24881" y="2927"/>
                  </a:lnTo>
                  <a:lnTo>
                    <a:pt x="24898" y="2653"/>
                  </a:lnTo>
                  <a:lnTo>
                    <a:pt x="24898" y="2653"/>
                  </a:lnTo>
                  <a:lnTo>
                    <a:pt x="24881" y="2379"/>
                  </a:lnTo>
                  <a:lnTo>
                    <a:pt x="24847" y="2122"/>
                  </a:lnTo>
                  <a:lnTo>
                    <a:pt x="24778" y="1866"/>
                  </a:lnTo>
                  <a:lnTo>
                    <a:pt x="24693" y="1626"/>
                  </a:lnTo>
                  <a:lnTo>
                    <a:pt x="24573" y="1404"/>
                  </a:lnTo>
                  <a:lnTo>
                    <a:pt x="24453" y="1181"/>
                  </a:lnTo>
                  <a:lnTo>
                    <a:pt x="24299" y="976"/>
                  </a:lnTo>
                  <a:lnTo>
                    <a:pt x="24128" y="788"/>
                  </a:lnTo>
                  <a:lnTo>
                    <a:pt x="23940" y="617"/>
                  </a:lnTo>
                  <a:lnTo>
                    <a:pt x="23734" y="463"/>
                  </a:lnTo>
                  <a:lnTo>
                    <a:pt x="23512" y="326"/>
                  </a:lnTo>
                  <a:lnTo>
                    <a:pt x="23272" y="206"/>
                  </a:lnTo>
                  <a:lnTo>
                    <a:pt x="23033" y="120"/>
                  </a:lnTo>
                  <a:lnTo>
                    <a:pt x="22776" y="52"/>
                  </a:lnTo>
                  <a:lnTo>
                    <a:pt x="22519" y="18"/>
                  </a:lnTo>
                  <a:lnTo>
                    <a:pt x="2224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5798795" y="3623681"/>
              <a:ext cx="982203" cy="209308"/>
            </a:xfrm>
            <a:custGeom>
              <a:avLst/>
              <a:gdLst/>
              <a:ahLst/>
              <a:cxnLst/>
              <a:rect l="l" t="t" r="r" b="b"/>
              <a:pathLst>
                <a:path w="24899" h="5306" extrusionOk="0">
                  <a:moveTo>
                    <a:pt x="2653" y="1"/>
                  </a:moveTo>
                  <a:lnTo>
                    <a:pt x="2397" y="18"/>
                  </a:lnTo>
                  <a:lnTo>
                    <a:pt x="2123" y="52"/>
                  </a:lnTo>
                  <a:lnTo>
                    <a:pt x="1866" y="120"/>
                  </a:lnTo>
                  <a:lnTo>
                    <a:pt x="1626" y="206"/>
                  </a:lnTo>
                  <a:lnTo>
                    <a:pt x="1404" y="326"/>
                  </a:lnTo>
                  <a:lnTo>
                    <a:pt x="1182" y="463"/>
                  </a:lnTo>
                  <a:lnTo>
                    <a:pt x="976" y="617"/>
                  </a:lnTo>
                  <a:lnTo>
                    <a:pt x="788" y="788"/>
                  </a:lnTo>
                  <a:lnTo>
                    <a:pt x="617" y="976"/>
                  </a:lnTo>
                  <a:lnTo>
                    <a:pt x="463" y="1181"/>
                  </a:lnTo>
                  <a:lnTo>
                    <a:pt x="326" y="1404"/>
                  </a:lnTo>
                  <a:lnTo>
                    <a:pt x="206" y="1626"/>
                  </a:lnTo>
                  <a:lnTo>
                    <a:pt x="121" y="1866"/>
                  </a:lnTo>
                  <a:lnTo>
                    <a:pt x="52" y="2122"/>
                  </a:lnTo>
                  <a:lnTo>
                    <a:pt x="18" y="2379"/>
                  </a:lnTo>
                  <a:lnTo>
                    <a:pt x="1" y="2653"/>
                  </a:lnTo>
                  <a:lnTo>
                    <a:pt x="18" y="2927"/>
                  </a:lnTo>
                  <a:lnTo>
                    <a:pt x="52" y="3183"/>
                  </a:lnTo>
                  <a:lnTo>
                    <a:pt x="121" y="3440"/>
                  </a:lnTo>
                  <a:lnTo>
                    <a:pt x="206" y="3680"/>
                  </a:lnTo>
                  <a:lnTo>
                    <a:pt x="326" y="3919"/>
                  </a:lnTo>
                  <a:lnTo>
                    <a:pt x="463" y="4142"/>
                  </a:lnTo>
                  <a:lnTo>
                    <a:pt x="617" y="4347"/>
                  </a:lnTo>
                  <a:lnTo>
                    <a:pt x="788" y="4535"/>
                  </a:lnTo>
                  <a:lnTo>
                    <a:pt x="976" y="4706"/>
                  </a:lnTo>
                  <a:lnTo>
                    <a:pt x="1182" y="4860"/>
                  </a:lnTo>
                  <a:lnTo>
                    <a:pt x="1404" y="4997"/>
                  </a:lnTo>
                  <a:lnTo>
                    <a:pt x="1626" y="5100"/>
                  </a:lnTo>
                  <a:lnTo>
                    <a:pt x="1866" y="5185"/>
                  </a:lnTo>
                  <a:lnTo>
                    <a:pt x="2123" y="5254"/>
                  </a:lnTo>
                  <a:lnTo>
                    <a:pt x="2397" y="5288"/>
                  </a:lnTo>
                  <a:lnTo>
                    <a:pt x="2653" y="5305"/>
                  </a:lnTo>
                  <a:lnTo>
                    <a:pt x="10388" y="5305"/>
                  </a:lnTo>
                  <a:lnTo>
                    <a:pt x="10336" y="4176"/>
                  </a:lnTo>
                  <a:lnTo>
                    <a:pt x="10268" y="3029"/>
                  </a:lnTo>
                  <a:lnTo>
                    <a:pt x="10045" y="2978"/>
                  </a:lnTo>
                  <a:lnTo>
                    <a:pt x="10028" y="2961"/>
                  </a:lnTo>
                  <a:lnTo>
                    <a:pt x="9532" y="2807"/>
                  </a:lnTo>
                  <a:lnTo>
                    <a:pt x="9053" y="2602"/>
                  </a:lnTo>
                  <a:lnTo>
                    <a:pt x="8813" y="2482"/>
                  </a:lnTo>
                  <a:lnTo>
                    <a:pt x="8591" y="2362"/>
                  </a:lnTo>
                  <a:lnTo>
                    <a:pt x="8368" y="2225"/>
                  </a:lnTo>
                  <a:lnTo>
                    <a:pt x="8146" y="2088"/>
                  </a:lnTo>
                  <a:lnTo>
                    <a:pt x="7941" y="1934"/>
                  </a:lnTo>
                  <a:lnTo>
                    <a:pt x="7735" y="1763"/>
                  </a:lnTo>
                  <a:lnTo>
                    <a:pt x="7547" y="1592"/>
                  </a:lnTo>
                  <a:lnTo>
                    <a:pt x="7359" y="1421"/>
                  </a:lnTo>
                  <a:lnTo>
                    <a:pt x="7188" y="1216"/>
                  </a:lnTo>
                  <a:lnTo>
                    <a:pt x="7034" y="1027"/>
                  </a:lnTo>
                  <a:lnTo>
                    <a:pt x="6897" y="805"/>
                  </a:lnTo>
                  <a:lnTo>
                    <a:pt x="6760" y="582"/>
                  </a:lnTo>
                  <a:lnTo>
                    <a:pt x="6623" y="617"/>
                  </a:lnTo>
                  <a:lnTo>
                    <a:pt x="6281" y="634"/>
                  </a:lnTo>
                  <a:lnTo>
                    <a:pt x="5939" y="651"/>
                  </a:lnTo>
                  <a:lnTo>
                    <a:pt x="5614" y="634"/>
                  </a:lnTo>
                  <a:lnTo>
                    <a:pt x="5288" y="617"/>
                  </a:lnTo>
                  <a:lnTo>
                    <a:pt x="4980" y="582"/>
                  </a:lnTo>
                  <a:lnTo>
                    <a:pt x="4655" y="514"/>
                  </a:lnTo>
                  <a:lnTo>
                    <a:pt x="4347" y="445"/>
                  </a:lnTo>
                  <a:lnTo>
                    <a:pt x="4039" y="360"/>
                  </a:lnTo>
                  <a:lnTo>
                    <a:pt x="3731" y="257"/>
                  </a:lnTo>
                  <a:lnTo>
                    <a:pt x="3423" y="155"/>
                  </a:lnTo>
                  <a:lnTo>
                    <a:pt x="3286" y="86"/>
                  </a:lnTo>
                  <a:lnTo>
                    <a:pt x="3167" y="1"/>
                  </a:lnTo>
                  <a:close/>
                  <a:moveTo>
                    <a:pt x="14494" y="2875"/>
                  </a:moveTo>
                  <a:lnTo>
                    <a:pt x="14409" y="4090"/>
                  </a:lnTo>
                  <a:lnTo>
                    <a:pt x="14323" y="5305"/>
                  </a:lnTo>
                  <a:lnTo>
                    <a:pt x="14666" y="5305"/>
                  </a:lnTo>
                  <a:lnTo>
                    <a:pt x="14580" y="4090"/>
                  </a:lnTo>
                  <a:lnTo>
                    <a:pt x="14494" y="2875"/>
                  </a:lnTo>
                  <a:close/>
                  <a:moveTo>
                    <a:pt x="22469" y="18"/>
                  </a:moveTo>
                  <a:lnTo>
                    <a:pt x="22383" y="240"/>
                  </a:lnTo>
                  <a:lnTo>
                    <a:pt x="22280" y="463"/>
                  </a:lnTo>
                  <a:lnTo>
                    <a:pt x="22143" y="719"/>
                  </a:lnTo>
                  <a:lnTo>
                    <a:pt x="22007" y="959"/>
                  </a:lnTo>
                  <a:lnTo>
                    <a:pt x="21835" y="1181"/>
                  </a:lnTo>
                  <a:lnTo>
                    <a:pt x="21647" y="1387"/>
                  </a:lnTo>
                  <a:lnTo>
                    <a:pt x="21459" y="1592"/>
                  </a:lnTo>
                  <a:lnTo>
                    <a:pt x="21254" y="1780"/>
                  </a:lnTo>
                  <a:lnTo>
                    <a:pt x="21031" y="1951"/>
                  </a:lnTo>
                  <a:lnTo>
                    <a:pt x="20792" y="2122"/>
                  </a:lnTo>
                  <a:lnTo>
                    <a:pt x="20552" y="2276"/>
                  </a:lnTo>
                  <a:lnTo>
                    <a:pt x="20312" y="2413"/>
                  </a:lnTo>
                  <a:lnTo>
                    <a:pt x="20056" y="2550"/>
                  </a:lnTo>
                  <a:lnTo>
                    <a:pt x="19799" y="2670"/>
                  </a:lnTo>
                  <a:lnTo>
                    <a:pt x="19525" y="2773"/>
                  </a:lnTo>
                  <a:lnTo>
                    <a:pt x="19269" y="2875"/>
                  </a:lnTo>
                  <a:lnTo>
                    <a:pt x="18995" y="2961"/>
                  </a:lnTo>
                  <a:lnTo>
                    <a:pt x="18721" y="3029"/>
                  </a:lnTo>
                  <a:lnTo>
                    <a:pt x="18653" y="4176"/>
                  </a:lnTo>
                  <a:lnTo>
                    <a:pt x="18601" y="5305"/>
                  </a:lnTo>
                  <a:lnTo>
                    <a:pt x="22246" y="5305"/>
                  </a:lnTo>
                  <a:lnTo>
                    <a:pt x="22520" y="5288"/>
                  </a:lnTo>
                  <a:lnTo>
                    <a:pt x="22794" y="5254"/>
                  </a:lnTo>
                  <a:lnTo>
                    <a:pt x="23033" y="5185"/>
                  </a:lnTo>
                  <a:lnTo>
                    <a:pt x="23290" y="5100"/>
                  </a:lnTo>
                  <a:lnTo>
                    <a:pt x="23512" y="4997"/>
                  </a:lnTo>
                  <a:lnTo>
                    <a:pt x="23735" y="4860"/>
                  </a:lnTo>
                  <a:lnTo>
                    <a:pt x="23940" y="4706"/>
                  </a:lnTo>
                  <a:lnTo>
                    <a:pt x="24128" y="4535"/>
                  </a:lnTo>
                  <a:lnTo>
                    <a:pt x="24299" y="4347"/>
                  </a:lnTo>
                  <a:lnTo>
                    <a:pt x="24453" y="4142"/>
                  </a:lnTo>
                  <a:lnTo>
                    <a:pt x="24590" y="3919"/>
                  </a:lnTo>
                  <a:lnTo>
                    <a:pt x="24693" y="3680"/>
                  </a:lnTo>
                  <a:lnTo>
                    <a:pt x="24779" y="3440"/>
                  </a:lnTo>
                  <a:lnTo>
                    <a:pt x="24847" y="3183"/>
                  </a:lnTo>
                  <a:lnTo>
                    <a:pt x="24898" y="2927"/>
                  </a:lnTo>
                  <a:lnTo>
                    <a:pt x="24898" y="2653"/>
                  </a:lnTo>
                  <a:lnTo>
                    <a:pt x="24898" y="2396"/>
                  </a:lnTo>
                  <a:lnTo>
                    <a:pt x="24864" y="2157"/>
                  </a:lnTo>
                  <a:lnTo>
                    <a:pt x="24796" y="1917"/>
                  </a:lnTo>
                  <a:lnTo>
                    <a:pt x="24710" y="1678"/>
                  </a:lnTo>
                  <a:lnTo>
                    <a:pt x="24607" y="1455"/>
                  </a:lnTo>
                  <a:lnTo>
                    <a:pt x="24488" y="1250"/>
                  </a:lnTo>
                  <a:lnTo>
                    <a:pt x="24351" y="1044"/>
                  </a:lnTo>
                  <a:lnTo>
                    <a:pt x="24197" y="856"/>
                  </a:lnTo>
                  <a:lnTo>
                    <a:pt x="24026" y="685"/>
                  </a:lnTo>
                  <a:lnTo>
                    <a:pt x="23837" y="531"/>
                  </a:lnTo>
                  <a:lnTo>
                    <a:pt x="23649" y="394"/>
                  </a:lnTo>
                  <a:lnTo>
                    <a:pt x="23427" y="274"/>
                  </a:lnTo>
                  <a:lnTo>
                    <a:pt x="23204" y="189"/>
                  </a:lnTo>
                  <a:lnTo>
                    <a:pt x="22965" y="103"/>
                  </a:lnTo>
                  <a:lnTo>
                    <a:pt x="22725" y="52"/>
                  </a:lnTo>
                  <a:lnTo>
                    <a:pt x="22469" y="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6363800" y="3737092"/>
              <a:ext cx="13530" cy="95897"/>
            </a:xfrm>
            <a:custGeom>
              <a:avLst/>
              <a:gdLst/>
              <a:ahLst/>
              <a:cxnLst/>
              <a:rect l="l" t="t" r="r" b="b"/>
              <a:pathLst>
                <a:path w="343" h="2431" fill="none" extrusionOk="0">
                  <a:moveTo>
                    <a:pt x="171" y="0"/>
                  </a:moveTo>
                  <a:lnTo>
                    <a:pt x="171" y="0"/>
                  </a:lnTo>
                  <a:lnTo>
                    <a:pt x="86" y="1215"/>
                  </a:lnTo>
                  <a:lnTo>
                    <a:pt x="0" y="2430"/>
                  </a:lnTo>
                  <a:lnTo>
                    <a:pt x="343" y="2430"/>
                  </a:lnTo>
                  <a:lnTo>
                    <a:pt x="343" y="2430"/>
                  </a:lnTo>
                  <a:lnTo>
                    <a:pt x="257" y="1215"/>
                  </a:lnTo>
                  <a:lnTo>
                    <a:pt x="1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6532556" y="3624351"/>
              <a:ext cx="248440" cy="208638"/>
            </a:xfrm>
            <a:custGeom>
              <a:avLst/>
              <a:gdLst/>
              <a:ahLst/>
              <a:cxnLst/>
              <a:rect l="l" t="t" r="r" b="b"/>
              <a:pathLst>
                <a:path w="6298" h="5289" fill="none" extrusionOk="0">
                  <a:moveTo>
                    <a:pt x="3868" y="1"/>
                  </a:moveTo>
                  <a:lnTo>
                    <a:pt x="3868" y="1"/>
                  </a:lnTo>
                  <a:lnTo>
                    <a:pt x="3782" y="223"/>
                  </a:lnTo>
                  <a:lnTo>
                    <a:pt x="3679" y="446"/>
                  </a:lnTo>
                  <a:lnTo>
                    <a:pt x="3679" y="446"/>
                  </a:lnTo>
                  <a:lnTo>
                    <a:pt x="3542" y="702"/>
                  </a:lnTo>
                  <a:lnTo>
                    <a:pt x="3406" y="942"/>
                  </a:lnTo>
                  <a:lnTo>
                    <a:pt x="3234" y="1164"/>
                  </a:lnTo>
                  <a:lnTo>
                    <a:pt x="3046" y="1370"/>
                  </a:lnTo>
                  <a:lnTo>
                    <a:pt x="2858" y="1575"/>
                  </a:lnTo>
                  <a:lnTo>
                    <a:pt x="2653" y="1763"/>
                  </a:lnTo>
                  <a:lnTo>
                    <a:pt x="2430" y="1934"/>
                  </a:lnTo>
                  <a:lnTo>
                    <a:pt x="2191" y="2105"/>
                  </a:lnTo>
                  <a:lnTo>
                    <a:pt x="1951" y="2259"/>
                  </a:lnTo>
                  <a:lnTo>
                    <a:pt x="1711" y="2396"/>
                  </a:lnTo>
                  <a:lnTo>
                    <a:pt x="1455" y="2533"/>
                  </a:lnTo>
                  <a:lnTo>
                    <a:pt x="1198" y="2653"/>
                  </a:lnTo>
                  <a:lnTo>
                    <a:pt x="924" y="2756"/>
                  </a:lnTo>
                  <a:lnTo>
                    <a:pt x="668" y="2858"/>
                  </a:lnTo>
                  <a:lnTo>
                    <a:pt x="394" y="2944"/>
                  </a:lnTo>
                  <a:lnTo>
                    <a:pt x="120" y="3012"/>
                  </a:lnTo>
                  <a:lnTo>
                    <a:pt x="120" y="3012"/>
                  </a:lnTo>
                  <a:lnTo>
                    <a:pt x="52" y="4159"/>
                  </a:lnTo>
                  <a:lnTo>
                    <a:pt x="0" y="5288"/>
                  </a:lnTo>
                  <a:lnTo>
                    <a:pt x="3645" y="5288"/>
                  </a:lnTo>
                  <a:lnTo>
                    <a:pt x="3645" y="5288"/>
                  </a:lnTo>
                  <a:lnTo>
                    <a:pt x="3919" y="5271"/>
                  </a:lnTo>
                  <a:lnTo>
                    <a:pt x="4193" y="5237"/>
                  </a:lnTo>
                  <a:lnTo>
                    <a:pt x="4432" y="5168"/>
                  </a:lnTo>
                  <a:lnTo>
                    <a:pt x="4689" y="5083"/>
                  </a:lnTo>
                  <a:lnTo>
                    <a:pt x="4911" y="4980"/>
                  </a:lnTo>
                  <a:lnTo>
                    <a:pt x="5134" y="4843"/>
                  </a:lnTo>
                  <a:lnTo>
                    <a:pt x="5339" y="4689"/>
                  </a:lnTo>
                  <a:lnTo>
                    <a:pt x="5527" y="4518"/>
                  </a:lnTo>
                  <a:lnTo>
                    <a:pt x="5698" y="4330"/>
                  </a:lnTo>
                  <a:lnTo>
                    <a:pt x="5852" y="4125"/>
                  </a:lnTo>
                  <a:lnTo>
                    <a:pt x="5989" y="3902"/>
                  </a:lnTo>
                  <a:lnTo>
                    <a:pt x="6092" y="3663"/>
                  </a:lnTo>
                  <a:lnTo>
                    <a:pt x="6178" y="3423"/>
                  </a:lnTo>
                  <a:lnTo>
                    <a:pt x="6246" y="3166"/>
                  </a:lnTo>
                  <a:lnTo>
                    <a:pt x="6297" y="2910"/>
                  </a:lnTo>
                  <a:lnTo>
                    <a:pt x="6297" y="2636"/>
                  </a:lnTo>
                  <a:lnTo>
                    <a:pt x="6297" y="2636"/>
                  </a:lnTo>
                  <a:lnTo>
                    <a:pt x="6297" y="2379"/>
                  </a:lnTo>
                  <a:lnTo>
                    <a:pt x="6263" y="2140"/>
                  </a:lnTo>
                  <a:lnTo>
                    <a:pt x="6195" y="1900"/>
                  </a:lnTo>
                  <a:lnTo>
                    <a:pt x="6109" y="1661"/>
                  </a:lnTo>
                  <a:lnTo>
                    <a:pt x="6006" y="1438"/>
                  </a:lnTo>
                  <a:lnTo>
                    <a:pt x="5887" y="1233"/>
                  </a:lnTo>
                  <a:lnTo>
                    <a:pt x="5750" y="1027"/>
                  </a:lnTo>
                  <a:lnTo>
                    <a:pt x="5596" y="839"/>
                  </a:lnTo>
                  <a:lnTo>
                    <a:pt x="5425" y="668"/>
                  </a:lnTo>
                  <a:lnTo>
                    <a:pt x="5236" y="514"/>
                  </a:lnTo>
                  <a:lnTo>
                    <a:pt x="5048" y="377"/>
                  </a:lnTo>
                  <a:lnTo>
                    <a:pt x="4826" y="257"/>
                  </a:lnTo>
                  <a:lnTo>
                    <a:pt x="4603" y="172"/>
                  </a:lnTo>
                  <a:lnTo>
                    <a:pt x="4364" y="86"/>
                  </a:lnTo>
                  <a:lnTo>
                    <a:pt x="4124" y="35"/>
                  </a:lnTo>
                  <a:lnTo>
                    <a:pt x="38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5798795" y="3623681"/>
              <a:ext cx="409781" cy="209308"/>
            </a:xfrm>
            <a:custGeom>
              <a:avLst/>
              <a:gdLst/>
              <a:ahLst/>
              <a:cxnLst/>
              <a:rect l="l" t="t" r="r" b="b"/>
              <a:pathLst>
                <a:path w="10388" h="5306" fill="none" extrusionOk="0">
                  <a:moveTo>
                    <a:pt x="3167" y="1"/>
                  </a:moveTo>
                  <a:lnTo>
                    <a:pt x="2653" y="1"/>
                  </a:lnTo>
                  <a:lnTo>
                    <a:pt x="2653" y="1"/>
                  </a:lnTo>
                  <a:lnTo>
                    <a:pt x="2397" y="18"/>
                  </a:lnTo>
                  <a:lnTo>
                    <a:pt x="2123" y="52"/>
                  </a:lnTo>
                  <a:lnTo>
                    <a:pt x="1866" y="120"/>
                  </a:lnTo>
                  <a:lnTo>
                    <a:pt x="1626" y="206"/>
                  </a:lnTo>
                  <a:lnTo>
                    <a:pt x="1404" y="326"/>
                  </a:lnTo>
                  <a:lnTo>
                    <a:pt x="1182" y="463"/>
                  </a:lnTo>
                  <a:lnTo>
                    <a:pt x="976" y="617"/>
                  </a:lnTo>
                  <a:lnTo>
                    <a:pt x="788" y="788"/>
                  </a:lnTo>
                  <a:lnTo>
                    <a:pt x="617" y="976"/>
                  </a:lnTo>
                  <a:lnTo>
                    <a:pt x="463" y="1181"/>
                  </a:lnTo>
                  <a:lnTo>
                    <a:pt x="326" y="1404"/>
                  </a:lnTo>
                  <a:lnTo>
                    <a:pt x="206" y="1626"/>
                  </a:lnTo>
                  <a:lnTo>
                    <a:pt x="121" y="1866"/>
                  </a:lnTo>
                  <a:lnTo>
                    <a:pt x="52" y="2122"/>
                  </a:lnTo>
                  <a:lnTo>
                    <a:pt x="18" y="2379"/>
                  </a:lnTo>
                  <a:lnTo>
                    <a:pt x="1" y="2653"/>
                  </a:lnTo>
                  <a:lnTo>
                    <a:pt x="1" y="2653"/>
                  </a:lnTo>
                  <a:lnTo>
                    <a:pt x="18" y="2927"/>
                  </a:lnTo>
                  <a:lnTo>
                    <a:pt x="52" y="3183"/>
                  </a:lnTo>
                  <a:lnTo>
                    <a:pt x="121" y="3440"/>
                  </a:lnTo>
                  <a:lnTo>
                    <a:pt x="206" y="3680"/>
                  </a:lnTo>
                  <a:lnTo>
                    <a:pt x="326" y="3919"/>
                  </a:lnTo>
                  <a:lnTo>
                    <a:pt x="463" y="4142"/>
                  </a:lnTo>
                  <a:lnTo>
                    <a:pt x="617" y="4347"/>
                  </a:lnTo>
                  <a:lnTo>
                    <a:pt x="788" y="4535"/>
                  </a:lnTo>
                  <a:lnTo>
                    <a:pt x="976" y="4706"/>
                  </a:lnTo>
                  <a:lnTo>
                    <a:pt x="1182" y="4860"/>
                  </a:lnTo>
                  <a:lnTo>
                    <a:pt x="1404" y="4997"/>
                  </a:lnTo>
                  <a:lnTo>
                    <a:pt x="1626" y="5100"/>
                  </a:lnTo>
                  <a:lnTo>
                    <a:pt x="1866" y="5185"/>
                  </a:lnTo>
                  <a:lnTo>
                    <a:pt x="2123" y="5254"/>
                  </a:lnTo>
                  <a:lnTo>
                    <a:pt x="2397" y="5288"/>
                  </a:lnTo>
                  <a:lnTo>
                    <a:pt x="2653" y="5305"/>
                  </a:lnTo>
                  <a:lnTo>
                    <a:pt x="10388" y="5305"/>
                  </a:lnTo>
                  <a:lnTo>
                    <a:pt x="10388" y="5305"/>
                  </a:lnTo>
                  <a:lnTo>
                    <a:pt x="10336" y="4176"/>
                  </a:lnTo>
                  <a:lnTo>
                    <a:pt x="10268" y="3029"/>
                  </a:lnTo>
                  <a:lnTo>
                    <a:pt x="10268" y="3029"/>
                  </a:lnTo>
                  <a:lnTo>
                    <a:pt x="10268" y="3029"/>
                  </a:lnTo>
                  <a:lnTo>
                    <a:pt x="10268" y="3029"/>
                  </a:lnTo>
                  <a:lnTo>
                    <a:pt x="10268" y="3029"/>
                  </a:lnTo>
                  <a:lnTo>
                    <a:pt x="10045" y="2978"/>
                  </a:lnTo>
                  <a:lnTo>
                    <a:pt x="10045" y="2978"/>
                  </a:lnTo>
                  <a:lnTo>
                    <a:pt x="10028" y="2961"/>
                  </a:lnTo>
                  <a:lnTo>
                    <a:pt x="10028" y="2961"/>
                  </a:lnTo>
                  <a:lnTo>
                    <a:pt x="10028" y="2961"/>
                  </a:lnTo>
                  <a:lnTo>
                    <a:pt x="10028" y="2961"/>
                  </a:lnTo>
                  <a:lnTo>
                    <a:pt x="9532" y="2807"/>
                  </a:lnTo>
                  <a:lnTo>
                    <a:pt x="9053" y="2602"/>
                  </a:lnTo>
                  <a:lnTo>
                    <a:pt x="8813" y="2482"/>
                  </a:lnTo>
                  <a:lnTo>
                    <a:pt x="8591" y="2362"/>
                  </a:lnTo>
                  <a:lnTo>
                    <a:pt x="8368" y="2225"/>
                  </a:lnTo>
                  <a:lnTo>
                    <a:pt x="8146" y="2088"/>
                  </a:lnTo>
                  <a:lnTo>
                    <a:pt x="7941" y="1934"/>
                  </a:lnTo>
                  <a:lnTo>
                    <a:pt x="7735" y="1763"/>
                  </a:lnTo>
                  <a:lnTo>
                    <a:pt x="7547" y="1592"/>
                  </a:lnTo>
                  <a:lnTo>
                    <a:pt x="7359" y="1421"/>
                  </a:lnTo>
                  <a:lnTo>
                    <a:pt x="7188" y="1216"/>
                  </a:lnTo>
                  <a:lnTo>
                    <a:pt x="7034" y="1027"/>
                  </a:lnTo>
                  <a:lnTo>
                    <a:pt x="6897" y="805"/>
                  </a:lnTo>
                  <a:lnTo>
                    <a:pt x="6760" y="582"/>
                  </a:lnTo>
                  <a:lnTo>
                    <a:pt x="6760" y="582"/>
                  </a:lnTo>
                  <a:lnTo>
                    <a:pt x="6623" y="617"/>
                  </a:lnTo>
                  <a:lnTo>
                    <a:pt x="6623" y="617"/>
                  </a:lnTo>
                  <a:lnTo>
                    <a:pt x="6281" y="634"/>
                  </a:lnTo>
                  <a:lnTo>
                    <a:pt x="5939" y="651"/>
                  </a:lnTo>
                  <a:lnTo>
                    <a:pt x="5939" y="651"/>
                  </a:lnTo>
                  <a:lnTo>
                    <a:pt x="5614" y="634"/>
                  </a:lnTo>
                  <a:lnTo>
                    <a:pt x="5288" y="617"/>
                  </a:lnTo>
                  <a:lnTo>
                    <a:pt x="4980" y="582"/>
                  </a:lnTo>
                  <a:lnTo>
                    <a:pt x="4655" y="514"/>
                  </a:lnTo>
                  <a:lnTo>
                    <a:pt x="4347" y="445"/>
                  </a:lnTo>
                  <a:lnTo>
                    <a:pt x="4039" y="360"/>
                  </a:lnTo>
                  <a:lnTo>
                    <a:pt x="3731" y="257"/>
                  </a:lnTo>
                  <a:lnTo>
                    <a:pt x="3423" y="155"/>
                  </a:lnTo>
                  <a:lnTo>
                    <a:pt x="3423" y="155"/>
                  </a:lnTo>
                  <a:lnTo>
                    <a:pt x="3286" y="86"/>
                  </a:lnTo>
                  <a:lnTo>
                    <a:pt x="31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759214" y="4325687"/>
              <a:ext cx="86469" cy="99960"/>
            </a:xfrm>
            <a:custGeom>
              <a:avLst/>
              <a:gdLst/>
              <a:ahLst/>
              <a:cxnLst/>
              <a:rect l="l" t="t" r="r" b="b"/>
              <a:pathLst>
                <a:path w="2192" h="2534" extrusionOk="0">
                  <a:moveTo>
                    <a:pt x="2123" y="1"/>
                  </a:moveTo>
                  <a:lnTo>
                    <a:pt x="1" y="360"/>
                  </a:lnTo>
                  <a:lnTo>
                    <a:pt x="104" y="2448"/>
                  </a:lnTo>
                  <a:lnTo>
                    <a:pt x="634" y="2516"/>
                  </a:lnTo>
                  <a:lnTo>
                    <a:pt x="1147" y="2533"/>
                  </a:lnTo>
                  <a:lnTo>
                    <a:pt x="1661" y="2516"/>
                  </a:lnTo>
                  <a:lnTo>
                    <a:pt x="2191" y="2465"/>
                  </a:lnTo>
                  <a:lnTo>
                    <a:pt x="2191" y="1849"/>
                  </a:lnTo>
                  <a:lnTo>
                    <a:pt x="2174" y="1233"/>
                  </a:lnTo>
                  <a:lnTo>
                    <a:pt x="2157" y="617"/>
                  </a:lnTo>
                  <a:lnTo>
                    <a:pt x="2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683633" y="4399257"/>
              <a:ext cx="222129" cy="250492"/>
            </a:xfrm>
            <a:custGeom>
              <a:avLst/>
              <a:gdLst/>
              <a:ahLst/>
              <a:cxnLst/>
              <a:rect l="l" t="t" r="r" b="b"/>
              <a:pathLst>
                <a:path w="5631" h="6350" extrusionOk="0">
                  <a:moveTo>
                    <a:pt x="2328" y="1"/>
                  </a:moveTo>
                  <a:lnTo>
                    <a:pt x="2174" y="35"/>
                  </a:lnTo>
                  <a:lnTo>
                    <a:pt x="2037" y="86"/>
                  </a:lnTo>
                  <a:lnTo>
                    <a:pt x="1900" y="155"/>
                  </a:lnTo>
                  <a:lnTo>
                    <a:pt x="1780" y="258"/>
                  </a:lnTo>
                  <a:lnTo>
                    <a:pt x="1677" y="360"/>
                  </a:lnTo>
                  <a:lnTo>
                    <a:pt x="1575" y="497"/>
                  </a:lnTo>
                  <a:lnTo>
                    <a:pt x="1489" y="634"/>
                  </a:lnTo>
                  <a:lnTo>
                    <a:pt x="1404" y="771"/>
                  </a:lnTo>
                  <a:lnTo>
                    <a:pt x="1267" y="1079"/>
                  </a:lnTo>
                  <a:lnTo>
                    <a:pt x="1147" y="1387"/>
                  </a:lnTo>
                  <a:lnTo>
                    <a:pt x="1044" y="1661"/>
                  </a:lnTo>
                  <a:lnTo>
                    <a:pt x="223" y="4022"/>
                  </a:lnTo>
                  <a:lnTo>
                    <a:pt x="120" y="4330"/>
                  </a:lnTo>
                  <a:lnTo>
                    <a:pt x="35" y="4655"/>
                  </a:lnTo>
                  <a:lnTo>
                    <a:pt x="18" y="4826"/>
                  </a:lnTo>
                  <a:lnTo>
                    <a:pt x="0" y="4980"/>
                  </a:lnTo>
                  <a:lnTo>
                    <a:pt x="18" y="5152"/>
                  </a:lnTo>
                  <a:lnTo>
                    <a:pt x="52" y="5306"/>
                  </a:lnTo>
                  <a:lnTo>
                    <a:pt x="103" y="5460"/>
                  </a:lnTo>
                  <a:lnTo>
                    <a:pt x="154" y="5596"/>
                  </a:lnTo>
                  <a:lnTo>
                    <a:pt x="206" y="5750"/>
                  </a:lnTo>
                  <a:lnTo>
                    <a:pt x="240" y="5904"/>
                  </a:lnTo>
                  <a:lnTo>
                    <a:pt x="240" y="6076"/>
                  </a:lnTo>
                  <a:lnTo>
                    <a:pt x="274" y="6144"/>
                  </a:lnTo>
                  <a:lnTo>
                    <a:pt x="308" y="6212"/>
                  </a:lnTo>
                  <a:lnTo>
                    <a:pt x="360" y="6264"/>
                  </a:lnTo>
                  <a:lnTo>
                    <a:pt x="428" y="6298"/>
                  </a:lnTo>
                  <a:lnTo>
                    <a:pt x="582" y="6315"/>
                  </a:lnTo>
                  <a:lnTo>
                    <a:pt x="1078" y="6332"/>
                  </a:lnTo>
                  <a:lnTo>
                    <a:pt x="1592" y="6349"/>
                  </a:lnTo>
                  <a:lnTo>
                    <a:pt x="2088" y="6332"/>
                  </a:lnTo>
                  <a:lnTo>
                    <a:pt x="2584" y="6332"/>
                  </a:lnTo>
                  <a:lnTo>
                    <a:pt x="3098" y="6298"/>
                  </a:lnTo>
                  <a:lnTo>
                    <a:pt x="3594" y="6264"/>
                  </a:lnTo>
                  <a:lnTo>
                    <a:pt x="4090" y="6212"/>
                  </a:lnTo>
                  <a:lnTo>
                    <a:pt x="4586" y="6161"/>
                  </a:lnTo>
                  <a:lnTo>
                    <a:pt x="4723" y="6127"/>
                  </a:lnTo>
                  <a:lnTo>
                    <a:pt x="4792" y="6110"/>
                  </a:lnTo>
                  <a:lnTo>
                    <a:pt x="4860" y="6093"/>
                  </a:lnTo>
                  <a:lnTo>
                    <a:pt x="4963" y="6007"/>
                  </a:lnTo>
                  <a:lnTo>
                    <a:pt x="5031" y="5904"/>
                  </a:lnTo>
                  <a:lnTo>
                    <a:pt x="5083" y="5785"/>
                  </a:lnTo>
                  <a:lnTo>
                    <a:pt x="5134" y="5665"/>
                  </a:lnTo>
                  <a:lnTo>
                    <a:pt x="5288" y="5237"/>
                  </a:lnTo>
                  <a:lnTo>
                    <a:pt x="5442" y="4775"/>
                  </a:lnTo>
                  <a:lnTo>
                    <a:pt x="5510" y="4553"/>
                  </a:lnTo>
                  <a:lnTo>
                    <a:pt x="5545" y="4330"/>
                  </a:lnTo>
                  <a:lnTo>
                    <a:pt x="5596" y="4108"/>
                  </a:lnTo>
                  <a:lnTo>
                    <a:pt x="5613" y="3868"/>
                  </a:lnTo>
                  <a:lnTo>
                    <a:pt x="5630" y="3543"/>
                  </a:lnTo>
                  <a:lnTo>
                    <a:pt x="5613" y="3218"/>
                  </a:lnTo>
                  <a:lnTo>
                    <a:pt x="5579" y="2910"/>
                  </a:lnTo>
                  <a:lnTo>
                    <a:pt x="5527" y="2585"/>
                  </a:lnTo>
                  <a:lnTo>
                    <a:pt x="5459" y="2123"/>
                  </a:lnTo>
                  <a:lnTo>
                    <a:pt x="5425" y="1883"/>
                  </a:lnTo>
                  <a:lnTo>
                    <a:pt x="5356" y="1661"/>
                  </a:lnTo>
                  <a:lnTo>
                    <a:pt x="5271" y="1438"/>
                  </a:lnTo>
                  <a:lnTo>
                    <a:pt x="5185" y="1233"/>
                  </a:lnTo>
                  <a:lnTo>
                    <a:pt x="5048" y="1028"/>
                  </a:lnTo>
                  <a:lnTo>
                    <a:pt x="4894" y="857"/>
                  </a:lnTo>
                  <a:lnTo>
                    <a:pt x="4706" y="703"/>
                  </a:lnTo>
                  <a:lnTo>
                    <a:pt x="4603" y="617"/>
                  </a:lnTo>
                  <a:lnTo>
                    <a:pt x="4518" y="514"/>
                  </a:lnTo>
                  <a:lnTo>
                    <a:pt x="4415" y="377"/>
                  </a:lnTo>
                  <a:lnTo>
                    <a:pt x="4364" y="326"/>
                  </a:lnTo>
                  <a:lnTo>
                    <a:pt x="4295" y="258"/>
                  </a:lnTo>
                  <a:lnTo>
                    <a:pt x="4227" y="223"/>
                  </a:lnTo>
                  <a:lnTo>
                    <a:pt x="4159" y="206"/>
                  </a:lnTo>
                  <a:lnTo>
                    <a:pt x="4022" y="189"/>
                  </a:lnTo>
                  <a:lnTo>
                    <a:pt x="3885" y="206"/>
                  </a:lnTo>
                  <a:lnTo>
                    <a:pt x="3731" y="240"/>
                  </a:lnTo>
                  <a:lnTo>
                    <a:pt x="3543" y="275"/>
                  </a:lnTo>
                  <a:lnTo>
                    <a:pt x="3440" y="292"/>
                  </a:lnTo>
                  <a:lnTo>
                    <a:pt x="3354" y="292"/>
                  </a:lnTo>
                  <a:lnTo>
                    <a:pt x="3269" y="275"/>
                  </a:lnTo>
                  <a:lnTo>
                    <a:pt x="3183" y="240"/>
                  </a:lnTo>
                  <a:lnTo>
                    <a:pt x="3012" y="172"/>
                  </a:lnTo>
                  <a:lnTo>
                    <a:pt x="2841" y="86"/>
                  </a:lnTo>
                  <a:lnTo>
                    <a:pt x="2687" y="35"/>
                  </a:lnTo>
                  <a:lnTo>
                    <a:pt x="24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683633" y="4399257"/>
              <a:ext cx="222129" cy="250492"/>
            </a:xfrm>
            <a:custGeom>
              <a:avLst/>
              <a:gdLst/>
              <a:ahLst/>
              <a:cxnLst/>
              <a:rect l="l" t="t" r="r" b="b"/>
              <a:pathLst>
                <a:path w="5631" h="6350" fill="none" extrusionOk="0">
                  <a:moveTo>
                    <a:pt x="1044" y="1661"/>
                  </a:moveTo>
                  <a:lnTo>
                    <a:pt x="1044" y="1661"/>
                  </a:lnTo>
                  <a:lnTo>
                    <a:pt x="223" y="4022"/>
                  </a:lnTo>
                  <a:lnTo>
                    <a:pt x="223" y="4022"/>
                  </a:lnTo>
                  <a:lnTo>
                    <a:pt x="120" y="4330"/>
                  </a:lnTo>
                  <a:lnTo>
                    <a:pt x="35" y="4655"/>
                  </a:lnTo>
                  <a:lnTo>
                    <a:pt x="18" y="4826"/>
                  </a:lnTo>
                  <a:lnTo>
                    <a:pt x="0" y="4980"/>
                  </a:lnTo>
                  <a:lnTo>
                    <a:pt x="18" y="5152"/>
                  </a:lnTo>
                  <a:lnTo>
                    <a:pt x="52" y="5306"/>
                  </a:lnTo>
                  <a:lnTo>
                    <a:pt x="52" y="5306"/>
                  </a:lnTo>
                  <a:lnTo>
                    <a:pt x="103" y="5460"/>
                  </a:lnTo>
                  <a:lnTo>
                    <a:pt x="154" y="5596"/>
                  </a:lnTo>
                  <a:lnTo>
                    <a:pt x="206" y="5750"/>
                  </a:lnTo>
                  <a:lnTo>
                    <a:pt x="240" y="5904"/>
                  </a:lnTo>
                  <a:lnTo>
                    <a:pt x="240" y="5904"/>
                  </a:lnTo>
                  <a:lnTo>
                    <a:pt x="240" y="6076"/>
                  </a:lnTo>
                  <a:lnTo>
                    <a:pt x="274" y="6144"/>
                  </a:lnTo>
                  <a:lnTo>
                    <a:pt x="308" y="6212"/>
                  </a:lnTo>
                  <a:lnTo>
                    <a:pt x="308" y="6212"/>
                  </a:lnTo>
                  <a:lnTo>
                    <a:pt x="360" y="6264"/>
                  </a:lnTo>
                  <a:lnTo>
                    <a:pt x="428" y="6298"/>
                  </a:lnTo>
                  <a:lnTo>
                    <a:pt x="582" y="6315"/>
                  </a:lnTo>
                  <a:lnTo>
                    <a:pt x="582" y="6315"/>
                  </a:lnTo>
                  <a:lnTo>
                    <a:pt x="1078" y="6332"/>
                  </a:lnTo>
                  <a:lnTo>
                    <a:pt x="1592" y="6349"/>
                  </a:lnTo>
                  <a:lnTo>
                    <a:pt x="2088" y="6332"/>
                  </a:lnTo>
                  <a:lnTo>
                    <a:pt x="2584" y="6332"/>
                  </a:lnTo>
                  <a:lnTo>
                    <a:pt x="3098" y="6298"/>
                  </a:lnTo>
                  <a:lnTo>
                    <a:pt x="3594" y="6264"/>
                  </a:lnTo>
                  <a:lnTo>
                    <a:pt x="4090" y="6212"/>
                  </a:lnTo>
                  <a:lnTo>
                    <a:pt x="4586" y="6161"/>
                  </a:lnTo>
                  <a:lnTo>
                    <a:pt x="4586" y="6161"/>
                  </a:lnTo>
                  <a:lnTo>
                    <a:pt x="4723" y="6127"/>
                  </a:lnTo>
                  <a:lnTo>
                    <a:pt x="4792" y="6110"/>
                  </a:lnTo>
                  <a:lnTo>
                    <a:pt x="4860" y="6093"/>
                  </a:lnTo>
                  <a:lnTo>
                    <a:pt x="4860" y="6093"/>
                  </a:lnTo>
                  <a:lnTo>
                    <a:pt x="4963" y="6007"/>
                  </a:lnTo>
                  <a:lnTo>
                    <a:pt x="5031" y="5904"/>
                  </a:lnTo>
                  <a:lnTo>
                    <a:pt x="5083" y="5785"/>
                  </a:lnTo>
                  <a:lnTo>
                    <a:pt x="5134" y="5665"/>
                  </a:lnTo>
                  <a:lnTo>
                    <a:pt x="5134" y="5665"/>
                  </a:lnTo>
                  <a:lnTo>
                    <a:pt x="5288" y="5237"/>
                  </a:lnTo>
                  <a:lnTo>
                    <a:pt x="5442" y="4775"/>
                  </a:lnTo>
                  <a:lnTo>
                    <a:pt x="5510" y="4553"/>
                  </a:lnTo>
                  <a:lnTo>
                    <a:pt x="5545" y="4330"/>
                  </a:lnTo>
                  <a:lnTo>
                    <a:pt x="5596" y="4108"/>
                  </a:lnTo>
                  <a:lnTo>
                    <a:pt x="5613" y="3868"/>
                  </a:lnTo>
                  <a:lnTo>
                    <a:pt x="5613" y="3868"/>
                  </a:lnTo>
                  <a:lnTo>
                    <a:pt x="5630" y="3543"/>
                  </a:lnTo>
                  <a:lnTo>
                    <a:pt x="5613" y="3218"/>
                  </a:lnTo>
                  <a:lnTo>
                    <a:pt x="5579" y="2910"/>
                  </a:lnTo>
                  <a:lnTo>
                    <a:pt x="5527" y="2585"/>
                  </a:lnTo>
                  <a:lnTo>
                    <a:pt x="5527" y="2585"/>
                  </a:lnTo>
                  <a:lnTo>
                    <a:pt x="5459" y="2123"/>
                  </a:lnTo>
                  <a:lnTo>
                    <a:pt x="5425" y="1883"/>
                  </a:lnTo>
                  <a:lnTo>
                    <a:pt x="5356" y="1661"/>
                  </a:lnTo>
                  <a:lnTo>
                    <a:pt x="5271" y="1438"/>
                  </a:lnTo>
                  <a:lnTo>
                    <a:pt x="5185" y="1233"/>
                  </a:lnTo>
                  <a:lnTo>
                    <a:pt x="5048" y="1028"/>
                  </a:lnTo>
                  <a:lnTo>
                    <a:pt x="4894" y="857"/>
                  </a:lnTo>
                  <a:lnTo>
                    <a:pt x="4894" y="857"/>
                  </a:lnTo>
                  <a:lnTo>
                    <a:pt x="4706" y="703"/>
                  </a:lnTo>
                  <a:lnTo>
                    <a:pt x="4603" y="617"/>
                  </a:lnTo>
                  <a:lnTo>
                    <a:pt x="4518" y="514"/>
                  </a:lnTo>
                  <a:lnTo>
                    <a:pt x="4518" y="514"/>
                  </a:lnTo>
                  <a:lnTo>
                    <a:pt x="4415" y="377"/>
                  </a:lnTo>
                  <a:lnTo>
                    <a:pt x="4364" y="326"/>
                  </a:lnTo>
                  <a:lnTo>
                    <a:pt x="4295" y="258"/>
                  </a:lnTo>
                  <a:lnTo>
                    <a:pt x="4295" y="258"/>
                  </a:lnTo>
                  <a:lnTo>
                    <a:pt x="4227" y="223"/>
                  </a:lnTo>
                  <a:lnTo>
                    <a:pt x="4159" y="206"/>
                  </a:lnTo>
                  <a:lnTo>
                    <a:pt x="4022" y="189"/>
                  </a:lnTo>
                  <a:lnTo>
                    <a:pt x="3885" y="206"/>
                  </a:lnTo>
                  <a:lnTo>
                    <a:pt x="3731" y="240"/>
                  </a:lnTo>
                  <a:lnTo>
                    <a:pt x="3731" y="240"/>
                  </a:lnTo>
                  <a:lnTo>
                    <a:pt x="3543" y="275"/>
                  </a:lnTo>
                  <a:lnTo>
                    <a:pt x="3440" y="292"/>
                  </a:lnTo>
                  <a:lnTo>
                    <a:pt x="3354" y="292"/>
                  </a:lnTo>
                  <a:lnTo>
                    <a:pt x="3354" y="292"/>
                  </a:lnTo>
                  <a:lnTo>
                    <a:pt x="3269" y="275"/>
                  </a:lnTo>
                  <a:lnTo>
                    <a:pt x="3183" y="240"/>
                  </a:lnTo>
                  <a:lnTo>
                    <a:pt x="3012" y="172"/>
                  </a:lnTo>
                  <a:lnTo>
                    <a:pt x="2841" y="86"/>
                  </a:lnTo>
                  <a:lnTo>
                    <a:pt x="2687" y="35"/>
                  </a:lnTo>
                  <a:lnTo>
                    <a:pt x="2687" y="35"/>
                  </a:lnTo>
                  <a:lnTo>
                    <a:pt x="2499" y="1"/>
                  </a:lnTo>
                  <a:lnTo>
                    <a:pt x="2328" y="1"/>
                  </a:lnTo>
                  <a:lnTo>
                    <a:pt x="2174" y="35"/>
                  </a:lnTo>
                  <a:lnTo>
                    <a:pt x="2037" y="86"/>
                  </a:lnTo>
                  <a:lnTo>
                    <a:pt x="1900" y="155"/>
                  </a:lnTo>
                  <a:lnTo>
                    <a:pt x="1780" y="258"/>
                  </a:lnTo>
                  <a:lnTo>
                    <a:pt x="1677" y="360"/>
                  </a:lnTo>
                  <a:lnTo>
                    <a:pt x="1575" y="497"/>
                  </a:lnTo>
                  <a:lnTo>
                    <a:pt x="1489" y="634"/>
                  </a:lnTo>
                  <a:lnTo>
                    <a:pt x="1404" y="771"/>
                  </a:lnTo>
                  <a:lnTo>
                    <a:pt x="1267" y="1079"/>
                  </a:lnTo>
                  <a:lnTo>
                    <a:pt x="1147" y="1387"/>
                  </a:lnTo>
                  <a:lnTo>
                    <a:pt x="1044" y="1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707262" y="4642293"/>
              <a:ext cx="155975" cy="7456"/>
            </a:xfrm>
            <a:custGeom>
              <a:avLst/>
              <a:gdLst/>
              <a:ahLst/>
              <a:cxnLst/>
              <a:rect l="l" t="t" r="r" b="b"/>
              <a:pathLst>
                <a:path w="3954" h="189" extrusionOk="0">
                  <a:moveTo>
                    <a:pt x="1147" y="188"/>
                  </a:moveTo>
                  <a:lnTo>
                    <a:pt x="1147" y="188"/>
                  </a:lnTo>
                  <a:lnTo>
                    <a:pt x="1147" y="188"/>
                  </a:lnTo>
                  <a:lnTo>
                    <a:pt x="1147" y="188"/>
                  </a:lnTo>
                  <a:lnTo>
                    <a:pt x="1147" y="188"/>
                  </a:lnTo>
                  <a:lnTo>
                    <a:pt x="1147" y="188"/>
                  </a:lnTo>
                  <a:close/>
                  <a:moveTo>
                    <a:pt x="0" y="154"/>
                  </a:moveTo>
                  <a:lnTo>
                    <a:pt x="0" y="154"/>
                  </a:lnTo>
                  <a:lnTo>
                    <a:pt x="582" y="171"/>
                  </a:lnTo>
                  <a:lnTo>
                    <a:pt x="1147" y="188"/>
                  </a:lnTo>
                  <a:lnTo>
                    <a:pt x="1147" y="188"/>
                  </a:lnTo>
                  <a:lnTo>
                    <a:pt x="582" y="171"/>
                  </a:lnTo>
                  <a:lnTo>
                    <a:pt x="0" y="154"/>
                  </a:lnTo>
                  <a:close/>
                  <a:moveTo>
                    <a:pt x="3885" y="17"/>
                  </a:moveTo>
                  <a:lnTo>
                    <a:pt x="3885" y="17"/>
                  </a:lnTo>
                  <a:lnTo>
                    <a:pt x="3850" y="17"/>
                  </a:lnTo>
                  <a:lnTo>
                    <a:pt x="3850" y="17"/>
                  </a:lnTo>
                  <a:lnTo>
                    <a:pt x="3885" y="17"/>
                  </a:lnTo>
                  <a:close/>
                  <a:moveTo>
                    <a:pt x="3953" y="0"/>
                  </a:moveTo>
                  <a:lnTo>
                    <a:pt x="3953" y="0"/>
                  </a:lnTo>
                  <a:lnTo>
                    <a:pt x="3885" y="17"/>
                  </a:lnTo>
                  <a:lnTo>
                    <a:pt x="3885" y="17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040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752468" y="4649709"/>
              <a:ext cx="39" cy="3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707262" y="4648368"/>
              <a:ext cx="45246" cy="1381"/>
            </a:xfrm>
            <a:custGeom>
              <a:avLst/>
              <a:gdLst/>
              <a:ahLst/>
              <a:cxnLst/>
              <a:rect l="l" t="t" r="r" b="b"/>
              <a:pathLst>
                <a:path w="1147" h="3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82" y="17"/>
                  </a:lnTo>
                  <a:lnTo>
                    <a:pt x="1147" y="34"/>
                  </a:lnTo>
                  <a:lnTo>
                    <a:pt x="1147" y="34"/>
                  </a:lnTo>
                  <a:lnTo>
                    <a:pt x="582" y="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859134" y="4642963"/>
              <a:ext cx="1381" cy="39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35" y="0"/>
                  </a:moveTo>
                  <a:lnTo>
                    <a:pt x="3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60475" y="4642293"/>
              <a:ext cx="2761" cy="710"/>
            </a:xfrm>
            <a:custGeom>
              <a:avLst/>
              <a:gdLst/>
              <a:ahLst/>
              <a:cxnLst/>
              <a:rect l="l" t="t" r="r" b="b"/>
              <a:pathLst>
                <a:path w="70" h="18" fill="none" extrusionOk="0">
                  <a:moveTo>
                    <a:pt x="69" y="0"/>
                  </a:moveTo>
                  <a:lnTo>
                    <a:pt x="69" y="0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693061" y="4551840"/>
              <a:ext cx="212030" cy="97909"/>
            </a:xfrm>
            <a:custGeom>
              <a:avLst/>
              <a:gdLst/>
              <a:ahLst/>
              <a:cxnLst/>
              <a:rect l="l" t="t" r="r" b="b"/>
              <a:pathLst>
                <a:path w="5375" h="2482" extrusionOk="0">
                  <a:moveTo>
                    <a:pt x="5374" y="0"/>
                  </a:moveTo>
                  <a:lnTo>
                    <a:pt x="5271" y="69"/>
                  </a:lnTo>
                  <a:lnTo>
                    <a:pt x="5152" y="154"/>
                  </a:lnTo>
                  <a:lnTo>
                    <a:pt x="5049" y="257"/>
                  </a:lnTo>
                  <a:lnTo>
                    <a:pt x="4946" y="360"/>
                  </a:lnTo>
                  <a:lnTo>
                    <a:pt x="4861" y="479"/>
                  </a:lnTo>
                  <a:lnTo>
                    <a:pt x="4792" y="599"/>
                  </a:lnTo>
                  <a:lnTo>
                    <a:pt x="4741" y="719"/>
                  </a:lnTo>
                  <a:lnTo>
                    <a:pt x="4707" y="839"/>
                  </a:lnTo>
                  <a:lnTo>
                    <a:pt x="4690" y="1061"/>
                  </a:lnTo>
                  <a:lnTo>
                    <a:pt x="4672" y="1164"/>
                  </a:lnTo>
                  <a:lnTo>
                    <a:pt x="4655" y="1266"/>
                  </a:lnTo>
                  <a:lnTo>
                    <a:pt x="4604" y="1352"/>
                  </a:lnTo>
                  <a:lnTo>
                    <a:pt x="4553" y="1438"/>
                  </a:lnTo>
                  <a:lnTo>
                    <a:pt x="4484" y="1506"/>
                  </a:lnTo>
                  <a:lnTo>
                    <a:pt x="4399" y="1574"/>
                  </a:lnTo>
                  <a:lnTo>
                    <a:pt x="4296" y="1660"/>
                  </a:lnTo>
                  <a:lnTo>
                    <a:pt x="4193" y="1728"/>
                  </a:lnTo>
                  <a:lnTo>
                    <a:pt x="3971" y="1831"/>
                  </a:lnTo>
                  <a:lnTo>
                    <a:pt x="3731" y="1917"/>
                  </a:lnTo>
                  <a:lnTo>
                    <a:pt x="3492" y="1968"/>
                  </a:lnTo>
                  <a:lnTo>
                    <a:pt x="3235" y="2019"/>
                  </a:lnTo>
                  <a:lnTo>
                    <a:pt x="2961" y="2036"/>
                  </a:lnTo>
                  <a:lnTo>
                    <a:pt x="2448" y="2054"/>
                  </a:lnTo>
                  <a:lnTo>
                    <a:pt x="2106" y="2054"/>
                  </a:lnTo>
                  <a:lnTo>
                    <a:pt x="1216" y="2036"/>
                  </a:lnTo>
                  <a:lnTo>
                    <a:pt x="1" y="2036"/>
                  </a:lnTo>
                  <a:lnTo>
                    <a:pt x="1" y="2208"/>
                  </a:lnTo>
                  <a:lnTo>
                    <a:pt x="35" y="2276"/>
                  </a:lnTo>
                  <a:lnTo>
                    <a:pt x="69" y="2344"/>
                  </a:lnTo>
                  <a:lnTo>
                    <a:pt x="121" y="2396"/>
                  </a:lnTo>
                  <a:lnTo>
                    <a:pt x="189" y="2430"/>
                  </a:lnTo>
                  <a:lnTo>
                    <a:pt x="343" y="2447"/>
                  </a:lnTo>
                  <a:lnTo>
                    <a:pt x="360" y="2447"/>
                  </a:lnTo>
                  <a:lnTo>
                    <a:pt x="942" y="2464"/>
                  </a:lnTo>
                  <a:lnTo>
                    <a:pt x="1507" y="2481"/>
                  </a:lnTo>
                  <a:lnTo>
                    <a:pt x="2191" y="2464"/>
                  </a:lnTo>
                  <a:lnTo>
                    <a:pt x="2876" y="2430"/>
                  </a:lnTo>
                  <a:lnTo>
                    <a:pt x="3543" y="2379"/>
                  </a:lnTo>
                  <a:lnTo>
                    <a:pt x="4210" y="2310"/>
                  </a:lnTo>
                  <a:lnTo>
                    <a:pt x="4245" y="2310"/>
                  </a:lnTo>
                  <a:lnTo>
                    <a:pt x="4313" y="2293"/>
                  </a:lnTo>
                  <a:lnTo>
                    <a:pt x="4347" y="2293"/>
                  </a:lnTo>
                  <a:lnTo>
                    <a:pt x="4484" y="2259"/>
                  </a:lnTo>
                  <a:lnTo>
                    <a:pt x="4553" y="2242"/>
                  </a:lnTo>
                  <a:lnTo>
                    <a:pt x="4621" y="2225"/>
                  </a:lnTo>
                  <a:lnTo>
                    <a:pt x="4724" y="2139"/>
                  </a:lnTo>
                  <a:lnTo>
                    <a:pt x="4792" y="2036"/>
                  </a:lnTo>
                  <a:lnTo>
                    <a:pt x="4844" y="1917"/>
                  </a:lnTo>
                  <a:lnTo>
                    <a:pt x="4895" y="1797"/>
                  </a:lnTo>
                  <a:lnTo>
                    <a:pt x="5049" y="1369"/>
                  </a:lnTo>
                  <a:lnTo>
                    <a:pt x="5203" y="907"/>
                  </a:lnTo>
                  <a:lnTo>
                    <a:pt x="5271" y="685"/>
                  </a:lnTo>
                  <a:lnTo>
                    <a:pt x="5306" y="462"/>
                  </a:lnTo>
                  <a:lnTo>
                    <a:pt x="5357" y="240"/>
                  </a:lnTo>
                  <a:lnTo>
                    <a:pt x="5374" y="0"/>
                  </a:lnTo>
                  <a:close/>
                </a:path>
              </a:pathLst>
            </a:custGeom>
            <a:solidFill>
              <a:srgbClr val="0603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693061" y="4551840"/>
              <a:ext cx="212030" cy="97909"/>
            </a:xfrm>
            <a:custGeom>
              <a:avLst/>
              <a:gdLst/>
              <a:ahLst/>
              <a:cxnLst/>
              <a:rect l="l" t="t" r="r" b="b"/>
              <a:pathLst>
                <a:path w="5375" h="2482" fill="none" extrusionOk="0">
                  <a:moveTo>
                    <a:pt x="5374" y="0"/>
                  </a:moveTo>
                  <a:lnTo>
                    <a:pt x="5374" y="0"/>
                  </a:lnTo>
                  <a:lnTo>
                    <a:pt x="5271" y="69"/>
                  </a:lnTo>
                  <a:lnTo>
                    <a:pt x="5152" y="154"/>
                  </a:lnTo>
                  <a:lnTo>
                    <a:pt x="5049" y="257"/>
                  </a:lnTo>
                  <a:lnTo>
                    <a:pt x="4946" y="360"/>
                  </a:lnTo>
                  <a:lnTo>
                    <a:pt x="4861" y="479"/>
                  </a:lnTo>
                  <a:lnTo>
                    <a:pt x="4792" y="599"/>
                  </a:lnTo>
                  <a:lnTo>
                    <a:pt x="4741" y="719"/>
                  </a:lnTo>
                  <a:lnTo>
                    <a:pt x="4707" y="839"/>
                  </a:lnTo>
                  <a:lnTo>
                    <a:pt x="4707" y="839"/>
                  </a:lnTo>
                  <a:lnTo>
                    <a:pt x="4690" y="1061"/>
                  </a:lnTo>
                  <a:lnTo>
                    <a:pt x="4672" y="1164"/>
                  </a:lnTo>
                  <a:lnTo>
                    <a:pt x="4655" y="1266"/>
                  </a:lnTo>
                  <a:lnTo>
                    <a:pt x="4655" y="1266"/>
                  </a:lnTo>
                  <a:lnTo>
                    <a:pt x="4604" y="1352"/>
                  </a:lnTo>
                  <a:lnTo>
                    <a:pt x="4553" y="1438"/>
                  </a:lnTo>
                  <a:lnTo>
                    <a:pt x="4484" y="1506"/>
                  </a:lnTo>
                  <a:lnTo>
                    <a:pt x="4399" y="1574"/>
                  </a:lnTo>
                  <a:lnTo>
                    <a:pt x="4399" y="1574"/>
                  </a:lnTo>
                  <a:lnTo>
                    <a:pt x="4296" y="1660"/>
                  </a:lnTo>
                  <a:lnTo>
                    <a:pt x="4193" y="1728"/>
                  </a:lnTo>
                  <a:lnTo>
                    <a:pt x="3971" y="1831"/>
                  </a:lnTo>
                  <a:lnTo>
                    <a:pt x="3731" y="1917"/>
                  </a:lnTo>
                  <a:lnTo>
                    <a:pt x="3492" y="1968"/>
                  </a:lnTo>
                  <a:lnTo>
                    <a:pt x="3235" y="2019"/>
                  </a:lnTo>
                  <a:lnTo>
                    <a:pt x="2961" y="2036"/>
                  </a:lnTo>
                  <a:lnTo>
                    <a:pt x="2448" y="2054"/>
                  </a:lnTo>
                  <a:lnTo>
                    <a:pt x="2448" y="2054"/>
                  </a:lnTo>
                  <a:lnTo>
                    <a:pt x="2106" y="2054"/>
                  </a:lnTo>
                  <a:lnTo>
                    <a:pt x="2106" y="2054"/>
                  </a:lnTo>
                  <a:lnTo>
                    <a:pt x="1216" y="2036"/>
                  </a:lnTo>
                  <a:lnTo>
                    <a:pt x="1216" y="2036"/>
                  </a:lnTo>
                  <a:lnTo>
                    <a:pt x="343" y="2036"/>
                  </a:lnTo>
                  <a:lnTo>
                    <a:pt x="343" y="2036"/>
                  </a:lnTo>
                  <a:lnTo>
                    <a:pt x="1" y="2036"/>
                  </a:lnTo>
                  <a:lnTo>
                    <a:pt x="1" y="2036"/>
                  </a:lnTo>
                  <a:lnTo>
                    <a:pt x="1" y="2208"/>
                  </a:lnTo>
                  <a:lnTo>
                    <a:pt x="35" y="2276"/>
                  </a:lnTo>
                  <a:lnTo>
                    <a:pt x="69" y="2344"/>
                  </a:lnTo>
                  <a:lnTo>
                    <a:pt x="69" y="2344"/>
                  </a:lnTo>
                  <a:lnTo>
                    <a:pt x="121" y="2396"/>
                  </a:lnTo>
                  <a:lnTo>
                    <a:pt x="189" y="2430"/>
                  </a:lnTo>
                  <a:lnTo>
                    <a:pt x="343" y="2447"/>
                  </a:lnTo>
                  <a:lnTo>
                    <a:pt x="343" y="2447"/>
                  </a:lnTo>
                  <a:lnTo>
                    <a:pt x="360" y="2447"/>
                  </a:lnTo>
                  <a:lnTo>
                    <a:pt x="360" y="2447"/>
                  </a:lnTo>
                  <a:lnTo>
                    <a:pt x="942" y="2464"/>
                  </a:lnTo>
                  <a:lnTo>
                    <a:pt x="1507" y="2481"/>
                  </a:lnTo>
                  <a:lnTo>
                    <a:pt x="1507" y="2481"/>
                  </a:lnTo>
                  <a:lnTo>
                    <a:pt x="1507" y="2481"/>
                  </a:lnTo>
                  <a:lnTo>
                    <a:pt x="1507" y="2481"/>
                  </a:lnTo>
                  <a:lnTo>
                    <a:pt x="1507" y="2481"/>
                  </a:lnTo>
                  <a:lnTo>
                    <a:pt x="1507" y="2481"/>
                  </a:lnTo>
                  <a:lnTo>
                    <a:pt x="2191" y="2464"/>
                  </a:lnTo>
                  <a:lnTo>
                    <a:pt x="2876" y="2430"/>
                  </a:lnTo>
                  <a:lnTo>
                    <a:pt x="3543" y="2379"/>
                  </a:lnTo>
                  <a:lnTo>
                    <a:pt x="4210" y="2310"/>
                  </a:lnTo>
                  <a:lnTo>
                    <a:pt x="4210" y="2310"/>
                  </a:lnTo>
                  <a:lnTo>
                    <a:pt x="4245" y="2310"/>
                  </a:lnTo>
                  <a:lnTo>
                    <a:pt x="4245" y="2310"/>
                  </a:lnTo>
                  <a:lnTo>
                    <a:pt x="4245" y="2310"/>
                  </a:lnTo>
                  <a:lnTo>
                    <a:pt x="4245" y="2310"/>
                  </a:lnTo>
                  <a:lnTo>
                    <a:pt x="4313" y="2293"/>
                  </a:lnTo>
                  <a:lnTo>
                    <a:pt x="4313" y="2293"/>
                  </a:lnTo>
                  <a:lnTo>
                    <a:pt x="4347" y="2293"/>
                  </a:lnTo>
                  <a:lnTo>
                    <a:pt x="4347" y="2293"/>
                  </a:lnTo>
                  <a:lnTo>
                    <a:pt x="4484" y="2259"/>
                  </a:lnTo>
                  <a:lnTo>
                    <a:pt x="4553" y="2242"/>
                  </a:lnTo>
                  <a:lnTo>
                    <a:pt x="4621" y="2225"/>
                  </a:lnTo>
                  <a:lnTo>
                    <a:pt x="4621" y="2225"/>
                  </a:lnTo>
                  <a:lnTo>
                    <a:pt x="4724" y="2139"/>
                  </a:lnTo>
                  <a:lnTo>
                    <a:pt x="4792" y="2036"/>
                  </a:lnTo>
                  <a:lnTo>
                    <a:pt x="4844" y="1917"/>
                  </a:lnTo>
                  <a:lnTo>
                    <a:pt x="4895" y="1797"/>
                  </a:lnTo>
                  <a:lnTo>
                    <a:pt x="4895" y="1797"/>
                  </a:lnTo>
                  <a:lnTo>
                    <a:pt x="5049" y="1369"/>
                  </a:lnTo>
                  <a:lnTo>
                    <a:pt x="5203" y="907"/>
                  </a:lnTo>
                  <a:lnTo>
                    <a:pt x="5271" y="685"/>
                  </a:lnTo>
                  <a:lnTo>
                    <a:pt x="5306" y="462"/>
                  </a:lnTo>
                  <a:lnTo>
                    <a:pt x="5357" y="240"/>
                  </a:lnTo>
                  <a:lnTo>
                    <a:pt x="53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2694441" y="3313860"/>
              <a:ext cx="650055" cy="1040231"/>
            </a:xfrm>
            <a:custGeom>
              <a:avLst/>
              <a:gdLst/>
              <a:ahLst/>
              <a:cxnLst/>
              <a:rect l="l" t="t" r="r" b="b"/>
              <a:pathLst>
                <a:path w="16479" h="26370" extrusionOk="0">
                  <a:moveTo>
                    <a:pt x="16393" y="0"/>
                  </a:moveTo>
                  <a:lnTo>
                    <a:pt x="11054" y="35"/>
                  </a:lnTo>
                  <a:lnTo>
                    <a:pt x="10079" y="52"/>
                  </a:lnTo>
                  <a:lnTo>
                    <a:pt x="9087" y="86"/>
                  </a:lnTo>
                  <a:lnTo>
                    <a:pt x="8607" y="120"/>
                  </a:lnTo>
                  <a:lnTo>
                    <a:pt x="8111" y="154"/>
                  </a:lnTo>
                  <a:lnTo>
                    <a:pt x="7632" y="223"/>
                  </a:lnTo>
                  <a:lnTo>
                    <a:pt x="7153" y="291"/>
                  </a:lnTo>
                  <a:lnTo>
                    <a:pt x="6708" y="377"/>
                  </a:lnTo>
                  <a:lnTo>
                    <a:pt x="6280" y="479"/>
                  </a:lnTo>
                  <a:lnTo>
                    <a:pt x="5835" y="616"/>
                  </a:lnTo>
                  <a:lnTo>
                    <a:pt x="5407" y="753"/>
                  </a:lnTo>
                  <a:lnTo>
                    <a:pt x="4963" y="907"/>
                  </a:lnTo>
                  <a:lnTo>
                    <a:pt x="4535" y="1078"/>
                  </a:lnTo>
                  <a:lnTo>
                    <a:pt x="4107" y="1249"/>
                  </a:lnTo>
                  <a:lnTo>
                    <a:pt x="3679" y="1455"/>
                  </a:lnTo>
                  <a:lnTo>
                    <a:pt x="3269" y="1660"/>
                  </a:lnTo>
                  <a:lnTo>
                    <a:pt x="2875" y="1900"/>
                  </a:lnTo>
                  <a:lnTo>
                    <a:pt x="2481" y="2122"/>
                  </a:lnTo>
                  <a:lnTo>
                    <a:pt x="2122" y="2379"/>
                  </a:lnTo>
                  <a:lnTo>
                    <a:pt x="1763" y="2636"/>
                  </a:lnTo>
                  <a:lnTo>
                    <a:pt x="1438" y="2909"/>
                  </a:lnTo>
                  <a:lnTo>
                    <a:pt x="1112" y="3183"/>
                  </a:lnTo>
                  <a:lnTo>
                    <a:pt x="822" y="3474"/>
                  </a:lnTo>
                  <a:lnTo>
                    <a:pt x="719" y="3594"/>
                  </a:lnTo>
                  <a:lnTo>
                    <a:pt x="616" y="3714"/>
                  </a:lnTo>
                  <a:lnTo>
                    <a:pt x="531" y="3850"/>
                  </a:lnTo>
                  <a:lnTo>
                    <a:pt x="445" y="4004"/>
                  </a:lnTo>
                  <a:lnTo>
                    <a:pt x="308" y="4295"/>
                  </a:lnTo>
                  <a:lnTo>
                    <a:pt x="188" y="4603"/>
                  </a:lnTo>
                  <a:lnTo>
                    <a:pt x="120" y="4946"/>
                  </a:lnTo>
                  <a:lnTo>
                    <a:pt x="52" y="5271"/>
                  </a:lnTo>
                  <a:lnTo>
                    <a:pt x="17" y="5630"/>
                  </a:lnTo>
                  <a:lnTo>
                    <a:pt x="0" y="5989"/>
                  </a:lnTo>
                  <a:lnTo>
                    <a:pt x="0" y="6332"/>
                  </a:lnTo>
                  <a:lnTo>
                    <a:pt x="0" y="6691"/>
                  </a:lnTo>
                  <a:lnTo>
                    <a:pt x="52" y="7393"/>
                  </a:lnTo>
                  <a:lnTo>
                    <a:pt x="103" y="8060"/>
                  </a:lnTo>
                  <a:lnTo>
                    <a:pt x="137" y="8676"/>
                  </a:lnTo>
                  <a:lnTo>
                    <a:pt x="1061" y="26215"/>
                  </a:lnTo>
                  <a:lnTo>
                    <a:pt x="1609" y="26301"/>
                  </a:lnTo>
                  <a:lnTo>
                    <a:pt x="2105" y="26352"/>
                  </a:lnTo>
                  <a:lnTo>
                    <a:pt x="2550" y="26369"/>
                  </a:lnTo>
                  <a:lnTo>
                    <a:pt x="2978" y="26369"/>
                  </a:lnTo>
                  <a:lnTo>
                    <a:pt x="3388" y="26318"/>
                  </a:lnTo>
                  <a:lnTo>
                    <a:pt x="3833" y="26250"/>
                  </a:lnTo>
                  <a:lnTo>
                    <a:pt x="4312" y="26130"/>
                  </a:lnTo>
                  <a:lnTo>
                    <a:pt x="4860" y="25993"/>
                  </a:lnTo>
                  <a:lnTo>
                    <a:pt x="4945" y="23871"/>
                  </a:lnTo>
                  <a:lnTo>
                    <a:pt x="5014" y="21749"/>
                  </a:lnTo>
                  <a:lnTo>
                    <a:pt x="5082" y="19627"/>
                  </a:lnTo>
                  <a:lnTo>
                    <a:pt x="5134" y="17506"/>
                  </a:lnTo>
                  <a:lnTo>
                    <a:pt x="5168" y="15384"/>
                  </a:lnTo>
                  <a:lnTo>
                    <a:pt x="5202" y="13262"/>
                  </a:lnTo>
                  <a:lnTo>
                    <a:pt x="5219" y="11140"/>
                  </a:lnTo>
                  <a:lnTo>
                    <a:pt x="5219" y="9001"/>
                  </a:lnTo>
                  <a:lnTo>
                    <a:pt x="7324" y="8984"/>
                  </a:lnTo>
                  <a:lnTo>
                    <a:pt x="9583" y="8916"/>
                  </a:lnTo>
                  <a:lnTo>
                    <a:pt x="11362" y="8830"/>
                  </a:lnTo>
                  <a:lnTo>
                    <a:pt x="13142" y="8727"/>
                  </a:lnTo>
                  <a:lnTo>
                    <a:pt x="14853" y="8607"/>
                  </a:lnTo>
                  <a:lnTo>
                    <a:pt x="16479" y="8453"/>
                  </a:lnTo>
                  <a:lnTo>
                    <a:pt x="1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2694441" y="3313860"/>
              <a:ext cx="650055" cy="1040231"/>
            </a:xfrm>
            <a:custGeom>
              <a:avLst/>
              <a:gdLst/>
              <a:ahLst/>
              <a:cxnLst/>
              <a:rect l="l" t="t" r="r" b="b"/>
              <a:pathLst>
                <a:path w="16479" h="26370" fill="none" extrusionOk="0">
                  <a:moveTo>
                    <a:pt x="137" y="8676"/>
                  </a:moveTo>
                  <a:lnTo>
                    <a:pt x="137" y="8676"/>
                  </a:lnTo>
                  <a:lnTo>
                    <a:pt x="1061" y="26215"/>
                  </a:lnTo>
                  <a:lnTo>
                    <a:pt x="1061" y="26215"/>
                  </a:lnTo>
                  <a:lnTo>
                    <a:pt x="1609" y="26301"/>
                  </a:lnTo>
                  <a:lnTo>
                    <a:pt x="2105" y="26352"/>
                  </a:lnTo>
                  <a:lnTo>
                    <a:pt x="2550" y="26369"/>
                  </a:lnTo>
                  <a:lnTo>
                    <a:pt x="2978" y="26369"/>
                  </a:lnTo>
                  <a:lnTo>
                    <a:pt x="3388" y="26318"/>
                  </a:lnTo>
                  <a:lnTo>
                    <a:pt x="3833" y="26250"/>
                  </a:lnTo>
                  <a:lnTo>
                    <a:pt x="4312" y="26130"/>
                  </a:lnTo>
                  <a:lnTo>
                    <a:pt x="4860" y="25993"/>
                  </a:lnTo>
                  <a:lnTo>
                    <a:pt x="4860" y="25993"/>
                  </a:lnTo>
                  <a:lnTo>
                    <a:pt x="4945" y="23871"/>
                  </a:lnTo>
                  <a:lnTo>
                    <a:pt x="5014" y="21749"/>
                  </a:lnTo>
                  <a:lnTo>
                    <a:pt x="5082" y="19627"/>
                  </a:lnTo>
                  <a:lnTo>
                    <a:pt x="5134" y="17506"/>
                  </a:lnTo>
                  <a:lnTo>
                    <a:pt x="5168" y="15384"/>
                  </a:lnTo>
                  <a:lnTo>
                    <a:pt x="5202" y="13262"/>
                  </a:lnTo>
                  <a:lnTo>
                    <a:pt x="5219" y="11140"/>
                  </a:lnTo>
                  <a:lnTo>
                    <a:pt x="5219" y="9001"/>
                  </a:lnTo>
                  <a:lnTo>
                    <a:pt x="5219" y="9001"/>
                  </a:lnTo>
                  <a:lnTo>
                    <a:pt x="7324" y="8984"/>
                  </a:lnTo>
                  <a:lnTo>
                    <a:pt x="9583" y="8916"/>
                  </a:lnTo>
                  <a:lnTo>
                    <a:pt x="9583" y="8916"/>
                  </a:lnTo>
                  <a:lnTo>
                    <a:pt x="11362" y="8830"/>
                  </a:lnTo>
                  <a:lnTo>
                    <a:pt x="13142" y="8727"/>
                  </a:lnTo>
                  <a:lnTo>
                    <a:pt x="14853" y="8607"/>
                  </a:lnTo>
                  <a:lnTo>
                    <a:pt x="16479" y="8453"/>
                  </a:lnTo>
                  <a:lnTo>
                    <a:pt x="16479" y="8453"/>
                  </a:lnTo>
                  <a:lnTo>
                    <a:pt x="16393" y="0"/>
                  </a:lnTo>
                  <a:lnTo>
                    <a:pt x="16393" y="0"/>
                  </a:lnTo>
                  <a:lnTo>
                    <a:pt x="11054" y="35"/>
                  </a:lnTo>
                  <a:lnTo>
                    <a:pt x="11054" y="35"/>
                  </a:lnTo>
                  <a:lnTo>
                    <a:pt x="10079" y="52"/>
                  </a:lnTo>
                  <a:lnTo>
                    <a:pt x="9087" y="86"/>
                  </a:lnTo>
                  <a:lnTo>
                    <a:pt x="8607" y="120"/>
                  </a:lnTo>
                  <a:lnTo>
                    <a:pt x="8111" y="154"/>
                  </a:lnTo>
                  <a:lnTo>
                    <a:pt x="7632" y="223"/>
                  </a:lnTo>
                  <a:lnTo>
                    <a:pt x="7153" y="291"/>
                  </a:lnTo>
                  <a:lnTo>
                    <a:pt x="7153" y="291"/>
                  </a:lnTo>
                  <a:lnTo>
                    <a:pt x="6708" y="377"/>
                  </a:lnTo>
                  <a:lnTo>
                    <a:pt x="6280" y="479"/>
                  </a:lnTo>
                  <a:lnTo>
                    <a:pt x="5835" y="616"/>
                  </a:lnTo>
                  <a:lnTo>
                    <a:pt x="5407" y="753"/>
                  </a:lnTo>
                  <a:lnTo>
                    <a:pt x="4963" y="907"/>
                  </a:lnTo>
                  <a:lnTo>
                    <a:pt x="4535" y="1078"/>
                  </a:lnTo>
                  <a:lnTo>
                    <a:pt x="4107" y="1249"/>
                  </a:lnTo>
                  <a:lnTo>
                    <a:pt x="3679" y="1455"/>
                  </a:lnTo>
                  <a:lnTo>
                    <a:pt x="3269" y="1660"/>
                  </a:lnTo>
                  <a:lnTo>
                    <a:pt x="2875" y="1900"/>
                  </a:lnTo>
                  <a:lnTo>
                    <a:pt x="2481" y="2122"/>
                  </a:lnTo>
                  <a:lnTo>
                    <a:pt x="2122" y="2379"/>
                  </a:lnTo>
                  <a:lnTo>
                    <a:pt x="1763" y="2636"/>
                  </a:lnTo>
                  <a:lnTo>
                    <a:pt x="1438" y="2909"/>
                  </a:lnTo>
                  <a:lnTo>
                    <a:pt x="1112" y="3183"/>
                  </a:lnTo>
                  <a:lnTo>
                    <a:pt x="822" y="3474"/>
                  </a:lnTo>
                  <a:lnTo>
                    <a:pt x="822" y="3474"/>
                  </a:lnTo>
                  <a:lnTo>
                    <a:pt x="719" y="3594"/>
                  </a:lnTo>
                  <a:lnTo>
                    <a:pt x="616" y="3714"/>
                  </a:lnTo>
                  <a:lnTo>
                    <a:pt x="531" y="3850"/>
                  </a:lnTo>
                  <a:lnTo>
                    <a:pt x="445" y="4004"/>
                  </a:lnTo>
                  <a:lnTo>
                    <a:pt x="308" y="4295"/>
                  </a:lnTo>
                  <a:lnTo>
                    <a:pt x="188" y="4603"/>
                  </a:lnTo>
                  <a:lnTo>
                    <a:pt x="120" y="4946"/>
                  </a:lnTo>
                  <a:lnTo>
                    <a:pt x="52" y="5271"/>
                  </a:lnTo>
                  <a:lnTo>
                    <a:pt x="17" y="5630"/>
                  </a:lnTo>
                  <a:lnTo>
                    <a:pt x="0" y="5989"/>
                  </a:lnTo>
                  <a:lnTo>
                    <a:pt x="0" y="6332"/>
                  </a:lnTo>
                  <a:lnTo>
                    <a:pt x="0" y="6691"/>
                  </a:lnTo>
                  <a:lnTo>
                    <a:pt x="52" y="7393"/>
                  </a:lnTo>
                  <a:lnTo>
                    <a:pt x="103" y="8060"/>
                  </a:lnTo>
                  <a:lnTo>
                    <a:pt x="137" y="8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2894913" y="3581156"/>
              <a:ext cx="380077" cy="87810"/>
            </a:xfrm>
            <a:custGeom>
              <a:avLst/>
              <a:gdLst/>
              <a:ahLst/>
              <a:cxnLst/>
              <a:rect l="l" t="t" r="r" b="b"/>
              <a:pathLst>
                <a:path w="9635" h="2226" extrusionOk="0">
                  <a:moveTo>
                    <a:pt x="0" y="1"/>
                  </a:moveTo>
                  <a:lnTo>
                    <a:pt x="0" y="548"/>
                  </a:lnTo>
                  <a:lnTo>
                    <a:pt x="17" y="1113"/>
                  </a:lnTo>
                  <a:lnTo>
                    <a:pt x="69" y="1695"/>
                  </a:lnTo>
                  <a:lnTo>
                    <a:pt x="137" y="2225"/>
                  </a:lnTo>
                  <a:lnTo>
                    <a:pt x="2242" y="2208"/>
                  </a:lnTo>
                  <a:lnTo>
                    <a:pt x="4501" y="2140"/>
                  </a:lnTo>
                  <a:lnTo>
                    <a:pt x="5784" y="2071"/>
                  </a:lnTo>
                  <a:lnTo>
                    <a:pt x="7050" y="2020"/>
                  </a:lnTo>
                  <a:lnTo>
                    <a:pt x="8317" y="1934"/>
                  </a:lnTo>
                  <a:lnTo>
                    <a:pt x="9549" y="1849"/>
                  </a:lnTo>
                  <a:lnTo>
                    <a:pt x="9634" y="1660"/>
                  </a:lnTo>
                  <a:lnTo>
                    <a:pt x="9018" y="1643"/>
                  </a:lnTo>
                  <a:lnTo>
                    <a:pt x="8419" y="1592"/>
                  </a:lnTo>
                  <a:lnTo>
                    <a:pt x="7803" y="1541"/>
                  </a:lnTo>
                  <a:lnTo>
                    <a:pt x="7187" y="1489"/>
                  </a:lnTo>
                  <a:lnTo>
                    <a:pt x="6588" y="1421"/>
                  </a:lnTo>
                  <a:lnTo>
                    <a:pt x="5972" y="1335"/>
                  </a:lnTo>
                  <a:lnTo>
                    <a:pt x="4757" y="1130"/>
                  </a:lnTo>
                  <a:lnTo>
                    <a:pt x="3542" y="890"/>
                  </a:lnTo>
                  <a:lnTo>
                    <a:pt x="2345" y="634"/>
                  </a:lnTo>
                  <a:lnTo>
                    <a:pt x="1164" y="3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2724145" y="4489039"/>
              <a:ext cx="104654" cy="20315"/>
            </a:xfrm>
            <a:custGeom>
              <a:avLst/>
              <a:gdLst/>
              <a:ahLst/>
              <a:cxnLst/>
              <a:rect l="l" t="t" r="r" b="b"/>
              <a:pathLst>
                <a:path w="2653" h="515" extrusionOk="0">
                  <a:moveTo>
                    <a:pt x="1318" y="1"/>
                  </a:moveTo>
                  <a:lnTo>
                    <a:pt x="1010" y="35"/>
                  </a:lnTo>
                  <a:lnTo>
                    <a:pt x="685" y="86"/>
                  </a:lnTo>
                  <a:lnTo>
                    <a:pt x="377" y="155"/>
                  </a:lnTo>
                  <a:lnTo>
                    <a:pt x="86" y="275"/>
                  </a:lnTo>
                  <a:lnTo>
                    <a:pt x="34" y="292"/>
                  </a:lnTo>
                  <a:lnTo>
                    <a:pt x="17" y="343"/>
                  </a:lnTo>
                  <a:lnTo>
                    <a:pt x="0" y="394"/>
                  </a:lnTo>
                  <a:lnTo>
                    <a:pt x="17" y="446"/>
                  </a:lnTo>
                  <a:lnTo>
                    <a:pt x="34" y="480"/>
                  </a:lnTo>
                  <a:lnTo>
                    <a:pt x="69" y="497"/>
                  </a:lnTo>
                  <a:lnTo>
                    <a:pt x="103" y="514"/>
                  </a:lnTo>
                  <a:lnTo>
                    <a:pt x="188" y="514"/>
                  </a:lnTo>
                  <a:lnTo>
                    <a:pt x="462" y="411"/>
                  </a:lnTo>
                  <a:lnTo>
                    <a:pt x="736" y="343"/>
                  </a:lnTo>
                  <a:lnTo>
                    <a:pt x="1027" y="292"/>
                  </a:lnTo>
                  <a:lnTo>
                    <a:pt x="1318" y="257"/>
                  </a:lnTo>
                  <a:lnTo>
                    <a:pt x="1626" y="275"/>
                  </a:lnTo>
                  <a:lnTo>
                    <a:pt x="1917" y="292"/>
                  </a:lnTo>
                  <a:lnTo>
                    <a:pt x="2208" y="360"/>
                  </a:lnTo>
                  <a:lnTo>
                    <a:pt x="2481" y="446"/>
                  </a:lnTo>
                  <a:lnTo>
                    <a:pt x="2533" y="446"/>
                  </a:lnTo>
                  <a:lnTo>
                    <a:pt x="2584" y="429"/>
                  </a:lnTo>
                  <a:lnTo>
                    <a:pt x="2618" y="411"/>
                  </a:lnTo>
                  <a:lnTo>
                    <a:pt x="2652" y="360"/>
                  </a:lnTo>
                  <a:lnTo>
                    <a:pt x="2652" y="309"/>
                  </a:lnTo>
                  <a:lnTo>
                    <a:pt x="2635" y="257"/>
                  </a:lnTo>
                  <a:lnTo>
                    <a:pt x="2618" y="223"/>
                  </a:lnTo>
                  <a:lnTo>
                    <a:pt x="2567" y="189"/>
                  </a:lnTo>
                  <a:lnTo>
                    <a:pt x="2259" y="103"/>
                  </a:lnTo>
                  <a:lnTo>
                    <a:pt x="1951" y="35"/>
                  </a:lnTo>
                  <a:lnTo>
                    <a:pt x="1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734244" y="4444503"/>
              <a:ext cx="97909" cy="18264"/>
            </a:xfrm>
            <a:custGeom>
              <a:avLst/>
              <a:gdLst/>
              <a:ahLst/>
              <a:cxnLst/>
              <a:rect l="l" t="t" r="r" b="b"/>
              <a:pathLst>
                <a:path w="2482" h="463" extrusionOk="0">
                  <a:moveTo>
                    <a:pt x="1250" y="0"/>
                  </a:moveTo>
                  <a:lnTo>
                    <a:pt x="942" y="18"/>
                  </a:lnTo>
                  <a:lnTo>
                    <a:pt x="651" y="52"/>
                  </a:lnTo>
                  <a:lnTo>
                    <a:pt x="377" y="120"/>
                  </a:lnTo>
                  <a:lnTo>
                    <a:pt x="86" y="206"/>
                  </a:lnTo>
                  <a:lnTo>
                    <a:pt x="52" y="240"/>
                  </a:lnTo>
                  <a:lnTo>
                    <a:pt x="18" y="274"/>
                  </a:lnTo>
                  <a:lnTo>
                    <a:pt x="1" y="326"/>
                  </a:lnTo>
                  <a:lnTo>
                    <a:pt x="18" y="377"/>
                  </a:lnTo>
                  <a:lnTo>
                    <a:pt x="35" y="411"/>
                  </a:lnTo>
                  <a:lnTo>
                    <a:pt x="69" y="445"/>
                  </a:lnTo>
                  <a:lnTo>
                    <a:pt x="103" y="462"/>
                  </a:lnTo>
                  <a:lnTo>
                    <a:pt x="138" y="462"/>
                  </a:lnTo>
                  <a:lnTo>
                    <a:pt x="189" y="445"/>
                  </a:lnTo>
                  <a:lnTo>
                    <a:pt x="446" y="360"/>
                  </a:lnTo>
                  <a:lnTo>
                    <a:pt x="702" y="308"/>
                  </a:lnTo>
                  <a:lnTo>
                    <a:pt x="976" y="274"/>
                  </a:lnTo>
                  <a:lnTo>
                    <a:pt x="1250" y="257"/>
                  </a:lnTo>
                  <a:lnTo>
                    <a:pt x="1524" y="274"/>
                  </a:lnTo>
                  <a:lnTo>
                    <a:pt x="1798" y="308"/>
                  </a:lnTo>
                  <a:lnTo>
                    <a:pt x="2054" y="360"/>
                  </a:lnTo>
                  <a:lnTo>
                    <a:pt x="2311" y="445"/>
                  </a:lnTo>
                  <a:lnTo>
                    <a:pt x="2414" y="445"/>
                  </a:lnTo>
                  <a:lnTo>
                    <a:pt x="2448" y="411"/>
                  </a:lnTo>
                  <a:lnTo>
                    <a:pt x="2482" y="360"/>
                  </a:lnTo>
                  <a:lnTo>
                    <a:pt x="2482" y="308"/>
                  </a:lnTo>
                  <a:lnTo>
                    <a:pt x="2482" y="257"/>
                  </a:lnTo>
                  <a:lnTo>
                    <a:pt x="2448" y="223"/>
                  </a:lnTo>
                  <a:lnTo>
                    <a:pt x="2396" y="206"/>
                  </a:lnTo>
                  <a:lnTo>
                    <a:pt x="2123" y="103"/>
                  </a:lnTo>
                  <a:lnTo>
                    <a:pt x="1832" y="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3834511" y="4325687"/>
              <a:ext cx="85798" cy="99960"/>
            </a:xfrm>
            <a:custGeom>
              <a:avLst/>
              <a:gdLst/>
              <a:ahLst/>
              <a:cxnLst/>
              <a:rect l="l" t="t" r="r" b="b"/>
              <a:pathLst>
                <a:path w="2175" h="2534" extrusionOk="0">
                  <a:moveTo>
                    <a:pt x="69" y="1"/>
                  </a:moveTo>
                  <a:lnTo>
                    <a:pt x="35" y="617"/>
                  </a:lnTo>
                  <a:lnTo>
                    <a:pt x="1" y="1233"/>
                  </a:lnTo>
                  <a:lnTo>
                    <a:pt x="1" y="1849"/>
                  </a:lnTo>
                  <a:lnTo>
                    <a:pt x="1" y="2465"/>
                  </a:lnTo>
                  <a:lnTo>
                    <a:pt x="514" y="2516"/>
                  </a:lnTo>
                  <a:lnTo>
                    <a:pt x="1028" y="2533"/>
                  </a:lnTo>
                  <a:lnTo>
                    <a:pt x="1558" y="2516"/>
                  </a:lnTo>
                  <a:lnTo>
                    <a:pt x="2071" y="2448"/>
                  </a:lnTo>
                  <a:lnTo>
                    <a:pt x="2174" y="36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3774432" y="4399257"/>
              <a:ext cx="221458" cy="250492"/>
            </a:xfrm>
            <a:custGeom>
              <a:avLst/>
              <a:gdLst/>
              <a:ahLst/>
              <a:cxnLst/>
              <a:rect l="l" t="t" r="r" b="b"/>
              <a:pathLst>
                <a:path w="5614" h="6350" extrusionOk="0">
                  <a:moveTo>
                    <a:pt x="3115" y="1"/>
                  </a:moveTo>
                  <a:lnTo>
                    <a:pt x="2944" y="35"/>
                  </a:lnTo>
                  <a:lnTo>
                    <a:pt x="2773" y="86"/>
                  </a:lnTo>
                  <a:lnTo>
                    <a:pt x="2602" y="172"/>
                  </a:lnTo>
                  <a:lnTo>
                    <a:pt x="2448" y="240"/>
                  </a:lnTo>
                  <a:lnTo>
                    <a:pt x="2362" y="275"/>
                  </a:lnTo>
                  <a:lnTo>
                    <a:pt x="2277" y="292"/>
                  </a:lnTo>
                  <a:lnTo>
                    <a:pt x="2174" y="292"/>
                  </a:lnTo>
                  <a:lnTo>
                    <a:pt x="2071" y="275"/>
                  </a:lnTo>
                  <a:lnTo>
                    <a:pt x="1883" y="240"/>
                  </a:lnTo>
                  <a:lnTo>
                    <a:pt x="1729" y="206"/>
                  </a:lnTo>
                  <a:lnTo>
                    <a:pt x="1592" y="189"/>
                  </a:lnTo>
                  <a:lnTo>
                    <a:pt x="1455" y="206"/>
                  </a:lnTo>
                  <a:lnTo>
                    <a:pt x="1387" y="223"/>
                  </a:lnTo>
                  <a:lnTo>
                    <a:pt x="1319" y="258"/>
                  </a:lnTo>
                  <a:lnTo>
                    <a:pt x="1267" y="326"/>
                  </a:lnTo>
                  <a:lnTo>
                    <a:pt x="1199" y="377"/>
                  </a:lnTo>
                  <a:lnTo>
                    <a:pt x="1096" y="514"/>
                  </a:lnTo>
                  <a:lnTo>
                    <a:pt x="1010" y="617"/>
                  </a:lnTo>
                  <a:lnTo>
                    <a:pt x="925" y="703"/>
                  </a:lnTo>
                  <a:lnTo>
                    <a:pt x="720" y="857"/>
                  </a:lnTo>
                  <a:lnTo>
                    <a:pt x="566" y="1028"/>
                  </a:lnTo>
                  <a:lnTo>
                    <a:pt x="446" y="1233"/>
                  </a:lnTo>
                  <a:lnTo>
                    <a:pt x="343" y="1438"/>
                  </a:lnTo>
                  <a:lnTo>
                    <a:pt x="258" y="1661"/>
                  </a:lnTo>
                  <a:lnTo>
                    <a:pt x="206" y="1883"/>
                  </a:lnTo>
                  <a:lnTo>
                    <a:pt x="155" y="2123"/>
                  </a:lnTo>
                  <a:lnTo>
                    <a:pt x="86" y="2585"/>
                  </a:lnTo>
                  <a:lnTo>
                    <a:pt x="52" y="2910"/>
                  </a:lnTo>
                  <a:lnTo>
                    <a:pt x="18" y="3218"/>
                  </a:lnTo>
                  <a:lnTo>
                    <a:pt x="1" y="3543"/>
                  </a:lnTo>
                  <a:lnTo>
                    <a:pt x="1" y="3868"/>
                  </a:lnTo>
                  <a:lnTo>
                    <a:pt x="35" y="4108"/>
                  </a:lnTo>
                  <a:lnTo>
                    <a:pt x="69" y="4330"/>
                  </a:lnTo>
                  <a:lnTo>
                    <a:pt x="121" y="4553"/>
                  </a:lnTo>
                  <a:lnTo>
                    <a:pt x="172" y="4775"/>
                  </a:lnTo>
                  <a:lnTo>
                    <a:pt x="326" y="5237"/>
                  </a:lnTo>
                  <a:lnTo>
                    <a:pt x="480" y="5665"/>
                  </a:lnTo>
                  <a:lnTo>
                    <a:pt x="531" y="5785"/>
                  </a:lnTo>
                  <a:lnTo>
                    <a:pt x="583" y="5904"/>
                  </a:lnTo>
                  <a:lnTo>
                    <a:pt x="668" y="6007"/>
                  </a:lnTo>
                  <a:lnTo>
                    <a:pt x="754" y="6093"/>
                  </a:lnTo>
                  <a:lnTo>
                    <a:pt x="822" y="6110"/>
                  </a:lnTo>
                  <a:lnTo>
                    <a:pt x="891" y="6127"/>
                  </a:lnTo>
                  <a:lnTo>
                    <a:pt x="1028" y="6161"/>
                  </a:lnTo>
                  <a:lnTo>
                    <a:pt x="1524" y="6212"/>
                  </a:lnTo>
                  <a:lnTo>
                    <a:pt x="2020" y="6264"/>
                  </a:lnTo>
                  <a:lnTo>
                    <a:pt x="2533" y="6298"/>
                  </a:lnTo>
                  <a:lnTo>
                    <a:pt x="3030" y="6332"/>
                  </a:lnTo>
                  <a:lnTo>
                    <a:pt x="3526" y="6332"/>
                  </a:lnTo>
                  <a:lnTo>
                    <a:pt x="4039" y="6349"/>
                  </a:lnTo>
                  <a:lnTo>
                    <a:pt x="4536" y="6332"/>
                  </a:lnTo>
                  <a:lnTo>
                    <a:pt x="5049" y="6315"/>
                  </a:lnTo>
                  <a:lnTo>
                    <a:pt x="5186" y="6298"/>
                  </a:lnTo>
                  <a:lnTo>
                    <a:pt x="5254" y="6264"/>
                  </a:lnTo>
                  <a:lnTo>
                    <a:pt x="5306" y="6212"/>
                  </a:lnTo>
                  <a:lnTo>
                    <a:pt x="5357" y="6144"/>
                  </a:lnTo>
                  <a:lnTo>
                    <a:pt x="5374" y="6076"/>
                  </a:lnTo>
                  <a:lnTo>
                    <a:pt x="5374" y="5904"/>
                  </a:lnTo>
                  <a:lnTo>
                    <a:pt x="5408" y="5750"/>
                  </a:lnTo>
                  <a:lnTo>
                    <a:pt x="5460" y="5596"/>
                  </a:lnTo>
                  <a:lnTo>
                    <a:pt x="5528" y="5460"/>
                  </a:lnTo>
                  <a:lnTo>
                    <a:pt x="5562" y="5306"/>
                  </a:lnTo>
                  <a:lnTo>
                    <a:pt x="5596" y="5152"/>
                  </a:lnTo>
                  <a:lnTo>
                    <a:pt x="5614" y="4980"/>
                  </a:lnTo>
                  <a:lnTo>
                    <a:pt x="5596" y="4826"/>
                  </a:lnTo>
                  <a:lnTo>
                    <a:pt x="5579" y="4655"/>
                  </a:lnTo>
                  <a:lnTo>
                    <a:pt x="5494" y="4330"/>
                  </a:lnTo>
                  <a:lnTo>
                    <a:pt x="5391" y="4022"/>
                  </a:lnTo>
                  <a:lnTo>
                    <a:pt x="4570" y="1661"/>
                  </a:lnTo>
                  <a:lnTo>
                    <a:pt x="4467" y="1387"/>
                  </a:lnTo>
                  <a:lnTo>
                    <a:pt x="4364" y="1079"/>
                  </a:lnTo>
                  <a:lnTo>
                    <a:pt x="4210" y="771"/>
                  </a:lnTo>
                  <a:lnTo>
                    <a:pt x="4125" y="634"/>
                  </a:lnTo>
                  <a:lnTo>
                    <a:pt x="4039" y="497"/>
                  </a:lnTo>
                  <a:lnTo>
                    <a:pt x="3937" y="360"/>
                  </a:lnTo>
                  <a:lnTo>
                    <a:pt x="3834" y="258"/>
                  </a:lnTo>
                  <a:lnTo>
                    <a:pt x="3714" y="155"/>
                  </a:lnTo>
                  <a:lnTo>
                    <a:pt x="3577" y="86"/>
                  </a:lnTo>
                  <a:lnTo>
                    <a:pt x="3440" y="35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3774432" y="4399257"/>
              <a:ext cx="221458" cy="250492"/>
            </a:xfrm>
            <a:custGeom>
              <a:avLst/>
              <a:gdLst/>
              <a:ahLst/>
              <a:cxnLst/>
              <a:rect l="l" t="t" r="r" b="b"/>
              <a:pathLst>
                <a:path w="5614" h="6350" fill="none" extrusionOk="0">
                  <a:moveTo>
                    <a:pt x="4570" y="1661"/>
                  </a:moveTo>
                  <a:lnTo>
                    <a:pt x="4570" y="1661"/>
                  </a:lnTo>
                  <a:lnTo>
                    <a:pt x="5391" y="4022"/>
                  </a:lnTo>
                  <a:lnTo>
                    <a:pt x="5391" y="4022"/>
                  </a:lnTo>
                  <a:lnTo>
                    <a:pt x="5494" y="4330"/>
                  </a:lnTo>
                  <a:lnTo>
                    <a:pt x="5579" y="4655"/>
                  </a:lnTo>
                  <a:lnTo>
                    <a:pt x="5596" y="4826"/>
                  </a:lnTo>
                  <a:lnTo>
                    <a:pt x="5614" y="4980"/>
                  </a:lnTo>
                  <a:lnTo>
                    <a:pt x="5596" y="5152"/>
                  </a:lnTo>
                  <a:lnTo>
                    <a:pt x="5562" y="5306"/>
                  </a:lnTo>
                  <a:lnTo>
                    <a:pt x="5562" y="5306"/>
                  </a:lnTo>
                  <a:lnTo>
                    <a:pt x="5528" y="5460"/>
                  </a:lnTo>
                  <a:lnTo>
                    <a:pt x="5460" y="5596"/>
                  </a:lnTo>
                  <a:lnTo>
                    <a:pt x="5408" y="5750"/>
                  </a:lnTo>
                  <a:lnTo>
                    <a:pt x="5374" y="5904"/>
                  </a:lnTo>
                  <a:lnTo>
                    <a:pt x="5374" y="5904"/>
                  </a:lnTo>
                  <a:lnTo>
                    <a:pt x="5374" y="6076"/>
                  </a:lnTo>
                  <a:lnTo>
                    <a:pt x="5357" y="6144"/>
                  </a:lnTo>
                  <a:lnTo>
                    <a:pt x="5306" y="6212"/>
                  </a:lnTo>
                  <a:lnTo>
                    <a:pt x="5306" y="6212"/>
                  </a:lnTo>
                  <a:lnTo>
                    <a:pt x="5254" y="6264"/>
                  </a:lnTo>
                  <a:lnTo>
                    <a:pt x="5186" y="6298"/>
                  </a:lnTo>
                  <a:lnTo>
                    <a:pt x="5049" y="6315"/>
                  </a:lnTo>
                  <a:lnTo>
                    <a:pt x="5049" y="6315"/>
                  </a:lnTo>
                  <a:lnTo>
                    <a:pt x="4536" y="6332"/>
                  </a:lnTo>
                  <a:lnTo>
                    <a:pt x="4039" y="6349"/>
                  </a:lnTo>
                  <a:lnTo>
                    <a:pt x="3526" y="6332"/>
                  </a:lnTo>
                  <a:lnTo>
                    <a:pt x="3030" y="6332"/>
                  </a:lnTo>
                  <a:lnTo>
                    <a:pt x="2533" y="6298"/>
                  </a:lnTo>
                  <a:lnTo>
                    <a:pt x="2020" y="6264"/>
                  </a:lnTo>
                  <a:lnTo>
                    <a:pt x="1524" y="6212"/>
                  </a:lnTo>
                  <a:lnTo>
                    <a:pt x="1028" y="6161"/>
                  </a:lnTo>
                  <a:lnTo>
                    <a:pt x="1028" y="6161"/>
                  </a:lnTo>
                  <a:lnTo>
                    <a:pt x="891" y="6127"/>
                  </a:lnTo>
                  <a:lnTo>
                    <a:pt x="822" y="6110"/>
                  </a:lnTo>
                  <a:lnTo>
                    <a:pt x="754" y="6093"/>
                  </a:lnTo>
                  <a:lnTo>
                    <a:pt x="754" y="6093"/>
                  </a:lnTo>
                  <a:lnTo>
                    <a:pt x="668" y="6007"/>
                  </a:lnTo>
                  <a:lnTo>
                    <a:pt x="583" y="5904"/>
                  </a:lnTo>
                  <a:lnTo>
                    <a:pt x="531" y="5785"/>
                  </a:lnTo>
                  <a:lnTo>
                    <a:pt x="480" y="5665"/>
                  </a:lnTo>
                  <a:lnTo>
                    <a:pt x="480" y="5665"/>
                  </a:lnTo>
                  <a:lnTo>
                    <a:pt x="326" y="5237"/>
                  </a:lnTo>
                  <a:lnTo>
                    <a:pt x="172" y="4775"/>
                  </a:lnTo>
                  <a:lnTo>
                    <a:pt x="121" y="4553"/>
                  </a:lnTo>
                  <a:lnTo>
                    <a:pt x="69" y="4330"/>
                  </a:lnTo>
                  <a:lnTo>
                    <a:pt x="35" y="4108"/>
                  </a:lnTo>
                  <a:lnTo>
                    <a:pt x="1" y="3868"/>
                  </a:lnTo>
                  <a:lnTo>
                    <a:pt x="1" y="3868"/>
                  </a:lnTo>
                  <a:lnTo>
                    <a:pt x="1" y="3543"/>
                  </a:lnTo>
                  <a:lnTo>
                    <a:pt x="18" y="3218"/>
                  </a:lnTo>
                  <a:lnTo>
                    <a:pt x="52" y="2910"/>
                  </a:lnTo>
                  <a:lnTo>
                    <a:pt x="86" y="2585"/>
                  </a:lnTo>
                  <a:lnTo>
                    <a:pt x="86" y="2585"/>
                  </a:lnTo>
                  <a:lnTo>
                    <a:pt x="155" y="2123"/>
                  </a:lnTo>
                  <a:lnTo>
                    <a:pt x="206" y="1883"/>
                  </a:lnTo>
                  <a:lnTo>
                    <a:pt x="258" y="1661"/>
                  </a:lnTo>
                  <a:lnTo>
                    <a:pt x="343" y="1438"/>
                  </a:lnTo>
                  <a:lnTo>
                    <a:pt x="446" y="1233"/>
                  </a:lnTo>
                  <a:lnTo>
                    <a:pt x="566" y="1028"/>
                  </a:lnTo>
                  <a:lnTo>
                    <a:pt x="720" y="857"/>
                  </a:lnTo>
                  <a:lnTo>
                    <a:pt x="720" y="857"/>
                  </a:lnTo>
                  <a:lnTo>
                    <a:pt x="925" y="703"/>
                  </a:lnTo>
                  <a:lnTo>
                    <a:pt x="1010" y="617"/>
                  </a:lnTo>
                  <a:lnTo>
                    <a:pt x="1096" y="514"/>
                  </a:lnTo>
                  <a:lnTo>
                    <a:pt x="1096" y="514"/>
                  </a:lnTo>
                  <a:lnTo>
                    <a:pt x="1199" y="377"/>
                  </a:lnTo>
                  <a:lnTo>
                    <a:pt x="1267" y="326"/>
                  </a:lnTo>
                  <a:lnTo>
                    <a:pt x="1319" y="258"/>
                  </a:lnTo>
                  <a:lnTo>
                    <a:pt x="1319" y="258"/>
                  </a:lnTo>
                  <a:lnTo>
                    <a:pt x="1387" y="223"/>
                  </a:lnTo>
                  <a:lnTo>
                    <a:pt x="1455" y="206"/>
                  </a:lnTo>
                  <a:lnTo>
                    <a:pt x="1592" y="189"/>
                  </a:lnTo>
                  <a:lnTo>
                    <a:pt x="1729" y="206"/>
                  </a:lnTo>
                  <a:lnTo>
                    <a:pt x="1883" y="240"/>
                  </a:lnTo>
                  <a:lnTo>
                    <a:pt x="1883" y="240"/>
                  </a:lnTo>
                  <a:lnTo>
                    <a:pt x="2071" y="275"/>
                  </a:lnTo>
                  <a:lnTo>
                    <a:pt x="2174" y="292"/>
                  </a:lnTo>
                  <a:lnTo>
                    <a:pt x="2277" y="292"/>
                  </a:lnTo>
                  <a:lnTo>
                    <a:pt x="2277" y="292"/>
                  </a:lnTo>
                  <a:lnTo>
                    <a:pt x="2362" y="275"/>
                  </a:lnTo>
                  <a:lnTo>
                    <a:pt x="2448" y="240"/>
                  </a:lnTo>
                  <a:lnTo>
                    <a:pt x="2602" y="172"/>
                  </a:lnTo>
                  <a:lnTo>
                    <a:pt x="2773" y="86"/>
                  </a:lnTo>
                  <a:lnTo>
                    <a:pt x="2944" y="35"/>
                  </a:lnTo>
                  <a:lnTo>
                    <a:pt x="2944" y="35"/>
                  </a:lnTo>
                  <a:lnTo>
                    <a:pt x="3115" y="1"/>
                  </a:lnTo>
                  <a:lnTo>
                    <a:pt x="3286" y="1"/>
                  </a:lnTo>
                  <a:lnTo>
                    <a:pt x="3440" y="35"/>
                  </a:lnTo>
                  <a:lnTo>
                    <a:pt x="3577" y="86"/>
                  </a:lnTo>
                  <a:lnTo>
                    <a:pt x="3714" y="155"/>
                  </a:lnTo>
                  <a:lnTo>
                    <a:pt x="3834" y="258"/>
                  </a:lnTo>
                  <a:lnTo>
                    <a:pt x="3937" y="360"/>
                  </a:lnTo>
                  <a:lnTo>
                    <a:pt x="4039" y="497"/>
                  </a:lnTo>
                  <a:lnTo>
                    <a:pt x="4125" y="634"/>
                  </a:lnTo>
                  <a:lnTo>
                    <a:pt x="4210" y="771"/>
                  </a:lnTo>
                  <a:lnTo>
                    <a:pt x="4364" y="1079"/>
                  </a:lnTo>
                  <a:lnTo>
                    <a:pt x="4467" y="1387"/>
                  </a:lnTo>
                  <a:lnTo>
                    <a:pt x="4570" y="1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3816286" y="4642293"/>
              <a:ext cx="155975" cy="7456"/>
            </a:xfrm>
            <a:custGeom>
              <a:avLst/>
              <a:gdLst/>
              <a:ahLst/>
              <a:cxnLst/>
              <a:rect l="l" t="t" r="r" b="b"/>
              <a:pathLst>
                <a:path w="3954" h="189" extrusionOk="0">
                  <a:moveTo>
                    <a:pt x="2807" y="188"/>
                  </a:moveTo>
                  <a:lnTo>
                    <a:pt x="2807" y="188"/>
                  </a:lnTo>
                  <a:lnTo>
                    <a:pt x="2807" y="188"/>
                  </a:lnTo>
                  <a:lnTo>
                    <a:pt x="2807" y="188"/>
                  </a:lnTo>
                  <a:lnTo>
                    <a:pt x="2807" y="188"/>
                  </a:lnTo>
                  <a:lnTo>
                    <a:pt x="2807" y="188"/>
                  </a:lnTo>
                  <a:close/>
                  <a:moveTo>
                    <a:pt x="3954" y="154"/>
                  </a:moveTo>
                  <a:lnTo>
                    <a:pt x="3954" y="154"/>
                  </a:lnTo>
                  <a:lnTo>
                    <a:pt x="3389" y="171"/>
                  </a:lnTo>
                  <a:lnTo>
                    <a:pt x="2807" y="188"/>
                  </a:lnTo>
                  <a:lnTo>
                    <a:pt x="2807" y="188"/>
                  </a:lnTo>
                  <a:lnTo>
                    <a:pt x="3389" y="171"/>
                  </a:lnTo>
                  <a:lnTo>
                    <a:pt x="3954" y="154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69" y="17"/>
                  </a:lnTo>
                  <a:lnTo>
                    <a:pt x="69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403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3927015" y="4649709"/>
              <a:ext cx="39" cy="3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3927015" y="4648368"/>
              <a:ext cx="45246" cy="1381"/>
            </a:xfrm>
            <a:custGeom>
              <a:avLst/>
              <a:gdLst/>
              <a:ahLst/>
              <a:cxnLst/>
              <a:rect l="l" t="t" r="r" b="b"/>
              <a:pathLst>
                <a:path w="1147" h="35" fill="none" extrusionOk="0">
                  <a:moveTo>
                    <a:pt x="1147" y="0"/>
                  </a:moveTo>
                  <a:lnTo>
                    <a:pt x="1147" y="0"/>
                  </a:lnTo>
                  <a:lnTo>
                    <a:pt x="582" y="17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582" y="17"/>
                  </a:lnTo>
                  <a:lnTo>
                    <a:pt x="11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3816286" y="4642293"/>
              <a:ext cx="2761" cy="710"/>
            </a:xfrm>
            <a:custGeom>
              <a:avLst/>
              <a:gdLst/>
              <a:ahLst/>
              <a:cxnLst/>
              <a:rect l="l" t="t" r="r" b="b"/>
              <a:pathLst>
                <a:path w="70" h="1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69" y="17"/>
                  </a:lnTo>
                  <a:lnTo>
                    <a:pt x="69" y="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774432" y="4551840"/>
              <a:ext cx="211991" cy="97909"/>
            </a:xfrm>
            <a:custGeom>
              <a:avLst/>
              <a:gdLst/>
              <a:ahLst/>
              <a:cxnLst/>
              <a:rect l="l" t="t" r="r" b="b"/>
              <a:pathLst>
                <a:path w="5374" h="2482" extrusionOk="0">
                  <a:moveTo>
                    <a:pt x="1" y="0"/>
                  </a:moveTo>
                  <a:lnTo>
                    <a:pt x="35" y="240"/>
                  </a:lnTo>
                  <a:lnTo>
                    <a:pt x="69" y="462"/>
                  </a:lnTo>
                  <a:lnTo>
                    <a:pt x="121" y="685"/>
                  </a:lnTo>
                  <a:lnTo>
                    <a:pt x="172" y="907"/>
                  </a:lnTo>
                  <a:lnTo>
                    <a:pt x="326" y="1369"/>
                  </a:lnTo>
                  <a:lnTo>
                    <a:pt x="480" y="1797"/>
                  </a:lnTo>
                  <a:lnTo>
                    <a:pt x="531" y="1917"/>
                  </a:lnTo>
                  <a:lnTo>
                    <a:pt x="583" y="2036"/>
                  </a:lnTo>
                  <a:lnTo>
                    <a:pt x="668" y="2139"/>
                  </a:lnTo>
                  <a:lnTo>
                    <a:pt x="754" y="2225"/>
                  </a:lnTo>
                  <a:lnTo>
                    <a:pt x="822" y="2242"/>
                  </a:lnTo>
                  <a:lnTo>
                    <a:pt x="891" y="2259"/>
                  </a:lnTo>
                  <a:lnTo>
                    <a:pt x="1028" y="2293"/>
                  </a:lnTo>
                  <a:lnTo>
                    <a:pt x="1062" y="2293"/>
                  </a:lnTo>
                  <a:lnTo>
                    <a:pt x="1130" y="2310"/>
                  </a:lnTo>
                  <a:lnTo>
                    <a:pt x="1815" y="2379"/>
                  </a:lnTo>
                  <a:lnTo>
                    <a:pt x="2499" y="2430"/>
                  </a:lnTo>
                  <a:lnTo>
                    <a:pt x="3184" y="2464"/>
                  </a:lnTo>
                  <a:lnTo>
                    <a:pt x="3868" y="2481"/>
                  </a:lnTo>
                  <a:lnTo>
                    <a:pt x="4450" y="2464"/>
                  </a:lnTo>
                  <a:lnTo>
                    <a:pt x="5015" y="2447"/>
                  </a:lnTo>
                  <a:lnTo>
                    <a:pt x="5049" y="2447"/>
                  </a:lnTo>
                  <a:lnTo>
                    <a:pt x="5186" y="2430"/>
                  </a:lnTo>
                  <a:lnTo>
                    <a:pt x="5254" y="2396"/>
                  </a:lnTo>
                  <a:lnTo>
                    <a:pt x="5306" y="2344"/>
                  </a:lnTo>
                  <a:lnTo>
                    <a:pt x="5357" y="2276"/>
                  </a:lnTo>
                  <a:lnTo>
                    <a:pt x="5374" y="2208"/>
                  </a:lnTo>
                  <a:lnTo>
                    <a:pt x="5374" y="2036"/>
                  </a:lnTo>
                  <a:lnTo>
                    <a:pt x="4159" y="2036"/>
                  </a:lnTo>
                  <a:lnTo>
                    <a:pt x="3269" y="2054"/>
                  </a:lnTo>
                  <a:lnTo>
                    <a:pt x="2927" y="2054"/>
                  </a:lnTo>
                  <a:lnTo>
                    <a:pt x="2414" y="2036"/>
                  </a:lnTo>
                  <a:lnTo>
                    <a:pt x="2157" y="2019"/>
                  </a:lnTo>
                  <a:lnTo>
                    <a:pt x="1900" y="1968"/>
                  </a:lnTo>
                  <a:lnTo>
                    <a:pt x="1644" y="1917"/>
                  </a:lnTo>
                  <a:lnTo>
                    <a:pt x="1404" y="1831"/>
                  </a:lnTo>
                  <a:lnTo>
                    <a:pt x="1182" y="1728"/>
                  </a:lnTo>
                  <a:lnTo>
                    <a:pt x="1079" y="1660"/>
                  </a:lnTo>
                  <a:lnTo>
                    <a:pt x="976" y="1574"/>
                  </a:lnTo>
                  <a:lnTo>
                    <a:pt x="908" y="1506"/>
                  </a:lnTo>
                  <a:lnTo>
                    <a:pt x="822" y="1438"/>
                  </a:lnTo>
                  <a:lnTo>
                    <a:pt x="771" y="1352"/>
                  </a:lnTo>
                  <a:lnTo>
                    <a:pt x="737" y="1266"/>
                  </a:lnTo>
                  <a:lnTo>
                    <a:pt x="702" y="1164"/>
                  </a:lnTo>
                  <a:lnTo>
                    <a:pt x="685" y="1061"/>
                  </a:lnTo>
                  <a:lnTo>
                    <a:pt x="668" y="839"/>
                  </a:lnTo>
                  <a:lnTo>
                    <a:pt x="651" y="719"/>
                  </a:lnTo>
                  <a:lnTo>
                    <a:pt x="583" y="599"/>
                  </a:lnTo>
                  <a:lnTo>
                    <a:pt x="514" y="479"/>
                  </a:lnTo>
                  <a:lnTo>
                    <a:pt x="429" y="360"/>
                  </a:lnTo>
                  <a:lnTo>
                    <a:pt x="343" y="257"/>
                  </a:lnTo>
                  <a:lnTo>
                    <a:pt x="223" y="154"/>
                  </a:lnTo>
                  <a:lnTo>
                    <a:pt x="121" y="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03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774432" y="4551840"/>
              <a:ext cx="211991" cy="97909"/>
            </a:xfrm>
            <a:custGeom>
              <a:avLst/>
              <a:gdLst/>
              <a:ahLst/>
              <a:cxnLst/>
              <a:rect l="l" t="t" r="r" b="b"/>
              <a:pathLst>
                <a:path w="5374" h="248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5" y="240"/>
                  </a:lnTo>
                  <a:lnTo>
                    <a:pt x="69" y="462"/>
                  </a:lnTo>
                  <a:lnTo>
                    <a:pt x="121" y="685"/>
                  </a:lnTo>
                  <a:lnTo>
                    <a:pt x="172" y="907"/>
                  </a:lnTo>
                  <a:lnTo>
                    <a:pt x="326" y="1369"/>
                  </a:lnTo>
                  <a:lnTo>
                    <a:pt x="480" y="1797"/>
                  </a:lnTo>
                  <a:lnTo>
                    <a:pt x="480" y="1797"/>
                  </a:lnTo>
                  <a:lnTo>
                    <a:pt x="531" y="1917"/>
                  </a:lnTo>
                  <a:lnTo>
                    <a:pt x="583" y="2036"/>
                  </a:lnTo>
                  <a:lnTo>
                    <a:pt x="668" y="2139"/>
                  </a:lnTo>
                  <a:lnTo>
                    <a:pt x="754" y="2225"/>
                  </a:lnTo>
                  <a:lnTo>
                    <a:pt x="754" y="2225"/>
                  </a:lnTo>
                  <a:lnTo>
                    <a:pt x="822" y="2242"/>
                  </a:lnTo>
                  <a:lnTo>
                    <a:pt x="891" y="2259"/>
                  </a:lnTo>
                  <a:lnTo>
                    <a:pt x="1028" y="2293"/>
                  </a:lnTo>
                  <a:lnTo>
                    <a:pt x="1028" y="2293"/>
                  </a:lnTo>
                  <a:lnTo>
                    <a:pt x="1062" y="2293"/>
                  </a:lnTo>
                  <a:lnTo>
                    <a:pt x="1062" y="2293"/>
                  </a:lnTo>
                  <a:lnTo>
                    <a:pt x="1130" y="2310"/>
                  </a:lnTo>
                  <a:lnTo>
                    <a:pt x="1130" y="2310"/>
                  </a:lnTo>
                  <a:lnTo>
                    <a:pt x="1815" y="2379"/>
                  </a:lnTo>
                  <a:lnTo>
                    <a:pt x="2499" y="2430"/>
                  </a:lnTo>
                  <a:lnTo>
                    <a:pt x="3184" y="2464"/>
                  </a:lnTo>
                  <a:lnTo>
                    <a:pt x="3868" y="2481"/>
                  </a:lnTo>
                  <a:lnTo>
                    <a:pt x="3868" y="2481"/>
                  </a:lnTo>
                  <a:lnTo>
                    <a:pt x="3868" y="2481"/>
                  </a:lnTo>
                  <a:lnTo>
                    <a:pt x="3868" y="2481"/>
                  </a:lnTo>
                  <a:lnTo>
                    <a:pt x="3868" y="2481"/>
                  </a:lnTo>
                  <a:lnTo>
                    <a:pt x="3868" y="2481"/>
                  </a:lnTo>
                  <a:lnTo>
                    <a:pt x="4450" y="2464"/>
                  </a:lnTo>
                  <a:lnTo>
                    <a:pt x="5015" y="2447"/>
                  </a:lnTo>
                  <a:lnTo>
                    <a:pt x="5015" y="2447"/>
                  </a:lnTo>
                  <a:lnTo>
                    <a:pt x="5049" y="2447"/>
                  </a:lnTo>
                  <a:lnTo>
                    <a:pt x="5049" y="2447"/>
                  </a:lnTo>
                  <a:lnTo>
                    <a:pt x="5186" y="2430"/>
                  </a:lnTo>
                  <a:lnTo>
                    <a:pt x="5254" y="2396"/>
                  </a:lnTo>
                  <a:lnTo>
                    <a:pt x="5306" y="2344"/>
                  </a:lnTo>
                  <a:lnTo>
                    <a:pt x="5306" y="2344"/>
                  </a:lnTo>
                  <a:lnTo>
                    <a:pt x="5357" y="2276"/>
                  </a:lnTo>
                  <a:lnTo>
                    <a:pt x="5374" y="2208"/>
                  </a:lnTo>
                  <a:lnTo>
                    <a:pt x="5374" y="2036"/>
                  </a:lnTo>
                  <a:lnTo>
                    <a:pt x="5374" y="2036"/>
                  </a:lnTo>
                  <a:lnTo>
                    <a:pt x="5049" y="2036"/>
                  </a:lnTo>
                  <a:lnTo>
                    <a:pt x="5049" y="2036"/>
                  </a:lnTo>
                  <a:lnTo>
                    <a:pt x="4159" y="2036"/>
                  </a:lnTo>
                  <a:lnTo>
                    <a:pt x="4159" y="2036"/>
                  </a:lnTo>
                  <a:lnTo>
                    <a:pt x="3269" y="2054"/>
                  </a:lnTo>
                  <a:lnTo>
                    <a:pt x="3269" y="2054"/>
                  </a:lnTo>
                  <a:lnTo>
                    <a:pt x="2927" y="2054"/>
                  </a:lnTo>
                  <a:lnTo>
                    <a:pt x="2927" y="2054"/>
                  </a:lnTo>
                  <a:lnTo>
                    <a:pt x="2414" y="2036"/>
                  </a:lnTo>
                  <a:lnTo>
                    <a:pt x="2157" y="2019"/>
                  </a:lnTo>
                  <a:lnTo>
                    <a:pt x="1900" y="1968"/>
                  </a:lnTo>
                  <a:lnTo>
                    <a:pt x="1644" y="1917"/>
                  </a:lnTo>
                  <a:lnTo>
                    <a:pt x="1404" y="1831"/>
                  </a:lnTo>
                  <a:lnTo>
                    <a:pt x="1182" y="1728"/>
                  </a:lnTo>
                  <a:lnTo>
                    <a:pt x="1079" y="1660"/>
                  </a:lnTo>
                  <a:lnTo>
                    <a:pt x="976" y="1574"/>
                  </a:lnTo>
                  <a:lnTo>
                    <a:pt x="976" y="1574"/>
                  </a:lnTo>
                  <a:lnTo>
                    <a:pt x="908" y="1506"/>
                  </a:lnTo>
                  <a:lnTo>
                    <a:pt x="822" y="1438"/>
                  </a:lnTo>
                  <a:lnTo>
                    <a:pt x="771" y="1352"/>
                  </a:lnTo>
                  <a:lnTo>
                    <a:pt x="737" y="1266"/>
                  </a:lnTo>
                  <a:lnTo>
                    <a:pt x="737" y="1266"/>
                  </a:lnTo>
                  <a:lnTo>
                    <a:pt x="702" y="1164"/>
                  </a:lnTo>
                  <a:lnTo>
                    <a:pt x="685" y="1061"/>
                  </a:lnTo>
                  <a:lnTo>
                    <a:pt x="668" y="839"/>
                  </a:lnTo>
                  <a:lnTo>
                    <a:pt x="668" y="839"/>
                  </a:lnTo>
                  <a:lnTo>
                    <a:pt x="651" y="719"/>
                  </a:lnTo>
                  <a:lnTo>
                    <a:pt x="583" y="599"/>
                  </a:lnTo>
                  <a:lnTo>
                    <a:pt x="514" y="479"/>
                  </a:lnTo>
                  <a:lnTo>
                    <a:pt x="429" y="360"/>
                  </a:lnTo>
                  <a:lnTo>
                    <a:pt x="343" y="257"/>
                  </a:lnTo>
                  <a:lnTo>
                    <a:pt x="223" y="154"/>
                  </a:lnTo>
                  <a:lnTo>
                    <a:pt x="121" y="6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3335028" y="3313860"/>
              <a:ext cx="650726" cy="1040231"/>
            </a:xfrm>
            <a:custGeom>
              <a:avLst/>
              <a:gdLst/>
              <a:ahLst/>
              <a:cxnLst/>
              <a:rect l="l" t="t" r="r" b="b"/>
              <a:pathLst>
                <a:path w="16496" h="26370" extrusionOk="0">
                  <a:moveTo>
                    <a:pt x="103" y="0"/>
                  </a:moveTo>
                  <a:lnTo>
                    <a:pt x="0" y="8453"/>
                  </a:lnTo>
                  <a:lnTo>
                    <a:pt x="1626" y="8607"/>
                  </a:lnTo>
                  <a:lnTo>
                    <a:pt x="3337" y="8727"/>
                  </a:lnTo>
                  <a:lnTo>
                    <a:pt x="5117" y="8830"/>
                  </a:lnTo>
                  <a:lnTo>
                    <a:pt x="6913" y="8916"/>
                  </a:lnTo>
                  <a:lnTo>
                    <a:pt x="9155" y="8984"/>
                  </a:lnTo>
                  <a:lnTo>
                    <a:pt x="11260" y="9001"/>
                  </a:lnTo>
                  <a:lnTo>
                    <a:pt x="11277" y="11140"/>
                  </a:lnTo>
                  <a:lnTo>
                    <a:pt x="11277" y="13262"/>
                  </a:lnTo>
                  <a:lnTo>
                    <a:pt x="11311" y="15384"/>
                  </a:lnTo>
                  <a:lnTo>
                    <a:pt x="11345" y="17506"/>
                  </a:lnTo>
                  <a:lnTo>
                    <a:pt x="11397" y="19627"/>
                  </a:lnTo>
                  <a:lnTo>
                    <a:pt x="11465" y="21749"/>
                  </a:lnTo>
                  <a:lnTo>
                    <a:pt x="11551" y="23871"/>
                  </a:lnTo>
                  <a:lnTo>
                    <a:pt x="11636" y="25993"/>
                  </a:lnTo>
                  <a:lnTo>
                    <a:pt x="12167" y="26130"/>
                  </a:lnTo>
                  <a:lnTo>
                    <a:pt x="12663" y="26250"/>
                  </a:lnTo>
                  <a:lnTo>
                    <a:pt x="13091" y="26318"/>
                  </a:lnTo>
                  <a:lnTo>
                    <a:pt x="13518" y="26369"/>
                  </a:lnTo>
                  <a:lnTo>
                    <a:pt x="13946" y="26369"/>
                  </a:lnTo>
                  <a:lnTo>
                    <a:pt x="14391" y="26352"/>
                  </a:lnTo>
                  <a:lnTo>
                    <a:pt x="14870" y="26301"/>
                  </a:lnTo>
                  <a:lnTo>
                    <a:pt x="15435" y="26215"/>
                  </a:lnTo>
                  <a:lnTo>
                    <a:pt x="16342" y="8676"/>
                  </a:lnTo>
                  <a:lnTo>
                    <a:pt x="16393" y="8060"/>
                  </a:lnTo>
                  <a:lnTo>
                    <a:pt x="16445" y="7393"/>
                  </a:lnTo>
                  <a:lnTo>
                    <a:pt x="16479" y="6691"/>
                  </a:lnTo>
                  <a:lnTo>
                    <a:pt x="16496" y="6332"/>
                  </a:lnTo>
                  <a:lnTo>
                    <a:pt x="16479" y="5989"/>
                  </a:lnTo>
                  <a:lnTo>
                    <a:pt x="16462" y="5630"/>
                  </a:lnTo>
                  <a:lnTo>
                    <a:pt x="16427" y="5271"/>
                  </a:lnTo>
                  <a:lnTo>
                    <a:pt x="16376" y="4946"/>
                  </a:lnTo>
                  <a:lnTo>
                    <a:pt x="16291" y="4603"/>
                  </a:lnTo>
                  <a:lnTo>
                    <a:pt x="16171" y="4295"/>
                  </a:lnTo>
                  <a:lnTo>
                    <a:pt x="16034" y="4004"/>
                  </a:lnTo>
                  <a:lnTo>
                    <a:pt x="15965" y="3850"/>
                  </a:lnTo>
                  <a:lnTo>
                    <a:pt x="15863" y="3714"/>
                  </a:lnTo>
                  <a:lnTo>
                    <a:pt x="15760" y="3594"/>
                  </a:lnTo>
                  <a:lnTo>
                    <a:pt x="15657" y="3474"/>
                  </a:lnTo>
                  <a:lnTo>
                    <a:pt x="15366" y="3183"/>
                  </a:lnTo>
                  <a:lnTo>
                    <a:pt x="15058" y="2909"/>
                  </a:lnTo>
                  <a:lnTo>
                    <a:pt x="14716" y="2636"/>
                  </a:lnTo>
                  <a:lnTo>
                    <a:pt x="14374" y="2379"/>
                  </a:lnTo>
                  <a:lnTo>
                    <a:pt x="13998" y="2122"/>
                  </a:lnTo>
                  <a:lnTo>
                    <a:pt x="13604" y="1900"/>
                  </a:lnTo>
                  <a:lnTo>
                    <a:pt x="13210" y="1660"/>
                  </a:lnTo>
                  <a:lnTo>
                    <a:pt x="12800" y="1455"/>
                  </a:lnTo>
                  <a:lnTo>
                    <a:pt x="12372" y="1249"/>
                  </a:lnTo>
                  <a:lnTo>
                    <a:pt x="11944" y="1078"/>
                  </a:lnTo>
                  <a:lnTo>
                    <a:pt x="11516" y="907"/>
                  </a:lnTo>
                  <a:lnTo>
                    <a:pt x="11089" y="753"/>
                  </a:lnTo>
                  <a:lnTo>
                    <a:pt x="10644" y="616"/>
                  </a:lnTo>
                  <a:lnTo>
                    <a:pt x="10199" y="479"/>
                  </a:lnTo>
                  <a:lnTo>
                    <a:pt x="9771" y="377"/>
                  </a:lnTo>
                  <a:lnTo>
                    <a:pt x="9343" y="291"/>
                  </a:lnTo>
                  <a:lnTo>
                    <a:pt x="8864" y="223"/>
                  </a:lnTo>
                  <a:lnTo>
                    <a:pt x="8368" y="154"/>
                  </a:lnTo>
                  <a:lnTo>
                    <a:pt x="7889" y="120"/>
                  </a:lnTo>
                  <a:lnTo>
                    <a:pt x="7392" y="86"/>
                  </a:lnTo>
                  <a:lnTo>
                    <a:pt x="6417" y="52"/>
                  </a:lnTo>
                  <a:lnTo>
                    <a:pt x="5425" y="35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3335028" y="3313860"/>
              <a:ext cx="650726" cy="1040231"/>
            </a:xfrm>
            <a:custGeom>
              <a:avLst/>
              <a:gdLst/>
              <a:ahLst/>
              <a:cxnLst/>
              <a:rect l="l" t="t" r="r" b="b"/>
              <a:pathLst>
                <a:path w="16496" h="26370" fill="none" extrusionOk="0">
                  <a:moveTo>
                    <a:pt x="16342" y="8676"/>
                  </a:moveTo>
                  <a:lnTo>
                    <a:pt x="16342" y="8676"/>
                  </a:lnTo>
                  <a:lnTo>
                    <a:pt x="15435" y="26215"/>
                  </a:lnTo>
                  <a:lnTo>
                    <a:pt x="15435" y="26215"/>
                  </a:lnTo>
                  <a:lnTo>
                    <a:pt x="14870" y="26301"/>
                  </a:lnTo>
                  <a:lnTo>
                    <a:pt x="14391" y="26352"/>
                  </a:lnTo>
                  <a:lnTo>
                    <a:pt x="13946" y="26369"/>
                  </a:lnTo>
                  <a:lnTo>
                    <a:pt x="13518" y="26369"/>
                  </a:lnTo>
                  <a:lnTo>
                    <a:pt x="13091" y="26318"/>
                  </a:lnTo>
                  <a:lnTo>
                    <a:pt x="12663" y="26250"/>
                  </a:lnTo>
                  <a:lnTo>
                    <a:pt x="12167" y="26130"/>
                  </a:lnTo>
                  <a:lnTo>
                    <a:pt x="11636" y="25993"/>
                  </a:lnTo>
                  <a:lnTo>
                    <a:pt x="11636" y="25993"/>
                  </a:lnTo>
                  <a:lnTo>
                    <a:pt x="11551" y="23871"/>
                  </a:lnTo>
                  <a:lnTo>
                    <a:pt x="11465" y="21749"/>
                  </a:lnTo>
                  <a:lnTo>
                    <a:pt x="11397" y="19627"/>
                  </a:lnTo>
                  <a:lnTo>
                    <a:pt x="11345" y="17506"/>
                  </a:lnTo>
                  <a:lnTo>
                    <a:pt x="11311" y="15384"/>
                  </a:lnTo>
                  <a:lnTo>
                    <a:pt x="11277" y="13262"/>
                  </a:lnTo>
                  <a:lnTo>
                    <a:pt x="11277" y="11140"/>
                  </a:lnTo>
                  <a:lnTo>
                    <a:pt x="11260" y="9001"/>
                  </a:lnTo>
                  <a:lnTo>
                    <a:pt x="11260" y="9001"/>
                  </a:lnTo>
                  <a:lnTo>
                    <a:pt x="9155" y="8984"/>
                  </a:lnTo>
                  <a:lnTo>
                    <a:pt x="6913" y="8916"/>
                  </a:lnTo>
                  <a:lnTo>
                    <a:pt x="6913" y="8916"/>
                  </a:lnTo>
                  <a:lnTo>
                    <a:pt x="5117" y="8830"/>
                  </a:lnTo>
                  <a:lnTo>
                    <a:pt x="3337" y="8727"/>
                  </a:lnTo>
                  <a:lnTo>
                    <a:pt x="1626" y="8607"/>
                  </a:lnTo>
                  <a:lnTo>
                    <a:pt x="0" y="8453"/>
                  </a:lnTo>
                  <a:lnTo>
                    <a:pt x="0" y="8453"/>
                  </a:lnTo>
                  <a:lnTo>
                    <a:pt x="103" y="0"/>
                  </a:lnTo>
                  <a:lnTo>
                    <a:pt x="103" y="0"/>
                  </a:lnTo>
                  <a:lnTo>
                    <a:pt x="5425" y="35"/>
                  </a:lnTo>
                  <a:lnTo>
                    <a:pt x="5425" y="35"/>
                  </a:lnTo>
                  <a:lnTo>
                    <a:pt x="6417" y="52"/>
                  </a:lnTo>
                  <a:lnTo>
                    <a:pt x="7392" y="86"/>
                  </a:lnTo>
                  <a:lnTo>
                    <a:pt x="7889" y="120"/>
                  </a:lnTo>
                  <a:lnTo>
                    <a:pt x="8368" y="154"/>
                  </a:lnTo>
                  <a:lnTo>
                    <a:pt x="8864" y="223"/>
                  </a:lnTo>
                  <a:lnTo>
                    <a:pt x="9343" y="291"/>
                  </a:lnTo>
                  <a:lnTo>
                    <a:pt x="9343" y="291"/>
                  </a:lnTo>
                  <a:lnTo>
                    <a:pt x="9771" y="377"/>
                  </a:lnTo>
                  <a:lnTo>
                    <a:pt x="10199" y="479"/>
                  </a:lnTo>
                  <a:lnTo>
                    <a:pt x="10644" y="616"/>
                  </a:lnTo>
                  <a:lnTo>
                    <a:pt x="11089" y="753"/>
                  </a:lnTo>
                  <a:lnTo>
                    <a:pt x="11516" y="907"/>
                  </a:lnTo>
                  <a:lnTo>
                    <a:pt x="11944" y="1078"/>
                  </a:lnTo>
                  <a:lnTo>
                    <a:pt x="12372" y="1249"/>
                  </a:lnTo>
                  <a:lnTo>
                    <a:pt x="12800" y="1455"/>
                  </a:lnTo>
                  <a:lnTo>
                    <a:pt x="13210" y="1660"/>
                  </a:lnTo>
                  <a:lnTo>
                    <a:pt x="13604" y="1900"/>
                  </a:lnTo>
                  <a:lnTo>
                    <a:pt x="13998" y="2122"/>
                  </a:lnTo>
                  <a:lnTo>
                    <a:pt x="14374" y="2379"/>
                  </a:lnTo>
                  <a:lnTo>
                    <a:pt x="14716" y="2636"/>
                  </a:lnTo>
                  <a:lnTo>
                    <a:pt x="15058" y="2909"/>
                  </a:lnTo>
                  <a:lnTo>
                    <a:pt x="15366" y="3183"/>
                  </a:lnTo>
                  <a:lnTo>
                    <a:pt x="15657" y="3474"/>
                  </a:lnTo>
                  <a:lnTo>
                    <a:pt x="15657" y="3474"/>
                  </a:lnTo>
                  <a:lnTo>
                    <a:pt x="15760" y="3594"/>
                  </a:lnTo>
                  <a:lnTo>
                    <a:pt x="15863" y="3714"/>
                  </a:lnTo>
                  <a:lnTo>
                    <a:pt x="15965" y="3850"/>
                  </a:lnTo>
                  <a:lnTo>
                    <a:pt x="16034" y="4004"/>
                  </a:lnTo>
                  <a:lnTo>
                    <a:pt x="16171" y="4295"/>
                  </a:lnTo>
                  <a:lnTo>
                    <a:pt x="16291" y="4603"/>
                  </a:lnTo>
                  <a:lnTo>
                    <a:pt x="16376" y="4946"/>
                  </a:lnTo>
                  <a:lnTo>
                    <a:pt x="16427" y="5271"/>
                  </a:lnTo>
                  <a:lnTo>
                    <a:pt x="16462" y="5630"/>
                  </a:lnTo>
                  <a:lnTo>
                    <a:pt x="16479" y="5989"/>
                  </a:lnTo>
                  <a:lnTo>
                    <a:pt x="16496" y="6332"/>
                  </a:lnTo>
                  <a:lnTo>
                    <a:pt x="16479" y="6691"/>
                  </a:lnTo>
                  <a:lnTo>
                    <a:pt x="16445" y="7393"/>
                  </a:lnTo>
                  <a:lnTo>
                    <a:pt x="16393" y="8060"/>
                  </a:lnTo>
                  <a:lnTo>
                    <a:pt x="16342" y="8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407256" y="3581156"/>
              <a:ext cx="377355" cy="87810"/>
            </a:xfrm>
            <a:custGeom>
              <a:avLst/>
              <a:gdLst/>
              <a:ahLst/>
              <a:cxnLst/>
              <a:rect l="l" t="t" r="r" b="b"/>
              <a:pathLst>
                <a:path w="9566" h="2226" extrusionOk="0">
                  <a:moveTo>
                    <a:pt x="9566" y="1"/>
                  </a:moveTo>
                  <a:lnTo>
                    <a:pt x="8419" y="326"/>
                  </a:lnTo>
                  <a:lnTo>
                    <a:pt x="7238" y="634"/>
                  </a:lnTo>
                  <a:lnTo>
                    <a:pt x="6041" y="890"/>
                  </a:lnTo>
                  <a:lnTo>
                    <a:pt x="4843" y="1130"/>
                  </a:lnTo>
                  <a:lnTo>
                    <a:pt x="3645" y="1318"/>
                  </a:lnTo>
                  <a:lnTo>
                    <a:pt x="3029" y="1404"/>
                  </a:lnTo>
                  <a:lnTo>
                    <a:pt x="2430" y="1489"/>
                  </a:lnTo>
                  <a:lnTo>
                    <a:pt x="1814" y="1541"/>
                  </a:lnTo>
                  <a:lnTo>
                    <a:pt x="1215" y="1592"/>
                  </a:lnTo>
                  <a:lnTo>
                    <a:pt x="599" y="1643"/>
                  </a:lnTo>
                  <a:lnTo>
                    <a:pt x="0" y="1660"/>
                  </a:lnTo>
                  <a:lnTo>
                    <a:pt x="51" y="1849"/>
                  </a:lnTo>
                  <a:lnTo>
                    <a:pt x="1284" y="1934"/>
                  </a:lnTo>
                  <a:lnTo>
                    <a:pt x="2533" y="2020"/>
                  </a:lnTo>
                  <a:lnTo>
                    <a:pt x="3799" y="2071"/>
                  </a:lnTo>
                  <a:lnTo>
                    <a:pt x="5082" y="2140"/>
                  </a:lnTo>
                  <a:lnTo>
                    <a:pt x="7324" y="2208"/>
                  </a:lnTo>
                  <a:lnTo>
                    <a:pt x="9429" y="2225"/>
                  </a:lnTo>
                  <a:lnTo>
                    <a:pt x="9497" y="1695"/>
                  </a:lnTo>
                  <a:lnTo>
                    <a:pt x="9548" y="1113"/>
                  </a:lnTo>
                  <a:lnTo>
                    <a:pt x="9566" y="548"/>
                  </a:lnTo>
                  <a:lnTo>
                    <a:pt x="9566" y="1"/>
                  </a:lnTo>
                  <a:close/>
                </a:path>
              </a:pathLst>
            </a:custGeom>
            <a:solidFill>
              <a:srgbClr val="BB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407256" y="3581156"/>
              <a:ext cx="377355" cy="87810"/>
            </a:xfrm>
            <a:custGeom>
              <a:avLst/>
              <a:gdLst/>
              <a:ahLst/>
              <a:cxnLst/>
              <a:rect l="l" t="t" r="r" b="b"/>
              <a:pathLst>
                <a:path w="9566" h="2226" fill="none" extrusionOk="0">
                  <a:moveTo>
                    <a:pt x="9566" y="1"/>
                  </a:moveTo>
                  <a:lnTo>
                    <a:pt x="9566" y="1"/>
                  </a:lnTo>
                  <a:lnTo>
                    <a:pt x="8419" y="326"/>
                  </a:lnTo>
                  <a:lnTo>
                    <a:pt x="7238" y="634"/>
                  </a:lnTo>
                  <a:lnTo>
                    <a:pt x="6041" y="890"/>
                  </a:lnTo>
                  <a:lnTo>
                    <a:pt x="4843" y="1130"/>
                  </a:lnTo>
                  <a:lnTo>
                    <a:pt x="3645" y="1318"/>
                  </a:lnTo>
                  <a:lnTo>
                    <a:pt x="3029" y="1404"/>
                  </a:lnTo>
                  <a:lnTo>
                    <a:pt x="2430" y="1489"/>
                  </a:lnTo>
                  <a:lnTo>
                    <a:pt x="1814" y="1541"/>
                  </a:lnTo>
                  <a:lnTo>
                    <a:pt x="1215" y="1592"/>
                  </a:lnTo>
                  <a:lnTo>
                    <a:pt x="599" y="1643"/>
                  </a:lnTo>
                  <a:lnTo>
                    <a:pt x="0" y="1660"/>
                  </a:lnTo>
                  <a:lnTo>
                    <a:pt x="0" y="1660"/>
                  </a:lnTo>
                  <a:lnTo>
                    <a:pt x="51" y="1849"/>
                  </a:lnTo>
                  <a:lnTo>
                    <a:pt x="51" y="1849"/>
                  </a:lnTo>
                  <a:lnTo>
                    <a:pt x="1284" y="1934"/>
                  </a:lnTo>
                  <a:lnTo>
                    <a:pt x="2533" y="2020"/>
                  </a:lnTo>
                  <a:lnTo>
                    <a:pt x="3799" y="2071"/>
                  </a:lnTo>
                  <a:lnTo>
                    <a:pt x="5082" y="2140"/>
                  </a:lnTo>
                  <a:lnTo>
                    <a:pt x="5082" y="2140"/>
                  </a:lnTo>
                  <a:lnTo>
                    <a:pt x="7324" y="2208"/>
                  </a:lnTo>
                  <a:lnTo>
                    <a:pt x="9429" y="2225"/>
                  </a:lnTo>
                  <a:lnTo>
                    <a:pt x="9429" y="2225"/>
                  </a:lnTo>
                  <a:lnTo>
                    <a:pt x="9497" y="1695"/>
                  </a:lnTo>
                  <a:lnTo>
                    <a:pt x="9548" y="1113"/>
                  </a:lnTo>
                  <a:lnTo>
                    <a:pt x="9566" y="548"/>
                  </a:lnTo>
                  <a:lnTo>
                    <a:pt x="95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850724" y="4489039"/>
              <a:ext cx="104654" cy="20315"/>
            </a:xfrm>
            <a:custGeom>
              <a:avLst/>
              <a:gdLst/>
              <a:ahLst/>
              <a:cxnLst/>
              <a:rect l="l" t="t" r="r" b="b"/>
              <a:pathLst>
                <a:path w="2653" h="515" extrusionOk="0">
                  <a:moveTo>
                    <a:pt x="1027" y="1"/>
                  </a:moveTo>
                  <a:lnTo>
                    <a:pt x="702" y="35"/>
                  </a:lnTo>
                  <a:lnTo>
                    <a:pt x="394" y="103"/>
                  </a:lnTo>
                  <a:lnTo>
                    <a:pt x="86" y="189"/>
                  </a:lnTo>
                  <a:lnTo>
                    <a:pt x="52" y="223"/>
                  </a:lnTo>
                  <a:lnTo>
                    <a:pt x="18" y="257"/>
                  </a:lnTo>
                  <a:lnTo>
                    <a:pt x="1" y="309"/>
                  </a:lnTo>
                  <a:lnTo>
                    <a:pt x="18" y="360"/>
                  </a:lnTo>
                  <a:lnTo>
                    <a:pt x="35" y="411"/>
                  </a:lnTo>
                  <a:lnTo>
                    <a:pt x="86" y="429"/>
                  </a:lnTo>
                  <a:lnTo>
                    <a:pt x="120" y="446"/>
                  </a:lnTo>
                  <a:lnTo>
                    <a:pt x="172" y="446"/>
                  </a:lnTo>
                  <a:lnTo>
                    <a:pt x="463" y="360"/>
                  </a:lnTo>
                  <a:lnTo>
                    <a:pt x="753" y="292"/>
                  </a:lnTo>
                  <a:lnTo>
                    <a:pt x="1044" y="275"/>
                  </a:lnTo>
                  <a:lnTo>
                    <a:pt x="1335" y="257"/>
                  </a:lnTo>
                  <a:lnTo>
                    <a:pt x="1626" y="292"/>
                  </a:lnTo>
                  <a:lnTo>
                    <a:pt x="1917" y="343"/>
                  </a:lnTo>
                  <a:lnTo>
                    <a:pt x="2191" y="411"/>
                  </a:lnTo>
                  <a:lnTo>
                    <a:pt x="2482" y="514"/>
                  </a:lnTo>
                  <a:lnTo>
                    <a:pt x="2567" y="514"/>
                  </a:lnTo>
                  <a:lnTo>
                    <a:pt x="2602" y="497"/>
                  </a:lnTo>
                  <a:lnTo>
                    <a:pt x="2619" y="480"/>
                  </a:lnTo>
                  <a:lnTo>
                    <a:pt x="2653" y="446"/>
                  </a:lnTo>
                  <a:lnTo>
                    <a:pt x="2653" y="394"/>
                  </a:lnTo>
                  <a:lnTo>
                    <a:pt x="2653" y="343"/>
                  </a:lnTo>
                  <a:lnTo>
                    <a:pt x="2619" y="292"/>
                  </a:lnTo>
                  <a:lnTo>
                    <a:pt x="2567" y="275"/>
                  </a:lnTo>
                  <a:lnTo>
                    <a:pt x="2276" y="155"/>
                  </a:lnTo>
                  <a:lnTo>
                    <a:pt x="1968" y="86"/>
                  </a:lnTo>
                  <a:lnTo>
                    <a:pt x="1660" y="35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847331" y="4444503"/>
              <a:ext cx="97948" cy="18264"/>
            </a:xfrm>
            <a:custGeom>
              <a:avLst/>
              <a:gdLst/>
              <a:ahLst/>
              <a:cxnLst/>
              <a:rect l="l" t="t" r="r" b="b"/>
              <a:pathLst>
                <a:path w="2483" h="463" extrusionOk="0">
                  <a:moveTo>
                    <a:pt x="942" y="0"/>
                  </a:moveTo>
                  <a:lnTo>
                    <a:pt x="651" y="52"/>
                  </a:lnTo>
                  <a:lnTo>
                    <a:pt x="360" y="103"/>
                  </a:lnTo>
                  <a:lnTo>
                    <a:pt x="87" y="206"/>
                  </a:lnTo>
                  <a:lnTo>
                    <a:pt x="35" y="223"/>
                  </a:lnTo>
                  <a:lnTo>
                    <a:pt x="18" y="257"/>
                  </a:lnTo>
                  <a:lnTo>
                    <a:pt x="1" y="308"/>
                  </a:lnTo>
                  <a:lnTo>
                    <a:pt x="1" y="360"/>
                  </a:lnTo>
                  <a:lnTo>
                    <a:pt x="35" y="411"/>
                  </a:lnTo>
                  <a:lnTo>
                    <a:pt x="69" y="445"/>
                  </a:lnTo>
                  <a:lnTo>
                    <a:pt x="172" y="445"/>
                  </a:lnTo>
                  <a:lnTo>
                    <a:pt x="429" y="360"/>
                  </a:lnTo>
                  <a:lnTo>
                    <a:pt x="703" y="308"/>
                  </a:lnTo>
                  <a:lnTo>
                    <a:pt x="976" y="274"/>
                  </a:lnTo>
                  <a:lnTo>
                    <a:pt x="1250" y="257"/>
                  </a:lnTo>
                  <a:lnTo>
                    <a:pt x="1507" y="274"/>
                  </a:lnTo>
                  <a:lnTo>
                    <a:pt x="1781" y="308"/>
                  </a:lnTo>
                  <a:lnTo>
                    <a:pt x="2054" y="360"/>
                  </a:lnTo>
                  <a:lnTo>
                    <a:pt x="2311" y="445"/>
                  </a:lnTo>
                  <a:lnTo>
                    <a:pt x="2362" y="462"/>
                  </a:lnTo>
                  <a:lnTo>
                    <a:pt x="2397" y="462"/>
                  </a:lnTo>
                  <a:lnTo>
                    <a:pt x="2431" y="445"/>
                  </a:lnTo>
                  <a:lnTo>
                    <a:pt x="2448" y="411"/>
                  </a:lnTo>
                  <a:lnTo>
                    <a:pt x="2482" y="377"/>
                  </a:lnTo>
                  <a:lnTo>
                    <a:pt x="2482" y="326"/>
                  </a:lnTo>
                  <a:lnTo>
                    <a:pt x="2465" y="274"/>
                  </a:lnTo>
                  <a:lnTo>
                    <a:pt x="2448" y="240"/>
                  </a:lnTo>
                  <a:lnTo>
                    <a:pt x="2397" y="206"/>
                  </a:lnTo>
                  <a:lnTo>
                    <a:pt x="2123" y="120"/>
                  </a:lnTo>
                  <a:lnTo>
                    <a:pt x="1832" y="52"/>
                  </a:lnTo>
                  <a:lnTo>
                    <a:pt x="1541" y="18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3323549" y="3472478"/>
              <a:ext cx="710" cy="3432"/>
            </a:xfrm>
            <a:custGeom>
              <a:avLst/>
              <a:gdLst/>
              <a:ahLst/>
              <a:cxnLst/>
              <a:rect l="l" t="t" r="r" b="b"/>
              <a:pathLst>
                <a:path w="18" h="87" fill="none" extrusionOk="0">
                  <a:moveTo>
                    <a:pt x="17" y="1"/>
                  </a:moveTo>
                  <a:lnTo>
                    <a:pt x="17" y="1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17" y="86"/>
                  </a:lnTo>
                  <a:lnTo>
                    <a:pt x="17" y="86"/>
                  </a:lnTo>
                  <a:lnTo>
                    <a:pt x="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3286429" y="3431966"/>
              <a:ext cx="22288" cy="14241"/>
            </a:xfrm>
            <a:custGeom>
              <a:avLst/>
              <a:gdLst/>
              <a:ahLst/>
              <a:cxnLst/>
              <a:rect l="l" t="t" r="r" b="b"/>
              <a:pathLst>
                <a:path w="565" h="36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54" y="155"/>
                  </a:lnTo>
                  <a:lnTo>
                    <a:pt x="154" y="155"/>
                  </a:lnTo>
                  <a:lnTo>
                    <a:pt x="154" y="172"/>
                  </a:lnTo>
                  <a:lnTo>
                    <a:pt x="154" y="172"/>
                  </a:lnTo>
                  <a:lnTo>
                    <a:pt x="359" y="275"/>
                  </a:lnTo>
                  <a:lnTo>
                    <a:pt x="565" y="360"/>
                  </a:lnTo>
                  <a:lnTo>
                    <a:pt x="565" y="360"/>
                  </a:lnTo>
                  <a:lnTo>
                    <a:pt x="548" y="121"/>
                  </a:lnTo>
                  <a:lnTo>
                    <a:pt x="548" y="121"/>
                  </a:lnTo>
                  <a:lnTo>
                    <a:pt x="274" y="6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991441" y="2505858"/>
              <a:ext cx="766189" cy="931553"/>
            </a:xfrm>
            <a:custGeom>
              <a:avLst/>
              <a:gdLst/>
              <a:ahLst/>
              <a:cxnLst/>
              <a:rect l="l" t="t" r="r" b="b"/>
              <a:pathLst>
                <a:path w="19423" h="23615" extrusionOk="0">
                  <a:moveTo>
                    <a:pt x="12954" y="1"/>
                  </a:moveTo>
                  <a:lnTo>
                    <a:pt x="12731" y="52"/>
                  </a:lnTo>
                  <a:lnTo>
                    <a:pt x="12526" y="120"/>
                  </a:lnTo>
                  <a:lnTo>
                    <a:pt x="12321" y="223"/>
                  </a:lnTo>
                  <a:lnTo>
                    <a:pt x="12115" y="326"/>
                  </a:lnTo>
                  <a:lnTo>
                    <a:pt x="11927" y="463"/>
                  </a:lnTo>
                  <a:lnTo>
                    <a:pt x="11722" y="599"/>
                  </a:lnTo>
                  <a:lnTo>
                    <a:pt x="11499" y="736"/>
                  </a:lnTo>
                  <a:lnTo>
                    <a:pt x="11277" y="839"/>
                  </a:lnTo>
                  <a:lnTo>
                    <a:pt x="11054" y="942"/>
                  </a:lnTo>
                  <a:lnTo>
                    <a:pt x="10695" y="873"/>
                  </a:lnTo>
                  <a:lnTo>
                    <a:pt x="10319" y="839"/>
                  </a:lnTo>
                  <a:lnTo>
                    <a:pt x="9925" y="805"/>
                  </a:lnTo>
                  <a:lnTo>
                    <a:pt x="9514" y="788"/>
                  </a:lnTo>
                  <a:lnTo>
                    <a:pt x="8710" y="771"/>
                  </a:lnTo>
                  <a:lnTo>
                    <a:pt x="7974" y="788"/>
                  </a:lnTo>
                  <a:lnTo>
                    <a:pt x="6931" y="788"/>
                  </a:lnTo>
                  <a:lnTo>
                    <a:pt x="6674" y="771"/>
                  </a:lnTo>
                  <a:lnTo>
                    <a:pt x="6417" y="788"/>
                  </a:lnTo>
                  <a:lnTo>
                    <a:pt x="6297" y="805"/>
                  </a:lnTo>
                  <a:lnTo>
                    <a:pt x="6178" y="839"/>
                  </a:lnTo>
                  <a:lnTo>
                    <a:pt x="6058" y="873"/>
                  </a:lnTo>
                  <a:lnTo>
                    <a:pt x="5938" y="925"/>
                  </a:lnTo>
                  <a:lnTo>
                    <a:pt x="5818" y="1010"/>
                  </a:lnTo>
                  <a:lnTo>
                    <a:pt x="5699" y="1113"/>
                  </a:lnTo>
                  <a:lnTo>
                    <a:pt x="5476" y="1318"/>
                  </a:lnTo>
                  <a:lnTo>
                    <a:pt x="5288" y="1455"/>
                  </a:lnTo>
                  <a:lnTo>
                    <a:pt x="5100" y="1575"/>
                  </a:lnTo>
                  <a:lnTo>
                    <a:pt x="4894" y="1678"/>
                  </a:lnTo>
                  <a:lnTo>
                    <a:pt x="4689" y="1780"/>
                  </a:lnTo>
                  <a:lnTo>
                    <a:pt x="4244" y="1951"/>
                  </a:lnTo>
                  <a:lnTo>
                    <a:pt x="3782" y="2122"/>
                  </a:lnTo>
                  <a:lnTo>
                    <a:pt x="3320" y="2276"/>
                  </a:lnTo>
                  <a:lnTo>
                    <a:pt x="2858" y="2448"/>
                  </a:lnTo>
                  <a:lnTo>
                    <a:pt x="2636" y="2550"/>
                  </a:lnTo>
                  <a:lnTo>
                    <a:pt x="2430" y="2653"/>
                  </a:lnTo>
                  <a:lnTo>
                    <a:pt x="2225" y="2756"/>
                  </a:lnTo>
                  <a:lnTo>
                    <a:pt x="2020" y="2875"/>
                  </a:lnTo>
                  <a:lnTo>
                    <a:pt x="1729" y="3098"/>
                  </a:lnTo>
                  <a:lnTo>
                    <a:pt x="1455" y="3320"/>
                  </a:lnTo>
                  <a:lnTo>
                    <a:pt x="1181" y="3577"/>
                  </a:lnTo>
                  <a:lnTo>
                    <a:pt x="941" y="3834"/>
                  </a:lnTo>
                  <a:lnTo>
                    <a:pt x="719" y="4107"/>
                  </a:lnTo>
                  <a:lnTo>
                    <a:pt x="531" y="4415"/>
                  </a:lnTo>
                  <a:lnTo>
                    <a:pt x="360" y="4723"/>
                  </a:lnTo>
                  <a:lnTo>
                    <a:pt x="223" y="5049"/>
                  </a:lnTo>
                  <a:lnTo>
                    <a:pt x="137" y="5288"/>
                  </a:lnTo>
                  <a:lnTo>
                    <a:pt x="86" y="5528"/>
                  </a:lnTo>
                  <a:lnTo>
                    <a:pt x="35" y="5767"/>
                  </a:lnTo>
                  <a:lnTo>
                    <a:pt x="17" y="6007"/>
                  </a:lnTo>
                  <a:lnTo>
                    <a:pt x="0" y="6246"/>
                  </a:lnTo>
                  <a:lnTo>
                    <a:pt x="0" y="6503"/>
                  </a:lnTo>
                  <a:lnTo>
                    <a:pt x="35" y="6999"/>
                  </a:lnTo>
                  <a:lnTo>
                    <a:pt x="86" y="7478"/>
                  </a:lnTo>
                  <a:lnTo>
                    <a:pt x="171" y="8283"/>
                  </a:lnTo>
                  <a:lnTo>
                    <a:pt x="274" y="9053"/>
                  </a:lnTo>
                  <a:lnTo>
                    <a:pt x="514" y="10473"/>
                  </a:lnTo>
                  <a:lnTo>
                    <a:pt x="736" y="11808"/>
                  </a:lnTo>
                  <a:lnTo>
                    <a:pt x="941" y="13074"/>
                  </a:lnTo>
                  <a:lnTo>
                    <a:pt x="1027" y="13724"/>
                  </a:lnTo>
                  <a:lnTo>
                    <a:pt x="1095" y="14357"/>
                  </a:lnTo>
                  <a:lnTo>
                    <a:pt x="1147" y="15025"/>
                  </a:lnTo>
                  <a:lnTo>
                    <a:pt x="1181" y="15709"/>
                  </a:lnTo>
                  <a:lnTo>
                    <a:pt x="1198" y="16411"/>
                  </a:lnTo>
                  <a:lnTo>
                    <a:pt x="1164" y="17147"/>
                  </a:lnTo>
                  <a:lnTo>
                    <a:pt x="1113" y="17917"/>
                  </a:lnTo>
                  <a:lnTo>
                    <a:pt x="1027" y="18738"/>
                  </a:lnTo>
                  <a:lnTo>
                    <a:pt x="976" y="19234"/>
                  </a:lnTo>
                  <a:lnTo>
                    <a:pt x="976" y="19491"/>
                  </a:lnTo>
                  <a:lnTo>
                    <a:pt x="976" y="19748"/>
                  </a:lnTo>
                  <a:lnTo>
                    <a:pt x="1010" y="19987"/>
                  </a:lnTo>
                  <a:lnTo>
                    <a:pt x="1078" y="20227"/>
                  </a:lnTo>
                  <a:lnTo>
                    <a:pt x="1113" y="20346"/>
                  </a:lnTo>
                  <a:lnTo>
                    <a:pt x="1164" y="20449"/>
                  </a:lnTo>
                  <a:lnTo>
                    <a:pt x="1232" y="20552"/>
                  </a:lnTo>
                  <a:lnTo>
                    <a:pt x="1318" y="20637"/>
                  </a:lnTo>
                  <a:lnTo>
                    <a:pt x="1386" y="20723"/>
                  </a:lnTo>
                  <a:lnTo>
                    <a:pt x="1472" y="20808"/>
                  </a:lnTo>
                  <a:lnTo>
                    <a:pt x="1677" y="20928"/>
                  </a:lnTo>
                  <a:lnTo>
                    <a:pt x="1883" y="21031"/>
                  </a:lnTo>
                  <a:lnTo>
                    <a:pt x="2105" y="21099"/>
                  </a:lnTo>
                  <a:lnTo>
                    <a:pt x="2345" y="21168"/>
                  </a:lnTo>
                  <a:lnTo>
                    <a:pt x="2584" y="21219"/>
                  </a:lnTo>
                  <a:lnTo>
                    <a:pt x="3063" y="21322"/>
                  </a:lnTo>
                  <a:lnTo>
                    <a:pt x="3406" y="21424"/>
                  </a:lnTo>
                  <a:lnTo>
                    <a:pt x="3748" y="21561"/>
                  </a:lnTo>
                  <a:lnTo>
                    <a:pt x="4073" y="21698"/>
                  </a:lnTo>
                  <a:lnTo>
                    <a:pt x="4398" y="21869"/>
                  </a:lnTo>
                  <a:lnTo>
                    <a:pt x="4723" y="22058"/>
                  </a:lnTo>
                  <a:lnTo>
                    <a:pt x="5048" y="22246"/>
                  </a:lnTo>
                  <a:lnTo>
                    <a:pt x="5681" y="22622"/>
                  </a:lnTo>
                  <a:lnTo>
                    <a:pt x="6007" y="22810"/>
                  </a:lnTo>
                  <a:lnTo>
                    <a:pt x="6315" y="22999"/>
                  </a:lnTo>
                  <a:lnTo>
                    <a:pt x="6640" y="23153"/>
                  </a:lnTo>
                  <a:lnTo>
                    <a:pt x="6965" y="23307"/>
                  </a:lnTo>
                  <a:lnTo>
                    <a:pt x="7307" y="23427"/>
                  </a:lnTo>
                  <a:lnTo>
                    <a:pt x="7649" y="23529"/>
                  </a:lnTo>
                  <a:lnTo>
                    <a:pt x="7992" y="23598"/>
                  </a:lnTo>
                  <a:lnTo>
                    <a:pt x="8351" y="23615"/>
                  </a:lnTo>
                  <a:lnTo>
                    <a:pt x="8642" y="23615"/>
                  </a:lnTo>
                  <a:lnTo>
                    <a:pt x="8916" y="23581"/>
                  </a:lnTo>
                  <a:lnTo>
                    <a:pt x="9206" y="23529"/>
                  </a:lnTo>
                  <a:lnTo>
                    <a:pt x="9480" y="23478"/>
                  </a:lnTo>
                  <a:lnTo>
                    <a:pt x="9737" y="23392"/>
                  </a:lnTo>
                  <a:lnTo>
                    <a:pt x="10011" y="23290"/>
                  </a:lnTo>
                  <a:lnTo>
                    <a:pt x="10541" y="23067"/>
                  </a:lnTo>
                  <a:lnTo>
                    <a:pt x="11602" y="22588"/>
                  </a:lnTo>
                  <a:lnTo>
                    <a:pt x="12150" y="22348"/>
                  </a:lnTo>
                  <a:lnTo>
                    <a:pt x="12423" y="22263"/>
                  </a:lnTo>
                  <a:lnTo>
                    <a:pt x="12697" y="22160"/>
                  </a:lnTo>
                  <a:lnTo>
                    <a:pt x="12920" y="22160"/>
                  </a:lnTo>
                  <a:lnTo>
                    <a:pt x="13142" y="22143"/>
                  </a:lnTo>
                  <a:lnTo>
                    <a:pt x="13347" y="22109"/>
                  </a:lnTo>
                  <a:lnTo>
                    <a:pt x="13570" y="22058"/>
                  </a:lnTo>
                  <a:lnTo>
                    <a:pt x="13775" y="22006"/>
                  </a:lnTo>
                  <a:lnTo>
                    <a:pt x="13981" y="21938"/>
                  </a:lnTo>
                  <a:lnTo>
                    <a:pt x="14169" y="21852"/>
                  </a:lnTo>
                  <a:lnTo>
                    <a:pt x="14357" y="21767"/>
                  </a:lnTo>
                  <a:lnTo>
                    <a:pt x="14734" y="21561"/>
                  </a:lnTo>
                  <a:lnTo>
                    <a:pt x="15093" y="21322"/>
                  </a:lnTo>
                  <a:lnTo>
                    <a:pt x="15435" y="21065"/>
                  </a:lnTo>
                  <a:lnTo>
                    <a:pt x="15760" y="20791"/>
                  </a:lnTo>
                  <a:lnTo>
                    <a:pt x="15914" y="20654"/>
                  </a:lnTo>
                  <a:lnTo>
                    <a:pt x="16051" y="20518"/>
                  </a:lnTo>
                  <a:lnTo>
                    <a:pt x="16154" y="20381"/>
                  </a:lnTo>
                  <a:lnTo>
                    <a:pt x="16256" y="20210"/>
                  </a:lnTo>
                  <a:lnTo>
                    <a:pt x="16291" y="20107"/>
                  </a:lnTo>
                  <a:lnTo>
                    <a:pt x="16308" y="20021"/>
                  </a:lnTo>
                  <a:lnTo>
                    <a:pt x="16342" y="19816"/>
                  </a:lnTo>
                  <a:lnTo>
                    <a:pt x="16342" y="19611"/>
                  </a:lnTo>
                  <a:lnTo>
                    <a:pt x="16325" y="19422"/>
                  </a:lnTo>
                  <a:lnTo>
                    <a:pt x="16325" y="18926"/>
                  </a:lnTo>
                  <a:lnTo>
                    <a:pt x="16359" y="18447"/>
                  </a:lnTo>
                  <a:lnTo>
                    <a:pt x="16410" y="17968"/>
                  </a:lnTo>
                  <a:lnTo>
                    <a:pt x="16479" y="17506"/>
                  </a:lnTo>
                  <a:lnTo>
                    <a:pt x="16564" y="17027"/>
                  </a:lnTo>
                  <a:lnTo>
                    <a:pt x="16667" y="16548"/>
                  </a:lnTo>
                  <a:lnTo>
                    <a:pt x="16787" y="16086"/>
                  </a:lnTo>
                  <a:lnTo>
                    <a:pt x="16907" y="15624"/>
                  </a:lnTo>
                  <a:lnTo>
                    <a:pt x="17198" y="14682"/>
                  </a:lnTo>
                  <a:lnTo>
                    <a:pt x="17488" y="13758"/>
                  </a:lnTo>
                  <a:lnTo>
                    <a:pt x="17779" y="12834"/>
                  </a:lnTo>
                  <a:lnTo>
                    <a:pt x="18070" y="11893"/>
                  </a:lnTo>
                  <a:lnTo>
                    <a:pt x="18190" y="11500"/>
                  </a:lnTo>
                  <a:lnTo>
                    <a:pt x="18293" y="11157"/>
                  </a:lnTo>
                  <a:lnTo>
                    <a:pt x="18413" y="10832"/>
                  </a:lnTo>
                  <a:lnTo>
                    <a:pt x="18532" y="10559"/>
                  </a:lnTo>
                  <a:lnTo>
                    <a:pt x="18772" y="10045"/>
                  </a:lnTo>
                  <a:lnTo>
                    <a:pt x="18977" y="9583"/>
                  </a:lnTo>
                  <a:lnTo>
                    <a:pt x="19080" y="9344"/>
                  </a:lnTo>
                  <a:lnTo>
                    <a:pt x="19165" y="9104"/>
                  </a:lnTo>
                  <a:lnTo>
                    <a:pt x="19234" y="8847"/>
                  </a:lnTo>
                  <a:lnTo>
                    <a:pt x="19302" y="8591"/>
                  </a:lnTo>
                  <a:lnTo>
                    <a:pt x="19354" y="8283"/>
                  </a:lnTo>
                  <a:lnTo>
                    <a:pt x="19405" y="7958"/>
                  </a:lnTo>
                  <a:lnTo>
                    <a:pt x="19422" y="7598"/>
                  </a:lnTo>
                  <a:lnTo>
                    <a:pt x="19422" y="7188"/>
                  </a:lnTo>
                  <a:lnTo>
                    <a:pt x="19422" y="6657"/>
                  </a:lnTo>
                  <a:lnTo>
                    <a:pt x="19388" y="6383"/>
                  </a:lnTo>
                  <a:lnTo>
                    <a:pt x="19371" y="6109"/>
                  </a:lnTo>
                  <a:lnTo>
                    <a:pt x="19319" y="5853"/>
                  </a:lnTo>
                  <a:lnTo>
                    <a:pt x="19268" y="5596"/>
                  </a:lnTo>
                  <a:lnTo>
                    <a:pt x="19183" y="5339"/>
                  </a:lnTo>
                  <a:lnTo>
                    <a:pt x="19080" y="5083"/>
                  </a:lnTo>
                  <a:lnTo>
                    <a:pt x="18977" y="4860"/>
                  </a:lnTo>
                  <a:lnTo>
                    <a:pt x="18840" y="4672"/>
                  </a:lnTo>
                  <a:lnTo>
                    <a:pt x="18703" y="4467"/>
                  </a:lnTo>
                  <a:lnTo>
                    <a:pt x="18549" y="4296"/>
                  </a:lnTo>
                  <a:lnTo>
                    <a:pt x="18395" y="4125"/>
                  </a:lnTo>
                  <a:lnTo>
                    <a:pt x="18224" y="3953"/>
                  </a:lnTo>
                  <a:lnTo>
                    <a:pt x="18036" y="3799"/>
                  </a:lnTo>
                  <a:lnTo>
                    <a:pt x="17848" y="3662"/>
                  </a:lnTo>
                  <a:lnTo>
                    <a:pt x="17454" y="3389"/>
                  </a:lnTo>
                  <a:lnTo>
                    <a:pt x="17044" y="3132"/>
                  </a:lnTo>
                  <a:lnTo>
                    <a:pt x="16222" y="2636"/>
                  </a:lnTo>
                  <a:lnTo>
                    <a:pt x="15812" y="2379"/>
                  </a:lnTo>
                  <a:lnTo>
                    <a:pt x="15401" y="2122"/>
                  </a:lnTo>
                  <a:lnTo>
                    <a:pt x="15213" y="1986"/>
                  </a:lnTo>
                  <a:lnTo>
                    <a:pt x="15024" y="1832"/>
                  </a:lnTo>
                  <a:lnTo>
                    <a:pt x="14836" y="1678"/>
                  </a:lnTo>
                  <a:lnTo>
                    <a:pt x="14665" y="1506"/>
                  </a:lnTo>
                  <a:lnTo>
                    <a:pt x="14511" y="1352"/>
                  </a:lnTo>
                  <a:lnTo>
                    <a:pt x="14391" y="1164"/>
                  </a:lnTo>
                  <a:lnTo>
                    <a:pt x="14152" y="771"/>
                  </a:lnTo>
                  <a:lnTo>
                    <a:pt x="14015" y="582"/>
                  </a:lnTo>
                  <a:lnTo>
                    <a:pt x="13895" y="394"/>
                  </a:lnTo>
                  <a:lnTo>
                    <a:pt x="13741" y="240"/>
                  </a:lnTo>
                  <a:lnTo>
                    <a:pt x="13655" y="172"/>
                  </a:lnTo>
                  <a:lnTo>
                    <a:pt x="13570" y="120"/>
                  </a:lnTo>
                  <a:lnTo>
                    <a:pt x="13467" y="69"/>
                  </a:lnTo>
                  <a:lnTo>
                    <a:pt x="13365" y="35"/>
                  </a:lnTo>
                  <a:lnTo>
                    <a:pt x="13262" y="18"/>
                  </a:lnTo>
                  <a:lnTo>
                    <a:pt x="131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230374" y="2287162"/>
              <a:ext cx="278144" cy="307848"/>
            </a:xfrm>
            <a:custGeom>
              <a:avLst/>
              <a:gdLst/>
              <a:ahLst/>
              <a:cxnLst/>
              <a:rect l="l" t="t" r="r" b="b"/>
              <a:pathLst>
                <a:path w="7051" h="7804" extrusionOk="0">
                  <a:moveTo>
                    <a:pt x="6538" y="0"/>
                  </a:moveTo>
                  <a:lnTo>
                    <a:pt x="189" y="2790"/>
                  </a:lnTo>
                  <a:lnTo>
                    <a:pt x="223" y="3765"/>
                  </a:lnTo>
                  <a:lnTo>
                    <a:pt x="240" y="4244"/>
                  </a:lnTo>
                  <a:lnTo>
                    <a:pt x="258" y="4740"/>
                  </a:lnTo>
                  <a:lnTo>
                    <a:pt x="240" y="5219"/>
                  </a:lnTo>
                  <a:lnTo>
                    <a:pt x="206" y="5716"/>
                  </a:lnTo>
                  <a:lnTo>
                    <a:pt x="138" y="6195"/>
                  </a:lnTo>
                  <a:lnTo>
                    <a:pt x="35" y="6674"/>
                  </a:lnTo>
                  <a:lnTo>
                    <a:pt x="1" y="6777"/>
                  </a:lnTo>
                  <a:lnTo>
                    <a:pt x="1" y="6896"/>
                  </a:lnTo>
                  <a:lnTo>
                    <a:pt x="18" y="6999"/>
                  </a:lnTo>
                  <a:lnTo>
                    <a:pt x="86" y="7102"/>
                  </a:lnTo>
                  <a:lnTo>
                    <a:pt x="172" y="7170"/>
                  </a:lnTo>
                  <a:lnTo>
                    <a:pt x="258" y="7239"/>
                  </a:lnTo>
                  <a:lnTo>
                    <a:pt x="514" y="7410"/>
                  </a:lnTo>
                  <a:lnTo>
                    <a:pt x="788" y="7530"/>
                  </a:lnTo>
                  <a:lnTo>
                    <a:pt x="1062" y="7632"/>
                  </a:lnTo>
                  <a:lnTo>
                    <a:pt x="1353" y="7701"/>
                  </a:lnTo>
                  <a:lnTo>
                    <a:pt x="1661" y="7752"/>
                  </a:lnTo>
                  <a:lnTo>
                    <a:pt x="1969" y="7769"/>
                  </a:lnTo>
                  <a:lnTo>
                    <a:pt x="2260" y="7786"/>
                  </a:lnTo>
                  <a:lnTo>
                    <a:pt x="2568" y="7803"/>
                  </a:lnTo>
                  <a:lnTo>
                    <a:pt x="3132" y="7786"/>
                  </a:lnTo>
                  <a:lnTo>
                    <a:pt x="3680" y="7752"/>
                  </a:lnTo>
                  <a:lnTo>
                    <a:pt x="4227" y="7666"/>
                  </a:lnTo>
                  <a:lnTo>
                    <a:pt x="4501" y="7632"/>
                  </a:lnTo>
                  <a:lnTo>
                    <a:pt x="4775" y="7564"/>
                  </a:lnTo>
                  <a:lnTo>
                    <a:pt x="5049" y="7495"/>
                  </a:lnTo>
                  <a:lnTo>
                    <a:pt x="5306" y="7410"/>
                  </a:lnTo>
                  <a:lnTo>
                    <a:pt x="5562" y="7324"/>
                  </a:lnTo>
                  <a:lnTo>
                    <a:pt x="5819" y="7222"/>
                  </a:lnTo>
                  <a:lnTo>
                    <a:pt x="6076" y="7102"/>
                  </a:lnTo>
                  <a:lnTo>
                    <a:pt x="6315" y="6982"/>
                  </a:lnTo>
                  <a:lnTo>
                    <a:pt x="6538" y="6828"/>
                  </a:lnTo>
                  <a:lnTo>
                    <a:pt x="6777" y="6674"/>
                  </a:lnTo>
                  <a:lnTo>
                    <a:pt x="6863" y="6606"/>
                  </a:lnTo>
                  <a:lnTo>
                    <a:pt x="6948" y="6520"/>
                  </a:lnTo>
                  <a:lnTo>
                    <a:pt x="7017" y="6417"/>
                  </a:lnTo>
                  <a:lnTo>
                    <a:pt x="7051" y="6315"/>
                  </a:lnTo>
                  <a:lnTo>
                    <a:pt x="7051" y="6246"/>
                  </a:lnTo>
                  <a:lnTo>
                    <a:pt x="7034" y="6178"/>
                  </a:lnTo>
                  <a:lnTo>
                    <a:pt x="7000" y="6058"/>
                  </a:lnTo>
                  <a:lnTo>
                    <a:pt x="6880" y="5699"/>
                  </a:lnTo>
                  <a:lnTo>
                    <a:pt x="6794" y="5339"/>
                  </a:lnTo>
                  <a:lnTo>
                    <a:pt x="6709" y="4963"/>
                  </a:lnTo>
                  <a:lnTo>
                    <a:pt x="6640" y="4586"/>
                  </a:lnTo>
                  <a:lnTo>
                    <a:pt x="6572" y="4210"/>
                  </a:lnTo>
                  <a:lnTo>
                    <a:pt x="6538" y="3833"/>
                  </a:lnTo>
                  <a:lnTo>
                    <a:pt x="6503" y="3440"/>
                  </a:lnTo>
                  <a:lnTo>
                    <a:pt x="6469" y="3063"/>
                  </a:lnTo>
                  <a:lnTo>
                    <a:pt x="6452" y="2293"/>
                  </a:lnTo>
                  <a:lnTo>
                    <a:pt x="6452" y="1506"/>
                  </a:lnTo>
                  <a:lnTo>
                    <a:pt x="6486" y="753"/>
                  </a:lnTo>
                  <a:lnTo>
                    <a:pt x="6538" y="0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3230374" y="2287162"/>
              <a:ext cx="278144" cy="307848"/>
            </a:xfrm>
            <a:custGeom>
              <a:avLst/>
              <a:gdLst/>
              <a:ahLst/>
              <a:cxnLst/>
              <a:rect l="l" t="t" r="r" b="b"/>
              <a:pathLst>
                <a:path w="7051" h="7804" fill="none" extrusionOk="0">
                  <a:moveTo>
                    <a:pt x="6538" y="0"/>
                  </a:moveTo>
                  <a:lnTo>
                    <a:pt x="6538" y="0"/>
                  </a:lnTo>
                  <a:lnTo>
                    <a:pt x="6486" y="753"/>
                  </a:lnTo>
                  <a:lnTo>
                    <a:pt x="6452" y="1506"/>
                  </a:lnTo>
                  <a:lnTo>
                    <a:pt x="6452" y="2293"/>
                  </a:lnTo>
                  <a:lnTo>
                    <a:pt x="6469" y="3063"/>
                  </a:lnTo>
                  <a:lnTo>
                    <a:pt x="6503" y="3440"/>
                  </a:lnTo>
                  <a:lnTo>
                    <a:pt x="6538" y="3833"/>
                  </a:lnTo>
                  <a:lnTo>
                    <a:pt x="6572" y="4210"/>
                  </a:lnTo>
                  <a:lnTo>
                    <a:pt x="6640" y="4586"/>
                  </a:lnTo>
                  <a:lnTo>
                    <a:pt x="6709" y="4963"/>
                  </a:lnTo>
                  <a:lnTo>
                    <a:pt x="6794" y="5339"/>
                  </a:lnTo>
                  <a:lnTo>
                    <a:pt x="6880" y="5699"/>
                  </a:lnTo>
                  <a:lnTo>
                    <a:pt x="7000" y="6058"/>
                  </a:lnTo>
                  <a:lnTo>
                    <a:pt x="7000" y="6058"/>
                  </a:lnTo>
                  <a:lnTo>
                    <a:pt x="7034" y="6178"/>
                  </a:lnTo>
                  <a:lnTo>
                    <a:pt x="7051" y="6246"/>
                  </a:lnTo>
                  <a:lnTo>
                    <a:pt x="7051" y="6315"/>
                  </a:lnTo>
                  <a:lnTo>
                    <a:pt x="7051" y="6315"/>
                  </a:lnTo>
                  <a:lnTo>
                    <a:pt x="7017" y="6417"/>
                  </a:lnTo>
                  <a:lnTo>
                    <a:pt x="6948" y="6520"/>
                  </a:lnTo>
                  <a:lnTo>
                    <a:pt x="6863" y="6606"/>
                  </a:lnTo>
                  <a:lnTo>
                    <a:pt x="6777" y="6674"/>
                  </a:lnTo>
                  <a:lnTo>
                    <a:pt x="6777" y="6674"/>
                  </a:lnTo>
                  <a:lnTo>
                    <a:pt x="6538" y="6828"/>
                  </a:lnTo>
                  <a:lnTo>
                    <a:pt x="6315" y="6982"/>
                  </a:lnTo>
                  <a:lnTo>
                    <a:pt x="6076" y="7102"/>
                  </a:lnTo>
                  <a:lnTo>
                    <a:pt x="5819" y="7222"/>
                  </a:lnTo>
                  <a:lnTo>
                    <a:pt x="5562" y="7324"/>
                  </a:lnTo>
                  <a:lnTo>
                    <a:pt x="5306" y="7410"/>
                  </a:lnTo>
                  <a:lnTo>
                    <a:pt x="5049" y="7495"/>
                  </a:lnTo>
                  <a:lnTo>
                    <a:pt x="4775" y="7564"/>
                  </a:lnTo>
                  <a:lnTo>
                    <a:pt x="4501" y="7632"/>
                  </a:lnTo>
                  <a:lnTo>
                    <a:pt x="4227" y="7666"/>
                  </a:lnTo>
                  <a:lnTo>
                    <a:pt x="3680" y="7752"/>
                  </a:lnTo>
                  <a:lnTo>
                    <a:pt x="3132" y="7786"/>
                  </a:lnTo>
                  <a:lnTo>
                    <a:pt x="2568" y="7803"/>
                  </a:lnTo>
                  <a:lnTo>
                    <a:pt x="2568" y="7803"/>
                  </a:lnTo>
                  <a:lnTo>
                    <a:pt x="2260" y="7786"/>
                  </a:lnTo>
                  <a:lnTo>
                    <a:pt x="1969" y="7769"/>
                  </a:lnTo>
                  <a:lnTo>
                    <a:pt x="1661" y="7752"/>
                  </a:lnTo>
                  <a:lnTo>
                    <a:pt x="1353" y="7701"/>
                  </a:lnTo>
                  <a:lnTo>
                    <a:pt x="1062" y="7632"/>
                  </a:lnTo>
                  <a:lnTo>
                    <a:pt x="788" y="7530"/>
                  </a:lnTo>
                  <a:lnTo>
                    <a:pt x="514" y="7410"/>
                  </a:lnTo>
                  <a:lnTo>
                    <a:pt x="258" y="7239"/>
                  </a:lnTo>
                  <a:lnTo>
                    <a:pt x="258" y="7239"/>
                  </a:lnTo>
                  <a:lnTo>
                    <a:pt x="172" y="7170"/>
                  </a:lnTo>
                  <a:lnTo>
                    <a:pt x="86" y="7102"/>
                  </a:lnTo>
                  <a:lnTo>
                    <a:pt x="18" y="6999"/>
                  </a:lnTo>
                  <a:lnTo>
                    <a:pt x="1" y="6896"/>
                  </a:lnTo>
                  <a:lnTo>
                    <a:pt x="1" y="6896"/>
                  </a:lnTo>
                  <a:lnTo>
                    <a:pt x="1" y="6777"/>
                  </a:lnTo>
                  <a:lnTo>
                    <a:pt x="35" y="6674"/>
                  </a:lnTo>
                  <a:lnTo>
                    <a:pt x="35" y="6674"/>
                  </a:lnTo>
                  <a:lnTo>
                    <a:pt x="138" y="6195"/>
                  </a:lnTo>
                  <a:lnTo>
                    <a:pt x="206" y="5716"/>
                  </a:lnTo>
                  <a:lnTo>
                    <a:pt x="240" y="5219"/>
                  </a:lnTo>
                  <a:lnTo>
                    <a:pt x="258" y="4740"/>
                  </a:lnTo>
                  <a:lnTo>
                    <a:pt x="240" y="4244"/>
                  </a:lnTo>
                  <a:lnTo>
                    <a:pt x="223" y="3765"/>
                  </a:lnTo>
                  <a:lnTo>
                    <a:pt x="189" y="2790"/>
                  </a:lnTo>
                  <a:lnTo>
                    <a:pt x="65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3245916" y="2439034"/>
              <a:ext cx="228204" cy="52031"/>
            </a:xfrm>
            <a:custGeom>
              <a:avLst/>
              <a:gdLst/>
              <a:ahLst/>
              <a:cxnLst/>
              <a:rect l="l" t="t" r="r" b="b"/>
              <a:pathLst>
                <a:path w="5785" h="1319" extrusionOk="0">
                  <a:moveTo>
                    <a:pt x="5784" y="1"/>
                  </a:moveTo>
                  <a:lnTo>
                    <a:pt x="5579" y="35"/>
                  </a:lnTo>
                  <a:lnTo>
                    <a:pt x="5356" y="69"/>
                  </a:lnTo>
                  <a:lnTo>
                    <a:pt x="4946" y="103"/>
                  </a:lnTo>
                  <a:lnTo>
                    <a:pt x="4706" y="240"/>
                  </a:lnTo>
                  <a:lnTo>
                    <a:pt x="4467" y="360"/>
                  </a:lnTo>
                  <a:lnTo>
                    <a:pt x="4227" y="480"/>
                  </a:lnTo>
                  <a:lnTo>
                    <a:pt x="3970" y="565"/>
                  </a:lnTo>
                  <a:lnTo>
                    <a:pt x="3714" y="634"/>
                  </a:lnTo>
                  <a:lnTo>
                    <a:pt x="3440" y="685"/>
                  </a:lnTo>
                  <a:lnTo>
                    <a:pt x="3183" y="702"/>
                  </a:lnTo>
                  <a:lnTo>
                    <a:pt x="2909" y="719"/>
                  </a:lnTo>
                  <a:lnTo>
                    <a:pt x="2550" y="702"/>
                  </a:lnTo>
                  <a:lnTo>
                    <a:pt x="2225" y="651"/>
                  </a:lnTo>
                  <a:lnTo>
                    <a:pt x="1900" y="565"/>
                  </a:lnTo>
                  <a:lnTo>
                    <a:pt x="1575" y="445"/>
                  </a:lnTo>
                  <a:lnTo>
                    <a:pt x="1267" y="291"/>
                  </a:lnTo>
                  <a:lnTo>
                    <a:pt x="822" y="291"/>
                  </a:lnTo>
                  <a:lnTo>
                    <a:pt x="616" y="274"/>
                  </a:lnTo>
                  <a:lnTo>
                    <a:pt x="462" y="274"/>
                  </a:lnTo>
                  <a:lnTo>
                    <a:pt x="308" y="240"/>
                  </a:lnTo>
                  <a:lnTo>
                    <a:pt x="0" y="172"/>
                  </a:lnTo>
                  <a:lnTo>
                    <a:pt x="154" y="274"/>
                  </a:lnTo>
                  <a:lnTo>
                    <a:pt x="308" y="377"/>
                  </a:lnTo>
                  <a:lnTo>
                    <a:pt x="480" y="445"/>
                  </a:lnTo>
                  <a:lnTo>
                    <a:pt x="668" y="497"/>
                  </a:lnTo>
                  <a:lnTo>
                    <a:pt x="976" y="531"/>
                  </a:lnTo>
                  <a:lnTo>
                    <a:pt x="1130" y="548"/>
                  </a:lnTo>
                  <a:lnTo>
                    <a:pt x="1267" y="582"/>
                  </a:lnTo>
                  <a:lnTo>
                    <a:pt x="1386" y="634"/>
                  </a:lnTo>
                  <a:lnTo>
                    <a:pt x="1489" y="702"/>
                  </a:lnTo>
                  <a:lnTo>
                    <a:pt x="1712" y="856"/>
                  </a:lnTo>
                  <a:lnTo>
                    <a:pt x="1866" y="959"/>
                  </a:lnTo>
                  <a:lnTo>
                    <a:pt x="2020" y="1044"/>
                  </a:lnTo>
                  <a:lnTo>
                    <a:pt x="2191" y="1130"/>
                  </a:lnTo>
                  <a:lnTo>
                    <a:pt x="2362" y="1198"/>
                  </a:lnTo>
                  <a:lnTo>
                    <a:pt x="2533" y="1250"/>
                  </a:lnTo>
                  <a:lnTo>
                    <a:pt x="2704" y="1284"/>
                  </a:lnTo>
                  <a:lnTo>
                    <a:pt x="2892" y="1318"/>
                  </a:lnTo>
                  <a:lnTo>
                    <a:pt x="3269" y="1318"/>
                  </a:lnTo>
                  <a:lnTo>
                    <a:pt x="3440" y="1284"/>
                  </a:lnTo>
                  <a:lnTo>
                    <a:pt x="3628" y="1250"/>
                  </a:lnTo>
                  <a:lnTo>
                    <a:pt x="3799" y="1181"/>
                  </a:lnTo>
                  <a:lnTo>
                    <a:pt x="3953" y="1113"/>
                  </a:lnTo>
                  <a:lnTo>
                    <a:pt x="4107" y="1010"/>
                  </a:lnTo>
                  <a:lnTo>
                    <a:pt x="4261" y="907"/>
                  </a:lnTo>
                  <a:lnTo>
                    <a:pt x="4381" y="788"/>
                  </a:lnTo>
                  <a:lnTo>
                    <a:pt x="4535" y="617"/>
                  </a:lnTo>
                  <a:lnTo>
                    <a:pt x="4621" y="548"/>
                  </a:lnTo>
                  <a:lnTo>
                    <a:pt x="4706" y="497"/>
                  </a:lnTo>
                  <a:lnTo>
                    <a:pt x="4843" y="463"/>
                  </a:lnTo>
                  <a:lnTo>
                    <a:pt x="4980" y="428"/>
                  </a:lnTo>
                  <a:lnTo>
                    <a:pt x="5202" y="377"/>
                  </a:lnTo>
                  <a:lnTo>
                    <a:pt x="5408" y="291"/>
                  </a:lnTo>
                  <a:lnTo>
                    <a:pt x="5613" y="155"/>
                  </a:lnTo>
                  <a:lnTo>
                    <a:pt x="5784" y="1"/>
                  </a:lnTo>
                  <a:close/>
                </a:path>
              </a:pathLst>
            </a:custGeom>
            <a:solidFill>
              <a:srgbClr val="F4D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3245916" y="2439034"/>
              <a:ext cx="228204" cy="52031"/>
            </a:xfrm>
            <a:custGeom>
              <a:avLst/>
              <a:gdLst/>
              <a:ahLst/>
              <a:cxnLst/>
              <a:rect l="l" t="t" r="r" b="b"/>
              <a:pathLst>
                <a:path w="5785" h="1319" fill="none" extrusionOk="0">
                  <a:moveTo>
                    <a:pt x="5784" y="1"/>
                  </a:moveTo>
                  <a:lnTo>
                    <a:pt x="5784" y="1"/>
                  </a:lnTo>
                  <a:lnTo>
                    <a:pt x="5579" y="35"/>
                  </a:lnTo>
                  <a:lnTo>
                    <a:pt x="5356" y="69"/>
                  </a:lnTo>
                  <a:lnTo>
                    <a:pt x="4946" y="103"/>
                  </a:lnTo>
                  <a:lnTo>
                    <a:pt x="4946" y="103"/>
                  </a:lnTo>
                  <a:lnTo>
                    <a:pt x="4706" y="240"/>
                  </a:lnTo>
                  <a:lnTo>
                    <a:pt x="4467" y="360"/>
                  </a:lnTo>
                  <a:lnTo>
                    <a:pt x="4227" y="480"/>
                  </a:lnTo>
                  <a:lnTo>
                    <a:pt x="3970" y="565"/>
                  </a:lnTo>
                  <a:lnTo>
                    <a:pt x="3714" y="634"/>
                  </a:lnTo>
                  <a:lnTo>
                    <a:pt x="3440" y="685"/>
                  </a:lnTo>
                  <a:lnTo>
                    <a:pt x="3183" y="702"/>
                  </a:lnTo>
                  <a:lnTo>
                    <a:pt x="2909" y="719"/>
                  </a:lnTo>
                  <a:lnTo>
                    <a:pt x="2909" y="719"/>
                  </a:lnTo>
                  <a:lnTo>
                    <a:pt x="2550" y="702"/>
                  </a:lnTo>
                  <a:lnTo>
                    <a:pt x="2550" y="702"/>
                  </a:lnTo>
                  <a:lnTo>
                    <a:pt x="2225" y="651"/>
                  </a:lnTo>
                  <a:lnTo>
                    <a:pt x="1900" y="565"/>
                  </a:lnTo>
                  <a:lnTo>
                    <a:pt x="1575" y="445"/>
                  </a:lnTo>
                  <a:lnTo>
                    <a:pt x="1267" y="291"/>
                  </a:lnTo>
                  <a:lnTo>
                    <a:pt x="1267" y="291"/>
                  </a:lnTo>
                  <a:lnTo>
                    <a:pt x="1078" y="291"/>
                  </a:lnTo>
                  <a:lnTo>
                    <a:pt x="1078" y="291"/>
                  </a:lnTo>
                  <a:lnTo>
                    <a:pt x="959" y="291"/>
                  </a:lnTo>
                  <a:lnTo>
                    <a:pt x="959" y="291"/>
                  </a:lnTo>
                  <a:lnTo>
                    <a:pt x="822" y="291"/>
                  </a:lnTo>
                  <a:lnTo>
                    <a:pt x="822" y="291"/>
                  </a:lnTo>
                  <a:lnTo>
                    <a:pt x="616" y="274"/>
                  </a:lnTo>
                  <a:lnTo>
                    <a:pt x="616" y="274"/>
                  </a:lnTo>
                  <a:lnTo>
                    <a:pt x="462" y="274"/>
                  </a:lnTo>
                  <a:lnTo>
                    <a:pt x="308" y="240"/>
                  </a:lnTo>
                  <a:lnTo>
                    <a:pt x="0" y="172"/>
                  </a:lnTo>
                  <a:lnTo>
                    <a:pt x="0" y="172"/>
                  </a:lnTo>
                  <a:lnTo>
                    <a:pt x="154" y="274"/>
                  </a:lnTo>
                  <a:lnTo>
                    <a:pt x="308" y="377"/>
                  </a:lnTo>
                  <a:lnTo>
                    <a:pt x="480" y="445"/>
                  </a:lnTo>
                  <a:lnTo>
                    <a:pt x="668" y="497"/>
                  </a:lnTo>
                  <a:lnTo>
                    <a:pt x="668" y="497"/>
                  </a:lnTo>
                  <a:lnTo>
                    <a:pt x="976" y="531"/>
                  </a:lnTo>
                  <a:lnTo>
                    <a:pt x="1130" y="548"/>
                  </a:lnTo>
                  <a:lnTo>
                    <a:pt x="1267" y="582"/>
                  </a:lnTo>
                  <a:lnTo>
                    <a:pt x="1267" y="582"/>
                  </a:lnTo>
                  <a:lnTo>
                    <a:pt x="1386" y="634"/>
                  </a:lnTo>
                  <a:lnTo>
                    <a:pt x="1489" y="702"/>
                  </a:lnTo>
                  <a:lnTo>
                    <a:pt x="1712" y="856"/>
                  </a:lnTo>
                  <a:lnTo>
                    <a:pt x="1712" y="856"/>
                  </a:lnTo>
                  <a:lnTo>
                    <a:pt x="1866" y="959"/>
                  </a:lnTo>
                  <a:lnTo>
                    <a:pt x="2020" y="1044"/>
                  </a:lnTo>
                  <a:lnTo>
                    <a:pt x="2191" y="1130"/>
                  </a:lnTo>
                  <a:lnTo>
                    <a:pt x="2362" y="1198"/>
                  </a:lnTo>
                  <a:lnTo>
                    <a:pt x="2533" y="1250"/>
                  </a:lnTo>
                  <a:lnTo>
                    <a:pt x="2704" y="1284"/>
                  </a:lnTo>
                  <a:lnTo>
                    <a:pt x="2892" y="1318"/>
                  </a:lnTo>
                  <a:lnTo>
                    <a:pt x="3063" y="1318"/>
                  </a:lnTo>
                  <a:lnTo>
                    <a:pt x="3063" y="1318"/>
                  </a:lnTo>
                  <a:lnTo>
                    <a:pt x="3081" y="1318"/>
                  </a:lnTo>
                  <a:lnTo>
                    <a:pt x="3081" y="1318"/>
                  </a:lnTo>
                  <a:lnTo>
                    <a:pt x="3269" y="1318"/>
                  </a:lnTo>
                  <a:lnTo>
                    <a:pt x="3440" y="1284"/>
                  </a:lnTo>
                  <a:lnTo>
                    <a:pt x="3628" y="1250"/>
                  </a:lnTo>
                  <a:lnTo>
                    <a:pt x="3799" y="1181"/>
                  </a:lnTo>
                  <a:lnTo>
                    <a:pt x="3953" y="1113"/>
                  </a:lnTo>
                  <a:lnTo>
                    <a:pt x="4107" y="1010"/>
                  </a:lnTo>
                  <a:lnTo>
                    <a:pt x="4261" y="907"/>
                  </a:lnTo>
                  <a:lnTo>
                    <a:pt x="4381" y="788"/>
                  </a:lnTo>
                  <a:lnTo>
                    <a:pt x="4381" y="788"/>
                  </a:lnTo>
                  <a:lnTo>
                    <a:pt x="4535" y="617"/>
                  </a:lnTo>
                  <a:lnTo>
                    <a:pt x="4621" y="548"/>
                  </a:lnTo>
                  <a:lnTo>
                    <a:pt x="4706" y="497"/>
                  </a:lnTo>
                  <a:lnTo>
                    <a:pt x="4706" y="497"/>
                  </a:lnTo>
                  <a:lnTo>
                    <a:pt x="4843" y="463"/>
                  </a:lnTo>
                  <a:lnTo>
                    <a:pt x="4980" y="428"/>
                  </a:lnTo>
                  <a:lnTo>
                    <a:pt x="4980" y="428"/>
                  </a:lnTo>
                  <a:lnTo>
                    <a:pt x="5202" y="377"/>
                  </a:lnTo>
                  <a:lnTo>
                    <a:pt x="5408" y="291"/>
                  </a:lnTo>
                  <a:lnTo>
                    <a:pt x="5613" y="155"/>
                  </a:lnTo>
                  <a:lnTo>
                    <a:pt x="57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3516604" y="2166334"/>
              <a:ext cx="55384" cy="93846"/>
            </a:xfrm>
            <a:custGeom>
              <a:avLst/>
              <a:gdLst/>
              <a:ahLst/>
              <a:cxnLst/>
              <a:rect l="l" t="t" r="r" b="b"/>
              <a:pathLst>
                <a:path w="1404" h="2379" extrusionOk="0">
                  <a:moveTo>
                    <a:pt x="702" y="0"/>
                  </a:moveTo>
                  <a:lnTo>
                    <a:pt x="616" y="18"/>
                  </a:lnTo>
                  <a:lnTo>
                    <a:pt x="445" y="52"/>
                  </a:lnTo>
                  <a:lnTo>
                    <a:pt x="308" y="120"/>
                  </a:lnTo>
                  <a:lnTo>
                    <a:pt x="240" y="172"/>
                  </a:lnTo>
                  <a:lnTo>
                    <a:pt x="171" y="223"/>
                  </a:lnTo>
                  <a:lnTo>
                    <a:pt x="0" y="2328"/>
                  </a:lnTo>
                  <a:lnTo>
                    <a:pt x="206" y="2362"/>
                  </a:lnTo>
                  <a:lnTo>
                    <a:pt x="411" y="2379"/>
                  </a:lnTo>
                  <a:lnTo>
                    <a:pt x="599" y="2379"/>
                  </a:lnTo>
                  <a:lnTo>
                    <a:pt x="702" y="2362"/>
                  </a:lnTo>
                  <a:lnTo>
                    <a:pt x="804" y="2328"/>
                  </a:lnTo>
                  <a:lnTo>
                    <a:pt x="890" y="2276"/>
                  </a:lnTo>
                  <a:lnTo>
                    <a:pt x="958" y="2225"/>
                  </a:lnTo>
                  <a:lnTo>
                    <a:pt x="1095" y="2105"/>
                  </a:lnTo>
                  <a:lnTo>
                    <a:pt x="1198" y="1951"/>
                  </a:lnTo>
                  <a:lnTo>
                    <a:pt x="1284" y="1780"/>
                  </a:lnTo>
                  <a:lnTo>
                    <a:pt x="1335" y="1592"/>
                  </a:lnTo>
                  <a:lnTo>
                    <a:pt x="1369" y="1404"/>
                  </a:lnTo>
                  <a:lnTo>
                    <a:pt x="1386" y="1232"/>
                  </a:lnTo>
                  <a:lnTo>
                    <a:pt x="1386" y="1044"/>
                  </a:lnTo>
                  <a:lnTo>
                    <a:pt x="1403" y="873"/>
                  </a:lnTo>
                  <a:lnTo>
                    <a:pt x="1386" y="702"/>
                  </a:lnTo>
                  <a:lnTo>
                    <a:pt x="1352" y="531"/>
                  </a:lnTo>
                  <a:lnTo>
                    <a:pt x="1301" y="377"/>
                  </a:lnTo>
                  <a:lnTo>
                    <a:pt x="1249" y="308"/>
                  </a:lnTo>
                  <a:lnTo>
                    <a:pt x="1198" y="240"/>
                  </a:lnTo>
                  <a:lnTo>
                    <a:pt x="1078" y="137"/>
                  </a:lnTo>
                  <a:lnTo>
                    <a:pt x="941" y="52"/>
                  </a:lnTo>
                  <a:lnTo>
                    <a:pt x="856" y="35"/>
                  </a:lnTo>
                  <a:lnTo>
                    <a:pt x="770" y="18"/>
                  </a:lnTo>
                  <a:lnTo>
                    <a:pt x="702" y="0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3516604" y="2166334"/>
              <a:ext cx="55384" cy="93846"/>
            </a:xfrm>
            <a:custGeom>
              <a:avLst/>
              <a:gdLst/>
              <a:ahLst/>
              <a:cxnLst/>
              <a:rect l="l" t="t" r="r" b="b"/>
              <a:pathLst>
                <a:path w="1404" h="2379" fill="none" extrusionOk="0">
                  <a:moveTo>
                    <a:pt x="171" y="223"/>
                  </a:moveTo>
                  <a:lnTo>
                    <a:pt x="171" y="223"/>
                  </a:lnTo>
                  <a:lnTo>
                    <a:pt x="240" y="172"/>
                  </a:lnTo>
                  <a:lnTo>
                    <a:pt x="308" y="120"/>
                  </a:lnTo>
                  <a:lnTo>
                    <a:pt x="445" y="52"/>
                  </a:lnTo>
                  <a:lnTo>
                    <a:pt x="616" y="18"/>
                  </a:lnTo>
                  <a:lnTo>
                    <a:pt x="702" y="0"/>
                  </a:lnTo>
                  <a:lnTo>
                    <a:pt x="770" y="18"/>
                  </a:lnTo>
                  <a:lnTo>
                    <a:pt x="770" y="18"/>
                  </a:lnTo>
                  <a:lnTo>
                    <a:pt x="856" y="35"/>
                  </a:lnTo>
                  <a:lnTo>
                    <a:pt x="941" y="52"/>
                  </a:lnTo>
                  <a:lnTo>
                    <a:pt x="1078" y="137"/>
                  </a:lnTo>
                  <a:lnTo>
                    <a:pt x="1198" y="240"/>
                  </a:lnTo>
                  <a:lnTo>
                    <a:pt x="1249" y="308"/>
                  </a:lnTo>
                  <a:lnTo>
                    <a:pt x="1301" y="377"/>
                  </a:lnTo>
                  <a:lnTo>
                    <a:pt x="1301" y="377"/>
                  </a:lnTo>
                  <a:lnTo>
                    <a:pt x="1352" y="531"/>
                  </a:lnTo>
                  <a:lnTo>
                    <a:pt x="1386" y="702"/>
                  </a:lnTo>
                  <a:lnTo>
                    <a:pt x="1403" y="873"/>
                  </a:lnTo>
                  <a:lnTo>
                    <a:pt x="1386" y="1044"/>
                  </a:lnTo>
                  <a:lnTo>
                    <a:pt x="1386" y="1044"/>
                  </a:lnTo>
                  <a:lnTo>
                    <a:pt x="1386" y="1232"/>
                  </a:lnTo>
                  <a:lnTo>
                    <a:pt x="1369" y="1404"/>
                  </a:lnTo>
                  <a:lnTo>
                    <a:pt x="1335" y="1592"/>
                  </a:lnTo>
                  <a:lnTo>
                    <a:pt x="1284" y="1780"/>
                  </a:lnTo>
                  <a:lnTo>
                    <a:pt x="1284" y="1780"/>
                  </a:lnTo>
                  <a:lnTo>
                    <a:pt x="1198" y="1951"/>
                  </a:lnTo>
                  <a:lnTo>
                    <a:pt x="1095" y="2105"/>
                  </a:lnTo>
                  <a:lnTo>
                    <a:pt x="958" y="2225"/>
                  </a:lnTo>
                  <a:lnTo>
                    <a:pt x="890" y="2276"/>
                  </a:lnTo>
                  <a:lnTo>
                    <a:pt x="804" y="2328"/>
                  </a:lnTo>
                  <a:lnTo>
                    <a:pt x="804" y="2328"/>
                  </a:lnTo>
                  <a:lnTo>
                    <a:pt x="702" y="2362"/>
                  </a:lnTo>
                  <a:lnTo>
                    <a:pt x="599" y="2379"/>
                  </a:lnTo>
                  <a:lnTo>
                    <a:pt x="411" y="2379"/>
                  </a:lnTo>
                  <a:lnTo>
                    <a:pt x="206" y="2362"/>
                  </a:lnTo>
                  <a:lnTo>
                    <a:pt x="0" y="2328"/>
                  </a:lnTo>
                  <a:lnTo>
                    <a:pt x="171" y="2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3538182" y="2201442"/>
              <a:ext cx="10177" cy="27692"/>
            </a:xfrm>
            <a:custGeom>
              <a:avLst/>
              <a:gdLst/>
              <a:ahLst/>
              <a:cxnLst/>
              <a:rect l="l" t="t" r="r" b="b"/>
              <a:pathLst>
                <a:path w="258" h="702" extrusionOk="0">
                  <a:moveTo>
                    <a:pt x="69" y="0"/>
                  </a:moveTo>
                  <a:lnTo>
                    <a:pt x="52" y="17"/>
                  </a:lnTo>
                  <a:lnTo>
                    <a:pt x="1" y="69"/>
                  </a:lnTo>
                  <a:lnTo>
                    <a:pt x="18" y="650"/>
                  </a:lnTo>
                  <a:lnTo>
                    <a:pt x="52" y="685"/>
                  </a:lnTo>
                  <a:lnTo>
                    <a:pt x="103" y="702"/>
                  </a:lnTo>
                  <a:lnTo>
                    <a:pt x="138" y="685"/>
                  </a:lnTo>
                  <a:lnTo>
                    <a:pt x="172" y="668"/>
                  </a:lnTo>
                  <a:lnTo>
                    <a:pt x="206" y="599"/>
                  </a:lnTo>
                  <a:lnTo>
                    <a:pt x="240" y="479"/>
                  </a:lnTo>
                  <a:lnTo>
                    <a:pt x="257" y="342"/>
                  </a:lnTo>
                  <a:lnTo>
                    <a:pt x="240" y="206"/>
                  </a:lnTo>
                  <a:lnTo>
                    <a:pt x="206" y="103"/>
                  </a:lnTo>
                  <a:lnTo>
                    <a:pt x="172" y="17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EF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5"/>
            <p:cNvSpPr/>
            <p:nvPr/>
          </p:nvSpPr>
          <p:spPr>
            <a:xfrm>
              <a:off x="3538182" y="2201442"/>
              <a:ext cx="10177" cy="27692"/>
            </a:xfrm>
            <a:custGeom>
              <a:avLst/>
              <a:gdLst/>
              <a:ahLst/>
              <a:cxnLst/>
              <a:rect l="l" t="t" r="r" b="b"/>
              <a:pathLst>
                <a:path w="258" h="702" fill="none" extrusionOk="0">
                  <a:moveTo>
                    <a:pt x="103" y="0"/>
                  </a:moveTo>
                  <a:lnTo>
                    <a:pt x="103" y="0"/>
                  </a:lnTo>
                  <a:lnTo>
                    <a:pt x="69" y="0"/>
                  </a:lnTo>
                  <a:lnTo>
                    <a:pt x="52" y="17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18" y="650"/>
                  </a:lnTo>
                  <a:lnTo>
                    <a:pt x="18" y="650"/>
                  </a:lnTo>
                  <a:lnTo>
                    <a:pt x="52" y="685"/>
                  </a:lnTo>
                  <a:lnTo>
                    <a:pt x="103" y="702"/>
                  </a:lnTo>
                  <a:lnTo>
                    <a:pt x="103" y="702"/>
                  </a:lnTo>
                  <a:lnTo>
                    <a:pt x="138" y="685"/>
                  </a:lnTo>
                  <a:lnTo>
                    <a:pt x="172" y="668"/>
                  </a:lnTo>
                  <a:lnTo>
                    <a:pt x="206" y="599"/>
                  </a:lnTo>
                  <a:lnTo>
                    <a:pt x="240" y="479"/>
                  </a:lnTo>
                  <a:lnTo>
                    <a:pt x="257" y="342"/>
                  </a:lnTo>
                  <a:lnTo>
                    <a:pt x="257" y="342"/>
                  </a:lnTo>
                  <a:lnTo>
                    <a:pt x="240" y="206"/>
                  </a:lnTo>
                  <a:lnTo>
                    <a:pt x="206" y="103"/>
                  </a:lnTo>
                  <a:lnTo>
                    <a:pt x="172" y="17"/>
                  </a:lnTo>
                  <a:lnTo>
                    <a:pt x="138" y="0"/>
                  </a:lnTo>
                  <a:lnTo>
                    <a:pt x="10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5"/>
            <p:cNvSpPr/>
            <p:nvPr/>
          </p:nvSpPr>
          <p:spPr>
            <a:xfrm>
              <a:off x="3131834" y="2166334"/>
              <a:ext cx="54714" cy="93846"/>
            </a:xfrm>
            <a:custGeom>
              <a:avLst/>
              <a:gdLst/>
              <a:ahLst/>
              <a:cxnLst/>
              <a:rect l="l" t="t" r="r" b="b"/>
              <a:pathLst>
                <a:path w="1387" h="2379" extrusionOk="0">
                  <a:moveTo>
                    <a:pt x="702" y="0"/>
                  </a:moveTo>
                  <a:lnTo>
                    <a:pt x="617" y="18"/>
                  </a:lnTo>
                  <a:lnTo>
                    <a:pt x="531" y="35"/>
                  </a:lnTo>
                  <a:lnTo>
                    <a:pt x="445" y="52"/>
                  </a:lnTo>
                  <a:lnTo>
                    <a:pt x="309" y="137"/>
                  </a:lnTo>
                  <a:lnTo>
                    <a:pt x="189" y="240"/>
                  </a:lnTo>
                  <a:lnTo>
                    <a:pt x="137" y="308"/>
                  </a:lnTo>
                  <a:lnTo>
                    <a:pt x="86" y="377"/>
                  </a:lnTo>
                  <a:lnTo>
                    <a:pt x="35" y="531"/>
                  </a:lnTo>
                  <a:lnTo>
                    <a:pt x="1" y="702"/>
                  </a:lnTo>
                  <a:lnTo>
                    <a:pt x="1" y="873"/>
                  </a:lnTo>
                  <a:lnTo>
                    <a:pt x="1" y="1044"/>
                  </a:lnTo>
                  <a:lnTo>
                    <a:pt x="18" y="1232"/>
                  </a:lnTo>
                  <a:lnTo>
                    <a:pt x="35" y="1404"/>
                  </a:lnTo>
                  <a:lnTo>
                    <a:pt x="69" y="1592"/>
                  </a:lnTo>
                  <a:lnTo>
                    <a:pt x="120" y="1780"/>
                  </a:lnTo>
                  <a:lnTo>
                    <a:pt x="189" y="1951"/>
                  </a:lnTo>
                  <a:lnTo>
                    <a:pt x="291" y="2105"/>
                  </a:lnTo>
                  <a:lnTo>
                    <a:pt x="428" y="2225"/>
                  </a:lnTo>
                  <a:lnTo>
                    <a:pt x="514" y="2276"/>
                  </a:lnTo>
                  <a:lnTo>
                    <a:pt x="599" y="2328"/>
                  </a:lnTo>
                  <a:lnTo>
                    <a:pt x="685" y="2362"/>
                  </a:lnTo>
                  <a:lnTo>
                    <a:pt x="788" y="2379"/>
                  </a:lnTo>
                  <a:lnTo>
                    <a:pt x="993" y="2379"/>
                  </a:lnTo>
                  <a:lnTo>
                    <a:pt x="1198" y="2362"/>
                  </a:lnTo>
                  <a:lnTo>
                    <a:pt x="1387" y="2328"/>
                  </a:lnTo>
                  <a:lnTo>
                    <a:pt x="1216" y="223"/>
                  </a:lnTo>
                  <a:lnTo>
                    <a:pt x="1147" y="172"/>
                  </a:lnTo>
                  <a:lnTo>
                    <a:pt x="1096" y="120"/>
                  </a:lnTo>
                  <a:lnTo>
                    <a:pt x="942" y="52"/>
                  </a:lnTo>
                  <a:lnTo>
                    <a:pt x="771" y="18"/>
                  </a:lnTo>
                  <a:lnTo>
                    <a:pt x="702" y="0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5"/>
            <p:cNvSpPr/>
            <p:nvPr/>
          </p:nvSpPr>
          <p:spPr>
            <a:xfrm>
              <a:off x="3131834" y="2166334"/>
              <a:ext cx="54714" cy="93846"/>
            </a:xfrm>
            <a:custGeom>
              <a:avLst/>
              <a:gdLst/>
              <a:ahLst/>
              <a:cxnLst/>
              <a:rect l="l" t="t" r="r" b="b"/>
              <a:pathLst>
                <a:path w="1387" h="2379" fill="none" extrusionOk="0">
                  <a:moveTo>
                    <a:pt x="1216" y="223"/>
                  </a:moveTo>
                  <a:lnTo>
                    <a:pt x="1216" y="223"/>
                  </a:lnTo>
                  <a:lnTo>
                    <a:pt x="1147" y="172"/>
                  </a:lnTo>
                  <a:lnTo>
                    <a:pt x="1096" y="120"/>
                  </a:lnTo>
                  <a:lnTo>
                    <a:pt x="942" y="52"/>
                  </a:lnTo>
                  <a:lnTo>
                    <a:pt x="771" y="18"/>
                  </a:lnTo>
                  <a:lnTo>
                    <a:pt x="702" y="0"/>
                  </a:lnTo>
                  <a:lnTo>
                    <a:pt x="617" y="18"/>
                  </a:lnTo>
                  <a:lnTo>
                    <a:pt x="617" y="18"/>
                  </a:lnTo>
                  <a:lnTo>
                    <a:pt x="531" y="35"/>
                  </a:lnTo>
                  <a:lnTo>
                    <a:pt x="445" y="52"/>
                  </a:lnTo>
                  <a:lnTo>
                    <a:pt x="309" y="137"/>
                  </a:lnTo>
                  <a:lnTo>
                    <a:pt x="189" y="240"/>
                  </a:lnTo>
                  <a:lnTo>
                    <a:pt x="137" y="308"/>
                  </a:lnTo>
                  <a:lnTo>
                    <a:pt x="86" y="377"/>
                  </a:lnTo>
                  <a:lnTo>
                    <a:pt x="86" y="377"/>
                  </a:lnTo>
                  <a:lnTo>
                    <a:pt x="35" y="531"/>
                  </a:lnTo>
                  <a:lnTo>
                    <a:pt x="1" y="702"/>
                  </a:lnTo>
                  <a:lnTo>
                    <a:pt x="1" y="873"/>
                  </a:lnTo>
                  <a:lnTo>
                    <a:pt x="1" y="1044"/>
                  </a:lnTo>
                  <a:lnTo>
                    <a:pt x="1" y="1044"/>
                  </a:lnTo>
                  <a:lnTo>
                    <a:pt x="18" y="1232"/>
                  </a:lnTo>
                  <a:lnTo>
                    <a:pt x="35" y="1404"/>
                  </a:lnTo>
                  <a:lnTo>
                    <a:pt x="69" y="1592"/>
                  </a:lnTo>
                  <a:lnTo>
                    <a:pt x="120" y="1780"/>
                  </a:lnTo>
                  <a:lnTo>
                    <a:pt x="120" y="1780"/>
                  </a:lnTo>
                  <a:lnTo>
                    <a:pt x="189" y="1951"/>
                  </a:lnTo>
                  <a:lnTo>
                    <a:pt x="291" y="2105"/>
                  </a:lnTo>
                  <a:lnTo>
                    <a:pt x="428" y="2225"/>
                  </a:lnTo>
                  <a:lnTo>
                    <a:pt x="514" y="2276"/>
                  </a:lnTo>
                  <a:lnTo>
                    <a:pt x="599" y="2328"/>
                  </a:lnTo>
                  <a:lnTo>
                    <a:pt x="599" y="2328"/>
                  </a:lnTo>
                  <a:lnTo>
                    <a:pt x="685" y="2362"/>
                  </a:lnTo>
                  <a:lnTo>
                    <a:pt x="788" y="2379"/>
                  </a:lnTo>
                  <a:lnTo>
                    <a:pt x="993" y="2379"/>
                  </a:lnTo>
                  <a:lnTo>
                    <a:pt x="1198" y="2362"/>
                  </a:lnTo>
                  <a:lnTo>
                    <a:pt x="1387" y="2328"/>
                  </a:lnTo>
                  <a:lnTo>
                    <a:pt x="1216" y="2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5"/>
            <p:cNvSpPr/>
            <p:nvPr/>
          </p:nvSpPr>
          <p:spPr>
            <a:xfrm>
              <a:off x="3154792" y="2201442"/>
              <a:ext cx="12189" cy="27692"/>
            </a:xfrm>
            <a:custGeom>
              <a:avLst/>
              <a:gdLst/>
              <a:ahLst/>
              <a:cxnLst/>
              <a:rect l="l" t="t" r="r" b="b"/>
              <a:pathLst>
                <a:path w="309" h="702" extrusionOk="0">
                  <a:moveTo>
                    <a:pt x="120" y="0"/>
                  </a:moveTo>
                  <a:lnTo>
                    <a:pt x="103" y="17"/>
                  </a:lnTo>
                  <a:lnTo>
                    <a:pt x="52" y="103"/>
                  </a:lnTo>
                  <a:lnTo>
                    <a:pt x="17" y="206"/>
                  </a:lnTo>
                  <a:lnTo>
                    <a:pt x="0" y="342"/>
                  </a:lnTo>
                  <a:lnTo>
                    <a:pt x="17" y="479"/>
                  </a:lnTo>
                  <a:lnTo>
                    <a:pt x="52" y="599"/>
                  </a:lnTo>
                  <a:lnTo>
                    <a:pt x="103" y="668"/>
                  </a:lnTo>
                  <a:lnTo>
                    <a:pt x="120" y="685"/>
                  </a:lnTo>
                  <a:lnTo>
                    <a:pt x="154" y="702"/>
                  </a:lnTo>
                  <a:lnTo>
                    <a:pt x="189" y="685"/>
                  </a:lnTo>
                  <a:lnTo>
                    <a:pt x="223" y="668"/>
                  </a:lnTo>
                  <a:lnTo>
                    <a:pt x="274" y="599"/>
                  </a:lnTo>
                  <a:lnTo>
                    <a:pt x="308" y="479"/>
                  </a:lnTo>
                  <a:lnTo>
                    <a:pt x="308" y="342"/>
                  </a:lnTo>
                  <a:lnTo>
                    <a:pt x="308" y="206"/>
                  </a:lnTo>
                  <a:lnTo>
                    <a:pt x="274" y="103"/>
                  </a:lnTo>
                  <a:lnTo>
                    <a:pt x="223" y="17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EF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5"/>
            <p:cNvSpPr/>
            <p:nvPr/>
          </p:nvSpPr>
          <p:spPr>
            <a:xfrm>
              <a:off x="3154792" y="2201442"/>
              <a:ext cx="12189" cy="27692"/>
            </a:xfrm>
            <a:custGeom>
              <a:avLst/>
              <a:gdLst/>
              <a:ahLst/>
              <a:cxnLst/>
              <a:rect l="l" t="t" r="r" b="b"/>
              <a:pathLst>
                <a:path w="309" h="702" fill="none" extrusionOk="0">
                  <a:moveTo>
                    <a:pt x="154" y="0"/>
                  </a:moveTo>
                  <a:lnTo>
                    <a:pt x="154" y="0"/>
                  </a:lnTo>
                  <a:lnTo>
                    <a:pt x="120" y="0"/>
                  </a:lnTo>
                  <a:lnTo>
                    <a:pt x="103" y="17"/>
                  </a:lnTo>
                  <a:lnTo>
                    <a:pt x="52" y="103"/>
                  </a:lnTo>
                  <a:lnTo>
                    <a:pt x="17" y="206"/>
                  </a:lnTo>
                  <a:lnTo>
                    <a:pt x="0" y="342"/>
                  </a:lnTo>
                  <a:lnTo>
                    <a:pt x="0" y="342"/>
                  </a:lnTo>
                  <a:lnTo>
                    <a:pt x="17" y="479"/>
                  </a:lnTo>
                  <a:lnTo>
                    <a:pt x="52" y="599"/>
                  </a:lnTo>
                  <a:lnTo>
                    <a:pt x="103" y="668"/>
                  </a:lnTo>
                  <a:lnTo>
                    <a:pt x="120" y="685"/>
                  </a:lnTo>
                  <a:lnTo>
                    <a:pt x="154" y="702"/>
                  </a:lnTo>
                  <a:lnTo>
                    <a:pt x="154" y="702"/>
                  </a:lnTo>
                  <a:lnTo>
                    <a:pt x="189" y="685"/>
                  </a:lnTo>
                  <a:lnTo>
                    <a:pt x="223" y="668"/>
                  </a:lnTo>
                  <a:lnTo>
                    <a:pt x="274" y="599"/>
                  </a:lnTo>
                  <a:lnTo>
                    <a:pt x="308" y="479"/>
                  </a:lnTo>
                  <a:lnTo>
                    <a:pt x="308" y="342"/>
                  </a:lnTo>
                  <a:lnTo>
                    <a:pt x="308" y="342"/>
                  </a:lnTo>
                  <a:lnTo>
                    <a:pt x="308" y="206"/>
                  </a:lnTo>
                  <a:lnTo>
                    <a:pt x="274" y="103"/>
                  </a:lnTo>
                  <a:lnTo>
                    <a:pt x="223" y="17"/>
                  </a:lnTo>
                  <a:lnTo>
                    <a:pt x="189" y="0"/>
                  </a:lnTo>
                  <a:lnTo>
                    <a:pt x="1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5"/>
            <p:cNvSpPr/>
            <p:nvPr/>
          </p:nvSpPr>
          <p:spPr>
            <a:xfrm>
              <a:off x="3177080" y="1965862"/>
              <a:ext cx="361142" cy="456999"/>
            </a:xfrm>
            <a:custGeom>
              <a:avLst/>
              <a:gdLst/>
              <a:ahLst/>
              <a:cxnLst/>
              <a:rect l="l" t="t" r="r" b="b"/>
              <a:pathLst>
                <a:path w="9155" h="11585" extrusionOk="0">
                  <a:moveTo>
                    <a:pt x="5134" y="0"/>
                  </a:moveTo>
                  <a:lnTo>
                    <a:pt x="4774" y="17"/>
                  </a:lnTo>
                  <a:lnTo>
                    <a:pt x="4364" y="52"/>
                  </a:lnTo>
                  <a:lnTo>
                    <a:pt x="3936" y="103"/>
                  </a:lnTo>
                  <a:lnTo>
                    <a:pt x="3525" y="188"/>
                  </a:lnTo>
                  <a:lnTo>
                    <a:pt x="3114" y="308"/>
                  </a:lnTo>
                  <a:lnTo>
                    <a:pt x="2721" y="445"/>
                  </a:lnTo>
                  <a:lnTo>
                    <a:pt x="2344" y="616"/>
                  </a:lnTo>
                  <a:lnTo>
                    <a:pt x="1968" y="804"/>
                  </a:lnTo>
                  <a:lnTo>
                    <a:pt x="1609" y="1044"/>
                  </a:lnTo>
                  <a:lnTo>
                    <a:pt x="1420" y="1198"/>
                  </a:lnTo>
                  <a:lnTo>
                    <a:pt x="1232" y="1369"/>
                  </a:lnTo>
                  <a:lnTo>
                    <a:pt x="1061" y="1540"/>
                  </a:lnTo>
                  <a:lnTo>
                    <a:pt x="907" y="1711"/>
                  </a:lnTo>
                  <a:lnTo>
                    <a:pt x="770" y="1900"/>
                  </a:lnTo>
                  <a:lnTo>
                    <a:pt x="633" y="2088"/>
                  </a:lnTo>
                  <a:lnTo>
                    <a:pt x="531" y="2276"/>
                  </a:lnTo>
                  <a:lnTo>
                    <a:pt x="428" y="2481"/>
                  </a:lnTo>
                  <a:lnTo>
                    <a:pt x="342" y="2687"/>
                  </a:lnTo>
                  <a:lnTo>
                    <a:pt x="257" y="2892"/>
                  </a:lnTo>
                  <a:lnTo>
                    <a:pt x="205" y="3115"/>
                  </a:lnTo>
                  <a:lnTo>
                    <a:pt x="154" y="3337"/>
                  </a:lnTo>
                  <a:lnTo>
                    <a:pt x="69" y="3782"/>
                  </a:lnTo>
                  <a:lnTo>
                    <a:pt x="17" y="4244"/>
                  </a:lnTo>
                  <a:lnTo>
                    <a:pt x="0" y="4706"/>
                  </a:lnTo>
                  <a:lnTo>
                    <a:pt x="0" y="5185"/>
                  </a:lnTo>
                  <a:lnTo>
                    <a:pt x="17" y="5647"/>
                  </a:lnTo>
                  <a:lnTo>
                    <a:pt x="51" y="6126"/>
                  </a:lnTo>
                  <a:lnTo>
                    <a:pt x="137" y="7084"/>
                  </a:lnTo>
                  <a:lnTo>
                    <a:pt x="171" y="7546"/>
                  </a:lnTo>
                  <a:lnTo>
                    <a:pt x="188" y="7991"/>
                  </a:lnTo>
                  <a:lnTo>
                    <a:pt x="223" y="8659"/>
                  </a:lnTo>
                  <a:lnTo>
                    <a:pt x="274" y="9001"/>
                  </a:lnTo>
                  <a:lnTo>
                    <a:pt x="325" y="9326"/>
                  </a:lnTo>
                  <a:lnTo>
                    <a:pt x="394" y="9634"/>
                  </a:lnTo>
                  <a:lnTo>
                    <a:pt x="513" y="9942"/>
                  </a:lnTo>
                  <a:lnTo>
                    <a:pt x="565" y="10096"/>
                  </a:lnTo>
                  <a:lnTo>
                    <a:pt x="650" y="10233"/>
                  </a:lnTo>
                  <a:lnTo>
                    <a:pt x="736" y="10370"/>
                  </a:lnTo>
                  <a:lnTo>
                    <a:pt x="821" y="10507"/>
                  </a:lnTo>
                  <a:lnTo>
                    <a:pt x="975" y="10661"/>
                  </a:lnTo>
                  <a:lnTo>
                    <a:pt x="1129" y="10815"/>
                  </a:lnTo>
                  <a:lnTo>
                    <a:pt x="1283" y="10952"/>
                  </a:lnTo>
                  <a:lnTo>
                    <a:pt x="1472" y="11054"/>
                  </a:lnTo>
                  <a:lnTo>
                    <a:pt x="1643" y="11157"/>
                  </a:lnTo>
                  <a:lnTo>
                    <a:pt x="1848" y="11243"/>
                  </a:lnTo>
                  <a:lnTo>
                    <a:pt x="2036" y="11328"/>
                  </a:lnTo>
                  <a:lnTo>
                    <a:pt x="2259" y="11380"/>
                  </a:lnTo>
                  <a:lnTo>
                    <a:pt x="2464" y="11448"/>
                  </a:lnTo>
                  <a:lnTo>
                    <a:pt x="2687" y="11482"/>
                  </a:lnTo>
                  <a:lnTo>
                    <a:pt x="3114" y="11551"/>
                  </a:lnTo>
                  <a:lnTo>
                    <a:pt x="3576" y="11568"/>
                  </a:lnTo>
                  <a:lnTo>
                    <a:pt x="4004" y="11585"/>
                  </a:lnTo>
                  <a:lnTo>
                    <a:pt x="4603" y="11568"/>
                  </a:lnTo>
                  <a:lnTo>
                    <a:pt x="5202" y="11534"/>
                  </a:lnTo>
                  <a:lnTo>
                    <a:pt x="5801" y="11482"/>
                  </a:lnTo>
                  <a:lnTo>
                    <a:pt x="6400" y="11397"/>
                  </a:lnTo>
                  <a:lnTo>
                    <a:pt x="6742" y="11345"/>
                  </a:lnTo>
                  <a:lnTo>
                    <a:pt x="7084" y="11277"/>
                  </a:lnTo>
                  <a:lnTo>
                    <a:pt x="7427" y="11174"/>
                  </a:lnTo>
                  <a:lnTo>
                    <a:pt x="7752" y="11054"/>
                  </a:lnTo>
                  <a:lnTo>
                    <a:pt x="7906" y="10986"/>
                  </a:lnTo>
                  <a:lnTo>
                    <a:pt x="8043" y="10900"/>
                  </a:lnTo>
                  <a:lnTo>
                    <a:pt x="8179" y="10815"/>
                  </a:lnTo>
                  <a:lnTo>
                    <a:pt x="8316" y="10712"/>
                  </a:lnTo>
                  <a:lnTo>
                    <a:pt x="8436" y="10592"/>
                  </a:lnTo>
                  <a:lnTo>
                    <a:pt x="8556" y="10473"/>
                  </a:lnTo>
                  <a:lnTo>
                    <a:pt x="8641" y="10336"/>
                  </a:lnTo>
                  <a:lnTo>
                    <a:pt x="8727" y="10199"/>
                  </a:lnTo>
                  <a:lnTo>
                    <a:pt x="8795" y="10045"/>
                  </a:lnTo>
                  <a:lnTo>
                    <a:pt x="8864" y="9891"/>
                  </a:lnTo>
                  <a:lnTo>
                    <a:pt x="8898" y="9720"/>
                  </a:lnTo>
                  <a:lnTo>
                    <a:pt x="8932" y="9566"/>
                  </a:lnTo>
                  <a:lnTo>
                    <a:pt x="8967" y="9223"/>
                  </a:lnTo>
                  <a:lnTo>
                    <a:pt x="8984" y="8881"/>
                  </a:lnTo>
                  <a:lnTo>
                    <a:pt x="9121" y="5904"/>
                  </a:lnTo>
                  <a:lnTo>
                    <a:pt x="9155" y="5185"/>
                  </a:lnTo>
                  <a:lnTo>
                    <a:pt x="9155" y="4449"/>
                  </a:lnTo>
                  <a:lnTo>
                    <a:pt x="9138" y="4090"/>
                  </a:lnTo>
                  <a:lnTo>
                    <a:pt x="9121" y="3713"/>
                  </a:lnTo>
                  <a:lnTo>
                    <a:pt x="9069" y="3354"/>
                  </a:lnTo>
                  <a:lnTo>
                    <a:pt x="9001" y="2995"/>
                  </a:lnTo>
                  <a:lnTo>
                    <a:pt x="8915" y="2653"/>
                  </a:lnTo>
                  <a:lnTo>
                    <a:pt x="8795" y="2293"/>
                  </a:lnTo>
                  <a:lnTo>
                    <a:pt x="8659" y="1951"/>
                  </a:lnTo>
                  <a:lnTo>
                    <a:pt x="8487" y="1643"/>
                  </a:lnTo>
                  <a:lnTo>
                    <a:pt x="8282" y="1335"/>
                  </a:lnTo>
                  <a:lnTo>
                    <a:pt x="8060" y="1044"/>
                  </a:lnTo>
                  <a:lnTo>
                    <a:pt x="7940" y="924"/>
                  </a:lnTo>
                  <a:lnTo>
                    <a:pt x="7803" y="804"/>
                  </a:lnTo>
                  <a:lnTo>
                    <a:pt x="7666" y="685"/>
                  </a:lnTo>
                  <a:lnTo>
                    <a:pt x="7512" y="582"/>
                  </a:lnTo>
                  <a:lnTo>
                    <a:pt x="7358" y="479"/>
                  </a:lnTo>
                  <a:lnTo>
                    <a:pt x="7204" y="394"/>
                  </a:lnTo>
                  <a:lnTo>
                    <a:pt x="6879" y="257"/>
                  </a:lnTo>
                  <a:lnTo>
                    <a:pt x="6554" y="154"/>
                  </a:lnTo>
                  <a:lnTo>
                    <a:pt x="6212" y="69"/>
                  </a:lnTo>
                  <a:lnTo>
                    <a:pt x="5852" y="17"/>
                  </a:lnTo>
                  <a:lnTo>
                    <a:pt x="5493" y="0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5"/>
            <p:cNvSpPr/>
            <p:nvPr/>
          </p:nvSpPr>
          <p:spPr>
            <a:xfrm>
              <a:off x="3177080" y="1965862"/>
              <a:ext cx="361142" cy="456999"/>
            </a:xfrm>
            <a:custGeom>
              <a:avLst/>
              <a:gdLst/>
              <a:ahLst/>
              <a:cxnLst/>
              <a:rect l="l" t="t" r="r" b="b"/>
              <a:pathLst>
                <a:path w="9155" h="11585" fill="none" extrusionOk="0">
                  <a:moveTo>
                    <a:pt x="188" y="7991"/>
                  </a:moveTo>
                  <a:lnTo>
                    <a:pt x="188" y="7991"/>
                  </a:lnTo>
                  <a:lnTo>
                    <a:pt x="223" y="8659"/>
                  </a:lnTo>
                  <a:lnTo>
                    <a:pt x="274" y="9001"/>
                  </a:lnTo>
                  <a:lnTo>
                    <a:pt x="325" y="9326"/>
                  </a:lnTo>
                  <a:lnTo>
                    <a:pt x="394" y="9634"/>
                  </a:lnTo>
                  <a:lnTo>
                    <a:pt x="513" y="9942"/>
                  </a:lnTo>
                  <a:lnTo>
                    <a:pt x="565" y="10096"/>
                  </a:lnTo>
                  <a:lnTo>
                    <a:pt x="650" y="10233"/>
                  </a:lnTo>
                  <a:lnTo>
                    <a:pt x="736" y="10370"/>
                  </a:lnTo>
                  <a:lnTo>
                    <a:pt x="821" y="10507"/>
                  </a:lnTo>
                  <a:lnTo>
                    <a:pt x="821" y="10507"/>
                  </a:lnTo>
                  <a:lnTo>
                    <a:pt x="975" y="10661"/>
                  </a:lnTo>
                  <a:lnTo>
                    <a:pt x="1129" y="10815"/>
                  </a:lnTo>
                  <a:lnTo>
                    <a:pt x="1283" y="10952"/>
                  </a:lnTo>
                  <a:lnTo>
                    <a:pt x="1472" y="11054"/>
                  </a:lnTo>
                  <a:lnTo>
                    <a:pt x="1643" y="11157"/>
                  </a:lnTo>
                  <a:lnTo>
                    <a:pt x="1848" y="11243"/>
                  </a:lnTo>
                  <a:lnTo>
                    <a:pt x="2036" y="11328"/>
                  </a:lnTo>
                  <a:lnTo>
                    <a:pt x="2259" y="11380"/>
                  </a:lnTo>
                  <a:lnTo>
                    <a:pt x="2464" y="11448"/>
                  </a:lnTo>
                  <a:lnTo>
                    <a:pt x="2687" y="11482"/>
                  </a:lnTo>
                  <a:lnTo>
                    <a:pt x="3114" y="11551"/>
                  </a:lnTo>
                  <a:lnTo>
                    <a:pt x="3576" y="11568"/>
                  </a:lnTo>
                  <a:lnTo>
                    <a:pt x="4004" y="11585"/>
                  </a:lnTo>
                  <a:lnTo>
                    <a:pt x="4004" y="11585"/>
                  </a:lnTo>
                  <a:lnTo>
                    <a:pt x="4603" y="11568"/>
                  </a:lnTo>
                  <a:lnTo>
                    <a:pt x="5202" y="11534"/>
                  </a:lnTo>
                  <a:lnTo>
                    <a:pt x="5801" y="11482"/>
                  </a:lnTo>
                  <a:lnTo>
                    <a:pt x="6400" y="11397"/>
                  </a:lnTo>
                  <a:lnTo>
                    <a:pt x="6400" y="11397"/>
                  </a:lnTo>
                  <a:lnTo>
                    <a:pt x="6742" y="11345"/>
                  </a:lnTo>
                  <a:lnTo>
                    <a:pt x="7084" y="11277"/>
                  </a:lnTo>
                  <a:lnTo>
                    <a:pt x="7427" y="11174"/>
                  </a:lnTo>
                  <a:lnTo>
                    <a:pt x="7752" y="11054"/>
                  </a:lnTo>
                  <a:lnTo>
                    <a:pt x="7906" y="10986"/>
                  </a:lnTo>
                  <a:lnTo>
                    <a:pt x="8043" y="10900"/>
                  </a:lnTo>
                  <a:lnTo>
                    <a:pt x="8179" y="10815"/>
                  </a:lnTo>
                  <a:lnTo>
                    <a:pt x="8316" y="10712"/>
                  </a:lnTo>
                  <a:lnTo>
                    <a:pt x="8436" y="10592"/>
                  </a:lnTo>
                  <a:lnTo>
                    <a:pt x="8556" y="10473"/>
                  </a:lnTo>
                  <a:lnTo>
                    <a:pt x="8641" y="10336"/>
                  </a:lnTo>
                  <a:lnTo>
                    <a:pt x="8727" y="10199"/>
                  </a:lnTo>
                  <a:lnTo>
                    <a:pt x="8727" y="10199"/>
                  </a:lnTo>
                  <a:lnTo>
                    <a:pt x="8795" y="10045"/>
                  </a:lnTo>
                  <a:lnTo>
                    <a:pt x="8864" y="9891"/>
                  </a:lnTo>
                  <a:lnTo>
                    <a:pt x="8898" y="9720"/>
                  </a:lnTo>
                  <a:lnTo>
                    <a:pt x="8932" y="9566"/>
                  </a:lnTo>
                  <a:lnTo>
                    <a:pt x="8967" y="9223"/>
                  </a:lnTo>
                  <a:lnTo>
                    <a:pt x="8984" y="8881"/>
                  </a:lnTo>
                  <a:lnTo>
                    <a:pt x="8984" y="8881"/>
                  </a:lnTo>
                  <a:lnTo>
                    <a:pt x="9121" y="5904"/>
                  </a:lnTo>
                  <a:lnTo>
                    <a:pt x="9121" y="5904"/>
                  </a:lnTo>
                  <a:lnTo>
                    <a:pt x="9155" y="5185"/>
                  </a:lnTo>
                  <a:lnTo>
                    <a:pt x="9155" y="4449"/>
                  </a:lnTo>
                  <a:lnTo>
                    <a:pt x="9138" y="4090"/>
                  </a:lnTo>
                  <a:lnTo>
                    <a:pt x="9121" y="3713"/>
                  </a:lnTo>
                  <a:lnTo>
                    <a:pt x="9069" y="3354"/>
                  </a:lnTo>
                  <a:lnTo>
                    <a:pt x="9001" y="2995"/>
                  </a:lnTo>
                  <a:lnTo>
                    <a:pt x="9001" y="2995"/>
                  </a:lnTo>
                  <a:lnTo>
                    <a:pt x="8915" y="2653"/>
                  </a:lnTo>
                  <a:lnTo>
                    <a:pt x="8795" y="2293"/>
                  </a:lnTo>
                  <a:lnTo>
                    <a:pt x="8659" y="1951"/>
                  </a:lnTo>
                  <a:lnTo>
                    <a:pt x="8487" y="1643"/>
                  </a:lnTo>
                  <a:lnTo>
                    <a:pt x="8282" y="1335"/>
                  </a:lnTo>
                  <a:lnTo>
                    <a:pt x="8060" y="1044"/>
                  </a:lnTo>
                  <a:lnTo>
                    <a:pt x="7940" y="924"/>
                  </a:lnTo>
                  <a:lnTo>
                    <a:pt x="7803" y="804"/>
                  </a:lnTo>
                  <a:lnTo>
                    <a:pt x="7666" y="685"/>
                  </a:lnTo>
                  <a:lnTo>
                    <a:pt x="7512" y="582"/>
                  </a:lnTo>
                  <a:lnTo>
                    <a:pt x="7512" y="582"/>
                  </a:lnTo>
                  <a:lnTo>
                    <a:pt x="7358" y="479"/>
                  </a:lnTo>
                  <a:lnTo>
                    <a:pt x="7204" y="394"/>
                  </a:lnTo>
                  <a:lnTo>
                    <a:pt x="6879" y="257"/>
                  </a:lnTo>
                  <a:lnTo>
                    <a:pt x="6554" y="154"/>
                  </a:lnTo>
                  <a:lnTo>
                    <a:pt x="6212" y="69"/>
                  </a:lnTo>
                  <a:lnTo>
                    <a:pt x="5852" y="17"/>
                  </a:lnTo>
                  <a:lnTo>
                    <a:pt x="5493" y="0"/>
                  </a:lnTo>
                  <a:lnTo>
                    <a:pt x="5134" y="0"/>
                  </a:lnTo>
                  <a:lnTo>
                    <a:pt x="4774" y="17"/>
                  </a:lnTo>
                  <a:lnTo>
                    <a:pt x="4774" y="17"/>
                  </a:lnTo>
                  <a:lnTo>
                    <a:pt x="4364" y="52"/>
                  </a:lnTo>
                  <a:lnTo>
                    <a:pt x="3936" y="103"/>
                  </a:lnTo>
                  <a:lnTo>
                    <a:pt x="3525" y="188"/>
                  </a:lnTo>
                  <a:lnTo>
                    <a:pt x="3114" y="308"/>
                  </a:lnTo>
                  <a:lnTo>
                    <a:pt x="2721" y="445"/>
                  </a:lnTo>
                  <a:lnTo>
                    <a:pt x="2344" y="616"/>
                  </a:lnTo>
                  <a:lnTo>
                    <a:pt x="1968" y="804"/>
                  </a:lnTo>
                  <a:lnTo>
                    <a:pt x="1609" y="1044"/>
                  </a:lnTo>
                  <a:lnTo>
                    <a:pt x="1609" y="1044"/>
                  </a:lnTo>
                  <a:lnTo>
                    <a:pt x="1420" y="1198"/>
                  </a:lnTo>
                  <a:lnTo>
                    <a:pt x="1232" y="1369"/>
                  </a:lnTo>
                  <a:lnTo>
                    <a:pt x="1061" y="1540"/>
                  </a:lnTo>
                  <a:lnTo>
                    <a:pt x="907" y="1711"/>
                  </a:lnTo>
                  <a:lnTo>
                    <a:pt x="770" y="1900"/>
                  </a:lnTo>
                  <a:lnTo>
                    <a:pt x="633" y="2088"/>
                  </a:lnTo>
                  <a:lnTo>
                    <a:pt x="531" y="2276"/>
                  </a:lnTo>
                  <a:lnTo>
                    <a:pt x="428" y="2481"/>
                  </a:lnTo>
                  <a:lnTo>
                    <a:pt x="342" y="2687"/>
                  </a:lnTo>
                  <a:lnTo>
                    <a:pt x="257" y="2892"/>
                  </a:lnTo>
                  <a:lnTo>
                    <a:pt x="205" y="3115"/>
                  </a:lnTo>
                  <a:lnTo>
                    <a:pt x="154" y="3337"/>
                  </a:lnTo>
                  <a:lnTo>
                    <a:pt x="69" y="3782"/>
                  </a:lnTo>
                  <a:lnTo>
                    <a:pt x="17" y="4244"/>
                  </a:lnTo>
                  <a:lnTo>
                    <a:pt x="0" y="4706"/>
                  </a:lnTo>
                  <a:lnTo>
                    <a:pt x="0" y="5185"/>
                  </a:lnTo>
                  <a:lnTo>
                    <a:pt x="17" y="5647"/>
                  </a:lnTo>
                  <a:lnTo>
                    <a:pt x="51" y="6126"/>
                  </a:lnTo>
                  <a:lnTo>
                    <a:pt x="137" y="7084"/>
                  </a:lnTo>
                  <a:lnTo>
                    <a:pt x="171" y="7546"/>
                  </a:lnTo>
                  <a:lnTo>
                    <a:pt x="188" y="79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5"/>
            <p:cNvSpPr/>
            <p:nvPr/>
          </p:nvSpPr>
          <p:spPr>
            <a:xfrm>
              <a:off x="3412660" y="2177813"/>
              <a:ext cx="23629" cy="39171"/>
            </a:xfrm>
            <a:custGeom>
              <a:avLst/>
              <a:gdLst/>
              <a:ahLst/>
              <a:cxnLst/>
              <a:rect l="l" t="t" r="r" b="b"/>
              <a:pathLst>
                <a:path w="599" h="993" extrusionOk="0">
                  <a:moveTo>
                    <a:pt x="222" y="0"/>
                  </a:moveTo>
                  <a:lnTo>
                    <a:pt x="154" y="17"/>
                  </a:lnTo>
                  <a:lnTo>
                    <a:pt x="120" y="52"/>
                  </a:lnTo>
                  <a:lnTo>
                    <a:pt x="86" y="103"/>
                  </a:lnTo>
                  <a:lnTo>
                    <a:pt x="34" y="240"/>
                  </a:lnTo>
                  <a:lnTo>
                    <a:pt x="17" y="377"/>
                  </a:lnTo>
                  <a:lnTo>
                    <a:pt x="0" y="479"/>
                  </a:lnTo>
                  <a:lnTo>
                    <a:pt x="0" y="599"/>
                  </a:lnTo>
                  <a:lnTo>
                    <a:pt x="0" y="719"/>
                  </a:lnTo>
                  <a:lnTo>
                    <a:pt x="17" y="822"/>
                  </a:lnTo>
                  <a:lnTo>
                    <a:pt x="51" y="873"/>
                  </a:lnTo>
                  <a:lnTo>
                    <a:pt x="86" y="907"/>
                  </a:lnTo>
                  <a:lnTo>
                    <a:pt x="137" y="959"/>
                  </a:lnTo>
                  <a:lnTo>
                    <a:pt x="188" y="976"/>
                  </a:lnTo>
                  <a:lnTo>
                    <a:pt x="257" y="993"/>
                  </a:lnTo>
                  <a:lnTo>
                    <a:pt x="325" y="976"/>
                  </a:lnTo>
                  <a:lnTo>
                    <a:pt x="394" y="959"/>
                  </a:lnTo>
                  <a:lnTo>
                    <a:pt x="462" y="924"/>
                  </a:lnTo>
                  <a:lnTo>
                    <a:pt x="513" y="890"/>
                  </a:lnTo>
                  <a:lnTo>
                    <a:pt x="548" y="822"/>
                  </a:lnTo>
                  <a:lnTo>
                    <a:pt x="582" y="736"/>
                  </a:lnTo>
                  <a:lnTo>
                    <a:pt x="599" y="599"/>
                  </a:lnTo>
                  <a:lnTo>
                    <a:pt x="582" y="445"/>
                  </a:lnTo>
                  <a:lnTo>
                    <a:pt x="531" y="291"/>
                  </a:lnTo>
                  <a:lnTo>
                    <a:pt x="462" y="154"/>
                  </a:lnTo>
                  <a:lnTo>
                    <a:pt x="428" y="103"/>
                  </a:lnTo>
                  <a:lnTo>
                    <a:pt x="376" y="52"/>
                  </a:lnTo>
                  <a:lnTo>
                    <a:pt x="342" y="1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28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5"/>
            <p:cNvSpPr/>
            <p:nvPr/>
          </p:nvSpPr>
          <p:spPr>
            <a:xfrm>
              <a:off x="3289111" y="2177143"/>
              <a:ext cx="22998" cy="38501"/>
            </a:xfrm>
            <a:custGeom>
              <a:avLst/>
              <a:gdLst/>
              <a:ahLst/>
              <a:cxnLst/>
              <a:rect l="l" t="t" r="r" b="b"/>
              <a:pathLst>
                <a:path w="583" h="976" extrusionOk="0">
                  <a:moveTo>
                    <a:pt x="309" y="0"/>
                  </a:moveTo>
                  <a:lnTo>
                    <a:pt x="257" y="17"/>
                  </a:lnTo>
                  <a:lnTo>
                    <a:pt x="206" y="52"/>
                  </a:lnTo>
                  <a:lnTo>
                    <a:pt x="155" y="86"/>
                  </a:lnTo>
                  <a:lnTo>
                    <a:pt x="120" y="154"/>
                  </a:lnTo>
                  <a:lnTo>
                    <a:pt x="52" y="291"/>
                  </a:lnTo>
                  <a:lnTo>
                    <a:pt x="18" y="445"/>
                  </a:lnTo>
                  <a:lnTo>
                    <a:pt x="1" y="599"/>
                  </a:lnTo>
                  <a:lnTo>
                    <a:pt x="1" y="719"/>
                  </a:lnTo>
                  <a:lnTo>
                    <a:pt x="35" y="822"/>
                  </a:lnTo>
                  <a:lnTo>
                    <a:pt x="69" y="873"/>
                  </a:lnTo>
                  <a:lnTo>
                    <a:pt x="120" y="924"/>
                  </a:lnTo>
                  <a:lnTo>
                    <a:pt x="189" y="958"/>
                  </a:lnTo>
                  <a:lnTo>
                    <a:pt x="257" y="976"/>
                  </a:lnTo>
                  <a:lnTo>
                    <a:pt x="394" y="976"/>
                  </a:lnTo>
                  <a:lnTo>
                    <a:pt x="446" y="941"/>
                  </a:lnTo>
                  <a:lnTo>
                    <a:pt x="514" y="907"/>
                  </a:lnTo>
                  <a:lnTo>
                    <a:pt x="548" y="856"/>
                  </a:lnTo>
                  <a:lnTo>
                    <a:pt x="565" y="804"/>
                  </a:lnTo>
                  <a:lnTo>
                    <a:pt x="582" y="702"/>
                  </a:lnTo>
                  <a:lnTo>
                    <a:pt x="582" y="599"/>
                  </a:lnTo>
                  <a:lnTo>
                    <a:pt x="582" y="479"/>
                  </a:lnTo>
                  <a:lnTo>
                    <a:pt x="565" y="360"/>
                  </a:lnTo>
                  <a:lnTo>
                    <a:pt x="548" y="223"/>
                  </a:lnTo>
                  <a:lnTo>
                    <a:pt x="497" y="86"/>
                  </a:lnTo>
                  <a:lnTo>
                    <a:pt x="463" y="34"/>
                  </a:lnTo>
                  <a:lnTo>
                    <a:pt x="428" y="17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28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5"/>
            <p:cNvSpPr/>
            <p:nvPr/>
          </p:nvSpPr>
          <p:spPr>
            <a:xfrm>
              <a:off x="3150729" y="1894975"/>
              <a:ext cx="463784" cy="564336"/>
            </a:xfrm>
            <a:custGeom>
              <a:avLst/>
              <a:gdLst/>
              <a:ahLst/>
              <a:cxnLst/>
              <a:rect l="l" t="t" r="r" b="b"/>
              <a:pathLst>
                <a:path w="11757" h="14306" extrusionOk="0">
                  <a:moveTo>
                    <a:pt x="1832" y="3765"/>
                  </a:moveTo>
                  <a:lnTo>
                    <a:pt x="2259" y="4073"/>
                  </a:lnTo>
                  <a:lnTo>
                    <a:pt x="2670" y="4364"/>
                  </a:lnTo>
                  <a:lnTo>
                    <a:pt x="3115" y="4638"/>
                  </a:lnTo>
                  <a:lnTo>
                    <a:pt x="3560" y="4877"/>
                  </a:lnTo>
                  <a:lnTo>
                    <a:pt x="3782" y="4997"/>
                  </a:lnTo>
                  <a:lnTo>
                    <a:pt x="4022" y="5100"/>
                  </a:lnTo>
                  <a:lnTo>
                    <a:pt x="4262" y="5185"/>
                  </a:lnTo>
                  <a:lnTo>
                    <a:pt x="4484" y="5254"/>
                  </a:lnTo>
                  <a:lnTo>
                    <a:pt x="4741" y="5322"/>
                  </a:lnTo>
                  <a:lnTo>
                    <a:pt x="4980" y="5374"/>
                  </a:lnTo>
                  <a:lnTo>
                    <a:pt x="5220" y="5408"/>
                  </a:lnTo>
                  <a:lnTo>
                    <a:pt x="5476" y="5425"/>
                  </a:lnTo>
                  <a:lnTo>
                    <a:pt x="5476" y="5425"/>
                  </a:lnTo>
                  <a:lnTo>
                    <a:pt x="5305" y="5254"/>
                  </a:lnTo>
                  <a:lnTo>
                    <a:pt x="5168" y="5066"/>
                  </a:lnTo>
                  <a:lnTo>
                    <a:pt x="5032" y="4860"/>
                  </a:lnTo>
                  <a:lnTo>
                    <a:pt x="4929" y="4655"/>
                  </a:lnTo>
                  <a:lnTo>
                    <a:pt x="5340" y="4809"/>
                  </a:lnTo>
                  <a:lnTo>
                    <a:pt x="5750" y="4946"/>
                  </a:lnTo>
                  <a:lnTo>
                    <a:pt x="6178" y="5031"/>
                  </a:lnTo>
                  <a:lnTo>
                    <a:pt x="6623" y="5083"/>
                  </a:lnTo>
                  <a:lnTo>
                    <a:pt x="7051" y="5100"/>
                  </a:lnTo>
                  <a:lnTo>
                    <a:pt x="7496" y="5083"/>
                  </a:lnTo>
                  <a:lnTo>
                    <a:pt x="7923" y="5031"/>
                  </a:lnTo>
                  <a:lnTo>
                    <a:pt x="8351" y="4929"/>
                  </a:lnTo>
                  <a:lnTo>
                    <a:pt x="8214" y="4912"/>
                  </a:lnTo>
                  <a:lnTo>
                    <a:pt x="8095" y="4860"/>
                  </a:lnTo>
                  <a:lnTo>
                    <a:pt x="7975" y="4809"/>
                  </a:lnTo>
                  <a:lnTo>
                    <a:pt x="7872" y="4723"/>
                  </a:lnTo>
                  <a:lnTo>
                    <a:pt x="8420" y="4723"/>
                  </a:lnTo>
                  <a:lnTo>
                    <a:pt x="8693" y="4689"/>
                  </a:lnTo>
                  <a:lnTo>
                    <a:pt x="8967" y="4638"/>
                  </a:lnTo>
                  <a:lnTo>
                    <a:pt x="8967" y="4792"/>
                  </a:lnTo>
                  <a:lnTo>
                    <a:pt x="8984" y="4946"/>
                  </a:lnTo>
                  <a:lnTo>
                    <a:pt x="9019" y="5100"/>
                  </a:lnTo>
                  <a:lnTo>
                    <a:pt x="9053" y="5254"/>
                  </a:lnTo>
                  <a:lnTo>
                    <a:pt x="9104" y="5391"/>
                  </a:lnTo>
                  <a:lnTo>
                    <a:pt x="9173" y="5545"/>
                  </a:lnTo>
                  <a:lnTo>
                    <a:pt x="9241" y="5682"/>
                  </a:lnTo>
                  <a:lnTo>
                    <a:pt x="9327" y="5801"/>
                  </a:lnTo>
                  <a:lnTo>
                    <a:pt x="9481" y="6007"/>
                  </a:lnTo>
                  <a:lnTo>
                    <a:pt x="9549" y="6109"/>
                  </a:lnTo>
                  <a:lnTo>
                    <a:pt x="9600" y="6229"/>
                  </a:lnTo>
                  <a:lnTo>
                    <a:pt x="9652" y="6349"/>
                  </a:lnTo>
                  <a:lnTo>
                    <a:pt x="9686" y="6503"/>
                  </a:lnTo>
                  <a:lnTo>
                    <a:pt x="9703" y="6657"/>
                  </a:lnTo>
                  <a:lnTo>
                    <a:pt x="9703" y="6828"/>
                  </a:lnTo>
                  <a:lnTo>
                    <a:pt x="9686" y="7170"/>
                  </a:lnTo>
                  <a:lnTo>
                    <a:pt x="9669" y="7461"/>
                  </a:lnTo>
                  <a:lnTo>
                    <a:pt x="9652" y="7923"/>
                  </a:lnTo>
                  <a:lnTo>
                    <a:pt x="9600" y="8385"/>
                  </a:lnTo>
                  <a:lnTo>
                    <a:pt x="9549" y="8847"/>
                  </a:lnTo>
                  <a:lnTo>
                    <a:pt x="9481" y="9309"/>
                  </a:lnTo>
                  <a:lnTo>
                    <a:pt x="9395" y="9737"/>
                  </a:lnTo>
                  <a:lnTo>
                    <a:pt x="9344" y="9942"/>
                  </a:lnTo>
                  <a:lnTo>
                    <a:pt x="9275" y="10131"/>
                  </a:lnTo>
                  <a:lnTo>
                    <a:pt x="9190" y="10336"/>
                  </a:lnTo>
                  <a:lnTo>
                    <a:pt x="9138" y="10473"/>
                  </a:lnTo>
                  <a:lnTo>
                    <a:pt x="9087" y="10593"/>
                  </a:lnTo>
                  <a:lnTo>
                    <a:pt x="9070" y="10695"/>
                  </a:lnTo>
                  <a:lnTo>
                    <a:pt x="9070" y="10730"/>
                  </a:lnTo>
                  <a:lnTo>
                    <a:pt x="9087" y="10764"/>
                  </a:lnTo>
                  <a:lnTo>
                    <a:pt x="8950" y="10593"/>
                  </a:lnTo>
                  <a:lnTo>
                    <a:pt x="8796" y="10422"/>
                  </a:lnTo>
                  <a:lnTo>
                    <a:pt x="8625" y="10285"/>
                  </a:lnTo>
                  <a:lnTo>
                    <a:pt x="8437" y="10148"/>
                  </a:lnTo>
                  <a:lnTo>
                    <a:pt x="8249" y="10045"/>
                  </a:lnTo>
                  <a:lnTo>
                    <a:pt x="8043" y="9942"/>
                  </a:lnTo>
                  <a:lnTo>
                    <a:pt x="7838" y="9857"/>
                  </a:lnTo>
                  <a:lnTo>
                    <a:pt x="7615" y="9788"/>
                  </a:lnTo>
                  <a:lnTo>
                    <a:pt x="7393" y="9737"/>
                  </a:lnTo>
                  <a:lnTo>
                    <a:pt x="7188" y="9686"/>
                  </a:lnTo>
                  <a:lnTo>
                    <a:pt x="6726" y="9634"/>
                  </a:lnTo>
                  <a:lnTo>
                    <a:pt x="6281" y="9600"/>
                  </a:lnTo>
                  <a:lnTo>
                    <a:pt x="5836" y="9600"/>
                  </a:lnTo>
                  <a:lnTo>
                    <a:pt x="5151" y="9617"/>
                  </a:lnTo>
                  <a:lnTo>
                    <a:pt x="4809" y="9617"/>
                  </a:lnTo>
                  <a:lnTo>
                    <a:pt x="4467" y="9651"/>
                  </a:lnTo>
                  <a:lnTo>
                    <a:pt x="4125" y="9686"/>
                  </a:lnTo>
                  <a:lnTo>
                    <a:pt x="3799" y="9737"/>
                  </a:lnTo>
                  <a:lnTo>
                    <a:pt x="3457" y="9806"/>
                  </a:lnTo>
                  <a:lnTo>
                    <a:pt x="3132" y="9891"/>
                  </a:lnTo>
                  <a:lnTo>
                    <a:pt x="2858" y="9960"/>
                  </a:lnTo>
                  <a:lnTo>
                    <a:pt x="2602" y="10062"/>
                  </a:lnTo>
                  <a:lnTo>
                    <a:pt x="2345" y="10182"/>
                  </a:lnTo>
                  <a:lnTo>
                    <a:pt x="2105" y="10336"/>
                  </a:lnTo>
                  <a:lnTo>
                    <a:pt x="1917" y="10473"/>
                  </a:lnTo>
                  <a:lnTo>
                    <a:pt x="1643" y="10678"/>
                  </a:lnTo>
                  <a:lnTo>
                    <a:pt x="1507" y="10815"/>
                  </a:lnTo>
                  <a:lnTo>
                    <a:pt x="1404" y="10918"/>
                  </a:lnTo>
                  <a:lnTo>
                    <a:pt x="1335" y="11020"/>
                  </a:lnTo>
                  <a:lnTo>
                    <a:pt x="1318" y="11072"/>
                  </a:lnTo>
                  <a:lnTo>
                    <a:pt x="1318" y="11106"/>
                  </a:lnTo>
                  <a:lnTo>
                    <a:pt x="1216" y="10764"/>
                  </a:lnTo>
                  <a:lnTo>
                    <a:pt x="1130" y="10422"/>
                  </a:lnTo>
                  <a:lnTo>
                    <a:pt x="1045" y="10096"/>
                  </a:lnTo>
                  <a:lnTo>
                    <a:pt x="993" y="9754"/>
                  </a:lnTo>
                  <a:lnTo>
                    <a:pt x="942" y="9412"/>
                  </a:lnTo>
                  <a:lnTo>
                    <a:pt x="925" y="9070"/>
                  </a:lnTo>
                  <a:lnTo>
                    <a:pt x="908" y="8727"/>
                  </a:lnTo>
                  <a:lnTo>
                    <a:pt x="908" y="8385"/>
                  </a:lnTo>
                  <a:lnTo>
                    <a:pt x="925" y="8043"/>
                  </a:lnTo>
                  <a:lnTo>
                    <a:pt x="942" y="7701"/>
                  </a:lnTo>
                  <a:lnTo>
                    <a:pt x="993" y="7359"/>
                  </a:lnTo>
                  <a:lnTo>
                    <a:pt x="1062" y="7016"/>
                  </a:lnTo>
                  <a:lnTo>
                    <a:pt x="1130" y="6691"/>
                  </a:lnTo>
                  <a:lnTo>
                    <a:pt x="1216" y="6349"/>
                  </a:lnTo>
                  <a:lnTo>
                    <a:pt x="1335" y="6024"/>
                  </a:lnTo>
                  <a:lnTo>
                    <a:pt x="1455" y="5699"/>
                  </a:lnTo>
                  <a:lnTo>
                    <a:pt x="1643" y="5220"/>
                  </a:lnTo>
                  <a:lnTo>
                    <a:pt x="1746" y="4980"/>
                  </a:lnTo>
                  <a:lnTo>
                    <a:pt x="1815" y="4740"/>
                  </a:lnTo>
                  <a:lnTo>
                    <a:pt x="1866" y="4501"/>
                  </a:lnTo>
                  <a:lnTo>
                    <a:pt x="1900" y="4244"/>
                  </a:lnTo>
                  <a:lnTo>
                    <a:pt x="1883" y="4005"/>
                  </a:lnTo>
                  <a:lnTo>
                    <a:pt x="1866" y="3885"/>
                  </a:lnTo>
                  <a:lnTo>
                    <a:pt x="1832" y="3765"/>
                  </a:lnTo>
                  <a:close/>
                  <a:moveTo>
                    <a:pt x="4501" y="0"/>
                  </a:moveTo>
                  <a:lnTo>
                    <a:pt x="4125" y="18"/>
                  </a:lnTo>
                  <a:lnTo>
                    <a:pt x="3748" y="69"/>
                  </a:lnTo>
                  <a:lnTo>
                    <a:pt x="3389" y="154"/>
                  </a:lnTo>
                  <a:lnTo>
                    <a:pt x="3218" y="206"/>
                  </a:lnTo>
                  <a:lnTo>
                    <a:pt x="3029" y="274"/>
                  </a:lnTo>
                  <a:lnTo>
                    <a:pt x="2841" y="360"/>
                  </a:lnTo>
                  <a:lnTo>
                    <a:pt x="2653" y="445"/>
                  </a:lnTo>
                  <a:lnTo>
                    <a:pt x="2482" y="565"/>
                  </a:lnTo>
                  <a:lnTo>
                    <a:pt x="2311" y="685"/>
                  </a:lnTo>
                  <a:lnTo>
                    <a:pt x="2140" y="805"/>
                  </a:lnTo>
                  <a:lnTo>
                    <a:pt x="1986" y="959"/>
                  </a:lnTo>
                  <a:lnTo>
                    <a:pt x="1832" y="1096"/>
                  </a:lnTo>
                  <a:lnTo>
                    <a:pt x="1695" y="1267"/>
                  </a:lnTo>
                  <a:lnTo>
                    <a:pt x="1575" y="1438"/>
                  </a:lnTo>
                  <a:lnTo>
                    <a:pt x="1455" y="1609"/>
                  </a:lnTo>
                  <a:lnTo>
                    <a:pt x="1353" y="1797"/>
                  </a:lnTo>
                  <a:lnTo>
                    <a:pt x="1267" y="1985"/>
                  </a:lnTo>
                  <a:lnTo>
                    <a:pt x="1181" y="2174"/>
                  </a:lnTo>
                  <a:lnTo>
                    <a:pt x="1113" y="2379"/>
                  </a:lnTo>
                  <a:lnTo>
                    <a:pt x="1062" y="2567"/>
                  </a:lnTo>
                  <a:lnTo>
                    <a:pt x="1027" y="2790"/>
                  </a:lnTo>
                  <a:lnTo>
                    <a:pt x="839" y="2807"/>
                  </a:lnTo>
                  <a:lnTo>
                    <a:pt x="668" y="2875"/>
                  </a:lnTo>
                  <a:lnTo>
                    <a:pt x="531" y="2961"/>
                  </a:lnTo>
                  <a:lnTo>
                    <a:pt x="377" y="3081"/>
                  </a:lnTo>
                  <a:lnTo>
                    <a:pt x="274" y="3235"/>
                  </a:lnTo>
                  <a:lnTo>
                    <a:pt x="172" y="3389"/>
                  </a:lnTo>
                  <a:lnTo>
                    <a:pt x="86" y="3560"/>
                  </a:lnTo>
                  <a:lnTo>
                    <a:pt x="35" y="3731"/>
                  </a:lnTo>
                  <a:lnTo>
                    <a:pt x="1" y="3919"/>
                  </a:lnTo>
                  <a:lnTo>
                    <a:pt x="1" y="4090"/>
                  </a:lnTo>
                  <a:lnTo>
                    <a:pt x="1" y="4278"/>
                  </a:lnTo>
                  <a:lnTo>
                    <a:pt x="18" y="4467"/>
                  </a:lnTo>
                  <a:lnTo>
                    <a:pt x="69" y="4826"/>
                  </a:lnTo>
                  <a:lnTo>
                    <a:pt x="155" y="5185"/>
                  </a:lnTo>
                  <a:lnTo>
                    <a:pt x="189" y="5408"/>
                  </a:lnTo>
                  <a:lnTo>
                    <a:pt x="223" y="5630"/>
                  </a:lnTo>
                  <a:lnTo>
                    <a:pt x="274" y="6058"/>
                  </a:lnTo>
                  <a:lnTo>
                    <a:pt x="309" y="6931"/>
                  </a:lnTo>
                  <a:lnTo>
                    <a:pt x="326" y="7153"/>
                  </a:lnTo>
                  <a:lnTo>
                    <a:pt x="343" y="7393"/>
                  </a:lnTo>
                  <a:lnTo>
                    <a:pt x="428" y="7855"/>
                  </a:lnTo>
                  <a:lnTo>
                    <a:pt x="497" y="8317"/>
                  </a:lnTo>
                  <a:lnTo>
                    <a:pt x="514" y="8556"/>
                  </a:lnTo>
                  <a:lnTo>
                    <a:pt x="514" y="8779"/>
                  </a:lnTo>
                  <a:lnTo>
                    <a:pt x="514" y="9292"/>
                  </a:lnTo>
                  <a:lnTo>
                    <a:pt x="514" y="9823"/>
                  </a:lnTo>
                  <a:lnTo>
                    <a:pt x="548" y="10849"/>
                  </a:lnTo>
                  <a:lnTo>
                    <a:pt x="548" y="11209"/>
                  </a:lnTo>
                  <a:lnTo>
                    <a:pt x="583" y="11568"/>
                  </a:lnTo>
                  <a:lnTo>
                    <a:pt x="617" y="11910"/>
                  </a:lnTo>
                  <a:lnTo>
                    <a:pt x="668" y="12081"/>
                  </a:lnTo>
                  <a:lnTo>
                    <a:pt x="702" y="12252"/>
                  </a:lnTo>
                  <a:lnTo>
                    <a:pt x="771" y="12441"/>
                  </a:lnTo>
                  <a:lnTo>
                    <a:pt x="856" y="12612"/>
                  </a:lnTo>
                  <a:lnTo>
                    <a:pt x="942" y="12783"/>
                  </a:lnTo>
                  <a:lnTo>
                    <a:pt x="1062" y="12954"/>
                  </a:lnTo>
                  <a:lnTo>
                    <a:pt x="1181" y="13108"/>
                  </a:lnTo>
                  <a:lnTo>
                    <a:pt x="1301" y="13262"/>
                  </a:lnTo>
                  <a:lnTo>
                    <a:pt x="1438" y="13399"/>
                  </a:lnTo>
                  <a:lnTo>
                    <a:pt x="1592" y="13519"/>
                  </a:lnTo>
                  <a:lnTo>
                    <a:pt x="1746" y="13639"/>
                  </a:lnTo>
                  <a:lnTo>
                    <a:pt x="1917" y="13741"/>
                  </a:lnTo>
                  <a:lnTo>
                    <a:pt x="2088" y="13827"/>
                  </a:lnTo>
                  <a:lnTo>
                    <a:pt x="2277" y="13912"/>
                  </a:lnTo>
                  <a:lnTo>
                    <a:pt x="2465" y="13964"/>
                  </a:lnTo>
                  <a:lnTo>
                    <a:pt x="2653" y="14015"/>
                  </a:lnTo>
                  <a:lnTo>
                    <a:pt x="2841" y="14049"/>
                  </a:lnTo>
                  <a:lnTo>
                    <a:pt x="3029" y="14066"/>
                  </a:lnTo>
                  <a:lnTo>
                    <a:pt x="3372" y="14083"/>
                  </a:lnTo>
                  <a:lnTo>
                    <a:pt x="3645" y="14083"/>
                  </a:lnTo>
                  <a:lnTo>
                    <a:pt x="3902" y="14101"/>
                  </a:lnTo>
                  <a:lnTo>
                    <a:pt x="4159" y="14169"/>
                  </a:lnTo>
                  <a:lnTo>
                    <a:pt x="4433" y="14237"/>
                  </a:lnTo>
                  <a:lnTo>
                    <a:pt x="4587" y="14255"/>
                  </a:lnTo>
                  <a:lnTo>
                    <a:pt x="4741" y="14289"/>
                  </a:lnTo>
                  <a:lnTo>
                    <a:pt x="5083" y="14306"/>
                  </a:lnTo>
                  <a:lnTo>
                    <a:pt x="5408" y="14289"/>
                  </a:lnTo>
                  <a:lnTo>
                    <a:pt x="5733" y="14289"/>
                  </a:lnTo>
                  <a:lnTo>
                    <a:pt x="6092" y="14255"/>
                  </a:lnTo>
                  <a:lnTo>
                    <a:pt x="6264" y="14220"/>
                  </a:lnTo>
                  <a:lnTo>
                    <a:pt x="6435" y="14186"/>
                  </a:lnTo>
                  <a:lnTo>
                    <a:pt x="6691" y="14083"/>
                  </a:lnTo>
                  <a:lnTo>
                    <a:pt x="6931" y="13981"/>
                  </a:lnTo>
                  <a:lnTo>
                    <a:pt x="7119" y="13929"/>
                  </a:lnTo>
                  <a:lnTo>
                    <a:pt x="7307" y="13895"/>
                  </a:lnTo>
                  <a:lnTo>
                    <a:pt x="7684" y="13861"/>
                  </a:lnTo>
                  <a:lnTo>
                    <a:pt x="8060" y="13827"/>
                  </a:lnTo>
                  <a:lnTo>
                    <a:pt x="8249" y="13793"/>
                  </a:lnTo>
                  <a:lnTo>
                    <a:pt x="8420" y="13741"/>
                  </a:lnTo>
                  <a:lnTo>
                    <a:pt x="8608" y="13656"/>
                  </a:lnTo>
                  <a:lnTo>
                    <a:pt x="8779" y="13553"/>
                  </a:lnTo>
                  <a:lnTo>
                    <a:pt x="8933" y="13433"/>
                  </a:lnTo>
                  <a:lnTo>
                    <a:pt x="9070" y="13296"/>
                  </a:lnTo>
                  <a:lnTo>
                    <a:pt x="9190" y="13142"/>
                  </a:lnTo>
                  <a:lnTo>
                    <a:pt x="9309" y="12971"/>
                  </a:lnTo>
                  <a:lnTo>
                    <a:pt x="9412" y="12800"/>
                  </a:lnTo>
                  <a:lnTo>
                    <a:pt x="9481" y="12612"/>
                  </a:lnTo>
                  <a:lnTo>
                    <a:pt x="9549" y="12441"/>
                  </a:lnTo>
                  <a:lnTo>
                    <a:pt x="9617" y="12235"/>
                  </a:lnTo>
                  <a:lnTo>
                    <a:pt x="9686" y="11859"/>
                  </a:lnTo>
                  <a:lnTo>
                    <a:pt x="9737" y="11465"/>
                  </a:lnTo>
                  <a:lnTo>
                    <a:pt x="9771" y="11055"/>
                  </a:lnTo>
                  <a:lnTo>
                    <a:pt x="9823" y="10250"/>
                  </a:lnTo>
                  <a:lnTo>
                    <a:pt x="9840" y="9446"/>
                  </a:lnTo>
                  <a:lnTo>
                    <a:pt x="9840" y="8625"/>
                  </a:lnTo>
                  <a:lnTo>
                    <a:pt x="9823" y="7821"/>
                  </a:lnTo>
                  <a:lnTo>
                    <a:pt x="9857" y="7752"/>
                  </a:lnTo>
                  <a:lnTo>
                    <a:pt x="9874" y="7667"/>
                  </a:lnTo>
                  <a:lnTo>
                    <a:pt x="9891" y="7530"/>
                  </a:lnTo>
                  <a:lnTo>
                    <a:pt x="9891" y="6777"/>
                  </a:lnTo>
                  <a:lnTo>
                    <a:pt x="9874" y="6041"/>
                  </a:lnTo>
                  <a:lnTo>
                    <a:pt x="9840" y="5305"/>
                  </a:lnTo>
                  <a:lnTo>
                    <a:pt x="9806" y="4569"/>
                  </a:lnTo>
                  <a:lnTo>
                    <a:pt x="9806" y="4484"/>
                  </a:lnTo>
                  <a:lnTo>
                    <a:pt x="9823" y="4398"/>
                  </a:lnTo>
                  <a:lnTo>
                    <a:pt x="9857" y="4364"/>
                  </a:lnTo>
                  <a:lnTo>
                    <a:pt x="9891" y="4330"/>
                  </a:lnTo>
                  <a:lnTo>
                    <a:pt x="9977" y="4261"/>
                  </a:lnTo>
                  <a:lnTo>
                    <a:pt x="10251" y="4090"/>
                  </a:lnTo>
                  <a:lnTo>
                    <a:pt x="10524" y="3885"/>
                  </a:lnTo>
                  <a:lnTo>
                    <a:pt x="10764" y="3662"/>
                  </a:lnTo>
                  <a:lnTo>
                    <a:pt x="11004" y="3440"/>
                  </a:lnTo>
                  <a:lnTo>
                    <a:pt x="11226" y="3183"/>
                  </a:lnTo>
                  <a:lnTo>
                    <a:pt x="11414" y="2927"/>
                  </a:lnTo>
                  <a:lnTo>
                    <a:pt x="11602" y="2653"/>
                  </a:lnTo>
                  <a:lnTo>
                    <a:pt x="11756" y="2362"/>
                  </a:lnTo>
                  <a:lnTo>
                    <a:pt x="11226" y="2396"/>
                  </a:lnTo>
                  <a:lnTo>
                    <a:pt x="10696" y="2413"/>
                  </a:lnTo>
                  <a:lnTo>
                    <a:pt x="10165" y="2396"/>
                  </a:lnTo>
                  <a:lnTo>
                    <a:pt x="9635" y="2328"/>
                  </a:lnTo>
                  <a:lnTo>
                    <a:pt x="9823" y="2208"/>
                  </a:lnTo>
                  <a:lnTo>
                    <a:pt x="10011" y="2054"/>
                  </a:lnTo>
                  <a:lnTo>
                    <a:pt x="10165" y="1900"/>
                  </a:lnTo>
                  <a:lnTo>
                    <a:pt x="10336" y="1729"/>
                  </a:lnTo>
                  <a:lnTo>
                    <a:pt x="10473" y="1558"/>
                  </a:lnTo>
                  <a:lnTo>
                    <a:pt x="10610" y="1369"/>
                  </a:lnTo>
                  <a:lnTo>
                    <a:pt x="10730" y="1181"/>
                  </a:lnTo>
                  <a:lnTo>
                    <a:pt x="10832" y="976"/>
                  </a:lnTo>
                  <a:lnTo>
                    <a:pt x="10832" y="976"/>
                  </a:lnTo>
                  <a:lnTo>
                    <a:pt x="10610" y="1061"/>
                  </a:lnTo>
                  <a:lnTo>
                    <a:pt x="10370" y="1130"/>
                  </a:lnTo>
                  <a:lnTo>
                    <a:pt x="10131" y="1198"/>
                  </a:lnTo>
                  <a:lnTo>
                    <a:pt x="9908" y="1250"/>
                  </a:lnTo>
                  <a:lnTo>
                    <a:pt x="9669" y="1284"/>
                  </a:lnTo>
                  <a:lnTo>
                    <a:pt x="9429" y="1318"/>
                  </a:lnTo>
                  <a:lnTo>
                    <a:pt x="8933" y="1318"/>
                  </a:lnTo>
                  <a:lnTo>
                    <a:pt x="9070" y="1164"/>
                  </a:lnTo>
                  <a:lnTo>
                    <a:pt x="9190" y="976"/>
                  </a:lnTo>
                  <a:lnTo>
                    <a:pt x="9275" y="771"/>
                  </a:lnTo>
                  <a:lnTo>
                    <a:pt x="9327" y="565"/>
                  </a:lnTo>
                  <a:lnTo>
                    <a:pt x="9155" y="634"/>
                  </a:lnTo>
                  <a:lnTo>
                    <a:pt x="8967" y="702"/>
                  </a:lnTo>
                  <a:lnTo>
                    <a:pt x="8779" y="736"/>
                  </a:lnTo>
                  <a:lnTo>
                    <a:pt x="8591" y="753"/>
                  </a:lnTo>
                  <a:lnTo>
                    <a:pt x="8385" y="753"/>
                  </a:lnTo>
                  <a:lnTo>
                    <a:pt x="8197" y="736"/>
                  </a:lnTo>
                  <a:lnTo>
                    <a:pt x="7992" y="719"/>
                  </a:lnTo>
                  <a:lnTo>
                    <a:pt x="7804" y="685"/>
                  </a:lnTo>
                  <a:lnTo>
                    <a:pt x="7427" y="582"/>
                  </a:lnTo>
                  <a:lnTo>
                    <a:pt x="7051" y="463"/>
                  </a:lnTo>
                  <a:lnTo>
                    <a:pt x="6674" y="343"/>
                  </a:lnTo>
                  <a:lnTo>
                    <a:pt x="6298" y="223"/>
                  </a:lnTo>
                  <a:lnTo>
                    <a:pt x="5853" y="120"/>
                  </a:lnTo>
                  <a:lnTo>
                    <a:pt x="5408" y="52"/>
                  </a:lnTo>
                  <a:lnTo>
                    <a:pt x="49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5"/>
            <p:cNvSpPr/>
            <p:nvPr/>
          </p:nvSpPr>
          <p:spPr>
            <a:xfrm>
              <a:off x="3150729" y="1894975"/>
              <a:ext cx="463784" cy="564336"/>
            </a:xfrm>
            <a:custGeom>
              <a:avLst/>
              <a:gdLst/>
              <a:ahLst/>
              <a:cxnLst/>
              <a:rect l="l" t="t" r="r" b="b"/>
              <a:pathLst>
                <a:path w="11757" h="14306" fill="none" extrusionOk="0">
                  <a:moveTo>
                    <a:pt x="9891" y="4330"/>
                  </a:moveTo>
                  <a:lnTo>
                    <a:pt x="9891" y="4330"/>
                  </a:lnTo>
                  <a:lnTo>
                    <a:pt x="9977" y="4261"/>
                  </a:lnTo>
                  <a:lnTo>
                    <a:pt x="9977" y="4261"/>
                  </a:lnTo>
                  <a:lnTo>
                    <a:pt x="10251" y="4090"/>
                  </a:lnTo>
                  <a:lnTo>
                    <a:pt x="10524" y="3885"/>
                  </a:lnTo>
                  <a:lnTo>
                    <a:pt x="10764" y="3662"/>
                  </a:lnTo>
                  <a:lnTo>
                    <a:pt x="11004" y="3440"/>
                  </a:lnTo>
                  <a:lnTo>
                    <a:pt x="11226" y="3183"/>
                  </a:lnTo>
                  <a:lnTo>
                    <a:pt x="11414" y="2927"/>
                  </a:lnTo>
                  <a:lnTo>
                    <a:pt x="11602" y="2653"/>
                  </a:lnTo>
                  <a:lnTo>
                    <a:pt x="11756" y="2362"/>
                  </a:lnTo>
                  <a:lnTo>
                    <a:pt x="11756" y="2362"/>
                  </a:lnTo>
                  <a:lnTo>
                    <a:pt x="11226" y="2396"/>
                  </a:lnTo>
                  <a:lnTo>
                    <a:pt x="10696" y="2413"/>
                  </a:lnTo>
                  <a:lnTo>
                    <a:pt x="10165" y="2396"/>
                  </a:lnTo>
                  <a:lnTo>
                    <a:pt x="9635" y="2328"/>
                  </a:lnTo>
                  <a:lnTo>
                    <a:pt x="9635" y="2328"/>
                  </a:lnTo>
                  <a:lnTo>
                    <a:pt x="9823" y="2208"/>
                  </a:lnTo>
                  <a:lnTo>
                    <a:pt x="10011" y="2054"/>
                  </a:lnTo>
                  <a:lnTo>
                    <a:pt x="10165" y="1900"/>
                  </a:lnTo>
                  <a:lnTo>
                    <a:pt x="10336" y="1729"/>
                  </a:lnTo>
                  <a:lnTo>
                    <a:pt x="10473" y="1558"/>
                  </a:lnTo>
                  <a:lnTo>
                    <a:pt x="10610" y="1369"/>
                  </a:lnTo>
                  <a:lnTo>
                    <a:pt x="10730" y="1181"/>
                  </a:lnTo>
                  <a:lnTo>
                    <a:pt x="10832" y="976"/>
                  </a:lnTo>
                  <a:lnTo>
                    <a:pt x="10832" y="976"/>
                  </a:lnTo>
                  <a:lnTo>
                    <a:pt x="10610" y="1061"/>
                  </a:lnTo>
                  <a:lnTo>
                    <a:pt x="10370" y="1130"/>
                  </a:lnTo>
                  <a:lnTo>
                    <a:pt x="10131" y="1198"/>
                  </a:lnTo>
                  <a:lnTo>
                    <a:pt x="9908" y="1250"/>
                  </a:lnTo>
                  <a:lnTo>
                    <a:pt x="9669" y="1284"/>
                  </a:lnTo>
                  <a:lnTo>
                    <a:pt x="9429" y="1318"/>
                  </a:lnTo>
                  <a:lnTo>
                    <a:pt x="9173" y="1318"/>
                  </a:lnTo>
                  <a:lnTo>
                    <a:pt x="8933" y="1318"/>
                  </a:lnTo>
                  <a:lnTo>
                    <a:pt x="8933" y="1318"/>
                  </a:lnTo>
                  <a:lnTo>
                    <a:pt x="9070" y="1164"/>
                  </a:lnTo>
                  <a:lnTo>
                    <a:pt x="9190" y="976"/>
                  </a:lnTo>
                  <a:lnTo>
                    <a:pt x="9275" y="771"/>
                  </a:lnTo>
                  <a:lnTo>
                    <a:pt x="9327" y="565"/>
                  </a:lnTo>
                  <a:lnTo>
                    <a:pt x="9327" y="565"/>
                  </a:lnTo>
                  <a:lnTo>
                    <a:pt x="9155" y="634"/>
                  </a:lnTo>
                  <a:lnTo>
                    <a:pt x="8967" y="702"/>
                  </a:lnTo>
                  <a:lnTo>
                    <a:pt x="8779" y="736"/>
                  </a:lnTo>
                  <a:lnTo>
                    <a:pt x="8591" y="753"/>
                  </a:lnTo>
                  <a:lnTo>
                    <a:pt x="8385" y="753"/>
                  </a:lnTo>
                  <a:lnTo>
                    <a:pt x="8197" y="736"/>
                  </a:lnTo>
                  <a:lnTo>
                    <a:pt x="7992" y="719"/>
                  </a:lnTo>
                  <a:lnTo>
                    <a:pt x="7804" y="685"/>
                  </a:lnTo>
                  <a:lnTo>
                    <a:pt x="7804" y="685"/>
                  </a:lnTo>
                  <a:lnTo>
                    <a:pt x="7427" y="582"/>
                  </a:lnTo>
                  <a:lnTo>
                    <a:pt x="7051" y="463"/>
                  </a:lnTo>
                  <a:lnTo>
                    <a:pt x="6674" y="343"/>
                  </a:lnTo>
                  <a:lnTo>
                    <a:pt x="6298" y="223"/>
                  </a:lnTo>
                  <a:lnTo>
                    <a:pt x="6298" y="223"/>
                  </a:lnTo>
                  <a:lnTo>
                    <a:pt x="5853" y="120"/>
                  </a:lnTo>
                  <a:lnTo>
                    <a:pt x="5408" y="52"/>
                  </a:lnTo>
                  <a:lnTo>
                    <a:pt x="4963" y="0"/>
                  </a:lnTo>
                  <a:lnTo>
                    <a:pt x="4501" y="0"/>
                  </a:lnTo>
                  <a:lnTo>
                    <a:pt x="4501" y="0"/>
                  </a:lnTo>
                  <a:lnTo>
                    <a:pt x="4125" y="18"/>
                  </a:lnTo>
                  <a:lnTo>
                    <a:pt x="3748" y="69"/>
                  </a:lnTo>
                  <a:lnTo>
                    <a:pt x="3389" y="154"/>
                  </a:lnTo>
                  <a:lnTo>
                    <a:pt x="3218" y="206"/>
                  </a:lnTo>
                  <a:lnTo>
                    <a:pt x="3029" y="274"/>
                  </a:lnTo>
                  <a:lnTo>
                    <a:pt x="3029" y="274"/>
                  </a:lnTo>
                  <a:lnTo>
                    <a:pt x="2841" y="360"/>
                  </a:lnTo>
                  <a:lnTo>
                    <a:pt x="2653" y="445"/>
                  </a:lnTo>
                  <a:lnTo>
                    <a:pt x="2482" y="565"/>
                  </a:lnTo>
                  <a:lnTo>
                    <a:pt x="2311" y="685"/>
                  </a:lnTo>
                  <a:lnTo>
                    <a:pt x="2140" y="805"/>
                  </a:lnTo>
                  <a:lnTo>
                    <a:pt x="1986" y="959"/>
                  </a:lnTo>
                  <a:lnTo>
                    <a:pt x="1832" y="1096"/>
                  </a:lnTo>
                  <a:lnTo>
                    <a:pt x="1695" y="1267"/>
                  </a:lnTo>
                  <a:lnTo>
                    <a:pt x="1575" y="1438"/>
                  </a:lnTo>
                  <a:lnTo>
                    <a:pt x="1455" y="1609"/>
                  </a:lnTo>
                  <a:lnTo>
                    <a:pt x="1353" y="1797"/>
                  </a:lnTo>
                  <a:lnTo>
                    <a:pt x="1267" y="1985"/>
                  </a:lnTo>
                  <a:lnTo>
                    <a:pt x="1181" y="2174"/>
                  </a:lnTo>
                  <a:lnTo>
                    <a:pt x="1113" y="2379"/>
                  </a:lnTo>
                  <a:lnTo>
                    <a:pt x="1062" y="2567"/>
                  </a:lnTo>
                  <a:lnTo>
                    <a:pt x="1027" y="2790"/>
                  </a:lnTo>
                  <a:lnTo>
                    <a:pt x="1027" y="2790"/>
                  </a:lnTo>
                  <a:lnTo>
                    <a:pt x="839" y="2807"/>
                  </a:lnTo>
                  <a:lnTo>
                    <a:pt x="668" y="2875"/>
                  </a:lnTo>
                  <a:lnTo>
                    <a:pt x="531" y="2961"/>
                  </a:lnTo>
                  <a:lnTo>
                    <a:pt x="377" y="3081"/>
                  </a:lnTo>
                  <a:lnTo>
                    <a:pt x="274" y="3235"/>
                  </a:lnTo>
                  <a:lnTo>
                    <a:pt x="172" y="3389"/>
                  </a:lnTo>
                  <a:lnTo>
                    <a:pt x="86" y="3560"/>
                  </a:lnTo>
                  <a:lnTo>
                    <a:pt x="35" y="3731"/>
                  </a:lnTo>
                  <a:lnTo>
                    <a:pt x="35" y="3731"/>
                  </a:lnTo>
                  <a:lnTo>
                    <a:pt x="1" y="3919"/>
                  </a:lnTo>
                  <a:lnTo>
                    <a:pt x="1" y="4090"/>
                  </a:lnTo>
                  <a:lnTo>
                    <a:pt x="1" y="4278"/>
                  </a:lnTo>
                  <a:lnTo>
                    <a:pt x="18" y="4467"/>
                  </a:lnTo>
                  <a:lnTo>
                    <a:pt x="69" y="4826"/>
                  </a:lnTo>
                  <a:lnTo>
                    <a:pt x="155" y="5185"/>
                  </a:lnTo>
                  <a:lnTo>
                    <a:pt x="155" y="5185"/>
                  </a:lnTo>
                  <a:lnTo>
                    <a:pt x="189" y="5408"/>
                  </a:lnTo>
                  <a:lnTo>
                    <a:pt x="223" y="5630"/>
                  </a:lnTo>
                  <a:lnTo>
                    <a:pt x="274" y="6058"/>
                  </a:lnTo>
                  <a:lnTo>
                    <a:pt x="309" y="6931"/>
                  </a:lnTo>
                  <a:lnTo>
                    <a:pt x="309" y="6931"/>
                  </a:lnTo>
                  <a:lnTo>
                    <a:pt x="326" y="7153"/>
                  </a:lnTo>
                  <a:lnTo>
                    <a:pt x="343" y="7393"/>
                  </a:lnTo>
                  <a:lnTo>
                    <a:pt x="428" y="7855"/>
                  </a:lnTo>
                  <a:lnTo>
                    <a:pt x="497" y="8317"/>
                  </a:lnTo>
                  <a:lnTo>
                    <a:pt x="514" y="8556"/>
                  </a:lnTo>
                  <a:lnTo>
                    <a:pt x="514" y="8779"/>
                  </a:lnTo>
                  <a:lnTo>
                    <a:pt x="514" y="8779"/>
                  </a:lnTo>
                  <a:lnTo>
                    <a:pt x="514" y="9292"/>
                  </a:lnTo>
                  <a:lnTo>
                    <a:pt x="514" y="9823"/>
                  </a:lnTo>
                  <a:lnTo>
                    <a:pt x="548" y="10849"/>
                  </a:lnTo>
                  <a:lnTo>
                    <a:pt x="548" y="10849"/>
                  </a:lnTo>
                  <a:lnTo>
                    <a:pt x="548" y="11209"/>
                  </a:lnTo>
                  <a:lnTo>
                    <a:pt x="583" y="11568"/>
                  </a:lnTo>
                  <a:lnTo>
                    <a:pt x="617" y="11910"/>
                  </a:lnTo>
                  <a:lnTo>
                    <a:pt x="668" y="12081"/>
                  </a:lnTo>
                  <a:lnTo>
                    <a:pt x="702" y="12252"/>
                  </a:lnTo>
                  <a:lnTo>
                    <a:pt x="702" y="12252"/>
                  </a:lnTo>
                  <a:lnTo>
                    <a:pt x="771" y="12441"/>
                  </a:lnTo>
                  <a:lnTo>
                    <a:pt x="856" y="12612"/>
                  </a:lnTo>
                  <a:lnTo>
                    <a:pt x="942" y="12783"/>
                  </a:lnTo>
                  <a:lnTo>
                    <a:pt x="1062" y="12954"/>
                  </a:lnTo>
                  <a:lnTo>
                    <a:pt x="1181" y="13108"/>
                  </a:lnTo>
                  <a:lnTo>
                    <a:pt x="1301" y="13262"/>
                  </a:lnTo>
                  <a:lnTo>
                    <a:pt x="1438" y="13399"/>
                  </a:lnTo>
                  <a:lnTo>
                    <a:pt x="1592" y="13519"/>
                  </a:lnTo>
                  <a:lnTo>
                    <a:pt x="1746" y="13639"/>
                  </a:lnTo>
                  <a:lnTo>
                    <a:pt x="1917" y="13741"/>
                  </a:lnTo>
                  <a:lnTo>
                    <a:pt x="2088" y="13827"/>
                  </a:lnTo>
                  <a:lnTo>
                    <a:pt x="2277" y="13912"/>
                  </a:lnTo>
                  <a:lnTo>
                    <a:pt x="2465" y="13964"/>
                  </a:lnTo>
                  <a:lnTo>
                    <a:pt x="2653" y="14015"/>
                  </a:lnTo>
                  <a:lnTo>
                    <a:pt x="2841" y="14049"/>
                  </a:lnTo>
                  <a:lnTo>
                    <a:pt x="3029" y="14066"/>
                  </a:lnTo>
                  <a:lnTo>
                    <a:pt x="3029" y="14066"/>
                  </a:lnTo>
                  <a:lnTo>
                    <a:pt x="3372" y="14083"/>
                  </a:lnTo>
                  <a:lnTo>
                    <a:pt x="3372" y="14083"/>
                  </a:lnTo>
                  <a:lnTo>
                    <a:pt x="3645" y="14083"/>
                  </a:lnTo>
                  <a:lnTo>
                    <a:pt x="3902" y="14101"/>
                  </a:lnTo>
                  <a:lnTo>
                    <a:pt x="3902" y="14101"/>
                  </a:lnTo>
                  <a:lnTo>
                    <a:pt x="4159" y="14169"/>
                  </a:lnTo>
                  <a:lnTo>
                    <a:pt x="4433" y="14237"/>
                  </a:lnTo>
                  <a:lnTo>
                    <a:pt x="4433" y="14237"/>
                  </a:lnTo>
                  <a:lnTo>
                    <a:pt x="4587" y="14255"/>
                  </a:lnTo>
                  <a:lnTo>
                    <a:pt x="4741" y="14289"/>
                  </a:lnTo>
                  <a:lnTo>
                    <a:pt x="5083" y="14306"/>
                  </a:lnTo>
                  <a:lnTo>
                    <a:pt x="5408" y="14289"/>
                  </a:lnTo>
                  <a:lnTo>
                    <a:pt x="5733" y="14289"/>
                  </a:lnTo>
                  <a:lnTo>
                    <a:pt x="5733" y="14289"/>
                  </a:lnTo>
                  <a:lnTo>
                    <a:pt x="6092" y="14255"/>
                  </a:lnTo>
                  <a:lnTo>
                    <a:pt x="6264" y="14220"/>
                  </a:lnTo>
                  <a:lnTo>
                    <a:pt x="6435" y="14186"/>
                  </a:lnTo>
                  <a:lnTo>
                    <a:pt x="6435" y="14186"/>
                  </a:lnTo>
                  <a:lnTo>
                    <a:pt x="6691" y="14083"/>
                  </a:lnTo>
                  <a:lnTo>
                    <a:pt x="6931" y="13981"/>
                  </a:lnTo>
                  <a:lnTo>
                    <a:pt x="6931" y="13981"/>
                  </a:lnTo>
                  <a:lnTo>
                    <a:pt x="7119" y="13929"/>
                  </a:lnTo>
                  <a:lnTo>
                    <a:pt x="7307" y="13895"/>
                  </a:lnTo>
                  <a:lnTo>
                    <a:pt x="7684" y="13861"/>
                  </a:lnTo>
                  <a:lnTo>
                    <a:pt x="8060" y="13827"/>
                  </a:lnTo>
                  <a:lnTo>
                    <a:pt x="8249" y="13793"/>
                  </a:lnTo>
                  <a:lnTo>
                    <a:pt x="8420" y="13741"/>
                  </a:lnTo>
                  <a:lnTo>
                    <a:pt x="8420" y="13741"/>
                  </a:lnTo>
                  <a:lnTo>
                    <a:pt x="8608" y="13656"/>
                  </a:lnTo>
                  <a:lnTo>
                    <a:pt x="8779" y="13553"/>
                  </a:lnTo>
                  <a:lnTo>
                    <a:pt x="8933" y="13433"/>
                  </a:lnTo>
                  <a:lnTo>
                    <a:pt x="9070" y="13296"/>
                  </a:lnTo>
                  <a:lnTo>
                    <a:pt x="9190" y="13142"/>
                  </a:lnTo>
                  <a:lnTo>
                    <a:pt x="9309" y="12971"/>
                  </a:lnTo>
                  <a:lnTo>
                    <a:pt x="9412" y="12800"/>
                  </a:lnTo>
                  <a:lnTo>
                    <a:pt x="9481" y="12612"/>
                  </a:lnTo>
                  <a:lnTo>
                    <a:pt x="9481" y="12612"/>
                  </a:lnTo>
                  <a:lnTo>
                    <a:pt x="9549" y="12441"/>
                  </a:lnTo>
                  <a:lnTo>
                    <a:pt x="9617" y="12235"/>
                  </a:lnTo>
                  <a:lnTo>
                    <a:pt x="9686" y="11859"/>
                  </a:lnTo>
                  <a:lnTo>
                    <a:pt x="9737" y="11465"/>
                  </a:lnTo>
                  <a:lnTo>
                    <a:pt x="9771" y="11055"/>
                  </a:lnTo>
                  <a:lnTo>
                    <a:pt x="9771" y="11055"/>
                  </a:lnTo>
                  <a:lnTo>
                    <a:pt x="9823" y="10250"/>
                  </a:lnTo>
                  <a:lnTo>
                    <a:pt x="9840" y="9446"/>
                  </a:lnTo>
                  <a:lnTo>
                    <a:pt x="9840" y="8625"/>
                  </a:lnTo>
                  <a:lnTo>
                    <a:pt x="9823" y="7821"/>
                  </a:lnTo>
                  <a:lnTo>
                    <a:pt x="9823" y="7821"/>
                  </a:lnTo>
                  <a:lnTo>
                    <a:pt x="9857" y="7752"/>
                  </a:lnTo>
                  <a:lnTo>
                    <a:pt x="9874" y="7667"/>
                  </a:lnTo>
                  <a:lnTo>
                    <a:pt x="9891" y="7530"/>
                  </a:lnTo>
                  <a:lnTo>
                    <a:pt x="9891" y="7530"/>
                  </a:lnTo>
                  <a:lnTo>
                    <a:pt x="9891" y="6777"/>
                  </a:lnTo>
                  <a:lnTo>
                    <a:pt x="9874" y="6041"/>
                  </a:lnTo>
                  <a:lnTo>
                    <a:pt x="9840" y="5305"/>
                  </a:lnTo>
                  <a:lnTo>
                    <a:pt x="9806" y="4569"/>
                  </a:lnTo>
                  <a:lnTo>
                    <a:pt x="9806" y="4569"/>
                  </a:lnTo>
                  <a:lnTo>
                    <a:pt x="9806" y="4484"/>
                  </a:lnTo>
                  <a:lnTo>
                    <a:pt x="9823" y="4398"/>
                  </a:lnTo>
                  <a:lnTo>
                    <a:pt x="9823" y="4398"/>
                  </a:lnTo>
                  <a:lnTo>
                    <a:pt x="9857" y="4364"/>
                  </a:lnTo>
                  <a:lnTo>
                    <a:pt x="9891" y="43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5"/>
            <p:cNvSpPr/>
            <p:nvPr/>
          </p:nvSpPr>
          <p:spPr>
            <a:xfrm>
              <a:off x="3186508" y="2043495"/>
              <a:ext cx="347020" cy="289584"/>
            </a:xfrm>
            <a:custGeom>
              <a:avLst/>
              <a:gdLst/>
              <a:ahLst/>
              <a:cxnLst/>
              <a:rect l="l" t="t" r="r" b="b"/>
              <a:pathLst>
                <a:path w="8797" h="7341" fill="none" extrusionOk="0">
                  <a:moveTo>
                    <a:pt x="8283" y="6571"/>
                  </a:moveTo>
                  <a:lnTo>
                    <a:pt x="8283" y="6571"/>
                  </a:lnTo>
                  <a:lnTo>
                    <a:pt x="8231" y="6708"/>
                  </a:lnTo>
                  <a:lnTo>
                    <a:pt x="8180" y="6828"/>
                  </a:lnTo>
                  <a:lnTo>
                    <a:pt x="8163" y="6930"/>
                  </a:lnTo>
                  <a:lnTo>
                    <a:pt x="8163" y="6965"/>
                  </a:lnTo>
                  <a:lnTo>
                    <a:pt x="8180" y="6999"/>
                  </a:lnTo>
                  <a:lnTo>
                    <a:pt x="8180" y="6999"/>
                  </a:lnTo>
                  <a:lnTo>
                    <a:pt x="8043" y="6828"/>
                  </a:lnTo>
                  <a:lnTo>
                    <a:pt x="7889" y="6657"/>
                  </a:lnTo>
                  <a:lnTo>
                    <a:pt x="7718" y="6520"/>
                  </a:lnTo>
                  <a:lnTo>
                    <a:pt x="7530" y="6383"/>
                  </a:lnTo>
                  <a:lnTo>
                    <a:pt x="7342" y="6280"/>
                  </a:lnTo>
                  <a:lnTo>
                    <a:pt x="7136" y="6177"/>
                  </a:lnTo>
                  <a:lnTo>
                    <a:pt x="6931" y="6092"/>
                  </a:lnTo>
                  <a:lnTo>
                    <a:pt x="6708" y="6023"/>
                  </a:lnTo>
                  <a:lnTo>
                    <a:pt x="6708" y="6023"/>
                  </a:lnTo>
                  <a:lnTo>
                    <a:pt x="6486" y="5972"/>
                  </a:lnTo>
                  <a:lnTo>
                    <a:pt x="6281" y="5921"/>
                  </a:lnTo>
                  <a:lnTo>
                    <a:pt x="5819" y="5869"/>
                  </a:lnTo>
                  <a:lnTo>
                    <a:pt x="5374" y="5835"/>
                  </a:lnTo>
                  <a:lnTo>
                    <a:pt x="4929" y="5835"/>
                  </a:lnTo>
                  <a:lnTo>
                    <a:pt x="4929" y="5835"/>
                  </a:lnTo>
                  <a:lnTo>
                    <a:pt x="4244" y="5852"/>
                  </a:lnTo>
                  <a:lnTo>
                    <a:pt x="3902" y="5852"/>
                  </a:lnTo>
                  <a:lnTo>
                    <a:pt x="3560" y="5886"/>
                  </a:lnTo>
                  <a:lnTo>
                    <a:pt x="3218" y="5921"/>
                  </a:lnTo>
                  <a:lnTo>
                    <a:pt x="2892" y="5972"/>
                  </a:lnTo>
                  <a:lnTo>
                    <a:pt x="2550" y="6041"/>
                  </a:lnTo>
                  <a:lnTo>
                    <a:pt x="2225" y="6126"/>
                  </a:lnTo>
                  <a:lnTo>
                    <a:pt x="2225" y="6126"/>
                  </a:lnTo>
                  <a:lnTo>
                    <a:pt x="1951" y="6195"/>
                  </a:lnTo>
                  <a:lnTo>
                    <a:pt x="1695" y="6297"/>
                  </a:lnTo>
                  <a:lnTo>
                    <a:pt x="1438" y="6417"/>
                  </a:lnTo>
                  <a:lnTo>
                    <a:pt x="1198" y="6571"/>
                  </a:lnTo>
                  <a:lnTo>
                    <a:pt x="1198" y="6571"/>
                  </a:lnTo>
                  <a:lnTo>
                    <a:pt x="1010" y="6708"/>
                  </a:lnTo>
                  <a:lnTo>
                    <a:pt x="736" y="6913"/>
                  </a:lnTo>
                  <a:lnTo>
                    <a:pt x="600" y="7050"/>
                  </a:lnTo>
                  <a:lnTo>
                    <a:pt x="497" y="7153"/>
                  </a:lnTo>
                  <a:lnTo>
                    <a:pt x="428" y="7255"/>
                  </a:lnTo>
                  <a:lnTo>
                    <a:pt x="411" y="7307"/>
                  </a:lnTo>
                  <a:lnTo>
                    <a:pt x="411" y="7341"/>
                  </a:lnTo>
                  <a:lnTo>
                    <a:pt x="411" y="7341"/>
                  </a:lnTo>
                  <a:lnTo>
                    <a:pt x="309" y="6999"/>
                  </a:lnTo>
                  <a:lnTo>
                    <a:pt x="223" y="6657"/>
                  </a:lnTo>
                  <a:lnTo>
                    <a:pt x="138" y="6331"/>
                  </a:lnTo>
                  <a:lnTo>
                    <a:pt x="86" y="5989"/>
                  </a:lnTo>
                  <a:lnTo>
                    <a:pt x="35" y="5647"/>
                  </a:lnTo>
                  <a:lnTo>
                    <a:pt x="18" y="5305"/>
                  </a:lnTo>
                  <a:lnTo>
                    <a:pt x="1" y="4962"/>
                  </a:lnTo>
                  <a:lnTo>
                    <a:pt x="1" y="4620"/>
                  </a:lnTo>
                  <a:lnTo>
                    <a:pt x="18" y="4278"/>
                  </a:lnTo>
                  <a:lnTo>
                    <a:pt x="35" y="3936"/>
                  </a:lnTo>
                  <a:lnTo>
                    <a:pt x="86" y="3594"/>
                  </a:lnTo>
                  <a:lnTo>
                    <a:pt x="155" y="3251"/>
                  </a:lnTo>
                  <a:lnTo>
                    <a:pt x="223" y="2926"/>
                  </a:lnTo>
                  <a:lnTo>
                    <a:pt x="309" y="2584"/>
                  </a:lnTo>
                  <a:lnTo>
                    <a:pt x="428" y="2259"/>
                  </a:lnTo>
                  <a:lnTo>
                    <a:pt x="548" y="1934"/>
                  </a:lnTo>
                  <a:lnTo>
                    <a:pt x="548" y="1934"/>
                  </a:lnTo>
                  <a:lnTo>
                    <a:pt x="736" y="1455"/>
                  </a:lnTo>
                  <a:lnTo>
                    <a:pt x="839" y="1215"/>
                  </a:lnTo>
                  <a:lnTo>
                    <a:pt x="908" y="975"/>
                  </a:lnTo>
                  <a:lnTo>
                    <a:pt x="959" y="736"/>
                  </a:lnTo>
                  <a:lnTo>
                    <a:pt x="993" y="479"/>
                  </a:lnTo>
                  <a:lnTo>
                    <a:pt x="976" y="240"/>
                  </a:lnTo>
                  <a:lnTo>
                    <a:pt x="959" y="120"/>
                  </a:lnTo>
                  <a:lnTo>
                    <a:pt x="925" y="0"/>
                  </a:lnTo>
                  <a:lnTo>
                    <a:pt x="925" y="0"/>
                  </a:lnTo>
                  <a:lnTo>
                    <a:pt x="1352" y="308"/>
                  </a:lnTo>
                  <a:lnTo>
                    <a:pt x="1763" y="599"/>
                  </a:lnTo>
                  <a:lnTo>
                    <a:pt x="2208" y="873"/>
                  </a:lnTo>
                  <a:lnTo>
                    <a:pt x="2653" y="1112"/>
                  </a:lnTo>
                  <a:lnTo>
                    <a:pt x="2875" y="1232"/>
                  </a:lnTo>
                  <a:lnTo>
                    <a:pt x="3115" y="1335"/>
                  </a:lnTo>
                  <a:lnTo>
                    <a:pt x="3355" y="1420"/>
                  </a:lnTo>
                  <a:lnTo>
                    <a:pt x="3577" y="1489"/>
                  </a:lnTo>
                  <a:lnTo>
                    <a:pt x="3834" y="1557"/>
                  </a:lnTo>
                  <a:lnTo>
                    <a:pt x="4073" y="1609"/>
                  </a:lnTo>
                  <a:lnTo>
                    <a:pt x="4313" y="1643"/>
                  </a:lnTo>
                  <a:lnTo>
                    <a:pt x="4569" y="1660"/>
                  </a:lnTo>
                  <a:lnTo>
                    <a:pt x="4569" y="1660"/>
                  </a:lnTo>
                  <a:lnTo>
                    <a:pt x="4398" y="1489"/>
                  </a:lnTo>
                  <a:lnTo>
                    <a:pt x="4261" y="1301"/>
                  </a:lnTo>
                  <a:lnTo>
                    <a:pt x="4125" y="1095"/>
                  </a:lnTo>
                  <a:lnTo>
                    <a:pt x="4022" y="890"/>
                  </a:lnTo>
                  <a:lnTo>
                    <a:pt x="4022" y="890"/>
                  </a:lnTo>
                  <a:lnTo>
                    <a:pt x="4433" y="1044"/>
                  </a:lnTo>
                  <a:lnTo>
                    <a:pt x="4843" y="1181"/>
                  </a:lnTo>
                  <a:lnTo>
                    <a:pt x="5271" y="1266"/>
                  </a:lnTo>
                  <a:lnTo>
                    <a:pt x="5716" y="1318"/>
                  </a:lnTo>
                  <a:lnTo>
                    <a:pt x="6144" y="1335"/>
                  </a:lnTo>
                  <a:lnTo>
                    <a:pt x="6589" y="1318"/>
                  </a:lnTo>
                  <a:lnTo>
                    <a:pt x="7016" y="1266"/>
                  </a:lnTo>
                  <a:lnTo>
                    <a:pt x="7444" y="1164"/>
                  </a:lnTo>
                  <a:lnTo>
                    <a:pt x="7444" y="1164"/>
                  </a:lnTo>
                  <a:lnTo>
                    <a:pt x="7307" y="1147"/>
                  </a:lnTo>
                  <a:lnTo>
                    <a:pt x="7188" y="1095"/>
                  </a:lnTo>
                  <a:lnTo>
                    <a:pt x="7068" y="1044"/>
                  </a:lnTo>
                  <a:lnTo>
                    <a:pt x="6965" y="958"/>
                  </a:lnTo>
                  <a:lnTo>
                    <a:pt x="6965" y="958"/>
                  </a:lnTo>
                  <a:lnTo>
                    <a:pt x="7239" y="958"/>
                  </a:lnTo>
                  <a:lnTo>
                    <a:pt x="7513" y="958"/>
                  </a:lnTo>
                  <a:lnTo>
                    <a:pt x="7786" y="924"/>
                  </a:lnTo>
                  <a:lnTo>
                    <a:pt x="8060" y="873"/>
                  </a:lnTo>
                  <a:lnTo>
                    <a:pt x="8060" y="873"/>
                  </a:lnTo>
                  <a:lnTo>
                    <a:pt x="8060" y="1027"/>
                  </a:lnTo>
                  <a:lnTo>
                    <a:pt x="8077" y="1181"/>
                  </a:lnTo>
                  <a:lnTo>
                    <a:pt x="8112" y="1335"/>
                  </a:lnTo>
                  <a:lnTo>
                    <a:pt x="8146" y="1489"/>
                  </a:lnTo>
                  <a:lnTo>
                    <a:pt x="8197" y="1626"/>
                  </a:lnTo>
                  <a:lnTo>
                    <a:pt x="8266" y="1780"/>
                  </a:lnTo>
                  <a:lnTo>
                    <a:pt x="8334" y="1917"/>
                  </a:lnTo>
                  <a:lnTo>
                    <a:pt x="8420" y="2036"/>
                  </a:lnTo>
                  <a:lnTo>
                    <a:pt x="8420" y="2036"/>
                  </a:lnTo>
                  <a:lnTo>
                    <a:pt x="8574" y="2242"/>
                  </a:lnTo>
                  <a:lnTo>
                    <a:pt x="8642" y="2344"/>
                  </a:lnTo>
                  <a:lnTo>
                    <a:pt x="8693" y="2464"/>
                  </a:lnTo>
                  <a:lnTo>
                    <a:pt x="8693" y="2464"/>
                  </a:lnTo>
                  <a:lnTo>
                    <a:pt x="8745" y="2584"/>
                  </a:lnTo>
                  <a:lnTo>
                    <a:pt x="8779" y="2738"/>
                  </a:lnTo>
                  <a:lnTo>
                    <a:pt x="8796" y="2892"/>
                  </a:lnTo>
                  <a:lnTo>
                    <a:pt x="8796" y="3063"/>
                  </a:lnTo>
                  <a:lnTo>
                    <a:pt x="8779" y="3405"/>
                  </a:lnTo>
                  <a:lnTo>
                    <a:pt x="8762" y="3696"/>
                  </a:lnTo>
                  <a:lnTo>
                    <a:pt x="8762" y="3696"/>
                  </a:lnTo>
                  <a:lnTo>
                    <a:pt x="8745" y="4158"/>
                  </a:lnTo>
                  <a:lnTo>
                    <a:pt x="8693" y="4620"/>
                  </a:lnTo>
                  <a:lnTo>
                    <a:pt x="8642" y="5082"/>
                  </a:lnTo>
                  <a:lnTo>
                    <a:pt x="8574" y="5544"/>
                  </a:lnTo>
                  <a:lnTo>
                    <a:pt x="8574" y="5544"/>
                  </a:lnTo>
                  <a:lnTo>
                    <a:pt x="8488" y="5972"/>
                  </a:lnTo>
                  <a:lnTo>
                    <a:pt x="8437" y="6177"/>
                  </a:lnTo>
                  <a:lnTo>
                    <a:pt x="8368" y="6366"/>
                  </a:lnTo>
                  <a:lnTo>
                    <a:pt x="8368" y="6366"/>
                  </a:lnTo>
                  <a:lnTo>
                    <a:pt x="8283" y="65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5"/>
            <p:cNvSpPr/>
            <p:nvPr/>
          </p:nvSpPr>
          <p:spPr>
            <a:xfrm>
              <a:off x="3246587" y="2123810"/>
              <a:ext cx="73609" cy="28402"/>
            </a:xfrm>
            <a:custGeom>
              <a:avLst/>
              <a:gdLst/>
              <a:ahLst/>
              <a:cxnLst/>
              <a:rect l="l" t="t" r="r" b="b"/>
              <a:pathLst>
                <a:path w="1866" h="720" extrusionOk="0">
                  <a:moveTo>
                    <a:pt x="1318" y="0"/>
                  </a:moveTo>
                  <a:lnTo>
                    <a:pt x="1044" y="17"/>
                  </a:lnTo>
                  <a:lnTo>
                    <a:pt x="788" y="69"/>
                  </a:lnTo>
                  <a:lnTo>
                    <a:pt x="548" y="137"/>
                  </a:lnTo>
                  <a:lnTo>
                    <a:pt x="343" y="240"/>
                  </a:lnTo>
                  <a:lnTo>
                    <a:pt x="257" y="291"/>
                  </a:lnTo>
                  <a:lnTo>
                    <a:pt x="172" y="360"/>
                  </a:lnTo>
                  <a:lnTo>
                    <a:pt x="52" y="479"/>
                  </a:lnTo>
                  <a:lnTo>
                    <a:pt x="1" y="582"/>
                  </a:lnTo>
                  <a:lnTo>
                    <a:pt x="1" y="616"/>
                  </a:lnTo>
                  <a:lnTo>
                    <a:pt x="1" y="651"/>
                  </a:lnTo>
                  <a:lnTo>
                    <a:pt x="18" y="668"/>
                  </a:lnTo>
                  <a:lnTo>
                    <a:pt x="35" y="685"/>
                  </a:lnTo>
                  <a:lnTo>
                    <a:pt x="120" y="719"/>
                  </a:lnTo>
                  <a:lnTo>
                    <a:pt x="223" y="719"/>
                  </a:lnTo>
                  <a:lnTo>
                    <a:pt x="326" y="702"/>
                  </a:lnTo>
                  <a:lnTo>
                    <a:pt x="445" y="668"/>
                  </a:lnTo>
                  <a:lnTo>
                    <a:pt x="753" y="582"/>
                  </a:lnTo>
                  <a:lnTo>
                    <a:pt x="890" y="565"/>
                  </a:lnTo>
                  <a:lnTo>
                    <a:pt x="1044" y="548"/>
                  </a:lnTo>
                  <a:lnTo>
                    <a:pt x="1198" y="548"/>
                  </a:lnTo>
                  <a:lnTo>
                    <a:pt x="1352" y="565"/>
                  </a:lnTo>
                  <a:lnTo>
                    <a:pt x="1506" y="582"/>
                  </a:lnTo>
                  <a:lnTo>
                    <a:pt x="1660" y="616"/>
                  </a:lnTo>
                  <a:lnTo>
                    <a:pt x="1712" y="633"/>
                  </a:lnTo>
                  <a:lnTo>
                    <a:pt x="1780" y="616"/>
                  </a:lnTo>
                  <a:lnTo>
                    <a:pt x="1814" y="599"/>
                  </a:lnTo>
                  <a:lnTo>
                    <a:pt x="1849" y="548"/>
                  </a:lnTo>
                  <a:lnTo>
                    <a:pt x="1866" y="479"/>
                  </a:lnTo>
                  <a:lnTo>
                    <a:pt x="1866" y="411"/>
                  </a:lnTo>
                  <a:lnTo>
                    <a:pt x="1866" y="308"/>
                  </a:lnTo>
                  <a:lnTo>
                    <a:pt x="1849" y="206"/>
                  </a:lnTo>
                  <a:lnTo>
                    <a:pt x="1814" y="120"/>
                  </a:lnTo>
                  <a:lnTo>
                    <a:pt x="1780" y="86"/>
                  </a:lnTo>
                  <a:lnTo>
                    <a:pt x="1746" y="52"/>
                  </a:lnTo>
                  <a:lnTo>
                    <a:pt x="1660" y="17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EEA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5"/>
            <p:cNvSpPr/>
            <p:nvPr/>
          </p:nvSpPr>
          <p:spPr>
            <a:xfrm>
              <a:off x="3399130" y="2123810"/>
              <a:ext cx="73609" cy="28402"/>
            </a:xfrm>
            <a:custGeom>
              <a:avLst/>
              <a:gdLst/>
              <a:ahLst/>
              <a:cxnLst/>
              <a:rect l="l" t="t" r="r" b="b"/>
              <a:pathLst>
                <a:path w="1866" h="720" extrusionOk="0">
                  <a:moveTo>
                    <a:pt x="292" y="0"/>
                  </a:moveTo>
                  <a:lnTo>
                    <a:pt x="206" y="17"/>
                  </a:lnTo>
                  <a:lnTo>
                    <a:pt x="121" y="52"/>
                  </a:lnTo>
                  <a:lnTo>
                    <a:pt x="86" y="86"/>
                  </a:lnTo>
                  <a:lnTo>
                    <a:pt x="52" y="120"/>
                  </a:lnTo>
                  <a:lnTo>
                    <a:pt x="18" y="206"/>
                  </a:lnTo>
                  <a:lnTo>
                    <a:pt x="1" y="308"/>
                  </a:lnTo>
                  <a:lnTo>
                    <a:pt x="1" y="411"/>
                  </a:lnTo>
                  <a:lnTo>
                    <a:pt x="1" y="479"/>
                  </a:lnTo>
                  <a:lnTo>
                    <a:pt x="18" y="548"/>
                  </a:lnTo>
                  <a:lnTo>
                    <a:pt x="52" y="599"/>
                  </a:lnTo>
                  <a:lnTo>
                    <a:pt x="86" y="616"/>
                  </a:lnTo>
                  <a:lnTo>
                    <a:pt x="155" y="633"/>
                  </a:lnTo>
                  <a:lnTo>
                    <a:pt x="206" y="616"/>
                  </a:lnTo>
                  <a:lnTo>
                    <a:pt x="360" y="582"/>
                  </a:lnTo>
                  <a:lnTo>
                    <a:pt x="514" y="565"/>
                  </a:lnTo>
                  <a:lnTo>
                    <a:pt x="668" y="548"/>
                  </a:lnTo>
                  <a:lnTo>
                    <a:pt x="822" y="548"/>
                  </a:lnTo>
                  <a:lnTo>
                    <a:pt x="959" y="565"/>
                  </a:lnTo>
                  <a:lnTo>
                    <a:pt x="1113" y="582"/>
                  </a:lnTo>
                  <a:lnTo>
                    <a:pt x="1421" y="668"/>
                  </a:lnTo>
                  <a:lnTo>
                    <a:pt x="1541" y="702"/>
                  </a:lnTo>
                  <a:lnTo>
                    <a:pt x="1644" y="719"/>
                  </a:lnTo>
                  <a:lnTo>
                    <a:pt x="1746" y="719"/>
                  </a:lnTo>
                  <a:lnTo>
                    <a:pt x="1832" y="685"/>
                  </a:lnTo>
                  <a:lnTo>
                    <a:pt x="1849" y="668"/>
                  </a:lnTo>
                  <a:lnTo>
                    <a:pt x="1866" y="651"/>
                  </a:lnTo>
                  <a:lnTo>
                    <a:pt x="1866" y="616"/>
                  </a:lnTo>
                  <a:lnTo>
                    <a:pt x="1866" y="582"/>
                  </a:lnTo>
                  <a:lnTo>
                    <a:pt x="1815" y="479"/>
                  </a:lnTo>
                  <a:lnTo>
                    <a:pt x="1695" y="360"/>
                  </a:lnTo>
                  <a:lnTo>
                    <a:pt x="1609" y="291"/>
                  </a:lnTo>
                  <a:lnTo>
                    <a:pt x="1524" y="240"/>
                  </a:lnTo>
                  <a:lnTo>
                    <a:pt x="1318" y="137"/>
                  </a:lnTo>
                  <a:lnTo>
                    <a:pt x="1079" y="69"/>
                  </a:lnTo>
                  <a:lnTo>
                    <a:pt x="822" y="17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EEA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5"/>
            <p:cNvSpPr/>
            <p:nvPr/>
          </p:nvSpPr>
          <p:spPr>
            <a:xfrm>
              <a:off x="3332976" y="2205466"/>
              <a:ext cx="39211" cy="32465"/>
            </a:xfrm>
            <a:custGeom>
              <a:avLst/>
              <a:gdLst/>
              <a:ahLst/>
              <a:cxnLst/>
              <a:rect l="l" t="t" r="r" b="b"/>
              <a:pathLst>
                <a:path w="994" h="823" extrusionOk="0">
                  <a:moveTo>
                    <a:pt x="429" y="1"/>
                  </a:moveTo>
                  <a:lnTo>
                    <a:pt x="326" y="18"/>
                  </a:lnTo>
                  <a:lnTo>
                    <a:pt x="240" y="69"/>
                  </a:lnTo>
                  <a:lnTo>
                    <a:pt x="189" y="121"/>
                  </a:lnTo>
                  <a:lnTo>
                    <a:pt x="138" y="189"/>
                  </a:lnTo>
                  <a:lnTo>
                    <a:pt x="86" y="309"/>
                  </a:lnTo>
                  <a:lnTo>
                    <a:pt x="52" y="446"/>
                  </a:lnTo>
                  <a:lnTo>
                    <a:pt x="18" y="566"/>
                  </a:lnTo>
                  <a:lnTo>
                    <a:pt x="1" y="822"/>
                  </a:lnTo>
                  <a:lnTo>
                    <a:pt x="121" y="788"/>
                  </a:lnTo>
                  <a:lnTo>
                    <a:pt x="240" y="737"/>
                  </a:lnTo>
                  <a:lnTo>
                    <a:pt x="326" y="720"/>
                  </a:lnTo>
                  <a:lnTo>
                    <a:pt x="566" y="720"/>
                  </a:lnTo>
                  <a:lnTo>
                    <a:pt x="720" y="754"/>
                  </a:lnTo>
                  <a:lnTo>
                    <a:pt x="993" y="822"/>
                  </a:lnTo>
                  <a:lnTo>
                    <a:pt x="925" y="634"/>
                  </a:lnTo>
                  <a:lnTo>
                    <a:pt x="839" y="446"/>
                  </a:lnTo>
                  <a:lnTo>
                    <a:pt x="754" y="292"/>
                  </a:lnTo>
                  <a:lnTo>
                    <a:pt x="668" y="172"/>
                  </a:lnTo>
                  <a:lnTo>
                    <a:pt x="600" y="86"/>
                  </a:lnTo>
                  <a:lnTo>
                    <a:pt x="566" y="52"/>
                  </a:lnTo>
                  <a:lnTo>
                    <a:pt x="514" y="18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5"/>
            <p:cNvSpPr/>
            <p:nvPr/>
          </p:nvSpPr>
          <p:spPr>
            <a:xfrm>
              <a:off x="3230374" y="2233829"/>
              <a:ext cx="266665" cy="233608"/>
            </a:xfrm>
            <a:custGeom>
              <a:avLst/>
              <a:gdLst/>
              <a:ahLst/>
              <a:cxnLst/>
              <a:rect l="l" t="t" r="r" b="b"/>
              <a:pathLst>
                <a:path w="6760" h="5922" extrusionOk="0">
                  <a:moveTo>
                    <a:pt x="2978" y="1"/>
                  </a:moveTo>
                  <a:lnTo>
                    <a:pt x="2841" y="18"/>
                  </a:lnTo>
                  <a:lnTo>
                    <a:pt x="2670" y="86"/>
                  </a:lnTo>
                  <a:lnTo>
                    <a:pt x="2499" y="172"/>
                  </a:lnTo>
                  <a:lnTo>
                    <a:pt x="2328" y="257"/>
                  </a:lnTo>
                  <a:lnTo>
                    <a:pt x="2157" y="377"/>
                  </a:lnTo>
                  <a:lnTo>
                    <a:pt x="1832" y="617"/>
                  </a:lnTo>
                  <a:lnTo>
                    <a:pt x="1541" y="839"/>
                  </a:lnTo>
                  <a:lnTo>
                    <a:pt x="1250" y="1044"/>
                  </a:lnTo>
                  <a:lnTo>
                    <a:pt x="959" y="1267"/>
                  </a:lnTo>
                  <a:lnTo>
                    <a:pt x="702" y="1524"/>
                  </a:lnTo>
                  <a:lnTo>
                    <a:pt x="583" y="1660"/>
                  </a:lnTo>
                  <a:lnTo>
                    <a:pt x="463" y="1797"/>
                  </a:lnTo>
                  <a:lnTo>
                    <a:pt x="360" y="1951"/>
                  </a:lnTo>
                  <a:lnTo>
                    <a:pt x="275" y="2105"/>
                  </a:lnTo>
                  <a:lnTo>
                    <a:pt x="189" y="2259"/>
                  </a:lnTo>
                  <a:lnTo>
                    <a:pt x="121" y="2430"/>
                  </a:lnTo>
                  <a:lnTo>
                    <a:pt x="52" y="2619"/>
                  </a:lnTo>
                  <a:lnTo>
                    <a:pt x="18" y="2790"/>
                  </a:lnTo>
                  <a:lnTo>
                    <a:pt x="1" y="2978"/>
                  </a:lnTo>
                  <a:lnTo>
                    <a:pt x="1" y="3149"/>
                  </a:lnTo>
                  <a:lnTo>
                    <a:pt x="35" y="3389"/>
                  </a:lnTo>
                  <a:lnTo>
                    <a:pt x="86" y="3611"/>
                  </a:lnTo>
                  <a:lnTo>
                    <a:pt x="172" y="3834"/>
                  </a:lnTo>
                  <a:lnTo>
                    <a:pt x="258" y="4056"/>
                  </a:lnTo>
                  <a:lnTo>
                    <a:pt x="377" y="4244"/>
                  </a:lnTo>
                  <a:lnTo>
                    <a:pt x="480" y="4415"/>
                  </a:lnTo>
                  <a:lnTo>
                    <a:pt x="617" y="4587"/>
                  </a:lnTo>
                  <a:lnTo>
                    <a:pt x="754" y="4758"/>
                  </a:lnTo>
                  <a:lnTo>
                    <a:pt x="891" y="4912"/>
                  </a:lnTo>
                  <a:lnTo>
                    <a:pt x="1045" y="5066"/>
                  </a:lnTo>
                  <a:lnTo>
                    <a:pt x="1216" y="5185"/>
                  </a:lnTo>
                  <a:lnTo>
                    <a:pt x="1387" y="5322"/>
                  </a:lnTo>
                  <a:lnTo>
                    <a:pt x="1558" y="5425"/>
                  </a:lnTo>
                  <a:lnTo>
                    <a:pt x="1746" y="5528"/>
                  </a:lnTo>
                  <a:lnTo>
                    <a:pt x="1935" y="5630"/>
                  </a:lnTo>
                  <a:lnTo>
                    <a:pt x="2140" y="5716"/>
                  </a:lnTo>
                  <a:lnTo>
                    <a:pt x="2328" y="5784"/>
                  </a:lnTo>
                  <a:lnTo>
                    <a:pt x="2533" y="5836"/>
                  </a:lnTo>
                  <a:lnTo>
                    <a:pt x="2739" y="5870"/>
                  </a:lnTo>
                  <a:lnTo>
                    <a:pt x="2944" y="5904"/>
                  </a:lnTo>
                  <a:lnTo>
                    <a:pt x="3167" y="5921"/>
                  </a:lnTo>
                  <a:lnTo>
                    <a:pt x="3372" y="5921"/>
                  </a:lnTo>
                  <a:lnTo>
                    <a:pt x="3577" y="5904"/>
                  </a:lnTo>
                  <a:lnTo>
                    <a:pt x="3783" y="5887"/>
                  </a:lnTo>
                  <a:lnTo>
                    <a:pt x="3988" y="5853"/>
                  </a:lnTo>
                  <a:lnTo>
                    <a:pt x="4193" y="5801"/>
                  </a:lnTo>
                  <a:lnTo>
                    <a:pt x="4399" y="5750"/>
                  </a:lnTo>
                  <a:lnTo>
                    <a:pt x="4604" y="5682"/>
                  </a:lnTo>
                  <a:lnTo>
                    <a:pt x="4792" y="5596"/>
                  </a:lnTo>
                  <a:lnTo>
                    <a:pt x="4980" y="5511"/>
                  </a:lnTo>
                  <a:lnTo>
                    <a:pt x="5169" y="5408"/>
                  </a:lnTo>
                  <a:lnTo>
                    <a:pt x="5357" y="5288"/>
                  </a:lnTo>
                  <a:lnTo>
                    <a:pt x="5528" y="5168"/>
                  </a:lnTo>
                  <a:lnTo>
                    <a:pt x="5699" y="5031"/>
                  </a:lnTo>
                  <a:lnTo>
                    <a:pt x="5853" y="4895"/>
                  </a:lnTo>
                  <a:lnTo>
                    <a:pt x="6007" y="4741"/>
                  </a:lnTo>
                  <a:lnTo>
                    <a:pt x="6178" y="4535"/>
                  </a:lnTo>
                  <a:lnTo>
                    <a:pt x="6349" y="4313"/>
                  </a:lnTo>
                  <a:lnTo>
                    <a:pt x="6503" y="4073"/>
                  </a:lnTo>
                  <a:lnTo>
                    <a:pt x="6606" y="3816"/>
                  </a:lnTo>
                  <a:lnTo>
                    <a:pt x="6692" y="3560"/>
                  </a:lnTo>
                  <a:lnTo>
                    <a:pt x="6743" y="3286"/>
                  </a:lnTo>
                  <a:lnTo>
                    <a:pt x="6760" y="3149"/>
                  </a:lnTo>
                  <a:lnTo>
                    <a:pt x="6760" y="3012"/>
                  </a:lnTo>
                  <a:lnTo>
                    <a:pt x="6743" y="2875"/>
                  </a:lnTo>
                  <a:lnTo>
                    <a:pt x="6726" y="2738"/>
                  </a:lnTo>
                  <a:lnTo>
                    <a:pt x="6674" y="2602"/>
                  </a:lnTo>
                  <a:lnTo>
                    <a:pt x="6623" y="2448"/>
                  </a:lnTo>
                  <a:lnTo>
                    <a:pt x="6555" y="2311"/>
                  </a:lnTo>
                  <a:lnTo>
                    <a:pt x="6486" y="2174"/>
                  </a:lnTo>
                  <a:lnTo>
                    <a:pt x="6315" y="1934"/>
                  </a:lnTo>
                  <a:lnTo>
                    <a:pt x="6127" y="1695"/>
                  </a:lnTo>
                  <a:lnTo>
                    <a:pt x="5887" y="1455"/>
                  </a:lnTo>
                  <a:lnTo>
                    <a:pt x="5648" y="1233"/>
                  </a:lnTo>
                  <a:lnTo>
                    <a:pt x="5408" y="1027"/>
                  </a:lnTo>
                  <a:lnTo>
                    <a:pt x="5134" y="839"/>
                  </a:lnTo>
                  <a:lnTo>
                    <a:pt x="4861" y="668"/>
                  </a:lnTo>
                  <a:lnTo>
                    <a:pt x="4587" y="514"/>
                  </a:lnTo>
                  <a:lnTo>
                    <a:pt x="4296" y="377"/>
                  </a:lnTo>
                  <a:lnTo>
                    <a:pt x="3988" y="257"/>
                  </a:lnTo>
                  <a:lnTo>
                    <a:pt x="3714" y="155"/>
                  </a:lnTo>
                  <a:lnTo>
                    <a:pt x="3423" y="52"/>
                  </a:lnTo>
                  <a:lnTo>
                    <a:pt x="3269" y="18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5"/>
            <p:cNvSpPr/>
            <p:nvPr/>
          </p:nvSpPr>
          <p:spPr>
            <a:xfrm>
              <a:off x="3230374" y="2233829"/>
              <a:ext cx="266665" cy="233608"/>
            </a:xfrm>
            <a:custGeom>
              <a:avLst/>
              <a:gdLst/>
              <a:ahLst/>
              <a:cxnLst/>
              <a:rect l="l" t="t" r="r" b="b"/>
              <a:pathLst>
                <a:path w="6760" h="5922" fill="none" extrusionOk="0">
                  <a:moveTo>
                    <a:pt x="1541" y="839"/>
                  </a:moveTo>
                  <a:lnTo>
                    <a:pt x="1541" y="839"/>
                  </a:lnTo>
                  <a:lnTo>
                    <a:pt x="1250" y="1044"/>
                  </a:lnTo>
                  <a:lnTo>
                    <a:pt x="959" y="1267"/>
                  </a:lnTo>
                  <a:lnTo>
                    <a:pt x="702" y="1524"/>
                  </a:lnTo>
                  <a:lnTo>
                    <a:pt x="583" y="1660"/>
                  </a:lnTo>
                  <a:lnTo>
                    <a:pt x="463" y="1797"/>
                  </a:lnTo>
                  <a:lnTo>
                    <a:pt x="463" y="1797"/>
                  </a:lnTo>
                  <a:lnTo>
                    <a:pt x="360" y="1951"/>
                  </a:lnTo>
                  <a:lnTo>
                    <a:pt x="275" y="2105"/>
                  </a:lnTo>
                  <a:lnTo>
                    <a:pt x="189" y="2259"/>
                  </a:lnTo>
                  <a:lnTo>
                    <a:pt x="121" y="2430"/>
                  </a:lnTo>
                  <a:lnTo>
                    <a:pt x="52" y="2619"/>
                  </a:lnTo>
                  <a:lnTo>
                    <a:pt x="18" y="2790"/>
                  </a:lnTo>
                  <a:lnTo>
                    <a:pt x="1" y="2978"/>
                  </a:lnTo>
                  <a:lnTo>
                    <a:pt x="1" y="3149"/>
                  </a:lnTo>
                  <a:lnTo>
                    <a:pt x="1" y="3149"/>
                  </a:lnTo>
                  <a:lnTo>
                    <a:pt x="35" y="3389"/>
                  </a:lnTo>
                  <a:lnTo>
                    <a:pt x="86" y="3611"/>
                  </a:lnTo>
                  <a:lnTo>
                    <a:pt x="172" y="3834"/>
                  </a:lnTo>
                  <a:lnTo>
                    <a:pt x="258" y="4056"/>
                  </a:lnTo>
                  <a:lnTo>
                    <a:pt x="258" y="4056"/>
                  </a:lnTo>
                  <a:lnTo>
                    <a:pt x="377" y="4244"/>
                  </a:lnTo>
                  <a:lnTo>
                    <a:pt x="480" y="4415"/>
                  </a:lnTo>
                  <a:lnTo>
                    <a:pt x="617" y="4587"/>
                  </a:lnTo>
                  <a:lnTo>
                    <a:pt x="754" y="4758"/>
                  </a:lnTo>
                  <a:lnTo>
                    <a:pt x="891" y="4912"/>
                  </a:lnTo>
                  <a:lnTo>
                    <a:pt x="1045" y="5066"/>
                  </a:lnTo>
                  <a:lnTo>
                    <a:pt x="1216" y="5185"/>
                  </a:lnTo>
                  <a:lnTo>
                    <a:pt x="1387" y="5322"/>
                  </a:lnTo>
                  <a:lnTo>
                    <a:pt x="1558" y="5425"/>
                  </a:lnTo>
                  <a:lnTo>
                    <a:pt x="1746" y="5528"/>
                  </a:lnTo>
                  <a:lnTo>
                    <a:pt x="1935" y="5630"/>
                  </a:lnTo>
                  <a:lnTo>
                    <a:pt x="2140" y="5716"/>
                  </a:lnTo>
                  <a:lnTo>
                    <a:pt x="2328" y="5784"/>
                  </a:lnTo>
                  <a:lnTo>
                    <a:pt x="2533" y="5836"/>
                  </a:lnTo>
                  <a:lnTo>
                    <a:pt x="2739" y="5870"/>
                  </a:lnTo>
                  <a:lnTo>
                    <a:pt x="2944" y="5904"/>
                  </a:lnTo>
                  <a:lnTo>
                    <a:pt x="2944" y="5904"/>
                  </a:lnTo>
                  <a:lnTo>
                    <a:pt x="3167" y="5921"/>
                  </a:lnTo>
                  <a:lnTo>
                    <a:pt x="3372" y="5921"/>
                  </a:lnTo>
                  <a:lnTo>
                    <a:pt x="3577" y="5904"/>
                  </a:lnTo>
                  <a:lnTo>
                    <a:pt x="3783" y="5887"/>
                  </a:lnTo>
                  <a:lnTo>
                    <a:pt x="3988" y="5853"/>
                  </a:lnTo>
                  <a:lnTo>
                    <a:pt x="4193" y="5801"/>
                  </a:lnTo>
                  <a:lnTo>
                    <a:pt x="4399" y="5750"/>
                  </a:lnTo>
                  <a:lnTo>
                    <a:pt x="4604" y="5682"/>
                  </a:lnTo>
                  <a:lnTo>
                    <a:pt x="4792" y="5596"/>
                  </a:lnTo>
                  <a:lnTo>
                    <a:pt x="4980" y="5511"/>
                  </a:lnTo>
                  <a:lnTo>
                    <a:pt x="5169" y="5408"/>
                  </a:lnTo>
                  <a:lnTo>
                    <a:pt x="5357" y="5288"/>
                  </a:lnTo>
                  <a:lnTo>
                    <a:pt x="5528" y="5168"/>
                  </a:lnTo>
                  <a:lnTo>
                    <a:pt x="5699" y="5031"/>
                  </a:lnTo>
                  <a:lnTo>
                    <a:pt x="5853" y="4895"/>
                  </a:lnTo>
                  <a:lnTo>
                    <a:pt x="6007" y="4741"/>
                  </a:lnTo>
                  <a:lnTo>
                    <a:pt x="6007" y="4741"/>
                  </a:lnTo>
                  <a:lnTo>
                    <a:pt x="6178" y="4535"/>
                  </a:lnTo>
                  <a:lnTo>
                    <a:pt x="6349" y="4313"/>
                  </a:lnTo>
                  <a:lnTo>
                    <a:pt x="6503" y="4073"/>
                  </a:lnTo>
                  <a:lnTo>
                    <a:pt x="6606" y="3816"/>
                  </a:lnTo>
                  <a:lnTo>
                    <a:pt x="6692" y="3560"/>
                  </a:lnTo>
                  <a:lnTo>
                    <a:pt x="6743" y="3286"/>
                  </a:lnTo>
                  <a:lnTo>
                    <a:pt x="6760" y="3149"/>
                  </a:lnTo>
                  <a:lnTo>
                    <a:pt x="6760" y="3012"/>
                  </a:lnTo>
                  <a:lnTo>
                    <a:pt x="6743" y="2875"/>
                  </a:lnTo>
                  <a:lnTo>
                    <a:pt x="6726" y="2738"/>
                  </a:lnTo>
                  <a:lnTo>
                    <a:pt x="6726" y="2738"/>
                  </a:lnTo>
                  <a:lnTo>
                    <a:pt x="6674" y="2602"/>
                  </a:lnTo>
                  <a:lnTo>
                    <a:pt x="6623" y="2448"/>
                  </a:lnTo>
                  <a:lnTo>
                    <a:pt x="6555" y="2311"/>
                  </a:lnTo>
                  <a:lnTo>
                    <a:pt x="6486" y="2174"/>
                  </a:lnTo>
                  <a:lnTo>
                    <a:pt x="6315" y="1934"/>
                  </a:lnTo>
                  <a:lnTo>
                    <a:pt x="6127" y="1695"/>
                  </a:lnTo>
                  <a:lnTo>
                    <a:pt x="6127" y="1695"/>
                  </a:lnTo>
                  <a:lnTo>
                    <a:pt x="5887" y="1455"/>
                  </a:lnTo>
                  <a:lnTo>
                    <a:pt x="5648" y="1233"/>
                  </a:lnTo>
                  <a:lnTo>
                    <a:pt x="5408" y="1027"/>
                  </a:lnTo>
                  <a:lnTo>
                    <a:pt x="5134" y="839"/>
                  </a:lnTo>
                  <a:lnTo>
                    <a:pt x="4861" y="668"/>
                  </a:lnTo>
                  <a:lnTo>
                    <a:pt x="4587" y="514"/>
                  </a:lnTo>
                  <a:lnTo>
                    <a:pt x="4296" y="377"/>
                  </a:lnTo>
                  <a:lnTo>
                    <a:pt x="3988" y="257"/>
                  </a:lnTo>
                  <a:lnTo>
                    <a:pt x="3988" y="257"/>
                  </a:lnTo>
                  <a:lnTo>
                    <a:pt x="3714" y="155"/>
                  </a:lnTo>
                  <a:lnTo>
                    <a:pt x="3423" y="52"/>
                  </a:lnTo>
                  <a:lnTo>
                    <a:pt x="3269" y="18"/>
                  </a:lnTo>
                  <a:lnTo>
                    <a:pt x="3115" y="1"/>
                  </a:lnTo>
                  <a:lnTo>
                    <a:pt x="2978" y="1"/>
                  </a:lnTo>
                  <a:lnTo>
                    <a:pt x="2841" y="18"/>
                  </a:lnTo>
                  <a:lnTo>
                    <a:pt x="2841" y="18"/>
                  </a:lnTo>
                  <a:lnTo>
                    <a:pt x="2670" y="86"/>
                  </a:lnTo>
                  <a:lnTo>
                    <a:pt x="2499" y="172"/>
                  </a:lnTo>
                  <a:lnTo>
                    <a:pt x="2328" y="257"/>
                  </a:lnTo>
                  <a:lnTo>
                    <a:pt x="2157" y="377"/>
                  </a:lnTo>
                  <a:lnTo>
                    <a:pt x="1832" y="617"/>
                  </a:lnTo>
                  <a:lnTo>
                    <a:pt x="1541" y="8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5"/>
            <p:cNvSpPr/>
            <p:nvPr/>
          </p:nvSpPr>
          <p:spPr>
            <a:xfrm>
              <a:off x="3158856" y="2162271"/>
              <a:ext cx="87771" cy="168796"/>
            </a:xfrm>
            <a:custGeom>
              <a:avLst/>
              <a:gdLst/>
              <a:ahLst/>
              <a:cxnLst/>
              <a:rect l="l" t="t" r="r" b="b"/>
              <a:pathLst>
                <a:path w="2225" h="4279" extrusionOk="0">
                  <a:moveTo>
                    <a:pt x="34" y="1"/>
                  </a:moveTo>
                  <a:lnTo>
                    <a:pt x="0" y="18"/>
                  </a:lnTo>
                  <a:lnTo>
                    <a:pt x="0" y="69"/>
                  </a:lnTo>
                  <a:lnTo>
                    <a:pt x="188" y="565"/>
                  </a:lnTo>
                  <a:lnTo>
                    <a:pt x="411" y="1113"/>
                  </a:lnTo>
                  <a:lnTo>
                    <a:pt x="685" y="1678"/>
                  </a:lnTo>
                  <a:lnTo>
                    <a:pt x="975" y="2259"/>
                  </a:lnTo>
                  <a:lnTo>
                    <a:pt x="1283" y="2824"/>
                  </a:lnTo>
                  <a:lnTo>
                    <a:pt x="1574" y="3355"/>
                  </a:lnTo>
                  <a:lnTo>
                    <a:pt x="1865" y="3834"/>
                  </a:lnTo>
                  <a:lnTo>
                    <a:pt x="2105" y="4244"/>
                  </a:lnTo>
                  <a:lnTo>
                    <a:pt x="2139" y="4262"/>
                  </a:lnTo>
                  <a:lnTo>
                    <a:pt x="2173" y="4279"/>
                  </a:lnTo>
                  <a:lnTo>
                    <a:pt x="2190" y="4262"/>
                  </a:lnTo>
                  <a:lnTo>
                    <a:pt x="2225" y="4227"/>
                  </a:lnTo>
                  <a:lnTo>
                    <a:pt x="2225" y="4176"/>
                  </a:lnTo>
                  <a:lnTo>
                    <a:pt x="1968" y="3765"/>
                  </a:lnTo>
                  <a:lnTo>
                    <a:pt x="1677" y="3286"/>
                  </a:lnTo>
                  <a:lnTo>
                    <a:pt x="1386" y="2756"/>
                  </a:lnTo>
                  <a:lnTo>
                    <a:pt x="1095" y="2208"/>
                  </a:lnTo>
                  <a:lnTo>
                    <a:pt x="804" y="1626"/>
                  </a:lnTo>
                  <a:lnTo>
                    <a:pt x="531" y="1062"/>
                  </a:lnTo>
                  <a:lnTo>
                    <a:pt x="308" y="531"/>
                  </a:lnTo>
                  <a:lnTo>
                    <a:pt x="120" y="35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5"/>
            <p:cNvSpPr/>
            <p:nvPr/>
          </p:nvSpPr>
          <p:spPr>
            <a:xfrm>
              <a:off x="3168284" y="2258128"/>
              <a:ext cx="70927" cy="87810"/>
            </a:xfrm>
            <a:custGeom>
              <a:avLst/>
              <a:gdLst/>
              <a:ahLst/>
              <a:cxnLst/>
              <a:rect l="l" t="t" r="r" b="b"/>
              <a:pathLst>
                <a:path w="1798" h="2226" extrusionOk="0">
                  <a:moveTo>
                    <a:pt x="35" y="1"/>
                  </a:moveTo>
                  <a:lnTo>
                    <a:pt x="1" y="52"/>
                  </a:lnTo>
                  <a:lnTo>
                    <a:pt x="18" y="86"/>
                  </a:lnTo>
                  <a:lnTo>
                    <a:pt x="428" y="719"/>
                  </a:lnTo>
                  <a:lnTo>
                    <a:pt x="651" y="1027"/>
                  </a:lnTo>
                  <a:lnTo>
                    <a:pt x="873" y="1335"/>
                  </a:lnTo>
                  <a:lnTo>
                    <a:pt x="1096" y="1626"/>
                  </a:lnTo>
                  <a:lnTo>
                    <a:pt x="1301" y="1866"/>
                  </a:lnTo>
                  <a:lnTo>
                    <a:pt x="1506" y="2071"/>
                  </a:lnTo>
                  <a:lnTo>
                    <a:pt x="1695" y="2225"/>
                  </a:lnTo>
                  <a:lnTo>
                    <a:pt x="1763" y="2225"/>
                  </a:lnTo>
                  <a:lnTo>
                    <a:pt x="1780" y="2208"/>
                  </a:lnTo>
                  <a:lnTo>
                    <a:pt x="1797" y="2157"/>
                  </a:lnTo>
                  <a:lnTo>
                    <a:pt x="1763" y="2122"/>
                  </a:lnTo>
                  <a:lnTo>
                    <a:pt x="1626" y="2003"/>
                  </a:lnTo>
                  <a:lnTo>
                    <a:pt x="1455" y="1849"/>
                  </a:lnTo>
                  <a:lnTo>
                    <a:pt x="1267" y="1643"/>
                  </a:lnTo>
                  <a:lnTo>
                    <a:pt x="1079" y="1404"/>
                  </a:lnTo>
                  <a:lnTo>
                    <a:pt x="856" y="1113"/>
                  </a:lnTo>
                  <a:lnTo>
                    <a:pt x="617" y="788"/>
                  </a:lnTo>
                  <a:lnTo>
                    <a:pt x="120" y="35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5"/>
            <p:cNvSpPr/>
            <p:nvPr/>
          </p:nvSpPr>
          <p:spPr>
            <a:xfrm>
              <a:off x="3467334" y="2164322"/>
              <a:ext cx="76962" cy="166745"/>
            </a:xfrm>
            <a:custGeom>
              <a:avLst/>
              <a:gdLst/>
              <a:ahLst/>
              <a:cxnLst/>
              <a:rect l="l" t="t" r="r" b="b"/>
              <a:pathLst>
                <a:path w="1951" h="4227" extrusionOk="0">
                  <a:moveTo>
                    <a:pt x="1865" y="0"/>
                  </a:moveTo>
                  <a:lnTo>
                    <a:pt x="1831" y="34"/>
                  </a:lnTo>
                  <a:lnTo>
                    <a:pt x="1506" y="924"/>
                  </a:lnTo>
                  <a:lnTo>
                    <a:pt x="1301" y="1472"/>
                  </a:lnTo>
                  <a:lnTo>
                    <a:pt x="1061" y="2019"/>
                  </a:lnTo>
                  <a:lnTo>
                    <a:pt x="821" y="2601"/>
                  </a:lnTo>
                  <a:lnTo>
                    <a:pt x="548" y="3149"/>
                  </a:lnTo>
                  <a:lnTo>
                    <a:pt x="291" y="3662"/>
                  </a:lnTo>
                  <a:lnTo>
                    <a:pt x="17" y="4124"/>
                  </a:lnTo>
                  <a:lnTo>
                    <a:pt x="0" y="4175"/>
                  </a:lnTo>
                  <a:lnTo>
                    <a:pt x="34" y="4210"/>
                  </a:lnTo>
                  <a:lnTo>
                    <a:pt x="69" y="4227"/>
                  </a:lnTo>
                  <a:lnTo>
                    <a:pt x="103" y="4210"/>
                  </a:lnTo>
                  <a:lnTo>
                    <a:pt x="120" y="4192"/>
                  </a:lnTo>
                  <a:lnTo>
                    <a:pt x="394" y="3730"/>
                  </a:lnTo>
                  <a:lnTo>
                    <a:pt x="667" y="3200"/>
                  </a:lnTo>
                  <a:lnTo>
                    <a:pt x="924" y="2652"/>
                  </a:lnTo>
                  <a:lnTo>
                    <a:pt x="1181" y="2071"/>
                  </a:lnTo>
                  <a:lnTo>
                    <a:pt x="1420" y="1506"/>
                  </a:lnTo>
                  <a:lnTo>
                    <a:pt x="1626" y="975"/>
                  </a:lnTo>
                  <a:lnTo>
                    <a:pt x="1951" y="86"/>
                  </a:lnTo>
                  <a:lnTo>
                    <a:pt x="1934" y="34"/>
                  </a:lnTo>
                  <a:lnTo>
                    <a:pt x="18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5"/>
            <p:cNvSpPr/>
            <p:nvPr/>
          </p:nvSpPr>
          <p:spPr>
            <a:xfrm>
              <a:off x="3475421" y="2258128"/>
              <a:ext cx="66193" cy="87810"/>
            </a:xfrm>
            <a:custGeom>
              <a:avLst/>
              <a:gdLst/>
              <a:ahLst/>
              <a:cxnLst/>
              <a:rect l="l" t="t" r="r" b="b"/>
              <a:pathLst>
                <a:path w="1678" h="2226" extrusionOk="0">
                  <a:moveTo>
                    <a:pt x="1592" y="1"/>
                  </a:moveTo>
                  <a:lnTo>
                    <a:pt x="1558" y="35"/>
                  </a:lnTo>
                  <a:lnTo>
                    <a:pt x="1421" y="291"/>
                  </a:lnTo>
                  <a:lnTo>
                    <a:pt x="1250" y="582"/>
                  </a:lnTo>
                  <a:lnTo>
                    <a:pt x="1061" y="890"/>
                  </a:lnTo>
                  <a:lnTo>
                    <a:pt x="856" y="1198"/>
                  </a:lnTo>
                  <a:lnTo>
                    <a:pt x="634" y="1472"/>
                  </a:lnTo>
                  <a:lnTo>
                    <a:pt x="428" y="1729"/>
                  </a:lnTo>
                  <a:lnTo>
                    <a:pt x="206" y="1951"/>
                  </a:lnTo>
                  <a:lnTo>
                    <a:pt x="18" y="2122"/>
                  </a:lnTo>
                  <a:lnTo>
                    <a:pt x="0" y="2157"/>
                  </a:lnTo>
                  <a:lnTo>
                    <a:pt x="0" y="2208"/>
                  </a:lnTo>
                  <a:lnTo>
                    <a:pt x="35" y="2225"/>
                  </a:lnTo>
                  <a:lnTo>
                    <a:pt x="103" y="2225"/>
                  </a:lnTo>
                  <a:lnTo>
                    <a:pt x="291" y="2054"/>
                  </a:lnTo>
                  <a:lnTo>
                    <a:pt x="514" y="1832"/>
                  </a:lnTo>
                  <a:lnTo>
                    <a:pt x="736" y="1558"/>
                  </a:lnTo>
                  <a:lnTo>
                    <a:pt x="959" y="1267"/>
                  </a:lnTo>
                  <a:lnTo>
                    <a:pt x="1164" y="959"/>
                  </a:lnTo>
                  <a:lnTo>
                    <a:pt x="1369" y="651"/>
                  </a:lnTo>
                  <a:lnTo>
                    <a:pt x="1540" y="360"/>
                  </a:lnTo>
                  <a:lnTo>
                    <a:pt x="1677" y="86"/>
                  </a:lnTo>
                  <a:lnTo>
                    <a:pt x="1677" y="35"/>
                  </a:lnTo>
                  <a:lnTo>
                    <a:pt x="1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5"/>
            <p:cNvSpPr/>
            <p:nvPr/>
          </p:nvSpPr>
          <p:spPr>
            <a:xfrm>
              <a:off x="3038028" y="3134296"/>
              <a:ext cx="39" cy="26351"/>
            </a:xfrm>
            <a:custGeom>
              <a:avLst/>
              <a:gdLst/>
              <a:ahLst/>
              <a:cxnLst/>
              <a:rect l="l" t="t" r="r" b="b"/>
              <a:pathLst>
                <a:path w="1" h="66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668"/>
                  </a:lnTo>
                  <a:lnTo>
                    <a:pt x="0" y="668"/>
                  </a:lnTo>
                  <a:lnTo>
                    <a:pt x="0" y="6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5"/>
            <p:cNvSpPr/>
            <p:nvPr/>
          </p:nvSpPr>
          <p:spPr>
            <a:xfrm>
              <a:off x="3038028" y="3134296"/>
              <a:ext cx="39" cy="26351"/>
            </a:xfrm>
            <a:custGeom>
              <a:avLst/>
              <a:gdLst/>
              <a:ahLst/>
              <a:cxnLst/>
              <a:rect l="l" t="t" r="r" b="b"/>
              <a:pathLst>
                <a:path w="1" h="66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668"/>
                  </a:lnTo>
                  <a:lnTo>
                    <a:pt x="0" y="668"/>
                  </a:lnTo>
                  <a:lnTo>
                    <a:pt x="0" y="66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5"/>
            <p:cNvSpPr/>
            <p:nvPr/>
          </p:nvSpPr>
          <p:spPr>
            <a:xfrm>
              <a:off x="3038028" y="2931812"/>
              <a:ext cx="31085" cy="228835"/>
            </a:xfrm>
            <a:custGeom>
              <a:avLst/>
              <a:gdLst/>
              <a:ahLst/>
              <a:cxnLst/>
              <a:rect l="l" t="t" r="r" b="b"/>
              <a:pathLst>
                <a:path w="788" h="5801" extrusionOk="0">
                  <a:moveTo>
                    <a:pt x="736" y="0"/>
                  </a:moveTo>
                  <a:lnTo>
                    <a:pt x="702" y="428"/>
                  </a:lnTo>
                  <a:lnTo>
                    <a:pt x="685" y="856"/>
                  </a:lnTo>
                  <a:lnTo>
                    <a:pt x="582" y="1728"/>
                  </a:lnTo>
                  <a:lnTo>
                    <a:pt x="479" y="2584"/>
                  </a:lnTo>
                  <a:lnTo>
                    <a:pt x="342" y="3371"/>
                  </a:lnTo>
                  <a:lnTo>
                    <a:pt x="223" y="4056"/>
                  </a:lnTo>
                  <a:lnTo>
                    <a:pt x="120" y="4620"/>
                  </a:lnTo>
                  <a:lnTo>
                    <a:pt x="0" y="5134"/>
                  </a:lnTo>
                  <a:lnTo>
                    <a:pt x="0" y="5801"/>
                  </a:lnTo>
                  <a:lnTo>
                    <a:pt x="103" y="5647"/>
                  </a:lnTo>
                  <a:lnTo>
                    <a:pt x="188" y="5476"/>
                  </a:lnTo>
                  <a:lnTo>
                    <a:pt x="274" y="5305"/>
                  </a:lnTo>
                  <a:lnTo>
                    <a:pt x="342" y="5116"/>
                  </a:lnTo>
                  <a:lnTo>
                    <a:pt x="462" y="4706"/>
                  </a:lnTo>
                  <a:lnTo>
                    <a:pt x="565" y="4261"/>
                  </a:lnTo>
                  <a:lnTo>
                    <a:pt x="650" y="3782"/>
                  </a:lnTo>
                  <a:lnTo>
                    <a:pt x="702" y="3303"/>
                  </a:lnTo>
                  <a:lnTo>
                    <a:pt x="736" y="2824"/>
                  </a:lnTo>
                  <a:lnTo>
                    <a:pt x="770" y="2327"/>
                  </a:lnTo>
                  <a:lnTo>
                    <a:pt x="770" y="1865"/>
                  </a:lnTo>
                  <a:lnTo>
                    <a:pt x="787" y="1437"/>
                  </a:lnTo>
                  <a:lnTo>
                    <a:pt x="770" y="685"/>
                  </a:lnTo>
                  <a:lnTo>
                    <a:pt x="736" y="188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25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5"/>
            <p:cNvSpPr/>
            <p:nvPr/>
          </p:nvSpPr>
          <p:spPr>
            <a:xfrm>
              <a:off x="3038028" y="2931812"/>
              <a:ext cx="31085" cy="228835"/>
            </a:xfrm>
            <a:custGeom>
              <a:avLst/>
              <a:gdLst/>
              <a:ahLst/>
              <a:cxnLst/>
              <a:rect l="l" t="t" r="r" b="b"/>
              <a:pathLst>
                <a:path w="788" h="5801" fill="none" extrusionOk="0">
                  <a:moveTo>
                    <a:pt x="736" y="0"/>
                  </a:moveTo>
                  <a:lnTo>
                    <a:pt x="736" y="0"/>
                  </a:lnTo>
                  <a:lnTo>
                    <a:pt x="702" y="428"/>
                  </a:lnTo>
                  <a:lnTo>
                    <a:pt x="685" y="856"/>
                  </a:lnTo>
                  <a:lnTo>
                    <a:pt x="582" y="1728"/>
                  </a:lnTo>
                  <a:lnTo>
                    <a:pt x="479" y="2584"/>
                  </a:lnTo>
                  <a:lnTo>
                    <a:pt x="342" y="3371"/>
                  </a:lnTo>
                  <a:lnTo>
                    <a:pt x="223" y="4056"/>
                  </a:lnTo>
                  <a:lnTo>
                    <a:pt x="120" y="4620"/>
                  </a:lnTo>
                  <a:lnTo>
                    <a:pt x="0" y="5134"/>
                  </a:lnTo>
                  <a:lnTo>
                    <a:pt x="0" y="5134"/>
                  </a:lnTo>
                  <a:lnTo>
                    <a:pt x="0" y="5801"/>
                  </a:lnTo>
                  <a:lnTo>
                    <a:pt x="0" y="5801"/>
                  </a:lnTo>
                  <a:lnTo>
                    <a:pt x="103" y="5647"/>
                  </a:lnTo>
                  <a:lnTo>
                    <a:pt x="188" y="5476"/>
                  </a:lnTo>
                  <a:lnTo>
                    <a:pt x="274" y="5305"/>
                  </a:lnTo>
                  <a:lnTo>
                    <a:pt x="342" y="5116"/>
                  </a:lnTo>
                  <a:lnTo>
                    <a:pt x="462" y="4706"/>
                  </a:lnTo>
                  <a:lnTo>
                    <a:pt x="565" y="4261"/>
                  </a:lnTo>
                  <a:lnTo>
                    <a:pt x="650" y="3782"/>
                  </a:lnTo>
                  <a:lnTo>
                    <a:pt x="702" y="3303"/>
                  </a:lnTo>
                  <a:lnTo>
                    <a:pt x="736" y="2824"/>
                  </a:lnTo>
                  <a:lnTo>
                    <a:pt x="770" y="2327"/>
                  </a:lnTo>
                  <a:lnTo>
                    <a:pt x="770" y="1865"/>
                  </a:lnTo>
                  <a:lnTo>
                    <a:pt x="787" y="1437"/>
                  </a:lnTo>
                  <a:lnTo>
                    <a:pt x="770" y="685"/>
                  </a:lnTo>
                  <a:lnTo>
                    <a:pt x="736" y="188"/>
                  </a:lnTo>
                  <a:lnTo>
                    <a:pt x="7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5"/>
            <p:cNvSpPr/>
            <p:nvPr/>
          </p:nvSpPr>
          <p:spPr>
            <a:xfrm>
              <a:off x="3654315" y="3109996"/>
              <a:ext cx="7456" cy="26351"/>
            </a:xfrm>
            <a:custGeom>
              <a:avLst/>
              <a:gdLst/>
              <a:ahLst/>
              <a:cxnLst/>
              <a:rect l="l" t="t" r="r" b="b"/>
              <a:pathLst>
                <a:path w="189" h="668" extrusionOk="0">
                  <a:moveTo>
                    <a:pt x="188" y="1"/>
                  </a:moveTo>
                  <a:lnTo>
                    <a:pt x="188" y="1"/>
                  </a:lnTo>
                  <a:lnTo>
                    <a:pt x="0" y="668"/>
                  </a:lnTo>
                  <a:lnTo>
                    <a:pt x="0" y="668"/>
                  </a:lnTo>
                  <a:lnTo>
                    <a:pt x="0" y="668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5"/>
            <p:cNvSpPr/>
            <p:nvPr/>
          </p:nvSpPr>
          <p:spPr>
            <a:xfrm>
              <a:off x="3654315" y="3109996"/>
              <a:ext cx="7456" cy="26351"/>
            </a:xfrm>
            <a:custGeom>
              <a:avLst/>
              <a:gdLst/>
              <a:ahLst/>
              <a:cxnLst/>
              <a:rect l="l" t="t" r="r" b="b"/>
              <a:pathLst>
                <a:path w="189" h="668" fill="none" extrusionOk="0">
                  <a:moveTo>
                    <a:pt x="188" y="1"/>
                  </a:moveTo>
                  <a:lnTo>
                    <a:pt x="188" y="1"/>
                  </a:lnTo>
                  <a:lnTo>
                    <a:pt x="0" y="668"/>
                  </a:lnTo>
                  <a:lnTo>
                    <a:pt x="0" y="668"/>
                  </a:lnTo>
                  <a:lnTo>
                    <a:pt x="0" y="668"/>
                  </a:lnTo>
                  <a:lnTo>
                    <a:pt x="18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5"/>
            <p:cNvSpPr/>
            <p:nvPr/>
          </p:nvSpPr>
          <p:spPr>
            <a:xfrm>
              <a:off x="3644177" y="2913587"/>
              <a:ext cx="22998" cy="222760"/>
            </a:xfrm>
            <a:custGeom>
              <a:avLst/>
              <a:gdLst/>
              <a:ahLst/>
              <a:cxnLst/>
              <a:rect l="l" t="t" r="r" b="b"/>
              <a:pathLst>
                <a:path w="583" h="5647" extrusionOk="0">
                  <a:moveTo>
                    <a:pt x="206" y="0"/>
                  </a:moveTo>
                  <a:lnTo>
                    <a:pt x="137" y="719"/>
                  </a:lnTo>
                  <a:lnTo>
                    <a:pt x="69" y="1489"/>
                  </a:lnTo>
                  <a:lnTo>
                    <a:pt x="17" y="2413"/>
                  </a:lnTo>
                  <a:lnTo>
                    <a:pt x="0" y="3388"/>
                  </a:lnTo>
                  <a:lnTo>
                    <a:pt x="0" y="3850"/>
                  </a:lnTo>
                  <a:lnTo>
                    <a:pt x="17" y="4312"/>
                  </a:lnTo>
                  <a:lnTo>
                    <a:pt x="52" y="4723"/>
                  </a:lnTo>
                  <a:lnTo>
                    <a:pt x="103" y="5099"/>
                  </a:lnTo>
                  <a:lnTo>
                    <a:pt x="171" y="5407"/>
                  </a:lnTo>
                  <a:lnTo>
                    <a:pt x="206" y="5544"/>
                  </a:lnTo>
                  <a:lnTo>
                    <a:pt x="257" y="5647"/>
                  </a:lnTo>
                  <a:lnTo>
                    <a:pt x="445" y="4980"/>
                  </a:lnTo>
                  <a:lnTo>
                    <a:pt x="582" y="4500"/>
                  </a:lnTo>
                  <a:lnTo>
                    <a:pt x="514" y="4021"/>
                  </a:lnTo>
                  <a:lnTo>
                    <a:pt x="445" y="3491"/>
                  </a:lnTo>
                  <a:lnTo>
                    <a:pt x="360" y="2841"/>
                  </a:lnTo>
                  <a:lnTo>
                    <a:pt x="291" y="2122"/>
                  </a:lnTo>
                  <a:lnTo>
                    <a:pt x="223" y="1369"/>
                  </a:lnTo>
                  <a:lnTo>
                    <a:pt x="206" y="633"/>
                  </a:lnTo>
                  <a:lnTo>
                    <a:pt x="206" y="30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25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5"/>
            <p:cNvSpPr/>
            <p:nvPr/>
          </p:nvSpPr>
          <p:spPr>
            <a:xfrm>
              <a:off x="3644177" y="2913587"/>
              <a:ext cx="22998" cy="222760"/>
            </a:xfrm>
            <a:custGeom>
              <a:avLst/>
              <a:gdLst/>
              <a:ahLst/>
              <a:cxnLst/>
              <a:rect l="l" t="t" r="r" b="b"/>
              <a:pathLst>
                <a:path w="583" h="5647" fill="none" extrusionOk="0">
                  <a:moveTo>
                    <a:pt x="206" y="0"/>
                  </a:moveTo>
                  <a:lnTo>
                    <a:pt x="206" y="0"/>
                  </a:lnTo>
                  <a:lnTo>
                    <a:pt x="137" y="719"/>
                  </a:lnTo>
                  <a:lnTo>
                    <a:pt x="69" y="1489"/>
                  </a:lnTo>
                  <a:lnTo>
                    <a:pt x="17" y="2413"/>
                  </a:lnTo>
                  <a:lnTo>
                    <a:pt x="0" y="3388"/>
                  </a:lnTo>
                  <a:lnTo>
                    <a:pt x="0" y="3850"/>
                  </a:lnTo>
                  <a:lnTo>
                    <a:pt x="17" y="4312"/>
                  </a:lnTo>
                  <a:lnTo>
                    <a:pt x="52" y="4723"/>
                  </a:lnTo>
                  <a:lnTo>
                    <a:pt x="103" y="5099"/>
                  </a:lnTo>
                  <a:lnTo>
                    <a:pt x="171" y="5407"/>
                  </a:lnTo>
                  <a:lnTo>
                    <a:pt x="206" y="5544"/>
                  </a:lnTo>
                  <a:lnTo>
                    <a:pt x="257" y="5647"/>
                  </a:lnTo>
                  <a:lnTo>
                    <a:pt x="257" y="5647"/>
                  </a:lnTo>
                  <a:lnTo>
                    <a:pt x="445" y="4980"/>
                  </a:lnTo>
                  <a:lnTo>
                    <a:pt x="582" y="4500"/>
                  </a:lnTo>
                  <a:lnTo>
                    <a:pt x="582" y="4500"/>
                  </a:lnTo>
                  <a:lnTo>
                    <a:pt x="514" y="4021"/>
                  </a:lnTo>
                  <a:lnTo>
                    <a:pt x="445" y="3491"/>
                  </a:lnTo>
                  <a:lnTo>
                    <a:pt x="360" y="2841"/>
                  </a:lnTo>
                  <a:lnTo>
                    <a:pt x="291" y="2122"/>
                  </a:lnTo>
                  <a:lnTo>
                    <a:pt x="223" y="1369"/>
                  </a:lnTo>
                  <a:lnTo>
                    <a:pt x="206" y="633"/>
                  </a:lnTo>
                  <a:lnTo>
                    <a:pt x="206" y="308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5"/>
            <p:cNvSpPr/>
            <p:nvPr/>
          </p:nvSpPr>
          <p:spPr>
            <a:xfrm>
              <a:off x="3047456" y="3236898"/>
              <a:ext cx="251162" cy="187691"/>
            </a:xfrm>
            <a:custGeom>
              <a:avLst/>
              <a:gdLst/>
              <a:ahLst/>
              <a:cxnLst/>
              <a:rect l="l" t="t" r="r" b="b"/>
              <a:pathLst>
                <a:path w="6367" h="4758" extrusionOk="0">
                  <a:moveTo>
                    <a:pt x="1" y="1"/>
                  </a:moveTo>
                  <a:lnTo>
                    <a:pt x="5288" y="4142"/>
                  </a:lnTo>
                  <a:lnTo>
                    <a:pt x="5836" y="4433"/>
                  </a:lnTo>
                  <a:lnTo>
                    <a:pt x="6349" y="4758"/>
                  </a:lnTo>
                  <a:lnTo>
                    <a:pt x="6366" y="4467"/>
                  </a:lnTo>
                  <a:lnTo>
                    <a:pt x="6349" y="4193"/>
                  </a:lnTo>
                  <a:lnTo>
                    <a:pt x="6298" y="3902"/>
                  </a:lnTo>
                  <a:lnTo>
                    <a:pt x="6212" y="3628"/>
                  </a:lnTo>
                  <a:lnTo>
                    <a:pt x="6092" y="3354"/>
                  </a:lnTo>
                  <a:lnTo>
                    <a:pt x="5955" y="3115"/>
                  </a:lnTo>
                  <a:lnTo>
                    <a:pt x="5784" y="2875"/>
                  </a:lnTo>
                  <a:lnTo>
                    <a:pt x="5596" y="2670"/>
                  </a:lnTo>
                  <a:lnTo>
                    <a:pt x="5425" y="2516"/>
                  </a:lnTo>
                  <a:lnTo>
                    <a:pt x="5271" y="2396"/>
                  </a:lnTo>
                  <a:lnTo>
                    <a:pt x="4912" y="2140"/>
                  </a:lnTo>
                  <a:lnTo>
                    <a:pt x="4518" y="1900"/>
                  </a:lnTo>
                  <a:lnTo>
                    <a:pt x="4125" y="1678"/>
                  </a:lnTo>
                  <a:lnTo>
                    <a:pt x="3731" y="1455"/>
                  </a:lnTo>
                  <a:lnTo>
                    <a:pt x="3320" y="1267"/>
                  </a:lnTo>
                  <a:lnTo>
                    <a:pt x="2892" y="1079"/>
                  </a:lnTo>
                  <a:lnTo>
                    <a:pt x="2465" y="907"/>
                  </a:lnTo>
                  <a:lnTo>
                    <a:pt x="2037" y="736"/>
                  </a:lnTo>
                  <a:lnTo>
                    <a:pt x="1609" y="599"/>
                  </a:lnTo>
                  <a:lnTo>
                    <a:pt x="1198" y="480"/>
                  </a:lnTo>
                  <a:lnTo>
                    <a:pt x="788" y="343"/>
                  </a:lnTo>
                  <a:lnTo>
                    <a:pt x="377" y="206"/>
                  </a:lnTo>
                  <a:lnTo>
                    <a:pt x="189" y="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5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5"/>
            <p:cNvSpPr/>
            <p:nvPr/>
          </p:nvSpPr>
          <p:spPr>
            <a:xfrm>
              <a:off x="3047456" y="3236898"/>
              <a:ext cx="251162" cy="187691"/>
            </a:xfrm>
            <a:custGeom>
              <a:avLst/>
              <a:gdLst/>
              <a:ahLst/>
              <a:cxnLst/>
              <a:rect l="l" t="t" r="r" b="b"/>
              <a:pathLst>
                <a:path w="6367" h="4758" fill="none" extrusionOk="0">
                  <a:moveTo>
                    <a:pt x="1" y="1"/>
                  </a:moveTo>
                  <a:lnTo>
                    <a:pt x="5288" y="4142"/>
                  </a:lnTo>
                  <a:lnTo>
                    <a:pt x="5288" y="4142"/>
                  </a:lnTo>
                  <a:lnTo>
                    <a:pt x="5836" y="4433"/>
                  </a:lnTo>
                  <a:lnTo>
                    <a:pt x="6349" y="4758"/>
                  </a:lnTo>
                  <a:lnTo>
                    <a:pt x="6349" y="4758"/>
                  </a:lnTo>
                  <a:lnTo>
                    <a:pt x="6366" y="4467"/>
                  </a:lnTo>
                  <a:lnTo>
                    <a:pt x="6349" y="4193"/>
                  </a:lnTo>
                  <a:lnTo>
                    <a:pt x="6298" y="3902"/>
                  </a:lnTo>
                  <a:lnTo>
                    <a:pt x="6212" y="3628"/>
                  </a:lnTo>
                  <a:lnTo>
                    <a:pt x="6092" y="3354"/>
                  </a:lnTo>
                  <a:lnTo>
                    <a:pt x="5955" y="3115"/>
                  </a:lnTo>
                  <a:lnTo>
                    <a:pt x="5784" y="2875"/>
                  </a:lnTo>
                  <a:lnTo>
                    <a:pt x="5596" y="2670"/>
                  </a:lnTo>
                  <a:lnTo>
                    <a:pt x="5596" y="2670"/>
                  </a:lnTo>
                  <a:lnTo>
                    <a:pt x="5425" y="2516"/>
                  </a:lnTo>
                  <a:lnTo>
                    <a:pt x="5271" y="2396"/>
                  </a:lnTo>
                  <a:lnTo>
                    <a:pt x="4912" y="2140"/>
                  </a:lnTo>
                  <a:lnTo>
                    <a:pt x="4912" y="2140"/>
                  </a:lnTo>
                  <a:lnTo>
                    <a:pt x="4518" y="1900"/>
                  </a:lnTo>
                  <a:lnTo>
                    <a:pt x="4125" y="1678"/>
                  </a:lnTo>
                  <a:lnTo>
                    <a:pt x="3731" y="1455"/>
                  </a:lnTo>
                  <a:lnTo>
                    <a:pt x="3320" y="1267"/>
                  </a:lnTo>
                  <a:lnTo>
                    <a:pt x="2892" y="1079"/>
                  </a:lnTo>
                  <a:lnTo>
                    <a:pt x="2465" y="907"/>
                  </a:lnTo>
                  <a:lnTo>
                    <a:pt x="2037" y="736"/>
                  </a:lnTo>
                  <a:lnTo>
                    <a:pt x="1609" y="599"/>
                  </a:lnTo>
                  <a:lnTo>
                    <a:pt x="1609" y="599"/>
                  </a:lnTo>
                  <a:lnTo>
                    <a:pt x="1198" y="480"/>
                  </a:lnTo>
                  <a:lnTo>
                    <a:pt x="788" y="343"/>
                  </a:lnTo>
                  <a:lnTo>
                    <a:pt x="377" y="206"/>
                  </a:lnTo>
                  <a:lnTo>
                    <a:pt x="189" y="10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5"/>
            <p:cNvSpPr/>
            <p:nvPr/>
          </p:nvSpPr>
          <p:spPr>
            <a:xfrm>
              <a:off x="3635380" y="3265261"/>
              <a:ext cx="3432" cy="5444"/>
            </a:xfrm>
            <a:custGeom>
              <a:avLst/>
              <a:gdLst/>
              <a:ahLst/>
              <a:cxnLst/>
              <a:rect l="l" t="t" r="r" b="b"/>
              <a:pathLst>
                <a:path w="87" h="138" extrusionOk="0">
                  <a:moveTo>
                    <a:pt x="1" y="0"/>
                  </a:moveTo>
                  <a:lnTo>
                    <a:pt x="1" y="137"/>
                  </a:lnTo>
                  <a:lnTo>
                    <a:pt x="86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AA2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5"/>
            <p:cNvSpPr/>
            <p:nvPr/>
          </p:nvSpPr>
          <p:spPr>
            <a:xfrm>
              <a:off x="3635380" y="3265261"/>
              <a:ext cx="3432" cy="5444"/>
            </a:xfrm>
            <a:custGeom>
              <a:avLst/>
              <a:gdLst/>
              <a:ahLst/>
              <a:cxnLst/>
              <a:rect l="l" t="t" r="r" b="b"/>
              <a:pathLst>
                <a:path w="87" h="13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37"/>
                  </a:lnTo>
                  <a:lnTo>
                    <a:pt x="1" y="137"/>
                  </a:lnTo>
                  <a:lnTo>
                    <a:pt x="86" y="17"/>
                  </a:lnTo>
                  <a:lnTo>
                    <a:pt x="86" y="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5"/>
            <p:cNvSpPr/>
            <p:nvPr/>
          </p:nvSpPr>
          <p:spPr>
            <a:xfrm>
              <a:off x="3416013" y="3264590"/>
              <a:ext cx="219407" cy="145167"/>
            </a:xfrm>
            <a:custGeom>
              <a:avLst/>
              <a:gdLst/>
              <a:ahLst/>
              <a:cxnLst/>
              <a:rect l="l" t="t" r="r" b="b"/>
              <a:pathLst>
                <a:path w="5562" h="3680" extrusionOk="0">
                  <a:moveTo>
                    <a:pt x="5374" y="0"/>
                  </a:moveTo>
                  <a:lnTo>
                    <a:pt x="5237" y="17"/>
                  </a:lnTo>
                  <a:lnTo>
                    <a:pt x="5083" y="34"/>
                  </a:lnTo>
                  <a:lnTo>
                    <a:pt x="4792" y="120"/>
                  </a:lnTo>
                  <a:lnTo>
                    <a:pt x="4210" y="325"/>
                  </a:lnTo>
                  <a:lnTo>
                    <a:pt x="3389" y="599"/>
                  </a:lnTo>
                  <a:lnTo>
                    <a:pt x="2978" y="753"/>
                  </a:lnTo>
                  <a:lnTo>
                    <a:pt x="2567" y="907"/>
                  </a:lnTo>
                  <a:lnTo>
                    <a:pt x="2242" y="1044"/>
                  </a:lnTo>
                  <a:lnTo>
                    <a:pt x="1934" y="1198"/>
                  </a:lnTo>
                  <a:lnTo>
                    <a:pt x="1626" y="1369"/>
                  </a:lnTo>
                  <a:lnTo>
                    <a:pt x="1335" y="1540"/>
                  </a:lnTo>
                  <a:lnTo>
                    <a:pt x="1062" y="1746"/>
                  </a:lnTo>
                  <a:lnTo>
                    <a:pt x="805" y="1985"/>
                  </a:lnTo>
                  <a:lnTo>
                    <a:pt x="565" y="2225"/>
                  </a:lnTo>
                  <a:lnTo>
                    <a:pt x="360" y="2498"/>
                  </a:lnTo>
                  <a:lnTo>
                    <a:pt x="257" y="2635"/>
                  </a:lnTo>
                  <a:lnTo>
                    <a:pt x="189" y="2772"/>
                  </a:lnTo>
                  <a:lnTo>
                    <a:pt x="120" y="2909"/>
                  </a:lnTo>
                  <a:lnTo>
                    <a:pt x="69" y="3063"/>
                  </a:lnTo>
                  <a:lnTo>
                    <a:pt x="18" y="3217"/>
                  </a:lnTo>
                  <a:lnTo>
                    <a:pt x="1" y="3371"/>
                  </a:lnTo>
                  <a:lnTo>
                    <a:pt x="1" y="3525"/>
                  </a:lnTo>
                  <a:lnTo>
                    <a:pt x="18" y="3679"/>
                  </a:lnTo>
                  <a:lnTo>
                    <a:pt x="2054" y="2464"/>
                  </a:lnTo>
                  <a:lnTo>
                    <a:pt x="4107" y="1284"/>
                  </a:lnTo>
                  <a:lnTo>
                    <a:pt x="4501" y="1061"/>
                  </a:lnTo>
                  <a:lnTo>
                    <a:pt x="4706" y="941"/>
                  </a:lnTo>
                  <a:lnTo>
                    <a:pt x="4912" y="804"/>
                  </a:lnTo>
                  <a:lnTo>
                    <a:pt x="5100" y="668"/>
                  </a:lnTo>
                  <a:lnTo>
                    <a:pt x="5271" y="514"/>
                  </a:lnTo>
                  <a:lnTo>
                    <a:pt x="5425" y="342"/>
                  </a:lnTo>
                  <a:lnTo>
                    <a:pt x="5562" y="154"/>
                  </a:lnTo>
                  <a:lnTo>
                    <a:pt x="5562" y="17"/>
                  </a:lnTo>
                  <a:lnTo>
                    <a:pt x="5374" y="0"/>
                  </a:lnTo>
                  <a:close/>
                </a:path>
              </a:pathLst>
            </a:custGeom>
            <a:solidFill>
              <a:srgbClr val="25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5"/>
            <p:cNvSpPr/>
            <p:nvPr/>
          </p:nvSpPr>
          <p:spPr>
            <a:xfrm>
              <a:off x="3416013" y="3264590"/>
              <a:ext cx="219407" cy="145167"/>
            </a:xfrm>
            <a:custGeom>
              <a:avLst/>
              <a:gdLst/>
              <a:ahLst/>
              <a:cxnLst/>
              <a:rect l="l" t="t" r="r" b="b"/>
              <a:pathLst>
                <a:path w="5562" h="3680" fill="none" extrusionOk="0">
                  <a:moveTo>
                    <a:pt x="5374" y="0"/>
                  </a:moveTo>
                  <a:lnTo>
                    <a:pt x="5374" y="0"/>
                  </a:lnTo>
                  <a:lnTo>
                    <a:pt x="5237" y="17"/>
                  </a:lnTo>
                  <a:lnTo>
                    <a:pt x="5083" y="34"/>
                  </a:lnTo>
                  <a:lnTo>
                    <a:pt x="4792" y="120"/>
                  </a:lnTo>
                  <a:lnTo>
                    <a:pt x="4210" y="325"/>
                  </a:lnTo>
                  <a:lnTo>
                    <a:pt x="4210" y="325"/>
                  </a:lnTo>
                  <a:lnTo>
                    <a:pt x="3389" y="599"/>
                  </a:lnTo>
                  <a:lnTo>
                    <a:pt x="2978" y="753"/>
                  </a:lnTo>
                  <a:lnTo>
                    <a:pt x="2567" y="907"/>
                  </a:lnTo>
                  <a:lnTo>
                    <a:pt x="2567" y="907"/>
                  </a:lnTo>
                  <a:lnTo>
                    <a:pt x="2242" y="1044"/>
                  </a:lnTo>
                  <a:lnTo>
                    <a:pt x="1934" y="1198"/>
                  </a:lnTo>
                  <a:lnTo>
                    <a:pt x="1626" y="1369"/>
                  </a:lnTo>
                  <a:lnTo>
                    <a:pt x="1335" y="1540"/>
                  </a:lnTo>
                  <a:lnTo>
                    <a:pt x="1062" y="1746"/>
                  </a:lnTo>
                  <a:lnTo>
                    <a:pt x="805" y="1985"/>
                  </a:lnTo>
                  <a:lnTo>
                    <a:pt x="565" y="2225"/>
                  </a:lnTo>
                  <a:lnTo>
                    <a:pt x="360" y="2498"/>
                  </a:lnTo>
                  <a:lnTo>
                    <a:pt x="360" y="2498"/>
                  </a:lnTo>
                  <a:lnTo>
                    <a:pt x="257" y="2635"/>
                  </a:lnTo>
                  <a:lnTo>
                    <a:pt x="189" y="2772"/>
                  </a:lnTo>
                  <a:lnTo>
                    <a:pt x="120" y="2909"/>
                  </a:lnTo>
                  <a:lnTo>
                    <a:pt x="69" y="3063"/>
                  </a:lnTo>
                  <a:lnTo>
                    <a:pt x="18" y="3217"/>
                  </a:lnTo>
                  <a:lnTo>
                    <a:pt x="1" y="3371"/>
                  </a:lnTo>
                  <a:lnTo>
                    <a:pt x="1" y="3525"/>
                  </a:lnTo>
                  <a:lnTo>
                    <a:pt x="18" y="3679"/>
                  </a:lnTo>
                  <a:lnTo>
                    <a:pt x="18" y="3679"/>
                  </a:lnTo>
                  <a:lnTo>
                    <a:pt x="2054" y="2464"/>
                  </a:lnTo>
                  <a:lnTo>
                    <a:pt x="4107" y="1284"/>
                  </a:lnTo>
                  <a:lnTo>
                    <a:pt x="4107" y="1284"/>
                  </a:lnTo>
                  <a:lnTo>
                    <a:pt x="4501" y="1061"/>
                  </a:lnTo>
                  <a:lnTo>
                    <a:pt x="4706" y="941"/>
                  </a:lnTo>
                  <a:lnTo>
                    <a:pt x="4912" y="804"/>
                  </a:lnTo>
                  <a:lnTo>
                    <a:pt x="5100" y="668"/>
                  </a:lnTo>
                  <a:lnTo>
                    <a:pt x="5271" y="514"/>
                  </a:lnTo>
                  <a:lnTo>
                    <a:pt x="5425" y="342"/>
                  </a:lnTo>
                  <a:lnTo>
                    <a:pt x="5562" y="154"/>
                  </a:lnTo>
                  <a:lnTo>
                    <a:pt x="5562" y="154"/>
                  </a:lnTo>
                  <a:lnTo>
                    <a:pt x="5562" y="17"/>
                  </a:lnTo>
                  <a:lnTo>
                    <a:pt x="5562" y="17"/>
                  </a:lnTo>
                  <a:lnTo>
                    <a:pt x="53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5"/>
            <p:cNvSpPr/>
            <p:nvPr/>
          </p:nvSpPr>
          <p:spPr>
            <a:xfrm>
              <a:off x="2923276" y="3380014"/>
              <a:ext cx="371280" cy="245048"/>
            </a:xfrm>
            <a:custGeom>
              <a:avLst/>
              <a:gdLst/>
              <a:ahLst/>
              <a:cxnLst/>
              <a:rect l="l" t="t" r="r" b="b"/>
              <a:pathLst>
                <a:path w="9412" h="6212" extrusionOk="0">
                  <a:moveTo>
                    <a:pt x="0" y="0"/>
                  </a:moveTo>
                  <a:lnTo>
                    <a:pt x="34" y="69"/>
                  </a:lnTo>
                  <a:lnTo>
                    <a:pt x="667" y="633"/>
                  </a:lnTo>
                  <a:lnTo>
                    <a:pt x="1335" y="1147"/>
                  </a:lnTo>
                  <a:lnTo>
                    <a:pt x="2019" y="1643"/>
                  </a:lnTo>
                  <a:lnTo>
                    <a:pt x="2738" y="2105"/>
                  </a:lnTo>
                  <a:lnTo>
                    <a:pt x="3474" y="2533"/>
                  </a:lnTo>
                  <a:lnTo>
                    <a:pt x="4210" y="2926"/>
                  </a:lnTo>
                  <a:lnTo>
                    <a:pt x="4980" y="3303"/>
                  </a:lnTo>
                  <a:lnTo>
                    <a:pt x="5767" y="3611"/>
                  </a:lnTo>
                  <a:lnTo>
                    <a:pt x="6417" y="3867"/>
                  </a:lnTo>
                  <a:lnTo>
                    <a:pt x="7067" y="4107"/>
                  </a:lnTo>
                  <a:lnTo>
                    <a:pt x="7717" y="4364"/>
                  </a:lnTo>
                  <a:lnTo>
                    <a:pt x="8043" y="4501"/>
                  </a:lnTo>
                  <a:lnTo>
                    <a:pt x="8351" y="4655"/>
                  </a:lnTo>
                  <a:lnTo>
                    <a:pt x="8436" y="4723"/>
                  </a:lnTo>
                  <a:lnTo>
                    <a:pt x="8487" y="4757"/>
                  </a:lnTo>
                  <a:lnTo>
                    <a:pt x="8522" y="4792"/>
                  </a:lnTo>
                  <a:lnTo>
                    <a:pt x="8539" y="4843"/>
                  </a:lnTo>
                  <a:lnTo>
                    <a:pt x="8556" y="4911"/>
                  </a:lnTo>
                  <a:lnTo>
                    <a:pt x="8556" y="5048"/>
                  </a:lnTo>
                  <a:lnTo>
                    <a:pt x="8522" y="5852"/>
                  </a:lnTo>
                  <a:lnTo>
                    <a:pt x="8522" y="5972"/>
                  </a:lnTo>
                  <a:lnTo>
                    <a:pt x="8522" y="6024"/>
                  </a:lnTo>
                  <a:lnTo>
                    <a:pt x="8539" y="6075"/>
                  </a:lnTo>
                  <a:lnTo>
                    <a:pt x="8590" y="6143"/>
                  </a:lnTo>
                  <a:lnTo>
                    <a:pt x="8641" y="6178"/>
                  </a:lnTo>
                  <a:lnTo>
                    <a:pt x="8710" y="6195"/>
                  </a:lnTo>
                  <a:lnTo>
                    <a:pt x="8778" y="6212"/>
                  </a:lnTo>
                  <a:lnTo>
                    <a:pt x="8915" y="6195"/>
                  </a:lnTo>
                  <a:lnTo>
                    <a:pt x="8967" y="6160"/>
                  </a:lnTo>
                  <a:lnTo>
                    <a:pt x="9018" y="6126"/>
                  </a:lnTo>
                  <a:lnTo>
                    <a:pt x="9103" y="6058"/>
                  </a:lnTo>
                  <a:lnTo>
                    <a:pt x="9172" y="5972"/>
                  </a:lnTo>
                  <a:lnTo>
                    <a:pt x="9292" y="5801"/>
                  </a:lnTo>
                  <a:lnTo>
                    <a:pt x="9411" y="5339"/>
                  </a:lnTo>
                  <a:lnTo>
                    <a:pt x="9411" y="5339"/>
                  </a:lnTo>
                  <a:lnTo>
                    <a:pt x="9257" y="5596"/>
                  </a:lnTo>
                  <a:lnTo>
                    <a:pt x="9172" y="5716"/>
                  </a:lnTo>
                  <a:lnTo>
                    <a:pt x="9121" y="5767"/>
                  </a:lnTo>
                  <a:lnTo>
                    <a:pt x="9052" y="5818"/>
                  </a:lnTo>
                  <a:lnTo>
                    <a:pt x="8984" y="5852"/>
                  </a:lnTo>
                  <a:lnTo>
                    <a:pt x="8847" y="5852"/>
                  </a:lnTo>
                  <a:lnTo>
                    <a:pt x="8778" y="5801"/>
                  </a:lnTo>
                  <a:lnTo>
                    <a:pt x="8744" y="5767"/>
                  </a:lnTo>
                  <a:lnTo>
                    <a:pt x="8727" y="5716"/>
                  </a:lnTo>
                  <a:lnTo>
                    <a:pt x="8710" y="5613"/>
                  </a:lnTo>
                  <a:lnTo>
                    <a:pt x="8727" y="5527"/>
                  </a:lnTo>
                  <a:lnTo>
                    <a:pt x="8744" y="5373"/>
                  </a:lnTo>
                  <a:lnTo>
                    <a:pt x="8795" y="5236"/>
                  </a:lnTo>
                  <a:lnTo>
                    <a:pt x="8864" y="4946"/>
                  </a:lnTo>
                  <a:lnTo>
                    <a:pt x="8932" y="4655"/>
                  </a:lnTo>
                  <a:lnTo>
                    <a:pt x="8984" y="4364"/>
                  </a:lnTo>
                  <a:lnTo>
                    <a:pt x="8830" y="4449"/>
                  </a:lnTo>
                  <a:lnTo>
                    <a:pt x="8676" y="4501"/>
                  </a:lnTo>
                  <a:lnTo>
                    <a:pt x="8607" y="4501"/>
                  </a:lnTo>
                  <a:lnTo>
                    <a:pt x="8573" y="4484"/>
                  </a:lnTo>
                  <a:lnTo>
                    <a:pt x="8539" y="4449"/>
                  </a:lnTo>
                  <a:lnTo>
                    <a:pt x="8316" y="4176"/>
                  </a:lnTo>
                  <a:lnTo>
                    <a:pt x="8282" y="4124"/>
                  </a:lnTo>
                  <a:lnTo>
                    <a:pt x="8282" y="4090"/>
                  </a:lnTo>
                  <a:lnTo>
                    <a:pt x="8282" y="4039"/>
                  </a:lnTo>
                  <a:lnTo>
                    <a:pt x="8316" y="3987"/>
                  </a:lnTo>
                  <a:lnTo>
                    <a:pt x="8505" y="3696"/>
                  </a:lnTo>
                  <a:lnTo>
                    <a:pt x="8693" y="3388"/>
                  </a:lnTo>
                  <a:lnTo>
                    <a:pt x="8556" y="3251"/>
                  </a:lnTo>
                  <a:lnTo>
                    <a:pt x="8419" y="3097"/>
                  </a:lnTo>
                  <a:lnTo>
                    <a:pt x="8128" y="2841"/>
                  </a:lnTo>
                  <a:lnTo>
                    <a:pt x="7529" y="2550"/>
                  </a:lnTo>
                  <a:lnTo>
                    <a:pt x="6913" y="2293"/>
                  </a:lnTo>
                  <a:lnTo>
                    <a:pt x="6297" y="2054"/>
                  </a:lnTo>
                  <a:lnTo>
                    <a:pt x="5681" y="1831"/>
                  </a:lnTo>
                  <a:lnTo>
                    <a:pt x="4278" y="1318"/>
                  </a:lnTo>
                  <a:lnTo>
                    <a:pt x="2875" y="822"/>
                  </a:lnTo>
                  <a:lnTo>
                    <a:pt x="2156" y="599"/>
                  </a:lnTo>
                  <a:lnTo>
                    <a:pt x="1455" y="377"/>
                  </a:lnTo>
                  <a:lnTo>
                    <a:pt x="736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B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5"/>
            <p:cNvSpPr/>
            <p:nvPr/>
          </p:nvSpPr>
          <p:spPr>
            <a:xfrm>
              <a:off x="3400510" y="3430625"/>
              <a:ext cx="294318" cy="203904"/>
            </a:xfrm>
            <a:custGeom>
              <a:avLst/>
              <a:gdLst/>
              <a:ahLst/>
              <a:cxnLst/>
              <a:rect l="l" t="t" r="r" b="b"/>
              <a:pathLst>
                <a:path w="7461" h="5169" extrusionOk="0">
                  <a:moveTo>
                    <a:pt x="7461" y="1"/>
                  </a:moveTo>
                  <a:lnTo>
                    <a:pt x="5510" y="634"/>
                  </a:lnTo>
                  <a:lnTo>
                    <a:pt x="3576" y="1301"/>
                  </a:lnTo>
                  <a:lnTo>
                    <a:pt x="2515" y="1678"/>
                  </a:lnTo>
                  <a:lnTo>
                    <a:pt x="1985" y="1900"/>
                  </a:lnTo>
                  <a:lnTo>
                    <a:pt x="1472" y="2122"/>
                  </a:lnTo>
                  <a:lnTo>
                    <a:pt x="1232" y="2311"/>
                  </a:lnTo>
                  <a:lnTo>
                    <a:pt x="1386" y="2636"/>
                  </a:lnTo>
                  <a:lnTo>
                    <a:pt x="873" y="2995"/>
                  </a:lnTo>
                  <a:lnTo>
                    <a:pt x="821" y="3029"/>
                  </a:lnTo>
                  <a:lnTo>
                    <a:pt x="719" y="3029"/>
                  </a:lnTo>
                  <a:lnTo>
                    <a:pt x="667" y="2995"/>
                  </a:lnTo>
                  <a:lnTo>
                    <a:pt x="633" y="2961"/>
                  </a:lnTo>
                  <a:lnTo>
                    <a:pt x="479" y="3183"/>
                  </a:lnTo>
                  <a:lnTo>
                    <a:pt x="359" y="3423"/>
                  </a:lnTo>
                  <a:lnTo>
                    <a:pt x="376" y="3543"/>
                  </a:lnTo>
                  <a:lnTo>
                    <a:pt x="376" y="3782"/>
                  </a:lnTo>
                  <a:lnTo>
                    <a:pt x="411" y="4005"/>
                  </a:lnTo>
                  <a:lnTo>
                    <a:pt x="445" y="4227"/>
                  </a:lnTo>
                  <a:lnTo>
                    <a:pt x="496" y="4450"/>
                  </a:lnTo>
                  <a:lnTo>
                    <a:pt x="582" y="4741"/>
                  </a:lnTo>
                  <a:lnTo>
                    <a:pt x="616" y="4895"/>
                  </a:lnTo>
                  <a:lnTo>
                    <a:pt x="633" y="5031"/>
                  </a:lnTo>
                  <a:lnTo>
                    <a:pt x="650" y="5100"/>
                  </a:lnTo>
                  <a:lnTo>
                    <a:pt x="650" y="5083"/>
                  </a:lnTo>
                  <a:lnTo>
                    <a:pt x="667" y="4860"/>
                  </a:lnTo>
                  <a:lnTo>
                    <a:pt x="684" y="4621"/>
                  </a:lnTo>
                  <a:lnTo>
                    <a:pt x="667" y="4398"/>
                  </a:lnTo>
                  <a:lnTo>
                    <a:pt x="633" y="4176"/>
                  </a:lnTo>
                  <a:lnTo>
                    <a:pt x="616" y="4039"/>
                  </a:lnTo>
                  <a:lnTo>
                    <a:pt x="599" y="3919"/>
                  </a:lnTo>
                  <a:lnTo>
                    <a:pt x="616" y="3782"/>
                  </a:lnTo>
                  <a:lnTo>
                    <a:pt x="633" y="3731"/>
                  </a:lnTo>
                  <a:lnTo>
                    <a:pt x="650" y="3663"/>
                  </a:lnTo>
                  <a:lnTo>
                    <a:pt x="719" y="3594"/>
                  </a:lnTo>
                  <a:lnTo>
                    <a:pt x="787" y="3526"/>
                  </a:lnTo>
                  <a:lnTo>
                    <a:pt x="856" y="3474"/>
                  </a:lnTo>
                  <a:lnTo>
                    <a:pt x="941" y="3406"/>
                  </a:lnTo>
                  <a:lnTo>
                    <a:pt x="1061" y="3235"/>
                  </a:lnTo>
                  <a:lnTo>
                    <a:pt x="1129" y="3201"/>
                  </a:lnTo>
                  <a:lnTo>
                    <a:pt x="1266" y="3166"/>
                  </a:lnTo>
                  <a:lnTo>
                    <a:pt x="1489" y="3132"/>
                  </a:lnTo>
                  <a:lnTo>
                    <a:pt x="1711" y="3132"/>
                  </a:lnTo>
                  <a:lnTo>
                    <a:pt x="1934" y="3115"/>
                  </a:lnTo>
                  <a:lnTo>
                    <a:pt x="2173" y="3098"/>
                  </a:lnTo>
                  <a:lnTo>
                    <a:pt x="2447" y="3064"/>
                  </a:lnTo>
                  <a:lnTo>
                    <a:pt x="2738" y="2978"/>
                  </a:lnTo>
                  <a:lnTo>
                    <a:pt x="3012" y="2893"/>
                  </a:lnTo>
                  <a:lnTo>
                    <a:pt x="3268" y="2773"/>
                  </a:lnTo>
                  <a:lnTo>
                    <a:pt x="3542" y="2636"/>
                  </a:lnTo>
                  <a:lnTo>
                    <a:pt x="3799" y="2482"/>
                  </a:lnTo>
                  <a:lnTo>
                    <a:pt x="4278" y="2174"/>
                  </a:lnTo>
                  <a:lnTo>
                    <a:pt x="5082" y="1643"/>
                  </a:lnTo>
                  <a:lnTo>
                    <a:pt x="5886" y="1113"/>
                  </a:lnTo>
                  <a:lnTo>
                    <a:pt x="6674" y="565"/>
                  </a:lnTo>
                  <a:lnTo>
                    <a:pt x="7461" y="1"/>
                  </a:lnTo>
                  <a:close/>
                  <a:moveTo>
                    <a:pt x="0" y="4860"/>
                  </a:moveTo>
                  <a:lnTo>
                    <a:pt x="68" y="5100"/>
                  </a:lnTo>
                  <a:lnTo>
                    <a:pt x="188" y="5168"/>
                  </a:lnTo>
                  <a:lnTo>
                    <a:pt x="188" y="5168"/>
                  </a:lnTo>
                  <a:lnTo>
                    <a:pt x="154" y="5100"/>
                  </a:lnTo>
                  <a:lnTo>
                    <a:pt x="0" y="4860"/>
                  </a:lnTo>
                  <a:close/>
                </a:path>
              </a:pathLst>
            </a:custGeom>
            <a:solidFill>
              <a:srgbClr val="BB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5"/>
            <p:cNvSpPr/>
            <p:nvPr/>
          </p:nvSpPr>
          <p:spPr>
            <a:xfrm>
              <a:off x="3400510" y="3622339"/>
              <a:ext cx="7456" cy="12189"/>
            </a:xfrm>
            <a:custGeom>
              <a:avLst/>
              <a:gdLst/>
              <a:ahLst/>
              <a:cxnLst/>
              <a:rect l="l" t="t" r="r" b="b"/>
              <a:pathLst>
                <a:path w="189" h="30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68" y="240"/>
                  </a:lnTo>
                  <a:lnTo>
                    <a:pt x="68" y="240"/>
                  </a:lnTo>
                  <a:lnTo>
                    <a:pt x="188" y="308"/>
                  </a:lnTo>
                  <a:lnTo>
                    <a:pt x="188" y="308"/>
                  </a:lnTo>
                  <a:lnTo>
                    <a:pt x="154" y="240"/>
                  </a:lnTo>
                  <a:lnTo>
                    <a:pt x="154" y="24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5"/>
            <p:cNvSpPr/>
            <p:nvPr/>
          </p:nvSpPr>
          <p:spPr>
            <a:xfrm>
              <a:off x="3265482" y="3527153"/>
              <a:ext cx="71597" cy="201182"/>
            </a:xfrm>
            <a:custGeom>
              <a:avLst/>
              <a:gdLst/>
              <a:ahLst/>
              <a:cxnLst/>
              <a:rect l="l" t="t" r="r" b="b"/>
              <a:pathLst>
                <a:path w="1815" h="5100" extrusionOk="0">
                  <a:moveTo>
                    <a:pt x="908" y="1"/>
                  </a:moveTo>
                  <a:lnTo>
                    <a:pt x="890" y="446"/>
                  </a:lnTo>
                  <a:lnTo>
                    <a:pt x="856" y="890"/>
                  </a:lnTo>
                  <a:lnTo>
                    <a:pt x="805" y="1318"/>
                  </a:lnTo>
                  <a:lnTo>
                    <a:pt x="702" y="1729"/>
                  </a:lnTo>
                  <a:lnTo>
                    <a:pt x="582" y="2140"/>
                  </a:lnTo>
                  <a:lnTo>
                    <a:pt x="446" y="2550"/>
                  </a:lnTo>
                  <a:lnTo>
                    <a:pt x="274" y="2961"/>
                  </a:lnTo>
                  <a:lnTo>
                    <a:pt x="86" y="3355"/>
                  </a:lnTo>
                  <a:lnTo>
                    <a:pt x="35" y="3474"/>
                  </a:lnTo>
                  <a:lnTo>
                    <a:pt x="18" y="3543"/>
                  </a:lnTo>
                  <a:lnTo>
                    <a:pt x="1" y="3594"/>
                  </a:lnTo>
                  <a:lnTo>
                    <a:pt x="18" y="3645"/>
                  </a:lnTo>
                  <a:lnTo>
                    <a:pt x="35" y="3680"/>
                  </a:lnTo>
                  <a:lnTo>
                    <a:pt x="52" y="3714"/>
                  </a:lnTo>
                  <a:lnTo>
                    <a:pt x="69" y="3731"/>
                  </a:lnTo>
                  <a:lnTo>
                    <a:pt x="138" y="3731"/>
                  </a:lnTo>
                  <a:lnTo>
                    <a:pt x="223" y="3714"/>
                  </a:lnTo>
                  <a:lnTo>
                    <a:pt x="309" y="3663"/>
                  </a:lnTo>
                  <a:lnTo>
                    <a:pt x="394" y="3611"/>
                  </a:lnTo>
                  <a:lnTo>
                    <a:pt x="514" y="3526"/>
                  </a:lnTo>
                  <a:lnTo>
                    <a:pt x="223" y="4261"/>
                  </a:lnTo>
                  <a:lnTo>
                    <a:pt x="189" y="4381"/>
                  </a:lnTo>
                  <a:lnTo>
                    <a:pt x="155" y="4501"/>
                  </a:lnTo>
                  <a:lnTo>
                    <a:pt x="155" y="4638"/>
                  </a:lnTo>
                  <a:lnTo>
                    <a:pt x="172" y="4689"/>
                  </a:lnTo>
                  <a:lnTo>
                    <a:pt x="189" y="4758"/>
                  </a:lnTo>
                  <a:lnTo>
                    <a:pt x="206" y="4775"/>
                  </a:lnTo>
                  <a:lnTo>
                    <a:pt x="240" y="4792"/>
                  </a:lnTo>
                  <a:lnTo>
                    <a:pt x="274" y="4792"/>
                  </a:lnTo>
                  <a:lnTo>
                    <a:pt x="309" y="4775"/>
                  </a:lnTo>
                  <a:lnTo>
                    <a:pt x="463" y="4655"/>
                  </a:lnTo>
                  <a:lnTo>
                    <a:pt x="600" y="4518"/>
                  </a:lnTo>
                  <a:lnTo>
                    <a:pt x="719" y="4381"/>
                  </a:lnTo>
                  <a:lnTo>
                    <a:pt x="839" y="4227"/>
                  </a:lnTo>
                  <a:lnTo>
                    <a:pt x="736" y="4843"/>
                  </a:lnTo>
                  <a:lnTo>
                    <a:pt x="719" y="4929"/>
                  </a:lnTo>
                  <a:lnTo>
                    <a:pt x="719" y="4997"/>
                  </a:lnTo>
                  <a:lnTo>
                    <a:pt x="736" y="5031"/>
                  </a:lnTo>
                  <a:lnTo>
                    <a:pt x="771" y="5066"/>
                  </a:lnTo>
                  <a:lnTo>
                    <a:pt x="788" y="5083"/>
                  </a:lnTo>
                  <a:lnTo>
                    <a:pt x="822" y="5100"/>
                  </a:lnTo>
                  <a:lnTo>
                    <a:pt x="856" y="5100"/>
                  </a:lnTo>
                  <a:lnTo>
                    <a:pt x="890" y="5083"/>
                  </a:lnTo>
                  <a:lnTo>
                    <a:pt x="942" y="5031"/>
                  </a:lnTo>
                  <a:lnTo>
                    <a:pt x="1045" y="4895"/>
                  </a:lnTo>
                  <a:lnTo>
                    <a:pt x="1147" y="4758"/>
                  </a:lnTo>
                  <a:lnTo>
                    <a:pt x="1301" y="4450"/>
                  </a:lnTo>
                  <a:lnTo>
                    <a:pt x="1438" y="4125"/>
                  </a:lnTo>
                  <a:lnTo>
                    <a:pt x="1541" y="3817"/>
                  </a:lnTo>
                  <a:lnTo>
                    <a:pt x="1661" y="3474"/>
                  </a:lnTo>
                  <a:lnTo>
                    <a:pt x="1746" y="3132"/>
                  </a:lnTo>
                  <a:lnTo>
                    <a:pt x="1797" y="2790"/>
                  </a:lnTo>
                  <a:lnTo>
                    <a:pt x="1815" y="2448"/>
                  </a:lnTo>
                  <a:lnTo>
                    <a:pt x="1815" y="2122"/>
                  </a:lnTo>
                  <a:lnTo>
                    <a:pt x="1780" y="1780"/>
                  </a:lnTo>
                  <a:lnTo>
                    <a:pt x="1729" y="1455"/>
                  </a:lnTo>
                  <a:lnTo>
                    <a:pt x="1626" y="1113"/>
                  </a:lnTo>
                  <a:lnTo>
                    <a:pt x="1489" y="805"/>
                  </a:lnTo>
                  <a:lnTo>
                    <a:pt x="1421" y="651"/>
                  </a:lnTo>
                  <a:lnTo>
                    <a:pt x="1335" y="497"/>
                  </a:lnTo>
                  <a:lnTo>
                    <a:pt x="1233" y="360"/>
                  </a:lnTo>
                  <a:lnTo>
                    <a:pt x="1130" y="240"/>
                  </a:lnTo>
                  <a:lnTo>
                    <a:pt x="1027" y="120"/>
                  </a:lnTo>
                  <a:lnTo>
                    <a:pt x="908" y="1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5"/>
            <p:cNvSpPr/>
            <p:nvPr/>
          </p:nvSpPr>
          <p:spPr>
            <a:xfrm>
              <a:off x="3265482" y="3527153"/>
              <a:ext cx="71597" cy="201182"/>
            </a:xfrm>
            <a:custGeom>
              <a:avLst/>
              <a:gdLst/>
              <a:ahLst/>
              <a:cxnLst/>
              <a:rect l="l" t="t" r="r" b="b"/>
              <a:pathLst>
                <a:path w="1815" h="5100" fill="none" extrusionOk="0">
                  <a:moveTo>
                    <a:pt x="86" y="3355"/>
                  </a:moveTo>
                  <a:lnTo>
                    <a:pt x="86" y="3355"/>
                  </a:lnTo>
                  <a:lnTo>
                    <a:pt x="35" y="3474"/>
                  </a:lnTo>
                  <a:lnTo>
                    <a:pt x="18" y="3543"/>
                  </a:lnTo>
                  <a:lnTo>
                    <a:pt x="1" y="3594"/>
                  </a:lnTo>
                  <a:lnTo>
                    <a:pt x="1" y="3594"/>
                  </a:lnTo>
                  <a:lnTo>
                    <a:pt x="18" y="3645"/>
                  </a:lnTo>
                  <a:lnTo>
                    <a:pt x="35" y="3680"/>
                  </a:lnTo>
                  <a:lnTo>
                    <a:pt x="52" y="3714"/>
                  </a:lnTo>
                  <a:lnTo>
                    <a:pt x="69" y="3731"/>
                  </a:lnTo>
                  <a:lnTo>
                    <a:pt x="138" y="3731"/>
                  </a:lnTo>
                  <a:lnTo>
                    <a:pt x="223" y="3714"/>
                  </a:lnTo>
                  <a:lnTo>
                    <a:pt x="309" y="3663"/>
                  </a:lnTo>
                  <a:lnTo>
                    <a:pt x="394" y="3611"/>
                  </a:lnTo>
                  <a:lnTo>
                    <a:pt x="514" y="3526"/>
                  </a:lnTo>
                  <a:lnTo>
                    <a:pt x="514" y="3526"/>
                  </a:lnTo>
                  <a:lnTo>
                    <a:pt x="223" y="4261"/>
                  </a:lnTo>
                  <a:lnTo>
                    <a:pt x="223" y="4261"/>
                  </a:lnTo>
                  <a:lnTo>
                    <a:pt x="189" y="4381"/>
                  </a:lnTo>
                  <a:lnTo>
                    <a:pt x="155" y="4501"/>
                  </a:lnTo>
                  <a:lnTo>
                    <a:pt x="155" y="4638"/>
                  </a:lnTo>
                  <a:lnTo>
                    <a:pt x="172" y="4689"/>
                  </a:lnTo>
                  <a:lnTo>
                    <a:pt x="189" y="4758"/>
                  </a:lnTo>
                  <a:lnTo>
                    <a:pt x="189" y="4758"/>
                  </a:lnTo>
                  <a:lnTo>
                    <a:pt x="206" y="4775"/>
                  </a:lnTo>
                  <a:lnTo>
                    <a:pt x="240" y="4792"/>
                  </a:lnTo>
                  <a:lnTo>
                    <a:pt x="240" y="4792"/>
                  </a:lnTo>
                  <a:lnTo>
                    <a:pt x="274" y="4792"/>
                  </a:lnTo>
                  <a:lnTo>
                    <a:pt x="309" y="4775"/>
                  </a:lnTo>
                  <a:lnTo>
                    <a:pt x="309" y="4775"/>
                  </a:lnTo>
                  <a:lnTo>
                    <a:pt x="463" y="4655"/>
                  </a:lnTo>
                  <a:lnTo>
                    <a:pt x="600" y="4518"/>
                  </a:lnTo>
                  <a:lnTo>
                    <a:pt x="719" y="4381"/>
                  </a:lnTo>
                  <a:lnTo>
                    <a:pt x="839" y="4227"/>
                  </a:lnTo>
                  <a:lnTo>
                    <a:pt x="839" y="4227"/>
                  </a:lnTo>
                  <a:lnTo>
                    <a:pt x="736" y="4843"/>
                  </a:lnTo>
                  <a:lnTo>
                    <a:pt x="736" y="4843"/>
                  </a:lnTo>
                  <a:lnTo>
                    <a:pt x="719" y="4929"/>
                  </a:lnTo>
                  <a:lnTo>
                    <a:pt x="719" y="4997"/>
                  </a:lnTo>
                  <a:lnTo>
                    <a:pt x="719" y="4997"/>
                  </a:lnTo>
                  <a:lnTo>
                    <a:pt x="736" y="5031"/>
                  </a:lnTo>
                  <a:lnTo>
                    <a:pt x="771" y="5066"/>
                  </a:lnTo>
                  <a:lnTo>
                    <a:pt x="788" y="5083"/>
                  </a:lnTo>
                  <a:lnTo>
                    <a:pt x="822" y="5100"/>
                  </a:lnTo>
                  <a:lnTo>
                    <a:pt x="822" y="5100"/>
                  </a:lnTo>
                  <a:lnTo>
                    <a:pt x="856" y="5100"/>
                  </a:lnTo>
                  <a:lnTo>
                    <a:pt x="890" y="5083"/>
                  </a:lnTo>
                  <a:lnTo>
                    <a:pt x="942" y="5031"/>
                  </a:lnTo>
                  <a:lnTo>
                    <a:pt x="942" y="5031"/>
                  </a:lnTo>
                  <a:lnTo>
                    <a:pt x="1045" y="4895"/>
                  </a:lnTo>
                  <a:lnTo>
                    <a:pt x="1147" y="4758"/>
                  </a:lnTo>
                  <a:lnTo>
                    <a:pt x="1301" y="4450"/>
                  </a:lnTo>
                  <a:lnTo>
                    <a:pt x="1438" y="4125"/>
                  </a:lnTo>
                  <a:lnTo>
                    <a:pt x="1541" y="3817"/>
                  </a:lnTo>
                  <a:lnTo>
                    <a:pt x="1541" y="3817"/>
                  </a:lnTo>
                  <a:lnTo>
                    <a:pt x="1661" y="3474"/>
                  </a:lnTo>
                  <a:lnTo>
                    <a:pt x="1746" y="3132"/>
                  </a:lnTo>
                  <a:lnTo>
                    <a:pt x="1797" y="2790"/>
                  </a:lnTo>
                  <a:lnTo>
                    <a:pt x="1815" y="2448"/>
                  </a:lnTo>
                  <a:lnTo>
                    <a:pt x="1815" y="2448"/>
                  </a:lnTo>
                  <a:lnTo>
                    <a:pt x="1815" y="2122"/>
                  </a:lnTo>
                  <a:lnTo>
                    <a:pt x="1780" y="1780"/>
                  </a:lnTo>
                  <a:lnTo>
                    <a:pt x="1729" y="1455"/>
                  </a:lnTo>
                  <a:lnTo>
                    <a:pt x="1626" y="1113"/>
                  </a:lnTo>
                  <a:lnTo>
                    <a:pt x="1489" y="805"/>
                  </a:lnTo>
                  <a:lnTo>
                    <a:pt x="1421" y="651"/>
                  </a:lnTo>
                  <a:lnTo>
                    <a:pt x="1335" y="497"/>
                  </a:lnTo>
                  <a:lnTo>
                    <a:pt x="1233" y="360"/>
                  </a:lnTo>
                  <a:lnTo>
                    <a:pt x="1130" y="240"/>
                  </a:lnTo>
                  <a:lnTo>
                    <a:pt x="1027" y="120"/>
                  </a:lnTo>
                  <a:lnTo>
                    <a:pt x="908" y="1"/>
                  </a:lnTo>
                  <a:lnTo>
                    <a:pt x="908" y="1"/>
                  </a:lnTo>
                  <a:lnTo>
                    <a:pt x="890" y="446"/>
                  </a:lnTo>
                  <a:lnTo>
                    <a:pt x="856" y="890"/>
                  </a:lnTo>
                  <a:lnTo>
                    <a:pt x="805" y="1318"/>
                  </a:lnTo>
                  <a:lnTo>
                    <a:pt x="702" y="1729"/>
                  </a:lnTo>
                  <a:lnTo>
                    <a:pt x="582" y="2140"/>
                  </a:lnTo>
                  <a:lnTo>
                    <a:pt x="446" y="2550"/>
                  </a:lnTo>
                  <a:lnTo>
                    <a:pt x="274" y="2961"/>
                  </a:lnTo>
                  <a:lnTo>
                    <a:pt x="86" y="3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5"/>
            <p:cNvSpPr/>
            <p:nvPr/>
          </p:nvSpPr>
          <p:spPr>
            <a:xfrm>
              <a:off x="3265482" y="3579144"/>
              <a:ext cx="47968" cy="149190"/>
            </a:xfrm>
            <a:custGeom>
              <a:avLst/>
              <a:gdLst/>
              <a:ahLst/>
              <a:cxnLst/>
              <a:rect l="l" t="t" r="r" b="b"/>
              <a:pathLst>
                <a:path w="1216" h="3782" extrusionOk="0">
                  <a:moveTo>
                    <a:pt x="890" y="0"/>
                  </a:moveTo>
                  <a:lnTo>
                    <a:pt x="736" y="291"/>
                  </a:lnTo>
                  <a:lnTo>
                    <a:pt x="634" y="650"/>
                  </a:lnTo>
                  <a:lnTo>
                    <a:pt x="531" y="1010"/>
                  </a:lnTo>
                  <a:lnTo>
                    <a:pt x="394" y="1369"/>
                  </a:lnTo>
                  <a:lnTo>
                    <a:pt x="240" y="1711"/>
                  </a:lnTo>
                  <a:lnTo>
                    <a:pt x="155" y="1900"/>
                  </a:lnTo>
                  <a:lnTo>
                    <a:pt x="86" y="2037"/>
                  </a:lnTo>
                  <a:lnTo>
                    <a:pt x="35" y="2156"/>
                  </a:lnTo>
                  <a:lnTo>
                    <a:pt x="18" y="2208"/>
                  </a:lnTo>
                  <a:lnTo>
                    <a:pt x="1" y="2276"/>
                  </a:lnTo>
                  <a:lnTo>
                    <a:pt x="18" y="2345"/>
                  </a:lnTo>
                  <a:lnTo>
                    <a:pt x="35" y="2379"/>
                  </a:lnTo>
                  <a:lnTo>
                    <a:pt x="69" y="2413"/>
                  </a:lnTo>
                  <a:lnTo>
                    <a:pt x="172" y="2413"/>
                  </a:lnTo>
                  <a:lnTo>
                    <a:pt x="223" y="2396"/>
                  </a:lnTo>
                  <a:lnTo>
                    <a:pt x="326" y="2327"/>
                  </a:lnTo>
                  <a:lnTo>
                    <a:pt x="514" y="2208"/>
                  </a:lnTo>
                  <a:lnTo>
                    <a:pt x="223" y="2943"/>
                  </a:lnTo>
                  <a:lnTo>
                    <a:pt x="172" y="3097"/>
                  </a:lnTo>
                  <a:lnTo>
                    <a:pt x="155" y="3183"/>
                  </a:lnTo>
                  <a:lnTo>
                    <a:pt x="155" y="3269"/>
                  </a:lnTo>
                  <a:lnTo>
                    <a:pt x="155" y="3354"/>
                  </a:lnTo>
                  <a:lnTo>
                    <a:pt x="189" y="3440"/>
                  </a:lnTo>
                  <a:lnTo>
                    <a:pt x="206" y="3457"/>
                  </a:lnTo>
                  <a:lnTo>
                    <a:pt x="240" y="3474"/>
                  </a:lnTo>
                  <a:lnTo>
                    <a:pt x="292" y="3474"/>
                  </a:lnTo>
                  <a:lnTo>
                    <a:pt x="309" y="3457"/>
                  </a:lnTo>
                  <a:lnTo>
                    <a:pt x="463" y="3337"/>
                  </a:lnTo>
                  <a:lnTo>
                    <a:pt x="600" y="3200"/>
                  </a:lnTo>
                  <a:lnTo>
                    <a:pt x="719" y="3063"/>
                  </a:lnTo>
                  <a:lnTo>
                    <a:pt x="839" y="2909"/>
                  </a:lnTo>
                  <a:lnTo>
                    <a:pt x="736" y="3525"/>
                  </a:lnTo>
                  <a:lnTo>
                    <a:pt x="719" y="3628"/>
                  </a:lnTo>
                  <a:lnTo>
                    <a:pt x="719" y="3679"/>
                  </a:lnTo>
                  <a:lnTo>
                    <a:pt x="736" y="3713"/>
                  </a:lnTo>
                  <a:lnTo>
                    <a:pt x="771" y="3748"/>
                  </a:lnTo>
                  <a:lnTo>
                    <a:pt x="788" y="3765"/>
                  </a:lnTo>
                  <a:lnTo>
                    <a:pt x="822" y="3782"/>
                  </a:lnTo>
                  <a:lnTo>
                    <a:pt x="839" y="3782"/>
                  </a:lnTo>
                  <a:lnTo>
                    <a:pt x="873" y="3765"/>
                  </a:lnTo>
                  <a:lnTo>
                    <a:pt x="890" y="3765"/>
                  </a:lnTo>
                  <a:lnTo>
                    <a:pt x="942" y="3713"/>
                  </a:lnTo>
                  <a:lnTo>
                    <a:pt x="993" y="3645"/>
                  </a:lnTo>
                  <a:lnTo>
                    <a:pt x="959" y="3679"/>
                  </a:lnTo>
                  <a:lnTo>
                    <a:pt x="873" y="3679"/>
                  </a:lnTo>
                  <a:lnTo>
                    <a:pt x="856" y="3628"/>
                  </a:lnTo>
                  <a:lnTo>
                    <a:pt x="839" y="3577"/>
                  </a:lnTo>
                  <a:lnTo>
                    <a:pt x="822" y="3457"/>
                  </a:lnTo>
                  <a:lnTo>
                    <a:pt x="822" y="3337"/>
                  </a:lnTo>
                  <a:lnTo>
                    <a:pt x="839" y="3080"/>
                  </a:lnTo>
                  <a:lnTo>
                    <a:pt x="890" y="2824"/>
                  </a:lnTo>
                  <a:lnTo>
                    <a:pt x="959" y="2567"/>
                  </a:lnTo>
                  <a:lnTo>
                    <a:pt x="1113" y="2071"/>
                  </a:lnTo>
                  <a:lnTo>
                    <a:pt x="1181" y="1814"/>
                  </a:lnTo>
                  <a:lnTo>
                    <a:pt x="1216" y="1557"/>
                  </a:lnTo>
                  <a:lnTo>
                    <a:pt x="1216" y="1386"/>
                  </a:lnTo>
                  <a:lnTo>
                    <a:pt x="1199" y="1198"/>
                  </a:lnTo>
                  <a:lnTo>
                    <a:pt x="1181" y="993"/>
                  </a:lnTo>
                  <a:lnTo>
                    <a:pt x="1147" y="787"/>
                  </a:lnTo>
                  <a:lnTo>
                    <a:pt x="1113" y="582"/>
                  </a:lnTo>
                  <a:lnTo>
                    <a:pt x="1062" y="394"/>
                  </a:lnTo>
                  <a:lnTo>
                    <a:pt x="993" y="206"/>
                  </a:lnTo>
                  <a:lnTo>
                    <a:pt x="925" y="52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4D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5"/>
            <p:cNvSpPr/>
            <p:nvPr/>
          </p:nvSpPr>
          <p:spPr>
            <a:xfrm>
              <a:off x="3265482" y="3579144"/>
              <a:ext cx="47968" cy="149190"/>
            </a:xfrm>
            <a:custGeom>
              <a:avLst/>
              <a:gdLst/>
              <a:ahLst/>
              <a:cxnLst/>
              <a:rect l="l" t="t" r="r" b="b"/>
              <a:pathLst>
                <a:path w="1216" h="3782" fill="none" extrusionOk="0">
                  <a:moveTo>
                    <a:pt x="890" y="0"/>
                  </a:moveTo>
                  <a:lnTo>
                    <a:pt x="890" y="0"/>
                  </a:lnTo>
                  <a:lnTo>
                    <a:pt x="736" y="291"/>
                  </a:lnTo>
                  <a:lnTo>
                    <a:pt x="736" y="291"/>
                  </a:lnTo>
                  <a:lnTo>
                    <a:pt x="634" y="650"/>
                  </a:lnTo>
                  <a:lnTo>
                    <a:pt x="531" y="1010"/>
                  </a:lnTo>
                  <a:lnTo>
                    <a:pt x="394" y="1369"/>
                  </a:lnTo>
                  <a:lnTo>
                    <a:pt x="240" y="1711"/>
                  </a:lnTo>
                  <a:lnTo>
                    <a:pt x="240" y="1711"/>
                  </a:lnTo>
                  <a:lnTo>
                    <a:pt x="155" y="1900"/>
                  </a:lnTo>
                  <a:lnTo>
                    <a:pt x="155" y="1900"/>
                  </a:lnTo>
                  <a:lnTo>
                    <a:pt x="86" y="2037"/>
                  </a:lnTo>
                  <a:lnTo>
                    <a:pt x="86" y="2037"/>
                  </a:lnTo>
                  <a:lnTo>
                    <a:pt x="35" y="2156"/>
                  </a:lnTo>
                  <a:lnTo>
                    <a:pt x="18" y="2208"/>
                  </a:lnTo>
                  <a:lnTo>
                    <a:pt x="1" y="2276"/>
                  </a:lnTo>
                  <a:lnTo>
                    <a:pt x="1" y="2276"/>
                  </a:lnTo>
                  <a:lnTo>
                    <a:pt x="1" y="2276"/>
                  </a:lnTo>
                  <a:lnTo>
                    <a:pt x="1" y="2276"/>
                  </a:lnTo>
                  <a:lnTo>
                    <a:pt x="18" y="2345"/>
                  </a:lnTo>
                  <a:lnTo>
                    <a:pt x="35" y="2379"/>
                  </a:lnTo>
                  <a:lnTo>
                    <a:pt x="69" y="2413"/>
                  </a:lnTo>
                  <a:lnTo>
                    <a:pt x="120" y="2413"/>
                  </a:lnTo>
                  <a:lnTo>
                    <a:pt x="120" y="2413"/>
                  </a:lnTo>
                  <a:lnTo>
                    <a:pt x="172" y="2413"/>
                  </a:lnTo>
                  <a:lnTo>
                    <a:pt x="223" y="2396"/>
                  </a:lnTo>
                  <a:lnTo>
                    <a:pt x="326" y="2327"/>
                  </a:lnTo>
                  <a:lnTo>
                    <a:pt x="514" y="2208"/>
                  </a:lnTo>
                  <a:lnTo>
                    <a:pt x="514" y="2208"/>
                  </a:lnTo>
                  <a:lnTo>
                    <a:pt x="514" y="2208"/>
                  </a:lnTo>
                  <a:lnTo>
                    <a:pt x="514" y="2208"/>
                  </a:lnTo>
                  <a:lnTo>
                    <a:pt x="223" y="2943"/>
                  </a:lnTo>
                  <a:lnTo>
                    <a:pt x="223" y="2943"/>
                  </a:lnTo>
                  <a:lnTo>
                    <a:pt x="172" y="3097"/>
                  </a:lnTo>
                  <a:lnTo>
                    <a:pt x="155" y="3183"/>
                  </a:lnTo>
                  <a:lnTo>
                    <a:pt x="155" y="3269"/>
                  </a:lnTo>
                  <a:lnTo>
                    <a:pt x="155" y="3269"/>
                  </a:lnTo>
                  <a:lnTo>
                    <a:pt x="155" y="3354"/>
                  </a:lnTo>
                  <a:lnTo>
                    <a:pt x="189" y="3440"/>
                  </a:lnTo>
                  <a:lnTo>
                    <a:pt x="189" y="3440"/>
                  </a:lnTo>
                  <a:lnTo>
                    <a:pt x="206" y="3457"/>
                  </a:lnTo>
                  <a:lnTo>
                    <a:pt x="240" y="3474"/>
                  </a:lnTo>
                  <a:lnTo>
                    <a:pt x="240" y="3474"/>
                  </a:lnTo>
                  <a:lnTo>
                    <a:pt x="257" y="3474"/>
                  </a:lnTo>
                  <a:lnTo>
                    <a:pt x="257" y="3474"/>
                  </a:lnTo>
                  <a:lnTo>
                    <a:pt x="292" y="3474"/>
                  </a:lnTo>
                  <a:lnTo>
                    <a:pt x="309" y="3457"/>
                  </a:lnTo>
                  <a:lnTo>
                    <a:pt x="309" y="3457"/>
                  </a:lnTo>
                  <a:lnTo>
                    <a:pt x="463" y="3337"/>
                  </a:lnTo>
                  <a:lnTo>
                    <a:pt x="600" y="3200"/>
                  </a:lnTo>
                  <a:lnTo>
                    <a:pt x="719" y="3063"/>
                  </a:lnTo>
                  <a:lnTo>
                    <a:pt x="839" y="2909"/>
                  </a:lnTo>
                  <a:lnTo>
                    <a:pt x="839" y="2909"/>
                  </a:lnTo>
                  <a:lnTo>
                    <a:pt x="839" y="2909"/>
                  </a:lnTo>
                  <a:lnTo>
                    <a:pt x="839" y="2909"/>
                  </a:lnTo>
                  <a:lnTo>
                    <a:pt x="736" y="3525"/>
                  </a:lnTo>
                  <a:lnTo>
                    <a:pt x="736" y="3525"/>
                  </a:lnTo>
                  <a:lnTo>
                    <a:pt x="719" y="3628"/>
                  </a:lnTo>
                  <a:lnTo>
                    <a:pt x="719" y="3628"/>
                  </a:lnTo>
                  <a:lnTo>
                    <a:pt x="719" y="3679"/>
                  </a:lnTo>
                  <a:lnTo>
                    <a:pt x="719" y="3679"/>
                  </a:lnTo>
                  <a:lnTo>
                    <a:pt x="736" y="3713"/>
                  </a:lnTo>
                  <a:lnTo>
                    <a:pt x="771" y="3748"/>
                  </a:lnTo>
                  <a:lnTo>
                    <a:pt x="788" y="3765"/>
                  </a:lnTo>
                  <a:lnTo>
                    <a:pt x="822" y="3782"/>
                  </a:lnTo>
                  <a:lnTo>
                    <a:pt x="822" y="3782"/>
                  </a:lnTo>
                  <a:lnTo>
                    <a:pt x="839" y="3782"/>
                  </a:lnTo>
                  <a:lnTo>
                    <a:pt x="839" y="3782"/>
                  </a:lnTo>
                  <a:lnTo>
                    <a:pt x="873" y="3765"/>
                  </a:lnTo>
                  <a:lnTo>
                    <a:pt x="890" y="3765"/>
                  </a:lnTo>
                  <a:lnTo>
                    <a:pt x="942" y="3713"/>
                  </a:lnTo>
                  <a:lnTo>
                    <a:pt x="942" y="3713"/>
                  </a:lnTo>
                  <a:lnTo>
                    <a:pt x="993" y="3645"/>
                  </a:lnTo>
                  <a:lnTo>
                    <a:pt x="993" y="3645"/>
                  </a:lnTo>
                  <a:lnTo>
                    <a:pt x="959" y="3679"/>
                  </a:lnTo>
                  <a:lnTo>
                    <a:pt x="908" y="3679"/>
                  </a:lnTo>
                  <a:lnTo>
                    <a:pt x="908" y="3679"/>
                  </a:lnTo>
                  <a:lnTo>
                    <a:pt x="873" y="3679"/>
                  </a:lnTo>
                  <a:lnTo>
                    <a:pt x="873" y="3679"/>
                  </a:lnTo>
                  <a:lnTo>
                    <a:pt x="856" y="3628"/>
                  </a:lnTo>
                  <a:lnTo>
                    <a:pt x="839" y="3577"/>
                  </a:lnTo>
                  <a:lnTo>
                    <a:pt x="839" y="3577"/>
                  </a:lnTo>
                  <a:lnTo>
                    <a:pt x="822" y="3457"/>
                  </a:lnTo>
                  <a:lnTo>
                    <a:pt x="822" y="3337"/>
                  </a:lnTo>
                  <a:lnTo>
                    <a:pt x="839" y="3080"/>
                  </a:lnTo>
                  <a:lnTo>
                    <a:pt x="890" y="2824"/>
                  </a:lnTo>
                  <a:lnTo>
                    <a:pt x="959" y="2567"/>
                  </a:lnTo>
                  <a:lnTo>
                    <a:pt x="1113" y="2071"/>
                  </a:lnTo>
                  <a:lnTo>
                    <a:pt x="1181" y="1814"/>
                  </a:lnTo>
                  <a:lnTo>
                    <a:pt x="1216" y="1557"/>
                  </a:lnTo>
                  <a:lnTo>
                    <a:pt x="1216" y="1557"/>
                  </a:lnTo>
                  <a:lnTo>
                    <a:pt x="1216" y="1386"/>
                  </a:lnTo>
                  <a:lnTo>
                    <a:pt x="1199" y="1198"/>
                  </a:lnTo>
                  <a:lnTo>
                    <a:pt x="1181" y="993"/>
                  </a:lnTo>
                  <a:lnTo>
                    <a:pt x="1147" y="787"/>
                  </a:lnTo>
                  <a:lnTo>
                    <a:pt x="1113" y="582"/>
                  </a:lnTo>
                  <a:lnTo>
                    <a:pt x="1062" y="394"/>
                  </a:lnTo>
                  <a:lnTo>
                    <a:pt x="993" y="206"/>
                  </a:lnTo>
                  <a:lnTo>
                    <a:pt x="925" y="52"/>
                  </a:lnTo>
                  <a:lnTo>
                    <a:pt x="925" y="52"/>
                  </a:lnTo>
                  <a:lnTo>
                    <a:pt x="8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5"/>
            <p:cNvSpPr/>
            <p:nvPr/>
          </p:nvSpPr>
          <p:spPr>
            <a:xfrm>
              <a:off x="3266823" y="3502853"/>
              <a:ext cx="41223" cy="108047"/>
            </a:xfrm>
            <a:custGeom>
              <a:avLst/>
              <a:gdLst/>
              <a:ahLst/>
              <a:cxnLst/>
              <a:rect l="l" t="t" r="r" b="b"/>
              <a:pathLst>
                <a:path w="1045" h="2739" extrusionOk="0">
                  <a:moveTo>
                    <a:pt x="343" y="1"/>
                  </a:moveTo>
                  <a:lnTo>
                    <a:pt x="292" y="18"/>
                  </a:lnTo>
                  <a:lnTo>
                    <a:pt x="258" y="35"/>
                  </a:lnTo>
                  <a:lnTo>
                    <a:pt x="240" y="69"/>
                  </a:lnTo>
                  <a:lnTo>
                    <a:pt x="223" y="120"/>
                  </a:lnTo>
                  <a:lnTo>
                    <a:pt x="223" y="206"/>
                  </a:lnTo>
                  <a:lnTo>
                    <a:pt x="258" y="291"/>
                  </a:lnTo>
                  <a:lnTo>
                    <a:pt x="275" y="394"/>
                  </a:lnTo>
                  <a:lnTo>
                    <a:pt x="292" y="480"/>
                  </a:lnTo>
                  <a:lnTo>
                    <a:pt x="309" y="702"/>
                  </a:lnTo>
                  <a:lnTo>
                    <a:pt x="309" y="925"/>
                  </a:lnTo>
                  <a:lnTo>
                    <a:pt x="292" y="1147"/>
                  </a:lnTo>
                  <a:lnTo>
                    <a:pt x="258" y="1387"/>
                  </a:lnTo>
                  <a:lnTo>
                    <a:pt x="223" y="1609"/>
                  </a:lnTo>
                  <a:lnTo>
                    <a:pt x="155" y="1832"/>
                  </a:lnTo>
                  <a:lnTo>
                    <a:pt x="86" y="2122"/>
                  </a:lnTo>
                  <a:lnTo>
                    <a:pt x="35" y="2259"/>
                  </a:lnTo>
                  <a:lnTo>
                    <a:pt x="18" y="2413"/>
                  </a:lnTo>
                  <a:lnTo>
                    <a:pt x="1" y="2482"/>
                  </a:lnTo>
                  <a:lnTo>
                    <a:pt x="1" y="2567"/>
                  </a:lnTo>
                  <a:lnTo>
                    <a:pt x="18" y="2636"/>
                  </a:lnTo>
                  <a:lnTo>
                    <a:pt x="69" y="2687"/>
                  </a:lnTo>
                  <a:lnTo>
                    <a:pt x="138" y="2738"/>
                  </a:lnTo>
                  <a:lnTo>
                    <a:pt x="275" y="2738"/>
                  </a:lnTo>
                  <a:lnTo>
                    <a:pt x="343" y="2704"/>
                  </a:lnTo>
                  <a:lnTo>
                    <a:pt x="412" y="2653"/>
                  </a:lnTo>
                  <a:lnTo>
                    <a:pt x="463" y="2602"/>
                  </a:lnTo>
                  <a:lnTo>
                    <a:pt x="548" y="2482"/>
                  </a:lnTo>
                  <a:lnTo>
                    <a:pt x="685" y="2259"/>
                  </a:lnTo>
                  <a:lnTo>
                    <a:pt x="788" y="2054"/>
                  </a:lnTo>
                  <a:lnTo>
                    <a:pt x="908" y="1832"/>
                  </a:lnTo>
                  <a:lnTo>
                    <a:pt x="1011" y="1592"/>
                  </a:lnTo>
                  <a:lnTo>
                    <a:pt x="1028" y="1506"/>
                  </a:lnTo>
                  <a:lnTo>
                    <a:pt x="1045" y="1421"/>
                  </a:lnTo>
                  <a:lnTo>
                    <a:pt x="1045" y="1301"/>
                  </a:lnTo>
                  <a:lnTo>
                    <a:pt x="1011" y="1198"/>
                  </a:lnTo>
                  <a:lnTo>
                    <a:pt x="891" y="908"/>
                  </a:lnTo>
                  <a:lnTo>
                    <a:pt x="771" y="617"/>
                  </a:lnTo>
                  <a:lnTo>
                    <a:pt x="617" y="343"/>
                  </a:lnTo>
                  <a:lnTo>
                    <a:pt x="446" y="86"/>
                  </a:lnTo>
                  <a:lnTo>
                    <a:pt x="394" y="35"/>
                  </a:lnTo>
                  <a:lnTo>
                    <a:pt x="377" y="18"/>
                  </a:lnTo>
                  <a:lnTo>
                    <a:pt x="343" y="1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5"/>
            <p:cNvSpPr/>
            <p:nvPr/>
          </p:nvSpPr>
          <p:spPr>
            <a:xfrm>
              <a:off x="3266823" y="3502853"/>
              <a:ext cx="41223" cy="108047"/>
            </a:xfrm>
            <a:custGeom>
              <a:avLst/>
              <a:gdLst/>
              <a:ahLst/>
              <a:cxnLst/>
              <a:rect l="l" t="t" r="r" b="b"/>
              <a:pathLst>
                <a:path w="1045" h="2739" fill="none" extrusionOk="0">
                  <a:moveTo>
                    <a:pt x="155" y="1832"/>
                  </a:moveTo>
                  <a:lnTo>
                    <a:pt x="155" y="1832"/>
                  </a:lnTo>
                  <a:lnTo>
                    <a:pt x="86" y="2122"/>
                  </a:lnTo>
                  <a:lnTo>
                    <a:pt x="35" y="2259"/>
                  </a:lnTo>
                  <a:lnTo>
                    <a:pt x="18" y="2413"/>
                  </a:lnTo>
                  <a:lnTo>
                    <a:pt x="18" y="2413"/>
                  </a:lnTo>
                  <a:lnTo>
                    <a:pt x="1" y="2482"/>
                  </a:lnTo>
                  <a:lnTo>
                    <a:pt x="1" y="2567"/>
                  </a:lnTo>
                  <a:lnTo>
                    <a:pt x="18" y="2636"/>
                  </a:lnTo>
                  <a:lnTo>
                    <a:pt x="69" y="2687"/>
                  </a:lnTo>
                  <a:lnTo>
                    <a:pt x="69" y="2687"/>
                  </a:lnTo>
                  <a:lnTo>
                    <a:pt x="138" y="2738"/>
                  </a:lnTo>
                  <a:lnTo>
                    <a:pt x="206" y="2738"/>
                  </a:lnTo>
                  <a:lnTo>
                    <a:pt x="275" y="2738"/>
                  </a:lnTo>
                  <a:lnTo>
                    <a:pt x="343" y="2704"/>
                  </a:lnTo>
                  <a:lnTo>
                    <a:pt x="343" y="2704"/>
                  </a:lnTo>
                  <a:lnTo>
                    <a:pt x="412" y="2653"/>
                  </a:lnTo>
                  <a:lnTo>
                    <a:pt x="463" y="2602"/>
                  </a:lnTo>
                  <a:lnTo>
                    <a:pt x="548" y="2482"/>
                  </a:lnTo>
                  <a:lnTo>
                    <a:pt x="548" y="2482"/>
                  </a:lnTo>
                  <a:lnTo>
                    <a:pt x="685" y="2259"/>
                  </a:lnTo>
                  <a:lnTo>
                    <a:pt x="788" y="2054"/>
                  </a:lnTo>
                  <a:lnTo>
                    <a:pt x="908" y="1832"/>
                  </a:lnTo>
                  <a:lnTo>
                    <a:pt x="1011" y="1592"/>
                  </a:lnTo>
                  <a:lnTo>
                    <a:pt x="1011" y="1592"/>
                  </a:lnTo>
                  <a:lnTo>
                    <a:pt x="1028" y="1506"/>
                  </a:lnTo>
                  <a:lnTo>
                    <a:pt x="1045" y="1421"/>
                  </a:lnTo>
                  <a:lnTo>
                    <a:pt x="1045" y="1421"/>
                  </a:lnTo>
                  <a:lnTo>
                    <a:pt x="1045" y="1301"/>
                  </a:lnTo>
                  <a:lnTo>
                    <a:pt x="1011" y="1198"/>
                  </a:lnTo>
                  <a:lnTo>
                    <a:pt x="1011" y="1198"/>
                  </a:lnTo>
                  <a:lnTo>
                    <a:pt x="891" y="908"/>
                  </a:lnTo>
                  <a:lnTo>
                    <a:pt x="771" y="617"/>
                  </a:lnTo>
                  <a:lnTo>
                    <a:pt x="617" y="343"/>
                  </a:lnTo>
                  <a:lnTo>
                    <a:pt x="446" y="86"/>
                  </a:lnTo>
                  <a:lnTo>
                    <a:pt x="446" y="86"/>
                  </a:lnTo>
                  <a:lnTo>
                    <a:pt x="394" y="35"/>
                  </a:lnTo>
                  <a:lnTo>
                    <a:pt x="377" y="18"/>
                  </a:lnTo>
                  <a:lnTo>
                    <a:pt x="343" y="1"/>
                  </a:lnTo>
                  <a:lnTo>
                    <a:pt x="343" y="1"/>
                  </a:lnTo>
                  <a:lnTo>
                    <a:pt x="292" y="18"/>
                  </a:lnTo>
                  <a:lnTo>
                    <a:pt x="258" y="35"/>
                  </a:lnTo>
                  <a:lnTo>
                    <a:pt x="240" y="69"/>
                  </a:lnTo>
                  <a:lnTo>
                    <a:pt x="223" y="120"/>
                  </a:lnTo>
                  <a:lnTo>
                    <a:pt x="223" y="120"/>
                  </a:lnTo>
                  <a:lnTo>
                    <a:pt x="223" y="206"/>
                  </a:lnTo>
                  <a:lnTo>
                    <a:pt x="258" y="291"/>
                  </a:lnTo>
                  <a:lnTo>
                    <a:pt x="275" y="394"/>
                  </a:lnTo>
                  <a:lnTo>
                    <a:pt x="292" y="480"/>
                  </a:lnTo>
                  <a:lnTo>
                    <a:pt x="292" y="480"/>
                  </a:lnTo>
                  <a:lnTo>
                    <a:pt x="309" y="702"/>
                  </a:lnTo>
                  <a:lnTo>
                    <a:pt x="309" y="925"/>
                  </a:lnTo>
                  <a:lnTo>
                    <a:pt x="309" y="925"/>
                  </a:lnTo>
                  <a:lnTo>
                    <a:pt x="292" y="1147"/>
                  </a:lnTo>
                  <a:lnTo>
                    <a:pt x="258" y="1387"/>
                  </a:lnTo>
                  <a:lnTo>
                    <a:pt x="223" y="1609"/>
                  </a:lnTo>
                  <a:lnTo>
                    <a:pt x="155" y="1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5"/>
            <p:cNvSpPr/>
            <p:nvPr/>
          </p:nvSpPr>
          <p:spPr>
            <a:xfrm>
              <a:off x="3266823" y="3548099"/>
              <a:ext cx="33807" cy="62800"/>
            </a:xfrm>
            <a:custGeom>
              <a:avLst/>
              <a:gdLst/>
              <a:ahLst/>
              <a:cxnLst/>
              <a:rect l="l" t="t" r="r" b="b"/>
              <a:pathLst>
                <a:path w="857" h="1592" extrusionOk="0">
                  <a:moveTo>
                    <a:pt x="429" y="0"/>
                  </a:moveTo>
                  <a:lnTo>
                    <a:pt x="275" y="103"/>
                  </a:lnTo>
                  <a:lnTo>
                    <a:pt x="223" y="394"/>
                  </a:lnTo>
                  <a:lnTo>
                    <a:pt x="155" y="685"/>
                  </a:lnTo>
                  <a:lnTo>
                    <a:pt x="86" y="975"/>
                  </a:lnTo>
                  <a:lnTo>
                    <a:pt x="35" y="1112"/>
                  </a:lnTo>
                  <a:lnTo>
                    <a:pt x="18" y="1266"/>
                  </a:lnTo>
                  <a:lnTo>
                    <a:pt x="1" y="1352"/>
                  </a:lnTo>
                  <a:lnTo>
                    <a:pt x="18" y="1455"/>
                  </a:lnTo>
                  <a:lnTo>
                    <a:pt x="35" y="1506"/>
                  </a:lnTo>
                  <a:lnTo>
                    <a:pt x="69" y="1540"/>
                  </a:lnTo>
                  <a:lnTo>
                    <a:pt x="138" y="1591"/>
                  </a:lnTo>
                  <a:lnTo>
                    <a:pt x="275" y="1591"/>
                  </a:lnTo>
                  <a:lnTo>
                    <a:pt x="343" y="1557"/>
                  </a:lnTo>
                  <a:lnTo>
                    <a:pt x="412" y="1506"/>
                  </a:lnTo>
                  <a:lnTo>
                    <a:pt x="463" y="1455"/>
                  </a:lnTo>
                  <a:lnTo>
                    <a:pt x="548" y="1335"/>
                  </a:lnTo>
                  <a:lnTo>
                    <a:pt x="702" y="1061"/>
                  </a:lnTo>
                  <a:lnTo>
                    <a:pt x="856" y="787"/>
                  </a:lnTo>
                  <a:lnTo>
                    <a:pt x="754" y="650"/>
                  </a:lnTo>
                  <a:lnTo>
                    <a:pt x="651" y="531"/>
                  </a:lnTo>
                  <a:lnTo>
                    <a:pt x="583" y="394"/>
                  </a:lnTo>
                  <a:lnTo>
                    <a:pt x="531" y="274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4D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5"/>
            <p:cNvSpPr/>
            <p:nvPr/>
          </p:nvSpPr>
          <p:spPr>
            <a:xfrm>
              <a:off x="3266823" y="3548099"/>
              <a:ext cx="33807" cy="62800"/>
            </a:xfrm>
            <a:custGeom>
              <a:avLst/>
              <a:gdLst/>
              <a:ahLst/>
              <a:cxnLst/>
              <a:rect l="l" t="t" r="r" b="b"/>
              <a:pathLst>
                <a:path w="857" h="1592" fill="none" extrusionOk="0">
                  <a:moveTo>
                    <a:pt x="429" y="0"/>
                  </a:moveTo>
                  <a:lnTo>
                    <a:pt x="429" y="0"/>
                  </a:lnTo>
                  <a:lnTo>
                    <a:pt x="275" y="103"/>
                  </a:lnTo>
                  <a:lnTo>
                    <a:pt x="275" y="103"/>
                  </a:lnTo>
                  <a:lnTo>
                    <a:pt x="223" y="394"/>
                  </a:lnTo>
                  <a:lnTo>
                    <a:pt x="155" y="685"/>
                  </a:lnTo>
                  <a:lnTo>
                    <a:pt x="155" y="685"/>
                  </a:lnTo>
                  <a:lnTo>
                    <a:pt x="86" y="975"/>
                  </a:lnTo>
                  <a:lnTo>
                    <a:pt x="35" y="1112"/>
                  </a:lnTo>
                  <a:lnTo>
                    <a:pt x="18" y="1266"/>
                  </a:lnTo>
                  <a:lnTo>
                    <a:pt x="18" y="1266"/>
                  </a:lnTo>
                  <a:lnTo>
                    <a:pt x="1" y="1352"/>
                  </a:lnTo>
                  <a:lnTo>
                    <a:pt x="1" y="1352"/>
                  </a:lnTo>
                  <a:lnTo>
                    <a:pt x="18" y="1455"/>
                  </a:lnTo>
                  <a:lnTo>
                    <a:pt x="35" y="1506"/>
                  </a:lnTo>
                  <a:lnTo>
                    <a:pt x="69" y="1540"/>
                  </a:lnTo>
                  <a:lnTo>
                    <a:pt x="69" y="1540"/>
                  </a:lnTo>
                  <a:lnTo>
                    <a:pt x="138" y="1591"/>
                  </a:lnTo>
                  <a:lnTo>
                    <a:pt x="206" y="1591"/>
                  </a:lnTo>
                  <a:lnTo>
                    <a:pt x="206" y="1591"/>
                  </a:lnTo>
                  <a:lnTo>
                    <a:pt x="275" y="1591"/>
                  </a:lnTo>
                  <a:lnTo>
                    <a:pt x="343" y="1557"/>
                  </a:lnTo>
                  <a:lnTo>
                    <a:pt x="343" y="1557"/>
                  </a:lnTo>
                  <a:lnTo>
                    <a:pt x="412" y="1506"/>
                  </a:lnTo>
                  <a:lnTo>
                    <a:pt x="463" y="1455"/>
                  </a:lnTo>
                  <a:lnTo>
                    <a:pt x="548" y="1335"/>
                  </a:lnTo>
                  <a:lnTo>
                    <a:pt x="548" y="1335"/>
                  </a:lnTo>
                  <a:lnTo>
                    <a:pt x="702" y="1061"/>
                  </a:lnTo>
                  <a:lnTo>
                    <a:pt x="856" y="787"/>
                  </a:lnTo>
                  <a:lnTo>
                    <a:pt x="856" y="787"/>
                  </a:lnTo>
                  <a:lnTo>
                    <a:pt x="754" y="650"/>
                  </a:lnTo>
                  <a:lnTo>
                    <a:pt x="651" y="531"/>
                  </a:lnTo>
                  <a:lnTo>
                    <a:pt x="651" y="531"/>
                  </a:lnTo>
                  <a:lnTo>
                    <a:pt x="583" y="394"/>
                  </a:lnTo>
                  <a:lnTo>
                    <a:pt x="531" y="274"/>
                  </a:lnTo>
                  <a:lnTo>
                    <a:pt x="4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5"/>
            <p:cNvSpPr/>
            <p:nvPr/>
          </p:nvSpPr>
          <p:spPr>
            <a:xfrm>
              <a:off x="3193254" y="3395517"/>
              <a:ext cx="169466" cy="328795"/>
            </a:xfrm>
            <a:custGeom>
              <a:avLst/>
              <a:gdLst/>
              <a:ahLst/>
              <a:cxnLst/>
              <a:rect l="l" t="t" r="r" b="b"/>
              <a:pathLst>
                <a:path w="4296" h="8335" extrusionOk="0">
                  <a:moveTo>
                    <a:pt x="1062" y="1"/>
                  </a:moveTo>
                  <a:lnTo>
                    <a:pt x="959" y="18"/>
                  </a:lnTo>
                  <a:lnTo>
                    <a:pt x="856" y="69"/>
                  </a:lnTo>
                  <a:lnTo>
                    <a:pt x="788" y="172"/>
                  </a:lnTo>
                  <a:lnTo>
                    <a:pt x="1" y="1626"/>
                  </a:lnTo>
                  <a:lnTo>
                    <a:pt x="343" y="1815"/>
                  </a:lnTo>
                  <a:lnTo>
                    <a:pt x="685" y="2020"/>
                  </a:lnTo>
                  <a:lnTo>
                    <a:pt x="1010" y="2242"/>
                  </a:lnTo>
                  <a:lnTo>
                    <a:pt x="1335" y="2482"/>
                  </a:lnTo>
                  <a:lnTo>
                    <a:pt x="1626" y="2739"/>
                  </a:lnTo>
                  <a:lnTo>
                    <a:pt x="1746" y="2893"/>
                  </a:lnTo>
                  <a:lnTo>
                    <a:pt x="1866" y="3030"/>
                  </a:lnTo>
                  <a:lnTo>
                    <a:pt x="1986" y="3184"/>
                  </a:lnTo>
                  <a:lnTo>
                    <a:pt x="2088" y="3355"/>
                  </a:lnTo>
                  <a:lnTo>
                    <a:pt x="2174" y="3526"/>
                  </a:lnTo>
                  <a:lnTo>
                    <a:pt x="2242" y="3697"/>
                  </a:lnTo>
                  <a:lnTo>
                    <a:pt x="2362" y="4056"/>
                  </a:lnTo>
                  <a:lnTo>
                    <a:pt x="2431" y="4227"/>
                  </a:lnTo>
                  <a:lnTo>
                    <a:pt x="2516" y="4399"/>
                  </a:lnTo>
                  <a:lnTo>
                    <a:pt x="2636" y="4553"/>
                  </a:lnTo>
                  <a:lnTo>
                    <a:pt x="2704" y="4621"/>
                  </a:lnTo>
                  <a:lnTo>
                    <a:pt x="2756" y="4707"/>
                  </a:lnTo>
                  <a:lnTo>
                    <a:pt x="2824" y="4861"/>
                  </a:lnTo>
                  <a:lnTo>
                    <a:pt x="2893" y="5049"/>
                  </a:lnTo>
                  <a:lnTo>
                    <a:pt x="2944" y="5237"/>
                  </a:lnTo>
                  <a:lnTo>
                    <a:pt x="2978" y="5442"/>
                  </a:lnTo>
                  <a:lnTo>
                    <a:pt x="3012" y="5648"/>
                  </a:lnTo>
                  <a:lnTo>
                    <a:pt x="3030" y="5853"/>
                  </a:lnTo>
                  <a:lnTo>
                    <a:pt x="3047" y="6041"/>
                  </a:lnTo>
                  <a:lnTo>
                    <a:pt x="3047" y="6212"/>
                  </a:lnTo>
                  <a:lnTo>
                    <a:pt x="3012" y="6469"/>
                  </a:lnTo>
                  <a:lnTo>
                    <a:pt x="2944" y="6726"/>
                  </a:lnTo>
                  <a:lnTo>
                    <a:pt x="2790" y="7222"/>
                  </a:lnTo>
                  <a:lnTo>
                    <a:pt x="2721" y="7479"/>
                  </a:lnTo>
                  <a:lnTo>
                    <a:pt x="2670" y="7735"/>
                  </a:lnTo>
                  <a:lnTo>
                    <a:pt x="2653" y="7992"/>
                  </a:lnTo>
                  <a:lnTo>
                    <a:pt x="2653" y="8112"/>
                  </a:lnTo>
                  <a:lnTo>
                    <a:pt x="2670" y="8232"/>
                  </a:lnTo>
                  <a:lnTo>
                    <a:pt x="2687" y="8283"/>
                  </a:lnTo>
                  <a:lnTo>
                    <a:pt x="2704" y="8334"/>
                  </a:lnTo>
                  <a:lnTo>
                    <a:pt x="2756" y="8334"/>
                  </a:lnTo>
                  <a:lnTo>
                    <a:pt x="2790" y="8317"/>
                  </a:lnTo>
                  <a:lnTo>
                    <a:pt x="2841" y="8300"/>
                  </a:lnTo>
                  <a:lnTo>
                    <a:pt x="2876" y="8266"/>
                  </a:lnTo>
                  <a:lnTo>
                    <a:pt x="3064" y="8009"/>
                  </a:lnTo>
                  <a:lnTo>
                    <a:pt x="3252" y="7752"/>
                  </a:lnTo>
                  <a:lnTo>
                    <a:pt x="3594" y="7188"/>
                  </a:lnTo>
                  <a:lnTo>
                    <a:pt x="3902" y="6623"/>
                  </a:lnTo>
                  <a:lnTo>
                    <a:pt x="4039" y="6332"/>
                  </a:lnTo>
                  <a:lnTo>
                    <a:pt x="4142" y="6041"/>
                  </a:lnTo>
                  <a:lnTo>
                    <a:pt x="4210" y="5733"/>
                  </a:lnTo>
                  <a:lnTo>
                    <a:pt x="4262" y="5425"/>
                  </a:lnTo>
                  <a:lnTo>
                    <a:pt x="4296" y="5117"/>
                  </a:lnTo>
                  <a:lnTo>
                    <a:pt x="4296" y="4809"/>
                  </a:lnTo>
                  <a:lnTo>
                    <a:pt x="4279" y="4484"/>
                  </a:lnTo>
                  <a:lnTo>
                    <a:pt x="4227" y="4176"/>
                  </a:lnTo>
                  <a:lnTo>
                    <a:pt x="4176" y="3868"/>
                  </a:lnTo>
                  <a:lnTo>
                    <a:pt x="4090" y="3577"/>
                  </a:lnTo>
                  <a:lnTo>
                    <a:pt x="3988" y="3269"/>
                  </a:lnTo>
                  <a:lnTo>
                    <a:pt x="3868" y="2995"/>
                  </a:lnTo>
                  <a:lnTo>
                    <a:pt x="3731" y="2722"/>
                  </a:lnTo>
                  <a:lnTo>
                    <a:pt x="3594" y="2465"/>
                  </a:lnTo>
                  <a:lnTo>
                    <a:pt x="3440" y="2208"/>
                  </a:lnTo>
                  <a:lnTo>
                    <a:pt x="3269" y="1969"/>
                  </a:lnTo>
                  <a:lnTo>
                    <a:pt x="3098" y="1746"/>
                  </a:lnTo>
                  <a:lnTo>
                    <a:pt x="2910" y="1507"/>
                  </a:lnTo>
                  <a:lnTo>
                    <a:pt x="2704" y="1301"/>
                  </a:lnTo>
                  <a:lnTo>
                    <a:pt x="2516" y="1079"/>
                  </a:lnTo>
                  <a:lnTo>
                    <a:pt x="2174" y="737"/>
                  </a:lnTo>
                  <a:lnTo>
                    <a:pt x="1934" y="514"/>
                  </a:lnTo>
                  <a:lnTo>
                    <a:pt x="1678" y="292"/>
                  </a:lnTo>
                  <a:lnTo>
                    <a:pt x="1541" y="189"/>
                  </a:lnTo>
                  <a:lnTo>
                    <a:pt x="1404" y="121"/>
                  </a:lnTo>
                  <a:lnTo>
                    <a:pt x="1284" y="52"/>
                  </a:lnTo>
                  <a:lnTo>
                    <a:pt x="1164" y="18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5"/>
            <p:cNvSpPr/>
            <p:nvPr/>
          </p:nvSpPr>
          <p:spPr>
            <a:xfrm>
              <a:off x="3193254" y="3395517"/>
              <a:ext cx="169466" cy="328795"/>
            </a:xfrm>
            <a:custGeom>
              <a:avLst/>
              <a:gdLst/>
              <a:ahLst/>
              <a:cxnLst/>
              <a:rect l="l" t="t" r="r" b="b"/>
              <a:pathLst>
                <a:path w="4296" h="8335" fill="none" extrusionOk="0">
                  <a:moveTo>
                    <a:pt x="3252" y="7752"/>
                  </a:moveTo>
                  <a:lnTo>
                    <a:pt x="3252" y="7752"/>
                  </a:lnTo>
                  <a:lnTo>
                    <a:pt x="3064" y="8009"/>
                  </a:lnTo>
                  <a:lnTo>
                    <a:pt x="2876" y="8266"/>
                  </a:lnTo>
                  <a:lnTo>
                    <a:pt x="2876" y="8266"/>
                  </a:lnTo>
                  <a:lnTo>
                    <a:pt x="2841" y="8300"/>
                  </a:lnTo>
                  <a:lnTo>
                    <a:pt x="2790" y="8317"/>
                  </a:lnTo>
                  <a:lnTo>
                    <a:pt x="2756" y="8334"/>
                  </a:lnTo>
                  <a:lnTo>
                    <a:pt x="2704" y="8334"/>
                  </a:lnTo>
                  <a:lnTo>
                    <a:pt x="2704" y="8334"/>
                  </a:lnTo>
                  <a:lnTo>
                    <a:pt x="2687" y="8283"/>
                  </a:lnTo>
                  <a:lnTo>
                    <a:pt x="2670" y="8232"/>
                  </a:lnTo>
                  <a:lnTo>
                    <a:pt x="2670" y="8232"/>
                  </a:lnTo>
                  <a:lnTo>
                    <a:pt x="2653" y="8112"/>
                  </a:lnTo>
                  <a:lnTo>
                    <a:pt x="2653" y="7992"/>
                  </a:lnTo>
                  <a:lnTo>
                    <a:pt x="2670" y="7735"/>
                  </a:lnTo>
                  <a:lnTo>
                    <a:pt x="2721" y="7479"/>
                  </a:lnTo>
                  <a:lnTo>
                    <a:pt x="2790" y="7222"/>
                  </a:lnTo>
                  <a:lnTo>
                    <a:pt x="2944" y="6726"/>
                  </a:lnTo>
                  <a:lnTo>
                    <a:pt x="3012" y="6469"/>
                  </a:lnTo>
                  <a:lnTo>
                    <a:pt x="3047" y="6212"/>
                  </a:lnTo>
                  <a:lnTo>
                    <a:pt x="3047" y="6212"/>
                  </a:lnTo>
                  <a:lnTo>
                    <a:pt x="3047" y="6041"/>
                  </a:lnTo>
                  <a:lnTo>
                    <a:pt x="3030" y="5853"/>
                  </a:lnTo>
                  <a:lnTo>
                    <a:pt x="3012" y="5648"/>
                  </a:lnTo>
                  <a:lnTo>
                    <a:pt x="2978" y="5442"/>
                  </a:lnTo>
                  <a:lnTo>
                    <a:pt x="2944" y="5237"/>
                  </a:lnTo>
                  <a:lnTo>
                    <a:pt x="2893" y="5049"/>
                  </a:lnTo>
                  <a:lnTo>
                    <a:pt x="2824" y="4861"/>
                  </a:lnTo>
                  <a:lnTo>
                    <a:pt x="2756" y="4707"/>
                  </a:lnTo>
                  <a:lnTo>
                    <a:pt x="2756" y="4707"/>
                  </a:lnTo>
                  <a:lnTo>
                    <a:pt x="2704" y="4621"/>
                  </a:lnTo>
                  <a:lnTo>
                    <a:pt x="2636" y="4553"/>
                  </a:lnTo>
                  <a:lnTo>
                    <a:pt x="2516" y="4399"/>
                  </a:lnTo>
                  <a:lnTo>
                    <a:pt x="2516" y="4399"/>
                  </a:lnTo>
                  <a:lnTo>
                    <a:pt x="2431" y="4227"/>
                  </a:lnTo>
                  <a:lnTo>
                    <a:pt x="2362" y="4056"/>
                  </a:lnTo>
                  <a:lnTo>
                    <a:pt x="2242" y="3697"/>
                  </a:lnTo>
                  <a:lnTo>
                    <a:pt x="2242" y="3697"/>
                  </a:lnTo>
                  <a:lnTo>
                    <a:pt x="2174" y="3526"/>
                  </a:lnTo>
                  <a:lnTo>
                    <a:pt x="2088" y="3355"/>
                  </a:lnTo>
                  <a:lnTo>
                    <a:pt x="1986" y="3184"/>
                  </a:lnTo>
                  <a:lnTo>
                    <a:pt x="1866" y="3030"/>
                  </a:lnTo>
                  <a:lnTo>
                    <a:pt x="1746" y="2893"/>
                  </a:lnTo>
                  <a:lnTo>
                    <a:pt x="1626" y="2739"/>
                  </a:lnTo>
                  <a:lnTo>
                    <a:pt x="1335" y="2482"/>
                  </a:lnTo>
                  <a:lnTo>
                    <a:pt x="1010" y="2242"/>
                  </a:lnTo>
                  <a:lnTo>
                    <a:pt x="685" y="2020"/>
                  </a:lnTo>
                  <a:lnTo>
                    <a:pt x="343" y="1815"/>
                  </a:lnTo>
                  <a:lnTo>
                    <a:pt x="1" y="1626"/>
                  </a:lnTo>
                  <a:lnTo>
                    <a:pt x="1" y="1626"/>
                  </a:lnTo>
                  <a:lnTo>
                    <a:pt x="788" y="172"/>
                  </a:lnTo>
                  <a:lnTo>
                    <a:pt x="788" y="172"/>
                  </a:lnTo>
                  <a:lnTo>
                    <a:pt x="856" y="69"/>
                  </a:lnTo>
                  <a:lnTo>
                    <a:pt x="959" y="18"/>
                  </a:lnTo>
                  <a:lnTo>
                    <a:pt x="1062" y="1"/>
                  </a:lnTo>
                  <a:lnTo>
                    <a:pt x="1164" y="18"/>
                  </a:lnTo>
                  <a:lnTo>
                    <a:pt x="1284" y="52"/>
                  </a:lnTo>
                  <a:lnTo>
                    <a:pt x="1404" y="121"/>
                  </a:lnTo>
                  <a:lnTo>
                    <a:pt x="1541" y="189"/>
                  </a:lnTo>
                  <a:lnTo>
                    <a:pt x="1678" y="292"/>
                  </a:lnTo>
                  <a:lnTo>
                    <a:pt x="1934" y="514"/>
                  </a:lnTo>
                  <a:lnTo>
                    <a:pt x="2174" y="737"/>
                  </a:lnTo>
                  <a:lnTo>
                    <a:pt x="2516" y="1079"/>
                  </a:lnTo>
                  <a:lnTo>
                    <a:pt x="2516" y="1079"/>
                  </a:lnTo>
                  <a:lnTo>
                    <a:pt x="2704" y="1301"/>
                  </a:lnTo>
                  <a:lnTo>
                    <a:pt x="2910" y="1507"/>
                  </a:lnTo>
                  <a:lnTo>
                    <a:pt x="3098" y="1746"/>
                  </a:lnTo>
                  <a:lnTo>
                    <a:pt x="3269" y="1969"/>
                  </a:lnTo>
                  <a:lnTo>
                    <a:pt x="3440" y="2208"/>
                  </a:lnTo>
                  <a:lnTo>
                    <a:pt x="3594" y="2465"/>
                  </a:lnTo>
                  <a:lnTo>
                    <a:pt x="3731" y="2722"/>
                  </a:lnTo>
                  <a:lnTo>
                    <a:pt x="3868" y="2995"/>
                  </a:lnTo>
                  <a:lnTo>
                    <a:pt x="3868" y="2995"/>
                  </a:lnTo>
                  <a:lnTo>
                    <a:pt x="3988" y="3269"/>
                  </a:lnTo>
                  <a:lnTo>
                    <a:pt x="4090" y="3577"/>
                  </a:lnTo>
                  <a:lnTo>
                    <a:pt x="4176" y="3868"/>
                  </a:lnTo>
                  <a:lnTo>
                    <a:pt x="4227" y="4176"/>
                  </a:lnTo>
                  <a:lnTo>
                    <a:pt x="4279" y="4484"/>
                  </a:lnTo>
                  <a:lnTo>
                    <a:pt x="4296" y="4809"/>
                  </a:lnTo>
                  <a:lnTo>
                    <a:pt x="4296" y="5117"/>
                  </a:lnTo>
                  <a:lnTo>
                    <a:pt x="4262" y="5425"/>
                  </a:lnTo>
                  <a:lnTo>
                    <a:pt x="4262" y="5425"/>
                  </a:lnTo>
                  <a:lnTo>
                    <a:pt x="4210" y="5733"/>
                  </a:lnTo>
                  <a:lnTo>
                    <a:pt x="4142" y="6041"/>
                  </a:lnTo>
                  <a:lnTo>
                    <a:pt x="4039" y="6332"/>
                  </a:lnTo>
                  <a:lnTo>
                    <a:pt x="3902" y="6623"/>
                  </a:lnTo>
                  <a:lnTo>
                    <a:pt x="3902" y="6623"/>
                  </a:lnTo>
                  <a:lnTo>
                    <a:pt x="3594" y="7188"/>
                  </a:lnTo>
                  <a:lnTo>
                    <a:pt x="3252" y="77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5"/>
            <p:cNvSpPr/>
            <p:nvPr/>
          </p:nvSpPr>
          <p:spPr>
            <a:xfrm>
              <a:off x="3361339" y="3558868"/>
              <a:ext cx="65522" cy="200551"/>
            </a:xfrm>
            <a:custGeom>
              <a:avLst/>
              <a:gdLst/>
              <a:ahLst/>
              <a:cxnLst/>
              <a:rect l="l" t="t" r="r" b="b"/>
              <a:pathLst>
                <a:path w="1661" h="5084" extrusionOk="0">
                  <a:moveTo>
                    <a:pt x="856" y="1"/>
                  </a:moveTo>
                  <a:lnTo>
                    <a:pt x="736" y="104"/>
                  </a:lnTo>
                  <a:lnTo>
                    <a:pt x="634" y="223"/>
                  </a:lnTo>
                  <a:lnTo>
                    <a:pt x="531" y="360"/>
                  </a:lnTo>
                  <a:lnTo>
                    <a:pt x="445" y="497"/>
                  </a:lnTo>
                  <a:lnTo>
                    <a:pt x="377" y="634"/>
                  </a:lnTo>
                  <a:lnTo>
                    <a:pt x="309" y="788"/>
                  </a:lnTo>
                  <a:lnTo>
                    <a:pt x="189" y="1113"/>
                  </a:lnTo>
                  <a:lnTo>
                    <a:pt x="103" y="1438"/>
                  </a:lnTo>
                  <a:lnTo>
                    <a:pt x="35" y="1780"/>
                  </a:lnTo>
                  <a:lnTo>
                    <a:pt x="1" y="2106"/>
                  </a:lnTo>
                  <a:lnTo>
                    <a:pt x="1" y="2431"/>
                  </a:lnTo>
                  <a:lnTo>
                    <a:pt x="35" y="2790"/>
                  </a:lnTo>
                  <a:lnTo>
                    <a:pt x="86" y="3132"/>
                  </a:lnTo>
                  <a:lnTo>
                    <a:pt x="155" y="3475"/>
                  </a:lnTo>
                  <a:lnTo>
                    <a:pt x="257" y="3800"/>
                  </a:lnTo>
                  <a:lnTo>
                    <a:pt x="360" y="4125"/>
                  </a:lnTo>
                  <a:lnTo>
                    <a:pt x="480" y="4433"/>
                  </a:lnTo>
                  <a:lnTo>
                    <a:pt x="634" y="4741"/>
                  </a:lnTo>
                  <a:lnTo>
                    <a:pt x="719" y="4895"/>
                  </a:lnTo>
                  <a:lnTo>
                    <a:pt x="805" y="5015"/>
                  </a:lnTo>
                  <a:lnTo>
                    <a:pt x="856" y="5066"/>
                  </a:lnTo>
                  <a:lnTo>
                    <a:pt x="873" y="5083"/>
                  </a:lnTo>
                  <a:lnTo>
                    <a:pt x="942" y="5083"/>
                  </a:lnTo>
                  <a:lnTo>
                    <a:pt x="976" y="5066"/>
                  </a:lnTo>
                  <a:lnTo>
                    <a:pt x="1010" y="4997"/>
                  </a:lnTo>
                  <a:lnTo>
                    <a:pt x="1010" y="4912"/>
                  </a:lnTo>
                  <a:lnTo>
                    <a:pt x="1010" y="4843"/>
                  </a:lnTo>
                  <a:lnTo>
                    <a:pt x="907" y="4227"/>
                  </a:lnTo>
                  <a:lnTo>
                    <a:pt x="907" y="4227"/>
                  </a:lnTo>
                  <a:lnTo>
                    <a:pt x="1010" y="4364"/>
                  </a:lnTo>
                  <a:lnTo>
                    <a:pt x="1130" y="4518"/>
                  </a:lnTo>
                  <a:lnTo>
                    <a:pt x="1250" y="4638"/>
                  </a:lnTo>
                  <a:lnTo>
                    <a:pt x="1387" y="4758"/>
                  </a:lnTo>
                  <a:lnTo>
                    <a:pt x="1421" y="4775"/>
                  </a:lnTo>
                  <a:lnTo>
                    <a:pt x="1455" y="4792"/>
                  </a:lnTo>
                  <a:lnTo>
                    <a:pt x="1472" y="4775"/>
                  </a:lnTo>
                  <a:lnTo>
                    <a:pt x="1489" y="4741"/>
                  </a:lnTo>
                  <a:lnTo>
                    <a:pt x="1523" y="4689"/>
                  </a:lnTo>
                  <a:lnTo>
                    <a:pt x="1541" y="4621"/>
                  </a:lnTo>
                  <a:lnTo>
                    <a:pt x="1523" y="4501"/>
                  </a:lnTo>
                  <a:lnTo>
                    <a:pt x="1506" y="4381"/>
                  </a:lnTo>
                  <a:lnTo>
                    <a:pt x="1472" y="4245"/>
                  </a:lnTo>
                  <a:lnTo>
                    <a:pt x="1198" y="3509"/>
                  </a:lnTo>
                  <a:lnTo>
                    <a:pt x="1318" y="3594"/>
                  </a:lnTo>
                  <a:lnTo>
                    <a:pt x="1387" y="3646"/>
                  </a:lnTo>
                  <a:lnTo>
                    <a:pt x="1472" y="3697"/>
                  </a:lnTo>
                  <a:lnTo>
                    <a:pt x="1541" y="3714"/>
                  </a:lnTo>
                  <a:lnTo>
                    <a:pt x="1609" y="3714"/>
                  </a:lnTo>
                  <a:lnTo>
                    <a:pt x="1626" y="3697"/>
                  </a:lnTo>
                  <a:lnTo>
                    <a:pt x="1643" y="3680"/>
                  </a:lnTo>
                  <a:lnTo>
                    <a:pt x="1660" y="3594"/>
                  </a:lnTo>
                  <a:lnTo>
                    <a:pt x="1660" y="3526"/>
                  </a:lnTo>
                  <a:lnTo>
                    <a:pt x="1643" y="3475"/>
                  </a:lnTo>
                  <a:lnTo>
                    <a:pt x="1592" y="3355"/>
                  </a:lnTo>
                  <a:lnTo>
                    <a:pt x="1421" y="2944"/>
                  </a:lnTo>
                  <a:lnTo>
                    <a:pt x="1267" y="2551"/>
                  </a:lnTo>
                  <a:lnTo>
                    <a:pt x="1130" y="2140"/>
                  </a:lnTo>
                  <a:lnTo>
                    <a:pt x="1027" y="1729"/>
                  </a:lnTo>
                  <a:lnTo>
                    <a:pt x="942" y="1301"/>
                  </a:lnTo>
                  <a:lnTo>
                    <a:pt x="890" y="874"/>
                  </a:lnTo>
                  <a:lnTo>
                    <a:pt x="856" y="446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5"/>
            <p:cNvSpPr/>
            <p:nvPr/>
          </p:nvSpPr>
          <p:spPr>
            <a:xfrm>
              <a:off x="3361339" y="3558868"/>
              <a:ext cx="65522" cy="200551"/>
            </a:xfrm>
            <a:custGeom>
              <a:avLst/>
              <a:gdLst/>
              <a:ahLst/>
              <a:cxnLst/>
              <a:rect l="l" t="t" r="r" b="b"/>
              <a:pathLst>
                <a:path w="1661" h="5084" fill="none" extrusionOk="0">
                  <a:moveTo>
                    <a:pt x="1592" y="3355"/>
                  </a:moveTo>
                  <a:lnTo>
                    <a:pt x="1592" y="3355"/>
                  </a:lnTo>
                  <a:lnTo>
                    <a:pt x="1643" y="3475"/>
                  </a:lnTo>
                  <a:lnTo>
                    <a:pt x="1660" y="3526"/>
                  </a:lnTo>
                  <a:lnTo>
                    <a:pt x="1660" y="3594"/>
                  </a:lnTo>
                  <a:lnTo>
                    <a:pt x="1660" y="3594"/>
                  </a:lnTo>
                  <a:lnTo>
                    <a:pt x="1643" y="3680"/>
                  </a:lnTo>
                  <a:lnTo>
                    <a:pt x="1626" y="3697"/>
                  </a:lnTo>
                  <a:lnTo>
                    <a:pt x="1609" y="3714"/>
                  </a:lnTo>
                  <a:lnTo>
                    <a:pt x="1541" y="3714"/>
                  </a:lnTo>
                  <a:lnTo>
                    <a:pt x="1472" y="3697"/>
                  </a:lnTo>
                  <a:lnTo>
                    <a:pt x="1387" y="3646"/>
                  </a:lnTo>
                  <a:lnTo>
                    <a:pt x="1318" y="3594"/>
                  </a:lnTo>
                  <a:lnTo>
                    <a:pt x="1198" y="3509"/>
                  </a:lnTo>
                  <a:lnTo>
                    <a:pt x="1198" y="3509"/>
                  </a:lnTo>
                  <a:lnTo>
                    <a:pt x="1472" y="4245"/>
                  </a:lnTo>
                  <a:lnTo>
                    <a:pt x="1472" y="4245"/>
                  </a:lnTo>
                  <a:lnTo>
                    <a:pt x="1506" y="4381"/>
                  </a:lnTo>
                  <a:lnTo>
                    <a:pt x="1523" y="4501"/>
                  </a:lnTo>
                  <a:lnTo>
                    <a:pt x="1541" y="4621"/>
                  </a:lnTo>
                  <a:lnTo>
                    <a:pt x="1523" y="4689"/>
                  </a:lnTo>
                  <a:lnTo>
                    <a:pt x="1489" y="4741"/>
                  </a:lnTo>
                  <a:lnTo>
                    <a:pt x="1489" y="4741"/>
                  </a:lnTo>
                  <a:lnTo>
                    <a:pt x="1472" y="4775"/>
                  </a:lnTo>
                  <a:lnTo>
                    <a:pt x="1455" y="4792"/>
                  </a:lnTo>
                  <a:lnTo>
                    <a:pt x="1455" y="4792"/>
                  </a:lnTo>
                  <a:lnTo>
                    <a:pt x="1421" y="4775"/>
                  </a:lnTo>
                  <a:lnTo>
                    <a:pt x="1387" y="4758"/>
                  </a:lnTo>
                  <a:lnTo>
                    <a:pt x="1387" y="4758"/>
                  </a:lnTo>
                  <a:lnTo>
                    <a:pt x="1250" y="4638"/>
                  </a:lnTo>
                  <a:lnTo>
                    <a:pt x="1130" y="4518"/>
                  </a:lnTo>
                  <a:lnTo>
                    <a:pt x="1010" y="4364"/>
                  </a:lnTo>
                  <a:lnTo>
                    <a:pt x="907" y="4227"/>
                  </a:lnTo>
                  <a:lnTo>
                    <a:pt x="907" y="4227"/>
                  </a:lnTo>
                  <a:lnTo>
                    <a:pt x="1010" y="4843"/>
                  </a:lnTo>
                  <a:lnTo>
                    <a:pt x="1010" y="4843"/>
                  </a:lnTo>
                  <a:lnTo>
                    <a:pt x="1010" y="4912"/>
                  </a:lnTo>
                  <a:lnTo>
                    <a:pt x="1010" y="4997"/>
                  </a:lnTo>
                  <a:lnTo>
                    <a:pt x="1010" y="4997"/>
                  </a:lnTo>
                  <a:lnTo>
                    <a:pt x="976" y="5066"/>
                  </a:lnTo>
                  <a:lnTo>
                    <a:pt x="942" y="5083"/>
                  </a:lnTo>
                  <a:lnTo>
                    <a:pt x="907" y="5083"/>
                  </a:lnTo>
                  <a:lnTo>
                    <a:pt x="907" y="5083"/>
                  </a:lnTo>
                  <a:lnTo>
                    <a:pt x="873" y="5083"/>
                  </a:lnTo>
                  <a:lnTo>
                    <a:pt x="856" y="5066"/>
                  </a:lnTo>
                  <a:lnTo>
                    <a:pt x="805" y="5015"/>
                  </a:lnTo>
                  <a:lnTo>
                    <a:pt x="805" y="5015"/>
                  </a:lnTo>
                  <a:lnTo>
                    <a:pt x="719" y="4895"/>
                  </a:lnTo>
                  <a:lnTo>
                    <a:pt x="634" y="4741"/>
                  </a:lnTo>
                  <a:lnTo>
                    <a:pt x="480" y="4433"/>
                  </a:lnTo>
                  <a:lnTo>
                    <a:pt x="360" y="4125"/>
                  </a:lnTo>
                  <a:lnTo>
                    <a:pt x="257" y="3800"/>
                  </a:lnTo>
                  <a:lnTo>
                    <a:pt x="257" y="3800"/>
                  </a:lnTo>
                  <a:lnTo>
                    <a:pt x="155" y="3475"/>
                  </a:lnTo>
                  <a:lnTo>
                    <a:pt x="86" y="3132"/>
                  </a:lnTo>
                  <a:lnTo>
                    <a:pt x="35" y="2790"/>
                  </a:lnTo>
                  <a:lnTo>
                    <a:pt x="1" y="2431"/>
                  </a:lnTo>
                  <a:lnTo>
                    <a:pt x="1" y="2431"/>
                  </a:lnTo>
                  <a:lnTo>
                    <a:pt x="1" y="2106"/>
                  </a:lnTo>
                  <a:lnTo>
                    <a:pt x="35" y="1780"/>
                  </a:lnTo>
                  <a:lnTo>
                    <a:pt x="103" y="1438"/>
                  </a:lnTo>
                  <a:lnTo>
                    <a:pt x="189" y="1113"/>
                  </a:lnTo>
                  <a:lnTo>
                    <a:pt x="309" y="788"/>
                  </a:lnTo>
                  <a:lnTo>
                    <a:pt x="377" y="634"/>
                  </a:lnTo>
                  <a:lnTo>
                    <a:pt x="445" y="497"/>
                  </a:lnTo>
                  <a:lnTo>
                    <a:pt x="531" y="360"/>
                  </a:lnTo>
                  <a:lnTo>
                    <a:pt x="634" y="223"/>
                  </a:lnTo>
                  <a:lnTo>
                    <a:pt x="736" y="104"/>
                  </a:lnTo>
                  <a:lnTo>
                    <a:pt x="856" y="1"/>
                  </a:lnTo>
                  <a:lnTo>
                    <a:pt x="856" y="1"/>
                  </a:lnTo>
                  <a:lnTo>
                    <a:pt x="856" y="446"/>
                  </a:lnTo>
                  <a:lnTo>
                    <a:pt x="890" y="874"/>
                  </a:lnTo>
                  <a:lnTo>
                    <a:pt x="942" y="1301"/>
                  </a:lnTo>
                  <a:lnTo>
                    <a:pt x="1027" y="1729"/>
                  </a:lnTo>
                  <a:lnTo>
                    <a:pt x="1130" y="2140"/>
                  </a:lnTo>
                  <a:lnTo>
                    <a:pt x="1267" y="2551"/>
                  </a:lnTo>
                  <a:lnTo>
                    <a:pt x="1421" y="2944"/>
                  </a:lnTo>
                  <a:lnTo>
                    <a:pt x="1592" y="33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5"/>
            <p:cNvSpPr/>
            <p:nvPr/>
          </p:nvSpPr>
          <p:spPr>
            <a:xfrm>
              <a:off x="3383627" y="3610190"/>
              <a:ext cx="43234" cy="149230"/>
            </a:xfrm>
            <a:custGeom>
              <a:avLst/>
              <a:gdLst/>
              <a:ahLst/>
              <a:cxnLst/>
              <a:rect l="l" t="t" r="r" b="b"/>
              <a:pathLst>
                <a:path w="1096" h="3783" extrusionOk="0">
                  <a:moveTo>
                    <a:pt x="291" y="0"/>
                  </a:moveTo>
                  <a:lnTo>
                    <a:pt x="274" y="52"/>
                  </a:lnTo>
                  <a:lnTo>
                    <a:pt x="206" y="223"/>
                  </a:lnTo>
                  <a:lnTo>
                    <a:pt x="137" y="394"/>
                  </a:lnTo>
                  <a:lnTo>
                    <a:pt x="86" y="599"/>
                  </a:lnTo>
                  <a:lnTo>
                    <a:pt x="52" y="787"/>
                  </a:lnTo>
                  <a:lnTo>
                    <a:pt x="17" y="993"/>
                  </a:lnTo>
                  <a:lnTo>
                    <a:pt x="0" y="1198"/>
                  </a:lnTo>
                  <a:lnTo>
                    <a:pt x="0" y="1386"/>
                  </a:lnTo>
                  <a:lnTo>
                    <a:pt x="0" y="1575"/>
                  </a:lnTo>
                  <a:lnTo>
                    <a:pt x="34" y="1831"/>
                  </a:lnTo>
                  <a:lnTo>
                    <a:pt x="86" y="2088"/>
                  </a:lnTo>
                  <a:lnTo>
                    <a:pt x="240" y="2584"/>
                  </a:lnTo>
                  <a:lnTo>
                    <a:pt x="291" y="2841"/>
                  </a:lnTo>
                  <a:lnTo>
                    <a:pt x="342" y="3080"/>
                  </a:lnTo>
                  <a:lnTo>
                    <a:pt x="360" y="3337"/>
                  </a:lnTo>
                  <a:lnTo>
                    <a:pt x="360" y="3457"/>
                  </a:lnTo>
                  <a:lnTo>
                    <a:pt x="342" y="3594"/>
                  </a:lnTo>
                  <a:lnTo>
                    <a:pt x="325" y="3645"/>
                  </a:lnTo>
                  <a:lnTo>
                    <a:pt x="308" y="3679"/>
                  </a:lnTo>
                  <a:lnTo>
                    <a:pt x="274" y="3696"/>
                  </a:lnTo>
                  <a:lnTo>
                    <a:pt x="223" y="3679"/>
                  </a:lnTo>
                  <a:lnTo>
                    <a:pt x="188" y="3645"/>
                  </a:lnTo>
                  <a:lnTo>
                    <a:pt x="240" y="3714"/>
                  </a:lnTo>
                  <a:lnTo>
                    <a:pt x="291" y="3765"/>
                  </a:lnTo>
                  <a:lnTo>
                    <a:pt x="308" y="3782"/>
                  </a:lnTo>
                  <a:lnTo>
                    <a:pt x="377" y="3782"/>
                  </a:lnTo>
                  <a:lnTo>
                    <a:pt x="411" y="3765"/>
                  </a:lnTo>
                  <a:lnTo>
                    <a:pt x="445" y="3696"/>
                  </a:lnTo>
                  <a:lnTo>
                    <a:pt x="445" y="3645"/>
                  </a:lnTo>
                  <a:lnTo>
                    <a:pt x="445" y="3542"/>
                  </a:lnTo>
                  <a:lnTo>
                    <a:pt x="342" y="2926"/>
                  </a:lnTo>
                  <a:lnTo>
                    <a:pt x="342" y="2926"/>
                  </a:lnTo>
                  <a:lnTo>
                    <a:pt x="445" y="3063"/>
                  </a:lnTo>
                  <a:lnTo>
                    <a:pt x="565" y="3217"/>
                  </a:lnTo>
                  <a:lnTo>
                    <a:pt x="685" y="3337"/>
                  </a:lnTo>
                  <a:lnTo>
                    <a:pt x="822" y="3457"/>
                  </a:lnTo>
                  <a:lnTo>
                    <a:pt x="839" y="3474"/>
                  </a:lnTo>
                  <a:lnTo>
                    <a:pt x="873" y="3491"/>
                  </a:lnTo>
                  <a:lnTo>
                    <a:pt x="890" y="3491"/>
                  </a:lnTo>
                  <a:lnTo>
                    <a:pt x="907" y="3474"/>
                  </a:lnTo>
                  <a:lnTo>
                    <a:pt x="924" y="3440"/>
                  </a:lnTo>
                  <a:lnTo>
                    <a:pt x="958" y="3354"/>
                  </a:lnTo>
                  <a:lnTo>
                    <a:pt x="976" y="3269"/>
                  </a:lnTo>
                  <a:lnTo>
                    <a:pt x="958" y="3183"/>
                  </a:lnTo>
                  <a:lnTo>
                    <a:pt x="941" y="3115"/>
                  </a:lnTo>
                  <a:lnTo>
                    <a:pt x="907" y="2944"/>
                  </a:lnTo>
                  <a:lnTo>
                    <a:pt x="633" y="2208"/>
                  </a:lnTo>
                  <a:lnTo>
                    <a:pt x="633" y="2208"/>
                  </a:lnTo>
                  <a:lnTo>
                    <a:pt x="804" y="2345"/>
                  </a:lnTo>
                  <a:lnTo>
                    <a:pt x="907" y="2396"/>
                  </a:lnTo>
                  <a:lnTo>
                    <a:pt x="958" y="2413"/>
                  </a:lnTo>
                  <a:lnTo>
                    <a:pt x="1010" y="2430"/>
                  </a:lnTo>
                  <a:lnTo>
                    <a:pt x="1044" y="2413"/>
                  </a:lnTo>
                  <a:lnTo>
                    <a:pt x="1078" y="2396"/>
                  </a:lnTo>
                  <a:lnTo>
                    <a:pt x="1095" y="2345"/>
                  </a:lnTo>
                  <a:lnTo>
                    <a:pt x="1095" y="2293"/>
                  </a:lnTo>
                  <a:lnTo>
                    <a:pt x="1095" y="2276"/>
                  </a:lnTo>
                  <a:lnTo>
                    <a:pt x="1095" y="2225"/>
                  </a:lnTo>
                  <a:lnTo>
                    <a:pt x="1078" y="2156"/>
                  </a:lnTo>
                  <a:lnTo>
                    <a:pt x="1027" y="2054"/>
                  </a:lnTo>
                  <a:lnTo>
                    <a:pt x="822" y="1592"/>
                  </a:lnTo>
                  <a:lnTo>
                    <a:pt x="650" y="1113"/>
                  </a:lnTo>
                  <a:lnTo>
                    <a:pt x="599" y="924"/>
                  </a:lnTo>
                  <a:lnTo>
                    <a:pt x="514" y="616"/>
                  </a:lnTo>
                  <a:lnTo>
                    <a:pt x="428" y="30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rgbClr val="F4D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5"/>
            <p:cNvSpPr/>
            <p:nvPr/>
          </p:nvSpPr>
          <p:spPr>
            <a:xfrm>
              <a:off x="3383627" y="3610190"/>
              <a:ext cx="43234" cy="149230"/>
            </a:xfrm>
            <a:custGeom>
              <a:avLst/>
              <a:gdLst/>
              <a:ahLst/>
              <a:cxnLst/>
              <a:rect l="l" t="t" r="r" b="b"/>
              <a:pathLst>
                <a:path w="1096" h="3783" fill="none" extrusionOk="0">
                  <a:moveTo>
                    <a:pt x="291" y="0"/>
                  </a:moveTo>
                  <a:lnTo>
                    <a:pt x="291" y="0"/>
                  </a:lnTo>
                  <a:lnTo>
                    <a:pt x="274" y="52"/>
                  </a:lnTo>
                  <a:lnTo>
                    <a:pt x="274" y="52"/>
                  </a:lnTo>
                  <a:lnTo>
                    <a:pt x="206" y="223"/>
                  </a:lnTo>
                  <a:lnTo>
                    <a:pt x="137" y="394"/>
                  </a:lnTo>
                  <a:lnTo>
                    <a:pt x="86" y="599"/>
                  </a:lnTo>
                  <a:lnTo>
                    <a:pt x="52" y="787"/>
                  </a:lnTo>
                  <a:lnTo>
                    <a:pt x="17" y="993"/>
                  </a:lnTo>
                  <a:lnTo>
                    <a:pt x="0" y="1198"/>
                  </a:lnTo>
                  <a:lnTo>
                    <a:pt x="0" y="1386"/>
                  </a:lnTo>
                  <a:lnTo>
                    <a:pt x="0" y="1575"/>
                  </a:lnTo>
                  <a:lnTo>
                    <a:pt x="0" y="1575"/>
                  </a:lnTo>
                  <a:lnTo>
                    <a:pt x="34" y="1831"/>
                  </a:lnTo>
                  <a:lnTo>
                    <a:pt x="86" y="2088"/>
                  </a:lnTo>
                  <a:lnTo>
                    <a:pt x="240" y="2584"/>
                  </a:lnTo>
                  <a:lnTo>
                    <a:pt x="291" y="2841"/>
                  </a:lnTo>
                  <a:lnTo>
                    <a:pt x="342" y="3080"/>
                  </a:lnTo>
                  <a:lnTo>
                    <a:pt x="360" y="3337"/>
                  </a:lnTo>
                  <a:lnTo>
                    <a:pt x="360" y="3457"/>
                  </a:lnTo>
                  <a:lnTo>
                    <a:pt x="342" y="3594"/>
                  </a:lnTo>
                  <a:lnTo>
                    <a:pt x="342" y="3594"/>
                  </a:lnTo>
                  <a:lnTo>
                    <a:pt x="325" y="3645"/>
                  </a:lnTo>
                  <a:lnTo>
                    <a:pt x="308" y="3679"/>
                  </a:lnTo>
                  <a:lnTo>
                    <a:pt x="308" y="3679"/>
                  </a:lnTo>
                  <a:lnTo>
                    <a:pt x="274" y="3696"/>
                  </a:lnTo>
                  <a:lnTo>
                    <a:pt x="274" y="3696"/>
                  </a:lnTo>
                  <a:lnTo>
                    <a:pt x="223" y="3679"/>
                  </a:lnTo>
                  <a:lnTo>
                    <a:pt x="188" y="3645"/>
                  </a:lnTo>
                  <a:lnTo>
                    <a:pt x="188" y="3645"/>
                  </a:lnTo>
                  <a:lnTo>
                    <a:pt x="240" y="3714"/>
                  </a:lnTo>
                  <a:lnTo>
                    <a:pt x="240" y="3714"/>
                  </a:lnTo>
                  <a:lnTo>
                    <a:pt x="291" y="3765"/>
                  </a:lnTo>
                  <a:lnTo>
                    <a:pt x="308" y="3782"/>
                  </a:lnTo>
                  <a:lnTo>
                    <a:pt x="342" y="3782"/>
                  </a:lnTo>
                  <a:lnTo>
                    <a:pt x="342" y="3782"/>
                  </a:lnTo>
                  <a:lnTo>
                    <a:pt x="342" y="3782"/>
                  </a:lnTo>
                  <a:lnTo>
                    <a:pt x="342" y="3782"/>
                  </a:lnTo>
                  <a:lnTo>
                    <a:pt x="377" y="3782"/>
                  </a:lnTo>
                  <a:lnTo>
                    <a:pt x="411" y="3765"/>
                  </a:lnTo>
                  <a:lnTo>
                    <a:pt x="445" y="3696"/>
                  </a:lnTo>
                  <a:lnTo>
                    <a:pt x="445" y="3696"/>
                  </a:lnTo>
                  <a:lnTo>
                    <a:pt x="445" y="3645"/>
                  </a:lnTo>
                  <a:lnTo>
                    <a:pt x="445" y="3645"/>
                  </a:lnTo>
                  <a:lnTo>
                    <a:pt x="445" y="3542"/>
                  </a:lnTo>
                  <a:lnTo>
                    <a:pt x="445" y="3542"/>
                  </a:lnTo>
                  <a:lnTo>
                    <a:pt x="342" y="2926"/>
                  </a:lnTo>
                  <a:lnTo>
                    <a:pt x="342" y="2926"/>
                  </a:lnTo>
                  <a:lnTo>
                    <a:pt x="342" y="2926"/>
                  </a:lnTo>
                  <a:lnTo>
                    <a:pt x="342" y="2926"/>
                  </a:lnTo>
                  <a:lnTo>
                    <a:pt x="445" y="3063"/>
                  </a:lnTo>
                  <a:lnTo>
                    <a:pt x="565" y="3217"/>
                  </a:lnTo>
                  <a:lnTo>
                    <a:pt x="685" y="3337"/>
                  </a:lnTo>
                  <a:lnTo>
                    <a:pt x="822" y="3457"/>
                  </a:lnTo>
                  <a:lnTo>
                    <a:pt x="822" y="3457"/>
                  </a:lnTo>
                  <a:lnTo>
                    <a:pt x="839" y="3474"/>
                  </a:lnTo>
                  <a:lnTo>
                    <a:pt x="873" y="3491"/>
                  </a:lnTo>
                  <a:lnTo>
                    <a:pt x="873" y="3491"/>
                  </a:lnTo>
                  <a:lnTo>
                    <a:pt x="890" y="3491"/>
                  </a:lnTo>
                  <a:lnTo>
                    <a:pt x="890" y="3491"/>
                  </a:lnTo>
                  <a:lnTo>
                    <a:pt x="907" y="3474"/>
                  </a:lnTo>
                  <a:lnTo>
                    <a:pt x="924" y="3440"/>
                  </a:lnTo>
                  <a:lnTo>
                    <a:pt x="924" y="3440"/>
                  </a:lnTo>
                  <a:lnTo>
                    <a:pt x="958" y="3354"/>
                  </a:lnTo>
                  <a:lnTo>
                    <a:pt x="976" y="3269"/>
                  </a:lnTo>
                  <a:lnTo>
                    <a:pt x="976" y="3269"/>
                  </a:lnTo>
                  <a:lnTo>
                    <a:pt x="958" y="3183"/>
                  </a:lnTo>
                  <a:lnTo>
                    <a:pt x="941" y="3115"/>
                  </a:lnTo>
                  <a:lnTo>
                    <a:pt x="907" y="2944"/>
                  </a:lnTo>
                  <a:lnTo>
                    <a:pt x="907" y="2944"/>
                  </a:lnTo>
                  <a:lnTo>
                    <a:pt x="633" y="2208"/>
                  </a:lnTo>
                  <a:lnTo>
                    <a:pt x="633" y="2208"/>
                  </a:lnTo>
                  <a:lnTo>
                    <a:pt x="633" y="2208"/>
                  </a:lnTo>
                  <a:lnTo>
                    <a:pt x="633" y="2208"/>
                  </a:lnTo>
                  <a:lnTo>
                    <a:pt x="804" y="2345"/>
                  </a:lnTo>
                  <a:lnTo>
                    <a:pt x="907" y="2396"/>
                  </a:lnTo>
                  <a:lnTo>
                    <a:pt x="958" y="2413"/>
                  </a:lnTo>
                  <a:lnTo>
                    <a:pt x="1010" y="2430"/>
                  </a:lnTo>
                  <a:lnTo>
                    <a:pt x="1010" y="2430"/>
                  </a:lnTo>
                  <a:lnTo>
                    <a:pt x="1044" y="2413"/>
                  </a:lnTo>
                  <a:lnTo>
                    <a:pt x="1078" y="2396"/>
                  </a:lnTo>
                  <a:lnTo>
                    <a:pt x="1095" y="2345"/>
                  </a:lnTo>
                  <a:lnTo>
                    <a:pt x="1095" y="2293"/>
                  </a:lnTo>
                  <a:lnTo>
                    <a:pt x="1095" y="2293"/>
                  </a:lnTo>
                  <a:lnTo>
                    <a:pt x="1095" y="2276"/>
                  </a:lnTo>
                  <a:lnTo>
                    <a:pt x="1095" y="2276"/>
                  </a:lnTo>
                  <a:lnTo>
                    <a:pt x="1095" y="2225"/>
                  </a:lnTo>
                  <a:lnTo>
                    <a:pt x="1078" y="2156"/>
                  </a:lnTo>
                  <a:lnTo>
                    <a:pt x="1027" y="2054"/>
                  </a:lnTo>
                  <a:lnTo>
                    <a:pt x="1027" y="2054"/>
                  </a:lnTo>
                  <a:lnTo>
                    <a:pt x="822" y="1592"/>
                  </a:lnTo>
                  <a:lnTo>
                    <a:pt x="650" y="1113"/>
                  </a:lnTo>
                  <a:lnTo>
                    <a:pt x="650" y="1113"/>
                  </a:lnTo>
                  <a:lnTo>
                    <a:pt x="599" y="924"/>
                  </a:lnTo>
                  <a:lnTo>
                    <a:pt x="599" y="924"/>
                  </a:lnTo>
                  <a:lnTo>
                    <a:pt x="514" y="616"/>
                  </a:lnTo>
                  <a:lnTo>
                    <a:pt x="428" y="308"/>
                  </a:lnTo>
                  <a:lnTo>
                    <a:pt x="428" y="308"/>
                  </a:lnTo>
                  <a:lnTo>
                    <a:pt x="2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5"/>
            <p:cNvSpPr/>
            <p:nvPr/>
          </p:nvSpPr>
          <p:spPr>
            <a:xfrm>
              <a:off x="3388361" y="3534569"/>
              <a:ext cx="37830" cy="108047"/>
            </a:xfrm>
            <a:custGeom>
              <a:avLst/>
              <a:gdLst/>
              <a:ahLst/>
              <a:cxnLst/>
              <a:rect l="l" t="t" r="r" b="b"/>
              <a:pathLst>
                <a:path w="959" h="2739" extrusionOk="0">
                  <a:moveTo>
                    <a:pt x="616" y="1"/>
                  </a:moveTo>
                  <a:lnTo>
                    <a:pt x="599" y="18"/>
                  </a:lnTo>
                  <a:lnTo>
                    <a:pt x="548" y="86"/>
                  </a:lnTo>
                  <a:lnTo>
                    <a:pt x="394" y="343"/>
                  </a:lnTo>
                  <a:lnTo>
                    <a:pt x="257" y="617"/>
                  </a:lnTo>
                  <a:lnTo>
                    <a:pt x="137" y="891"/>
                  </a:lnTo>
                  <a:lnTo>
                    <a:pt x="34" y="1182"/>
                  </a:lnTo>
                  <a:lnTo>
                    <a:pt x="0" y="1301"/>
                  </a:lnTo>
                  <a:lnTo>
                    <a:pt x="0" y="1404"/>
                  </a:lnTo>
                  <a:lnTo>
                    <a:pt x="0" y="1490"/>
                  </a:lnTo>
                  <a:lnTo>
                    <a:pt x="34" y="1592"/>
                  </a:lnTo>
                  <a:lnTo>
                    <a:pt x="120" y="1815"/>
                  </a:lnTo>
                  <a:lnTo>
                    <a:pt x="222" y="2037"/>
                  </a:lnTo>
                  <a:lnTo>
                    <a:pt x="342" y="2260"/>
                  </a:lnTo>
                  <a:lnTo>
                    <a:pt x="462" y="2465"/>
                  </a:lnTo>
                  <a:lnTo>
                    <a:pt x="530" y="2602"/>
                  </a:lnTo>
                  <a:lnTo>
                    <a:pt x="582" y="2653"/>
                  </a:lnTo>
                  <a:lnTo>
                    <a:pt x="633" y="2704"/>
                  </a:lnTo>
                  <a:lnTo>
                    <a:pt x="702" y="2722"/>
                  </a:lnTo>
                  <a:lnTo>
                    <a:pt x="770" y="2739"/>
                  </a:lnTo>
                  <a:lnTo>
                    <a:pt x="838" y="2722"/>
                  </a:lnTo>
                  <a:lnTo>
                    <a:pt x="890" y="2687"/>
                  </a:lnTo>
                  <a:lnTo>
                    <a:pt x="941" y="2619"/>
                  </a:lnTo>
                  <a:lnTo>
                    <a:pt x="958" y="2550"/>
                  </a:lnTo>
                  <a:lnTo>
                    <a:pt x="958" y="2482"/>
                  </a:lnTo>
                  <a:lnTo>
                    <a:pt x="941" y="2396"/>
                  </a:lnTo>
                  <a:lnTo>
                    <a:pt x="924" y="2260"/>
                  </a:lnTo>
                  <a:lnTo>
                    <a:pt x="890" y="2106"/>
                  </a:lnTo>
                  <a:lnTo>
                    <a:pt x="804" y="1815"/>
                  </a:lnTo>
                  <a:lnTo>
                    <a:pt x="753" y="1592"/>
                  </a:lnTo>
                  <a:lnTo>
                    <a:pt x="719" y="1370"/>
                  </a:lnTo>
                  <a:lnTo>
                    <a:pt x="684" y="1147"/>
                  </a:lnTo>
                  <a:lnTo>
                    <a:pt x="684" y="908"/>
                  </a:lnTo>
                  <a:lnTo>
                    <a:pt x="684" y="685"/>
                  </a:lnTo>
                  <a:lnTo>
                    <a:pt x="684" y="463"/>
                  </a:lnTo>
                  <a:lnTo>
                    <a:pt x="702" y="377"/>
                  </a:lnTo>
                  <a:lnTo>
                    <a:pt x="719" y="292"/>
                  </a:lnTo>
                  <a:lnTo>
                    <a:pt x="753" y="189"/>
                  </a:lnTo>
                  <a:lnTo>
                    <a:pt x="753" y="121"/>
                  </a:lnTo>
                  <a:lnTo>
                    <a:pt x="736" y="69"/>
                  </a:lnTo>
                  <a:lnTo>
                    <a:pt x="719" y="35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5"/>
            <p:cNvSpPr/>
            <p:nvPr/>
          </p:nvSpPr>
          <p:spPr>
            <a:xfrm>
              <a:off x="3388361" y="3534569"/>
              <a:ext cx="37830" cy="108047"/>
            </a:xfrm>
            <a:custGeom>
              <a:avLst/>
              <a:gdLst/>
              <a:ahLst/>
              <a:cxnLst/>
              <a:rect l="l" t="t" r="r" b="b"/>
              <a:pathLst>
                <a:path w="959" h="2739" fill="none" extrusionOk="0">
                  <a:moveTo>
                    <a:pt x="804" y="1815"/>
                  </a:moveTo>
                  <a:lnTo>
                    <a:pt x="804" y="1815"/>
                  </a:lnTo>
                  <a:lnTo>
                    <a:pt x="890" y="2106"/>
                  </a:lnTo>
                  <a:lnTo>
                    <a:pt x="924" y="2260"/>
                  </a:lnTo>
                  <a:lnTo>
                    <a:pt x="941" y="2396"/>
                  </a:lnTo>
                  <a:lnTo>
                    <a:pt x="941" y="2396"/>
                  </a:lnTo>
                  <a:lnTo>
                    <a:pt x="958" y="2482"/>
                  </a:lnTo>
                  <a:lnTo>
                    <a:pt x="958" y="2550"/>
                  </a:lnTo>
                  <a:lnTo>
                    <a:pt x="941" y="2619"/>
                  </a:lnTo>
                  <a:lnTo>
                    <a:pt x="890" y="2687"/>
                  </a:lnTo>
                  <a:lnTo>
                    <a:pt x="890" y="2687"/>
                  </a:lnTo>
                  <a:lnTo>
                    <a:pt x="838" y="2722"/>
                  </a:lnTo>
                  <a:lnTo>
                    <a:pt x="770" y="2739"/>
                  </a:lnTo>
                  <a:lnTo>
                    <a:pt x="702" y="2722"/>
                  </a:lnTo>
                  <a:lnTo>
                    <a:pt x="633" y="2704"/>
                  </a:lnTo>
                  <a:lnTo>
                    <a:pt x="633" y="2704"/>
                  </a:lnTo>
                  <a:lnTo>
                    <a:pt x="582" y="2653"/>
                  </a:lnTo>
                  <a:lnTo>
                    <a:pt x="530" y="2602"/>
                  </a:lnTo>
                  <a:lnTo>
                    <a:pt x="462" y="2465"/>
                  </a:lnTo>
                  <a:lnTo>
                    <a:pt x="462" y="2465"/>
                  </a:lnTo>
                  <a:lnTo>
                    <a:pt x="342" y="2260"/>
                  </a:lnTo>
                  <a:lnTo>
                    <a:pt x="222" y="2037"/>
                  </a:lnTo>
                  <a:lnTo>
                    <a:pt x="120" y="1815"/>
                  </a:lnTo>
                  <a:lnTo>
                    <a:pt x="34" y="1592"/>
                  </a:lnTo>
                  <a:lnTo>
                    <a:pt x="34" y="1592"/>
                  </a:lnTo>
                  <a:lnTo>
                    <a:pt x="0" y="1490"/>
                  </a:lnTo>
                  <a:lnTo>
                    <a:pt x="0" y="1404"/>
                  </a:lnTo>
                  <a:lnTo>
                    <a:pt x="0" y="1404"/>
                  </a:lnTo>
                  <a:lnTo>
                    <a:pt x="0" y="1301"/>
                  </a:lnTo>
                  <a:lnTo>
                    <a:pt x="34" y="1182"/>
                  </a:lnTo>
                  <a:lnTo>
                    <a:pt x="34" y="1182"/>
                  </a:lnTo>
                  <a:lnTo>
                    <a:pt x="137" y="891"/>
                  </a:lnTo>
                  <a:lnTo>
                    <a:pt x="257" y="617"/>
                  </a:lnTo>
                  <a:lnTo>
                    <a:pt x="394" y="343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99" y="18"/>
                  </a:lnTo>
                  <a:lnTo>
                    <a:pt x="616" y="1"/>
                  </a:lnTo>
                  <a:lnTo>
                    <a:pt x="650" y="1"/>
                  </a:lnTo>
                  <a:lnTo>
                    <a:pt x="650" y="1"/>
                  </a:lnTo>
                  <a:lnTo>
                    <a:pt x="684" y="1"/>
                  </a:lnTo>
                  <a:lnTo>
                    <a:pt x="719" y="35"/>
                  </a:lnTo>
                  <a:lnTo>
                    <a:pt x="736" y="69"/>
                  </a:lnTo>
                  <a:lnTo>
                    <a:pt x="753" y="121"/>
                  </a:lnTo>
                  <a:lnTo>
                    <a:pt x="753" y="121"/>
                  </a:lnTo>
                  <a:lnTo>
                    <a:pt x="753" y="189"/>
                  </a:lnTo>
                  <a:lnTo>
                    <a:pt x="719" y="292"/>
                  </a:lnTo>
                  <a:lnTo>
                    <a:pt x="702" y="377"/>
                  </a:lnTo>
                  <a:lnTo>
                    <a:pt x="684" y="463"/>
                  </a:lnTo>
                  <a:lnTo>
                    <a:pt x="684" y="463"/>
                  </a:lnTo>
                  <a:lnTo>
                    <a:pt x="684" y="685"/>
                  </a:lnTo>
                  <a:lnTo>
                    <a:pt x="684" y="908"/>
                  </a:lnTo>
                  <a:lnTo>
                    <a:pt x="684" y="908"/>
                  </a:lnTo>
                  <a:lnTo>
                    <a:pt x="684" y="1147"/>
                  </a:lnTo>
                  <a:lnTo>
                    <a:pt x="719" y="1370"/>
                  </a:lnTo>
                  <a:lnTo>
                    <a:pt x="753" y="1592"/>
                  </a:lnTo>
                  <a:lnTo>
                    <a:pt x="804" y="18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5"/>
            <p:cNvSpPr/>
            <p:nvPr/>
          </p:nvSpPr>
          <p:spPr>
            <a:xfrm>
              <a:off x="3395106" y="3565614"/>
              <a:ext cx="31085" cy="77002"/>
            </a:xfrm>
            <a:custGeom>
              <a:avLst/>
              <a:gdLst/>
              <a:ahLst/>
              <a:cxnLst/>
              <a:rect l="l" t="t" r="r" b="b"/>
              <a:pathLst>
                <a:path w="788" h="1952" extrusionOk="0">
                  <a:moveTo>
                    <a:pt x="496" y="1"/>
                  </a:moveTo>
                  <a:lnTo>
                    <a:pt x="445" y="172"/>
                  </a:lnTo>
                  <a:lnTo>
                    <a:pt x="325" y="531"/>
                  </a:lnTo>
                  <a:lnTo>
                    <a:pt x="274" y="720"/>
                  </a:lnTo>
                  <a:lnTo>
                    <a:pt x="188" y="874"/>
                  </a:lnTo>
                  <a:lnTo>
                    <a:pt x="103" y="1011"/>
                  </a:lnTo>
                  <a:lnTo>
                    <a:pt x="0" y="1130"/>
                  </a:lnTo>
                  <a:lnTo>
                    <a:pt x="137" y="1421"/>
                  </a:lnTo>
                  <a:lnTo>
                    <a:pt x="291" y="1678"/>
                  </a:lnTo>
                  <a:lnTo>
                    <a:pt x="359" y="1815"/>
                  </a:lnTo>
                  <a:lnTo>
                    <a:pt x="411" y="1866"/>
                  </a:lnTo>
                  <a:lnTo>
                    <a:pt x="462" y="1917"/>
                  </a:lnTo>
                  <a:lnTo>
                    <a:pt x="531" y="1935"/>
                  </a:lnTo>
                  <a:lnTo>
                    <a:pt x="599" y="1952"/>
                  </a:lnTo>
                  <a:lnTo>
                    <a:pt x="667" y="1935"/>
                  </a:lnTo>
                  <a:lnTo>
                    <a:pt x="719" y="1900"/>
                  </a:lnTo>
                  <a:lnTo>
                    <a:pt x="753" y="1849"/>
                  </a:lnTo>
                  <a:lnTo>
                    <a:pt x="770" y="1815"/>
                  </a:lnTo>
                  <a:lnTo>
                    <a:pt x="787" y="1712"/>
                  </a:lnTo>
                  <a:lnTo>
                    <a:pt x="770" y="1609"/>
                  </a:lnTo>
                  <a:lnTo>
                    <a:pt x="753" y="1473"/>
                  </a:lnTo>
                  <a:lnTo>
                    <a:pt x="719" y="1319"/>
                  </a:lnTo>
                  <a:lnTo>
                    <a:pt x="633" y="1028"/>
                  </a:lnTo>
                  <a:lnTo>
                    <a:pt x="582" y="805"/>
                  </a:lnTo>
                  <a:lnTo>
                    <a:pt x="548" y="583"/>
                  </a:lnTo>
                  <a:lnTo>
                    <a:pt x="513" y="360"/>
                  </a:lnTo>
                  <a:lnTo>
                    <a:pt x="513" y="121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F4D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5"/>
            <p:cNvSpPr/>
            <p:nvPr/>
          </p:nvSpPr>
          <p:spPr>
            <a:xfrm>
              <a:off x="3395106" y="3565614"/>
              <a:ext cx="31085" cy="77002"/>
            </a:xfrm>
            <a:custGeom>
              <a:avLst/>
              <a:gdLst/>
              <a:ahLst/>
              <a:cxnLst/>
              <a:rect l="l" t="t" r="r" b="b"/>
              <a:pathLst>
                <a:path w="788" h="1952" fill="none" extrusionOk="0">
                  <a:moveTo>
                    <a:pt x="496" y="1"/>
                  </a:moveTo>
                  <a:lnTo>
                    <a:pt x="496" y="1"/>
                  </a:lnTo>
                  <a:lnTo>
                    <a:pt x="445" y="172"/>
                  </a:lnTo>
                  <a:lnTo>
                    <a:pt x="445" y="172"/>
                  </a:lnTo>
                  <a:lnTo>
                    <a:pt x="325" y="531"/>
                  </a:lnTo>
                  <a:lnTo>
                    <a:pt x="274" y="720"/>
                  </a:lnTo>
                  <a:lnTo>
                    <a:pt x="188" y="874"/>
                  </a:lnTo>
                  <a:lnTo>
                    <a:pt x="188" y="874"/>
                  </a:lnTo>
                  <a:lnTo>
                    <a:pt x="103" y="1011"/>
                  </a:lnTo>
                  <a:lnTo>
                    <a:pt x="0" y="1130"/>
                  </a:lnTo>
                  <a:lnTo>
                    <a:pt x="0" y="1130"/>
                  </a:lnTo>
                  <a:lnTo>
                    <a:pt x="137" y="1421"/>
                  </a:lnTo>
                  <a:lnTo>
                    <a:pt x="291" y="1678"/>
                  </a:lnTo>
                  <a:lnTo>
                    <a:pt x="291" y="1678"/>
                  </a:lnTo>
                  <a:lnTo>
                    <a:pt x="359" y="1815"/>
                  </a:lnTo>
                  <a:lnTo>
                    <a:pt x="411" y="1866"/>
                  </a:lnTo>
                  <a:lnTo>
                    <a:pt x="462" y="1917"/>
                  </a:lnTo>
                  <a:lnTo>
                    <a:pt x="462" y="1917"/>
                  </a:lnTo>
                  <a:lnTo>
                    <a:pt x="531" y="1935"/>
                  </a:lnTo>
                  <a:lnTo>
                    <a:pt x="599" y="1952"/>
                  </a:lnTo>
                  <a:lnTo>
                    <a:pt x="599" y="1952"/>
                  </a:lnTo>
                  <a:lnTo>
                    <a:pt x="667" y="1935"/>
                  </a:lnTo>
                  <a:lnTo>
                    <a:pt x="719" y="1900"/>
                  </a:lnTo>
                  <a:lnTo>
                    <a:pt x="719" y="1900"/>
                  </a:lnTo>
                  <a:lnTo>
                    <a:pt x="753" y="1849"/>
                  </a:lnTo>
                  <a:lnTo>
                    <a:pt x="770" y="1815"/>
                  </a:lnTo>
                  <a:lnTo>
                    <a:pt x="787" y="1712"/>
                  </a:lnTo>
                  <a:lnTo>
                    <a:pt x="787" y="1712"/>
                  </a:lnTo>
                  <a:lnTo>
                    <a:pt x="770" y="1609"/>
                  </a:lnTo>
                  <a:lnTo>
                    <a:pt x="770" y="1609"/>
                  </a:lnTo>
                  <a:lnTo>
                    <a:pt x="753" y="1473"/>
                  </a:lnTo>
                  <a:lnTo>
                    <a:pt x="719" y="1319"/>
                  </a:lnTo>
                  <a:lnTo>
                    <a:pt x="633" y="1028"/>
                  </a:lnTo>
                  <a:lnTo>
                    <a:pt x="633" y="1028"/>
                  </a:lnTo>
                  <a:lnTo>
                    <a:pt x="582" y="805"/>
                  </a:lnTo>
                  <a:lnTo>
                    <a:pt x="548" y="583"/>
                  </a:lnTo>
                  <a:lnTo>
                    <a:pt x="513" y="360"/>
                  </a:lnTo>
                  <a:lnTo>
                    <a:pt x="513" y="121"/>
                  </a:lnTo>
                  <a:lnTo>
                    <a:pt x="513" y="121"/>
                  </a:lnTo>
                  <a:lnTo>
                    <a:pt x="49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5"/>
            <p:cNvSpPr/>
            <p:nvPr/>
          </p:nvSpPr>
          <p:spPr>
            <a:xfrm>
              <a:off x="3338381" y="3426562"/>
              <a:ext cx="155305" cy="329466"/>
            </a:xfrm>
            <a:custGeom>
              <a:avLst/>
              <a:gdLst/>
              <a:ahLst/>
              <a:cxnLst/>
              <a:rect l="l" t="t" r="r" b="b"/>
              <a:pathLst>
                <a:path w="3937" h="8352" extrusionOk="0">
                  <a:moveTo>
                    <a:pt x="2961" y="1"/>
                  </a:moveTo>
                  <a:lnTo>
                    <a:pt x="2858" y="18"/>
                  </a:lnTo>
                  <a:lnTo>
                    <a:pt x="2756" y="52"/>
                  </a:lnTo>
                  <a:lnTo>
                    <a:pt x="2636" y="121"/>
                  </a:lnTo>
                  <a:lnTo>
                    <a:pt x="2516" y="206"/>
                  </a:lnTo>
                  <a:lnTo>
                    <a:pt x="2396" y="292"/>
                  </a:lnTo>
                  <a:lnTo>
                    <a:pt x="2157" y="514"/>
                  </a:lnTo>
                  <a:lnTo>
                    <a:pt x="1934" y="737"/>
                  </a:lnTo>
                  <a:lnTo>
                    <a:pt x="1643" y="1096"/>
                  </a:lnTo>
                  <a:lnTo>
                    <a:pt x="1455" y="1301"/>
                  </a:lnTo>
                  <a:lnTo>
                    <a:pt x="1267" y="1524"/>
                  </a:lnTo>
                  <a:lnTo>
                    <a:pt x="1096" y="1746"/>
                  </a:lnTo>
                  <a:lnTo>
                    <a:pt x="942" y="1986"/>
                  </a:lnTo>
                  <a:lnTo>
                    <a:pt x="788" y="2225"/>
                  </a:lnTo>
                  <a:lnTo>
                    <a:pt x="634" y="2482"/>
                  </a:lnTo>
                  <a:lnTo>
                    <a:pt x="514" y="2739"/>
                  </a:lnTo>
                  <a:lnTo>
                    <a:pt x="394" y="2996"/>
                  </a:lnTo>
                  <a:lnTo>
                    <a:pt x="275" y="3286"/>
                  </a:lnTo>
                  <a:lnTo>
                    <a:pt x="189" y="3577"/>
                  </a:lnTo>
                  <a:lnTo>
                    <a:pt x="103" y="3885"/>
                  </a:lnTo>
                  <a:lnTo>
                    <a:pt x="52" y="4193"/>
                  </a:lnTo>
                  <a:lnTo>
                    <a:pt x="18" y="4501"/>
                  </a:lnTo>
                  <a:lnTo>
                    <a:pt x="1" y="4809"/>
                  </a:lnTo>
                  <a:lnTo>
                    <a:pt x="1" y="5117"/>
                  </a:lnTo>
                  <a:lnTo>
                    <a:pt x="18" y="5442"/>
                  </a:lnTo>
                  <a:lnTo>
                    <a:pt x="69" y="5750"/>
                  </a:lnTo>
                  <a:lnTo>
                    <a:pt x="138" y="6041"/>
                  </a:lnTo>
                  <a:lnTo>
                    <a:pt x="240" y="6349"/>
                  </a:lnTo>
                  <a:lnTo>
                    <a:pt x="360" y="6623"/>
                  </a:lnTo>
                  <a:lnTo>
                    <a:pt x="651" y="7205"/>
                  </a:lnTo>
                  <a:lnTo>
                    <a:pt x="959" y="7770"/>
                  </a:lnTo>
                  <a:lnTo>
                    <a:pt x="1130" y="8026"/>
                  </a:lnTo>
                  <a:lnTo>
                    <a:pt x="1301" y="8266"/>
                  </a:lnTo>
                  <a:lnTo>
                    <a:pt x="1370" y="8334"/>
                  </a:lnTo>
                  <a:lnTo>
                    <a:pt x="1421" y="8351"/>
                  </a:lnTo>
                  <a:lnTo>
                    <a:pt x="1455" y="8334"/>
                  </a:lnTo>
                  <a:lnTo>
                    <a:pt x="1472" y="8300"/>
                  </a:lnTo>
                  <a:lnTo>
                    <a:pt x="1489" y="8249"/>
                  </a:lnTo>
                  <a:lnTo>
                    <a:pt x="1507" y="8112"/>
                  </a:lnTo>
                  <a:lnTo>
                    <a:pt x="1507" y="7992"/>
                  </a:lnTo>
                  <a:lnTo>
                    <a:pt x="1489" y="7735"/>
                  </a:lnTo>
                  <a:lnTo>
                    <a:pt x="1438" y="7496"/>
                  </a:lnTo>
                  <a:lnTo>
                    <a:pt x="1387" y="7239"/>
                  </a:lnTo>
                  <a:lnTo>
                    <a:pt x="1233" y="6743"/>
                  </a:lnTo>
                  <a:lnTo>
                    <a:pt x="1181" y="6486"/>
                  </a:lnTo>
                  <a:lnTo>
                    <a:pt x="1147" y="6230"/>
                  </a:lnTo>
                  <a:lnTo>
                    <a:pt x="1147" y="6041"/>
                  </a:lnTo>
                  <a:lnTo>
                    <a:pt x="1147" y="5853"/>
                  </a:lnTo>
                  <a:lnTo>
                    <a:pt x="1164" y="5648"/>
                  </a:lnTo>
                  <a:lnTo>
                    <a:pt x="1199" y="5442"/>
                  </a:lnTo>
                  <a:lnTo>
                    <a:pt x="1233" y="5254"/>
                  </a:lnTo>
                  <a:lnTo>
                    <a:pt x="1284" y="5049"/>
                  </a:lnTo>
                  <a:lnTo>
                    <a:pt x="1353" y="4878"/>
                  </a:lnTo>
                  <a:lnTo>
                    <a:pt x="1421" y="4707"/>
                  </a:lnTo>
                  <a:lnTo>
                    <a:pt x="1455" y="4621"/>
                  </a:lnTo>
                  <a:lnTo>
                    <a:pt x="1524" y="4553"/>
                  </a:lnTo>
                  <a:lnTo>
                    <a:pt x="1626" y="4399"/>
                  </a:lnTo>
                  <a:lnTo>
                    <a:pt x="1712" y="4245"/>
                  </a:lnTo>
                  <a:lnTo>
                    <a:pt x="1763" y="4056"/>
                  </a:lnTo>
                  <a:lnTo>
                    <a:pt x="1883" y="3697"/>
                  </a:lnTo>
                  <a:lnTo>
                    <a:pt x="1951" y="3526"/>
                  </a:lnTo>
                  <a:lnTo>
                    <a:pt x="2020" y="3355"/>
                  </a:lnTo>
                  <a:lnTo>
                    <a:pt x="2123" y="3201"/>
                  </a:lnTo>
                  <a:lnTo>
                    <a:pt x="2225" y="3047"/>
                  </a:lnTo>
                  <a:lnTo>
                    <a:pt x="2328" y="2893"/>
                  </a:lnTo>
                  <a:lnTo>
                    <a:pt x="2448" y="2756"/>
                  </a:lnTo>
                  <a:lnTo>
                    <a:pt x="2722" y="2499"/>
                  </a:lnTo>
                  <a:lnTo>
                    <a:pt x="2995" y="2260"/>
                  </a:lnTo>
                  <a:lnTo>
                    <a:pt x="3303" y="2037"/>
                  </a:lnTo>
                  <a:lnTo>
                    <a:pt x="3611" y="1832"/>
                  </a:lnTo>
                  <a:lnTo>
                    <a:pt x="3936" y="1644"/>
                  </a:lnTo>
                  <a:lnTo>
                    <a:pt x="3201" y="172"/>
                  </a:lnTo>
                  <a:lnTo>
                    <a:pt x="3132" y="87"/>
                  </a:lnTo>
                  <a:lnTo>
                    <a:pt x="3064" y="18"/>
                  </a:lnTo>
                  <a:lnTo>
                    <a:pt x="2961" y="1"/>
                  </a:lnTo>
                  <a:close/>
                </a:path>
              </a:pathLst>
            </a:custGeom>
            <a:solidFill>
              <a:srgbClr val="F7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5"/>
            <p:cNvSpPr/>
            <p:nvPr/>
          </p:nvSpPr>
          <p:spPr>
            <a:xfrm>
              <a:off x="3249979" y="3448179"/>
              <a:ext cx="74280" cy="109388"/>
            </a:xfrm>
            <a:custGeom>
              <a:avLst/>
              <a:gdLst/>
              <a:ahLst/>
              <a:cxnLst/>
              <a:rect l="l" t="t" r="r" b="b"/>
              <a:pathLst>
                <a:path w="1883" h="2773" extrusionOk="0">
                  <a:moveTo>
                    <a:pt x="1232" y="1"/>
                  </a:moveTo>
                  <a:lnTo>
                    <a:pt x="1147" y="18"/>
                  </a:lnTo>
                  <a:lnTo>
                    <a:pt x="1095" y="69"/>
                  </a:lnTo>
                  <a:lnTo>
                    <a:pt x="1044" y="137"/>
                  </a:lnTo>
                  <a:lnTo>
                    <a:pt x="1010" y="240"/>
                  </a:lnTo>
                  <a:lnTo>
                    <a:pt x="958" y="343"/>
                  </a:lnTo>
                  <a:lnTo>
                    <a:pt x="907" y="565"/>
                  </a:lnTo>
                  <a:lnTo>
                    <a:pt x="856" y="736"/>
                  </a:lnTo>
                  <a:lnTo>
                    <a:pt x="685" y="1130"/>
                  </a:lnTo>
                  <a:lnTo>
                    <a:pt x="496" y="1523"/>
                  </a:lnTo>
                  <a:lnTo>
                    <a:pt x="274" y="1900"/>
                  </a:lnTo>
                  <a:lnTo>
                    <a:pt x="34" y="2259"/>
                  </a:lnTo>
                  <a:lnTo>
                    <a:pt x="0" y="2311"/>
                  </a:lnTo>
                  <a:lnTo>
                    <a:pt x="0" y="2362"/>
                  </a:lnTo>
                  <a:lnTo>
                    <a:pt x="0" y="2396"/>
                  </a:lnTo>
                  <a:lnTo>
                    <a:pt x="34" y="2448"/>
                  </a:lnTo>
                  <a:lnTo>
                    <a:pt x="257" y="2721"/>
                  </a:lnTo>
                  <a:lnTo>
                    <a:pt x="291" y="2756"/>
                  </a:lnTo>
                  <a:lnTo>
                    <a:pt x="325" y="2773"/>
                  </a:lnTo>
                  <a:lnTo>
                    <a:pt x="394" y="2773"/>
                  </a:lnTo>
                  <a:lnTo>
                    <a:pt x="548" y="2721"/>
                  </a:lnTo>
                  <a:lnTo>
                    <a:pt x="702" y="2636"/>
                  </a:lnTo>
                  <a:lnTo>
                    <a:pt x="839" y="2550"/>
                  </a:lnTo>
                  <a:lnTo>
                    <a:pt x="975" y="2448"/>
                  </a:lnTo>
                  <a:lnTo>
                    <a:pt x="1095" y="2345"/>
                  </a:lnTo>
                  <a:lnTo>
                    <a:pt x="1198" y="2208"/>
                  </a:lnTo>
                  <a:lnTo>
                    <a:pt x="1301" y="2071"/>
                  </a:lnTo>
                  <a:lnTo>
                    <a:pt x="1386" y="1934"/>
                  </a:lnTo>
                  <a:lnTo>
                    <a:pt x="1540" y="1643"/>
                  </a:lnTo>
                  <a:lnTo>
                    <a:pt x="1660" y="1335"/>
                  </a:lnTo>
                  <a:lnTo>
                    <a:pt x="1763" y="1010"/>
                  </a:lnTo>
                  <a:lnTo>
                    <a:pt x="1865" y="702"/>
                  </a:lnTo>
                  <a:lnTo>
                    <a:pt x="1882" y="617"/>
                  </a:lnTo>
                  <a:lnTo>
                    <a:pt x="1882" y="531"/>
                  </a:lnTo>
                  <a:lnTo>
                    <a:pt x="1848" y="480"/>
                  </a:lnTo>
                  <a:lnTo>
                    <a:pt x="1831" y="445"/>
                  </a:lnTo>
                  <a:lnTo>
                    <a:pt x="1763" y="394"/>
                  </a:lnTo>
                  <a:lnTo>
                    <a:pt x="1626" y="257"/>
                  </a:lnTo>
                  <a:lnTo>
                    <a:pt x="1489" y="120"/>
                  </a:lnTo>
                  <a:lnTo>
                    <a:pt x="1403" y="69"/>
                  </a:lnTo>
                  <a:lnTo>
                    <a:pt x="1318" y="18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5"/>
            <p:cNvSpPr/>
            <p:nvPr/>
          </p:nvSpPr>
          <p:spPr>
            <a:xfrm>
              <a:off x="3384298" y="3445496"/>
              <a:ext cx="70927" cy="104654"/>
            </a:xfrm>
            <a:custGeom>
              <a:avLst/>
              <a:gdLst/>
              <a:ahLst/>
              <a:cxnLst/>
              <a:rect l="l" t="t" r="r" b="b"/>
              <a:pathLst>
                <a:path w="1798" h="2653" extrusionOk="0">
                  <a:moveTo>
                    <a:pt x="685" y="0"/>
                  </a:moveTo>
                  <a:lnTo>
                    <a:pt x="582" y="51"/>
                  </a:lnTo>
                  <a:lnTo>
                    <a:pt x="479" y="120"/>
                  </a:lnTo>
                  <a:lnTo>
                    <a:pt x="308" y="257"/>
                  </a:lnTo>
                  <a:lnTo>
                    <a:pt x="154" y="428"/>
                  </a:lnTo>
                  <a:lnTo>
                    <a:pt x="103" y="531"/>
                  </a:lnTo>
                  <a:lnTo>
                    <a:pt x="52" y="616"/>
                  </a:lnTo>
                  <a:lnTo>
                    <a:pt x="0" y="736"/>
                  </a:lnTo>
                  <a:lnTo>
                    <a:pt x="0" y="839"/>
                  </a:lnTo>
                  <a:lnTo>
                    <a:pt x="17" y="958"/>
                  </a:lnTo>
                  <a:lnTo>
                    <a:pt x="69" y="1078"/>
                  </a:lnTo>
                  <a:lnTo>
                    <a:pt x="257" y="1489"/>
                  </a:lnTo>
                  <a:lnTo>
                    <a:pt x="377" y="1711"/>
                  </a:lnTo>
                  <a:lnTo>
                    <a:pt x="497" y="1899"/>
                  </a:lnTo>
                  <a:lnTo>
                    <a:pt x="616" y="2105"/>
                  </a:lnTo>
                  <a:lnTo>
                    <a:pt x="753" y="2293"/>
                  </a:lnTo>
                  <a:lnTo>
                    <a:pt x="907" y="2464"/>
                  </a:lnTo>
                  <a:lnTo>
                    <a:pt x="1078" y="2618"/>
                  </a:lnTo>
                  <a:lnTo>
                    <a:pt x="1130" y="2652"/>
                  </a:lnTo>
                  <a:lnTo>
                    <a:pt x="1232" y="2652"/>
                  </a:lnTo>
                  <a:lnTo>
                    <a:pt x="1284" y="2618"/>
                  </a:lnTo>
                  <a:lnTo>
                    <a:pt x="1797" y="2259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5"/>
            <p:cNvSpPr/>
            <p:nvPr/>
          </p:nvSpPr>
          <p:spPr>
            <a:xfrm>
              <a:off x="3384298" y="3445496"/>
              <a:ext cx="70927" cy="104654"/>
            </a:xfrm>
            <a:custGeom>
              <a:avLst/>
              <a:gdLst/>
              <a:ahLst/>
              <a:cxnLst/>
              <a:rect l="l" t="t" r="r" b="b"/>
              <a:pathLst>
                <a:path w="1798" h="2653" fill="none" extrusionOk="0">
                  <a:moveTo>
                    <a:pt x="685" y="0"/>
                  </a:moveTo>
                  <a:lnTo>
                    <a:pt x="685" y="0"/>
                  </a:lnTo>
                  <a:lnTo>
                    <a:pt x="582" y="51"/>
                  </a:lnTo>
                  <a:lnTo>
                    <a:pt x="479" y="120"/>
                  </a:lnTo>
                  <a:lnTo>
                    <a:pt x="308" y="257"/>
                  </a:lnTo>
                  <a:lnTo>
                    <a:pt x="154" y="428"/>
                  </a:lnTo>
                  <a:lnTo>
                    <a:pt x="103" y="531"/>
                  </a:lnTo>
                  <a:lnTo>
                    <a:pt x="52" y="616"/>
                  </a:lnTo>
                  <a:lnTo>
                    <a:pt x="52" y="616"/>
                  </a:lnTo>
                  <a:lnTo>
                    <a:pt x="0" y="736"/>
                  </a:lnTo>
                  <a:lnTo>
                    <a:pt x="0" y="839"/>
                  </a:lnTo>
                  <a:lnTo>
                    <a:pt x="0" y="839"/>
                  </a:lnTo>
                  <a:lnTo>
                    <a:pt x="17" y="958"/>
                  </a:lnTo>
                  <a:lnTo>
                    <a:pt x="69" y="1078"/>
                  </a:lnTo>
                  <a:lnTo>
                    <a:pt x="69" y="1078"/>
                  </a:lnTo>
                  <a:lnTo>
                    <a:pt x="257" y="1489"/>
                  </a:lnTo>
                  <a:lnTo>
                    <a:pt x="377" y="1711"/>
                  </a:lnTo>
                  <a:lnTo>
                    <a:pt x="497" y="1899"/>
                  </a:lnTo>
                  <a:lnTo>
                    <a:pt x="616" y="2105"/>
                  </a:lnTo>
                  <a:lnTo>
                    <a:pt x="753" y="2293"/>
                  </a:lnTo>
                  <a:lnTo>
                    <a:pt x="907" y="2464"/>
                  </a:lnTo>
                  <a:lnTo>
                    <a:pt x="1078" y="2618"/>
                  </a:lnTo>
                  <a:lnTo>
                    <a:pt x="1078" y="2618"/>
                  </a:lnTo>
                  <a:lnTo>
                    <a:pt x="1130" y="2652"/>
                  </a:lnTo>
                  <a:lnTo>
                    <a:pt x="1181" y="2652"/>
                  </a:lnTo>
                  <a:lnTo>
                    <a:pt x="1181" y="2652"/>
                  </a:lnTo>
                  <a:lnTo>
                    <a:pt x="1232" y="2652"/>
                  </a:lnTo>
                  <a:lnTo>
                    <a:pt x="1284" y="2618"/>
                  </a:lnTo>
                  <a:lnTo>
                    <a:pt x="1284" y="2618"/>
                  </a:lnTo>
                  <a:lnTo>
                    <a:pt x="1797" y="2259"/>
                  </a:lnTo>
                  <a:lnTo>
                    <a:pt x="6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5"/>
            <p:cNvSpPr/>
            <p:nvPr/>
          </p:nvSpPr>
          <p:spPr>
            <a:xfrm>
              <a:off x="3384298" y="3445496"/>
              <a:ext cx="70927" cy="104654"/>
            </a:xfrm>
            <a:custGeom>
              <a:avLst/>
              <a:gdLst/>
              <a:ahLst/>
              <a:cxnLst/>
              <a:rect l="l" t="t" r="r" b="b"/>
              <a:pathLst>
                <a:path w="1798" h="2653" extrusionOk="0">
                  <a:moveTo>
                    <a:pt x="685" y="0"/>
                  </a:moveTo>
                  <a:lnTo>
                    <a:pt x="582" y="51"/>
                  </a:lnTo>
                  <a:lnTo>
                    <a:pt x="479" y="120"/>
                  </a:lnTo>
                  <a:lnTo>
                    <a:pt x="308" y="257"/>
                  </a:lnTo>
                  <a:lnTo>
                    <a:pt x="154" y="428"/>
                  </a:lnTo>
                  <a:lnTo>
                    <a:pt x="103" y="531"/>
                  </a:lnTo>
                  <a:lnTo>
                    <a:pt x="52" y="616"/>
                  </a:lnTo>
                  <a:lnTo>
                    <a:pt x="17" y="719"/>
                  </a:lnTo>
                  <a:lnTo>
                    <a:pt x="0" y="839"/>
                  </a:lnTo>
                  <a:lnTo>
                    <a:pt x="17" y="958"/>
                  </a:lnTo>
                  <a:lnTo>
                    <a:pt x="69" y="1078"/>
                  </a:lnTo>
                  <a:lnTo>
                    <a:pt x="257" y="1489"/>
                  </a:lnTo>
                  <a:lnTo>
                    <a:pt x="377" y="1711"/>
                  </a:lnTo>
                  <a:lnTo>
                    <a:pt x="497" y="1899"/>
                  </a:lnTo>
                  <a:lnTo>
                    <a:pt x="616" y="2105"/>
                  </a:lnTo>
                  <a:lnTo>
                    <a:pt x="753" y="2293"/>
                  </a:lnTo>
                  <a:lnTo>
                    <a:pt x="907" y="2464"/>
                  </a:lnTo>
                  <a:lnTo>
                    <a:pt x="1078" y="2618"/>
                  </a:lnTo>
                  <a:lnTo>
                    <a:pt x="1130" y="2652"/>
                  </a:lnTo>
                  <a:lnTo>
                    <a:pt x="1232" y="2652"/>
                  </a:lnTo>
                  <a:lnTo>
                    <a:pt x="1284" y="2618"/>
                  </a:lnTo>
                  <a:lnTo>
                    <a:pt x="1797" y="2259"/>
                  </a:lnTo>
                  <a:lnTo>
                    <a:pt x="1643" y="1934"/>
                  </a:lnTo>
                  <a:lnTo>
                    <a:pt x="805" y="24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9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5"/>
            <p:cNvSpPr/>
            <p:nvPr/>
          </p:nvSpPr>
          <p:spPr>
            <a:xfrm>
              <a:off x="3384298" y="3445496"/>
              <a:ext cx="70927" cy="104654"/>
            </a:xfrm>
            <a:custGeom>
              <a:avLst/>
              <a:gdLst/>
              <a:ahLst/>
              <a:cxnLst/>
              <a:rect l="l" t="t" r="r" b="b"/>
              <a:pathLst>
                <a:path w="1798" h="2653" fill="none" extrusionOk="0">
                  <a:moveTo>
                    <a:pt x="685" y="0"/>
                  </a:moveTo>
                  <a:lnTo>
                    <a:pt x="685" y="0"/>
                  </a:lnTo>
                  <a:lnTo>
                    <a:pt x="582" y="51"/>
                  </a:lnTo>
                  <a:lnTo>
                    <a:pt x="479" y="120"/>
                  </a:lnTo>
                  <a:lnTo>
                    <a:pt x="308" y="257"/>
                  </a:lnTo>
                  <a:lnTo>
                    <a:pt x="154" y="428"/>
                  </a:lnTo>
                  <a:lnTo>
                    <a:pt x="103" y="531"/>
                  </a:lnTo>
                  <a:lnTo>
                    <a:pt x="52" y="616"/>
                  </a:lnTo>
                  <a:lnTo>
                    <a:pt x="52" y="616"/>
                  </a:lnTo>
                  <a:lnTo>
                    <a:pt x="17" y="719"/>
                  </a:lnTo>
                  <a:lnTo>
                    <a:pt x="0" y="839"/>
                  </a:lnTo>
                  <a:lnTo>
                    <a:pt x="0" y="839"/>
                  </a:lnTo>
                  <a:lnTo>
                    <a:pt x="0" y="839"/>
                  </a:lnTo>
                  <a:lnTo>
                    <a:pt x="0" y="839"/>
                  </a:lnTo>
                  <a:lnTo>
                    <a:pt x="17" y="958"/>
                  </a:lnTo>
                  <a:lnTo>
                    <a:pt x="69" y="1078"/>
                  </a:lnTo>
                  <a:lnTo>
                    <a:pt x="69" y="1078"/>
                  </a:lnTo>
                  <a:lnTo>
                    <a:pt x="257" y="1489"/>
                  </a:lnTo>
                  <a:lnTo>
                    <a:pt x="377" y="1711"/>
                  </a:lnTo>
                  <a:lnTo>
                    <a:pt x="497" y="1899"/>
                  </a:lnTo>
                  <a:lnTo>
                    <a:pt x="616" y="2105"/>
                  </a:lnTo>
                  <a:lnTo>
                    <a:pt x="753" y="2293"/>
                  </a:lnTo>
                  <a:lnTo>
                    <a:pt x="907" y="2464"/>
                  </a:lnTo>
                  <a:lnTo>
                    <a:pt x="1078" y="2618"/>
                  </a:lnTo>
                  <a:lnTo>
                    <a:pt x="1078" y="2618"/>
                  </a:lnTo>
                  <a:lnTo>
                    <a:pt x="1130" y="2652"/>
                  </a:lnTo>
                  <a:lnTo>
                    <a:pt x="1181" y="2652"/>
                  </a:lnTo>
                  <a:lnTo>
                    <a:pt x="1181" y="2652"/>
                  </a:lnTo>
                  <a:lnTo>
                    <a:pt x="1181" y="2652"/>
                  </a:lnTo>
                  <a:lnTo>
                    <a:pt x="1181" y="2652"/>
                  </a:lnTo>
                  <a:lnTo>
                    <a:pt x="1232" y="2652"/>
                  </a:lnTo>
                  <a:lnTo>
                    <a:pt x="1284" y="2618"/>
                  </a:lnTo>
                  <a:lnTo>
                    <a:pt x="1284" y="2618"/>
                  </a:lnTo>
                  <a:lnTo>
                    <a:pt x="1797" y="2259"/>
                  </a:lnTo>
                  <a:lnTo>
                    <a:pt x="1643" y="1934"/>
                  </a:lnTo>
                  <a:lnTo>
                    <a:pt x="805" y="240"/>
                  </a:lnTo>
                  <a:lnTo>
                    <a:pt x="6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5"/>
            <p:cNvSpPr/>
            <p:nvPr/>
          </p:nvSpPr>
          <p:spPr>
            <a:xfrm>
              <a:off x="2856452" y="2610473"/>
              <a:ext cx="450924" cy="934945"/>
            </a:xfrm>
            <a:custGeom>
              <a:avLst/>
              <a:gdLst/>
              <a:ahLst/>
              <a:cxnLst/>
              <a:rect l="l" t="t" r="r" b="b"/>
              <a:pathLst>
                <a:path w="11431" h="23701" extrusionOk="0">
                  <a:moveTo>
                    <a:pt x="6177" y="1"/>
                  </a:moveTo>
                  <a:lnTo>
                    <a:pt x="6126" y="35"/>
                  </a:lnTo>
                  <a:lnTo>
                    <a:pt x="6023" y="86"/>
                  </a:lnTo>
                  <a:lnTo>
                    <a:pt x="5698" y="223"/>
                  </a:lnTo>
                  <a:lnTo>
                    <a:pt x="5356" y="360"/>
                  </a:lnTo>
                  <a:lnTo>
                    <a:pt x="5151" y="446"/>
                  </a:lnTo>
                  <a:lnTo>
                    <a:pt x="4894" y="583"/>
                  </a:lnTo>
                  <a:lnTo>
                    <a:pt x="4637" y="754"/>
                  </a:lnTo>
                  <a:lnTo>
                    <a:pt x="4381" y="908"/>
                  </a:lnTo>
                  <a:lnTo>
                    <a:pt x="4141" y="1096"/>
                  </a:lnTo>
                  <a:lnTo>
                    <a:pt x="3919" y="1284"/>
                  </a:lnTo>
                  <a:lnTo>
                    <a:pt x="3696" y="1473"/>
                  </a:lnTo>
                  <a:lnTo>
                    <a:pt x="3474" y="1678"/>
                  </a:lnTo>
                  <a:lnTo>
                    <a:pt x="3268" y="1900"/>
                  </a:lnTo>
                  <a:lnTo>
                    <a:pt x="3063" y="2123"/>
                  </a:lnTo>
                  <a:lnTo>
                    <a:pt x="2875" y="2362"/>
                  </a:lnTo>
                  <a:lnTo>
                    <a:pt x="2704" y="2602"/>
                  </a:lnTo>
                  <a:lnTo>
                    <a:pt x="2533" y="2841"/>
                  </a:lnTo>
                  <a:lnTo>
                    <a:pt x="2344" y="3167"/>
                  </a:lnTo>
                  <a:lnTo>
                    <a:pt x="2156" y="3509"/>
                  </a:lnTo>
                  <a:lnTo>
                    <a:pt x="2002" y="3851"/>
                  </a:lnTo>
                  <a:lnTo>
                    <a:pt x="1848" y="4210"/>
                  </a:lnTo>
                  <a:lnTo>
                    <a:pt x="1694" y="4672"/>
                  </a:lnTo>
                  <a:lnTo>
                    <a:pt x="1540" y="5134"/>
                  </a:lnTo>
                  <a:lnTo>
                    <a:pt x="1420" y="5596"/>
                  </a:lnTo>
                  <a:lnTo>
                    <a:pt x="1300" y="6076"/>
                  </a:lnTo>
                  <a:lnTo>
                    <a:pt x="1112" y="7017"/>
                  </a:lnTo>
                  <a:lnTo>
                    <a:pt x="941" y="7958"/>
                  </a:lnTo>
                  <a:lnTo>
                    <a:pt x="770" y="9036"/>
                  </a:lnTo>
                  <a:lnTo>
                    <a:pt x="599" y="10114"/>
                  </a:lnTo>
                  <a:lnTo>
                    <a:pt x="428" y="11192"/>
                  </a:lnTo>
                  <a:lnTo>
                    <a:pt x="291" y="12287"/>
                  </a:lnTo>
                  <a:lnTo>
                    <a:pt x="171" y="13365"/>
                  </a:lnTo>
                  <a:lnTo>
                    <a:pt x="86" y="14460"/>
                  </a:lnTo>
                  <a:lnTo>
                    <a:pt x="17" y="15538"/>
                  </a:lnTo>
                  <a:lnTo>
                    <a:pt x="0" y="16633"/>
                  </a:lnTo>
                  <a:lnTo>
                    <a:pt x="0" y="17130"/>
                  </a:lnTo>
                  <a:lnTo>
                    <a:pt x="17" y="17386"/>
                  </a:lnTo>
                  <a:lnTo>
                    <a:pt x="51" y="17626"/>
                  </a:lnTo>
                  <a:lnTo>
                    <a:pt x="86" y="17883"/>
                  </a:lnTo>
                  <a:lnTo>
                    <a:pt x="154" y="18105"/>
                  </a:lnTo>
                  <a:lnTo>
                    <a:pt x="240" y="18328"/>
                  </a:lnTo>
                  <a:lnTo>
                    <a:pt x="359" y="18550"/>
                  </a:lnTo>
                  <a:lnTo>
                    <a:pt x="479" y="18721"/>
                  </a:lnTo>
                  <a:lnTo>
                    <a:pt x="599" y="18875"/>
                  </a:lnTo>
                  <a:lnTo>
                    <a:pt x="753" y="19012"/>
                  </a:lnTo>
                  <a:lnTo>
                    <a:pt x="907" y="19149"/>
                  </a:lnTo>
                  <a:lnTo>
                    <a:pt x="1078" y="19269"/>
                  </a:lnTo>
                  <a:lnTo>
                    <a:pt x="1249" y="19388"/>
                  </a:lnTo>
                  <a:lnTo>
                    <a:pt x="1591" y="19594"/>
                  </a:lnTo>
                  <a:lnTo>
                    <a:pt x="2533" y="20141"/>
                  </a:lnTo>
                  <a:lnTo>
                    <a:pt x="3474" y="20655"/>
                  </a:lnTo>
                  <a:lnTo>
                    <a:pt x="4432" y="21168"/>
                  </a:lnTo>
                  <a:lnTo>
                    <a:pt x="5390" y="21664"/>
                  </a:lnTo>
                  <a:lnTo>
                    <a:pt x="6348" y="22143"/>
                  </a:lnTo>
                  <a:lnTo>
                    <a:pt x="7324" y="22605"/>
                  </a:lnTo>
                  <a:lnTo>
                    <a:pt x="8299" y="23067"/>
                  </a:lnTo>
                  <a:lnTo>
                    <a:pt x="9275" y="23495"/>
                  </a:lnTo>
                  <a:lnTo>
                    <a:pt x="9463" y="23581"/>
                  </a:lnTo>
                  <a:lnTo>
                    <a:pt x="9651" y="23649"/>
                  </a:lnTo>
                  <a:lnTo>
                    <a:pt x="9839" y="23684"/>
                  </a:lnTo>
                  <a:lnTo>
                    <a:pt x="10027" y="23701"/>
                  </a:lnTo>
                  <a:lnTo>
                    <a:pt x="10181" y="23684"/>
                  </a:lnTo>
                  <a:lnTo>
                    <a:pt x="10335" y="23632"/>
                  </a:lnTo>
                  <a:lnTo>
                    <a:pt x="10489" y="23564"/>
                  </a:lnTo>
                  <a:lnTo>
                    <a:pt x="10626" y="23478"/>
                  </a:lnTo>
                  <a:lnTo>
                    <a:pt x="10746" y="23375"/>
                  </a:lnTo>
                  <a:lnTo>
                    <a:pt x="10866" y="23256"/>
                  </a:lnTo>
                  <a:lnTo>
                    <a:pt x="10969" y="23119"/>
                  </a:lnTo>
                  <a:lnTo>
                    <a:pt x="11071" y="22982"/>
                  </a:lnTo>
                  <a:lnTo>
                    <a:pt x="11191" y="22759"/>
                  </a:lnTo>
                  <a:lnTo>
                    <a:pt x="11277" y="22537"/>
                  </a:lnTo>
                  <a:lnTo>
                    <a:pt x="11345" y="22297"/>
                  </a:lnTo>
                  <a:lnTo>
                    <a:pt x="11396" y="22058"/>
                  </a:lnTo>
                  <a:lnTo>
                    <a:pt x="11431" y="21818"/>
                  </a:lnTo>
                  <a:lnTo>
                    <a:pt x="11431" y="21562"/>
                  </a:lnTo>
                  <a:lnTo>
                    <a:pt x="11414" y="21305"/>
                  </a:lnTo>
                  <a:lnTo>
                    <a:pt x="11396" y="21065"/>
                  </a:lnTo>
                  <a:lnTo>
                    <a:pt x="11345" y="20809"/>
                  </a:lnTo>
                  <a:lnTo>
                    <a:pt x="11277" y="20552"/>
                  </a:lnTo>
                  <a:lnTo>
                    <a:pt x="11191" y="20313"/>
                  </a:lnTo>
                  <a:lnTo>
                    <a:pt x="11088" y="20073"/>
                  </a:lnTo>
                  <a:lnTo>
                    <a:pt x="10986" y="19850"/>
                  </a:lnTo>
                  <a:lnTo>
                    <a:pt x="10849" y="19628"/>
                  </a:lnTo>
                  <a:lnTo>
                    <a:pt x="10712" y="19423"/>
                  </a:lnTo>
                  <a:lnTo>
                    <a:pt x="10558" y="19217"/>
                  </a:lnTo>
                  <a:lnTo>
                    <a:pt x="10404" y="19029"/>
                  </a:lnTo>
                  <a:lnTo>
                    <a:pt x="10233" y="18858"/>
                  </a:lnTo>
                  <a:lnTo>
                    <a:pt x="10062" y="18687"/>
                  </a:lnTo>
                  <a:lnTo>
                    <a:pt x="9873" y="18533"/>
                  </a:lnTo>
                  <a:lnTo>
                    <a:pt x="9497" y="18242"/>
                  </a:lnTo>
                  <a:lnTo>
                    <a:pt x="9086" y="17985"/>
                  </a:lnTo>
                  <a:lnTo>
                    <a:pt x="8676" y="17746"/>
                  </a:lnTo>
                  <a:lnTo>
                    <a:pt x="8248" y="17523"/>
                  </a:lnTo>
                  <a:lnTo>
                    <a:pt x="7820" y="17318"/>
                  </a:lnTo>
                  <a:lnTo>
                    <a:pt x="7375" y="17113"/>
                  </a:lnTo>
                  <a:lnTo>
                    <a:pt x="6502" y="16719"/>
                  </a:lnTo>
                  <a:lnTo>
                    <a:pt x="6075" y="16514"/>
                  </a:lnTo>
                  <a:lnTo>
                    <a:pt x="5647" y="16274"/>
                  </a:lnTo>
                  <a:lnTo>
                    <a:pt x="5236" y="16035"/>
                  </a:lnTo>
                  <a:lnTo>
                    <a:pt x="4860" y="15761"/>
                  </a:lnTo>
                  <a:lnTo>
                    <a:pt x="4671" y="15607"/>
                  </a:lnTo>
                  <a:lnTo>
                    <a:pt x="4483" y="15436"/>
                  </a:lnTo>
                  <a:lnTo>
                    <a:pt x="4312" y="15282"/>
                  </a:lnTo>
                  <a:lnTo>
                    <a:pt x="4141" y="15093"/>
                  </a:lnTo>
                  <a:lnTo>
                    <a:pt x="4398" y="14169"/>
                  </a:lnTo>
                  <a:lnTo>
                    <a:pt x="4620" y="13228"/>
                  </a:lnTo>
                  <a:lnTo>
                    <a:pt x="4808" y="12287"/>
                  </a:lnTo>
                  <a:lnTo>
                    <a:pt x="4962" y="11346"/>
                  </a:lnTo>
                  <a:lnTo>
                    <a:pt x="5099" y="10388"/>
                  </a:lnTo>
                  <a:lnTo>
                    <a:pt x="5219" y="9447"/>
                  </a:lnTo>
                  <a:lnTo>
                    <a:pt x="5305" y="8488"/>
                  </a:lnTo>
                  <a:lnTo>
                    <a:pt x="5373" y="7530"/>
                  </a:lnTo>
                  <a:lnTo>
                    <a:pt x="5390" y="7085"/>
                  </a:lnTo>
                  <a:lnTo>
                    <a:pt x="5407" y="6657"/>
                  </a:lnTo>
                  <a:lnTo>
                    <a:pt x="5390" y="5768"/>
                  </a:lnTo>
                  <a:lnTo>
                    <a:pt x="5407" y="5323"/>
                  </a:lnTo>
                  <a:lnTo>
                    <a:pt x="5407" y="4878"/>
                  </a:lnTo>
                  <a:lnTo>
                    <a:pt x="5442" y="4450"/>
                  </a:lnTo>
                  <a:lnTo>
                    <a:pt x="5493" y="4022"/>
                  </a:lnTo>
                  <a:lnTo>
                    <a:pt x="5647" y="3013"/>
                  </a:lnTo>
                  <a:lnTo>
                    <a:pt x="5818" y="2003"/>
                  </a:lnTo>
                  <a:lnTo>
                    <a:pt x="617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5"/>
            <p:cNvSpPr/>
            <p:nvPr/>
          </p:nvSpPr>
          <p:spPr>
            <a:xfrm>
              <a:off x="3407256" y="2636824"/>
              <a:ext cx="450924" cy="908594"/>
            </a:xfrm>
            <a:custGeom>
              <a:avLst/>
              <a:gdLst/>
              <a:ahLst/>
              <a:cxnLst/>
              <a:rect l="l" t="t" r="r" b="b"/>
              <a:pathLst>
                <a:path w="11431" h="23033" extrusionOk="0">
                  <a:moveTo>
                    <a:pt x="6571" y="0"/>
                  </a:moveTo>
                  <a:lnTo>
                    <a:pt x="6468" y="52"/>
                  </a:lnTo>
                  <a:lnTo>
                    <a:pt x="6366" y="103"/>
                  </a:lnTo>
                  <a:lnTo>
                    <a:pt x="6280" y="188"/>
                  </a:lnTo>
                  <a:lnTo>
                    <a:pt x="6195" y="274"/>
                  </a:lnTo>
                  <a:lnTo>
                    <a:pt x="6126" y="394"/>
                  </a:lnTo>
                  <a:lnTo>
                    <a:pt x="6075" y="496"/>
                  </a:lnTo>
                  <a:lnTo>
                    <a:pt x="6023" y="616"/>
                  </a:lnTo>
                  <a:lnTo>
                    <a:pt x="5972" y="805"/>
                  </a:lnTo>
                  <a:lnTo>
                    <a:pt x="5921" y="993"/>
                  </a:lnTo>
                  <a:lnTo>
                    <a:pt x="5869" y="1386"/>
                  </a:lnTo>
                  <a:lnTo>
                    <a:pt x="5835" y="1780"/>
                  </a:lnTo>
                  <a:lnTo>
                    <a:pt x="5835" y="2173"/>
                  </a:lnTo>
                  <a:lnTo>
                    <a:pt x="5852" y="2584"/>
                  </a:lnTo>
                  <a:lnTo>
                    <a:pt x="5869" y="2978"/>
                  </a:lnTo>
                  <a:lnTo>
                    <a:pt x="5921" y="3765"/>
                  </a:lnTo>
                  <a:lnTo>
                    <a:pt x="5972" y="5579"/>
                  </a:lnTo>
                  <a:lnTo>
                    <a:pt x="6023" y="6468"/>
                  </a:lnTo>
                  <a:lnTo>
                    <a:pt x="6092" y="7375"/>
                  </a:lnTo>
                  <a:lnTo>
                    <a:pt x="6160" y="8265"/>
                  </a:lnTo>
                  <a:lnTo>
                    <a:pt x="6246" y="9155"/>
                  </a:lnTo>
                  <a:lnTo>
                    <a:pt x="6366" y="10045"/>
                  </a:lnTo>
                  <a:lnTo>
                    <a:pt x="6503" y="10935"/>
                  </a:lnTo>
                  <a:lnTo>
                    <a:pt x="6657" y="11824"/>
                  </a:lnTo>
                  <a:lnTo>
                    <a:pt x="6828" y="12697"/>
                  </a:lnTo>
                  <a:lnTo>
                    <a:pt x="7050" y="13570"/>
                  </a:lnTo>
                  <a:lnTo>
                    <a:pt x="7290" y="14425"/>
                  </a:lnTo>
                  <a:lnTo>
                    <a:pt x="7119" y="14614"/>
                  </a:lnTo>
                  <a:lnTo>
                    <a:pt x="6947" y="14768"/>
                  </a:lnTo>
                  <a:lnTo>
                    <a:pt x="6759" y="14939"/>
                  </a:lnTo>
                  <a:lnTo>
                    <a:pt x="6571" y="15093"/>
                  </a:lnTo>
                  <a:lnTo>
                    <a:pt x="6177" y="15367"/>
                  </a:lnTo>
                  <a:lnTo>
                    <a:pt x="5767" y="15606"/>
                  </a:lnTo>
                  <a:lnTo>
                    <a:pt x="5356" y="15846"/>
                  </a:lnTo>
                  <a:lnTo>
                    <a:pt x="4911" y="16051"/>
                  </a:lnTo>
                  <a:lnTo>
                    <a:pt x="4039" y="16445"/>
                  </a:lnTo>
                  <a:lnTo>
                    <a:pt x="3611" y="16650"/>
                  </a:lnTo>
                  <a:lnTo>
                    <a:pt x="3183" y="16855"/>
                  </a:lnTo>
                  <a:lnTo>
                    <a:pt x="2755" y="17078"/>
                  </a:lnTo>
                  <a:lnTo>
                    <a:pt x="2327" y="17317"/>
                  </a:lnTo>
                  <a:lnTo>
                    <a:pt x="1934" y="17574"/>
                  </a:lnTo>
                  <a:lnTo>
                    <a:pt x="1540" y="17865"/>
                  </a:lnTo>
                  <a:lnTo>
                    <a:pt x="1369" y="18019"/>
                  </a:lnTo>
                  <a:lnTo>
                    <a:pt x="1181" y="18190"/>
                  </a:lnTo>
                  <a:lnTo>
                    <a:pt x="1027" y="18361"/>
                  </a:lnTo>
                  <a:lnTo>
                    <a:pt x="856" y="18549"/>
                  </a:lnTo>
                  <a:lnTo>
                    <a:pt x="702" y="18755"/>
                  </a:lnTo>
                  <a:lnTo>
                    <a:pt x="565" y="18960"/>
                  </a:lnTo>
                  <a:lnTo>
                    <a:pt x="445" y="19182"/>
                  </a:lnTo>
                  <a:lnTo>
                    <a:pt x="325" y="19405"/>
                  </a:lnTo>
                  <a:lnTo>
                    <a:pt x="240" y="19645"/>
                  </a:lnTo>
                  <a:lnTo>
                    <a:pt x="154" y="19884"/>
                  </a:lnTo>
                  <a:lnTo>
                    <a:pt x="86" y="20141"/>
                  </a:lnTo>
                  <a:lnTo>
                    <a:pt x="34" y="20397"/>
                  </a:lnTo>
                  <a:lnTo>
                    <a:pt x="0" y="20637"/>
                  </a:lnTo>
                  <a:lnTo>
                    <a:pt x="0" y="20894"/>
                  </a:lnTo>
                  <a:lnTo>
                    <a:pt x="0" y="21150"/>
                  </a:lnTo>
                  <a:lnTo>
                    <a:pt x="34" y="21390"/>
                  </a:lnTo>
                  <a:lnTo>
                    <a:pt x="69" y="21629"/>
                  </a:lnTo>
                  <a:lnTo>
                    <a:pt x="154" y="21869"/>
                  </a:lnTo>
                  <a:lnTo>
                    <a:pt x="240" y="22091"/>
                  </a:lnTo>
                  <a:lnTo>
                    <a:pt x="359" y="22314"/>
                  </a:lnTo>
                  <a:lnTo>
                    <a:pt x="462" y="22451"/>
                  </a:lnTo>
                  <a:lnTo>
                    <a:pt x="565" y="22588"/>
                  </a:lnTo>
                  <a:lnTo>
                    <a:pt x="685" y="22707"/>
                  </a:lnTo>
                  <a:lnTo>
                    <a:pt x="804" y="22810"/>
                  </a:lnTo>
                  <a:lnTo>
                    <a:pt x="941" y="22896"/>
                  </a:lnTo>
                  <a:lnTo>
                    <a:pt x="1078" y="22964"/>
                  </a:lnTo>
                  <a:lnTo>
                    <a:pt x="1232" y="23016"/>
                  </a:lnTo>
                  <a:lnTo>
                    <a:pt x="1386" y="23033"/>
                  </a:lnTo>
                  <a:lnTo>
                    <a:pt x="1592" y="23016"/>
                  </a:lnTo>
                  <a:lnTo>
                    <a:pt x="1780" y="22981"/>
                  </a:lnTo>
                  <a:lnTo>
                    <a:pt x="1968" y="22913"/>
                  </a:lnTo>
                  <a:lnTo>
                    <a:pt x="2156" y="22827"/>
                  </a:lnTo>
                  <a:lnTo>
                    <a:pt x="3132" y="22399"/>
                  </a:lnTo>
                  <a:lnTo>
                    <a:pt x="4107" y="21937"/>
                  </a:lnTo>
                  <a:lnTo>
                    <a:pt x="5082" y="21475"/>
                  </a:lnTo>
                  <a:lnTo>
                    <a:pt x="6041" y="20996"/>
                  </a:lnTo>
                  <a:lnTo>
                    <a:pt x="6999" y="20500"/>
                  </a:lnTo>
                  <a:lnTo>
                    <a:pt x="7957" y="19987"/>
                  </a:lnTo>
                  <a:lnTo>
                    <a:pt x="8898" y="19473"/>
                  </a:lnTo>
                  <a:lnTo>
                    <a:pt x="9822" y="18926"/>
                  </a:lnTo>
                  <a:lnTo>
                    <a:pt x="10182" y="18720"/>
                  </a:lnTo>
                  <a:lnTo>
                    <a:pt x="10353" y="18601"/>
                  </a:lnTo>
                  <a:lnTo>
                    <a:pt x="10524" y="18481"/>
                  </a:lnTo>
                  <a:lnTo>
                    <a:pt x="10678" y="18344"/>
                  </a:lnTo>
                  <a:lnTo>
                    <a:pt x="10815" y="18207"/>
                  </a:lnTo>
                  <a:lnTo>
                    <a:pt x="10952" y="18053"/>
                  </a:lnTo>
                  <a:lnTo>
                    <a:pt x="11071" y="17882"/>
                  </a:lnTo>
                  <a:lnTo>
                    <a:pt x="11174" y="17660"/>
                  </a:lnTo>
                  <a:lnTo>
                    <a:pt x="11260" y="17437"/>
                  </a:lnTo>
                  <a:lnTo>
                    <a:pt x="11328" y="17215"/>
                  </a:lnTo>
                  <a:lnTo>
                    <a:pt x="11379" y="16958"/>
                  </a:lnTo>
                  <a:lnTo>
                    <a:pt x="11397" y="16718"/>
                  </a:lnTo>
                  <a:lnTo>
                    <a:pt x="11414" y="16462"/>
                  </a:lnTo>
                  <a:lnTo>
                    <a:pt x="11431" y="15965"/>
                  </a:lnTo>
                  <a:lnTo>
                    <a:pt x="11414" y="15178"/>
                  </a:lnTo>
                  <a:lnTo>
                    <a:pt x="11379" y="14374"/>
                  </a:lnTo>
                  <a:lnTo>
                    <a:pt x="11328" y="13587"/>
                  </a:lnTo>
                  <a:lnTo>
                    <a:pt x="11260" y="12783"/>
                  </a:lnTo>
                  <a:lnTo>
                    <a:pt x="11174" y="11996"/>
                  </a:lnTo>
                  <a:lnTo>
                    <a:pt x="11089" y="11208"/>
                  </a:lnTo>
                  <a:lnTo>
                    <a:pt x="10866" y="9634"/>
                  </a:lnTo>
                  <a:lnTo>
                    <a:pt x="10763" y="8881"/>
                  </a:lnTo>
                  <a:lnTo>
                    <a:pt x="10661" y="8145"/>
                  </a:lnTo>
                  <a:lnTo>
                    <a:pt x="10558" y="7393"/>
                  </a:lnTo>
                  <a:lnTo>
                    <a:pt x="10455" y="6657"/>
                  </a:lnTo>
                  <a:lnTo>
                    <a:pt x="10336" y="5904"/>
                  </a:lnTo>
                  <a:lnTo>
                    <a:pt x="10199" y="5185"/>
                  </a:lnTo>
                  <a:lnTo>
                    <a:pt x="10096" y="4809"/>
                  </a:lnTo>
                  <a:lnTo>
                    <a:pt x="10010" y="4449"/>
                  </a:lnTo>
                  <a:lnTo>
                    <a:pt x="9891" y="4090"/>
                  </a:lnTo>
                  <a:lnTo>
                    <a:pt x="9771" y="3731"/>
                  </a:lnTo>
                  <a:lnTo>
                    <a:pt x="9685" y="3508"/>
                  </a:lnTo>
                  <a:lnTo>
                    <a:pt x="9480" y="3012"/>
                  </a:lnTo>
                  <a:lnTo>
                    <a:pt x="9240" y="2533"/>
                  </a:lnTo>
                  <a:lnTo>
                    <a:pt x="8967" y="2071"/>
                  </a:lnTo>
                  <a:lnTo>
                    <a:pt x="8676" y="1626"/>
                  </a:lnTo>
                  <a:lnTo>
                    <a:pt x="8505" y="1421"/>
                  </a:lnTo>
                  <a:lnTo>
                    <a:pt x="8334" y="1215"/>
                  </a:lnTo>
                  <a:lnTo>
                    <a:pt x="8162" y="1027"/>
                  </a:lnTo>
                  <a:lnTo>
                    <a:pt x="7974" y="839"/>
                  </a:lnTo>
                  <a:lnTo>
                    <a:pt x="7786" y="651"/>
                  </a:lnTo>
                  <a:lnTo>
                    <a:pt x="7581" y="479"/>
                  </a:lnTo>
                  <a:lnTo>
                    <a:pt x="7375" y="325"/>
                  </a:lnTo>
                  <a:lnTo>
                    <a:pt x="7153" y="171"/>
                  </a:lnTo>
                  <a:lnTo>
                    <a:pt x="7050" y="103"/>
                  </a:lnTo>
                  <a:lnTo>
                    <a:pt x="6930" y="52"/>
                  </a:lnTo>
                  <a:lnTo>
                    <a:pt x="6811" y="17"/>
                  </a:lnTo>
                  <a:lnTo>
                    <a:pt x="669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5"/>
            <p:cNvSpPr/>
            <p:nvPr/>
          </p:nvSpPr>
          <p:spPr>
            <a:xfrm>
              <a:off x="3278302" y="2324282"/>
              <a:ext cx="167455" cy="20947"/>
            </a:xfrm>
            <a:custGeom>
              <a:avLst/>
              <a:gdLst/>
              <a:ahLst/>
              <a:cxnLst/>
              <a:rect l="l" t="t" r="r" b="b"/>
              <a:pathLst>
                <a:path w="4245" h="531" extrusionOk="0">
                  <a:moveTo>
                    <a:pt x="2140" y="1"/>
                  </a:moveTo>
                  <a:lnTo>
                    <a:pt x="1866" y="18"/>
                  </a:lnTo>
                  <a:lnTo>
                    <a:pt x="1592" y="35"/>
                  </a:lnTo>
                  <a:lnTo>
                    <a:pt x="1318" y="69"/>
                  </a:lnTo>
                  <a:lnTo>
                    <a:pt x="1045" y="120"/>
                  </a:lnTo>
                  <a:lnTo>
                    <a:pt x="788" y="189"/>
                  </a:lnTo>
                  <a:lnTo>
                    <a:pt x="514" y="257"/>
                  </a:lnTo>
                  <a:lnTo>
                    <a:pt x="257" y="343"/>
                  </a:lnTo>
                  <a:lnTo>
                    <a:pt x="1" y="428"/>
                  </a:lnTo>
                  <a:lnTo>
                    <a:pt x="1" y="428"/>
                  </a:lnTo>
                  <a:lnTo>
                    <a:pt x="548" y="377"/>
                  </a:lnTo>
                  <a:lnTo>
                    <a:pt x="1079" y="326"/>
                  </a:lnTo>
                  <a:lnTo>
                    <a:pt x="1609" y="291"/>
                  </a:lnTo>
                  <a:lnTo>
                    <a:pt x="2140" y="257"/>
                  </a:lnTo>
                  <a:lnTo>
                    <a:pt x="2191" y="257"/>
                  </a:lnTo>
                  <a:lnTo>
                    <a:pt x="2687" y="274"/>
                  </a:lnTo>
                  <a:lnTo>
                    <a:pt x="3184" y="326"/>
                  </a:lnTo>
                  <a:lnTo>
                    <a:pt x="3714" y="411"/>
                  </a:lnTo>
                  <a:lnTo>
                    <a:pt x="4245" y="531"/>
                  </a:lnTo>
                  <a:lnTo>
                    <a:pt x="4245" y="531"/>
                  </a:lnTo>
                  <a:lnTo>
                    <a:pt x="4005" y="394"/>
                  </a:lnTo>
                  <a:lnTo>
                    <a:pt x="3748" y="291"/>
                  </a:lnTo>
                  <a:lnTo>
                    <a:pt x="3492" y="206"/>
                  </a:lnTo>
                  <a:lnTo>
                    <a:pt x="3218" y="120"/>
                  </a:lnTo>
                  <a:lnTo>
                    <a:pt x="2961" y="69"/>
                  </a:lnTo>
                  <a:lnTo>
                    <a:pt x="2704" y="35"/>
                  </a:lnTo>
                  <a:lnTo>
                    <a:pt x="2431" y="18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00AC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5"/>
            <p:cNvSpPr/>
            <p:nvPr/>
          </p:nvSpPr>
          <p:spPr>
            <a:xfrm>
              <a:off x="3262800" y="2370198"/>
              <a:ext cx="179565" cy="15542"/>
            </a:xfrm>
            <a:custGeom>
              <a:avLst/>
              <a:gdLst/>
              <a:ahLst/>
              <a:cxnLst/>
              <a:rect l="l" t="t" r="r" b="b"/>
              <a:pathLst>
                <a:path w="4552" h="394" extrusionOk="0">
                  <a:moveTo>
                    <a:pt x="0" y="0"/>
                  </a:moveTo>
                  <a:lnTo>
                    <a:pt x="274" y="86"/>
                  </a:lnTo>
                  <a:lnTo>
                    <a:pt x="548" y="171"/>
                  </a:lnTo>
                  <a:lnTo>
                    <a:pt x="839" y="240"/>
                  </a:lnTo>
                  <a:lnTo>
                    <a:pt x="1113" y="291"/>
                  </a:lnTo>
                  <a:lnTo>
                    <a:pt x="1403" y="325"/>
                  </a:lnTo>
                  <a:lnTo>
                    <a:pt x="1694" y="359"/>
                  </a:lnTo>
                  <a:lnTo>
                    <a:pt x="1985" y="377"/>
                  </a:lnTo>
                  <a:lnTo>
                    <a:pt x="2276" y="394"/>
                  </a:lnTo>
                  <a:lnTo>
                    <a:pt x="2396" y="394"/>
                  </a:lnTo>
                  <a:lnTo>
                    <a:pt x="2909" y="377"/>
                  </a:lnTo>
                  <a:lnTo>
                    <a:pt x="3423" y="325"/>
                  </a:lnTo>
                  <a:lnTo>
                    <a:pt x="3713" y="274"/>
                  </a:lnTo>
                  <a:lnTo>
                    <a:pt x="4004" y="223"/>
                  </a:lnTo>
                  <a:lnTo>
                    <a:pt x="4278" y="154"/>
                  </a:lnTo>
                  <a:lnTo>
                    <a:pt x="4552" y="69"/>
                  </a:lnTo>
                  <a:lnTo>
                    <a:pt x="4552" y="69"/>
                  </a:lnTo>
                  <a:lnTo>
                    <a:pt x="3405" y="120"/>
                  </a:lnTo>
                  <a:lnTo>
                    <a:pt x="2276" y="120"/>
                  </a:lnTo>
                  <a:lnTo>
                    <a:pt x="1711" y="103"/>
                  </a:lnTo>
                  <a:lnTo>
                    <a:pt x="1147" y="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C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5"/>
            <p:cNvSpPr/>
            <p:nvPr/>
          </p:nvSpPr>
          <p:spPr>
            <a:xfrm>
              <a:off x="3285758" y="2405267"/>
              <a:ext cx="132307" cy="15582"/>
            </a:xfrm>
            <a:custGeom>
              <a:avLst/>
              <a:gdLst/>
              <a:ahLst/>
              <a:cxnLst/>
              <a:rect l="l" t="t" r="r" b="b"/>
              <a:pathLst>
                <a:path w="3354" h="395" extrusionOk="0">
                  <a:moveTo>
                    <a:pt x="3354" y="1"/>
                  </a:moveTo>
                  <a:lnTo>
                    <a:pt x="2515" y="87"/>
                  </a:lnTo>
                  <a:lnTo>
                    <a:pt x="2088" y="121"/>
                  </a:lnTo>
                  <a:lnTo>
                    <a:pt x="1677" y="138"/>
                  </a:lnTo>
                  <a:lnTo>
                    <a:pt x="1420" y="138"/>
                  </a:lnTo>
                  <a:lnTo>
                    <a:pt x="839" y="121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188" y="155"/>
                  </a:lnTo>
                  <a:lnTo>
                    <a:pt x="394" y="223"/>
                  </a:lnTo>
                  <a:lnTo>
                    <a:pt x="599" y="292"/>
                  </a:lnTo>
                  <a:lnTo>
                    <a:pt x="821" y="326"/>
                  </a:lnTo>
                  <a:lnTo>
                    <a:pt x="1198" y="377"/>
                  </a:lnTo>
                  <a:lnTo>
                    <a:pt x="1591" y="395"/>
                  </a:lnTo>
                  <a:lnTo>
                    <a:pt x="1899" y="395"/>
                  </a:lnTo>
                  <a:lnTo>
                    <a:pt x="2122" y="377"/>
                  </a:lnTo>
                  <a:lnTo>
                    <a:pt x="2327" y="343"/>
                  </a:lnTo>
                  <a:lnTo>
                    <a:pt x="2533" y="292"/>
                  </a:lnTo>
                  <a:lnTo>
                    <a:pt x="2755" y="241"/>
                  </a:lnTo>
                  <a:lnTo>
                    <a:pt x="2960" y="172"/>
                  </a:lnTo>
                  <a:lnTo>
                    <a:pt x="3149" y="104"/>
                  </a:lnTo>
                  <a:lnTo>
                    <a:pt x="3354" y="1"/>
                  </a:lnTo>
                  <a:close/>
                </a:path>
              </a:pathLst>
            </a:custGeom>
            <a:solidFill>
              <a:srgbClr val="00AC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5"/>
            <p:cNvSpPr/>
            <p:nvPr/>
          </p:nvSpPr>
          <p:spPr>
            <a:xfrm>
              <a:off x="3289782" y="2260140"/>
              <a:ext cx="139762" cy="39881"/>
            </a:xfrm>
            <a:custGeom>
              <a:avLst/>
              <a:gdLst/>
              <a:ahLst/>
              <a:cxnLst/>
              <a:rect l="l" t="t" r="r" b="b"/>
              <a:pathLst>
                <a:path w="3543" h="1011" extrusionOk="0">
                  <a:moveTo>
                    <a:pt x="1609" y="1"/>
                  </a:moveTo>
                  <a:lnTo>
                    <a:pt x="1489" y="18"/>
                  </a:lnTo>
                  <a:lnTo>
                    <a:pt x="1387" y="35"/>
                  </a:lnTo>
                  <a:lnTo>
                    <a:pt x="1181" y="104"/>
                  </a:lnTo>
                  <a:lnTo>
                    <a:pt x="976" y="206"/>
                  </a:lnTo>
                  <a:lnTo>
                    <a:pt x="788" y="309"/>
                  </a:lnTo>
                  <a:lnTo>
                    <a:pt x="394" y="549"/>
                  </a:lnTo>
                  <a:lnTo>
                    <a:pt x="1" y="788"/>
                  </a:lnTo>
                  <a:lnTo>
                    <a:pt x="138" y="1011"/>
                  </a:lnTo>
                  <a:lnTo>
                    <a:pt x="531" y="754"/>
                  </a:lnTo>
                  <a:lnTo>
                    <a:pt x="908" y="531"/>
                  </a:lnTo>
                  <a:lnTo>
                    <a:pt x="1079" y="429"/>
                  </a:lnTo>
                  <a:lnTo>
                    <a:pt x="1267" y="343"/>
                  </a:lnTo>
                  <a:lnTo>
                    <a:pt x="1438" y="292"/>
                  </a:lnTo>
                  <a:lnTo>
                    <a:pt x="1609" y="258"/>
                  </a:lnTo>
                  <a:lnTo>
                    <a:pt x="1763" y="258"/>
                  </a:lnTo>
                  <a:lnTo>
                    <a:pt x="1917" y="292"/>
                  </a:lnTo>
                  <a:lnTo>
                    <a:pt x="2071" y="343"/>
                  </a:lnTo>
                  <a:lnTo>
                    <a:pt x="2208" y="394"/>
                  </a:lnTo>
                  <a:lnTo>
                    <a:pt x="2516" y="514"/>
                  </a:lnTo>
                  <a:lnTo>
                    <a:pt x="2824" y="668"/>
                  </a:lnTo>
                  <a:lnTo>
                    <a:pt x="3115" y="822"/>
                  </a:lnTo>
                  <a:lnTo>
                    <a:pt x="3389" y="1011"/>
                  </a:lnTo>
                  <a:lnTo>
                    <a:pt x="3543" y="788"/>
                  </a:lnTo>
                  <a:lnTo>
                    <a:pt x="3252" y="600"/>
                  </a:lnTo>
                  <a:lnTo>
                    <a:pt x="2944" y="429"/>
                  </a:lnTo>
                  <a:lnTo>
                    <a:pt x="2619" y="275"/>
                  </a:lnTo>
                  <a:lnTo>
                    <a:pt x="2311" y="155"/>
                  </a:lnTo>
                  <a:lnTo>
                    <a:pt x="2140" y="86"/>
                  </a:lnTo>
                  <a:lnTo>
                    <a:pt x="1969" y="35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5"/>
            <p:cNvSpPr/>
            <p:nvPr/>
          </p:nvSpPr>
          <p:spPr>
            <a:xfrm>
              <a:off x="3345126" y="2077893"/>
              <a:ext cx="159368" cy="31085"/>
            </a:xfrm>
            <a:custGeom>
              <a:avLst/>
              <a:gdLst/>
              <a:ahLst/>
              <a:cxnLst/>
              <a:rect l="l" t="t" r="r" b="b"/>
              <a:pathLst>
                <a:path w="4040" h="788" extrusionOk="0">
                  <a:moveTo>
                    <a:pt x="2123" y="463"/>
                  </a:moveTo>
                  <a:lnTo>
                    <a:pt x="2123" y="463"/>
                  </a:lnTo>
                  <a:lnTo>
                    <a:pt x="2123" y="463"/>
                  </a:lnTo>
                  <a:lnTo>
                    <a:pt x="2123" y="463"/>
                  </a:lnTo>
                  <a:lnTo>
                    <a:pt x="2123" y="463"/>
                  </a:lnTo>
                  <a:lnTo>
                    <a:pt x="2123" y="463"/>
                  </a:lnTo>
                  <a:close/>
                  <a:moveTo>
                    <a:pt x="3406" y="309"/>
                  </a:moveTo>
                  <a:lnTo>
                    <a:pt x="3406" y="309"/>
                  </a:lnTo>
                  <a:lnTo>
                    <a:pt x="3389" y="309"/>
                  </a:lnTo>
                  <a:lnTo>
                    <a:pt x="3389" y="309"/>
                  </a:lnTo>
                  <a:lnTo>
                    <a:pt x="3406" y="309"/>
                  </a:lnTo>
                  <a:close/>
                  <a:moveTo>
                    <a:pt x="3149" y="86"/>
                  </a:moveTo>
                  <a:lnTo>
                    <a:pt x="3149" y="86"/>
                  </a:lnTo>
                  <a:lnTo>
                    <a:pt x="3149" y="86"/>
                  </a:lnTo>
                  <a:lnTo>
                    <a:pt x="3149" y="86"/>
                  </a:lnTo>
                  <a:lnTo>
                    <a:pt x="3149" y="86"/>
                  </a:lnTo>
                  <a:lnTo>
                    <a:pt x="3149" y="86"/>
                  </a:lnTo>
                  <a:close/>
                  <a:moveTo>
                    <a:pt x="2961" y="86"/>
                  </a:moveTo>
                  <a:lnTo>
                    <a:pt x="2961" y="86"/>
                  </a:lnTo>
                  <a:lnTo>
                    <a:pt x="3149" y="86"/>
                  </a:lnTo>
                  <a:lnTo>
                    <a:pt x="3149" y="86"/>
                  </a:lnTo>
                  <a:lnTo>
                    <a:pt x="2961" y="86"/>
                  </a:lnTo>
                  <a:close/>
                  <a:moveTo>
                    <a:pt x="35" y="35"/>
                  </a:moveTo>
                  <a:lnTo>
                    <a:pt x="35" y="35"/>
                  </a:lnTo>
                  <a:lnTo>
                    <a:pt x="275" y="121"/>
                  </a:lnTo>
                  <a:lnTo>
                    <a:pt x="531" y="223"/>
                  </a:lnTo>
                  <a:lnTo>
                    <a:pt x="788" y="292"/>
                  </a:lnTo>
                  <a:lnTo>
                    <a:pt x="1045" y="360"/>
                  </a:lnTo>
                  <a:lnTo>
                    <a:pt x="1318" y="394"/>
                  </a:lnTo>
                  <a:lnTo>
                    <a:pt x="1575" y="429"/>
                  </a:lnTo>
                  <a:lnTo>
                    <a:pt x="1849" y="463"/>
                  </a:lnTo>
                  <a:lnTo>
                    <a:pt x="2123" y="463"/>
                  </a:lnTo>
                  <a:lnTo>
                    <a:pt x="2123" y="463"/>
                  </a:lnTo>
                  <a:lnTo>
                    <a:pt x="1849" y="463"/>
                  </a:lnTo>
                  <a:lnTo>
                    <a:pt x="1575" y="429"/>
                  </a:lnTo>
                  <a:lnTo>
                    <a:pt x="1318" y="394"/>
                  </a:lnTo>
                  <a:lnTo>
                    <a:pt x="1045" y="360"/>
                  </a:lnTo>
                  <a:lnTo>
                    <a:pt x="788" y="292"/>
                  </a:lnTo>
                  <a:lnTo>
                    <a:pt x="531" y="223"/>
                  </a:lnTo>
                  <a:lnTo>
                    <a:pt x="275" y="121"/>
                  </a:lnTo>
                  <a:lnTo>
                    <a:pt x="35" y="35"/>
                  </a:lnTo>
                  <a:close/>
                  <a:moveTo>
                    <a:pt x="1" y="18"/>
                  </a:moveTo>
                  <a:lnTo>
                    <a:pt x="1" y="18"/>
                  </a:lnTo>
                  <a:lnTo>
                    <a:pt x="104" y="223"/>
                  </a:lnTo>
                  <a:lnTo>
                    <a:pt x="240" y="429"/>
                  </a:lnTo>
                  <a:lnTo>
                    <a:pt x="377" y="617"/>
                  </a:lnTo>
                  <a:lnTo>
                    <a:pt x="548" y="788"/>
                  </a:lnTo>
                  <a:lnTo>
                    <a:pt x="548" y="788"/>
                  </a:lnTo>
                  <a:lnTo>
                    <a:pt x="548" y="788"/>
                  </a:lnTo>
                  <a:lnTo>
                    <a:pt x="377" y="617"/>
                  </a:lnTo>
                  <a:lnTo>
                    <a:pt x="240" y="429"/>
                  </a:lnTo>
                  <a:lnTo>
                    <a:pt x="104" y="223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" y="18"/>
                  </a:lnTo>
                  <a:close/>
                  <a:moveTo>
                    <a:pt x="4039" y="1"/>
                  </a:moveTo>
                  <a:lnTo>
                    <a:pt x="4039" y="1"/>
                  </a:lnTo>
                  <a:lnTo>
                    <a:pt x="3988" y="18"/>
                  </a:lnTo>
                  <a:lnTo>
                    <a:pt x="3988" y="18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rgbClr val="F4D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5"/>
            <p:cNvSpPr/>
            <p:nvPr/>
          </p:nvSpPr>
          <p:spPr>
            <a:xfrm>
              <a:off x="3428834" y="2096118"/>
              <a:ext cx="39" cy="3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5"/>
            <p:cNvSpPr/>
            <p:nvPr/>
          </p:nvSpPr>
          <p:spPr>
            <a:xfrm>
              <a:off x="3478774" y="2090043"/>
              <a:ext cx="750" cy="39"/>
            </a:xfrm>
            <a:custGeom>
              <a:avLst/>
              <a:gdLst/>
              <a:ahLst/>
              <a:cxnLst/>
              <a:rect l="l" t="t" r="r" b="b"/>
              <a:pathLst>
                <a:path w="19" h="1" fill="none" extrusionOk="0">
                  <a:moveTo>
                    <a:pt x="18" y="1"/>
                  </a:moveTo>
                  <a:lnTo>
                    <a:pt x="18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5"/>
            <p:cNvSpPr/>
            <p:nvPr/>
          </p:nvSpPr>
          <p:spPr>
            <a:xfrm>
              <a:off x="3469346" y="2081285"/>
              <a:ext cx="39" cy="3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5"/>
            <p:cNvSpPr/>
            <p:nvPr/>
          </p:nvSpPr>
          <p:spPr>
            <a:xfrm>
              <a:off x="3461930" y="2081285"/>
              <a:ext cx="7456" cy="39"/>
            </a:xfrm>
            <a:custGeom>
              <a:avLst/>
              <a:gdLst/>
              <a:ahLst/>
              <a:cxnLst/>
              <a:rect l="l" t="t" r="r" b="b"/>
              <a:pathLst>
                <a:path w="189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5"/>
            <p:cNvSpPr/>
            <p:nvPr/>
          </p:nvSpPr>
          <p:spPr>
            <a:xfrm>
              <a:off x="3346507" y="2079234"/>
              <a:ext cx="82366" cy="16923"/>
            </a:xfrm>
            <a:custGeom>
              <a:avLst/>
              <a:gdLst/>
              <a:ahLst/>
              <a:cxnLst/>
              <a:rect l="l" t="t" r="r" b="b"/>
              <a:pathLst>
                <a:path w="2088" h="42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40" y="87"/>
                  </a:lnTo>
                  <a:lnTo>
                    <a:pt x="496" y="189"/>
                  </a:lnTo>
                  <a:lnTo>
                    <a:pt x="753" y="258"/>
                  </a:lnTo>
                  <a:lnTo>
                    <a:pt x="1010" y="326"/>
                  </a:lnTo>
                  <a:lnTo>
                    <a:pt x="1283" y="360"/>
                  </a:lnTo>
                  <a:lnTo>
                    <a:pt x="1540" y="395"/>
                  </a:lnTo>
                  <a:lnTo>
                    <a:pt x="1814" y="429"/>
                  </a:lnTo>
                  <a:lnTo>
                    <a:pt x="2088" y="429"/>
                  </a:lnTo>
                  <a:lnTo>
                    <a:pt x="2088" y="429"/>
                  </a:lnTo>
                  <a:lnTo>
                    <a:pt x="1814" y="429"/>
                  </a:lnTo>
                  <a:lnTo>
                    <a:pt x="1540" y="395"/>
                  </a:lnTo>
                  <a:lnTo>
                    <a:pt x="1283" y="360"/>
                  </a:lnTo>
                  <a:lnTo>
                    <a:pt x="1010" y="326"/>
                  </a:lnTo>
                  <a:lnTo>
                    <a:pt x="753" y="258"/>
                  </a:lnTo>
                  <a:lnTo>
                    <a:pt x="496" y="189"/>
                  </a:lnTo>
                  <a:lnTo>
                    <a:pt x="240" y="8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5"/>
            <p:cNvSpPr/>
            <p:nvPr/>
          </p:nvSpPr>
          <p:spPr>
            <a:xfrm>
              <a:off x="3345126" y="2078563"/>
              <a:ext cx="21657" cy="30414"/>
            </a:xfrm>
            <a:custGeom>
              <a:avLst/>
              <a:gdLst/>
              <a:ahLst/>
              <a:cxnLst/>
              <a:rect l="l" t="t" r="r" b="b"/>
              <a:pathLst>
                <a:path w="549" h="77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04" y="206"/>
                  </a:lnTo>
                  <a:lnTo>
                    <a:pt x="240" y="412"/>
                  </a:lnTo>
                  <a:lnTo>
                    <a:pt x="377" y="600"/>
                  </a:lnTo>
                  <a:lnTo>
                    <a:pt x="548" y="771"/>
                  </a:lnTo>
                  <a:lnTo>
                    <a:pt x="548" y="771"/>
                  </a:lnTo>
                  <a:lnTo>
                    <a:pt x="548" y="771"/>
                  </a:lnTo>
                  <a:lnTo>
                    <a:pt x="377" y="600"/>
                  </a:lnTo>
                  <a:lnTo>
                    <a:pt x="240" y="412"/>
                  </a:lnTo>
                  <a:lnTo>
                    <a:pt x="104" y="206"/>
                  </a:lnTo>
                  <a:lnTo>
                    <a:pt x="1" y="1"/>
                  </a:lnTo>
                  <a:lnTo>
                    <a:pt x="1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5"/>
            <p:cNvSpPr/>
            <p:nvPr/>
          </p:nvSpPr>
          <p:spPr>
            <a:xfrm>
              <a:off x="3502403" y="2077893"/>
              <a:ext cx="2091" cy="710"/>
            </a:xfrm>
            <a:custGeom>
              <a:avLst/>
              <a:gdLst/>
              <a:ahLst/>
              <a:cxnLst/>
              <a:rect l="l" t="t" r="r" b="b"/>
              <a:pathLst>
                <a:path w="53" h="18" fill="none" extrusionOk="0">
                  <a:moveTo>
                    <a:pt x="52" y="1"/>
                  </a:moveTo>
                  <a:lnTo>
                    <a:pt x="52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5"/>
            <p:cNvSpPr/>
            <p:nvPr/>
          </p:nvSpPr>
          <p:spPr>
            <a:xfrm>
              <a:off x="3222958" y="2027282"/>
              <a:ext cx="347690" cy="81696"/>
            </a:xfrm>
            <a:custGeom>
              <a:avLst/>
              <a:gdLst/>
              <a:ahLst/>
              <a:cxnLst/>
              <a:rect l="l" t="t" r="r" b="b"/>
              <a:pathLst>
                <a:path w="8814" h="2071" extrusionOk="0">
                  <a:moveTo>
                    <a:pt x="8813" y="0"/>
                  </a:moveTo>
                  <a:lnTo>
                    <a:pt x="8454" y="223"/>
                  </a:lnTo>
                  <a:lnTo>
                    <a:pt x="8077" y="411"/>
                  </a:lnTo>
                  <a:lnTo>
                    <a:pt x="7684" y="565"/>
                  </a:lnTo>
                  <a:lnTo>
                    <a:pt x="7290" y="702"/>
                  </a:lnTo>
                  <a:lnTo>
                    <a:pt x="6880" y="805"/>
                  </a:lnTo>
                  <a:lnTo>
                    <a:pt x="6469" y="890"/>
                  </a:lnTo>
                  <a:lnTo>
                    <a:pt x="6041" y="924"/>
                  </a:lnTo>
                  <a:lnTo>
                    <a:pt x="5630" y="942"/>
                  </a:lnTo>
                  <a:lnTo>
                    <a:pt x="5305" y="942"/>
                  </a:lnTo>
                  <a:lnTo>
                    <a:pt x="4980" y="907"/>
                  </a:lnTo>
                  <a:lnTo>
                    <a:pt x="5151" y="1147"/>
                  </a:lnTo>
                  <a:lnTo>
                    <a:pt x="5340" y="1386"/>
                  </a:lnTo>
                  <a:lnTo>
                    <a:pt x="5340" y="1386"/>
                  </a:lnTo>
                  <a:lnTo>
                    <a:pt x="5066" y="1352"/>
                  </a:lnTo>
                  <a:lnTo>
                    <a:pt x="4792" y="1318"/>
                  </a:lnTo>
                  <a:lnTo>
                    <a:pt x="4518" y="1250"/>
                  </a:lnTo>
                  <a:lnTo>
                    <a:pt x="4244" y="1181"/>
                  </a:lnTo>
                  <a:lnTo>
                    <a:pt x="3680" y="1010"/>
                  </a:lnTo>
                  <a:lnTo>
                    <a:pt x="3115" y="839"/>
                  </a:lnTo>
                  <a:lnTo>
                    <a:pt x="2567" y="634"/>
                  </a:lnTo>
                  <a:lnTo>
                    <a:pt x="2003" y="428"/>
                  </a:lnTo>
                  <a:lnTo>
                    <a:pt x="2088" y="668"/>
                  </a:lnTo>
                  <a:lnTo>
                    <a:pt x="2174" y="907"/>
                  </a:lnTo>
                  <a:lnTo>
                    <a:pt x="2277" y="1147"/>
                  </a:lnTo>
                  <a:lnTo>
                    <a:pt x="2396" y="1369"/>
                  </a:lnTo>
                  <a:lnTo>
                    <a:pt x="1797" y="1130"/>
                  </a:lnTo>
                  <a:lnTo>
                    <a:pt x="1198" y="890"/>
                  </a:lnTo>
                  <a:lnTo>
                    <a:pt x="600" y="651"/>
                  </a:lnTo>
                  <a:lnTo>
                    <a:pt x="1" y="411"/>
                  </a:lnTo>
                  <a:lnTo>
                    <a:pt x="428" y="719"/>
                  </a:lnTo>
                  <a:lnTo>
                    <a:pt x="839" y="1010"/>
                  </a:lnTo>
                  <a:lnTo>
                    <a:pt x="1284" y="1284"/>
                  </a:lnTo>
                  <a:lnTo>
                    <a:pt x="1729" y="1523"/>
                  </a:lnTo>
                  <a:lnTo>
                    <a:pt x="1951" y="1643"/>
                  </a:lnTo>
                  <a:lnTo>
                    <a:pt x="2191" y="1746"/>
                  </a:lnTo>
                  <a:lnTo>
                    <a:pt x="2431" y="1831"/>
                  </a:lnTo>
                  <a:lnTo>
                    <a:pt x="2653" y="1900"/>
                  </a:lnTo>
                  <a:lnTo>
                    <a:pt x="2910" y="1968"/>
                  </a:lnTo>
                  <a:lnTo>
                    <a:pt x="3149" y="2020"/>
                  </a:lnTo>
                  <a:lnTo>
                    <a:pt x="3389" y="2054"/>
                  </a:lnTo>
                  <a:lnTo>
                    <a:pt x="3645" y="2071"/>
                  </a:lnTo>
                  <a:lnTo>
                    <a:pt x="3645" y="2071"/>
                  </a:lnTo>
                  <a:lnTo>
                    <a:pt x="3474" y="1900"/>
                  </a:lnTo>
                  <a:lnTo>
                    <a:pt x="3337" y="1712"/>
                  </a:lnTo>
                  <a:lnTo>
                    <a:pt x="3201" y="1506"/>
                  </a:lnTo>
                  <a:lnTo>
                    <a:pt x="3098" y="1301"/>
                  </a:lnTo>
                  <a:lnTo>
                    <a:pt x="3115" y="1301"/>
                  </a:lnTo>
                  <a:lnTo>
                    <a:pt x="3132" y="1318"/>
                  </a:lnTo>
                  <a:lnTo>
                    <a:pt x="3372" y="1404"/>
                  </a:lnTo>
                  <a:lnTo>
                    <a:pt x="3628" y="1506"/>
                  </a:lnTo>
                  <a:lnTo>
                    <a:pt x="3885" y="1575"/>
                  </a:lnTo>
                  <a:lnTo>
                    <a:pt x="4142" y="1643"/>
                  </a:lnTo>
                  <a:lnTo>
                    <a:pt x="4415" y="1677"/>
                  </a:lnTo>
                  <a:lnTo>
                    <a:pt x="4672" y="1712"/>
                  </a:lnTo>
                  <a:lnTo>
                    <a:pt x="4946" y="1746"/>
                  </a:lnTo>
                  <a:lnTo>
                    <a:pt x="5220" y="1746"/>
                  </a:lnTo>
                  <a:lnTo>
                    <a:pt x="5545" y="1729"/>
                  </a:lnTo>
                  <a:lnTo>
                    <a:pt x="5853" y="1712"/>
                  </a:lnTo>
                  <a:lnTo>
                    <a:pt x="6178" y="1660"/>
                  </a:lnTo>
                  <a:lnTo>
                    <a:pt x="6486" y="1592"/>
                  </a:lnTo>
                  <a:lnTo>
                    <a:pt x="6503" y="1592"/>
                  </a:lnTo>
                  <a:lnTo>
                    <a:pt x="6520" y="1575"/>
                  </a:lnTo>
                  <a:lnTo>
                    <a:pt x="6383" y="1558"/>
                  </a:lnTo>
                  <a:lnTo>
                    <a:pt x="6264" y="1506"/>
                  </a:lnTo>
                  <a:lnTo>
                    <a:pt x="6144" y="1455"/>
                  </a:lnTo>
                  <a:lnTo>
                    <a:pt x="6041" y="1369"/>
                  </a:lnTo>
                  <a:lnTo>
                    <a:pt x="6452" y="1369"/>
                  </a:lnTo>
                  <a:lnTo>
                    <a:pt x="6674" y="1352"/>
                  </a:lnTo>
                  <a:lnTo>
                    <a:pt x="6880" y="1335"/>
                  </a:lnTo>
                  <a:lnTo>
                    <a:pt x="7085" y="1301"/>
                  </a:lnTo>
                  <a:lnTo>
                    <a:pt x="7136" y="1284"/>
                  </a:lnTo>
                  <a:lnTo>
                    <a:pt x="7376" y="1215"/>
                  </a:lnTo>
                  <a:lnTo>
                    <a:pt x="7632" y="1113"/>
                  </a:lnTo>
                  <a:lnTo>
                    <a:pt x="7872" y="976"/>
                  </a:lnTo>
                  <a:lnTo>
                    <a:pt x="8094" y="822"/>
                  </a:lnTo>
                  <a:lnTo>
                    <a:pt x="8300" y="634"/>
                  </a:lnTo>
                  <a:lnTo>
                    <a:pt x="8488" y="428"/>
                  </a:lnTo>
                  <a:lnTo>
                    <a:pt x="8659" y="223"/>
                  </a:lnTo>
                  <a:lnTo>
                    <a:pt x="8813" y="0"/>
                  </a:lnTo>
                  <a:close/>
                </a:path>
              </a:pathLst>
            </a:custGeom>
            <a:solidFill>
              <a:srgbClr val="EEA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5"/>
            <p:cNvSpPr/>
            <p:nvPr/>
          </p:nvSpPr>
          <p:spPr>
            <a:xfrm>
              <a:off x="3445717" y="2208188"/>
              <a:ext cx="25010" cy="14872"/>
            </a:xfrm>
            <a:custGeom>
              <a:avLst/>
              <a:gdLst/>
              <a:ahLst/>
              <a:cxnLst/>
              <a:rect l="l" t="t" r="r" b="b"/>
              <a:pathLst>
                <a:path w="634" h="377" extrusionOk="0">
                  <a:moveTo>
                    <a:pt x="377" y="0"/>
                  </a:moveTo>
                  <a:lnTo>
                    <a:pt x="343" y="35"/>
                  </a:lnTo>
                  <a:lnTo>
                    <a:pt x="257" y="86"/>
                  </a:lnTo>
                  <a:lnTo>
                    <a:pt x="172" y="154"/>
                  </a:lnTo>
                  <a:lnTo>
                    <a:pt x="103" y="206"/>
                  </a:lnTo>
                  <a:lnTo>
                    <a:pt x="52" y="291"/>
                  </a:lnTo>
                  <a:lnTo>
                    <a:pt x="1" y="360"/>
                  </a:lnTo>
                  <a:lnTo>
                    <a:pt x="18" y="377"/>
                  </a:lnTo>
                  <a:lnTo>
                    <a:pt x="172" y="291"/>
                  </a:lnTo>
                  <a:lnTo>
                    <a:pt x="326" y="240"/>
                  </a:lnTo>
                  <a:lnTo>
                    <a:pt x="411" y="223"/>
                  </a:lnTo>
                  <a:lnTo>
                    <a:pt x="445" y="223"/>
                  </a:lnTo>
                  <a:lnTo>
                    <a:pt x="480" y="206"/>
                  </a:lnTo>
                  <a:lnTo>
                    <a:pt x="565" y="154"/>
                  </a:lnTo>
                  <a:lnTo>
                    <a:pt x="634" y="69"/>
                  </a:lnTo>
                  <a:lnTo>
                    <a:pt x="634" y="52"/>
                  </a:lnTo>
                  <a:lnTo>
                    <a:pt x="582" y="17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F3D2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5"/>
            <p:cNvSpPr/>
            <p:nvPr/>
          </p:nvSpPr>
          <p:spPr>
            <a:xfrm>
              <a:off x="3445717" y="2208188"/>
              <a:ext cx="25010" cy="14872"/>
            </a:xfrm>
            <a:custGeom>
              <a:avLst/>
              <a:gdLst/>
              <a:ahLst/>
              <a:cxnLst/>
              <a:rect l="l" t="t" r="r" b="b"/>
              <a:pathLst>
                <a:path w="634" h="377" fill="none" extrusionOk="0">
                  <a:moveTo>
                    <a:pt x="463" y="0"/>
                  </a:moveTo>
                  <a:lnTo>
                    <a:pt x="463" y="0"/>
                  </a:lnTo>
                  <a:lnTo>
                    <a:pt x="428" y="0"/>
                  </a:lnTo>
                  <a:lnTo>
                    <a:pt x="428" y="0"/>
                  </a:lnTo>
                  <a:lnTo>
                    <a:pt x="377" y="0"/>
                  </a:lnTo>
                  <a:lnTo>
                    <a:pt x="343" y="35"/>
                  </a:lnTo>
                  <a:lnTo>
                    <a:pt x="257" y="86"/>
                  </a:lnTo>
                  <a:lnTo>
                    <a:pt x="257" y="86"/>
                  </a:lnTo>
                  <a:lnTo>
                    <a:pt x="172" y="154"/>
                  </a:lnTo>
                  <a:lnTo>
                    <a:pt x="103" y="206"/>
                  </a:lnTo>
                  <a:lnTo>
                    <a:pt x="103" y="206"/>
                  </a:lnTo>
                  <a:lnTo>
                    <a:pt x="52" y="291"/>
                  </a:lnTo>
                  <a:lnTo>
                    <a:pt x="1" y="360"/>
                  </a:lnTo>
                  <a:lnTo>
                    <a:pt x="18" y="377"/>
                  </a:lnTo>
                  <a:lnTo>
                    <a:pt x="18" y="377"/>
                  </a:lnTo>
                  <a:lnTo>
                    <a:pt x="172" y="291"/>
                  </a:lnTo>
                  <a:lnTo>
                    <a:pt x="172" y="291"/>
                  </a:lnTo>
                  <a:lnTo>
                    <a:pt x="326" y="240"/>
                  </a:lnTo>
                  <a:lnTo>
                    <a:pt x="326" y="240"/>
                  </a:lnTo>
                  <a:lnTo>
                    <a:pt x="411" y="223"/>
                  </a:lnTo>
                  <a:lnTo>
                    <a:pt x="445" y="223"/>
                  </a:lnTo>
                  <a:lnTo>
                    <a:pt x="480" y="206"/>
                  </a:lnTo>
                  <a:lnTo>
                    <a:pt x="480" y="206"/>
                  </a:lnTo>
                  <a:lnTo>
                    <a:pt x="565" y="154"/>
                  </a:lnTo>
                  <a:lnTo>
                    <a:pt x="565" y="154"/>
                  </a:lnTo>
                  <a:lnTo>
                    <a:pt x="634" y="69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582" y="17"/>
                  </a:lnTo>
                  <a:lnTo>
                    <a:pt x="531" y="0"/>
                  </a:lnTo>
                  <a:lnTo>
                    <a:pt x="531" y="0"/>
                  </a:lnTo>
                  <a:lnTo>
                    <a:pt x="4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5"/>
            <p:cNvSpPr/>
            <p:nvPr/>
          </p:nvSpPr>
          <p:spPr>
            <a:xfrm>
              <a:off x="3464612" y="2218996"/>
              <a:ext cx="22327" cy="8797"/>
            </a:xfrm>
            <a:custGeom>
              <a:avLst/>
              <a:gdLst/>
              <a:ahLst/>
              <a:cxnLst/>
              <a:rect l="l" t="t" r="r" b="b"/>
              <a:pathLst>
                <a:path w="566" h="223" extrusionOk="0">
                  <a:moveTo>
                    <a:pt x="394" y="0"/>
                  </a:moveTo>
                  <a:lnTo>
                    <a:pt x="326" y="17"/>
                  </a:lnTo>
                  <a:lnTo>
                    <a:pt x="274" y="34"/>
                  </a:lnTo>
                  <a:lnTo>
                    <a:pt x="138" y="103"/>
                  </a:lnTo>
                  <a:lnTo>
                    <a:pt x="1" y="171"/>
                  </a:lnTo>
                  <a:lnTo>
                    <a:pt x="1" y="188"/>
                  </a:lnTo>
                  <a:lnTo>
                    <a:pt x="155" y="205"/>
                  </a:lnTo>
                  <a:lnTo>
                    <a:pt x="292" y="205"/>
                  </a:lnTo>
                  <a:lnTo>
                    <a:pt x="394" y="223"/>
                  </a:lnTo>
                  <a:lnTo>
                    <a:pt x="428" y="223"/>
                  </a:lnTo>
                  <a:lnTo>
                    <a:pt x="497" y="188"/>
                  </a:lnTo>
                  <a:lnTo>
                    <a:pt x="565" y="137"/>
                  </a:lnTo>
                  <a:lnTo>
                    <a:pt x="565" y="120"/>
                  </a:lnTo>
                  <a:lnTo>
                    <a:pt x="531" y="69"/>
                  </a:lnTo>
                  <a:lnTo>
                    <a:pt x="497" y="51"/>
                  </a:lnTo>
                  <a:lnTo>
                    <a:pt x="428" y="17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F3D2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5"/>
            <p:cNvSpPr/>
            <p:nvPr/>
          </p:nvSpPr>
          <p:spPr>
            <a:xfrm>
              <a:off x="3464612" y="2218996"/>
              <a:ext cx="22327" cy="8797"/>
            </a:xfrm>
            <a:custGeom>
              <a:avLst/>
              <a:gdLst/>
              <a:ahLst/>
              <a:cxnLst/>
              <a:rect l="l" t="t" r="r" b="b"/>
              <a:pathLst>
                <a:path w="566" h="223" fill="none" extrusionOk="0">
                  <a:moveTo>
                    <a:pt x="394" y="0"/>
                  </a:moveTo>
                  <a:lnTo>
                    <a:pt x="394" y="0"/>
                  </a:lnTo>
                  <a:lnTo>
                    <a:pt x="326" y="17"/>
                  </a:lnTo>
                  <a:lnTo>
                    <a:pt x="274" y="34"/>
                  </a:lnTo>
                  <a:lnTo>
                    <a:pt x="274" y="34"/>
                  </a:lnTo>
                  <a:lnTo>
                    <a:pt x="138" y="103"/>
                  </a:lnTo>
                  <a:lnTo>
                    <a:pt x="138" y="103"/>
                  </a:lnTo>
                  <a:lnTo>
                    <a:pt x="1" y="171"/>
                  </a:lnTo>
                  <a:lnTo>
                    <a:pt x="1" y="188"/>
                  </a:lnTo>
                  <a:lnTo>
                    <a:pt x="1" y="188"/>
                  </a:lnTo>
                  <a:lnTo>
                    <a:pt x="155" y="205"/>
                  </a:lnTo>
                  <a:lnTo>
                    <a:pt x="155" y="205"/>
                  </a:lnTo>
                  <a:lnTo>
                    <a:pt x="292" y="205"/>
                  </a:lnTo>
                  <a:lnTo>
                    <a:pt x="292" y="205"/>
                  </a:lnTo>
                  <a:lnTo>
                    <a:pt x="394" y="223"/>
                  </a:lnTo>
                  <a:lnTo>
                    <a:pt x="394" y="223"/>
                  </a:lnTo>
                  <a:lnTo>
                    <a:pt x="428" y="223"/>
                  </a:lnTo>
                  <a:lnTo>
                    <a:pt x="428" y="223"/>
                  </a:lnTo>
                  <a:lnTo>
                    <a:pt x="497" y="188"/>
                  </a:lnTo>
                  <a:lnTo>
                    <a:pt x="497" y="188"/>
                  </a:lnTo>
                  <a:lnTo>
                    <a:pt x="565" y="137"/>
                  </a:lnTo>
                  <a:lnTo>
                    <a:pt x="565" y="120"/>
                  </a:lnTo>
                  <a:lnTo>
                    <a:pt x="565" y="120"/>
                  </a:lnTo>
                  <a:lnTo>
                    <a:pt x="531" y="69"/>
                  </a:lnTo>
                  <a:lnTo>
                    <a:pt x="497" y="51"/>
                  </a:lnTo>
                  <a:lnTo>
                    <a:pt x="497" y="51"/>
                  </a:lnTo>
                  <a:lnTo>
                    <a:pt x="428" y="17"/>
                  </a:lnTo>
                  <a:lnTo>
                    <a:pt x="428" y="17"/>
                  </a:lnTo>
                  <a:lnTo>
                    <a:pt x="3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5"/>
            <p:cNvSpPr/>
            <p:nvPr/>
          </p:nvSpPr>
          <p:spPr>
            <a:xfrm>
              <a:off x="3251320" y="2207517"/>
              <a:ext cx="27692" cy="12189"/>
            </a:xfrm>
            <a:custGeom>
              <a:avLst/>
              <a:gdLst/>
              <a:ahLst/>
              <a:cxnLst/>
              <a:rect l="l" t="t" r="r" b="b"/>
              <a:pathLst>
                <a:path w="702" h="309" extrusionOk="0">
                  <a:moveTo>
                    <a:pt x="206" y="0"/>
                  </a:moveTo>
                  <a:lnTo>
                    <a:pt x="103" y="17"/>
                  </a:lnTo>
                  <a:lnTo>
                    <a:pt x="52" y="34"/>
                  </a:lnTo>
                  <a:lnTo>
                    <a:pt x="0" y="69"/>
                  </a:lnTo>
                  <a:lnTo>
                    <a:pt x="0" y="86"/>
                  </a:lnTo>
                  <a:lnTo>
                    <a:pt x="86" y="154"/>
                  </a:lnTo>
                  <a:lnTo>
                    <a:pt x="171" y="206"/>
                  </a:lnTo>
                  <a:lnTo>
                    <a:pt x="206" y="223"/>
                  </a:lnTo>
                  <a:lnTo>
                    <a:pt x="343" y="223"/>
                  </a:lnTo>
                  <a:lnTo>
                    <a:pt x="514" y="257"/>
                  </a:lnTo>
                  <a:lnTo>
                    <a:pt x="685" y="308"/>
                  </a:lnTo>
                  <a:lnTo>
                    <a:pt x="702" y="291"/>
                  </a:lnTo>
                  <a:lnTo>
                    <a:pt x="633" y="223"/>
                  </a:lnTo>
                  <a:lnTo>
                    <a:pt x="548" y="171"/>
                  </a:lnTo>
                  <a:lnTo>
                    <a:pt x="394" y="69"/>
                  </a:lnTo>
                  <a:lnTo>
                    <a:pt x="308" y="17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F3D2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5"/>
            <p:cNvSpPr/>
            <p:nvPr/>
          </p:nvSpPr>
          <p:spPr>
            <a:xfrm>
              <a:off x="3251320" y="2207517"/>
              <a:ext cx="27692" cy="12189"/>
            </a:xfrm>
            <a:custGeom>
              <a:avLst/>
              <a:gdLst/>
              <a:ahLst/>
              <a:cxnLst/>
              <a:rect l="l" t="t" r="r" b="b"/>
              <a:pathLst>
                <a:path w="702" h="309" fill="none" extrusionOk="0">
                  <a:moveTo>
                    <a:pt x="206" y="0"/>
                  </a:moveTo>
                  <a:lnTo>
                    <a:pt x="206" y="0"/>
                  </a:lnTo>
                  <a:lnTo>
                    <a:pt x="206" y="0"/>
                  </a:lnTo>
                  <a:lnTo>
                    <a:pt x="206" y="0"/>
                  </a:lnTo>
                  <a:lnTo>
                    <a:pt x="103" y="17"/>
                  </a:lnTo>
                  <a:lnTo>
                    <a:pt x="103" y="17"/>
                  </a:lnTo>
                  <a:lnTo>
                    <a:pt x="52" y="34"/>
                  </a:lnTo>
                  <a:lnTo>
                    <a:pt x="0" y="69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86" y="154"/>
                  </a:lnTo>
                  <a:lnTo>
                    <a:pt x="86" y="154"/>
                  </a:lnTo>
                  <a:lnTo>
                    <a:pt x="171" y="206"/>
                  </a:lnTo>
                  <a:lnTo>
                    <a:pt x="171" y="206"/>
                  </a:lnTo>
                  <a:lnTo>
                    <a:pt x="206" y="223"/>
                  </a:lnTo>
                  <a:lnTo>
                    <a:pt x="240" y="223"/>
                  </a:lnTo>
                  <a:lnTo>
                    <a:pt x="343" y="223"/>
                  </a:lnTo>
                  <a:lnTo>
                    <a:pt x="343" y="223"/>
                  </a:lnTo>
                  <a:lnTo>
                    <a:pt x="514" y="257"/>
                  </a:lnTo>
                  <a:lnTo>
                    <a:pt x="514" y="257"/>
                  </a:lnTo>
                  <a:lnTo>
                    <a:pt x="685" y="308"/>
                  </a:lnTo>
                  <a:lnTo>
                    <a:pt x="702" y="291"/>
                  </a:lnTo>
                  <a:lnTo>
                    <a:pt x="702" y="291"/>
                  </a:lnTo>
                  <a:lnTo>
                    <a:pt x="633" y="223"/>
                  </a:lnTo>
                  <a:lnTo>
                    <a:pt x="548" y="171"/>
                  </a:lnTo>
                  <a:lnTo>
                    <a:pt x="548" y="171"/>
                  </a:lnTo>
                  <a:lnTo>
                    <a:pt x="394" y="69"/>
                  </a:lnTo>
                  <a:lnTo>
                    <a:pt x="394" y="69"/>
                  </a:lnTo>
                  <a:lnTo>
                    <a:pt x="308" y="17"/>
                  </a:lnTo>
                  <a:lnTo>
                    <a:pt x="257" y="0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5"/>
            <p:cNvSpPr/>
            <p:nvPr/>
          </p:nvSpPr>
          <p:spPr>
            <a:xfrm>
              <a:off x="3222958" y="2218996"/>
              <a:ext cx="29073" cy="8797"/>
            </a:xfrm>
            <a:custGeom>
              <a:avLst/>
              <a:gdLst/>
              <a:ahLst/>
              <a:cxnLst/>
              <a:rect l="l" t="t" r="r" b="b"/>
              <a:pathLst>
                <a:path w="737" h="223" extrusionOk="0">
                  <a:moveTo>
                    <a:pt x="189" y="0"/>
                  </a:moveTo>
                  <a:lnTo>
                    <a:pt x="103" y="34"/>
                  </a:lnTo>
                  <a:lnTo>
                    <a:pt x="52" y="69"/>
                  </a:lnTo>
                  <a:lnTo>
                    <a:pt x="1" y="103"/>
                  </a:lnTo>
                  <a:lnTo>
                    <a:pt x="1" y="120"/>
                  </a:lnTo>
                  <a:lnTo>
                    <a:pt x="103" y="188"/>
                  </a:lnTo>
                  <a:lnTo>
                    <a:pt x="189" y="223"/>
                  </a:lnTo>
                  <a:lnTo>
                    <a:pt x="240" y="223"/>
                  </a:lnTo>
                  <a:lnTo>
                    <a:pt x="377" y="205"/>
                  </a:lnTo>
                  <a:lnTo>
                    <a:pt x="548" y="188"/>
                  </a:lnTo>
                  <a:lnTo>
                    <a:pt x="736" y="188"/>
                  </a:lnTo>
                  <a:lnTo>
                    <a:pt x="736" y="171"/>
                  </a:lnTo>
                  <a:lnTo>
                    <a:pt x="565" y="86"/>
                  </a:lnTo>
                  <a:lnTo>
                    <a:pt x="377" y="34"/>
                  </a:lnTo>
                  <a:lnTo>
                    <a:pt x="309" y="17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3D2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5"/>
            <p:cNvSpPr/>
            <p:nvPr/>
          </p:nvSpPr>
          <p:spPr>
            <a:xfrm>
              <a:off x="3222958" y="2218996"/>
              <a:ext cx="29073" cy="8797"/>
            </a:xfrm>
            <a:custGeom>
              <a:avLst/>
              <a:gdLst/>
              <a:ahLst/>
              <a:cxnLst/>
              <a:rect l="l" t="t" r="r" b="b"/>
              <a:pathLst>
                <a:path w="737" h="223" fill="none" extrusionOk="0">
                  <a:moveTo>
                    <a:pt x="223" y="0"/>
                  </a:moveTo>
                  <a:lnTo>
                    <a:pt x="223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03" y="34"/>
                  </a:lnTo>
                  <a:lnTo>
                    <a:pt x="103" y="34"/>
                  </a:lnTo>
                  <a:lnTo>
                    <a:pt x="52" y="69"/>
                  </a:lnTo>
                  <a:lnTo>
                    <a:pt x="1" y="103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03" y="188"/>
                  </a:lnTo>
                  <a:lnTo>
                    <a:pt x="103" y="188"/>
                  </a:lnTo>
                  <a:lnTo>
                    <a:pt x="189" y="223"/>
                  </a:lnTo>
                  <a:lnTo>
                    <a:pt x="189" y="223"/>
                  </a:lnTo>
                  <a:lnTo>
                    <a:pt x="240" y="223"/>
                  </a:lnTo>
                  <a:lnTo>
                    <a:pt x="240" y="223"/>
                  </a:lnTo>
                  <a:lnTo>
                    <a:pt x="377" y="205"/>
                  </a:lnTo>
                  <a:lnTo>
                    <a:pt x="377" y="205"/>
                  </a:lnTo>
                  <a:lnTo>
                    <a:pt x="548" y="188"/>
                  </a:lnTo>
                  <a:lnTo>
                    <a:pt x="548" y="188"/>
                  </a:lnTo>
                  <a:lnTo>
                    <a:pt x="736" y="188"/>
                  </a:lnTo>
                  <a:lnTo>
                    <a:pt x="736" y="171"/>
                  </a:lnTo>
                  <a:lnTo>
                    <a:pt x="736" y="171"/>
                  </a:lnTo>
                  <a:lnTo>
                    <a:pt x="565" y="86"/>
                  </a:lnTo>
                  <a:lnTo>
                    <a:pt x="565" y="86"/>
                  </a:lnTo>
                  <a:lnTo>
                    <a:pt x="377" y="34"/>
                  </a:lnTo>
                  <a:lnTo>
                    <a:pt x="377" y="34"/>
                  </a:lnTo>
                  <a:lnTo>
                    <a:pt x="309" y="17"/>
                  </a:lnTo>
                  <a:lnTo>
                    <a:pt x="22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5"/>
            <p:cNvSpPr/>
            <p:nvPr/>
          </p:nvSpPr>
          <p:spPr>
            <a:xfrm>
              <a:off x="3187179" y="2584161"/>
              <a:ext cx="344968" cy="89822"/>
            </a:xfrm>
            <a:custGeom>
              <a:avLst/>
              <a:gdLst/>
              <a:ahLst/>
              <a:cxnLst/>
              <a:rect l="l" t="t" r="r" b="b"/>
              <a:pathLst>
                <a:path w="8745" h="2277" extrusionOk="0">
                  <a:moveTo>
                    <a:pt x="8745" y="1"/>
                  </a:moveTo>
                  <a:lnTo>
                    <a:pt x="8711" y="120"/>
                  </a:lnTo>
                  <a:lnTo>
                    <a:pt x="8693" y="223"/>
                  </a:lnTo>
                  <a:lnTo>
                    <a:pt x="8642" y="326"/>
                  </a:lnTo>
                  <a:lnTo>
                    <a:pt x="8591" y="428"/>
                  </a:lnTo>
                  <a:lnTo>
                    <a:pt x="8522" y="514"/>
                  </a:lnTo>
                  <a:lnTo>
                    <a:pt x="8454" y="599"/>
                  </a:lnTo>
                  <a:lnTo>
                    <a:pt x="8368" y="668"/>
                  </a:lnTo>
                  <a:lnTo>
                    <a:pt x="8231" y="771"/>
                  </a:lnTo>
                  <a:lnTo>
                    <a:pt x="8060" y="856"/>
                  </a:lnTo>
                  <a:lnTo>
                    <a:pt x="7906" y="907"/>
                  </a:lnTo>
                  <a:lnTo>
                    <a:pt x="7735" y="907"/>
                  </a:lnTo>
                  <a:lnTo>
                    <a:pt x="7564" y="890"/>
                  </a:lnTo>
                  <a:lnTo>
                    <a:pt x="7479" y="873"/>
                  </a:lnTo>
                  <a:lnTo>
                    <a:pt x="7479" y="976"/>
                  </a:lnTo>
                  <a:lnTo>
                    <a:pt x="7444" y="1079"/>
                  </a:lnTo>
                  <a:lnTo>
                    <a:pt x="7410" y="1181"/>
                  </a:lnTo>
                  <a:lnTo>
                    <a:pt x="7359" y="1284"/>
                  </a:lnTo>
                  <a:lnTo>
                    <a:pt x="7290" y="1369"/>
                  </a:lnTo>
                  <a:lnTo>
                    <a:pt x="7222" y="1455"/>
                  </a:lnTo>
                  <a:lnTo>
                    <a:pt x="7136" y="1523"/>
                  </a:lnTo>
                  <a:lnTo>
                    <a:pt x="7034" y="1575"/>
                  </a:lnTo>
                  <a:lnTo>
                    <a:pt x="6931" y="1609"/>
                  </a:lnTo>
                  <a:lnTo>
                    <a:pt x="6863" y="1609"/>
                  </a:lnTo>
                  <a:lnTo>
                    <a:pt x="6777" y="1626"/>
                  </a:lnTo>
                  <a:lnTo>
                    <a:pt x="6726" y="1626"/>
                  </a:lnTo>
                  <a:lnTo>
                    <a:pt x="6520" y="1609"/>
                  </a:lnTo>
                  <a:lnTo>
                    <a:pt x="6452" y="1609"/>
                  </a:lnTo>
                  <a:lnTo>
                    <a:pt x="6366" y="1626"/>
                  </a:lnTo>
                  <a:lnTo>
                    <a:pt x="6298" y="1643"/>
                  </a:lnTo>
                  <a:lnTo>
                    <a:pt x="6178" y="1712"/>
                  </a:lnTo>
                  <a:lnTo>
                    <a:pt x="6058" y="1780"/>
                  </a:lnTo>
                  <a:lnTo>
                    <a:pt x="5956" y="1831"/>
                  </a:lnTo>
                  <a:lnTo>
                    <a:pt x="5767" y="1917"/>
                  </a:lnTo>
                  <a:lnTo>
                    <a:pt x="5562" y="1968"/>
                  </a:lnTo>
                  <a:lnTo>
                    <a:pt x="5357" y="2003"/>
                  </a:lnTo>
                  <a:lnTo>
                    <a:pt x="5134" y="2020"/>
                  </a:lnTo>
                  <a:lnTo>
                    <a:pt x="5049" y="2020"/>
                  </a:lnTo>
                  <a:lnTo>
                    <a:pt x="4826" y="2003"/>
                  </a:lnTo>
                  <a:lnTo>
                    <a:pt x="4604" y="1951"/>
                  </a:lnTo>
                  <a:lnTo>
                    <a:pt x="4381" y="1866"/>
                  </a:lnTo>
                  <a:lnTo>
                    <a:pt x="4176" y="1763"/>
                  </a:lnTo>
                  <a:lnTo>
                    <a:pt x="4090" y="1712"/>
                  </a:lnTo>
                  <a:lnTo>
                    <a:pt x="4022" y="1763"/>
                  </a:lnTo>
                  <a:lnTo>
                    <a:pt x="3885" y="1849"/>
                  </a:lnTo>
                  <a:lnTo>
                    <a:pt x="3748" y="1917"/>
                  </a:lnTo>
                  <a:lnTo>
                    <a:pt x="3594" y="1968"/>
                  </a:lnTo>
                  <a:lnTo>
                    <a:pt x="3269" y="1968"/>
                  </a:lnTo>
                  <a:lnTo>
                    <a:pt x="3184" y="1934"/>
                  </a:lnTo>
                  <a:lnTo>
                    <a:pt x="3081" y="1917"/>
                  </a:lnTo>
                  <a:lnTo>
                    <a:pt x="2995" y="1866"/>
                  </a:lnTo>
                  <a:lnTo>
                    <a:pt x="2910" y="1814"/>
                  </a:lnTo>
                  <a:lnTo>
                    <a:pt x="2824" y="1746"/>
                  </a:lnTo>
                  <a:lnTo>
                    <a:pt x="2721" y="1677"/>
                  </a:lnTo>
                  <a:lnTo>
                    <a:pt x="2653" y="1643"/>
                  </a:lnTo>
                  <a:lnTo>
                    <a:pt x="2585" y="1626"/>
                  </a:lnTo>
                  <a:lnTo>
                    <a:pt x="2465" y="1609"/>
                  </a:lnTo>
                  <a:lnTo>
                    <a:pt x="2448" y="1609"/>
                  </a:lnTo>
                  <a:lnTo>
                    <a:pt x="2311" y="1626"/>
                  </a:lnTo>
                  <a:lnTo>
                    <a:pt x="2208" y="1643"/>
                  </a:lnTo>
                  <a:lnTo>
                    <a:pt x="2105" y="1643"/>
                  </a:lnTo>
                  <a:lnTo>
                    <a:pt x="2003" y="1660"/>
                  </a:lnTo>
                  <a:lnTo>
                    <a:pt x="1900" y="1643"/>
                  </a:lnTo>
                  <a:lnTo>
                    <a:pt x="1797" y="1626"/>
                  </a:lnTo>
                  <a:lnTo>
                    <a:pt x="1609" y="1558"/>
                  </a:lnTo>
                  <a:lnTo>
                    <a:pt x="1421" y="1455"/>
                  </a:lnTo>
                  <a:lnTo>
                    <a:pt x="1267" y="1301"/>
                  </a:lnTo>
                  <a:lnTo>
                    <a:pt x="1199" y="1233"/>
                  </a:lnTo>
                  <a:lnTo>
                    <a:pt x="1130" y="1147"/>
                  </a:lnTo>
                  <a:lnTo>
                    <a:pt x="1096" y="1044"/>
                  </a:lnTo>
                  <a:lnTo>
                    <a:pt x="1045" y="959"/>
                  </a:lnTo>
                  <a:lnTo>
                    <a:pt x="1010" y="873"/>
                  </a:lnTo>
                  <a:lnTo>
                    <a:pt x="942" y="907"/>
                  </a:lnTo>
                  <a:lnTo>
                    <a:pt x="873" y="959"/>
                  </a:lnTo>
                  <a:lnTo>
                    <a:pt x="788" y="976"/>
                  </a:lnTo>
                  <a:lnTo>
                    <a:pt x="702" y="1010"/>
                  </a:lnTo>
                  <a:lnTo>
                    <a:pt x="617" y="1010"/>
                  </a:lnTo>
                  <a:lnTo>
                    <a:pt x="531" y="993"/>
                  </a:lnTo>
                  <a:lnTo>
                    <a:pt x="446" y="976"/>
                  </a:lnTo>
                  <a:lnTo>
                    <a:pt x="360" y="942"/>
                  </a:lnTo>
                  <a:lnTo>
                    <a:pt x="275" y="907"/>
                  </a:lnTo>
                  <a:lnTo>
                    <a:pt x="206" y="839"/>
                  </a:lnTo>
                  <a:lnTo>
                    <a:pt x="155" y="771"/>
                  </a:lnTo>
                  <a:lnTo>
                    <a:pt x="103" y="702"/>
                  </a:lnTo>
                  <a:lnTo>
                    <a:pt x="52" y="617"/>
                  </a:lnTo>
                  <a:lnTo>
                    <a:pt x="35" y="514"/>
                  </a:lnTo>
                  <a:lnTo>
                    <a:pt x="18" y="428"/>
                  </a:lnTo>
                  <a:lnTo>
                    <a:pt x="18" y="326"/>
                  </a:lnTo>
                  <a:lnTo>
                    <a:pt x="35" y="240"/>
                  </a:lnTo>
                  <a:lnTo>
                    <a:pt x="1" y="326"/>
                  </a:lnTo>
                  <a:lnTo>
                    <a:pt x="1" y="428"/>
                  </a:lnTo>
                  <a:lnTo>
                    <a:pt x="1" y="531"/>
                  </a:lnTo>
                  <a:lnTo>
                    <a:pt x="18" y="617"/>
                  </a:lnTo>
                  <a:lnTo>
                    <a:pt x="52" y="719"/>
                  </a:lnTo>
                  <a:lnTo>
                    <a:pt x="103" y="805"/>
                  </a:lnTo>
                  <a:lnTo>
                    <a:pt x="155" y="890"/>
                  </a:lnTo>
                  <a:lnTo>
                    <a:pt x="223" y="959"/>
                  </a:lnTo>
                  <a:lnTo>
                    <a:pt x="309" y="1027"/>
                  </a:lnTo>
                  <a:lnTo>
                    <a:pt x="411" y="1061"/>
                  </a:lnTo>
                  <a:lnTo>
                    <a:pt x="497" y="1096"/>
                  </a:lnTo>
                  <a:lnTo>
                    <a:pt x="600" y="1113"/>
                  </a:lnTo>
                  <a:lnTo>
                    <a:pt x="668" y="1130"/>
                  </a:lnTo>
                  <a:lnTo>
                    <a:pt x="805" y="1113"/>
                  </a:lnTo>
                  <a:lnTo>
                    <a:pt x="942" y="1079"/>
                  </a:lnTo>
                  <a:lnTo>
                    <a:pt x="976" y="1181"/>
                  </a:lnTo>
                  <a:lnTo>
                    <a:pt x="1027" y="1267"/>
                  </a:lnTo>
                  <a:lnTo>
                    <a:pt x="1096" y="1369"/>
                  </a:lnTo>
                  <a:lnTo>
                    <a:pt x="1164" y="1455"/>
                  </a:lnTo>
                  <a:lnTo>
                    <a:pt x="1335" y="1609"/>
                  </a:lnTo>
                  <a:lnTo>
                    <a:pt x="1421" y="1660"/>
                  </a:lnTo>
                  <a:lnTo>
                    <a:pt x="1524" y="1729"/>
                  </a:lnTo>
                  <a:lnTo>
                    <a:pt x="1626" y="1780"/>
                  </a:lnTo>
                  <a:lnTo>
                    <a:pt x="1746" y="1814"/>
                  </a:lnTo>
                  <a:lnTo>
                    <a:pt x="1866" y="1849"/>
                  </a:lnTo>
                  <a:lnTo>
                    <a:pt x="1986" y="1866"/>
                  </a:lnTo>
                  <a:lnTo>
                    <a:pt x="2105" y="1866"/>
                  </a:lnTo>
                  <a:lnTo>
                    <a:pt x="2242" y="1849"/>
                  </a:lnTo>
                  <a:lnTo>
                    <a:pt x="2345" y="1831"/>
                  </a:lnTo>
                  <a:lnTo>
                    <a:pt x="2448" y="1831"/>
                  </a:lnTo>
                  <a:lnTo>
                    <a:pt x="2533" y="1849"/>
                  </a:lnTo>
                  <a:lnTo>
                    <a:pt x="2602" y="1883"/>
                  </a:lnTo>
                  <a:lnTo>
                    <a:pt x="2773" y="2003"/>
                  </a:lnTo>
                  <a:lnTo>
                    <a:pt x="2875" y="2088"/>
                  </a:lnTo>
                  <a:lnTo>
                    <a:pt x="2995" y="2140"/>
                  </a:lnTo>
                  <a:lnTo>
                    <a:pt x="3115" y="2174"/>
                  </a:lnTo>
                  <a:lnTo>
                    <a:pt x="3235" y="2208"/>
                  </a:lnTo>
                  <a:lnTo>
                    <a:pt x="3440" y="2225"/>
                  </a:lnTo>
                  <a:lnTo>
                    <a:pt x="3628" y="2208"/>
                  </a:lnTo>
                  <a:lnTo>
                    <a:pt x="3800" y="2174"/>
                  </a:lnTo>
                  <a:lnTo>
                    <a:pt x="3954" y="2105"/>
                  </a:lnTo>
                  <a:lnTo>
                    <a:pt x="4108" y="2020"/>
                  </a:lnTo>
                  <a:lnTo>
                    <a:pt x="4330" y="2122"/>
                  </a:lnTo>
                  <a:lnTo>
                    <a:pt x="4570" y="2208"/>
                  </a:lnTo>
                  <a:lnTo>
                    <a:pt x="4809" y="2259"/>
                  </a:lnTo>
                  <a:lnTo>
                    <a:pt x="5049" y="2276"/>
                  </a:lnTo>
                  <a:lnTo>
                    <a:pt x="5117" y="2276"/>
                  </a:lnTo>
                  <a:lnTo>
                    <a:pt x="5357" y="2259"/>
                  </a:lnTo>
                  <a:lnTo>
                    <a:pt x="5613" y="2225"/>
                  </a:lnTo>
                  <a:lnTo>
                    <a:pt x="5853" y="2140"/>
                  </a:lnTo>
                  <a:lnTo>
                    <a:pt x="6075" y="2037"/>
                  </a:lnTo>
                  <a:lnTo>
                    <a:pt x="6298" y="1917"/>
                  </a:lnTo>
                  <a:lnTo>
                    <a:pt x="6383" y="1866"/>
                  </a:lnTo>
                  <a:lnTo>
                    <a:pt x="6486" y="1831"/>
                  </a:lnTo>
                  <a:lnTo>
                    <a:pt x="6863" y="1831"/>
                  </a:lnTo>
                  <a:lnTo>
                    <a:pt x="6982" y="1797"/>
                  </a:lnTo>
                  <a:lnTo>
                    <a:pt x="7119" y="1746"/>
                  </a:lnTo>
                  <a:lnTo>
                    <a:pt x="7239" y="1677"/>
                  </a:lnTo>
                  <a:lnTo>
                    <a:pt x="7342" y="1592"/>
                  </a:lnTo>
                  <a:lnTo>
                    <a:pt x="7444" y="1489"/>
                  </a:lnTo>
                  <a:lnTo>
                    <a:pt x="7513" y="1387"/>
                  </a:lnTo>
                  <a:lnTo>
                    <a:pt x="7564" y="1284"/>
                  </a:lnTo>
                  <a:lnTo>
                    <a:pt x="7598" y="1181"/>
                  </a:lnTo>
                  <a:lnTo>
                    <a:pt x="7615" y="1061"/>
                  </a:lnTo>
                  <a:lnTo>
                    <a:pt x="7684" y="1061"/>
                  </a:lnTo>
                  <a:lnTo>
                    <a:pt x="7855" y="1044"/>
                  </a:lnTo>
                  <a:lnTo>
                    <a:pt x="8026" y="993"/>
                  </a:lnTo>
                  <a:lnTo>
                    <a:pt x="8129" y="959"/>
                  </a:lnTo>
                  <a:lnTo>
                    <a:pt x="8249" y="890"/>
                  </a:lnTo>
                  <a:lnTo>
                    <a:pt x="8334" y="822"/>
                  </a:lnTo>
                  <a:lnTo>
                    <a:pt x="8437" y="736"/>
                  </a:lnTo>
                  <a:lnTo>
                    <a:pt x="8505" y="651"/>
                  </a:lnTo>
                  <a:lnTo>
                    <a:pt x="8574" y="548"/>
                  </a:lnTo>
                  <a:lnTo>
                    <a:pt x="8642" y="445"/>
                  </a:lnTo>
                  <a:lnTo>
                    <a:pt x="8693" y="343"/>
                  </a:lnTo>
                  <a:lnTo>
                    <a:pt x="8728" y="240"/>
                  </a:lnTo>
                  <a:lnTo>
                    <a:pt x="8745" y="120"/>
                  </a:lnTo>
                  <a:lnTo>
                    <a:pt x="8745" y="1"/>
                  </a:lnTo>
                  <a:close/>
                </a:path>
              </a:pathLst>
            </a:custGeom>
            <a:solidFill>
              <a:srgbClr val="27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5"/>
            <p:cNvSpPr/>
            <p:nvPr/>
          </p:nvSpPr>
          <p:spPr>
            <a:xfrm>
              <a:off x="3352582" y="2661794"/>
              <a:ext cx="39" cy="3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5"/>
            <p:cNvSpPr/>
            <p:nvPr/>
          </p:nvSpPr>
          <p:spPr>
            <a:xfrm>
              <a:off x="3488241" y="2622623"/>
              <a:ext cx="39" cy="3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5"/>
            <p:cNvSpPr/>
            <p:nvPr/>
          </p:nvSpPr>
          <p:spPr>
            <a:xfrm>
              <a:off x="3187179" y="2579428"/>
              <a:ext cx="344968" cy="94556"/>
            </a:xfrm>
            <a:custGeom>
              <a:avLst/>
              <a:gdLst/>
              <a:ahLst/>
              <a:cxnLst/>
              <a:rect l="l" t="t" r="r" b="b"/>
              <a:pathLst>
                <a:path w="8745" h="2397" fill="none" extrusionOk="0">
                  <a:moveTo>
                    <a:pt x="8745" y="1"/>
                  </a:moveTo>
                  <a:lnTo>
                    <a:pt x="8745" y="1"/>
                  </a:lnTo>
                  <a:lnTo>
                    <a:pt x="8745" y="121"/>
                  </a:lnTo>
                  <a:lnTo>
                    <a:pt x="8711" y="240"/>
                  </a:lnTo>
                  <a:lnTo>
                    <a:pt x="8693" y="343"/>
                  </a:lnTo>
                  <a:lnTo>
                    <a:pt x="8642" y="446"/>
                  </a:lnTo>
                  <a:lnTo>
                    <a:pt x="8642" y="446"/>
                  </a:lnTo>
                  <a:lnTo>
                    <a:pt x="8591" y="548"/>
                  </a:lnTo>
                  <a:lnTo>
                    <a:pt x="8522" y="634"/>
                  </a:lnTo>
                  <a:lnTo>
                    <a:pt x="8454" y="719"/>
                  </a:lnTo>
                  <a:lnTo>
                    <a:pt x="8368" y="788"/>
                  </a:lnTo>
                  <a:lnTo>
                    <a:pt x="8368" y="788"/>
                  </a:lnTo>
                  <a:lnTo>
                    <a:pt x="8231" y="891"/>
                  </a:lnTo>
                  <a:lnTo>
                    <a:pt x="8060" y="976"/>
                  </a:lnTo>
                  <a:lnTo>
                    <a:pt x="7906" y="1027"/>
                  </a:lnTo>
                  <a:lnTo>
                    <a:pt x="7735" y="1027"/>
                  </a:lnTo>
                  <a:lnTo>
                    <a:pt x="7735" y="1027"/>
                  </a:lnTo>
                  <a:lnTo>
                    <a:pt x="7564" y="1010"/>
                  </a:lnTo>
                  <a:lnTo>
                    <a:pt x="7479" y="993"/>
                  </a:lnTo>
                  <a:lnTo>
                    <a:pt x="7479" y="1096"/>
                  </a:lnTo>
                  <a:lnTo>
                    <a:pt x="7479" y="1096"/>
                  </a:lnTo>
                  <a:lnTo>
                    <a:pt x="7444" y="1199"/>
                  </a:lnTo>
                  <a:lnTo>
                    <a:pt x="7410" y="1301"/>
                  </a:lnTo>
                  <a:lnTo>
                    <a:pt x="7359" y="1404"/>
                  </a:lnTo>
                  <a:lnTo>
                    <a:pt x="7290" y="1489"/>
                  </a:lnTo>
                  <a:lnTo>
                    <a:pt x="7222" y="1575"/>
                  </a:lnTo>
                  <a:lnTo>
                    <a:pt x="7136" y="1643"/>
                  </a:lnTo>
                  <a:lnTo>
                    <a:pt x="7034" y="1695"/>
                  </a:lnTo>
                  <a:lnTo>
                    <a:pt x="6931" y="1729"/>
                  </a:lnTo>
                  <a:lnTo>
                    <a:pt x="6931" y="1729"/>
                  </a:lnTo>
                  <a:lnTo>
                    <a:pt x="6863" y="1729"/>
                  </a:lnTo>
                  <a:lnTo>
                    <a:pt x="6777" y="1746"/>
                  </a:lnTo>
                  <a:lnTo>
                    <a:pt x="6777" y="1746"/>
                  </a:lnTo>
                  <a:lnTo>
                    <a:pt x="6726" y="1746"/>
                  </a:lnTo>
                  <a:lnTo>
                    <a:pt x="6726" y="1746"/>
                  </a:lnTo>
                  <a:lnTo>
                    <a:pt x="6520" y="1729"/>
                  </a:lnTo>
                  <a:lnTo>
                    <a:pt x="6520" y="1729"/>
                  </a:lnTo>
                  <a:lnTo>
                    <a:pt x="6452" y="1729"/>
                  </a:lnTo>
                  <a:lnTo>
                    <a:pt x="6452" y="1729"/>
                  </a:lnTo>
                  <a:lnTo>
                    <a:pt x="6366" y="1746"/>
                  </a:lnTo>
                  <a:lnTo>
                    <a:pt x="6298" y="1763"/>
                  </a:lnTo>
                  <a:lnTo>
                    <a:pt x="6178" y="1832"/>
                  </a:lnTo>
                  <a:lnTo>
                    <a:pt x="6058" y="1900"/>
                  </a:lnTo>
                  <a:lnTo>
                    <a:pt x="5956" y="1951"/>
                  </a:lnTo>
                  <a:lnTo>
                    <a:pt x="5956" y="1951"/>
                  </a:lnTo>
                  <a:lnTo>
                    <a:pt x="5767" y="2037"/>
                  </a:lnTo>
                  <a:lnTo>
                    <a:pt x="5562" y="2088"/>
                  </a:lnTo>
                  <a:lnTo>
                    <a:pt x="5357" y="2123"/>
                  </a:lnTo>
                  <a:lnTo>
                    <a:pt x="5134" y="2140"/>
                  </a:lnTo>
                  <a:lnTo>
                    <a:pt x="5134" y="2140"/>
                  </a:lnTo>
                  <a:lnTo>
                    <a:pt x="5049" y="2140"/>
                  </a:lnTo>
                  <a:lnTo>
                    <a:pt x="5049" y="2140"/>
                  </a:lnTo>
                  <a:lnTo>
                    <a:pt x="4826" y="2123"/>
                  </a:lnTo>
                  <a:lnTo>
                    <a:pt x="4604" y="2071"/>
                  </a:lnTo>
                  <a:lnTo>
                    <a:pt x="4381" y="1986"/>
                  </a:lnTo>
                  <a:lnTo>
                    <a:pt x="4176" y="1883"/>
                  </a:lnTo>
                  <a:lnTo>
                    <a:pt x="4090" y="1832"/>
                  </a:lnTo>
                  <a:lnTo>
                    <a:pt x="4022" y="1883"/>
                  </a:lnTo>
                  <a:lnTo>
                    <a:pt x="4022" y="1883"/>
                  </a:lnTo>
                  <a:lnTo>
                    <a:pt x="3885" y="1969"/>
                  </a:lnTo>
                  <a:lnTo>
                    <a:pt x="3748" y="2037"/>
                  </a:lnTo>
                  <a:lnTo>
                    <a:pt x="3594" y="2088"/>
                  </a:lnTo>
                  <a:lnTo>
                    <a:pt x="3440" y="2088"/>
                  </a:lnTo>
                  <a:lnTo>
                    <a:pt x="3440" y="2088"/>
                  </a:lnTo>
                  <a:lnTo>
                    <a:pt x="3269" y="2088"/>
                  </a:lnTo>
                  <a:lnTo>
                    <a:pt x="3269" y="2088"/>
                  </a:lnTo>
                  <a:lnTo>
                    <a:pt x="3184" y="2054"/>
                  </a:lnTo>
                  <a:lnTo>
                    <a:pt x="3081" y="2037"/>
                  </a:lnTo>
                  <a:lnTo>
                    <a:pt x="2995" y="1986"/>
                  </a:lnTo>
                  <a:lnTo>
                    <a:pt x="2910" y="1934"/>
                  </a:lnTo>
                  <a:lnTo>
                    <a:pt x="2910" y="1934"/>
                  </a:lnTo>
                  <a:lnTo>
                    <a:pt x="2824" y="1866"/>
                  </a:lnTo>
                  <a:lnTo>
                    <a:pt x="2721" y="1797"/>
                  </a:lnTo>
                  <a:lnTo>
                    <a:pt x="2721" y="1797"/>
                  </a:lnTo>
                  <a:lnTo>
                    <a:pt x="2653" y="1763"/>
                  </a:lnTo>
                  <a:lnTo>
                    <a:pt x="2585" y="1746"/>
                  </a:lnTo>
                  <a:lnTo>
                    <a:pt x="2585" y="1746"/>
                  </a:lnTo>
                  <a:lnTo>
                    <a:pt x="2465" y="1729"/>
                  </a:lnTo>
                  <a:lnTo>
                    <a:pt x="2465" y="1729"/>
                  </a:lnTo>
                  <a:lnTo>
                    <a:pt x="2448" y="1729"/>
                  </a:lnTo>
                  <a:lnTo>
                    <a:pt x="2448" y="1729"/>
                  </a:lnTo>
                  <a:lnTo>
                    <a:pt x="2311" y="1746"/>
                  </a:lnTo>
                  <a:lnTo>
                    <a:pt x="2208" y="1763"/>
                  </a:lnTo>
                  <a:lnTo>
                    <a:pt x="2208" y="1763"/>
                  </a:lnTo>
                  <a:lnTo>
                    <a:pt x="2105" y="1763"/>
                  </a:lnTo>
                  <a:lnTo>
                    <a:pt x="2105" y="1763"/>
                  </a:lnTo>
                  <a:lnTo>
                    <a:pt x="2003" y="1780"/>
                  </a:lnTo>
                  <a:lnTo>
                    <a:pt x="2003" y="1780"/>
                  </a:lnTo>
                  <a:lnTo>
                    <a:pt x="1900" y="1763"/>
                  </a:lnTo>
                  <a:lnTo>
                    <a:pt x="1797" y="1746"/>
                  </a:lnTo>
                  <a:lnTo>
                    <a:pt x="1609" y="1678"/>
                  </a:lnTo>
                  <a:lnTo>
                    <a:pt x="1609" y="1678"/>
                  </a:lnTo>
                  <a:lnTo>
                    <a:pt x="1421" y="1575"/>
                  </a:lnTo>
                  <a:lnTo>
                    <a:pt x="1267" y="1421"/>
                  </a:lnTo>
                  <a:lnTo>
                    <a:pt x="1199" y="1353"/>
                  </a:lnTo>
                  <a:lnTo>
                    <a:pt x="1130" y="1267"/>
                  </a:lnTo>
                  <a:lnTo>
                    <a:pt x="1096" y="1164"/>
                  </a:lnTo>
                  <a:lnTo>
                    <a:pt x="1045" y="1079"/>
                  </a:lnTo>
                  <a:lnTo>
                    <a:pt x="1010" y="993"/>
                  </a:lnTo>
                  <a:lnTo>
                    <a:pt x="942" y="1027"/>
                  </a:lnTo>
                  <a:lnTo>
                    <a:pt x="942" y="1027"/>
                  </a:lnTo>
                  <a:lnTo>
                    <a:pt x="873" y="1079"/>
                  </a:lnTo>
                  <a:lnTo>
                    <a:pt x="788" y="1096"/>
                  </a:lnTo>
                  <a:lnTo>
                    <a:pt x="702" y="1130"/>
                  </a:lnTo>
                  <a:lnTo>
                    <a:pt x="617" y="1130"/>
                  </a:lnTo>
                  <a:lnTo>
                    <a:pt x="617" y="1130"/>
                  </a:lnTo>
                  <a:lnTo>
                    <a:pt x="531" y="1113"/>
                  </a:lnTo>
                  <a:lnTo>
                    <a:pt x="446" y="1096"/>
                  </a:lnTo>
                  <a:lnTo>
                    <a:pt x="360" y="1062"/>
                  </a:lnTo>
                  <a:lnTo>
                    <a:pt x="275" y="1027"/>
                  </a:lnTo>
                  <a:lnTo>
                    <a:pt x="275" y="1027"/>
                  </a:lnTo>
                  <a:lnTo>
                    <a:pt x="206" y="959"/>
                  </a:lnTo>
                  <a:lnTo>
                    <a:pt x="155" y="891"/>
                  </a:lnTo>
                  <a:lnTo>
                    <a:pt x="103" y="822"/>
                  </a:lnTo>
                  <a:lnTo>
                    <a:pt x="52" y="737"/>
                  </a:lnTo>
                  <a:lnTo>
                    <a:pt x="35" y="634"/>
                  </a:lnTo>
                  <a:lnTo>
                    <a:pt x="18" y="548"/>
                  </a:lnTo>
                  <a:lnTo>
                    <a:pt x="18" y="446"/>
                  </a:lnTo>
                  <a:lnTo>
                    <a:pt x="35" y="360"/>
                  </a:lnTo>
                  <a:lnTo>
                    <a:pt x="35" y="360"/>
                  </a:lnTo>
                  <a:lnTo>
                    <a:pt x="1" y="446"/>
                  </a:lnTo>
                  <a:lnTo>
                    <a:pt x="1" y="548"/>
                  </a:lnTo>
                  <a:lnTo>
                    <a:pt x="1" y="651"/>
                  </a:lnTo>
                  <a:lnTo>
                    <a:pt x="18" y="737"/>
                  </a:lnTo>
                  <a:lnTo>
                    <a:pt x="52" y="839"/>
                  </a:lnTo>
                  <a:lnTo>
                    <a:pt x="103" y="925"/>
                  </a:lnTo>
                  <a:lnTo>
                    <a:pt x="155" y="1010"/>
                  </a:lnTo>
                  <a:lnTo>
                    <a:pt x="223" y="1079"/>
                  </a:lnTo>
                  <a:lnTo>
                    <a:pt x="223" y="1079"/>
                  </a:lnTo>
                  <a:lnTo>
                    <a:pt x="309" y="1147"/>
                  </a:lnTo>
                  <a:lnTo>
                    <a:pt x="411" y="1181"/>
                  </a:lnTo>
                  <a:lnTo>
                    <a:pt x="497" y="1216"/>
                  </a:lnTo>
                  <a:lnTo>
                    <a:pt x="600" y="1233"/>
                  </a:lnTo>
                  <a:lnTo>
                    <a:pt x="600" y="1233"/>
                  </a:lnTo>
                  <a:lnTo>
                    <a:pt x="668" y="1250"/>
                  </a:lnTo>
                  <a:lnTo>
                    <a:pt x="668" y="1250"/>
                  </a:lnTo>
                  <a:lnTo>
                    <a:pt x="805" y="1233"/>
                  </a:lnTo>
                  <a:lnTo>
                    <a:pt x="942" y="1199"/>
                  </a:lnTo>
                  <a:lnTo>
                    <a:pt x="942" y="1199"/>
                  </a:lnTo>
                  <a:lnTo>
                    <a:pt x="976" y="1301"/>
                  </a:lnTo>
                  <a:lnTo>
                    <a:pt x="1027" y="1387"/>
                  </a:lnTo>
                  <a:lnTo>
                    <a:pt x="1096" y="1489"/>
                  </a:lnTo>
                  <a:lnTo>
                    <a:pt x="1164" y="1575"/>
                  </a:lnTo>
                  <a:lnTo>
                    <a:pt x="1335" y="1729"/>
                  </a:lnTo>
                  <a:lnTo>
                    <a:pt x="1421" y="1780"/>
                  </a:lnTo>
                  <a:lnTo>
                    <a:pt x="1524" y="1849"/>
                  </a:lnTo>
                  <a:lnTo>
                    <a:pt x="1524" y="1849"/>
                  </a:lnTo>
                  <a:lnTo>
                    <a:pt x="1626" y="1900"/>
                  </a:lnTo>
                  <a:lnTo>
                    <a:pt x="1746" y="1934"/>
                  </a:lnTo>
                  <a:lnTo>
                    <a:pt x="1866" y="1969"/>
                  </a:lnTo>
                  <a:lnTo>
                    <a:pt x="1986" y="1986"/>
                  </a:lnTo>
                  <a:lnTo>
                    <a:pt x="1986" y="1986"/>
                  </a:lnTo>
                  <a:lnTo>
                    <a:pt x="2088" y="1986"/>
                  </a:lnTo>
                  <a:lnTo>
                    <a:pt x="2088" y="1986"/>
                  </a:lnTo>
                  <a:lnTo>
                    <a:pt x="2105" y="1986"/>
                  </a:lnTo>
                  <a:lnTo>
                    <a:pt x="2105" y="1986"/>
                  </a:lnTo>
                  <a:lnTo>
                    <a:pt x="2242" y="1969"/>
                  </a:lnTo>
                  <a:lnTo>
                    <a:pt x="2242" y="1969"/>
                  </a:lnTo>
                  <a:lnTo>
                    <a:pt x="2345" y="1951"/>
                  </a:lnTo>
                  <a:lnTo>
                    <a:pt x="2448" y="1951"/>
                  </a:lnTo>
                  <a:lnTo>
                    <a:pt x="2448" y="1951"/>
                  </a:lnTo>
                  <a:lnTo>
                    <a:pt x="2448" y="1951"/>
                  </a:lnTo>
                  <a:lnTo>
                    <a:pt x="2448" y="1951"/>
                  </a:lnTo>
                  <a:lnTo>
                    <a:pt x="2533" y="1969"/>
                  </a:lnTo>
                  <a:lnTo>
                    <a:pt x="2602" y="2003"/>
                  </a:lnTo>
                  <a:lnTo>
                    <a:pt x="2602" y="2003"/>
                  </a:lnTo>
                  <a:lnTo>
                    <a:pt x="2773" y="2123"/>
                  </a:lnTo>
                  <a:lnTo>
                    <a:pt x="2773" y="2123"/>
                  </a:lnTo>
                  <a:lnTo>
                    <a:pt x="2875" y="2208"/>
                  </a:lnTo>
                  <a:lnTo>
                    <a:pt x="2995" y="2260"/>
                  </a:lnTo>
                  <a:lnTo>
                    <a:pt x="3115" y="2294"/>
                  </a:lnTo>
                  <a:lnTo>
                    <a:pt x="3235" y="2328"/>
                  </a:lnTo>
                  <a:lnTo>
                    <a:pt x="3235" y="2328"/>
                  </a:lnTo>
                  <a:lnTo>
                    <a:pt x="3440" y="2345"/>
                  </a:lnTo>
                  <a:lnTo>
                    <a:pt x="3440" y="2345"/>
                  </a:lnTo>
                  <a:lnTo>
                    <a:pt x="3628" y="2328"/>
                  </a:lnTo>
                  <a:lnTo>
                    <a:pt x="3800" y="2294"/>
                  </a:lnTo>
                  <a:lnTo>
                    <a:pt x="3954" y="2225"/>
                  </a:lnTo>
                  <a:lnTo>
                    <a:pt x="4108" y="2140"/>
                  </a:lnTo>
                  <a:lnTo>
                    <a:pt x="4108" y="2140"/>
                  </a:lnTo>
                  <a:lnTo>
                    <a:pt x="4330" y="2242"/>
                  </a:lnTo>
                  <a:lnTo>
                    <a:pt x="4570" y="2328"/>
                  </a:lnTo>
                  <a:lnTo>
                    <a:pt x="4809" y="2379"/>
                  </a:lnTo>
                  <a:lnTo>
                    <a:pt x="5049" y="2396"/>
                  </a:lnTo>
                  <a:lnTo>
                    <a:pt x="5049" y="2396"/>
                  </a:lnTo>
                  <a:lnTo>
                    <a:pt x="5117" y="2396"/>
                  </a:lnTo>
                  <a:lnTo>
                    <a:pt x="5117" y="2396"/>
                  </a:lnTo>
                  <a:lnTo>
                    <a:pt x="5357" y="2379"/>
                  </a:lnTo>
                  <a:lnTo>
                    <a:pt x="5613" y="2345"/>
                  </a:lnTo>
                  <a:lnTo>
                    <a:pt x="5853" y="2260"/>
                  </a:lnTo>
                  <a:lnTo>
                    <a:pt x="6075" y="2157"/>
                  </a:lnTo>
                  <a:lnTo>
                    <a:pt x="6075" y="2157"/>
                  </a:lnTo>
                  <a:lnTo>
                    <a:pt x="6298" y="2037"/>
                  </a:lnTo>
                  <a:lnTo>
                    <a:pt x="6383" y="1986"/>
                  </a:lnTo>
                  <a:lnTo>
                    <a:pt x="6486" y="1951"/>
                  </a:lnTo>
                  <a:lnTo>
                    <a:pt x="6486" y="1951"/>
                  </a:lnTo>
                  <a:lnTo>
                    <a:pt x="6537" y="1951"/>
                  </a:lnTo>
                  <a:lnTo>
                    <a:pt x="6537" y="1951"/>
                  </a:lnTo>
                  <a:lnTo>
                    <a:pt x="6709" y="1951"/>
                  </a:lnTo>
                  <a:lnTo>
                    <a:pt x="6709" y="1951"/>
                  </a:lnTo>
                  <a:lnTo>
                    <a:pt x="6743" y="1951"/>
                  </a:lnTo>
                  <a:lnTo>
                    <a:pt x="6743" y="1951"/>
                  </a:lnTo>
                  <a:lnTo>
                    <a:pt x="6863" y="1951"/>
                  </a:lnTo>
                  <a:lnTo>
                    <a:pt x="6982" y="1917"/>
                  </a:lnTo>
                  <a:lnTo>
                    <a:pt x="6982" y="1917"/>
                  </a:lnTo>
                  <a:lnTo>
                    <a:pt x="7119" y="1866"/>
                  </a:lnTo>
                  <a:lnTo>
                    <a:pt x="7239" y="1797"/>
                  </a:lnTo>
                  <a:lnTo>
                    <a:pt x="7342" y="1712"/>
                  </a:lnTo>
                  <a:lnTo>
                    <a:pt x="7444" y="1609"/>
                  </a:lnTo>
                  <a:lnTo>
                    <a:pt x="7444" y="1609"/>
                  </a:lnTo>
                  <a:lnTo>
                    <a:pt x="7513" y="1507"/>
                  </a:lnTo>
                  <a:lnTo>
                    <a:pt x="7564" y="1404"/>
                  </a:lnTo>
                  <a:lnTo>
                    <a:pt x="7598" y="1301"/>
                  </a:lnTo>
                  <a:lnTo>
                    <a:pt x="7615" y="1181"/>
                  </a:lnTo>
                  <a:lnTo>
                    <a:pt x="7615" y="1181"/>
                  </a:lnTo>
                  <a:lnTo>
                    <a:pt x="7684" y="1181"/>
                  </a:lnTo>
                  <a:lnTo>
                    <a:pt x="7684" y="1181"/>
                  </a:lnTo>
                  <a:lnTo>
                    <a:pt x="7855" y="1164"/>
                  </a:lnTo>
                  <a:lnTo>
                    <a:pt x="8026" y="1113"/>
                  </a:lnTo>
                  <a:lnTo>
                    <a:pt x="8026" y="1113"/>
                  </a:lnTo>
                  <a:lnTo>
                    <a:pt x="8129" y="1079"/>
                  </a:lnTo>
                  <a:lnTo>
                    <a:pt x="8249" y="1010"/>
                  </a:lnTo>
                  <a:lnTo>
                    <a:pt x="8334" y="942"/>
                  </a:lnTo>
                  <a:lnTo>
                    <a:pt x="8437" y="856"/>
                  </a:lnTo>
                  <a:lnTo>
                    <a:pt x="8437" y="856"/>
                  </a:lnTo>
                  <a:lnTo>
                    <a:pt x="8505" y="771"/>
                  </a:lnTo>
                  <a:lnTo>
                    <a:pt x="8574" y="668"/>
                  </a:lnTo>
                  <a:lnTo>
                    <a:pt x="8642" y="565"/>
                  </a:lnTo>
                  <a:lnTo>
                    <a:pt x="8693" y="463"/>
                  </a:lnTo>
                  <a:lnTo>
                    <a:pt x="8693" y="463"/>
                  </a:lnTo>
                  <a:lnTo>
                    <a:pt x="8728" y="360"/>
                  </a:lnTo>
                  <a:lnTo>
                    <a:pt x="8745" y="240"/>
                  </a:lnTo>
                  <a:lnTo>
                    <a:pt x="8745" y="121"/>
                  </a:lnTo>
                  <a:lnTo>
                    <a:pt x="87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5"/>
            <p:cNvSpPr/>
            <p:nvPr/>
          </p:nvSpPr>
          <p:spPr>
            <a:xfrm>
              <a:off x="3233096" y="1918604"/>
              <a:ext cx="288282" cy="72938"/>
            </a:xfrm>
            <a:custGeom>
              <a:avLst/>
              <a:gdLst/>
              <a:ahLst/>
              <a:cxnLst/>
              <a:rect l="l" t="t" r="r" b="b"/>
              <a:pathLst>
                <a:path w="7308" h="1849" extrusionOk="0">
                  <a:moveTo>
                    <a:pt x="2259" y="0"/>
                  </a:moveTo>
                  <a:lnTo>
                    <a:pt x="2037" y="35"/>
                  </a:lnTo>
                  <a:lnTo>
                    <a:pt x="1831" y="69"/>
                  </a:lnTo>
                  <a:lnTo>
                    <a:pt x="1609" y="103"/>
                  </a:lnTo>
                  <a:lnTo>
                    <a:pt x="1438" y="154"/>
                  </a:lnTo>
                  <a:lnTo>
                    <a:pt x="1284" y="223"/>
                  </a:lnTo>
                  <a:lnTo>
                    <a:pt x="1113" y="291"/>
                  </a:lnTo>
                  <a:lnTo>
                    <a:pt x="959" y="377"/>
                  </a:lnTo>
                  <a:lnTo>
                    <a:pt x="822" y="462"/>
                  </a:lnTo>
                  <a:lnTo>
                    <a:pt x="668" y="565"/>
                  </a:lnTo>
                  <a:lnTo>
                    <a:pt x="548" y="685"/>
                  </a:lnTo>
                  <a:lnTo>
                    <a:pt x="411" y="805"/>
                  </a:lnTo>
                  <a:lnTo>
                    <a:pt x="223" y="1027"/>
                  </a:lnTo>
                  <a:lnTo>
                    <a:pt x="137" y="1147"/>
                  </a:lnTo>
                  <a:lnTo>
                    <a:pt x="69" y="1267"/>
                  </a:lnTo>
                  <a:lnTo>
                    <a:pt x="35" y="1386"/>
                  </a:lnTo>
                  <a:lnTo>
                    <a:pt x="17" y="1575"/>
                  </a:lnTo>
                  <a:lnTo>
                    <a:pt x="0" y="1763"/>
                  </a:lnTo>
                  <a:lnTo>
                    <a:pt x="0" y="1848"/>
                  </a:lnTo>
                  <a:lnTo>
                    <a:pt x="445" y="1660"/>
                  </a:lnTo>
                  <a:lnTo>
                    <a:pt x="668" y="1575"/>
                  </a:lnTo>
                  <a:lnTo>
                    <a:pt x="890" y="1489"/>
                  </a:lnTo>
                  <a:lnTo>
                    <a:pt x="1147" y="1438"/>
                  </a:lnTo>
                  <a:lnTo>
                    <a:pt x="1403" y="1386"/>
                  </a:lnTo>
                  <a:lnTo>
                    <a:pt x="1677" y="1369"/>
                  </a:lnTo>
                  <a:lnTo>
                    <a:pt x="1934" y="1352"/>
                  </a:lnTo>
                  <a:lnTo>
                    <a:pt x="2379" y="1369"/>
                  </a:lnTo>
                  <a:lnTo>
                    <a:pt x="2824" y="1421"/>
                  </a:lnTo>
                  <a:lnTo>
                    <a:pt x="3269" y="1489"/>
                  </a:lnTo>
                  <a:lnTo>
                    <a:pt x="3714" y="1558"/>
                  </a:lnTo>
                  <a:lnTo>
                    <a:pt x="4176" y="1643"/>
                  </a:lnTo>
                  <a:lnTo>
                    <a:pt x="4620" y="1712"/>
                  </a:lnTo>
                  <a:lnTo>
                    <a:pt x="5065" y="1746"/>
                  </a:lnTo>
                  <a:lnTo>
                    <a:pt x="5510" y="1780"/>
                  </a:lnTo>
                  <a:lnTo>
                    <a:pt x="5750" y="1763"/>
                  </a:lnTo>
                  <a:lnTo>
                    <a:pt x="5989" y="1746"/>
                  </a:lnTo>
                  <a:lnTo>
                    <a:pt x="6246" y="1712"/>
                  </a:lnTo>
                  <a:lnTo>
                    <a:pt x="6486" y="1660"/>
                  </a:lnTo>
                  <a:lnTo>
                    <a:pt x="6417" y="1660"/>
                  </a:lnTo>
                  <a:lnTo>
                    <a:pt x="6143" y="1643"/>
                  </a:lnTo>
                  <a:lnTo>
                    <a:pt x="5853" y="1592"/>
                  </a:lnTo>
                  <a:lnTo>
                    <a:pt x="5579" y="1523"/>
                  </a:lnTo>
                  <a:lnTo>
                    <a:pt x="5322" y="1421"/>
                  </a:lnTo>
                  <a:lnTo>
                    <a:pt x="5750" y="1421"/>
                  </a:lnTo>
                  <a:lnTo>
                    <a:pt x="5972" y="1386"/>
                  </a:lnTo>
                  <a:lnTo>
                    <a:pt x="6212" y="1352"/>
                  </a:lnTo>
                  <a:lnTo>
                    <a:pt x="6434" y="1301"/>
                  </a:lnTo>
                  <a:lnTo>
                    <a:pt x="6657" y="1232"/>
                  </a:lnTo>
                  <a:lnTo>
                    <a:pt x="6879" y="1147"/>
                  </a:lnTo>
                  <a:lnTo>
                    <a:pt x="7102" y="1044"/>
                  </a:lnTo>
                  <a:lnTo>
                    <a:pt x="7307" y="942"/>
                  </a:lnTo>
                  <a:lnTo>
                    <a:pt x="6845" y="942"/>
                  </a:lnTo>
                  <a:lnTo>
                    <a:pt x="6161" y="924"/>
                  </a:lnTo>
                  <a:lnTo>
                    <a:pt x="5476" y="890"/>
                  </a:lnTo>
                  <a:lnTo>
                    <a:pt x="5271" y="873"/>
                  </a:lnTo>
                  <a:lnTo>
                    <a:pt x="5065" y="839"/>
                  </a:lnTo>
                  <a:lnTo>
                    <a:pt x="4877" y="788"/>
                  </a:lnTo>
                  <a:lnTo>
                    <a:pt x="4774" y="736"/>
                  </a:lnTo>
                  <a:lnTo>
                    <a:pt x="4689" y="685"/>
                  </a:lnTo>
                  <a:lnTo>
                    <a:pt x="5014" y="685"/>
                  </a:lnTo>
                  <a:lnTo>
                    <a:pt x="5237" y="651"/>
                  </a:lnTo>
                  <a:lnTo>
                    <a:pt x="5459" y="616"/>
                  </a:lnTo>
                  <a:lnTo>
                    <a:pt x="5664" y="565"/>
                  </a:lnTo>
                  <a:lnTo>
                    <a:pt x="5254" y="565"/>
                  </a:lnTo>
                  <a:lnTo>
                    <a:pt x="5014" y="531"/>
                  </a:lnTo>
                  <a:lnTo>
                    <a:pt x="4774" y="480"/>
                  </a:lnTo>
                  <a:lnTo>
                    <a:pt x="4535" y="411"/>
                  </a:lnTo>
                  <a:lnTo>
                    <a:pt x="4056" y="274"/>
                  </a:lnTo>
                  <a:lnTo>
                    <a:pt x="3594" y="154"/>
                  </a:lnTo>
                  <a:lnTo>
                    <a:pt x="3320" y="86"/>
                  </a:lnTo>
                  <a:lnTo>
                    <a:pt x="3029" y="35"/>
                  </a:lnTo>
                  <a:lnTo>
                    <a:pt x="2755" y="18"/>
                  </a:lnTo>
                  <a:lnTo>
                    <a:pt x="2464" y="0"/>
                  </a:lnTo>
                  <a:close/>
                </a:path>
              </a:pathLst>
            </a:custGeom>
            <a:solidFill>
              <a:srgbClr val="EEA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5"/>
            <p:cNvSpPr/>
            <p:nvPr/>
          </p:nvSpPr>
          <p:spPr>
            <a:xfrm>
              <a:off x="3233096" y="1918604"/>
              <a:ext cx="288282" cy="72938"/>
            </a:xfrm>
            <a:custGeom>
              <a:avLst/>
              <a:gdLst/>
              <a:ahLst/>
              <a:cxnLst/>
              <a:rect l="l" t="t" r="r" b="b"/>
              <a:pathLst>
                <a:path w="7308" h="1849" fill="none" extrusionOk="0">
                  <a:moveTo>
                    <a:pt x="2464" y="0"/>
                  </a:moveTo>
                  <a:lnTo>
                    <a:pt x="2464" y="0"/>
                  </a:lnTo>
                  <a:lnTo>
                    <a:pt x="2259" y="0"/>
                  </a:lnTo>
                  <a:lnTo>
                    <a:pt x="2037" y="35"/>
                  </a:lnTo>
                  <a:lnTo>
                    <a:pt x="1831" y="69"/>
                  </a:lnTo>
                  <a:lnTo>
                    <a:pt x="1609" y="103"/>
                  </a:lnTo>
                  <a:lnTo>
                    <a:pt x="1609" y="103"/>
                  </a:lnTo>
                  <a:lnTo>
                    <a:pt x="1438" y="154"/>
                  </a:lnTo>
                  <a:lnTo>
                    <a:pt x="1284" y="223"/>
                  </a:lnTo>
                  <a:lnTo>
                    <a:pt x="1113" y="291"/>
                  </a:lnTo>
                  <a:lnTo>
                    <a:pt x="959" y="377"/>
                  </a:lnTo>
                  <a:lnTo>
                    <a:pt x="822" y="462"/>
                  </a:lnTo>
                  <a:lnTo>
                    <a:pt x="668" y="565"/>
                  </a:lnTo>
                  <a:lnTo>
                    <a:pt x="548" y="685"/>
                  </a:lnTo>
                  <a:lnTo>
                    <a:pt x="411" y="805"/>
                  </a:lnTo>
                  <a:lnTo>
                    <a:pt x="411" y="805"/>
                  </a:lnTo>
                  <a:lnTo>
                    <a:pt x="223" y="1027"/>
                  </a:lnTo>
                  <a:lnTo>
                    <a:pt x="137" y="1147"/>
                  </a:lnTo>
                  <a:lnTo>
                    <a:pt x="69" y="1267"/>
                  </a:lnTo>
                  <a:lnTo>
                    <a:pt x="69" y="1267"/>
                  </a:lnTo>
                  <a:lnTo>
                    <a:pt x="35" y="1386"/>
                  </a:lnTo>
                  <a:lnTo>
                    <a:pt x="17" y="1575"/>
                  </a:lnTo>
                  <a:lnTo>
                    <a:pt x="0" y="1763"/>
                  </a:lnTo>
                  <a:lnTo>
                    <a:pt x="0" y="1848"/>
                  </a:lnTo>
                  <a:lnTo>
                    <a:pt x="0" y="1848"/>
                  </a:lnTo>
                  <a:lnTo>
                    <a:pt x="0" y="1848"/>
                  </a:lnTo>
                  <a:lnTo>
                    <a:pt x="0" y="1848"/>
                  </a:lnTo>
                  <a:lnTo>
                    <a:pt x="445" y="1660"/>
                  </a:lnTo>
                  <a:lnTo>
                    <a:pt x="668" y="1575"/>
                  </a:lnTo>
                  <a:lnTo>
                    <a:pt x="890" y="1489"/>
                  </a:lnTo>
                  <a:lnTo>
                    <a:pt x="890" y="1489"/>
                  </a:lnTo>
                  <a:lnTo>
                    <a:pt x="1147" y="1438"/>
                  </a:lnTo>
                  <a:lnTo>
                    <a:pt x="1403" y="1386"/>
                  </a:lnTo>
                  <a:lnTo>
                    <a:pt x="1677" y="1369"/>
                  </a:lnTo>
                  <a:lnTo>
                    <a:pt x="1934" y="1352"/>
                  </a:lnTo>
                  <a:lnTo>
                    <a:pt x="1934" y="1352"/>
                  </a:lnTo>
                  <a:lnTo>
                    <a:pt x="2379" y="1369"/>
                  </a:lnTo>
                  <a:lnTo>
                    <a:pt x="2824" y="1421"/>
                  </a:lnTo>
                  <a:lnTo>
                    <a:pt x="3269" y="1489"/>
                  </a:lnTo>
                  <a:lnTo>
                    <a:pt x="3714" y="1558"/>
                  </a:lnTo>
                  <a:lnTo>
                    <a:pt x="3714" y="1558"/>
                  </a:lnTo>
                  <a:lnTo>
                    <a:pt x="4176" y="1643"/>
                  </a:lnTo>
                  <a:lnTo>
                    <a:pt x="4620" y="1712"/>
                  </a:lnTo>
                  <a:lnTo>
                    <a:pt x="5065" y="1746"/>
                  </a:lnTo>
                  <a:lnTo>
                    <a:pt x="5510" y="1780"/>
                  </a:lnTo>
                  <a:lnTo>
                    <a:pt x="5510" y="1780"/>
                  </a:lnTo>
                  <a:lnTo>
                    <a:pt x="5750" y="1763"/>
                  </a:lnTo>
                  <a:lnTo>
                    <a:pt x="5989" y="1746"/>
                  </a:lnTo>
                  <a:lnTo>
                    <a:pt x="6246" y="1712"/>
                  </a:lnTo>
                  <a:lnTo>
                    <a:pt x="6486" y="1660"/>
                  </a:lnTo>
                  <a:lnTo>
                    <a:pt x="6486" y="1660"/>
                  </a:lnTo>
                  <a:lnTo>
                    <a:pt x="6417" y="1660"/>
                  </a:lnTo>
                  <a:lnTo>
                    <a:pt x="6417" y="1660"/>
                  </a:lnTo>
                  <a:lnTo>
                    <a:pt x="6143" y="1643"/>
                  </a:lnTo>
                  <a:lnTo>
                    <a:pt x="5853" y="1592"/>
                  </a:lnTo>
                  <a:lnTo>
                    <a:pt x="5579" y="1523"/>
                  </a:lnTo>
                  <a:lnTo>
                    <a:pt x="5322" y="1421"/>
                  </a:lnTo>
                  <a:lnTo>
                    <a:pt x="5322" y="1421"/>
                  </a:lnTo>
                  <a:lnTo>
                    <a:pt x="5510" y="1421"/>
                  </a:lnTo>
                  <a:lnTo>
                    <a:pt x="5510" y="1421"/>
                  </a:lnTo>
                  <a:lnTo>
                    <a:pt x="5750" y="1421"/>
                  </a:lnTo>
                  <a:lnTo>
                    <a:pt x="5972" y="1386"/>
                  </a:lnTo>
                  <a:lnTo>
                    <a:pt x="6212" y="1352"/>
                  </a:lnTo>
                  <a:lnTo>
                    <a:pt x="6434" y="1301"/>
                  </a:lnTo>
                  <a:lnTo>
                    <a:pt x="6657" y="1232"/>
                  </a:lnTo>
                  <a:lnTo>
                    <a:pt x="6879" y="1147"/>
                  </a:lnTo>
                  <a:lnTo>
                    <a:pt x="7102" y="1044"/>
                  </a:lnTo>
                  <a:lnTo>
                    <a:pt x="7307" y="942"/>
                  </a:lnTo>
                  <a:lnTo>
                    <a:pt x="7307" y="942"/>
                  </a:lnTo>
                  <a:lnTo>
                    <a:pt x="6845" y="942"/>
                  </a:lnTo>
                  <a:lnTo>
                    <a:pt x="6845" y="942"/>
                  </a:lnTo>
                  <a:lnTo>
                    <a:pt x="6161" y="924"/>
                  </a:lnTo>
                  <a:lnTo>
                    <a:pt x="5476" y="890"/>
                  </a:lnTo>
                  <a:lnTo>
                    <a:pt x="5476" y="890"/>
                  </a:lnTo>
                  <a:lnTo>
                    <a:pt x="5271" y="873"/>
                  </a:lnTo>
                  <a:lnTo>
                    <a:pt x="5065" y="839"/>
                  </a:lnTo>
                  <a:lnTo>
                    <a:pt x="4877" y="788"/>
                  </a:lnTo>
                  <a:lnTo>
                    <a:pt x="4774" y="736"/>
                  </a:lnTo>
                  <a:lnTo>
                    <a:pt x="4689" y="685"/>
                  </a:lnTo>
                  <a:lnTo>
                    <a:pt x="4689" y="685"/>
                  </a:lnTo>
                  <a:lnTo>
                    <a:pt x="4792" y="685"/>
                  </a:lnTo>
                  <a:lnTo>
                    <a:pt x="4792" y="685"/>
                  </a:lnTo>
                  <a:lnTo>
                    <a:pt x="5014" y="685"/>
                  </a:lnTo>
                  <a:lnTo>
                    <a:pt x="5237" y="651"/>
                  </a:lnTo>
                  <a:lnTo>
                    <a:pt x="5459" y="616"/>
                  </a:lnTo>
                  <a:lnTo>
                    <a:pt x="5664" y="565"/>
                  </a:lnTo>
                  <a:lnTo>
                    <a:pt x="5664" y="565"/>
                  </a:lnTo>
                  <a:lnTo>
                    <a:pt x="5493" y="565"/>
                  </a:lnTo>
                  <a:lnTo>
                    <a:pt x="5493" y="565"/>
                  </a:lnTo>
                  <a:lnTo>
                    <a:pt x="5254" y="565"/>
                  </a:lnTo>
                  <a:lnTo>
                    <a:pt x="5014" y="531"/>
                  </a:lnTo>
                  <a:lnTo>
                    <a:pt x="4774" y="480"/>
                  </a:lnTo>
                  <a:lnTo>
                    <a:pt x="4535" y="411"/>
                  </a:lnTo>
                  <a:lnTo>
                    <a:pt x="4056" y="274"/>
                  </a:lnTo>
                  <a:lnTo>
                    <a:pt x="3594" y="154"/>
                  </a:lnTo>
                  <a:lnTo>
                    <a:pt x="3594" y="154"/>
                  </a:lnTo>
                  <a:lnTo>
                    <a:pt x="3320" y="86"/>
                  </a:lnTo>
                  <a:lnTo>
                    <a:pt x="3029" y="35"/>
                  </a:lnTo>
                  <a:lnTo>
                    <a:pt x="2755" y="18"/>
                  </a:lnTo>
                  <a:lnTo>
                    <a:pt x="24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5"/>
            <p:cNvSpPr/>
            <p:nvPr/>
          </p:nvSpPr>
          <p:spPr>
            <a:xfrm>
              <a:off x="6212598" y="4289909"/>
              <a:ext cx="64142" cy="101301"/>
            </a:xfrm>
            <a:custGeom>
              <a:avLst/>
              <a:gdLst/>
              <a:ahLst/>
              <a:cxnLst/>
              <a:rect l="l" t="t" r="r" b="b"/>
              <a:pathLst>
                <a:path w="1626" h="2568" extrusionOk="0">
                  <a:moveTo>
                    <a:pt x="137" y="1"/>
                  </a:moveTo>
                  <a:lnTo>
                    <a:pt x="120" y="1062"/>
                  </a:lnTo>
                  <a:lnTo>
                    <a:pt x="103" y="1421"/>
                  </a:lnTo>
                  <a:lnTo>
                    <a:pt x="86" y="1780"/>
                  </a:lnTo>
                  <a:lnTo>
                    <a:pt x="35" y="2140"/>
                  </a:lnTo>
                  <a:lnTo>
                    <a:pt x="0" y="2499"/>
                  </a:lnTo>
                  <a:lnTo>
                    <a:pt x="377" y="2550"/>
                  </a:lnTo>
                  <a:lnTo>
                    <a:pt x="753" y="2568"/>
                  </a:lnTo>
                  <a:lnTo>
                    <a:pt x="1130" y="2533"/>
                  </a:lnTo>
                  <a:lnTo>
                    <a:pt x="1506" y="2482"/>
                  </a:lnTo>
                  <a:lnTo>
                    <a:pt x="1592" y="1472"/>
                  </a:lnTo>
                  <a:lnTo>
                    <a:pt x="1626" y="463"/>
                  </a:lnTo>
                  <a:lnTo>
                    <a:pt x="1626" y="377"/>
                  </a:lnTo>
                  <a:lnTo>
                    <a:pt x="1609" y="309"/>
                  </a:lnTo>
                  <a:lnTo>
                    <a:pt x="1575" y="258"/>
                  </a:lnTo>
                  <a:lnTo>
                    <a:pt x="1523" y="223"/>
                  </a:lnTo>
                  <a:lnTo>
                    <a:pt x="1455" y="189"/>
                  </a:lnTo>
                  <a:lnTo>
                    <a:pt x="1386" y="172"/>
                  </a:lnTo>
                  <a:lnTo>
                    <a:pt x="1078" y="104"/>
                  </a:lnTo>
                  <a:lnTo>
                    <a:pt x="770" y="52"/>
                  </a:lnTo>
                  <a:lnTo>
                    <a:pt x="445" y="18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1236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5"/>
            <p:cNvSpPr/>
            <p:nvPr/>
          </p:nvSpPr>
          <p:spPr>
            <a:xfrm>
              <a:off x="6212598" y="4289909"/>
              <a:ext cx="64142" cy="101301"/>
            </a:xfrm>
            <a:custGeom>
              <a:avLst/>
              <a:gdLst/>
              <a:ahLst/>
              <a:cxnLst/>
              <a:rect l="l" t="t" r="r" b="b"/>
              <a:pathLst>
                <a:path w="1626" h="2568" fill="none" extrusionOk="0">
                  <a:moveTo>
                    <a:pt x="120" y="1062"/>
                  </a:moveTo>
                  <a:lnTo>
                    <a:pt x="120" y="1062"/>
                  </a:lnTo>
                  <a:lnTo>
                    <a:pt x="103" y="1421"/>
                  </a:lnTo>
                  <a:lnTo>
                    <a:pt x="86" y="1780"/>
                  </a:lnTo>
                  <a:lnTo>
                    <a:pt x="35" y="2140"/>
                  </a:lnTo>
                  <a:lnTo>
                    <a:pt x="0" y="2499"/>
                  </a:lnTo>
                  <a:lnTo>
                    <a:pt x="0" y="2499"/>
                  </a:lnTo>
                  <a:lnTo>
                    <a:pt x="377" y="2550"/>
                  </a:lnTo>
                  <a:lnTo>
                    <a:pt x="753" y="2568"/>
                  </a:lnTo>
                  <a:lnTo>
                    <a:pt x="1130" y="2533"/>
                  </a:lnTo>
                  <a:lnTo>
                    <a:pt x="1506" y="2482"/>
                  </a:lnTo>
                  <a:lnTo>
                    <a:pt x="1506" y="2482"/>
                  </a:lnTo>
                  <a:lnTo>
                    <a:pt x="1592" y="1472"/>
                  </a:lnTo>
                  <a:lnTo>
                    <a:pt x="1626" y="463"/>
                  </a:lnTo>
                  <a:lnTo>
                    <a:pt x="1626" y="463"/>
                  </a:lnTo>
                  <a:lnTo>
                    <a:pt x="1626" y="377"/>
                  </a:lnTo>
                  <a:lnTo>
                    <a:pt x="1609" y="309"/>
                  </a:lnTo>
                  <a:lnTo>
                    <a:pt x="1609" y="309"/>
                  </a:lnTo>
                  <a:lnTo>
                    <a:pt x="1575" y="258"/>
                  </a:lnTo>
                  <a:lnTo>
                    <a:pt x="1523" y="223"/>
                  </a:lnTo>
                  <a:lnTo>
                    <a:pt x="1455" y="189"/>
                  </a:lnTo>
                  <a:lnTo>
                    <a:pt x="1386" y="172"/>
                  </a:lnTo>
                  <a:lnTo>
                    <a:pt x="1386" y="172"/>
                  </a:lnTo>
                  <a:lnTo>
                    <a:pt x="1078" y="104"/>
                  </a:lnTo>
                  <a:lnTo>
                    <a:pt x="770" y="52"/>
                  </a:lnTo>
                  <a:lnTo>
                    <a:pt x="445" y="18"/>
                  </a:lnTo>
                  <a:lnTo>
                    <a:pt x="137" y="1"/>
                  </a:lnTo>
                  <a:lnTo>
                    <a:pt x="120" y="1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5"/>
            <p:cNvSpPr/>
            <p:nvPr/>
          </p:nvSpPr>
          <p:spPr>
            <a:xfrm>
              <a:off x="6213269" y="4341230"/>
              <a:ext cx="62130" cy="43234"/>
            </a:xfrm>
            <a:custGeom>
              <a:avLst/>
              <a:gdLst/>
              <a:ahLst/>
              <a:cxnLst/>
              <a:rect l="l" t="t" r="r" b="b"/>
              <a:pathLst>
                <a:path w="1575" h="1096" extrusionOk="0">
                  <a:moveTo>
                    <a:pt x="86" y="0"/>
                  </a:moveTo>
                  <a:lnTo>
                    <a:pt x="52" y="514"/>
                  </a:lnTo>
                  <a:lnTo>
                    <a:pt x="0" y="1010"/>
                  </a:lnTo>
                  <a:lnTo>
                    <a:pt x="18" y="1010"/>
                  </a:lnTo>
                  <a:lnTo>
                    <a:pt x="137" y="1027"/>
                  </a:lnTo>
                  <a:lnTo>
                    <a:pt x="257" y="1061"/>
                  </a:lnTo>
                  <a:lnTo>
                    <a:pt x="377" y="1078"/>
                  </a:lnTo>
                  <a:lnTo>
                    <a:pt x="514" y="1095"/>
                  </a:lnTo>
                  <a:lnTo>
                    <a:pt x="599" y="1095"/>
                  </a:lnTo>
                  <a:lnTo>
                    <a:pt x="685" y="1061"/>
                  </a:lnTo>
                  <a:lnTo>
                    <a:pt x="788" y="1010"/>
                  </a:lnTo>
                  <a:lnTo>
                    <a:pt x="873" y="924"/>
                  </a:lnTo>
                  <a:lnTo>
                    <a:pt x="1061" y="770"/>
                  </a:lnTo>
                  <a:lnTo>
                    <a:pt x="1147" y="685"/>
                  </a:lnTo>
                  <a:lnTo>
                    <a:pt x="1232" y="616"/>
                  </a:lnTo>
                  <a:lnTo>
                    <a:pt x="1352" y="565"/>
                  </a:lnTo>
                  <a:lnTo>
                    <a:pt x="1472" y="548"/>
                  </a:lnTo>
                  <a:lnTo>
                    <a:pt x="1540" y="548"/>
                  </a:lnTo>
                  <a:lnTo>
                    <a:pt x="1575" y="52"/>
                  </a:lnTo>
                  <a:lnTo>
                    <a:pt x="1575" y="52"/>
                  </a:lnTo>
                  <a:lnTo>
                    <a:pt x="1301" y="69"/>
                  </a:lnTo>
                  <a:lnTo>
                    <a:pt x="1027" y="69"/>
                  </a:lnTo>
                  <a:lnTo>
                    <a:pt x="548" y="52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0C27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5"/>
            <p:cNvSpPr/>
            <p:nvPr/>
          </p:nvSpPr>
          <p:spPr>
            <a:xfrm>
              <a:off x="6213269" y="4341230"/>
              <a:ext cx="62130" cy="43234"/>
            </a:xfrm>
            <a:custGeom>
              <a:avLst/>
              <a:gdLst/>
              <a:ahLst/>
              <a:cxnLst/>
              <a:rect l="l" t="t" r="r" b="b"/>
              <a:pathLst>
                <a:path w="1575" h="1096" fill="none" extrusionOk="0">
                  <a:moveTo>
                    <a:pt x="86" y="0"/>
                  </a:moveTo>
                  <a:lnTo>
                    <a:pt x="86" y="0"/>
                  </a:lnTo>
                  <a:lnTo>
                    <a:pt x="52" y="514"/>
                  </a:lnTo>
                  <a:lnTo>
                    <a:pt x="0" y="1010"/>
                  </a:lnTo>
                  <a:lnTo>
                    <a:pt x="0" y="1010"/>
                  </a:lnTo>
                  <a:lnTo>
                    <a:pt x="18" y="1010"/>
                  </a:lnTo>
                  <a:lnTo>
                    <a:pt x="18" y="1010"/>
                  </a:lnTo>
                  <a:lnTo>
                    <a:pt x="137" y="1027"/>
                  </a:lnTo>
                  <a:lnTo>
                    <a:pt x="257" y="1061"/>
                  </a:lnTo>
                  <a:lnTo>
                    <a:pt x="257" y="1061"/>
                  </a:lnTo>
                  <a:lnTo>
                    <a:pt x="377" y="1078"/>
                  </a:lnTo>
                  <a:lnTo>
                    <a:pt x="514" y="1095"/>
                  </a:lnTo>
                  <a:lnTo>
                    <a:pt x="514" y="1095"/>
                  </a:lnTo>
                  <a:lnTo>
                    <a:pt x="599" y="1095"/>
                  </a:lnTo>
                  <a:lnTo>
                    <a:pt x="685" y="1061"/>
                  </a:lnTo>
                  <a:lnTo>
                    <a:pt x="685" y="1061"/>
                  </a:lnTo>
                  <a:lnTo>
                    <a:pt x="788" y="1010"/>
                  </a:lnTo>
                  <a:lnTo>
                    <a:pt x="873" y="924"/>
                  </a:lnTo>
                  <a:lnTo>
                    <a:pt x="1061" y="770"/>
                  </a:lnTo>
                  <a:lnTo>
                    <a:pt x="1147" y="685"/>
                  </a:lnTo>
                  <a:lnTo>
                    <a:pt x="1232" y="616"/>
                  </a:lnTo>
                  <a:lnTo>
                    <a:pt x="1352" y="565"/>
                  </a:lnTo>
                  <a:lnTo>
                    <a:pt x="1472" y="548"/>
                  </a:lnTo>
                  <a:lnTo>
                    <a:pt x="1472" y="548"/>
                  </a:lnTo>
                  <a:lnTo>
                    <a:pt x="1489" y="548"/>
                  </a:lnTo>
                  <a:lnTo>
                    <a:pt x="1489" y="548"/>
                  </a:lnTo>
                  <a:lnTo>
                    <a:pt x="1540" y="548"/>
                  </a:lnTo>
                  <a:lnTo>
                    <a:pt x="1540" y="548"/>
                  </a:lnTo>
                  <a:lnTo>
                    <a:pt x="1575" y="52"/>
                  </a:lnTo>
                  <a:lnTo>
                    <a:pt x="1575" y="52"/>
                  </a:lnTo>
                  <a:lnTo>
                    <a:pt x="1301" y="69"/>
                  </a:lnTo>
                  <a:lnTo>
                    <a:pt x="1027" y="69"/>
                  </a:lnTo>
                  <a:lnTo>
                    <a:pt x="1027" y="69"/>
                  </a:lnTo>
                  <a:lnTo>
                    <a:pt x="548" y="52"/>
                  </a:lnTo>
                  <a:lnTo>
                    <a:pt x="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5"/>
            <p:cNvSpPr/>
            <p:nvPr/>
          </p:nvSpPr>
          <p:spPr>
            <a:xfrm>
              <a:off x="6045854" y="3388771"/>
              <a:ext cx="422601" cy="955182"/>
            </a:xfrm>
            <a:custGeom>
              <a:avLst/>
              <a:gdLst/>
              <a:ahLst/>
              <a:cxnLst/>
              <a:rect l="l" t="t" r="r" b="b"/>
              <a:pathLst>
                <a:path w="10713" h="24214" extrusionOk="0">
                  <a:moveTo>
                    <a:pt x="2653" y="1"/>
                  </a:moveTo>
                  <a:lnTo>
                    <a:pt x="2157" y="18"/>
                  </a:lnTo>
                  <a:lnTo>
                    <a:pt x="2037" y="35"/>
                  </a:lnTo>
                  <a:lnTo>
                    <a:pt x="1900" y="52"/>
                  </a:lnTo>
                  <a:lnTo>
                    <a:pt x="1780" y="86"/>
                  </a:lnTo>
                  <a:lnTo>
                    <a:pt x="1678" y="120"/>
                  </a:lnTo>
                  <a:lnTo>
                    <a:pt x="1575" y="189"/>
                  </a:lnTo>
                  <a:lnTo>
                    <a:pt x="1472" y="240"/>
                  </a:lnTo>
                  <a:lnTo>
                    <a:pt x="1284" y="394"/>
                  </a:lnTo>
                  <a:lnTo>
                    <a:pt x="1113" y="583"/>
                  </a:lnTo>
                  <a:lnTo>
                    <a:pt x="959" y="788"/>
                  </a:lnTo>
                  <a:lnTo>
                    <a:pt x="822" y="1010"/>
                  </a:lnTo>
                  <a:lnTo>
                    <a:pt x="702" y="1250"/>
                  </a:lnTo>
                  <a:lnTo>
                    <a:pt x="583" y="1507"/>
                  </a:lnTo>
                  <a:lnTo>
                    <a:pt x="497" y="1780"/>
                  </a:lnTo>
                  <a:lnTo>
                    <a:pt x="411" y="2037"/>
                  </a:lnTo>
                  <a:lnTo>
                    <a:pt x="326" y="2311"/>
                  </a:lnTo>
                  <a:lnTo>
                    <a:pt x="206" y="2824"/>
                  </a:lnTo>
                  <a:lnTo>
                    <a:pt x="121" y="3303"/>
                  </a:lnTo>
                  <a:lnTo>
                    <a:pt x="52" y="3697"/>
                  </a:lnTo>
                  <a:lnTo>
                    <a:pt x="18" y="4090"/>
                  </a:lnTo>
                  <a:lnTo>
                    <a:pt x="1" y="4501"/>
                  </a:lnTo>
                  <a:lnTo>
                    <a:pt x="18" y="4895"/>
                  </a:lnTo>
                  <a:lnTo>
                    <a:pt x="69" y="5288"/>
                  </a:lnTo>
                  <a:lnTo>
                    <a:pt x="155" y="5682"/>
                  </a:lnTo>
                  <a:lnTo>
                    <a:pt x="275" y="6058"/>
                  </a:lnTo>
                  <a:lnTo>
                    <a:pt x="360" y="6246"/>
                  </a:lnTo>
                  <a:lnTo>
                    <a:pt x="446" y="6418"/>
                  </a:lnTo>
                  <a:lnTo>
                    <a:pt x="583" y="6674"/>
                  </a:lnTo>
                  <a:lnTo>
                    <a:pt x="719" y="6914"/>
                  </a:lnTo>
                  <a:lnTo>
                    <a:pt x="891" y="7136"/>
                  </a:lnTo>
                  <a:lnTo>
                    <a:pt x="1079" y="7342"/>
                  </a:lnTo>
                  <a:lnTo>
                    <a:pt x="1267" y="7547"/>
                  </a:lnTo>
                  <a:lnTo>
                    <a:pt x="1472" y="7735"/>
                  </a:lnTo>
                  <a:lnTo>
                    <a:pt x="1695" y="7906"/>
                  </a:lnTo>
                  <a:lnTo>
                    <a:pt x="1934" y="8077"/>
                  </a:lnTo>
                  <a:lnTo>
                    <a:pt x="2174" y="8231"/>
                  </a:lnTo>
                  <a:lnTo>
                    <a:pt x="2413" y="8368"/>
                  </a:lnTo>
                  <a:lnTo>
                    <a:pt x="2670" y="8505"/>
                  </a:lnTo>
                  <a:lnTo>
                    <a:pt x="2927" y="8625"/>
                  </a:lnTo>
                  <a:lnTo>
                    <a:pt x="3201" y="8728"/>
                  </a:lnTo>
                  <a:lnTo>
                    <a:pt x="3457" y="8830"/>
                  </a:lnTo>
                  <a:lnTo>
                    <a:pt x="3731" y="8916"/>
                  </a:lnTo>
                  <a:lnTo>
                    <a:pt x="4005" y="8984"/>
                  </a:lnTo>
                  <a:lnTo>
                    <a:pt x="4073" y="9925"/>
                  </a:lnTo>
                  <a:lnTo>
                    <a:pt x="4108" y="10867"/>
                  </a:lnTo>
                  <a:lnTo>
                    <a:pt x="4125" y="11808"/>
                  </a:lnTo>
                  <a:lnTo>
                    <a:pt x="4142" y="12749"/>
                  </a:lnTo>
                  <a:lnTo>
                    <a:pt x="4142" y="14631"/>
                  </a:lnTo>
                  <a:lnTo>
                    <a:pt x="4108" y="16514"/>
                  </a:lnTo>
                  <a:lnTo>
                    <a:pt x="4039" y="18396"/>
                  </a:lnTo>
                  <a:lnTo>
                    <a:pt x="3954" y="20261"/>
                  </a:lnTo>
                  <a:lnTo>
                    <a:pt x="3748" y="24026"/>
                  </a:lnTo>
                  <a:lnTo>
                    <a:pt x="4056" y="24094"/>
                  </a:lnTo>
                  <a:lnTo>
                    <a:pt x="4364" y="24145"/>
                  </a:lnTo>
                  <a:lnTo>
                    <a:pt x="4689" y="24197"/>
                  </a:lnTo>
                  <a:lnTo>
                    <a:pt x="4997" y="24214"/>
                  </a:lnTo>
                  <a:lnTo>
                    <a:pt x="5322" y="24214"/>
                  </a:lnTo>
                  <a:lnTo>
                    <a:pt x="5630" y="24197"/>
                  </a:lnTo>
                  <a:lnTo>
                    <a:pt x="5956" y="24180"/>
                  </a:lnTo>
                  <a:lnTo>
                    <a:pt x="6264" y="24128"/>
                  </a:lnTo>
                  <a:lnTo>
                    <a:pt x="6726" y="21305"/>
                  </a:lnTo>
                  <a:lnTo>
                    <a:pt x="7171" y="18481"/>
                  </a:lnTo>
                  <a:lnTo>
                    <a:pt x="7376" y="17078"/>
                  </a:lnTo>
                  <a:lnTo>
                    <a:pt x="7564" y="15658"/>
                  </a:lnTo>
                  <a:lnTo>
                    <a:pt x="7752" y="14238"/>
                  </a:lnTo>
                  <a:lnTo>
                    <a:pt x="7906" y="12817"/>
                  </a:lnTo>
                  <a:lnTo>
                    <a:pt x="8043" y="11414"/>
                  </a:lnTo>
                  <a:lnTo>
                    <a:pt x="8163" y="9994"/>
                  </a:lnTo>
                  <a:lnTo>
                    <a:pt x="8249" y="8591"/>
                  </a:lnTo>
                  <a:lnTo>
                    <a:pt x="8300" y="7171"/>
                  </a:lnTo>
                  <a:lnTo>
                    <a:pt x="8317" y="6537"/>
                  </a:lnTo>
                  <a:lnTo>
                    <a:pt x="8334" y="5921"/>
                  </a:lnTo>
                  <a:lnTo>
                    <a:pt x="8368" y="5613"/>
                  </a:lnTo>
                  <a:lnTo>
                    <a:pt x="8403" y="5305"/>
                  </a:lnTo>
                  <a:lnTo>
                    <a:pt x="8471" y="4997"/>
                  </a:lnTo>
                  <a:lnTo>
                    <a:pt x="8557" y="4689"/>
                  </a:lnTo>
                  <a:lnTo>
                    <a:pt x="8659" y="4398"/>
                  </a:lnTo>
                  <a:lnTo>
                    <a:pt x="8779" y="4125"/>
                  </a:lnTo>
                  <a:lnTo>
                    <a:pt x="8899" y="3851"/>
                  </a:lnTo>
                  <a:lnTo>
                    <a:pt x="9036" y="3577"/>
                  </a:lnTo>
                  <a:lnTo>
                    <a:pt x="9327" y="3047"/>
                  </a:lnTo>
                  <a:lnTo>
                    <a:pt x="9618" y="2516"/>
                  </a:lnTo>
                  <a:lnTo>
                    <a:pt x="10713" y="634"/>
                  </a:lnTo>
                  <a:lnTo>
                    <a:pt x="9549" y="617"/>
                  </a:lnTo>
                  <a:lnTo>
                    <a:pt x="8403" y="565"/>
                  </a:lnTo>
                  <a:lnTo>
                    <a:pt x="7239" y="497"/>
                  </a:lnTo>
                  <a:lnTo>
                    <a:pt x="6075" y="394"/>
                  </a:lnTo>
                  <a:lnTo>
                    <a:pt x="5596" y="343"/>
                  </a:lnTo>
                  <a:lnTo>
                    <a:pt x="5100" y="274"/>
                  </a:lnTo>
                  <a:lnTo>
                    <a:pt x="4125" y="138"/>
                  </a:lnTo>
                  <a:lnTo>
                    <a:pt x="3628" y="69"/>
                  </a:lnTo>
                  <a:lnTo>
                    <a:pt x="3132" y="35"/>
                  </a:lnTo>
                  <a:lnTo>
                    <a:pt x="26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5"/>
            <p:cNvSpPr/>
            <p:nvPr/>
          </p:nvSpPr>
          <p:spPr>
            <a:xfrm>
              <a:off x="6045854" y="3388771"/>
              <a:ext cx="422601" cy="955182"/>
            </a:xfrm>
            <a:custGeom>
              <a:avLst/>
              <a:gdLst/>
              <a:ahLst/>
              <a:cxnLst/>
              <a:rect l="l" t="t" r="r" b="b"/>
              <a:pathLst>
                <a:path w="10713" h="24214" fill="none" extrusionOk="0">
                  <a:moveTo>
                    <a:pt x="121" y="3303"/>
                  </a:moveTo>
                  <a:lnTo>
                    <a:pt x="121" y="3303"/>
                  </a:lnTo>
                  <a:lnTo>
                    <a:pt x="52" y="3697"/>
                  </a:lnTo>
                  <a:lnTo>
                    <a:pt x="18" y="4090"/>
                  </a:lnTo>
                  <a:lnTo>
                    <a:pt x="1" y="4501"/>
                  </a:lnTo>
                  <a:lnTo>
                    <a:pt x="18" y="4895"/>
                  </a:lnTo>
                  <a:lnTo>
                    <a:pt x="69" y="5288"/>
                  </a:lnTo>
                  <a:lnTo>
                    <a:pt x="155" y="5682"/>
                  </a:lnTo>
                  <a:lnTo>
                    <a:pt x="275" y="6058"/>
                  </a:lnTo>
                  <a:lnTo>
                    <a:pt x="360" y="6246"/>
                  </a:lnTo>
                  <a:lnTo>
                    <a:pt x="446" y="6418"/>
                  </a:lnTo>
                  <a:lnTo>
                    <a:pt x="446" y="6418"/>
                  </a:lnTo>
                  <a:lnTo>
                    <a:pt x="583" y="6674"/>
                  </a:lnTo>
                  <a:lnTo>
                    <a:pt x="719" y="6914"/>
                  </a:lnTo>
                  <a:lnTo>
                    <a:pt x="891" y="7136"/>
                  </a:lnTo>
                  <a:lnTo>
                    <a:pt x="1079" y="7342"/>
                  </a:lnTo>
                  <a:lnTo>
                    <a:pt x="1267" y="7547"/>
                  </a:lnTo>
                  <a:lnTo>
                    <a:pt x="1472" y="7735"/>
                  </a:lnTo>
                  <a:lnTo>
                    <a:pt x="1695" y="7906"/>
                  </a:lnTo>
                  <a:lnTo>
                    <a:pt x="1934" y="8077"/>
                  </a:lnTo>
                  <a:lnTo>
                    <a:pt x="2174" y="8231"/>
                  </a:lnTo>
                  <a:lnTo>
                    <a:pt x="2413" y="8368"/>
                  </a:lnTo>
                  <a:lnTo>
                    <a:pt x="2670" y="8505"/>
                  </a:lnTo>
                  <a:lnTo>
                    <a:pt x="2927" y="8625"/>
                  </a:lnTo>
                  <a:lnTo>
                    <a:pt x="3201" y="8728"/>
                  </a:lnTo>
                  <a:lnTo>
                    <a:pt x="3457" y="8830"/>
                  </a:lnTo>
                  <a:lnTo>
                    <a:pt x="3731" y="8916"/>
                  </a:lnTo>
                  <a:lnTo>
                    <a:pt x="4005" y="8984"/>
                  </a:lnTo>
                  <a:lnTo>
                    <a:pt x="4005" y="8984"/>
                  </a:lnTo>
                  <a:lnTo>
                    <a:pt x="4073" y="9925"/>
                  </a:lnTo>
                  <a:lnTo>
                    <a:pt x="4108" y="10867"/>
                  </a:lnTo>
                  <a:lnTo>
                    <a:pt x="4125" y="11808"/>
                  </a:lnTo>
                  <a:lnTo>
                    <a:pt x="4142" y="12749"/>
                  </a:lnTo>
                  <a:lnTo>
                    <a:pt x="4142" y="14631"/>
                  </a:lnTo>
                  <a:lnTo>
                    <a:pt x="4108" y="16514"/>
                  </a:lnTo>
                  <a:lnTo>
                    <a:pt x="4039" y="18396"/>
                  </a:lnTo>
                  <a:lnTo>
                    <a:pt x="3954" y="20261"/>
                  </a:lnTo>
                  <a:lnTo>
                    <a:pt x="3748" y="24026"/>
                  </a:lnTo>
                  <a:lnTo>
                    <a:pt x="3748" y="24026"/>
                  </a:lnTo>
                  <a:lnTo>
                    <a:pt x="4056" y="24094"/>
                  </a:lnTo>
                  <a:lnTo>
                    <a:pt x="4364" y="24145"/>
                  </a:lnTo>
                  <a:lnTo>
                    <a:pt x="4689" y="24197"/>
                  </a:lnTo>
                  <a:lnTo>
                    <a:pt x="4997" y="24214"/>
                  </a:lnTo>
                  <a:lnTo>
                    <a:pt x="5322" y="24214"/>
                  </a:lnTo>
                  <a:lnTo>
                    <a:pt x="5630" y="24197"/>
                  </a:lnTo>
                  <a:lnTo>
                    <a:pt x="5956" y="24180"/>
                  </a:lnTo>
                  <a:lnTo>
                    <a:pt x="6264" y="24128"/>
                  </a:lnTo>
                  <a:lnTo>
                    <a:pt x="6264" y="24128"/>
                  </a:lnTo>
                  <a:lnTo>
                    <a:pt x="6726" y="21305"/>
                  </a:lnTo>
                  <a:lnTo>
                    <a:pt x="7171" y="18481"/>
                  </a:lnTo>
                  <a:lnTo>
                    <a:pt x="7376" y="17078"/>
                  </a:lnTo>
                  <a:lnTo>
                    <a:pt x="7564" y="15658"/>
                  </a:lnTo>
                  <a:lnTo>
                    <a:pt x="7752" y="14238"/>
                  </a:lnTo>
                  <a:lnTo>
                    <a:pt x="7906" y="12817"/>
                  </a:lnTo>
                  <a:lnTo>
                    <a:pt x="7906" y="12817"/>
                  </a:lnTo>
                  <a:lnTo>
                    <a:pt x="8043" y="11414"/>
                  </a:lnTo>
                  <a:lnTo>
                    <a:pt x="8163" y="9994"/>
                  </a:lnTo>
                  <a:lnTo>
                    <a:pt x="8249" y="8591"/>
                  </a:lnTo>
                  <a:lnTo>
                    <a:pt x="8300" y="7171"/>
                  </a:lnTo>
                  <a:lnTo>
                    <a:pt x="8300" y="7171"/>
                  </a:lnTo>
                  <a:lnTo>
                    <a:pt x="8317" y="6537"/>
                  </a:lnTo>
                  <a:lnTo>
                    <a:pt x="8334" y="5921"/>
                  </a:lnTo>
                  <a:lnTo>
                    <a:pt x="8368" y="5613"/>
                  </a:lnTo>
                  <a:lnTo>
                    <a:pt x="8403" y="5305"/>
                  </a:lnTo>
                  <a:lnTo>
                    <a:pt x="8471" y="4997"/>
                  </a:lnTo>
                  <a:lnTo>
                    <a:pt x="8557" y="4689"/>
                  </a:lnTo>
                  <a:lnTo>
                    <a:pt x="8557" y="4689"/>
                  </a:lnTo>
                  <a:lnTo>
                    <a:pt x="8659" y="4398"/>
                  </a:lnTo>
                  <a:lnTo>
                    <a:pt x="8779" y="4125"/>
                  </a:lnTo>
                  <a:lnTo>
                    <a:pt x="8899" y="3851"/>
                  </a:lnTo>
                  <a:lnTo>
                    <a:pt x="9036" y="3577"/>
                  </a:lnTo>
                  <a:lnTo>
                    <a:pt x="9327" y="3047"/>
                  </a:lnTo>
                  <a:lnTo>
                    <a:pt x="9618" y="2516"/>
                  </a:lnTo>
                  <a:lnTo>
                    <a:pt x="9618" y="2516"/>
                  </a:lnTo>
                  <a:lnTo>
                    <a:pt x="10713" y="634"/>
                  </a:lnTo>
                  <a:lnTo>
                    <a:pt x="10713" y="634"/>
                  </a:lnTo>
                  <a:lnTo>
                    <a:pt x="9549" y="617"/>
                  </a:lnTo>
                  <a:lnTo>
                    <a:pt x="8403" y="565"/>
                  </a:lnTo>
                  <a:lnTo>
                    <a:pt x="7239" y="497"/>
                  </a:lnTo>
                  <a:lnTo>
                    <a:pt x="6075" y="394"/>
                  </a:lnTo>
                  <a:lnTo>
                    <a:pt x="6075" y="394"/>
                  </a:lnTo>
                  <a:lnTo>
                    <a:pt x="5596" y="343"/>
                  </a:lnTo>
                  <a:lnTo>
                    <a:pt x="5100" y="274"/>
                  </a:lnTo>
                  <a:lnTo>
                    <a:pt x="4125" y="138"/>
                  </a:lnTo>
                  <a:lnTo>
                    <a:pt x="3628" y="69"/>
                  </a:lnTo>
                  <a:lnTo>
                    <a:pt x="3132" y="35"/>
                  </a:lnTo>
                  <a:lnTo>
                    <a:pt x="2653" y="1"/>
                  </a:lnTo>
                  <a:lnTo>
                    <a:pt x="2157" y="18"/>
                  </a:lnTo>
                  <a:lnTo>
                    <a:pt x="2157" y="18"/>
                  </a:lnTo>
                  <a:lnTo>
                    <a:pt x="2037" y="35"/>
                  </a:lnTo>
                  <a:lnTo>
                    <a:pt x="1900" y="52"/>
                  </a:lnTo>
                  <a:lnTo>
                    <a:pt x="1780" y="86"/>
                  </a:lnTo>
                  <a:lnTo>
                    <a:pt x="1678" y="120"/>
                  </a:lnTo>
                  <a:lnTo>
                    <a:pt x="1575" y="189"/>
                  </a:lnTo>
                  <a:lnTo>
                    <a:pt x="1472" y="240"/>
                  </a:lnTo>
                  <a:lnTo>
                    <a:pt x="1284" y="394"/>
                  </a:lnTo>
                  <a:lnTo>
                    <a:pt x="1113" y="583"/>
                  </a:lnTo>
                  <a:lnTo>
                    <a:pt x="959" y="788"/>
                  </a:lnTo>
                  <a:lnTo>
                    <a:pt x="822" y="1010"/>
                  </a:lnTo>
                  <a:lnTo>
                    <a:pt x="702" y="1250"/>
                  </a:lnTo>
                  <a:lnTo>
                    <a:pt x="583" y="1507"/>
                  </a:lnTo>
                  <a:lnTo>
                    <a:pt x="497" y="1780"/>
                  </a:lnTo>
                  <a:lnTo>
                    <a:pt x="411" y="2037"/>
                  </a:lnTo>
                  <a:lnTo>
                    <a:pt x="326" y="2311"/>
                  </a:lnTo>
                  <a:lnTo>
                    <a:pt x="206" y="2824"/>
                  </a:lnTo>
                  <a:lnTo>
                    <a:pt x="121" y="33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5"/>
            <p:cNvSpPr/>
            <p:nvPr/>
          </p:nvSpPr>
          <p:spPr>
            <a:xfrm>
              <a:off x="6194374" y="3740445"/>
              <a:ext cx="9467" cy="2761"/>
            </a:xfrm>
            <a:custGeom>
              <a:avLst/>
              <a:gdLst/>
              <a:ahLst/>
              <a:cxnLst/>
              <a:rect l="l" t="t" r="r" b="b"/>
              <a:pathLst>
                <a:path w="240" h="70" extrusionOk="0">
                  <a:moveTo>
                    <a:pt x="17" y="18"/>
                  </a:moveTo>
                  <a:lnTo>
                    <a:pt x="17" y="18"/>
                  </a:lnTo>
                  <a:lnTo>
                    <a:pt x="240" y="69"/>
                  </a:lnTo>
                  <a:lnTo>
                    <a:pt x="240" y="69"/>
                  </a:lnTo>
                  <a:lnTo>
                    <a:pt x="240" y="69"/>
                  </a:lnTo>
                  <a:lnTo>
                    <a:pt x="240" y="69"/>
                  </a:lnTo>
                  <a:lnTo>
                    <a:pt x="17" y="1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59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5"/>
            <p:cNvSpPr/>
            <p:nvPr/>
          </p:nvSpPr>
          <p:spPr>
            <a:xfrm>
              <a:off x="6195044" y="3741155"/>
              <a:ext cx="8797" cy="2051"/>
            </a:xfrm>
            <a:custGeom>
              <a:avLst/>
              <a:gdLst/>
              <a:ahLst/>
              <a:cxnLst/>
              <a:rect l="l" t="t" r="r" b="b"/>
              <a:pathLst>
                <a:path w="223" h="5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23" y="51"/>
                  </a:lnTo>
                  <a:lnTo>
                    <a:pt x="223" y="51"/>
                  </a:lnTo>
                  <a:lnTo>
                    <a:pt x="223" y="51"/>
                  </a:lnTo>
                  <a:lnTo>
                    <a:pt x="223" y="5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5"/>
            <p:cNvSpPr/>
            <p:nvPr/>
          </p:nvSpPr>
          <p:spPr>
            <a:xfrm>
              <a:off x="6194374" y="3740445"/>
              <a:ext cx="39" cy="3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5"/>
            <p:cNvSpPr/>
            <p:nvPr/>
          </p:nvSpPr>
          <p:spPr>
            <a:xfrm>
              <a:off x="6161277" y="3679025"/>
              <a:ext cx="42564" cy="64181"/>
            </a:xfrm>
            <a:custGeom>
              <a:avLst/>
              <a:gdLst/>
              <a:ahLst/>
              <a:cxnLst/>
              <a:rect l="l" t="t" r="r" b="b"/>
              <a:pathLst>
                <a:path w="1079" h="1627" extrusionOk="0">
                  <a:moveTo>
                    <a:pt x="1079" y="1"/>
                  </a:moveTo>
                  <a:lnTo>
                    <a:pt x="942" y="86"/>
                  </a:lnTo>
                  <a:lnTo>
                    <a:pt x="771" y="189"/>
                  </a:lnTo>
                  <a:lnTo>
                    <a:pt x="583" y="326"/>
                  </a:lnTo>
                  <a:lnTo>
                    <a:pt x="394" y="514"/>
                  </a:lnTo>
                  <a:lnTo>
                    <a:pt x="309" y="617"/>
                  </a:lnTo>
                  <a:lnTo>
                    <a:pt x="223" y="737"/>
                  </a:lnTo>
                  <a:lnTo>
                    <a:pt x="155" y="856"/>
                  </a:lnTo>
                  <a:lnTo>
                    <a:pt x="86" y="976"/>
                  </a:lnTo>
                  <a:lnTo>
                    <a:pt x="35" y="1113"/>
                  </a:lnTo>
                  <a:lnTo>
                    <a:pt x="1" y="1267"/>
                  </a:lnTo>
                  <a:lnTo>
                    <a:pt x="412" y="1421"/>
                  </a:lnTo>
                  <a:lnTo>
                    <a:pt x="839" y="1558"/>
                  </a:lnTo>
                  <a:lnTo>
                    <a:pt x="856" y="1575"/>
                  </a:lnTo>
                  <a:lnTo>
                    <a:pt x="1079" y="1626"/>
                  </a:lnTo>
                  <a:lnTo>
                    <a:pt x="1062" y="1062"/>
                  </a:lnTo>
                  <a:lnTo>
                    <a:pt x="1062" y="531"/>
                  </a:lnTo>
                  <a:lnTo>
                    <a:pt x="1062" y="257"/>
                  </a:lnTo>
                  <a:lnTo>
                    <a:pt x="1079" y="1"/>
                  </a:lnTo>
                  <a:close/>
                </a:path>
              </a:pathLst>
            </a:custGeom>
            <a:solidFill>
              <a:srgbClr val="BB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5"/>
            <p:cNvSpPr/>
            <p:nvPr/>
          </p:nvSpPr>
          <p:spPr>
            <a:xfrm>
              <a:off x="6182894" y="4362807"/>
              <a:ext cx="208598" cy="228204"/>
            </a:xfrm>
            <a:custGeom>
              <a:avLst/>
              <a:gdLst/>
              <a:ahLst/>
              <a:cxnLst/>
              <a:rect l="l" t="t" r="r" b="b"/>
              <a:pathLst>
                <a:path w="5288" h="5785" extrusionOk="0">
                  <a:moveTo>
                    <a:pt x="2242" y="1"/>
                  </a:moveTo>
                  <a:lnTo>
                    <a:pt x="2122" y="18"/>
                  </a:lnTo>
                  <a:lnTo>
                    <a:pt x="2002" y="69"/>
                  </a:lnTo>
                  <a:lnTo>
                    <a:pt x="1917" y="138"/>
                  </a:lnTo>
                  <a:lnTo>
                    <a:pt x="1831" y="223"/>
                  </a:lnTo>
                  <a:lnTo>
                    <a:pt x="1643" y="377"/>
                  </a:lnTo>
                  <a:lnTo>
                    <a:pt x="1558" y="463"/>
                  </a:lnTo>
                  <a:lnTo>
                    <a:pt x="1455" y="514"/>
                  </a:lnTo>
                  <a:lnTo>
                    <a:pt x="1335" y="548"/>
                  </a:lnTo>
                  <a:lnTo>
                    <a:pt x="1232" y="548"/>
                  </a:lnTo>
                  <a:lnTo>
                    <a:pt x="1130" y="531"/>
                  </a:lnTo>
                  <a:lnTo>
                    <a:pt x="1027" y="514"/>
                  </a:lnTo>
                  <a:lnTo>
                    <a:pt x="907" y="480"/>
                  </a:lnTo>
                  <a:lnTo>
                    <a:pt x="788" y="463"/>
                  </a:lnTo>
                  <a:lnTo>
                    <a:pt x="685" y="480"/>
                  </a:lnTo>
                  <a:lnTo>
                    <a:pt x="634" y="497"/>
                  </a:lnTo>
                  <a:lnTo>
                    <a:pt x="582" y="531"/>
                  </a:lnTo>
                  <a:lnTo>
                    <a:pt x="514" y="617"/>
                  </a:lnTo>
                  <a:lnTo>
                    <a:pt x="445" y="720"/>
                  </a:lnTo>
                  <a:lnTo>
                    <a:pt x="411" y="822"/>
                  </a:lnTo>
                  <a:lnTo>
                    <a:pt x="360" y="925"/>
                  </a:lnTo>
                  <a:lnTo>
                    <a:pt x="274" y="1216"/>
                  </a:lnTo>
                  <a:lnTo>
                    <a:pt x="206" y="1490"/>
                  </a:lnTo>
                  <a:lnTo>
                    <a:pt x="137" y="1763"/>
                  </a:lnTo>
                  <a:lnTo>
                    <a:pt x="86" y="2054"/>
                  </a:lnTo>
                  <a:lnTo>
                    <a:pt x="52" y="2345"/>
                  </a:lnTo>
                  <a:lnTo>
                    <a:pt x="18" y="2636"/>
                  </a:lnTo>
                  <a:lnTo>
                    <a:pt x="0" y="2927"/>
                  </a:lnTo>
                  <a:lnTo>
                    <a:pt x="0" y="3218"/>
                  </a:lnTo>
                  <a:lnTo>
                    <a:pt x="0" y="3406"/>
                  </a:lnTo>
                  <a:lnTo>
                    <a:pt x="18" y="3509"/>
                  </a:lnTo>
                  <a:lnTo>
                    <a:pt x="52" y="3611"/>
                  </a:lnTo>
                  <a:lnTo>
                    <a:pt x="86" y="3697"/>
                  </a:lnTo>
                  <a:lnTo>
                    <a:pt x="137" y="3765"/>
                  </a:lnTo>
                  <a:lnTo>
                    <a:pt x="206" y="3834"/>
                  </a:lnTo>
                  <a:lnTo>
                    <a:pt x="274" y="3885"/>
                  </a:lnTo>
                  <a:lnTo>
                    <a:pt x="360" y="3919"/>
                  </a:lnTo>
                  <a:lnTo>
                    <a:pt x="445" y="3919"/>
                  </a:lnTo>
                  <a:lnTo>
                    <a:pt x="531" y="3937"/>
                  </a:lnTo>
                  <a:lnTo>
                    <a:pt x="616" y="3954"/>
                  </a:lnTo>
                  <a:lnTo>
                    <a:pt x="685" y="3988"/>
                  </a:lnTo>
                  <a:lnTo>
                    <a:pt x="736" y="4022"/>
                  </a:lnTo>
                  <a:lnTo>
                    <a:pt x="839" y="4108"/>
                  </a:lnTo>
                  <a:lnTo>
                    <a:pt x="924" y="4210"/>
                  </a:lnTo>
                  <a:lnTo>
                    <a:pt x="993" y="4347"/>
                  </a:lnTo>
                  <a:lnTo>
                    <a:pt x="1113" y="4621"/>
                  </a:lnTo>
                  <a:lnTo>
                    <a:pt x="1164" y="4775"/>
                  </a:lnTo>
                  <a:lnTo>
                    <a:pt x="1232" y="4895"/>
                  </a:lnTo>
                  <a:lnTo>
                    <a:pt x="1284" y="4998"/>
                  </a:lnTo>
                  <a:lnTo>
                    <a:pt x="1352" y="5100"/>
                  </a:lnTo>
                  <a:lnTo>
                    <a:pt x="1438" y="5186"/>
                  </a:lnTo>
                  <a:lnTo>
                    <a:pt x="1523" y="5254"/>
                  </a:lnTo>
                  <a:lnTo>
                    <a:pt x="1712" y="5391"/>
                  </a:lnTo>
                  <a:lnTo>
                    <a:pt x="1917" y="5494"/>
                  </a:lnTo>
                  <a:lnTo>
                    <a:pt x="2139" y="5579"/>
                  </a:lnTo>
                  <a:lnTo>
                    <a:pt x="2362" y="5648"/>
                  </a:lnTo>
                  <a:lnTo>
                    <a:pt x="2601" y="5699"/>
                  </a:lnTo>
                  <a:lnTo>
                    <a:pt x="2841" y="5733"/>
                  </a:lnTo>
                  <a:lnTo>
                    <a:pt x="3354" y="5785"/>
                  </a:lnTo>
                  <a:lnTo>
                    <a:pt x="3868" y="5785"/>
                  </a:lnTo>
                  <a:lnTo>
                    <a:pt x="4381" y="5768"/>
                  </a:lnTo>
                  <a:lnTo>
                    <a:pt x="4894" y="5699"/>
                  </a:lnTo>
                  <a:lnTo>
                    <a:pt x="5048" y="5665"/>
                  </a:lnTo>
                  <a:lnTo>
                    <a:pt x="5117" y="5631"/>
                  </a:lnTo>
                  <a:lnTo>
                    <a:pt x="5185" y="5579"/>
                  </a:lnTo>
                  <a:lnTo>
                    <a:pt x="5219" y="5528"/>
                  </a:lnTo>
                  <a:lnTo>
                    <a:pt x="5254" y="5460"/>
                  </a:lnTo>
                  <a:lnTo>
                    <a:pt x="5271" y="5323"/>
                  </a:lnTo>
                  <a:lnTo>
                    <a:pt x="5288" y="5117"/>
                  </a:lnTo>
                  <a:lnTo>
                    <a:pt x="5288" y="4912"/>
                  </a:lnTo>
                  <a:lnTo>
                    <a:pt x="5254" y="4707"/>
                  </a:lnTo>
                  <a:lnTo>
                    <a:pt x="5219" y="4518"/>
                  </a:lnTo>
                  <a:lnTo>
                    <a:pt x="5151" y="4313"/>
                  </a:lnTo>
                  <a:lnTo>
                    <a:pt x="5065" y="4125"/>
                  </a:lnTo>
                  <a:lnTo>
                    <a:pt x="4963" y="3954"/>
                  </a:lnTo>
                  <a:lnTo>
                    <a:pt x="4843" y="3783"/>
                  </a:lnTo>
                  <a:lnTo>
                    <a:pt x="4672" y="3560"/>
                  </a:lnTo>
                  <a:lnTo>
                    <a:pt x="4518" y="3355"/>
                  </a:lnTo>
                  <a:lnTo>
                    <a:pt x="4398" y="3132"/>
                  </a:lnTo>
                  <a:lnTo>
                    <a:pt x="4347" y="2995"/>
                  </a:lnTo>
                  <a:lnTo>
                    <a:pt x="4295" y="2859"/>
                  </a:lnTo>
                  <a:lnTo>
                    <a:pt x="4141" y="2260"/>
                  </a:lnTo>
                  <a:lnTo>
                    <a:pt x="4039" y="1952"/>
                  </a:lnTo>
                  <a:lnTo>
                    <a:pt x="3919" y="1661"/>
                  </a:lnTo>
                  <a:lnTo>
                    <a:pt x="3816" y="1473"/>
                  </a:lnTo>
                  <a:lnTo>
                    <a:pt x="3697" y="1284"/>
                  </a:lnTo>
                  <a:lnTo>
                    <a:pt x="3577" y="1096"/>
                  </a:lnTo>
                  <a:lnTo>
                    <a:pt x="3423" y="925"/>
                  </a:lnTo>
                  <a:lnTo>
                    <a:pt x="3115" y="617"/>
                  </a:lnTo>
                  <a:lnTo>
                    <a:pt x="2841" y="343"/>
                  </a:lnTo>
                  <a:lnTo>
                    <a:pt x="2721" y="206"/>
                  </a:lnTo>
                  <a:lnTo>
                    <a:pt x="2567" y="104"/>
                  </a:lnTo>
                  <a:lnTo>
                    <a:pt x="2499" y="52"/>
                  </a:lnTo>
                  <a:lnTo>
                    <a:pt x="2413" y="18"/>
                  </a:lnTo>
                  <a:lnTo>
                    <a:pt x="2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5"/>
            <p:cNvSpPr/>
            <p:nvPr/>
          </p:nvSpPr>
          <p:spPr>
            <a:xfrm>
              <a:off x="6182894" y="4362807"/>
              <a:ext cx="208598" cy="228204"/>
            </a:xfrm>
            <a:custGeom>
              <a:avLst/>
              <a:gdLst/>
              <a:ahLst/>
              <a:cxnLst/>
              <a:rect l="l" t="t" r="r" b="b"/>
              <a:pathLst>
                <a:path w="5288" h="5785" fill="none" extrusionOk="0">
                  <a:moveTo>
                    <a:pt x="3919" y="1661"/>
                  </a:moveTo>
                  <a:lnTo>
                    <a:pt x="3919" y="1661"/>
                  </a:lnTo>
                  <a:lnTo>
                    <a:pt x="4039" y="1952"/>
                  </a:lnTo>
                  <a:lnTo>
                    <a:pt x="4141" y="2260"/>
                  </a:lnTo>
                  <a:lnTo>
                    <a:pt x="4295" y="2859"/>
                  </a:lnTo>
                  <a:lnTo>
                    <a:pt x="4295" y="2859"/>
                  </a:lnTo>
                  <a:lnTo>
                    <a:pt x="4347" y="2995"/>
                  </a:lnTo>
                  <a:lnTo>
                    <a:pt x="4398" y="3132"/>
                  </a:lnTo>
                  <a:lnTo>
                    <a:pt x="4518" y="3355"/>
                  </a:lnTo>
                  <a:lnTo>
                    <a:pt x="4672" y="3560"/>
                  </a:lnTo>
                  <a:lnTo>
                    <a:pt x="4843" y="3783"/>
                  </a:lnTo>
                  <a:lnTo>
                    <a:pt x="4843" y="3783"/>
                  </a:lnTo>
                  <a:lnTo>
                    <a:pt x="4963" y="3954"/>
                  </a:lnTo>
                  <a:lnTo>
                    <a:pt x="5065" y="4125"/>
                  </a:lnTo>
                  <a:lnTo>
                    <a:pt x="5151" y="4313"/>
                  </a:lnTo>
                  <a:lnTo>
                    <a:pt x="5219" y="4518"/>
                  </a:lnTo>
                  <a:lnTo>
                    <a:pt x="5254" y="4707"/>
                  </a:lnTo>
                  <a:lnTo>
                    <a:pt x="5288" y="4912"/>
                  </a:lnTo>
                  <a:lnTo>
                    <a:pt x="5288" y="5117"/>
                  </a:lnTo>
                  <a:lnTo>
                    <a:pt x="5271" y="5323"/>
                  </a:lnTo>
                  <a:lnTo>
                    <a:pt x="5271" y="5323"/>
                  </a:lnTo>
                  <a:lnTo>
                    <a:pt x="5254" y="5460"/>
                  </a:lnTo>
                  <a:lnTo>
                    <a:pt x="5219" y="5528"/>
                  </a:lnTo>
                  <a:lnTo>
                    <a:pt x="5185" y="5579"/>
                  </a:lnTo>
                  <a:lnTo>
                    <a:pt x="5185" y="5579"/>
                  </a:lnTo>
                  <a:lnTo>
                    <a:pt x="5117" y="5631"/>
                  </a:lnTo>
                  <a:lnTo>
                    <a:pt x="5048" y="5665"/>
                  </a:lnTo>
                  <a:lnTo>
                    <a:pt x="4894" y="5699"/>
                  </a:lnTo>
                  <a:lnTo>
                    <a:pt x="4894" y="5699"/>
                  </a:lnTo>
                  <a:lnTo>
                    <a:pt x="4381" y="5768"/>
                  </a:lnTo>
                  <a:lnTo>
                    <a:pt x="3868" y="5785"/>
                  </a:lnTo>
                  <a:lnTo>
                    <a:pt x="3354" y="5785"/>
                  </a:lnTo>
                  <a:lnTo>
                    <a:pt x="2841" y="5733"/>
                  </a:lnTo>
                  <a:lnTo>
                    <a:pt x="2841" y="5733"/>
                  </a:lnTo>
                  <a:lnTo>
                    <a:pt x="2601" y="5699"/>
                  </a:lnTo>
                  <a:lnTo>
                    <a:pt x="2362" y="5648"/>
                  </a:lnTo>
                  <a:lnTo>
                    <a:pt x="2139" y="5579"/>
                  </a:lnTo>
                  <a:lnTo>
                    <a:pt x="1917" y="5494"/>
                  </a:lnTo>
                  <a:lnTo>
                    <a:pt x="1712" y="5391"/>
                  </a:lnTo>
                  <a:lnTo>
                    <a:pt x="1523" y="5254"/>
                  </a:lnTo>
                  <a:lnTo>
                    <a:pt x="1438" y="5186"/>
                  </a:lnTo>
                  <a:lnTo>
                    <a:pt x="1352" y="5100"/>
                  </a:lnTo>
                  <a:lnTo>
                    <a:pt x="1284" y="4998"/>
                  </a:lnTo>
                  <a:lnTo>
                    <a:pt x="1232" y="4895"/>
                  </a:lnTo>
                  <a:lnTo>
                    <a:pt x="1232" y="4895"/>
                  </a:lnTo>
                  <a:lnTo>
                    <a:pt x="1164" y="4775"/>
                  </a:lnTo>
                  <a:lnTo>
                    <a:pt x="1113" y="4621"/>
                  </a:lnTo>
                  <a:lnTo>
                    <a:pt x="993" y="4347"/>
                  </a:lnTo>
                  <a:lnTo>
                    <a:pt x="924" y="4210"/>
                  </a:lnTo>
                  <a:lnTo>
                    <a:pt x="839" y="4108"/>
                  </a:lnTo>
                  <a:lnTo>
                    <a:pt x="736" y="4022"/>
                  </a:lnTo>
                  <a:lnTo>
                    <a:pt x="685" y="3988"/>
                  </a:lnTo>
                  <a:lnTo>
                    <a:pt x="616" y="3954"/>
                  </a:lnTo>
                  <a:lnTo>
                    <a:pt x="616" y="3954"/>
                  </a:lnTo>
                  <a:lnTo>
                    <a:pt x="531" y="3937"/>
                  </a:lnTo>
                  <a:lnTo>
                    <a:pt x="445" y="3919"/>
                  </a:lnTo>
                  <a:lnTo>
                    <a:pt x="360" y="3919"/>
                  </a:lnTo>
                  <a:lnTo>
                    <a:pt x="274" y="3885"/>
                  </a:lnTo>
                  <a:lnTo>
                    <a:pt x="274" y="3885"/>
                  </a:lnTo>
                  <a:lnTo>
                    <a:pt x="206" y="3834"/>
                  </a:lnTo>
                  <a:lnTo>
                    <a:pt x="137" y="3765"/>
                  </a:lnTo>
                  <a:lnTo>
                    <a:pt x="86" y="3697"/>
                  </a:lnTo>
                  <a:lnTo>
                    <a:pt x="52" y="3611"/>
                  </a:lnTo>
                  <a:lnTo>
                    <a:pt x="18" y="3509"/>
                  </a:lnTo>
                  <a:lnTo>
                    <a:pt x="0" y="3406"/>
                  </a:lnTo>
                  <a:lnTo>
                    <a:pt x="0" y="3218"/>
                  </a:lnTo>
                  <a:lnTo>
                    <a:pt x="0" y="3218"/>
                  </a:lnTo>
                  <a:lnTo>
                    <a:pt x="0" y="2927"/>
                  </a:lnTo>
                  <a:lnTo>
                    <a:pt x="18" y="2636"/>
                  </a:lnTo>
                  <a:lnTo>
                    <a:pt x="52" y="2345"/>
                  </a:lnTo>
                  <a:lnTo>
                    <a:pt x="86" y="2054"/>
                  </a:lnTo>
                  <a:lnTo>
                    <a:pt x="137" y="1763"/>
                  </a:lnTo>
                  <a:lnTo>
                    <a:pt x="206" y="1490"/>
                  </a:lnTo>
                  <a:lnTo>
                    <a:pt x="274" y="1216"/>
                  </a:lnTo>
                  <a:lnTo>
                    <a:pt x="360" y="925"/>
                  </a:lnTo>
                  <a:lnTo>
                    <a:pt x="360" y="925"/>
                  </a:lnTo>
                  <a:lnTo>
                    <a:pt x="411" y="822"/>
                  </a:lnTo>
                  <a:lnTo>
                    <a:pt x="445" y="720"/>
                  </a:lnTo>
                  <a:lnTo>
                    <a:pt x="514" y="617"/>
                  </a:lnTo>
                  <a:lnTo>
                    <a:pt x="582" y="531"/>
                  </a:lnTo>
                  <a:lnTo>
                    <a:pt x="582" y="531"/>
                  </a:lnTo>
                  <a:lnTo>
                    <a:pt x="634" y="497"/>
                  </a:lnTo>
                  <a:lnTo>
                    <a:pt x="685" y="480"/>
                  </a:lnTo>
                  <a:lnTo>
                    <a:pt x="788" y="463"/>
                  </a:lnTo>
                  <a:lnTo>
                    <a:pt x="907" y="480"/>
                  </a:lnTo>
                  <a:lnTo>
                    <a:pt x="1027" y="514"/>
                  </a:lnTo>
                  <a:lnTo>
                    <a:pt x="1027" y="514"/>
                  </a:lnTo>
                  <a:lnTo>
                    <a:pt x="1130" y="531"/>
                  </a:lnTo>
                  <a:lnTo>
                    <a:pt x="1232" y="548"/>
                  </a:lnTo>
                  <a:lnTo>
                    <a:pt x="1335" y="548"/>
                  </a:lnTo>
                  <a:lnTo>
                    <a:pt x="1455" y="514"/>
                  </a:lnTo>
                  <a:lnTo>
                    <a:pt x="1455" y="514"/>
                  </a:lnTo>
                  <a:lnTo>
                    <a:pt x="1558" y="463"/>
                  </a:lnTo>
                  <a:lnTo>
                    <a:pt x="1643" y="377"/>
                  </a:lnTo>
                  <a:lnTo>
                    <a:pt x="1831" y="223"/>
                  </a:lnTo>
                  <a:lnTo>
                    <a:pt x="1917" y="138"/>
                  </a:lnTo>
                  <a:lnTo>
                    <a:pt x="2002" y="69"/>
                  </a:lnTo>
                  <a:lnTo>
                    <a:pt x="2122" y="18"/>
                  </a:lnTo>
                  <a:lnTo>
                    <a:pt x="2242" y="1"/>
                  </a:lnTo>
                  <a:lnTo>
                    <a:pt x="2242" y="1"/>
                  </a:lnTo>
                  <a:lnTo>
                    <a:pt x="2328" y="1"/>
                  </a:lnTo>
                  <a:lnTo>
                    <a:pt x="2413" y="18"/>
                  </a:lnTo>
                  <a:lnTo>
                    <a:pt x="2499" y="52"/>
                  </a:lnTo>
                  <a:lnTo>
                    <a:pt x="2567" y="104"/>
                  </a:lnTo>
                  <a:lnTo>
                    <a:pt x="2721" y="206"/>
                  </a:lnTo>
                  <a:lnTo>
                    <a:pt x="2841" y="343"/>
                  </a:lnTo>
                  <a:lnTo>
                    <a:pt x="2841" y="343"/>
                  </a:lnTo>
                  <a:lnTo>
                    <a:pt x="3115" y="617"/>
                  </a:lnTo>
                  <a:lnTo>
                    <a:pt x="3115" y="617"/>
                  </a:lnTo>
                  <a:lnTo>
                    <a:pt x="3423" y="925"/>
                  </a:lnTo>
                  <a:lnTo>
                    <a:pt x="3577" y="1096"/>
                  </a:lnTo>
                  <a:lnTo>
                    <a:pt x="3697" y="1284"/>
                  </a:lnTo>
                  <a:lnTo>
                    <a:pt x="3697" y="1284"/>
                  </a:lnTo>
                  <a:lnTo>
                    <a:pt x="3816" y="1473"/>
                  </a:lnTo>
                  <a:lnTo>
                    <a:pt x="3919" y="1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5"/>
            <p:cNvSpPr/>
            <p:nvPr/>
          </p:nvSpPr>
          <p:spPr>
            <a:xfrm>
              <a:off x="6182894" y="4489710"/>
              <a:ext cx="187691" cy="101301"/>
            </a:xfrm>
            <a:custGeom>
              <a:avLst/>
              <a:gdLst/>
              <a:ahLst/>
              <a:cxnLst/>
              <a:rect l="l" t="t" r="r" b="b"/>
              <a:pathLst>
                <a:path w="4758" h="2568" extrusionOk="0">
                  <a:moveTo>
                    <a:pt x="0" y="1"/>
                  </a:moveTo>
                  <a:lnTo>
                    <a:pt x="0" y="206"/>
                  </a:lnTo>
                  <a:lnTo>
                    <a:pt x="18" y="309"/>
                  </a:lnTo>
                  <a:lnTo>
                    <a:pt x="52" y="394"/>
                  </a:lnTo>
                  <a:lnTo>
                    <a:pt x="86" y="480"/>
                  </a:lnTo>
                  <a:lnTo>
                    <a:pt x="137" y="566"/>
                  </a:lnTo>
                  <a:lnTo>
                    <a:pt x="206" y="617"/>
                  </a:lnTo>
                  <a:lnTo>
                    <a:pt x="274" y="668"/>
                  </a:lnTo>
                  <a:lnTo>
                    <a:pt x="360" y="702"/>
                  </a:lnTo>
                  <a:lnTo>
                    <a:pt x="445" y="702"/>
                  </a:lnTo>
                  <a:lnTo>
                    <a:pt x="531" y="720"/>
                  </a:lnTo>
                  <a:lnTo>
                    <a:pt x="616" y="737"/>
                  </a:lnTo>
                  <a:lnTo>
                    <a:pt x="685" y="771"/>
                  </a:lnTo>
                  <a:lnTo>
                    <a:pt x="736" y="805"/>
                  </a:lnTo>
                  <a:lnTo>
                    <a:pt x="839" y="891"/>
                  </a:lnTo>
                  <a:lnTo>
                    <a:pt x="924" y="993"/>
                  </a:lnTo>
                  <a:lnTo>
                    <a:pt x="993" y="1130"/>
                  </a:lnTo>
                  <a:lnTo>
                    <a:pt x="1113" y="1404"/>
                  </a:lnTo>
                  <a:lnTo>
                    <a:pt x="1164" y="1558"/>
                  </a:lnTo>
                  <a:lnTo>
                    <a:pt x="1232" y="1678"/>
                  </a:lnTo>
                  <a:lnTo>
                    <a:pt x="1284" y="1781"/>
                  </a:lnTo>
                  <a:lnTo>
                    <a:pt x="1352" y="1883"/>
                  </a:lnTo>
                  <a:lnTo>
                    <a:pt x="1438" y="1969"/>
                  </a:lnTo>
                  <a:lnTo>
                    <a:pt x="1523" y="2037"/>
                  </a:lnTo>
                  <a:lnTo>
                    <a:pt x="1712" y="2174"/>
                  </a:lnTo>
                  <a:lnTo>
                    <a:pt x="1917" y="2277"/>
                  </a:lnTo>
                  <a:lnTo>
                    <a:pt x="2139" y="2362"/>
                  </a:lnTo>
                  <a:lnTo>
                    <a:pt x="2362" y="2431"/>
                  </a:lnTo>
                  <a:lnTo>
                    <a:pt x="2601" y="2482"/>
                  </a:lnTo>
                  <a:lnTo>
                    <a:pt x="2841" y="2516"/>
                  </a:lnTo>
                  <a:lnTo>
                    <a:pt x="3269" y="2568"/>
                  </a:lnTo>
                  <a:lnTo>
                    <a:pt x="3714" y="2568"/>
                  </a:lnTo>
                  <a:lnTo>
                    <a:pt x="4227" y="2551"/>
                  </a:lnTo>
                  <a:lnTo>
                    <a:pt x="4757" y="2499"/>
                  </a:lnTo>
                  <a:lnTo>
                    <a:pt x="4621" y="2482"/>
                  </a:lnTo>
                  <a:lnTo>
                    <a:pt x="4467" y="2448"/>
                  </a:lnTo>
                  <a:lnTo>
                    <a:pt x="4398" y="2414"/>
                  </a:lnTo>
                  <a:lnTo>
                    <a:pt x="4330" y="2362"/>
                  </a:lnTo>
                  <a:lnTo>
                    <a:pt x="4295" y="2311"/>
                  </a:lnTo>
                  <a:lnTo>
                    <a:pt x="4261" y="2243"/>
                  </a:lnTo>
                  <a:lnTo>
                    <a:pt x="3868" y="2260"/>
                  </a:lnTo>
                  <a:lnTo>
                    <a:pt x="3645" y="2260"/>
                  </a:lnTo>
                  <a:lnTo>
                    <a:pt x="3406" y="2243"/>
                  </a:lnTo>
                  <a:lnTo>
                    <a:pt x="3183" y="2208"/>
                  </a:lnTo>
                  <a:lnTo>
                    <a:pt x="2978" y="2174"/>
                  </a:lnTo>
                  <a:lnTo>
                    <a:pt x="2790" y="2123"/>
                  </a:lnTo>
                  <a:lnTo>
                    <a:pt x="2619" y="2071"/>
                  </a:lnTo>
                  <a:lnTo>
                    <a:pt x="2447" y="2003"/>
                  </a:lnTo>
                  <a:lnTo>
                    <a:pt x="2276" y="1917"/>
                  </a:lnTo>
                  <a:lnTo>
                    <a:pt x="2174" y="1832"/>
                  </a:lnTo>
                  <a:lnTo>
                    <a:pt x="2054" y="1746"/>
                  </a:lnTo>
                  <a:lnTo>
                    <a:pt x="1866" y="1541"/>
                  </a:lnTo>
                  <a:lnTo>
                    <a:pt x="1694" y="1319"/>
                  </a:lnTo>
                  <a:lnTo>
                    <a:pt x="1523" y="1079"/>
                  </a:lnTo>
                  <a:lnTo>
                    <a:pt x="1352" y="856"/>
                  </a:lnTo>
                  <a:lnTo>
                    <a:pt x="1181" y="634"/>
                  </a:lnTo>
                  <a:lnTo>
                    <a:pt x="1078" y="531"/>
                  </a:lnTo>
                  <a:lnTo>
                    <a:pt x="976" y="446"/>
                  </a:lnTo>
                  <a:lnTo>
                    <a:pt x="856" y="360"/>
                  </a:lnTo>
                  <a:lnTo>
                    <a:pt x="736" y="292"/>
                  </a:lnTo>
                  <a:lnTo>
                    <a:pt x="548" y="223"/>
                  </a:lnTo>
                  <a:lnTo>
                    <a:pt x="360" y="155"/>
                  </a:lnTo>
                  <a:lnTo>
                    <a:pt x="172" y="104"/>
                  </a:lnTo>
                  <a:lnTo>
                    <a:pt x="86" y="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E8F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5"/>
            <p:cNvSpPr/>
            <p:nvPr/>
          </p:nvSpPr>
          <p:spPr>
            <a:xfrm>
              <a:off x="6182894" y="4489710"/>
              <a:ext cx="187691" cy="101301"/>
            </a:xfrm>
            <a:custGeom>
              <a:avLst/>
              <a:gdLst/>
              <a:ahLst/>
              <a:cxnLst/>
              <a:rect l="l" t="t" r="r" b="b"/>
              <a:pathLst>
                <a:path w="4758" h="256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206"/>
                  </a:lnTo>
                  <a:lnTo>
                    <a:pt x="18" y="309"/>
                  </a:lnTo>
                  <a:lnTo>
                    <a:pt x="52" y="394"/>
                  </a:lnTo>
                  <a:lnTo>
                    <a:pt x="86" y="480"/>
                  </a:lnTo>
                  <a:lnTo>
                    <a:pt x="137" y="566"/>
                  </a:lnTo>
                  <a:lnTo>
                    <a:pt x="206" y="617"/>
                  </a:lnTo>
                  <a:lnTo>
                    <a:pt x="274" y="668"/>
                  </a:lnTo>
                  <a:lnTo>
                    <a:pt x="274" y="668"/>
                  </a:lnTo>
                  <a:lnTo>
                    <a:pt x="360" y="702"/>
                  </a:lnTo>
                  <a:lnTo>
                    <a:pt x="445" y="702"/>
                  </a:lnTo>
                  <a:lnTo>
                    <a:pt x="531" y="720"/>
                  </a:lnTo>
                  <a:lnTo>
                    <a:pt x="616" y="737"/>
                  </a:lnTo>
                  <a:lnTo>
                    <a:pt x="616" y="737"/>
                  </a:lnTo>
                  <a:lnTo>
                    <a:pt x="685" y="771"/>
                  </a:lnTo>
                  <a:lnTo>
                    <a:pt x="736" y="805"/>
                  </a:lnTo>
                  <a:lnTo>
                    <a:pt x="839" y="891"/>
                  </a:lnTo>
                  <a:lnTo>
                    <a:pt x="924" y="993"/>
                  </a:lnTo>
                  <a:lnTo>
                    <a:pt x="993" y="1130"/>
                  </a:lnTo>
                  <a:lnTo>
                    <a:pt x="1113" y="1404"/>
                  </a:lnTo>
                  <a:lnTo>
                    <a:pt x="1164" y="1558"/>
                  </a:lnTo>
                  <a:lnTo>
                    <a:pt x="1232" y="1678"/>
                  </a:lnTo>
                  <a:lnTo>
                    <a:pt x="1232" y="1678"/>
                  </a:lnTo>
                  <a:lnTo>
                    <a:pt x="1284" y="1781"/>
                  </a:lnTo>
                  <a:lnTo>
                    <a:pt x="1352" y="1883"/>
                  </a:lnTo>
                  <a:lnTo>
                    <a:pt x="1438" y="1969"/>
                  </a:lnTo>
                  <a:lnTo>
                    <a:pt x="1523" y="2037"/>
                  </a:lnTo>
                  <a:lnTo>
                    <a:pt x="1712" y="2174"/>
                  </a:lnTo>
                  <a:lnTo>
                    <a:pt x="1917" y="2277"/>
                  </a:lnTo>
                  <a:lnTo>
                    <a:pt x="2139" y="2362"/>
                  </a:lnTo>
                  <a:lnTo>
                    <a:pt x="2362" y="2431"/>
                  </a:lnTo>
                  <a:lnTo>
                    <a:pt x="2601" y="2482"/>
                  </a:lnTo>
                  <a:lnTo>
                    <a:pt x="2841" y="2516"/>
                  </a:lnTo>
                  <a:lnTo>
                    <a:pt x="2841" y="2516"/>
                  </a:lnTo>
                  <a:lnTo>
                    <a:pt x="3269" y="2568"/>
                  </a:lnTo>
                  <a:lnTo>
                    <a:pt x="3714" y="2568"/>
                  </a:lnTo>
                  <a:lnTo>
                    <a:pt x="3714" y="2568"/>
                  </a:lnTo>
                  <a:lnTo>
                    <a:pt x="4227" y="2551"/>
                  </a:lnTo>
                  <a:lnTo>
                    <a:pt x="4757" y="2499"/>
                  </a:lnTo>
                  <a:lnTo>
                    <a:pt x="4757" y="2499"/>
                  </a:lnTo>
                  <a:lnTo>
                    <a:pt x="4621" y="2482"/>
                  </a:lnTo>
                  <a:lnTo>
                    <a:pt x="4621" y="2482"/>
                  </a:lnTo>
                  <a:lnTo>
                    <a:pt x="4467" y="2448"/>
                  </a:lnTo>
                  <a:lnTo>
                    <a:pt x="4398" y="2414"/>
                  </a:lnTo>
                  <a:lnTo>
                    <a:pt x="4330" y="2362"/>
                  </a:lnTo>
                  <a:lnTo>
                    <a:pt x="4330" y="2362"/>
                  </a:lnTo>
                  <a:lnTo>
                    <a:pt x="4295" y="2311"/>
                  </a:lnTo>
                  <a:lnTo>
                    <a:pt x="4261" y="2243"/>
                  </a:lnTo>
                  <a:lnTo>
                    <a:pt x="4261" y="2243"/>
                  </a:lnTo>
                  <a:lnTo>
                    <a:pt x="3868" y="2260"/>
                  </a:lnTo>
                  <a:lnTo>
                    <a:pt x="3868" y="2260"/>
                  </a:lnTo>
                  <a:lnTo>
                    <a:pt x="3645" y="2260"/>
                  </a:lnTo>
                  <a:lnTo>
                    <a:pt x="3406" y="2243"/>
                  </a:lnTo>
                  <a:lnTo>
                    <a:pt x="3183" y="2208"/>
                  </a:lnTo>
                  <a:lnTo>
                    <a:pt x="2978" y="2174"/>
                  </a:lnTo>
                  <a:lnTo>
                    <a:pt x="2978" y="2174"/>
                  </a:lnTo>
                  <a:lnTo>
                    <a:pt x="2790" y="2123"/>
                  </a:lnTo>
                  <a:lnTo>
                    <a:pt x="2619" y="2071"/>
                  </a:lnTo>
                  <a:lnTo>
                    <a:pt x="2447" y="2003"/>
                  </a:lnTo>
                  <a:lnTo>
                    <a:pt x="2276" y="1917"/>
                  </a:lnTo>
                  <a:lnTo>
                    <a:pt x="2276" y="1917"/>
                  </a:lnTo>
                  <a:lnTo>
                    <a:pt x="2174" y="1832"/>
                  </a:lnTo>
                  <a:lnTo>
                    <a:pt x="2054" y="1746"/>
                  </a:lnTo>
                  <a:lnTo>
                    <a:pt x="1866" y="1541"/>
                  </a:lnTo>
                  <a:lnTo>
                    <a:pt x="1694" y="1319"/>
                  </a:lnTo>
                  <a:lnTo>
                    <a:pt x="1523" y="1079"/>
                  </a:lnTo>
                  <a:lnTo>
                    <a:pt x="1352" y="856"/>
                  </a:lnTo>
                  <a:lnTo>
                    <a:pt x="1181" y="634"/>
                  </a:lnTo>
                  <a:lnTo>
                    <a:pt x="1078" y="531"/>
                  </a:lnTo>
                  <a:lnTo>
                    <a:pt x="976" y="446"/>
                  </a:lnTo>
                  <a:lnTo>
                    <a:pt x="856" y="360"/>
                  </a:lnTo>
                  <a:lnTo>
                    <a:pt x="736" y="292"/>
                  </a:lnTo>
                  <a:lnTo>
                    <a:pt x="736" y="292"/>
                  </a:lnTo>
                  <a:lnTo>
                    <a:pt x="548" y="223"/>
                  </a:lnTo>
                  <a:lnTo>
                    <a:pt x="360" y="155"/>
                  </a:lnTo>
                  <a:lnTo>
                    <a:pt x="172" y="104"/>
                  </a:lnTo>
                  <a:lnTo>
                    <a:pt x="86" y="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5"/>
            <p:cNvSpPr/>
            <p:nvPr/>
          </p:nvSpPr>
          <p:spPr>
            <a:xfrm>
              <a:off x="6253111" y="4408724"/>
              <a:ext cx="74280" cy="31085"/>
            </a:xfrm>
            <a:custGeom>
              <a:avLst/>
              <a:gdLst/>
              <a:ahLst/>
              <a:cxnLst/>
              <a:rect l="l" t="t" r="r" b="b"/>
              <a:pathLst>
                <a:path w="1883" h="788" extrusionOk="0">
                  <a:moveTo>
                    <a:pt x="1574" y="0"/>
                  </a:moveTo>
                  <a:lnTo>
                    <a:pt x="1352" y="18"/>
                  </a:lnTo>
                  <a:lnTo>
                    <a:pt x="1095" y="69"/>
                  </a:lnTo>
                  <a:lnTo>
                    <a:pt x="856" y="155"/>
                  </a:lnTo>
                  <a:lnTo>
                    <a:pt x="633" y="257"/>
                  </a:lnTo>
                  <a:lnTo>
                    <a:pt x="428" y="377"/>
                  </a:lnTo>
                  <a:lnTo>
                    <a:pt x="51" y="617"/>
                  </a:lnTo>
                  <a:lnTo>
                    <a:pt x="17" y="651"/>
                  </a:lnTo>
                  <a:lnTo>
                    <a:pt x="0" y="685"/>
                  </a:lnTo>
                  <a:lnTo>
                    <a:pt x="0" y="719"/>
                  </a:lnTo>
                  <a:lnTo>
                    <a:pt x="17" y="753"/>
                  </a:lnTo>
                  <a:lnTo>
                    <a:pt x="51" y="788"/>
                  </a:lnTo>
                  <a:lnTo>
                    <a:pt x="103" y="788"/>
                  </a:lnTo>
                  <a:lnTo>
                    <a:pt x="154" y="771"/>
                  </a:lnTo>
                  <a:lnTo>
                    <a:pt x="530" y="531"/>
                  </a:lnTo>
                  <a:lnTo>
                    <a:pt x="719" y="428"/>
                  </a:lnTo>
                  <a:lnTo>
                    <a:pt x="924" y="326"/>
                  </a:lnTo>
                  <a:lnTo>
                    <a:pt x="1147" y="240"/>
                  </a:lnTo>
                  <a:lnTo>
                    <a:pt x="1369" y="206"/>
                  </a:lnTo>
                  <a:lnTo>
                    <a:pt x="1574" y="189"/>
                  </a:lnTo>
                  <a:lnTo>
                    <a:pt x="1763" y="206"/>
                  </a:lnTo>
                  <a:lnTo>
                    <a:pt x="1814" y="206"/>
                  </a:lnTo>
                  <a:lnTo>
                    <a:pt x="1831" y="189"/>
                  </a:lnTo>
                  <a:lnTo>
                    <a:pt x="1865" y="155"/>
                  </a:lnTo>
                  <a:lnTo>
                    <a:pt x="1882" y="120"/>
                  </a:lnTo>
                  <a:lnTo>
                    <a:pt x="1882" y="86"/>
                  </a:lnTo>
                  <a:lnTo>
                    <a:pt x="1865" y="52"/>
                  </a:lnTo>
                  <a:lnTo>
                    <a:pt x="1831" y="35"/>
                  </a:lnTo>
                  <a:lnTo>
                    <a:pt x="1797" y="18"/>
                  </a:lnTo>
                  <a:lnTo>
                    <a:pt x="15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5"/>
            <p:cNvSpPr/>
            <p:nvPr/>
          </p:nvSpPr>
          <p:spPr>
            <a:xfrm>
              <a:off x="6265261" y="4441111"/>
              <a:ext cx="76962" cy="24339"/>
            </a:xfrm>
            <a:custGeom>
              <a:avLst/>
              <a:gdLst/>
              <a:ahLst/>
              <a:cxnLst/>
              <a:rect l="l" t="t" r="r" b="b"/>
              <a:pathLst>
                <a:path w="1951" h="617" extrusionOk="0">
                  <a:moveTo>
                    <a:pt x="1403" y="1"/>
                  </a:moveTo>
                  <a:lnTo>
                    <a:pt x="1164" y="35"/>
                  </a:lnTo>
                  <a:lnTo>
                    <a:pt x="924" y="69"/>
                  </a:lnTo>
                  <a:lnTo>
                    <a:pt x="685" y="138"/>
                  </a:lnTo>
                  <a:lnTo>
                    <a:pt x="462" y="223"/>
                  </a:lnTo>
                  <a:lnTo>
                    <a:pt x="257" y="326"/>
                  </a:lnTo>
                  <a:lnTo>
                    <a:pt x="51" y="446"/>
                  </a:lnTo>
                  <a:lnTo>
                    <a:pt x="17" y="480"/>
                  </a:lnTo>
                  <a:lnTo>
                    <a:pt x="0" y="514"/>
                  </a:lnTo>
                  <a:lnTo>
                    <a:pt x="0" y="548"/>
                  </a:lnTo>
                  <a:lnTo>
                    <a:pt x="17" y="583"/>
                  </a:lnTo>
                  <a:lnTo>
                    <a:pt x="51" y="617"/>
                  </a:lnTo>
                  <a:lnTo>
                    <a:pt x="103" y="617"/>
                  </a:lnTo>
                  <a:lnTo>
                    <a:pt x="154" y="600"/>
                  </a:lnTo>
                  <a:lnTo>
                    <a:pt x="342" y="497"/>
                  </a:lnTo>
                  <a:lnTo>
                    <a:pt x="548" y="394"/>
                  </a:lnTo>
                  <a:lnTo>
                    <a:pt x="753" y="309"/>
                  </a:lnTo>
                  <a:lnTo>
                    <a:pt x="958" y="258"/>
                  </a:lnTo>
                  <a:lnTo>
                    <a:pt x="1181" y="206"/>
                  </a:lnTo>
                  <a:lnTo>
                    <a:pt x="1403" y="189"/>
                  </a:lnTo>
                  <a:lnTo>
                    <a:pt x="1626" y="189"/>
                  </a:lnTo>
                  <a:lnTo>
                    <a:pt x="1848" y="206"/>
                  </a:lnTo>
                  <a:lnTo>
                    <a:pt x="1882" y="206"/>
                  </a:lnTo>
                  <a:lnTo>
                    <a:pt x="1917" y="189"/>
                  </a:lnTo>
                  <a:lnTo>
                    <a:pt x="1951" y="172"/>
                  </a:lnTo>
                  <a:lnTo>
                    <a:pt x="1951" y="121"/>
                  </a:lnTo>
                  <a:lnTo>
                    <a:pt x="1951" y="86"/>
                  </a:lnTo>
                  <a:lnTo>
                    <a:pt x="1934" y="52"/>
                  </a:lnTo>
                  <a:lnTo>
                    <a:pt x="1917" y="35"/>
                  </a:lnTo>
                  <a:lnTo>
                    <a:pt x="1882" y="18"/>
                  </a:lnTo>
                  <a:lnTo>
                    <a:pt x="1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5"/>
            <p:cNvSpPr/>
            <p:nvPr/>
          </p:nvSpPr>
          <p:spPr>
            <a:xfrm>
              <a:off x="6281434" y="4466791"/>
              <a:ext cx="66193" cy="22288"/>
            </a:xfrm>
            <a:custGeom>
              <a:avLst/>
              <a:gdLst/>
              <a:ahLst/>
              <a:cxnLst/>
              <a:rect l="l" t="t" r="r" b="b"/>
              <a:pathLst>
                <a:path w="1678" h="565" extrusionOk="0">
                  <a:moveTo>
                    <a:pt x="1387" y="0"/>
                  </a:moveTo>
                  <a:lnTo>
                    <a:pt x="1181" y="17"/>
                  </a:lnTo>
                  <a:lnTo>
                    <a:pt x="976" y="34"/>
                  </a:lnTo>
                  <a:lnTo>
                    <a:pt x="788" y="86"/>
                  </a:lnTo>
                  <a:lnTo>
                    <a:pt x="583" y="137"/>
                  </a:lnTo>
                  <a:lnTo>
                    <a:pt x="394" y="205"/>
                  </a:lnTo>
                  <a:lnTo>
                    <a:pt x="223" y="291"/>
                  </a:lnTo>
                  <a:lnTo>
                    <a:pt x="35" y="394"/>
                  </a:lnTo>
                  <a:lnTo>
                    <a:pt x="18" y="428"/>
                  </a:lnTo>
                  <a:lnTo>
                    <a:pt x="1" y="462"/>
                  </a:lnTo>
                  <a:lnTo>
                    <a:pt x="1" y="496"/>
                  </a:lnTo>
                  <a:lnTo>
                    <a:pt x="18" y="531"/>
                  </a:lnTo>
                  <a:lnTo>
                    <a:pt x="52" y="565"/>
                  </a:lnTo>
                  <a:lnTo>
                    <a:pt x="138" y="565"/>
                  </a:lnTo>
                  <a:lnTo>
                    <a:pt x="309" y="462"/>
                  </a:lnTo>
                  <a:lnTo>
                    <a:pt x="480" y="394"/>
                  </a:lnTo>
                  <a:lnTo>
                    <a:pt x="651" y="325"/>
                  </a:lnTo>
                  <a:lnTo>
                    <a:pt x="822" y="274"/>
                  </a:lnTo>
                  <a:lnTo>
                    <a:pt x="1010" y="223"/>
                  </a:lnTo>
                  <a:lnTo>
                    <a:pt x="1199" y="205"/>
                  </a:lnTo>
                  <a:lnTo>
                    <a:pt x="1387" y="188"/>
                  </a:lnTo>
                  <a:lnTo>
                    <a:pt x="1609" y="188"/>
                  </a:lnTo>
                  <a:lnTo>
                    <a:pt x="1643" y="154"/>
                  </a:lnTo>
                  <a:lnTo>
                    <a:pt x="1661" y="137"/>
                  </a:lnTo>
                  <a:lnTo>
                    <a:pt x="1678" y="103"/>
                  </a:lnTo>
                  <a:lnTo>
                    <a:pt x="1661" y="51"/>
                  </a:lnTo>
                  <a:lnTo>
                    <a:pt x="1643" y="34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5"/>
            <p:cNvSpPr/>
            <p:nvPr/>
          </p:nvSpPr>
          <p:spPr>
            <a:xfrm>
              <a:off x="6298317" y="4491761"/>
              <a:ext cx="54714" cy="22288"/>
            </a:xfrm>
            <a:custGeom>
              <a:avLst/>
              <a:gdLst/>
              <a:ahLst/>
              <a:cxnLst/>
              <a:rect l="l" t="t" r="r" b="b"/>
              <a:pathLst>
                <a:path w="1387" h="565" extrusionOk="0">
                  <a:moveTo>
                    <a:pt x="1284" y="0"/>
                  </a:moveTo>
                  <a:lnTo>
                    <a:pt x="959" y="34"/>
                  </a:lnTo>
                  <a:lnTo>
                    <a:pt x="651" y="120"/>
                  </a:lnTo>
                  <a:lnTo>
                    <a:pt x="343" y="240"/>
                  </a:lnTo>
                  <a:lnTo>
                    <a:pt x="35" y="377"/>
                  </a:lnTo>
                  <a:lnTo>
                    <a:pt x="18" y="411"/>
                  </a:lnTo>
                  <a:lnTo>
                    <a:pt x="1" y="445"/>
                  </a:lnTo>
                  <a:lnTo>
                    <a:pt x="1" y="479"/>
                  </a:lnTo>
                  <a:lnTo>
                    <a:pt x="1" y="514"/>
                  </a:lnTo>
                  <a:lnTo>
                    <a:pt x="35" y="548"/>
                  </a:lnTo>
                  <a:lnTo>
                    <a:pt x="86" y="565"/>
                  </a:lnTo>
                  <a:lnTo>
                    <a:pt x="137" y="548"/>
                  </a:lnTo>
                  <a:lnTo>
                    <a:pt x="411" y="411"/>
                  </a:lnTo>
                  <a:lnTo>
                    <a:pt x="702" y="308"/>
                  </a:lnTo>
                  <a:lnTo>
                    <a:pt x="993" y="223"/>
                  </a:lnTo>
                  <a:lnTo>
                    <a:pt x="1301" y="188"/>
                  </a:lnTo>
                  <a:lnTo>
                    <a:pt x="1335" y="171"/>
                  </a:lnTo>
                  <a:lnTo>
                    <a:pt x="1369" y="154"/>
                  </a:lnTo>
                  <a:lnTo>
                    <a:pt x="1387" y="120"/>
                  </a:lnTo>
                  <a:lnTo>
                    <a:pt x="1387" y="86"/>
                  </a:lnTo>
                  <a:lnTo>
                    <a:pt x="1387" y="52"/>
                  </a:lnTo>
                  <a:lnTo>
                    <a:pt x="1352" y="17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5"/>
            <p:cNvSpPr/>
            <p:nvPr/>
          </p:nvSpPr>
          <p:spPr>
            <a:xfrm>
              <a:off x="6464352" y="4289909"/>
              <a:ext cx="64181" cy="101301"/>
            </a:xfrm>
            <a:custGeom>
              <a:avLst/>
              <a:gdLst/>
              <a:ahLst/>
              <a:cxnLst/>
              <a:rect l="l" t="t" r="r" b="b"/>
              <a:pathLst>
                <a:path w="1627" h="2568" extrusionOk="0">
                  <a:moveTo>
                    <a:pt x="1490" y="1"/>
                  </a:moveTo>
                  <a:lnTo>
                    <a:pt x="1182" y="18"/>
                  </a:lnTo>
                  <a:lnTo>
                    <a:pt x="857" y="52"/>
                  </a:lnTo>
                  <a:lnTo>
                    <a:pt x="549" y="104"/>
                  </a:lnTo>
                  <a:lnTo>
                    <a:pt x="241" y="172"/>
                  </a:lnTo>
                  <a:lnTo>
                    <a:pt x="172" y="189"/>
                  </a:lnTo>
                  <a:lnTo>
                    <a:pt x="104" y="223"/>
                  </a:lnTo>
                  <a:lnTo>
                    <a:pt x="52" y="258"/>
                  </a:lnTo>
                  <a:lnTo>
                    <a:pt x="18" y="309"/>
                  </a:lnTo>
                  <a:lnTo>
                    <a:pt x="1" y="377"/>
                  </a:lnTo>
                  <a:lnTo>
                    <a:pt x="1" y="463"/>
                  </a:lnTo>
                  <a:lnTo>
                    <a:pt x="35" y="1472"/>
                  </a:lnTo>
                  <a:lnTo>
                    <a:pt x="121" y="2482"/>
                  </a:lnTo>
                  <a:lnTo>
                    <a:pt x="497" y="2533"/>
                  </a:lnTo>
                  <a:lnTo>
                    <a:pt x="874" y="2568"/>
                  </a:lnTo>
                  <a:lnTo>
                    <a:pt x="1250" y="2550"/>
                  </a:lnTo>
                  <a:lnTo>
                    <a:pt x="1627" y="2499"/>
                  </a:lnTo>
                  <a:lnTo>
                    <a:pt x="1592" y="2140"/>
                  </a:lnTo>
                  <a:lnTo>
                    <a:pt x="1541" y="1780"/>
                  </a:lnTo>
                  <a:lnTo>
                    <a:pt x="1524" y="1421"/>
                  </a:lnTo>
                  <a:lnTo>
                    <a:pt x="1507" y="1062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1236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5"/>
            <p:cNvSpPr/>
            <p:nvPr/>
          </p:nvSpPr>
          <p:spPr>
            <a:xfrm>
              <a:off x="6464352" y="4289909"/>
              <a:ext cx="64181" cy="101301"/>
            </a:xfrm>
            <a:custGeom>
              <a:avLst/>
              <a:gdLst/>
              <a:ahLst/>
              <a:cxnLst/>
              <a:rect l="l" t="t" r="r" b="b"/>
              <a:pathLst>
                <a:path w="1627" h="2568" fill="none" extrusionOk="0">
                  <a:moveTo>
                    <a:pt x="1507" y="1062"/>
                  </a:moveTo>
                  <a:lnTo>
                    <a:pt x="1507" y="1062"/>
                  </a:lnTo>
                  <a:lnTo>
                    <a:pt x="1524" y="1421"/>
                  </a:lnTo>
                  <a:lnTo>
                    <a:pt x="1541" y="1780"/>
                  </a:lnTo>
                  <a:lnTo>
                    <a:pt x="1592" y="2140"/>
                  </a:lnTo>
                  <a:lnTo>
                    <a:pt x="1627" y="2499"/>
                  </a:lnTo>
                  <a:lnTo>
                    <a:pt x="1627" y="2499"/>
                  </a:lnTo>
                  <a:lnTo>
                    <a:pt x="1250" y="2550"/>
                  </a:lnTo>
                  <a:lnTo>
                    <a:pt x="874" y="2568"/>
                  </a:lnTo>
                  <a:lnTo>
                    <a:pt x="497" y="2533"/>
                  </a:lnTo>
                  <a:lnTo>
                    <a:pt x="121" y="2482"/>
                  </a:lnTo>
                  <a:lnTo>
                    <a:pt x="121" y="2482"/>
                  </a:lnTo>
                  <a:lnTo>
                    <a:pt x="35" y="1472"/>
                  </a:lnTo>
                  <a:lnTo>
                    <a:pt x="1" y="463"/>
                  </a:lnTo>
                  <a:lnTo>
                    <a:pt x="1" y="463"/>
                  </a:lnTo>
                  <a:lnTo>
                    <a:pt x="1" y="377"/>
                  </a:lnTo>
                  <a:lnTo>
                    <a:pt x="18" y="309"/>
                  </a:lnTo>
                  <a:lnTo>
                    <a:pt x="18" y="309"/>
                  </a:lnTo>
                  <a:lnTo>
                    <a:pt x="52" y="258"/>
                  </a:lnTo>
                  <a:lnTo>
                    <a:pt x="104" y="223"/>
                  </a:lnTo>
                  <a:lnTo>
                    <a:pt x="172" y="189"/>
                  </a:lnTo>
                  <a:lnTo>
                    <a:pt x="241" y="172"/>
                  </a:lnTo>
                  <a:lnTo>
                    <a:pt x="241" y="172"/>
                  </a:lnTo>
                  <a:lnTo>
                    <a:pt x="549" y="104"/>
                  </a:lnTo>
                  <a:lnTo>
                    <a:pt x="857" y="52"/>
                  </a:lnTo>
                  <a:lnTo>
                    <a:pt x="1182" y="18"/>
                  </a:lnTo>
                  <a:lnTo>
                    <a:pt x="1490" y="1"/>
                  </a:lnTo>
                  <a:lnTo>
                    <a:pt x="1507" y="1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5"/>
            <p:cNvSpPr/>
            <p:nvPr/>
          </p:nvSpPr>
          <p:spPr>
            <a:xfrm>
              <a:off x="6465732" y="4341230"/>
              <a:ext cx="62130" cy="43234"/>
            </a:xfrm>
            <a:custGeom>
              <a:avLst/>
              <a:gdLst/>
              <a:ahLst/>
              <a:cxnLst/>
              <a:rect l="l" t="t" r="r" b="b"/>
              <a:pathLst>
                <a:path w="1575" h="1096" extrusionOk="0">
                  <a:moveTo>
                    <a:pt x="1489" y="0"/>
                  </a:moveTo>
                  <a:lnTo>
                    <a:pt x="1027" y="52"/>
                  </a:lnTo>
                  <a:lnTo>
                    <a:pt x="548" y="69"/>
                  </a:lnTo>
                  <a:lnTo>
                    <a:pt x="274" y="69"/>
                  </a:lnTo>
                  <a:lnTo>
                    <a:pt x="0" y="52"/>
                  </a:lnTo>
                  <a:lnTo>
                    <a:pt x="34" y="548"/>
                  </a:lnTo>
                  <a:lnTo>
                    <a:pt x="103" y="548"/>
                  </a:lnTo>
                  <a:lnTo>
                    <a:pt x="223" y="565"/>
                  </a:lnTo>
                  <a:lnTo>
                    <a:pt x="342" y="616"/>
                  </a:lnTo>
                  <a:lnTo>
                    <a:pt x="428" y="685"/>
                  </a:lnTo>
                  <a:lnTo>
                    <a:pt x="531" y="770"/>
                  </a:lnTo>
                  <a:lnTo>
                    <a:pt x="702" y="924"/>
                  </a:lnTo>
                  <a:lnTo>
                    <a:pt x="787" y="1010"/>
                  </a:lnTo>
                  <a:lnTo>
                    <a:pt x="890" y="1061"/>
                  </a:lnTo>
                  <a:lnTo>
                    <a:pt x="976" y="1095"/>
                  </a:lnTo>
                  <a:lnTo>
                    <a:pt x="1061" y="1095"/>
                  </a:lnTo>
                  <a:lnTo>
                    <a:pt x="1198" y="1078"/>
                  </a:lnTo>
                  <a:lnTo>
                    <a:pt x="1318" y="1061"/>
                  </a:lnTo>
                  <a:lnTo>
                    <a:pt x="1438" y="1027"/>
                  </a:lnTo>
                  <a:lnTo>
                    <a:pt x="1557" y="1010"/>
                  </a:lnTo>
                  <a:lnTo>
                    <a:pt x="1574" y="1010"/>
                  </a:lnTo>
                  <a:lnTo>
                    <a:pt x="1523" y="514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rgbClr val="0C27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5"/>
            <p:cNvSpPr/>
            <p:nvPr/>
          </p:nvSpPr>
          <p:spPr>
            <a:xfrm>
              <a:off x="6465732" y="4341230"/>
              <a:ext cx="62130" cy="43234"/>
            </a:xfrm>
            <a:custGeom>
              <a:avLst/>
              <a:gdLst/>
              <a:ahLst/>
              <a:cxnLst/>
              <a:rect l="l" t="t" r="r" b="b"/>
              <a:pathLst>
                <a:path w="1575" h="1096" fill="none" extrusionOk="0">
                  <a:moveTo>
                    <a:pt x="1489" y="0"/>
                  </a:moveTo>
                  <a:lnTo>
                    <a:pt x="1489" y="0"/>
                  </a:lnTo>
                  <a:lnTo>
                    <a:pt x="1027" y="52"/>
                  </a:lnTo>
                  <a:lnTo>
                    <a:pt x="548" y="69"/>
                  </a:lnTo>
                  <a:lnTo>
                    <a:pt x="548" y="69"/>
                  </a:lnTo>
                  <a:lnTo>
                    <a:pt x="274" y="6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34" y="548"/>
                  </a:lnTo>
                  <a:lnTo>
                    <a:pt x="34" y="548"/>
                  </a:lnTo>
                  <a:lnTo>
                    <a:pt x="86" y="548"/>
                  </a:lnTo>
                  <a:lnTo>
                    <a:pt x="86" y="548"/>
                  </a:lnTo>
                  <a:lnTo>
                    <a:pt x="103" y="548"/>
                  </a:lnTo>
                  <a:lnTo>
                    <a:pt x="103" y="548"/>
                  </a:lnTo>
                  <a:lnTo>
                    <a:pt x="223" y="565"/>
                  </a:lnTo>
                  <a:lnTo>
                    <a:pt x="342" y="616"/>
                  </a:lnTo>
                  <a:lnTo>
                    <a:pt x="428" y="685"/>
                  </a:lnTo>
                  <a:lnTo>
                    <a:pt x="531" y="770"/>
                  </a:lnTo>
                  <a:lnTo>
                    <a:pt x="702" y="924"/>
                  </a:lnTo>
                  <a:lnTo>
                    <a:pt x="787" y="1010"/>
                  </a:lnTo>
                  <a:lnTo>
                    <a:pt x="890" y="1061"/>
                  </a:lnTo>
                  <a:lnTo>
                    <a:pt x="890" y="1061"/>
                  </a:lnTo>
                  <a:lnTo>
                    <a:pt x="976" y="1095"/>
                  </a:lnTo>
                  <a:lnTo>
                    <a:pt x="1061" y="1095"/>
                  </a:lnTo>
                  <a:lnTo>
                    <a:pt x="1061" y="1095"/>
                  </a:lnTo>
                  <a:lnTo>
                    <a:pt x="1198" y="1078"/>
                  </a:lnTo>
                  <a:lnTo>
                    <a:pt x="1318" y="1061"/>
                  </a:lnTo>
                  <a:lnTo>
                    <a:pt x="1318" y="1061"/>
                  </a:lnTo>
                  <a:lnTo>
                    <a:pt x="1438" y="1027"/>
                  </a:lnTo>
                  <a:lnTo>
                    <a:pt x="1557" y="1010"/>
                  </a:lnTo>
                  <a:lnTo>
                    <a:pt x="1557" y="1010"/>
                  </a:lnTo>
                  <a:lnTo>
                    <a:pt x="1574" y="1010"/>
                  </a:lnTo>
                  <a:lnTo>
                    <a:pt x="1574" y="1010"/>
                  </a:lnTo>
                  <a:lnTo>
                    <a:pt x="1523" y="514"/>
                  </a:lnTo>
                  <a:lnTo>
                    <a:pt x="14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5"/>
            <p:cNvSpPr/>
            <p:nvPr/>
          </p:nvSpPr>
          <p:spPr>
            <a:xfrm>
              <a:off x="6366483" y="3388771"/>
              <a:ext cx="328795" cy="955182"/>
            </a:xfrm>
            <a:custGeom>
              <a:avLst/>
              <a:gdLst/>
              <a:ahLst/>
              <a:cxnLst/>
              <a:rect l="l" t="t" r="r" b="b"/>
              <a:pathLst>
                <a:path w="8335" h="24214" extrusionOk="0">
                  <a:moveTo>
                    <a:pt x="5853" y="1"/>
                  </a:moveTo>
                  <a:lnTo>
                    <a:pt x="5528" y="18"/>
                  </a:lnTo>
                  <a:lnTo>
                    <a:pt x="5186" y="35"/>
                  </a:lnTo>
                  <a:lnTo>
                    <a:pt x="4861" y="69"/>
                  </a:lnTo>
                  <a:lnTo>
                    <a:pt x="4518" y="120"/>
                  </a:lnTo>
                  <a:lnTo>
                    <a:pt x="4193" y="172"/>
                  </a:lnTo>
                  <a:lnTo>
                    <a:pt x="3868" y="240"/>
                  </a:lnTo>
                  <a:lnTo>
                    <a:pt x="3526" y="326"/>
                  </a:lnTo>
                  <a:lnTo>
                    <a:pt x="3201" y="411"/>
                  </a:lnTo>
                  <a:lnTo>
                    <a:pt x="2876" y="514"/>
                  </a:lnTo>
                  <a:lnTo>
                    <a:pt x="2242" y="737"/>
                  </a:lnTo>
                  <a:lnTo>
                    <a:pt x="1626" y="993"/>
                  </a:lnTo>
                  <a:lnTo>
                    <a:pt x="1045" y="1284"/>
                  </a:lnTo>
                  <a:lnTo>
                    <a:pt x="839" y="1404"/>
                  </a:lnTo>
                  <a:lnTo>
                    <a:pt x="651" y="1524"/>
                  </a:lnTo>
                  <a:lnTo>
                    <a:pt x="463" y="1678"/>
                  </a:lnTo>
                  <a:lnTo>
                    <a:pt x="377" y="1763"/>
                  </a:lnTo>
                  <a:lnTo>
                    <a:pt x="309" y="1849"/>
                  </a:lnTo>
                  <a:lnTo>
                    <a:pt x="240" y="1969"/>
                  </a:lnTo>
                  <a:lnTo>
                    <a:pt x="172" y="2105"/>
                  </a:lnTo>
                  <a:lnTo>
                    <a:pt x="138" y="2242"/>
                  </a:lnTo>
                  <a:lnTo>
                    <a:pt x="103" y="2379"/>
                  </a:lnTo>
                  <a:lnTo>
                    <a:pt x="69" y="2687"/>
                  </a:lnTo>
                  <a:lnTo>
                    <a:pt x="52" y="2978"/>
                  </a:lnTo>
                  <a:lnTo>
                    <a:pt x="1" y="4313"/>
                  </a:lnTo>
                  <a:lnTo>
                    <a:pt x="1" y="5630"/>
                  </a:lnTo>
                  <a:lnTo>
                    <a:pt x="18" y="6965"/>
                  </a:lnTo>
                  <a:lnTo>
                    <a:pt x="69" y="8283"/>
                  </a:lnTo>
                  <a:lnTo>
                    <a:pt x="155" y="9617"/>
                  </a:lnTo>
                  <a:lnTo>
                    <a:pt x="257" y="10935"/>
                  </a:lnTo>
                  <a:lnTo>
                    <a:pt x="377" y="12270"/>
                  </a:lnTo>
                  <a:lnTo>
                    <a:pt x="514" y="13587"/>
                  </a:lnTo>
                  <a:lnTo>
                    <a:pt x="668" y="14905"/>
                  </a:lnTo>
                  <a:lnTo>
                    <a:pt x="839" y="16240"/>
                  </a:lnTo>
                  <a:lnTo>
                    <a:pt x="1027" y="17557"/>
                  </a:lnTo>
                  <a:lnTo>
                    <a:pt x="1216" y="18875"/>
                  </a:lnTo>
                  <a:lnTo>
                    <a:pt x="1644" y="21510"/>
                  </a:lnTo>
                  <a:lnTo>
                    <a:pt x="2071" y="24128"/>
                  </a:lnTo>
                  <a:lnTo>
                    <a:pt x="2379" y="24180"/>
                  </a:lnTo>
                  <a:lnTo>
                    <a:pt x="2704" y="24197"/>
                  </a:lnTo>
                  <a:lnTo>
                    <a:pt x="3012" y="24214"/>
                  </a:lnTo>
                  <a:lnTo>
                    <a:pt x="3338" y="24214"/>
                  </a:lnTo>
                  <a:lnTo>
                    <a:pt x="3646" y="24197"/>
                  </a:lnTo>
                  <a:lnTo>
                    <a:pt x="3971" y="24145"/>
                  </a:lnTo>
                  <a:lnTo>
                    <a:pt x="4279" y="24094"/>
                  </a:lnTo>
                  <a:lnTo>
                    <a:pt x="4587" y="24026"/>
                  </a:lnTo>
                  <a:lnTo>
                    <a:pt x="4381" y="20261"/>
                  </a:lnTo>
                  <a:lnTo>
                    <a:pt x="4296" y="18396"/>
                  </a:lnTo>
                  <a:lnTo>
                    <a:pt x="4227" y="16514"/>
                  </a:lnTo>
                  <a:lnTo>
                    <a:pt x="4193" y="14631"/>
                  </a:lnTo>
                  <a:lnTo>
                    <a:pt x="4193" y="12749"/>
                  </a:lnTo>
                  <a:lnTo>
                    <a:pt x="4210" y="11808"/>
                  </a:lnTo>
                  <a:lnTo>
                    <a:pt x="4227" y="10867"/>
                  </a:lnTo>
                  <a:lnTo>
                    <a:pt x="4279" y="9925"/>
                  </a:lnTo>
                  <a:lnTo>
                    <a:pt x="4330" y="8984"/>
                  </a:lnTo>
                  <a:lnTo>
                    <a:pt x="4604" y="8916"/>
                  </a:lnTo>
                  <a:lnTo>
                    <a:pt x="4878" y="8830"/>
                  </a:lnTo>
                  <a:lnTo>
                    <a:pt x="5134" y="8728"/>
                  </a:lnTo>
                  <a:lnTo>
                    <a:pt x="5408" y="8625"/>
                  </a:lnTo>
                  <a:lnTo>
                    <a:pt x="5665" y="8505"/>
                  </a:lnTo>
                  <a:lnTo>
                    <a:pt x="5921" y="8368"/>
                  </a:lnTo>
                  <a:lnTo>
                    <a:pt x="6161" y="8231"/>
                  </a:lnTo>
                  <a:lnTo>
                    <a:pt x="6401" y="8077"/>
                  </a:lnTo>
                  <a:lnTo>
                    <a:pt x="6640" y="7906"/>
                  </a:lnTo>
                  <a:lnTo>
                    <a:pt x="6863" y="7735"/>
                  </a:lnTo>
                  <a:lnTo>
                    <a:pt x="7068" y="7547"/>
                  </a:lnTo>
                  <a:lnTo>
                    <a:pt x="7256" y="7342"/>
                  </a:lnTo>
                  <a:lnTo>
                    <a:pt x="7444" y="7136"/>
                  </a:lnTo>
                  <a:lnTo>
                    <a:pt x="7616" y="6914"/>
                  </a:lnTo>
                  <a:lnTo>
                    <a:pt x="7752" y="6674"/>
                  </a:lnTo>
                  <a:lnTo>
                    <a:pt x="7889" y="6418"/>
                  </a:lnTo>
                  <a:lnTo>
                    <a:pt x="7975" y="6246"/>
                  </a:lnTo>
                  <a:lnTo>
                    <a:pt x="8060" y="6058"/>
                  </a:lnTo>
                  <a:lnTo>
                    <a:pt x="8180" y="5682"/>
                  </a:lnTo>
                  <a:lnTo>
                    <a:pt x="8266" y="5288"/>
                  </a:lnTo>
                  <a:lnTo>
                    <a:pt x="8317" y="4895"/>
                  </a:lnTo>
                  <a:lnTo>
                    <a:pt x="8334" y="4501"/>
                  </a:lnTo>
                  <a:lnTo>
                    <a:pt x="8317" y="4090"/>
                  </a:lnTo>
                  <a:lnTo>
                    <a:pt x="8283" y="3697"/>
                  </a:lnTo>
                  <a:lnTo>
                    <a:pt x="8214" y="3303"/>
                  </a:lnTo>
                  <a:lnTo>
                    <a:pt x="8129" y="2824"/>
                  </a:lnTo>
                  <a:lnTo>
                    <a:pt x="8009" y="2311"/>
                  </a:lnTo>
                  <a:lnTo>
                    <a:pt x="7924" y="2037"/>
                  </a:lnTo>
                  <a:lnTo>
                    <a:pt x="7838" y="1780"/>
                  </a:lnTo>
                  <a:lnTo>
                    <a:pt x="7752" y="1507"/>
                  </a:lnTo>
                  <a:lnTo>
                    <a:pt x="7633" y="1250"/>
                  </a:lnTo>
                  <a:lnTo>
                    <a:pt x="7513" y="1010"/>
                  </a:lnTo>
                  <a:lnTo>
                    <a:pt x="7376" y="788"/>
                  </a:lnTo>
                  <a:lnTo>
                    <a:pt x="7222" y="583"/>
                  </a:lnTo>
                  <a:lnTo>
                    <a:pt x="7051" y="394"/>
                  </a:lnTo>
                  <a:lnTo>
                    <a:pt x="6863" y="240"/>
                  </a:lnTo>
                  <a:lnTo>
                    <a:pt x="6760" y="189"/>
                  </a:lnTo>
                  <a:lnTo>
                    <a:pt x="6657" y="120"/>
                  </a:lnTo>
                  <a:lnTo>
                    <a:pt x="6555" y="86"/>
                  </a:lnTo>
                  <a:lnTo>
                    <a:pt x="6435" y="52"/>
                  </a:lnTo>
                  <a:lnTo>
                    <a:pt x="6315" y="35"/>
                  </a:lnTo>
                  <a:lnTo>
                    <a:pt x="6178" y="18"/>
                  </a:lnTo>
                  <a:lnTo>
                    <a:pt x="58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5"/>
            <p:cNvSpPr/>
            <p:nvPr/>
          </p:nvSpPr>
          <p:spPr>
            <a:xfrm>
              <a:off x="6366483" y="3388771"/>
              <a:ext cx="328795" cy="955182"/>
            </a:xfrm>
            <a:custGeom>
              <a:avLst/>
              <a:gdLst/>
              <a:ahLst/>
              <a:cxnLst/>
              <a:rect l="l" t="t" r="r" b="b"/>
              <a:pathLst>
                <a:path w="8335" h="24214" fill="none" extrusionOk="0">
                  <a:moveTo>
                    <a:pt x="8214" y="3303"/>
                  </a:moveTo>
                  <a:lnTo>
                    <a:pt x="8214" y="3303"/>
                  </a:lnTo>
                  <a:lnTo>
                    <a:pt x="8283" y="3697"/>
                  </a:lnTo>
                  <a:lnTo>
                    <a:pt x="8317" y="4090"/>
                  </a:lnTo>
                  <a:lnTo>
                    <a:pt x="8334" y="4501"/>
                  </a:lnTo>
                  <a:lnTo>
                    <a:pt x="8317" y="4895"/>
                  </a:lnTo>
                  <a:lnTo>
                    <a:pt x="8266" y="5288"/>
                  </a:lnTo>
                  <a:lnTo>
                    <a:pt x="8180" y="5682"/>
                  </a:lnTo>
                  <a:lnTo>
                    <a:pt x="8060" y="6058"/>
                  </a:lnTo>
                  <a:lnTo>
                    <a:pt x="7975" y="6246"/>
                  </a:lnTo>
                  <a:lnTo>
                    <a:pt x="7889" y="6418"/>
                  </a:lnTo>
                  <a:lnTo>
                    <a:pt x="7889" y="6418"/>
                  </a:lnTo>
                  <a:lnTo>
                    <a:pt x="7752" y="6674"/>
                  </a:lnTo>
                  <a:lnTo>
                    <a:pt x="7616" y="6914"/>
                  </a:lnTo>
                  <a:lnTo>
                    <a:pt x="7444" y="7136"/>
                  </a:lnTo>
                  <a:lnTo>
                    <a:pt x="7256" y="7342"/>
                  </a:lnTo>
                  <a:lnTo>
                    <a:pt x="7068" y="7547"/>
                  </a:lnTo>
                  <a:lnTo>
                    <a:pt x="6863" y="7735"/>
                  </a:lnTo>
                  <a:lnTo>
                    <a:pt x="6640" y="7906"/>
                  </a:lnTo>
                  <a:lnTo>
                    <a:pt x="6401" y="8077"/>
                  </a:lnTo>
                  <a:lnTo>
                    <a:pt x="6161" y="8231"/>
                  </a:lnTo>
                  <a:lnTo>
                    <a:pt x="5921" y="8368"/>
                  </a:lnTo>
                  <a:lnTo>
                    <a:pt x="5665" y="8505"/>
                  </a:lnTo>
                  <a:lnTo>
                    <a:pt x="5408" y="8625"/>
                  </a:lnTo>
                  <a:lnTo>
                    <a:pt x="5134" y="8728"/>
                  </a:lnTo>
                  <a:lnTo>
                    <a:pt x="4878" y="8830"/>
                  </a:lnTo>
                  <a:lnTo>
                    <a:pt x="4604" y="8916"/>
                  </a:lnTo>
                  <a:lnTo>
                    <a:pt x="4330" y="8984"/>
                  </a:lnTo>
                  <a:lnTo>
                    <a:pt x="4330" y="8984"/>
                  </a:lnTo>
                  <a:lnTo>
                    <a:pt x="4279" y="9925"/>
                  </a:lnTo>
                  <a:lnTo>
                    <a:pt x="4227" y="10867"/>
                  </a:lnTo>
                  <a:lnTo>
                    <a:pt x="4210" y="11808"/>
                  </a:lnTo>
                  <a:lnTo>
                    <a:pt x="4193" y="12749"/>
                  </a:lnTo>
                  <a:lnTo>
                    <a:pt x="4193" y="14631"/>
                  </a:lnTo>
                  <a:lnTo>
                    <a:pt x="4227" y="16514"/>
                  </a:lnTo>
                  <a:lnTo>
                    <a:pt x="4296" y="18396"/>
                  </a:lnTo>
                  <a:lnTo>
                    <a:pt x="4381" y="20261"/>
                  </a:lnTo>
                  <a:lnTo>
                    <a:pt x="4587" y="24026"/>
                  </a:lnTo>
                  <a:lnTo>
                    <a:pt x="4587" y="24026"/>
                  </a:lnTo>
                  <a:lnTo>
                    <a:pt x="4279" y="24094"/>
                  </a:lnTo>
                  <a:lnTo>
                    <a:pt x="3971" y="24145"/>
                  </a:lnTo>
                  <a:lnTo>
                    <a:pt x="3646" y="24197"/>
                  </a:lnTo>
                  <a:lnTo>
                    <a:pt x="3338" y="24214"/>
                  </a:lnTo>
                  <a:lnTo>
                    <a:pt x="3012" y="24214"/>
                  </a:lnTo>
                  <a:lnTo>
                    <a:pt x="2704" y="24197"/>
                  </a:lnTo>
                  <a:lnTo>
                    <a:pt x="2379" y="24180"/>
                  </a:lnTo>
                  <a:lnTo>
                    <a:pt x="2071" y="24128"/>
                  </a:lnTo>
                  <a:lnTo>
                    <a:pt x="2071" y="24128"/>
                  </a:lnTo>
                  <a:lnTo>
                    <a:pt x="1644" y="21510"/>
                  </a:lnTo>
                  <a:lnTo>
                    <a:pt x="1216" y="18875"/>
                  </a:lnTo>
                  <a:lnTo>
                    <a:pt x="1027" y="17557"/>
                  </a:lnTo>
                  <a:lnTo>
                    <a:pt x="839" y="16240"/>
                  </a:lnTo>
                  <a:lnTo>
                    <a:pt x="668" y="14905"/>
                  </a:lnTo>
                  <a:lnTo>
                    <a:pt x="514" y="13587"/>
                  </a:lnTo>
                  <a:lnTo>
                    <a:pt x="377" y="12270"/>
                  </a:lnTo>
                  <a:lnTo>
                    <a:pt x="257" y="10935"/>
                  </a:lnTo>
                  <a:lnTo>
                    <a:pt x="155" y="9617"/>
                  </a:lnTo>
                  <a:lnTo>
                    <a:pt x="69" y="8283"/>
                  </a:lnTo>
                  <a:lnTo>
                    <a:pt x="18" y="6965"/>
                  </a:lnTo>
                  <a:lnTo>
                    <a:pt x="1" y="5630"/>
                  </a:lnTo>
                  <a:lnTo>
                    <a:pt x="1" y="4313"/>
                  </a:lnTo>
                  <a:lnTo>
                    <a:pt x="52" y="2978"/>
                  </a:lnTo>
                  <a:lnTo>
                    <a:pt x="52" y="2978"/>
                  </a:lnTo>
                  <a:lnTo>
                    <a:pt x="69" y="2687"/>
                  </a:lnTo>
                  <a:lnTo>
                    <a:pt x="103" y="2379"/>
                  </a:lnTo>
                  <a:lnTo>
                    <a:pt x="138" y="2242"/>
                  </a:lnTo>
                  <a:lnTo>
                    <a:pt x="172" y="2105"/>
                  </a:lnTo>
                  <a:lnTo>
                    <a:pt x="240" y="1969"/>
                  </a:lnTo>
                  <a:lnTo>
                    <a:pt x="309" y="1849"/>
                  </a:lnTo>
                  <a:lnTo>
                    <a:pt x="309" y="1849"/>
                  </a:lnTo>
                  <a:lnTo>
                    <a:pt x="377" y="1763"/>
                  </a:lnTo>
                  <a:lnTo>
                    <a:pt x="463" y="1678"/>
                  </a:lnTo>
                  <a:lnTo>
                    <a:pt x="651" y="1524"/>
                  </a:lnTo>
                  <a:lnTo>
                    <a:pt x="839" y="1404"/>
                  </a:lnTo>
                  <a:lnTo>
                    <a:pt x="1045" y="1284"/>
                  </a:lnTo>
                  <a:lnTo>
                    <a:pt x="1045" y="1284"/>
                  </a:lnTo>
                  <a:lnTo>
                    <a:pt x="1626" y="993"/>
                  </a:lnTo>
                  <a:lnTo>
                    <a:pt x="2242" y="737"/>
                  </a:lnTo>
                  <a:lnTo>
                    <a:pt x="2876" y="514"/>
                  </a:lnTo>
                  <a:lnTo>
                    <a:pt x="3201" y="411"/>
                  </a:lnTo>
                  <a:lnTo>
                    <a:pt x="3526" y="326"/>
                  </a:lnTo>
                  <a:lnTo>
                    <a:pt x="3868" y="240"/>
                  </a:lnTo>
                  <a:lnTo>
                    <a:pt x="4193" y="172"/>
                  </a:lnTo>
                  <a:lnTo>
                    <a:pt x="4518" y="120"/>
                  </a:lnTo>
                  <a:lnTo>
                    <a:pt x="4861" y="69"/>
                  </a:lnTo>
                  <a:lnTo>
                    <a:pt x="5186" y="35"/>
                  </a:lnTo>
                  <a:lnTo>
                    <a:pt x="5528" y="18"/>
                  </a:lnTo>
                  <a:lnTo>
                    <a:pt x="5853" y="1"/>
                  </a:lnTo>
                  <a:lnTo>
                    <a:pt x="6178" y="18"/>
                  </a:lnTo>
                  <a:lnTo>
                    <a:pt x="6178" y="18"/>
                  </a:lnTo>
                  <a:lnTo>
                    <a:pt x="6315" y="35"/>
                  </a:lnTo>
                  <a:lnTo>
                    <a:pt x="6435" y="52"/>
                  </a:lnTo>
                  <a:lnTo>
                    <a:pt x="6555" y="86"/>
                  </a:lnTo>
                  <a:lnTo>
                    <a:pt x="6657" y="120"/>
                  </a:lnTo>
                  <a:lnTo>
                    <a:pt x="6760" y="189"/>
                  </a:lnTo>
                  <a:lnTo>
                    <a:pt x="6863" y="240"/>
                  </a:lnTo>
                  <a:lnTo>
                    <a:pt x="7051" y="394"/>
                  </a:lnTo>
                  <a:lnTo>
                    <a:pt x="7222" y="583"/>
                  </a:lnTo>
                  <a:lnTo>
                    <a:pt x="7376" y="788"/>
                  </a:lnTo>
                  <a:lnTo>
                    <a:pt x="7513" y="1010"/>
                  </a:lnTo>
                  <a:lnTo>
                    <a:pt x="7633" y="1250"/>
                  </a:lnTo>
                  <a:lnTo>
                    <a:pt x="7752" y="1507"/>
                  </a:lnTo>
                  <a:lnTo>
                    <a:pt x="7838" y="1780"/>
                  </a:lnTo>
                  <a:lnTo>
                    <a:pt x="7924" y="2037"/>
                  </a:lnTo>
                  <a:lnTo>
                    <a:pt x="8009" y="2311"/>
                  </a:lnTo>
                  <a:lnTo>
                    <a:pt x="8129" y="2824"/>
                  </a:lnTo>
                  <a:lnTo>
                    <a:pt x="8214" y="33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5"/>
            <p:cNvSpPr/>
            <p:nvPr/>
          </p:nvSpPr>
          <p:spPr>
            <a:xfrm>
              <a:off x="6537290" y="3679025"/>
              <a:ext cx="42564" cy="64181"/>
            </a:xfrm>
            <a:custGeom>
              <a:avLst/>
              <a:gdLst/>
              <a:ahLst/>
              <a:cxnLst/>
              <a:rect l="l" t="t" r="r" b="b"/>
              <a:pathLst>
                <a:path w="1079" h="1627" extrusionOk="0">
                  <a:moveTo>
                    <a:pt x="0" y="1"/>
                  </a:moveTo>
                  <a:lnTo>
                    <a:pt x="17" y="257"/>
                  </a:lnTo>
                  <a:lnTo>
                    <a:pt x="17" y="531"/>
                  </a:lnTo>
                  <a:lnTo>
                    <a:pt x="17" y="1062"/>
                  </a:lnTo>
                  <a:lnTo>
                    <a:pt x="0" y="1626"/>
                  </a:lnTo>
                  <a:lnTo>
                    <a:pt x="274" y="1558"/>
                  </a:lnTo>
                  <a:lnTo>
                    <a:pt x="548" y="1472"/>
                  </a:lnTo>
                  <a:lnTo>
                    <a:pt x="804" y="1370"/>
                  </a:lnTo>
                  <a:lnTo>
                    <a:pt x="1078" y="1267"/>
                  </a:lnTo>
                  <a:lnTo>
                    <a:pt x="1044" y="1113"/>
                  </a:lnTo>
                  <a:lnTo>
                    <a:pt x="993" y="976"/>
                  </a:lnTo>
                  <a:lnTo>
                    <a:pt x="924" y="856"/>
                  </a:lnTo>
                  <a:lnTo>
                    <a:pt x="856" y="737"/>
                  </a:lnTo>
                  <a:lnTo>
                    <a:pt x="770" y="617"/>
                  </a:lnTo>
                  <a:lnTo>
                    <a:pt x="685" y="514"/>
                  </a:lnTo>
                  <a:lnTo>
                    <a:pt x="496" y="326"/>
                  </a:lnTo>
                  <a:lnTo>
                    <a:pt x="308" y="189"/>
                  </a:lnTo>
                  <a:lnTo>
                    <a:pt x="137" y="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5"/>
            <p:cNvSpPr/>
            <p:nvPr/>
          </p:nvSpPr>
          <p:spPr>
            <a:xfrm>
              <a:off x="6349639" y="4362807"/>
              <a:ext cx="208598" cy="228204"/>
            </a:xfrm>
            <a:custGeom>
              <a:avLst/>
              <a:gdLst/>
              <a:ahLst/>
              <a:cxnLst/>
              <a:rect l="l" t="t" r="r" b="b"/>
              <a:pathLst>
                <a:path w="5288" h="5785" extrusionOk="0">
                  <a:moveTo>
                    <a:pt x="2960" y="1"/>
                  </a:moveTo>
                  <a:lnTo>
                    <a:pt x="2875" y="18"/>
                  </a:lnTo>
                  <a:lnTo>
                    <a:pt x="2789" y="52"/>
                  </a:lnTo>
                  <a:lnTo>
                    <a:pt x="2721" y="104"/>
                  </a:lnTo>
                  <a:lnTo>
                    <a:pt x="2567" y="206"/>
                  </a:lnTo>
                  <a:lnTo>
                    <a:pt x="2447" y="343"/>
                  </a:lnTo>
                  <a:lnTo>
                    <a:pt x="2173" y="617"/>
                  </a:lnTo>
                  <a:lnTo>
                    <a:pt x="1865" y="925"/>
                  </a:lnTo>
                  <a:lnTo>
                    <a:pt x="1711" y="1096"/>
                  </a:lnTo>
                  <a:lnTo>
                    <a:pt x="1591" y="1284"/>
                  </a:lnTo>
                  <a:lnTo>
                    <a:pt x="1472" y="1473"/>
                  </a:lnTo>
                  <a:lnTo>
                    <a:pt x="1369" y="1661"/>
                  </a:lnTo>
                  <a:lnTo>
                    <a:pt x="1249" y="1952"/>
                  </a:lnTo>
                  <a:lnTo>
                    <a:pt x="1146" y="2260"/>
                  </a:lnTo>
                  <a:lnTo>
                    <a:pt x="992" y="2859"/>
                  </a:lnTo>
                  <a:lnTo>
                    <a:pt x="941" y="2995"/>
                  </a:lnTo>
                  <a:lnTo>
                    <a:pt x="890" y="3132"/>
                  </a:lnTo>
                  <a:lnTo>
                    <a:pt x="770" y="3355"/>
                  </a:lnTo>
                  <a:lnTo>
                    <a:pt x="616" y="3560"/>
                  </a:lnTo>
                  <a:lnTo>
                    <a:pt x="445" y="3783"/>
                  </a:lnTo>
                  <a:lnTo>
                    <a:pt x="325" y="3954"/>
                  </a:lnTo>
                  <a:lnTo>
                    <a:pt x="222" y="4125"/>
                  </a:lnTo>
                  <a:lnTo>
                    <a:pt x="137" y="4313"/>
                  </a:lnTo>
                  <a:lnTo>
                    <a:pt x="68" y="4518"/>
                  </a:lnTo>
                  <a:lnTo>
                    <a:pt x="34" y="4707"/>
                  </a:lnTo>
                  <a:lnTo>
                    <a:pt x="0" y="4912"/>
                  </a:lnTo>
                  <a:lnTo>
                    <a:pt x="0" y="5117"/>
                  </a:lnTo>
                  <a:lnTo>
                    <a:pt x="17" y="5323"/>
                  </a:lnTo>
                  <a:lnTo>
                    <a:pt x="34" y="5460"/>
                  </a:lnTo>
                  <a:lnTo>
                    <a:pt x="68" y="5528"/>
                  </a:lnTo>
                  <a:lnTo>
                    <a:pt x="103" y="5579"/>
                  </a:lnTo>
                  <a:lnTo>
                    <a:pt x="171" y="5631"/>
                  </a:lnTo>
                  <a:lnTo>
                    <a:pt x="240" y="5665"/>
                  </a:lnTo>
                  <a:lnTo>
                    <a:pt x="394" y="5699"/>
                  </a:lnTo>
                  <a:lnTo>
                    <a:pt x="907" y="5768"/>
                  </a:lnTo>
                  <a:lnTo>
                    <a:pt x="1420" y="5785"/>
                  </a:lnTo>
                  <a:lnTo>
                    <a:pt x="1934" y="5785"/>
                  </a:lnTo>
                  <a:lnTo>
                    <a:pt x="2447" y="5733"/>
                  </a:lnTo>
                  <a:lnTo>
                    <a:pt x="2687" y="5699"/>
                  </a:lnTo>
                  <a:lnTo>
                    <a:pt x="2926" y="5648"/>
                  </a:lnTo>
                  <a:lnTo>
                    <a:pt x="3166" y="5579"/>
                  </a:lnTo>
                  <a:lnTo>
                    <a:pt x="3371" y="5494"/>
                  </a:lnTo>
                  <a:lnTo>
                    <a:pt x="3576" y="5391"/>
                  </a:lnTo>
                  <a:lnTo>
                    <a:pt x="3765" y="5254"/>
                  </a:lnTo>
                  <a:lnTo>
                    <a:pt x="3850" y="5186"/>
                  </a:lnTo>
                  <a:lnTo>
                    <a:pt x="3936" y="5100"/>
                  </a:lnTo>
                  <a:lnTo>
                    <a:pt x="4004" y="4998"/>
                  </a:lnTo>
                  <a:lnTo>
                    <a:pt x="4055" y="4895"/>
                  </a:lnTo>
                  <a:lnTo>
                    <a:pt x="4124" y="4775"/>
                  </a:lnTo>
                  <a:lnTo>
                    <a:pt x="4175" y="4621"/>
                  </a:lnTo>
                  <a:lnTo>
                    <a:pt x="4295" y="4347"/>
                  </a:lnTo>
                  <a:lnTo>
                    <a:pt x="4363" y="4210"/>
                  </a:lnTo>
                  <a:lnTo>
                    <a:pt x="4449" y="4108"/>
                  </a:lnTo>
                  <a:lnTo>
                    <a:pt x="4552" y="4022"/>
                  </a:lnTo>
                  <a:lnTo>
                    <a:pt x="4603" y="3988"/>
                  </a:lnTo>
                  <a:lnTo>
                    <a:pt x="4671" y="3954"/>
                  </a:lnTo>
                  <a:lnTo>
                    <a:pt x="4757" y="3937"/>
                  </a:lnTo>
                  <a:lnTo>
                    <a:pt x="4843" y="3919"/>
                  </a:lnTo>
                  <a:lnTo>
                    <a:pt x="4928" y="3919"/>
                  </a:lnTo>
                  <a:lnTo>
                    <a:pt x="5014" y="3885"/>
                  </a:lnTo>
                  <a:lnTo>
                    <a:pt x="5082" y="3834"/>
                  </a:lnTo>
                  <a:lnTo>
                    <a:pt x="5151" y="3765"/>
                  </a:lnTo>
                  <a:lnTo>
                    <a:pt x="5202" y="3697"/>
                  </a:lnTo>
                  <a:lnTo>
                    <a:pt x="5236" y="3611"/>
                  </a:lnTo>
                  <a:lnTo>
                    <a:pt x="5270" y="3509"/>
                  </a:lnTo>
                  <a:lnTo>
                    <a:pt x="5288" y="3406"/>
                  </a:lnTo>
                  <a:lnTo>
                    <a:pt x="5288" y="3218"/>
                  </a:lnTo>
                  <a:lnTo>
                    <a:pt x="5288" y="2927"/>
                  </a:lnTo>
                  <a:lnTo>
                    <a:pt x="5270" y="2636"/>
                  </a:lnTo>
                  <a:lnTo>
                    <a:pt x="5236" y="2345"/>
                  </a:lnTo>
                  <a:lnTo>
                    <a:pt x="5202" y="2054"/>
                  </a:lnTo>
                  <a:lnTo>
                    <a:pt x="5151" y="1763"/>
                  </a:lnTo>
                  <a:lnTo>
                    <a:pt x="5082" y="1490"/>
                  </a:lnTo>
                  <a:lnTo>
                    <a:pt x="5014" y="1216"/>
                  </a:lnTo>
                  <a:lnTo>
                    <a:pt x="4928" y="925"/>
                  </a:lnTo>
                  <a:lnTo>
                    <a:pt x="4877" y="822"/>
                  </a:lnTo>
                  <a:lnTo>
                    <a:pt x="4843" y="720"/>
                  </a:lnTo>
                  <a:lnTo>
                    <a:pt x="4774" y="617"/>
                  </a:lnTo>
                  <a:lnTo>
                    <a:pt x="4706" y="531"/>
                  </a:lnTo>
                  <a:lnTo>
                    <a:pt x="4654" y="497"/>
                  </a:lnTo>
                  <a:lnTo>
                    <a:pt x="4603" y="480"/>
                  </a:lnTo>
                  <a:lnTo>
                    <a:pt x="4500" y="463"/>
                  </a:lnTo>
                  <a:lnTo>
                    <a:pt x="4381" y="480"/>
                  </a:lnTo>
                  <a:lnTo>
                    <a:pt x="4261" y="514"/>
                  </a:lnTo>
                  <a:lnTo>
                    <a:pt x="4158" y="531"/>
                  </a:lnTo>
                  <a:lnTo>
                    <a:pt x="4055" y="548"/>
                  </a:lnTo>
                  <a:lnTo>
                    <a:pt x="3953" y="548"/>
                  </a:lnTo>
                  <a:lnTo>
                    <a:pt x="3833" y="514"/>
                  </a:lnTo>
                  <a:lnTo>
                    <a:pt x="3730" y="463"/>
                  </a:lnTo>
                  <a:lnTo>
                    <a:pt x="3645" y="377"/>
                  </a:lnTo>
                  <a:lnTo>
                    <a:pt x="3474" y="223"/>
                  </a:lnTo>
                  <a:lnTo>
                    <a:pt x="3371" y="138"/>
                  </a:lnTo>
                  <a:lnTo>
                    <a:pt x="3285" y="69"/>
                  </a:lnTo>
                  <a:lnTo>
                    <a:pt x="3166" y="18"/>
                  </a:lnTo>
                  <a:lnTo>
                    <a:pt x="30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5"/>
            <p:cNvSpPr/>
            <p:nvPr/>
          </p:nvSpPr>
          <p:spPr>
            <a:xfrm>
              <a:off x="6349639" y="4362807"/>
              <a:ext cx="208598" cy="228204"/>
            </a:xfrm>
            <a:custGeom>
              <a:avLst/>
              <a:gdLst/>
              <a:ahLst/>
              <a:cxnLst/>
              <a:rect l="l" t="t" r="r" b="b"/>
              <a:pathLst>
                <a:path w="5288" h="5785" fill="none" extrusionOk="0">
                  <a:moveTo>
                    <a:pt x="1369" y="1661"/>
                  </a:moveTo>
                  <a:lnTo>
                    <a:pt x="1369" y="1661"/>
                  </a:lnTo>
                  <a:lnTo>
                    <a:pt x="1249" y="1952"/>
                  </a:lnTo>
                  <a:lnTo>
                    <a:pt x="1146" y="2260"/>
                  </a:lnTo>
                  <a:lnTo>
                    <a:pt x="992" y="2859"/>
                  </a:lnTo>
                  <a:lnTo>
                    <a:pt x="992" y="2859"/>
                  </a:lnTo>
                  <a:lnTo>
                    <a:pt x="941" y="2995"/>
                  </a:lnTo>
                  <a:lnTo>
                    <a:pt x="890" y="3132"/>
                  </a:lnTo>
                  <a:lnTo>
                    <a:pt x="770" y="3355"/>
                  </a:lnTo>
                  <a:lnTo>
                    <a:pt x="616" y="3560"/>
                  </a:lnTo>
                  <a:lnTo>
                    <a:pt x="445" y="3783"/>
                  </a:lnTo>
                  <a:lnTo>
                    <a:pt x="445" y="3783"/>
                  </a:lnTo>
                  <a:lnTo>
                    <a:pt x="325" y="3954"/>
                  </a:lnTo>
                  <a:lnTo>
                    <a:pt x="222" y="4125"/>
                  </a:lnTo>
                  <a:lnTo>
                    <a:pt x="137" y="4313"/>
                  </a:lnTo>
                  <a:lnTo>
                    <a:pt x="68" y="4518"/>
                  </a:lnTo>
                  <a:lnTo>
                    <a:pt x="34" y="4707"/>
                  </a:lnTo>
                  <a:lnTo>
                    <a:pt x="0" y="4912"/>
                  </a:lnTo>
                  <a:lnTo>
                    <a:pt x="0" y="5117"/>
                  </a:lnTo>
                  <a:lnTo>
                    <a:pt x="17" y="5323"/>
                  </a:lnTo>
                  <a:lnTo>
                    <a:pt x="17" y="5323"/>
                  </a:lnTo>
                  <a:lnTo>
                    <a:pt x="34" y="5460"/>
                  </a:lnTo>
                  <a:lnTo>
                    <a:pt x="68" y="5528"/>
                  </a:lnTo>
                  <a:lnTo>
                    <a:pt x="103" y="5579"/>
                  </a:lnTo>
                  <a:lnTo>
                    <a:pt x="103" y="5579"/>
                  </a:lnTo>
                  <a:lnTo>
                    <a:pt x="171" y="5631"/>
                  </a:lnTo>
                  <a:lnTo>
                    <a:pt x="240" y="5665"/>
                  </a:lnTo>
                  <a:lnTo>
                    <a:pt x="394" y="5699"/>
                  </a:lnTo>
                  <a:lnTo>
                    <a:pt x="394" y="5699"/>
                  </a:lnTo>
                  <a:lnTo>
                    <a:pt x="907" y="5768"/>
                  </a:lnTo>
                  <a:lnTo>
                    <a:pt x="1420" y="5785"/>
                  </a:lnTo>
                  <a:lnTo>
                    <a:pt x="1934" y="5785"/>
                  </a:lnTo>
                  <a:lnTo>
                    <a:pt x="2447" y="5733"/>
                  </a:lnTo>
                  <a:lnTo>
                    <a:pt x="2447" y="5733"/>
                  </a:lnTo>
                  <a:lnTo>
                    <a:pt x="2687" y="5699"/>
                  </a:lnTo>
                  <a:lnTo>
                    <a:pt x="2926" y="5648"/>
                  </a:lnTo>
                  <a:lnTo>
                    <a:pt x="3166" y="5579"/>
                  </a:lnTo>
                  <a:lnTo>
                    <a:pt x="3371" y="5494"/>
                  </a:lnTo>
                  <a:lnTo>
                    <a:pt x="3576" y="5391"/>
                  </a:lnTo>
                  <a:lnTo>
                    <a:pt x="3765" y="5254"/>
                  </a:lnTo>
                  <a:lnTo>
                    <a:pt x="3850" y="5186"/>
                  </a:lnTo>
                  <a:lnTo>
                    <a:pt x="3936" y="5100"/>
                  </a:lnTo>
                  <a:lnTo>
                    <a:pt x="4004" y="4998"/>
                  </a:lnTo>
                  <a:lnTo>
                    <a:pt x="4055" y="4895"/>
                  </a:lnTo>
                  <a:lnTo>
                    <a:pt x="4055" y="4895"/>
                  </a:lnTo>
                  <a:lnTo>
                    <a:pt x="4124" y="4775"/>
                  </a:lnTo>
                  <a:lnTo>
                    <a:pt x="4175" y="4621"/>
                  </a:lnTo>
                  <a:lnTo>
                    <a:pt x="4295" y="4347"/>
                  </a:lnTo>
                  <a:lnTo>
                    <a:pt x="4363" y="4210"/>
                  </a:lnTo>
                  <a:lnTo>
                    <a:pt x="4449" y="4108"/>
                  </a:lnTo>
                  <a:lnTo>
                    <a:pt x="4552" y="4022"/>
                  </a:lnTo>
                  <a:lnTo>
                    <a:pt x="4603" y="3988"/>
                  </a:lnTo>
                  <a:lnTo>
                    <a:pt x="4671" y="3954"/>
                  </a:lnTo>
                  <a:lnTo>
                    <a:pt x="4671" y="3954"/>
                  </a:lnTo>
                  <a:lnTo>
                    <a:pt x="4757" y="3937"/>
                  </a:lnTo>
                  <a:lnTo>
                    <a:pt x="4843" y="3919"/>
                  </a:lnTo>
                  <a:lnTo>
                    <a:pt x="4928" y="3919"/>
                  </a:lnTo>
                  <a:lnTo>
                    <a:pt x="5014" y="3885"/>
                  </a:lnTo>
                  <a:lnTo>
                    <a:pt x="5014" y="3885"/>
                  </a:lnTo>
                  <a:lnTo>
                    <a:pt x="5082" y="3834"/>
                  </a:lnTo>
                  <a:lnTo>
                    <a:pt x="5151" y="3765"/>
                  </a:lnTo>
                  <a:lnTo>
                    <a:pt x="5202" y="3697"/>
                  </a:lnTo>
                  <a:lnTo>
                    <a:pt x="5236" y="3611"/>
                  </a:lnTo>
                  <a:lnTo>
                    <a:pt x="5270" y="3509"/>
                  </a:lnTo>
                  <a:lnTo>
                    <a:pt x="5288" y="3406"/>
                  </a:lnTo>
                  <a:lnTo>
                    <a:pt x="5288" y="3218"/>
                  </a:lnTo>
                  <a:lnTo>
                    <a:pt x="5288" y="3218"/>
                  </a:lnTo>
                  <a:lnTo>
                    <a:pt x="5288" y="2927"/>
                  </a:lnTo>
                  <a:lnTo>
                    <a:pt x="5270" y="2636"/>
                  </a:lnTo>
                  <a:lnTo>
                    <a:pt x="5236" y="2345"/>
                  </a:lnTo>
                  <a:lnTo>
                    <a:pt x="5202" y="2054"/>
                  </a:lnTo>
                  <a:lnTo>
                    <a:pt x="5151" y="1763"/>
                  </a:lnTo>
                  <a:lnTo>
                    <a:pt x="5082" y="1490"/>
                  </a:lnTo>
                  <a:lnTo>
                    <a:pt x="5014" y="1216"/>
                  </a:lnTo>
                  <a:lnTo>
                    <a:pt x="4928" y="925"/>
                  </a:lnTo>
                  <a:lnTo>
                    <a:pt x="4928" y="925"/>
                  </a:lnTo>
                  <a:lnTo>
                    <a:pt x="4877" y="822"/>
                  </a:lnTo>
                  <a:lnTo>
                    <a:pt x="4843" y="720"/>
                  </a:lnTo>
                  <a:lnTo>
                    <a:pt x="4774" y="617"/>
                  </a:lnTo>
                  <a:lnTo>
                    <a:pt x="4706" y="531"/>
                  </a:lnTo>
                  <a:lnTo>
                    <a:pt x="4706" y="531"/>
                  </a:lnTo>
                  <a:lnTo>
                    <a:pt x="4654" y="497"/>
                  </a:lnTo>
                  <a:lnTo>
                    <a:pt x="4603" y="480"/>
                  </a:lnTo>
                  <a:lnTo>
                    <a:pt x="4500" y="463"/>
                  </a:lnTo>
                  <a:lnTo>
                    <a:pt x="4381" y="480"/>
                  </a:lnTo>
                  <a:lnTo>
                    <a:pt x="4261" y="514"/>
                  </a:lnTo>
                  <a:lnTo>
                    <a:pt x="4261" y="514"/>
                  </a:lnTo>
                  <a:lnTo>
                    <a:pt x="4158" y="531"/>
                  </a:lnTo>
                  <a:lnTo>
                    <a:pt x="4055" y="548"/>
                  </a:lnTo>
                  <a:lnTo>
                    <a:pt x="3953" y="548"/>
                  </a:lnTo>
                  <a:lnTo>
                    <a:pt x="3833" y="514"/>
                  </a:lnTo>
                  <a:lnTo>
                    <a:pt x="3833" y="514"/>
                  </a:lnTo>
                  <a:lnTo>
                    <a:pt x="3730" y="463"/>
                  </a:lnTo>
                  <a:lnTo>
                    <a:pt x="3645" y="377"/>
                  </a:lnTo>
                  <a:lnTo>
                    <a:pt x="3474" y="223"/>
                  </a:lnTo>
                  <a:lnTo>
                    <a:pt x="3371" y="138"/>
                  </a:lnTo>
                  <a:lnTo>
                    <a:pt x="3285" y="69"/>
                  </a:lnTo>
                  <a:lnTo>
                    <a:pt x="3166" y="18"/>
                  </a:lnTo>
                  <a:lnTo>
                    <a:pt x="3046" y="1"/>
                  </a:lnTo>
                  <a:lnTo>
                    <a:pt x="3046" y="1"/>
                  </a:lnTo>
                  <a:lnTo>
                    <a:pt x="2960" y="1"/>
                  </a:lnTo>
                  <a:lnTo>
                    <a:pt x="2875" y="18"/>
                  </a:lnTo>
                  <a:lnTo>
                    <a:pt x="2789" y="52"/>
                  </a:lnTo>
                  <a:lnTo>
                    <a:pt x="2721" y="104"/>
                  </a:lnTo>
                  <a:lnTo>
                    <a:pt x="2567" y="206"/>
                  </a:lnTo>
                  <a:lnTo>
                    <a:pt x="2447" y="343"/>
                  </a:lnTo>
                  <a:lnTo>
                    <a:pt x="2447" y="343"/>
                  </a:lnTo>
                  <a:lnTo>
                    <a:pt x="2173" y="617"/>
                  </a:lnTo>
                  <a:lnTo>
                    <a:pt x="2173" y="617"/>
                  </a:lnTo>
                  <a:lnTo>
                    <a:pt x="1865" y="925"/>
                  </a:lnTo>
                  <a:lnTo>
                    <a:pt x="1711" y="1096"/>
                  </a:lnTo>
                  <a:lnTo>
                    <a:pt x="1591" y="1284"/>
                  </a:lnTo>
                  <a:lnTo>
                    <a:pt x="1591" y="1284"/>
                  </a:lnTo>
                  <a:lnTo>
                    <a:pt x="1472" y="1473"/>
                  </a:lnTo>
                  <a:lnTo>
                    <a:pt x="1369" y="1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5"/>
            <p:cNvSpPr/>
            <p:nvPr/>
          </p:nvSpPr>
          <p:spPr>
            <a:xfrm>
              <a:off x="6350309" y="4489710"/>
              <a:ext cx="207928" cy="101301"/>
            </a:xfrm>
            <a:custGeom>
              <a:avLst/>
              <a:gdLst/>
              <a:ahLst/>
              <a:cxnLst/>
              <a:rect l="l" t="t" r="r" b="b"/>
              <a:pathLst>
                <a:path w="5271" h="2568" extrusionOk="0">
                  <a:moveTo>
                    <a:pt x="5271" y="1"/>
                  </a:moveTo>
                  <a:lnTo>
                    <a:pt x="5185" y="52"/>
                  </a:lnTo>
                  <a:lnTo>
                    <a:pt x="5099" y="104"/>
                  </a:lnTo>
                  <a:lnTo>
                    <a:pt x="4911" y="155"/>
                  </a:lnTo>
                  <a:lnTo>
                    <a:pt x="4723" y="223"/>
                  </a:lnTo>
                  <a:lnTo>
                    <a:pt x="4535" y="292"/>
                  </a:lnTo>
                  <a:lnTo>
                    <a:pt x="4415" y="360"/>
                  </a:lnTo>
                  <a:lnTo>
                    <a:pt x="4295" y="446"/>
                  </a:lnTo>
                  <a:lnTo>
                    <a:pt x="4192" y="531"/>
                  </a:lnTo>
                  <a:lnTo>
                    <a:pt x="4090" y="634"/>
                  </a:lnTo>
                  <a:lnTo>
                    <a:pt x="3919" y="856"/>
                  </a:lnTo>
                  <a:lnTo>
                    <a:pt x="3748" y="1079"/>
                  </a:lnTo>
                  <a:lnTo>
                    <a:pt x="3576" y="1319"/>
                  </a:lnTo>
                  <a:lnTo>
                    <a:pt x="3405" y="1541"/>
                  </a:lnTo>
                  <a:lnTo>
                    <a:pt x="3217" y="1746"/>
                  </a:lnTo>
                  <a:lnTo>
                    <a:pt x="3097" y="1832"/>
                  </a:lnTo>
                  <a:lnTo>
                    <a:pt x="2995" y="1917"/>
                  </a:lnTo>
                  <a:lnTo>
                    <a:pt x="2824" y="2003"/>
                  </a:lnTo>
                  <a:lnTo>
                    <a:pt x="2652" y="2071"/>
                  </a:lnTo>
                  <a:lnTo>
                    <a:pt x="2481" y="2123"/>
                  </a:lnTo>
                  <a:lnTo>
                    <a:pt x="2293" y="2174"/>
                  </a:lnTo>
                  <a:lnTo>
                    <a:pt x="2088" y="2208"/>
                  </a:lnTo>
                  <a:lnTo>
                    <a:pt x="1865" y="2243"/>
                  </a:lnTo>
                  <a:lnTo>
                    <a:pt x="1626" y="2260"/>
                  </a:lnTo>
                  <a:lnTo>
                    <a:pt x="1044" y="2260"/>
                  </a:lnTo>
                  <a:lnTo>
                    <a:pt x="685" y="2225"/>
                  </a:lnTo>
                  <a:lnTo>
                    <a:pt x="342" y="2174"/>
                  </a:lnTo>
                  <a:lnTo>
                    <a:pt x="0" y="2106"/>
                  </a:lnTo>
                  <a:lnTo>
                    <a:pt x="17" y="2243"/>
                  </a:lnTo>
                  <a:lnTo>
                    <a:pt x="51" y="2311"/>
                  </a:lnTo>
                  <a:lnTo>
                    <a:pt x="86" y="2362"/>
                  </a:lnTo>
                  <a:lnTo>
                    <a:pt x="154" y="2414"/>
                  </a:lnTo>
                  <a:lnTo>
                    <a:pt x="223" y="2448"/>
                  </a:lnTo>
                  <a:lnTo>
                    <a:pt x="377" y="2482"/>
                  </a:lnTo>
                  <a:lnTo>
                    <a:pt x="667" y="2516"/>
                  </a:lnTo>
                  <a:lnTo>
                    <a:pt x="975" y="2551"/>
                  </a:lnTo>
                  <a:lnTo>
                    <a:pt x="1266" y="2568"/>
                  </a:lnTo>
                  <a:lnTo>
                    <a:pt x="2002" y="2568"/>
                  </a:lnTo>
                  <a:lnTo>
                    <a:pt x="2430" y="2516"/>
                  </a:lnTo>
                  <a:lnTo>
                    <a:pt x="2670" y="2482"/>
                  </a:lnTo>
                  <a:lnTo>
                    <a:pt x="2909" y="2431"/>
                  </a:lnTo>
                  <a:lnTo>
                    <a:pt x="3149" y="2362"/>
                  </a:lnTo>
                  <a:lnTo>
                    <a:pt x="3354" y="2277"/>
                  </a:lnTo>
                  <a:lnTo>
                    <a:pt x="3559" y="2174"/>
                  </a:lnTo>
                  <a:lnTo>
                    <a:pt x="3748" y="2037"/>
                  </a:lnTo>
                  <a:lnTo>
                    <a:pt x="3833" y="1969"/>
                  </a:lnTo>
                  <a:lnTo>
                    <a:pt x="3919" y="1883"/>
                  </a:lnTo>
                  <a:lnTo>
                    <a:pt x="3987" y="1781"/>
                  </a:lnTo>
                  <a:lnTo>
                    <a:pt x="4038" y="1678"/>
                  </a:lnTo>
                  <a:lnTo>
                    <a:pt x="4107" y="1558"/>
                  </a:lnTo>
                  <a:lnTo>
                    <a:pt x="4158" y="1404"/>
                  </a:lnTo>
                  <a:lnTo>
                    <a:pt x="4278" y="1130"/>
                  </a:lnTo>
                  <a:lnTo>
                    <a:pt x="4346" y="993"/>
                  </a:lnTo>
                  <a:lnTo>
                    <a:pt x="4432" y="891"/>
                  </a:lnTo>
                  <a:lnTo>
                    <a:pt x="4535" y="805"/>
                  </a:lnTo>
                  <a:lnTo>
                    <a:pt x="4586" y="771"/>
                  </a:lnTo>
                  <a:lnTo>
                    <a:pt x="4654" y="737"/>
                  </a:lnTo>
                  <a:lnTo>
                    <a:pt x="4740" y="720"/>
                  </a:lnTo>
                  <a:lnTo>
                    <a:pt x="4826" y="702"/>
                  </a:lnTo>
                  <a:lnTo>
                    <a:pt x="4911" y="702"/>
                  </a:lnTo>
                  <a:lnTo>
                    <a:pt x="4997" y="668"/>
                  </a:lnTo>
                  <a:lnTo>
                    <a:pt x="5065" y="617"/>
                  </a:lnTo>
                  <a:lnTo>
                    <a:pt x="5134" y="566"/>
                  </a:lnTo>
                  <a:lnTo>
                    <a:pt x="5185" y="480"/>
                  </a:lnTo>
                  <a:lnTo>
                    <a:pt x="5219" y="394"/>
                  </a:lnTo>
                  <a:lnTo>
                    <a:pt x="5253" y="309"/>
                  </a:lnTo>
                  <a:lnTo>
                    <a:pt x="5271" y="206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rgbClr val="EE8F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5"/>
            <p:cNvSpPr/>
            <p:nvPr/>
          </p:nvSpPr>
          <p:spPr>
            <a:xfrm>
              <a:off x="6350309" y="4489710"/>
              <a:ext cx="207928" cy="101301"/>
            </a:xfrm>
            <a:custGeom>
              <a:avLst/>
              <a:gdLst/>
              <a:ahLst/>
              <a:cxnLst/>
              <a:rect l="l" t="t" r="r" b="b"/>
              <a:pathLst>
                <a:path w="5271" h="2568" fill="none" extrusionOk="0">
                  <a:moveTo>
                    <a:pt x="5271" y="1"/>
                  </a:moveTo>
                  <a:lnTo>
                    <a:pt x="5271" y="1"/>
                  </a:lnTo>
                  <a:lnTo>
                    <a:pt x="5185" y="52"/>
                  </a:lnTo>
                  <a:lnTo>
                    <a:pt x="5099" y="104"/>
                  </a:lnTo>
                  <a:lnTo>
                    <a:pt x="4911" y="155"/>
                  </a:lnTo>
                  <a:lnTo>
                    <a:pt x="4723" y="223"/>
                  </a:lnTo>
                  <a:lnTo>
                    <a:pt x="4535" y="292"/>
                  </a:lnTo>
                  <a:lnTo>
                    <a:pt x="4535" y="292"/>
                  </a:lnTo>
                  <a:lnTo>
                    <a:pt x="4415" y="360"/>
                  </a:lnTo>
                  <a:lnTo>
                    <a:pt x="4295" y="446"/>
                  </a:lnTo>
                  <a:lnTo>
                    <a:pt x="4192" y="531"/>
                  </a:lnTo>
                  <a:lnTo>
                    <a:pt x="4090" y="634"/>
                  </a:lnTo>
                  <a:lnTo>
                    <a:pt x="3919" y="856"/>
                  </a:lnTo>
                  <a:lnTo>
                    <a:pt x="3748" y="1079"/>
                  </a:lnTo>
                  <a:lnTo>
                    <a:pt x="3576" y="1319"/>
                  </a:lnTo>
                  <a:lnTo>
                    <a:pt x="3405" y="1541"/>
                  </a:lnTo>
                  <a:lnTo>
                    <a:pt x="3217" y="1746"/>
                  </a:lnTo>
                  <a:lnTo>
                    <a:pt x="3097" y="1832"/>
                  </a:lnTo>
                  <a:lnTo>
                    <a:pt x="2995" y="1917"/>
                  </a:lnTo>
                  <a:lnTo>
                    <a:pt x="2995" y="1917"/>
                  </a:lnTo>
                  <a:lnTo>
                    <a:pt x="2824" y="2003"/>
                  </a:lnTo>
                  <a:lnTo>
                    <a:pt x="2652" y="2071"/>
                  </a:lnTo>
                  <a:lnTo>
                    <a:pt x="2481" y="2123"/>
                  </a:lnTo>
                  <a:lnTo>
                    <a:pt x="2293" y="2174"/>
                  </a:lnTo>
                  <a:lnTo>
                    <a:pt x="2293" y="2174"/>
                  </a:lnTo>
                  <a:lnTo>
                    <a:pt x="2088" y="2208"/>
                  </a:lnTo>
                  <a:lnTo>
                    <a:pt x="1865" y="2243"/>
                  </a:lnTo>
                  <a:lnTo>
                    <a:pt x="1626" y="2260"/>
                  </a:lnTo>
                  <a:lnTo>
                    <a:pt x="1403" y="2260"/>
                  </a:lnTo>
                  <a:lnTo>
                    <a:pt x="1403" y="2260"/>
                  </a:lnTo>
                  <a:lnTo>
                    <a:pt x="1044" y="2260"/>
                  </a:lnTo>
                  <a:lnTo>
                    <a:pt x="685" y="2225"/>
                  </a:lnTo>
                  <a:lnTo>
                    <a:pt x="342" y="2174"/>
                  </a:lnTo>
                  <a:lnTo>
                    <a:pt x="0" y="2106"/>
                  </a:lnTo>
                  <a:lnTo>
                    <a:pt x="0" y="2106"/>
                  </a:lnTo>
                  <a:lnTo>
                    <a:pt x="17" y="2243"/>
                  </a:lnTo>
                  <a:lnTo>
                    <a:pt x="51" y="2311"/>
                  </a:lnTo>
                  <a:lnTo>
                    <a:pt x="86" y="2362"/>
                  </a:lnTo>
                  <a:lnTo>
                    <a:pt x="86" y="2362"/>
                  </a:lnTo>
                  <a:lnTo>
                    <a:pt x="154" y="2414"/>
                  </a:lnTo>
                  <a:lnTo>
                    <a:pt x="223" y="2448"/>
                  </a:lnTo>
                  <a:lnTo>
                    <a:pt x="377" y="2482"/>
                  </a:lnTo>
                  <a:lnTo>
                    <a:pt x="377" y="2482"/>
                  </a:lnTo>
                  <a:lnTo>
                    <a:pt x="667" y="2516"/>
                  </a:lnTo>
                  <a:lnTo>
                    <a:pt x="975" y="2551"/>
                  </a:lnTo>
                  <a:lnTo>
                    <a:pt x="1266" y="2568"/>
                  </a:lnTo>
                  <a:lnTo>
                    <a:pt x="1557" y="2568"/>
                  </a:lnTo>
                  <a:lnTo>
                    <a:pt x="1557" y="2568"/>
                  </a:lnTo>
                  <a:lnTo>
                    <a:pt x="2002" y="2568"/>
                  </a:lnTo>
                  <a:lnTo>
                    <a:pt x="2430" y="2516"/>
                  </a:lnTo>
                  <a:lnTo>
                    <a:pt x="2430" y="2516"/>
                  </a:lnTo>
                  <a:lnTo>
                    <a:pt x="2670" y="2482"/>
                  </a:lnTo>
                  <a:lnTo>
                    <a:pt x="2909" y="2431"/>
                  </a:lnTo>
                  <a:lnTo>
                    <a:pt x="3149" y="2362"/>
                  </a:lnTo>
                  <a:lnTo>
                    <a:pt x="3354" y="2277"/>
                  </a:lnTo>
                  <a:lnTo>
                    <a:pt x="3559" y="2174"/>
                  </a:lnTo>
                  <a:lnTo>
                    <a:pt x="3748" y="2037"/>
                  </a:lnTo>
                  <a:lnTo>
                    <a:pt x="3833" y="1969"/>
                  </a:lnTo>
                  <a:lnTo>
                    <a:pt x="3919" y="1883"/>
                  </a:lnTo>
                  <a:lnTo>
                    <a:pt x="3987" y="1781"/>
                  </a:lnTo>
                  <a:lnTo>
                    <a:pt x="4038" y="1678"/>
                  </a:lnTo>
                  <a:lnTo>
                    <a:pt x="4038" y="1678"/>
                  </a:lnTo>
                  <a:lnTo>
                    <a:pt x="4107" y="1558"/>
                  </a:lnTo>
                  <a:lnTo>
                    <a:pt x="4158" y="1404"/>
                  </a:lnTo>
                  <a:lnTo>
                    <a:pt x="4278" y="1130"/>
                  </a:lnTo>
                  <a:lnTo>
                    <a:pt x="4346" y="993"/>
                  </a:lnTo>
                  <a:lnTo>
                    <a:pt x="4432" y="891"/>
                  </a:lnTo>
                  <a:lnTo>
                    <a:pt x="4535" y="805"/>
                  </a:lnTo>
                  <a:lnTo>
                    <a:pt x="4586" y="771"/>
                  </a:lnTo>
                  <a:lnTo>
                    <a:pt x="4654" y="737"/>
                  </a:lnTo>
                  <a:lnTo>
                    <a:pt x="4654" y="737"/>
                  </a:lnTo>
                  <a:lnTo>
                    <a:pt x="4740" y="720"/>
                  </a:lnTo>
                  <a:lnTo>
                    <a:pt x="4826" y="702"/>
                  </a:lnTo>
                  <a:lnTo>
                    <a:pt x="4911" y="702"/>
                  </a:lnTo>
                  <a:lnTo>
                    <a:pt x="4997" y="668"/>
                  </a:lnTo>
                  <a:lnTo>
                    <a:pt x="4997" y="668"/>
                  </a:lnTo>
                  <a:lnTo>
                    <a:pt x="5065" y="617"/>
                  </a:lnTo>
                  <a:lnTo>
                    <a:pt x="5134" y="566"/>
                  </a:lnTo>
                  <a:lnTo>
                    <a:pt x="5185" y="480"/>
                  </a:lnTo>
                  <a:lnTo>
                    <a:pt x="5219" y="394"/>
                  </a:lnTo>
                  <a:lnTo>
                    <a:pt x="5253" y="309"/>
                  </a:lnTo>
                  <a:lnTo>
                    <a:pt x="5271" y="206"/>
                  </a:lnTo>
                  <a:lnTo>
                    <a:pt x="5271" y="1"/>
                  </a:lnTo>
                  <a:lnTo>
                    <a:pt x="5271" y="1"/>
                  </a:lnTo>
                  <a:lnTo>
                    <a:pt x="5271" y="1"/>
                  </a:lnTo>
                  <a:lnTo>
                    <a:pt x="527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5"/>
            <p:cNvSpPr/>
            <p:nvPr/>
          </p:nvSpPr>
          <p:spPr>
            <a:xfrm>
              <a:off x="6413741" y="4408724"/>
              <a:ext cx="74280" cy="31085"/>
            </a:xfrm>
            <a:custGeom>
              <a:avLst/>
              <a:gdLst/>
              <a:ahLst/>
              <a:cxnLst/>
              <a:rect l="l" t="t" r="r" b="b"/>
              <a:pathLst>
                <a:path w="1883" h="788" extrusionOk="0">
                  <a:moveTo>
                    <a:pt x="309" y="0"/>
                  </a:moveTo>
                  <a:lnTo>
                    <a:pt x="86" y="18"/>
                  </a:lnTo>
                  <a:lnTo>
                    <a:pt x="52" y="35"/>
                  </a:lnTo>
                  <a:lnTo>
                    <a:pt x="18" y="52"/>
                  </a:lnTo>
                  <a:lnTo>
                    <a:pt x="1" y="86"/>
                  </a:lnTo>
                  <a:lnTo>
                    <a:pt x="1" y="120"/>
                  </a:lnTo>
                  <a:lnTo>
                    <a:pt x="18" y="155"/>
                  </a:lnTo>
                  <a:lnTo>
                    <a:pt x="52" y="189"/>
                  </a:lnTo>
                  <a:lnTo>
                    <a:pt x="69" y="206"/>
                  </a:lnTo>
                  <a:lnTo>
                    <a:pt x="120" y="206"/>
                  </a:lnTo>
                  <a:lnTo>
                    <a:pt x="309" y="189"/>
                  </a:lnTo>
                  <a:lnTo>
                    <a:pt x="514" y="206"/>
                  </a:lnTo>
                  <a:lnTo>
                    <a:pt x="736" y="240"/>
                  </a:lnTo>
                  <a:lnTo>
                    <a:pt x="959" y="326"/>
                  </a:lnTo>
                  <a:lnTo>
                    <a:pt x="1164" y="428"/>
                  </a:lnTo>
                  <a:lnTo>
                    <a:pt x="1352" y="531"/>
                  </a:lnTo>
                  <a:lnTo>
                    <a:pt x="1729" y="771"/>
                  </a:lnTo>
                  <a:lnTo>
                    <a:pt x="1780" y="788"/>
                  </a:lnTo>
                  <a:lnTo>
                    <a:pt x="1832" y="788"/>
                  </a:lnTo>
                  <a:lnTo>
                    <a:pt x="1866" y="753"/>
                  </a:lnTo>
                  <a:lnTo>
                    <a:pt x="1883" y="719"/>
                  </a:lnTo>
                  <a:lnTo>
                    <a:pt x="1883" y="685"/>
                  </a:lnTo>
                  <a:lnTo>
                    <a:pt x="1866" y="651"/>
                  </a:lnTo>
                  <a:lnTo>
                    <a:pt x="1832" y="617"/>
                  </a:lnTo>
                  <a:lnTo>
                    <a:pt x="1455" y="377"/>
                  </a:lnTo>
                  <a:lnTo>
                    <a:pt x="1250" y="257"/>
                  </a:lnTo>
                  <a:lnTo>
                    <a:pt x="1027" y="155"/>
                  </a:lnTo>
                  <a:lnTo>
                    <a:pt x="788" y="69"/>
                  </a:lnTo>
                  <a:lnTo>
                    <a:pt x="531" y="18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5"/>
            <p:cNvSpPr/>
            <p:nvPr/>
          </p:nvSpPr>
          <p:spPr>
            <a:xfrm>
              <a:off x="6398908" y="4441111"/>
              <a:ext cx="76962" cy="24339"/>
            </a:xfrm>
            <a:custGeom>
              <a:avLst/>
              <a:gdLst/>
              <a:ahLst/>
              <a:cxnLst/>
              <a:rect l="l" t="t" r="r" b="b"/>
              <a:pathLst>
                <a:path w="1951" h="617" extrusionOk="0">
                  <a:moveTo>
                    <a:pt x="308" y="1"/>
                  </a:moveTo>
                  <a:lnTo>
                    <a:pt x="69" y="18"/>
                  </a:lnTo>
                  <a:lnTo>
                    <a:pt x="34" y="35"/>
                  </a:lnTo>
                  <a:lnTo>
                    <a:pt x="17" y="52"/>
                  </a:lnTo>
                  <a:lnTo>
                    <a:pt x="0" y="86"/>
                  </a:lnTo>
                  <a:lnTo>
                    <a:pt x="0" y="121"/>
                  </a:lnTo>
                  <a:lnTo>
                    <a:pt x="0" y="172"/>
                  </a:lnTo>
                  <a:lnTo>
                    <a:pt x="34" y="189"/>
                  </a:lnTo>
                  <a:lnTo>
                    <a:pt x="69" y="206"/>
                  </a:lnTo>
                  <a:lnTo>
                    <a:pt x="103" y="206"/>
                  </a:lnTo>
                  <a:lnTo>
                    <a:pt x="325" y="189"/>
                  </a:lnTo>
                  <a:lnTo>
                    <a:pt x="548" y="189"/>
                  </a:lnTo>
                  <a:lnTo>
                    <a:pt x="770" y="206"/>
                  </a:lnTo>
                  <a:lnTo>
                    <a:pt x="993" y="258"/>
                  </a:lnTo>
                  <a:lnTo>
                    <a:pt x="1198" y="309"/>
                  </a:lnTo>
                  <a:lnTo>
                    <a:pt x="1403" y="394"/>
                  </a:lnTo>
                  <a:lnTo>
                    <a:pt x="1609" y="497"/>
                  </a:lnTo>
                  <a:lnTo>
                    <a:pt x="1797" y="600"/>
                  </a:lnTo>
                  <a:lnTo>
                    <a:pt x="1848" y="617"/>
                  </a:lnTo>
                  <a:lnTo>
                    <a:pt x="1900" y="617"/>
                  </a:lnTo>
                  <a:lnTo>
                    <a:pt x="1934" y="583"/>
                  </a:lnTo>
                  <a:lnTo>
                    <a:pt x="1951" y="548"/>
                  </a:lnTo>
                  <a:lnTo>
                    <a:pt x="1951" y="514"/>
                  </a:lnTo>
                  <a:lnTo>
                    <a:pt x="1934" y="480"/>
                  </a:lnTo>
                  <a:lnTo>
                    <a:pt x="1900" y="446"/>
                  </a:lnTo>
                  <a:lnTo>
                    <a:pt x="1694" y="326"/>
                  </a:lnTo>
                  <a:lnTo>
                    <a:pt x="1489" y="223"/>
                  </a:lnTo>
                  <a:lnTo>
                    <a:pt x="1266" y="138"/>
                  </a:lnTo>
                  <a:lnTo>
                    <a:pt x="1027" y="69"/>
                  </a:lnTo>
                  <a:lnTo>
                    <a:pt x="787" y="35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5"/>
            <p:cNvSpPr/>
            <p:nvPr/>
          </p:nvSpPr>
          <p:spPr>
            <a:xfrm>
              <a:off x="6393504" y="4466791"/>
              <a:ext cx="66193" cy="22288"/>
            </a:xfrm>
            <a:custGeom>
              <a:avLst/>
              <a:gdLst/>
              <a:ahLst/>
              <a:cxnLst/>
              <a:rect l="l" t="t" r="r" b="b"/>
              <a:pathLst>
                <a:path w="1678" h="565" extrusionOk="0">
                  <a:moveTo>
                    <a:pt x="69" y="0"/>
                  </a:moveTo>
                  <a:lnTo>
                    <a:pt x="34" y="34"/>
                  </a:lnTo>
                  <a:lnTo>
                    <a:pt x="17" y="51"/>
                  </a:lnTo>
                  <a:lnTo>
                    <a:pt x="0" y="103"/>
                  </a:lnTo>
                  <a:lnTo>
                    <a:pt x="17" y="137"/>
                  </a:lnTo>
                  <a:lnTo>
                    <a:pt x="34" y="154"/>
                  </a:lnTo>
                  <a:lnTo>
                    <a:pt x="69" y="188"/>
                  </a:lnTo>
                  <a:lnTo>
                    <a:pt x="291" y="188"/>
                  </a:lnTo>
                  <a:lnTo>
                    <a:pt x="479" y="205"/>
                  </a:lnTo>
                  <a:lnTo>
                    <a:pt x="668" y="223"/>
                  </a:lnTo>
                  <a:lnTo>
                    <a:pt x="856" y="274"/>
                  </a:lnTo>
                  <a:lnTo>
                    <a:pt x="1027" y="325"/>
                  </a:lnTo>
                  <a:lnTo>
                    <a:pt x="1198" y="394"/>
                  </a:lnTo>
                  <a:lnTo>
                    <a:pt x="1369" y="462"/>
                  </a:lnTo>
                  <a:lnTo>
                    <a:pt x="1540" y="565"/>
                  </a:lnTo>
                  <a:lnTo>
                    <a:pt x="1626" y="565"/>
                  </a:lnTo>
                  <a:lnTo>
                    <a:pt x="1660" y="531"/>
                  </a:lnTo>
                  <a:lnTo>
                    <a:pt x="1677" y="496"/>
                  </a:lnTo>
                  <a:lnTo>
                    <a:pt x="1677" y="462"/>
                  </a:lnTo>
                  <a:lnTo>
                    <a:pt x="1660" y="428"/>
                  </a:lnTo>
                  <a:lnTo>
                    <a:pt x="1643" y="394"/>
                  </a:lnTo>
                  <a:lnTo>
                    <a:pt x="1455" y="291"/>
                  </a:lnTo>
                  <a:lnTo>
                    <a:pt x="1284" y="205"/>
                  </a:lnTo>
                  <a:lnTo>
                    <a:pt x="1095" y="137"/>
                  </a:lnTo>
                  <a:lnTo>
                    <a:pt x="890" y="86"/>
                  </a:lnTo>
                  <a:lnTo>
                    <a:pt x="702" y="34"/>
                  </a:lnTo>
                  <a:lnTo>
                    <a:pt x="497" y="17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5"/>
            <p:cNvSpPr/>
            <p:nvPr/>
          </p:nvSpPr>
          <p:spPr>
            <a:xfrm>
              <a:off x="6388100" y="4491761"/>
              <a:ext cx="54714" cy="22288"/>
            </a:xfrm>
            <a:custGeom>
              <a:avLst/>
              <a:gdLst/>
              <a:ahLst/>
              <a:cxnLst/>
              <a:rect l="l" t="t" r="r" b="b"/>
              <a:pathLst>
                <a:path w="1387" h="565" extrusionOk="0">
                  <a:moveTo>
                    <a:pt x="69" y="0"/>
                  </a:moveTo>
                  <a:lnTo>
                    <a:pt x="35" y="17"/>
                  </a:lnTo>
                  <a:lnTo>
                    <a:pt x="0" y="52"/>
                  </a:lnTo>
                  <a:lnTo>
                    <a:pt x="0" y="86"/>
                  </a:lnTo>
                  <a:lnTo>
                    <a:pt x="0" y="120"/>
                  </a:lnTo>
                  <a:lnTo>
                    <a:pt x="17" y="154"/>
                  </a:lnTo>
                  <a:lnTo>
                    <a:pt x="52" y="171"/>
                  </a:lnTo>
                  <a:lnTo>
                    <a:pt x="86" y="188"/>
                  </a:lnTo>
                  <a:lnTo>
                    <a:pt x="394" y="223"/>
                  </a:lnTo>
                  <a:lnTo>
                    <a:pt x="685" y="308"/>
                  </a:lnTo>
                  <a:lnTo>
                    <a:pt x="976" y="411"/>
                  </a:lnTo>
                  <a:lnTo>
                    <a:pt x="1250" y="548"/>
                  </a:lnTo>
                  <a:lnTo>
                    <a:pt x="1301" y="565"/>
                  </a:lnTo>
                  <a:lnTo>
                    <a:pt x="1352" y="548"/>
                  </a:lnTo>
                  <a:lnTo>
                    <a:pt x="1386" y="514"/>
                  </a:lnTo>
                  <a:lnTo>
                    <a:pt x="1386" y="479"/>
                  </a:lnTo>
                  <a:lnTo>
                    <a:pt x="1386" y="445"/>
                  </a:lnTo>
                  <a:lnTo>
                    <a:pt x="1369" y="411"/>
                  </a:lnTo>
                  <a:lnTo>
                    <a:pt x="1352" y="377"/>
                  </a:lnTo>
                  <a:lnTo>
                    <a:pt x="1044" y="240"/>
                  </a:lnTo>
                  <a:lnTo>
                    <a:pt x="736" y="120"/>
                  </a:lnTo>
                  <a:lnTo>
                    <a:pt x="428" y="3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5"/>
            <p:cNvSpPr/>
            <p:nvPr/>
          </p:nvSpPr>
          <p:spPr>
            <a:xfrm>
              <a:off x="6296976" y="3438711"/>
              <a:ext cx="105995" cy="145877"/>
            </a:xfrm>
            <a:custGeom>
              <a:avLst/>
              <a:gdLst/>
              <a:ahLst/>
              <a:cxnLst/>
              <a:rect l="l" t="t" r="r" b="b"/>
              <a:pathLst>
                <a:path w="2687" h="3698" extrusionOk="0">
                  <a:moveTo>
                    <a:pt x="2687" y="1"/>
                  </a:moveTo>
                  <a:lnTo>
                    <a:pt x="2447" y="52"/>
                  </a:lnTo>
                  <a:lnTo>
                    <a:pt x="2139" y="121"/>
                  </a:lnTo>
                  <a:lnTo>
                    <a:pt x="1831" y="172"/>
                  </a:lnTo>
                  <a:lnTo>
                    <a:pt x="1523" y="206"/>
                  </a:lnTo>
                  <a:lnTo>
                    <a:pt x="1198" y="223"/>
                  </a:lnTo>
                  <a:lnTo>
                    <a:pt x="1198" y="241"/>
                  </a:lnTo>
                  <a:lnTo>
                    <a:pt x="1164" y="531"/>
                  </a:lnTo>
                  <a:lnTo>
                    <a:pt x="1095" y="497"/>
                  </a:lnTo>
                  <a:lnTo>
                    <a:pt x="1010" y="634"/>
                  </a:lnTo>
                  <a:lnTo>
                    <a:pt x="907" y="771"/>
                  </a:lnTo>
                  <a:lnTo>
                    <a:pt x="805" y="891"/>
                  </a:lnTo>
                  <a:lnTo>
                    <a:pt x="685" y="1011"/>
                  </a:lnTo>
                  <a:lnTo>
                    <a:pt x="548" y="1113"/>
                  </a:lnTo>
                  <a:lnTo>
                    <a:pt x="411" y="1199"/>
                  </a:lnTo>
                  <a:lnTo>
                    <a:pt x="257" y="1250"/>
                  </a:lnTo>
                  <a:lnTo>
                    <a:pt x="103" y="1284"/>
                  </a:lnTo>
                  <a:lnTo>
                    <a:pt x="0" y="1284"/>
                  </a:lnTo>
                  <a:lnTo>
                    <a:pt x="0" y="1712"/>
                  </a:lnTo>
                  <a:lnTo>
                    <a:pt x="206" y="1952"/>
                  </a:lnTo>
                  <a:lnTo>
                    <a:pt x="394" y="2174"/>
                  </a:lnTo>
                  <a:lnTo>
                    <a:pt x="565" y="2414"/>
                  </a:lnTo>
                  <a:lnTo>
                    <a:pt x="736" y="2653"/>
                  </a:lnTo>
                  <a:lnTo>
                    <a:pt x="907" y="2910"/>
                  </a:lnTo>
                  <a:lnTo>
                    <a:pt x="1061" y="3167"/>
                  </a:lnTo>
                  <a:lnTo>
                    <a:pt x="1198" y="3423"/>
                  </a:lnTo>
                  <a:lnTo>
                    <a:pt x="1335" y="3697"/>
                  </a:lnTo>
                  <a:lnTo>
                    <a:pt x="1421" y="3372"/>
                  </a:lnTo>
                  <a:lnTo>
                    <a:pt x="1506" y="3047"/>
                  </a:lnTo>
                  <a:lnTo>
                    <a:pt x="1729" y="2379"/>
                  </a:lnTo>
                  <a:lnTo>
                    <a:pt x="1660" y="2157"/>
                  </a:lnTo>
                  <a:lnTo>
                    <a:pt x="1523" y="2311"/>
                  </a:lnTo>
                  <a:lnTo>
                    <a:pt x="1455" y="2397"/>
                  </a:lnTo>
                  <a:lnTo>
                    <a:pt x="1352" y="2465"/>
                  </a:lnTo>
                  <a:lnTo>
                    <a:pt x="1249" y="2499"/>
                  </a:lnTo>
                  <a:lnTo>
                    <a:pt x="1130" y="2516"/>
                  </a:lnTo>
                  <a:lnTo>
                    <a:pt x="1061" y="2516"/>
                  </a:lnTo>
                  <a:lnTo>
                    <a:pt x="1027" y="2499"/>
                  </a:lnTo>
                  <a:lnTo>
                    <a:pt x="993" y="2482"/>
                  </a:lnTo>
                  <a:lnTo>
                    <a:pt x="976" y="2448"/>
                  </a:lnTo>
                  <a:lnTo>
                    <a:pt x="976" y="2397"/>
                  </a:lnTo>
                  <a:lnTo>
                    <a:pt x="993" y="2328"/>
                  </a:lnTo>
                  <a:lnTo>
                    <a:pt x="993" y="2311"/>
                  </a:lnTo>
                  <a:lnTo>
                    <a:pt x="1147" y="1969"/>
                  </a:lnTo>
                  <a:lnTo>
                    <a:pt x="1284" y="1644"/>
                  </a:lnTo>
                  <a:lnTo>
                    <a:pt x="1455" y="1319"/>
                  </a:lnTo>
                  <a:lnTo>
                    <a:pt x="1643" y="1011"/>
                  </a:lnTo>
                  <a:lnTo>
                    <a:pt x="1831" y="771"/>
                  </a:lnTo>
                  <a:lnTo>
                    <a:pt x="2088" y="497"/>
                  </a:lnTo>
                  <a:lnTo>
                    <a:pt x="2225" y="377"/>
                  </a:lnTo>
                  <a:lnTo>
                    <a:pt x="2379" y="258"/>
                  </a:lnTo>
                  <a:lnTo>
                    <a:pt x="2533" y="138"/>
                  </a:lnTo>
                  <a:lnTo>
                    <a:pt x="2687" y="35"/>
                  </a:lnTo>
                  <a:lnTo>
                    <a:pt x="2687" y="1"/>
                  </a:lnTo>
                  <a:close/>
                </a:path>
              </a:pathLst>
            </a:custGeom>
            <a:solidFill>
              <a:srgbClr val="BB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5"/>
            <p:cNvSpPr/>
            <p:nvPr/>
          </p:nvSpPr>
          <p:spPr>
            <a:xfrm>
              <a:off x="6296976" y="3438711"/>
              <a:ext cx="105995" cy="145877"/>
            </a:xfrm>
            <a:custGeom>
              <a:avLst/>
              <a:gdLst/>
              <a:ahLst/>
              <a:cxnLst/>
              <a:rect l="l" t="t" r="r" b="b"/>
              <a:pathLst>
                <a:path w="2687" h="3698" fill="none" extrusionOk="0">
                  <a:moveTo>
                    <a:pt x="2687" y="1"/>
                  </a:moveTo>
                  <a:lnTo>
                    <a:pt x="2687" y="1"/>
                  </a:lnTo>
                  <a:lnTo>
                    <a:pt x="2447" y="52"/>
                  </a:lnTo>
                  <a:lnTo>
                    <a:pt x="2447" y="52"/>
                  </a:lnTo>
                  <a:lnTo>
                    <a:pt x="2139" y="121"/>
                  </a:lnTo>
                  <a:lnTo>
                    <a:pt x="1831" y="172"/>
                  </a:lnTo>
                  <a:lnTo>
                    <a:pt x="1523" y="206"/>
                  </a:lnTo>
                  <a:lnTo>
                    <a:pt x="1198" y="223"/>
                  </a:lnTo>
                  <a:lnTo>
                    <a:pt x="1198" y="223"/>
                  </a:lnTo>
                  <a:lnTo>
                    <a:pt x="1198" y="241"/>
                  </a:lnTo>
                  <a:lnTo>
                    <a:pt x="1198" y="241"/>
                  </a:lnTo>
                  <a:lnTo>
                    <a:pt x="1164" y="531"/>
                  </a:lnTo>
                  <a:lnTo>
                    <a:pt x="1164" y="531"/>
                  </a:lnTo>
                  <a:lnTo>
                    <a:pt x="1095" y="497"/>
                  </a:lnTo>
                  <a:lnTo>
                    <a:pt x="1095" y="497"/>
                  </a:lnTo>
                  <a:lnTo>
                    <a:pt x="1010" y="634"/>
                  </a:lnTo>
                  <a:lnTo>
                    <a:pt x="907" y="771"/>
                  </a:lnTo>
                  <a:lnTo>
                    <a:pt x="805" y="891"/>
                  </a:lnTo>
                  <a:lnTo>
                    <a:pt x="685" y="1011"/>
                  </a:lnTo>
                  <a:lnTo>
                    <a:pt x="685" y="1011"/>
                  </a:lnTo>
                  <a:lnTo>
                    <a:pt x="548" y="1113"/>
                  </a:lnTo>
                  <a:lnTo>
                    <a:pt x="411" y="1199"/>
                  </a:lnTo>
                  <a:lnTo>
                    <a:pt x="257" y="1250"/>
                  </a:lnTo>
                  <a:lnTo>
                    <a:pt x="103" y="1284"/>
                  </a:lnTo>
                  <a:lnTo>
                    <a:pt x="103" y="1284"/>
                  </a:lnTo>
                  <a:lnTo>
                    <a:pt x="17" y="1284"/>
                  </a:lnTo>
                  <a:lnTo>
                    <a:pt x="17" y="1284"/>
                  </a:lnTo>
                  <a:lnTo>
                    <a:pt x="0" y="1284"/>
                  </a:lnTo>
                  <a:lnTo>
                    <a:pt x="0" y="1284"/>
                  </a:lnTo>
                  <a:lnTo>
                    <a:pt x="0" y="1712"/>
                  </a:lnTo>
                  <a:lnTo>
                    <a:pt x="0" y="1712"/>
                  </a:lnTo>
                  <a:lnTo>
                    <a:pt x="206" y="1952"/>
                  </a:lnTo>
                  <a:lnTo>
                    <a:pt x="394" y="2174"/>
                  </a:lnTo>
                  <a:lnTo>
                    <a:pt x="565" y="2414"/>
                  </a:lnTo>
                  <a:lnTo>
                    <a:pt x="736" y="2653"/>
                  </a:lnTo>
                  <a:lnTo>
                    <a:pt x="907" y="2910"/>
                  </a:lnTo>
                  <a:lnTo>
                    <a:pt x="1061" y="3167"/>
                  </a:lnTo>
                  <a:lnTo>
                    <a:pt x="1198" y="3423"/>
                  </a:lnTo>
                  <a:lnTo>
                    <a:pt x="1335" y="3697"/>
                  </a:lnTo>
                  <a:lnTo>
                    <a:pt x="1335" y="3697"/>
                  </a:lnTo>
                  <a:lnTo>
                    <a:pt x="1421" y="3372"/>
                  </a:lnTo>
                  <a:lnTo>
                    <a:pt x="1506" y="3047"/>
                  </a:lnTo>
                  <a:lnTo>
                    <a:pt x="1729" y="2379"/>
                  </a:lnTo>
                  <a:lnTo>
                    <a:pt x="1729" y="2379"/>
                  </a:lnTo>
                  <a:lnTo>
                    <a:pt x="1660" y="2157"/>
                  </a:lnTo>
                  <a:lnTo>
                    <a:pt x="1660" y="2157"/>
                  </a:lnTo>
                  <a:lnTo>
                    <a:pt x="1523" y="2311"/>
                  </a:lnTo>
                  <a:lnTo>
                    <a:pt x="1523" y="2311"/>
                  </a:lnTo>
                  <a:lnTo>
                    <a:pt x="1455" y="2397"/>
                  </a:lnTo>
                  <a:lnTo>
                    <a:pt x="1352" y="2465"/>
                  </a:lnTo>
                  <a:lnTo>
                    <a:pt x="1249" y="2499"/>
                  </a:lnTo>
                  <a:lnTo>
                    <a:pt x="1130" y="2516"/>
                  </a:lnTo>
                  <a:lnTo>
                    <a:pt x="1130" y="2516"/>
                  </a:lnTo>
                  <a:lnTo>
                    <a:pt x="1061" y="2516"/>
                  </a:lnTo>
                  <a:lnTo>
                    <a:pt x="1061" y="2516"/>
                  </a:lnTo>
                  <a:lnTo>
                    <a:pt x="1027" y="2499"/>
                  </a:lnTo>
                  <a:lnTo>
                    <a:pt x="993" y="2482"/>
                  </a:lnTo>
                  <a:lnTo>
                    <a:pt x="993" y="2482"/>
                  </a:lnTo>
                  <a:lnTo>
                    <a:pt x="976" y="2448"/>
                  </a:lnTo>
                  <a:lnTo>
                    <a:pt x="976" y="2397"/>
                  </a:lnTo>
                  <a:lnTo>
                    <a:pt x="993" y="2328"/>
                  </a:lnTo>
                  <a:lnTo>
                    <a:pt x="993" y="2311"/>
                  </a:lnTo>
                  <a:lnTo>
                    <a:pt x="993" y="2311"/>
                  </a:lnTo>
                  <a:lnTo>
                    <a:pt x="1147" y="1969"/>
                  </a:lnTo>
                  <a:lnTo>
                    <a:pt x="1284" y="1644"/>
                  </a:lnTo>
                  <a:lnTo>
                    <a:pt x="1455" y="1319"/>
                  </a:lnTo>
                  <a:lnTo>
                    <a:pt x="1643" y="1011"/>
                  </a:lnTo>
                  <a:lnTo>
                    <a:pt x="1643" y="1011"/>
                  </a:lnTo>
                  <a:lnTo>
                    <a:pt x="1831" y="771"/>
                  </a:lnTo>
                  <a:lnTo>
                    <a:pt x="2088" y="497"/>
                  </a:lnTo>
                  <a:lnTo>
                    <a:pt x="2225" y="377"/>
                  </a:lnTo>
                  <a:lnTo>
                    <a:pt x="2379" y="258"/>
                  </a:lnTo>
                  <a:lnTo>
                    <a:pt x="2533" y="138"/>
                  </a:lnTo>
                  <a:lnTo>
                    <a:pt x="2687" y="35"/>
                  </a:lnTo>
                  <a:lnTo>
                    <a:pt x="2687" y="35"/>
                  </a:lnTo>
                  <a:lnTo>
                    <a:pt x="26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5"/>
            <p:cNvSpPr/>
            <p:nvPr/>
          </p:nvSpPr>
          <p:spPr>
            <a:xfrm>
              <a:off x="6374609" y="3643917"/>
              <a:ext cx="8797" cy="14911"/>
            </a:xfrm>
            <a:custGeom>
              <a:avLst/>
              <a:gdLst/>
              <a:ahLst/>
              <a:cxnLst/>
              <a:rect l="l" t="t" r="r" b="b"/>
              <a:pathLst>
                <a:path w="223" h="378" extrusionOk="0">
                  <a:moveTo>
                    <a:pt x="171" y="1"/>
                  </a:moveTo>
                  <a:lnTo>
                    <a:pt x="188" y="69"/>
                  </a:lnTo>
                  <a:lnTo>
                    <a:pt x="172" y="150"/>
                  </a:lnTo>
                  <a:lnTo>
                    <a:pt x="223" y="18"/>
                  </a:lnTo>
                  <a:lnTo>
                    <a:pt x="171" y="1"/>
                  </a:lnTo>
                  <a:close/>
                  <a:moveTo>
                    <a:pt x="172" y="150"/>
                  </a:moveTo>
                  <a:lnTo>
                    <a:pt x="170" y="157"/>
                  </a:lnTo>
                  <a:lnTo>
                    <a:pt x="170" y="157"/>
                  </a:lnTo>
                  <a:lnTo>
                    <a:pt x="171" y="155"/>
                  </a:lnTo>
                  <a:lnTo>
                    <a:pt x="172" y="150"/>
                  </a:lnTo>
                  <a:close/>
                  <a:moveTo>
                    <a:pt x="34" y="292"/>
                  </a:moveTo>
                  <a:lnTo>
                    <a:pt x="0" y="309"/>
                  </a:lnTo>
                  <a:lnTo>
                    <a:pt x="17" y="377"/>
                  </a:lnTo>
                  <a:lnTo>
                    <a:pt x="34" y="292"/>
                  </a:lnTo>
                  <a:close/>
                  <a:moveTo>
                    <a:pt x="170" y="157"/>
                  </a:moveTo>
                  <a:lnTo>
                    <a:pt x="120" y="223"/>
                  </a:lnTo>
                  <a:lnTo>
                    <a:pt x="51" y="292"/>
                  </a:lnTo>
                  <a:lnTo>
                    <a:pt x="86" y="377"/>
                  </a:lnTo>
                  <a:lnTo>
                    <a:pt x="170" y="157"/>
                  </a:lnTo>
                  <a:close/>
                </a:path>
              </a:pathLst>
            </a:custGeom>
            <a:solidFill>
              <a:srgbClr val="5E7B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5"/>
            <p:cNvSpPr/>
            <p:nvPr/>
          </p:nvSpPr>
          <p:spPr>
            <a:xfrm>
              <a:off x="6374609" y="3655396"/>
              <a:ext cx="1381" cy="3432"/>
            </a:xfrm>
            <a:custGeom>
              <a:avLst/>
              <a:gdLst/>
              <a:ahLst/>
              <a:cxnLst/>
              <a:rect l="l" t="t" r="r" b="b"/>
              <a:pathLst>
                <a:path w="35" h="87" fill="none" extrusionOk="0">
                  <a:moveTo>
                    <a:pt x="34" y="1"/>
                  </a:moveTo>
                  <a:lnTo>
                    <a:pt x="34" y="1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7" y="86"/>
                  </a:lnTo>
                  <a:lnTo>
                    <a:pt x="17" y="86"/>
                  </a:lnTo>
                  <a:lnTo>
                    <a:pt x="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5"/>
            <p:cNvSpPr/>
            <p:nvPr/>
          </p:nvSpPr>
          <p:spPr>
            <a:xfrm>
              <a:off x="6376621" y="3643917"/>
              <a:ext cx="6785" cy="14911"/>
            </a:xfrm>
            <a:custGeom>
              <a:avLst/>
              <a:gdLst/>
              <a:ahLst/>
              <a:cxnLst/>
              <a:rect l="l" t="t" r="r" b="b"/>
              <a:pathLst>
                <a:path w="172" h="378" fill="none" extrusionOk="0">
                  <a:moveTo>
                    <a:pt x="120" y="1"/>
                  </a:moveTo>
                  <a:lnTo>
                    <a:pt x="120" y="1"/>
                  </a:lnTo>
                  <a:lnTo>
                    <a:pt x="137" y="69"/>
                  </a:lnTo>
                  <a:lnTo>
                    <a:pt x="120" y="155"/>
                  </a:lnTo>
                  <a:lnTo>
                    <a:pt x="69" y="223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35" y="377"/>
                  </a:lnTo>
                  <a:lnTo>
                    <a:pt x="35" y="377"/>
                  </a:lnTo>
                  <a:lnTo>
                    <a:pt x="172" y="18"/>
                  </a:lnTo>
                  <a:lnTo>
                    <a:pt x="172" y="18"/>
                  </a:lnTo>
                  <a:lnTo>
                    <a:pt x="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5"/>
            <p:cNvSpPr/>
            <p:nvPr/>
          </p:nvSpPr>
          <p:spPr>
            <a:xfrm>
              <a:off x="6082303" y="2655719"/>
              <a:ext cx="571121" cy="791830"/>
            </a:xfrm>
            <a:custGeom>
              <a:avLst/>
              <a:gdLst/>
              <a:ahLst/>
              <a:cxnLst/>
              <a:rect l="l" t="t" r="r" b="b"/>
              <a:pathLst>
                <a:path w="14478" h="20073" extrusionOk="0">
                  <a:moveTo>
                    <a:pt x="4416" y="0"/>
                  </a:moveTo>
                  <a:lnTo>
                    <a:pt x="4039" y="17"/>
                  </a:lnTo>
                  <a:lnTo>
                    <a:pt x="3663" y="35"/>
                  </a:lnTo>
                  <a:lnTo>
                    <a:pt x="3406" y="69"/>
                  </a:lnTo>
                  <a:lnTo>
                    <a:pt x="3149" y="120"/>
                  </a:lnTo>
                  <a:lnTo>
                    <a:pt x="2910" y="172"/>
                  </a:lnTo>
                  <a:lnTo>
                    <a:pt x="2653" y="257"/>
                  </a:lnTo>
                  <a:lnTo>
                    <a:pt x="2225" y="428"/>
                  </a:lnTo>
                  <a:lnTo>
                    <a:pt x="1815" y="616"/>
                  </a:lnTo>
                  <a:lnTo>
                    <a:pt x="1421" y="839"/>
                  </a:lnTo>
                  <a:lnTo>
                    <a:pt x="1062" y="1078"/>
                  </a:lnTo>
                  <a:lnTo>
                    <a:pt x="856" y="1232"/>
                  </a:lnTo>
                  <a:lnTo>
                    <a:pt x="651" y="1404"/>
                  </a:lnTo>
                  <a:lnTo>
                    <a:pt x="480" y="1592"/>
                  </a:lnTo>
                  <a:lnTo>
                    <a:pt x="343" y="1797"/>
                  </a:lnTo>
                  <a:lnTo>
                    <a:pt x="223" y="2020"/>
                  </a:lnTo>
                  <a:lnTo>
                    <a:pt x="155" y="2259"/>
                  </a:lnTo>
                  <a:lnTo>
                    <a:pt x="103" y="2499"/>
                  </a:lnTo>
                  <a:lnTo>
                    <a:pt x="86" y="2755"/>
                  </a:lnTo>
                  <a:lnTo>
                    <a:pt x="86" y="3012"/>
                  </a:lnTo>
                  <a:lnTo>
                    <a:pt x="121" y="3269"/>
                  </a:lnTo>
                  <a:lnTo>
                    <a:pt x="189" y="3765"/>
                  </a:lnTo>
                  <a:lnTo>
                    <a:pt x="326" y="4535"/>
                  </a:lnTo>
                  <a:lnTo>
                    <a:pt x="463" y="5305"/>
                  </a:lnTo>
                  <a:lnTo>
                    <a:pt x="788" y="6811"/>
                  </a:lnTo>
                  <a:lnTo>
                    <a:pt x="1113" y="8317"/>
                  </a:lnTo>
                  <a:lnTo>
                    <a:pt x="1284" y="9087"/>
                  </a:lnTo>
                  <a:lnTo>
                    <a:pt x="1421" y="9840"/>
                  </a:lnTo>
                  <a:lnTo>
                    <a:pt x="1541" y="10593"/>
                  </a:lnTo>
                  <a:lnTo>
                    <a:pt x="1643" y="11345"/>
                  </a:lnTo>
                  <a:lnTo>
                    <a:pt x="1661" y="11722"/>
                  </a:lnTo>
                  <a:lnTo>
                    <a:pt x="1695" y="12115"/>
                  </a:lnTo>
                  <a:lnTo>
                    <a:pt x="1695" y="12492"/>
                  </a:lnTo>
                  <a:lnTo>
                    <a:pt x="1678" y="12868"/>
                  </a:lnTo>
                  <a:lnTo>
                    <a:pt x="1661" y="13245"/>
                  </a:lnTo>
                  <a:lnTo>
                    <a:pt x="1609" y="13621"/>
                  </a:lnTo>
                  <a:lnTo>
                    <a:pt x="1541" y="13981"/>
                  </a:lnTo>
                  <a:lnTo>
                    <a:pt x="1455" y="14357"/>
                  </a:lnTo>
                  <a:lnTo>
                    <a:pt x="1353" y="14716"/>
                  </a:lnTo>
                  <a:lnTo>
                    <a:pt x="1216" y="15059"/>
                  </a:lnTo>
                  <a:lnTo>
                    <a:pt x="1062" y="15418"/>
                  </a:lnTo>
                  <a:lnTo>
                    <a:pt x="873" y="15760"/>
                  </a:lnTo>
                  <a:lnTo>
                    <a:pt x="600" y="16188"/>
                  </a:lnTo>
                  <a:lnTo>
                    <a:pt x="326" y="16633"/>
                  </a:lnTo>
                  <a:lnTo>
                    <a:pt x="206" y="16855"/>
                  </a:lnTo>
                  <a:lnTo>
                    <a:pt x="103" y="17078"/>
                  </a:lnTo>
                  <a:lnTo>
                    <a:pt x="35" y="17317"/>
                  </a:lnTo>
                  <a:lnTo>
                    <a:pt x="1" y="17557"/>
                  </a:lnTo>
                  <a:lnTo>
                    <a:pt x="1" y="17814"/>
                  </a:lnTo>
                  <a:lnTo>
                    <a:pt x="35" y="18036"/>
                  </a:lnTo>
                  <a:lnTo>
                    <a:pt x="103" y="18259"/>
                  </a:lnTo>
                  <a:lnTo>
                    <a:pt x="206" y="18447"/>
                  </a:lnTo>
                  <a:lnTo>
                    <a:pt x="326" y="18635"/>
                  </a:lnTo>
                  <a:lnTo>
                    <a:pt x="480" y="18806"/>
                  </a:lnTo>
                  <a:lnTo>
                    <a:pt x="651" y="18943"/>
                  </a:lnTo>
                  <a:lnTo>
                    <a:pt x="839" y="19080"/>
                  </a:lnTo>
                  <a:lnTo>
                    <a:pt x="1045" y="19200"/>
                  </a:lnTo>
                  <a:lnTo>
                    <a:pt x="1267" y="19285"/>
                  </a:lnTo>
                  <a:lnTo>
                    <a:pt x="1489" y="19371"/>
                  </a:lnTo>
                  <a:lnTo>
                    <a:pt x="1712" y="19439"/>
                  </a:lnTo>
                  <a:lnTo>
                    <a:pt x="1952" y="19491"/>
                  </a:lnTo>
                  <a:lnTo>
                    <a:pt x="2174" y="19525"/>
                  </a:lnTo>
                  <a:lnTo>
                    <a:pt x="2396" y="19542"/>
                  </a:lnTo>
                  <a:lnTo>
                    <a:pt x="2619" y="19559"/>
                  </a:lnTo>
                  <a:lnTo>
                    <a:pt x="3184" y="19525"/>
                  </a:lnTo>
                  <a:lnTo>
                    <a:pt x="3748" y="19508"/>
                  </a:lnTo>
                  <a:lnTo>
                    <a:pt x="4022" y="19508"/>
                  </a:lnTo>
                  <a:lnTo>
                    <a:pt x="4296" y="19525"/>
                  </a:lnTo>
                  <a:lnTo>
                    <a:pt x="4570" y="19559"/>
                  </a:lnTo>
                  <a:lnTo>
                    <a:pt x="4843" y="19628"/>
                  </a:lnTo>
                  <a:lnTo>
                    <a:pt x="5032" y="19696"/>
                  </a:lnTo>
                  <a:lnTo>
                    <a:pt x="5203" y="19764"/>
                  </a:lnTo>
                  <a:lnTo>
                    <a:pt x="5579" y="19918"/>
                  </a:lnTo>
                  <a:lnTo>
                    <a:pt x="5853" y="19987"/>
                  </a:lnTo>
                  <a:lnTo>
                    <a:pt x="6144" y="20038"/>
                  </a:lnTo>
                  <a:lnTo>
                    <a:pt x="6435" y="20072"/>
                  </a:lnTo>
                  <a:lnTo>
                    <a:pt x="6726" y="20072"/>
                  </a:lnTo>
                  <a:lnTo>
                    <a:pt x="7017" y="20055"/>
                  </a:lnTo>
                  <a:lnTo>
                    <a:pt x="7325" y="20004"/>
                  </a:lnTo>
                  <a:lnTo>
                    <a:pt x="7615" y="19953"/>
                  </a:lnTo>
                  <a:lnTo>
                    <a:pt x="7889" y="19901"/>
                  </a:lnTo>
                  <a:lnTo>
                    <a:pt x="8471" y="19747"/>
                  </a:lnTo>
                  <a:lnTo>
                    <a:pt x="9036" y="19610"/>
                  </a:lnTo>
                  <a:lnTo>
                    <a:pt x="9618" y="19474"/>
                  </a:lnTo>
                  <a:lnTo>
                    <a:pt x="9891" y="19422"/>
                  </a:lnTo>
                  <a:lnTo>
                    <a:pt x="10199" y="19388"/>
                  </a:lnTo>
                  <a:lnTo>
                    <a:pt x="10456" y="19371"/>
                  </a:lnTo>
                  <a:lnTo>
                    <a:pt x="11277" y="19371"/>
                  </a:lnTo>
                  <a:lnTo>
                    <a:pt x="11842" y="19388"/>
                  </a:lnTo>
                  <a:lnTo>
                    <a:pt x="12133" y="19371"/>
                  </a:lnTo>
                  <a:lnTo>
                    <a:pt x="12407" y="19354"/>
                  </a:lnTo>
                  <a:lnTo>
                    <a:pt x="12681" y="19320"/>
                  </a:lnTo>
                  <a:lnTo>
                    <a:pt x="12954" y="19251"/>
                  </a:lnTo>
                  <a:lnTo>
                    <a:pt x="13211" y="19183"/>
                  </a:lnTo>
                  <a:lnTo>
                    <a:pt x="13468" y="19063"/>
                  </a:lnTo>
                  <a:lnTo>
                    <a:pt x="13673" y="18943"/>
                  </a:lnTo>
                  <a:lnTo>
                    <a:pt x="13776" y="18857"/>
                  </a:lnTo>
                  <a:lnTo>
                    <a:pt x="13878" y="18789"/>
                  </a:lnTo>
                  <a:lnTo>
                    <a:pt x="13964" y="18686"/>
                  </a:lnTo>
                  <a:lnTo>
                    <a:pt x="14032" y="18601"/>
                  </a:lnTo>
                  <a:lnTo>
                    <a:pt x="14101" y="18498"/>
                  </a:lnTo>
                  <a:lnTo>
                    <a:pt x="14152" y="18378"/>
                  </a:lnTo>
                  <a:lnTo>
                    <a:pt x="14186" y="18259"/>
                  </a:lnTo>
                  <a:lnTo>
                    <a:pt x="14203" y="18122"/>
                  </a:lnTo>
                  <a:lnTo>
                    <a:pt x="14221" y="17848"/>
                  </a:lnTo>
                  <a:lnTo>
                    <a:pt x="14203" y="17557"/>
                  </a:lnTo>
                  <a:lnTo>
                    <a:pt x="14169" y="17266"/>
                  </a:lnTo>
                  <a:lnTo>
                    <a:pt x="14101" y="16992"/>
                  </a:lnTo>
                  <a:lnTo>
                    <a:pt x="14015" y="16719"/>
                  </a:lnTo>
                  <a:lnTo>
                    <a:pt x="13827" y="16154"/>
                  </a:lnTo>
                  <a:lnTo>
                    <a:pt x="13639" y="15606"/>
                  </a:lnTo>
                  <a:lnTo>
                    <a:pt x="13433" y="14922"/>
                  </a:lnTo>
                  <a:lnTo>
                    <a:pt x="13245" y="14237"/>
                  </a:lnTo>
                  <a:lnTo>
                    <a:pt x="13108" y="13519"/>
                  </a:lnTo>
                  <a:lnTo>
                    <a:pt x="13057" y="13176"/>
                  </a:lnTo>
                  <a:lnTo>
                    <a:pt x="13006" y="12817"/>
                  </a:lnTo>
                  <a:lnTo>
                    <a:pt x="12954" y="12115"/>
                  </a:lnTo>
                  <a:lnTo>
                    <a:pt x="12937" y="11414"/>
                  </a:lnTo>
                  <a:lnTo>
                    <a:pt x="12954" y="10712"/>
                  </a:lnTo>
                  <a:lnTo>
                    <a:pt x="13006" y="10011"/>
                  </a:lnTo>
                  <a:lnTo>
                    <a:pt x="13091" y="9309"/>
                  </a:lnTo>
                  <a:lnTo>
                    <a:pt x="13211" y="8608"/>
                  </a:lnTo>
                  <a:lnTo>
                    <a:pt x="13365" y="7923"/>
                  </a:lnTo>
                  <a:lnTo>
                    <a:pt x="13553" y="7256"/>
                  </a:lnTo>
                  <a:lnTo>
                    <a:pt x="13913" y="6092"/>
                  </a:lnTo>
                  <a:lnTo>
                    <a:pt x="14084" y="5493"/>
                  </a:lnTo>
                  <a:lnTo>
                    <a:pt x="14238" y="4894"/>
                  </a:lnTo>
                  <a:lnTo>
                    <a:pt x="14357" y="4278"/>
                  </a:lnTo>
                  <a:lnTo>
                    <a:pt x="14409" y="3987"/>
                  </a:lnTo>
                  <a:lnTo>
                    <a:pt x="14443" y="3679"/>
                  </a:lnTo>
                  <a:lnTo>
                    <a:pt x="14460" y="3371"/>
                  </a:lnTo>
                  <a:lnTo>
                    <a:pt x="14477" y="3080"/>
                  </a:lnTo>
                  <a:lnTo>
                    <a:pt x="14460" y="2772"/>
                  </a:lnTo>
                  <a:lnTo>
                    <a:pt x="14443" y="2464"/>
                  </a:lnTo>
                  <a:lnTo>
                    <a:pt x="14409" y="2225"/>
                  </a:lnTo>
                  <a:lnTo>
                    <a:pt x="14357" y="1985"/>
                  </a:lnTo>
                  <a:lnTo>
                    <a:pt x="14289" y="1763"/>
                  </a:lnTo>
                  <a:lnTo>
                    <a:pt x="14238" y="1660"/>
                  </a:lnTo>
                  <a:lnTo>
                    <a:pt x="14169" y="1558"/>
                  </a:lnTo>
                  <a:lnTo>
                    <a:pt x="14084" y="1455"/>
                  </a:lnTo>
                  <a:lnTo>
                    <a:pt x="13998" y="1352"/>
                  </a:lnTo>
                  <a:lnTo>
                    <a:pt x="13895" y="1267"/>
                  </a:lnTo>
                  <a:lnTo>
                    <a:pt x="13793" y="1181"/>
                  </a:lnTo>
                  <a:lnTo>
                    <a:pt x="13570" y="1044"/>
                  </a:lnTo>
                  <a:lnTo>
                    <a:pt x="13331" y="924"/>
                  </a:lnTo>
                  <a:lnTo>
                    <a:pt x="13023" y="770"/>
                  </a:lnTo>
                  <a:lnTo>
                    <a:pt x="12698" y="651"/>
                  </a:lnTo>
                  <a:lnTo>
                    <a:pt x="12373" y="548"/>
                  </a:lnTo>
                  <a:lnTo>
                    <a:pt x="12047" y="462"/>
                  </a:lnTo>
                  <a:lnTo>
                    <a:pt x="11705" y="377"/>
                  </a:lnTo>
                  <a:lnTo>
                    <a:pt x="11380" y="308"/>
                  </a:lnTo>
                  <a:lnTo>
                    <a:pt x="11038" y="257"/>
                  </a:lnTo>
                  <a:lnTo>
                    <a:pt x="10696" y="223"/>
                  </a:lnTo>
                  <a:lnTo>
                    <a:pt x="10011" y="172"/>
                  </a:lnTo>
                  <a:lnTo>
                    <a:pt x="9310" y="137"/>
                  </a:lnTo>
                  <a:lnTo>
                    <a:pt x="8625" y="120"/>
                  </a:lnTo>
                  <a:lnTo>
                    <a:pt x="7923" y="137"/>
                  </a:lnTo>
                  <a:lnTo>
                    <a:pt x="6743" y="120"/>
                  </a:lnTo>
                  <a:lnTo>
                    <a:pt x="6349" y="120"/>
                  </a:lnTo>
                  <a:lnTo>
                    <a:pt x="5973" y="86"/>
                  </a:lnTo>
                  <a:lnTo>
                    <a:pt x="5203" y="35"/>
                  </a:lnTo>
                  <a:lnTo>
                    <a:pt x="4809" y="17"/>
                  </a:lnTo>
                  <a:lnTo>
                    <a:pt x="441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5"/>
            <p:cNvSpPr/>
            <p:nvPr/>
          </p:nvSpPr>
          <p:spPr>
            <a:xfrm>
              <a:off x="6082303" y="2655719"/>
              <a:ext cx="571121" cy="791830"/>
            </a:xfrm>
            <a:custGeom>
              <a:avLst/>
              <a:gdLst/>
              <a:ahLst/>
              <a:cxnLst/>
              <a:rect l="l" t="t" r="r" b="b"/>
              <a:pathLst>
                <a:path w="14478" h="20073" fill="none" extrusionOk="0">
                  <a:moveTo>
                    <a:pt x="2653" y="257"/>
                  </a:moveTo>
                  <a:lnTo>
                    <a:pt x="2653" y="257"/>
                  </a:lnTo>
                  <a:lnTo>
                    <a:pt x="2225" y="428"/>
                  </a:lnTo>
                  <a:lnTo>
                    <a:pt x="1815" y="616"/>
                  </a:lnTo>
                  <a:lnTo>
                    <a:pt x="1421" y="839"/>
                  </a:lnTo>
                  <a:lnTo>
                    <a:pt x="1062" y="1078"/>
                  </a:lnTo>
                  <a:lnTo>
                    <a:pt x="1062" y="1078"/>
                  </a:lnTo>
                  <a:lnTo>
                    <a:pt x="856" y="1232"/>
                  </a:lnTo>
                  <a:lnTo>
                    <a:pt x="651" y="1404"/>
                  </a:lnTo>
                  <a:lnTo>
                    <a:pt x="480" y="1592"/>
                  </a:lnTo>
                  <a:lnTo>
                    <a:pt x="343" y="1797"/>
                  </a:lnTo>
                  <a:lnTo>
                    <a:pt x="343" y="1797"/>
                  </a:lnTo>
                  <a:lnTo>
                    <a:pt x="223" y="2020"/>
                  </a:lnTo>
                  <a:lnTo>
                    <a:pt x="155" y="2259"/>
                  </a:lnTo>
                  <a:lnTo>
                    <a:pt x="103" y="2499"/>
                  </a:lnTo>
                  <a:lnTo>
                    <a:pt x="86" y="2755"/>
                  </a:lnTo>
                  <a:lnTo>
                    <a:pt x="86" y="3012"/>
                  </a:lnTo>
                  <a:lnTo>
                    <a:pt x="121" y="3269"/>
                  </a:lnTo>
                  <a:lnTo>
                    <a:pt x="189" y="3765"/>
                  </a:lnTo>
                  <a:lnTo>
                    <a:pt x="189" y="3765"/>
                  </a:lnTo>
                  <a:lnTo>
                    <a:pt x="326" y="4535"/>
                  </a:lnTo>
                  <a:lnTo>
                    <a:pt x="463" y="5305"/>
                  </a:lnTo>
                  <a:lnTo>
                    <a:pt x="788" y="6811"/>
                  </a:lnTo>
                  <a:lnTo>
                    <a:pt x="1113" y="8317"/>
                  </a:lnTo>
                  <a:lnTo>
                    <a:pt x="1284" y="9087"/>
                  </a:lnTo>
                  <a:lnTo>
                    <a:pt x="1421" y="9840"/>
                  </a:lnTo>
                  <a:lnTo>
                    <a:pt x="1421" y="9840"/>
                  </a:lnTo>
                  <a:lnTo>
                    <a:pt x="1541" y="10593"/>
                  </a:lnTo>
                  <a:lnTo>
                    <a:pt x="1643" y="11345"/>
                  </a:lnTo>
                  <a:lnTo>
                    <a:pt x="1661" y="11722"/>
                  </a:lnTo>
                  <a:lnTo>
                    <a:pt x="1695" y="12115"/>
                  </a:lnTo>
                  <a:lnTo>
                    <a:pt x="1695" y="12492"/>
                  </a:lnTo>
                  <a:lnTo>
                    <a:pt x="1678" y="12868"/>
                  </a:lnTo>
                  <a:lnTo>
                    <a:pt x="1661" y="13245"/>
                  </a:lnTo>
                  <a:lnTo>
                    <a:pt x="1609" y="13621"/>
                  </a:lnTo>
                  <a:lnTo>
                    <a:pt x="1541" y="13981"/>
                  </a:lnTo>
                  <a:lnTo>
                    <a:pt x="1455" y="14357"/>
                  </a:lnTo>
                  <a:lnTo>
                    <a:pt x="1353" y="14716"/>
                  </a:lnTo>
                  <a:lnTo>
                    <a:pt x="1216" y="15059"/>
                  </a:lnTo>
                  <a:lnTo>
                    <a:pt x="1062" y="15418"/>
                  </a:lnTo>
                  <a:lnTo>
                    <a:pt x="873" y="15760"/>
                  </a:lnTo>
                  <a:lnTo>
                    <a:pt x="873" y="15760"/>
                  </a:lnTo>
                  <a:lnTo>
                    <a:pt x="600" y="16188"/>
                  </a:lnTo>
                  <a:lnTo>
                    <a:pt x="326" y="16633"/>
                  </a:lnTo>
                  <a:lnTo>
                    <a:pt x="206" y="16855"/>
                  </a:lnTo>
                  <a:lnTo>
                    <a:pt x="103" y="17078"/>
                  </a:lnTo>
                  <a:lnTo>
                    <a:pt x="35" y="17317"/>
                  </a:lnTo>
                  <a:lnTo>
                    <a:pt x="1" y="17557"/>
                  </a:lnTo>
                  <a:lnTo>
                    <a:pt x="1" y="17557"/>
                  </a:lnTo>
                  <a:lnTo>
                    <a:pt x="1" y="17814"/>
                  </a:lnTo>
                  <a:lnTo>
                    <a:pt x="35" y="18036"/>
                  </a:lnTo>
                  <a:lnTo>
                    <a:pt x="103" y="18259"/>
                  </a:lnTo>
                  <a:lnTo>
                    <a:pt x="206" y="18447"/>
                  </a:lnTo>
                  <a:lnTo>
                    <a:pt x="326" y="18635"/>
                  </a:lnTo>
                  <a:lnTo>
                    <a:pt x="480" y="18806"/>
                  </a:lnTo>
                  <a:lnTo>
                    <a:pt x="651" y="18943"/>
                  </a:lnTo>
                  <a:lnTo>
                    <a:pt x="839" y="19080"/>
                  </a:lnTo>
                  <a:lnTo>
                    <a:pt x="1045" y="19200"/>
                  </a:lnTo>
                  <a:lnTo>
                    <a:pt x="1267" y="19285"/>
                  </a:lnTo>
                  <a:lnTo>
                    <a:pt x="1489" y="19371"/>
                  </a:lnTo>
                  <a:lnTo>
                    <a:pt x="1712" y="19439"/>
                  </a:lnTo>
                  <a:lnTo>
                    <a:pt x="1952" y="19491"/>
                  </a:lnTo>
                  <a:lnTo>
                    <a:pt x="2174" y="19525"/>
                  </a:lnTo>
                  <a:lnTo>
                    <a:pt x="2396" y="19542"/>
                  </a:lnTo>
                  <a:lnTo>
                    <a:pt x="2619" y="19559"/>
                  </a:lnTo>
                  <a:lnTo>
                    <a:pt x="2619" y="19559"/>
                  </a:lnTo>
                  <a:lnTo>
                    <a:pt x="3184" y="19525"/>
                  </a:lnTo>
                  <a:lnTo>
                    <a:pt x="3748" y="19508"/>
                  </a:lnTo>
                  <a:lnTo>
                    <a:pt x="4022" y="19508"/>
                  </a:lnTo>
                  <a:lnTo>
                    <a:pt x="4296" y="19525"/>
                  </a:lnTo>
                  <a:lnTo>
                    <a:pt x="4570" y="19559"/>
                  </a:lnTo>
                  <a:lnTo>
                    <a:pt x="4843" y="19628"/>
                  </a:lnTo>
                  <a:lnTo>
                    <a:pt x="4843" y="19628"/>
                  </a:lnTo>
                  <a:lnTo>
                    <a:pt x="5032" y="19696"/>
                  </a:lnTo>
                  <a:lnTo>
                    <a:pt x="5203" y="19764"/>
                  </a:lnTo>
                  <a:lnTo>
                    <a:pt x="5579" y="19918"/>
                  </a:lnTo>
                  <a:lnTo>
                    <a:pt x="5579" y="19918"/>
                  </a:lnTo>
                  <a:lnTo>
                    <a:pt x="5853" y="19987"/>
                  </a:lnTo>
                  <a:lnTo>
                    <a:pt x="6144" y="20038"/>
                  </a:lnTo>
                  <a:lnTo>
                    <a:pt x="6435" y="20072"/>
                  </a:lnTo>
                  <a:lnTo>
                    <a:pt x="6726" y="20072"/>
                  </a:lnTo>
                  <a:lnTo>
                    <a:pt x="7017" y="20055"/>
                  </a:lnTo>
                  <a:lnTo>
                    <a:pt x="7325" y="20004"/>
                  </a:lnTo>
                  <a:lnTo>
                    <a:pt x="7615" y="19953"/>
                  </a:lnTo>
                  <a:lnTo>
                    <a:pt x="7889" y="19901"/>
                  </a:lnTo>
                  <a:lnTo>
                    <a:pt x="7889" y="19901"/>
                  </a:lnTo>
                  <a:lnTo>
                    <a:pt x="8471" y="19747"/>
                  </a:lnTo>
                  <a:lnTo>
                    <a:pt x="9036" y="19610"/>
                  </a:lnTo>
                  <a:lnTo>
                    <a:pt x="9618" y="19474"/>
                  </a:lnTo>
                  <a:lnTo>
                    <a:pt x="9891" y="19422"/>
                  </a:lnTo>
                  <a:lnTo>
                    <a:pt x="10199" y="19388"/>
                  </a:lnTo>
                  <a:lnTo>
                    <a:pt x="10199" y="19388"/>
                  </a:lnTo>
                  <a:lnTo>
                    <a:pt x="10456" y="19371"/>
                  </a:lnTo>
                  <a:lnTo>
                    <a:pt x="10730" y="19371"/>
                  </a:lnTo>
                  <a:lnTo>
                    <a:pt x="11277" y="19371"/>
                  </a:lnTo>
                  <a:lnTo>
                    <a:pt x="11277" y="19371"/>
                  </a:lnTo>
                  <a:lnTo>
                    <a:pt x="11842" y="19388"/>
                  </a:lnTo>
                  <a:lnTo>
                    <a:pt x="12133" y="19371"/>
                  </a:lnTo>
                  <a:lnTo>
                    <a:pt x="12407" y="19354"/>
                  </a:lnTo>
                  <a:lnTo>
                    <a:pt x="12681" y="19320"/>
                  </a:lnTo>
                  <a:lnTo>
                    <a:pt x="12954" y="19251"/>
                  </a:lnTo>
                  <a:lnTo>
                    <a:pt x="13211" y="19183"/>
                  </a:lnTo>
                  <a:lnTo>
                    <a:pt x="13468" y="19063"/>
                  </a:lnTo>
                  <a:lnTo>
                    <a:pt x="13468" y="19063"/>
                  </a:lnTo>
                  <a:lnTo>
                    <a:pt x="13673" y="18943"/>
                  </a:lnTo>
                  <a:lnTo>
                    <a:pt x="13776" y="18857"/>
                  </a:lnTo>
                  <a:lnTo>
                    <a:pt x="13878" y="18789"/>
                  </a:lnTo>
                  <a:lnTo>
                    <a:pt x="13964" y="18686"/>
                  </a:lnTo>
                  <a:lnTo>
                    <a:pt x="14032" y="18601"/>
                  </a:lnTo>
                  <a:lnTo>
                    <a:pt x="14101" y="18498"/>
                  </a:lnTo>
                  <a:lnTo>
                    <a:pt x="14152" y="18378"/>
                  </a:lnTo>
                  <a:lnTo>
                    <a:pt x="14152" y="18378"/>
                  </a:lnTo>
                  <a:lnTo>
                    <a:pt x="14186" y="18259"/>
                  </a:lnTo>
                  <a:lnTo>
                    <a:pt x="14203" y="18122"/>
                  </a:lnTo>
                  <a:lnTo>
                    <a:pt x="14221" y="17848"/>
                  </a:lnTo>
                  <a:lnTo>
                    <a:pt x="14221" y="17848"/>
                  </a:lnTo>
                  <a:lnTo>
                    <a:pt x="14203" y="17557"/>
                  </a:lnTo>
                  <a:lnTo>
                    <a:pt x="14169" y="17266"/>
                  </a:lnTo>
                  <a:lnTo>
                    <a:pt x="14101" y="16992"/>
                  </a:lnTo>
                  <a:lnTo>
                    <a:pt x="14015" y="16719"/>
                  </a:lnTo>
                  <a:lnTo>
                    <a:pt x="13827" y="16154"/>
                  </a:lnTo>
                  <a:lnTo>
                    <a:pt x="13639" y="15606"/>
                  </a:lnTo>
                  <a:lnTo>
                    <a:pt x="13639" y="15606"/>
                  </a:lnTo>
                  <a:lnTo>
                    <a:pt x="13433" y="14922"/>
                  </a:lnTo>
                  <a:lnTo>
                    <a:pt x="13245" y="14237"/>
                  </a:lnTo>
                  <a:lnTo>
                    <a:pt x="13108" y="13519"/>
                  </a:lnTo>
                  <a:lnTo>
                    <a:pt x="13057" y="13176"/>
                  </a:lnTo>
                  <a:lnTo>
                    <a:pt x="13006" y="12817"/>
                  </a:lnTo>
                  <a:lnTo>
                    <a:pt x="13006" y="12817"/>
                  </a:lnTo>
                  <a:lnTo>
                    <a:pt x="12954" y="12115"/>
                  </a:lnTo>
                  <a:lnTo>
                    <a:pt x="12937" y="11414"/>
                  </a:lnTo>
                  <a:lnTo>
                    <a:pt x="12954" y="10712"/>
                  </a:lnTo>
                  <a:lnTo>
                    <a:pt x="13006" y="10011"/>
                  </a:lnTo>
                  <a:lnTo>
                    <a:pt x="13091" y="9309"/>
                  </a:lnTo>
                  <a:lnTo>
                    <a:pt x="13211" y="8608"/>
                  </a:lnTo>
                  <a:lnTo>
                    <a:pt x="13365" y="7923"/>
                  </a:lnTo>
                  <a:lnTo>
                    <a:pt x="13553" y="7256"/>
                  </a:lnTo>
                  <a:lnTo>
                    <a:pt x="13553" y="7256"/>
                  </a:lnTo>
                  <a:lnTo>
                    <a:pt x="13913" y="6092"/>
                  </a:lnTo>
                  <a:lnTo>
                    <a:pt x="14084" y="5493"/>
                  </a:lnTo>
                  <a:lnTo>
                    <a:pt x="14238" y="4894"/>
                  </a:lnTo>
                  <a:lnTo>
                    <a:pt x="14357" y="4278"/>
                  </a:lnTo>
                  <a:lnTo>
                    <a:pt x="14409" y="3987"/>
                  </a:lnTo>
                  <a:lnTo>
                    <a:pt x="14443" y="3679"/>
                  </a:lnTo>
                  <a:lnTo>
                    <a:pt x="14460" y="3371"/>
                  </a:lnTo>
                  <a:lnTo>
                    <a:pt x="14477" y="3080"/>
                  </a:lnTo>
                  <a:lnTo>
                    <a:pt x="14460" y="2772"/>
                  </a:lnTo>
                  <a:lnTo>
                    <a:pt x="14443" y="2464"/>
                  </a:lnTo>
                  <a:lnTo>
                    <a:pt x="14443" y="2464"/>
                  </a:lnTo>
                  <a:lnTo>
                    <a:pt x="14409" y="2225"/>
                  </a:lnTo>
                  <a:lnTo>
                    <a:pt x="14357" y="1985"/>
                  </a:lnTo>
                  <a:lnTo>
                    <a:pt x="14289" y="1763"/>
                  </a:lnTo>
                  <a:lnTo>
                    <a:pt x="14238" y="1660"/>
                  </a:lnTo>
                  <a:lnTo>
                    <a:pt x="14169" y="1558"/>
                  </a:lnTo>
                  <a:lnTo>
                    <a:pt x="14169" y="1558"/>
                  </a:lnTo>
                  <a:lnTo>
                    <a:pt x="14084" y="1455"/>
                  </a:lnTo>
                  <a:lnTo>
                    <a:pt x="13998" y="1352"/>
                  </a:lnTo>
                  <a:lnTo>
                    <a:pt x="13895" y="1267"/>
                  </a:lnTo>
                  <a:lnTo>
                    <a:pt x="13793" y="1181"/>
                  </a:lnTo>
                  <a:lnTo>
                    <a:pt x="13570" y="1044"/>
                  </a:lnTo>
                  <a:lnTo>
                    <a:pt x="13331" y="924"/>
                  </a:lnTo>
                  <a:lnTo>
                    <a:pt x="13331" y="924"/>
                  </a:lnTo>
                  <a:lnTo>
                    <a:pt x="13023" y="770"/>
                  </a:lnTo>
                  <a:lnTo>
                    <a:pt x="12698" y="651"/>
                  </a:lnTo>
                  <a:lnTo>
                    <a:pt x="12373" y="548"/>
                  </a:lnTo>
                  <a:lnTo>
                    <a:pt x="12047" y="462"/>
                  </a:lnTo>
                  <a:lnTo>
                    <a:pt x="11705" y="377"/>
                  </a:lnTo>
                  <a:lnTo>
                    <a:pt x="11380" y="308"/>
                  </a:lnTo>
                  <a:lnTo>
                    <a:pt x="11038" y="257"/>
                  </a:lnTo>
                  <a:lnTo>
                    <a:pt x="10696" y="223"/>
                  </a:lnTo>
                  <a:lnTo>
                    <a:pt x="10011" y="172"/>
                  </a:lnTo>
                  <a:lnTo>
                    <a:pt x="9310" y="137"/>
                  </a:lnTo>
                  <a:lnTo>
                    <a:pt x="8625" y="120"/>
                  </a:lnTo>
                  <a:lnTo>
                    <a:pt x="7923" y="137"/>
                  </a:lnTo>
                  <a:lnTo>
                    <a:pt x="7923" y="137"/>
                  </a:lnTo>
                  <a:lnTo>
                    <a:pt x="6743" y="120"/>
                  </a:lnTo>
                  <a:lnTo>
                    <a:pt x="6743" y="120"/>
                  </a:lnTo>
                  <a:lnTo>
                    <a:pt x="6349" y="120"/>
                  </a:lnTo>
                  <a:lnTo>
                    <a:pt x="5973" y="86"/>
                  </a:lnTo>
                  <a:lnTo>
                    <a:pt x="5203" y="35"/>
                  </a:lnTo>
                  <a:lnTo>
                    <a:pt x="4809" y="17"/>
                  </a:lnTo>
                  <a:lnTo>
                    <a:pt x="4416" y="0"/>
                  </a:lnTo>
                  <a:lnTo>
                    <a:pt x="4039" y="17"/>
                  </a:lnTo>
                  <a:lnTo>
                    <a:pt x="3663" y="35"/>
                  </a:lnTo>
                  <a:lnTo>
                    <a:pt x="3663" y="35"/>
                  </a:lnTo>
                  <a:lnTo>
                    <a:pt x="3406" y="69"/>
                  </a:lnTo>
                  <a:lnTo>
                    <a:pt x="3149" y="120"/>
                  </a:lnTo>
                  <a:lnTo>
                    <a:pt x="2910" y="172"/>
                  </a:lnTo>
                  <a:lnTo>
                    <a:pt x="2653" y="2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5"/>
            <p:cNvSpPr/>
            <p:nvPr/>
          </p:nvSpPr>
          <p:spPr>
            <a:xfrm>
              <a:off x="6271335" y="2544319"/>
              <a:ext cx="207928" cy="226192"/>
            </a:xfrm>
            <a:custGeom>
              <a:avLst/>
              <a:gdLst/>
              <a:ahLst/>
              <a:cxnLst/>
              <a:rect l="l" t="t" r="r" b="b"/>
              <a:pathLst>
                <a:path w="5271" h="5734" extrusionOk="0">
                  <a:moveTo>
                    <a:pt x="3816" y="1"/>
                  </a:moveTo>
                  <a:lnTo>
                    <a:pt x="650" y="258"/>
                  </a:lnTo>
                  <a:lnTo>
                    <a:pt x="719" y="668"/>
                  </a:lnTo>
                  <a:lnTo>
                    <a:pt x="753" y="1079"/>
                  </a:lnTo>
                  <a:lnTo>
                    <a:pt x="770" y="1490"/>
                  </a:lnTo>
                  <a:lnTo>
                    <a:pt x="770" y="1695"/>
                  </a:lnTo>
                  <a:lnTo>
                    <a:pt x="753" y="1900"/>
                  </a:lnTo>
                  <a:lnTo>
                    <a:pt x="719" y="2106"/>
                  </a:lnTo>
                  <a:lnTo>
                    <a:pt x="667" y="2311"/>
                  </a:lnTo>
                  <a:lnTo>
                    <a:pt x="599" y="2516"/>
                  </a:lnTo>
                  <a:lnTo>
                    <a:pt x="513" y="2705"/>
                  </a:lnTo>
                  <a:lnTo>
                    <a:pt x="411" y="2893"/>
                  </a:lnTo>
                  <a:lnTo>
                    <a:pt x="291" y="3047"/>
                  </a:lnTo>
                  <a:lnTo>
                    <a:pt x="171" y="3201"/>
                  </a:lnTo>
                  <a:lnTo>
                    <a:pt x="0" y="3338"/>
                  </a:lnTo>
                  <a:lnTo>
                    <a:pt x="2327" y="5596"/>
                  </a:lnTo>
                  <a:lnTo>
                    <a:pt x="2430" y="5682"/>
                  </a:lnTo>
                  <a:lnTo>
                    <a:pt x="2481" y="5716"/>
                  </a:lnTo>
                  <a:lnTo>
                    <a:pt x="2550" y="5733"/>
                  </a:lnTo>
                  <a:lnTo>
                    <a:pt x="2601" y="5716"/>
                  </a:lnTo>
                  <a:lnTo>
                    <a:pt x="2669" y="5699"/>
                  </a:lnTo>
                  <a:lnTo>
                    <a:pt x="2772" y="5614"/>
                  </a:lnTo>
                  <a:lnTo>
                    <a:pt x="5270" y="3321"/>
                  </a:lnTo>
                  <a:lnTo>
                    <a:pt x="5031" y="3235"/>
                  </a:lnTo>
                  <a:lnTo>
                    <a:pt x="4826" y="3115"/>
                  </a:lnTo>
                  <a:lnTo>
                    <a:pt x="4637" y="2978"/>
                  </a:lnTo>
                  <a:lnTo>
                    <a:pt x="4466" y="2790"/>
                  </a:lnTo>
                  <a:lnTo>
                    <a:pt x="4312" y="2602"/>
                  </a:lnTo>
                  <a:lnTo>
                    <a:pt x="4175" y="2397"/>
                  </a:lnTo>
                  <a:lnTo>
                    <a:pt x="4073" y="2174"/>
                  </a:lnTo>
                  <a:lnTo>
                    <a:pt x="3987" y="1935"/>
                  </a:lnTo>
                  <a:lnTo>
                    <a:pt x="3919" y="1712"/>
                  </a:lnTo>
                  <a:lnTo>
                    <a:pt x="3867" y="1473"/>
                  </a:lnTo>
                  <a:lnTo>
                    <a:pt x="3850" y="1233"/>
                  </a:lnTo>
                  <a:lnTo>
                    <a:pt x="3816" y="976"/>
                  </a:lnTo>
                  <a:lnTo>
                    <a:pt x="3816" y="497"/>
                  </a:lnTo>
                  <a:lnTo>
                    <a:pt x="3816" y="1"/>
                  </a:lnTo>
                  <a:close/>
                </a:path>
              </a:pathLst>
            </a:custGeom>
            <a:solidFill>
              <a:srgbClr val="A07B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5"/>
            <p:cNvSpPr/>
            <p:nvPr/>
          </p:nvSpPr>
          <p:spPr>
            <a:xfrm>
              <a:off x="6271335" y="2544319"/>
              <a:ext cx="207928" cy="226192"/>
            </a:xfrm>
            <a:custGeom>
              <a:avLst/>
              <a:gdLst/>
              <a:ahLst/>
              <a:cxnLst/>
              <a:rect l="l" t="t" r="r" b="b"/>
              <a:pathLst>
                <a:path w="5271" h="5734" fill="none" extrusionOk="0">
                  <a:moveTo>
                    <a:pt x="650" y="258"/>
                  </a:moveTo>
                  <a:lnTo>
                    <a:pt x="650" y="258"/>
                  </a:lnTo>
                  <a:lnTo>
                    <a:pt x="719" y="668"/>
                  </a:lnTo>
                  <a:lnTo>
                    <a:pt x="753" y="1079"/>
                  </a:lnTo>
                  <a:lnTo>
                    <a:pt x="770" y="1490"/>
                  </a:lnTo>
                  <a:lnTo>
                    <a:pt x="770" y="1695"/>
                  </a:lnTo>
                  <a:lnTo>
                    <a:pt x="753" y="1900"/>
                  </a:lnTo>
                  <a:lnTo>
                    <a:pt x="753" y="1900"/>
                  </a:lnTo>
                  <a:lnTo>
                    <a:pt x="719" y="2106"/>
                  </a:lnTo>
                  <a:lnTo>
                    <a:pt x="667" y="2311"/>
                  </a:lnTo>
                  <a:lnTo>
                    <a:pt x="599" y="2516"/>
                  </a:lnTo>
                  <a:lnTo>
                    <a:pt x="513" y="2705"/>
                  </a:lnTo>
                  <a:lnTo>
                    <a:pt x="411" y="2893"/>
                  </a:lnTo>
                  <a:lnTo>
                    <a:pt x="291" y="3047"/>
                  </a:lnTo>
                  <a:lnTo>
                    <a:pt x="171" y="3201"/>
                  </a:lnTo>
                  <a:lnTo>
                    <a:pt x="0" y="3338"/>
                  </a:lnTo>
                  <a:lnTo>
                    <a:pt x="0" y="3338"/>
                  </a:lnTo>
                  <a:lnTo>
                    <a:pt x="2327" y="5596"/>
                  </a:lnTo>
                  <a:lnTo>
                    <a:pt x="2327" y="5596"/>
                  </a:lnTo>
                  <a:lnTo>
                    <a:pt x="2430" y="5682"/>
                  </a:lnTo>
                  <a:lnTo>
                    <a:pt x="2481" y="5716"/>
                  </a:lnTo>
                  <a:lnTo>
                    <a:pt x="2550" y="5733"/>
                  </a:lnTo>
                  <a:lnTo>
                    <a:pt x="2550" y="5733"/>
                  </a:lnTo>
                  <a:lnTo>
                    <a:pt x="2601" y="5716"/>
                  </a:lnTo>
                  <a:lnTo>
                    <a:pt x="2669" y="5699"/>
                  </a:lnTo>
                  <a:lnTo>
                    <a:pt x="2772" y="5614"/>
                  </a:lnTo>
                  <a:lnTo>
                    <a:pt x="2772" y="5614"/>
                  </a:lnTo>
                  <a:lnTo>
                    <a:pt x="5270" y="3321"/>
                  </a:lnTo>
                  <a:lnTo>
                    <a:pt x="5270" y="3321"/>
                  </a:lnTo>
                  <a:lnTo>
                    <a:pt x="5031" y="3235"/>
                  </a:lnTo>
                  <a:lnTo>
                    <a:pt x="4826" y="3115"/>
                  </a:lnTo>
                  <a:lnTo>
                    <a:pt x="4637" y="2978"/>
                  </a:lnTo>
                  <a:lnTo>
                    <a:pt x="4466" y="2790"/>
                  </a:lnTo>
                  <a:lnTo>
                    <a:pt x="4312" y="2602"/>
                  </a:lnTo>
                  <a:lnTo>
                    <a:pt x="4175" y="2397"/>
                  </a:lnTo>
                  <a:lnTo>
                    <a:pt x="4073" y="2174"/>
                  </a:lnTo>
                  <a:lnTo>
                    <a:pt x="3987" y="1935"/>
                  </a:lnTo>
                  <a:lnTo>
                    <a:pt x="3987" y="1935"/>
                  </a:lnTo>
                  <a:lnTo>
                    <a:pt x="3919" y="1712"/>
                  </a:lnTo>
                  <a:lnTo>
                    <a:pt x="3867" y="1473"/>
                  </a:lnTo>
                  <a:lnTo>
                    <a:pt x="3850" y="1233"/>
                  </a:lnTo>
                  <a:lnTo>
                    <a:pt x="3816" y="976"/>
                  </a:lnTo>
                  <a:lnTo>
                    <a:pt x="3816" y="497"/>
                  </a:lnTo>
                  <a:lnTo>
                    <a:pt x="3816" y="1"/>
                  </a:lnTo>
                  <a:lnTo>
                    <a:pt x="650" y="2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5"/>
            <p:cNvSpPr/>
            <p:nvPr/>
          </p:nvSpPr>
          <p:spPr>
            <a:xfrm>
              <a:off x="6403603" y="2896704"/>
              <a:ext cx="164102" cy="498182"/>
            </a:xfrm>
            <a:custGeom>
              <a:avLst/>
              <a:gdLst/>
              <a:ahLst/>
              <a:cxnLst/>
              <a:rect l="l" t="t" r="r" b="b"/>
              <a:pathLst>
                <a:path w="4160" h="12629" extrusionOk="0">
                  <a:moveTo>
                    <a:pt x="4142" y="0"/>
                  </a:moveTo>
                  <a:lnTo>
                    <a:pt x="4108" y="839"/>
                  </a:lnTo>
                  <a:lnTo>
                    <a:pt x="4091" y="1249"/>
                  </a:lnTo>
                  <a:lnTo>
                    <a:pt x="4056" y="1660"/>
                  </a:lnTo>
                  <a:lnTo>
                    <a:pt x="4005" y="2071"/>
                  </a:lnTo>
                  <a:lnTo>
                    <a:pt x="3937" y="2499"/>
                  </a:lnTo>
                  <a:lnTo>
                    <a:pt x="3817" y="2892"/>
                  </a:lnTo>
                  <a:lnTo>
                    <a:pt x="3748" y="3097"/>
                  </a:lnTo>
                  <a:lnTo>
                    <a:pt x="3663" y="3303"/>
                  </a:lnTo>
                  <a:lnTo>
                    <a:pt x="3475" y="3714"/>
                  </a:lnTo>
                  <a:lnTo>
                    <a:pt x="3389" y="3919"/>
                  </a:lnTo>
                  <a:lnTo>
                    <a:pt x="3338" y="4124"/>
                  </a:lnTo>
                  <a:lnTo>
                    <a:pt x="3321" y="4278"/>
                  </a:lnTo>
                  <a:lnTo>
                    <a:pt x="3321" y="4415"/>
                  </a:lnTo>
                  <a:lnTo>
                    <a:pt x="3355" y="4706"/>
                  </a:lnTo>
                  <a:lnTo>
                    <a:pt x="3406" y="4997"/>
                  </a:lnTo>
                  <a:lnTo>
                    <a:pt x="3440" y="5288"/>
                  </a:lnTo>
                  <a:lnTo>
                    <a:pt x="3458" y="5459"/>
                  </a:lnTo>
                  <a:lnTo>
                    <a:pt x="3475" y="5630"/>
                  </a:lnTo>
                  <a:lnTo>
                    <a:pt x="3440" y="5972"/>
                  </a:lnTo>
                  <a:lnTo>
                    <a:pt x="3389" y="6297"/>
                  </a:lnTo>
                  <a:lnTo>
                    <a:pt x="3303" y="6640"/>
                  </a:lnTo>
                  <a:lnTo>
                    <a:pt x="3184" y="6965"/>
                  </a:lnTo>
                  <a:lnTo>
                    <a:pt x="3047" y="7273"/>
                  </a:lnTo>
                  <a:lnTo>
                    <a:pt x="2893" y="7581"/>
                  </a:lnTo>
                  <a:lnTo>
                    <a:pt x="2705" y="7872"/>
                  </a:lnTo>
                  <a:lnTo>
                    <a:pt x="2533" y="8145"/>
                  </a:lnTo>
                  <a:lnTo>
                    <a:pt x="2345" y="8385"/>
                  </a:lnTo>
                  <a:lnTo>
                    <a:pt x="1952" y="8881"/>
                  </a:lnTo>
                  <a:lnTo>
                    <a:pt x="1558" y="9360"/>
                  </a:lnTo>
                  <a:lnTo>
                    <a:pt x="1165" y="9840"/>
                  </a:lnTo>
                  <a:lnTo>
                    <a:pt x="976" y="10079"/>
                  </a:lnTo>
                  <a:lnTo>
                    <a:pt x="788" y="10336"/>
                  </a:lnTo>
                  <a:lnTo>
                    <a:pt x="634" y="10592"/>
                  </a:lnTo>
                  <a:lnTo>
                    <a:pt x="480" y="10849"/>
                  </a:lnTo>
                  <a:lnTo>
                    <a:pt x="343" y="11123"/>
                  </a:lnTo>
                  <a:lnTo>
                    <a:pt x="223" y="11414"/>
                  </a:lnTo>
                  <a:lnTo>
                    <a:pt x="138" y="11705"/>
                  </a:lnTo>
                  <a:lnTo>
                    <a:pt x="69" y="12030"/>
                  </a:lnTo>
                  <a:lnTo>
                    <a:pt x="35" y="12321"/>
                  </a:lnTo>
                  <a:lnTo>
                    <a:pt x="1" y="12629"/>
                  </a:lnTo>
                  <a:lnTo>
                    <a:pt x="69" y="12406"/>
                  </a:lnTo>
                  <a:lnTo>
                    <a:pt x="138" y="12201"/>
                  </a:lnTo>
                  <a:lnTo>
                    <a:pt x="223" y="12013"/>
                  </a:lnTo>
                  <a:lnTo>
                    <a:pt x="326" y="11807"/>
                  </a:lnTo>
                  <a:lnTo>
                    <a:pt x="549" y="11431"/>
                  </a:lnTo>
                  <a:lnTo>
                    <a:pt x="788" y="11054"/>
                  </a:lnTo>
                  <a:lnTo>
                    <a:pt x="1199" y="10473"/>
                  </a:lnTo>
                  <a:lnTo>
                    <a:pt x="1644" y="9908"/>
                  </a:lnTo>
                  <a:lnTo>
                    <a:pt x="2089" y="9343"/>
                  </a:lnTo>
                  <a:lnTo>
                    <a:pt x="2516" y="8779"/>
                  </a:lnTo>
                  <a:lnTo>
                    <a:pt x="2927" y="8197"/>
                  </a:lnTo>
                  <a:lnTo>
                    <a:pt x="3115" y="7906"/>
                  </a:lnTo>
                  <a:lnTo>
                    <a:pt x="3303" y="7598"/>
                  </a:lnTo>
                  <a:lnTo>
                    <a:pt x="3458" y="7290"/>
                  </a:lnTo>
                  <a:lnTo>
                    <a:pt x="3612" y="6965"/>
                  </a:lnTo>
                  <a:lnTo>
                    <a:pt x="3748" y="6640"/>
                  </a:lnTo>
                  <a:lnTo>
                    <a:pt x="3851" y="6314"/>
                  </a:lnTo>
                  <a:lnTo>
                    <a:pt x="3937" y="5972"/>
                  </a:lnTo>
                  <a:lnTo>
                    <a:pt x="4005" y="5647"/>
                  </a:lnTo>
                  <a:lnTo>
                    <a:pt x="4056" y="5305"/>
                  </a:lnTo>
                  <a:lnTo>
                    <a:pt x="4091" y="4963"/>
                  </a:lnTo>
                  <a:lnTo>
                    <a:pt x="4125" y="4278"/>
                  </a:lnTo>
                  <a:lnTo>
                    <a:pt x="4142" y="3594"/>
                  </a:lnTo>
                  <a:lnTo>
                    <a:pt x="4159" y="1797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011B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5"/>
            <p:cNvSpPr/>
            <p:nvPr/>
          </p:nvSpPr>
          <p:spPr>
            <a:xfrm>
              <a:off x="6403603" y="2896704"/>
              <a:ext cx="164102" cy="498182"/>
            </a:xfrm>
            <a:custGeom>
              <a:avLst/>
              <a:gdLst/>
              <a:ahLst/>
              <a:cxnLst/>
              <a:rect l="l" t="t" r="r" b="b"/>
              <a:pathLst>
                <a:path w="4160" h="12629" fill="none" extrusionOk="0">
                  <a:moveTo>
                    <a:pt x="4142" y="0"/>
                  </a:moveTo>
                  <a:lnTo>
                    <a:pt x="4142" y="0"/>
                  </a:lnTo>
                  <a:lnTo>
                    <a:pt x="4108" y="839"/>
                  </a:lnTo>
                  <a:lnTo>
                    <a:pt x="4091" y="1249"/>
                  </a:lnTo>
                  <a:lnTo>
                    <a:pt x="4056" y="1660"/>
                  </a:lnTo>
                  <a:lnTo>
                    <a:pt x="4005" y="2071"/>
                  </a:lnTo>
                  <a:lnTo>
                    <a:pt x="3937" y="2499"/>
                  </a:lnTo>
                  <a:lnTo>
                    <a:pt x="3817" y="2892"/>
                  </a:lnTo>
                  <a:lnTo>
                    <a:pt x="3748" y="3097"/>
                  </a:lnTo>
                  <a:lnTo>
                    <a:pt x="3663" y="3303"/>
                  </a:lnTo>
                  <a:lnTo>
                    <a:pt x="3663" y="3303"/>
                  </a:lnTo>
                  <a:lnTo>
                    <a:pt x="3475" y="3714"/>
                  </a:lnTo>
                  <a:lnTo>
                    <a:pt x="3389" y="3919"/>
                  </a:lnTo>
                  <a:lnTo>
                    <a:pt x="3338" y="4124"/>
                  </a:lnTo>
                  <a:lnTo>
                    <a:pt x="3338" y="4124"/>
                  </a:lnTo>
                  <a:lnTo>
                    <a:pt x="3321" y="4278"/>
                  </a:lnTo>
                  <a:lnTo>
                    <a:pt x="3321" y="4415"/>
                  </a:lnTo>
                  <a:lnTo>
                    <a:pt x="3355" y="4706"/>
                  </a:lnTo>
                  <a:lnTo>
                    <a:pt x="3406" y="4997"/>
                  </a:lnTo>
                  <a:lnTo>
                    <a:pt x="3440" y="5288"/>
                  </a:lnTo>
                  <a:lnTo>
                    <a:pt x="3440" y="5288"/>
                  </a:lnTo>
                  <a:lnTo>
                    <a:pt x="3458" y="5459"/>
                  </a:lnTo>
                  <a:lnTo>
                    <a:pt x="3475" y="5630"/>
                  </a:lnTo>
                  <a:lnTo>
                    <a:pt x="3440" y="5972"/>
                  </a:lnTo>
                  <a:lnTo>
                    <a:pt x="3389" y="6297"/>
                  </a:lnTo>
                  <a:lnTo>
                    <a:pt x="3303" y="6640"/>
                  </a:lnTo>
                  <a:lnTo>
                    <a:pt x="3184" y="6965"/>
                  </a:lnTo>
                  <a:lnTo>
                    <a:pt x="3047" y="7273"/>
                  </a:lnTo>
                  <a:lnTo>
                    <a:pt x="2893" y="7581"/>
                  </a:lnTo>
                  <a:lnTo>
                    <a:pt x="2705" y="7872"/>
                  </a:lnTo>
                  <a:lnTo>
                    <a:pt x="2705" y="7872"/>
                  </a:lnTo>
                  <a:lnTo>
                    <a:pt x="2533" y="8145"/>
                  </a:lnTo>
                  <a:lnTo>
                    <a:pt x="2345" y="8385"/>
                  </a:lnTo>
                  <a:lnTo>
                    <a:pt x="1952" y="8881"/>
                  </a:lnTo>
                  <a:lnTo>
                    <a:pt x="1558" y="9360"/>
                  </a:lnTo>
                  <a:lnTo>
                    <a:pt x="1165" y="9840"/>
                  </a:lnTo>
                  <a:lnTo>
                    <a:pt x="976" y="10079"/>
                  </a:lnTo>
                  <a:lnTo>
                    <a:pt x="788" y="10336"/>
                  </a:lnTo>
                  <a:lnTo>
                    <a:pt x="634" y="10592"/>
                  </a:lnTo>
                  <a:lnTo>
                    <a:pt x="480" y="10849"/>
                  </a:lnTo>
                  <a:lnTo>
                    <a:pt x="343" y="11123"/>
                  </a:lnTo>
                  <a:lnTo>
                    <a:pt x="223" y="11414"/>
                  </a:lnTo>
                  <a:lnTo>
                    <a:pt x="138" y="11705"/>
                  </a:lnTo>
                  <a:lnTo>
                    <a:pt x="69" y="12030"/>
                  </a:lnTo>
                  <a:lnTo>
                    <a:pt x="69" y="12030"/>
                  </a:lnTo>
                  <a:lnTo>
                    <a:pt x="35" y="12321"/>
                  </a:lnTo>
                  <a:lnTo>
                    <a:pt x="1" y="12629"/>
                  </a:lnTo>
                  <a:lnTo>
                    <a:pt x="1" y="12629"/>
                  </a:lnTo>
                  <a:lnTo>
                    <a:pt x="69" y="12406"/>
                  </a:lnTo>
                  <a:lnTo>
                    <a:pt x="138" y="12201"/>
                  </a:lnTo>
                  <a:lnTo>
                    <a:pt x="223" y="12013"/>
                  </a:lnTo>
                  <a:lnTo>
                    <a:pt x="326" y="11807"/>
                  </a:lnTo>
                  <a:lnTo>
                    <a:pt x="549" y="11431"/>
                  </a:lnTo>
                  <a:lnTo>
                    <a:pt x="788" y="11054"/>
                  </a:lnTo>
                  <a:lnTo>
                    <a:pt x="788" y="11054"/>
                  </a:lnTo>
                  <a:lnTo>
                    <a:pt x="1199" y="10473"/>
                  </a:lnTo>
                  <a:lnTo>
                    <a:pt x="1644" y="9908"/>
                  </a:lnTo>
                  <a:lnTo>
                    <a:pt x="2089" y="9343"/>
                  </a:lnTo>
                  <a:lnTo>
                    <a:pt x="2516" y="8779"/>
                  </a:lnTo>
                  <a:lnTo>
                    <a:pt x="2927" y="8197"/>
                  </a:lnTo>
                  <a:lnTo>
                    <a:pt x="3115" y="7906"/>
                  </a:lnTo>
                  <a:lnTo>
                    <a:pt x="3303" y="7598"/>
                  </a:lnTo>
                  <a:lnTo>
                    <a:pt x="3458" y="7290"/>
                  </a:lnTo>
                  <a:lnTo>
                    <a:pt x="3612" y="6965"/>
                  </a:lnTo>
                  <a:lnTo>
                    <a:pt x="3748" y="6640"/>
                  </a:lnTo>
                  <a:lnTo>
                    <a:pt x="3851" y="6314"/>
                  </a:lnTo>
                  <a:lnTo>
                    <a:pt x="3851" y="6314"/>
                  </a:lnTo>
                  <a:lnTo>
                    <a:pt x="3937" y="5972"/>
                  </a:lnTo>
                  <a:lnTo>
                    <a:pt x="4005" y="5647"/>
                  </a:lnTo>
                  <a:lnTo>
                    <a:pt x="4056" y="5305"/>
                  </a:lnTo>
                  <a:lnTo>
                    <a:pt x="4091" y="4963"/>
                  </a:lnTo>
                  <a:lnTo>
                    <a:pt x="4125" y="4278"/>
                  </a:lnTo>
                  <a:lnTo>
                    <a:pt x="4142" y="3594"/>
                  </a:lnTo>
                  <a:lnTo>
                    <a:pt x="4142" y="3594"/>
                  </a:lnTo>
                  <a:lnTo>
                    <a:pt x="4159" y="1797"/>
                  </a:lnTo>
                  <a:lnTo>
                    <a:pt x="414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5"/>
            <p:cNvSpPr/>
            <p:nvPr/>
          </p:nvSpPr>
          <p:spPr>
            <a:xfrm>
              <a:off x="6457606" y="3419816"/>
              <a:ext cx="108717" cy="128993"/>
            </a:xfrm>
            <a:custGeom>
              <a:avLst/>
              <a:gdLst/>
              <a:ahLst/>
              <a:cxnLst/>
              <a:rect l="l" t="t" r="r" b="b"/>
              <a:pathLst>
                <a:path w="2756" h="3270" extrusionOk="0">
                  <a:moveTo>
                    <a:pt x="2756" y="1"/>
                  </a:moveTo>
                  <a:lnTo>
                    <a:pt x="2277" y="18"/>
                  </a:lnTo>
                  <a:lnTo>
                    <a:pt x="1592" y="634"/>
                  </a:lnTo>
                  <a:lnTo>
                    <a:pt x="874" y="1250"/>
                  </a:lnTo>
                  <a:lnTo>
                    <a:pt x="720" y="1370"/>
                  </a:lnTo>
                  <a:lnTo>
                    <a:pt x="566" y="1490"/>
                  </a:lnTo>
                  <a:lnTo>
                    <a:pt x="394" y="1609"/>
                  </a:lnTo>
                  <a:lnTo>
                    <a:pt x="223" y="1695"/>
                  </a:lnTo>
                  <a:lnTo>
                    <a:pt x="189" y="2003"/>
                  </a:lnTo>
                  <a:lnTo>
                    <a:pt x="104" y="2636"/>
                  </a:lnTo>
                  <a:lnTo>
                    <a:pt x="1" y="3269"/>
                  </a:lnTo>
                  <a:lnTo>
                    <a:pt x="1" y="3269"/>
                  </a:lnTo>
                  <a:lnTo>
                    <a:pt x="138" y="3013"/>
                  </a:lnTo>
                  <a:lnTo>
                    <a:pt x="240" y="2739"/>
                  </a:lnTo>
                  <a:lnTo>
                    <a:pt x="309" y="2465"/>
                  </a:lnTo>
                  <a:lnTo>
                    <a:pt x="343" y="2174"/>
                  </a:lnTo>
                  <a:lnTo>
                    <a:pt x="360" y="2054"/>
                  </a:lnTo>
                  <a:lnTo>
                    <a:pt x="377" y="2003"/>
                  </a:lnTo>
                  <a:lnTo>
                    <a:pt x="429" y="1952"/>
                  </a:lnTo>
                  <a:lnTo>
                    <a:pt x="480" y="1934"/>
                  </a:lnTo>
                  <a:lnTo>
                    <a:pt x="531" y="1917"/>
                  </a:lnTo>
                  <a:lnTo>
                    <a:pt x="737" y="1866"/>
                  </a:lnTo>
                  <a:lnTo>
                    <a:pt x="925" y="1798"/>
                  </a:lnTo>
                  <a:lnTo>
                    <a:pt x="1096" y="1712"/>
                  </a:lnTo>
                  <a:lnTo>
                    <a:pt x="1267" y="1626"/>
                  </a:lnTo>
                  <a:lnTo>
                    <a:pt x="1592" y="1438"/>
                  </a:lnTo>
                  <a:lnTo>
                    <a:pt x="1917" y="1233"/>
                  </a:lnTo>
                  <a:lnTo>
                    <a:pt x="2089" y="1113"/>
                  </a:lnTo>
                  <a:lnTo>
                    <a:pt x="2243" y="993"/>
                  </a:lnTo>
                  <a:lnTo>
                    <a:pt x="2379" y="856"/>
                  </a:lnTo>
                  <a:lnTo>
                    <a:pt x="2516" y="702"/>
                  </a:lnTo>
                  <a:lnTo>
                    <a:pt x="2619" y="531"/>
                  </a:lnTo>
                  <a:lnTo>
                    <a:pt x="2687" y="360"/>
                  </a:lnTo>
                  <a:lnTo>
                    <a:pt x="2739" y="189"/>
                  </a:lnTo>
                  <a:lnTo>
                    <a:pt x="2756" y="1"/>
                  </a:lnTo>
                  <a:close/>
                </a:path>
              </a:pathLst>
            </a:custGeom>
            <a:solidFill>
              <a:srgbClr val="BB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5"/>
            <p:cNvSpPr/>
            <p:nvPr/>
          </p:nvSpPr>
          <p:spPr>
            <a:xfrm>
              <a:off x="6457606" y="3419816"/>
              <a:ext cx="108717" cy="128993"/>
            </a:xfrm>
            <a:custGeom>
              <a:avLst/>
              <a:gdLst/>
              <a:ahLst/>
              <a:cxnLst/>
              <a:rect l="l" t="t" r="r" b="b"/>
              <a:pathLst>
                <a:path w="2756" h="3270" fill="none" extrusionOk="0">
                  <a:moveTo>
                    <a:pt x="2756" y="1"/>
                  </a:moveTo>
                  <a:lnTo>
                    <a:pt x="2756" y="1"/>
                  </a:lnTo>
                  <a:lnTo>
                    <a:pt x="2277" y="18"/>
                  </a:lnTo>
                  <a:lnTo>
                    <a:pt x="2277" y="18"/>
                  </a:lnTo>
                  <a:lnTo>
                    <a:pt x="1592" y="634"/>
                  </a:lnTo>
                  <a:lnTo>
                    <a:pt x="874" y="1250"/>
                  </a:lnTo>
                  <a:lnTo>
                    <a:pt x="874" y="1250"/>
                  </a:lnTo>
                  <a:lnTo>
                    <a:pt x="720" y="1370"/>
                  </a:lnTo>
                  <a:lnTo>
                    <a:pt x="566" y="1490"/>
                  </a:lnTo>
                  <a:lnTo>
                    <a:pt x="394" y="1609"/>
                  </a:lnTo>
                  <a:lnTo>
                    <a:pt x="223" y="1695"/>
                  </a:lnTo>
                  <a:lnTo>
                    <a:pt x="223" y="1695"/>
                  </a:lnTo>
                  <a:lnTo>
                    <a:pt x="189" y="2003"/>
                  </a:lnTo>
                  <a:lnTo>
                    <a:pt x="189" y="2003"/>
                  </a:lnTo>
                  <a:lnTo>
                    <a:pt x="104" y="2636"/>
                  </a:lnTo>
                  <a:lnTo>
                    <a:pt x="1" y="3269"/>
                  </a:lnTo>
                  <a:lnTo>
                    <a:pt x="1" y="3269"/>
                  </a:lnTo>
                  <a:lnTo>
                    <a:pt x="138" y="3013"/>
                  </a:lnTo>
                  <a:lnTo>
                    <a:pt x="240" y="2739"/>
                  </a:lnTo>
                  <a:lnTo>
                    <a:pt x="309" y="2465"/>
                  </a:lnTo>
                  <a:lnTo>
                    <a:pt x="343" y="2174"/>
                  </a:lnTo>
                  <a:lnTo>
                    <a:pt x="343" y="2174"/>
                  </a:lnTo>
                  <a:lnTo>
                    <a:pt x="360" y="2054"/>
                  </a:lnTo>
                  <a:lnTo>
                    <a:pt x="377" y="2003"/>
                  </a:lnTo>
                  <a:lnTo>
                    <a:pt x="429" y="1952"/>
                  </a:lnTo>
                  <a:lnTo>
                    <a:pt x="429" y="1952"/>
                  </a:lnTo>
                  <a:lnTo>
                    <a:pt x="480" y="1934"/>
                  </a:lnTo>
                  <a:lnTo>
                    <a:pt x="531" y="1917"/>
                  </a:lnTo>
                  <a:lnTo>
                    <a:pt x="531" y="1917"/>
                  </a:lnTo>
                  <a:lnTo>
                    <a:pt x="737" y="1866"/>
                  </a:lnTo>
                  <a:lnTo>
                    <a:pt x="925" y="1798"/>
                  </a:lnTo>
                  <a:lnTo>
                    <a:pt x="1096" y="1712"/>
                  </a:lnTo>
                  <a:lnTo>
                    <a:pt x="1267" y="1626"/>
                  </a:lnTo>
                  <a:lnTo>
                    <a:pt x="1592" y="1438"/>
                  </a:lnTo>
                  <a:lnTo>
                    <a:pt x="1917" y="1233"/>
                  </a:lnTo>
                  <a:lnTo>
                    <a:pt x="1917" y="1233"/>
                  </a:lnTo>
                  <a:lnTo>
                    <a:pt x="2089" y="1113"/>
                  </a:lnTo>
                  <a:lnTo>
                    <a:pt x="2243" y="993"/>
                  </a:lnTo>
                  <a:lnTo>
                    <a:pt x="2379" y="856"/>
                  </a:lnTo>
                  <a:lnTo>
                    <a:pt x="2516" y="702"/>
                  </a:lnTo>
                  <a:lnTo>
                    <a:pt x="2516" y="702"/>
                  </a:lnTo>
                  <a:lnTo>
                    <a:pt x="2619" y="531"/>
                  </a:lnTo>
                  <a:lnTo>
                    <a:pt x="2687" y="360"/>
                  </a:lnTo>
                  <a:lnTo>
                    <a:pt x="2739" y="189"/>
                  </a:lnTo>
                  <a:lnTo>
                    <a:pt x="27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5"/>
            <p:cNvSpPr/>
            <p:nvPr/>
          </p:nvSpPr>
          <p:spPr>
            <a:xfrm>
              <a:off x="6547388" y="3334097"/>
              <a:ext cx="83747" cy="86429"/>
            </a:xfrm>
            <a:custGeom>
              <a:avLst/>
              <a:gdLst/>
              <a:ahLst/>
              <a:cxnLst/>
              <a:rect l="l" t="t" r="r" b="b"/>
              <a:pathLst>
                <a:path w="2123" h="2191" extrusionOk="0">
                  <a:moveTo>
                    <a:pt x="2123" y="1"/>
                  </a:moveTo>
                  <a:lnTo>
                    <a:pt x="1609" y="565"/>
                  </a:lnTo>
                  <a:lnTo>
                    <a:pt x="1079" y="1113"/>
                  </a:lnTo>
                  <a:lnTo>
                    <a:pt x="548" y="1660"/>
                  </a:lnTo>
                  <a:lnTo>
                    <a:pt x="1" y="2191"/>
                  </a:lnTo>
                  <a:lnTo>
                    <a:pt x="480" y="2174"/>
                  </a:lnTo>
                  <a:lnTo>
                    <a:pt x="497" y="2105"/>
                  </a:lnTo>
                  <a:lnTo>
                    <a:pt x="531" y="2020"/>
                  </a:lnTo>
                  <a:lnTo>
                    <a:pt x="565" y="1917"/>
                  </a:lnTo>
                  <a:lnTo>
                    <a:pt x="634" y="1832"/>
                  </a:lnTo>
                  <a:lnTo>
                    <a:pt x="702" y="1729"/>
                  </a:lnTo>
                  <a:lnTo>
                    <a:pt x="856" y="1558"/>
                  </a:lnTo>
                  <a:lnTo>
                    <a:pt x="993" y="1404"/>
                  </a:lnTo>
                  <a:lnTo>
                    <a:pt x="1045" y="1370"/>
                  </a:lnTo>
                  <a:lnTo>
                    <a:pt x="1353" y="1062"/>
                  </a:lnTo>
                  <a:lnTo>
                    <a:pt x="1643" y="736"/>
                  </a:lnTo>
                  <a:lnTo>
                    <a:pt x="1780" y="565"/>
                  </a:lnTo>
                  <a:lnTo>
                    <a:pt x="1900" y="377"/>
                  </a:lnTo>
                  <a:lnTo>
                    <a:pt x="2020" y="189"/>
                  </a:lnTo>
                  <a:lnTo>
                    <a:pt x="2123" y="1"/>
                  </a:lnTo>
                  <a:close/>
                </a:path>
              </a:pathLst>
            </a:custGeom>
            <a:solidFill>
              <a:srgbClr val="011B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5"/>
            <p:cNvSpPr/>
            <p:nvPr/>
          </p:nvSpPr>
          <p:spPr>
            <a:xfrm>
              <a:off x="6547388" y="3334097"/>
              <a:ext cx="83747" cy="86429"/>
            </a:xfrm>
            <a:custGeom>
              <a:avLst/>
              <a:gdLst/>
              <a:ahLst/>
              <a:cxnLst/>
              <a:rect l="l" t="t" r="r" b="b"/>
              <a:pathLst>
                <a:path w="2123" h="2191" fill="none" extrusionOk="0">
                  <a:moveTo>
                    <a:pt x="2123" y="1"/>
                  </a:moveTo>
                  <a:lnTo>
                    <a:pt x="2123" y="1"/>
                  </a:lnTo>
                  <a:lnTo>
                    <a:pt x="1609" y="565"/>
                  </a:lnTo>
                  <a:lnTo>
                    <a:pt x="1079" y="1113"/>
                  </a:lnTo>
                  <a:lnTo>
                    <a:pt x="548" y="1660"/>
                  </a:lnTo>
                  <a:lnTo>
                    <a:pt x="1" y="2191"/>
                  </a:lnTo>
                  <a:lnTo>
                    <a:pt x="1" y="2191"/>
                  </a:lnTo>
                  <a:lnTo>
                    <a:pt x="480" y="2174"/>
                  </a:lnTo>
                  <a:lnTo>
                    <a:pt x="480" y="2174"/>
                  </a:lnTo>
                  <a:lnTo>
                    <a:pt x="497" y="2105"/>
                  </a:lnTo>
                  <a:lnTo>
                    <a:pt x="497" y="2105"/>
                  </a:lnTo>
                  <a:lnTo>
                    <a:pt x="531" y="2020"/>
                  </a:lnTo>
                  <a:lnTo>
                    <a:pt x="565" y="1917"/>
                  </a:lnTo>
                  <a:lnTo>
                    <a:pt x="634" y="1832"/>
                  </a:lnTo>
                  <a:lnTo>
                    <a:pt x="702" y="1729"/>
                  </a:lnTo>
                  <a:lnTo>
                    <a:pt x="856" y="1558"/>
                  </a:lnTo>
                  <a:lnTo>
                    <a:pt x="993" y="1404"/>
                  </a:lnTo>
                  <a:lnTo>
                    <a:pt x="993" y="1404"/>
                  </a:lnTo>
                  <a:lnTo>
                    <a:pt x="1045" y="1370"/>
                  </a:lnTo>
                  <a:lnTo>
                    <a:pt x="1045" y="1370"/>
                  </a:lnTo>
                  <a:lnTo>
                    <a:pt x="1353" y="1062"/>
                  </a:lnTo>
                  <a:lnTo>
                    <a:pt x="1643" y="736"/>
                  </a:lnTo>
                  <a:lnTo>
                    <a:pt x="1643" y="736"/>
                  </a:lnTo>
                  <a:lnTo>
                    <a:pt x="1780" y="565"/>
                  </a:lnTo>
                  <a:lnTo>
                    <a:pt x="1900" y="377"/>
                  </a:lnTo>
                  <a:lnTo>
                    <a:pt x="2020" y="189"/>
                  </a:lnTo>
                  <a:lnTo>
                    <a:pt x="21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5"/>
            <p:cNvSpPr/>
            <p:nvPr/>
          </p:nvSpPr>
          <p:spPr>
            <a:xfrm>
              <a:off x="6400920" y="2690157"/>
              <a:ext cx="284219" cy="799246"/>
            </a:xfrm>
            <a:custGeom>
              <a:avLst/>
              <a:gdLst/>
              <a:ahLst/>
              <a:cxnLst/>
              <a:rect l="l" t="t" r="r" b="b"/>
              <a:pathLst>
                <a:path w="7205" h="20261" extrusionOk="0">
                  <a:moveTo>
                    <a:pt x="4860" y="0"/>
                  </a:moveTo>
                  <a:lnTo>
                    <a:pt x="4775" y="17"/>
                  </a:lnTo>
                  <a:lnTo>
                    <a:pt x="4689" y="69"/>
                  </a:lnTo>
                  <a:lnTo>
                    <a:pt x="4604" y="103"/>
                  </a:lnTo>
                  <a:lnTo>
                    <a:pt x="4535" y="171"/>
                  </a:lnTo>
                  <a:lnTo>
                    <a:pt x="4467" y="257"/>
                  </a:lnTo>
                  <a:lnTo>
                    <a:pt x="4398" y="342"/>
                  </a:lnTo>
                  <a:lnTo>
                    <a:pt x="4330" y="462"/>
                  </a:lnTo>
                  <a:lnTo>
                    <a:pt x="4278" y="582"/>
                  </a:lnTo>
                  <a:lnTo>
                    <a:pt x="4227" y="736"/>
                  </a:lnTo>
                  <a:lnTo>
                    <a:pt x="4193" y="873"/>
                  </a:lnTo>
                  <a:lnTo>
                    <a:pt x="4159" y="1027"/>
                  </a:lnTo>
                  <a:lnTo>
                    <a:pt x="4142" y="1318"/>
                  </a:lnTo>
                  <a:lnTo>
                    <a:pt x="4124" y="1609"/>
                  </a:lnTo>
                  <a:lnTo>
                    <a:pt x="4142" y="1899"/>
                  </a:lnTo>
                  <a:lnTo>
                    <a:pt x="4193" y="3628"/>
                  </a:lnTo>
                  <a:lnTo>
                    <a:pt x="4210" y="5373"/>
                  </a:lnTo>
                  <a:lnTo>
                    <a:pt x="4227" y="7101"/>
                  </a:lnTo>
                  <a:lnTo>
                    <a:pt x="4210" y="8830"/>
                  </a:lnTo>
                  <a:lnTo>
                    <a:pt x="4193" y="9514"/>
                  </a:lnTo>
                  <a:lnTo>
                    <a:pt x="4159" y="10199"/>
                  </a:lnTo>
                  <a:lnTo>
                    <a:pt x="4124" y="10541"/>
                  </a:lnTo>
                  <a:lnTo>
                    <a:pt x="4073" y="10883"/>
                  </a:lnTo>
                  <a:lnTo>
                    <a:pt x="4005" y="11208"/>
                  </a:lnTo>
                  <a:lnTo>
                    <a:pt x="3919" y="11550"/>
                  </a:lnTo>
                  <a:lnTo>
                    <a:pt x="3816" y="11876"/>
                  </a:lnTo>
                  <a:lnTo>
                    <a:pt x="3680" y="12201"/>
                  </a:lnTo>
                  <a:lnTo>
                    <a:pt x="3526" y="12526"/>
                  </a:lnTo>
                  <a:lnTo>
                    <a:pt x="3371" y="12834"/>
                  </a:lnTo>
                  <a:lnTo>
                    <a:pt x="3183" y="13142"/>
                  </a:lnTo>
                  <a:lnTo>
                    <a:pt x="2995" y="13433"/>
                  </a:lnTo>
                  <a:lnTo>
                    <a:pt x="2584" y="14015"/>
                  </a:lnTo>
                  <a:lnTo>
                    <a:pt x="2157" y="14579"/>
                  </a:lnTo>
                  <a:lnTo>
                    <a:pt x="1712" y="15144"/>
                  </a:lnTo>
                  <a:lnTo>
                    <a:pt x="1267" y="15709"/>
                  </a:lnTo>
                  <a:lnTo>
                    <a:pt x="856" y="16290"/>
                  </a:lnTo>
                  <a:lnTo>
                    <a:pt x="565" y="16718"/>
                  </a:lnTo>
                  <a:lnTo>
                    <a:pt x="445" y="16941"/>
                  </a:lnTo>
                  <a:lnTo>
                    <a:pt x="326" y="17163"/>
                  </a:lnTo>
                  <a:lnTo>
                    <a:pt x="223" y="17403"/>
                  </a:lnTo>
                  <a:lnTo>
                    <a:pt x="137" y="17642"/>
                  </a:lnTo>
                  <a:lnTo>
                    <a:pt x="69" y="17882"/>
                  </a:lnTo>
                  <a:lnTo>
                    <a:pt x="18" y="18138"/>
                  </a:lnTo>
                  <a:lnTo>
                    <a:pt x="0" y="18378"/>
                  </a:lnTo>
                  <a:lnTo>
                    <a:pt x="0" y="18635"/>
                  </a:lnTo>
                  <a:lnTo>
                    <a:pt x="35" y="18891"/>
                  </a:lnTo>
                  <a:lnTo>
                    <a:pt x="86" y="19148"/>
                  </a:lnTo>
                  <a:lnTo>
                    <a:pt x="172" y="19388"/>
                  </a:lnTo>
                  <a:lnTo>
                    <a:pt x="291" y="19610"/>
                  </a:lnTo>
                  <a:lnTo>
                    <a:pt x="445" y="19815"/>
                  </a:lnTo>
                  <a:lnTo>
                    <a:pt x="531" y="19901"/>
                  </a:lnTo>
                  <a:lnTo>
                    <a:pt x="617" y="19987"/>
                  </a:lnTo>
                  <a:lnTo>
                    <a:pt x="753" y="20089"/>
                  </a:lnTo>
                  <a:lnTo>
                    <a:pt x="890" y="20175"/>
                  </a:lnTo>
                  <a:lnTo>
                    <a:pt x="1044" y="20226"/>
                  </a:lnTo>
                  <a:lnTo>
                    <a:pt x="1198" y="20260"/>
                  </a:lnTo>
                  <a:lnTo>
                    <a:pt x="1352" y="20260"/>
                  </a:lnTo>
                  <a:lnTo>
                    <a:pt x="1506" y="20226"/>
                  </a:lnTo>
                  <a:lnTo>
                    <a:pt x="1660" y="20175"/>
                  </a:lnTo>
                  <a:lnTo>
                    <a:pt x="1797" y="20123"/>
                  </a:lnTo>
                  <a:lnTo>
                    <a:pt x="1934" y="20038"/>
                  </a:lnTo>
                  <a:lnTo>
                    <a:pt x="2071" y="19952"/>
                  </a:lnTo>
                  <a:lnTo>
                    <a:pt x="2311" y="19747"/>
                  </a:lnTo>
                  <a:lnTo>
                    <a:pt x="2824" y="19319"/>
                  </a:lnTo>
                  <a:lnTo>
                    <a:pt x="3303" y="18891"/>
                  </a:lnTo>
                  <a:lnTo>
                    <a:pt x="3782" y="18447"/>
                  </a:lnTo>
                  <a:lnTo>
                    <a:pt x="4261" y="17984"/>
                  </a:lnTo>
                  <a:lnTo>
                    <a:pt x="4723" y="17522"/>
                  </a:lnTo>
                  <a:lnTo>
                    <a:pt x="5168" y="17043"/>
                  </a:lnTo>
                  <a:lnTo>
                    <a:pt x="5613" y="16564"/>
                  </a:lnTo>
                  <a:lnTo>
                    <a:pt x="6041" y="16068"/>
                  </a:lnTo>
                  <a:lnTo>
                    <a:pt x="6366" y="15692"/>
                  </a:lnTo>
                  <a:lnTo>
                    <a:pt x="6520" y="15486"/>
                  </a:lnTo>
                  <a:lnTo>
                    <a:pt x="6657" y="15281"/>
                  </a:lnTo>
                  <a:lnTo>
                    <a:pt x="6794" y="15076"/>
                  </a:lnTo>
                  <a:lnTo>
                    <a:pt x="6914" y="14853"/>
                  </a:lnTo>
                  <a:lnTo>
                    <a:pt x="7016" y="14631"/>
                  </a:lnTo>
                  <a:lnTo>
                    <a:pt x="7085" y="14391"/>
                  </a:lnTo>
                  <a:lnTo>
                    <a:pt x="7136" y="14220"/>
                  </a:lnTo>
                  <a:lnTo>
                    <a:pt x="7170" y="14032"/>
                  </a:lnTo>
                  <a:lnTo>
                    <a:pt x="7205" y="13655"/>
                  </a:lnTo>
                  <a:lnTo>
                    <a:pt x="7205" y="13279"/>
                  </a:lnTo>
                  <a:lnTo>
                    <a:pt x="7205" y="12919"/>
                  </a:lnTo>
                  <a:lnTo>
                    <a:pt x="6999" y="3850"/>
                  </a:lnTo>
                  <a:lnTo>
                    <a:pt x="6982" y="3251"/>
                  </a:lnTo>
                  <a:lnTo>
                    <a:pt x="6965" y="2960"/>
                  </a:lnTo>
                  <a:lnTo>
                    <a:pt x="6948" y="2670"/>
                  </a:lnTo>
                  <a:lnTo>
                    <a:pt x="6914" y="2379"/>
                  </a:lnTo>
                  <a:lnTo>
                    <a:pt x="6845" y="2088"/>
                  </a:lnTo>
                  <a:lnTo>
                    <a:pt x="6777" y="1797"/>
                  </a:lnTo>
                  <a:lnTo>
                    <a:pt x="6691" y="1523"/>
                  </a:lnTo>
                  <a:lnTo>
                    <a:pt x="6606" y="1352"/>
                  </a:lnTo>
                  <a:lnTo>
                    <a:pt x="6503" y="1164"/>
                  </a:lnTo>
                  <a:lnTo>
                    <a:pt x="6366" y="958"/>
                  </a:lnTo>
                  <a:lnTo>
                    <a:pt x="6229" y="770"/>
                  </a:lnTo>
                  <a:lnTo>
                    <a:pt x="6058" y="599"/>
                  </a:lnTo>
                  <a:lnTo>
                    <a:pt x="5887" y="428"/>
                  </a:lnTo>
                  <a:lnTo>
                    <a:pt x="5699" y="274"/>
                  </a:lnTo>
                  <a:lnTo>
                    <a:pt x="5510" y="154"/>
                  </a:lnTo>
                  <a:lnTo>
                    <a:pt x="5322" y="69"/>
                  </a:lnTo>
                  <a:lnTo>
                    <a:pt x="51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5"/>
            <p:cNvSpPr/>
            <p:nvPr/>
          </p:nvSpPr>
          <p:spPr>
            <a:xfrm>
              <a:off x="6400920" y="2690157"/>
              <a:ext cx="284219" cy="799246"/>
            </a:xfrm>
            <a:custGeom>
              <a:avLst/>
              <a:gdLst/>
              <a:ahLst/>
              <a:cxnLst/>
              <a:rect l="l" t="t" r="r" b="b"/>
              <a:pathLst>
                <a:path w="7205" h="20261" fill="none" extrusionOk="0">
                  <a:moveTo>
                    <a:pt x="6691" y="1523"/>
                  </a:moveTo>
                  <a:lnTo>
                    <a:pt x="6691" y="1523"/>
                  </a:lnTo>
                  <a:lnTo>
                    <a:pt x="6777" y="1797"/>
                  </a:lnTo>
                  <a:lnTo>
                    <a:pt x="6845" y="2088"/>
                  </a:lnTo>
                  <a:lnTo>
                    <a:pt x="6914" y="2379"/>
                  </a:lnTo>
                  <a:lnTo>
                    <a:pt x="6948" y="2670"/>
                  </a:lnTo>
                  <a:lnTo>
                    <a:pt x="6965" y="2960"/>
                  </a:lnTo>
                  <a:lnTo>
                    <a:pt x="6982" y="3251"/>
                  </a:lnTo>
                  <a:lnTo>
                    <a:pt x="6999" y="3850"/>
                  </a:lnTo>
                  <a:lnTo>
                    <a:pt x="6999" y="3850"/>
                  </a:lnTo>
                  <a:lnTo>
                    <a:pt x="7205" y="12919"/>
                  </a:lnTo>
                  <a:lnTo>
                    <a:pt x="7205" y="12919"/>
                  </a:lnTo>
                  <a:lnTo>
                    <a:pt x="7205" y="13279"/>
                  </a:lnTo>
                  <a:lnTo>
                    <a:pt x="7205" y="13655"/>
                  </a:lnTo>
                  <a:lnTo>
                    <a:pt x="7170" y="14032"/>
                  </a:lnTo>
                  <a:lnTo>
                    <a:pt x="7136" y="14220"/>
                  </a:lnTo>
                  <a:lnTo>
                    <a:pt x="7085" y="14391"/>
                  </a:lnTo>
                  <a:lnTo>
                    <a:pt x="7085" y="14391"/>
                  </a:lnTo>
                  <a:lnTo>
                    <a:pt x="7016" y="14631"/>
                  </a:lnTo>
                  <a:lnTo>
                    <a:pt x="6914" y="14853"/>
                  </a:lnTo>
                  <a:lnTo>
                    <a:pt x="6794" y="15076"/>
                  </a:lnTo>
                  <a:lnTo>
                    <a:pt x="6657" y="15281"/>
                  </a:lnTo>
                  <a:lnTo>
                    <a:pt x="6520" y="15486"/>
                  </a:lnTo>
                  <a:lnTo>
                    <a:pt x="6366" y="15692"/>
                  </a:lnTo>
                  <a:lnTo>
                    <a:pt x="6041" y="16068"/>
                  </a:lnTo>
                  <a:lnTo>
                    <a:pt x="6041" y="16068"/>
                  </a:lnTo>
                  <a:lnTo>
                    <a:pt x="5613" y="16564"/>
                  </a:lnTo>
                  <a:lnTo>
                    <a:pt x="5168" y="17043"/>
                  </a:lnTo>
                  <a:lnTo>
                    <a:pt x="4723" y="17522"/>
                  </a:lnTo>
                  <a:lnTo>
                    <a:pt x="4261" y="17984"/>
                  </a:lnTo>
                  <a:lnTo>
                    <a:pt x="3782" y="18447"/>
                  </a:lnTo>
                  <a:lnTo>
                    <a:pt x="3303" y="18891"/>
                  </a:lnTo>
                  <a:lnTo>
                    <a:pt x="2824" y="19319"/>
                  </a:lnTo>
                  <a:lnTo>
                    <a:pt x="2311" y="19747"/>
                  </a:lnTo>
                  <a:lnTo>
                    <a:pt x="2311" y="19747"/>
                  </a:lnTo>
                  <a:lnTo>
                    <a:pt x="2071" y="19952"/>
                  </a:lnTo>
                  <a:lnTo>
                    <a:pt x="1934" y="20038"/>
                  </a:lnTo>
                  <a:lnTo>
                    <a:pt x="1797" y="20123"/>
                  </a:lnTo>
                  <a:lnTo>
                    <a:pt x="1660" y="20175"/>
                  </a:lnTo>
                  <a:lnTo>
                    <a:pt x="1506" y="20226"/>
                  </a:lnTo>
                  <a:lnTo>
                    <a:pt x="1352" y="20260"/>
                  </a:lnTo>
                  <a:lnTo>
                    <a:pt x="1198" y="20260"/>
                  </a:lnTo>
                  <a:lnTo>
                    <a:pt x="1198" y="20260"/>
                  </a:lnTo>
                  <a:lnTo>
                    <a:pt x="1044" y="20226"/>
                  </a:lnTo>
                  <a:lnTo>
                    <a:pt x="890" y="20175"/>
                  </a:lnTo>
                  <a:lnTo>
                    <a:pt x="753" y="20089"/>
                  </a:lnTo>
                  <a:lnTo>
                    <a:pt x="617" y="19987"/>
                  </a:lnTo>
                  <a:lnTo>
                    <a:pt x="617" y="19987"/>
                  </a:lnTo>
                  <a:lnTo>
                    <a:pt x="531" y="19901"/>
                  </a:lnTo>
                  <a:lnTo>
                    <a:pt x="445" y="19815"/>
                  </a:lnTo>
                  <a:lnTo>
                    <a:pt x="291" y="19610"/>
                  </a:lnTo>
                  <a:lnTo>
                    <a:pt x="172" y="19388"/>
                  </a:lnTo>
                  <a:lnTo>
                    <a:pt x="86" y="19148"/>
                  </a:lnTo>
                  <a:lnTo>
                    <a:pt x="35" y="18891"/>
                  </a:lnTo>
                  <a:lnTo>
                    <a:pt x="0" y="18635"/>
                  </a:lnTo>
                  <a:lnTo>
                    <a:pt x="0" y="18378"/>
                  </a:lnTo>
                  <a:lnTo>
                    <a:pt x="18" y="18138"/>
                  </a:lnTo>
                  <a:lnTo>
                    <a:pt x="18" y="18138"/>
                  </a:lnTo>
                  <a:lnTo>
                    <a:pt x="69" y="17882"/>
                  </a:lnTo>
                  <a:lnTo>
                    <a:pt x="137" y="17642"/>
                  </a:lnTo>
                  <a:lnTo>
                    <a:pt x="223" y="17403"/>
                  </a:lnTo>
                  <a:lnTo>
                    <a:pt x="326" y="17163"/>
                  </a:lnTo>
                  <a:lnTo>
                    <a:pt x="445" y="16941"/>
                  </a:lnTo>
                  <a:lnTo>
                    <a:pt x="565" y="16718"/>
                  </a:lnTo>
                  <a:lnTo>
                    <a:pt x="856" y="16290"/>
                  </a:lnTo>
                  <a:lnTo>
                    <a:pt x="856" y="16290"/>
                  </a:lnTo>
                  <a:lnTo>
                    <a:pt x="1267" y="15709"/>
                  </a:lnTo>
                  <a:lnTo>
                    <a:pt x="1712" y="15144"/>
                  </a:lnTo>
                  <a:lnTo>
                    <a:pt x="2157" y="14579"/>
                  </a:lnTo>
                  <a:lnTo>
                    <a:pt x="2584" y="14015"/>
                  </a:lnTo>
                  <a:lnTo>
                    <a:pt x="2995" y="13433"/>
                  </a:lnTo>
                  <a:lnTo>
                    <a:pt x="3183" y="13142"/>
                  </a:lnTo>
                  <a:lnTo>
                    <a:pt x="3371" y="12834"/>
                  </a:lnTo>
                  <a:lnTo>
                    <a:pt x="3526" y="12526"/>
                  </a:lnTo>
                  <a:lnTo>
                    <a:pt x="3680" y="12201"/>
                  </a:lnTo>
                  <a:lnTo>
                    <a:pt x="3816" y="11876"/>
                  </a:lnTo>
                  <a:lnTo>
                    <a:pt x="3919" y="11550"/>
                  </a:lnTo>
                  <a:lnTo>
                    <a:pt x="3919" y="11550"/>
                  </a:lnTo>
                  <a:lnTo>
                    <a:pt x="4005" y="11208"/>
                  </a:lnTo>
                  <a:lnTo>
                    <a:pt x="4073" y="10883"/>
                  </a:lnTo>
                  <a:lnTo>
                    <a:pt x="4124" y="10541"/>
                  </a:lnTo>
                  <a:lnTo>
                    <a:pt x="4159" y="10199"/>
                  </a:lnTo>
                  <a:lnTo>
                    <a:pt x="4193" y="9514"/>
                  </a:lnTo>
                  <a:lnTo>
                    <a:pt x="4210" y="8830"/>
                  </a:lnTo>
                  <a:lnTo>
                    <a:pt x="4210" y="8830"/>
                  </a:lnTo>
                  <a:lnTo>
                    <a:pt x="4227" y="7101"/>
                  </a:lnTo>
                  <a:lnTo>
                    <a:pt x="4210" y="5373"/>
                  </a:lnTo>
                  <a:lnTo>
                    <a:pt x="4193" y="3628"/>
                  </a:lnTo>
                  <a:lnTo>
                    <a:pt x="4142" y="1899"/>
                  </a:lnTo>
                  <a:lnTo>
                    <a:pt x="4142" y="1899"/>
                  </a:lnTo>
                  <a:lnTo>
                    <a:pt x="4124" y="1609"/>
                  </a:lnTo>
                  <a:lnTo>
                    <a:pt x="4142" y="1318"/>
                  </a:lnTo>
                  <a:lnTo>
                    <a:pt x="4159" y="1027"/>
                  </a:lnTo>
                  <a:lnTo>
                    <a:pt x="4193" y="873"/>
                  </a:lnTo>
                  <a:lnTo>
                    <a:pt x="4227" y="736"/>
                  </a:lnTo>
                  <a:lnTo>
                    <a:pt x="4227" y="736"/>
                  </a:lnTo>
                  <a:lnTo>
                    <a:pt x="4278" y="582"/>
                  </a:lnTo>
                  <a:lnTo>
                    <a:pt x="4330" y="462"/>
                  </a:lnTo>
                  <a:lnTo>
                    <a:pt x="4398" y="342"/>
                  </a:lnTo>
                  <a:lnTo>
                    <a:pt x="4467" y="257"/>
                  </a:lnTo>
                  <a:lnTo>
                    <a:pt x="4535" y="171"/>
                  </a:lnTo>
                  <a:lnTo>
                    <a:pt x="4604" y="103"/>
                  </a:lnTo>
                  <a:lnTo>
                    <a:pt x="4689" y="69"/>
                  </a:lnTo>
                  <a:lnTo>
                    <a:pt x="4775" y="17"/>
                  </a:lnTo>
                  <a:lnTo>
                    <a:pt x="4860" y="0"/>
                  </a:lnTo>
                  <a:lnTo>
                    <a:pt x="4946" y="0"/>
                  </a:lnTo>
                  <a:lnTo>
                    <a:pt x="5048" y="0"/>
                  </a:lnTo>
                  <a:lnTo>
                    <a:pt x="5134" y="0"/>
                  </a:lnTo>
                  <a:lnTo>
                    <a:pt x="5322" y="69"/>
                  </a:lnTo>
                  <a:lnTo>
                    <a:pt x="5510" y="154"/>
                  </a:lnTo>
                  <a:lnTo>
                    <a:pt x="5699" y="274"/>
                  </a:lnTo>
                  <a:lnTo>
                    <a:pt x="5887" y="428"/>
                  </a:lnTo>
                  <a:lnTo>
                    <a:pt x="6058" y="599"/>
                  </a:lnTo>
                  <a:lnTo>
                    <a:pt x="6229" y="770"/>
                  </a:lnTo>
                  <a:lnTo>
                    <a:pt x="6366" y="958"/>
                  </a:lnTo>
                  <a:lnTo>
                    <a:pt x="6503" y="1164"/>
                  </a:lnTo>
                  <a:lnTo>
                    <a:pt x="6606" y="1352"/>
                  </a:lnTo>
                  <a:lnTo>
                    <a:pt x="6691" y="15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5"/>
            <p:cNvSpPr/>
            <p:nvPr/>
          </p:nvSpPr>
          <p:spPr>
            <a:xfrm>
              <a:off x="6335437" y="3431966"/>
              <a:ext cx="131005" cy="225521"/>
            </a:xfrm>
            <a:custGeom>
              <a:avLst/>
              <a:gdLst/>
              <a:ahLst/>
              <a:cxnLst/>
              <a:rect l="l" t="t" r="r" b="b"/>
              <a:pathLst>
                <a:path w="3321" h="5717" extrusionOk="0">
                  <a:moveTo>
                    <a:pt x="2345" y="1"/>
                  </a:moveTo>
                  <a:lnTo>
                    <a:pt x="2174" y="18"/>
                  </a:lnTo>
                  <a:lnTo>
                    <a:pt x="1986" y="69"/>
                  </a:lnTo>
                  <a:lnTo>
                    <a:pt x="1814" y="155"/>
                  </a:lnTo>
                  <a:lnTo>
                    <a:pt x="1643" y="258"/>
                  </a:lnTo>
                  <a:lnTo>
                    <a:pt x="1472" y="360"/>
                  </a:lnTo>
                  <a:lnTo>
                    <a:pt x="1301" y="497"/>
                  </a:lnTo>
                  <a:lnTo>
                    <a:pt x="1147" y="634"/>
                  </a:lnTo>
                  <a:lnTo>
                    <a:pt x="1010" y="771"/>
                  </a:lnTo>
                  <a:lnTo>
                    <a:pt x="873" y="908"/>
                  </a:lnTo>
                  <a:lnTo>
                    <a:pt x="668" y="1182"/>
                  </a:lnTo>
                  <a:lnTo>
                    <a:pt x="480" y="1490"/>
                  </a:lnTo>
                  <a:lnTo>
                    <a:pt x="309" y="1815"/>
                  </a:lnTo>
                  <a:lnTo>
                    <a:pt x="172" y="2140"/>
                  </a:lnTo>
                  <a:lnTo>
                    <a:pt x="18" y="2482"/>
                  </a:lnTo>
                  <a:lnTo>
                    <a:pt x="18" y="2499"/>
                  </a:lnTo>
                  <a:lnTo>
                    <a:pt x="1" y="2568"/>
                  </a:lnTo>
                  <a:lnTo>
                    <a:pt x="1" y="2619"/>
                  </a:lnTo>
                  <a:lnTo>
                    <a:pt x="18" y="2653"/>
                  </a:lnTo>
                  <a:lnTo>
                    <a:pt x="52" y="2670"/>
                  </a:lnTo>
                  <a:lnTo>
                    <a:pt x="86" y="2687"/>
                  </a:lnTo>
                  <a:lnTo>
                    <a:pt x="223" y="2687"/>
                  </a:lnTo>
                  <a:lnTo>
                    <a:pt x="343" y="2653"/>
                  </a:lnTo>
                  <a:lnTo>
                    <a:pt x="463" y="2568"/>
                  </a:lnTo>
                  <a:lnTo>
                    <a:pt x="548" y="2482"/>
                  </a:lnTo>
                  <a:lnTo>
                    <a:pt x="719" y="2277"/>
                  </a:lnTo>
                  <a:lnTo>
                    <a:pt x="805" y="2191"/>
                  </a:lnTo>
                  <a:lnTo>
                    <a:pt x="908" y="2106"/>
                  </a:lnTo>
                  <a:lnTo>
                    <a:pt x="651" y="2859"/>
                  </a:lnTo>
                  <a:lnTo>
                    <a:pt x="531" y="3252"/>
                  </a:lnTo>
                  <a:lnTo>
                    <a:pt x="428" y="3629"/>
                  </a:lnTo>
                  <a:lnTo>
                    <a:pt x="326" y="4005"/>
                  </a:lnTo>
                  <a:lnTo>
                    <a:pt x="257" y="4399"/>
                  </a:lnTo>
                  <a:lnTo>
                    <a:pt x="223" y="4792"/>
                  </a:lnTo>
                  <a:lnTo>
                    <a:pt x="206" y="5186"/>
                  </a:lnTo>
                  <a:lnTo>
                    <a:pt x="223" y="5288"/>
                  </a:lnTo>
                  <a:lnTo>
                    <a:pt x="240" y="5323"/>
                  </a:lnTo>
                  <a:lnTo>
                    <a:pt x="257" y="5357"/>
                  </a:lnTo>
                  <a:lnTo>
                    <a:pt x="309" y="5391"/>
                  </a:lnTo>
                  <a:lnTo>
                    <a:pt x="360" y="5391"/>
                  </a:lnTo>
                  <a:lnTo>
                    <a:pt x="411" y="5374"/>
                  </a:lnTo>
                  <a:lnTo>
                    <a:pt x="463" y="5357"/>
                  </a:lnTo>
                  <a:lnTo>
                    <a:pt x="548" y="5288"/>
                  </a:lnTo>
                  <a:lnTo>
                    <a:pt x="617" y="5186"/>
                  </a:lnTo>
                  <a:lnTo>
                    <a:pt x="617" y="5186"/>
                  </a:lnTo>
                  <a:lnTo>
                    <a:pt x="582" y="5254"/>
                  </a:lnTo>
                  <a:lnTo>
                    <a:pt x="565" y="5323"/>
                  </a:lnTo>
                  <a:lnTo>
                    <a:pt x="565" y="5408"/>
                  </a:lnTo>
                  <a:lnTo>
                    <a:pt x="582" y="5477"/>
                  </a:lnTo>
                  <a:lnTo>
                    <a:pt x="617" y="5545"/>
                  </a:lnTo>
                  <a:lnTo>
                    <a:pt x="651" y="5613"/>
                  </a:lnTo>
                  <a:lnTo>
                    <a:pt x="719" y="5665"/>
                  </a:lnTo>
                  <a:lnTo>
                    <a:pt x="788" y="5699"/>
                  </a:lnTo>
                  <a:lnTo>
                    <a:pt x="873" y="5716"/>
                  </a:lnTo>
                  <a:lnTo>
                    <a:pt x="942" y="5699"/>
                  </a:lnTo>
                  <a:lnTo>
                    <a:pt x="1027" y="5665"/>
                  </a:lnTo>
                  <a:lnTo>
                    <a:pt x="1096" y="5631"/>
                  </a:lnTo>
                  <a:lnTo>
                    <a:pt x="1147" y="5562"/>
                  </a:lnTo>
                  <a:lnTo>
                    <a:pt x="1181" y="5511"/>
                  </a:lnTo>
                  <a:lnTo>
                    <a:pt x="1181" y="5442"/>
                  </a:lnTo>
                  <a:lnTo>
                    <a:pt x="1164" y="5374"/>
                  </a:lnTo>
                  <a:lnTo>
                    <a:pt x="1233" y="5408"/>
                  </a:lnTo>
                  <a:lnTo>
                    <a:pt x="1318" y="5442"/>
                  </a:lnTo>
                  <a:lnTo>
                    <a:pt x="1404" y="5459"/>
                  </a:lnTo>
                  <a:lnTo>
                    <a:pt x="1489" y="5442"/>
                  </a:lnTo>
                  <a:lnTo>
                    <a:pt x="1575" y="5425"/>
                  </a:lnTo>
                  <a:lnTo>
                    <a:pt x="1660" y="5408"/>
                  </a:lnTo>
                  <a:lnTo>
                    <a:pt x="1746" y="5357"/>
                  </a:lnTo>
                  <a:lnTo>
                    <a:pt x="1814" y="5305"/>
                  </a:lnTo>
                  <a:lnTo>
                    <a:pt x="1866" y="5237"/>
                  </a:lnTo>
                  <a:lnTo>
                    <a:pt x="1917" y="5169"/>
                  </a:lnTo>
                  <a:lnTo>
                    <a:pt x="1986" y="5015"/>
                  </a:lnTo>
                  <a:lnTo>
                    <a:pt x="2020" y="4861"/>
                  </a:lnTo>
                  <a:lnTo>
                    <a:pt x="2054" y="4689"/>
                  </a:lnTo>
                  <a:lnTo>
                    <a:pt x="2071" y="4535"/>
                  </a:lnTo>
                  <a:lnTo>
                    <a:pt x="2105" y="4381"/>
                  </a:lnTo>
                  <a:lnTo>
                    <a:pt x="2157" y="4210"/>
                  </a:lnTo>
                  <a:lnTo>
                    <a:pt x="2225" y="4073"/>
                  </a:lnTo>
                  <a:lnTo>
                    <a:pt x="2208" y="4176"/>
                  </a:lnTo>
                  <a:lnTo>
                    <a:pt x="2208" y="4296"/>
                  </a:lnTo>
                  <a:lnTo>
                    <a:pt x="2208" y="4399"/>
                  </a:lnTo>
                  <a:lnTo>
                    <a:pt x="2242" y="4518"/>
                  </a:lnTo>
                  <a:lnTo>
                    <a:pt x="2311" y="4604"/>
                  </a:lnTo>
                  <a:lnTo>
                    <a:pt x="2396" y="4689"/>
                  </a:lnTo>
                  <a:lnTo>
                    <a:pt x="2448" y="4707"/>
                  </a:lnTo>
                  <a:lnTo>
                    <a:pt x="2516" y="4724"/>
                  </a:lnTo>
                  <a:lnTo>
                    <a:pt x="2619" y="4724"/>
                  </a:lnTo>
                  <a:lnTo>
                    <a:pt x="2858" y="3971"/>
                  </a:lnTo>
                  <a:lnTo>
                    <a:pt x="3029" y="3218"/>
                  </a:lnTo>
                  <a:lnTo>
                    <a:pt x="3183" y="2465"/>
                  </a:lnTo>
                  <a:lnTo>
                    <a:pt x="3235" y="2071"/>
                  </a:lnTo>
                  <a:lnTo>
                    <a:pt x="3286" y="1695"/>
                  </a:lnTo>
                  <a:lnTo>
                    <a:pt x="3320" y="1370"/>
                  </a:lnTo>
                  <a:lnTo>
                    <a:pt x="3320" y="1199"/>
                  </a:lnTo>
                  <a:lnTo>
                    <a:pt x="3303" y="1045"/>
                  </a:lnTo>
                  <a:lnTo>
                    <a:pt x="3286" y="891"/>
                  </a:lnTo>
                  <a:lnTo>
                    <a:pt x="3252" y="737"/>
                  </a:lnTo>
                  <a:lnTo>
                    <a:pt x="3201" y="583"/>
                  </a:lnTo>
                  <a:lnTo>
                    <a:pt x="3115" y="446"/>
                  </a:lnTo>
                  <a:lnTo>
                    <a:pt x="3064" y="343"/>
                  </a:lnTo>
                  <a:lnTo>
                    <a:pt x="2995" y="258"/>
                  </a:lnTo>
                  <a:lnTo>
                    <a:pt x="2910" y="189"/>
                  </a:lnTo>
                  <a:lnTo>
                    <a:pt x="2841" y="121"/>
                  </a:lnTo>
                  <a:lnTo>
                    <a:pt x="2756" y="86"/>
                  </a:lnTo>
                  <a:lnTo>
                    <a:pt x="2687" y="52"/>
                  </a:lnTo>
                  <a:lnTo>
                    <a:pt x="2516" y="1"/>
                  </a:lnTo>
                  <a:close/>
                </a:path>
              </a:pathLst>
            </a:custGeom>
            <a:solidFill>
              <a:srgbClr val="A07B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5"/>
            <p:cNvSpPr/>
            <p:nvPr/>
          </p:nvSpPr>
          <p:spPr>
            <a:xfrm>
              <a:off x="6335437" y="3431966"/>
              <a:ext cx="131005" cy="225521"/>
            </a:xfrm>
            <a:custGeom>
              <a:avLst/>
              <a:gdLst/>
              <a:ahLst/>
              <a:cxnLst/>
              <a:rect l="l" t="t" r="r" b="b"/>
              <a:pathLst>
                <a:path w="3321" h="5717" fill="none" extrusionOk="0">
                  <a:moveTo>
                    <a:pt x="18" y="2482"/>
                  </a:moveTo>
                  <a:lnTo>
                    <a:pt x="18" y="2499"/>
                  </a:lnTo>
                  <a:lnTo>
                    <a:pt x="18" y="2499"/>
                  </a:lnTo>
                  <a:lnTo>
                    <a:pt x="1" y="2568"/>
                  </a:lnTo>
                  <a:lnTo>
                    <a:pt x="1" y="2619"/>
                  </a:lnTo>
                  <a:lnTo>
                    <a:pt x="18" y="2653"/>
                  </a:lnTo>
                  <a:lnTo>
                    <a:pt x="18" y="2653"/>
                  </a:lnTo>
                  <a:lnTo>
                    <a:pt x="52" y="2670"/>
                  </a:lnTo>
                  <a:lnTo>
                    <a:pt x="86" y="2687"/>
                  </a:lnTo>
                  <a:lnTo>
                    <a:pt x="86" y="2687"/>
                  </a:lnTo>
                  <a:lnTo>
                    <a:pt x="155" y="2687"/>
                  </a:lnTo>
                  <a:lnTo>
                    <a:pt x="223" y="2687"/>
                  </a:lnTo>
                  <a:lnTo>
                    <a:pt x="343" y="2653"/>
                  </a:lnTo>
                  <a:lnTo>
                    <a:pt x="463" y="2568"/>
                  </a:lnTo>
                  <a:lnTo>
                    <a:pt x="548" y="2482"/>
                  </a:lnTo>
                  <a:lnTo>
                    <a:pt x="548" y="2482"/>
                  </a:lnTo>
                  <a:lnTo>
                    <a:pt x="719" y="2277"/>
                  </a:lnTo>
                  <a:lnTo>
                    <a:pt x="805" y="2191"/>
                  </a:lnTo>
                  <a:lnTo>
                    <a:pt x="908" y="2106"/>
                  </a:lnTo>
                  <a:lnTo>
                    <a:pt x="908" y="2106"/>
                  </a:lnTo>
                  <a:lnTo>
                    <a:pt x="651" y="2859"/>
                  </a:lnTo>
                  <a:lnTo>
                    <a:pt x="531" y="3252"/>
                  </a:lnTo>
                  <a:lnTo>
                    <a:pt x="428" y="3629"/>
                  </a:lnTo>
                  <a:lnTo>
                    <a:pt x="326" y="4005"/>
                  </a:lnTo>
                  <a:lnTo>
                    <a:pt x="257" y="4399"/>
                  </a:lnTo>
                  <a:lnTo>
                    <a:pt x="223" y="4792"/>
                  </a:lnTo>
                  <a:lnTo>
                    <a:pt x="206" y="5186"/>
                  </a:lnTo>
                  <a:lnTo>
                    <a:pt x="206" y="5186"/>
                  </a:lnTo>
                  <a:lnTo>
                    <a:pt x="223" y="5288"/>
                  </a:lnTo>
                  <a:lnTo>
                    <a:pt x="240" y="5323"/>
                  </a:lnTo>
                  <a:lnTo>
                    <a:pt x="257" y="5357"/>
                  </a:lnTo>
                  <a:lnTo>
                    <a:pt x="257" y="5357"/>
                  </a:lnTo>
                  <a:lnTo>
                    <a:pt x="309" y="5391"/>
                  </a:lnTo>
                  <a:lnTo>
                    <a:pt x="360" y="5391"/>
                  </a:lnTo>
                  <a:lnTo>
                    <a:pt x="411" y="5374"/>
                  </a:lnTo>
                  <a:lnTo>
                    <a:pt x="463" y="5357"/>
                  </a:lnTo>
                  <a:lnTo>
                    <a:pt x="548" y="5288"/>
                  </a:lnTo>
                  <a:lnTo>
                    <a:pt x="617" y="5186"/>
                  </a:lnTo>
                  <a:lnTo>
                    <a:pt x="617" y="5186"/>
                  </a:lnTo>
                  <a:lnTo>
                    <a:pt x="582" y="5254"/>
                  </a:lnTo>
                  <a:lnTo>
                    <a:pt x="565" y="5323"/>
                  </a:lnTo>
                  <a:lnTo>
                    <a:pt x="565" y="5408"/>
                  </a:lnTo>
                  <a:lnTo>
                    <a:pt x="582" y="5477"/>
                  </a:lnTo>
                  <a:lnTo>
                    <a:pt x="617" y="5545"/>
                  </a:lnTo>
                  <a:lnTo>
                    <a:pt x="651" y="5613"/>
                  </a:lnTo>
                  <a:lnTo>
                    <a:pt x="719" y="5665"/>
                  </a:lnTo>
                  <a:lnTo>
                    <a:pt x="788" y="5699"/>
                  </a:lnTo>
                  <a:lnTo>
                    <a:pt x="788" y="5699"/>
                  </a:lnTo>
                  <a:lnTo>
                    <a:pt x="873" y="5716"/>
                  </a:lnTo>
                  <a:lnTo>
                    <a:pt x="942" y="5699"/>
                  </a:lnTo>
                  <a:lnTo>
                    <a:pt x="1027" y="5665"/>
                  </a:lnTo>
                  <a:lnTo>
                    <a:pt x="1096" y="5631"/>
                  </a:lnTo>
                  <a:lnTo>
                    <a:pt x="1147" y="5562"/>
                  </a:lnTo>
                  <a:lnTo>
                    <a:pt x="1181" y="5511"/>
                  </a:lnTo>
                  <a:lnTo>
                    <a:pt x="1181" y="5442"/>
                  </a:lnTo>
                  <a:lnTo>
                    <a:pt x="1164" y="5374"/>
                  </a:lnTo>
                  <a:lnTo>
                    <a:pt x="1164" y="5374"/>
                  </a:lnTo>
                  <a:lnTo>
                    <a:pt x="1233" y="5408"/>
                  </a:lnTo>
                  <a:lnTo>
                    <a:pt x="1318" y="5442"/>
                  </a:lnTo>
                  <a:lnTo>
                    <a:pt x="1404" y="5459"/>
                  </a:lnTo>
                  <a:lnTo>
                    <a:pt x="1489" y="5442"/>
                  </a:lnTo>
                  <a:lnTo>
                    <a:pt x="1575" y="5425"/>
                  </a:lnTo>
                  <a:lnTo>
                    <a:pt x="1660" y="5408"/>
                  </a:lnTo>
                  <a:lnTo>
                    <a:pt x="1746" y="5357"/>
                  </a:lnTo>
                  <a:lnTo>
                    <a:pt x="1814" y="5305"/>
                  </a:lnTo>
                  <a:lnTo>
                    <a:pt x="1814" y="5305"/>
                  </a:lnTo>
                  <a:lnTo>
                    <a:pt x="1866" y="5237"/>
                  </a:lnTo>
                  <a:lnTo>
                    <a:pt x="1917" y="5169"/>
                  </a:lnTo>
                  <a:lnTo>
                    <a:pt x="1986" y="5015"/>
                  </a:lnTo>
                  <a:lnTo>
                    <a:pt x="2020" y="4861"/>
                  </a:lnTo>
                  <a:lnTo>
                    <a:pt x="2054" y="4689"/>
                  </a:lnTo>
                  <a:lnTo>
                    <a:pt x="2054" y="4689"/>
                  </a:lnTo>
                  <a:lnTo>
                    <a:pt x="2071" y="4535"/>
                  </a:lnTo>
                  <a:lnTo>
                    <a:pt x="2105" y="4381"/>
                  </a:lnTo>
                  <a:lnTo>
                    <a:pt x="2157" y="4210"/>
                  </a:lnTo>
                  <a:lnTo>
                    <a:pt x="2225" y="4073"/>
                  </a:lnTo>
                  <a:lnTo>
                    <a:pt x="2225" y="4073"/>
                  </a:lnTo>
                  <a:lnTo>
                    <a:pt x="2208" y="4176"/>
                  </a:lnTo>
                  <a:lnTo>
                    <a:pt x="2208" y="4296"/>
                  </a:lnTo>
                  <a:lnTo>
                    <a:pt x="2208" y="4399"/>
                  </a:lnTo>
                  <a:lnTo>
                    <a:pt x="2242" y="4518"/>
                  </a:lnTo>
                  <a:lnTo>
                    <a:pt x="2242" y="4518"/>
                  </a:lnTo>
                  <a:lnTo>
                    <a:pt x="2311" y="4604"/>
                  </a:lnTo>
                  <a:lnTo>
                    <a:pt x="2396" y="4689"/>
                  </a:lnTo>
                  <a:lnTo>
                    <a:pt x="2448" y="4707"/>
                  </a:lnTo>
                  <a:lnTo>
                    <a:pt x="2516" y="4724"/>
                  </a:lnTo>
                  <a:lnTo>
                    <a:pt x="2567" y="4724"/>
                  </a:lnTo>
                  <a:lnTo>
                    <a:pt x="2619" y="4724"/>
                  </a:lnTo>
                  <a:lnTo>
                    <a:pt x="2619" y="4724"/>
                  </a:lnTo>
                  <a:lnTo>
                    <a:pt x="2858" y="3971"/>
                  </a:lnTo>
                  <a:lnTo>
                    <a:pt x="3029" y="3218"/>
                  </a:lnTo>
                  <a:lnTo>
                    <a:pt x="3183" y="2465"/>
                  </a:lnTo>
                  <a:lnTo>
                    <a:pt x="3235" y="2071"/>
                  </a:lnTo>
                  <a:lnTo>
                    <a:pt x="3286" y="1695"/>
                  </a:lnTo>
                  <a:lnTo>
                    <a:pt x="3286" y="1695"/>
                  </a:lnTo>
                  <a:lnTo>
                    <a:pt x="3320" y="1370"/>
                  </a:lnTo>
                  <a:lnTo>
                    <a:pt x="3320" y="1199"/>
                  </a:lnTo>
                  <a:lnTo>
                    <a:pt x="3303" y="1045"/>
                  </a:lnTo>
                  <a:lnTo>
                    <a:pt x="3286" y="891"/>
                  </a:lnTo>
                  <a:lnTo>
                    <a:pt x="3252" y="737"/>
                  </a:lnTo>
                  <a:lnTo>
                    <a:pt x="3201" y="583"/>
                  </a:lnTo>
                  <a:lnTo>
                    <a:pt x="3115" y="446"/>
                  </a:lnTo>
                  <a:lnTo>
                    <a:pt x="3115" y="446"/>
                  </a:lnTo>
                  <a:lnTo>
                    <a:pt x="3064" y="343"/>
                  </a:lnTo>
                  <a:lnTo>
                    <a:pt x="2995" y="258"/>
                  </a:lnTo>
                  <a:lnTo>
                    <a:pt x="2910" y="189"/>
                  </a:lnTo>
                  <a:lnTo>
                    <a:pt x="2841" y="121"/>
                  </a:lnTo>
                  <a:lnTo>
                    <a:pt x="2756" y="86"/>
                  </a:lnTo>
                  <a:lnTo>
                    <a:pt x="2687" y="52"/>
                  </a:lnTo>
                  <a:lnTo>
                    <a:pt x="2516" y="1"/>
                  </a:lnTo>
                  <a:lnTo>
                    <a:pt x="2345" y="1"/>
                  </a:lnTo>
                  <a:lnTo>
                    <a:pt x="2174" y="18"/>
                  </a:lnTo>
                  <a:lnTo>
                    <a:pt x="1986" y="69"/>
                  </a:lnTo>
                  <a:lnTo>
                    <a:pt x="1814" y="155"/>
                  </a:lnTo>
                  <a:lnTo>
                    <a:pt x="1643" y="258"/>
                  </a:lnTo>
                  <a:lnTo>
                    <a:pt x="1472" y="360"/>
                  </a:lnTo>
                  <a:lnTo>
                    <a:pt x="1301" y="497"/>
                  </a:lnTo>
                  <a:lnTo>
                    <a:pt x="1147" y="634"/>
                  </a:lnTo>
                  <a:lnTo>
                    <a:pt x="1010" y="771"/>
                  </a:lnTo>
                  <a:lnTo>
                    <a:pt x="873" y="908"/>
                  </a:lnTo>
                  <a:lnTo>
                    <a:pt x="668" y="1182"/>
                  </a:lnTo>
                  <a:lnTo>
                    <a:pt x="668" y="1182"/>
                  </a:lnTo>
                  <a:lnTo>
                    <a:pt x="480" y="1490"/>
                  </a:lnTo>
                  <a:lnTo>
                    <a:pt x="309" y="1815"/>
                  </a:lnTo>
                  <a:lnTo>
                    <a:pt x="172" y="2140"/>
                  </a:lnTo>
                  <a:lnTo>
                    <a:pt x="18" y="24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5"/>
            <p:cNvSpPr/>
            <p:nvPr/>
          </p:nvSpPr>
          <p:spPr>
            <a:xfrm>
              <a:off x="5914218" y="3355714"/>
              <a:ext cx="169466" cy="293647"/>
            </a:xfrm>
            <a:custGeom>
              <a:avLst/>
              <a:gdLst/>
              <a:ahLst/>
              <a:cxnLst/>
              <a:rect l="l" t="t" r="r" b="b"/>
              <a:pathLst>
                <a:path w="4296" h="7444" extrusionOk="0">
                  <a:moveTo>
                    <a:pt x="3731" y="0"/>
                  </a:moveTo>
                  <a:lnTo>
                    <a:pt x="3560" y="52"/>
                  </a:lnTo>
                  <a:lnTo>
                    <a:pt x="3406" y="120"/>
                  </a:lnTo>
                  <a:lnTo>
                    <a:pt x="3030" y="342"/>
                  </a:lnTo>
                  <a:lnTo>
                    <a:pt x="2670" y="582"/>
                  </a:lnTo>
                  <a:lnTo>
                    <a:pt x="2328" y="839"/>
                  </a:lnTo>
                  <a:lnTo>
                    <a:pt x="2020" y="1130"/>
                  </a:lnTo>
                  <a:lnTo>
                    <a:pt x="1729" y="1455"/>
                  </a:lnTo>
                  <a:lnTo>
                    <a:pt x="1592" y="1626"/>
                  </a:lnTo>
                  <a:lnTo>
                    <a:pt x="1473" y="1797"/>
                  </a:lnTo>
                  <a:lnTo>
                    <a:pt x="1353" y="1968"/>
                  </a:lnTo>
                  <a:lnTo>
                    <a:pt x="1250" y="2156"/>
                  </a:lnTo>
                  <a:lnTo>
                    <a:pt x="1147" y="2362"/>
                  </a:lnTo>
                  <a:lnTo>
                    <a:pt x="1079" y="2550"/>
                  </a:lnTo>
                  <a:lnTo>
                    <a:pt x="891" y="3012"/>
                  </a:lnTo>
                  <a:lnTo>
                    <a:pt x="720" y="3457"/>
                  </a:lnTo>
                  <a:lnTo>
                    <a:pt x="531" y="3902"/>
                  </a:lnTo>
                  <a:lnTo>
                    <a:pt x="377" y="4329"/>
                  </a:lnTo>
                  <a:lnTo>
                    <a:pt x="223" y="4774"/>
                  </a:lnTo>
                  <a:lnTo>
                    <a:pt x="121" y="5236"/>
                  </a:lnTo>
                  <a:lnTo>
                    <a:pt x="69" y="5476"/>
                  </a:lnTo>
                  <a:lnTo>
                    <a:pt x="35" y="5716"/>
                  </a:lnTo>
                  <a:lnTo>
                    <a:pt x="1" y="5955"/>
                  </a:lnTo>
                  <a:lnTo>
                    <a:pt x="1" y="6212"/>
                  </a:lnTo>
                  <a:lnTo>
                    <a:pt x="1" y="6417"/>
                  </a:lnTo>
                  <a:lnTo>
                    <a:pt x="18" y="6520"/>
                  </a:lnTo>
                  <a:lnTo>
                    <a:pt x="52" y="6605"/>
                  </a:lnTo>
                  <a:lnTo>
                    <a:pt x="104" y="6674"/>
                  </a:lnTo>
                  <a:lnTo>
                    <a:pt x="138" y="6725"/>
                  </a:lnTo>
                  <a:lnTo>
                    <a:pt x="241" y="6811"/>
                  </a:lnTo>
                  <a:lnTo>
                    <a:pt x="377" y="6879"/>
                  </a:lnTo>
                  <a:lnTo>
                    <a:pt x="497" y="6948"/>
                  </a:lnTo>
                  <a:lnTo>
                    <a:pt x="891" y="7084"/>
                  </a:lnTo>
                  <a:lnTo>
                    <a:pt x="1267" y="7204"/>
                  </a:lnTo>
                  <a:lnTo>
                    <a:pt x="1678" y="7307"/>
                  </a:lnTo>
                  <a:lnTo>
                    <a:pt x="2071" y="7375"/>
                  </a:lnTo>
                  <a:lnTo>
                    <a:pt x="2482" y="7427"/>
                  </a:lnTo>
                  <a:lnTo>
                    <a:pt x="2893" y="7444"/>
                  </a:lnTo>
                  <a:lnTo>
                    <a:pt x="3304" y="7427"/>
                  </a:lnTo>
                  <a:lnTo>
                    <a:pt x="3697" y="7410"/>
                  </a:lnTo>
                  <a:lnTo>
                    <a:pt x="3851" y="7375"/>
                  </a:lnTo>
                  <a:lnTo>
                    <a:pt x="3920" y="7341"/>
                  </a:lnTo>
                  <a:lnTo>
                    <a:pt x="3971" y="7307"/>
                  </a:lnTo>
                  <a:lnTo>
                    <a:pt x="4005" y="7256"/>
                  </a:lnTo>
                  <a:lnTo>
                    <a:pt x="4039" y="7187"/>
                  </a:lnTo>
                  <a:lnTo>
                    <a:pt x="4056" y="7050"/>
                  </a:lnTo>
                  <a:lnTo>
                    <a:pt x="4142" y="6263"/>
                  </a:lnTo>
                  <a:lnTo>
                    <a:pt x="4210" y="5459"/>
                  </a:lnTo>
                  <a:lnTo>
                    <a:pt x="4262" y="4672"/>
                  </a:lnTo>
                  <a:lnTo>
                    <a:pt x="4279" y="3867"/>
                  </a:lnTo>
                  <a:lnTo>
                    <a:pt x="4296" y="3063"/>
                  </a:lnTo>
                  <a:lnTo>
                    <a:pt x="4296" y="2259"/>
                  </a:lnTo>
                  <a:lnTo>
                    <a:pt x="4279" y="668"/>
                  </a:lnTo>
                  <a:lnTo>
                    <a:pt x="4262" y="496"/>
                  </a:lnTo>
                  <a:lnTo>
                    <a:pt x="4245" y="325"/>
                  </a:lnTo>
                  <a:lnTo>
                    <a:pt x="4210" y="240"/>
                  </a:lnTo>
                  <a:lnTo>
                    <a:pt x="4176" y="171"/>
                  </a:lnTo>
                  <a:lnTo>
                    <a:pt x="4125" y="103"/>
                  </a:lnTo>
                  <a:lnTo>
                    <a:pt x="4074" y="52"/>
                  </a:lnTo>
                  <a:lnTo>
                    <a:pt x="3988" y="17"/>
                  </a:lnTo>
                  <a:lnTo>
                    <a:pt x="3902" y="0"/>
                  </a:ln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5"/>
            <p:cNvSpPr/>
            <p:nvPr/>
          </p:nvSpPr>
          <p:spPr>
            <a:xfrm>
              <a:off x="5914218" y="3355714"/>
              <a:ext cx="169466" cy="293647"/>
            </a:xfrm>
            <a:custGeom>
              <a:avLst/>
              <a:gdLst/>
              <a:ahLst/>
              <a:cxnLst/>
              <a:rect l="l" t="t" r="r" b="b"/>
              <a:pathLst>
                <a:path w="4296" h="7444" fill="none" extrusionOk="0">
                  <a:moveTo>
                    <a:pt x="1" y="6212"/>
                  </a:moveTo>
                  <a:lnTo>
                    <a:pt x="1" y="6212"/>
                  </a:lnTo>
                  <a:lnTo>
                    <a:pt x="1" y="6417"/>
                  </a:lnTo>
                  <a:lnTo>
                    <a:pt x="18" y="6520"/>
                  </a:lnTo>
                  <a:lnTo>
                    <a:pt x="52" y="6605"/>
                  </a:lnTo>
                  <a:lnTo>
                    <a:pt x="52" y="6605"/>
                  </a:lnTo>
                  <a:lnTo>
                    <a:pt x="104" y="6674"/>
                  </a:lnTo>
                  <a:lnTo>
                    <a:pt x="138" y="6725"/>
                  </a:lnTo>
                  <a:lnTo>
                    <a:pt x="241" y="6811"/>
                  </a:lnTo>
                  <a:lnTo>
                    <a:pt x="377" y="6879"/>
                  </a:lnTo>
                  <a:lnTo>
                    <a:pt x="497" y="6948"/>
                  </a:lnTo>
                  <a:lnTo>
                    <a:pt x="497" y="6948"/>
                  </a:lnTo>
                  <a:lnTo>
                    <a:pt x="891" y="7084"/>
                  </a:lnTo>
                  <a:lnTo>
                    <a:pt x="1267" y="7204"/>
                  </a:lnTo>
                  <a:lnTo>
                    <a:pt x="1678" y="7307"/>
                  </a:lnTo>
                  <a:lnTo>
                    <a:pt x="2071" y="7375"/>
                  </a:lnTo>
                  <a:lnTo>
                    <a:pt x="2482" y="7427"/>
                  </a:lnTo>
                  <a:lnTo>
                    <a:pt x="2893" y="7444"/>
                  </a:lnTo>
                  <a:lnTo>
                    <a:pt x="3304" y="7427"/>
                  </a:lnTo>
                  <a:lnTo>
                    <a:pt x="3697" y="7410"/>
                  </a:lnTo>
                  <a:lnTo>
                    <a:pt x="3697" y="7410"/>
                  </a:lnTo>
                  <a:lnTo>
                    <a:pt x="3851" y="7375"/>
                  </a:lnTo>
                  <a:lnTo>
                    <a:pt x="3920" y="7341"/>
                  </a:lnTo>
                  <a:lnTo>
                    <a:pt x="3971" y="7307"/>
                  </a:lnTo>
                  <a:lnTo>
                    <a:pt x="3971" y="7307"/>
                  </a:lnTo>
                  <a:lnTo>
                    <a:pt x="4005" y="7256"/>
                  </a:lnTo>
                  <a:lnTo>
                    <a:pt x="4039" y="7187"/>
                  </a:lnTo>
                  <a:lnTo>
                    <a:pt x="4056" y="7050"/>
                  </a:lnTo>
                  <a:lnTo>
                    <a:pt x="4056" y="7050"/>
                  </a:lnTo>
                  <a:lnTo>
                    <a:pt x="4142" y="6263"/>
                  </a:lnTo>
                  <a:lnTo>
                    <a:pt x="4210" y="5459"/>
                  </a:lnTo>
                  <a:lnTo>
                    <a:pt x="4262" y="4672"/>
                  </a:lnTo>
                  <a:lnTo>
                    <a:pt x="4279" y="3867"/>
                  </a:lnTo>
                  <a:lnTo>
                    <a:pt x="4296" y="3063"/>
                  </a:lnTo>
                  <a:lnTo>
                    <a:pt x="4296" y="2259"/>
                  </a:lnTo>
                  <a:lnTo>
                    <a:pt x="4279" y="668"/>
                  </a:lnTo>
                  <a:lnTo>
                    <a:pt x="4279" y="668"/>
                  </a:lnTo>
                  <a:lnTo>
                    <a:pt x="4262" y="496"/>
                  </a:lnTo>
                  <a:lnTo>
                    <a:pt x="4245" y="325"/>
                  </a:lnTo>
                  <a:lnTo>
                    <a:pt x="4210" y="240"/>
                  </a:lnTo>
                  <a:lnTo>
                    <a:pt x="4176" y="171"/>
                  </a:lnTo>
                  <a:lnTo>
                    <a:pt x="4125" y="103"/>
                  </a:lnTo>
                  <a:lnTo>
                    <a:pt x="4074" y="52"/>
                  </a:lnTo>
                  <a:lnTo>
                    <a:pt x="4074" y="52"/>
                  </a:lnTo>
                  <a:lnTo>
                    <a:pt x="3988" y="17"/>
                  </a:lnTo>
                  <a:lnTo>
                    <a:pt x="3902" y="0"/>
                  </a:lnTo>
                  <a:lnTo>
                    <a:pt x="3834" y="0"/>
                  </a:lnTo>
                  <a:lnTo>
                    <a:pt x="3731" y="0"/>
                  </a:lnTo>
                  <a:lnTo>
                    <a:pt x="3560" y="52"/>
                  </a:lnTo>
                  <a:lnTo>
                    <a:pt x="3406" y="120"/>
                  </a:lnTo>
                  <a:lnTo>
                    <a:pt x="3406" y="120"/>
                  </a:lnTo>
                  <a:lnTo>
                    <a:pt x="3030" y="342"/>
                  </a:lnTo>
                  <a:lnTo>
                    <a:pt x="2670" y="582"/>
                  </a:lnTo>
                  <a:lnTo>
                    <a:pt x="2328" y="839"/>
                  </a:lnTo>
                  <a:lnTo>
                    <a:pt x="2020" y="1130"/>
                  </a:lnTo>
                  <a:lnTo>
                    <a:pt x="1729" y="1455"/>
                  </a:lnTo>
                  <a:lnTo>
                    <a:pt x="1592" y="1626"/>
                  </a:lnTo>
                  <a:lnTo>
                    <a:pt x="1473" y="1797"/>
                  </a:lnTo>
                  <a:lnTo>
                    <a:pt x="1353" y="1968"/>
                  </a:lnTo>
                  <a:lnTo>
                    <a:pt x="1250" y="2156"/>
                  </a:lnTo>
                  <a:lnTo>
                    <a:pt x="1147" y="2362"/>
                  </a:lnTo>
                  <a:lnTo>
                    <a:pt x="1079" y="2550"/>
                  </a:lnTo>
                  <a:lnTo>
                    <a:pt x="1079" y="2550"/>
                  </a:lnTo>
                  <a:lnTo>
                    <a:pt x="891" y="3012"/>
                  </a:lnTo>
                  <a:lnTo>
                    <a:pt x="720" y="3457"/>
                  </a:lnTo>
                  <a:lnTo>
                    <a:pt x="531" y="3902"/>
                  </a:lnTo>
                  <a:lnTo>
                    <a:pt x="377" y="4329"/>
                  </a:lnTo>
                  <a:lnTo>
                    <a:pt x="223" y="4774"/>
                  </a:lnTo>
                  <a:lnTo>
                    <a:pt x="121" y="5236"/>
                  </a:lnTo>
                  <a:lnTo>
                    <a:pt x="69" y="5476"/>
                  </a:lnTo>
                  <a:lnTo>
                    <a:pt x="35" y="5716"/>
                  </a:lnTo>
                  <a:lnTo>
                    <a:pt x="1" y="5955"/>
                  </a:lnTo>
                  <a:lnTo>
                    <a:pt x="1" y="62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5"/>
            <p:cNvSpPr/>
            <p:nvPr/>
          </p:nvSpPr>
          <p:spPr>
            <a:xfrm>
              <a:off x="5914218" y="3357055"/>
              <a:ext cx="169466" cy="292306"/>
            </a:xfrm>
            <a:custGeom>
              <a:avLst/>
              <a:gdLst/>
              <a:ahLst/>
              <a:cxnLst/>
              <a:rect l="l" t="t" r="r" b="b"/>
              <a:pathLst>
                <a:path w="4296" h="7410" extrusionOk="0">
                  <a:moveTo>
                    <a:pt x="3629" y="0"/>
                  </a:moveTo>
                  <a:lnTo>
                    <a:pt x="3509" y="35"/>
                  </a:lnTo>
                  <a:lnTo>
                    <a:pt x="3406" y="86"/>
                  </a:lnTo>
                  <a:lnTo>
                    <a:pt x="3030" y="308"/>
                  </a:lnTo>
                  <a:lnTo>
                    <a:pt x="2670" y="548"/>
                  </a:lnTo>
                  <a:lnTo>
                    <a:pt x="2328" y="805"/>
                  </a:lnTo>
                  <a:lnTo>
                    <a:pt x="2020" y="1096"/>
                  </a:lnTo>
                  <a:lnTo>
                    <a:pt x="1729" y="1421"/>
                  </a:lnTo>
                  <a:lnTo>
                    <a:pt x="1592" y="1592"/>
                  </a:lnTo>
                  <a:lnTo>
                    <a:pt x="1473" y="1763"/>
                  </a:lnTo>
                  <a:lnTo>
                    <a:pt x="1353" y="1934"/>
                  </a:lnTo>
                  <a:lnTo>
                    <a:pt x="1250" y="2122"/>
                  </a:lnTo>
                  <a:lnTo>
                    <a:pt x="1147" y="2328"/>
                  </a:lnTo>
                  <a:lnTo>
                    <a:pt x="1079" y="2516"/>
                  </a:lnTo>
                  <a:lnTo>
                    <a:pt x="891" y="2978"/>
                  </a:lnTo>
                  <a:lnTo>
                    <a:pt x="720" y="3423"/>
                  </a:lnTo>
                  <a:lnTo>
                    <a:pt x="531" y="3868"/>
                  </a:lnTo>
                  <a:lnTo>
                    <a:pt x="377" y="4295"/>
                  </a:lnTo>
                  <a:lnTo>
                    <a:pt x="223" y="4740"/>
                  </a:lnTo>
                  <a:lnTo>
                    <a:pt x="121" y="5202"/>
                  </a:lnTo>
                  <a:lnTo>
                    <a:pt x="69" y="5442"/>
                  </a:lnTo>
                  <a:lnTo>
                    <a:pt x="35" y="5682"/>
                  </a:lnTo>
                  <a:lnTo>
                    <a:pt x="1" y="5921"/>
                  </a:lnTo>
                  <a:lnTo>
                    <a:pt x="1" y="6178"/>
                  </a:lnTo>
                  <a:lnTo>
                    <a:pt x="1" y="6246"/>
                  </a:lnTo>
                  <a:lnTo>
                    <a:pt x="1" y="6417"/>
                  </a:lnTo>
                  <a:lnTo>
                    <a:pt x="35" y="6486"/>
                  </a:lnTo>
                  <a:lnTo>
                    <a:pt x="52" y="6571"/>
                  </a:lnTo>
                  <a:lnTo>
                    <a:pt x="104" y="6640"/>
                  </a:lnTo>
                  <a:lnTo>
                    <a:pt x="138" y="6691"/>
                  </a:lnTo>
                  <a:lnTo>
                    <a:pt x="241" y="6777"/>
                  </a:lnTo>
                  <a:lnTo>
                    <a:pt x="377" y="6845"/>
                  </a:lnTo>
                  <a:lnTo>
                    <a:pt x="497" y="6914"/>
                  </a:lnTo>
                  <a:lnTo>
                    <a:pt x="805" y="7016"/>
                  </a:lnTo>
                  <a:lnTo>
                    <a:pt x="1113" y="7119"/>
                  </a:lnTo>
                  <a:lnTo>
                    <a:pt x="1421" y="7204"/>
                  </a:lnTo>
                  <a:lnTo>
                    <a:pt x="1729" y="7273"/>
                  </a:lnTo>
                  <a:lnTo>
                    <a:pt x="2054" y="7341"/>
                  </a:lnTo>
                  <a:lnTo>
                    <a:pt x="2362" y="7376"/>
                  </a:lnTo>
                  <a:lnTo>
                    <a:pt x="2688" y="7393"/>
                  </a:lnTo>
                  <a:lnTo>
                    <a:pt x="3013" y="7410"/>
                  </a:lnTo>
                  <a:lnTo>
                    <a:pt x="3355" y="7393"/>
                  </a:lnTo>
                  <a:lnTo>
                    <a:pt x="3697" y="7376"/>
                  </a:lnTo>
                  <a:lnTo>
                    <a:pt x="3851" y="7341"/>
                  </a:lnTo>
                  <a:lnTo>
                    <a:pt x="3920" y="7307"/>
                  </a:lnTo>
                  <a:lnTo>
                    <a:pt x="3971" y="7273"/>
                  </a:lnTo>
                  <a:lnTo>
                    <a:pt x="4005" y="7222"/>
                  </a:lnTo>
                  <a:lnTo>
                    <a:pt x="4039" y="7153"/>
                  </a:lnTo>
                  <a:lnTo>
                    <a:pt x="4056" y="7016"/>
                  </a:lnTo>
                  <a:lnTo>
                    <a:pt x="4125" y="6469"/>
                  </a:lnTo>
                  <a:lnTo>
                    <a:pt x="4176" y="5921"/>
                  </a:lnTo>
                  <a:lnTo>
                    <a:pt x="4210" y="5356"/>
                  </a:lnTo>
                  <a:lnTo>
                    <a:pt x="4245" y="4809"/>
                  </a:lnTo>
                  <a:lnTo>
                    <a:pt x="4279" y="3697"/>
                  </a:lnTo>
                  <a:lnTo>
                    <a:pt x="4296" y="2584"/>
                  </a:lnTo>
                  <a:lnTo>
                    <a:pt x="4296" y="1592"/>
                  </a:lnTo>
                  <a:lnTo>
                    <a:pt x="4279" y="634"/>
                  </a:lnTo>
                  <a:lnTo>
                    <a:pt x="4279" y="497"/>
                  </a:lnTo>
                  <a:lnTo>
                    <a:pt x="4262" y="360"/>
                  </a:lnTo>
                  <a:lnTo>
                    <a:pt x="4125" y="394"/>
                  </a:lnTo>
                  <a:lnTo>
                    <a:pt x="3988" y="394"/>
                  </a:lnTo>
                  <a:lnTo>
                    <a:pt x="3920" y="377"/>
                  </a:lnTo>
                  <a:lnTo>
                    <a:pt x="3851" y="343"/>
                  </a:lnTo>
                  <a:lnTo>
                    <a:pt x="3783" y="291"/>
                  </a:lnTo>
                  <a:lnTo>
                    <a:pt x="3731" y="240"/>
                  </a:lnTo>
                  <a:lnTo>
                    <a:pt x="3680" y="189"/>
                  </a:lnTo>
                  <a:lnTo>
                    <a:pt x="3646" y="120"/>
                  </a:lnTo>
                  <a:lnTo>
                    <a:pt x="3629" y="35"/>
                  </a:lnTo>
                  <a:lnTo>
                    <a:pt x="3629" y="0"/>
                  </a:lnTo>
                  <a:close/>
                </a:path>
              </a:pathLst>
            </a:custGeom>
            <a:solidFill>
              <a:srgbClr val="39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5"/>
            <p:cNvSpPr/>
            <p:nvPr/>
          </p:nvSpPr>
          <p:spPr>
            <a:xfrm>
              <a:off x="5914218" y="3357055"/>
              <a:ext cx="169466" cy="292306"/>
            </a:xfrm>
            <a:custGeom>
              <a:avLst/>
              <a:gdLst/>
              <a:ahLst/>
              <a:cxnLst/>
              <a:rect l="l" t="t" r="r" b="b"/>
              <a:pathLst>
                <a:path w="4296" h="7410" fill="none" extrusionOk="0">
                  <a:moveTo>
                    <a:pt x="3629" y="0"/>
                  </a:moveTo>
                  <a:lnTo>
                    <a:pt x="3629" y="0"/>
                  </a:lnTo>
                  <a:lnTo>
                    <a:pt x="3509" y="35"/>
                  </a:lnTo>
                  <a:lnTo>
                    <a:pt x="3406" y="86"/>
                  </a:lnTo>
                  <a:lnTo>
                    <a:pt x="3406" y="86"/>
                  </a:lnTo>
                  <a:lnTo>
                    <a:pt x="3030" y="308"/>
                  </a:lnTo>
                  <a:lnTo>
                    <a:pt x="2670" y="548"/>
                  </a:lnTo>
                  <a:lnTo>
                    <a:pt x="2328" y="805"/>
                  </a:lnTo>
                  <a:lnTo>
                    <a:pt x="2020" y="1096"/>
                  </a:lnTo>
                  <a:lnTo>
                    <a:pt x="1729" y="1421"/>
                  </a:lnTo>
                  <a:lnTo>
                    <a:pt x="1592" y="1592"/>
                  </a:lnTo>
                  <a:lnTo>
                    <a:pt x="1473" y="1763"/>
                  </a:lnTo>
                  <a:lnTo>
                    <a:pt x="1353" y="1934"/>
                  </a:lnTo>
                  <a:lnTo>
                    <a:pt x="1250" y="2122"/>
                  </a:lnTo>
                  <a:lnTo>
                    <a:pt x="1147" y="2328"/>
                  </a:lnTo>
                  <a:lnTo>
                    <a:pt x="1079" y="2516"/>
                  </a:lnTo>
                  <a:lnTo>
                    <a:pt x="1079" y="2516"/>
                  </a:lnTo>
                  <a:lnTo>
                    <a:pt x="891" y="2978"/>
                  </a:lnTo>
                  <a:lnTo>
                    <a:pt x="720" y="3423"/>
                  </a:lnTo>
                  <a:lnTo>
                    <a:pt x="531" y="3868"/>
                  </a:lnTo>
                  <a:lnTo>
                    <a:pt x="377" y="4295"/>
                  </a:lnTo>
                  <a:lnTo>
                    <a:pt x="223" y="4740"/>
                  </a:lnTo>
                  <a:lnTo>
                    <a:pt x="121" y="5202"/>
                  </a:lnTo>
                  <a:lnTo>
                    <a:pt x="69" y="5442"/>
                  </a:lnTo>
                  <a:lnTo>
                    <a:pt x="35" y="5682"/>
                  </a:lnTo>
                  <a:lnTo>
                    <a:pt x="1" y="5921"/>
                  </a:lnTo>
                  <a:lnTo>
                    <a:pt x="1" y="6178"/>
                  </a:lnTo>
                  <a:lnTo>
                    <a:pt x="1" y="6178"/>
                  </a:lnTo>
                  <a:lnTo>
                    <a:pt x="1" y="6246"/>
                  </a:lnTo>
                  <a:lnTo>
                    <a:pt x="1" y="6246"/>
                  </a:lnTo>
                  <a:lnTo>
                    <a:pt x="1" y="6417"/>
                  </a:lnTo>
                  <a:lnTo>
                    <a:pt x="35" y="6486"/>
                  </a:lnTo>
                  <a:lnTo>
                    <a:pt x="52" y="6571"/>
                  </a:lnTo>
                  <a:lnTo>
                    <a:pt x="52" y="6571"/>
                  </a:lnTo>
                  <a:lnTo>
                    <a:pt x="104" y="6640"/>
                  </a:lnTo>
                  <a:lnTo>
                    <a:pt x="138" y="6691"/>
                  </a:lnTo>
                  <a:lnTo>
                    <a:pt x="241" y="6777"/>
                  </a:lnTo>
                  <a:lnTo>
                    <a:pt x="377" y="6845"/>
                  </a:lnTo>
                  <a:lnTo>
                    <a:pt x="497" y="6914"/>
                  </a:lnTo>
                  <a:lnTo>
                    <a:pt x="497" y="6914"/>
                  </a:lnTo>
                  <a:lnTo>
                    <a:pt x="805" y="7016"/>
                  </a:lnTo>
                  <a:lnTo>
                    <a:pt x="1113" y="7119"/>
                  </a:lnTo>
                  <a:lnTo>
                    <a:pt x="1421" y="7204"/>
                  </a:lnTo>
                  <a:lnTo>
                    <a:pt x="1729" y="7273"/>
                  </a:lnTo>
                  <a:lnTo>
                    <a:pt x="2054" y="7341"/>
                  </a:lnTo>
                  <a:lnTo>
                    <a:pt x="2362" y="7376"/>
                  </a:lnTo>
                  <a:lnTo>
                    <a:pt x="2688" y="7393"/>
                  </a:lnTo>
                  <a:lnTo>
                    <a:pt x="3013" y="7410"/>
                  </a:lnTo>
                  <a:lnTo>
                    <a:pt x="3013" y="7410"/>
                  </a:lnTo>
                  <a:lnTo>
                    <a:pt x="3355" y="7393"/>
                  </a:lnTo>
                  <a:lnTo>
                    <a:pt x="3697" y="7376"/>
                  </a:lnTo>
                  <a:lnTo>
                    <a:pt x="3697" y="7376"/>
                  </a:lnTo>
                  <a:lnTo>
                    <a:pt x="3851" y="7341"/>
                  </a:lnTo>
                  <a:lnTo>
                    <a:pt x="3920" y="7307"/>
                  </a:lnTo>
                  <a:lnTo>
                    <a:pt x="3971" y="7273"/>
                  </a:lnTo>
                  <a:lnTo>
                    <a:pt x="3971" y="7273"/>
                  </a:lnTo>
                  <a:lnTo>
                    <a:pt x="4005" y="7222"/>
                  </a:lnTo>
                  <a:lnTo>
                    <a:pt x="4039" y="7153"/>
                  </a:lnTo>
                  <a:lnTo>
                    <a:pt x="4056" y="7016"/>
                  </a:lnTo>
                  <a:lnTo>
                    <a:pt x="4056" y="7016"/>
                  </a:lnTo>
                  <a:lnTo>
                    <a:pt x="4125" y="6469"/>
                  </a:lnTo>
                  <a:lnTo>
                    <a:pt x="4176" y="5921"/>
                  </a:lnTo>
                  <a:lnTo>
                    <a:pt x="4210" y="5356"/>
                  </a:lnTo>
                  <a:lnTo>
                    <a:pt x="4245" y="4809"/>
                  </a:lnTo>
                  <a:lnTo>
                    <a:pt x="4279" y="3697"/>
                  </a:lnTo>
                  <a:lnTo>
                    <a:pt x="4296" y="2584"/>
                  </a:lnTo>
                  <a:lnTo>
                    <a:pt x="4296" y="2584"/>
                  </a:lnTo>
                  <a:lnTo>
                    <a:pt x="4296" y="1592"/>
                  </a:lnTo>
                  <a:lnTo>
                    <a:pt x="4296" y="1592"/>
                  </a:lnTo>
                  <a:lnTo>
                    <a:pt x="4279" y="634"/>
                  </a:lnTo>
                  <a:lnTo>
                    <a:pt x="4279" y="634"/>
                  </a:lnTo>
                  <a:lnTo>
                    <a:pt x="4279" y="497"/>
                  </a:lnTo>
                  <a:lnTo>
                    <a:pt x="4262" y="360"/>
                  </a:lnTo>
                  <a:lnTo>
                    <a:pt x="4262" y="360"/>
                  </a:lnTo>
                  <a:lnTo>
                    <a:pt x="4125" y="394"/>
                  </a:lnTo>
                  <a:lnTo>
                    <a:pt x="4125" y="394"/>
                  </a:lnTo>
                  <a:lnTo>
                    <a:pt x="4074" y="394"/>
                  </a:lnTo>
                  <a:lnTo>
                    <a:pt x="4074" y="394"/>
                  </a:lnTo>
                  <a:lnTo>
                    <a:pt x="3988" y="394"/>
                  </a:lnTo>
                  <a:lnTo>
                    <a:pt x="3920" y="377"/>
                  </a:lnTo>
                  <a:lnTo>
                    <a:pt x="3851" y="343"/>
                  </a:lnTo>
                  <a:lnTo>
                    <a:pt x="3783" y="291"/>
                  </a:lnTo>
                  <a:lnTo>
                    <a:pt x="3731" y="240"/>
                  </a:lnTo>
                  <a:lnTo>
                    <a:pt x="3680" y="189"/>
                  </a:lnTo>
                  <a:lnTo>
                    <a:pt x="3646" y="120"/>
                  </a:lnTo>
                  <a:lnTo>
                    <a:pt x="3629" y="35"/>
                  </a:lnTo>
                  <a:lnTo>
                    <a:pt x="3629" y="35"/>
                  </a:lnTo>
                  <a:lnTo>
                    <a:pt x="3629" y="0"/>
                  </a:lnTo>
                  <a:lnTo>
                    <a:pt x="3629" y="0"/>
                  </a:lnTo>
                  <a:lnTo>
                    <a:pt x="36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5"/>
            <p:cNvSpPr/>
            <p:nvPr/>
          </p:nvSpPr>
          <p:spPr>
            <a:xfrm>
              <a:off x="5947314" y="3313190"/>
              <a:ext cx="143826" cy="161340"/>
            </a:xfrm>
            <a:custGeom>
              <a:avLst/>
              <a:gdLst/>
              <a:ahLst/>
              <a:cxnLst/>
              <a:rect l="l" t="t" r="r" b="b"/>
              <a:pathLst>
                <a:path w="3646" h="4090" extrusionOk="0">
                  <a:moveTo>
                    <a:pt x="3063" y="0"/>
                  </a:moveTo>
                  <a:lnTo>
                    <a:pt x="2807" y="17"/>
                  </a:lnTo>
                  <a:lnTo>
                    <a:pt x="2533" y="69"/>
                  </a:lnTo>
                  <a:lnTo>
                    <a:pt x="2259" y="103"/>
                  </a:lnTo>
                  <a:lnTo>
                    <a:pt x="2003" y="171"/>
                  </a:lnTo>
                  <a:lnTo>
                    <a:pt x="1797" y="223"/>
                  </a:lnTo>
                  <a:lnTo>
                    <a:pt x="1660" y="274"/>
                  </a:lnTo>
                  <a:lnTo>
                    <a:pt x="1540" y="360"/>
                  </a:lnTo>
                  <a:lnTo>
                    <a:pt x="1421" y="445"/>
                  </a:lnTo>
                  <a:lnTo>
                    <a:pt x="1318" y="548"/>
                  </a:lnTo>
                  <a:lnTo>
                    <a:pt x="1215" y="650"/>
                  </a:lnTo>
                  <a:lnTo>
                    <a:pt x="1044" y="907"/>
                  </a:lnTo>
                  <a:lnTo>
                    <a:pt x="907" y="1164"/>
                  </a:lnTo>
                  <a:lnTo>
                    <a:pt x="736" y="1506"/>
                  </a:lnTo>
                  <a:lnTo>
                    <a:pt x="582" y="1865"/>
                  </a:lnTo>
                  <a:lnTo>
                    <a:pt x="445" y="2225"/>
                  </a:lnTo>
                  <a:lnTo>
                    <a:pt x="326" y="2584"/>
                  </a:lnTo>
                  <a:lnTo>
                    <a:pt x="223" y="2961"/>
                  </a:lnTo>
                  <a:lnTo>
                    <a:pt x="120" y="3337"/>
                  </a:lnTo>
                  <a:lnTo>
                    <a:pt x="52" y="3713"/>
                  </a:lnTo>
                  <a:lnTo>
                    <a:pt x="0" y="4090"/>
                  </a:lnTo>
                  <a:lnTo>
                    <a:pt x="86" y="4090"/>
                  </a:lnTo>
                  <a:lnTo>
                    <a:pt x="154" y="4073"/>
                  </a:lnTo>
                  <a:lnTo>
                    <a:pt x="223" y="4021"/>
                  </a:lnTo>
                  <a:lnTo>
                    <a:pt x="274" y="3970"/>
                  </a:lnTo>
                  <a:lnTo>
                    <a:pt x="445" y="3748"/>
                  </a:lnTo>
                  <a:lnTo>
                    <a:pt x="599" y="3525"/>
                  </a:lnTo>
                  <a:lnTo>
                    <a:pt x="890" y="3046"/>
                  </a:lnTo>
                  <a:lnTo>
                    <a:pt x="1044" y="2824"/>
                  </a:lnTo>
                  <a:lnTo>
                    <a:pt x="1215" y="2618"/>
                  </a:lnTo>
                  <a:lnTo>
                    <a:pt x="1301" y="2516"/>
                  </a:lnTo>
                  <a:lnTo>
                    <a:pt x="1404" y="2430"/>
                  </a:lnTo>
                  <a:lnTo>
                    <a:pt x="1506" y="2362"/>
                  </a:lnTo>
                  <a:lnTo>
                    <a:pt x="1626" y="2293"/>
                  </a:lnTo>
                  <a:lnTo>
                    <a:pt x="1831" y="2190"/>
                  </a:lnTo>
                  <a:lnTo>
                    <a:pt x="2037" y="2139"/>
                  </a:lnTo>
                  <a:lnTo>
                    <a:pt x="2259" y="2105"/>
                  </a:lnTo>
                  <a:lnTo>
                    <a:pt x="2499" y="2088"/>
                  </a:lnTo>
                  <a:lnTo>
                    <a:pt x="2961" y="2088"/>
                  </a:lnTo>
                  <a:lnTo>
                    <a:pt x="3183" y="2071"/>
                  </a:lnTo>
                  <a:lnTo>
                    <a:pt x="3423" y="2054"/>
                  </a:lnTo>
                  <a:lnTo>
                    <a:pt x="3491" y="2036"/>
                  </a:lnTo>
                  <a:lnTo>
                    <a:pt x="3543" y="2002"/>
                  </a:lnTo>
                  <a:lnTo>
                    <a:pt x="3577" y="1934"/>
                  </a:lnTo>
                  <a:lnTo>
                    <a:pt x="3594" y="1865"/>
                  </a:lnTo>
                  <a:lnTo>
                    <a:pt x="3628" y="1455"/>
                  </a:lnTo>
                  <a:lnTo>
                    <a:pt x="3645" y="1181"/>
                  </a:lnTo>
                  <a:lnTo>
                    <a:pt x="3645" y="907"/>
                  </a:lnTo>
                  <a:lnTo>
                    <a:pt x="3628" y="633"/>
                  </a:lnTo>
                  <a:lnTo>
                    <a:pt x="3577" y="377"/>
                  </a:lnTo>
                  <a:lnTo>
                    <a:pt x="3543" y="274"/>
                  </a:lnTo>
                  <a:lnTo>
                    <a:pt x="3508" y="171"/>
                  </a:lnTo>
                  <a:lnTo>
                    <a:pt x="3457" y="103"/>
                  </a:lnTo>
                  <a:lnTo>
                    <a:pt x="3389" y="52"/>
                  </a:lnTo>
                  <a:lnTo>
                    <a:pt x="3337" y="17"/>
                  </a:lnTo>
                  <a:lnTo>
                    <a:pt x="3269" y="17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5"/>
            <p:cNvSpPr/>
            <p:nvPr/>
          </p:nvSpPr>
          <p:spPr>
            <a:xfrm>
              <a:off x="5927748" y="3449520"/>
              <a:ext cx="31755" cy="49309"/>
            </a:xfrm>
            <a:custGeom>
              <a:avLst/>
              <a:gdLst/>
              <a:ahLst/>
              <a:cxnLst/>
              <a:rect l="l" t="t" r="r" b="b"/>
              <a:pathLst>
                <a:path w="805" h="1250" extrusionOk="0">
                  <a:moveTo>
                    <a:pt x="479" y="1"/>
                  </a:moveTo>
                  <a:lnTo>
                    <a:pt x="428" y="18"/>
                  </a:lnTo>
                  <a:lnTo>
                    <a:pt x="411" y="35"/>
                  </a:lnTo>
                  <a:lnTo>
                    <a:pt x="394" y="69"/>
                  </a:lnTo>
                  <a:lnTo>
                    <a:pt x="377" y="86"/>
                  </a:lnTo>
                  <a:lnTo>
                    <a:pt x="257" y="309"/>
                  </a:lnTo>
                  <a:lnTo>
                    <a:pt x="120" y="651"/>
                  </a:lnTo>
                  <a:lnTo>
                    <a:pt x="52" y="822"/>
                  </a:lnTo>
                  <a:lnTo>
                    <a:pt x="17" y="976"/>
                  </a:lnTo>
                  <a:lnTo>
                    <a:pt x="0" y="1079"/>
                  </a:lnTo>
                  <a:lnTo>
                    <a:pt x="17" y="1113"/>
                  </a:lnTo>
                  <a:lnTo>
                    <a:pt x="34" y="1130"/>
                  </a:lnTo>
                  <a:lnTo>
                    <a:pt x="445" y="1250"/>
                  </a:lnTo>
                  <a:lnTo>
                    <a:pt x="514" y="1250"/>
                  </a:lnTo>
                  <a:lnTo>
                    <a:pt x="531" y="1216"/>
                  </a:lnTo>
                  <a:lnTo>
                    <a:pt x="548" y="1181"/>
                  </a:lnTo>
                  <a:lnTo>
                    <a:pt x="804" y="52"/>
                  </a:lnTo>
                  <a:lnTo>
                    <a:pt x="650" y="18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5"/>
            <p:cNvSpPr/>
            <p:nvPr/>
          </p:nvSpPr>
          <p:spPr>
            <a:xfrm>
              <a:off x="5889248" y="3487350"/>
              <a:ext cx="53372" cy="77633"/>
            </a:xfrm>
            <a:custGeom>
              <a:avLst/>
              <a:gdLst/>
              <a:ahLst/>
              <a:cxnLst/>
              <a:rect l="l" t="t" r="r" b="b"/>
              <a:pathLst>
                <a:path w="1353" h="1968" extrusionOk="0">
                  <a:moveTo>
                    <a:pt x="1130" y="0"/>
                  </a:moveTo>
                  <a:lnTo>
                    <a:pt x="1028" y="325"/>
                  </a:lnTo>
                  <a:lnTo>
                    <a:pt x="908" y="650"/>
                  </a:lnTo>
                  <a:lnTo>
                    <a:pt x="754" y="958"/>
                  </a:lnTo>
                  <a:lnTo>
                    <a:pt x="566" y="1232"/>
                  </a:lnTo>
                  <a:lnTo>
                    <a:pt x="258" y="1574"/>
                  </a:lnTo>
                  <a:lnTo>
                    <a:pt x="1" y="1882"/>
                  </a:lnTo>
                  <a:lnTo>
                    <a:pt x="52" y="1934"/>
                  </a:lnTo>
                  <a:lnTo>
                    <a:pt x="121" y="1968"/>
                  </a:lnTo>
                  <a:lnTo>
                    <a:pt x="206" y="1968"/>
                  </a:lnTo>
                  <a:lnTo>
                    <a:pt x="275" y="1951"/>
                  </a:lnTo>
                  <a:lnTo>
                    <a:pt x="343" y="1899"/>
                  </a:lnTo>
                  <a:lnTo>
                    <a:pt x="394" y="1848"/>
                  </a:lnTo>
                  <a:lnTo>
                    <a:pt x="497" y="1728"/>
                  </a:lnTo>
                  <a:lnTo>
                    <a:pt x="788" y="1335"/>
                  </a:lnTo>
                  <a:lnTo>
                    <a:pt x="942" y="1129"/>
                  </a:lnTo>
                  <a:lnTo>
                    <a:pt x="1079" y="907"/>
                  </a:lnTo>
                  <a:lnTo>
                    <a:pt x="1182" y="684"/>
                  </a:lnTo>
                  <a:lnTo>
                    <a:pt x="1267" y="462"/>
                  </a:lnTo>
                  <a:lnTo>
                    <a:pt x="1318" y="222"/>
                  </a:lnTo>
                  <a:lnTo>
                    <a:pt x="1353" y="68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5"/>
            <p:cNvSpPr/>
            <p:nvPr/>
          </p:nvSpPr>
          <p:spPr>
            <a:xfrm>
              <a:off x="6057333" y="2655719"/>
              <a:ext cx="170808" cy="716919"/>
            </a:xfrm>
            <a:custGeom>
              <a:avLst/>
              <a:gdLst/>
              <a:ahLst/>
              <a:cxnLst/>
              <a:rect l="l" t="t" r="r" b="b"/>
              <a:pathLst>
                <a:path w="4330" h="18174" extrusionOk="0">
                  <a:moveTo>
                    <a:pt x="4125" y="0"/>
                  </a:moveTo>
                  <a:lnTo>
                    <a:pt x="3885" y="17"/>
                  </a:lnTo>
                  <a:lnTo>
                    <a:pt x="3645" y="35"/>
                  </a:lnTo>
                  <a:lnTo>
                    <a:pt x="3406" y="69"/>
                  </a:lnTo>
                  <a:lnTo>
                    <a:pt x="3166" y="120"/>
                  </a:lnTo>
                  <a:lnTo>
                    <a:pt x="3218" y="1027"/>
                  </a:lnTo>
                  <a:lnTo>
                    <a:pt x="3252" y="1934"/>
                  </a:lnTo>
                  <a:lnTo>
                    <a:pt x="3286" y="2824"/>
                  </a:lnTo>
                  <a:lnTo>
                    <a:pt x="3286" y="3731"/>
                  </a:lnTo>
                  <a:lnTo>
                    <a:pt x="3286" y="4638"/>
                  </a:lnTo>
                  <a:lnTo>
                    <a:pt x="3269" y="5545"/>
                  </a:lnTo>
                  <a:lnTo>
                    <a:pt x="3235" y="6434"/>
                  </a:lnTo>
                  <a:lnTo>
                    <a:pt x="3183" y="7341"/>
                  </a:lnTo>
                  <a:lnTo>
                    <a:pt x="3132" y="8026"/>
                  </a:lnTo>
                  <a:lnTo>
                    <a:pt x="3081" y="8710"/>
                  </a:lnTo>
                  <a:lnTo>
                    <a:pt x="2995" y="9412"/>
                  </a:lnTo>
                  <a:lnTo>
                    <a:pt x="2910" y="10096"/>
                  </a:lnTo>
                  <a:lnTo>
                    <a:pt x="2807" y="10764"/>
                  </a:lnTo>
                  <a:lnTo>
                    <a:pt x="2687" y="11448"/>
                  </a:lnTo>
                  <a:lnTo>
                    <a:pt x="2533" y="12115"/>
                  </a:lnTo>
                  <a:lnTo>
                    <a:pt x="2379" y="12783"/>
                  </a:lnTo>
                  <a:lnTo>
                    <a:pt x="2140" y="13570"/>
                  </a:lnTo>
                  <a:lnTo>
                    <a:pt x="2003" y="13964"/>
                  </a:lnTo>
                  <a:lnTo>
                    <a:pt x="1866" y="14357"/>
                  </a:lnTo>
                  <a:lnTo>
                    <a:pt x="1712" y="14734"/>
                  </a:lnTo>
                  <a:lnTo>
                    <a:pt x="1541" y="15110"/>
                  </a:lnTo>
                  <a:lnTo>
                    <a:pt x="1370" y="15486"/>
                  </a:lnTo>
                  <a:lnTo>
                    <a:pt x="1181" y="15846"/>
                  </a:lnTo>
                  <a:lnTo>
                    <a:pt x="993" y="16205"/>
                  </a:lnTo>
                  <a:lnTo>
                    <a:pt x="771" y="16565"/>
                  </a:lnTo>
                  <a:lnTo>
                    <a:pt x="548" y="16907"/>
                  </a:lnTo>
                  <a:lnTo>
                    <a:pt x="326" y="17232"/>
                  </a:lnTo>
                  <a:lnTo>
                    <a:pt x="103" y="17506"/>
                  </a:lnTo>
                  <a:lnTo>
                    <a:pt x="52" y="17574"/>
                  </a:lnTo>
                  <a:lnTo>
                    <a:pt x="18" y="17660"/>
                  </a:lnTo>
                  <a:lnTo>
                    <a:pt x="1" y="17728"/>
                  </a:lnTo>
                  <a:lnTo>
                    <a:pt x="1" y="17814"/>
                  </a:lnTo>
                  <a:lnTo>
                    <a:pt x="18" y="17899"/>
                  </a:lnTo>
                  <a:lnTo>
                    <a:pt x="52" y="17968"/>
                  </a:lnTo>
                  <a:lnTo>
                    <a:pt x="120" y="18036"/>
                  </a:lnTo>
                  <a:lnTo>
                    <a:pt x="172" y="18087"/>
                  </a:lnTo>
                  <a:lnTo>
                    <a:pt x="257" y="18139"/>
                  </a:lnTo>
                  <a:lnTo>
                    <a:pt x="326" y="18156"/>
                  </a:lnTo>
                  <a:lnTo>
                    <a:pt x="411" y="18173"/>
                  </a:lnTo>
                  <a:lnTo>
                    <a:pt x="497" y="18173"/>
                  </a:lnTo>
                  <a:lnTo>
                    <a:pt x="600" y="18156"/>
                  </a:lnTo>
                  <a:lnTo>
                    <a:pt x="685" y="18105"/>
                  </a:lnTo>
                  <a:lnTo>
                    <a:pt x="771" y="18053"/>
                  </a:lnTo>
                  <a:lnTo>
                    <a:pt x="856" y="18002"/>
                  </a:lnTo>
                  <a:lnTo>
                    <a:pt x="993" y="17848"/>
                  </a:lnTo>
                  <a:lnTo>
                    <a:pt x="1130" y="17694"/>
                  </a:lnTo>
                  <a:lnTo>
                    <a:pt x="1404" y="17300"/>
                  </a:lnTo>
                  <a:lnTo>
                    <a:pt x="1678" y="16890"/>
                  </a:lnTo>
                  <a:lnTo>
                    <a:pt x="1934" y="16479"/>
                  </a:lnTo>
                  <a:lnTo>
                    <a:pt x="2174" y="16051"/>
                  </a:lnTo>
                  <a:lnTo>
                    <a:pt x="2396" y="15623"/>
                  </a:lnTo>
                  <a:lnTo>
                    <a:pt x="2602" y="15178"/>
                  </a:lnTo>
                  <a:lnTo>
                    <a:pt x="2790" y="14734"/>
                  </a:lnTo>
                  <a:lnTo>
                    <a:pt x="2978" y="14289"/>
                  </a:lnTo>
                  <a:lnTo>
                    <a:pt x="3132" y="13827"/>
                  </a:lnTo>
                  <a:lnTo>
                    <a:pt x="3286" y="13365"/>
                  </a:lnTo>
                  <a:lnTo>
                    <a:pt x="3440" y="12903"/>
                  </a:lnTo>
                  <a:lnTo>
                    <a:pt x="3560" y="12423"/>
                  </a:lnTo>
                  <a:lnTo>
                    <a:pt x="3680" y="11944"/>
                  </a:lnTo>
                  <a:lnTo>
                    <a:pt x="3782" y="11482"/>
                  </a:lnTo>
                  <a:lnTo>
                    <a:pt x="3868" y="11003"/>
                  </a:lnTo>
                  <a:lnTo>
                    <a:pt x="3953" y="10507"/>
                  </a:lnTo>
                  <a:lnTo>
                    <a:pt x="4090" y="9549"/>
                  </a:lnTo>
                  <a:lnTo>
                    <a:pt x="4176" y="8590"/>
                  </a:lnTo>
                  <a:lnTo>
                    <a:pt x="4244" y="7615"/>
                  </a:lnTo>
                  <a:lnTo>
                    <a:pt x="4296" y="6640"/>
                  </a:lnTo>
                  <a:lnTo>
                    <a:pt x="4313" y="5664"/>
                  </a:lnTo>
                  <a:lnTo>
                    <a:pt x="4330" y="4689"/>
                  </a:lnTo>
                  <a:lnTo>
                    <a:pt x="4313" y="2738"/>
                  </a:lnTo>
                  <a:lnTo>
                    <a:pt x="4296" y="2054"/>
                  </a:lnTo>
                  <a:lnTo>
                    <a:pt x="4279" y="1369"/>
                  </a:lnTo>
                  <a:lnTo>
                    <a:pt x="4227" y="685"/>
                  </a:lnTo>
                  <a:lnTo>
                    <a:pt x="4176" y="343"/>
                  </a:lnTo>
                  <a:lnTo>
                    <a:pt x="4125" y="0"/>
                  </a:lnTo>
                  <a:close/>
                </a:path>
              </a:pathLst>
            </a:custGeom>
            <a:solidFill>
              <a:srgbClr val="4B4B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5"/>
            <p:cNvSpPr/>
            <p:nvPr/>
          </p:nvSpPr>
          <p:spPr>
            <a:xfrm>
              <a:off x="6057333" y="2655719"/>
              <a:ext cx="170808" cy="716919"/>
            </a:xfrm>
            <a:custGeom>
              <a:avLst/>
              <a:gdLst/>
              <a:ahLst/>
              <a:cxnLst/>
              <a:rect l="l" t="t" r="r" b="b"/>
              <a:pathLst>
                <a:path w="4330" h="18174" fill="none" extrusionOk="0">
                  <a:moveTo>
                    <a:pt x="2379" y="12783"/>
                  </a:moveTo>
                  <a:lnTo>
                    <a:pt x="2379" y="12783"/>
                  </a:lnTo>
                  <a:lnTo>
                    <a:pt x="2533" y="12115"/>
                  </a:lnTo>
                  <a:lnTo>
                    <a:pt x="2687" y="11448"/>
                  </a:lnTo>
                  <a:lnTo>
                    <a:pt x="2807" y="10764"/>
                  </a:lnTo>
                  <a:lnTo>
                    <a:pt x="2910" y="10096"/>
                  </a:lnTo>
                  <a:lnTo>
                    <a:pt x="2995" y="9412"/>
                  </a:lnTo>
                  <a:lnTo>
                    <a:pt x="3081" y="8710"/>
                  </a:lnTo>
                  <a:lnTo>
                    <a:pt x="3132" y="8026"/>
                  </a:lnTo>
                  <a:lnTo>
                    <a:pt x="3183" y="7341"/>
                  </a:lnTo>
                  <a:lnTo>
                    <a:pt x="3183" y="7341"/>
                  </a:lnTo>
                  <a:lnTo>
                    <a:pt x="3235" y="6434"/>
                  </a:lnTo>
                  <a:lnTo>
                    <a:pt x="3269" y="5545"/>
                  </a:lnTo>
                  <a:lnTo>
                    <a:pt x="3286" y="4638"/>
                  </a:lnTo>
                  <a:lnTo>
                    <a:pt x="3286" y="3731"/>
                  </a:lnTo>
                  <a:lnTo>
                    <a:pt x="3286" y="2824"/>
                  </a:lnTo>
                  <a:lnTo>
                    <a:pt x="3252" y="1934"/>
                  </a:lnTo>
                  <a:lnTo>
                    <a:pt x="3218" y="1027"/>
                  </a:lnTo>
                  <a:lnTo>
                    <a:pt x="3166" y="120"/>
                  </a:lnTo>
                  <a:lnTo>
                    <a:pt x="3166" y="120"/>
                  </a:lnTo>
                  <a:lnTo>
                    <a:pt x="3406" y="69"/>
                  </a:lnTo>
                  <a:lnTo>
                    <a:pt x="3645" y="35"/>
                  </a:lnTo>
                  <a:lnTo>
                    <a:pt x="3885" y="17"/>
                  </a:lnTo>
                  <a:lnTo>
                    <a:pt x="4125" y="0"/>
                  </a:lnTo>
                  <a:lnTo>
                    <a:pt x="4125" y="0"/>
                  </a:lnTo>
                  <a:lnTo>
                    <a:pt x="4176" y="343"/>
                  </a:lnTo>
                  <a:lnTo>
                    <a:pt x="4227" y="685"/>
                  </a:lnTo>
                  <a:lnTo>
                    <a:pt x="4279" y="1369"/>
                  </a:lnTo>
                  <a:lnTo>
                    <a:pt x="4296" y="2054"/>
                  </a:lnTo>
                  <a:lnTo>
                    <a:pt x="4313" y="2738"/>
                  </a:lnTo>
                  <a:lnTo>
                    <a:pt x="4313" y="2738"/>
                  </a:lnTo>
                  <a:lnTo>
                    <a:pt x="4330" y="4689"/>
                  </a:lnTo>
                  <a:lnTo>
                    <a:pt x="4313" y="5664"/>
                  </a:lnTo>
                  <a:lnTo>
                    <a:pt x="4296" y="6640"/>
                  </a:lnTo>
                  <a:lnTo>
                    <a:pt x="4244" y="7615"/>
                  </a:lnTo>
                  <a:lnTo>
                    <a:pt x="4176" y="8590"/>
                  </a:lnTo>
                  <a:lnTo>
                    <a:pt x="4090" y="9549"/>
                  </a:lnTo>
                  <a:lnTo>
                    <a:pt x="3953" y="10507"/>
                  </a:lnTo>
                  <a:lnTo>
                    <a:pt x="3953" y="10507"/>
                  </a:lnTo>
                  <a:lnTo>
                    <a:pt x="3868" y="11003"/>
                  </a:lnTo>
                  <a:lnTo>
                    <a:pt x="3782" y="11482"/>
                  </a:lnTo>
                  <a:lnTo>
                    <a:pt x="3680" y="11944"/>
                  </a:lnTo>
                  <a:lnTo>
                    <a:pt x="3560" y="12423"/>
                  </a:lnTo>
                  <a:lnTo>
                    <a:pt x="3440" y="12903"/>
                  </a:lnTo>
                  <a:lnTo>
                    <a:pt x="3286" y="13365"/>
                  </a:lnTo>
                  <a:lnTo>
                    <a:pt x="3132" y="13827"/>
                  </a:lnTo>
                  <a:lnTo>
                    <a:pt x="2978" y="14289"/>
                  </a:lnTo>
                  <a:lnTo>
                    <a:pt x="2790" y="14734"/>
                  </a:lnTo>
                  <a:lnTo>
                    <a:pt x="2602" y="15178"/>
                  </a:lnTo>
                  <a:lnTo>
                    <a:pt x="2396" y="15623"/>
                  </a:lnTo>
                  <a:lnTo>
                    <a:pt x="2174" y="16051"/>
                  </a:lnTo>
                  <a:lnTo>
                    <a:pt x="1934" y="16479"/>
                  </a:lnTo>
                  <a:lnTo>
                    <a:pt x="1678" y="16890"/>
                  </a:lnTo>
                  <a:lnTo>
                    <a:pt x="1404" y="17300"/>
                  </a:lnTo>
                  <a:lnTo>
                    <a:pt x="1130" y="17694"/>
                  </a:lnTo>
                  <a:lnTo>
                    <a:pt x="1130" y="17694"/>
                  </a:lnTo>
                  <a:lnTo>
                    <a:pt x="993" y="17848"/>
                  </a:lnTo>
                  <a:lnTo>
                    <a:pt x="856" y="18002"/>
                  </a:lnTo>
                  <a:lnTo>
                    <a:pt x="771" y="18053"/>
                  </a:lnTo>
                  <a:lnTo>
                    <a:pt x="685" y="18105"/>
                  </a:lnTo>
                  <a:lnTo>
                    <a:pt x="600" y="18156"/>
                  </a:lnTo>
                  <a:lnTo>
                    <a:pt x="497" y="18173"/>
                  </a:lnTo>
                  <a:lnTo>
                    <a:pt x="497" y="18173"/>
                  </a:lnTo>
                  <a:lnTo>
                    <a:pt x="411" y="18173"/>
                  </a:lnTo>
                  <a:lnTo>
                    <a:pt x="326" y="18156"/>
                  </a:lnTo>
                  <a:lnTo>
                    <a:pt x="257" y="18139"/>
                  </a:lnTo>
                  <a:lnTo>
                    <a:pt x="172" y="18087"/>
                  </a:lnTo>
                  <a:lnTo>
                    <a:pt x="120" y="18036"/>
                  </a:lnTo>
                  <a:lnTo>
                    <a:pt x="52" y="17968"/>
                  </a:lnTo>
                  <a:lnTo>
                    <a:pt x="18" y="17899"/>
                  </a:lnTo>
                  <a:lnTo>
                    <a:pt x="1" y="17814"/>
                  </a:lnTo>
                  <a:lnTo>
                    <a:pt x="1" y="17814"/>
                  </a:lnTo>
                  <a:lnTo>
                    <a:pt x="1" y="17728"/>
                  </a:lnTo>
                  <a:lnTo>
                    <a:pt x="18" y="17660"/>
                  </a:lnTo>
                  <a:lnTo>
                    <a:pt x="52" y="17574"/>
                  </a:lnTo>
                  <a:lnTo>
                    <a:pt x="103" y="17506"/>
                  </a:lnTo>
                  <a:lnTo>
                    <a:pt x="326" y="17232"/>
                  </a:lnTo>
                  <a:lnTo>
                    <a:pt x="326" y="17232"/>
                  </a:lnTo>
                  <a:lnTo>
                    <a:pt x="548" y="16907"/>
                  </a:lnTo>
                  <a:lnTo>
                    <a:pt x="771" y="16565"/>
                  </a:lnTo>
                  <a:lnTo>
                    <a:pt x="993" y="16205"/>
                  </a:lnTo>
                  <a:lnTo>
                    <a:pt x="1181" y="15846"/>
                  </a:lnTo>
                  <a:lnTo>
                    <a:pt x="1181" y="15846"/>
                  </a:lnTo>
                  <a:lnTo>
                    <a:pt x="1370" y="15486"/>
                  </a:lnTo>
                  <a:lnTo>
                    <a:pt x="1541" y="15110"/>
                  </a:lnTo>
                  <a:lnTo>
                    <a:pt x="1712" y="14734"/>
                  </a:lnTo>
                  <a:lnTo>
                    <a:pt x="1866" y="14357"/>
                  </a:lnTo>
                  <a:lnTo>
                    <a:pt x="2003" y="13964"/>
                  </a:lnTo>
                  <a:lnTo>
                    <a:pt x="2140" y="13570"/>
                  </a:lnTo>
                  <a:lnTo>
                    <a:pt x="2379" y="12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>
              <a:off x="6057333" y="2655719"/>
              <a:ext cx="170808" cy="716919"/>
            </a:xfrm>
            <a:custGeom>
              <a:avLst/>
              <a:gdLst/>
              <a:ahLst/>
              <a:cxnLst/>
              <a:rect l="l" t="t" r="r" b="b"/>
              <a:pathLst>
                <a:path w="4330" h="18174" extrusionOk="0">
                  <a:moveTo>
                    <a:pt x="4125" y="0"/>
                  </a:moveTo>
                  <a:lnTo>
                    <a:pt x="3885" y="17"/>
                  </a:lnTo>
                  <a:lnTo>
                    <a:pt x="3645" y="35"/>
                  </a:lnTo>
                  <a:lnTo>
                    <a:pt x="3406" y="69"/>
                  </a:lnTo>
                  <a:lnTo>
                    <a:pt x="3166" y="120"/>
                  </a:lnTo>
                  <a:lnTo>
                    <a:pt x="3218" y="1027"/>
                  </a:lnTo>
                  <a:lnTo>
                    <a:pt x="3252" y="1934"/>
                  </a:lnTo>
                  <a:lnTo>
                    <a:pt x="3286" y="2824"/>
                  </a:lnTo>
                  <a:lnTo>
                    <a:pt x="3286" y="3731"/>
                  </a:lnTo>
                  <a:lnTo>
                    <a:pt x="3286" y="4638"/>
                  </a:lnTo>
                  <a:lnTo>
                    <a:pt x="3269" y="5545"/>
                  </a:lnTo>
                  <a:lnTo>
                    <a:pt x="3235" y="6434"/>
                  </a:lnTo>
                  <a:lnTo>
                    <a:pt x="3183" y="7341"/>
                  </a:lnTo>
                  <a:lnTo>
                    <a:pt x="3132" y="8026"/>
                  </a:lnTo>
                  <a:lnTo>
                    <a:pt x="3081" y="8710"/>
                  </a:lnTo>
                  <a:lnTo>
                    <a:pt x="2995" y="9412"/>
                  </a:lnTo>
                  <a:lnTo>
                    <a:pt x="2910" y="10096"/>
                  </a:lnTo>
                  <a:lnTo>
                    <a:pt x="2807" y="10764"/>
                  </a:lnTo>
                  <a:lnTo>
                    <a:pt x="2687" y="11448"/>
                  </a:lnTo>
                  <a:lnTo>
                    <a:pt x="2533" y="12115"/>
                  </a:lnTo>
                  <a:lnTo>
                    <a:pt x="2379" y="12783"/>
                  </a:lnTo>
                  <a:lnTo>
                    <a:pt x="2140" y="13570"/>
                  </a:lnTo>
                  <a:lnTo>
                    <a:pt x="2003" y="13964"/>
                  </a:lnTo>
                  <a:lnTo>
                    <a:pt x="1866" y="14357"/>
                  </a:lnTo>
                  <a:lnTo>
                    <a:pt x="1712" y="14734"/>
                  </a:lnTo>
                  <a:lnTo>
                    <a:pt x="1541" y="15110"/>
                  </a:lnTo>
                  <a:lnTo>
                    <a:pt x="1370" y="15486"/>
                  </a:lnTo>
                  <a:lnTo>
                    <a:pt x="1181" y="15846"/>
                  </a:lnTo>
                  <a:lnTo>
                    <a:pt x="993" y="16205"/>
                  </a:lnTo>
                  <a:lnTo>
                    <a:pt x="771" y="16565"/>
                  </a:lnTo>
                  <a:lnTo>
                    <a:pt x="548" y="16907"/>
                  </a:lnTo>
                  <a:lnTo>
                    <a:pt x="326" y="17232"/>
                  </a:lnTo>
                  <a:lnTo>
                    <a:pt x="103" y="17506"/>
                  </a:lnTo>
                  <a:lnTo>
                    <a:pt x="52" y="17574"/>
                  </a:lnTo>
                  <a:lnTo>
                    <a:pt x="18" y="17660"/>
                  </a:lnTo>
                  <a:lnTo>
                    <a:pt x="1" y="17728"/>
                  </a:lnTo>
                  <a:lnTo>
                    <a:pt x="1" y="17814"/>
                  </a:lnTo>
                  <a:lnTo>
                    <a:pt x="18" y="17899"/>
                  </a:lnTo>
                  <a:lnTo>
                    <a:pt x="52" y="17968"/>
                  </a:lnTo>
                  <a:lnTo>
                    <a:pt x="120" y="18036"/>
                  </a:lnTo>
                  <a:lnTo>
                    <a:pt x="172" y="18087"/>
                  </a:lnTo>
                  <a:lnTo>
                    <a:pt x="257" y="18139"/>
                  </a:lnTo>
                  <a:lnTo>
                    <a:pt x="326" y="18156"/>
                  </a:lnTo>
                  <a:lnTo>
                    <a:pt x="411" y="18173"/>
                  </a:lnTo>
                  <a:lnTo>
                    <a:pt x="497" y="18173"/>
                  </a:lnTo>
                  <a:lnTo>
                    <a:pt x="600" y="18156"/>
                  </a:lnTo>
                  <a:lnTo>
                    <a:pt x="685" y="18105"/>
                  </a:lnTo>
                  <a:lnTo>
                    <a:pt x="771" y="18053"/>
                  </a:lnTo>
                  <a:lnTo>
                    <a:pt x="856" y="18002"/>
                  </a:lnTo>
                  <a:lnTo>
                    <a:pt x="993" y="17848"/>
                  </a:lnTo>
                  <a:lnTo>
                    <a:pt x="1130" y="17694"/>
                  </a:lnTo>
                  <a:lnTo>
                    <a:pt x="1404" y="17300"/>
                  </a:lnTo>
                  <a:lnTo>
                    <a:pt x="1678" y="16890"/>
                  </a:lnTo>
                  <a:lnTo>
                    <a:pt x="1934" y="16479"/>
                  </a:lnTo>
                  <a:lnTo>
                    <a:pt x="2174" y="16051"/>
                  </a:lnTo>
                  <a:lnTo>
                    <a:pt x="2396" y="15623"/>
                  </a:lnTo>
                  <a:lnTo>
                    <a:pt x="2602" y="15178"/>
                  </a:lnTo>
                  <a:lnTo>
                    <a:pt x="2790" y="14734"/>
                  </a:lnTo>
                  <a:lnTo>
                    <a:pt x="2978" y="14289"/>
                  </a:lnTo>
                  <a:lnTo>
                    <a:pt x="3132" y="13827"/>
                  </a:lnTo>
                  <a:lnTo>
                    <a:pt x="3286" y="13365"/>
                  </a:lnTo>
                  <a:lnTo>
                    <a:pt x="3440" y="12903"/>
                  </a:lnTo>
                  <a:lnTo>
                    <a:pt x="3560" y="12423"/>
                  </a:lnTo>
                  <a:lnTo>
                    <a:pt x="3680" y="11944"/>
                  </a:lnTo>
                  <a:lnTo>
                    <a:pt x="3782" y="11482"/>
                  </a:lnTo>
                  <a:lnTo>
                    <a:pt x="3868" y="11003"/>
                  </a:lnTo>
                  <a:lnTo>
                    <a:pt x="3953" y="10507"/>
                  </a:lnTo>
                  <a:lnTo>
                    <a:pt x="4090" y="9549"/>
                  </a:lnTo>
                  <a:lnTo>
                    <a:pt x="4176" y="8590"/>
                  </a:lnTo>
                  <a:lnTo>
                    <a:pt x="4244" y="7615"/>
                  </a:lnTo>
                  <a:lnTo>
                    <a:pt x="4296" y="6640"/>
                  </a:lnTo>
                  <a:lnTo>
                    <a:pt x="4313" y="5664"/>
                  </a:lnTo>
                  <a:lnTo>
                    <a:pt x="4330" y="4689"/>
                  </a:lnTo>
                  <a:lnTo>
                    <a:pt x="4313" y="2738"/>
                  </a:lnTo>
                  <a:lnTo>
                    <a:pt x="4296" y="2054"/>
                  </a:lnTo>
                  <a:lnTo>
                    <a:pt x="4279" y="1369"/>
                  </a:lnTo>
                  <a:lnTo>
                    <a:pt x="4227" y="685"/>
                  </a:lnTo>
                  <a:lnTo>
                    <a:pt x="4176" y="343"/>
                  </a:lnTo>
                  <a:lnTo>
                    <a:pt x="41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5"/>
            <p:cNvSpPr/>
            <p:nvPr/>
          </p:nvSpPr>
          <p:spPr>
            <a:xfrm>
              <a:off x="6057333" y="2655719"/>
              <a:ext cx="170808" cy="716919"/>
            </a:xfrm>
            <a:custGeom>
              <a:avLst/>
              <a:gdLst/>
              <a:ahLst/>
              <a:cxnLst/>
              <a:rect l="l" t="t" r="r" b="b"/>
              <a:pathLst>
                <a:path w="4330" h="18174" fill="none" extrusionOk="0">
                  <a:moveTo>
                    <a:pt x="2379" y="12783"/>
                  </a:moveTo>
                  <a:lnTo>
                    <a:pt x="2379" y="12783"/>
                  </a:lnTo>
                  <a:lnTo>
                    <a:pt x="2533" y="12115"/>
                  </a:lnTo>
                  <a:lnTo>
                    <a:pt x="2687" y="11448"/>
                  </a:lnTo>
                  <a:lnTo>
                    <a:pt x="2807" y="10764"/>
                  </a:lnTo>
                  <a:lnTo>
                    <a:pt x="2910" y="10096"/>
                  </a:lnTo>
                  <a:lnTo>
                    <a:pt x="2995" y="9412"/>
                  </a:lnTo>
                  <a:lnTo>
                    <a:pt x="3081" y="8710"/>
                  </a:lnTo>
                  <a:lnTo>
                    <a:pt x="3132" y="8026"/>
                  </a:lnTo>
                  <a:lnTo>
                    <a:pt x="3183" y="7341"/>
                  </a:lnTo>
                  <a:lnTo>
                    <a:pt x="3183" y="7341"/>
                  </a:lnTo>
                  <a:lnTo>
                    <a:pt x="3235" y="6434"/>
                  </a:lnTo>
                  <a:lnTo>
                    <a:pt x="3269" y="5545"/>
                  </a:lnTo>
                  <a:lnTo>
                    <a:pt x="3286" y="4638"/>
                  </a:lnTo>
                  <a:lnTo>
                    <a:pt x="3286" y="3731"/>
                  </a:lnTo>
                  <a:lnTo>
                    <a:pt x="3286" y="2824"/>
                  </a:lnTo>
                  <a:lnTo>
                    <a:pt x="3252" y="1934"/>
                  </a:lnTo>
                  <a:lnTo>
                    <a:pt x="3218" y="1027"/>
                  </a:lnTo>
                  <a:lnTo>
                    <a:pt x="3166" y="120"/>
                  </a:lnTo>
                  <a:lnTo>
                    <a:pt x="3166" y="120"/>
                  </a:lnTo>
                  <a:lnTo>
                    <a:pt x="3406" y="69"/>
                  </a:lnTo>
                  <a:lnTo>
                    <a:pt x="3645" y="35"/>
                  </a:lnTo>
                  <a:lnTo>
                    <a:pt x="3885" y="17"/>
                  </a:lnTo>
                  <a:lnTo>
                    <a:pt x="4125" y="0"/>
                  </a:lnTo>
                  <a:lnTo>
                    <a:pt x="4125" y="0"/>
                  </a:lnTo>
                  <a:lnTo>
                    <a:pt x="4176" y="343"/>
                  </a:lnTo>
                  <a:lnTo>
                    <a:pt x="4227" y="685"/>
                  </a:lnTo>
                  <a:lnTo>
                    <a:pt x="4279" y="1369"/>
                  </a:lnTo>
                  <a:lnTo>
                    <a:pt x="4296" y="2054"/>
                  </a:lnTo>
                  <a:lnTo>
                    <a:pt x="4313" y="2738"/>
                  </a:lnTo>
                  <a:lnTo>
                    <a:pt x="4313" y="2738"/>
                  </a:lnTo>
                  <a:lnTo>
                    <a:pt x="4330" y="4689"/>
                  </a:lnTo>
                  <a:lnTo>
                    <a:pt x="4313" y="5664"/>
                  </a:lnTo>
                  <a:lnTo>
                    <a:pt x="4296" y="6640"/>
                  </a:lnTo>
                  <a:lnTo>
                    <a:pt x="4244" y="7615"/>
                  </a:lnTo>
                  <a:lnTo>
                    <a:pt x="4176" y="8590"/>
                  </a:lnTo>
                  <a:lnTo>
                    <a:pt x="4090" y="9549"/>
                  </a:lnTo>
                  <a:lnTo>
                    <a:pt x="3953" y="10507"/>
                  </a:lnTo>
                  <a:lnTo>
                    <a:pt x="3953" y="10507"/>
                  </a:lnTo>
                  <a:lnTo>
                    <a:pt x="3868" y="11003"/>
                  </a:lnTo>
                  <a:lnTo>
                    <a:pt x="3782" y="11482"/>
                  </a:lnTo>
                  <a:lnTo>
                    <a:pt x="3680" y="11944"/>
                  </a:lnTo>
                  <a:lnTo>
                    <a:pt x="3560" y="12423"/>
                  </a:lnTo>
                  <a:lnTo>
                    <a:pt x="3440" y="12903"/>
                  </a:lnTo>
                  <a:lnTo>
                    <a:pt x="3286" y="13365"/>
                  </a:lnTo>
                  <a:lnTo>
                    <a:pt x="3132" y="13827"/>
                  </a:lnTo>
                  <a:lnTo>
                    <a:pt x="2978" y="14289"/>
                  </a:lnTo>
                  <a:lnTo>
                    <a:pt x="2790" y="14734"/>
                  </a:lnTo>
                  <a:lnTo>
                    <a:pt x="2602" y="15178"/>
                  </a:lnTo>
                  <a:lnTo>
                    <a:pt x="2396" y="15623"/>
                  </a:lnTo>
                  <a:lnTo>
                    <a:pt x="2174" y="16051"/>
                  </a:lnTo>
                  <a:lnTo>
                    <a:pt x="1934" y="16479"/>
                  </a:lnTo>
                  <a:lnTo>
                    <a:pt x="1678" y="16890"/>
                  </a:lnTo>
                  <a:lnTo>
                    <a:pt x="1404" y="17300"/>
                  </a:lnTo>
                  <a:lnTo>
                    <a:pt x="1130" y="17694"/>
                  </a:lnTo>
                  <a:lnTo>
                    <a:pt x="1130" y="17694"/>
                  </a:lnTo>
                  <a:lnTo>
                    <a:pt x="993" y="17848"/>
                  </a:lnTo>
                  <a:lnTo>
                    <a:pt x="856" y="18002"/>
                  </a:lnTo>
                  <a:lnTo>
                    <a:pt x="771" y="18053"/>
                  </a:lnTo>
                  <a:lnTo>
                    <a:pt x="685" y="18105"/>
                  </a:lnTo>
                  <a:lnTo>
                    <a:pt x="600" y="18156"/>
                  </a:lnTo>
                  <a:lnTo>
                    <a:pt x="497" y="18173"/>
                  </a:lnTo>
                  <a:lnTo>
                    <a:pt x="497" y="18173"/>
                  </a:lnTo>
                  <a:lnTo>
                    <a:pt x="411" y="18173"/>
                  </a:lnTo>
                  <a:lnTo>
                    <a:pt x="326" y="18156"/>
                  </a:lnTo>
                  <a:lnTo>
                    <a:pt x="257" y="18139"/>
                  </a:lnTo>
                  <a:lnTo>
                    <a:pt x="172" y="18087"/>
                  </a:lnTo>
                  <a:lnTo>
                    <a:pt x="120" y="18036"/>
                  </a:lnTo>
                  <a:lnTo>
                    <a:pt x="52" y="17968"/>
                  </a:lnTo>
                  <a:lnTo>
                    <a:pt x="18" y="17899"/>
                  </a:lnTo>
                  <a:lnTo>
                    <a:pt x="1" y="17814"/>
                  </a:lnTo>
                  <a:lnTo>
                    <a:pt x="1" y="17814"/>
                  </a:lnTo>
                  <a:lnTo>
                    <a:pt x="1" y="17728"/>
                  </a:lnTo>
                  <a:lnTo>
                    <a:pt x="18" y="17660"/>
                  </a:lnTo>
                  <a:lnTo>
                    <a:pt x="52" y="17574"/>
                  </a:lnTo>
                  <a:lnTo>
                    <a:pt x="103" y="17506"/>
                  </a:lnTo>
                  <a:lnTo>
                    <a:pt x="326" y="17232"/>
                  </a:lnTo>
                  <a:lnTo>
                    <a:pt x="326" y="17232"/>
                  </a:lnTo>
                  <a:lnTo>
                    <a:pt x="548" y="16907"/>
                  </a:lnTo>
                  <a:lnTo>
                    <a:pt x="771" y="16565"/>
                  </a:lnTo>
                  <a:lnTo>
                    <a:pt x="993" y="16205"/>
                  </a:lnTo>
                  <a:lnTo>
                    <a:pt x="1181" y="15846"/>
                  </a:lnTo>
                  <a:lnTo>
                    <a:pt x="1181" y="15846"/>
                  </a:lnTo>
                  <a:lnTo>
                    <a:pt x="1370" y="15486"/>
                  </a:lnTo>
                  <a:lnTo>
                    <a:pt x="1541" y="15110"/>
                  </a:lnTo>
                  <a:lnTo>
                    <a:pt x="1712" y="14734"/>
                  </a:lnTo>
                  <a:lnTo>
                    <a:pt x="1866" y="14357"/>
                  </a:lnTo>
                  <a:lnTo>
                    <a:pt x="2003" y="13964"/>
                  </a:lnTo>
                  <a:lnTo>
                    <a:pt x="2140" y="13570"/>
                  </a:lnTo>
                  <a:lnTo>
                    <a:pt x="2379" y="12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5"/>
            <p:cNvSpPr/>
            <p:nvPr/>
          </p:nvSpPr>
          <p:spPr>
            <a:xfrm>
              <a:off x="6182224" y="2896704"/>
              <a:ext cx="163392" cy="498182"/>
            </a:xfrm>
            <a:custGeom>
              <a:avLst/>
              <a:gdLst/>
              <a:ahLst/>
              <a:cxnLst/>
              <a:rect l="l" t="t" r="r" b="b"/>
              <a:pathLst>
                <a:path w="4142" h="12629" extrusionOk="0">
                  <a:moveTo>
                    <a:pt x="0" y="0"/>
                  </a:moveTo>
                  <a:lnTo>
                    <a:pt x="0" y="1575"/>
                  </a:lnTo>
                  <a:lnTo>
                    <a:pt x="17" y="1232"/>
                  </a:lnTo>
                  <a:lnTo>
                    <a:pt x="35" y="856"/>
                  </a:lnTo>
                  <a:lnTo>
                    <a:pt x="0" y="0"/>
                  </a:lnTo>
                  <a:close/>
                  <a:moveTo>
                    <a:pt x="822" y="4210"/>
                  </a:moveTo>
                  <a:lnTo>
                    <a:pt x="787" y="4398"/>
                  </a:lnTo>
                  <a:lnTo>
                    <a:pt x="702" y="4928"/>
                  </a:lnTo>
                  <a:lnTo>
                    <a:pt x="599" y="5459"/>
                  </a:lnTo>
                  <a:lnTo>
                    <a:pt x="479" y="5972"/>
                  </a:lnTo>
                  <a:lnTo>
                    <a:pt x="343" y="6486"/>
                  </a:lnTo>
                  <a:lnTo>
                    <a:pt x="462" y="6811"/>
                  </a:lnTo>
                  <a:lnTo>
                    <a:pt x="599" y="7119"/>
                  </a:lnTo>
                  <a:lnTo>
                    <a:pt x="753" y="7427"/>
                  </a:lnTo>
                  <a:lnTo>
                    <a:pt x="924" y="7718"/>
                  </a:lnTo>
                  <a:lnTo>
                    <a:pt x="1095" y="8009"/>
                  </a:lnTo>
                  <a:lnTo>
                    <a:pt x="1284" y="8299"/>
                  </a:lnTo>
                  <a:lnTo>
                    <a:pt x="1677" y="8847"/>
                  </a:lnTo>
                  <a:lnTo>
                    <a:pt x="2105" y="9395"/>
                  </a:lnTo>
                  <a:lnTo>
                    <a:pt x="2533" y="9942"/>
                  </a:lnTo>
                  <a:lnTo>
                    <a:pt x="2961" y="10490"/>
                  </a:lnTo>
                  <a:lnTo>
                    <a:pt x="3371" y="11054"/>
                  </a:lnTo>
                  <a:lnTo>
                    <a:pt x="3611" y="11431"/>
                  </a:lnTo>
                  <a:lnTo>
                    <a:pt x="3816" y="11807"/>
                  </a:lnTo>
                  <a:lnTo>
                    <a:pt x="3919" y="12013"/>
                  </a:lnTo>
                  <a:lnTo>
                    <a:pt x="4004" y="12201"/>
                  </a:lnTo>
                  <a:lnTo>
                    <a:pt x="4073" y="12406"/>
                  </a:lnTo>
                  <a:lnTo>
                    <a:pt x="4141" y="12629"/>
                  </a:lnTo>
                  <a:lnTo>
                    <a:pt x="4107" y="12321"/>
                  </a:lnTo>
                  <a:lnTo>
                    <a:pt x="4073" y="12030"/>
                  </a:lnTo>
                  <a:lnTo>
                    <a:pt x="4004" y="11705"/>
                  </a:lnTo>
                  <a:lnTo>
                    <a:pt x="3919" y="11414"/>
                  </a:lnTo>
                  <a:lnTo>
                    <a:pt x="3799" y="11123"/>
                  </a:lnTo>
                  <a:lnTo>
                    <a:pt x="3662" y="10849"/>
                  </a:lnTo>
                  <a:lnTo>
                    <a:pt x="3525" y="10592"/>
                  </a:lnTo>
                  <a:lnTo>
                    <a:pt x="3354" y="10336"/>
                  </a:lnTo>
                  <a:lnTo>
                    <a:pt x="3183" y="10079"/>
                  </a:lnTo>
                  <a:lnTo>
                    <a:pt x="2995" y="9840"/>
                  </a:lnTo>
                  <a:lnTo>
                    <a:pt x="2584" y="9360"/>
                  </a:lnTo>
                  <a:lnTo>
                    <a:pt x="2191" y="8881"/>
                  </a:lnTo>
                  <a:lnTo>
                    <a:pt x="1797" y="8385"/>
                  </a:lnTo>
                  <a:lnTo>
                    <a:pt x="1609" y="8145"/>
                  </a:lnTo>
                  <a:lnTo>
                    <a:pt x="1438" y="7872"/>
                  </a:lnTo>
                  <a:lnTo>
                    <a:pt x="1267" y="7581"/>
                  </a:lnTo>
                  <a:lnTo>
                    <a:pt x="1095" y="7273"/>
                  </a:lnTo>
                  <a:lnTo>
                    <a:pt x="959" y="6965"/>
                  </a:lnTo>
                  <a:lnTo>
                    <a:pt x="839" y="6640"/>
                  </a:lnTo>
                  <a:lnTo>
                    <a:pt x="753" y="6297"/>
                  </a:lnTo>
                  <a:lnTo>
                    <a:pt x="702" y="5972"/>
                  </a:lnTo>
                  <a:lnTo>
                    <a:pt x="685" y="5630"/>
                  </a:lnTo>
                  <a:lnTo>
                    <a:pt x="685" y="5459"/>
                  </a:lnTo>
                  <a:lnTo>
                    <a:pt x="702" y="5288"/>
                  </a:lnTo>
                  <a:lnTo>
                    <a:pt x="736" y="5014"/>
                  </a:lnTo>
                  <a:lnTo>
                    <a:pt x="787" y="4740"/>
                  </a:lnTo>
                  <a:lnTo>
                    <a:pt x="822" y="4484"/>
                  </a:lnTo>
                  <a:lnTo>
                    <a:pt x="822" y="4347"/>
                  </a:lnTo>
                  <a:lnTo>
                    <a:pt x="822" y="4210"/>
                  </a:lnTo>
                  <a:close/>
                </a:path>
              </a:pathLst>
            </a:custGeom>
            <a:solidFill>
              <a:srgbClr val="011B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5"/>
            <p:cNvSpPr/>
            <p:nvPr/>
          </p:nvSpPr>
          <p:spPr>
            <a:xfrm>
              <a:off x="6195715" y="3062738"/>
              <a:ext cx="149900" cy="332148"/>
            </a:xfrm>
            <a:custGeom>
              <a:avLst/>
              <a:gdLst/>
              <a:ahLst/>
              <a:cxnLst/>
              <a:rect l="l" t="t" r="r" b="b"/>
              <a:pathLst>
                <a:path w="3800" h="8420" fill="none" extrusionOk="0">
                  <a:moveTo>
                    <a:pt x="480" y="1"/>
                  </a:moveTo>
                  <a:lnTo>
                    <a:pt x="480" y="1"/>
                  </a:lnTo>
                  <a:lnTo>
                    <a:pt x="445" y="189"/>
                  </a:lnTo>
                  <a:lnTo>
                    <a:pt x="445" y="189"/>
                  </a:lnTo>
                  <a:lnTo>
                    <a:pt x="360" y="719"/>
                  </a:lnTo>
                  <a:lnTo>
                    <a:pt x="257" y="1250"/>
                  </a:lnTo>
                  <a:lnTo>
                    <a:pt x="137" y="1763"/>
                  </a:lnTo>
                  <a:lnTo>
                    <a:pt x="1" y="2277"/>
                  </a:lnTo>
                  <a:lnTo>
                    <a:pt x="1" y="2277"/>
                  </a:lnTo>
                  <a:lnTo>
                    <a:pt x="120" y="2602"/>
                  </a:lnTo>
                  <a:lnTo>
                    <a:pt x="257" y="2910"/>
                  </a:lnTo>
                  <a:lnTo>
                    <a:pt x="411" y="3218"/>
                  </a:lnTo>
                  <a:lnTo>
                    <a:pt x="582" y="3509"/>
                  </a:lnTo>
                  <a:lnTo>
                    <a:pt x="753" y="3800"/>
                  </a:lnTo>
                  <a:lnTo>
                    <a:pt x="942" y="4090"/>
                  </a:lnTo>
                  <a:lnTo>
                    <a:pt x="1335" y="4638"/>
                  </a:lnTo>
                  <a:lnTo>
                    <a:pt x="1763" y="5186"/>
                  </a:lnTo>
                  <a:lnTo>
                    <a:pt x="2191" y="5733"/>
                  </a:lnTo>
                  <a:lnTo>
                    <a:pt x="2619" y="6281"/>
                  </a:lnTo>
                  <a:lnTo>
                    <a:pt x="3029" y="6845"/>
                  </a:lnTo>
                  <a:lnTo>
                    <a:pt x="3029" y="6845"/>
                  </a:lnTo>
                  <a:lnTo>
                    <a:pt x="3269" y="7222"/>
                  </a:lnTo>
                  <a:lnTo>
                    <a:pt x="3474" y="7598"/>
                  </a:lnTo>
                  <a:lnTo>
                    <a:pt x="3577" y="7804"/>
                  </a:lnTo>
                  <a:lnTo>
                    <a:pt x="3662" y="7992"/>
                  </a:lnTo>
                  <a:lnTo>
                    <a:pt x="3731" y="8197"/>
                  </a:lnTo>
                  <a:lnTo>
                    <a:pt x="3799" y="8420"/>
                  </a:lnTo>
                  <a:lnTo>
                    <a:pt x="3799" y="8420"/>
                  </a:lnTo>
                  <a:lnTo>
                    <a:pt x="3765" y="8112"/>
                  </a:lnTo>
                  <a:lnTo>
                    <a:pt x="3731" y="7821"/>
                  </a:lnTo>
                  <a:lnTo>
                    <a:pt x="3731" y="7821"/>
                  </a:lnTo>
                  <a:lnTo>
                    <a:pt x="3662" y="7496"/>
                  </a:lnTo>
                  <a:lnTo>
                    <a:pt x="3577" y="7205"/>
                  </a:lnTo>
                  <a:lnTo>
                    <a:pt x="3457" y="6914"/>
                  </a:lnTo>
                  <a:lnTo>
                    <a:pt x="3320" y="6640"/>
                  </a:lnTo>
                  <a:lnTo>
                    <a:pt x="3183" y="6383"/>
                  </a:lnTo>
                  <a:lnTo>
                    <a:pt x="3012" y="6127"/>
                  </a:lnTo>
                  <a:lnTo>
                    <a:pt x="2841" y="5870"/>
                  </a:lnTo>
                  <a:lnTo>
                    <a:pt x="2653" y="5631"/>
                  </a:lnTo>
                  <a:lnTo>
                    <a:pt x="2242" y="5151"/>
                  </a:lnTo>
                  <a:lnTo>
                    <a:pt x="1849" y="4672"/>
                  </a:lnTo>
                  <a:lnTo>
                    <a:pt x="1455" y="4176"/>
                  </a:lnTo>
                  <a:lnTo>
                    <a:pt x="1267" y="3936"/>
                  </a:lnTo>
                  <a:lnTo>
                    <a:pt x="1096" y="3663"/>
                  </a:lnTo>
                  <a:lnTo>
                    <a:pt x="1096" y="3663"/>
                  </a:lnTo>
                  <a:lnTo>
                    <a:pt x="925" y="3372"/>
                  </a:lnTo>
                  <a:lnTo>
                    <a:pt x="753" y="3064"/>
                  </a:lnTo>
                  <a:lnTo>
                    <a:pt x="617" y="2756"/>
                  </a:lnTo>
                  <a:lnTo>
                    <a:pt x="497" y="2431"/>
                  </a:lnTo>
                  <a:lnTo>
                    <a:pt x="411" y="2088"/>
                  </a:lnTo>
                  <a:lnTo>
                    <a:pt x="360" y="1763"/>
                  </a:lnTo>
                  <a:lnTo>
                    <a:pt x="343" y="1421"/>
                  </a:lnTo>
                  <a:lnTo>
                    <a:pt x="343" y="1250"/>
                  </a:lnTo>
                  <a:lnTo>
                    <a:pt x="360" y="1079"/>
                  </a:lnTo>
                  <a:lnTo>
                    <a:pt x="360" y="1079"/>
                  </a:lnTo>
                  <a:lnTo>
                    <a:pt x="394" y="805"/>
                  </a:lnTo>
                  <a:lnTo>
                    <a:pt x="445" y="531"/>
                  </a:lnTo>
                  <a:lnTo>
                    <a:pt x="480" y="275"/>
                  </a:lnTo>
                  <a:lnTo>
                    <a:pt x="480" y="138"/>
                  </a:lnTo>
                  <a:lnTo>
                    <a:pt x="4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5"/>
            <p:cNvSpPr/>
            <p:nvPr/>
          </p:nvSpPr>
          <p:spPr>
            <a:xfrm>
              <a:off x="6182224" y="2896704"/>
              <a:ext cx="1381" cy="62130"/>
            </a:xfrm>
            <a:custGeom>
              <a:avLst/>
              <a:gdLst/>
              <a:ahLst/>
              <a:cxnLst/>
              <a:rect l="l" t="t" r="r" b="b"/>
              <a:pathLst>
                <a:path w="35" h="157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575"/>
                  </a:lnTo>
                  <a:lnTo>
                    <a:pt x="0" y="1575"/>
                  </a:lnTo>
                  <a:lnTo>
                    <a:pt x="17" y="1232"/>
                  </a:lnTo>
                  <a:lnTo>
                    <a:pt x="17" y="1232"/>
                  </a:lnTo>
                  <a:lnTo>
                    <a:pt x="35" y="856"/>
                  </a:lnTo>
                  <a:lnTo>
                    <a:pt x="35" y="85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5"/>
            <p:cNvSpPr/>
            <p:nvPr/>
          </p:nvSpPr>
          <p:spPr>
            <a:xfrm>
              <a:off x="6182224" y="2930431"/>
              <a:ext cx="32426" cy="222129"/>
            </a:xfrm>
            <a:custGeom>
              <a:avLst/>
              <a:gdLst/>
              <a:ahLst/>
              <a:cxnLst/>
              <a:rect l="l" t="t" r="r" b="b"/>
              <a:pathLst>
                <a:path w="822" h="5631" extrusionOk="0">
                  <a:moveTo>
                    <a:pt x="35" y="1"/>
                  </a:moveTo>
                  <a:lnTo>
                    <a:pt x="17" y="377"/>
                  </a:lnTo>
                  <a:lnTo>
                    <a:pt x="0" y="720"/>
                  </a:lnTo>
                  <a:lnTo>
                    <a:pt x="0" y="2739"/>
                  </a:lnTo>
                  <a:lnTo>
                    <a:pt x="17" y="3423"/>
                  </a:lnTo>
                  <a:lnTo>
                    <a:pt x="52" y="4108"/>
                  </a:lnTo>
                  <a:lnTo>
                    <a:pt x="86" y="4450"/>
                  </a:lnTo>
                  <a:lnTo>
                    <a:pt x="137" y="4792"/>
                  </a:lnTo>
                  <a:lnTo>
                    <a:pt x="206" y="5117"/>
                  </a:lnTo>
                  <a:lnTo>
                    <a:pt x="291" y="5459"/>
                  </a:lnTo>
                  <a:lnTo>
                    <a:pt x="343" y="5631"/>
                  </a:lnTo>
                  <a:lnTo>
                    <a:pt x="479" y="5117"/>
                  </a:lnTo>
                  <a:lnTo>
                    <a:pt x="599" y="4604"/>
                  </a:lnTo>
                  <a:lnTo>
                    <a:pt x="702" y="4073"/>
                  </a:lnTo>
                  <a:lnTo>
                    <a:pt x="787" y="3543"/>
                  </a:lnTo>
                  <a:lnTo>
                    <a:pt x="822" y="3355"/>
                  </a:lnTo>
                  <a:lnTo>
                    <a:pt x="805" y="3269"/>
                  </a:lnTo>
                  <a:lnTo>
                    <a:pt x="753" y="3064"/>
                  </a:lnTo>
                  <a:lnTo>
                    <a:pt x="668" y="2859"/>
                  </a:lnTo>
                  <a:lnTo>
                    <a:pt x="497" y="2448"/>
                  </a:lnTo>
                  <a:lnTo>
                    <a:pt x="360" y="2140"/>
                  </a:lnTo>
                  <a:lnTo>
                    <a:pt x="274" y="1849"/>
                  </a:lnTo>
                  <a:lnTo>
                    <a:pt x="189" y="1541"/>
                  </a:lnTo>
                  <a:lnTo>
                    <a:pt x="137" y="1233"/>
                  </a:lnTo>
                  <a:lnTo>
                    <a:pt x="103" y="925"/>
                  </a:lnTo>
                  <a:lnTo>
                    <a:pt x="69" y="617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D53D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5"/>
            <p:cNvSpPr/>
            <p:nvPr/>
          </p:nvSpPr>
          <p:spPr>
            <a:xfrm>
              <a:off x="6182224" y="2930431"/>
              <a:ext cx="32426" cy="222129"/>
            </a:xfrm>
            <a:custGeom>
              <a:avLst/>
              <a:gdLst/>
              <a:ahLst/>
              <a:cxnLst/>
              <a:rect l="l" t="t" r="r" b="b"/>
              <a:pathLst>
                <a:path w="822" h="5631" fill="none" extrusionOk="0">
                  <a:moveTo>
                    <a:pt x="35" y="1"/>
                  </a:moveTo>
                  <a:lnTo>
                    <a:pt x="35" y="1"/>
                  </a:lnTo>
                  <a:lnTo>
                    <a:pt x="17" y="377"/>
                  </a:lnTo>
                  <a:lnTo>
                    <a:pt x="17" y="377"/>
                  </a:lnTo>
                  <a:lnTo>
                    <a:pt x="0" y="720"/>
                  </a:lnTo>
                  <a:lnTo>
                    <a:pt x="0" y="720"/>
                  </a:lnTo>
                  <a:lnTo>
                    <a:pt x="0" y="2739"/>
                  </a:lnTo>
                  <a:lnTo>
                    <a:pt x="0" y="2739"/>
                  </a:lnTo>
                  <a:lnTo>
                    <a:pt x="17" y="3423"/>
                  </a:lnTo>
                  <a:lnTo>
                    <a:pt x="52" y="4108"/>
                  </a:lnTo>
                  <a:lnTo>
                    <a:pt x="86" y="4450"/>
                  </a:lnTo>
                  <a:lnTo>
                    <a:pt x="137" y="4792"/>
                  </a:lnTo>
                  <a:lnTo>
                    <a:pt x="206" y="5117"/>
                  </a:lnTo>
                  <a:lnTo>
                    <a:pt x="291" y="5459"/>
                  </a:lnTo>
                  <a:lnTo>
                    <a:pt x="291" y="5459"/>
                  </a:lnTo>
                  <a:lnTo>
                    <a:pt x="343" y="5631"/>
                  </a:lnTo>
                  <a:lnTo>
                    <a:pt x="343" y="5631"/>
                  </a:lnTo>
                  <a:lnTo>
                    <a:pt x="479" y="5117"/>
                  </a:lnTo>
                  <a:lnTo>
                    <a:pt x="599" y="4604"/>
                  </a:lnTo>
                  <a:lnTo>
                    <a:pt x="702" y="4073"/>
                  </a:lnTo>
                  <a:lnTo>
                    <a:pt x="787" y="3543"/>
                  </a:lnTo>
                  <a:lnTo>
                    <a:pt x="787" y="3543"/>
                  </a:lnTo>
                  <a:lnTo>
                    <a:pt x="822" y="3355"/>
                  </a:lnTo>
                  <a:lnTo>
                    <a:pt x="822" y="3355"/>
                  </a:lnTo>
                  <a:lnTo>
                    <a:pt x="805" y="3269"/>
                  </a:lnTo>
                  <a:lnTo>
                    <a:pt x="805" y="3269"/>
                  </a:lnTo>
                  <a:lnTo>
                    <a:pt x="753" y="3064"/>
                  </a:lnTo>
                  <a:lnTo>
                    <a:pt x="668" y="2859"/>
                  </a:lnTo>
                  <a:lnTo>
                    <a:pt x="497" y="2448"/>
                  </a:lnTo>
                  <a:lnTo>
                    <a:pt x="497" y="2448"/>
                  </a:lnTo>
                  <a:lnTo>
                    <a:pt x="360" y="2140"/>
                  </a:lnTo>
                  <a:lnTo>
                    <a:pt x="274" y="1849"/>
                  </a:lnTo>
                  <a:lnTo>
                    <a:pt x="189" y="1541"/>
                  </a:lnTo>
                  <a:lnTo>
                    <a:pt x="137" y="1233"/>
                  </a:lnTo>
                  <a:lnTo>
                    <a:pt x="103" y="925"/>
                  </a:lnTo>
                  <a:lnTo>
                    <a:pt x="69" y="617"/>
                  </a:lnTo>
                  <a:lnTo>
                    <a:pt x="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5"/>
            <p:cNvSpPr/>
            <p:nvPr/>
          </p:nvSpPr>
          <p:spPr>
            <a:xfrm>
              <a:off x="6340171" y="3448179"/>
              <a:ext cx="4103" cy="11519"/>
            </a:xfrm>
            <a:custGeom>
              <a:avLst/>
              <a:gdLst/>
              <a:ahLst/>
              <a:cxnLst/>
              <a:rect l="l" t="t" r="r" b="b"/>
              <a:pathLst>
                <a:path w="104" h="292" extrusionOk="0">
                  <a:moveTo>
                    <a:pt x="103" y="1"/>
                  </a:moveTo>
                  <a:lnTo>
                    <a:pt x="0" y="257"/>
                  </a:lnTo>
                  <a:lnTo>
                    <a:pt x="69" y="291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rgbClr val="496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5"/>
            <p:cNvSpPr/>
            <p:nvPr/>
          </p:nvSpPr>
          <p:spPr>
            <a:xfrm>
              <a:off x="6340171" y="3448179"/>
              <a:ext cx="4103" cy="11519"/>
            </a:xfrm>
            <a:custGeom>
              <a:avLst/>
              <a:gdLst/>
              <a:ahLst/>
              <a:cxnLst/>
              <a:rect l="l" t="t" r="r" b="b"/>
              <a:pathLst>
                <a:path w="104" h="292" fill="none" extrusionOk="0">
                  <a:moveTo>
                    <a:pt x="103" y="1"/>
                  </a:moveTo>
                  <a:lnTo>
                    <a:pt x="103" y="1"/>
                  </a:lnTo>
                  <a:lnTo>
                    <a:pt x="0" y="257"/>
                  </a:lnTo>
                  <a:lnTo>
                    <a:pt x="0" y="257"/>
                  </a:lnTo>
                  <a:lnTo>
                    <a:pt x="69" y="291"/>
                  </a:lnTo>
                  <a:lnTo>
                    <a:pt x="69" y="291"/>
                  </a:lnTo>
                  <a:lnTo>
                    <a:pt x="1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5"/>
            <p:cNvSpPr/>
            <p:nvPr/>
          </p:nvSpPr>
          <p:spPr>
            <a:xfrm>
              <a:off x="6184236" y="3425891"/>
              <a:ext cx="112780" cy="130335"/>
            </a:xfrm>
            <a:custGeom>
              <a:avLst/>
              <a:gdLst/>
              <a:ahLst/>
              <a:cxnLst/>
              <a:rect l="l" t="t" r="r" b="b"/>
              <a:pathLst>
                <a:path w="2859" h="3304" extrusionOk="0">
                  <a:moveTo>
                    <a:pt x="600" y="1"/>
                  </a:moveTo>
                  <a:lnTo>
                    <a:pt x="35" y="35"/>
                  </a:lnTo>
                  <a:lnTo>
                    <a:pt x="1" y="35"/>
                  </a:lnTo>
                  <a:lnTo>
                    <a:pt x="18" y="155"/>
                  </a:lnTo>
                  <a:lnTo>
                    <a:pt x="69" y="292"/>
                  </a:lnTo>
                  <a:lnTo>
                    <a:pt x="120" y="412"/>
                  </a:lnTo>
                  <a:lnTo>
                    <a:pt x="206" y="548"/>
                  </a:lnTo>
                  <a:lnTo>
                    <a:pt x="343" y="702"/>
                  </a:lnTo>
                  <a:lnTo>
                    <a:pt x="480" y="839"/>
                  </a:lnTo>
                  <a:lnTo>
                    <a:pt x="634" y="959"/>
                  </a:lnTo>
                  <a:lnTo>
                    <a:pt x="805" y="1079"/>
                  </a:lnTo>
                  <a:lnTo>
                    <a:pt x="1147" y="1284"/>
                  </a:lnTo>
                  <a:lnTo>
                    <a:pt x="1472" y="1472"/>
                  </a:lnTo>
                  <a:lnTo>
                    <a:pt x="1643" y="1558"/>
                  </a:lnTo>
                  <a:lnTo>
                    <a:pt x="1814" y="1644"/>
                  </a:lnTo>
                  <a:lnTo>
                    <a:pt x="1986" y="1712"/>
                  </a:lnTo>
                  <a:lnTo>
                    <a:pt x="2191" y="1763"/>
                  </a:lnTo>
                  <a:lnTo>
                    <a:pt x="2242" y="1780"/>
                  </a:lnTo>
                  <a:lnTo>
                    <a:pt x="2311" y="1798"/>
                  </a:lnTo>
                  <a:lnTo>
                    <a:pt x="2345" y="1849"/>
                  </a:lnTo>
                  <a:lnTo>
                    <a:pt x="2362" y="1900"/>
                  </a:lnTo>
                  <a:lnTo>
                    <a:pt x="2379" y="2020"/>
                  </a:lnTo>
                  <a:lnTo>
                    <a:pt x="2396" y="2191"/>
                  </a:lnTo>
                  <a:lnTo>
                    <a:pt x="2431" y="2362"/>
                  </a:lnTo>
                  <a:lnTo>
                    <a:pt x="2482" y="2533"/>
                  </a:lnTo>
                  <a:lnTo>
                    <a:pt x="2533" y="2704"/>
                  </a:lnTo>
                  <a:lnTo>
                    <a:pt x="2602" y="2859"/>
                  </a:lnTo>
                  <a:lnTo>
                    <a:pt x="2670" y="3013"/>
                  </a:lnTo>
                  <a:lnTo>
                    <a:pt x="2773" y="3167"/>
                  </a:lnTo>
                  <a:lnTo>
                    <a:pt x="2858" y="3303"/>
                  </a:lnTo>
                  <a:lnTo>
                    <a:pt x="2858" y="2037"/>
                  </a:lnTo>
                  <a:lnTo>
                    <a:pt x="2841" y="2020"/>
                  </a:lnTo>
                  <a:lnTo>
                    <a:pt x="2516" y="1678"/>
                  </a:lnTo>
                  <a:lnTo>
                    <a:pt x="2157" y="1336"/>
                  </a:lnTo>
                  <a:lnTo>
                    <a:pt x="2003" y="1216"/>
                  </a:lnTo>
                  <a:lnTo>
                    <a:pt x="1849" y="1096"/>
                  </a:lnTo>
                  <a:lnTo>
                    <a:pt x="1216" y="566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BB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5"/>
            <p:cNvSpPr/>
            <p:nvPr/>
          </p:nvSpPr>
          <p:spPr>
            <a:xfrm>
              <a:off x="6184236" y="3425891"/>
              <a:ext cx="112780" cy="130335"/>
            </a:xfrm>
            <a:custGeom>
              <a:avLst/>
              <a:gdLst/>
              <a:ahLst/>
              <a:cxnLst/>
              <a:rect l="l" t="t" r="r" b="b"/>
              <a:pathLst>
                <a:path w="2859" h="3304" fill="none" extrusionOk="0">
                  <a:moveTo>
                    <a:pt x="600" y="1"/>
                  </a:moveTo>
                  <a:lnTo>
                    <a:pt x="600" y="1"/>
                  </a:lnTo>
                  <a:lnTo>
                    <a:pt x="35" y="35"/>
                  </a:lnTo>
                  <a:lnTo>
                    <a:pt x="35" y="35"/>
                  </a:lnTo>
                  <a:lnTo>
                    <a:pt x="1" y="35"/>
                  </a:lnTo>
                  <a:lnTo>
                    <a:pt x="1" y="35"/>
                  </a:lnTo>
                  <a:lnTo>
                    <a:pt x="18" y="155"/>
                  </a:lnTo>
                  <a:lnTo>
                    <a:pt x="69" y="292"/>
                  </a:lnTo>
                  <a:lnTo>
                    <a:pt x="120" y="412"/>
                  </a:lnTo>
                  <a:lnTo>
                    <a:pt x="206" y="548"/>
                  </a:lnTo>
                  <a:lnTo>
                    <a:pt x="206" y="548"/>
                  </a:lnTo>
                  <a:lnTo>
                    <a:pt x="343" y="702"/>
                  </a:lnTo>
                  <a:lnTo>
                    <a:pt x="480" y="839"/>
                  </a:lnTo>
                  <a:lnTo>
                    <a:pt x="634" y="959"/>
                  </a:lnTo>
                  <a:lnTo>
                    <a:pt x="805" y="1079"/>
                  </a:lnTo>
                  <a:lnTo>
                    <a:pt x="805" y="1079"/>
                  </a:lnTo>
                  <a:lnTo>
                    <a:pt x="1147" y="1284"/>
                  </a:lnTo>
                  <a:lnTo>
                    <a:pt x="1472" y="1472"/>
                  </a:lnTo>
                  <a:lnTo>
                    <a:pt x="1643" y="1558"/>
                  </a:lnTo>
                  <a:lnTo>
                    <a:pt x="1814" y="1644"/>
                  </a:lnTo>
                  <a:lnTo>
                    <a:pt x="1986" y="1712"/>
                  </a:lnTo>
                  <a:lnTo>
                    <a:pt x="2191" y="1763"/>
                  </a:lnTo>
                  <a:lnTo>
                    <a:pt x="2191" y="1763"/>
                  </a:lnTo>
                  <a:lnTo>
                    <a:pt x="2242" y="1780"/>
                  </a:lnTo>
                  <a:lnTo>
                    <a:pt x="2311" y="1798"/>
                  </a:lnTo>
                  <a:lnTo>
                    <a:pt x="2311" y="1798"/>
                  </a:lnTo>
                  <a:lnTo>
                    <a:pt x="2345" y="1849"/>
                  </a:lnTo>
                  <a:lnTo>
                    <a:pt x="2362" y="1900"/>
                  </a:lnTo>
                  <a:lnTo>
                    <a:pt x="2379" y="2020"/>
                  </a:lnTo>
                  <a:lnTo>
                    <a:pt x="2379" y="2020"/>
                  </a:lnTo>
                  <a:lnTo>
                    <a:pt x="2396" y="2191"/>
                  </a:lnTo>
                  <a:lnTo>
                    <a:pt x="2431" y="2362"/>
                  </a:lnTo>
                  <a:lnTo>
                    <a:pt x="2482" y="2533"/>
                  </a:lnTo>
                  <a:lnTo>
                    <a:pt x="2533" y="2704"/>
                  </a:lnTo>
                  <a:lnTo>
                    <a:pt x="2602" y="2859"/>
                  </a:lnTo>
                  <a:lnTo>
                    <a:pt x="2670" y="3013"/>
                  </a:lnTo>
                  <a:lnTo>
                    <a:pt x="2773" y="3167"/>
                  </a:lnTo>
                  <a:lnTo>
                    <a:pt x="2858" y="3303"/>
                  </a:lnTo>
                  <a:lnTo>
                    <a:pt x="2858" y="3303"/>
                  </a:lnTo>
                  <a:lnTo>
                    <a:pt x="2858" y="2037"/>
                  </a:lnTo>
                  <a:lnTo>
                    <a:pt x="2858" y="2037"/>
                  </a:lnTo>
                  <a:lnTo>
                    <a:pt x="2841" y="2020"/>
                  </a:lnTo>
                  <a:lnTo>
                    <a:pt x="2841" y="2020"/>
                  </a:lnTo>
                  <a:lnTo>
                    <a:pt x="2516" y="1678"/>
                  </a:lnTo>
                  <a:lnTo>
                    <a:pt x="2157" y="1336"/>
                  </a:lnTo>
                  <a:lnTo>
                    <a:pt x="2157" y="1336"/>
                  </a:lnTo>
                  <a:lnTo>
                    <a:pt x="2003" y="1216"/>
                  </a:lnTo>
                  <a:lnTo>
                    <a:pt x="1849" y="1096"/>
                  </a:lnTo>
                  <a:lnTo>
                    <a:pt x="1849" y="1096"/>
                  </a:lnTo>
                  <a:lnTo>
                    <a:pt x="1216" y="566"/>
                  </a:lnTo>
                  <a:lnTo>
                    <a:pt x="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5"/>
            <p:cNvSpPr/>
            <p:nvPr/>
          </p:nvSpPr>
          <p:spPr>
            <a:xfrm>
              <a:off x="6118753" y="3334097"/>
              <a:ext cx="89151" cy="93214"/>
            </a:xfrm>
            <a:custGeom>
              <a:avLst/>
              <a:gdLst/>
              <a:ahLst/>
              <a:cxnLst/>
              <a:rect l="l" t="t" r="r" b="b"/>
              <a:pathLst>
                <a:path w="2260" h="2363" extrusionOk="0">
                  <a:moveTo>
                    <a:pt x="1" y="1"/>
                  </a:moveTo>
                  <a:lnTo>
                    <a:pt x="103" y="189"/>
                  </a:lnTo>
                  <a:lnTo>
                    <a:pt x="206" y="377"/>
                  </a:lnTo>
                  <a:lnTo>
                    <a:pt x="326" y="565"/>
                  </a:lnTo>
                  <a:lnTo>
                    <a:pt x="463" y="736"/>
                  </a:lnTo>
                  <a:lnTo>
                    <a:pt x="754" y="1062"/>
                  </a:lnTo>
                  <a:lnTo>
                    <a:pt x="1062" y="1370"/>
                  </a:lnTo>
                  <a:lnTo>
                    <a:pt x="1113" y="1404"/>
                  </a:lnTo>
                  <a:lnTo>
                    <a:pt x="1250" y="1558"/>
                  </a:lnTo>
                  <a:lnTo>
                    <a:pt x="1404" y="1729"/>
                  </a:lnTo>
                  <a:lnTo>
                    <a:pt x="1472" y="1832"/>
                  </a:lnTo>
                  <a:lnTo>
                    <a:pt x="1541" y="1917"/>
                  </a:lnTo>
                  <a:lnTo>
                    <a:pt x="1592" y="2020"/>
                  </a:lnTo>
                  <a:lnTo>
                    <a:pt x="1609" y="2105"/>
                  </a:lnTo>
                  <a:lnTo>
                    <a:pt x="1661" y="2362"/>
                  </a:lnTo>
                  <a:lnTo>
                    <a:pt x="1695" y="2362"/>
                  </a:lnTo>
                  <a:lnTo>
                    <a:pt x="2260" y="2328"/>
                  </a:lnTo>
                  <a:lnTo>
                    <a:pt x="1678" y="1763"/>
                  </a:lnTo>
                  <a:lnTo>
                    <a:pt x="1096" y="1198"/>
                  </a:lnTo>
                  <a:lnTo>
                    <a:pt x="548" y="6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11B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5"/>
            <p:cNvSpPr/>
            <p:nvPr/>
          </p:nvSpPr>
          <p:spPr>
            <a:xfrm>
              <a:off x="6118753" y="3334097"/>
              <a:ext cx="89151" cy="93214"/>
            </a:xfrm>
            <a:custGeom>
              <a:avLst/>
              <a:gdLst/>
              <a:ahLst/>
              <a:cxnLst/>
              <a:rect l="l" t="t" r="r" b="b"/>
              <a:pathLst>
                <a:path w="2260" h="236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03" y="189"/>
                  </a:lnTo>
                  <a:lnTo>
                    <a:pt x="206" y="377"/>
                  </a:lnTo>
                  <a:lnTo>
                    <a:pt x="326" y="565"/>
                  </a:lnTo>
                  <a:lnTo>
                    <a:pt x="463" y="736"/>
                  </a:lnTo>
                  <a:lnTo>
                    <a:pt x="463" y="736"/>
                  </a:lnTo>
                  <a:lnTo>
                    <a:pt x="754" y="1062"/>
                  </a:lnTo>
                  <a:lnTo>
                    <a:pt x="1062" y="1370"/>
                  </a:lnTo>
                  <a:lnTo>
                    <a:pt x="1062" y="1370"/>
                  </a:lnTo>
                  <a:lnTo>
                    <a:pt x="1113" y="1404"/>
                  </a:lnTo>
                  <a:lnTo>
                    <a:pt x="1113" y="1404"/>
                  </a:lnTo>
                  <a:lnTo>
                    <a:pt x="1250" y="1558"/>
                  </a:lnTo>
                  <a:lnTo>
                    <a:pt x="1404" y="1729"/>
                  </a:lnTo>
                  <a:lnTo>
                    <a:pt x="1472" y="1832"/>
                  </a:lnTo>
                  <a:lnTo>
                    <a:pt x="1541" y="1917"/>
                  </a:lnTo>
                  <a:lnTo>
                    <a:pt x="1592" y="2020"/>
                  </a:lnTo>
                  <a:lnTo>
                    <a:pt x="1609" y="2105"/>
                  </a:lnTo>
                  <a:lnTo>
                    <a:pt x="1609" y="2105"/>
                  </a:lnTo>
                  <a:lnTo>
                    <a:pt x="1661" y="2362"/>
                  </a:lnTo>
                  <a:lnTo>
                    <a:pt x="1661" y="2362"/>
                  </a:lnTo>
                  <a:lnTo>
                    <a:pt x="1695" y="2362"/>
                  </a:lnTo>
                  <a:lnTo>
                    <a:pt x="1695" y="2362"/>
                  </a:lnTo>
                  <a:lnTo>
                    <a:pt x="2260" y="2328"/>
                  </a:lnTo>
                  <a:lnTo>
                    <a:pt x="2260" y="2328"/>
                  </a:lnTo>
                  <a:lnTo>
                    <a:pt x="1678" y="1763"/>
                  </a:lnTo>
                  <a:lnTo>
                    <a:pt x="1096" y="1198"/>
                  </a:lnTo>
                  <a:lnTo>
                    <a:pt x="548" y="60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5"/>
            <p:cNvSpPr/>
            <p:nvPr/>
          </p:nvSpPr>
          <p:spPr>
            <a:xfrm>
              <a:off x="6064079" y="2690157"/>
              <a:ext cx="284219" cy="799246"/>
            </a:xfrm>
            <a:custGeom>
              <a:avLst/>
              <a:gdLst/>
              <a:ahLst/>
              <a:cxnLst/>
              <a:rect l="l" t="t" r="r" b="b"/>
              <a:pathLst>
                <a:path w="7205" h="20261" extrusionOk="0">
                  <a:moveTo>
                    <a:pt x="2071" y="0"/>
                  </a:moveTo>
                  <a:lnTo>
                    <a:pt x="1883" y="69"/>
                  </a:lnTo>
                  <a:lnTo>
                    <a:pt x="1695" y="154"/>
                  </a:lnTo>
                  <a:lnTo>
                    <a:pt x="1507" y="274"/>
                  </a:lnTo>
                  <a:lnTo>
                    <a:pt x="1318" y="428"/>
                  </a:lnTo>
                  <a:lnTo>
                    <a:pt x="1147" y="599"/>
                  </a:lnTo>
                  <a:lnTo>
                    <a:pt x="976" y="770"/>
                  </a:lnTo>
                  <a:lnTo>
                    <a:pt x="839" y="958"/>
                  </a:lnTo>
                  <a:lnTo>
                    <a:pt x="702" y="1164"/>
                  </a:lnTo>
                  <a:lnTo>
                    <a:pt x="600" y="1352"/>
                  </a:lnTo>
                  <a:lnTo>
                    <a:pt x="514" y="1523"/>
                  </a:lnTo>
                  <a:lnTo>
                    <a:pt x="429" y="1797"/>
                  </a:lnTo>
                  <a:lnTo>
                    <a:pt x="360" y="2088"/>
                  </a:lnTo>
                  <a:lnTo>
                    <a:pt x="309" y="2379"/>
                  </a:lnTo>
                  <a:lnTo>
                    <a:pt x="257" y="2670"/>
                  </a:lnTo>
                  <a:lnTo>
                    <a:pt x="240" y="2960"/>
                  </a:lnTo>
                  <a:lnTo>
                    <a:pt x="223" y="3251"/>
                  </a:lnTo>
                  <a:lnTo>
                    <a:pt x="206" y="3850"/>
                  </a:lnTo>
                  <a:lnTo>
                    <a:pt x="1" y="12919"/>
                  </a:lnTo>
                  <a:lnTo>
                    <a:pt x="1" y="13279"/>
                  </a:lnTo>
                  <a:lnTo>
                    <a:pt x="1" y="13655"/>
                  </a:lnTo>
                  <a:lnTo>
                    <a:pt x="52" y="14032"/>
                  </a:lnTo>
                  <a:lnTo>
                    <a:pt x="69" y="14220"/>
                  </a:lnTo>
                  <a:lnTo>
                    <a:pt x="121" y="14391"/>
                  </a:lnTo>
                  <a:lnTo>
                    <a:pt x="206" y="14631"/>
                  </a:lnTo>
                  <a:lnTo>
                    <a:pt x="309" y="14853"/>
                  </a:lnTo>
                  <a:lnTo>
                    <a:pt x="411" y="15076"/>
                  </a:lnTo>
                  <a:lnTo>
                    <a:pt x="548" y="15281"/>
                  </a:lnTo>
                  <a:lnTo>
                    <a:pt x="685" y="15486"/>
                  </a:lnTo>
                  <a:lnTo>
                    <a:pt x="839" y="15692"/>
                  </a:lnTo>
                  <a:lnTo>
                    <a:pt x="1164" y="16068"/>
                  </a:lnTo>
                  <a:lnTo>
                    <a:pt x="1592" y="16564"/>
                  </a:lnTo>
                  <a:lnTo>
                    <a:pt x="2037" y="17043"/>
                  </a:lnTo>
                  <a:lnTo>
                    <a:pt x="2482" y="17522"/>
                  </a:lnTo>
                  <a:lnTo>
                    <a:pt x="2944" y="17984"/>
                  </a:lnTo>
                  <a:lnTo>
                    <a:pt x="3423" y="18447"/>
                  </a:lnTo>
                  <a:lnTo>
                    <a:pt x="3902" y="18891"/>
                  </a:lnTo>
                  <a:lnTo>
                    <a:pt x="4398" y="19319"/>
                  </a:lnTo>
                  <a:lnTo>
                    <a:pt x="4895" y="19747"/>
                  </a:lnTo>
                  <a:lnTo>
                    <a:pt x="5134" y="19952"/>
                  </a:lnTo>
                  <a:lnTo>
                    <a:pt x="5271" y="20038"/>
                  </a:lnTo>
                  <a:lnTo>
                    <a:pt x="5408" y="20123"/>
                  </a:lnTo>
                  <a:lnTo>
                    <a:pt x="5545" y="20175"/>
                  </a:lnTo>
                  <a:lnTo>
                    <a:pt x="5699" y="20226"/>
                  </a:lnTo>
                  <a:lnTo>
                    <a:pt x="5853" y="20260"/>
                  </a:lnTo>
                  <a:lnTo>
                    <a:pt x="6007" y="20260"/>
                  </a:lnTo>
                  <a:lnTo>
                    <a:pt x="6161" y="20226"/>
                  </a:lnTo>
                  <a:lnTo>
                    <a:pt x="6315" y="20175"/>
                  </a:lnTo>
                  <a:lnTo>
                    <a:pt x="6452" y="20089"/>
                  </a:lnTo>
                  <a:lnTo>
                    <a:pt x="6589" y="19987"/>
                  </a:lnTo>
                  <a:lnTo>
                    <a:pt x="6691" y="19901"/>
                  </a:lnTo>
                  <a:lnTo>
                    <a:pt x="6777" y="19815"/>
                  </a:lnTo>
                  <a:lnTo>
                    <a:pt x="6914" y="19610"/>
                  </a:lnTo>
                  <a:lnTo>
                    <a:pt x="7034" y="19388"/>
                  </a:lnTo>
                  <a:lnTo>
                    <a:pt x="7119" y="19148"/>
                  </a:lnTo>
                  <a:lnTo>
                    <a:pt x="7188" y="18891"/>
                  </a:lnTo>
                  <a:lnTo>
                    <a:pt x="7205" y="18635"/>
                  </a:lnTo>
                  <a:lnTo>
                    <a:pt x="7205" y="18378"/>
                  </a:lnTo>
                  <a:lnTo>
                    <a:pt x="7188" y="18138"/>
                  </a:lnTo>
                  <a:lnTo>
                    <a:pt x="7136" y="17882"/>
                  </a:lnTo>
                  <a:lnTo>
                    <a:pt x="7068" y="17642"/>
                  </a:lnTo>
                  <a:lnTo>
                    <a:pt x="6982" y="17403"/>
                  </a:lnTo>
                  <a:lnTo>
                    <a:pt x="6880" y="17163"/>
                  </a:lnTo>
                  <a:lnTo>
                    <a:pt x="6760" y="16941"/>
                  </a:lnTo>
                  <a:lnTo>
                    <a:pt x="6640" y="16718"/>
                  </a:lnTo>
                  <a:lnTo>
                    <a:pt x="6366" y="16290"/>
                  </a:lnTo>
                  <a:lnTo>
                    <a:pt x="5939" y="15709"/>
                  </a:lnTo>
                  <a:lnTo>
                    <a:pt x="5511" y="15144"/>
                  </a:lnTo>
                  <a:lnTo>
                    <a:pt x="5066" y="14579"/>
                  </a:lnTo>
                  <a:lnTo>
                    <a:pt x="4621" y="14015"/>
                  </a:lnTo>
                  <a:lnTo>
                    <a:pt x="4210" y="13433"/>
                  </a:lnTo>
                  <a:lnTo>
                    <a:pt x="4022" y="13142"/>
                  </a:lnTo>
                  <a:lnTo>
                    <a:pt x="3851" y="12834"/>
                  </a:lnTo>
                  <a:lnTo>
                    <a:pt x="3680" y="12526"/>
                  </a:lnTo>
                  <a:lnTo>
                    <a:pt x="3526" y="12201"/>
                  </a:lnTo>
                  <a:lnTo>
                    <a:pt x="3406" y="11876"/>
                  </a:lnTo>
                  <a:lnTo>
                    <a:pt x="3286" y="11550"/>
                  </a:lnTo>
                  <a:lnTo>
                    <a:pt x="3201" y="11208"/>
                  </a:lnTo>
                  <a:lnTo>
                    <a:pt x="3132" y="10883"/>
                  </a:lnTo>
                  <a:lnTo>
                    <a:pt x="3081" y="10541"/>
                  </a:lnTo>
                  <a:lnTo>
                    <a:pt x="3047" y="10199"/>
                  </a:lnTo>
                  <a:lnTo>
                    <a:pt x="3012" y="9514"/>
                  </a:lnTo>
                  <a:lnTo>
                    <a:pt x="2995" y="8830"/>
                  </a:lnTo>
                  <a:lnTo>
                    <a:pt x="2995" y="7101"/>
                  </a:lnTo>
                  <a:lnTo>
                    <a:pt x="2995" y="5373"/>
                  </a:lnTo>
                  <a:lnTo>
                    <a:pt x="3030" y="3628"/>
                  </a:lnTo>
                  <a:lnTo>
                    <a:pt x="3064" y="1899"/>
                  </a:lnTo>
                  <a:lnTo>
                    <a:pt x="3081" y="1609"/>
                  </a:lnTo>
                  <a:lnTo>
                    <a:pt x="3081" y="1318"/>
                  </a:lnTo>
                  <a:lnTo>
                    <a:pt x="3047" y="1027"/>
                  </a:lnTo>
                  <a:lnTo>
                    <a:pt x="3012" y="873"/>
                  </a:lnTo>
                  <a:lnTo>
                    <a:pt x="2978" y="736"/>
                  </a:lnTo>
                  <a:lnTo>
                    <a:pt x="2927" y="582"/>
                  </a:lnTo>
                  <a:lnTo>
                    <a:pt x="2876" y="462"/>
                  </a:lnTo>
                  <a:lnTo>
                    <a:pt x="2807" y="342"/>
                  </a:lnTo>
                  <a:lnTo>
                    <a:pt x="2739" y="257"/>
                  </a:lnTo>
                  <a:lnTo>
                    <a:pt x="2670" y="171"/>
                  </a:lnTo>
                  <a:lnTo>
                    <a:pt x="2602" y="103"/>
                  </a:lnTo>
                  <a:lnTo>
                    <a:pt x="2516" y="69"/>
                  </a:lnTo>
                  <a:lnTo>
                    <a:pt x="2431" y="17"/>
                  </a:lnTo>
                  <a:lnTo>
                    <a:pt x="23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>
              <a:off x="6064079" y="2690157"/>
              <a:ext cx="284219" cy="799246"/>
            </a:xfrm>
            <a:custGeom>
              <a:avLst/>
              <a:gdLst/>
              <a:ahLst/>
              <a:cxnLst/>
              <a:rect l="l" t="t" r="r" b="b"/>
              <a:pathLst>
                <a:path w="7205" h="20261" fill="none" extrusionOk="0">
                  <a:moveTo>
                    <a:pt x="514" y="1523"/>
                  </a:moveTo>
                  <a:lnTo>
                    <a:pt x="514" y="1523"/>
                  </a:lnTo>
                  <a:lnTo>
                    <a:pt x="429" y="1797"/>
                  </a:lnTo>
                  <a:lnTo>
                    <a:pt x="360" y="2088"/>
                  </a:lnTo>
                  <a:lnTo>
                    <a:pt x="309" y="2379"/>
                  </a:lnTo>
                  <a:lnTo>
                    <a:pt x="257" y="2670"/>
                  </a:lnTo>
                  <a:lnTo>
                    <a:pt x="240" y="2960"/>
                  </a:lnTo>
                  <a:lnTo>
                    <a:pt x="223" y="3251"/>
                  </a:lnTo>
                  <a:lnTo>
                    <a:pt x="206" y="3850"/>
                  </a:lnTo>
                  <a:lnTo>
                    <a:pt x="206" y="3850"/>
                  </a:lnTo>
                  <a:lnTo>
                    <a:pt x="1" y="12919"/>
                  </a:lnTo>
                  <a:lnTo>
                    <a:pt x="1" y="12919"/>
                  </a:lnTo>
                  <a:lnTo>
                    <a:pt x="1" y="13279"/>
                  </a:lnTo>
                  <a:lnTo>
                    <a:pt x="1" y="13655"/>
                  </a:lnTo>
                  <a:lnTo>
                    <a:pt x="52" y="14032"/>
                  </a:lnTo>
                  <a:lnTo>
                    <a:pt x="69" y="14220"/>
                  </a:lnTo>
                  <a:lnTo>
                    <a:pt x="121" y="14391"/>
                  </a:lnTo>
                  <a:lnTo>
                    <a:pt x="121" y="14391"/>
                  </a:lnTo>
                  <a:lnTo>
                    <a:pt x="206" y="14631"/>
                  </a:lnTo>
                  <a:lnTo>
                    <a:pt x="309" y="14853"/>
                  </a:lnTo>
                  <a:lnTo>
                    <a:pt x="411" y="15076"/>
                  </a:lnTo>
                  <a:lnTo>
                    <a:pt x="548" y="15281"/>
                  </a:lnTo>
                  <a:lnTo>
                    <a:pt x="685" y="15486"/>
                  </a:lnTo>
                  <a:lnTo>
                    <a:pt x="839" y="15692"/>
                  </a:lnTo>
                  <a:lnTo>
                    <a:pt x="1164" y="16068"/>
                  </a:lnTo>
                  <a:lnTo>
                    <a:pt x="1164" y="16068"/>
                  </a:lnTo>
                  <a:lnTo>
                    <a:pt x="1592" y="16564"/>
                  </a:lnTo>
                  <a:lnTo>
                    <a:pt x="2037" y="17043"/>
                  </a:lnTo>
                  <a:lnTo>
                    <a:pt x="2482" y="17522"/>
                  </a:lnTo>
                  <a:lnTo>
                    <a:pt x="2944" y="17984"/>
                  </a:lnTo>
                  <a:lnTo>
                    <a:pt x="3423" y="18447"/>
                  </a:lnTo>
                  <a:lnTo>
                    <a:pt x="3902" y="18891"/>
                  </a:lnTo>
                  <a:lnTo>
                    <a:pt x="4398" y="19319"/>
                  </a:lnTo>
                  <a:lnTo>
                    <a:pt x="4895" y="19747"/>
                  </a:lnTo>
                  <a:lnTo>
                    <a:pt x="4895" y="19747"/>
                  </a:lnTo>
                  <a:lnTo>
                    <a:pt x="5134" y="19952"/>
                  </a:lnTo>
                  <a:lnTo>
                    <a:pt x="5271" y="20038"/>
                  </a:lnTo>
                  <a:lnTo>
                    <a:pt x="5408" y="20123"/>
                  </a:lnTo>
                  <a:lnTo>
                    <a:pt x="5545" y="20175"/>
                  </a:lnTo>
                  <a:lnTo>
                    <a:pt x="5699" y="20226"/>
                  </a:lnTo>
                  <a:lnTo>
                    <a:pt x="5853" y="20260"/>
                  </a:lnTo>
                  <a:lnTo>
                    <a:pt x="6007" y="20260"/>
                  </a:lnTo>
                  <a:lnTo>
                    <a:pt x="6007" y="20260"/>
                  </a:lnTo>
                  <a:lnTo>
                    <a:pt x="6161" y="20226"/>
                  </a:lnTo>
                  <a:lnTo>
                    <a:pt x="6315" y="20175"/>
                  </a:lnTo>
                  <a:lnTo>
                    <a:pt x="6452" y="20089"/>
                  </a:lnTo>
                  <a:lnTo>
                    <a:pt x="6589" y="19987"/>
                  </a:lnTo>
                  <a:lnTo>
                    <a:pt x="6589" y="19987"/>
                  </a:lnTo>
                  <a:lnTo>
                    <a:pt x="6691" y="19901"/>
                  </a:lnTo>
                  <a:lnTo>
                    <a:pt x="6777" y="19815"/>
                  </a:lnTo>
                  <a:lnTo>
                    <a:pt x="6914" y="19610"/>
                  </a:lnTo>
                  <a:lnTo>
                    <a:pt x="7034" y="19388"/>
                  </a:lnTo>
                  <a:lnTo>
                    <a:pt x="7119" y="19148"/>
                  </a:lnTo>
                  <a:lnTo>
                    <a:pt x="7188" y="18891"/>
                  </a:lnTo>
                  <a:lnTo>
                    <a:pt x="7205" y="18635"/>
                  </a:lnTo>
                  <a:lnTo>
                    <a:pt x="7205" y="18378"/>
                  </a:lnTo>
                  <a:lnTo>
                    <a:pt x="7188" y="18138"/>
                  </a:lnTo>
                  <a:lnTo>
                    <a:pt x="7188" y="18138"/>
                  </a:lnTo>
                  <a:lnTo>
                    <a:pt x="7136" y="17882"/>
                  </a:lnTo>
                  <a:lnTo>
                    <a:pt x="7068" y="17642"/>
                  </a:lnTo>
                  <a:lnTo>
                    <a:pt x="6982" y="17403"/>
                  </a:lnTo>
                  <a:lnTo>
                    <a:pt x="6880" y="17163"/>
                  </a:lnTo>
                  <a:lnTo>
                    <a:pt x="6760" y="16941"/>
                  </a:lnTo>
                  <a:lnTo>
                    <a:pt x="6640" y="16718"/>
                  </a:lnTo>
                  <a:lnTo>
                    <a:pt x="6366" y="16290"/>
                  </a:lnTo>
                  <a:lnTo>
                    <a:pt x="6366" y="16290"/>
                  </a:lnTo>
                  <a:lnTo>
                    <a:pt x="5939" y="15709"/>
                  </a:lnTo>
                  <a:lnTo>
                    <a:pt x="5511" y="15144"/>
                  </a:lnTo>
                  <a:lnTo>
                    <a:pt x="5066" y="14579"/>
                  </a:lnTo>
                  <a:lnTo>
                    <a:pt x="4621" y="14015"/>
                  </a:lnTo>
                  <a:lnTo>
                    <a:pt x="4210" y="13433"/>
                  </a:lnTo>
                  <a:lnTo>
                    <a:pt x="4022" y="13142"/>
                  </a:lnTo>
                  <a:lnTo>
                    <a:pt x="3851" y="12834"/>
                  </a:lnTo>
                  <a:lnTo>
                    <a:pt x="3680" y="12526"/>
                  </a:lnTo>
                  <a:lnTo>
                    <a:pt x="3526" y="12201"/>
                  </a:lnTo>
                  <a:lnTo>
                    <a:pt x="3406" y="11876"/>
                  </a:lnTo>
                  <a:lnTo>
                    <a:pt x="3286" y="11550"/>
                  </a:lnTo>
                  <a:lnTo>
                    <a:pt x="3286" y="11550"/>
                  </a:lnTo>
                  <a:lnTo>
                    <a:pt x="3201" y="11208"/>
                  </a:lnTo>
                  <a:lnTo>
                    <a:pt x="3132" y="10883"/>
                  </a:lnTo>
                  <a:lnTo>
                    <a:pt x="3081" y="10541"/>
                  </a:lnTo>
                  <a:lnTo>
                    <a:pt x="3047" y="10199"/>
                  </a:lnTo>
                  <a:lnTo>
                    <a:pt x="3012" y="9514"/>
                  </a:lnTo>
                  <a:lnTo>
                    <a:pt x="2995" y="8830"/>
                  </a:lnTo>
                  <a:lnTo>
                    <a:pt x="2995" y="8830"/>
                  </a:lnTo>
                  <a:lnTo>
                    <a:pt x="2995" y="7101"/>
                  </a:lnTo>
                  <a:lnTo>
                    <a:pt x="2995" y="5373"/>
                  </a:lnTo>
                  <a:lnTo>
                    <a:pt x="3030" y="3628"/>
                  </a:lnTo>
                  <a:lnTo>
                    <a:pt x="3064" y="1899"/>
                  </a:lnTo>
                  <a:lnTo>
                    <a:pt x="3064" y="1899"/>
                  </a:lnTo>
                  <a:lnTo>
                    <a:pt x="3081" y="1609"/>
                  </a:lnTo>
                  <a:lnTo>
                    <a:pt x="3081" y="1318"/>
                  </a:lnTo>
                  <a:lnTo>
                    <a:pt x="3047" y="1027"/>
                  </a:lnTo>
                  <a:lnTo>
                    <a:pt x="3012" y="873"/>
                  </a:lnTo>
                  <a:lnTo>
                    <a:pt x="2978" y="736"/>
                  </a:lnTo>
                  <a:lnTo>
                    <a:pt x="2978" y="736"/>
                  </a:lnTo>
                  <a:lnTo>
                    <a:pt x="2927" y="582"/>
                  </a:lnTo>
                  <a:lnTo>
                    <a:pt x="2876" y="462"/>
                  </a:lnTo>
                  <a:lnTo>
                    <a:pt x="2807" y="342"/>
                  </a:lnTo>
                  <a:lnTo>
                    <a:pt x="2739" y="257"/>
                  </a:lnTo>
                  <a:lnTo>
                    <a:pt x="2670" y="171"/>
                  </a:lnTo>
                  <a:lnTo>
                    <a:pt x="2602" y="103"/>
                  </a:lnTo>
                  <a:lnTo>
                    <a:pt x="2516" y="69"/>
                  </a:lnTo>
                  <a:lnTo>
                    <a:pt x="2431" y="17"/>
                  </a:lnTo>
                  <a:lnTo>
                    <a:pt x="2345" y="0"/>
                  </a:lnTo>
                  <a:lnTo>
                    <a:pt x="2260" y="0"/>
                  </a:lnTo>
                  <a:lnTo>
                    <a:pt x="2174" y="0"/>
                  </a:lnTo>
                  <a:lnTo>
                    <a:pt x="2071" y="0"/>
                  </a:lnTo>
                  <a:lnTo>
                    <a:pt x="1883" y="69"/>
                  </a:lnTo>
                  <a:lnTo>
                    <a:pt x="1695" y="154"/>
                  </a:lnTo>
                  <a:lnTo>
                    <a:pt x="1507" y="274"/>
                  </a:lnTo>
                  <a:lnTo>
                    <a:pt x="1318" y="428"/>
                  </a:lnTo>
                  <a:lnTo>
                    <a:pt x="1147" y="599"/>
                  </a:lnTo>
                  <a:lnTo>
                    <a:pt x="976" y="770"/>
                  </a:lnTo>
                  <a:lnTo>
                    <a:pt x="839" y="958"/>
                  </a:lnTo>
                  <a:lnTo>
                    <a:pt x="702" y="1164"/>
                  </a:lnTo>
                  <a:lnTo>
                    <a:pt x="600" y="1352"/>
                  </a:lnTo>
                  <a:lnTo>
                    <a:pt x="514" y="15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>
              <a:off x="6362459" y="3517725"/>
              <a:ext cx="5444" cy="14872"/>
            </a:xfrm>
            <a:custGeom>
              <a:avLst/>
              <a:gdLst/>
              <a:ahLst/>
              <a:cxnLst/>
              <a:rect l="l" t="t" r="r" b="b"/>
              <a:pathLst>
                <a:path w="138" h="377" extrusionOk="0">
                  <a:moveTo>
                    <a:pt x="137" y="0"/>
                  </a:moveTo>
                  <a:lnTo>
                    <a:pt x="69" y="68"/>
                  </a:lnTo>
                  <a:lnTo>
                    <a:pt x="0" y="154"/>
                  </a:lnTo>
                  <a:lnTo>
                    <a:pt x="69" y="376"/>
                  </a:lnTo>
                  <a:lnTo>
                    <a:pt x="137" y="205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496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>
              <a:off x="6362459" y="3517725"/>
              <a:ext cx="5444" cy="14872"/>
            </a:xfrm>
            <a:custGeom>
              <a:avLst/>
              <a:gdLst/>
              <a:ahLst/>
              <a:cxnLst/>
              <a:rect l="l" t="t" r="r" b="b"/>
              <a:pathLst>
                <a:path w="138" h="377" fill="none" extrusionOk="0">
                  <a:moveTo>
                    <a:pt x="137" y="0"/>
                  </a:moveTo>
                  <a:lnTo>
                    <a:pt x="137" y="0"/>
                  </a:lnTo>
                  <a:lnTo>
                    <a:pt x="69" y="68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69" y="376"/>
                  </a:lnTo>
                  <a:lnTo>
                    <a:pt x="69" y="376"/>
                  </a:lnTo>
                  <a:lnTo>
                    <a:pt x="137" y="205"/>
                  </a:lnTo>
                  <a:lnTo>
                    <a:pt x="137" y="205"/>
                  </a:lnTo>
                  <a:lnTo>
                    <a:pt x="1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5"/>
            <p:cNvSpPr/>
            <p:nvPr/>
          </p:nvSpPr>
          <p:spPr>
            <a:xfrm>
              <a:off x="6367863" y="3515003"/>
              <a:ext cx="3392" cy="10848"/>
            </a:xfrm>
            <a:custGeom>
              <a:avLst/>
              <a:gdLst/>
              <a:ahLst/>
              <a:cxnLst/>
              <a:rect l="l" t="t" r="r" b="b"/>
              <a:pathLst>
                <a:path w="86" h="275" extrusionOk="0">
                  <a:moveTo>
                    <a:pt x="86" y="1"/>
                  </a:moveTo>
                  <a:lnTo>
                    <a:pt x="0" y="69"/>
                  </a:lnTo>
                  <a:lnTo>
                    <a:pt x="0" y="274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496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5"/>
            <p:cNvSpPr/>
            <p:nvPr/>
          </p:nvSpPr>
          <p:spPr>
            <a:xfrm>
              <a:off x="6367863" y="3515003"/>
              <a:ext cx="3392" cy="10848"/>
            </a:xfrm>
            <a:custGeom>
              <a:avLst/>
              <a:gdLst/>
              <a:ahLst/>
              <a:cxnLst/>
              <a:rect l="l" t="t" r="r" b="b"/>
              <a:pathLst>
                <a:path w="86" h="275" fill="none" extrusionOk="0">
                  <a:moveTo>
                    <a:pt x="86" y="1"/>
                  </a:moveTo>
                  <a:lnTo>
                    <a:pt x="86" y="1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274"/>
                  </a:lnTo>
                  <a:lnTo>
                    <a:pt x="0" y="274"/>
                  </a:lnTo>
                  <a:lnTo>
                    <a:pt x="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5"/>
            <p:cNvSpPr/>
            <p:nvPr/>
          </p:nvSpPr>
          <p:spPr>
            <a:xfrm>
              <a:off x="6357725" y="3480565"/>
              <a:ext cx="56726" cy="156646"/>
            </a:xfrm>
            <a:custGeom>
              <a:avLst/>
              <a:gdLst/>
              <a:ahLst/>
              <a:cxnLst/>
              <a:rect l="l" t="t" r="r" b="b"/>
              <a:pathLst>
                <a:path w="1438" h="3971" extrusionOk="0">
                  <a:moveTo>
                    <a:pt x="548" y="1"/>
                  </a:moveTo>
                  <a:lnTo>
                    <a:pt x="497" y="18"/>
                  </a:lnTo>
                  <a:lnTo>
                    <a:pt x="394" y="86"/>
                  </a:lnTo>
                  <a:lnTo>
                    <a:pt x="291" y="155"/>
                  </a:lnTo>
                  <a:lnTo>
                    <a:pt x="223" y="258"/>
                  </a:lnTo>
                  <a:lnTo>
                    <a:pt x="69" y="480"/>
                  </a:lnTo>
                  <a:lnTo>
                    <a:pt x="35" y="514"/>
                  </a:lnTo>
                  <a:lnTo>
                    <a:pt x="17" y="583"/>
                  </a:lnTo>
                  <a:lnTo>
                    <a:pt x="0" y="651"/>
                  </a:lnTo>
                  <a:lnTo>
                    <a:pt x="17" y="720"/>
                  </a:lnTo>
                  <a:lnTo>
                    <a:pt x="120" y="1096"/>
                  </a:lnTo>
                  <a:lnTo>
                    <a:pt x="189" y="1010"/>
                  </a:lnTo>
                  <a:lnTo>
                    <a:pt x="257" y="942"/>
                  </a:lnTo>
                  <a:lnTo>
                    <a:pt x="343" y="874"/>
                  </a:lnTo>
                  <a:lnTo>
                    <a:pt x="257" y="1147"/>
                  </a:lnTo>
                  <a:lnTo>
                    <a:pt x="189" y="1318"/>
                  </a:lnTo>
                  <a:lnTo>
                    <a:pt x="291" y="1661"/>
                  </a:lnTo>
                  <a:lnTo>
                    <a:pt x="428" y="1986"/>
                  </a:lnTo>
                  <a:lnTo>
                    <a:pt x="685" y="2653"/>
                  </a:lnTo>
                  <a:lnTo>
                    <a:pt x="959" y="3303"/>
                  </a:lnTo>
                  <a:lnTo>
                    <a:pt x="1078" y="3646"/>
                  </a:lnTo>
                  <a:lnTo>
                    <a:pt x="1198" y="3971"/>
                  </a:lnTo>
                  <a:lnTo>
                    <a:pt x="1232" y="3663"/>
                  </a:lnTo>
                  <a:lnTo>
                    <a:pt x="1232" y="3338"/>
                  </a:lnTo>
                  <a:lnTo>
                    <a:pt x="1215" y="3013"/>
                  </a:lnTo>
                  <a:lnTo>
                    <a:pt x="1181" y="2705"/>
                  </a:lnTo>
                  <a:lnTo>
                    <a:pt x="1130" y="2379"/>
                  </a:lnTo>
                  <a:lnTo>
                    <a:pt x="1044" y="2071"/>
                  </a:lnTo>
                  <a:lnTo>
                    <a:pt x="959" y="1763"/>
                  </a:lnTo>
                  <a:lnTo>
                    <a:pt x="839" y="1473"/>
                  </a:lnTo>
                  <a:lnTo>
                    <a:pt x="839" y="1473"/>
                  </a:lnTo>
                  <a:lnTo>
                    <a:pt x="1061" y="1524"/>
                  </a:lnTo>
                  <a:lnTo>
                    <a:pt x="1284" y="1541"/>
                  </a:lnTo>
                  <a:lnTo>
                    <a:pt x="1386" y="1541"/>
                  </a:lnTo>
                  <a:lnTo>
                    <a:pt x="1438" y="1507"/>
                  </a:lnTo>
                  <a:lnTo>
                    <a:pt x="1438" y="1473"/>
                  </a:lnTo>
                  <a:lnTo>
                    <a:pt x="1438" y="1438"/>
                  </a:lnTo>
                  <a:lnTo>
                    <a:pt x="1404" y="1318"/>
                  </a:lnTo>
                  <a:lnTo>
                    <a:pt x="1369" y="1182"/>
                  </a:lnTo>
                  <a:lnTo>
                    <a:pt x="1249" y="942"/>
                  </a:lnTo>
                  <a:lnTo>
                    <a:pt x="993" y="463"/>
                  </a:lnTo>
                  <a:lnTo>
                    <a:pt x="907" y="275"/>
                  </a:lnTo>
                  <a:lnTo>
                    <a:pt x="856" y="189"/>
                  </a:lnTo>
                  <a:lnTo>
                    <a:pt x="805" y="104"/>
                  </a:lnTo>
                  <a:lnTo>
                    <a:pt x="753" y="52"/>
                  </a:lnTo>
                  <a:lnTo>
                    <a:pt x="702" y="18"/>
                  </a:lnTo>
                  <a:lnTo>
                    <a:pt x="651" y="1"/>
                  </a:lnTo>
                  <a:close/>
                </a:path>
              </a:pathLst>
            </a:custGeom>
            <a:solidFill>
              <a:srgbClr val="8B65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5"/>
            <p:cNvSpPr/>
            <p:nvPr/>
          </p:nvSpPr>
          <p:spPr>
            <a:xfrm>
              <a:off x="6357725" y="3480565"/>
              <a:ext cx="56726" cy="156646"/>
            </a:xfrm>
            <a:custGeom>
              <a:avLst/>
              <a:gdLst/>
              <a:ahLst/>
              <a:cxnLst/>
              <a:rect l="l" t="t" r="r" b="b"/>
              <a:pathLst>
                <a:path w="1438" h="3971" fill="none" extrusionOk="0">
                  <a:moveTo>
                    <a:pt x="599" y="1"/>
                  </a:moveTo>
                  <a:lnTo>
                    <a:pt x="599" y="1"/>
                  </a:lnTo>
                  <a:lnTo>
                    <a:pt x="548" y="1"/>
                  </a:lnTo>
                  <a:lnTo>
                    <a:pt x="497" y="18"/>
                  </a:lnTo>
                  <a:lnTo>
                    <a:pt x="394" y="86"/>
                  </a:lnTo>
                  <a:lnTo>
                    <a:pt x="291" y="155"/>
                  </a:lnTo>
                  <a:lnTo>
                    <a:pt x="223" y="258"/>
                  </a:lnTo>
                  <a:lnTo>
                    <a:pt x="223" y="258"/>
                  </a:lnTo>
                  <a:lnTo>
                    <a:pt x="69" y="480"/>
                  </a:lnTo>
                  <a:lnTo>
                    <a:pt x="69" y="480"/>
                  </a:lnTo>
                  <a:lnTo>
                    <a:pt x="35" y="514"/>
                  </a:lnTo>
                  <a:lnTo>
                    <a:pt x="17" y="583"/>
                  </a:lnTo>
                  <a:lnTo>
                    <a:pt x="17" y="583"/>
                  </a:lnTo>
                  <a:lnTo>
                    <a:pt x="0" y="651"/>
                  </a:lnTo>
                  <a:lnTo>
                    <a:pt x="17" y="720"/>
                  </a:lnTo>
                  <a:lnTo>
                    <a:pt x="17" y="720"/>
                  </a:lnTo>
                  <a:lnTo>
                    <a:pt x="120" y="1096"/>
                  </a:lnTo>
                  <a:lnTo>
                    <a:pt x="120" y="1096"/>
                  </a:lnTo>
                  <a:lnTo>
                    <a:pt x="189" y="1010"/>
                  </a:lnTo>
                  <a:lnTo>
                    <a:pt x="257" y="942"/>
                  </a:lnTo>
                  <a:lnTo>
                    <a:pt x="257" y="942"/>
                  </a:lnTo>
                  <a:lnTo>
                    <a:pt x="343" y="874"/>
                  </a:lnTo>
                  <a:lnTo>
                    <a:pt x="343" y="874"/>
                  </a:lnTo>
                  <a:lnTo>
                    <a:pt x="257" y="1147"/>
                  </a:lnTo>
                  <a:lnTo>
                    <a:pt x="257" y="1147"/>
                  </a:lnTo>
                  <a:lnTo>
                    <a:pt x="189" y="1318"/>
                  </a:lnTo>
                  <a:lnTo>
                    <a:pt x="189" y="1318"/>
                  </a:lnTo>
                  <a:lnTo>
                    <a:pt x="291" y="1661"/>
                  </a:lnTo>
                  <a:lnTo>
                    <a:pt x="428" y="1986"/>
                  </a:lnTo>
                  <a:lnTo>
                    <a:pt x="685" y="2653"/>
                  </a:lnTo>
                  <a:lnTo>
                    <a:pt x="959" y="3303"/>
                  </a:lnTo>
                  <a:lnTo>
                    <a:pt x="1078" y="3646"/>
                  </a:lnTo>
                  <a:lnTo>
                    <a:pt x="1198" y="3971"/>
                  </a:lnTo>
                  <a:lnTo>
                    <a:pt x="1198" y="3971"/>
                  </a:lnTo>
                  <a:lnTo>
                    <a:pt x="1232" y="3663"/>
                  </a:lnTo>
                  <a:lnTo>
                    <a:pt x="1232" y="3338"/>
                  </a:lnTo>
                  <a:lnTo>
                    <a:pt x="1215" y="3013"/>
                  </a:lnTo>
                  <a:lnTo>
                    <a:pt x="1181" y="2705"/>
                  </a:lnTo>
                  <a:lnTo>
                    <a:pt x="1130" y="2379"/>
                  </a:lnTo>
                  <a:lnTo>
                    <a:pt x="1044" y="2071"/>
                  </a:lnTo>
                  <a:lnTo>
                    <a:pt x="959" y="1763"/>
                  </a:lnTo>
                  <a:lnTo>
                    <a:pt x="839" y="1473"/>
                  </a:lnTo>
                  <a:lnTo>
                    <a:pt x="839" y="1473"/>
                  </a:lnTo>
                  <a:lnTo>
                    <a:pt x="1061" y="1524"/>
                  </a:lnTo>
                  <a:lnTo>
                    <a:pt x="1284" y="1541"/>
                  </a:lnTo>
                  <a:lnTo>
                    <a:pt x="1284" y="1541"/>
                  </a:lnTo>
                  <a:lnTo>
                    <a:pt x="1335" y="1541"/>
                  </a:lnTo>
                  <a:lnTo>
                    <a:pt x="1335" y="1541"/>
                  </a:lnTo>
                  <a:lnTo>
                    <a:pt x="1386" y="1541"/>
                  </a:lnTo>
                  <a:lnTo>
                    <a:pt x="1438" y="1507"/>
                  </a:lnTo>
                  <a:lnTo>
                    <a:pt x="1438" y="1507"/>
                  </a:lnTo>
                  <a:lnTo>
                    <a:pt x="1438" y="1473"/>
                  </a:lnTo>
                  <a:lnTo>
                    <a:pt x="1438" y="1438"/>
                  </a:lnTo>
                  <a:lnTo>
                    <a:pt x="1438" y="1438"/>
                  </a:lnTo>
                  <a:lnTo>
                    <a:pt x="1404" y="1318"/>
                  </a:lnTo>
                  <a:lnTo>
                    <a:pt x="1369" y="1182"/>
                  </a:lnTo>
                  <a:lnTo>
                    <a:pt x="1249" y="942"/>
                  </a:lnTo>
                  <a:lnTo>
                    <a:pt x="1249" y="942"/>
                  </a:lnTo>
                  <a:lnTo>
                    <a:pt x="993" y="463"/>
                  </a:lnTo>
                  <a:lnTo>
                    <a:pt x="993" y="463"/>
                  </a:lnTo>
                  <a:lnTo>
                    <a:pt x="907" y="275"/>
                  </a:lnTo>
                  <a:lnTo>
                    <a:pt x="856" y="189"/>
                  </a:lnTo>
                  <a:lnTo>
                    <a:pt x="805" y="104"/>
                  </a:lnTo>
                  <a:lnTo>
                    <a:pt x="805" y="104"/>
                  </a:lnTo>
                  <a:lnTo>
                    <a:pt x="753" y="52"/>
                  </a:lnTo>
                  <a:lnTo>
                    <a:pt x="702" y="18"/>
                  </a:lnTo>
                  <a:lnTo>
                    <a:pt x="651" y="1"/>
                  </a:lnTo>
                  <a:lnTo>
                    <a:pt x="5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>
              <a:off x="6282775" y="3431966"/>
              <a:ext cx="131676" cy="225521"/>
            </a:xfrm>
            <a:custGeom>
              <a:avLst/>
              <a:gdLst/>
              <a:ahLst/>
              <a:cxnLst/>
              <a:rect l="l" t="t" r="r" b="b"/>
              <a:pathLst>
                <a:path w="3338" h="5717" extrusionOk="0">
                  <a:moveTo>
                    <a:pt x="805" y="1"/>
                  </a:moveTo>
                  <a:lnTo>
                    <a:pt x="634" y="52"/>
                  </a:lnTo>
                  <a:lnTo>
                    <a:pt x="566" y="86"/>
                  </a:lnTo>
                  <a:lnTo>
                    <a:pt x="480" y="121"/>
                  </a:lnTo>
                  <a:lnTo>
                    <a:pt x="412" y="189"/>
                  </a:lnTo>
                  <a:lnTo>
                    <a:pt x="343" y="258"/>
                  </a:lnTo>
                  <a:lnTo>
                    <a:pt x="275" y="343"/>
                  </a:lnTo>
                  <a:lnTo>
                    <a:pt x="206" y="446"/>
                  </a:lnTo>
                  <a:lnTo>
                    <a:pt x="121" y="583"/>
                  </a:lnTo>
                  <a:lnTo>
                    <a:pt x="69" y="737"/>
                  </a:lnTo>
                  <a:lnTo>
                    <a:pt x="35" y="891"/>
                  </a:lnTo>
                  <a:lnTo>
                    <a:pt x="18" y="1045"/>
                  </a:lnTo>
                  <a:lnTo>
                    <a:pt x="1" y="1199"/>
                  </a:lnTo>
                  <a:lnTo>
                    <a:pt x="18" y="1370"/>
                  </a:lnTo>
                  <a:lnTo>
                    <a:pt x="35" y="1695"/>
                  </a:lnTo>
                  <a:lnTo>
                    <a:pt x="87" y="2071"/>
                  </a:lnTo>
                  <a:lnTo>
                    <a:pt x="138" y="2465"/>
                  </a:lnTo>
                  <a:lnTo>
                    <a:pt x="292" y="3218"/>
                  </a:lnTo>
                  <a:lnTo>
                    <a:pt x="480" y="3971"/>
                  </a:lnTo>
                  <a:lnTo>
                    <a:pt x="703" y="4724"/>
                  </a:lnTo>
                  <a:lnTo>
                    <a:pt x="822" y="4724"/>
                  </a:lnTo>
                  <a:lnTo>
                    <a:pt x="874" y="4707"/>
                  </a:lnTo>
                  <a:lnTo>
                    <a:pt x="925" y="4689"/>
                  </a:lnTo>
                  <a:lnTo>
                    <a:pt x="1028" y="4604"/>
                  </a:lnTo>
                  <a:lnTo>
                    <a:pt x="1079" y="4518"/>
                  </a:lnTo>
                  <a:lnTo>
                    <a:pt x="1113" y="4399"/>
                  </a:lnTo>
                  <a:lnTo>
                    <a:pt x="1113" y="4296"/>
                  </a:lnTo>
                  <a:lnTo>
                    <a:pt x="1113" y="4176"/>
                  </a:lnTo>
                  <a:lnTo>
                    <a:pt x="1096" y="4073"/>
                  </a:lnTo>
                  <a:lnTo>
                    <a:pt x="1165" y="4210"/>
                  </a:lnTo>
                  <a:lnTo>
                    <a:pt x="1216" y="4381"/>
                  </a:lnTo>
                  <a:lnTo>
                    <a:pt x="1250" y="4535"/>
                  </a:lnTo>
                  <a:lnTo>
                    <a:pt x="1267" y="4689"/>
                  </a:lnTo>
                  <a:lnTo>
                    <a:pt x="1301" y="4861"/>
                  </a:lnTo>
                  <a:lnTo>
                    <a:pt x="1353" y="5015"/>
                  </a:lnTo>
                  <a:lnTo>
                    <a:pt x="1421" y="5169"/>
                  </a:lnTo>
                  <a:lnTo>
                    <a:pt x="1455" y="5237"/>
                  </a:lnTo>
                  <a:lnTo>
                    <a:pt x="1524" y="5305"/>
                  </a:lnTo>
                  <a:lnTo>
                    <a:pt x="1575" y="5357"/>
                  </a:lnTo>
                  <a:lnTo>
                    <a:pt x="1661" y="5408"/>
                  </a:lnTo>
                  <a:lnTo>
                    <a:pt x="1746" y="5425"/>
                  </a:lnTo>
                  <a:lnTo>
                    <a:pt x="1832" y="5442"/>
                  </a:lnTo>
                  <a:lnTo>
                    <a:pt x="1917" y="5459"/>
                  </a:lnTo>
                  <a:lnTo>
                    <a:pt x="2003" y="5442"/>
                  </a:lnTo>
                  <a:lnTo>
                    <a:pt x="2089" y="5408"/>
                  </a:lnTo>
                  <a:lnTo>
                    <a:pt x="2157" y="5374"/>
                  </a:lnTo>
                  <a:lnTo>
                    <a:pt x="2140" y="5442"/>
                  </a:lnTo>
                  <a:lnTo>
                    <a:pt x="2157" y="5511"/>
                  </a:lnTo>
                  <a:lnTo>
                    <a:pt x="2191" y="5562"/>
                  </a:lnTo>
                  <a:lnTo>
                    <a:pt x="2243" y="5631"/>
                  </a:lnTo>
                  <a:lnTo>
                    <a:pt x="2294" y="5665"/>
                  </a:lnTo>
                  <a:lnTo>
                    <a:pt x="2379" y="5699"/>
                  </a:lnTo>
                  <a:lnTo>
                    <a:pt x="2465" y="5716"/>
                  </a:lnTo>
                  <a:lnTo>
                    <a:pt x="2533" y="5699"/>
                  </a:lnTo>
                  <a:lnTo>
                    <a:pt x="2602" y="5665"/>
                  </a:lnTo>
                  <a:lnTo>
                    <a:pt x="2670" y="5613"/>
                  </a:lnTo>
                  <a:lnTo>
                    <a:pt x="2705" y="5545"/>
                  </a:lnTo>
                  <a:lnTo>
                    <a:pt x="2739" y="5477"/>
                  </a:lnTo>
                  <a:lnTo>
                    <a:pt x="2756" y="5408"/>
                  </a:lnTo>
                  <a:lnTo>
                    <a:pt x="2756" y="5323"/>
                  </a:lnTo>
                  <a:lnTo>
                    <a:pt x="2739" y="5254"/>
                  </a:lnTo>
                  <a:lnTo>
                    <a:pt x="2705" y="5186"/>
                  </a:lnTo>
                  <a:lnTo>
                    <a:pt x="2705" y="5186"/>
                  </a:lnTo>
                  <a:lnTo>
                    <a:pt x="2773" y="5288"/>
                  </a:lnTo>
                  <a:lnTo>
                    <a:pt x="2859" y="5357"/>
                  </a:lnTo>
                  <a:lnTo>
                    <a:pt x="2910" y="5374"/>
                  </a:lnTo>
                  <a:lnTo>
                    <a:pt x="2961" y="5391"/>
                  </a:lnTo>
                  <a:lnTo>
                    <a:pt x="3013" y="5391"/>
                  </a:lnTo>
                  <a:lnTo>
                    <a:pt x="3064" y="5357"/>
                  </a:lnTo>
                  <a:lnTo>
                    <a:pt x="3098" y="5323"/>
                  </a:lnTo>
                  <a:lnTo>
                    <a:pt x="3115" y="5288"/>
                  </a:lnTo>
                  <a:lnTo>
                    <a:pt x="3115" y="5186"/>
                  </a:lnTo>
                  <a:lnTo>
                    <a:pt x="3098" y="4792"/>
                  </a:lnTo>
                  <a:lnTo>
                    <a:pt x="3064" y="4399"/>
                  </a:lnTo>
                  <a:lnTo>
                    <a:pt x="2995" y="4005"/>
                  </a:lnTo>
                  <a:lnTo>
                    <a:pt x="2910" y="3629"/>
                  </a:lnTo>
                  <a:lnTo>
                    <a:pt x="2790" y="3252"/>
                  </a:lnTo>
                  <a:lnTo>
                    <a:pt x="2670" y="2859"/>
                  </a:lnTo>
                  <a:lnTo>
                    <a:pt x="2414" y="2106"/>
                  </a:lnTo>
                  <a:lnTo>
                    <a:pt x="2414" y="2106"/>
                  </a:lnTo>
                  <a:lnTo>
                    <a:pt x="2516" y="2191"/>
                  </a:lnTo>
                  <a:lnTo>
                    <a:pt x="2619" y="2277"/>
                  </a:lnTo>
                  <a:lnTo>
                    <a:pt x="2773" y="2482"/>
                  </a:lnTo>
                  <a:lnTo>
                    <a:pt x="2859" y="2568"/>
                  </a:lnTo>
                  <a:lnTo>
                    <a:pt x="2978" y="2653"/>
                  </a:lnTo>
                  <a:lnTo>
                    <a:pt x="3098" y="2687"/>
                  </a:lnTo>
                  <a:lnTo>
                    <a:pt x="3235" y="2687"/>
                  </a:lnTo>
                  <a:lnTo>
                    <a:pt x="3269" y="2670"/>
                  </a:lnTo>
                  <a:lnTo>
                    <a:pt x="3321" y="2653"/>
                  </a:lnTo>
                  <a:lnTo>
                    <a:pt x="3321" y="2619"/>
                  </a:lnTo>
                  <a:lnTo>
                    <a:pt x="3338" y="2568"/>
                  </a:lnTo>
                  <a:lnTo>
                    <a:pt x="3304" y="2499"/>
                  </a:lnTo>
                  <a:lnTo>
                    <a:pt x="3304" y="2482"/>
                  </a:lnTo>
                  <a:lnTo>
                    <a:pt x="3167" y="2140"/>
                  </a:lnTo>
                  <a:lnTo>
                    <a:pt x="3013" y="1815"/>
                  </a:lnTo>
                  <a:lnTo>
                    <a:pt x="2841" y="1490"/>
                  </a:lnTo>
                  <a:lnTo>
                    <a:pt x="2653" y="1182"/>
                  </a:lnTo>
                  <a:lnTo>
                    <a:pt x="2448" y="908"/>
                  </a:lnTo>
                  <a:lnTo>
                    <a:pt x="2311" y="771"/>
                  </a:lnTo>
                  <a:lnTo>
                    <a:pt x="2174" y="634"/>
                  </a:lnTo>
                  <a:lnTo>
                    <a:pt x="2020" y="497"/>
                  </a:lnTo>
                  <a:lnTo>
                    <a:pt x="1866" y="360"/>
                  </a:lnTo>
                  <a:lnTo>
                    <a:pt x="1695" y="258"/>
                  </a:lnTo>
                  <a:lnTo>
                    <a:pt x="1507" y="155"/>
                  </a:lnTo>
                  <a:lnTo>
                    <a:pt x="1336" y="69"/>
                  </a:lnTo>
                  <a:lnTo>
                    <a:pt x="1165" y="18"/>
                  </a:lnTo>
                  <a:lnTo>
                    <a:pt x="976" y="1"/>
                  </a:lnTo>
                  <a:close/>
                </a:path>
              </a:pathLst>
            </a:custGeom>
            <a:solidFill>
              <a:srgbClr val="A07B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5"/>
            <p:cNvSpPr/>
            <p:nvPr/>
          </p:nvSpPr>
          <p:spPr>
            <a:xfrm>
              <a:off x="6235557" y="3411729"/>
              <a:ext cx="36489" cy="45956"/>
            </a:xfrm>
            <a:custGeom>
              <a:avLst/>
              <a:gdLst/>
              <a:ahLst/>
              <a:cxnLst/>
              <a:rect l="l" t="t" r="r" b="b"/>
              <a:pathLst>
                <a:path w="925" h="1165" extrusionOk="0">
                  <a:moveTo>
                    <a:pt x="17" y="1"/>
                  </a:moveTo>
                  <a:lnTo>
                    <a:pt x="0" y="18"/>
                  </a:lnTo>
                  <a:lnTo>
                    <a:pt x="17" y="120"/>
                  </a:lnTo>
                  <a:lnTo>
                    <a:pt x="34" y="206"/>
                  </a:lnTo>
                  <a:lnTo>
                    <a:pt x="103" y="394"/>
                  </a:lnTo>
                  <a:lnTo>
                    <a:pt x="154" y="463"/>
                  </a:lnTo>
                  <a:lnTo>
                    <a:pt x="205" y="548"/>
                  </a:lnTo>
                  <a:lnTo>
                    <a:pt x="325" y="685"/>
                  </a:lnTo>
                  <a:lnTo>
                    <a:pt x="462" y="822"/>
                  </a:lnTo>
                  <a:lnTo>
                    <a:pt x="599" y="959"/>
                  </a:lnTo>
                  <a:lnTo>
                    <a:pt x="753" y="1061"/>
                  </a:lnTo>
                  <a:lnTo>
                    <a:pt x="907" y="1164"/>
                  </a:lnTo>
                  <a:lnTo>
                    <a:pt x="924" y="1164"/>
                  </a:lnTo>
                  <a:lnTo>
                    <a:pt x="924" y="1147"/>
                  </a:lnTo>
                  <a:lnTo>
                    <a:pt x="787" y="1027"/>
                  </a:lnTo>
                  <a:lnTo>
                    <a:pt x="667" y="890"/>
                  </a:lnTo>
                  <a:lnTo>
                    <a:pt x="445" y="599"/>
                  </a:lnTo>
                  <a:lnTo>
                    <a:pt x="359" y="445"/>
                  </a:lnTo>
                  <a:lnTo>
                    <a:pt x="257" y="291"/>
                  </a:lnTo>
                  <a:lnTo>
                    <a:pt x="154" y="155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5"/>
            <p:cNvSpPr/>
            <p:nvPr/>
          </p:nvSpPr>
          <p:spPr>
            <a:xfrm>
              <a:off x="6235557" y="3411729"/>
              <a:ext cx="36489" cy="45956"/>
            </a:xfrm>
            <a:custGeom>
              <a:avLst/>
              <a:gdLst/>
              <a:ahLst/>
              <a:cxnLst/>
              <a:rect l="l" t="t" r="r" b="b"/>
              <a:pathLst>
                <a:path w="925" h="1165" fill="none" extrusionOk="0">
                  <a:moveTo>
                    <a:pt x="17" y="1"/>
                  </a:moveTo>
                  <a:lnTo>
                    <a:pt x="0" y="18"/>
                  </a:lnTo>
                  <a:lnTo>
                    <a:pt x="0" y="18"/>
                  </a:lnTo>
                  <a:lnTo>
                    <a:pt x="17" y="120"/>
                  </a:lnTo>
                  <a:lnTo>
                    <a:pt x="34" y="206"/>
                  </a:lnTo>
                  <a:lnTo>
                    <a:pt x="103" y="394"/>
                  </a:lnTo>
                  <a:lnTo>
                    <a:pt x="103" y="394"/>
                  </a:lnTo>
                  <a:lnTo>
                    <a:pt x="154" y="463"/>
                  </a:lnTo>
                  <a:lnTo>
                    <a:pt x="205" y="548"/>
                  </a:lnTo>
                  <a:lnTo>
                    <a:pt x="325" y="685"/>
                  </a:lnTo>
                  <a:lnTo>
                    <a:pt x="325" y="685"/>
                  </a:lnTo>
                  <a:lnTo>
                    <a:pt x="462" y="822"/>
                  </a:lnTo>
                  <a:lnTo>
                    <a:pt x="599" y="959"/>
                  </a:lnTo>
                  <a:lnTo>
                    <a:pt x="599" y="959"/>
                  </a:lnTo>
                  <a:lnTo>
                    <a:pt x="753" y="1061"/>
                  </a:lnTo>
                  <a:lnTo>
                    <a:pt x="907" y="1164"/>
                  </a:lnTo>
                  <a:lnTo>
                    <a:pt x="924" y="1164"/>
                  </a:lnTo>
                  <a:lnTo>
                    <a:pt x="924" y="1147"/>
                  </a:lnTo>
                  <a:lnTo>
                    <a:pt x="924" y="1147"/>
                  </a:lnTo>
                  <a:lnTo>
                    <a:pt x="787" y="1027"/>
                  </a:lnTo>
                  <a:lnTo>
                    <a:pt x="667" y="890"/>
                  </a:lnTo>
                  <a:lnTo>
                    <a:pt x="667" y="890"/>
                  </a:lnTo>
                  <a:lnTo>
                    <a:pt x="445" y="599"/>
                  </a:lnTo>
                  <a:lnTo>
                    <a:pt x="445" y="599"/>
                  </a:lnTo>
                  <a:lnTo>
                    <a:pt x="359" y="445"/>
                  </a:lnTo>
                  <a:lnTo>
                    <a:pt x="257" y="291"/>
                  </a:lnTo>
                  <a:lnTo>
                    <a:pt x="257" y="291"/>
                  </a:lnTo>
                  <a:lnTo>
                    <a:pt x="154" y="155"/>
                  </a:lnTo>
                  <a:lnTo>
                    <a:pt x="17" y="1"/>
                  </a:lnTo>
                  <a:lnTo>
                    <a:pt x="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5"/>
            <p:cNvSpPr/>
            <p:nvPr/>
          </p:nvSpPr>
          <p:spPr>
            <a:xfrm>
              <a:off x="6257134" y="3396187"/>
              <a:ext cx="24339" cy="41893"/>
            </a:xfrm>
            <a:custGeom>
              <a:avLst/>
              <a:gdLst/>
              <a:ahLst/>
              <a:cxnLst/>
              <a:rect l="l" t="t" r="r" b="b"/>
              <a:pathLst>
                <a:path w="617" h="1062" extrusionOk="0">
                  <a:moveTo>
                    <a:pt x="18" y="1"/>
                  </a:moveTo>
                  <a:lnTo>
                    <a:pt x="1" y="18"/>
                  </a:lnTo>
                  <a:lnTo>
                    <a:pt x="52" y="172"/>
                  </a:lnTo>
                  <a:lnTo>
                    <a:pt x="103" y="309"/>
                  </a:lnTo>
                  <a:lnTo>
                    <a:pt x="189" y="446"/>
                  </a:lnTo>
                  <a:lnTo>
                    <a:pt x="274" y="566"/>
                  </a:lnTo>
                  <a:lnTo>
                    <a:pt x="446" y="822"/>
                  </a:lnTo>
                  <a:lnTo>
                    <a:pt x="617" y="1062"/>
                  </a:lnTo>
                  <a:lnTo>
                    <a:pt x="531" y="771"/>
                  </a:lnTo>
                  <a:lnTo>
                    <a:pt x="394" y="480"/>
                  </a:lnTo>
                  <a:lnTo>
                    <a:pt x="343" y="343"/>
                  </a:lnTo>
                  <a:lnTo>
                    <a:pt x="309" y="275"/>
                  </a:lnTo>
                  <a:lnTo>
                    <a:pt x="257" y="206"/>
                  </a:lnTo>
                  <a:lnTo>
                    <a:pt x="155" y="104"/>
                  </a:lnTo>
                  <a:lnTo>
                    <a:pt x="86" y="52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5"/>
            <p:cNvSpPr/>
            <p:nvPr/>
          </p:nvSpPr>
          <p:spPr>
            <a:xfrm>
              <a:off x="6257134" y="3396187"/>
              <a:ext cx="24339" cy="42564"/>
            </a:xfrm>
            <a:custGeom>
              <a:avLst/>
              <a:gdLst/>
              <a:ahLst/>
              <a:cxnLst/>
              <a:rect l="l" t="t" r="r" b="b"/>
              <a:pathLst>
                <a:path w="617" h="1079" fill="none" extrusionOk="0">
                  <a:moveTo>
                    <a:pt x="18" y="1"/>
                  </a:moveTo>
                  <a:lnTo>
                    <a:pt x="1" y="18"/>
                  </a:lnTo>
                  <a:lnTo>
                    <a:pt x="1" y="18"/>
                  </a:lnTo>
                  <a:lnTo>
                    <a:pt x="52" y="172"/>
                  </a:lnTo>
                  <a:lnTo>
                    <a:pt x="103" y="309"/>
                  </a:lnTo>
                  <a:lnTo>
                    <a:pt x="103" y="309"/>
                  </a:lnTo>
                  <a:lnTo>
                    <a:pt x="189" y="446"/>
                  </a:lnTo>
                  <a:lnTo>
                    <a:pt x="274" y="566"/>
                  </a:lnTo>
                  <a:lnTo>
                    <a:pt x="446" y="822"/>
                  </a:lnTo>
                  <a:lnTo>
                    <a:pt x="446" y="822"/>
                  </a:lnTo>
                  <a:lnTo>
                    <a:pt x="617" y="1062"/>
                  </a:lnTo>
                  <a:lnTo>
                    <a:pt x="617" y="1079"/>
                  </a:lnTo>
                  <a:lnTo>
                    <a:pt x="617" y="1062"/>
                  </a:lnTo>
                  <a:lnTo>
                    <a:pt x="617" y="1062"/>
                  </a:lnTo>
                  <a:lnTo>
                    <a:pt x="531" y="771"/>
                  </a:lnTo>
                  <a:lnTo>
                    <a:pt x="531" y="771"/>
                  </a:lnTo>
                  <a:lnTo>
                    <a:pt x="394" y="480"/>
                  </a:lnTo>
                  <a:lnTo>
                    <a:pt x="394" y="480"/>
                  </a:lnTo>
                  <a:lnTo>
                    <a:pt x="343" y="343"/>
                  </a:lnTo>
                  <a:lnTo>
                    <a:pt x="309" y="275"/>
                  </a:lnTo>
                  <a:lnTo>
                    <a:pt x="257" y="206"/>
                  </a:lnTo>
                  <a:lnTo>
                    <a:pt x="257" y="206"/>
                  </a:lnTo>
                  <a:lnTo>
                    <a:pt x="155" y="104"/>
                  </a:lnTo>
                  <a:lnTo>
                    <a:pt x="86" y="52"/>
                  </a:lnTo>
                  <a:lnTo>
                    <a:pt x="18" y="1"/>
                  </a:lnTo>
                  <a:lnTo>
                    <a:pt x="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>
              <a:off x="6280763" y="3370546"/>
              <a:ext cx="18264" cy="54043"/>
            </a:xfrm>
            <a:custGeom>
              <a:avLst/>
              <a:gdLst/>
              <a:ahLst/>
              <a:cxnLst/>
              <a:rect l="l" t="t" r="r" b="b"/>
              <a:pathLst>
                <a:path w="463" h="1370" extrusionOk="0">
                  <a:moveTo>
                    <a:pt x="18" y="1"/>
                  </a:moveTo>
                  <a:lnTo>
                    <a:pt x="1" y="18"/>
                  </a:lnTo>
                  <a:lnTo>
                    <a:pt x="35" y="206"/>
                  </a:lnTo>
                  <a:lnTo>
                    <a:pt x="86" y="377"/>
                  </a:lnTo>
                  <a:lnTo>
                    <a:pt x="155" y="531"/>
                  </a:lnTo>
                  <a:lnTo>
                    <a:pt x="223" y="702"/>
                  </a:lnTo>
                  <a:lnTo>
                    <a:pt x="360" y="1027"/>
                  </a:lnTo>
                  <a:lnTo>
                    <a:pt x="446" y="1370"/>
                  </a:lnTo>
                  <a:lnTo>
                    <a:pt x="463" y="1370"/>
                  </a:lnTo>
                  <a:lnTo>
                    <a:pt x="463" y="1181"/>
                  </a:lnTo>
                  <a:lnTo>
                    <a:pt x="446" y="1010"/>
                  </a:lnTo>
                  <a:lnTo>
                    <a:pt x="411" y="822"/>
                  </a:lnTo>
                  <a:lnTo>
                    <a:pt x="377" y="651"/>
                  </a:lnTo>
                  <a:lnTo>
                    <a:pt x="326" y="463"/>
                  </a:lnTo>
                  <a:lnTo>
                    <a:pt x="292" y="377"/>
                  </a:lnTo>
                  <a:lnTo>
                    <a:pt x="257" y="292"/>
                  </a:lnTo>
                  <a:lnTo>
                    <a:pt x="155" y="138"/>
                  </a:lnTo>
                  <a:lnTo>
                    <a:pt x="86" y="69"/>
                  </a:lnTo>
                  <a:lnTo>
                    <a:pt x="18" y="1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>
              <a:off x="6280763" y="3370546"/>
              <a:ext cx="18264" cy="54043"/>
            </a:xfrm>
            <a:custGeom>
              <a:avLst/>
              <a:gdLst/>
              <a:ahLst/>
              <a:cxnLst/>
              <a:rect l="l" t="t" r="r" b="b"/>
              <a:pathLst>
                <a:path w="463" h="1370" fill="none" extrusionOk="0">
                  <a:moveTo>
                    <a:pt x="18" y="1"/>
                  </a:moveTo>
                  <a:lnTo>
                    <a:pt x="1" y="18"/>
                  </a:lnTo>
                  <a:lnTo>
                    <a:pt x="1" y="18"/>
                  </a:lnTo>
                  <a:lnTo>
                    <a:pt x="35" y="206"/>
                  </a:lnTo>
                  <a:lnTo>
                    <a:pt x="86" y="377"/>
                  </a:lnTo>
                  <a:lnTo>
                    <a:pt x="86" y="377"/>
                  </a:lnTo>
                  <a:lnTo>
                    <a:pt x="155" y="531"/>
                  </a:lnTo>
                  <a:lnTo>
                    <a:pt x="223" y="702"/>
                  </a:lnTo>
                  <a:lnTo>
                    <a:pt x="223" y="702"/>
                  </a:lnTo>
                  <a:lnTo>
                    <a:pt x="360" y="1027"/>
                  </a:lnTo>
                  <a:lnTo>
                    <a:pt x="360" y="1027"/>
                  </a:lnTo>
                  <a:lnTo>
                    <a:pt x="446" y="1370"/>
                  </a:lnTo>
                  <a:lnTo>
                    <a:pt x="463" y="1370"/>
                  </a:lnTo>
                  <a:lnTo>
                    <a:pt x="463" y="1370"/>
                  </a:lnTo>
                  <a:lnTo>
                    <a:pt x="463" y="1370"/>
                  </a:lnTo>
                  <a:lnTo>
                    <a:pt x="463" y="1181"/>
                  </a:lnTo>
                  <a:lnTo>
                    <a:pt x="446" y="1010"/>
                  </a:lnTo>
                  <a:lnTo>
                    <a:pt x="446" y="1010"/>
                  </a:lnTo>
                  <a:lnTo>
                    <a:pt x="411" y="822"/>
                  </a:lnTo>
                  <a:lnTo>
                    <a:pt x="377" y="651"/>
                  </a:lnTo>
                  <a:lnTo>
                    <a:pt x="377" y="651"/>
                  </a:lnTo>
                  <a:lnTo>
                    <a:pt x="326" y="463"/>
                  </a:lnTo>
                  <a:lnTo>
                    <a:pt x="292" y="377"/>
                  </a:lnTo>
                  <a:lnTo>
                    <a:pt x="257" y="292"/>
                  </a:lnTo>
                  <a:lnTo>
                    <a:pt x="257" y="292"/>
                  </a:lnTo>
                  <a:lnTo>
                    <a:pt x="155" y="138"/>
                  </a:lnTo>
                  <a:lnTo>
                    <a:pt x="86" y="69"/>
                  </a:lnTo>
                  <a:lnTo>
                    <a:pt x="18" y="18"/>
                  </a:lnTo>
                  <a:lnTo>
                    <a:pt x="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5"/>
            <p:cNvSpPr/>
            <p:nvPr/>
          </p:nvSpPr>
          <p:spPr>
            <a:xfrm>
              <a:off x="6307785" y="3350980"/>
              <a:ext cx="19605" cy="66864"/>
            </a:xfrm>
            <a:custGeom>
              <a:avLst/>
              <a:gdLst/>
              <a:ahLst/>
              <a:cxnLst/>
              <a:rect l="l" t="t" r="r" b="b"/>
              <a:pathLst>
                <a:path w="497" h="1695" extrusionOk="0">
                  <a:moveTo>
                    <a:pt x="0" y="0"/>
                  </a:moveTo>
                  <a:lnTo>
                    <a:pt x="0" y="18"/>
                  </a:lnTo>
                  <a:lnTo>
                    <a:pt x="137" y="428"/>
                  </a:lnTo>
                  <a:lnTo>
                    <a:pt x="205" y="616"/>
                  </a:lnTo>
                  <a:lnTo>
                    <a:pt x="274" y="822"/>
                  </a:lnTo>
                  <a:lnTo>
                    <a:pt x="342" y="1044"/>
                  </a:lnTo>
                  <a:lnTo>
                    <a:pt x="377" y="1250"/>
                  </a:lnTo>
                  <a:lnTo>
                    <a:pt x="479" y="1695"/>
                  </a:lnTo>
                  <a:lnTo>
                    <a:pt x="496" y="1677"/>
                  </a:lnTo>
                  <a:lnTo>
                    <a:pt x="479" y="1232"/>
                  </a:lnTo>
                  <a:lnTo>
                    <a:pt x="462" y="1010"/>
                  </a:lnTo>
                  <a:lnTo>
                    <a:pt x="428" y="788"/>
                  </a:lnTo>
                  <a:lnTo>
                    <a:pt x="377" y="565"/>
                  </a:lnTo>
                  <a:lnTo>
                    <a:pt x="342" y="462"/>
                  </a:lnTo>
                  <a:lnTo>
                    <a:pt x="308" y="360"/>
                  </a:lnTo>
                  <a:lnTo>
                    <a:pt x="240" y="257"/>
                  </a:lnTo>
                  <a:lnTo>
                    <a:pt x="171" y="154"/>
                  </a:lnTo>
                  <a:lnTo>
                    <a:pt x="103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5"/>
            <p:cNvSpPr/>
            <p:nvPr/>
          </p:nvSpPr>
          <p:spPr>
            <a:xfrm>
              <a:off x="6307785" y="3350980"/>
              <a:ext cx="19605" cy="66864"/>
            </a:xfrm>
            <a:custGeom>
              <a:avLst/>
              <a:gdLst/>
              <a:ahLst/>
              <a:cxnLst/>
              <a:rect l="l" t="t" r="r" b="b"/>
              <a:pathLst>
                <a:path w="497" h="1695" fill="none" extrusionOk="0">
                  <a:moveTo>
                    <a:pt x="0" y="0"/>
                  </a:moveTo>
                  <a:lnTo>
                    <a:pt x="0" y="18"/>
                  </a:lnTo>
                  <a:lnTo>
                    <a:pt x="0" y="18"/>
                  </a:lnTo>
                  <a:lnTo>
                    <a:pt x="137" y="428"/>
                  </a:lnTo>
                  <a:lnTo>
                    <a:pt x="137" y="428"/>
                  </a:lnTo>
                  <a:lnTo>
                    <a:pt x="205" y="616"/>
                  </a:lnTo>
                  <a:lnTo>
                    <a:pt x="274" y="822"/>
                  </a:lnTo>
                  <a:lnTo>
                    <a:pt x="274" y="822"/>
                  </a:lnTo>
                  <a:lnTo>
                    <a:pt x="342" y="1044"/>
                  </a:lnTo>
                  <a:lnTo>
                    <a:pt x="377" y="1250"/>
                  </a:lnTo>
                  <a:lnTo>
                    <a:pt x="377" y="1250"/>
                  </a:lnTo>
                  <a:lnTo>
                    <a:pt x="479" y="1695"/>
                  </a:lnTo>
                  <a:lnTo>
                    <a:pt x="479" y="1695"/>
                  </a:lnTo>
                  <a:lnTo>
                    <a:pt x="496" y="1677"/>
                  </a:lnTo>
                  <a:lnTo>
                    <a:pt x="496" y="1677"/>
                  </a:lnTo>
                  <a:lnTo>
                    <a:pt x="479" y="1232"/>
                  </a:lnTo>
                  <a:lnTo>
                    <a:pt x="479" y="1232"/>
                  </a:lnTo>
                  <a:lnTo>
                    <a:pt x="462" y="1010"/>
                  </a:lnTo>
                  <a:lnTo>
                    <a:pt x="428" y="788"/>
                  </a:lnTo>
                  <a:lnTo>
                    <a:pt x="428" y="788"/>
                  </a:lnTo>
                  <a:lnTo>
                    <a:pt x="377" y="565"/>
                  </a:lnTo>
                  <a:lnTo>
                    <a:pt x="342" y="462"/>
                  </a:lnTo>
                  <a:lnTo>
                    <a:pt x="308" y="360"/>
                  </a:lnTo>
                  <a:lnTo>
                    <a:pt x="308" y="360"/>
                  </a:lnTo>
                  <a:lnTo>
                    <a:pt x="240" y="257"/>
                  </a:lnTo>
                  <a:lnTo>
                    <a:pt x="171" y="154"/>
                  </a:lnTo>
                  <a:lnTo>
                    <a:pt x="103" y="69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5"/>
            <p:cNvSpPr/>
            <p:nvPr/>
          </p:nvSpPr>
          <p:spPr>
            <a:xfrm>
              <a:off x="6417804" y="3358396"/>
              <a:ext cx="23668" cy="60789"/>
            </a:xfrm>
            <a:custGeom>
              <a:avLst/>
              <a:gdLst/>
              <a:ahLst/>
              <a:cxnLst/>
              <a:rect l="l" t="t" r="r" b="b"/>
              <a:pathLst>
                <a:path w="600" h="1541" extrusionOk="0">
                  <a:moveTo>
                    <a:pt x="599" y="1"/>
                  </a:moveTo>
                  <a:lnTo>
                    <a:pt x="497" y="52"/>
                  </a:lnTo>
                  <a:lnTo>
                    <a:pt x="411" y="120"/>
                  </a:lnTo>
                  <a:lnTo>
                    <a:pt x="325" y="206"/>
                  </a:lnTo>
                  <a:lnTo>
                    <a:pt x="257" y="292"/>
                  </a:lnTo>
                  <a:lnTo>
                    <a:pt x="223" y="394"/>
                  </a:lnTo>
                  <a:lnTo>
                    <a:pt x="189" y="497"/>
                  </a:lnTo>
                  <a:lnTo>
                    <a:pt x="137" y="702"/>
                  </a:lnTo>
                  <a:lnTo>
                    <a:pt x="52" y="1113"/>
                  </a:lnTo>
                  <a:lnTo>
                    <a:pt x="0" y="1524"/>
                  </a:lnTo>
                  <a:lnTo>
                    <a:pt x="0" y="1541"/>
                  </a:lnTo>
                  <a:lnTo>
                    <a:pt x="17" y="1524"/>
                  </a:lnTo>
                  <a:lnTo>
                    <a:pt x="137" y="1130"/>
                  </a:lnTo>
                  <a:lnTo>
                    <a:pt x="274" y="754"/>
                  </a:lnTo>
                  <a:lnTo>
                    <a:pt x="360" y="565"/>
                  </a:lnTo>
                  <a:lnTo>
                    <a:pt x="428" y="377"/>
                  </a:lnTo>
                  <a:lnTo>
                    <a:pt x="514" y="206"/>
                  </a:lnTo>
                  <a:lnTo>
                    <a:pt x="599" y="18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5"/>
            <p:cNvSpPr/>
            <p:nvPr/>
          </p:nvSpPr>
          <p:spPr>
            <a:xfrm>
              <a:off x="6417804" y="3358396"/>
              <a:ext cx="23668" cy="60789"/>
            </a:xfrm>
            <a:custGeom>
              <a:avLst/>
              <a:gdLst/>
              <a:ahLst/>
              <a:cxnLst/>
              <a:rect l="l" t="t" r="r" b="b"/>
              <a:pathLst>
                <a:path w="600" h="1541" fill="none" extrusionOk="0">
                  <a:moveTo>
                    <a:pt x="599" y="1"/>
                  </a:moveTo>
                  <a:lnTo>
                    <a:pt x="599" y="1"/>
                  </a:lnTo>
                  <a:lnTo>
                    <a:pt x="497" y="52"/>
                  </a:lnTo>
                  <a:lnTo>
                    <a:pt x="411" y="120"/>
                  </a:lnTo>
                  <a:lnTo>
                    <a:pt x="325" y="206"/>
                  </a:lnTo>
                  <a:lnTo>
                    <a:pt x="257" y="292"/>
                  </a:lnTo>
                  <a:lnTo>
                    <a:pt x="257" y="292"/>
                  </a:lnTo>
                  <a:lnTo>
                    <a:pt x="223" y="394"/>
                  </a:lnTo>
                  <a:lnTo>
                    <a:pt x="189" y="497"/>
                  </a:lnTo>
                  <a:lnTo>
                    <a:pt x="137" y="702"/>
                  </a:lnTo>
                  <a:lnTo>
                    <a:pt x="137" y="702"/>
                  </a:lnTo>
                  <a:lnTo>
                    <a:pt x="52" y="1113"/>
                  </a:lnTo>
                  <a:lnTo>
                    <a:pt x="52" y="1113"/>
                  </a:lnTo>
                  <a:lnTo>
                    <a:pt x="0" y="1524"/>
                  </a:lnTo>
                  <a:lnTo>
                    <a:pt x="0" y="1541"/>
                  </a:lnTo>
                  <a:lnTo>
                    <a:pt x="17" y="1524"/>
                  </a:lnTo>
                  <a:lnTo>
                    <a:pt x="17" y="1524"/>
                  </a:lnTo>
                  <a:lnTo>
                    <a:pt x="137" y="1130"/>
                  </a:lnTo>
                  <a:lnTo>
                    <a:pt x="137" y="1130"/>
                  </a:lnTo>
                  <a:lnTo>
                    <a:pt x="274" y="754"/>
                  </a:lnTo>
                  <a:lnTo>
                    <a:pt x="274" y="754"/>
                  </a:lnTo>
                  <a:lnTo>
                    <a:pt x="360" y="565"/>
                  </a:lnTo>
                  <a:lnTo>
                    <a:pt x="428" y="377"/>
                  </a:lnTo>
                  <a:lnTo>
                    <a:pt x="428" y="377"/>
                  </a:lnTo>
                  <a:lnTo>
                    <a:pt x="514" y="206"/>
                  </a:lnTo>
                  <a:lnTo>
                    <a:pt x="599" y="18"/>
                  </a:lnTo>
                  <a:lnTo>
                    <a:pt x="599" y="18"/>
                  </a:lnTo>
                  <a:lnTo>
                    <a:pt x="5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5"/>
            <p:cNvSpPr/>
            <p:nvPr/>
          </p:nvSpPr>
          <p:spPr>
            <a:xfrm>
              <a:off x="6433977" y="3369876"/>
              <a:ext cx="35818" cy="49980"/>
            </a:xfrm>
            <a:custGeom>
              <a:avLst/>
              <a:gdLst/>
              <a:ahLst/>
              <a:cxnLst/>
              <a:rect l="l" t="t" r="r" b="b"/>
              <a:pathLst>
                <a:path w="908" h="1267" extrusionOk="0">
                  <a:moveTo>
                    <a:pt x="891" y="1"/>
                  </a:moveTo>
                  <a:lnTo>
                    <a:pt x="788" y="18"/>
                  </a:lnTo>
                  <a:lnTo>
                    <a:pt x="685" y="52"/>
                  </a:lnTo>
                  <a:lnTo>
                    <a:pt x="600" y="120"/>
                  </a:lnTo>
                  <a:lnTo>
                    <a:pt x="531" y="189"/>
                  </a:lnTo>
                  <a:lnTo>
                    <a:pt x="463" y="274"/>
                  </a:lnTo>
                  <a:lnTo>
                    <a:pt x="429" y="360"/>
                  </a:lnTo>
                  <a:lnTo>
                    <a:pt x="343" y="548"/>
                  </a:lnTo>
                  <a:lnTo>
                    <a:pt x="172" y="890"/>
                  </a:lnTo>
                  <a:lnTo>
                    <a:pt x="1" y="1250"/>
                  </a:lnTo>
                  <a:lnTo>
                    <a:pt x="1" y="1267"/>
                  </a:lnTo>
                  <a:lnTo>
                    <a:pt x="18" y="1250"/>
                  </a:lnTo>
                  <a:lnTo>
                    <a:pt x="258" y="942"/>
                  </a:lnTo>
                  <a:lnTo>
                    <a:pt x="463" y="617"/>
                  </a:lnTo>
                  <a:lnTo>
                    <a:pt x="583" y="463"/>
                  </a:lnTo>
                  <a:lnTo>
                    <a:pt x="685" y="309"/>
                  </a:lnTo>
                  <a:lnTo>
                    <a:pt x="788" y="155"/>
                  </a:lnTo>
                  <a:lnTo>
                    <a:pt x="839" y="86"/>
                  </a:lnTo>
                  <a:lnTo>
                    <a:pt x="908" y="18"/>
                  </a:lnTo>
                  <a:lnTo>
                    <a:pt x="908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5"/>
            <p:cNvSpPr/>
            <p:nvPr/>
          </p:nvSpPr>
          <p:spPr>
            <a:xfrm>
              <a:off x="6433977" y="3369876"/>
              <a:ext cx="35818" cy="49980"/>
            </a:xfrm>
            <a:custGeom>
              <a:avLst/>
              <a:gdLst/>
              <a:ahLst/>
              <a:cxnLst/>
              <a:rect l="l" t="t" r="r" b="b"/>
              <a:pathLst>
                <a:path w="908" h="1267" fill="none" extrusionOk="0">
                  <a:moveTo>
                    <a:pt x="891" y="1"/>
                  </a:moveTo>
                  <a:lnTo>
                    <a:pt x="891" y="1"/>
                  </a:lnTo>
                  <a:lnTo>
                    <a:pt x="788" y="18"/>
                  </a:lnTo>
                  <a:lnTo>
                    <a:pt x="685" y="52"/>
                  </a:lnTo>
                  <a:lnTo>
                    <a:pt x="685" y="52"/>
                  </a:lnTo>
                  <a:lnTo>
                    <a:pt x="600" y="120"/>
                  </a:lnTo>
                  <a:lnTo>
                    <a:pt x="531" y="189"/>
                  </a:lnTo>
                  <a:lnTo>
                    <a:pt x="531" y="189"/>
                  </a:lnTo>
                  <a:lnTo>
                    <a:pt x="463" y="274"/>
                  </a:lnTo>
                  <a:lnTo>
                    <a:pt x="429" y="360"/>
                  </a:lnTo>
                  <a:lnTo>
                    <a:pt x="343" y="548"/>
                  </a:lnTo>
                  <a:lnTo>
                    <a:pt x="343" y="548"/>
                  </a:lnTo>
                  <a:lnTo>
                    <a:pt x="172" y="890"/>
                  </a:lnTo>
                  <a:lnTo>
                    <a:pt x="172" y="890"/>
                  </a:lnTo>
                  <a:lnTo>
                    <a:pt x="1" y="1250"/>
                  </a:lnTo>
                  <a:lnTo>
                    <a:pt x="1" y="1267"/>
                  </a:lnTo>
                  <a:lnTo>
                    <a:pt x="18" y="1250"/>
                  </a:lnTo>
                  <a:lnTo>
                    <a:pt x="18" y="1250"/>
                  </a:lnTo>
                  <a:lnTo>
                    <a:pt x="258" y="942"/>
                  </a:lnTo>
                  <a:lnTo>
                    <a:pt x="258" y="942"/>
                  </a:lnTo>
                  <a:lnTo>
                    <a:pt x="463" y="617"/>
                  </a:lnTo>
                  <a:lnTo>
                    <a:pt x="463" y="617"/>
                  </a:lnTo>
                  <a:lnTo>
                    <a:pt x="583" y="463"/>
                  </a:lnTo>
                  <a:lnTo>
                    <a:pt x="583" y="463"/>
                  </a:lnTo>
                  <a:lnTo>
                    <a:pt x="685" y="309"/>
                  </a:lnTo>
                  <a:lnTo>
                    <a:pt x="685" y="309"/>
                  </a:lnTo>
                  <a:lnTo>
                    <a:pt x="788" y="155"/>
                  </a:lnTo>
                  <a:lnTo>
                    <a:pt x="839" y="86"/>
                  </a:lnTo>
                  <a:lnTo>
                    <a:pt x="908" y="18"/>
                  </a:lnTo>
                  <a:lnTo>
                    <a:pt x="908" y="1"/>
                  </a:lnTo>
                  <a:lnTo>
                    <a:pt x="908" y="1"/>
                  </a:lnTo>
                  <a:lnTo>
                    <a:pt x="908" y="1"/>
                  </a:lnTo>
                  <a:lnTo>
                    <a:pt x="8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5"/>
            <p:cNvSpPr/>
            <p:nvPr/>
          </p:nvSpPr>
          <p:spPr>
            <a:xfrm>
              <a:off x="6460328" y="3389442"/>
              <a:ext cx="36489" cy="31085"/>
            </a:xfrm>
            <a:custGeom>
              <a:avLst/>
              <a:gdLst/>
              <a:ahLst/>
              <a:cxnLst/>
              <a:rect l="l" t="t" r="r" b="b"/>
              <a:pathLst>
                <a:path w="925" h="788" extrusionOk="0">
                  <a:moveTo>
                    <a:pt x="907" y="1"/>
                  </a:moveTo>
                  <a:lnTo>
                    <a:pt x="753" y="52"/>
                  </a:lnTo>
                  <a:lnTo>
                    <a:pt x="633" y="121"/>
                  </a:lnTo>
                  <a:lnTo>
                    <a:pt x="565" y="172"/>
                  </a:lnTo>
                  <a:lnTo>
                    <a:pt x="514" y="223"/>
                  </a:lnTo>
                  <a:lnTo>
                    <a:pt x="411" y="343"/>
                  </a:lnTo>
                  <a:lnTo>
                    <a:pt x="206" y="548"/>
                  </a:lnTo>
                  <a:lnTo>
                    <a:pt x="0" y="771"/>
                  </a:lnTo>
                  <a:lnTo>
                    <a:pt x="0" y="788"/>
                  </a:lnTo>
                  <a:lnTo>
                    <a:pt x="17" y="788"/>
                  </a:lnTo>
                  <a:lnTo>
                    <a:pt x="257" y="617"/>
                  </a:lnTo>
                  <a:lnTo>
                    <a:pt x="514" y="446"/>
                  </a:lnTo>
                  <a:lnTo>
                    <a:pt x="633" y="360"/>
                  </a:lnTo>
                  <a:lnTo>
                    <a:pt x="702" y="326"/>
                  </a:lnTo>
                  <a:lnTo>
                    <a:pt x="753" y="275"/>
                  </a:lnTo>
                  <a:lnTo>
                    <a:pt x="839" y="155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5"/>
            <p:cNvSpPr/>
            <p:nvPr/>
          </p:nvSpPr>
          <p:spPr>
            <a:xfrm>
              <a:off x="6460328" y="3389442"/>
              <a:ext cx="36489" cy="31085"/>
            </a:xfrm>
            <a:custGeom>
              <a:avLst/>
              <a:gdLst/>
              <a:ahLst/>
              <a:cxnLst/>
              <a:rect l="l" t="t" r="r" b="b"/>
              <a:pathLst>
                <a:path w="925" h="788" fill="none" extrusionOk="0">
                  <a:moveTo>
                    <a:pt x="907" y="1"/>
                  </a:moveTo>
                  <a:lnTo>
                    <a:pt x="907" y="1"/>
                  </a:lnTo>
                  <a:lnTo>
                    <a:pt x="753" y="52"/>
                  </a:lnTo>
                  <a:lnTo>
                    <a:pt x="633" y="121"/>
                  </a:lnTo>
                  <a:lnTo>
                    <a:pt x="633" y="121"/>
                  </a:lnTo>
                  <a:lnTo>
                    <a:pt x="565" y="172"/>
                  </a:lnTo>
                  <a:lnTo>
                    <a:pt x="514" y="223"/>
                  </a:lnTo>
                  <a:lnTo>
                    <a:pt x="411" y="343"/>
                  </a:lnTo>
                  <a:lnTo>
                    <a:pt x="411" y="343"/>
                  </a:lnTo>
                  <a:lnTo>
                    <a:pt x="206" y="548"/>
                  </a:lnTo>
                  <a:lnTo>
                    <a:pt x="206" y="548"/>
                  </a:lnTo>
                  <a:lnTo>
                    <a:pt x="0" y="771"/>
                  </a:lnTo>
                  <a:lnTo>
                    <a:pt x="0" y="788"/>
                  </a:lnTo>
                  <a:lnTo>
                    <a:pt x="17" y="788"/>
                  </a:lnTo>
                  <a:lnTo>
                    <a:pt x="17" y="788"/>
                  </a:lnTo>
                  <a:lnTo>
                    <a:pt x="257" y="617"/>
                  </a:lnTo>
                  <a:lnTo>
                    <a:pt x="257" y="617"/>
                  </a:lnTo>
                  <a:lnTo>
                    <a:pt x="514" y="446"/>
                  </a:lnTo>
                  <a:lnTo>
                    <a:pt x="514" y="446"/>
                  </a:lnTo>
                  <a:lnTo>
                    <a:pt x="633" y="360"/>
                  </a:lnTo>
                  <a:lnTo>
                    <a:pt x="702" y="326"/>
                  </a:lnTo>
                  <a:lnTo>
                    <a:pt x="753" y="275"/>
                  </a:lnTo>
                  <a:lnTo>
                    <a:pt x="753" y="275"/>
                  </a:lnTo>
                  <a:lnTo>
                    <a:pt x="839" y="155"/>
                  </a:lnTo>
                  <a:lnTo>
                    <a:pt x="924" y="1"/>
                  </a:lnTo>
                  <a:lnTo>
                    <a:pt x="924" y="1"/>
                  </a:lnTo>
                  <a:lnTo>
                    <a:pt x="9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5"/>
            <p:cNvSpPr/>
            <p:nvPr/>
          </p:nvSpPr>
          <p:spPr>
            <a:xfrm>
              <a:off x="6470427" y="3408337"/>
              <a:ext cx="43274" cy="29073"/>
            </a:xfrm>
            <a:custGeom>
              <a:avLst/>
              <a:gdLst/>
              <a:ahLst/>
              <a:cxnLst/>
              <a:rect l="l" t="t" r="r" b="b"/>
              <a:pathLst>
                <a:path w="1097" h="737" extrusionOk="0">
                  <a:moveTo>
                    <a:pt x="1079" y="1"/>
                  </a:moveTo>
                  <a:lnTo>
                    <a:pt x="925" y="69"/>
                  </a:lnTo>
                  <a:lnTo>
                    <a:pt x="771" y="138"/>
                  </a:lnTo>
                  <a:lnTo>
                    <a:pt x="651" y="241"/>
                  </a:lnTo>
                  <a:lnTo>
                    <a:pt x="531" y="343"/>
                  </a:lnTo>
                  <a:lnTo>
                    <a:pt x="275" y="531"/>
                  </a:lnTo>
                  <a:lnTo>
                    <a:pt x="1" y="720"/>
                  </a:lnTo>
                  <a:lnTo>
                    <a:pt x="1" y="737"/>
                  </a:lnTo>
                  <a:lnTo>
                    <a:pt x="18" y="737"/>
                  </a:lnTo>
                  <a:lnTo>
                    <a:pt x="309" y="617"/>
                  </a:lnTo>
                  <a:lnTo>
                    <a:pt x="617" y="463"/>
                  </a:lnTo>
                  <a:lnTo>
                    <a:pt x="754" y="377"/>
                  </a:lnTo>
                  <a:lnTo>
                    <a:pt x="822" y="343"/>
                  </a:lnTo>
                  <a:lnTo>
                    <a:pt x="891" y="292"/>
                  </a:lnTo>
                  <a:lnTo>
                    <a:pt x="993" y="172"/>
                  </a:lnTo>
                  <a:lnTo>
                    <a:pt x="1045" y="87"/>
                  </a:lnTo>
                  <a:lnTo>
                    <a:pt x="1096" y="1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5"/>
            <p:cNvSpPr/>
            <p:nvPr/>
          </p:nvSpPr>
          <p:spPr>
            <a:xfrm>
              <a:off x="6470427" y="3408337"/>
              <a:ext cx="43274" cy="29073"/>
            </a:xfrm>
            <a:custGeom>
              <a:avLst/>
              <a:gdLst/>
              <a:ahLst/>
              <a:cxnLst/>
              <a:rect l="l" t="t" r="r" b="b"/>
              <a:pathLst>
                <a:path w="1097" h="737" fill="none" extrusionOk="0">
                  <a:moveTo>
                    <a:pt x="1079" y="1"/>
                  </a:moveTo>
                  <a:lnTo>
                    <a:pt x="1079" y="1"/>
                  </a:lnTo>
                  <a:lnTo>
                    <a:pt x="925" y="69"/>
                  </a:lnTo>
                  <a:lnTo>
                    <a:pt x="771" y="138"/>
                  </a:lnTo>
                  <a:lnTo>
                    <a:pt x="771" y="138"/>
                  </a:lnTo>
                  <a:lnTo>
                    <a:pt x="651" y="241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275" y="531"/>
                  </a:lnTo>
                  <a:lnTo>
                    <a:pt x="275" y="531"/>
                  </a:lnTo>
                  <a:lnTo>
                    <a:pt x="1" y="720"/>
                  </a:lnTo>
                  <a:lnTo>
                    <a:pt x="1" y="737"/>
                  </a:lnTo>
                  <a:lnTo>
                    <a:pt x="18" y="737"/>
                  </a:lnTo>
                  <a:lnTo>
                    <a:pt x="18" y="737"/>
                  </a:lnTo>
                  <a:lnTo>
                    <a:pt x="309" y="617"/>
                  </a:lnTo>
                  <a:lnTo>
                    <a:pt x="309" y="617"/>
                  </a:lnTo>
                  <a:lnTo>
                    <a:pt x="617" y="463"/>
                  </a:lnTo>
                  <a:lnTo>
                    <a:pt x="617" y="463"/>
                  </a:lnTo>
                  <a:lnTo>
                    <a:pt x="754" y="377"/>
                  </a:lnTo>
                  <a:lnTo>
                    <a:pt x="822" y="343"/>
                  </a:lnTo>
                  <a:lnTo>
                    <a:pt x="891" y="292"/>
                  </a:lnTo>
                  <a:lnTo>
                    <a:pt x="891" y="292"/>
                  </a:lnTo>
                  <a:lnTo>
                    <a:pt x="993" y="172"/>
                  </a:lnTo>
                  <a:lnTo>
                    <a:pt x="1045" y="87"/>
                  </a:lnTo>
                  <a:lnTo>
                    <a:pt x="1096" y="18"/>
                  </a:lnTo>
                  <a:lnTo>
                    <a:pt x="1096" y="1"/>
                  </a:lnTo>
                  <a:lnTo>
                    <a:pt x="10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5"/>
            <p:cNvSpPr/>
            <p:nvPr/>
          </p:nvSpPr>
          <p:spPr>
            <a:xfrm>
              <a:off x="6480564" y="3419816"/>
              <a:ext cx="52031" cy="37160"/>
            </a:xfrm>
            <a:custGeom>
              <a:avLst/>
              <a:gdLst/>
              <a:ahLst/>
              <a:cxnLst/>
              <a:rect l="l" t="t" r="r" b="b"/>
              <a:pathLst>
                <a:path w="1319" h="942" extrusionOk="0">
                  <a:moveTo>
                    <a:pt x="1301" y="1"/>
                  </a:moveTo>
                  <a:lnTo>
                    <a:pt x="1147" y="138"/>
                  </a:lnTo>
                  <a:lnTo>
                    <a:pt x="993" y="240"/>
                  </a:lnTo>
                  <a:lnTo>
                    <a:pt x="839" y="360"/>
                  </a:lnTo>
                  <a:lnTo>
                    <a:pt x="685" y="480"/>
                  </a:lnTo>
                  <a:lnTo>
                    <a:pt x="343" y="702"/>
                  </a:lnTo>
                  <a:lnTo>
                    <a:pt x="1" y="925"/>
                  </a:lnTo>
                  <a:lnTo>
                    <a:pt x="1" y="942"/>
                  </a:lnTo>
                  <a:lnTo>
                    <a:pt x="394" y="788"/>
                  </a:lnTo>
                  <a:lnTo>
                    <a:pt x="754" y="600"/>
                  </a:lnTo>
                  <a:lnTo>
                    <a:pt x="942" y="514"/>
                  </a:lnTo>
                  <a:lnTo>
                    <a:pt x="1027" y="463"/>
                  </a:lnTo>
                  <a:lnTo>
                    <a:pt x="1113" y="394"/>
                  </a:lnTo>
                  <a:lnTo>
                    <a:pt x="1198" y="309"/>
                  </a:lnTo>
                  <a:lnTo>
                    <a:pt x="1250" y="223"/>
                  </a:lnTo>
                  <a:lnTo>
                    <a:pt x="1301" y="121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5"/>
            <p:cNvSpPr/>
            <p:nvPr/>
          </p:nvSpPr>
          <p:spPr>
            <a:xfrm>
              <a:off x="6480564" y="3419816"/>
              <a:ext cx="52031" cy="37160"/>
            </a:xfrm>
            <a:custGeom>
              <a:avLst/>
              <a:gdLst/>
              <a:ahLst/>
              <a:cxnLst/>
              <a:rect l="l" t="t" r="r" b="b"/>
              <a:pathLst>
                <a:path w="1319" h="942" fill="none" extrusionOk="0">
                  <a:moveTo>
                    <a:pt x="1318" y="1"/>
                  </a:moveTo>
                  <a:lnTo>
                    <a:pt x="1301" y="1"/>
                  </a:lnTo>
                  <a:lnTo>
                    <a:pt x="1301" y="1"/>
                  </a:lnTo>
                  <a:lnTo>
                    <a:pt x="1147" y="138"/>
                  </a:lnTo>
                  <a:lnTo>
                    <a:pt x="993" y="240"/>
                  </a:lnTo>
                  <a:lnTo>
                    <a:pt x="993" y="240"/>
                  </a:lnTo>
                  <a:lnTo>
                    <a:pt x="839" y="360"/>
                  </a:lnTo>
                  <a:lnTo>
                    <a:pt x="839" y="360"/>
                  </a:lnTo>
                  <a:lnTo>
                    <a:pt x="685" y="480"/>
                  </a:lnTo>
                  <a:lnTo>
                    <a:pt x="685" y="480"/>
                  </a:lnTo>
                  <a:lnTo>
                    <a:pt x="343" y="702"/>
                  </a:lnTo>
                  <a:lnTo>
                    <a:pt x="343" y="702"/>
                  </a:lnTo>
                  <a:lnTo>
                    <a:pt x="1" y="925"/>
                  </a:lnTo>
                  <a:lnTo>
                    <a:pt x="1" y="925"/>
                  </a:lnTo>
                  <a:lnTo>
                    <a:pt x="1" y="942"/>
                  </a:lnTo>
                  <a:lnTo>
                    <a:pt x="1" y="942"/>
                  </a:lnTo>
                  <a:lnTo>
                    <a:pt x="394" y="788"/>
                  </a:lnTo>
                  <a:lnTo>
                    <a:pt x="394" y="788"/>
                  </a:lnTo>
                  <a:lnTo>
                    <a:pt x="754" y="600"/>
                  </a:lnTo>
                  <a:lnTo>
                    <a:pt x="754" y="600"/>
                  </a:lnTo>
                  <a:lnTo>
                    <a:pt x="942" y="514"/>
                  </a:lnTo>
                  <a:lnTo>
                    <a:pt x="1027" y="463"/>
                  </a:lnTo>
                  <a:lnTo>
                    <a:pt x="1113" y="394"/>
                  </a:lnTo>
                  <a:lnTo>
                    <a:pt x="1113" y="394"/>
                  </a:lnTo>
                  <a:lnTo>
                    <a:pt x="1198" y="309"/>
                  </a:lnTo>
                  <a:lnTo>
                    <a:pt x="1250" y="223"/>
                  </a:lnTo>
                  <a:lnTo>
                    <a:pt x="1250" y="223"/>
                  </a:lnTo>
                  <a:lnTo>
                    <a:pt x="1301" y="121"/>
                  </a:lnTo>
                  <a:lnTo>
                    <a:pt x="1318" y="1"/>
                  </a:lnTo>
                  <a:lnTo>
                    <a:pt x="13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5"/>
            <p:cNvSpPr/>
            <p:nvPr/>
          </p:nvSpPr>
          <p:spPr>
            <a:xfrm>
              <a:off x="6236898" y="2657731"/>
              <a:ext cx="39842" cy="8166"/>
            </a:xfrm>
            <a:custGeom>
              <a:avLst/>
              <a:gdLst/>
              <a:ahLst/>
              <a:cxnLst/>
              <a:rect l="l" t="t" r="r" b="b"/>
              <a:pathLst>
                <a:path w="1010" h="207" extrusionOk="0">
                  <a:moveTo>
                    <a:pt x="325" y="1"/>
                  </a:moveTo>
                  <a:lnTo>
                    <a:pt x="257" y="18"/>
                  </a:lnTo>
                  <a:lnTo>
                    <a:pt x="120" y="52"/>
                  </a:lnTo>
                  <a:lnTo>
                    <a:pt x="69" y="86"/>
                  </a:lnTo>
                  <a:lnTo>
                    <a:pt x="17" y="138"/>
                  </a:lnTo>
                  <a:lnTo>
                    <a:pt x="0" y="138"/>
                  </a:lnTo>
                  <a:lnTo>
                    <a:pt x="17" y="155"/>
                  </a:lnTo>
                  <a:lnTo>
                    <a:pt x="154" y="189"/>
                  </a:lnTo>
                  <a:lnTo>
                    <a:pt x="274" y="206"/>
                  </a:lnTo>
                  <a:lnTo>
                    <a:pt x="291" y="206"/>
                  </a:lnTo>
                  <a:lnTo>
                    <a:pt x="411" y="189"/>
                  </a:lnTo>
                  <a:lnTo>
                    <a:pt x="514" y="172"/>
                  </a:lnTo>
                  <a:lnTo>
                    <a:pt x="753" y="172"/>
                  </a:lnTo>
                  <a:lnTo>
                    <a:pt x="1010" y="206"/>
                  </a:lnTo>
                  <a:lnTo>
                    <a:pt x="1010" y="189"/>
                  </a:lnTo>
                  <a:lnTo>
                    <a:pt x="890" y="138"/>
                  </a:lnTo>
                  <a:lnTo>
                    <a:pt x="770" y="86"/>
                  </a:lnTo>
                  <a:lnTo>
                    <a:pt x="651" y="52"/>
                  </a:lnTo>
                  <a:lnTo>
                    <a:pt x="514" y="35"/>
                  </a:lnTo>
                  <a:lnTo>
                    <a:pt x="428" y="18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5"/>
            <p:cNvSpPr/>
            <p:nvPr/>
          </p:nvSpPr>
          <p:spPr>
            <a:xfrm>
              <a:off x="6236898" y="2657731"/>
              <a:ext cx="39842" cy="8166"/>
            </a:xfrm>
            <a:custGeom>
              <a:avLst/>
              <a:gdLst/>
              <a:ahLst/>
              <a:cxnLst/>
              <a:rect l="l" t="t" r="r" b="b"/>
              <a:pathLst>
                <a:path w="1010" h="207" fill="none" extrusionOk="0">
                  <a:moveTo>
                    <a:pt x="325" y="1"/>
                  </a:moveTo>
                  <a:lnTo>
                    <a:pt x="325" y="1"/>
                  </a:lnTo>
                  <a:lnTo>
                    <a:pt x="257" y="18"/>
                  </a:lnTo>
                  <a:lnTo>
                    <a:pt x="257" y="18"/>
                  </a:lnTo>
                  <a:lnTo>
                    <a:pt x="120" y="52"/>
                  </a:lnTo>
                  <a:lnTo>
                    <a:pt x="69" y="86"/>
                  </a:lnTo>
                  <a:lnTo>
                    <a:pt x="17" y="138"/>
                  </a:lnTo>
                  <a:lnTo>
                    <a:pt x="0" y="138"/>
                  </a:lnTo>
                  <a:lnTo>
                    <a:pt x="17" y="155"/>
                  </a:lnTo>
                  <a:lnTo>
                    <a:pt x="17" y="155"/>
                  </a:lnTo>
                  <a:lnTo>
                    <a:pt x="154" y="189"/>
                  </a:lnTo>
                  <a:lnTo>
                    <a:pt x="274" y="206"/>
                  </a:lnTo>
                  <a:lnTo>
                    <a:pt x="274" y="206"/>
                  </a:lnTo>
                  <a:lnTo>
                    <a:pt x="291" y="206"/>
                  </a:lnTo>
                  <a:lnTo>
                    <a:pt x="291" y="206"/>
                  </a:lnTo>
                  <a:lnTo>
                    <a:pt x="411" y="189"/>
                  </a:lnTo>
                  <a:lnTo>
                    <a:pt x="514" y="172"/>
                  </a:lnTo>
                  <a:lnTo>
                    <a:pt x="514" y="172"/>
                  </a:lnTo>
                  <a:lnTo>
                    <a:pt x="616" y="172"/>
                  </a:lnTo>
                  <a:lnTo>
                    <a:pt x="616" y="172"/>
                  </a:lnTo>
                  <a:lnTo>
                    <a:pt x="753" y="172"/>
                  </a:lnTo>
                  <a:lnTo>
                    <a:pt x="753" y="172"/>
                  </a:lnTo>
                  <a:lnTo>
                    <a:pt x="1010" y="206"/>
                  </a:lnTo>
                  <a:lnTo>
                    <a:pt x="1010" y="206"/>
                  </a:lnTo>
                  <a:lnTo>
                    <a:pt x="1010" y="189"/>
                  </a:lnTo>
                  <a:lnTo>
                    <a:pt x="1010" y="189"/>
                  </a:lnTo>
                  <a:lnTo>
                    <a:pt x="890" y="138"/>
                  </a:lnTo>
                  <a:lnTo>
                    <a:pt x="770" y="86"/>
                  </a:lnTo>
                  <a:lnTo>
                    <a:pt x="770" y="86"/>
                  </a:lnTo>
                  <a:lnTo>
                    <a:pt x="651" y="52"/>
                  </a:lnTo>
                  <a:lnTo>
                    <a:pt x="514" y="35"/>
                  </a:lnTo>
                  <a:lnTo>
                    <a:pt x="514" y="35"/>
                  </a:lnTo>
                  <a:lnTo>
                    <a:pt x="428" y="18"/>
                  </a:lnTo>
                  <a:lnTo>
                    <a:pt x="32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5"/>
            <p:cNvSpPr/>
            <p:nvPr/>
          </p:nvSpPr>
          <p:spPr>
            <a:xfrm>
              <a:off x="6243643" y="2682701"/>
              <a:ext cx="27022" cy="9507"/>
            </a:xfrm>
            <a:custGeom>
              <a:avLst/>
              <a:gdLst/>
              <a:ahLst/>
              <a:cxnLst/>
              <a:rect l="l" t="t" r="r" b="b"/>
              <a:pathLst>
                <a:path w="685" h="241" extrusionOk="0">
                  <a:moveTo>
                    <a:pt x="668" y="1"/>
                  </a:moveTo>
                  <a:lnTo>
                    <a:pt x="497" y="35"/>
                  </a:lnTo>
                  <a:lnTo>
                    <a:pt x="326" y="52"/>
                  </a:lnTo>
                  <a:lnTo>
                    <a:pt x="308" y="52"/>
                  </a:lnTo>
                  <a:lnTo>
                    <a:pt x="274" y="35"/>
                  </a:lnTo>
                  <a:lnTo>
                    <a:pt x="223" y="35"/>
                  </a:lnTo>
                  <a:lnTo>
                    <a:pt x="154" y="52"/>
                  </a:lnTo>
                  <a:lnTo>
                    <a:pt x="86" y="86"/>
                  </a:lnTo>
                  <a:lnTo>
                    <a:pt x="0" y="138"/>
                  </a:lnTo>
                  <a:lnTo>
                    <a:pt x="0" y="155"/>
                  </a:lnTo>
                  <a:lnTo>
                    <a:pt x="35" y="189"/>
                  </a:lnTo>
                  <a:lnTo>
                    <a:pt x="86" y="223"/>
                  </a:lnTo>
                  <a:lnTo>
                    <a:pt x="189" y="240"/>
                  </a:lnTo>
                  <a:lnTo>
                    <a:pt x="206" y="240"/>
                  </a:lnTo>
                  <a:lnTo>
                    <a:pt x="274" y="223"/>
                  </a:lnTo>
                  <a:lnTo>
                    <a:pt x="360" y="189"/>
                  </a:lnTo>
                  <a:lnTo>
                    <a:pt x="531" y="121"/>
                  </a:lnTo>
                  <a:lnTo>
                    <a:pt x="668" y="18"/>
                  </a:lnTo>
                  <a:lnTo>
                    <a:pt x="685" y="18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5"/>
            <p:cNvSpPr/>
            <p:nvPr/>
          </p:nvSpPr>
          <p:spPr>
            <a:xfrm>
              <a:off x="6243643" y="2682701"/>
              <a:ext cx="27022" cy="9507"/>
            </a:xfrm>
            <a:custGeom>
              <a:avLst/>
              <a:gdLst/>
              <a:ahLst/>
              <a:cxnLst/>
              <a:rect l="l" t="t" r="r" b="b"/>
              <a:pathLst>
                <a:path w="685" h="241" fill="none" extrusionOk="0">
                  <a:moveTo>
                    <a:pt x="668" y="1"/>
                  </a:moveTo>
                  <a:lnTo>
                    <a:pt x="668" y="1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326" y="52"/>
                  </a:lnTo>
                  <a:lnTo>
                    <a:pt x="326" y="52"/>
                  </a:lnTo>
                  <a:lnTo>
                    <a:pt x="308" y="52"/>
                  </a:lnTo>
                  <a:lnTo>
                    <a:pt x="308" y="52"/>
                  </a:lnTo>
                  <a:lnTo>
                    <a:pt x="274" y="35"/>
                  </a:lnTo>
                  <a:lnTo>
                    <a:pt x="274" y="35"/>
                  </a:lnTo>
                  <a:lnTo>
                    <a:pt x="223" y="35"/>
                  </a:lnTo>
                  <a:lnTo>
                    <a:pt x="223" y="35"/>
                  </a:lnTo>
                  <a:lnTo>
                    <a:pt x="154" y="52"/>
                  </a:lnTo>
                  <a:lnTo>
                    <a:pt x="154" y="52"/>
                  </a:lnTo>
                  <a:lnTo>
                    <a:pt x="86" y="86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35" y="189"/>
                  </a:lnTo>
                  <a:lnTo>
                    <a:pt x="86" y="223"/>
                  </a:lnTo>
                  <a:lnTo>
                    <a:pt x="189" y="240"/>
                  </a:lnTo>
                  <a:lnTo>
                    <a:pt x="189" y="240"/>
                  </a:lnTo>
                  <a:lnTo>
                    <a:pt x="206" y="240"/>
                  </a:lnTo>
                  <a:lnTo>
                    <a:pt x="206" y="240"/>
                  </a:lnTo>
                  <a:lnTo>
                    <a:pt x="274" y="223"/>
                  </a:lnTo>
                  <a:lnTo>
                    <a:pt x="360" y="189"/>
                  </a:lnTo>
                  <a:lnTo>
                    <a:pt x="360" y="189"/>
                  </a:lnTo>
                  <a:lnTo>
                    <a:pt x="531" y="121"/>
                  </a:lnTo>
                  <a:lnTo>
                    <a:pt x="531" y="121"/>
                  </a:lnTo>
                  <a:lnTo>
                    <a:pt x="668" y="18"/>
                  </a:lnTo>
                  <a:lnTo>
                    <a:pt x="685" y="18"/>
                  </a:lnTo>
                  <a:lnTo>
                    <a:pt x="6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5"/>
            <p:cNvSpPr/>
            <p:nvPr/>
          </p:nvSpPr>
          <p:spPr>
            <a:xfrm>
              <a:off x="6263880" y="2696902"/>
              <a:ext cx="16923" cy="12860"/>
            </a:xfrm>
            <a:custGeom>
              <a:avLst/>
              <a:gdLst/>
              <a:ahLst/>
              <a:cxnLst/>
              <a:rect l="l" t="t" r="r" b="b"/>
              <a:pathLst>
                <a:path w="429" h="326" extrusionOk="0">
                  <a:moveTo>
                    <a:pt x="429" y="0"/>
                  </a:moveTo>
                  <a:lnTo>
                    <a:pt x="292" y="52"/>
                  </a:lnTo>
                  <a:lnTo>
                    <a:pt x="172" y="103"/>
                  </a:lnTo>
                  <a:lnTo>
                    <a:pt x="103" y="120"/>
                  </a:lnTo>
                  <a:lnTo>
                    <a:pt x="86" y="137"/>
                  </a:lnTo>
                  <a:lnTo>
                    <a:pt x="52" y="171"/>
                  </a:lnTo>
                  <a:lnTo>
                    <a:pt x="18" y="223"/>
                  </a:lnTo>
                  <a:lnTo>
                    <a:pt x="1" y="308"/>
                  </a:lnTo>
                  <a:lnTo>
                    <a:pt x="18" y="325"/>
                  </a:lnTo>
                  <a:lnTo>
                    <a:pt x="121" y="325"/>
                  </a:lnTo>
                  <a:lnTo>
                    <a:pt x="172" y="308"/>
                  </a:lnTo>
                  <a:lnTo>
                    <a:pt x="206" y="291"/>
                  </a:lnTo>
                  <a:lnTo>
                    <a:pt x="223" y="274"/>
                  </a:lnTo>
                  <a:lnTo>
                    <a:pt x="257" y="223"/>
                  </a:lnTo>
                  <a:lnTo>
                    <a:pt x="343" y="120"/>
                  </a:lnTo>
                  <a:lnTo>
                    <a:pt x="429" y="17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5"/>
            <p:cNvSpPr/>
            <p:nvPr/>
          </p:nvSpPr>
          <p:spPr>
            <a:xfrm>
              <a:off x="6263880" y="2696902"/>
              <a:ext cx="16923" cy="12860"/>
            </a:xfrm>
            <a:custGeom>
              <a:avLst/>
              <a:gdLst/>
              <a:ahLst/>
              <a:cxnLst/>
              <a:rect l="l" t="t" r="r" b="b"/>
              <a:pathLst>
                <a:path w="429" h="326" fill="none" extrusionOk="0">
                  <a:moveTo>
                    <a:pt x="429" y="0"/>
                  </a:moveTo>
                  <a:lnTo>
                    <a:pt x="429" y="0"/>
                  </a:lnTo>
                  <a:lnTo>
                    <a:pt x="292" y="52"/>
                  </a:lnTo>
                  <a:lnTo>
                    <a:pt x="292" y="52"/>
                  </a:lnTo>
                  <a:lnTo>
                    <a:pt x="172" y="103"/>
                  </a:lnTo>
                  <a:lnTo>
                    <a:pt x="172" y="103"/>
                  </a:lnTo>
                  <a:lnTo>
                    <a:pt x="103" y="120"/>
                  </a:lnTo>
                  <a:lnTo>
                    <a:pt x="86" y="137"/>
                  </a:lnTo>
                  <a:lnTo>
                    <a:pt x="52" y="171"/>
                  </a:lnTo>
                  <a:lnTo>
                    <a:pt x="52" y="171"/>
                  </a:lnTo>
                  <a:lnTo>
                    <a:pt x="18" y="223"/>
                  </a:lnTo>
                  <a:lnTo>
                    <a:pt x="1" y="308"/>
                  </a:lnTo>
                  <a:lnTo>
                    <a:pt x="1" y="308"/>
                  </a:lnTo>
                  <a:lnTo>
                    <a:pt x="18" y="325"/>
                  </a:lnTo>
                  <a:lnTo>
                    <a:pt x="18" y="325"/>
                  </a:lnTo>
                  <a:lnTo>
                    <a:pt x="69" y="325"/>
                  </a:lnTo>
                  <a:lnTo>
                    <a:pt x="69" y="325"/>
                  </a:lnTo>
                  <a:lnTo>
                    <a:pt x="121" y="325"/>
                  </a:lnTo>
                  <a:lnTo>
                    <a:pt x="172" y="308"/>
                  </a:lnTo>
                  <a:lnTo>
                    <a:pt x="172" y="308"/>
                  </a:lnTo>
                  <a:lnTo>
                    <a:pt x="206" y="291"/>
                  </a:lnTo>
                  <a:lnTo>
                    <a:pt x="223" y="274"/>
                  </a:lnTo>
                  <a:lnTo>
                    <a:pt x="257" y="223"/>
                  </a:lnTo>
                  <a:lnTo>
                    <a:pt x="257" y="223"/>
                  </a:lnTo>
                  <a:lnTo>
                    <a:pt x="343" y="120"/>
                  </a:lnTo>
                  <a:lnTo>
                    <a:pt x="343" y="120"/>
                  </a:lnTo>
                  <a:lnTo>
                    <a:pt x="429" y="17"/>
                  </a:lnTo>
                  <a:lnTo>
                    <a:pt x="429" y="17"/>
                  </a:lnTo>
                  <a:lnTo>
                    <a:pt x="4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5"/>
            <p:cNvSpPr/>
            <p:nvPr/>
          </p:nvSpPr>
          <p:spPr>
            <a:xfrm>
              <a:off x="6277410" y="2713746"/>
              <a:ext cx="15542" cy="20315"/>
            </a:xfrm>
            <a:custGeom>
              <a:avLst/>
              <a:gdLst/>
              <a:ahLst/>
              <a:cxnLst/>
              <a:rect l="l" t="t" r="r" b="b"/>
              <a:pathLst>
                <a:path w="394" h="515" extrusionOk="0">
                  <a:moveTo>
                    <a:pt x="377" y="1"/>
                  </a:moveTo>
                  <a:lnTo>
                    <a:pt x="240" y="104"/>
                  </a:lnTo>
                  <a:lnTo>
                    <a:pt x="120" y="206"/>
                  </a:lnTo>
                  <a:lnTo>
                    <a:pt x="69" y="258"/>
                  </a:lnTo>
                  <a:lnTo>
                    <a:pt x="34" y="292"/>
                  </a:lnTo>
                  <a:lnTo>
                    <a:pt x="17" y="326"/>
                  </a:lnTo>
                  <a:lnTo>
                    <a:pt x="0" y="412"/>
                  </a:lnTo>
                  <a:lnTo>
                    <a:pt x="0" y="497"/>
                  </a:lnTo>
                  <a:lnTo>
                    <a:pt x="17" y="514"/>
                  </a:lnTo>
                  <a:lnTo>
                    <a:pt x="103" y="480"/>
                  </a:lnTo>
                  <a:lnTo>
                    <a:pt x="171" y="429"/>
                  </a:lnTo>
                  <a:lnTo>
                    <a:pt x="205" y="412"/>
                  </a:lnTo>
                  <a:lnTo>
                    <a:pt x="223" y="377"/>
                  </a:lnTo>
                  <a:lnTo>
                    <a:pt x="240" y="292"/>
                  </a:lnTo>
                  <a:lnTo>
                    <a:pt x="325" y="155"/>
                  </a:lnTo>
                  <a:lnTo>
                    <a:pt x="394" y="1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>
              <a:off x="6277410" y="2713746"/>
              <a:ext cx="15542" cy="20315"/>
            </a:xfrm>
            <a:custGeom>
              <a:avLst/>
              <a:gdLst/>
              <a:ahLst/>
              <a:cxnLst/>
              <a:rect l="l" t="t" r="r" b="b"/>
              <a:pathLst>
                <a:path w="394" h="515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240" y="104"/>
                  </a:lnTo>
                  <a:lnTo>
                    <a:pt x="240" y="104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69" y="258"/>
                  </a:lnTo>
                  <a:lnTo>
                    <a:pt x="34" y="292"/>
                  </a:lnTo>
                  <a:lnTo>
                    <a:pt x="17" y="326"/>
                  </a:lnTo>
                  <a:lnTo>
                    <a:pt x="17" y="326"/>
                  </a:lnTo>
                  <a:lnTo>
                    <a:pt x="0" y="412"/>
                  </a:lnTo>
                  <a:lnTo>
                    <a:pt x="0" y="497"/>
                  </a:lnTo>
                  <a:lnTo>
                    <a:pt x="0" y="497"/>
                  </a:lnTo>
                  <a:lnTo>
                    <a:pt x="17" y="514"/>
                  </a:lnTo>
                  <a:lnTo>
                    <a:pt x="17" y="514"/>
                  </a:lnTo>
                  <a:lnTo>
                    <a:pt x="17" y="514"/>
                  </a:lnTo>
                  <a:lnTo>
                    <a:pt x="17" y="514"/>
                  </a:lnTo>
                  <a:lnTo>
                    <a:pt x="103" y="480"/>
                  </a:lnTo>
                  <a:lnTo>
                    <a:pt x="171" y="429"/>
                  </a:lnTo>
                  <a:lnTo>
                    <a:pt x="171" y="429"/>
                  </a:lnTo>
                  <a:lnTo>
                    <a:pt x="205" y="412"/>
                  </a:lnTo>
                  <a:lnTo>
                    <a:pt x="223" y="377"/>
                  </a:lnTo>
                  <a:lnTo>
                    <a:pt x="240" y="292"/>
                  </a:lnTo>
                  <a:lnTo>
                    <a:pt x="240" y="292"/>
                  </a:lnTo>
                  <a:lnTo>
                    <a:pt x="325" y="155"/>
                  </a:lnTo>
                  <a:lnTo>
                    <a:pt x="325" y="155"/>
                  </a:lnTo>
                  <a:lnTo>
                    <a:pt x="394" y="18"/>
                  </a:lnTo>
                  <a:lnTo>
                    <a:pt x="394" y="1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>
              <a:off x="6299659" y="2732010"/>
              <a:ext cx="11519" cy="18935"/>
            </a:xfrm>
            <a:custGeom>
              <a:avLst/>
              <a:gdLst/>
              <a:ahLst/>
              <a:cxnLst/>
              <a:rect l="l" t="t" r="r" b="b"/>
              <a:pathLst>
                <a:path w="292" h="480" extrusionOk="0">
                  <a:moveTo>
                    <a:pt x="275" y="0"/>
                  </a:moveTo>
                  <a:lnTo>
                    <a:pt x="189" y="103"/>
                  </a:lnTo>
                  <a:lnTo>
                    <a:pt x="86" y="205"/>
                  </a:lnTo>
                  <a:lnTo>
                    <a:pt x="52" y="257"/>
                  </a:lnTo>
                  <a:lnTo>
                    <a:pt x="18" y="291"/>
                  </a:lnTo>
                  <a:lnTo>
                    <a:pt x="18" y="308"/>
                  </a:lnTo>
                  <a:lnTo>
                    <a:pt x="1" y="376"/>
                  </a:lnTo>
                  <a:lnTo>
                    <a:pt x="18" y="462"/>
                  </a:lnTo>
                  <a:lnTo>
                    <a:pt x="35" y="479"/>
                  </a:lnTo>
                  <a:lnTo>
                    <a:pt x="121" y="445"/>
                  </a:lnTo>
                  <a:lnTo>
                    <a:pt x="172" y="411"/>
                  </a:lnTo>
                  <a:lnTo>
                    <a:pt x="189" y="376"/>
                  </a:lnTo>
                  <a:lnTo>
                    <a:pt x="206" y="359"/>
                  </a:lnTo>
                  <a:lnTo>
                    <a:pt x="223" y="291"/>
                  </a:lnTo>
                  <a:lnTo>
                    <a:pt x="257" y="154"/>
                  </a:lnTo>
                  <a:lnTo>
                    <a:pt x="292" y="17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5"/>
            <p:cNvSpPr/>
            <p:nvPr/>
          </p:nvSpPr>
          <p:spPr>
            <a:xfrm>
              <a:off x="6299659" y="2732010"/>
              <a:ext cx="11519" cy="18935"/>
            </a:xfrm>
            <a:custGeom>
              <a:avLst/>
              <a:gdLst/>
              <a:ahLst/>
              <a:cxnLst/>
              <a:rect l="l" t="t" r="r" b="b"/>
              <a:pathLst>
                <a:path w="292" h="480" fill="none" extrusionOk="0">
                  <a:moveTo>
                    <a:pt x="275" y="0"/>
                  </a:moveTo>
                  <a:lnTo>
                    <a:pt x="275" y="0"/>
                  </a:lnTo>
                  <a:lnTo>
                    <a:pt x="189" y="103"/>
                  </a:lnTo>
                  <a:lnTo>
                    <a:pt x="189" y="103"/>
                  </a:lnTo>
                  <a:lnTo>
                    <a:pt x="86" y="205"/>
                  </a:lnTo>
                  <a:lnTo>
                    <a:pt x="86" y="205"/>
                  </a:lnTo>
                  <a:lnTo>
                    <a:pt x="52" y="257"/>
                  </a:lnTo>
                  <a:lnTo>
                    <a:pt x="18" y="291"/>
                  </a:lnTo>
                  <a:lnTo>
                    <a:pt x="18" y="308"/>
                  </a:lnTo>
                  <a:lnTo>
                    <a:pt x="18" y="308"/>
                  </a:lnTo>
                  <a:lnTo>
                    <a:pt x="1" y="376"/>
                  </a:lnTo>
                  <a:lnTo>
                    <a:pt x="18" y="462"/>
                  </a:lnTo>
                  <a:lnTo>
                    <a:pt x="18" y="462"/>
                  </a:lnTo>
                  <a:lnTo>
                    <a:pt x="35" y="479"/>
                  </a:lnTo>
                  <a:lnTo>
                    <a:pt x="35" y="479"/>
                  </a:lnTo>
                  <a:lnTo>
                    <a:pt x="35" y="479"/>
                  </a:lnTo>
                  <a:lnTo>
                    <a:pt x="35" y="479"/>
                  </a:lnTo>
                  <a:lnTo>
                    <a:pt x="121" y="445"/>
                  </a:lnTo>
                  <a:lnTo>
                    <a:pt x="172" y="411"/>
                  </a:lnTo>
                  <a:lnTo>
                    <a:pt x="172" y="411"/>
                  </a:lnTo>
                  <a:lnTo>
                    <a:pt x="189" y="376"/>
                  </a:lnTo>
                  <a:lnTo>
                    <a:pt x="206" y="359"/>
                  </a:lnTo>
                  <a:lnTo>
                    <a:pt x="223" y="291"/>
                  </a:lnTo>
                  <a:lnTo>
                    <a:pt x="223" y="291"/>
                  </a:lnTo>
                  <a:lnTo>
                    <a:pt x="257" y="154"/>
                  </a:lnTo>
                  <a:lnTo>
                    <a:pt x="257" y="154"/>
                  </a:lnTo>
                  <a:lnTo>
                    <a:pt x="292" y="17"/>
                  </a:lnTo>
                  <a:lnTo>
                    <a:pt x="292" y="0"/>
                  </a:lnTo>
                  <a:lnTo>
                    <a:pt x="27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5"/>
            <p:cNvSpPr/>
            <p:nvPr/>
          </p:nvSpPr>
          <p:spPr>
            <a:xfrm>
              <a:off x="6319935" y="2750906"/>
              <a:ext cx="12189" cy="25680"/>
            </a:xfrm>
            <a:custGeom>
              <a:avLst/>
              <a:gdLst/>
              <a:ahLst/>
              <a:cxnLst/>
              <a:rect l="l" t="t" r="r" b="b"/>
              <a:pathLst>
                <a:path w="309" h="651" extrusionOk="0">
                  <a:moveTo>
                    <a:pt x="291" y="0"/>
                  </a:moveTo>
                  <a:lnTo>
                    <a:pt x="188" y="154"/>
                  </a:lnTo>
                  <a:lnTo>
                    <a:pt x="103" y="308"/>
                  </a:lnTo>
                  <a:lnTo>
                    <a:pt x="51" y="377"/>
                  </a:lnTo>
                  <a:lnTo>
                    <a:pt x="17" y="411"/>
                  </a:lnTo>
                  <a:lnTo>
                    <a:pt x="17" y="445"/>
                  </a:lnTo>
                  <a:lnTo>
                    <a:pt x="0" y="548"/>
                  </a:lnTo>
                  <a:lnTo>
                    <a:pt x="0" y="650"/>
                  </a:lnTo>
                  <a:lnTo>
                    <a:pt x="17" y="650"/>
                  </a:lnTo>
                  <a:lnTo>
                    <a:pt x="120" y="599"/>
                  </a:lnTo>
                  <a:lnTo>
                    <a:pt x="171" y="531"/>
                  </a:lnTo>
                  <a:lnTo>
                    <a:pt x="205" y="496"/>
                  </a:lnTo>
                  <a:lnTo>
                    <a:pt x="223" y="445"/>
                  </a:lnTo>
                  <a:lnTo>
                    <a:pt x="240" y="359"/>
                  </a:lnTo>
                  <a:lnTo>
                    <a:pt x="274" y="188"/>
                  </a:lnTo>
                  <a:lnTo>
                    <a:pt x="308" y="17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5"/>
            <p:cNvSpPr/>
            <p:nvPr/>
          </p:nvSpPr>
          <p:spPr>
            <a:xfrm>
              <a:off x="6319935" y="2750906"/>
              <a:ext cx="12189" cy="25680"/>
            </a:xfrm>
            <a:custGeom>
              <a:avLst/>
              <a:gdLst/>
              <a:ahLst/>
              <a:cxnLst/>
              <a:rect l="l" t="t" r="r" b="b"/>
              <a:pathLst>
                <a:path w="309" h="651" fill="none" extrusionOk="0">
                  <a:moveTo>
                    <a:pt x="308" y="0"/>
                  </a:moveTo>
                  <a:lnTo>
                    <a:pt x="291" y="0"/>
                  </a:lnTo>
                  <a:lnTo>
                    <a:pt x="188" y="154"/>
                  </a:lnTo>
                  <a:lnTo>
                    <a:pt x="103" y="308"/>
                  </a:lnTo>
                  <a:lnTo>
                    <a:pt x="103" y="308"/>
                  </a:lnTo>
                  <a:lnTo>
                    <a:pt x="51" y="377"/>
                  </a:lnTo>
                  <a:lnTo>
                    <a:pt x="17" y="411"/>
                  </a:lnTo>
                  <a:lnTo>
                    <a:pt x="17" y="445"/>
                  </a:lnTo>
                  <a:lnTo>
                    <a:pt x="17" y="445"/>
                  </a:lnTo>
                  <a:lnTo>
                    <a:pt x="0" y="548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17" y="650"/>
                  </a:lnTo>
                  <a:lnTo>
                    <a:pt x="17" y="650"/>
                  </a:lnTo>
                  <a:lnTo>
                    <a:pt x="17" y="650"/>
                  </a:lnTo>
                  <a:lnTo>
                    <a:pt x="17" y="650"/>
                  </a:lnTo>
                  <a:lnTo>
                    <a:pt x="120" y="599"/>
                  </a:lnTo>
                  <a:lnTo>
                    <a:pt x="171" y="531"/>
                  </a:lnTo>
                  <a:lnTo>
                    <a:pt x="171" y="531"/>
                  </a:lnTo>
                  <a:lnTo>
                    <a:pt x="205" y="496"/>
                  </a:lnTo>
                  <a:lnTo>
                    <a:pt x="223" y="445"/>
                  </a:lnTo>
                  <a:lnTo>
                    <a:pt x="240" y="359"/>
                  </a:lnTo>
                  <a:lnTo>
                    <a:pt x="240" y="359"/>
                  </a:lnTo>
                  <a:lnTo>
                    <a:pt x="274" y="188"/>
                  </a:lnTo>
                  <a:lnTo>
                    <a:pt x="274" y="188"/>
                  </a:lnTo>
                  <a:lnTo>
                    <a:pt x="308" y="17"/>
                  </a:lnTo>
                  <a:lnTo>
                    <a:pt x="3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5"/>
            <p:cNvSpPr/>
            <p:nvPr/>
          </p:nvSpPr>
          <p:spPr>
            <a:xfrm>
              <a:off x="6348258" y="2773825"/>
              <a:ext cx="8836" cy="20315"/>
            </a:xfrm>
            <a:custGeom>
              <a:avLst/>
              <a:gdLst/>
              <a:ahLst/>
              <a:cxnLst/>
              <a:rect l="l" t="t" r="r" b="b"/>
              <a:pathLst>
                <a:path w="224" h="515" extrusionOk="0">
                  <a:moveTo>
                    <a:pt x="206" y="1"/>
                  </a:moveTo>
                  <a:lnTo>
                    <a:pt x="69" y="241"/>
                  </a:lnTo>
                  <a:lnTo>
                    <a:pt x="18" y="292"/>
                  </a:lnTo>
                  <a:lnTo>
                    <a:pt x="1" y="309"/>
                  </a:lnTo>
                  <a:lnTo>
                    <a:pt x="1" y="343"/>
                  </a:lnTo>
                  <a:lnTo>
                    <a:pt x="1" y="412"/>
                  </a:lnTo>
                  <a:lnTo>
                    <a:pt x="18" y="497"/>
                  </a:lnTo>
                  <a:lnTo>
                    <a:pt x="35" y="514"/>
                  </a:lnTo>
                  <a:lnTo>
                    <a:pt x="121" y="480"/>
                  </a:lnTo>
                  <a:lnTo>
                    <a:pt x="172" y="429"/>
                  </a:lnTo>
                  <a:lnTo>
                    <a:pt x="189" y="395"/>
                  </a:lnTo>
                  <a:lnTo>
                    <a:pt x="189" y="360"/>
                  </a:lnTo>
                  <a:lnTo>
                    <a:pt x="206" y="292"/>
                  </a:lnTo>
                  <a:lnTo>
                    <a:pt x="223" y="155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5"/>
            <p:cNvSpPr/>
            <p:nvPr/>
          </p:nvSpPr>
          <p:spPr>
            <a:xfrm>
              <a:off x="6348258" y="2773825"/>
              <a:ext cx="8836" cy="20315"/>
            </a:xfrm>
            <a:custGeom>
              <a:avLst/>
              <a:gdLst/>
              <a:ahLst/>
              <a:cxnLst/>
              <a:rect l="l" t="t" r="r" b="b"/>
              <a:pathLst>
                <a:path w="224" h="515" fill="none" extrusionOk="0">
                  <a:moveTo>
                    <a:pt x="206" y="1"/>
                  </a:moveTo>
                  <a:lnTo>
                    <a:pt x="206" y="1"/>
                  </a:lnTo>
                  <a:lnTo>
                    <a:pt x="69" y="241"/>
                  </a:lnTo>
                  <a:lnTo>
                    <a:pt x="69" y="241"/>
                  </a:lnTo>
                  <a:lnTo>
                    <a:pt x="18" y="292"/>
                  </a:lnTo>
                  <a:lnTo>
                    <a:pt x="1" y="309"/>
                  </a:lnTo>
                  <a:lnTo>
                    <a:pt x="1" y="343"/>
                  </a:lnTo>
                  <a:lnTo>
                    <a:pt x="1" y="343"/>
                  </a:lnTo>
                  <a:lnTo>
                    <a:pt x="1" y="412"/>
                  </a:lnTo>
                  <a:lnTo>
                    <a:pt x="18" y="497"/>
                  </a:lnTo>
                  <a:lnTo>
                    <a:pt x="18" y="497"/>
                  </a:lnTo>
                  <a:lnTo>
                    <a:pt x="35" y="514"/>
                  </a:lnTo>
                  <a:lnTo>
                    <a:pt x="35" y="514"/>
                  </a:lnTo>
                  <a:lnTo>
                    <a:pt x="35" y="514"/>
                  </a:lnTo>
                  <a:lnTo>
                    <a:pt x="35" y="514"/>
                  </a:lnTo>
                  <a:lnTo>
                    <a:pt x="121" y="480"/>
                  </a:lnTo>
                  <a:lnTo>
                    <a:pt x="172" y="429"/>
                  </a:lnTo>
                  <a:lnTo>
                    <a:pt x="172" y="429"/>
                  </a:lnTo>
                  <a:lnTo>
                    <a:pt x="189" y="395"/>
                  </a:lnTo>
                  <a:lnTo>
                    <a:pt x="189" y="360"/>
                  </a:lnTo>
                  <a:lnTo>
                    <a:pt x="206" y="292"/>
                  </a:lnTo>
                  <a:lnTo>
                    <a:pt x="206" y="292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"/>
                  </a:lnTo>
                  <a:lnTo>
                    <a:pt x="2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5"/>
            <p:cNvSpPr/>
            <p:nvPr/>
          </p:nvSpPr>
          <p:spPr>
            <a:xfrm>
              <a:off x="6367153" y="2780610"/>
              <a:ext cx="7495" cy="39171"/>
            </a:xfrm>
            <a:custGeom>
              <a:avLst/>
              <a:gdLst/>
              <a:ahLst/>
              <a:cxnLst/>
              <a:rect l="l" t="t" r="r" b="b"/>
              <a:pathLst>
                <a:path w="190" h="993" extrusionOk="0">
                  <a:moveTo>
                    <a:pt x="86" y="0"/>
                  </a:moveTo>
                  <a:lnTo>
                    <a:pt x="69" y="17"/>
                  </a:lnTo>
                  <a:lnTo>
                    <a:pt x="35" y="257"/>
                  </a:lnTo>
                  <a:lnTo>
                    <a:pt x="18" y="496"/>
                  </a:lnTo>
                  <a:lnTo>
                    <a:pt x="1" y="616"/>
                  </a:lnTo>
                  <a:lnTo>
                    <a:pt x="1" y="685"/>
                  </a:lnTo>
                  <a:lnTo>
                    <a:pt x="1" y="736"/>
                  </a:lnTo>
                  <a:lnTo>
                    <a:pt x="35" y="856"/>
                  </a:lnTo>
                  <a:lnTo>
                    <a:pt x="86" y="975"/>
                  </a:lnTo>
                  <a:lnTo>
                    <a:pt x="86" y="993"/>
                  </a:lnTo>
                  <a:lnTo>
                    <a:pt x="104" y="975"/>
                  </a:lnTo>
                  <a:lnTo>
                    <a:pt x="155" y="856"/>
                  </a:lnTo>
                  <a:lnTo>
                    <a:pt x="189" y="736"/>
                  </a:lnTo>
                  <a:lnTo>
                    <a:pt x="189" y="685"/>
                  </a:lnTo>
                  <a:lnTo>
                    <a:pt x="189" y="616"/>
                  </a:lnTo>
                  <a:lnTo>
                    <a:pt x="155" y="496"/>
                  </a:lnTo>
                  <a:lnTo>
                    <a:pt x="138" y="257"/>
                  </a:lnTo>
                  <a:lnTo>
                    <a:pt x="86" y="17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5"/>
            <p:cNvSpPr/>
            <p:nvPr/>
          </p:nvSpPr>
          <p:spPr>
            <a:xfrm>
              <a:off x="6367153" y="2780610"/>
              <a:ext cx="7495" cy="39171"/>
            </a:xfrm>
            <a:custGeom>
              <a:avLst/>
              <a:gdLst/>
              <a:ahLst/>
              <a:cxnLst/>
              <a:rect l="l" t="t" r="r" b="b"/>
              <a:pathLst>
                <a:path w="190" h="993" fill="none" extrusionOk="0">
                  <a:moveTo>
                    <a:pt x="86" y="0"/>
                  </a:moveTo>
                  <a:lnTo>
                    <a:pt x="69" y="17"/>
                  </a:lnTo>
                  <a:lnTo>
                    <a:pt x="69" y="17"/>
                  </a:lnTo>
                  <a:lnTo>
                    <a:pt x="35" y="257"/>
                  </a:lnTo>
                  <a:lnTo>
                    <a:pt x="35" y="257"/>
                  </a:lnTo>
                  <a:lnTo>
                    <a:pt x="18" y="496"/>
                  </a:lnTo>
                  <a:lnTo>
                    <a:pt x="18" y="496"/>
                  </a:lnTo>
                  <a:lnTo>
                    <a:pt x="1" y="616"/>
                  </a:lnTo>
                  <a:lnTo>
                    <a:pt x="1" y="685"/>
                  </a:lnTo>
                  <a:lnTo>
                    <a:pt x="1" y="736"/>
                  </a:lnTo>
                  <a:lnTo>
                    <a:pt x="1" y="736"/>
                  </a:lnTo>
                  <a:lnTo>
                    <a:pt x="35" y="856"/>
                  </a:lnTo>
                  <a:lnTo>
                    <a:pt x="86" y="975"/>
                  </a:lnTo>
                  <a:lnTo>
                    <a:pt x="86" y="993"/>
                  </a:lnTo>
                  <a:lnTo>
                    <a:pt x="104" y="975"/>
                  </a:lnTo>
                  <a:lnTo>
                    <a:pt x="104" y="975"/>
                  </a:lnTo>
                  <a:lnTo>
                    <a:pt x="104" y="975"/>
                  </a:lnTo>
                  <a:lnTo>
                    <a:pt x="155" y="856"/>
                  </a:lnTo>
                  <a:lnTo>
                    <a:pt x="189" y="736"/>
                  </a:lnTo>
                  <a:lnTo>
                    <a:pt x="189" y="736"/>
                  </a:lnTo>
                  <a:lnTo>
                    <a:pt x="189" y="685"/>
                  </a:lnTo>
                  <a:lnTo>
                    <a:pt x="189" y="616"/>
                  </a:lnTo>
                  <a:lnTo>
                    <a:pt x="155" y="496"/>
                  </a:lnTo>
                  <a:lnTo>
                    <a:pt x="155" y="496"/>
                  </a:lnTo>
                  <a:lnTo>
                    <a:pt x="138" y="257"/>
                  </a:lnTo>
                  <a:lnTo>
                    <a:pt x="138" y="257"/>
                  </a:lnTo>
                  <a:lnTo>
                    <a:pt x="86" y="17"/>
                  </a:lnTo>
                  <a:lnTo>
                    <a:pt x="86" y="17"/>
                  </a:lnTo>
                  <a:lnTo>
                    <a:pt x="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5"/>
            <p:cNvSpPr/>
            <p:nvPr/>
          </p:nvSpPr>
          <p:spPr>
            <a:xfrm>
              <a:off x="6384707" y="2774535"/>
              <a:ext cx="15582" cy="19605"/>
            </a:xfrm>
            <a:custGeom>
              <a:avLst/>
              <a:gdLst/>
              <a:ahLst/>
              <a:cxnLst/>
              <a:rect l="l" t="t" r="r" b="b"/>
              <a:pathLst>
                <a:path w="395" h="497" extrusionOk="0">
                  <a:moveTo>
                    <a:pt x="1" y="0"/>
                  </a:moveTo>
                  <a:lnTo>
                    <a:pt x="1" y="17"/>
                  </a:lnTo>
                  <a:lnTo>
                    <a:pt x="86" y="154"/>
                  </a:lnTo>
                  <a:lnTo>
                    <a:pt x="155" y="274"/>
                  </a:lnTo>
                  <a:lnTo>
                    <a:pt x="189" y="342"/>
                  </a:lnTo>
                  <a:lnTo>
                    <a:pt x="206" y="377"/>
                  </a:lnTo>
                  <a:lnTo>
                    <a:pt x="223" y="411"/>
                  </a:lnTo>
                  <a:lnTo>
                    <a:pt x="275" y="462"/>
                  </a:lnTo>
                  <a:lnTo>
                    <a:pt x="360" y="496"/>
                  </a:lnTo>
                  <a:lnTo>
                    <a:pt x="377" y="496"/>
                  </a:lnTo>
                  <a:lnTo>
                    <a:pt x="377" y="479"/>
                  </a:lnTo>
                  <a:lnTo>
                    <a:pt x="394" y="394"/>
                  </a:lnTo>
                  <a:lnTo>
                    <a:pt x="377" y="308"/>
                  </a:lnTo>
                  <a:lnTo>
                    <a:pt x="360" y="274"/>
                  </a:lnTo>
                  <a:lnTo>
                    <a:pt x="326" y="240"/>
                  </a:lnTo>
                  <a:lnTo>
                    <a:pt x="275" y="188"/>
                  </a:lnTo>
                  <a:lnTo>
                    <a:pt x="155" y="8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5"/>
            <p:cNvSpPr/>
            <p:nvPr/>
          </p:nvSpPr>
          <p:spPr>
            <a:xfrm>
              <a:off x="6384707" y="2774535"/>
              <a:ext cx="15582" cy="19605"/>
            </a:xfrm>
            <a:custGeom>
              <a:avLst/>
              <a:gdLst/>
              <a:ahLst/>
              <a:cxnLst/>
              <a:rect l="l" t="t" r="r" b="b"/>
              <a:pathLst>
                <a:path w="395" h="497" fill="none" extrusionOk="0">
                  <a:moveTo>
                    <a:pt x="18" y="0"/>
                  </a:moveTo>
                  <a:lnTo>
                    <a:pt x="1" y="0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86" y="154"/>
                  </a:lnTo>
                  <a:lnTo>
                    <a:pt x="86" y="154"/>
                  </a:lnTo>
                  <a:lnTo>
                    <a:pt x="155" y="274"/>
                  </a:lnTo>
                  <a:lnTo>
                    <a:pt x="155" y="274"/>
                  </a:lnTo>
                  <a:lnTo>
                    <a:pt x="189" y="342"/>
                  </a:lnTo>
                  <a:lnTo>
                    <a:pt x="206" y="377"/>
                  </a:lnTo>
                  <a:lnTo>
                    <a:pt x="223" y="411"/>
                  </a:lnTo>
                  <a:lnTo>
                    <a:pt x="223" y="411"/>
                  </a:lnTo>
                  <a:lnTo>
                    <a:pt x="275" y="462"/>
                  </a:lnTo>
                  <a:lnTo>
                    <a:pt x="360" y="496"/>
                  </a:lnTo>
                  <a:lnTo>
                    <a:pt x="360" y="496"/>
                  </a:lnTo>
                  <a:lnTo>
                    <a:pt x="377" y="496"/>
                  </a:lnTo>
                  <a:lnTo>
                    <a:pt x="377" y="496"/>
                  </a:lnTo>
                  <a:lnTo>
                    <a:pt x="377" y="479"/>
                  </a:lnTo>
                  <a:lnTo>
                    <a:pt x="377" y="479"/>
                  </a:lnTo>
                  <a:lnTo>
                    <a:pt x="394" y="394"/>
                  </a:lnTo>
                  <a:lnTo>
                    <a:pt x="377" y="308"/>
                  </a:lnTo>
                  <a:lnTo>
                    <a:pt x="377" y="308"/>
                  </a:lnTo>
                  <a:lnTo>
                    <a:pt x="360" y="274"/>
                  </a:lnTo>
                  <a:lnTo>
                    <a:pt x="326" y="240"/>
                  </a:lnTo>
                  <a:lnTo>
                    <a:pt x="275" y="188"/>
                  </a:lnTo>
                  <a:lnTo>
                    <a:pt x="275" y="188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5"/>
            <p:cNvSpPr/>
            <p:nvPr/>
          </p:nvSpPr>
          <p:spPr>
            <a:xfrm>
              <a:off x="6404313" y="2761004"/>
              <a:ext cx="18935" cy="14241"/>
            </a:xfrm>
            <a:custGeom>
              <a:avLst/>
              <a:gdLst/>
              <a:ahLst/>
              <a:cxnLst/>
              <a:rect l="l" t="t" r="r" b="b"/>
              <a:pathLst>
                <a:path w="480" h="361" extrusionOk="0">
                  <a:moveTo>
                    <a:pt x="17" y="1"/>
                  </a:moveTo>
                  <a:lnTo>
                    <a:pt x="0" y="18"/>
                  </a:lnTo>
                  <a:lnTo>
                    <a:pt x="103" y="138"/>
                  </a:lnTo>
                  <a:lnTo>
                    <a:pt x="188" y="240"/>
                  </a:lnTo>
                  <a:lnTo>
                    <a:pt x="240" y="292"/>
                  </a:lnTo>
                  <a:lnTo>
                    <a:pt x="274" y="326"/>
                  </a:lnTo>
                  <a:lnTo>
                    <a:pt x="291" y="343"/>
                  </a:lnTo>
                  <a:lnTo>
                    <a:pt x="342" y="360"/>
                  </a:lnTo>
                  <a:lnTo>
                    <a:pt x="462" y="360"/>
                  </a:lnTo>
                  <a:lnTo>
                    <a:pt x="479" y="343"/>
                  </a:lnTo>
                  <a:lnTo>
                    <a:pt x="445" y="257"/>
                  </a:lnTo>
                  <a:lnTo>
                    <a:pt x="411" y="189"/>
                  </a:lnTo>
                  <a:lnTo>
                    <a:pt x="377" y="172"/>
                  </a:lnTo>
                  <a:lnTo>
                    <a:pt x="359" y="155"/>
                  </a:lnTo>
                  <a:lnTo>
                    <a:pt x="291" y="121"/>
                  </a:lnTo>
                  <a:lnTo>
                    <a:pt x="154" y="52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5"/>
            <p:cNvSpPr/>
            <p:nvPr/>
          </p:nvSpPr>
          <p:spPr>
            <a:xfrm>
              <a:off x="6404313" y="2761004"/>
              <a:ext cx="18935" cy="14241"/>
            </a:xfrm>
            <a:custGeom>
              <a:avLst/>
              <a:gdLst/>
              <a:ahLst/>
              <a:cxnLst/>
              <a:rect l="l" t="t" r="r" b="b"/>
              <a:pathLst>
                <a:path w="480" h="361" fill="none" extrusionOk="0">
                  <a:moveTo>
                    <a:pt x="17" y="1"/>
                  </a:moveTo>
                  <a:lnTo>
                    <a:pt x="17" y="1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03" y="138"/>
                  </a:lnTo>
                  <a:lnTo>
                    <a:pt x="103" y="138"/>
                  </a:lnTo>
                  <a:lnTo>
                    <a:pt x="188" y="240"/>
                  </a:lnTo>
                  <a:lnTo>
                    <a:pt x="188" y="240"/>
                  </a:lnTo>
                  <a:lnTo>
                    <a:pt x="240" y="292"/>
                  </a:lnTo>
                  <a:lnTo>
                    <a:pt x="274" y="326"/>
                  </a:lnTo>
                  <a:lnTo>
                    <a:pt x="291" y="343"/>
                  </a:lnTo>
                  <a:lnTo>
                    <a:pt x="291" y="343"/>
                  </a:lnTo>
                  <a:lnTo>
                    <a:pt x="342" y="360"/>
                  </a:lnTo>
                  <a:lnTo>
                    <a:pt x="411" y="360"/>
                  </a:lnTo>
                  <a:lnTo>
                    <a:pt x="411" y="360"/>
                  </a:lnTo>
                  <a:lnTo>
                    <a:pt x="462" y="360"/>
                  </a:lnTo>
                  <a:lnTo>
                    <a:pt x="462" y="360"/>
                  </a:lnTo>
                  <a:lnTo>
                    <a:pt x="479" y="343"/>
                  </a:lnTo>
                  <a:lnTo>
                    <a:pt x="479" y="343"/>
                  </a:lnTo>
                  <a:lnTo>
                    <a:pt x="445" y="257"/>
                  </a:lnTo>
                  <a:lnTo>
                    <a:pt x="411" y="189"/>
                  </a:lnTo>
                  <a:lnTo>
                    <a:pt x="411" y="189"/>
                  </a:lnTo>
                  <a:lnTo>
                    <a:pt x="377" y="172"/>
                  </a:lnTo>
                  <a:lnTo>
                    <a:pt x="359" y="155"/>
                  </a:lnTo>
                  <a:lnTo>
                    <a:pt x="291" y="121"/>
                  </a:lnTo>
                  <a:lnTo>
                    <a:pt x="291" y="121"/>
                  </a:lnTo>
                  <a:lnTo>
                    <a:pt x="154" y="52"/>
                  </a:lnTo>
                  <a:lnTo>
                    <a:pt x="154" y="52"/>
                  </a:lnTo>
                  <a:lnTo>
                    <a:pt x="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5"/>
            <p:cNvSpPr/>
            <p:nvPr/>
          </p:nvSpPr>
          <p:spPr>
            <a:xfrm>
              <a:off x="6423208" y="2741438"/>
              <a:ext cx="23668" cy="14201"/>
            </a:xfrm>
            <a:custGeom>
              <a:avLst/>
              <a:gdLst/>
              <a:ahLst/>
              <a:cxnLst/>
              <a:rect l="l" t="t" r="r" b="b"/>
              <a:pathLst>
                <a:path w="600" h="360" extrusionOk="0">
                  <a:moveTo>
                    <a:pt x="0" y="1"/>
                  </a:moveTo>
                  <a:lnTo>
                    <a:pt x="0" y="18"/>
                  </a:lnTo>
                  <a:lnTo>
                    <a:pt x="137" y="137"/>
                  </a:lnTo>
                  <a:lnTo>
                    <a:pt x="257" y="240"/>
                  </a:lnTo>
                  <a:lnTo>
                    <a:pt x="325" y="291"/>
                  </a:lnTo>
                  <a:lnTo>
                    <a:pt x="360" y="309"/>
                  </a:lnTo>
                  <a:lnTo>
                    <a:pt x="394" y="326"/>
                  </a:lnTo>
                  <a:lnTo>
                    <a:pt x="462" y="343"/>
                  </a:lnTo>
                  <a:lnTo>
                    <a:pt x="514" y="360"/>
                  </a:lnTo>
                  <a:lnTo>
                    <a:pt x="582" y="343"/>
                  </a:lnTo>
                  <a:lnTo>
                    <a:pt x="599" y="326"/>
                  </a:lnTo>
                  <a:lnTo>
                    <a:pt x="548" y="240"/>
                  </a:lnTo>
                  <a:lnTo>
                    <a:pt x="496" y="172"/>
                  </a:lnTo>
                  <a:lnTo>
                    <a:pt x="462" y="137"/>
                  </a:lnTo>
                  <a:lnTo>
                    <a:pt x="428" y="120"/>
                  </a:lnTo>
                  <a:lnTo>
                    <a:pt x="342" y="103"/>
                  </a:lnTo>
                  <a:lnTo>
                    <a:pt x="171" y="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5"/>
            <p:cNvSpPr/>
            <p:nvPr/>
          </p:nvSpPr>
          <p:spPr>
            <a:xfrm>
              <a:off x="6423208" y="2741438"/>
              <a:ext cx="23668" cy="14201"/>
            </a:xfrm>
            <a:custGeom>
              <a:avLst/>
              <a:gdLst/>
              <a:ahLst/>
              <a:cxnLst/>
              <a:rect l="l" t="t" r="r" b="b"/>
              <a:pathLst>
                <a:path w="600" h="360" fill="none" extrusionOk="0">
                  <a:moveTo>
                    <a:pt x="0" y="1"/>
                  </a:move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37" y="137"/>
                  </a:lnTo>
                  <a:lnTo>
                    <a:pt x="137" y="137"/>
                  </a:lnTo>
                  <a:lnTo>
                    <a:pt x="257" y="240"/>
                  </a:lnTo>
                  <a:lnTo>
                    <a:pt x="257" y="240"/>
                  </a:lnTo>
                  <a:lnTo>
                    <a:pt x="325" y="291"/>
                  </a:lnTo>
                  <a:lnTo>
                    <a:pt x="360" y="309"/>
                  </a:lnTo>
                  <a:lnTo>
                    <a:pt x="394" y="326"/>
                  </a:lnTo>
                  <a:lnTo>
                    <a:pt x="394" y="326"/>
                  </a:lnTo>
                  <a:lnTo>
                    <a:pt x="462" y="343"/>
                  </a:lnTo>
                  <a:lnTo>
                    <a:pt x="514" y="360"/>
                  </a:lnTo>
                  <a:lnTo>
                    <a:pt x="514" y="360"/>
                  </a:lnTo>
                  <a:lnTo>
                    <a:pt x="582" y="343"/>
                  </a:lnTo>
                  <a:lnTo>
                    <a:pt x="582" y="343"/>
                  </a:lnTo>
                  <a:lnTo>
                    <a:pt x="582" y="343"/>
                  </a:lnTo>
                  <a:lnTo>
                    <a:pt x="599" y="326"/>
                  </a:lnTo>
                  <a:lnTo>
                    <a:pt x="599" y="326"/>
                  </a:lnTo>
                  <a:lnTo>
                    <a:pt x="548" y="240"/>
                  </a:lnTo>
                  <a:lnTo>
                    <a:pt x="496" y="172"/>
                  </a:lnTo>
                  <a:lnTo>
                    <a:pt x="496" y="172"/>
                  </a:lnTo>
                  <a:lnTo>
                    <a:pt x="462" y="137"/>
                  </a:lnTo>
                  <a:lnTo>
                    <a:pt x="428" y="120"/>
                  </a:lnTo>
                  <a:lnTo>
                    <a:pt x="342" y="103"/>
                  </a:lnTo>
                  <a:lnTo>
                    <a:pt x="342" y="103"/>
                  </a:lnTo>
                  <a:lnTo>
                    <a:pt x="171" y="52"/>
                  </a:lnTo>
                  <a:lnTo>
                    <a:pt x="171" y="5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5"/>
            <p:cNvSpPr/>
            <p:nvPr/>
          </p:nvSpPr>
          <p:spPr>
            <a:xfrm>
              <a:off x="6444115" y="2723214"/>
              <a:ext cx="27732" cy="10848"/>
            </a:xfrm>
            <a:custGeom>
              <a:avLst/>
              <a:gdLst/>
              <a:ahLst/>
              <a:cxnLst/>
              <a:rect l="l" t="t" r="r" b="b"/>
              <a:pathLst>
                <a:path w="703" h="275" extrusionOk="0">
                  <a:moveTo>
                    <a:pt x="103" y="1"/>
                  </a:moveTo>
                  <a:lnTo>
                    <a:pt x="18" y="18"/>
                  </a:lnTo>
                  <a:lnTo>
                    <a:pt x="1" y="18"/>
                  </a:lnTo>
                  <a:lnTo>
                    <a:pt x="18" y="35"/>
                  </a:lnTo>
                  <a:lnTo>
                    <a:pt x="189" y="86"/>
                  </a:lnTo>
                  <a:lnTo>
                    <a:pt x="343" y="172"/>
                  </a:lnTo>
                  <a:lnTo>
                    <a:pt x="411" y="223"/>
                  </a:lnTo>
                  <a:lnTo>
                    <a:pt x="446" y="240"/>
                  </a:lnTo>
                  <a:lnTo>
                    <a:pt x="497" y="257"/>
                  </a:lnTo>
                  <a:lnTo>
                    <a:pt x="617" y="274"/>
                  </a:lnTo>
                  <a:lnTo>
                    <a:pt x="685" y="257"/>
                  </a:lnTo>
                  <a:lnTo>
                    <a:pt x="702" y="240"/>
                  </a:lnTo>
                  <a:lnTo>
                    <a:pt x="651" y="155"/>
                  </a:lnTo>
                  <a:lnTo>
                    <a:pt x="582" y="86"/>
                  </a:lnTo>
                  <a:lnTo>
                    <a:pt x="531" y="69"/>
                  </a:lnTo>
                  <a:lnTo>
                    <a:pt x="497" y="52"/>
                  </a:lnTo>
                  <a:lnTo>
                    <a:pt x="394" y="35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5"/>
            <p:cNvSpPr/>
            <p:nvPr/>
          </p:nvSpPr>
          <p:spPr>
            <a:xfrm>
              <a:off x="6444115" y="2723214"/>
              <a:ext cx="27732" cy="10848"/>
            </a:xfrm>
            <a:custGeom>
              <a:avLst/>
              <a:gdLst/>
              <a:ahLst/>
              <a:cxnLst/>
              <a:rect l="l" t="t" r="r" b="b"/>
              <a:pathLst>
                <a:path w="703" h="275" fill="none" extrusionOk="0">
                  <a:moveTo>
                    <a:pt x="189" y="1"/>
                  </a:moveTo>
                  <a:lnTo>
                    <a:pt x="189" y="1"/>
                  </a:lnTo>
                  <a:lnTo>
                    <a:pt x="103" y="1"/>
                  </a:lnTo>
                  <a:lnTo>
                    <a:pt x="18" y="18"/>
                  </a:lnTo>
                  <a:lnTo>
                    <a:pt x="1" y="18"/>
                  </a:lnTo>
                  <a:lnTo>
                    <a:pt x="18" y="35"/>
                  </a:lnTo>
                  <a:lnTo>
                    <a:pt x="18" y="35"/>
                  </a:lnTo>
                  <a:lnTo>
                    <a:pt x="189" y="86"/>
                  </a:lnTo>
                  <a:lnTo>
                    <a:pt x="189" y="86"/>
                  </a:lnTo>
                  <a:lnTo>
                    <a:pt x="343" y="172"/>
                  </a:lnTo>
                  <a:lnTo>
                    <a:pt x="343" y="172"/>
                  </a:lnTo>
                  <a:lnTo>
                    <a:pt x="411" y="223"/>
                  </a:lnTo>
                  <a:lnTo>
                    <a:pt x="446" y="240"/>
                  </a:lnTo>
                  <a:lnTo>
                    <a:pt x="497" y="257"/>
                  </a:lnTo>
                  <a:lnTo>
                    <a:pt x="497" y="257"/>
                  </a:lnTo>
                  <a:lnTo>
                    <a:pt x="617" y="274"/>
                  </a:lnTo>
                  <a:lnTo>
                    <a:pt x="617" y="274"/>
                  </a:lnTo>
                  <a:lnTo>
                    <a:pt x="685" y="257"/>
                  </a:lnTo>
                  <a:lnTo>
                    <a:pt x="685" y="257"/>
                  </a:lnTo>
                  <a:lnTo>
                    <a:pt x="685" y="257"/>
                  </a:lnTo>
                  <a:lnTo>
                    <a:pt x="702" y="240"/>
                  </a:lnTo>
                  <a:lnTo>
                    <a:pt x="702" y="240"/>
                  </a:lnTo>
                  <a:lnTo>
                    <a:pt x="651" y="155"/>
                  </a:lnTo>
                  <a:lnTo>
                    <a:pt x="582" y="86"/>
                  </a:lnTo>
                  <a:lnTo>
                    <a:pt x="582" y="86"/>
                  </a:lnTo>
                  <a:lnTo>
                    <a:pt x="531" y="69"/>
                  </a:lnTo>
                  <a:lnTo>
                    <a:pt x="497" y="52"/>
                  </a:lnTo>
                  <a:lnTo>
                    <a:pt x="394" y="35"/>
                  </a:lnTo>
                  <a:lnTo>
                    <a:pt x="394" y="35"/>
                  </a:lnTo>
                  <a:lnTo>
                    <a:pt x="292" y="1"/>
                  </a:lnTo>
                  <a:lnTo>
                    <a:pt x="206" y="1"/>
                  </a:lnTo>
                  <a:lnTo>
                    <a:pt x="206" y="1"/>
                  </a:lnTo>
                  <a:lnTo>
                    <a:pt x="1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5"/>
            <p:cNvSpPr/>
            <p:nvPr/>
          </p:nvSpPr>
          <p:spPr>
            <a:xfrm>
              <a:off x="6467744" y="2694851"/>
              <a:ext cx="44576" cy="8836"/>
            </a:xfrm>
            <a:custGeom>
              <a:avLst/>
              <a:gdLst/>
              <a:ahLst/>
              <a:cxnLst/>
              <a:rect l="l" t="t" r="r" b="b"/>
              <a:pathLst>
                <a:path w="1130" h="224" extrusionOk="0">
                  <a:moveTo>
                    <a:pt x="548" y="1"/>
                  </a:moveTo>
                  <a:lnTo>
                    <a:pt x="291" y="18"/>
                  </a:lnTo>
                  <a:lnTo>
                    <a:pt x="18" y="69"/>
                  </a:lnTo>
                  <a:lnTo>
                    <a:pt x="1" y="69"/>
                  </a:lnTo>
                  <a:lnTo>
                    <a:pt x="18" y="86"/>
                  </a:lnTo>
                  <a:lnTo>
                    <a:pt x="291" y="121"/>
                  </a:lnTo>
                  <a:lnTo>
                    <a:pt x="565" y="155"/>
                  </a:lnTo>
                  <a:lnTo>
                    <a:pt x="702" y="189"/>
                  </a:lnTo>
                  <a:lnTo>
                    <a:pt x="839" y="206"/>
                  </a:lnTo>
                  <a:lnTo>
                    <a:pt x="925" y="223"/>
                  </a:lnTo>
                  <a:lnTo>
                    <a:pt x="1010" y="206"/>
                  </a:lnTo>
                  <a:lnTo>
                    <a:pt x="1130" y="189"/>
                  </a:lnTo>
                  <a:lnTo>
                    <a:pt x="1130" y="172"/>
                  </a:lnTo>
                  <a:lnTo>
                    <a:pt x="1061" y="121"/>
                  </a:lnTo>
                  <a:lnTo>
                    <a:pt x="1010" y="86"/>
                  </a:lnTo>
                  <a:lnTo>
                    <a:pt x="873" y="35"/>
                  </a:lnTo>
                  <a:lnTo>
                    <a:pt x="788" y="18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5"/>
            <p:cNvSpPr/>
            <p:nvPr/>
          </p:nvSpPr>
          <p:spPr>
            <a:xfrm>
              <a:off x="6467744" y="2694851"/>
              <a:ext cx="44576" cy="8836"/>
            </a:xfrm>
            <a:custGeom>
              <a:avLst/>
              <a:gdLst/>
              <a:ahLst/>
              <a:cxnLst/>
              <a:rect l="l" t="t" r="r" b="b"/>
              <a:pathLst>
                <a:path w="1130" h="224" fill="none" extrusionOk="0">
                  <a:moveTo>
                    <a:pt x="702" y="1"/>
                  </a:moveTo>
                  <a:lnTo>
                    <a:pt x="702" y="1"/>
                  </a:lnTo>
                  <a:lnTo>
                    <a:pt x="651" y="1"/>
                  </a:lnTo>
                  <a:lnTo>
                    <a:pt x="651" y="1"/>
                  </a:lnTo>
                  <a:lnTo>
                    <a:pt x="599" y="1"/>
                  </a:lnTo>
                  <a:lnTo>
                    <a:pt x="599" y="1"/>
                  </a:lnTo>
                  <a:lnTo>
                    <a:pt x="582" y="1"/>
                  </a:lnTo>
                  <a:lnTo>
                    <a:pt x="582" y="1"/>
                  </a:lnTo>
                  <a:lnTo>
                    <a:pt x="548" y="1"/>
                  </a:lnTo>
                  <a:lnTo>
                    <a:pt x="548" y="1"/>
                  </a:lnTo>
                  <a:lnTo>
                    <a:pt x="291" y="18"/>
                  </a:lnTo>
                  <a:lnTo>
                    <a:pt x="291" y="18"/>
                  </a:lnTo>
                  <a:lnTo>
                    <a:pt x="18" y="69"/>
                  </a:lnTo>
                  <a:lnTo>
                    <a:pt x="1" y="69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91" y="121"/>
                  </a:lnTo>
                  <a:lnTo>
                    <a:pt x="291" y="121"/>
                  </a:lnTo>
                  <a:lnTo>
                    <a:pt x="565" y="155"/>
                  </a:lnTo>
                  <a:lnTo>
                    <a:pt x="565" y="155"/>
                  </a:lnTo>
                  <a:lnTo>
                    <a:pt x="702" y="189"/>
                  </a:lnTo>
                  <a:lnTo>
                    <a:pt x="839" y="206"/>
                  </a:lnTo>
                  <a:lnTo>
                    <a:pt x="839" y="206"/>
                  </a:lnTo>
                  <a:lnTo>
                    <a:pt x="925" y="223"/>
                  </a:lnTo>
                  <a:lnTo>
                    <a:pt x="925" y="223"/>
                  </a:lnTo>
                  <a:lnTo>
                    <a:pt x="1010" y="206"/>
                  </a:lnTo>
                  <a:lnTo>
                    <a:pt x="1130" y="189"/>
                  </a:lnTo>
                  <a:lnTo>
                    <a:pt x="1130" y="189"/>
                  </a:lnTo>
                  <a:lnTo>
                    <a:pt x="1130" y="172"/>
                  </a:lnTo>
                  <a:lnTo>
                    <a:pt x="1130" y="172"/>
                  </a:lnTo>
                  <a:lnTo>
                    <a:pt x="1061" y="121"/>
                  </a:lnTo>
                  <a:lnTo>
                    <a:pt x="1010" y="86"/>
                  </a:lnTo>
                  <a:lnTo>
                    <a:pt x="873" y="35"/>
                  </a:lnTo>
                  <a:lnTo>
                    <a:pt x="873" y="35"/>
                  </a:lnTo>
                  <a:lnTo>
                    <a:pt x="788" y="18"/>
                  </a:lnTo>
                  <a:lnTo>
                    <a:pt x="7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5"/>
            <p:cNvSpPr/>
            <p:nvPr/>
          </p:nvSpPr>
          <p:spPr>
            <a:xfrm>
              <a:off x="6491373" y="2669881"/>
              <a:ext cx="43234" cy="8836"/>
            </a:xfrm>
            <a:custGeom>
              <a:avLst/>
              <a:gdLst/>
              <a:ahLst/>
              <a:cxnLst/>
              <a:rect l="l" t="t" r="r" b="b"/>
              <a:pathLst>
                <a:path w="1096" h="224" extrusionOk="0">
                  <a:moveTo>
                    <a:pt x="274" y="1"/>
                  </a:moveTo>
                  <a:lnTo>
                    <a:pt x="0" y="35"/>
                  </a:lnTo>
                  <a:lnTo>
                    <a:pt x="0" y="52"/>
                  </a:lnTo>
                  <a:lnTo>
                    <a:pt x="274" y="86"/>
                  </a:lnTo>
                  <a:lnTo>
                    <a:pt x="531" y="138"/>
                  </a:lnTo>
                  <a:lnTo>
                    <a:pt x="668" y="189"/>
                  </a:lnTo>
                  <a:lnTo>
                    <a:pt x="805" y="206"/>
                  </a:lnTo>
                  <a:lnTo>
                    <a:pt x="907" y="223"/>
                  </a:lnTo>
                  <a:lnTo>
                    <a:pt x="993" y="206"/>
                  </a:lnTo>
                  <a:lnTo>
                    <a:pt x="1078" y="189"/>
                  </a:lnTo>
                  <a:lnTo>
                    <a:pt x="1096" y="189"/>
                  </a:lnTo>
                  <a:lnTo>
                    <a:pt x="1096" y="172"/>
                  </a:lnTo>
                  <a:lnTo>
                    <a:pt x="1027" y="121"/>
                  </a:lnTo>
                  <a:lnTo>
                    <a:pt x="976" y="86"/>
                  </a:lnTo>
                  <a:lnTo>
                    <a:pt x="839" y="35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011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5"/>
            <p:cNvSpPr/>
            <p:nvPr/>
          </p:nvSpPr>
          <p:spPr>
            <a:xfrm>
              <a:off x="6491373" y="2669881"/>
              <a:ext cx="43234" cy="8836"/>
            </a:xfrm>
            <a:custGeom>
              <a:avLst/>
              <a:gdLst/>
              <a:ahLst/>
              <a:cxnLst/>
              <a:rect l="l" t="t" r="r" b="b"/>
              <a:pathLst>
                <a:path w="1096" h="224" fill="none" extrusionOk="0">
                  <a:moveTo>
                    <a:pt x="428" y="1"/>
                  </a:moveTo>
                  <a:lnTo>
                    <a:pt x="428" y="1"/>
                  </a:lnTo>
                  <a:lnTo>
                    <a:pt x="274" y="1"/>
                  </a:lnTo>
                  <a:lnTo>
                    <a:pt x="274" y="1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274" y="86"/>
                  </a:lnTo>
                  <a:lnTo>
                    <a:pt x="274" y="86"/>
                  </a:lnTo>
                  <a:lnTo>
                    <a:pt x="531" y="138"/>
                  </a:lnTo>
                  <a:lnTo>
                    <a:pt x="531" y="138"/>
                  </a:lnTo>
                  <a:lnTo>
                    <a:pt x="668" y="189"/>
                  </a:lnTo>
                  <a:lnTo>
                    <a:pt x="805" y="206"/>
                  </a:lnTo>
                  <a:lnTo>
                    <a:pt x="805" y="206"/>
                  </a:lnTo>
                  <a:lnTo>
                    <a:pt x="907" y="223"/>
                  </a:lnTo>
                  <a:lnTo>
                    <a:pt x="907" y="223"/>
                  </a:lnTo>
                  <a:lnTo>
                    <a:pt x="993" y="206"/>
                  </a:lnTo>
                  <a:lnTo>
                    <a:pt x="1078" y="189"/>
                  </a:lnTo>
                  <a:lnTo>
                    <a:pt x="1096" y="189"/>
                  </a:lnTo>
                  <a:lnTo>
                    <a:pt x="1096" y="172"/>
                  </a:lnTo>
                  <a:lnTo>
                    <a:pt x="1096" y="172"/>
                  </a:lnTo>
                  <a:lnTo>
                    <a:pt x="1027" y="121"/>
                  </a:lnTo>
                  <a:lnTo>
                    <a:pt x="976" y="86"/>
                  </a:lnTo>
                  <a:lnTo>
                    <a:pt x="839" y="35"/>
                  </a:lnTo>
                  <a:lnTo>
                    <a:pt x="839" y="35"/>
                  </a:lnTo>
                  <a:lnTo>
                    <a:pt x="770" y="1"/>
                  </a:lnTo>
                  <a:lnTo>
                    <a:pt x="702" y="1"/>
                  </a:lnTo>
                  <a:lnTo>
                    <a:pt x="565" y="1"/>
                  </a:lnTo>
                  <a:lnTo>
                    <a:pt x="565" y="1"/>
                  </a:lnTo>
                  <a:lnTo>
                    <a:pt x="42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5"/>
            <p:cNvSpPr/>
            <p:nvPr/>
          </p:nvSpPr>
          <p:spPr>
            <a:xfrm>
              <a:off x="6303051" y="2599704"/>
              <a:ext cx="117475" cy="29033"/>
            </a:xfrm>
            <a:custGeom>
              <a:avLst/>
              <a:gdLst/>
              <a:ahLst/>
              <a:cxnLst/>
              <a:rect l="l" t="t" r="r" b="b"/>
              <a:pathLst>
                <a:path w="2978" h="736" extrusionOk="0">
                  <a:moveTo>
                    <a:pt x="2978" y="0"/>
                  </a:moveTo>
                  <a:lnTo>
                    <a:pt x="2790" y="86"/>
                  </a:lnTo>
                  <a:lnTo>
                    <a:pt x="2601" y="154"/>
                  </a:lnTo>
                  <a:lnTo>
                    <a:pt x="2396" y="205"/>
                  </a:lnTo>
                  <a:lnTo>
                    <a:pt x="2208" y="257"/>
                  </a:lnTo>
                  <a:lnTo>
                    <a:pt x="2002" y="308"/>
                  </a:lnTo>
                  <a:lnTo>
                    <a:pt x="1797" y="325"/>
                  </a:lnTo>
                  <a:lnTo>
                    <a:pt x="1609" y="342"/>
                  </a:lnTo>
                  <a:lnTo>
                    <a:pt x="1403" y="359"/>
                  </a:lnTo>
                  <a:lnTo>
                    <a:pt x="1061" y="342"/>
                  </a:lnTo>
                  <a:lnTo>
                    <a:pt x="787" y="291"/>
                  </a:lnTo>
                  <a:lnTo>
                    <a:pt x="514" y="240"/>
                  </a:lnTo>
                  <a:lnTo>
                    <a:pt x="257" y="154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120" y="188"/>
                  </a:lnTo>
                  <a:lnTo>
                    <a:pt x="257" y="308"/>
                  </a:lnTo>
                  <a:lnTo>
                    <a:pt x="411" y="411"/>
                  </a:lnTo>
                  <a:lnTo>
                    <a:pt x="565" y="496"/>
                  </a:lnTo>
                  <a:lnTo>
                    <a:pt x="736" y="582"/>
                  </a:lnTo>
                  <a:lnTo>
                    <a:pt x="890" y="650"/>
                  </a:lnTo>
                  <a:lnTo>
                    <a:pt x="1078" y="702"/>
                  </a:lnTo>
                  <a:lnTo>
                    <a:pt x="1249" y="719"/>
                  </a:lnTo>
                  <a:lnTo>
                    <a:pt x="1472" y="736"/>
                  </a:lnTo>
                  <a:lnTo>
                    <a:pt x="1643" y="736"/>
                  </a:lnTo>
                  <a:lnTo>
                    <a:pt x="1814" y="702"/>
                  </a:lnTo>
                  <a:lnTo>
                    <a:pt x="1968" y="667"/>
                  </a:lnTo>
                  <a:lnTo>
                    <a:pt x="2122" y="633"/>
                  </a:lnTo>
                  <a:lnTo>
                    <a:pt x="2276" y="565"/>
                  </a:lnTo>
                  <a:lnTo>
                    <a:pt x="2430" y="496"/>
                  </a:lnTo>
                  <a:lnTo>
                    <a:pt x="2567" y="411"/>
                  </a:lnTo>
                  <a:lnTo>
                    <a:pt x="2704" y="308"/>
                  </a:lnTo>
                  <a:lnTo>
                    <a:pt x="2858" y="171"/>
                  </a:lnTo>
                  <a:lnTo>
                    <a:pt x="2926" y="86"/>
                  </a:lnTo>
                  <a:lnTo>
                    <a:pt x="2978" y="0"/>
                  </a:lnTo>
                  <a:close/>
                </a:path>
              </a:pathLst>
            </a:custGeom>
            <a:solidFill>
              <a:srgbClr val="8B65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5"/>
            <p:cNvSpPr/>
            <p:nvPr/>
          </p:nvSpPr>
          <p:spPr>
            <a:xfrm>
              <a:off x="6303051" y="2599704"/>
              <a:ext cx="117475" cy="29033"/>
            </a:xfrm>
            <a:custGeom>
              <a:avLst/>
              <a:gdLst/>
              <a:ahLst/>
              <a:cxnLst/>
              <a:rect l="l" t="t" r="r" b="b"/>
              <a:pathLst>
                <a:path w="2978" h="736" fill="none" extrusionOk="0">
                  <a:moveTo>
                    <a:pt x="2978" y="0"/>
                  </a:moveTo>
                  <a:lnTo>
                    <a:pt x="2978" y="0"/>
                  </a:lnTo>
                  <a:lnTo>
                    <a:pt x="2790" y="86"/>
                  </a:lnTo>
                  <a:lnTo>
                    <a:pt x="2601" y="154"/>
                  </a:lnTo>
                  <a:lnTo>
                    <a:pt x="2396" y="205"/>
                  </a:lnTo>
                  <a:lnTo>
                    <a:pt x="2208" y="257"/>
                  </a:lnTo>
                  <a:lnTo>
                    <a:pt x="2002" y="308"/>
                  </a:lnTo>
                  <a:lnTo>
                    <a:pt x="1797" y="325"/>
                  </a:lnTo>
                  <a:lnTo>
                    <a:pt x="1609" y="342"/>
                  </a:lnTo>
                  <a:lnTo>
                    <a:pt x="1403" y="359"/>
                  </a:lnTo>
                  <a:lnTo>
                    <a:pt x="1403" y="359"/>
                  </a:lnTo>
                  <a:lnTo>
                    <a:pt x="1061" y="342"/>
                  </a:lnTo>
                  <a:lnTo>
                    <a:pt x="1061" y="342"/>
                  </a:lnTo>
                  <a:lnTo>
                    <a:pt x="787" y="291"/>
                  </a:lnTo>
                  <a:lnTo>
                    <a:pt x="514" y="240"/>
                  </a:lnTo>
                  <a:lnTo>
                    <a:pt x="257" y="154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120" y="188"/>
                  </a:lnTo>
                  <a:lnTo>
                    <a:pt x="257" y="308"/>
                  </a:lnTo>
                  <a:lnTo>
                    <a:pt x="411" y="411"/>
                  </a:lnTo>
                  <a:lnTo>
                    <a:pt x="565" y="496"/>
                  </a:lnTo>
                  <a:lnTo>
                    <a:pt x="736" y="582"/>
                  </a:lnTo>
                  <a:lnTo>
                    <a:pt x="890" y="650"/>
                  </a:lnTo>
                  <a:lnTo>
                    <a:pt x="1078" y="702"/>
                  </a:lnTo>
                  <a:lnTo>
                    <a:pt x="1249" y="719"/>
                  </a:lnTo>
                  <a:lnTo>
                    <a:pt x="1249" y="719"/>
                  </a:lnTo>
                  <a:lnTo>
                    <a:pt x="1472" y="736"/>
                  </a:lnTo>
                  <a:lnTo>
                    <a:pt x="1472" y="736"/>
                  </a:lnTo>
                  <a:lnTo>
                    <a:pt x="1643" y="736"/>
                  </a:lnTo>
                  <a:lnTo>
                    <a:pt x="1814" y="702"/>
                  </a:lnTo>
                  <a:lnTo>
                    <a:pt x="1968" y="667"/>
                  </a:lnTo>
                  <a:lnTo>
                    <a:pt x="2122" y="633"/>
                  </a:lnTo>
                  <a:lnTo>
                    <a:pt x="2276" y="565"/>
                  </a:lnTo>
                  <a:lnTo>
                    <a:pt x="2430" y="496"/>
                  </a:lnTo>
                  <a:lnTo>
                    <a:pt x="2567" y="411"/>
                  </a:lnTo>
                  <a:lnTo>
                    <a:pt x="2704" y="308"/>
                  </a:lnTo>
                  <a:lnTo>
                    <a:pt x="2704" y="308"/>
                  </a:lnTo>
                  <a:lnTo>
                    <a:pt x="2858" y="171"/>
                  </a:lnTo>
                  <a:lnTo>
                    <a:pt x="2926" y="86"/>
                  </a:lnTo>
                  <a:lnTo>
                    <a:pt x="297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5"/>
            <p:cNvSpPr/>
            <p:nvPr/>
          </p:nvSpPr>
          <p:spPr>
            <a:xfrm>
              <a:off x="6185577" y="2079944"/>
              <a:ext cx="342286" cy="508320"/>
            </a:xfrm>
            <a:custGeom>
              <a:avLst/>
              <a:gdLst/>
              <a:ahLst/>
              <a:cxnLst/>
              <a:rect l="l" t="t" r="r" b="b"/>
              <a:pathLst>
                <a:path w="8677" h="12886" extrusionOk="0">
                  <a:moveTo>
                    <a:pt x="4296" y="0"/>
                  </a:moveTo>
                  <a:lnTo>
                    <a:pt x="3851" y="34"/>
                  </a:lnTo>
                  <a:lnTo>
                    <a:pt x="3423" y="103"/>
                  </a:lnTo>
                  <a:lnTo>
                    <a:pt x="2995" y="205"/>
                  </a:lnTo>
                  <a:lnTo>
                    <a:pt x="2568" y="342"/>
                  </a:lnTo>
                  <a:lnTo>
                    <a:pt x="2362" y="428"/>
                  </a:lnTo>
                  <a:lnTo>
                    <a:pt x="2174" y="513"/>
                  </a:lnTo>
                  <a:lnTo>
                    <a:pt x="1917" y="650"/>
                  </a:lnTo>
                  <a:lnTo>
                    <a:pt x="1695" y="787"/>
                  </a:lnTo>
                  <a:lnTo>
                    <a:pt x="1490" y="924"/>
                  </a:lnTo>
                  <a:lnTo>
                    <a:pt x="1284" y="1078"/>
                  </a:lnTo>
                  <a:lnTo>
                    <a:pt x="1113" y="1249"/>
                  </a:lnTo>
                  <a:lnTo>
                    <a:pt x="959" y="1403"/>
                  </a:lnTo>
                  <a:lnTo>
                    <a:pt x="822" y="1574"/>
                  </a:lnTo>
                  <a:lnTo>
                    <a:pt x="685" y="1763"/>
                  </a:lnTo>
                  <a:lnTo>
                    <a:pt x="566" y="1951"/>
                  </a:lnTo>
                  <a:lnTo>
                    <a:pt x="463" y="2139"/>
                  </a:lnTo>
                  <a:lnTo>
                    <a:pt x="377" y="2327"/>
                  </a:lnTo>
                  <a:lnTo>
                    <a:pt x="309" y="2533"/>
                  </a:lnTo>
                  <a:lnTo>
                    <a:pt x="240" y="2738"/>
                  </a:lnTo>
                  <a:lnTo>
                    <a:pt x="172" y="2943"/>
                  </a:lnTo>
                  <a:lnTo>
                    <a:pt x="86" y="3371"/>
                  </a:lnTo>
                  <a:lnTo>
                    <a:pt x="35" y="3816"/>
                  </a:lnTo>
                  <a:lnTo>
                    <a:pt x="18" y="4261"/>
                  </a:lnTo>
                  <a:lnTo>
                    <a:pt x="1" y="4723"/>
                  </a:lnTo>
                  <a:lnTo>
                    <a:pt x="1" y="5185"/>
                  </a:lnTo>
                  <a:lnTo>
                    <a:pt x="35" y="6126"/>
                  </a:lnTo>
                  <a:lnTo>
                    <a:pt x="35" y="6588"/>
                  </a:lnTo>
                  <a:lnTo>
                    <a:pt x="35" y="7050"/>
                  </a:lnTo>
                  <a:lnTo>
                    <a:pt x="52" y="7529"/>
                  </a:lnTo>
                  <a:lnTo>
                    <a:pt x="86" y="8025"/>
                  </a:lnTo>
                  <a:lnTo>
                    <a:pt x="138" y="8522"/>
                  </a:lnTo>
                  <a:lnTo>
                    <a:pt x="240" y="9001"/>
                  </a:lnTo>
                  <a:lnTo>
                    <a:pt x="360" y="9480"/>
                  </a:lnTo>
                  <a:lnTo>
                    <a:pt x="514" y="9942"/>
                  </a:lnTo>
                  <a:lnTo>
                    <a:pt x="702" y="10387"/>
                  </a:lnTo>
                  <a:lnTo>
                    <a:pt x="805" y="10609"/>
                  </a:lnTo>
                  <a:lnTo>
                    <a:pt x="925" y="10815"/>
                  </a:lnTo>
                  <a:lnTo>
                    <a:pt x="1062" y="11020"/>
                  </a:lnTo>
                  <a:lnTo>
                    <a:pt x="1199" y="11208"/>
                  </a:lnTo>
                  <a:lnTo>
                    <a:pt x="1336" y="11396"/>
                  </a:lnTo>
                  <a:lnTo>
                    <a:pt x="1507" y="11585"/>
                  </a:lnTo>
                  <a:lnTo>
                    <a:pt x="1661" y="11756"/>
                  </a:lnTo>
                  <a:lnTo>
                    <a:pt x="1849" y="11910"/>
                  </a:lnTo>
                  <a:lnTo>
                    <a:pt x="2037" y="12064"/>
                  </a:lnTo>
                  <a:lnTo>
                    <a:pt x="2225" y="12201"/>
                  </a:lnTo>
                  <a:lnTo>
                    <a:pt x="2431" y="12321"/>
                  </a:lnTo>
                  <a:lnTo>
                    <a:pt x="2653" y="12440"/>
                  </a:lnTo>
                  <a:lnTo>
                    <a:pt x="2893" y="12543"/>
                  </a:lnTo>
                  <a:lnTo>
                    <a:pt x="3132" y="12646"/>
                  </a:lnTo>
                  <a:lnTo>
                    <a:pt x="3389" y="12714"/>
                  </a:lnTo>
                  <a:lnTo>
                    <a:pt x="3646" y="12783"/>
                  </a:lnTo>
                  <a:lnTo>
                    <a:pt x="3919" y="12834"/>
                  </a:lnTo>
                  <a:lnTo>
                    <a:pt x="4210" y="12868"/>
                  </a:lnTo>
                  <a:lnTo>
                    <a:pt x="4450" y="12885"/>
                  </a:lnTo>
                  <a:lnTo>
                    <a:pt x="4689" y="12885"/>
                  </a:lnTo>
                  <a:lnTo>
                    <a:pt x="4929" y="12868"/>
                  </a:lnTo>
                  <a:lnTo>
                    <a:pt x="5169" y="12851"/>
                  </a:lnTo>
                  <a:lnTo>
                    <a:pt x="5408" y="12817"/>
                  </a:lnTo>
                  <a:lnTo>
                    <a:pt x="5631" y="12765"/>
                  </a:lnTo>
                  <a:lnTo>
                    <a:pt x="5870" y="12697"/>
                  </a:lnTo>
                  <a:lnTo>
                    <a:pt x="6093" y="12629"/>
                  </a:lnTo>
                  <a:lnTo>
                    <a:pt x="6418" y="12509"/>
                  </a:lnTo>
                  <a:lnTo>
                    <a:pt x="6709" y="12372"/>
                  </a:lnTo>
                  <a:lnTo>
                    <a:pt x="6863" y="12286"/>
                  </a:lnTo>
                  <a:lnTo>
                    <a:pt x="7000" y="12201"/>
                  </a:lnTo>
                  <a:lnTo>
                    <a:pt x="7119" y="12098"/>
                  </a:lnTo>
                  <a:lnTo>
                    <a:pt x="7239" y="11978"/>
                  </a:lnTo>
                  <a:lnTo>
                    <a:pt x="7427" y="11773"/>
                  </a:lnTo>
                  <a:lnTo>
                    <a:pt x="7598" y="11551"/>
                  </a:lnTo>
                  <a:lnTo>
                    <a:pt x="7752" y="11311"/>
                  </a:lnTo>
                  <a:lnTo>
                    <a:pt x="7889" y="11054"/>
                  </a:lnTo>
                  <a:lnTo>
                    <a:pt x="8009" y="10780"/>
                  </a:lnTo>
                  <a:lnTo>
                    <a:pt x="8112" y="10490"/>
                  </a:lnTo>
                  <a:lnTo>
                    <a:pt x="8214" y="10199"/>
                  </a:lnTo>
                  <a:lnTo>
                    <a:pt x="8300" y="9891"/>
                  </a:lnTo>
                  <a:lnTo>
                    <a:pt x="8368" y="9600"/>
                  </a:lnTo>
                  <a:lnTo>
                    <a:pt x="8437" y="9292"/>
                  </a:lnTo>
                  <a:lnTo>
                    <a:pt x="8522" y="8693"/>
                  </a:lnTo>
                  <a:lnTo>
                    <a:pt x="8591" y="8111"/>
                  </a:lnTo>
                  <a:lnTo>
                    <a:pt x="8625" y="7581"/>
                  </a:lnTo>
                  <a:lnTo>
                    <a:pt x="8659" y="6811"/>
                  </a:lnTo>
                  <a:lnTo>
                    <a:pt x="8676" y="6041"/>
                  </a:lnTo>
                  <a:lnTo>
                    <a:pt x="8676" y="5253"/>
                  </a:lnTo>
                  <a:lnTo>
                    <a:pt x="8659" y="4483"/>
                  </a:lnTo>
                  <a:lnTo>
                    <a:pt x="8625" y="3987"/>
                  </a:lnTo>
                  <a:lnTo>
                    <a:pt x="8591" y="3491"/>
                  </a:lnTo>
                  <a:lnTo>
                    <a:pt x="8505" y="2978"/>
                  </a:lnTo>
                  <a:lnTo>
                    <a:pt x="8454" y="2738"/>
                  </a:lnTo>
                  <a:lnTo>
                    <a:pt x="8403" y="2498"/>
                  </a:lnTo>
                  <a:lnTo>
                    <a:pt x="8317" y="2259"/>
                  </a:lnTo>
                  <a:lnTo>
                    <a:pt x="8232" y="2019"/>
                  </a:lnTo>
                  <a:lnTo>
                    <a:pt x="8129" y="1797"/>
                  </a:lnTo>
                  <a:lnTo>
                    <a:pt x="8009" y="1591"/>
                  </a:lnTo>
                  <a:lnTo>
                    <a:pt x="7889" y="1386"/>
                  </a:lnTo>
                  <a:lnTo>
                    <a:pt x="7735" y="1198"/>
                  </a:lnTo>
                  <a:lnTo>
                    <a:pt x="7564" y="1010"/>
                  </a:lnTo>
                  <a:lnTo>
                    <a:pt x="7376" y="839"/>
                  </a:lnTo>
                  <a:lnTo>
                    <a:pt x="7188" y="702"/>
                  </a:lnTo>
                  <a:lnTo>
                    <a:pt x="6982" y="582"/>
                  </a:lnTo>
                  <a:lnTo>
                    <a:pt x="6777" y="462"/>
                  </a:lnTo>
                  <a:lnTo>
                    <a:pt x="6555" y="377"/>
                  </a:lnTo>
                  <a:lnTo>
                    <a:pt x="6332" y="291"/>
                  </a:lnTo>
                  <a:lnTo>
                    <a:pt x="6093" y="223"/>
                  </a:lnTo>
                  <a:lnTo>
                    <a:pt x="5870" y="154"/>
                  </a:lnTo>
                  <a:lnTo>
                    <a:pt x="5631" y="103"/>
                  </a:lnTo>
                  <a:lnTo>
                    <a:pt x="5186" y="34"/>
                  </a:lnTo>
                  <a:lnTo>
                    <a:pt x="4741" y="0"/>
                  </a:lnTo>
                  <a:close/>
                </a:path>
              </a:pathLst>
            </a:custGeom>
            <a:solidFill>
              <a:srgbClr val="A07B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5"/>
            <p:cNvSpPr/>
            <p:nvPr/>
          </p:nvSpPr>
          <p:spPr>
            <a:xfrm>
              <a:off x="6185577" y="2079944"/>
              <a:ext cx="342286" cy="508320"/>
            </a:xfrm>
            <a:custGeom>
              <a:avLst/>
              <a:gdLst/>
              <a:ahLst/>
              <a:cxnLst/>
              <a:rect l="l" t="t" r="r" b="b"/>
              <a:pathLst>
                <a:path w="8677" h="12886" fill="none" extrusionOk="0">
                  <a:moveTo>
                    <a:pt x="35" y="7050"/>
                  </a:moveTo>
                  <a:lnTo>
                    <a:pt x="35" y="7050"/>
                  </a:lnTo>
                  <a:lnTo>
                    <a:pt x="52" y="7529"/>
                  </a:lnTo>
                  <a:lnTo>
                    <a:pt x="86" y="8025"/>
                  </a:lnTo>
                  <a:lnTo>
                    <a:pt x="138" y="8522"/>
                  </a:lnTo>
                  <a:lnTo>
                    <a:pt x="240" y="9001"/>
                  </a:lnTo>
                  <a:lnTo>
                    <a:pt x="360" y="9480"/>
                  </a:lnTo>
                  <a:lnTo>
                    <a:pt x="514" y="9942"/>
                  </a:lnTo>
                  <a:lnTo>
                    <a:pt x="702" y="10387"/>
                  </a:lnTo>
                  <a:lnTo>
                    <a:pt x="805" y="10609"/>
                  </a:lnTo>
                  <a:lnTo>
                    <a:pt x="925" y="10815"/>
                  </a:lnTo>
                  <a:lnTo>
                    <a:pt x="1062" y="11020"/>
                  </a:lnTo>
                  <a:lnTo>
                    <a:pt x="1199" y="11208"/>
                  </a:lnTo>
                  <a:lnTo>
                    <a:pt x="1336" y="11396"/>
                  </a:lnTo>
                  <a:lnTo>
                    <a:pt x="1507" y="11585"/>
                  </a:lnTo>
                  <a:lnTo>
                    <a:pt x="1661" y="11756"/>
                  </a:lnTo>
                  <a:lnTo>
                    <a:pt x="1849" y="11910"/>
                  </a:lnTo>
                  <a:lnTo>
                    <a:pt x="2037" y="12064"/>
                  </a:lnTo>
                  <a:lnTo>
                    <a:pt x="2225" y="12201"/>
                  </a:lnTo>
                  <a:lnTo>
                    <a:pt x="2431" y="12321"/>
                  </a:lnTo>
                  <a:lnTo>
                    <a:pt x="2653" y="12440"/>
                  </a:lnTo>
                  <a:lnTo>
                    <a:pt x="2893" y="12543"/>
                  </a:lnTo>
                  <a:lnTo>
                    <a:pt x="3132" y="12646"/>
                  </a:lnTo>
                  <a:lnTo>
                    <a:pt x="3389" y="12714"/>
                  </a:lnTo>
                  <a:lnTo>
                    <a:pt x="3646" y="12783"/>
                  </a:lnTo>
                  <a:lnTo>
                    <a:pt x="3919" y="12834"/>
                  </a:lnTo>
                  <a:lnTo>
                    <a:pt x="4210" y="12868"/>
                  </a:lnTo>
                  <a:lnTo>
                    <a:pt x="4210" y="12868"/>
                  </a:lnTo>
                  <a:lnTo>
                    <a:pt x="4450" y="12885"/>
                  </a:lnTo>
                  <a:lnTo>
                    <a:pt x="4689" y="12885"/>
                  </a:lnTo>
                  <a:lnTo>
                    <a:pt x="4929" y="12868"/>
                  </a:lnTo>
                  <a:lnTo>
                    <a:pt x="5169" y="12851"/>
                  </a:lnTo>
                  <a:lnTo>
                    <a:pt x="5408" y="12817"/>
                  </a:lnTo>
                  <a:lnTo>
                    <a:pt x="5631" y="12765"/>
                  </a:lnTo>
                  <a:lnTo>
                    <a:pt x="5870" y="12697"/>
                  </a:lnTo>
                  <a:lnTo>
                    <a:pt x="6093" y="12629"/>
                  </a:lnTo>
                  <a:lnTo>
                    <a:pt x="6093" y="12629"/>
                  </a:lnTo>
                  <a:lnTo>
                    <a:pt x="6418" y="12509"/>
                  </a:lnTo>
                  <a:lnTo>
                    <a:pt x="6709" y="12372"/>
                  </a:lnTo>
                  <a:lnTo>
                    <a:pt x="6863" y="12286"/>
                  </a:lnTo>
                  <a:lnTo>
                    <a:pt x="7000" y="12201"/>
                  </a:lnTo>
                  <a:lnTo>
                    <a:pt x="7119" y="12098"/>
                  </a:lnTo>
                  <a:lnTo>
                    <a:pt x="7239" y="11978"/>
                  </a:lnTo>
                  <a:lnTo>
                    <a:pt x="7239" y="11978"/>
                  </a:lnTo>
                  <a:lnTo>
                    <a:pt x="7427" y="11773"/>
                  </a:lnTo>
                  <a:lnTo>
                    <a:pt x="7598" y="11551"/>
                  </a:lnTo>
                  <a:lnTo>
                    <a:pt x="7752" y="11311"/>
                  </a:lnTo>
                  <a:lnTo>
                    <a:pt x="7889" y="11054"/>
                  </a:lnTo>
                  <a:lnTo>
                    <a:pt x="8009" y="10780"/>
                  </a:lnTo>
                  <a:lnTo>
                    <a:pt x="8112" y="10490"/>
                  </a:lnTo>
                  <a:lnTo>
                    <a:pt x="8214" y="10199"/>
                  </a:lnTo>
                  <a:lnTo>
                    <a:pt x="8300" y="9891"/>
                  </a:lnTo>
                  <a:lnTo>
                    <a:pt x="8368" y="9600"/>
                  </a:lnTo>
                  <a:lnTo>
                    <a:pt x="8437" y="9292"/>
                  </a:lnTo>
                  <a:lnTo>
                    <a:pt x="8522" y="8693"/>
                  </a:lnTo>
                  <a:lnTo>
                    <a:pt x="8591" y="8111"/>
                  </a:lnTo>
                  <a:lnTo>
                    <a:pt x="8625" y="7581"/>
                  </a:lnTo>
                  <a:lnTo>
                    <a:pt x="8625" y="7581"/>
                  </a:lnTo>
                  <a:lnTo>
                    <a:pt x="8659" y="6811"/>
                  </a:lnTo>
                  <a:lnTo>
                    <a:pt x="8676" y="6041"/>
                  </a:lnTo>
                  <a:lnTo>
                    <a:pt x="8676" y="5253"/>
                  </a:lnTo>
                  <a:lnTo>
                    <a:pt x="8659" y="4483"/>
                  </a:lnTo>
                  <a:lnTo>
                    <a:pt x="8659" y="4483"/>
                  </a:lnTo>
                  <a:lnTo>
                    <a:pt x="8625" y="3987"/>
                  </a:lnTo>
                  <a:lnTo>
                    <a:pt x="8591" y="3491"/>
                  </a:lnTo>
                  <a:lnTo>
                    <a:pt x="8505" y="2978"/>
                  </a:lnTo>
                  <a:lnTo>
                    <a:pt x="8454" y="2738"/>
                  </a:lnTo>
                  <a:lnTo>
                    <a:pt x="8403" y="2498"/>
                  </a:lnTo>
                  <a:lnTo>
                    <a:pt x="8317" y="2259"/>
                  </a:lnTo>
                  <a:lnTo>
                    <a:pt x="8232" y="2019"/>
                  </a:lnTo>
                  <a:lnTo>
                    <a:pt x="8129" y="1797"/>
                  </a:lnTo>
                  <a:lnTo>
                    <a:pt x="8009" y="1591"/>
                  </a:lnTo>
                  <a:lnTo>
                    <a:pt x="7889" y="1386"/>
                  </a:lnTo>
                  <a:lnTo>
                    <a:pt x="7735" y="1198"/>
                  </a:lnTo>
                  <a:lnTo>
                    <a:pt x="7564" y="1010"/>
                  </a:lnTo>
                  <a:lnTo>
                    <a:pt x="7376" y="839"/>
                  </a:lnTo>
                  <a:lnTo>
                    <a:pt x="7376" y="839"/>
                  </a:lnTo>
                  <a:lnTo>
                    <a:pt x="7188" y="702"/>
                  </a:lnTo>
                  <a:lnTo>
                    <a:pt x="6982" y="582"/>
                  </a:lnTo>
                  <a:lnTo>
                    <a:pt x="6777" y="462"/>
                  </a:lnTo>
                  <a:lnTo>
                    <a:pt x="6555" y="377"/>
                  </a:lnTo>
                  <a:lnTo>
                    <a:pt x="6332" y="291"/>
                  </a:lnTo>
                  <a:lnTo>
                    <a:pt x="6093" y="223"/>
                  </a:lnTo>
                  <a:lnTo>
                    <a:pt x="5870" y="154"/>
                  </a:lnTo>
                  <a:lnTo>
                    <a:pt x="5631" y="103"/>
                  </a:lnTo>
                  <a:lnTo>
                    <a:pt x="5631" y="103"/>
                  </a:lnTo>
                  <a:lnTo>
                    <a:pt x="5186" y="34"/>
                  </a:lnTo>
                  <a:lnTo>
                    <a:pt x="4741" y="0"/>
                  </a:lnTo>
                  <a:lnTo>
                    <a:pt x="4296" y="0"/>
                  </a:lnTo>
                  <a:lnTo>
                    <a:pt x="3851" y="34"/>
                  </a:lnTo>
                  <a:lnTo>
                    <a:pt x="3423" y="103"/>
                  </a:lnTo>
                  <a:lnTo>
                    <a:pt x="2995" y="205"/>
                  </a:lnTo>
                  <a:lnTo>
                    <a:pt x="2568" y="342"/>
                  </a:lnTo>
                  <a:lnTo>
                    <a:pt x="2362" y="428"/>
                  </a:lnTo>
                  <a:lnTo>
                    <a:pt x="2174" y="513"/>
                  </a:lnTo>
                  <a:lnTo>
                    <a:pt x="2174" y="513"/>
                  </a:lnTo>
                  <a:lnTo>
                    <a:pt x="1917" y="650"/>
                  </a:lnTo>
                  <a:lnTo>
                    <a:pt x="1695" y="787"/>
                  </a:lnTo>
                  <a:lnTo>
                    <a:pt x="1490" y="924"/>
                  </a:lnTo>
                  <a:lnTo>
                    <a:pt x="1284" y="1078"/>
                  </a:lnTo>
                  <a:lnTo>
                    <a:pt x="1113" y="1249"/>
                  </a:lnTo>
                  <a:lnTo>
                    <a:pt x="959" y="1403"/>
                  </a:lnTo>
                  <a:lnTo>
                    <a:pt x="822" y="1574"/>
                  </a:lnTo>
                  <a:lnTo>
                    <a:pt x="685" y="1763"/>
                  </a:lnTo>
                  <a:lnTo>
                    <a:pt x="566" y="1951"/>
                  </a:lnTo>
                  <a:lnTo>
                    <a:pt x="463" y="2139"/>
                  </a:lnTo>
                  <a:lnTo>
                    <a:pt x="377" y="2327"/>
                  </a:lnTo>
                  <a:lnTo>
                    <a:pt x="309" y="2533"/>
                  </a:lnTo>
                  <a:lnTo>
                    <a:pt x="240" y="2738"/>
                  </a:lnTo>
                  <a:lnTo>
                    <a:pt x="172" y="2943"/>
                  </a:lnTo>
                  <a:lnTo>
                    <a:pt x="86" y="3371"/>
                  </a:lnTo>
                  <a:lnTo>
                    <a:pt x="35" y="3816"/>
                  </a:lnTo>
                  <a:lnTo>
                    <a:pt x="18" y="4261"/>
                  </a:lnTo>
                  <a:lnTo>
                    <a:pt x="1" y="4723"/>
                  </a:lnTo>
                  <a:lnTo>
                    <a:pt x="1" y="5185"/>
                  </a:lnTo>
                  <a:lnTo>
                    <a:pt x="35" y="6126"/>
                  </a:lnTo>
                  <a:lnTo>
                    <a:pt x="35" y="6588"/>
                  </a:lnTo>
                  <a:lnTo>
                    <a:pt x="35" y="70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5"/>
            <p:cNvSpPr/>
            <p:nvPr/>
          </p:nvSpPr>
          <p:spPr>
            <a:xfrm>
              <a:off x="6293584" y="2347240"/>
              <a:ext cx="19605" cy="37830"/>
            </a:xfrm>
            <a:custGeom>
              <a:avLst/>
              <a:gdLst/>
              <a:ahLst/>
              <a:cxnLst/>
              <a:rect l="l" t="t" r="r" b="b"/>
              <a:pathLst>
                <a:path w="497" h="959" extrusionOk="0">
                  <a:moveTo>
                    <a:pt x="223" y="0"/>
                  </a:moveTo>
                  <a:lnTo>
                    <a:pt x="155" y="17"/>
                  </a:lnTo>
                  <a:lnTo>
                    <a:pt x="103" y="52"/>
                  </a:lnTo>
                  <a:lnTo>
                    <a:pt x="52" y="103"/>
                  </a:lnTo>
                  <a:lnTo>
                    <a:pt x="35" y="171"/>
                  </a:lnTo>
                  <a:lnTo>
                    <a:pt x="1" y="308"/>
                  </a:lnTo>
                  <a:lnTo>
                    <a:pt x="1" y="531"/>
                  </a:lnTo>
                  <a:lnTo>
                    <a:pt x="18" y="651"/>
                  </a:lnTo>
                  <a:lnTo>
                    <a:pt x="35" y="753"/>
                  </a:lnTo>
                  <a:lnTo>
                    <a:pt x="69" y="839"/>
                  </a:lnTo>
                  <a:lnTo>
                    <a:pt x="103" y="890"/>
                  </a:lnTo>
                  <a:lnTo>
                    <a:pt x="121" y="924"/>
                  </a:lnTo>
                  <a:lnTo>
                    <a:pt x="155" y="941"/>
                  </a:lnTo>
                  <a:lnTo>
                    <a:pt x="206" y="959"/>
                  </a:lnTo>
                  <a:lnTo>
                    <a:pt x="275" y="941"/>
                  </a:lnTo>
                  <a:lnTo>
                    <a:pt x="360" y="907"/>
                  </a:lnTo>
                  <a:lnTo>
                    <a:pt x="411" y="856"/>
                  </a:lnTo>
                  <a:lnTo>
                    <a:pt x="463" y="787"/>
                  </a:lnTo>
                  <a:lnTo>
                    <a:pt x="480" y="719"/>
                  </a:lnTo>
                  <a:lnTo>
                    <a:pt x="497" y="548"/>
                  </a:lnTo>
                  <a:lnTo>
                    <a:pt x="497" y="411"/>
                  </a:lnTo>
                  <a:lnTo>
                    <a:pt x="480" y="257"/>
                  </a:lnTo>
                  <a:lnTo>
                    <a:pt x="463" y="189"/>
                  </a:lnTo>
                  <a:lnTo>
                    <a:pt x="446" y="137"/>
                  </a:lnTo>
                  <a:lnTo>
                    <a:pt x="394" y="86"/>
                  </a:lnTo>
                  <a:lnTo>
                    <a:pt x="343" y="35"/>
                  </a:lnTo>
                  <a:lnTo>
                    <a:pt x="275" y="17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28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5"/>
            <p:cNvSpPr/>
            <p:nvPr/>
          </p:nvSpPr>
          <p:spPr>
            <a:xfrm>
              <a:off x="6408336" y="2347240"/>
              <a:ext cx="19605" cy="37830"/>
            </a:xfrm>
            <a:custGeom>
              <a:avLst/>
              <a:gdLst/>
              <a:ahLst/>
              <a:cxnLst/>
              <a:rect l="l" t="t" r="r" b="b"/>
              <a:pathLst>
                <a:path w="497" h="959" extrusionOk="0">
                  <a:moveTo>
                    <a:pt x="275" y="0"/>
                  </a:moveTo>
                  <a:lnTo>
                    <a:pt x="223" y="17"/>
                  </a:lnTo>
                  <a:lnTo>
                    <a:pt x="155" y="35"/>
                  </a:lnTo>
                  <a:lnTo>
                    <a:pt x="103" y="86"/>
                  </a:lnTo>
                  <a:lnTo>
                    <a:pt x="52" y="137"/>
                  </a:lnTo>
                  <a:lnTo>
                    <a:pt x="35" y="189"/>
                  </a:lnTo>
                  <a:lnTo>
                    <a:pt x="18" y="257"/>
                  </a:lnTo>
                  <a:lnTo>
                    <a:pt x="1" y="411"/>
                  </a:lnTo>
                  <a:lnTo>
                    <a:pt x="1" y="548"/>
                  </a:lnTo>
                  <a:lnTo>
                    <a:pt x="18" y="719"/>
                  </a:lnTo>
                  <a:lnTo>
                    <a:pt x="35" y="787"/>
                  </a:lnTo>
                  <a:lnTo>
                    <a:pt x="86" y="856"/>
                  </a:lnTo>
                  <a:lnTo>
                    <a:pt x="138" y="907"/>
                  </a:lnTo>
                  <a:lnTo>
                    <a:pt x="223" y="941"/>
                  </a:lnTo>
                  <a:lnTo>
                    <a:pt x="292" y="959"/>
                  </a:lnTo>
                  <a:lnTo>
                    <a:pt x="343" y="941"/>
                  </a:lnTo>
                  <a:lnTo>
                    <a:pt x="377" y="924"/>
                  </a:lnTo>
                  <a:lnTo>
                    <a:pt x="394" y="890"/>
                  </a:lnTo>
                  <a:lnTo>
                    <a:pt x="429" y="839"/>
                  </a:lnTo>
                  <a:lnTo>
                    <a:pt x="463" y="753"/>
                  </a:lnTo>
                  <a:lnTo>
                    <a:pt x="480" y="651"/>
                  </a:lnTo>
                  <a:lnTo>
                    <a:pt x="497" y="531"/>
                  </a:lnTo>
                  <a:lnTo>
                    <a:pt x="480" y="308"/>
                  </a:lnTo>
                  <a:lnTo>
                    <a:pt x="463" y="171"/>
                  </a:lnTo>
                  <a:lnTo>
                    <a:pt x="446" y="103"/>
                  </a:lnTo>
                  <a:lnTo>
                    <a:pt x="394" y="52"/>
                  </a:lnTo>
                  <a:lnTo>
                    <a:pt x="343" y="17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28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5"/>
            <p:cNvSpPr/>
            <p:nvPr/>
          </p:nvSpPr>
          <p:spPr>
            <a:xfrm>
              <a:off x="6267943" y="2310120"/>
              <a:ext cx="59447" cy="29033"/>
            </a:xfrm>
            <a:custGeom>
              <a:avLst/>
              <a:gdLst/>
              <a:ahLst/>
              <a:cxnLst/>
              <a:rect l="l" t="t" r="r" b="b"/>
              <a:pathLst>
                <a:path w="1507" h="736" extrusionOk="0">
                  <a:moveTo>
                    <a:pt x="788" y="0"/>
                  </a:moveTo>
                  <a:lnTo>
                    <a:pt x="651" y="17"/>
                  </a:lnTo>
                  <a:lnTo>
                    <a:pt x="531" y="52"/>
                  </a:lnTo>
                  <a:lnTo>
                    <a:pt x="411" y="120"/>
                  </a:lnTo>
                  <a:lnTo>
                    <a:pt x="291" y="188"/>
                  </a:lnTo>
                  <a:lnTo>
                    <a:pt x="206" y="274"/>
                  </a:lnTo>
                  <a:lnTo>
                    <a:pt x="137" y="377"/>
                  </a:lnTo>
                  <a:lnTo>
                    <a:pt x="69" y="479"/>
                  </a:lnTo>
                  <a:lnTo>
                    <a:pt x="35" y="599"/>
                  </a:lnTo>
                  <a:lnTo>
                    <a:pt x="0" y="719"/>
                  </a:lnTo>
                  <a:lnTo>
                    <a:pt x="35" y="736"/>
                  </a:lnTo>
                  <a:lnTo>
                    <a:pt x="172" y="582"/>
                  </a:lnTo>
                  <a:lnTo>
                    <a:pt x="326" y="445"/>
                  </a:lnTo>
                  <a:lnTo>
                    <a:pt x="411" y="377"/>
                  </a:lnTo>
                  <a:lnTo>
                    <a:pt x="514" y="325"/>
                  </a:lnTo>
                  <a:lnTo>
                    <a:pt x="599" y="291"/>
                  </a:lnTo>
                  <a:lnTo>
                    <a:pt x="702" y="257"/>
                  </a:lnTo>
                  <a:lnTo>
                    <a:pt x="805" y="240"/>
                  </a:lnTo>
                  <a:lnTo>
                    <a:pt x="925" y="240"/>
                  </a:lnTo>
                  <a:lnTo>
                    <a:pt x="1027" y="257"/>
                  </a:lnTo>
                  <a:lnTo>
                    <a:pt x="1130" y="274"/>
                  </a:lnTo>
                  <a:lnTo>
                    <a:pt x="1318" y="360"/>
                  </a:lnTo>
                  <a:lnTo>
                    <a:pt x="1489" y="479"/>
                  </a:lnTo>
                  <a:lnTo>
                    <a:pt x="1506" y="462"/>
                  </a:lnTo>
                  <a:lnTo>
                    <a:pt x="1455" y="342"/>
                  </a:lnTo>
                  <a:lnTo>
                    <a:pt x="1387" y="240"/>
                  </a:lnTo>
                  <a:lnTo>
                    <a:pt x="1284" y="154"/>
                  </a:lnTo>
                  <a:lnTo>
                    <a:pt x="1181" y="86"/>
                  </a:lnTo>
                  <a:lnTo>
                    <a:pt x="1061" y="34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28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5"/>
            <p:cNvSpPr/>
            <p:nvPr/>
          </p:nvSpPr>
          <p:spPr>
            <a:xfrm>
              <a:off x="6398238" y="2310120"/>
              <a:ext cx="59408" cy="29033"/>
            </a:xfrm>
            <a:custGeom>
              <a:avLst/>
              <a:gdLst/>
              <a:ahLst/>
              <a:cxnLst/>
              <a:rect l="l" t="t" r="r" b="b"/>
              <a:pathLst>
                <a:path w="1506" h="736" extrusionOk="0">
                  <a:moveTo>
                    <a:pt x="582" y="0"/>
                  </a:moveTo>
                  <a:lnTo>
                    <a:pt x="445" y="34"/>
                  </a:lnTo>
                  <a:lnTo>
                    <a:pt x="325" y="86"/>
                  </a:lnTo>
                  <a:lnTo>
                    <a:pt x="222" y="154"/>
                  </a:lnTo>
                  <a:lnTo>
                    <a:pt x="120" y="240"/>
                  </a:lnTo>
                  <a:lnTo>
                    <a:pt x="51" y="342"/>
                  </a:lnTo>
                  <a:lnTo>
                    <a:pt x="0" y="462"/>
                  </a:lnTo>
                  <a:lnTo>
                    <a:pt x="17" y="479"/>
                  </a:lnTo>
                  <a:lnTo>
                    <a:pt x="188" y="360"/>
                  </a:lnTo>
                  <a:lnTo>
                    <a:pt x="394" y="274"/>
                  </a:lnTo>
                  <a:lnTo>
                    <a:pt x="496" y="257"/>
                  </a:lnTo>
                  <a:lnTo>
                    <a:pt x="599" y="240"/>
                  </a:lnTo>
                  <a:lnTo>
                    <a:pt x="702" y="240"/>
                  </a:lnTo>
                  <a:lnTo>
                    <a:pt x="804" y="257"/>
                  </a:lnTo>
                  <a:lnTo>
                    <a:pt x="907" y="291"/>
                  </a:lnTo>
                  <a:lnTo>
                    <a:pt x="1010" y="325"/>
                  </a:lnTo>
                  <a:lnTo>
                    <a:pt x="1095" y="377"/>
                  </a:lnTo>
                  <a:lnTo>
                    <a:pt x="1181" y="445"/>
                  </a:lnTo>
                  <a:lnTo>
                    <a:pt x="1352" y="582"/>
                  </a:lnTo>
                  <a:lnTo>
                    <a:pt x="1489" y="736"/>
                  </a:lnTo>
                  <a:lnTo>
                    <a:pt x="1506" y="719"/>
                  </a:lnTo>
                  <a:lnTo>
                    <a:pt x="1489" y="599"/>
                  </a:lnTo>
                  <a:lnTo>
                    <a:pt x="1437" y="479"/>
                  </a:lnTo>
                  <a:lnTo>
                    <a:pt x="1386" y="377"/>
                  </a:lnTo>
                  <a:lnTo>
                    <a:pt x="1301" y="274"/>
                  </a:lnTo>
                  <a:lnTo>
                    <a:pt x="1215" y="188"/>
                  </a:lnTo>
                  <a:lnTo>
                    <a:pt x="1112" y="120"/>
                  </a:lnTo>
                  <a:lnTo>
                    <a:pt x="993" y="52"/>
                  </a:lnTo>
                  <a:lnTo>
                    <a:pt x="856" y="17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28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5"/>
            <p:cNvSpPr/>
            <p:nvPr/>
          </p:nvSpPr>
          <p:spPr>
            <a:xfrm>
              <a:off x="6338830" y="2378285"/>
              <a:ext cx="31085" cy="30414"/>
            </a:xfrm>
            <a:custGeom>
              <a:avLst/>
              <a:gdLst/>
              <a:ahLst/>
              <a:cxnLst/>
              <a:rect l="l" t="t" r="r" b="b"/>
              <a:pathLst>
                <a:path w="788" h="771" extrusionOk="0">
                  <a:moveTo>
                    <a:pt x="377" y="0"/>
                  </a:moveTo>
                  <a:lnTo>
                    <a:pt x="308" y="18"/>
                  </a:lnTo>
                  <a:lnTo>
                    <a:pt x="223" y="69"/>
                  </a:lnTo>
                  <a:lnTo>
                    <a:pt x="171" y="137"/>
                  </a:lnTo>
                  <a:lnTo>
                    <a:pt x="120" y="240"/>
                  </a:lnTo>
                  <a:lnTo>
                    <a:pt x="69" y="343"/>
                  </a:lnTo>
                  <a:lnTo>
                    <a:pt x="34" y="462"/>
                  </a:lnTo>
                  <a:lnTo>
                    <a:pt x="0" y="702"/>
                  </a:lnTo>
                  <a:lnTo>
                    <a:pt x="34" y="685"/>
                  </a:lnTo>
                  <a:lnTo>
                    <a:pt x="137" y="668"/>
                  </a:lnTo>
                  <a:lnTo>
                    <a:pt x="223" y="668"/>
                  </a:lnTo>
                  <a:lnTo>
                    <a:pt x="360" y="685"/>
                  </a:lnTo>
                  <a:lnTo>
                    <a:pt x="496" y="702"/>
                  </a:lnTo>
                  <a:lnTo>
                    <a:pt x="787" y="771"/>
                  </a:lnTo>
                  <a:lnTo>
                    <a:pt x="753" y="497"/>
                  </a:lnTo>
                  <a:lnTo>
                    <a:pt x="719" y="377"/>
                  </a:lnTo>
                  <a:lnTo>
                    <a:pt x="685" y="257"/>
                  </a:lnTo>
                  <a:lnTo>
                    <a:pt x="633" y="172"/>
                  </a:lnTo>
                  <a:lnTo>
                    <a:pt x="565" y="86"/>
                  </a:lnTo>
                  <a:lnTo>
                    <a:pt x="496" y="35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5"/>
            <p:cNvSpPr/>
            <p:nvPr/>
          </p:nvSpPr>
          <p:spPr>
            <a:xfrm>
              <a:off x="6199107" y="2351974"/>
              <a:ext cx="64812" cy="117475"/>
            </a:xfrm>
            <a:custGeom>
              <a:avLst/>
              <a:gdLst/>
              <a:ahLst/>
              <a:cxnLst/>
              <a:rect l="l" t="t" r="r" b="b"/>
              <a:pathLst>
                <a:path w="1643" h="2978" extrusionOk="0">
                  <a:moveTo>
                    <a:pt x="86" y="0"/>
                  </a:moveTo>
                  <a:lnTo>
                    <a:pt x="51" y="17"/>
                  </a:lnTo>
                  <a:lnTo>
                    <a:pt x="17" y="17"/>
                  </a:lnTo>
                  <a:lnTo>
                    <a:pt x="0" y="51"/>
                  </a:lnTo>
                  <a:lnTo>
                    <a:pt x="0" y="69"/>
                  </a:lnTo>
                  <a:lnTo>
                    <a:pt x="0" y="103"/>
                  </a:lnTo>
                  <a:lnTo>
                    <a:pt x="137" y="496"/>
                  </a:lnTo>
                  <a:lnTo>
                    <a:pt x="274" y="873"/>
                  </a:lnTo>
                  <a:lnTo>
                    <a:pt x="445" y="1232"/>
                  </a:lnTo>
                  <a:lnTo>
                    <a:pt x="616" y="1609"/>
                  </a:lnTo>
                  <a:lnTo>
                    <a:pt x="821" y="1951"/>
                  </a:lnTo>
                  <a:lnTo>
                    <a:pt x="1027" y="2293"/>
                  </a:lnTo>
                  <a:lnTo>
                    <a:pt x="1266" y="2635"/>
                  </a:lnTo>
                  <a:lnTo>
                    <a:pt x="1506" y="2960"/>
                  </a:lnTo>
                  <a:lnTo>
                    <a:pt x="1540" y="2978"/>
                  </a:lnTo>
                  <a:lnTo>
                    <a:pt x="1626" y="2978"/>
                  </a:lnTo>
                  <a:lnTo>
                    <a:pt x="1643" y="2943"/>
                  </a:lnTo>
                  <a:lnTo>
                    <a:pt x="1643" y="2926"/>
                  </a:lnTo>
                  <a:lnTo>
                    <a:pt x="1643" y="2892"/>
                  </a:lnTo>
                  <a:lnTo>
                    <a:pt x="1626" y="2858"/>
                  </a:lnTo>
                  <a:lnTo>
                    <a:pt x="1386" y="2550"/>
                  </a:lnTo>
                  <a:lnTo>
                    <a:pt x="1164" y="2225"/>
                  </a:lnTo>
                  <a:lnTo>
                    <a:pt x="958" y="1882"/>
                  </a:lnTo>
                  <a:lnTo>
                    <a:pt x="753" y="1523"/>
                  </a:lnTo>
                  <a:lnTo>
                    <a:pt x="582" y="1181"/>
                  </a:lnTo>
                  <a:lnTo>
                    <a:pt x="411" y="804"/>
                  </a:lnTo>
                  <a:lnTo>
                    <a:pt x="274" y="428"/>
                  </a:lnTo>
                  <a:lnTo>
                    <a:pt x="137" y="51"/>
                  </a:lnTo>
                  <a:lnTo>
                    <a:pt x="120" y="34"/>
                  </a:lnTo>
                  <a:lnTo>
                    <a:pt x="103" y="17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5"/>
            <p:cNvSpPr/>
            <p:nvPr/>
          </p:nvSpPr>
          <p:spPr>
            <a:xfrm>
              <a:off x="6199107" y="2351974"/>
              <a:ext cx="64812" cy="117475"/>
            </a:xfrm>
            <a:custGeom>
              <a:avLst/>
              <a:gdLst/>
              <a:ahLst/>
              <a:cxnLst/>
              <a:rect l="l" t="t" r="r" b="b"/>
              <a:pathLst>
                <a:path w="1643" h="2978" fill="none" extrusionOk="0">
                  <a:moveTo>
                    <a:pt x="1574" y="2978"/>
                  </a:moveTo>
                  <a:lnTo>
                    <a:pt x="1574" y="2978"/>
                  </a:lnTo>
                  <a:lnTo>
                    <a:pt x="1540" y="2978"/>
                  </a:lnTo>
                  <a:lnTo>
                    <a:pt x="1506" y="2960"/>
                  </a:lnTo>
                  <a:lnTo>
                    <a:pt x="1506" y="2960"/>
                  </a:lnTo>
                  <a:lnTo>
                    <a:pt x="1266" y="2635"/>
                  </a:lnTo>
                  <a:lnTo>
                    <a:pt x="1027" y="2293"/>
                  </a:lnTo>
                  <a:lnTo>
                    <a:pt x="821" y="1951"/>
                  </a:lnTo>
                  <a:lnTo>
                    <a:pt x="616" y="1609"/>
                  </a:lnTo>
                  <a:lnTo>
                    <a:pt x="445" y="1232"/>
                  </a:lnTo>
                  <a:lnTo>
                    <a:pt x="274" y="873"/>
                  </a:lnTo>
                  <a:lnTo>
                    <a:pt x="137" y="496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0" y="69"/>
                  </a:lnTo>
                  <a:lnTo>
                    <a:pt x="0" y="51"/>
                  </a:lnTo>
                  <a:lnTo>
                    <a:pt x="17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86" y="0"/>
                  </a:lnTo>
                  <a:lnTo>
                    <a:pt x="103" y="17"/>
                  </a:lnTo>
                  <a:lnTo>
                    <a:pt x="120" y="34"/>
                  </a:lnTo>
                  <a:lnTo>
                    <a:pt x="137" y="51"/>
                  </a:lnTo>
                  <a:lnTo>
                    <a:pt x="137" y="51"/>
                  </a:lnTo>
                  <a:lnTo>
                    <a:pt x="274" y="428"/>
                  </a:lnTo>
                  <a:lnTo>
                    <a:pt x="411" y="804"/>
                  </a:lnTo>
                  <a:lnTo>
                    <a:pt x="582" y="1181"/>
                  </a:lnTo>
                  <a:lnTo>
                    <a:pt x="753" y="1523"/>
                  </a:lnTo>
                  <a:lnTo>
                    <a:pt x="958" y="1882"/>
                  </a:lnTo>
                  <a:lnTo>
                    <a:pt x="1164" y="2225"/>
                  </a:lnTo>
                  <a:lnTo>
                    <a:pt x="1386" y="2550"/>
                  </a:lnTo>
                  <a:lnTo>
                    <a:pt x="1626" y="2858"/>
                  </a:lnTo>
                  <a:lnTo>
                    <a:pt x="1626" y="2858"/>
                  </a:lnTo>
                  <a:lnTo>
                    <a:pt x="1643" y="2892"/>
                  </a:lnTo>
                  <a:lnTo>
                    <a:pt x="1643" y="2926"/>
                  </a:lnTo>
                  <a:lnTo>
                    <a:pt x="1643" y="2943"/>
                  </a:lnTo>
                  <a:lnTo>
                    <a:pt x="1626" y="2978"/>
                  </a:lnTo>
                  <a:lnTo>
                    <a:pt x="1626" y="2978"/>
                  </a:lnTo>
                  <a:lnTo>
                    <a:pt x="1574" y="29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5"/>
            <p:cNvSpPr/>
            <p:nvPr/>
          </p:nvSpPr>
          <p:spPr>
            <a:xfrm>
              <a:off x="6187628" y="2389094"/>
              <a:ext cx="58737" cy="142445"/>
            </a:xfrm>
            <a:custGeom>
              <a:avLst/>
              <a:gdLst/>
              <a:ahLst/>
              <a:cxnLst/>
              <a:rect l="l" t="t" r="r" b="b"/>
              <a:pathLst>
                <a:path w="1489" h="3611" extrusionOk="0">
                  <a:moveTo>
                    <a:pt x="34" y="0"/>
                  </a:moveTo>
                  <a:lnTo>
                    <a:pt x="17" y="17"/>
                  </a:lnTo>
                  <a:lnTo>
                    <a:pt x="0" y="52"/>
                  </a:lnTo>
                  <a:lnTo>
                    <a:pt x="0" y="86"/>
                  </a:lnTo>
                  <a:lnTo>
                    <a:pt x="86" y="531"/>
                  </a:lnTo>
                  <a:lnTo>
                    <a:pt x="206" y="993"/>
                  </a:lnTo>
                  <a:lnTo>
                    <a:pt x="360" y="1438"/>
                  </a:lnTo>
                  <a:lnTo>
                    <a:pt x="514" y="1865"/>
                  </a:lnTo>
                  <a:lnTo>
                    <a:pt x="719" y="2310"/>
                  </a:lnTo>
                  <a:lnTo>
                    <a:pt x="907" y="2738"/>
                  </a:lnTo>
                  <a:lnTo>
                    <a:pt x="1352" y="3559"/>
                  </a:lnTo>
                  <a:lnTo>
                    <a:pt x="1369" y="3594"/>
                  </a:lnTo>
                  <a:lnTo>
                    <a:pt x="1403" y="3611"/>
                  </a:lnTo>
                  <a:lnTo>
                    <a:pt x="1438" y="3594"/>
                  </a:lnTo>
                  <a:lnTo>
                    <a:pt x="1472" y="3577"/>
                  </a:lnTo>
                  <a:lnTo>
                    <a:pt x="1489" y="3559"/>
                  </a:lnTo>
                  <a:lnTo>
                    <a:pt x="1489" y="3525"/>
                  </a:lnTo>
                  <a:lnTo>
                    <a:pt x="1472" y="3491"/>
                  </a:lnTo>
                  <a:lnTo>
                    <a:pt x="1044" y="2670"/>
                  </a:lnTo>
                  <a:lnTo>
                    <a:pt x="856" y="2242"/>
                  </a:lnTo>
                  <a:lnTo>
                    <a:pt x="668" y="1814"/>
                  </a:lnTo>
                  <a:lnTo>
                    <a:pt x="496" y="1386"/>
                  </a:lnTo>
                  <a:lnTo>
                    <a:pt x="342" y="941"/>
                  </a:lnTo>
                  <a:lnTo>
                    <a:pt x="240" y="514"/>
                  </a:lnTo>
                  <a:lnTo>
                    <a:pt x="154" y="52"/>
                  </a:lnTo>
                  <a:lnTo>
                    <a:pt x="137" y="34"/>
                  </a:lnTo>
                  <a:lnTo>
                    <a:pt x="120" y="17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5"/>
            <p:cNvSpPr/>
            <p:nvPr/>
          </p:nvSpPr>
          <p:spPr>
            <a:xfrm>
              <a:off x="6450190" y="2344518"/>
              <a:ext cx="85088" cy="124930"/>
            </a:xfrm>
            <a:custGeom>
              <a:avLst/>
              <a:gdLst/>
              <a:ahLst/>
              <a:cxnLst/>
              <a:rect l="l" t="t" r="r" b="b"/>
              <a:pathLst>
                <a:path w="2157" h="3167" extrusionOk="0">
                  <a:moveTo>
                    <a:pt x="2071" y="1"/>
                  </a:moveTo>
                  <a:lnTo>
                    <a:pt x="2054" y="18"/>
                  </a:lnTo>
                  <a:lnTo>
                    <a:pt x="2020" y="35"/>
                  </a:lnTo>
                  <a:lnTo>
                    <a:pt x="2020" y="52"/>
                  </a:lnTo>
                  <a:lnTo>
                    <a:pt x="1883" y="394"/>
                  </a:lnTo>
                  <a:lnTo>
                    <a:pt x="1712" y="737"/>
                  </a:lnTo>
                  <a:lnTo>
                    <a:pt x="1524" y="1079"/>
                  </a:lnTo>
                  <a:lnTo>
                    <a:pt x="1284" y="1421"/>
                  </a:lnTo>
                  <a:lnTo>
                    <a:pt x="1044" y="1746"/>
                  </a:lnTo>
                  <a:lnTo>
                    <a:pt x="788" y="2089"/>
                  </a:lnTo>
                  <a:lnTo>
                    <a:pt x="292" y="2705"/>
                  </a:lnTo>
                  <a:lnTo>
                    <a:pt x="18" y="3047"/>
                  </a:lnTo>
                  <a:lnTo>
                    <a:pt x="1" y="3081"/>
                  </a:lnTo>
                  <a:lnTo>
                    <a:pt x="1" y="3115"/>
                  </a:lnTo>
                  <a:lnTo>
                    <a:pt x="1" y="3132"/>
                  </a:lnTo>
                  <a:lnTo>
                    <a:pt x="35" y="3167"/>
                  </a:lnTo>
                  <a:lnTo>
                    <a:pt x="103" y="3167"/>
                  </a:lnTo>
                  <a:lnTo>
                    <a:pt x="138" y="3149"/>
                  </a:lnTo>
                  <a:lnTo>
                    <a:pt x="411" y="2807"/>
                  </a:lnTo>
                  <a:lnTo>
                    <a:pt x="925" y="2174"/>
                  </a:lnTo>
                  <a:lnTo>
                    <a:pt x="1181" y="1832"/>
                  </a:lnTo>
                  <a:lnTo>
                    <a:pt x="1421" y="1490"/>
                  </a:lnTo>
                  <a:lnTo>
                    <a:pt x="1643" y="1147"/>
                  </a:lnTo>
                  <a:lnTo>
                    <a:pt x="1849" y="788"/>
                  </a:lnTo>
                  <a:lnTo>
                    <a:pt x="2020" y="446"/>
                  </a:lnTo>
                  <a:lnTo>
                    <a:pt x="2088" y="275"/>
                  </a:lnTo>
                  <a:lnTo>
                    <a:pt x="2157" y="104"/>
                  </a:lnTo>
                  <a:lnTo>
                    <a:pt x="2157" y="69"/>
                  </a:lnTo>
                  <a:lnTo>
                    <a:pt x="2157" y="35"/>
                  </a:lnTo>
                  <a:lnTo>
                    <a:pt x="2140" y="18"/>
                  </a:lnTo>
                  <a:lnTo>
                    <a:pt x="21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5"/>
            <p:cNvSpPr/>
            <p:nvPr/>
          </p:nvSpPr>
          <p:spPr>
            <a:xfrm>
              <a:off x="6450190" y="2344518"/>
              <a:ext cx="85088" cy="124930"/>
            </a:xfrm>
            <a:custGeom>
              <a:avLst/>
              <a:gdLst/>
              <a:ahLst/>
              <a:cxnLst/>
              <a:rect l="l" t="t" r="r" b="b"/>
              <a:pathLst>
                <a:path w="2157" h="3167" fill="none" extrusionOk="0">
                  <a:moveTo>
                    <a:pt x="69" y="3167"/>
                  </a:moveTo>
                  <a:lnTo>
                    <a:pt x="69" y="3167"/>
                  </a:lnTo>
                  <a:lnTo>
                    <a:pt x="35" y="3167"/>
                  </a:lnTo>
                  <a:lnTo>
                    <a:pt x="35" y="3167"/>
                  </a:lnTo>
                  <a:lnTo>
                    <a:pt x="1" y="3132"/>
                  </a:lnTo>
                  <a:lnTo>
                    <a:pt x="1" y="3115"/>
                  </a:lnTo>
                  <a:lnTo>
                    <a:pt x="1" y="3081"/>
                  </a:lnTo>
                  <a:lnTo>
                    <a:pt x="18" y="3047"/>
                  </a:lnTo>
                  <a:lnTo>
                    <a:pt x="18" y="3047"/>
                  </a:lnTo>
                  <a:lnTo>
                    <a:pt x="292" y="2705"/>
                  </a:lnTo>
                  <a:lnTo>
                    <a:pt x="292" y="2705"/>
                  </a:lnTo>
                  <a:lnTo>
                    <a:pt x="788" y="2089"/>
                  </a:lnTo>
                  <a:lnTo>
                    <a:pt x="1044" y="1746"/>
                  </a:lnTo>
                  <a:lnTo>
                    <a:pt x="1284" y="1421"/>
                  </a:lnTo>
                  <a:lnTo>
                    <a:pt x="1524" y="1079"/>
                  </a:lnTo>
                  <a:lnTo>
                    <a:pt x="1712" y="737"/>
                  </a:lnTo>
                  <a:lnTo>
                    <a:pt x="1883" y="394"/>
                  </a:lnTo>
                  <a:lnTo>
                    <a:pt x="2020" y="52"/>
                  </a:lnTo>
                  <a:lnTo>
                    <a:pt x="2020" y="52"/>
                  </a:lnTo>
                  <a:lnTo>
                    <a:pt x="2020" y="35"/>
                  </a:lnTo>
                  <a:lnTo>
                    <a:pt x="2054" y="18"/>
                  </a:lnTo>
                  <a:lnTo>
                    <a:pt x="2071" y="1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2140" y="18"/>
                  </a:lnTo>
                  <a:lnTo>
                    <a:pt x="2157" y="35"/>
                  </a:lnTo>
                  <a:lnTo>
                    <a:pt x="2157" y="69"/>
                  </a:lnTo>
                  <a:lnTo>
                    <a:pt x="2157" y="104"/>
                  </a:lnTo>
                  <a:lnTo>
                    <a:pt x="2157" y="104"/>
                  </a:lnTo>
                  <a:lnTo>
                    <a:pt x="2088" y="275"/>
                  </a:lnTo>
                  <a:lnTo>
                    <a:pt x="2020" y="446"/>
                  </a:lnTo>
                  <a:lnTo>
                    <a:pt x="1849" y="788"/>
                  </a:lnTo>
                  <a:lnTo>
                    <a:pt x="1643" y="1147"/>
                  </a:lnTo>
                  <a:lnTo>
                    <a:pt x="1421" y="1490"/>
                  </a:lnTo>
                  <a:lnTo>
                    <a:pt x="1181" y="1832"/>
                  </a:lnTo>
                  <a:lnTo>
                    <a:pt x="925" y="2174"/>
                  </a:lnTo>
                  <a:lnTo>
                    <a:pt x="411" y="2807"/>
                  </a:lnTo>
                  <a:lnTo>
                    <a:pt x="411" y="2807"/>
                  </a:lnTo>
                  <a:lnTo>
                    <a:pt x="138" y="3149"/>
                  </a:lnTo>
                  <a:lnTo>
                    <a:pt x="138" y="3149"/>
                  </a:lnTo>
                  <a:lnTo>
                    <a:pt x="103" y="3167"/>
                  </a:lnTo>
                  <a:lnTo>
                    <a:pt x="69" y="31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5"/>
            <p:cNvSpPr/>
            <p:nvPr/>
          </p:nvSpPr>
          <p:spPr>
            <a:xfrm>
              <a:off x="6467744" y="2389094"/>
              <a:ext cx="74280" cy="142445"/>
            </a:xfrm>
            <a:custGeom>
              <a:avLst/>
              <a:gdLst/>
              <a:ahLst/>
              <a:cxnLst/>
              <a:rect l="l" t="t" r="r" b="b"/>
              <a:pathLst>
                <a:path w="1883" h="3611" extrusionOk="0">
                  <a:moveTo>
                    <a:pt x="1780" y="0"/>
                  </a:moveTo>
                  <a:lnTo>
                    <a:pt x="1763" y="17"/>
                  </a:lnTo>
                  <a:lnTo>
                    <a:pt x="1746" y="34"/>
                  </a:lnTo>
                  <a:lnTo>
                    <a:pt x="1729" y="52"/>
                  </a:lnTo>
                  <a:lnTo>
                    <a:pt x="1660" y="377"/>
                  </a:lnTo>
                  <a:lnTo>
                    <a:pt x="1575" y="685"/>
                  </a:lnTo>
                  <a:lnTo>
                    <a:pt x="1455" y="993"/>
                  </a:lnTo>
                  <a:lnTo>
                    <a:pt x="1301" y="1301"/>
                  </a:lnTo>
                  <a:lnTo>
                    <a:pt x="1147" y="1609"/>
                  </a:lnTo>
                  <a:lnTo>
                    <a:pt x="976" y="1917"/>
                  </a:lnTo>
                  <a:lnTo>
                    <a:pt x="599" y="2516"/>
                  </a:lnTo>
                  <a:lnTo>
                    <a:pt x="291" y="3012"/>
                  </a:lnTo>
                  <a:lnTo>
                    <a:pt x="18" y="3491"/>
                  </a:lnTo>
                  <a:lnTo>
                    <a:pt x="1" y="3525"/>
                  </a:lnTo>
                  <a:lnTo>
                    <a:pt x="18" y="3559"/>
                  </a:lnTo>
                  <a:lnTo>
                    <a:pt x="18" y="3577"/>
                  </a:lnTo>
                  <a:lnTo>
                    <a:pt x="52" y="3594"/>
                  </a:lnTo>
                  <a:lnTo>
                    <a:pt x="86" y="3611"/>
                  </a:lnTo>
                  <a:lnTo>
                    <a:pt x="120" y="3594"/>
                  </a:lnTo>
                  <a:lnTo>
                    <a:pt x="155" y="3559"/>
                  </a:lnTo>
                  <a:lnTo>
                    <a:pt x="411" y="3097"/>
                  </a:lnTo>
                  <a:lnTo>
                    <a:pt x="719" y="2601"/>
                  </a:lnTo>
                  <a:lnTo>
                    <a:pt x="1096" y="1985"/>
                  </a:lnTo>
                  <a:lnTo>
                    <a:pt x="1284" y="1677"/>
                  </a:lnTo>
                  <a:lnTo>
                    <a:pt x="1438" y="1369"/>
                  </a:lnTo>
                  <a:lnTo>
                    <a:pt x="1592" y="1044"/>
                  </a:lnTo>
                  <a:lnTo>
                    <a:pt x="1712" y="719"/>
                  </a:lnTo>
                  <a:lnTo>
                    <a:pt x="1814" y="411"/>
                  </a:lnTo>
                  <a:lnTo>
                    <a:pt x="1883" y="86"/>
                  </a:lnTo>
                  <a:lnTo>
                    <a:pt x="1883" y="52"/>
                  </a:lnTo>
                  <a:lnTo>
                    <a:pt x="1866" y="17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5"/>
            <p:cNvSpPr/>
            <p:nvPr/>
          </p:nvSpPr>
          <p:spPr>
            <a:xfrm>
              <a:off x="6233505" y="2404597"/>
              <a:ext cx="254515" cy="209308"/>
            </a:xfrm>
            <a:custGeom>
              <a:avLst/>
              <a:gdLst/>
              <a:ahLst/>
              <a:cxnLst/>
              <a:rect l="l" t="t" r="r" b="b"/>
              <a:pathLst>
                <a:path w="6452" h="5306" extrusionOk="0">
                  <a:moveTo>
                    <a:pt x="2841" y="1"/>
                  </a:moveTo>
                  <a:lnTo>
                    <a:pt x="2704" y="18"/>
                  </a:lnTo>
                  <a:lnTo>
                    <a:pt x="2550" y="69"/>
                  </a:lnTo>
                  <a:lnTo>
                    <a:pt x="2396" y="155"/>
                  </a:lnTo>
                  <a:lnTo>
                    <a:pt x="2225" y="240"/>
                  </a:lnTo>
                  <a:lnTo>
                    <a:pt x="2071" y="343"/>
                  </a:lnTo>
                  <a:lnTo>
                    <a:pt x="1472" y="754"/>
                  </a:lnTo>
                  <a:lnTo>
                    <a:pt x="1182" y="942"/>
                  </a:lnTo>
                  <a:lnTo>
                    <a:pt x="925" y="1147"/>
                  </a:lnTo>
                  <a:lnTo>
                    <a:pt x="668" y="1370"/>
                  </a:lnTo>
                  <a:lnTo>
                    <a:pt x="446" y="1609"/>
                  </a:lnTo>
                  <a:lnTo>
                    <a:pt x="343" y="1746"/>
                  </a:lnTo>
                  <a:lnTo>
                    <a:pt x="257" y="1883"/>
                  </a:lnTo>
                  <a:lnTo>
                    <a:pt x="172" y="2037"/>
                  </a:lnTo>
                  <a:lnTo>
                    <a:pt x="103" y="2191"/>
                  </a:lnTo>
                  <a:lnTo>
                    <a:pt x="52" y="2345"/>
                  </a:lnTo>
                  <a:lnTo>
                    <a:pt x="18" y="2499"/>
                  </a:lnTo>
                  <a:lnTo>
                    <a:pt x="1" y="2670"/>
                  </a:lnTo>
                  <a:lnTo>
                    <a:pt x="1" y="2824"/>
                  </a:lnTo>
                  <a:lnTo>
                    <a:pt x="18" y="3030"/>
                  </a:lnTo>
                  <a:lnTo>
                    <a:pt x="69" y="3235"/>
                  </a:lnTo>
                  <a:lnTo>
                    <a:pt x="155" y="3440"/>
                  </a:lnTo>
                  <a:lnTo>
                    <a:pt x="240" y="3629"/>
                  </a:lnTo>
                  <a:lnTo>
                    <a:pt x="343" y="3800"/>
                  </a:lnTo>
                  <a:lnTo>
                    <a:pt x="463" y="3954"/>
                  </a:lnTo>
                  <a:lnTo>
                    <a:pt x="583" y="4108"/>
                  </a:lnTo>
                  <a:lnTo>
                    <a:pt x="719" y="4262"/>
                  </a:lnTo>
                  <a:lnTo>
                    <a:pt x="856" y="4399"/>
                  </a:lnTo>
                  <a:lnTo>
                    <a:pt x="993" y="4518"/>
                  </a:lnTo>
                  <a:lnTo>
                    <a:pt x="1164" y="4638"/>
                  </a:lnTo>
                  <a:lnTo>
                    <a:pt x="1318" y="4758"/>
                  </a:lnTo>
                  <a:lnTo>
                    <a:pt x="1490" y="4861"/>
                  </a:lnTo>
                  <a:lnTo>
                    <a:pt x="1661" y="4946"/>
                  </a:lnTo>
                  <a:lnTo>
                    <a:pt x="1849" y="5032"/>
                  </a:lnTo>
                  <a:lnTo>
                    <a:pt x="2037" y="5100"/>
                  </a:lnTo>
                  <a:lnTo>
                    <a:pt x="2225" y="5169"/>
                  </a:lnTo>
                  <a:lnTo>
                    <a:pt x="2431" y="5220"/>
                  </a:lnTo>
                  <a:lnTo>
                    <a:pt x="2619" y="5254"/>
                  </a:lnTo>
                  <a:lnTo>
                    <a:pt x="2824" y="5288"/>
                  </a:lnTo>
                  <a:lnTo>
                    <a:pt x="3012" y="5288"/>
                  </a:lnTo>
                  <a:lnTo>
                    <a:pt x="3218" y="5305"/>
                  </a:lnTo>
                  <a:lnTo>
                    <a:pt x="3423" y="5288"/>
                  </a:lnTo>
                  <a:lnTo>
                    <a:pt x="3611" y="5271"/>
                  </a:lnTo>
                  <a:lnTo>
                    <a:pt x="3817" y="5237"/>
                  </a:lnTo>
                  <a:lnTo>
                    <a:pt x="4005" y="5203"/>
                  </a:lnTo>
                  <a:lnTo>
                    <a:pt x="4210" y="5151"/>
                  </a:lnTo>
                  <a:lnTo>
                    <a:pt x="4398" y="5083"/>
                  </a:lnTo>
                  <a:lnTo>
                    <a:pt x="4587" y="5015"/>
                  </a:lnTo>
                  <a:lnTo>
                    <a:pt x="4758" y="4929"/>
                  </a:lnTo>
                  <a:lnTo>
                    <a:pt x="4946" y="4843"/>
                  </a:lnTo>
                  <a:lnTo>
                    <a:pt x="5117" y="4741"/>
                  </a:lnTo>
                  <a:lnTo>
                    <a:pt x="5271" y="4621"/>
                  </a:lnTo>
                  <a:lnTo>
                    <a:pt x="5442" y="4501"/>
                  </a:lnTo>
                  <a:lnTo>
                    <a:pt x="5596" y="4381"/>
                  </a:lnTo>
                  <a:lnTo>
                    <a:pt x="5733" y="4245"/>
                  </a:lnTo>
                  <a:lnTo>
                    <a:pt x="5904" y="4056"/>
                  </a:lnTo>
                  <a:lnTo>
                    <a:pt x="6075" y="3868"/>
                  </a:lnTo>
                  <a:lnTo>
                    <a:pt x="6212" y="3646"/>
                  </a:lnTo>
                  <a:lnTo>
                    <a:pt x="6315" y="3423"/>
                  </a:lnTo>
                  <a:lnTo>
                    <a:pt x="6401" y="3184"/>
                  </a:lnTo>
                  <a:lnTo>
                    <a:pt x="6452" y="2944"/>
                  </a:lnTo>
                  <a:lnTo>
                    <a:pt x="6452" y="2824"/>
                  </a:lnTo>
                  <a:lnTo>
                    <a:pt x="6452" y="2704"/>
                  </a:lnTo>
                  <a:lnTo>
                    <a:pt x="6452" y="2585"/>
                  </a:lnTo>
                  <a:lnTo>
                    <a:pt x="6418" y="2448"/>
                  </a:lnTo>
                  <a:lnTo>
                    <a:pt x="6383" y="2328"/>
                  </a:lnTo>
                  <a:lnTo>
                    <a:pt x="6332" y="2191"/>
                  </a:lnTo>
                  <a:lnTo>
                    <a:pt x="6264" y="2071"/>
                  </a:lnTo>
                  <a:lnTo>
                    <a:pt x="6195" y="1952"/>
                  </a:lnTo>
                  <a:lnTo>
                    <a:pt x="6041" y="1729"/>
                  </a:lnTo>
                  <a:lnTo>
                    <a:pt x="5853" y="1524"/>
                  </a:lnTo>
                  <a:lnTo>
                    <a:pt x="5631" y="1301"/>
                  </a:lnTo>
                  <a:lnTo>
                    <a:pt x="5408" y="1113"/>
                  </a:lnTo>
                  <a:lnTo>
                    <a:pt x="5169" y="925"/>
                  </a:lnTo>
                  <a:lnTo>
                    <a:pt x="4912" y="754"/>
                  </a:lnTo>
                  <a:lnTo>
                    <a:pt x="4655" y="600"/>
                  </a:lnTo>
                  <a:lnTo>
                    <a:pt x="4381" y="463"/>
                  </a:lnTo>
                  <a:lnTo>
                    <a:pt x="4090" y="343"/>
                  </a:lnTo>
                  <a:lnTo>
                    <a:pt x="3817" y="223"/>
                  </a:lnTo>
                  <a:lnTo>
                    <a:pt x="3560" y="138"/>
                  </a:lnTo>
                  <a:lnTo>
                    <a:pt x="3269" y="52"/>
                  </a:lnTo>
                  <a:lnTo>
                    <a:pt x="3115" y="18"/>
                  </a:lnTo>
                  <a:lnTo>
                    <a:pt x="29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5"/>
            <p:cNvSpPr/>
            <p:nvPr/>
          </p:nvSpPr>
          <p:spPr>
            <a:xfrm>
              <a:off x="6233505" y="2404597"/>
              <a:ext cx="254515" cy="209308"/>
            </a:xfrm>
            <a:custGeom>
              <a:avLst/>
              <a:gdLst/>
              <a:ahLst/>
              <a:cxnLst/>
              <a:rect l="l" t="t" r="r" b="b"/>
              <a:pathLst>
                <a:path w="6452" h="5306" fill="none" extrusionOk="0">
                  <a:moveTo>
                    <a:pt x="1472" y="754"/>
                  </a:moveTo>
                  <a:lnTo>
                    <a:pt x="1472" y="754"/>
                  </a:lnTo>
                  <a:lnTo>
                    <a:pt x="1182" y="942"/>
                  </a:lnTo>
                  <a:lnTo>
                    <a:pt x="925" y="1147"/>
                  </a:lnTo>
                  <a:lnTo>
                    <a:pt x="668" y="1370"/>
                  </a:lnTo>
                  <a:lnTo>
                    <a:pt x="446" y="1609"/>
                  </a:lnTo>
                  <a:lnTo>
                    <a:pt x="446" y="1609"/>
                  </a:lnTo>
                  <a:lnTo>
                    <a:pt x="343" y="1746"/>
                  </a:lnTo>
                  <a:lnTo>
                    <a:pt x="257" y="1883"/>
                  </a:lnTo>
                  <a:lnTo>
                    <a:pt x="172" y="2037"/>
                  </a:lnTo>
                  <a:lnTo>
                    <a:pt x="103" y="2191"/>
                  </a:lnTo>
                  <a:lnTo>
                    <a:pt x="52" y="2345"/>
                  </a:lnTo>
                  <a:lnTo>
                    <a:pt x="18" y="2499"/>
                  </a:lnTo>
                  <a:lnTo>
                    <a:pt x="1" y="2670"/>
                  </a:lnTo>
                  <a:lnTo>
                    <a:pt x="1" y="2824"/>
                  </a:lnTo>
                  <a:lnTo>
                    <a:pt x="1" y="2824"/>
                  </a:lnTo>
                  <a:lnTo>
                    <a:pt x="18" y="3030"/>
                  </a:lnTo>
                  <a:lnTo>
                    <a:pt x="69" y="3235"/>
                  </a:lnTo>
                  <a:lnTo>
                    <a:pt x="155" y="3440"/>
                  </a:lnTo>
                  <a:lnTo>
                    <a:pt x="240" y="3629"/>
                  </a:lnTo>
                  <a:lnTo>
                    <a:pt x="240" y="3629"/>
                  </a:lnTo>
                  <a:lnTo>
                    <a:pt x="343" y="3800"/>
                  </a:lnTo>
                  <a:lnTo>
                    <a:pt x="463" y="3954"/>
                  </a:lnTo>
                  <a:lnTo>
                    <a:pt x="583" y="4108"/>
                  </a:lnTo>
                  <a:lnTo>
                    <a:pt x="719" y="4262"/>
                  </a:lnTo>
                  <a:lnTo>
                    <a:pt x="856" y="4399"/>
                  </a:lnTo>
                  <a:lnTo>
                    <a:pt x="993" y="4518"/>
                  </a:lnTo>
                  <a:lnTo>
                    <a:pt x="1164" y="4638"/>
                  </a:lnTo>
                  <a:lnTo>
                    <a:pt x="1318" y="4758"/>
                  </a:lnTo>
                  <a:lnTo>
                    <a:pt x="1490" y="4861"/>
                  </a:lnTo>
                  <a:lnTo>
                    <a:pt x="1661" y="4946"/>
                  </a:lnTo>
                  <a:lnTo>
                    <a:pt x="1849" y="5032"/>
                  </a:lnTo>
                  <a:lnTo>
                    <a:pt x="2037" y="5100"/>
                  </a:lnTo>
                  <a:lnTo>
                    <a:pt x="2225" y="5169"/>
                  </a:lnTo>
                  <a:lnTo>
                    <a:pt x="2431" y="5220"/>
                  </a:lnTo>
                  <a:lnTo>
                    <a:pt x="2619" y="5254"/>
                  </a:lnTo>
                  <a:lnTo>
                    <a:pt x="2824" y="5288"/>
                  </a:lnTo>
                  <a:lnTo>
                    <a:pt x="2824" y="5288"/>
                  </a:lnTo>
                  <a:lnTo>
                    <a:pt x="3012" y="5288"/>
                  </a:lnTo>
                  <a:lnTo>
                    <a:pt x="3218" y="5305"/>
                  </a:lnTo>
                  <a:lnTo>
                    <a:pt x="3423" y="5288"/>
                  </a:lnTo>
                  <a:lnTo>
                    <a:pt x="3611" y="5271"/>
                  </a:lnTo>
                  <a:lnTo>
                    <a:pt x="3817" y="5237"/>
                  </a:lnTo>
                  <a:lnTo>
                    <a:pt x="4005" y="5203"/>
                  </a:lnTo>
                  <a:lnTo>
                    <a:pt x="4210" y="5151"/>
                  </a:lnTo>
                  <a:lnTo>
                    <a:pt x="4398" y="5083"/>
                  </a:lnTo>
                  <a:lnTo>
                    <a:pt x="4587" y="5015"/>
                  </a:lnTo>
                  <a:lnTo>
                    <a:pt x="4758" y="4929"/>
                  </a:lnTo>
                  <a:lnTo>
                    <a:pt x="4946" y="4843"/>
                  </a:lnTo>
                  <a:lnTo>
                    <a:pt x="5117" y="4741"/>
                  </a:lnTo>
                  <a:lnTo>
                    <a:pt x="5271" y="4621"/>
                  </a:lnTo>
                  <a:lnTo>
                    <a:pt x="5442" y="4501"/>
                  </a:lnTo>
                  <a:lnTo>
                    <a:pt x="5596" y="4381"/>
                  </a:lnTo>
                  <a:lnTo>
                    <a:pt x="5733" y="4245"/>
                  </a:lnTo>
                  <a:lnTo>
                    <a:pt x="5733" y="4245"/>
                  </a:lnTo>
                  <a:lnTo>
                    <a:pt x="5904" y="4056"/>
                  </a:lnTo>
                  <a:lnTo>
                    <a:pt x="6075" y="3868"/>
                  </a:lnTo>
                  <a:lnTo>
                    <a:pt x="6212" y="3646"/>
                  </a:lnTo>
                  <a:lnTo>
                    <a:pt x="6315" y="3423"/>
                  </a:lnTo>
                  <a:lnTo>
                    <a:pt x="6401" y="3184"/>
                  </a:lnTo>
                  <a:lnTo>
                    <a:pt x="6452" y="2944"/>
                  </a:lnTo>
                  <a:lnTo>
                    <a:pt x="6452" y="2824"/>
                  </a:lnTo>
                  <a:lnTo>
                    <a:pt x="6452" y="2704"/>
                  </a:lnTo>
                  <a:lnTo>
                    <a:pt x="6452" y="2585"/>
                  </a:lnTo>
                  <a:lnTo>
                    <a:pt x="6418" y="2448"/>
                  </a:lnTo>
                  <a:lnTo>
                    <a:pt x="6418" y="2448"/>
                  </a:lnTo>
                  <a:lnTo>
                    <a:pt x="6383" y="2328"/>
                  </a:lnTo>
                  <a:lnTo>
                    <a:pt x="6332" y="2191"/>
                  </a:lnTo>
                  <a:lnTo>
                    <a:pt x="6264" y="2071"/>
                  </a:lnTo>
                  <a:lnTo>
                    <a:pt x="6195" y="1952"/>
                  </a:lnTo>
                  <a:lnTo>
                    <a:pt x="6041" y="1729"/>
                  </a:lnTo>
                  <a:lnTo>
                    <a:pt x="5853" y="1524"/>
                  </a:lnTo>
                  <a:lnTo>
                    <a:pt x="5853" y="1524"/>
                  </a:lnTo>
                  <a:lnTo>
                    <a:pt x="5631" y="1301"/>
                  </a:lnTo>
                  <a:lnTo>
                    <a:pt x="5408" y="1113"/>
                  </a:lnTo>
                  <a:lnTo>
                    <a:pt x="5169" y="925"/>
                  </a:lnTo>
                  <a:lnTo>
                    <a:pt x="4912" y="754"/>
                  </a:lnTo>
                  <a:lnTo>
                    <a:pt x="4655" y="600"/>
                  </a:lnTo>
                  <a:lnTo>
                    <a:pt x="4381" y="463"/>
                  </a:lnTo>
                  <a:lnTo>
                    <a:pt x="4090" y="343"/>
                  </a:lnTo>
                  <a:lnTo>
                    <a:pt x="3817" y="223"/>
                  </a:lnTo>
                  <a:lnTo>
                    <a:pt x="3817" y="223"/>
                  </a:lnTo>
                  <a:lnTo>
                    <a:pt x="3560" y="138"/>
                  </a:lnTo>
                  <a:lnTo>
                    <a:pt x="3269" y="52"/>
                  </a:lnTo>
                  <a:lnTo>
                    <a:pt x="3115" y="18"/>
                  </a:lnTo>
                  <a:lnTo>
                    <a:pt x="2978" y="1"/>
                  </a:lnTo>
                  <a:lnTo>
                    <a:pt x="2841" y="1"/>
                  </a:lnTo>
                  <a:lnTo>
                    <a:pt x="2704" y="18"/>
                  </a:lnTo>
                  <a:lnTo>
                    <a:pt x="2704" y="18"/>
                  </a:lnTo>
                  <a:lnTo>
                    <a:pt x="2550" y="69"/>
                  </a:lnTo>
                  <a:lnTo>
                    <a:pt x="2396" y="155"/>
                  </a:lnTo>
                  <a:lnTo>
                    <a:pt x="2225" y="240"/>
                  </a:lnTo>
                  <a:lnTo>
                    <a:pt x="2071" y="343"/>
                  </a:lnTo>
                  <a:lnTo>
                    <a:pt x="1472" y="7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5"/>
            <p:cNvSpPr/>
            <p:nvPr/>
          </p:nvSpPr>
          <p:spPr>
            <a:xfrm>
              <a:off x="6147786" y="2327674"/>
              <a:ext cx="54043" cy="63471"/>
            </a:xfrm>
            <a:custGeom>
              <a:avLst/>
              <a:gdLst/>
              <a:ahLst/>
              <a:cxnLst/>
              <a:rect l="l" t="t" r="r" b="b"/>
              <a:pathLst>
                <a:path w="1370" h="1609" extrusionOk="0">
                  <a:moveTo>
                    <a:pt x="463" y="0"/>
                  </a:moveTo>
                  <a:lnTo>
                    <a:pt x="343" y="17"/>
                  </a:lnTo>
                  <a:lnTo>
                    <a:pt x="240" y="51"/>
                  </a:lnTo>
                  <a:lnTo>
                    <a:pt x="155" y="120"/>
                  </a:lnTo>
                  <a:lnTo>
                    <a:pt x="103" y="171"/>
                  </a:lnTo>
                  <a:lnTo>
                    <a:pt x="86" y="240"/>
                  </a:lnTo>
                  <a:lnTo>
                    <a:pt x="35" y="377"/>
                  </a:lnTo>
                  <a:lnTo>
                    <a:pt x="18" y="548"/>
                  </a:lnTo>
                  <a:lnTo>
                    <a:pt x="1" y="702"/>
                  </a:lnTo>
                  <a:lnTo>
                    <a:pt x="1" y="856"/>
                  </a:lnTo>
                  <a:lnTo>
                    <a:pt x="35" y="1027"/>
                  </a:lnTo>
                  <a:lnTo>
                    <a:pt x="86" y="1164"/>
                  </a:lnTo>
                  <a:lnTo>
                    <a:pt x="172" y="1318"/>
                  </a:lnTo>
                  <a:lnTo>
                    <a:pt x="274" y="1437"/>
                  </a:lnTo>
                  <a:lnTo>
                    <a:pt x="394" y="1523"/>
                  </a:lnTo>
                  <a:lnTo>
                    <a:pt x="514" y="1574"/>
                  </a:lnTo>
                  <a:lnTo>
                    <a:pt x="617" y="1591"/>
                  </a:lnTo>
                  <a:lnTo>
                    <a:pt x="719" y="1609"/>
                  </a:lnTo>
                  <a:lnTo>
                    <a:pt x="839" y="1609"/>
                  </a:lnTo>
                  <a:lnTo>
                    <a:pt x="1079" y="1591"/>
                  </a:lnTo>
                  <a:lnTo>
                    <a:pt x="1301" y="1540"/>
                  </a:lnTo>
                  <a:lnTo>
                    <a:pt x="1335" y="1540"/>
                  </a:lnTo>
                  <a:lnTo>
                    <a:pt x="1352" y="1523"/>
                  </a:lnTo>
                  <a:lnTo>
                    <a:pt x="1370" y="1472"/>
                  </a:lnTo>
                  <a:lnTo>
                    <a:pt x="1335" y="1112"/>
                  </a:lnTo>
                  <a:lnTo>
                    <a:pt x="1318" y="958"/>
                  </a:lnTo>
                  <a:lnTo>
                    <a:pt x="1284" y="821"/>
                  </a:lnTo>
                  <a:lnTo>
                    <a:pt x="1233" y="685"/>
                  </a:lnTo>
                  <a:lnTo>
                    <a:pt x="1164" y="548"/>
                  </a:lnTo>
                  <a:lnTo>
                    <a:pt x="1062" y="411"/>
                  </a:lnTo>
                  <a:lnTo>
                    <a:pt x="942" y="274"/>
                  </a:lnTo>
                  <a:lnTo>
                    <a:pt x="856" y="205"/>
                  </a:lnTo>
                  <a:lnTo>
                    <a:pt x="771" y="120"/>
                  </a:lnTo>
                  <a:lnTo>
                    <a:pt x="685" y="69"/>
                  </a:lnTo>
                  <a:lnTo>
                    <a:pt x="582" y="17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rgbClr val="A07B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5"/>
            <p:cNvSpPr/>
            <p:nvPr/>
          </p:nvSpPr>
          <p:spPr>
            <a:xfrm>
              <a:off x="6147786" y="2327674"/>
              <a:ext cx="54043" cy="63471"/>
            </a:xfrm>
            <a:custGeom>
              <a:avLst/>
              <a:gdLst/>
              <a:ahLst/>
              <a:cxnLst/>
              <a:rect l="l" t="t" r="r" b="b"/>
              <a:pathLst>
                <a:path w="1370" h="1609" fill="none" extrusionOk="0">
                  <a:moveTo>
                    <a:pt x="942" y="274"/>
                  </a:moveTo>
                  <a:lnTo>
                    <a:pt x="942" y="274"/>
                  </a:lnTo>
                  <a:lnTo>
                    <a:pt x="856" y="205"/>
                  </a:lnTo>
                  <a:lnTo>
                    <a:pt x="771" y="120"/>
                  </a:lnTo>
                  <a:lnTo>
                    <a:pt x="685" y="69"/>
                  </a:lnTo>
                  <a:lnTo>
                    <a:pt x="582" y="17"/>
                  </a:lnTo>
                  <a:lnTo>
                    <a:pt x="582" y="17"/>
                  </a:lnTo>
                  <a:lnTo>
                    <a:pt x="463" y="0"/>
                  </a:lnTo>
                  <a:lnTo>
                    <a:pt x="343" y="17"/>
                  </a:lnTo>
                  <a:lnTo>
                    <a:pt x="240" y="51"/>
                  </a:lnTo>
                  <a:lnTo>
                    <a:pt x="155" y="120"/>
                  </a:lnTo>
                  <a:lnTo>
                    <a:pt x="155" y="120"/>
                  </a:lnTo>
                  <a:lnTo>
                    <a:pt x="103" y="171"/>
                  </a:lnTo>
                  <a:lnTo>
                    <a:pt x="86" y="240"/>
                  </a:lnTo>
                  <a:lnTo>
                    <a:pt x="35" y="377"/>
                  </a:lnTo>
                  <a:lnTo>
                    <a:pt x="35" y="377"/>
                  </a:lnTo>
                  <a:lnTo>
                    <a:pt x="18" y="548"/>
                  </a:lnTo>
                  <a:lnTo>
                    <a:pt x="1" y="702"/>
                  </a:lnTo>
                  <a:lnTo>
                    <a:pt x="1" y="856"/>
                  </a:lnTo>
                  <a:lnTo>
                    <a:pt x="35" y="1027"/>
                  </a:lnTo>
                  <a:lnTo>
                    <a:pt x="35" y="1027"/>
                  </a:lnTo>
                  <a:lnTo>
                    <a:pt x="86" y="1164"/>
                  </a:lnTo>
                  <a:lnTo>
                    <a:pt x="172" y="1318"/>
                  </a:lnTo>
                  <a:lnTo>
                    <a:pt x="274" y="1437"/>
                  </a:lnTo>
                  <a:lnTo>
                    <a:pt x="394" y="1523"/>
                  </a:lnTo>
                  <a:lnTo>
                    <a:pt x="394" y="1523"/>
                  </a:lnTo>
                  <a:lnTo>
                    <a:pt x="514" y="1574"/>
                  </a:lnTo>
                  <a:lnTo>
                    <a:pt x="617" y="1591"/>
                  </a:lnTo>
                  <a:lnTo>
                    <a:pt x="719" y="1609"/>
                  </a:lnTo>
                  <a:lnTo>
                    <a:pt x="839" y="1609"/>
                  </a:lnTo>
                  <a:lnTo>
                    <a:pt x="1079" y="1591"/>
                  </a:lnTo>
                  <a:lnTo>
                    <a:pt x="1301" y="1540"/>
                  </a:lnTo>
                  <a:lnTo>
                    <a:pt x="1301" y="1540"/>
                  </a:lnTo>
                  <a:lnTo>
                    <a:pt x="1335" y="1540"/>
                  </a:lnTo>
                  <a:lnTo>
                    <a:pt x="1352" y="1523"/>
                  </a:lnTo>
                  <a:lnTo>
                    <a:pt x="1352" y="1523"/>
                  </a:lnTo>
                  <a:lnTo>
                    <a:pt x="1370" y="1472"/>
                  </a:lnTo>
                  <a:lnTo>
                    <a:pt x="1370" y="1472"/>
                  </a:lnTo>
                  <a:lnTo>
                    <a:pt x="1335" y="1112"/>
                  </a:lnTo>
                  <a:lnTo>
                    <a:pt x="1318" y="958"/>
                  </a:lnTo>
                  <a:lnTo>
                    <a:pt x="1284" y="821"/>
                  </a:lnTo>
                  <a:lnTo>
                    <a:pt x="1233" y="685"/>
                  </a:lnTo>
                  <a:lnTo>
                    <a:pt x="1164" y="548"/>
                  </a:lnTo>
                  <a:lnTo>
                    <a:pt x="1062" y="411"/>
                  </a:lnTo>
                  <a:lnTo>
                    <a:pt x="942" y="2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5"/>
            <p:cNvSpPr/>
            <p:nvPr/>
          </p:nvSpPr>
          <p:spPr>
            <a:xfrm>
              <a:off x="6518355" y="2340494"/>
              <a:ext cx="58106" cy="66864"/>
            </a:xfrm>
            <a:custGeom>
              <a:avLst/>
              <a:gdLst/>
              <a:ahLst/>
              <a:cxnLst/>
              <a:rect l="l" t="t" r="r" b="b"/>
              <a:pathLst>
                <a:path w="1473" h="1695" extrusionOk="0">
                  <a:moveTo>
                    <a:pt x="1028" y="0"/>
                  </a:moveTo>
                  <a:lnTo>
                    <a:pt x="925" y="17"/>
                  </a:lnTo>
                  <a:lnTo>
                    <a:pt x="822" y="34"/>
                  </a:lnTo>
                  <a:lnTo>
                    <a:pt x="720" y="86"/>
                  </a:lnTo>
                  <a:lnTo>
                    <a:pt x="634" y="154"/>
                  </a:lnTo>
                  <a:lnTo>
                    <a:pt x="549" y="223"/>
                  </a:lnTo>
                  <a:lnTo>
                    <a:pt x="412" y="394"/>
                  </a:lnTo>
                  <a:lnTo>
                    <a:pt x="326" y="548"/>
                  </a:lnTo>
                  <a:lnTo>
                    <a:pt x="206" y="719"/>
                  </a:lnTo>
                  <a:lnTo>
                    <a:pt x="104" y="924"/>
                  </a:lnTo>
                  <a:lnTo>
                    <a:pt x="35" y="1112"/>
                  </a:lnTo>
                  <a:lnTo>
                    <a:pt x="18" y="1215"/>
                  </a:lnTo>
                  <a:lnTo>
                    <a:pt x="1" y="1301"/>
                  </a:lnTo>
                  <a:lnTo>
                    <a:pt x="18" y="1386"/>
                  </a:lnTo>
                  <a:lnTo>
                    <a:pt x="35" y="1472"/>
                  </a:lnTo>
                  <a:lnTo>
                    <a:pt x="86" y="1540"/>
                  </a:lnTo>
                  <a:lnTo>
                    <a:pt x="138" y="1609"/>
                  </a:lnTo>
                  <a:lnTo>
                    <a:pt x="223" y="1643"/>
                  </a:lnTo>
                  <a:lnTo>
                    <a:pt x="343" y="1677"/>
                  </a:lnTo>
                  <a:lnTo>
                    <a:pt x="463" y="1694"/>
                  </a:lnTo>
                  <a:lnTo>
                    <a:pt x="600" y="1694"/>
                  </a:lnTo>
                  <a:lnTo>
                    <a:pt x="720" y="1660"/>
                  </a:lnTo>
                  <a:lnTo>
                    <a:pt x="822" y="1626"/>
                  </a:lnTo>
                  <a:lnTo>
                    <a:pt x="959" y="1540"/>
                  </a:lnTo>
                  <a:lnTo>
                    <a:pt x="1096" y="1455"/>
                  </a:lnTo>
                  <a:lnTo>
                    <a:pt x="1199" y="1335"/>
                  </a:lnTo>
                  <a:lnTo>
                    <a:pt x="1301" y="1198"/>
                  </a:lnTo>
                  <a:lnTo>
                    <a:pt x="1370" y="1061"/>
                  </a:lnTo>
                  <a:lnTo>
                    <a:pt x="1421" y="924"/>
                  </a:lnTo>
                  <a:lnTo>
                    <a:pt x="1455" y="770"/>
                  </a:lnTo>
                  <a:lnTo>
                    <a:pt x="1473" y="599"/>
                  </a:lnTo>
                  <a:lnTo>
                    <a:pt x="1455" y="428"/>
                  </a:lnTo>
                  <a:lnTo>
                    <a:pt x="1421" y="342"/>
                  </a:lnTo>
                  <a:lnTo>
                    <a:pt x="1387" y="257"/>
                  </a:lnTo>
                  <a:lnTo>
                    <a:pt x="1336" y="188"/>
                  </a:lnTo>
                  <a:lnTo>
                    <a:pt x="1284" y="120"/>
                  </a:lnTo>
                  <a:lnTo>
                    <a:pt x="1216" y="69"/>
                  </a:lnTo>
                  <a:lnTo>
                    <a:pt x="1147" y="34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A07B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5"/>
            <p:cNvSpPr/>
            <p:nvPr/>
          </p:nvSpPr>
          <p:spPr>
            <a:xfrm>
              <a:off x="6518355" y="2340494"/>
              <a:ext cx="58106" cy="66864"/>
            </a:xfrm>
            <a:custGeom>
              <a:avLst/>
              <a:gdLst/>
              <a:ahLst/>
              <a:cxnLst/>
              <a:rect l="l" t="t" r="r" b="b"/>
              <a:pathLst>
                <a:path w="1473" h="1695" fill="none" extrusionOk="0">
                  <a:moveTo>
                    <a:pt x="412" y="394"/>
                  </a:moveTo>
                  <a:lnTo>
                    <a:pt x="412" y="394"/>
                  </a:lnTo>
                  <a:lnTo>
                    <a:pt x="549" y="223"/>
                  </a:lnTo>
                  <a:lnTo>
                    <a:pt x="634" y="154"/>
                  </a:lnTo>
                  <a:lnTo>
                    <a:pt x="720" y="86"/>
                  </a:lnTo>
                  <a:lnTo>
                    <a:pt x="720" y="86"/>
                  </a:lnTo>
                  <a:lnTo>
                    <a:pt x="822" y="34"/>
                  </a:lnTo>
                  <a:lnTo>
                    <a:pt x="925" y="17"/>
                  </a:lnTo>
                  <a:lnTo>
                    <a:pt x="1028" y="0"/>
                  </a:lnTo>
                  <a:lnTo>
                    <a:pt x="1147" y="34"/>
                  </a:lnTo>
                  <a:lnTo>
                    <a:pt x="1147" y="34"/>
                  </a:lnTo>
                  <a:lnTo>
                    <a:pt x="1216" y="69"/>
                  </a:lnTo>
                  <a:lnTo>
                    <a:pt x="1284" y="120"/>
                  </a:lnTo>
                  <a:lnTo>
                    <a:pt x="1336" y="188"/>
                  </a:lnTo>
                  <a:lnTo>
                    <a:pt x="1387" y="257"/>
                  </a:lnTo>
                  <a:lnTo>
                    <a:pt x="1421" y="342"/>
                  </a:lnTo>
                  <a:lnTo>
                    <a:pt x="1455" y="428"/>
                  </a:lnTo>
                  <a:lnTo>
                    <a:pt x="1473" y="599"/>
                  </a:lnTo>
                  <a:lnTo>
                    <a:pt x="1473" y="599"/>
                  </a:lnTo>
                  <a:lnTo>
                    <a:pt x="1455" y="770"/>
                  </a:lnTo>
                  <a:lnTo>
                    <a:pt x="1421" y="924"/>
                  </a:lnTo>
                  <a:lnTo>
                    <a:pt x="1370" y="1061"/>
                  </a:lnTo>
                  <a:lnTo>
                    <a:pt x="1301" y="1198"/>
                  </a:lnTo>
                  <a:lnTo>
                    <a:pt x="1199" y="1335"/>
                  </a:lnTo>
                  <a:lnTo>
                    <a:pt x="1096" y="1455"/>
                  </a:lnTo>
                  <a:lnTo>
                    <a:pt x="959" y="1540"/>
                  </a:lnTo>
                  <a:lnTo>
                    <a:pt x="822" y="1626"/>
                  </a:lnTo>
                  <a:lnTo>
                    <a:pt x="822" y="1626"/>
                  </a:lnTo>
                  <a:lnTo>
                    <a:pt x="720" y="1660"/>
                  </a:lnTo>
                  <a:lnTo>
                    <a:pt x="600" y="1694"/>
                  </a:lnTo>
                  <a:lnTo>
                    <a:pt x="600" y="1694"/>
                  </a:lnTo>
                  <a:lnTo>
                    <a:pt x="463" y="1694"/>
                  </a:lnTo>
                  <a:lnTo>
                    <a:pt x="343" y="1677"/>
                  </a:lnTo>
                  <a:lnTo>
                    <a:pt x="343" y="1677"/>
                  </a:lnTo>
                  <a:lnTo>
                    <a:pt x="223" y="1643"/>
                  </a:lnTo>
                  <a:lnTo>
                    <a:pt x="138" y="1609"/>
                  </a:lnTo>
                  <a:lnTo>
                    <a:pt x="86" y="1540"/>
                  </a:lnTo>
                  <a:lnTo>
                    <a:pt x="35" y="1472"/>
                  </a:lnTo>
                  <a:lnTo>
                    <a:pt x="18" y="1386"/>
                  </a:lnTo>
                  <a:lnTo>
                    <a:pt x="1" y="1301"/>
                  </a:lnTo>
                  <a:lnTo>
                    <a:pt x="18" y="1215"/>
                  </a:lnTo>
                  <a:lnTo>
                    <a:pt x="35" y="1112"/>
                  </a:lnTo>
                  <a:lnTo>
                    <a:pt x="104" y="924"/>
                  </a:lnTo>
                  <a:lnTo>
                    <a:pt x="206" y="719"/>
                  </a:lnTo>
                  <a:lnTo>
                    <a:pt x="326" y="548"/>
                  </a:lnTo>
                  <a:lnTo>
                    <a:pt x="412" y="3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5"/>
            <p:cNvSpPr/>
            <p:nvPr/>
          </p:nvSpPr>
          <p:spPr>
            <a:xfrm>
              <a:off x="6160607" y="2346569"/>
              <a:ext cx="19605" cy="25680"/>
            </a:xfrm>
            <a:custGeom>
              <a:avLst/>
              <a:gdLst/>
              <a:ahLst/>
              <a:cxnLst/>
              <a:rect l="l" t="t" r="r" b="b"/>
              <a:pathLst>
                <a:path w="497" h="651" extrusionOk="0">
                  <a:moveTo>
                    <a:pt x="138" y="0"/>
                  </a:moveTo>
                  <a:lnTo>
                    <a:pt x="86" y="17"/>
                  </a:lnTo>
                  <a:lnTo>
                    <a:pt x="52" y="34"/>
                  </a:lnTo>
                  <a:lnTo>
                    <a:pt x="35" y="69"/>
                  </a:lnTo>
                  <a:lnTo>
                    <a:pt x="18" y="103"/>
                  </a:lnTo>
                  <a:lnTo>
                    <a:pt x="1" y="206"/>
                  </a:lnTo>
                  <a:lnTo>
                    <a:pt x="1" y="291"/>
                  </a:lnTo>
                  <a:lnTo>
                    <a:pt x="35" y="394"/>
                  </a:lnTo>
                  <a:lnTo>
                    <a:pt x="86" y="479"/>
                  </a:lnTo>
                  <a:lnTo>
                    <a:pt x="103" y="514"/>
                  </a:lnTo>
                  <a:lnTo>
                    <a:pt x="223" y="616"/>
                  </a:lnTo>
                  <a:lnTo>
                    <a:pt x="275" y="650"/>
                  </a:lnTo>
                  <a:lnTo>
                    <a:pt x="394" y="650"/>
                  </a:lnTo>
                  <a:lnTo>
                    <a:pt x="446" y="616"/>
                  </a:lnTo>
                  <a:lnTo>
                    <a:pt x="480" y="565"/>
                  </a:lnTo>
                  <a:lnTo>
                    <a:pt x="497" y="496"/>
                  </a:lnTo>
                  <a:lnTo>
                    <a:pt x="497" y="428"/>
                  </a:lnTo>
                  <a:lnTo>
                    <a:pt x="497" y="291"/>
                  </a:lnTo>
                  <a:lnTo>
                    <a:pt x="463" y="171"/>
                  </a:lnTo>
                  <a:lnTo>
                    <a:pt x="411" y="103"/>
                  </a:lnTo>
                  <a:lnTo>
                    <a:pt x="343" y="52"/>
                  </a:lnTo>
                  <a:lnTo>
                    <a:pt x="257" y="17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8B65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5"/>
            <p:cNvSpPr/>
            <p:nvPr/>
          </p:nvSpPr>
          <p:spPr>
            <a:xfrm>
              <a:off x="6160607" y="2346569"/>
              <a:ext cx="19605" cy="25680"/>
            </a:xfrm>
            <a:custGeom>
              <a:avLst/>
              <a:gdLst/>
              <a:ahLst/>
              <a:cxnLst/>
              <a:rect l="l" t="t" r="r" b="b"/>
              <a:pathLst>
                <a:path w="497" h="651" fill="none" extrusionOk="0">
                  <a:moveTo>
                    <a:pt x="172" y="0"/>
                  </a:moveTo>
                  <a:lnTo>
                    <a:pt x="172" y="0"/>
                  </a:lnTo>
                  <a:lnTo>
                    <a:pt x="138" y="0"/>
                  </a:lnTo>
                  <a:lnTo>
                    <a:pt x="138" y="0"/>
                  </a:lnTo>
                  <a:lnTo>
                    <a:pt x="86" y="17"/>
                  </a:lnTo>
                  <a:lnTo>
                    <a:pt x="52" y="34"/>
                  </a:lnTo>
                  <a:lnTo>
                    <a:pt x="52" y="34"/>
                  </a:lnTo>
                  <a:lnTo>
                    <a:pt x="35" y="69"/>
                  </a:lnTo>
                  <a:lnTo>
                    <a:pt x="18" y="103"/>
                  </a:lnTo>
                  <a:lnTo>
                    <a:pt x="18" y="103"/>
                  </a:lnTo>
                  <a:lnTo>
                    <a:pt x="1" y="206"/>
                  </a:lnTo>
                  <a:lnTo>
                    <a:pt x="1" y="291"/>
                  </a:lnTo>
                  <a:lnTo>
                    <a:pt x="35" y="394"/>
                  </a:lnTo>
                  <a:lnTo>
                    <a:pt x="86" y="479"/>
                  </a:lnTo>
                  <a:lnTo>
                    <a:pt x="86" y="479"/>
                  </a:lnTo>
                  <a:lnTo>
                    <a:pt x="103" y="514"/>
                  </a:lnTo>
                  <a:lnTo>
                    <a:pt x="103" y="514"/>
                  </a:lnTo>
                  <a:lnTo>
                    <a:pt x="223" y="616"/>
                  </a:lnTo>
                  <a:lnTo>
                    <a:pt x="275" y="650"/>
                  </a:lnTo>
                  <a:lnTo>
                    <a:pt x="343" y="650"/>
                  </a:lnTo>
                  <a:lnTo>
                    <a:pt x="343" y="650"/>
                  </a:lnTo>
                  <a:lnTo>
                    <a:pt x="394" y="650"/>
                  </a:lnTo>
                  <a:lnTo>
                    <a:pt x="394" y="650"/>
                  </a:lnTo>
                  <a:lnTo>
                    <a:pt x="446" y="616"/>
                  </a:lnTo>
                  <a:lnTo>
                    <a:pt x="480" y="565"/>
                  </a:lnTo>
                  <a:lnTo>
                    <a:pt x="497" y="496"/>
                  </a:lnTo>
                  <a:lnTo>
                    <a:pt x="497" y="428"/>
                  </a:lnTo>
                  <a:lnTo>
                    <a:pt x="497" y="291"/>
                  </a:lnTo>
                  <a:lnTo>
                    <a:pt x="463" y="171"/>
                  </a:lnTo>
                  <a:lnTo>
                    <a:pt x="463" y="171"/>
                  </a:lnTo>
                  <a:lnTo>
                    <a:pt x="411" y="103"/>
                  </a:lnTo>
                  <a:lnTo>
                    <a:pt x="343" y="52"/>
                  </a:lnTo>
                  <a:lnTo>
                    <a:pt x="257" y="17"/>
                  </a:lnTo>
                  <a:lnTo>
                    <a:pt x="17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5"/>
            <p:cNvSpPr/>
            <p:nvPr/>
          </p:nvSpPr>
          <p:spPr>
            <a:xfrm>
              <a:off x="6539972" y="2360731"/>
              <a:ext cx="18264" cy="23669"/>
            </a:xfrm>
            <a:custGeom>
              <a:avLst/>
              <a:gdLst/>
              <a:ahLst/>
              <a:cxnLst/>
              <a:rect l="l" t="t" r="r" b="b"/>
              <a:pathLst>
                <a:path w="463" h="600" extrusionOk="0">
                  <a:moveTo>
                    <a:pt x="291" y="1"/>
                  </a:moveTo>
                  <a:lnTo>
                    <a:pt x="206" y="35"/>
                  </a:lnTo>
                  <a:lnTo>
                    <a:pt x="155" y="86"/>
                  </a:lnTo>
                  <a:lnTo>
                    <a:pt x="103" y="137"/>
                  </a:lnTo>
                  <a:lnTo>
                    <a:pt x="52" y="206"/>
                  </a:lnTo>
                  <a:lnTo>
                    <a:pt x="18" y="274"/>
                  </a:lnTo>
                  <a:lnTo>
                    <a:pt x="1" y="343"/>
                  </a:lnTo>
                  <a:lnTo>
                    <a:pt x="1" y="377"/>
                  </a:lnTo>
                  <a:lnTo>
                    <a:pt x="1" y="463"/>
                  </a:lnTo>
                  <a:lnTo>
                    <a:pt x="35" y="531"/>
                  </a:lnTo>
                  <a:lnTo>
                    <a:pt x="103" y="582"/>
                  </a:lnTo>
                  <a:lnTo>
                    <a:pt x="172" y="599"/>
                  </a:lnTo>
                  <a:lnTo>
                    <a:pt x="223" y="582"/>
                  </a:lnTo>
                  <a:lnTo>
                    <a:pt x="274" y="565"/>
                  </a:lnTo>
                  <a:lnTo>
                    <a:pt x="360" y="497"/>
                  </a:lnTo>
                  <a:lnTo>
                    <a:pt x="411" y="394"/>
                  </a:lnTo>
                  <a:lnTo>
                    <a:pt x="463" y="291"/>
                  </a:lnTo>
                  <a:lnTo>
                    <a:pt x="463" y="189"/>
                  </a:lnTo>
                  <a:lnTo>
                    <a:pt x="463" y="103"/>
                  </a:lnTo>
                  <a:lnTo>
                    <a:pt x="445" y="69"/>
                  </a:lnTo>
                  <a:lnTo>
                    <a:pt x="428" y="35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8B65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5"/>
            <p:cNvSpPr/>
            <p:nvPr/>
          </p:nvSpPr>
          <p:spPr>
            <a:xfrm>
              <a:off x="6539972" y="2360731"/>
              <a:ext cx="18264" cy="23669"/>
            </a:xfrm>
            <a:custGeom>
              <a:avLst/>
              <a:gdLst/>
              <a:ahLst/>
              <a:cxnLst/>
              <a:rect l="l" t="t" r="r" b="b"/>
              <a:pathLst>
                <a:path w="463" h="600" fill="none" extrusionOk="0">
                  <a:moveTo>
                    <a:pt x="326" y="1"/>
                  </a:moveTo>
                  <a:lnTo>
                    <a:pt x="326" y="1"/>
                  </a:lnTo>
                  <a:lnTo>
                    <a:pt x="291" y="1"/>
                  </a:lnTo>
                  <a:lnTo>
                    <a:pt x="291" y="1"/>
                  </a:lnTo>
                  <a:lnTo>
                    <a:pt x="206" y="35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03" y="137"/>
                  </a:lnTo>
                  <a:lnTo>
                    <a:pt x="52" y="206"/>
                  </a:lnTo>
                  <a:lnTo>
                    <a:pt x="18" y="274"/>
                  </a:lnTo>
                  <a:lnTo>
                    <a:pt x="1" y="343"/>
                  </a:lnTo>
                  <a:lnTo>
                    <a:pt x="1" y="343"/>
                  </a:lnTo>
                  <a:lnTo>
                    <a:pt x="1" y="377"/>
                  </a:lnTo>
                  <a:lnTo>
                    <a:pt x="1" y="377"/>
                  </a:lnTo>
                  <a:lnTo>
                    <a:pt x="1" y="463"/>
                  </a:lnTo>
                  <a:lnTo>
                    <a:pt x="35" y="531"/>
                  </a:lnTo>
                  <a:lnTo>
                    <a:pt x="103" y="582"/>
                  </a:lnTo>
                  <a:lnTo>
                    <a:pt x="172" y="599"/>
                  </a:lnTo>
                  <a:lnTo>
                    <a:pt x="172" y="599"/>
                  </a:lnTo>
                  <a:lnTo>
                    <a:pt x="223" y="582"/>
                  </a:lnTo>
                  <a:lnTo>
                    <a:pt x="274" y="565"/>
                  </a:lnTo>
                  <a:lnTo>
                    <a:pt x="274" y="565"/>
                  </a:lnTo>
                  <a:lnTo>
                    <a:pt x="360" y="497"/>
                  </a:lnTo>
                  <a:lnTo>
                    <a:pt x="411" y="394"/>
                  </a:lnTo>
                  <a:lnTo>
                    <a:pt x="463" y="291"/>
                  </a:lnTo>
                  <a:lnTo>
                    <a:pt x="463" y="189"/>
                  </a:lnTo>
                  <a:lnTo>
                    <a:pt x="463" y="189"/>
                  </a:lnTo>
                  <a:lnTo>
                    <a:pt x="463" y="103"/>
                  </a:lnTo>
                  <a:lnTo>
                    <a:pt x="445" y="69"/>
                  </a:lnTo>
                  <a:lnTo>
                    <a:pt x="428" y="35"/>
                  </a:lnTo>
                  <a:lnTo>
                    <a:pt x="428" y="35"/>
                  </a:lnTo>
                  <a:lnTo>
                    <a:pt x="377" y="1"/>
                  </a:lnTo>
                  <a:lnTo>
                    <a:pt x="3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5"/>
            <p:cNvSpPr/>
            <p:nvPr/>
          </p:nvSpPr>
          <p:spPr>
            <a:xfrm>
              <a:off x="6141711" y="1988820"/>
              <a:ext cx="494829" cy="419209"/>
            </a:xfrm>
            <a:custGeom>
              <a:avLst/>
              <a:gdLst/>
              <a:ahLst/>
              <a:cxnLst/>
              <a:rect l="l" t="t" r="r" b="b"/>
              <a:pathLst>
                <a:path w="12544" h="10627" extrusionOk="0">
                  <a:moveTo>
                    <a:pt x="8420" y="0"/>
                  </a:moveTo>
                  <a:lnTo>
                    <a:pt x="8094" y="34"/>
                  </a:lnTo>
                  <a:lnTo>
                    <a:pt x="7752" y="86"/>
                  </a:lnTo>
                  <a:lnTo>
                    <a:pt x="7598" y="120"/>
                  </a:lnTo>
                  <a:lnTo>
                    <a:pt x="7427" y="171"/>
                  </a:lnTo>
                  <a:lnTo>
                    <a:pt x="7273" y="240"/>
                  </a:lnTo>
                  <a:lnTo>
                    <a:pt x="7119" y="308"/>
                  </a:lnTo>
                  <a:lnTo>
                    <a:pt x="6982" y="394"/>
                  </a:lnTo>
                  <a:lnTo>
                    <a:pt x="6862" y="496"/>
                  </a:lnTo>
                  <a:lnTo>
                    <a:pt x="6743" y="376"/>
                  </a:lnTo>
                  <a:lnTo>
                    <a:pt x="6606" y="257"/>
                  </a:lnTo>
                  <a:lnTo>
                    <a:pt x="6435" y="188"/>
                  </a:lnTo>
                  <a:lnTo>
                    <a:pt x="6263" y="120"/>
                  </a:lnTo>
                  <a:lnTo>
                    <a:pt x="6092" y="86"/>
                  </a:lnTo>
                  <a:lnTo>
                    <a:pt x="5904" y="68"/>
                  </a:lnTo>
                  <a:lnTo>
                    <a:pt x="5528" y="51"/>
                  </a:lnTo>
                  <a:lnTo>
                    <a:pt x="5185" y="51"/>
                  </a:lnTo>
                  <a:lnTo>
                    <a:pt x="4860" y="68"/>
                  </a:lnTo>
                  <a:lnTo>
                    <a:pt x="4518" y="103"/>
                  </a:lnTo>
                  <a:lnTo>
                    <a:pt x="4193" y="154"/>
                  </a:lnTo>
                  <a:lnTo>
                    <a:pt x="3851" y="222"/>
                  </a:lnTo>
                  <a:lnTo>
                    <a:pt x="3543" y="325"/>
                  </a:lnTo>
                  <a:lnTo>
                    <a:pt x="3235" y="445"/>
                  </a:lnTo>
                  <a:lnTo>
                    <a:pt x="2927" y="599"/>
                  </a:lnTo>
                  <a:lnTo>
                    <a:pt x="2790" y="684"/>
                  </a:lnTo>
                  <a:lnTo>
                    <a:pt x="2653" y="787"/>
                  </a:lnTo>
                  <a:lnTo>
                    <a:pt x="2516" y="890"/>
                  </a:lnTo>
                  <a:lnTo>
                    <a:pt x="2396" y="1010"/>
                  </a:lnTo>
                  <a:lnTo>
                    <a:pt x="2276" y="1147"/>
                  </a:lnTo>
                  <a:lnTo>
                    <a:pt x="2174" y="1266"/>
                  </a:lnTo>
                  <a:lnTo>
                    <a:pt x="2071" y="1403"/>
                  </a:lnTo>
                  <a:lnTo>
                    <a:pt x="1986" y="1557"/>
                  </a:lnTo>
                  <a:lnTo>
                    <a:pt x="1917" y="1694"/>
                  </a:lnTo>
                  <a:lnTo>
                    <a:pt x="1849" y="1848"/>
                  </a:lnTo>
                  <a:lnTo>
                    <a:pt x="1797" y="2019"/>
                  </a:lnTo>
                  <a:lnTo>
                    <a:pt x="1763" y="2173"/>
                  </a:lnTo>
                  <a:lnTo>
                    <a:pt x="1729" y="2327"/>
                  </a:lnTo>
                  <a:lnTo>
                    <a:pt x="1729" y="2498"/>
                  </a:lnTo>
                  <a:lnTo>
                    <a:pt x="1729" y="2669"/>
                  </a:lnTo>
                  <a:lnTo>
                    <a:pt x="1746" y="2823"/>
                  </a:lnTo>
                  <a:lnTo>
                    <a:pt x="1660" y="2806"/>
                  </a:lnTo>
                  <a:lnTo>
                    <a:pt x="1575" y="2806"/>
                  </a:lnTo>
                  <a:lnTo>
                    <a:pt x="1472" y="2823"/>
                  </a:lnTo>
                  <a:lnTo>
                    <a:pt x="1387" y="2841"/>
                  </a:lnTo>
                  <a:lnTo>
                    <a:pt x="1216" y="2909"/>
                  </a:lnTo>
                  <a:lnTo>
                    <a:pt x="1062" y="3012"/>
                  </a:lnTo>
                  <a:lnTo>
                    <a:pt x="925" y="3131"/>
                  </a:lnTo>
                  <a:lnTo>
                    <a:pt x="788" y="3285"/>
                  </a:lnTo>
                  <a:lnTo>
                    <a:pt x="668" y="3439"/>
                  </a:lnTo>
                  <a:lnTo>
                    <a:pt x="565" y="3611"/>
                  </a:lnTo>
                  <a:lnTo>
                    <a:pt x="428" y="3867"/>
                  </a:lnTo>
                  <a:lnTo>
                    <a:pt x="326" y="4124"/>
                  </a:lnTo>
                  <a:lnTo>
                    <a:pt x="240" y="4398"/>
                  </a:lnTo>
                  <a:lnTo>
                    <a:pt x="172" y="4672"/>
                  </a:lnTo>
                  <a:lnTo>
                    <a:pt x="120" y="4962"/>
                  </a:lnTo>
                  <a:lnTo>
                    <a:pt x="86" y="5236"/>
                  </a:lnTo>
                  <a:lnTo>
                    <a:pt x="86" y="5527"/>
                  </a:lnTo>
                  <a:lnTo>
                    <a:pt x="103" y="5818"/>
                  </a:lnTo>
                  <a:lnTo>
                    <a:pt x="137" y="6075"/>
                  </a:lnTo>
                  <a:lnTo>
                    <a:pt x="172" y="6194"/>
                  </a:lnTo>
                  <a:lnTo>
                    <a:pt x="223" y="6331"/>
                  </a:lnTo>
                  <a:lnTo>
                    <a:pt x="274" y="6434"/>
                  </a:lnTo>
                  <a:lnTo>
                    <a:pt x="343" y="6537"/>
                  </a:lnTo>
                  <a:lnTo>
                    <a:pt x="428" y="6622"/>
                  </a:lnTo>
                  <a:lnTo>
                    <a:pt x="531" y="6708"/>
                  </a:lnTo>
                  <a:lnTo>
                    <a:pt x="394" y="6862"/>
                  </a:lnTo>
                  <a:lnTo>
                    <a:pt x="257" y="7033"/>
                  </a:lnTo>
                  <a:lnTo>
                    <a:pt x="155" y="7221"/>
                  </a:lnTo>
                  <a:lnTo>
                    <a:pt x="69" y="7409"/>
                  </a:lnTo>
                  <a:lnTo>
                    <a:pt x="18" y="7615"/>
                  </a:lnTo>
                  <a:lnTo>
                    <a:pt x="1" y="7803"/>
                  </a:lnTo>
                  <a:lnTo>
                    <a:pt x="1" y="7906"/>
                  </a:lnTo>
                  <a:lnTo>
                    <a:pt x="35" y="8008"/>
                  </a:lnTo>
                  <a:lnTo>
                    <a:pt x="52" y="8094"/>
                  </a:lnTo>
                  <a:lnTo>
                    <a:pt x="103" y="8197"/>
                  </a:lnTo>
                  <a:lnTo>
                    <a:pt x="155" y="8299"/>
                  </a:lnTo>
                  <a:lnTo>
                    <a:pt x="223" y="8385"/>
                  </a:lnTo>
                  <a:lnTo>
                    <a:pt x="394" y="8539"/>
                  </a:lnTo>
                  <a:lnTo>
                    <a:pt x="582" y="8676"/>
                  </a:lnTo>
                  <a:lnTo>
                    <a:pt x="771" y="8813"/>
                  </a:lnTo>
                  <a:lnTo>
                    <a:pt x="959" y="8932"/>
                  </a:lnTo>
                  <a:lnTo>
                    <a:pt x="1130" y="9086"/>
                  </a:lnTo>
                  <a:lnTo>
                    <a:pt x="1198" y="9155"/>
                  </a:lnTo>
                  <a:lnTo>
                    <a:pt x="1267" y="9240"/>
                  </a:lnTo>
                  <a:lnTo>
                    <a:pt x="1318" y="9343"/>
                  </a:lnTo>
                  <a:lnTo>
                    <a:pt x="1370" y="9446"/>
                  </a:lnTo>
                  <a:lnTo>
                    <a:pt x="1404" y="9617"/>
                  </a:lnTo>
                  <a:lnTo>
                    <a:pt x="1421" y="9788"/>
                  </a:lnTo>
                  <a:lnTo>
                    <a:pt x="1421" y="9959"/>
                  </a:lnTo>
                  <a:lnTo>
                    <a:pt x="1438" y="10130"/>
                  </a:lnTo>
                  <a:lnTo>
                    <a:pt x="1472" y="10301"/>
                  </a:lnTo>
                  <a:lnTo>
                    <a:pt x="1506" y="10387"/>
                  </a:lnTo>
                  <a:lnTo>
                    <a:pt x="1558" y="10455"/>
                  </a:lnTo>
                  <a:lnTo>
                    <a:pt x="1609" y="10524"/>
                  </a:lnTo>
                  <a:lnTo>
                    <a:pt x="1678" y="10575"/>
                  </a:lnTo>
                  <a:lnTo>
                    <a:pt x="1746" y="10609"/>
                  </a:lnTo>
                  <a:lnTo>
                    <a:pt x="1832" y="10626"/>
                  </a:lnTo>
                  <a:lnTo>
                    <a:pt x="1729" y="10318"/>
                  </a:lnTo>
                  <a:lnTo>
                    <a:pt x="1643" y="10010"/>
                  </a:lnTo>
                  <a:lnTo>
                    <a:pt x="1592" y="9668"/>
                  </a:lnTo>
                  <a:lnTo>
                    <a:pt x="1575" y="9343"/>
                  </a:lnTo>
                  <a:lnTo>
                    <a:pt x="1575" y="9155"/>
                  </a:lnTo>
                  <a:lnTo>
                    <a:pt x="1609" y="8967"/>
                  </a:lnTo>
                  <a:lnTo>
                    <a:pt x="1643" y="8881"/>
                  </a:lnTo>
                  <a:lnTo>
                    <a:pt x="1678" y="8795"/>
                  </a:lnTo>
                  <a:lnTo>
                    <a:pt x="1729" y="8727"/>
                  </a:lnTo>
                  <a:lnTo>
                    <a:pt x="1797" y="8659"/>
                  </a:lnTo>
                  <a:lnTo>
                    <a:pt x="1917" y="8590"/>
                  </a:lnTo>
                  <a:lnTo>
                    <a:pt x="2037" y="8539"/>
                  </a:lnTo>
                  <a:lnTo>
                    <a:pt x="2140" y="8470"/>
                  </a:lnTo>
                  <a:lnTo>
                    <a:pt x="2259" y="8402"/>
                  </a:lnTo>
                  <a:lnTo>
                    <a:pt x="2294" y="8351"/>
                  </a:lnTo>
                  <a:lnTo>
                    <a:pt x="2345" y="8282"/>
                  </a:lnTo>
                  <a:lnTo>
                    <a:pt x="2362" y="8214"/>
                  </a:lnTo>
                  <a:lnTo>
                    <a:pt x="2379" y="8128"/>
                  </a:lnTo>
                  <a:lnTo>
                    <a:pt x="2379" y="7991"/>
                  </a:lnTo>
                  <a:lnTo>
                    <a:pt x="2345" y="7837"/>
                  </a:lnTo>
                  <a:lnTo>
                    <a:pt x="2294" y="7700"/>
                  </a:lnTo>
                  <a:lnTo>
                    <a:pt x="2208" y="7563"/>
                  </a:lnTo>
                  <a:lnTo>
                    <a:pt x="2020" y="7324"/>
                  </a:lnTo>
                  <a:lnTo>
                    <a:pt x="2157" y="7238"/>
                  </a:lnTo>
                  <a:lnTo>
                    <a:pt x="2294" y="7153"/>
                  </a:lnTo>
                  <a:lnTo>
                    <a:pt x="2396" y="7033"/>
                  </a:lnTo>
                  <a:lnTo>
                    <a:pt x="2499" y="6913"/>
                  </a:lnTo>
                  <a:lnTo>
                    <a:pt x="2602" y="6793"/>
                  </a:lnTo>
                  <a:lnTo>
                    <a:pt x="2687" y="6656"/>
                  </a:lnTo>
                  <a:lnTo>
                    <a:pt x="2756" y="6502"/>
                  </a:lnTo>
                  <a:lnTo>
                    <a:pt x="2824" y="6348"/>
                  </a:lnTo>
                  <a:lnTo>
                    <a:pt x="2927" y="6040"/>
                  </a:lnTo>
                  <a:lnTo>
                    <a:pt x="2995" y="5732"/>
                  </a:lnTo>
                  <a:lnTo>
                    <a:pt x="3046" y="5424"/>
                  </a:lnTo>
                  <a:lnTo>
                    <a:pt x="3081" y="5099"/>
                  </a:lnTo>
                  <a:lnTo>
                    <a:pt x="3081" y="5339"/>
                  </a:lnTo>
                  <a:lnTo>
                    <a:pt x="3098" y="5578"/>
                  </a:lnTo>
                  <a:lnTo>
                    <a:pt x="3166" y="5784"/>
                  </a:lnTo>
                  <a:lnTo>
                    <a:pt x="3252" y="5972"/>
                  </a:lnTo>
                  <a:lnTo>
                    <a:pt x="3372" y="6160"/>
                  </a:lnTo>
                  <a:lnTo>
                    <a:pt x="3526" y="6314"/>
                  </a:lnTo>
                  <a:lnTo>
                    <a:pt x="3697" y="6451"/>
                  </a:lnTo>
                  <a:lnTo>
                    <a:pt x="3885" y="6588"/>
                  </a:lnTo>
                  <a:lnTo>
                    <a:pt x="4073" y="6691"/>
                  </a:lnTo>
                  <a:lnTo>
                    <a:pt x="4296" y="6793"/>
                  </a:lnTo>
                  <a:lnTo>
                    <a:pt x="4501" y="6879"/>
                  </a:lnTo>
                  <a:lnTo>
                    <a:pt x="4741" y="6947"/>
                  </a:lnTo>
                  <a:lnTo>
                    <a:pt x="4963" y="6999"/>
                  </a:lnTo>
                  <a:lnTo>
                    <a:pt x="5185" y="7033"/>
                  </a:lnTo>
                  <a:lnTo>
                    <a:pt x="5391" y="7067"/>
                  </a:lnTo>
                  <a:lnTo>
                    <a:pt x="5596" y="7084"/>
                  </a:lnTo>
                  <a:lnTo>
                    <a:pt x="5836" y="7084"/>
                  </a:lnTo>
                  <a:lnTo>
                    <a:pt x="6075" y="7067"/>
                  </a:lnTo>
                  <a:lnTo>
                    <a:pt x="6315" y="7033"/>
                  </a:lnTo>
                  <a:lnTo>
                    <a:pt x="6554" y="6982"/>
                  </a:lnTo>
                  <a:lnTo>
                    <a:pt x="6777" y="6913"/>
                  </a:lnTo>
                  <a:lnTo>
                    <a:pt x="6982" y="6810"/>
                  </a:lnTo>
                  <a:lnTo>
                    <a:pt x="7170" y="6674"/>
                  </a:lnTo>
                  <a:lnTo>
                    <a:pt x="7256" y="6588"/>
                  </a:lnTo>
                  <a:lnTo>
                    <a:pt x="7324" y="6502"/>
                  </a:lnTo>
                  <a:lnTo>
                    <a:pt x="7324" y="6502"/>
                  </a:lnTo>
                  <a:lnTo>
                    <a:pt x="7307" y="6554"/>
                  </a:lnTo>
                  <a:lnTo>
                    <a:pt x="7307" y="6588"/>
                  </a:lnTo>
                  <a:lnTo>
                    <a:pt x="7342" y="6708"/>
                  </a:lnTo>
                  <a:lnTo>
                    <a:pt x="7410" y="6845"/>
                  </a:lnTo>
                  <a:lnTo>
                    <a:pt x="7513" y="6982"/>
                  </a:lnTo>
                  <a:lnTo>
                    <a:pt x="7752" y="7238"/>
                  </a:lnTo>
                  <a:lnTo>
                    <a:pt x="7906" y="7392"/>
                  </a:lnTo>
                  <a:lnTo>
                    <a:pt x="8043" y="7478"/>
                  </a:lnTo>
                  <a:lnTo>
                    <a:pt x="8197" y="7512"/>
                  </a:lnTo>
                  <a:lnTo>
                    <a:pt x="8351" y="7546"/>
                  </a:lnTo>
                  <a:lnTo>
                    <a:pt x="8505" y="7529"/>
                  </a:lnTo>
                  <a:lnTo>
                    <a:pt x="8659" y="7512"/>
                  </a:lnTo>
                  <a:lnTo>
                    <a:pt x="8813" y="7461"/>
                  </a:lnTo>
                  <a:lnTo>
                    <a:pt x="8950" y="7392"/>
                  </a:lnTo>
                  <a:lnTo>
                    <a:pt x="9070" y="7307"/>
                  </a:lnTo>
                  <a:lnTo>
                    <a:pt x="8950" y="7632"/>
                  </a:lnTo>
                  <a:lnTo>
                    <a:pt x="8864" y="7974"/>
                  </a:lnTo>
                  <a:lnTo>
                    <a:pt x="8830" y="8145"/>
                  </a:lnTo>
                  <a:lnTo>
                    <a:pt x="8813" y="8316"/>
                  </a:lnTo>
                  <a:lnTo>
                    <a:pt x="8830" y="8487"/>
                  </a:lnTo>
                  <a:lnTo>
                    <a:pt x="8847" y="8659"/>
                  </a:lnTo>
                  <a:lnTo>
                    <a:pt x="8899" y="8864"/>
                  </a:lnTo>
                  <a:lnTo>
                    <a:pt x="8984" y="9086"/>
                  </a:lnTo>
                  <a:lnTo>
                    <a:pt x="9172" y="9514"/>
                  </a:lnTo>
                  <a:lnTo>
                    <a:pt x="9258" y="9737"/>
                  </a:lnTo>
                  <a:lnTo>
                    <a:pt x="9309" y="9942"/>
                  </a:lnTo>
                  <a:lnTo>
                    <a:pt x="9309" y="10045"/>
                  </a:lnTo>
                  <a:lnTo>
                    <a:pt x="9309" y="10147"/>
                  </a:lnTo>
                  <a:lnTo>
                    <a:pt x="9292" y="10267"/>
                  </a:lnTo>
                  <a:lnTo>
                    <a:pt x="9275" y="10370"/>
                  </a:lnTo>
                  <a:lnTo>
                    <a:pt x="9344" y="10284"/>
                  </a:lnTo>
                  <a:lnTo>
                    <a:pt x="9378" y="10181"/>
                  </a:lnTo>
                  <a:lnTo>
                    <a:pt x="9463" y="9976"/>
                  </a:lnTo>
                  <a:lnTo>
                    <a:pt x="9532" y="9771"/>
                  </a:lnTo>
                  <a:lnTo>
                    <a:pt x="9583" y="9668"/>
                  </a:lnTo>
                  <a:lnTo>
                    <a:pt x="9652" y="9600"/>
                  </a:lnTo>
                  <a:lnTo>
                    <a:pt x="9737" y="9548"/>
                  </a:lnTo>
                  <a:lnTo>
                    <a:pt x="9806" y="9497"/>
                  </a:lnTo>
                  <a:lnTo>
                    <a:pt x="9960" y="9429"/>
                  </a:lnTo>
                  <a:lnTo>
                    <a:pt x="10079" y="9377"/>
                  </a:lnTo>
                  <a:lnTo>
                    <a:pt x="10182" y="9292"/>
                  </a:lnTo>
                  <a:lnTo>
                    <a:pt x="10285" y="9206"/>
                  </a:lnTo>
                  <a:lnTo>
                    <a:pt x="10370" y="9103"/>
                  </a:lnTo>
                  <a:lnTo>
                    <a:pt x="10456" y="9001"/>
                  </a:lnTo>
                  <a:lnTo>
                    <a:pt x="10524" y="8898"/>
                  </a:lnTo>
                  <a:lnTo>
                    <a:pt x="10576" y="8778"/>
                  </a:lnTo>
                  <a:lnTo>
                    <a:pt x="10627" y="8659"/>
                  </a:lnTo>
                  <a:lnTo>
                    <a:pt x="10815" y="8624"/>
                  </a:lnTo>
                  <a:lnTo>
                    <a:pt x="11003" y="8573"/>
                  </a:lnTo>
                  <a:lnTo>
                    <a:pt x="11192" y="8487"/>
                  </a:lnTo>
                  <a:lnTo>
                    <a:pt x="11363" y="8385"/>
                  </a:lnTo>
                  <a:lnTo>
                    <a:pt x="11517" y="8265"/>
                  </a:lnTo>
                  <a:lnTo>
                    <a:pt x="11654" y="8128"/>
                  </a:lnTo>
                  <a:lnTo>
                    <a:pt x="11773" y="7974"/>
                  </a:lnTo>
                  <a:lnTo>
                    <a:pt x="11876" y="7803"/>
                  </a:lnTo>
                  <a:lnTo>
                    <a:pt x="11962" y="7632"/>
                  </a:lnTo>
                  <a:lnTo>
                    <a:pt x="12013" y="7444"/>
                  </a:lnTo>
                  <a:lnTo>
                    <a:pt x="12047" y="7238"/>
                  </a:lnTo>
                  <a:lnTo>
                    <a:pt x="12064" y="7050"/>
                  </a:lnTo>
                  <a:lnTo>
                    <a:pt x="12047" y="6845"/>
                  </a:lnTo>
                  <a:lnTo>
                    <a:pt x="12013" y="6656"/>
                  </a:lnTo>
                  <a:lnTo>
                    <a:pt x="11945" y="6468"/>
                  </a:lnTo>
                  <a:lnTo>
                    <a:pt x="11859" y="6297"/>
                  </a:lnTo>
                  <a:lnTo>
                    <a:pt x="12030" y="6109"/>
                  </a:lnTo>
                  <a:lnTo>
                    <a:pt x="12167" y="5921"/>
                  </a:lnTo>
                  <a:lnTo>
                    <a:pt x="12304" y="5698"/>
                  </a:lnTo>
                  <a:lnTo>
                    <a:pt x="12407" y="5476"/>
                  </a:lnTo>
                  <a:lnTo>
                    <a:pt x="12475" y="5236"/>
                  </a:lnTo>
                  <a:lnTo>
                    <a:pt x="12526" y="4997"/>
                  </a:lnTo>
                  <a:lnTo>
                    <a:pt x="12543" y="4757"/>
                  </a:lnTo>
                  <a:lnTo>
                    <a:pt x="12543" y="4518"/>
                  </a:lnTo>
                  <a:lnTo>
                    <a:pt x="12509" y="4261"/>
                  </a:lnTo>
                  <a:lnTo>
                    <a:pt x="12458" y="4021"/>
                  </a:lnTo>
                  <a:lnTo>
                    <a:pt x="12372" y="3799"/>
                  </a:lnTo>
                  <a:lnTo>
                    <a:pt x="12253" y="3576"/>
                  </a:lnTo>
                  <a:lnTo>
                    <a:pt x="12116" y="3371"/>
                  </a:lnTo>
                  <a:lnTo>
                    <a:pt x="11962" y="3183"/>
                  </a:lnTo>
                  <a:lnTo>
                    <a:pt x="11791" y="3012"/>
                  </a:lnTo>
                  <a:lnTo>
                    <a:pt x="11585" y="2858"/>
                  </a:lnTo>
                  <a:lnTo>
                    <a:pt x="11619" y="2687"/>
                  </a:lnTo>
                  <a:lnTo>
                    <a:pt x="11637" y="2533"/>
                  </a:lnTo>
                  <a:lnTo>
                    <a:pt x="11637" y="2361"/>
                  </a:lnTo>
                  <a:lnTo>
                    <a:pt x="11637" y="2207"/>
                  </a:lnTo>
                  <a:lnTo>
                    <a:pt x="11602" y="2036"/>
                  </a:lnTo>
                  <a:lnTo>
                    <a:pt x="11568" y="1882"/>
                  </a:lnTo>
                  <a:lnTo>
                    <a:pt x="11517" y="1728"/>
                  </a:lnTo>
                  <a:lnTo>
                    <a:pt x="11465" y="1574"/>
                  </a:lnTo>
                  <a:lnTo>
                    <a:pt x="11397" y="1420"/>
                  </a:lnTo>
                  <a:lnTo>
                    <a:pt x="11311" y="1283"/>
                  </a:lnTo>
                  <a:lnTo>
                    <a:pt x="11209" y="1147"/>
                  </a:lnTo>
                  <a:lnTo>
                    <a:pt x="11106" y="1010"/>
                  </a:lnTo>
                  <a:lnTo>
                    <a:pt x="11003" y="890"/>
                  </a:lnTo>
                  <a:lnTo>
                    <a:pt x="10884" y="770"/>
                  </a:lnTo>
                  <a:lnTo>
                    <a:pt x="10764" y="650"/>
                  </a:lnTo>
                  <a:lnTo>
                    <a:pt x="10627" y="565"/>
                  </a:lnTo>
                  <a:lnTo>
                    <a:pt x="10353" y="394"/>
                  </a:lnTo>
                  <a:lnTo>
                    <a:pt x="10045" y="240"/>
                  </a:lnTo>
                  <a:lnTo>
                    <a:pt x="9737" y="137"/>
                  </a:lnTo>
                  <a:lnTo>
                    <a:pt x="9412" y="68"/>
                  </a:lnTo>
                  <a:lnTo>
                    <a:pt x="9087" y="17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rgbClr val="28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5"/>
            <p:cNvSpPr/>
            <p:nvPr/>
          </p:nvSpPr>
          <p:spPr>
            <a:xfrm>
              <a:off x="6141711" y="1988820"/>
              <a:ext cx="494829" cy="419209"/>
            </a:xfrm>
            <a:custGeom>
              <a:avLst/>
              <a:gdLst/>
              <a:ahLst/>
              <a:cxnLst/>
              <a:rect l="l" t="t" r="r" b="b"/>
              <a:pathLst>
                <a:path w="12544" h="10627" fill="none" extrusionOk="0">
                  <a:moveTo>
                    <a:pt x="9070" y="7307"/>
                  </a:moveTo>
                  <a:lnTo>
                    <a:pt x="9070" y="7307"/>
                  </a:lnTo>
                  <a:lnTo>
                    <a:pt x="8950" y="7632"/>
                  </a:lnTo>
                  <a:lnTo>
                    <a:pt x="8864" y="7974"/>
                  </a:lnTo>
                  <a:lnTo>
                    <a:pt x="8830" y="8145"/>
                  </a:lnTo>
                  <a:lnTo>
                    <a:pt x="8813" y="8316"/>
                  </a:lnTo>
                  <a:lnTo>
                    <a:pt x="8830" y="8487"/>
                  </a:lnTo>
                  <a:lnTo>
                    <a:pt x="8847" y="8659"/>
                  </a:lnTo>
                  <a:lnTo>
                    <a:pt x="8847" y="8659"/>
                  </a:lnTo>
                  <a:lnTo>
                    <a:pt x="8899" y="8864"/>
                  </a:lnTo>
                  <a:lnTo>
                    <a:pt x="8984" y="9086"/>
                  </a:lnTo>
                  <a:lnTo>
                    <a:pt x="9172" y="9514"/>
                  </a:lnTo>
                  <a:lnTo>
                    <a:pt x="9258" y="9737"/>
                  </a:lnTo>
                  <a:lnTo>
                    <a:pt x="9309" y="9942"/>
                  </a:lnTo>
                  <a:lnTo>
                    <a:pt x="9309" y="10045"/>
                  </a:lnTo>
                  <a:lnTo>
                    <a:pt x="9309" y="10147"/>
                  </a:lnTo>
                  <a:lnTo>
                    <a:pt x="9292" y="10267"/>
                  </a:lnTo>
                  <a:lnTo>
                    <a:pt x="9275" y="10370"/>
                  </a:lnTo>
                  <a:lnTo>
                    <a:pt x="9275" y="10370"/>
                  </a:lnTo>
                  <a:lnTo>
                    <a:pt x="9344" y="10284"/>
                  </a:lnTo>
                  <a:lnTo>
                    <a:pt x="9378" y="10181"/>
                  </a:lnTo>
                  <a:lnTo>
                    <a:pt x="9463" y="9976"/>
                  </a:lnTo>
                  <a:lnTo>
                    <a:pt x="9532" y="9771"/>
                  </a:lnTo>
                  <a:lnTo>
                    <a:pt x="9583" y="9668"/>
                  </a:lnTo>
                  <a:lnTo>
                    <a:pt x="9652" y="9600"/>
                  </a:lnTo>
                  <a:lnTo>
                    <a:pt x="9652" y="9600"/>
                  </a:lnTo>
                  <a:lnTo>
                    <a:pt x="9737" y="9548"/>
                  </a:lnTo>
                  <a:lnTo>
                    <a:pt x="9806" y="9497"/>
                  </a:lnTo>
                  <a:lnTo>
                    <a:pt x="9960" y="9429"/>
                  </a:lnTo>
                  <a:lnTo>
                    <a:pt x="9960" y="9429"/>
                  </a:lnTo>
                  <a:lnTo>
                    <a:pt x="10079" y="9377"/>
                  </a:lnTo>
                  <a:lnTo>
                    <a:pt x="10182" y="9292"/>
                  </a:lnTo>
                  <a:lnTo>
                    <a:pt x="10285" y="9206"/>
                  </a:lnTo>
                  <a:lnTo>
                    <a:pt x="10370" y="9103"/>
                  </a:lnTo>
                  <a:lnTo>
                    <a:pt x="10456" y="9001"/>
                  </a:lnTo>
                  <a:lnTo>
                    <a:pt x="10524" y="8898"/>
                  </a:lnTo>
                  <a:lnTo>
                    <a:pt x="10576" y="8778"/>
                  </a:lnTo>
                  <a:lnTo>
                    <a:pt x="10627" y="8659"/>
                  </a:lnTo>
                  <a:lnTo>
                    <a:pt x="10627" y="8659"/>
                  </a:lnTo>
                  <a:lnTo>
                    <a:pt x="10815" y="8624"/>
                  </a:lnTo>
                  <a:lnTo>
                    <a:pt x="11003" y="8573"/>
                  </a:lnTo>
                  <a:lnTo>
                    <a:pt x="11192" y="8487"/>
                  </a:lnTo>
                  <a:lnTo>
                    <a:pt x="11363" y="8385"/>
                  </a:lnTo>
                  <a:lnTo>
                    <a:pt x="11517" y="8265"/>
                  </a:lnTo>
                  <a:lnTo>
                    <a:pt x="11654" y="8128"/>
                  </a:lnTo>
                  <a:lnTo>
                    <a:pt x="11773" y="7974"/>
                  </a:lnTo>
                  <a:lnTo>
                    <a:pt x="11876" y="7803"/>
                  </a:lnTo>
                  <a:lnTo>
                    <a:pt x="11876" y="7803"/>
                  </a:lnTo>
                  <a:lnTo>
                    <a:pt x="11962" y="7632"/>
                  </a:lnTo>
                  <a:lnTo>
                    <a:pt x="12013" y="7444"/>
                  </a:lnTo>
                  <a:lnTo>
                    <a:pt x="12047" y="7238"/>
                  </a:lnTo>
                  <a:lnTo>
                    <a:pt x="12064" y="7050"/>
                  </a:lnTo>
                  <a:lnTo>
                    <a:pt x="12047" y="6845"/>
                  </a:lnTo>
                  <a:lnTo>
                    <a:pt x="12013" y="6656"/>
                  </a:lnTo>
                  <a:lnTo>
                    <a:pt x="11945" y="6468"/>
                  </a:lnTo>
                  <a:lnTo>
                    <a:pt x="11859" y="6297"/>
                  </a:lnTo>
                  <a:lnTo>
                    <a:pt x="11859" y="6297"/>
                  </a:lnTo>
                  <a:lnTo>
                    <a:pt x="12030" y="6109"/>
                  </a:lnTo>
                  <a:lnTo>
                    <a:pt x="12167" y="5921"/>
                  </a:lnTo>
                  <a:lnTo>
                    <a:pt x="12304" y="5698"/>
                  </a:lnTo>
                  <a:lnTo>
                    <a:pt x="12407" y="5476"/>
                  </a:lnTo>
                  <a:lnTo>
                    <a:pt x="12475" y="5236"/>
                  </a:lnTo>
                  <a:lnTo>
                    <a:pt x="12526" y="4997"/>
                  </a:lnTo>
                  <a:lnTo>
                    <a:pt x="12543" y="4757"/>
                  </a:lnTo>
                  <a:lnTo>
                    <a:pt x="12543" y="4518"/>
                  </a:lnTo>
                  <a:lnTo>
                    <a:pt x="12543" y="4518"/>
                  </a:lnTo>
                  <a:lnTo>
                    <a:pt x="12509" y="4261"/>
                  </a:lnTo>
                  <a:lnTo>
                    <a:pt x="12458" y="4021"/>
                  </a:lnTo>
                  <a:lnTo>
                    <a:pt x="12372" y="3799"/>
                  </a:lnTo>
                  <a:lnTo>
                    <a:pt x="12253" y="3576"/>
                  </a:lnTo>
                  <a:lnTo>
                    <a:pt x="12116" y="3371"/>
                  </a:lnTo>
                  <a:lnTo>
                    <a:pt x="11962" y="3183"/>
                  </a:lnTo>
                  <a:lnTo>
                    <a:pt x="11791" y="3012"/>
                  </a:lnTo>
                  <a:lnTo>
                    <a:pt x="11585" y="2858"/>
                  </a:lnTo>
                  <a:lnTo>
                    <a:pt x="11585" y="2858"/>
                  </a:lnTo>
                  <a:lnTo>
                    <a:pt x="11619" y="2687"/>
                  </a:lnTo>
                  <a:lnTo>
                    <a:pt x="11637" y="2533"/>
                  </a:lnTo>
                  <a:lnTo>
                    <a:pt x="11637" y="2361"/>
                  </a:lnTo>
                  <a:lnTo>
                    <a:pt x="11637" y="2207"/>
                  </a:lnTo>
                  <a:lnTo>
                    <a:pt x="11602" y="2036"/>
                  </a:lnTo>
                  <a:lnTo>
                    <a:pt x="11568" y="1882"/>
                  </a:lnTo>
                  <a:lnTo>
                    <a:pt x="11517" y="1728"/>
                  </a:lnTo>
                  <a:lnTo>
                    <a:pt x="11465" y="1574"/>
                  </a:lnTo>
                  <a:lnTo>
                    <a:pt x="11397" y="1420"/>
                  </a:lnTo>
                  <a:lnTo>
                    <a:pt x="11311" y="1283"/>
                  </a:lnTo>
                  <a:lnTo>
                    <a:pt x="11209" y="1147"/>
                  </a:lnTo>
                  <a:lnTo>
                    <a:pt x="11106" y="1010"/>
                  </a:lnTo>
                  <a:lnTo>
                    <a:pt x="11003" y="890"/>
                  </a:lnTo>
                  <a:lnTo>
                    <a:pt x="10884" y="770"/>
                  </a:lnTo>
                  <a:lnTo>
                    <a:pt x="10764" y="650"/>
                  </a:lnTo>
                  <a:lnTo>
                    <a:pt x="10627" y="565"/>
                  </a:lnTo>
                  <a:lnTo>
                    <a:pt x="10627" y="565"/>
                  </a:lnTo>
                  <a:lnTo>
                    <a:pt x="10353" y="394"/>
                  </a:lnTo>
                  <a:lnTo>
                    <a:pt x="10045" y="240"/>
                  </a:lnTo>
                  <a:lnTo>
                    <a:pt x="9737" y="137"/>
                  </a:lnTo>
                  <a:lnTo>
                    <a:pt x="9412" y="68"/>
                  </a:lnTo>
                  <a:lnTo>
                    <a:pt x="9087" y="17"/>
                  </a:lnTo>
                  <a:lnTo>
                    <a:pt x="8762" y="0"/>
                  </a:lnTo>
                  <a:lnTo>
                    <a:pt x="8420" y="0"/>
                  </a:lnTo>
                  <a:lnTo>
                    <a:pt x="8094" y="34"/>
                  </a:lnTo>
                  <a:lnTo>
                    <a:pt x="8094" y="34"/>
                  </a:lnTo>
                  <a:lnTo>
                    <a:pt x="7752" y="86"/>
                  </a:lnTo>
                  <a:lnTo>
                    <a:pt x="7598" y="120"/>
                  </a:lnTo>
                  <a:lnTo>
                    <a:pt x="7427" y="171"/>
                  </a:lnTo>
                  <a:lnTo>
                    <a:pt x="7273" y="240"/>
                  </a:lnTo>
                  <a:lnTo>
                    <a:pt x="7119" y="308"/>
                  </a:lnTo>
                  <a:lnTo>
                    <a:pt x="6982" y="394"/>
                  </a:lnTo>
                  <a:lnTo>
                    <a:pt x="6862" y="496"/>
                  </a:lnTo>
                  <a:lnTo>
                    <a:pt x="6862" y="496"/>
                  </a:lnTo>
                  <a:lnTo>
                    <a:pt x="6743" y="376"/>
                  </a:lnTo>
                  <a:lnTo>
                    <a:pt x="6606" y="257"/>
                  </a:lnTo>
                  <a:lnTo>
                    <a:pt x="6435" y="188"/>
                  </a:lnTo>
                  <a:lnTo>
                    <a:pt x="6263" y="120"/>
                  </a:lnTo>
                  <a:lnTo>
                    <a:pt x="6092" y="86"/>
                  </a:lnTo>
                  <a:lnTo>
                    <a:pt x="5904" y="68"/>
                  </a:lnTo>
                  <a:lnTo>
                    <a:pt x="5528" y="51"/>
                  </a:lnTo>
                  <a:lnTo>
                    <a:pt x="5528" y="51"/>
                  </a:lnTo>
                  <a:lnTo>
                    <a:pt x="5185" y="51"/>
                  </a:lnTo>
                  <a:lnTo>
                    <a:pt x="4860" y="68"/>
                  </a:lnTo>
                  <a:lnTo>
                    <a:pt x="4518" y="103"/>
                  </a:lnTo>
                  <a:lnTo>
                    <a:pt x="4193" y="154"/>
                  </a:lnTo>
                  <a:lnTo>
                    <a:pt x="3851" y="222"/>
                  </a:lnTo>
                  <a:lnTo>
                    <a:pt x="3543" y="325"/>
                  </a:lnTo>
                  <a:lnTo>
                    <a:pt x="3235" y="445"/>
                  </a:lnTo>
                  <a:lnTo>
                    <a:pt x="2927" y="599"/>
                  </a:lnTo>
                  <a:lnTo>
                    <a:pt x="2927" y="599"/>
                  </a:lnTo>
                  <a:lnTo>
                    <a:pt x="2790" y="684"/>
                  </a:lnTo>
                  <a:lnTo>
                    <a:pt x="2653" y="787"/>
                  </a:lnTo>
                  <a:lnTo>
                    <a:pt x="2516" y="890"/>
                  </a:lnTo>
                  <a:lnTo>
                    <a:pt x="2396" y="1010"/>
                  </a:lnTo>
                  <a:lnTo>
                    <a:pt x="2276" y="1147"/>
                  </a:lnTo>
                  <a:lnTo>
                    <a:pt x="2174" y="1266"/>
                  </a:lnTo>
                  <a:lnTo>
                    <a:pt x="2071" y="1403"/>
                  </a:lnTo>
                  <a:lnTo>
                    <a:pt x="1986" y="1557"/>
                  </a:lnTo>
                  <a:lnTo>
                    <a:pt x="1917" y="1694"/>
                  </a:lnTo>
                  <a:lnTo>
                    <a:pt x="1849" y="1848"/>
                  </a:lnTo>
                  <a:lnTo>
                    <a:pt x="1797" y="2019"/>
                  </a:lnTo>
                  <a:lnTo>
                    <a:pt x="1763" y="2173"/>
                  </a:lnTo>
                  <a:lnTo>
                    <a:pt x="1729" y="2327"/>
                  </a:lnTo>
                  <a:lnTo>
                    <a:pt x="1729" y="2498"/>
                  </a:lnTo>
                  <a:lnTo>
                    <a:pt x="1729" y="2669"/>
                  </a:lnTo>
                  <a:lnTo>
                    <a:pt x="1746" y="2823"/>
                  </a:lnTo>
                  <a:lnTo>
                    <a:pt x="1746" y="2823"/>
                  </a:lnTo>
                  <a:lnTo>
                    <a:pt x="1660" y="2806"/>
                  </a:lnTo>
                  <a:lnTo>
                    <a:pt x="1575" y="2806"/>
                  </a:lnTo>
                  <a:lnTo>
                    <a:pt x="1472" y="2823"/>
                  </a:lnTo>
                  <a:lnTo>
                    <a:pt x="1387" y="2841"/>
                  </a:lnTo>
                  <a:lnTo>
                    <a:pt x="1216" y="2909"/>
                  </a:lnTo>
                  <a:lnTo>
                    <a:pt x="1062" y="3012"/>
                  </a:lnTo>
                  <a:lnTo>
                    <a:pt x="925" y="3131"/>
                  </a:lnTo>
                  <a:lnTo>
                    <a:pt x="788" y="3285"/>
                  </a:lnTo>
                  <a:lnTo>
                    <a:pt x="668" y="3439"/>
                  </a:lnTo>
                  <a:lnTo>
                    <a:pt x="565" y="3611"/>
                  </a:lnTo>
                  <a:lnTo>
                    <a:pt x="565" y="3611"/>
                  </a:lnTo>
                  <a:lnTo>
                    <a:pt x="428" y="3867"/>
                  </a:lnTo>
                  <a:lnTo>
                    <a:pt x="326" y="4124"/>
                  </a:lnTo>
                  <a:lnTo>
                    <a:pt x="240" y="4398"/>
                  </a:lnTo>
                  <a:lnTo>
                    <a:pt x="172" y="4672"/>
                  </a:lnTo>
                  <a:lnTo>
                    <a:pt x="120" y="4962"/>
                  </a:lnTo>
                  <a:lnTo>
                    <a:pt x="86" y="5236"/>
                  </a:lnTo>
                  <a:lnTo>
                    <a:pt x="86" y="5527"/>
                  </a:lnTo>
                  <a:lnTo>
                    <a:pt x="103" y="5818"/>
                  </a:lnTo>
                  <a:lnTo>
                    <a:pt x="103" y="5818"/>
                  </a:lnTo>
                  <a:lnTo>
                    <a:pt x="137" y="6075"/>
                  </a:lnTo>
                  <a:lnTo>
                    <a:pt x="172" y="6194"/>
                  </a:lnTo>
                  <a:lnTo>
                    <a:pt x="223" y="6331"/>
                  </a:lnTo>
                  <a:lnTo>
                    <a:pt x="274" y="6434"/>
                  </a:lnTo>
                  <a:lnTo>
                    <a:pt x="343" y="6537"/>
                  </a:lnTo>
                  <a:lnTo>
                    <a:pt x="428" y="6622"/>
                  </a:lnTo>
                  <a:lnTo>
                    <a:pt x="531" y="6708"/>
                  </a:lnTo>
                  <a:lnTo>
                    <a:pt x="531" y="6708"/>
                  </a:lnTo>
                  <a:lnTo>
                    <a:pt x="394" y="6862"/>
                  </a:lnTo>
                  <a:lnTo>
                    <a:pt x="257" y="7033"/>
                  </a:lnTo>
                  <a:lnTo>
                    <a:pt x="155" y="7221"/>
                  </a:lnTo>
                  <a:lnTo>
                    <a:pt x="69" y="7409"/>
                  </a:lnTo>
                  <a:lnTo>
                    <a:pt x="18" y="7615"/>
                  </a:lnTo>
                  <a:lnTo>
                    <a:pt x="1" y="7803"/>
                  </a:lnTo>
                  <a:lnTo>
                    <a:pt x="1" y="7906"/>
                  </a:lnTo>
                  <a:lnTo>
                    <a:pt x="35" y="8008"/>
                  </a:lnTo>
                  <a:lnTo>
                    <a:pt x="52" y="8094"/>
                  </a:lnTo>
                  <a:lnTo>
                    <a:pt x="103" y="8197"/>
                  </a:lnTo>
                  <a:lnTo>
                    <a:pt x="103" y="8197"/>
                  </a:lnTo>
                  <a:lnTo>
                    <a:pt x="155" y="8299"/>
                  </a:lnTo>
                  <a:lnTo>
                    <a:pt x="223" y="8385"/>
                  </a:lnTo>
                  <a:lnTo>
                    <a:pt x="394" y="8539"/>
                  </a:lnTo>
                  <a:lnTo>
                    <a:pt x="582" y="8676"/>
                  </a:lnTo>
                  <a:lnTo>
                    <a:pt x="771" y="8813"/>
                  </a:lnTo>
                  <a:lnTo>
                    <a:pt x="959" y="8932"/>
                  </a:lnTo>
                  <a:lnTo>
                    <a:pt x="1130" y="9086"/>
                  </a:lnTo>
                  <a:lnTo>
                    <a:pt x="1198" y="9155"/>
                  </a:lnTo>
                  <a:lnTo>
                    <a:pt x="1267" y="9240"/>
                  </a:lnTo>
                  <a:lnTo>
                    <a:pt x="1318" y="9343"/>
                  </a:lnTo>
                  <a:lnTo>
                    <a:pt x="1370" y="9446"/>
                  </a:lnTo>
                  <a:lnTo>
                    <a:pt x="1370" y="9446"/>
                  </a:lnTo>
                  <a:lnTo>
                    <a:pt x="1404" y="9617"/>
                  </a:lnTo>
                  <a:lnTo>
                    <a:pt x="1421" y="9788"/>
                  </a:lnTo>
                  <a:lnTo>
                    <a:pt x="1421" y="9959"/>
                  </a:lnTo>
                  <a:lnTo>
                    <a:pt x="1438" y="10130"/>
                  </a:lnTo>
                  <a:lnTo>
                    <a:pt x="1438" y="10130"/>
                  </a:lnTo>
                  <a:lnTo>
                    <a:pt x="1472" y="10301"/>
                  </a:lnTo>
                  <a:lnTo>
                    <a:pt x="1506" y="10387"/>
                  </a:lnTo>
                  <a:lnTo>
                    <a:pt x="1558" y="10455"/>
                  </a:lnTo>
                  <a:lnTo>
                    <a:pt x="1609" y="10524"/>
                  </a:lnTo>
                  <a:lnTo>
                    <a:pt x="1678" y="10575"/>
                  </a:lnTo>
                  <a:lnTo>
                    <a:pt x="1746" y="10609"/>
                  </a:lnTo>
                  <a:lnTo>
                    <a:pt x="1832" y="10626"/>
                  </a:lnTo>
                  <a:lnTo>
                    <a:pt x="1832" y="10626"/>
                  </a:lnTo>
                  <a:lnTo>
                    <a:pt x="1729" y="10318"/>
                  </a:lnTo>
                  <a:lnTo>
                    <a:pt x="1643" y="10010"/>
                  </a:lnTo>
                  <a:lnTo>
                    <a:pt x="1592" y="9668"/>
                  </a:lnTo>
                  <a:lnTo>
                    <a:pt x="1575" y="9343"/>
                  </a:lnTo>
                  <a:lnTo>
                    <a:pt x="1575" y="9343"/>
                  </a:lnTo>
                  <a:lnTo>
                    <a:pt x="1575" y="9155"/>
                  </a:lnTo>
                  <a:lnTo>
                    <a:pt x="1609" y="8967"/>
                  </a:lnTo>
                  <a:lnTo>
                    <a:pt x="1643" y="8881"/>
                  </a:lnTo>
                  <a:lnTo>
                    <a:pt x="1678" y="8795"/>
                  </a:lnTo>
                  <a:lnTo>
                    <a:pt x="1729" y="8727"/>
                  </a:lnTo>
                  <a:lnTo>
                    <a:pt x="1797" y="8659"/>
                  </a:lnTo>
                  <a:lnTo>
                    <a:pt x="1797" y="8659"/>
                  </a:lnTo>
                  <a:lnTo>
                    <a:pt x="1917" y="8590"/>
                  </a:lnTo>
                  <a:lnTo>
                    <a:pt x="2037" y="8539"/>
                  </a:lnTo>
                  <a:lnTo>
                    <a:pt x="2140" y="8470"/>
                  </a:lnTo>
                  <a:lnTo>
                    <a:pt x="2259" y="8402"/>
                  </a:lnTo>
                  <a:lnTo>
                    <a:pt x="2259" y="8402"/>
                  </a:lnTo>
                  <a:lnTo>
                    <a:pt x="2294" y="8351"/>
                  </a:lnTo>
                  <a:lnTo>
                    <a:pt x="2345" y="8282"/>
                  </a:lnTo>
                  <a:lnTo>
                    <a:pt x="2362" y="8214"/>
                  </a:lnTo>
                  <a:lnTo>
                    <a:pt x="2379" y="8128"/>
                  </a:lnTo>
                  <a:lnTo>
                    <a:pt x="2379" y="7991"/>
                  </a:lnTo>
                  <a:lnTo>
                    <a:pt x="2345" y="7837"/>
                  </a:lnTo>
                  <a:lnTo>
                    <a:pt x="2345" y="7837"/>
                  </a:lnTo>
                  <a:lnTo>
                    <a:pt x="2294" y="7700"/>
                  </a:lnTo>
                  <a:lnTo>
                    <a:pt x="2208" y="7563"/>
                  </a:lnTo>
                  <a:lnTo>
                    <a:pt x="2020" y="7324"/>
                  </a:lnTo>
                  <a:lnTo>
                    <a:pt x="2020" y="7324"/>
                  </a:lnTo>
                  <a:lnTo>
                    <a:pt x="2157" y="7238"/>
                  </a:lnTo>
                  <a:lnTo>
                    <a:pt x="2294" y="7153"/>
                  </a:lnTo>
                  <a:lnTo>
                    <a:pt x="2396" y="7033"/>
                  </a:lnTo>
                  <a:lnTo>
                    <a:pt x="2499" y="6913"/>
                  </a:lnTo>
                  <a:lnTo>
                    <a:pt x="2602" y="6793"/>
                  </a:lnTo>
                  <a:lnTo>
                    <a:pt x="2687" y="6656"/>
                  </a:lnTo>
                  <a:lnTo>
                    <a:pt x="2756" y="6502"/>
                  </a:lnTo>
                  <a:lnTo>
                    <a:pt x="2824" y="6348"/>
                  </a:lnTo>
                  <a:lnTo>
                    <a:pt x="2824" y="6348"/>
                  </a:lnTo>
                  <a:lnTo>
                    <a:pt x="2927" y="6040"/>
                  </a:lnTo>
                  <a:lnTo>
                    <a:pt x="2995" y="5732"/>
                  </a:lnTo>
                  <a:lnTo>
                    <a:pt x="3046" y="5424"/>
                  </a:lnTo>
                  <a:lnTo>
                    <a:pt x="3081" y="5099"/>
                  </a:lnTo>
                  <a:lnTo>
                    <a:pt x="3081" y="5099"/>
                  </a:lnTo>
                  <a:lnTo>
                    <a:pt x="3081" y="5339"/>
                  </a:lnTo>
                  <a:lnTo>
                    <a:pt x="3098" y="5578"/>
                  </a:lnTo>
                  <a:lnTo>
                    <a:pt x="3166" y="5784"/>
                  </a:lnTo>
                  <a:lnTo>
                    <a:pt x="3252" y="5972"/>
                  </a:lnTo>
                  <a:lnTo>
                    <a:pt x="3372" y="6160"/>
                  </a:lnTo>
                  <a:lnTo>
                    <a:pt x="3526" y="6314"/>
                  </a:lnTo>
                  <a:lnTo>
                    <a:pt x="3697" y="6451"/>
                  </a:lnTo>
                  <a:lnTo>
                    <a:pt x="3885" y="6588"/>
                  </a:lnTo>
                  <a:lnTo>
                    <a:pt x="4073" y="6691"/>
                  </a:lnTo>
                  <a:lnTo>
                    <a:pt x="4296" y="6793"/>
                  </a:lnTo>
                  <a:lnTo>
                    <a:pt x="4501" y="6879"/>
                  </a:lnTo>
                  <a:lnTo>
                    <a:pt x="4741" y="6947"/>
                  </a:lnTo>
                  <a:lnTo>
                    <a:pt x="4963" y="6999"/>
                  </a:lnTo>
                  <a:lnTo>
                    <a:pt x="5185" y="7033"/>
                  </a:lnTo>
                  <a:lnTo>
                    <a:pt x="5391" y="7067"/>
                  </a:lnTo>
                  <a:lnTo>
                    <a:pt x="5596" y="7084"/>
                  </a:lnTo>
                  <a:lnTo>
                    <a:pt x="5596" y="7084"/>
                  </a:lnTo>
                  <a:lnTo>
                    <a:pt x="5836" y="7084"/>
                  </a:lnTo>
                  <a:lnTo>
                    <a:pt x="6075" y="7067"/>
                  </a:lnTo>
                  <a:lnTo>
                    <a:pt x="6315" y="7033"/>
                  </a:lnTo>
                  <a:lnTo>
                    <a:pt x="6554" y="6982"/>
                  </a:lnTo>
                  <a:lnTo>
                    <a:pt x="6777" y="6913"/>
                  </a:lnTo>
                  <a:lnTo>
                    <a:pt x="6982" y="6810"/>
                  </a:lnTo>
                  <a:lnTo>
                    <a:pt x="7170" y="6674"/>
                  </a:lnTo>
                  <a:lnTo>
                    <a:pt x="7256" y="6588"/>
                  </a:lnTo>
                  <a:lnTo>
                    <a:pt x="7324" y="6502"/>
                  </a:lnTo>
                  <a:lnTo>
                    <a:pt x="7324" y="6502"/>
                  </a:lnTo>
                  <a:lnTo>
                    <a:pt x="7307" y="6554"/>
                  </a:lnTo>
                  <a:lnTo>
                    <a:pt x="7307" y="6588"/>
                  </a:lnTo>
                  <a:lnTo>
                    <a:pt x="7342" y="6708"/>
                  </a:lnTo>
                  <a:lnTo>
                    <a:pt x="7410" y="6845"/>
                  </a:lnTo>
                  <a:lnTo>
                    <a:pt x="7513" y="6982"/>
                  </a:lnTo>
                  <a:lnTo>
                    <a:pt x="7752" y="7238"/>
                  </a:lnTo>
                  <a:lnTo>
                    <a:pt x="7906" y="7392"/>
                  </a:lnTo>
                  <a:lnTo>
                    <a:pt x="7906" y="7392"/>
                  </a:lnTo>
                  <a:lnTo>
                    <a:pt x="8043" y="7478"/>
                  </a:lnTo>
                  <a:lnTo>
                    <a:pt x="8197" y="7512"/>
                  </a:lnTo>
                  <a:lnTo>
                    <a:pt x="8351" y="7546"/>
                  </a:lnTo>
                  <a:lnTo>
                    <a:pt x="8505" y="7529"/>
                  </a:lnTo>
                  <a:lnTo>
                    <a:pt x="8659" y="7512"/>
                  </a:lnTo>
                  <a:lnTo>
                    <a:pt x="8813" y="7461"/>
                  </a:lnTo>
                  <a:lnTo>
                    <a:pt x="8950" y="7392"/>
                  </a:lnTo>
                  <a:lnTo>
                    <a:pt x="9070" y="73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5"/>
            <p:cNvSpPr/>
            <p:nvPr/>
          </p:nvSpPr>
          <p:spPr>
            <a:xfrm>
              <a:off x="6363130" y="2268266"/>
              <a:ext cx="136370" cy="18264"/>
            </a:xfrm>
            <a:custGeom>
              <a:avLst/>
              <a:gdLst/>
              <a:ahLst/>
              <a:cxnLst/>
              <a:rect l="l" t="t" r="r" b="b"/>
              <a:pathLst>
                <a:path w="3457" h="463" extrusionOk="0">
                  <a:moveTo>
                    <a:pt x="2789" y="462"/>
                  </a:moveTo>
                  <a:lnTo>
                    <a:pt x="2789" y="462"/>
                  </a:lnTo>
                  <a:lnTo>
                    <a:pt x="2772" y="462"/>
                  </a:lnTo>
                  <a:lnTo>
                    <a:pt x="2772" y="462"/>
                  </a:lnTo>
                  <a:lnTo>
                    <a:pt x="2772" y="462"/>
                  </a:lnTo>
                  <a:lnTo>
                    <a:pt x="2789" y="462"/>
                  </a:lnTo>
                  <a:close/>
                  <a:moveTo>
                    <a:pt x="2310" y="325"/>
                  </a:moveTo>
                  <a:lnTo>
                    <a:pt x="2310" y="325"/>
                  </a:lnTo>
                  <a:lnTo>
                    <a:pt x="2413" y="377"/>
                  </a:lnTo>
                  <a:lnTo>
                    <a:pt x="2533" y="428"/>
                  </a:lnTo>
                  <a:lnTo>
                    <a:pt x="2653" y="445"/>
                  </a:lnTo>
                  <a:lnTo>
                    <a:pt x="2772" y="462"/>
                  </a:lnTo>
                  <a:lnTo>
                    <a:pt x="2772" y="462"/>
                  </a:lnTo>
                  <a:lnTo>
                    <a:pt x="2653" y="445"/>
                  </a:lnTo>
                  <a:lnTo>
                    <a:pt x="2533" y="428"/>
                  </a:lnTo>
                  <a:lnTo>
                    <a:pt x="2413" y="377"/>
                  </a:lnTo>
                  <a:lnTo>
                    <a:pt x="2310" y="325"/>
                  </a:lnTo>
                  <a:close/>
                  <a:moveTo>
                    <a:pt x="2293" y="308"/>
                  </a:moveTo>
                  <a:lnTo>
                    <a:pt x="2293" y="308"/>
                  </a:lnTo>
                  <a:lnTo>
                    <a:pt x="2310" y="325"/>
                  </a:lnTo>
                  <a:lnTo>
                    <a:pt x="2310" y="325"/>
                  </a:lnTo>
                  <a:lnTo>
                    <a:pt x="2293" y="308"/>
                  </a:lnTo>
                  <a:close/>
                  <a:moveTo>
                    <a:pt x="3457" y="223"/>
                  </a:moveTo>
                  <a:lnTo>
                    <a:pt x="3457" y="223"/>
                  </a:lnTo>
                  <a:lnTo>
                    <a:pt x="3457" y="223"/>
                  </a:lnTo>
                  <a:lnTo>
                    <a:pt x="3457" y="223"/>
                  </a:lnTo>
                  <a:lnTo>
                    <a:pt x="3457" y="223"/>
                  </a:lnTo>
                  <a:close/>
                  <a:moveTo>
                    <a:pt x="120" y="0"/>
                  </a:moveTo>
                  <a:lnTo>
                    <a:pt x="120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12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771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5"/>
            <p:cNvSpPr/>
            <p:nvPr/>
          </p:nvSpPr>
          <p:spPr>
            <a:xfrm>
              <a:off x="6472478" y="2286491"/>
              <a:ext cx="710" cy="39"/>
            </a:xfrm>
            <a:custGeom>
              <a:avLst/>
              <a:gdLst/>
              <a:ahLst/>
              <a:cxnLst/>
              <a:rect l="l" t="t" r="r" b="b"/>
              <a:pathLst>
                <a:path w="18" h="1" fill="none" extrusionOk="0">
                  <a:moveTo>
                    <a:pt x="17" y="0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5"/>
            <p:cNvSpPr/>
            <p:nvPr/>
          </p:nvSpPr>
          <p:spPr>
            <a:xfrm>
              <a:off x="6454253" y="2281087"/>
              <a:ext cx="18264" cy="5444"/>
            </a:xfrm>
            <a:custGeom>
              <a:avLst/>
              <a:gdLst/>
              <a:ahLst/>
              <a:cxnLst/>
              <a:rect l="l" t="t" r="r" b="b"/>
              <a:pathLst>
                <a:path w="463" h="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03" y="52"/>
                  </a:lnTo>
                  <a:lnTo>
                    <a:pt x="223" y="103"/>
                  </a:lnTo>
                  <a:lnTo>
                    <a:pt x="343" y="120"/>
                  </a:lnTo>
                  <a:lnTo>
                    <a:pt x="462" y="137"/>
                  </a:lnTo>
                  <a:lnTo>
                    <a:pt x="462" y="137"/>
                  </a:lnTo>
                  <a:lnTo>
                    <a:pt x="343" y="120"/>
                  </a:lnTo>
                  <a:lnTo>
                    <a:pt x="223" y="103"/>
                  </a:lnTo>
                  <a:lnTo>
                    <a:pt x="103" y="5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5"/>
            <p:cNvSpPr/>
            <p:nvPr/>
          </p:nvSpPr>
          <p:spPr>
            <a:xfrm>
              <a:off x="6453582" y="2280416"/>
              <a:ext cx="710" cy="710"/>
            </a:xfrm>
            <a:custGeom>
              <a:avLst/>
              <a:gdLst/>
              <a:ahLst/>
              <a:cxnLst/>
              <a:rect l="l" t="t" r="r" b="b"/>
              <a:pathLst>
                <a:path w="18" h="1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5"/>
            <p:cNvSpPr/>
            <p:nvPr/>
          </p:nvSpPr>
          <p:spPr>
            <a:xfrm>
              <a:off x="6499460" y="2277024"/>
              <a:ext cx="39" cy="3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5"/>
            <p:cNvSpPr/>
            <p:nvPr/>
          </p:nvSpPr>
          <p:spPr>
            <a:xfrm>
              <a:off x="6367863" y="2268266"/>
              <a:ext cx="39" cy="3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5"/>
            <p:cNvSpPr/>
            <p:nvPr/>
          </p:nvSpPr>
          <p:spPr>
            <a:xfrm>
              <a:off x="6363130" y="2268266"/>
              <a:ext cx="4773" cy="39"/>
            </a:xfrm>
            <a:custGeom>
              <a:avLst/>
              <a:gdLst/>
              <a:ahLst/>
              <a:cxnLst/>
              <a:rect l="l" t="t" r="r" b="b"/>
              <a:pathLst>
                <a:path w="12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5"/>
            <p:cNvSpPr/>
            <p:nvPr/>
          </p:nvSpPr>
          <p:spPr>
            <a:xfrm>
              <a:off x="6184906" y="2151462"/>
              <a:ext cx="351714" cy="243746"/>
            </a:xfrm>
            <a:custGeom>
              <a:avLst/>
              <a:gdLst/>
              <a:ahLst/>
              <a:cxnLst/>
              <a:rect l="l" t="t" r="r" b="b"/>
              <a:pathLst>
                <a:path w="8916" h="6179" extrusionOk="0">
                  <a:moveTo>
                    <a:pt x="1678" y="1"/>
                  </a:moveTo>
                  <a:lnTo>
                    <a:pt x="1626" y="292"/>
                  </a:lnTo>
                  <a:lnTo>
                    <a:pt x="1541" y="583"/>
                  </a:lnTo>
                  <a:lnTo>
                    <a:pt x="1455" y="874"/>
                  </a:lnTo>
                  <a:lnTo>
                    <a:pt x="1353" y="1165"/>
                  </a:lnTo>
                  <a:lnTo>
                    <a:pt x="1233" y="1438"/>
                  </a:lnTo>
                  <a:lnTo>
                    <a:pt x="1113" y="1712"/>
                  </a:lnTo>
                  <a:lnTo>
                    <a:pt x="976" y="1986"/>
                  </a:lnTo>
                  <a:lnTo>
                    <a:pt x="839" y="2243"/>
                  </a:lnTo>
                  <a:lnTo>
                    <a:pt x="668" y="2482"/>
                  </a:lnTo>
                  <a:lnTo>
                    <a:pt x="583" y="2602"/>
                  </a:lnTo>
                  <a:lnTo>
                    <a:pt x="480" y="2705"/>
                  </a:lnTo>
                  <a:lnTo>
                    <a:pt x="377" y="2790"/>
                  </a:lnTo>
                  <a:lnTo>
                    <a:pt x="257" y="2859"/>
                  </a:lnTo>
                  <a:lnTo>
                    <a:pt x="138" y="2910"/>
                  </a:lnTo>
                  <a:lnTo>
                    <a:pt x="1" y="2944"/>
                  </a:lnTo>
                  <a:lnTo>
                    <a:pt x="52" y="3030"/>
                  </a:lnTo>
                  <a:lnTo>
                    <a:pt x="138" y="3098"/>
                  </a:lnTo>
                  <a:lnTo>
                    <a:pt x="206" y="3167"/>
                  </a:lnTo>
                  <a:lnTo>
                    <a:pt x="292" y="3235"/>
                  </a:lnTo>
                  <a:lnTo>
                    <a:pt x="377" y="3286"/>
                  </a:lnTo>
                  <a:lnTo>
                    <a:pt x="480" y="3338"/>
                  </a:lnTo>
                  <a:lnTo>
                    <a:pt x="583" y="3372"/>
                  </a:lnTo>
                  <a:lnTo>
                    <a:pt x="685" y="3389"/>
                  </a:lnTo>
                  <a:lnTo>
                    <a:pt x="702" y="3526"/>
                  </a:lnTo>
                  <a:lnTo>
                    <a:pt x="702" y="3646"/>
                  </a:lnTo>
                  <a:lnTo>
                    <a:pt x="685" y="3766"/>
                  </a:lnTo>
                  <a:lnTo>
                    <a:pt x="634" y="3902"/>
                  </a:lnTo>
                  <a:lnTo>
                    <a:pt x="531" y="4159"/>
                  </a:lnTo>
                  <a:lnTo>
                    <a:pt x="429" y="4399"/>
                  </a:lnTo>
                  <a:lnTo>
                    <a:pt x="394" y="4501"/>
                  </a:lnTo>
                  <a:lnTo>
                    <a:pt x="394" y="4604"/>
                  </a:lnTo>
                  <a:lnTo>
                    <a:pt x="394" y="4809"/>
                  </a:lnTo>
                  <a:lnTo>
                    <a:pt x="429" y="5032"/>
                  </a:lnTo>
                  <a:lnTo>
                    <a:pt x="480" y="5220"/>
                  </a:lnTo>
                  <a:lnTo>
                    <a:pt x="480" y="5186"/>
                  </a:lnTo>
                  <a:lnTo>
                    <a:pt x="497" y="4998"/>
                  </a:lnTo>
                  <a:lnTo>
                    <a:pt x="531" y="4826"/>
                  </a:lnTo>
                  <a:lnTo>
                    <a:pt x="548" y="4741"/>
                  </a:lnTo>
                  <a:lnTo>
                    <a:pt x="600" y="4672"/>
                  </a:lnTo>
                  <a:lnTo>
                    <a:pt x="651" y="4604"/>
                  </a:lnTo>
                  <a:lnTo>
                    <a:pt x="702" y="4536"/>
                  </a:lnTo>
                  <a:lnTo>
                    <a:pt x="822" y="4467"/>
                  </a:lnTo>
                  <a:lnTo>
                    <a:pt x="942" y="4416"/>
                  </a:lnTo>
                  <a:lnTo>
                    <a:pt x="1045" y="4347"/>
                  </a:lnTo>
                  <a:lnTo>
                    <a:pt x="1164" y="4279"/>
                  </a:lnTo>
                  <a:lnTo>
                    <a:pt x="1216" y="4210"/>
                  </a:lnTo>
                  <a:lnTo>
                    <a:pt x="1267" y="4108"/>
                  </a:lnTo>
                  <a:lnTo>
                    <a:pt x="1284" y="4022"/>
                  </a:lnTo>
                  <a:lnTo>
                    <a:pt x="1284" y="3920"/>
                  </a:lnTo>
                  <a:lnTo>
                    <a:pt x="1284" y="3817"/>
                  </a:lnTo>
                  <a:lnTo>
                    <a:pt x="1250" y="3714"/>
                  </a:lnTo>
                  <a:lnTo>
                    <a:pt x="1199" y="3577"/>
                  </a:lnTo>
                  <a:lnTo>
                    <a:pt x="1113" y="3440"/>
                  </a:lnTo>
                  <a:lnTo>
                    <a:pt x="925" y="3201"/>
                  </a:lnTo>
                  <a:lnTo>
                    <a:pt x="1062" y="3115"/>
                  </a:lnTo>
                  <a:lnTo>
                    <a:pt x="1199" y="3030"/>
                  </a:lnTo>
                  <a:lnTo>
                    <a:pt x="1301" y="2910"/>
                  </a:lnTo>
                  <a:lnTo>
                    <a:pt x="1404" y="2790"/>
                  </a:lnTo>
                  <a:lnTo>
                    <a:pt x="1507" y="2670"/>
                  </a:lnTo>
                  <a:lnTo>
                    <a:pt x="1592" y="2533"/>
                  </a:lnTo>
                  <a:lnTo>
                    <a:pt x="1661" y="2379"/>
                  </a:lnTo>
                  <a:lnTo>
                    <a:pt x="1729" y="2225"/>
                  </a:lnTo>
                  <a:lnTo>
                    <a:pt x="1832" y="1917"/>
                  </a:lnTo>
                  <a:lnTo>
                    <a:pt x="1900" y="1609"/>
                  </a:lnTo>
                  <a:lnTo>
                    <a:pt x="1951" y="1301"/>
                  </a:lnTo>
                  <a:lnTo>
                    <a:pt x="1986" y="976"/>
                  </a:lnTo>
                  <a:lnTo>
                    <a:pt x="1969" y="1165"/>
                  </a:lnTo>
                  <a:lnTo>
                    <a:pt x="2003" y="1387"/>
                  </a:lnTo>
                  <a:lnTo>
                    <a:pt x="2037" y="1592"/>
                  </a:lnTo>
                  <a:lnTo>
                    <a:pt x="2123" y="1781"/>
                  </a:lnTo>
                  <a:lnTo>
                    <a:pt x="2225" y="1969"/>
                  </a:lnTo>
                  <a:lnTo>
                    <a:pt x="2362" y="2123"/>
                  </a:lnTo>
                  <a:lnTo>
                    <a:pt x="2516" y="2260"/>
                  </a:lnTo>
                  <a:lnTo>
                    <a:pt x="2670" y="2397"/>
                  </a:lnTo>
                  <a:lnTo>
                    <a:pt x="2858" y="2516"/>
                  </a:lnTo>
                  <a:lnTo>
                    <a:pt x="3064" y="2619"/>
                  </a:lnTo>
                  <a:lnTo>
                    <a:pt x="3252" y="2705"/>
                  </a:lnTo>
                  <a:lnTo>
                    <a:pt x="3474" y="2773"/>
                  </a:lnTo>
                  <a:lnTo>
                    <a:pt x="3680" y="2841"/>
                  </a:lnTo>
                  <a:lnTo>
                    <a:pt x="3902" y="2893"/>
                  </a:lnTo>
                  <a:lnTo>
                    <a:pt x="4108" y="2927"/>
                  </a:lnTo>
                  <a:lnTo>
                    <a:pt x="4313" y="2944"/>
                  </a:lnTo>
                  <a:lnTo>
                    <a:pt x="4501" y="2961"/>
                  </a:lnTo>
                  <a:lnTo>
                    <a:pt x="4638" y="2961"/>
                  </a:lnTo>
                  <a:lnTo>
                    <a:pt x="4860" y="2944"/>
                  </a:lnTo>
                  <a:lnTo>
                    <a:pt x="5083" y="2927"/>
                  </a:lnTo>
                  <a:lnTo>
                    <a:pt x="5305" y="2893"/>
                  </a:lnTo>
                  <a:lnTo>
                    <a:pt x="5528" y="2841"/>
                  </a:lnTo>
                  <a:lnTo>
                    <a:pt x="5733" y="2773"/>
                  </a:lnTo>
                  <a:lnTo>
                    <a:pt x="5921" y="2670"/>
                  </a:lnTo>
                  <a:lnTo>
                    <a:pt x="6093" y="2533"/>
                  </a:lnTo>
                  <a:lnTo>
                    <a:pt x="6229" y="2379"/>
                  </a:lnTo>
                  <a:lnTo>
                    <a:pt x="6229" y="2379"/>
                  </a:lnTo>
                  <a:lnTo>
                    <a:pt x="6212" y="2414"/>
                  </a:lnTo>
                  <a:lnTo>
                    <a:pt x="6212" y="2448"/>
                  </a:lnTo>
                  <a:lnTo>
                    <a:pt x="6229" y="2551"/>
                  </a:lnTo>
                  <a:lnTo>
                    <a:pt x="6298" y="2670"/>
                  </a:lnTo>
                  <a:lnTo>
                    <a:pt x="6366" y="2790"/>
                  </a:lnTo>
                  <a:lnTo>
                    <a:pt x="6469" y="2927"/>
                  </a:lnTo>
                  <a:lnTo>
                    <a:pt x="6674" y="3149"/>
                  </a:lnTo>
                  <a:lnTo>
                    <a:pt x="6811" y="3269"/>
                  </a:lnTo>
                  <a:lnTo>
                    <a:pt x="6828" y="3286"/>
                  </a:lnTo>
                  <a:lnTo>
                    <a:pt x="6931" y="3338"/>
                  </a:lnTo>
                  <a:lnTo>
                    <a:pt x="7051" y="3389"/>
                  </a:lnTo>
                  <a:lnTo>
                    <a:pt x="7171" y="3406"/>
                  </a:lnTo>
                  <a:lnTo>
                    <a:pt x="7290" y="3423"/>
                  </a:lnTo>
                  <a:lnTo>
                    <a:pt x="7307" y="3423"/>
                  </a:lnTo>
                  <a:lnTo>
                    <a:pt x="7479" y="3406"/>
                  </a:lnTo>
                  <a:lnTo>
                    <a:pt x="7650" y="3355"/>
                  </a:lnTo>
                  <a:lnTo>
                    <a:pt x="7821" y="3286"/>
                  </a:lnTo>
                  <a:lnTo>
                    <a:pt x="7975" y="3184"/>
                  </a:lnTo>
                  <a:lnTo>
                    <a:pt x="7975" y="3184"/>
                  </a:lnTo>
                  <a:lnTo>
                    <a:pt x="7889" y="3458"/>
                  </a:lnTo>
                  <a:lnTo>
                    <a:pt x="7804" y="3714"/>
                  </a:lnTo>
                  <a:lnTo>
                    <a:pt x="7752" y="3988"/>
                  </a:lnTo>
                  <a:lnTo>
                    <a:pt x="7735" y="4125"/>
                  </a:lnTo>
                  <a:lnTo>
                    <a:pt x="7718" y="4262"/>
                  </a:lnTo>
                  <a:lnTo>
                    <a:pt x="7735" y="4399"/>
                  </a:lnTo>
                  <a:lnTo>
                    <a:pt x="7752" y="4536"/>
                  </a:lnTo>
                  <a:lnTo>
                    <a:pt x="7787" y="4707"/>
                  </a:lnTo>
                  <a:lnTo>
                    <a:pt x="7855" y="4895"/>
                  </a:lnTo>
                  <a:lnTo>
                    <a:pt x="8026" y="5254"/>
                  </a:lnTo>
                  <a:lnTo>
                    <a:pt x="8095" y="5442"/>
                  </a:lnTo>
                  <a:lnTo>
                    <a:pt x="8163" y="5614"/>
                  </a:lnTo>
                  <a:lnTo>
                    <a:pt x="8197" y="5785"/>
                  </a:lnTo>
                  <a:lnTo>
                    <a:pt x="8214" y="5973"/>
                  </a:lnTo>
                  <a:lnTo>
                    <a:pt x="8214" y="6076"/>
                  </a:lnTo>
                  <a:lnTo>
                    <a:pt x="8197" y="6178"/>
                  </a:lnTo>
                  <a:lnTo>
                    <a:pt x="8266" y="5853"/>
                  </a:lnTo>
                  <a:lnTo>
                    <a:pt x="8317" y="5494"/>
                  </a:lnTo>
                  <a:lnTo>
                    <a:pt x="8317" y="5306"/>
                  </a:lnTo>
                  <a:lnTo>
                    <a:pt x="8317" y="5134"/>
                  </a:lnTo>
                  <a:lnTo>
                    <a:pt x="8300" y="4963"/>
                  </a:lnTo>
                  <a:lnTo>
                    <a:pt x="8266" y="4809"/>
                  </a:lnTo>
                  <a:lnTo>
                    <a:pt x="8146" y="4330"/>
                  </a:lnTo>
                  <a:lnTo>
                    <a:pt x="8095" y="4091"/>
                  </a:lnTo>
                  <a:lnTo>
                    <a:pt x="8077" y="3971"/>
                  </a:lnTo>
                  <a:lnTo>
                    <a:pt x="8095" y="3851"/>
                  </a:lnTo>
                  <a:lnTo>
                    <a:pt x="8129" y="3680"/>
                  </a:lnTo>
                  <a:lnTo>
                    <a:pt x="8197" y="3492"/>
                  </a:lnTo>
                  <a:lnTo>
                    <a:pt x="8283" y="3321"/>
                  </a:lnTo>
                  <a:lnTo>
                    <a:pt x="8385" y="3167"/>
                  </a:lnTo>
                  <a:lnTo>
                    <a:pt x="8608" y="2841"/>
                  </a:lnTo>
                  <a:lnTo>
                    <a:pt x="8711" y="2670"/>
                  </a:lnTo>
                  <a:lnTo>
                    <a:pt x="8779" y="2482"/>
                  </a:lnTo>
                  <a:lnTo>
                    <a:pt x="8351" y="2602"/>
                  </a:lnTo>
                  <a:lnTo>
                    <a:pt x="8129" y="2636"/>
                  </a:lnTo>
                  <a:lnTo>
                    <a:pt x="7906" y="2653"/>
                  </a:lnTo>
                  <a:lnTo>
                    <a:pt x="7718" y="2636"/>
                  </a:lnTo>
                  <a:lnTo>
                    <a:pt x="7581" y="2619"/>
                  </a:lnTo>
                  <a:lnTo>
                    <a:pt x="7461" y="2568"/>
                  </a:lnTo>
                  <a:lnTo>
                    <a:pt x="7325" y="2516"/>
                  </a:lnTo>
                  <a:lnTo>
                    <a:pt x="7205" y="2431"/>
                  </a:lnTo>
                  <a:lnTo>
                    <a:pt x="7119" y="2345"/>
                  </a:lnTo>
                  <a:lnTo>
                    <a:pt x="7017" y="2243"/>
                  </a:lnTo>
                  <a:lnTo>
                    <a:pt x="6965" y="2140"/>
                  </a:lnTo>
                  <a:lnTo>
                    <a:pt x="6914" y="2003"/>
                  </a:lnTo>
                  <a:lnTo>
                    <a:pt x="7222" y="2003"/>
                  </a:lnTo>
                  <a:lnTo>
                    <a:pt x="7530" y="1969"/>
                  </a:lnTo>
                  <a:lnTo>
                    <a:pt x="7838" y="1900"/>
                  </a:lnTo>
                  <a:lnTo>
                    <a:pt x="7975" y="1849"/>
                  </a:lnTo>
                  <a:lnTo>
                    <a:pt x="8112" y="1781"/>
                  </a:lnTo>
                  <a:lnTo>
                    <a:pt x="8249" y="1712"/>
                  </a:lnTo>
                  <a:lnTo>
                    <a:pt x="8385" y="1627"/>
                  </a:lnTo>
                  <a:lnTo>
                    <a:pt x="8505" y="1524"/>
                  </a:lnTo>
                  <a:lnTo>
                    <a:pt x="8625" y="1421"/>
                  </a:lnTo>
                  <a:lnTo>
                    <a:pt x="8711" y="1301"/>
                  </a:lnTo>
                  <a:lnTo>
                    <a:pt x="8796" y="1182"/>
                  </a:lnTo>
                  <a:lnTo>
                    <a:pt x="8865" y="1045"/>
                  </a:lnTo>
                  <a:lnTo>
                    <a:pt x="8916" y="891"/>
                  </a:lnTo>
                  <a:lnTo>
                    <a:pt x="8762" y="1011"/>
                  </a:lnTo>
                  <a:lnTo>
                    <a:pt x="8591" y="1130"/>
                  </a:lnTo>
                  <a:lnTo>
                    <a:pt x="8420" y="1216"/>
                  </a:lnTo>
                  <a:lnTo>
                    <a:pt x="8231" y="1301"/>
                  </a:lnTo>
                  <a:lnTo>
                    <a:pt x="8043" y="1387"/>
                  </a:lnTo>
                  <a:lnTo>
                    <a:pt x="7855" y="1438"/>
                  </a:lnTo>
                  <a:lnTo>
                    <a:pt x="7667" y="1473"/>
                  </a:lnTo>
                  <a:lnTo>
                    <a:pt x="7461" y="1507"/>
                  </a:lnTo>
                  <a:lnTo>
                    <a:pt x="7119" y="1507"/>
                  </a:lnTo>
                  <a:lnTo>
                    <a:pt x="6931" y="1473"/>
                  </a:lnTo>
                  <a:lnTo>
                    <a:pt x="6760" y="1438"/>
                  </a:lnTo>
                  <a:lnTo>
                    <a:pt x="6589" y="1387"/>
                  </a:lnTo>
                  <a:lnTo>
                    <a:pt x="6435" y="1319"/>
                  </a:lnTo>
                  <a:lnTo>
                    <a:pt x="6264" y="1216"/>
                  </a:lnTo>
                  <a:lnTo>
                    <a:pt x="6127" y="1113"/>
                  </a:lnTo>
                  <a:lnTo>
                    <a:pt x="5990" y="993"/>
                  </a:lnTo>
                  <a:lnTo>
                    <a:pt x="5819" y="1147"/>
                  </a:lnTo>
                  <a:lnTo>
                    <a:pt x="5630" y="1267"/>
                  </a:lnTo>
                  <a:lnTo>
                    <a:pt x="5425" y="1387"/>
                  </a:lnTo>
                  <a:lnTo>
                    <a:pt x="5220" y="1490"/>
                  </a:lnTo>
                  <a:lnTo>
                    <a:pt x="5014" y="1558"/>
                  </a:lnTo>
                  <a:lnTo>
                    <a:pt x="4792" y="1627"/>
                  </a:lnTo>
                  <a:lnTo>
                    <a:pt x="4552" y="1661"/>
                  </a:lnTo>
                  <a:lnTo>
                    <a:pt x="4330" y="1678"/>
                  </a:lnTo>
                  <a:lnTo>
                    <a:pt x="4022" y="1678"/>
                  </a:lnTo>
                  <a:lnTo>
                    <a:pt x="3800" y="1644"/>
                  </a:lnTo>
                  <a:lnTo>
                    <a:pt x="3594" y="1592"/>
                  </a:lnTo>
                  <a:lnTo>
                    <a:pt x="3389" y="1541"/>
                  </a:lnTo>
                  <a:lnTo>
                    <a:pt x="3184" y="1455"/>
                  </a:lnTo>
                  <a:lnTo>
                    <a:pt x="2978" y="1353"/>
                  </a:lnTo>
                  <a:lnTo>
                    <a:pt x="2790" y="1250"/>
                  </a:lnTo>
                  <a:lnTo>
                    <a:pt x="2619" y="1113"/>
                  </a:lnTo>
                  <a:lnTo>
                    <a:pt x="2482" y="993"/>
                  </a:lnTo>
                  <a:lnTo>
                    <a:pt x="2362" y="874"/>
                  </a:lnTo>
                  <a:lnTo>
                    <a:pt x="2123" y="600"/>
                  </a:lnTo>
                  <a:lnTo>
                    <a:pt x="1900" y="309"/>
                  </a:lnTo>
                  <a:lnTo>
                    <a:pt x="1678" y="1"/>
                  </a:lnTo>
                  <a:close/>
                </a:path>
              </a:pathLst>
            </a:custGeom>
            <a:solidFill>
              <a:srgbClr val="23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5"/>
            <p:cNvSpPr/>
            <p:nvPr/>
          </p:nvSpPr>
          <p:spPr>
            <a:xfrm>
              <a:off x="6184906" y="2151462"/>
              <a:ext cx="351714" cy="243746"/>
            </a:xfrm>
            <a:custGeom>
              <a:avLst/>
              <a:gdLst/>
              <a:ahLst/>
              <a:cxnLst/>
              <a:rect l="l" t="t" r="r" b="b"/>
              <a:pathLst>
                <a:path w="8916" h="6179" fill="none" extrusionOk="0">
                  <a:moveTo>
                    <a:pt x="1678" y="1"/>
                  </a:moveTo>
                  <a:lnTo>
                    <a:pt x="1678" y="1"/>
                  </a:lnTo>
                  <a:lnTo>
                    <a:pt x="1626" y="292"/>
                  </a:lnTo>
                  <a:lnTo>
                    <a:pt x="1541" y="583"/>
                  </a:lnTo>
                  <a:lnTo>
                    <a:pt x="1455" y="874"/>
                  </a:lnTo>
                  <a:lnTo>
                    <a:pt x="1353" y="1165"/>
                  </a:lnTo>
                  <a:lnTo>
                    <a:pt x="1233" y="1438"/>
                  </a:lnTo>
                  <a:lnTo>
                    <a:pt x="1113" y="1712"/>
                  </a:lnTo>
                  <a:lnTo>
                    <a:pt x="976" y="1986"/>
                  </a:lnTo>
                  <a:lnTo>
                    <a:pt x="839" y="2243"/>
                  </a:lnTo>
                  <a:lnTo>
                    <a:pt x="839" y="2243"/>
                  </a:lnTo>
                  <a:lnTo>
                    <a:pt x="668" y="2482"/>
                  </a:lnTo>
                  <a:lnTo>
                    <a:pt x="583" y="2602"/>
                  </a:lnTo>
                  <a:lnTo>
                    <a:pt x="480" y="2705"/>
                  </a:lnTo>
                  <a:lnTo>
                    <a:pt x="377" y="2790"/>
                  </a:lnTo>
                  <a:lnTo>
                    <a:pt x="257" y="2859"/>
                  </a:lnTo>
                  <a:lnTo>
                    <a:pt x="138" y="2910"/>
                  </a:lnTo>
                  <a:lnTo>
                    <a:pt x="1" y="2944"/>
                  </a:lnTo>
                  <a:lnTo>
                    <a:pt x="1" y="2944"/>
                  </a:lnTo>
                  <a:lnTo>
                    <a:pt x="52" y="3030"/>
                  </a:lnTo>
                  <a:lnTo>
                    <a:pt x="138" y="3098"/>
                  </a:lnTo>
                  <a:lnTo>
                    <a:pt x="206" y="3167"/>
                  </a:lnTo>
                  <a:lnTo>
                    <a:pt x="292" y="3235"/>
                  </a:lnTo>
                  <a:lnTo>
                    <a:pt x="377" y="3286"/>
                  </a:lnTo>
                  <a:lnTo>
                    <a:pt x="480" y="3338"/>
                  </a:lnTo>
                  <a:lnTo>
                    <a:pt x="583" y="3372"/>
                  </a:lnTo>
                  <a:lnTo>
                    <a:pt x="685" y="3389"/>
                  </a:lnTo>
                  <a:lnTo>
                    <a:pt x="685" y="3389"/>
                  </a:lnTo>
                  <a:lnTo>
                    <a:pt x="702" y="3526"/>
                  </a:lnTo>
                  <a:lnTo>
                    <a:pt x="702" y="3646"/>
                  </a:lnTo>
                  <a:lnTo>
                    <a:pt x="685" y="3766"/>
                  </a:lnTo>
                  <a:lnTo>
                    <a:pt x="634" y="3902"/>
                  </a:lnTo>
                  <a:lnTo>
                    <a:pt x="531" y="4159"/>
                  </a:lnTo>
                  <a:lnTo>
                    <a:pt x="429" y="4399"/>
                  </a:lnTo>
                  <a:lnTo>
                    <a:pt x="429" y="4399"/>
                  </a:lnTo>
                  <a:lnTo>
                    <a:pt x="394" y="4501"/>
                  </a:lnTo>
                  <a:lnTo>
                    <a:pt x="394" y="4604"/>
                  </a:lnTo>
                  <a:lnTo>
                    <a:pt x="394" y="4809"/>
                  </a:lnTo>
                  <a:lnTo>
                    <a:pt x="429" y="5032"/>
                  </a:lnTo>
                  <a:lnTo>
                    <a:pt x="480" y="5220"/>
                  </a:lnTo>
                  <a:lnTo>
                    <a:pt x="480" y="5220"/>
                  </a:lnTo>
                  <a:lnTo>
                    <a:pt x="480" y="5186"/>
                  </a:lnTo>
                  <a:lnTo>
                    <a:pt x="480" y="5186"/>
                  </a:lnTo>
                  <a:lnTo>
                    <a:pt x="497" y="4998"/>
                  </a:lnTo>
                  <a:lnTo>
                    <a:pt x="531" y="4826"/>
                  </a:lnTo>
                  <a:lnTo>
                    <a:pt x="548" y="4741"/>
                  </a:lnTo>
                  <a:lnTo>
                    <a:pt x="600" y="4672"/>
                  </a:lnTo>
                  <a:lnTo>
                    <a:pt x="651" y="4604"/>
                  </a:lnTo>
                  <a:lnTo>
                    <a:pt x="702" y="4536"/>
                  </a:lnTo>
                  <a:lnTo>
                    <a:pt x="702" y="4536"/>
                  </a:lnTo>
                  <a:lnTo>
                    <a:pt x="822" y="4467"/>
                  </a:lnTo>
                  <a:lnTo>
                    <a:pt x="942" y="4416"/>
                  </a:lnTo>
                  <a:lnTo>
                    <a:pt x="1045" y="4347"/>
                  </a:lnTo>
                  <a:lnTo>
                    <a:pt x="1164" y="4279"/>
                  </a:lnTo>
                  <a:lnTo>
                    <a:pt x="1164" y="4279"/>
                  </a:lnTo>
                  <a:lnTo>
                    <a:pt x="1216" y="4210"/>
                  </a:lnTo>
                  <a:lnTo>
                    <a:pt x="1267" y="4108"/>
                  </a:lnTo>
                  <a:lnTo>
                    <a:pt x="1284" y="4022"/>
                  </a:lnTo>
                  <a:lnTo>
                    <a:pt x="1284" y="3920"/>
                  </a:lnTo>
                  <a:lnTo>
                    <a:pt x="1284" y="3920"/>
                  </a:lnTo>
                  <a:lnTo>
                    <a:pt x="1284" y="3817"/>
                  </a:lnTo>
                  <a:lnTo>
                    <a:pt x="1250" y="3714"/>
                  </a:lnTo>
                  <a:lnTo>
                    <a:pt x="1250" y="3714"/>
                  </a:lnTo>
                  <a:lnTo>
                    <a:pt x="1199" y="3577"/>
                  </a:lnTo>
                  <a:lnTo>
                    <a:pt x="1113" y="3440"/>
                  </a:lnTo>
                  <a:lnTo>
                    <a:pt x="925" y="3201"/>
                  </a:lnTo>
                  <a:lnTo>
                    <a:pt x="925" y="3201"/>
                  </a:lnTo>
                  <a:lnTo>
                    <a:pt x="925" y="3201"/>
                  </a:lnTo>
                  <a:lnTo>
                    <a:pt x="925" y="3201"/>
                  </a:lnTo>
                  <a:lnTo>
                    <a:pt x="1062" y="3115"/>
                  </a:lnTo>
                  <a:lnTo>
                    <a:pt x="1199" y="3030"/>
                  </a:lnTo>
                  <a:lnTo>
                    <a:pt x="1301" y="2910"/>
                  </a:lnTo>
                  <a:lnTo>
                    <a:pt x="1404" y="2790"/>
                  </a:lnTo>
                  <a:lnTo>
                    <a:pt x="1507" y="2670"/>
                  </a:lnTo>
                  <a:lnTo>
                    <a:pt x="1592" y="2533"/>
                  </a:lnTo>
                  <a:lnTo>
                    <a:pt x="1661" y="2379"/>
                  </a:lnTo>
                  <a:lnTo>
                    <a:pt x="1729" y="2225"/>
                  </a:lnTo>
                  <a:lnTo>
                    <a:pt x="1729" y="2225"/>
                  </a:lnTo>
                  <a:lnTo>
                    <a:pt x="1832" y="1917"/>
                  </a:lnTo>
                  <a:lnTo>
                    <a:pt x="1900" y="1609"/>
                  </a:lnTo>
                  <a:lnTo>
                    <a:pt x="1951" y="1301"/>
                  </a:lnTo>
                  <a:lnTo>
                    <a:pt x="1986" y="976"/>
                  </a:lnTo>
                  <a:lnTo>
                    <a:pt x="1986" y="976"/>
                  </a:lnTo>
                  <a:lnTo>
                    <a:pt x="1986" y="976"/>
                  </a:lnTo>
                  <a:lnTo>
                    <a:pt x="1986" y="976"/>
                  </a:lnTo>
                  <a:lnTo>
                    <a:pt x="1969" y="1165"/>
                  </a:lnTo>
                  <a:lnTo>
                    <a:pt x="1969" y="1165"/>
                  </a:lnTo>
                  <a:lnTo>
                    <a:pt x="2003" y="1387"/>
                  </a:lnTo>
                  <a:lnTo>
                    <a:pt x="2037" y="1592"/>
                  </a:lnTo>
                  <a:lnTo>
                    <a:pt x="2123" y="1781"/>
                  </a:lnTo>
                  <a:lnTo>
                    <a:pt x="2225" y="1969"/>
                  </a:lnTo>
                  <a:lnTo>
                    <a:pt x="2362" y="2123"/>
                  </a:lnTo>
                  <a:lnTo>
                    <a:pt x="2516" y="2260"/>
                  </a:lnTo>
                  <a:lnTo>
                    <a:pt x="2670" y="2397"/>
                  </a:lnTo>
                  <a:lnTo>
                    <a:pt x="2858" y="2516"/>
                  </a:lnTo>
                  <a:lnTo>
                    <a:pt x="3064" y="2619"/>
                  </a:lnTo>
                  <a:lnTo>
                    <a:pt x="3252" y="2705"/>
                  </a:lnTo>
                  <a:lnTo>
                    <a:pt x="3474" y="2773"/>
                  </a:lnTo>
                  <a:lnTo>
                    <a:pt x="3680" y="2841"/>
                  </a:lnTo>
                  <a:lnTo>
                    <a:pt x="3902" y="2893"/>
                  </a:lnTo>
                  <a:lnTo>
                    <a:pt x="4108" y="2927"/>
                  </a:lnTo>
                  <a:lnTo>
                    <a:pt x="4313" y="2944"/>
                  </a:lnTo>
                  <a:lnTo>
                    <a:pt x="4501" y="2961"/>
                  </a:lnTo>
                  <a:lnTo>
                    <a:pt x="4501" y="2961"/>
                  </a:lnTo>
                  <a:lnTo>
                    <a:pt x="4518" y="2961"/>
                  </a:lnTo>
                  <a:lnTo>
                    <a:pt x="4518" y="2961"/>
                  </a:lnTo>
                  <a:lnTo>
                    <a:pt x="4638" y="2961"/>
                  </a:lnTo>
                  <a:lnTo>
                    <a:pt x="4638" y="2961"/>
                  </a:lnTo>
                  <a:lnTo>
                    <a:pt x="4638" y="2961"/>
                  </a:lnTo>
                  <a:lnTo>
                    <a:pt x="4638" y="2961"/>
                  </a:lnTo>
                  <a:lnTo>
                    <a:pt x="4638" y="2961"/>
                  </a:lnTo>
                  <a:lnTo>
                    <a:pt x="4638" y="2961"/>
                  </a:lnTo>
                  <a:lnTo>
                    <a:pt x="4860" y="2944"/>
                  </a:lnTo>
                  <a:lnTo>
                    <a:pt x="5083" y="2927"/>
                  </a:lnTo>
                  <a:lnTo>
                    <a:pt x="5305" y="2893"/>
                  </a:lnTo>
                  <a:lnTo>
                    <a:pt x="5528" y="2841"/>
                  </a:lnTo>
                  <a:lnTo>
                    <a:pt x="5733" y="2773"/>
                  </a:lnTo>
                  <a:lnTo>
                    <a:pt x="5921" y="2670"/>
                  </a:lnTo>
                  <a:lnTo>
                    <a:pt x="6093" y="2533"/>
                  </a:lnTo>
                  <a:lnTo>
                    <a:pt x="6229" y="2379"/>
                  </a:lnTo>
                  <a:lnTo>
                    <a:pt x="6229" y="2379"/>
                  </a:lnTo>
                  <a:lnTo>
                    <a:pt x="6229" y="2379"/>
                  </a:lnTo>
                  <a:lnTo>
                    <a:pt x="6229" y="2379"/>
                  </a:lnTo>
                  <a:lnTo>
                    <a:pt x="6212" y="2414"/>
                  </a:lnTo>
                  <a:lnTo>
                    <a:pt x="6212" y="2448"/>
                  </a:lnTo>
                  <a:lnTo>
                    <a:pt x="6212" y="2448"/>
                  </a:lnTo>
                  <a:lnTo>
                    <a:pt x="6229" y="2551"/>
                  </a:lnTo>
                  <a:lnTo>
                    <a:pt x="6298" y="2670"/>
                  </a:lnTo>
                  <a:lnTo>
                    <a:pt x="6366" y="2790"/>
                  </a:lnTo>
                  <a:lnTo>
                    <a:pt x="6469" y="2927"/>
                  </a:lnTo>
                  <a:lnTo>
                    <a:pt x="6674" y="3149"/>
                  </a:lnTo>
                  <a:lnTo>
                    <a:pt x="6811" y="3269"/>
                  </a:lnTo>
                  <a:lnTo>
                    <a:pt x="6811" y="3269"/>
                  </a:lnTo>
                  <a:lnTo>
                    <a:pt x="6811" y="3269"/>
                  </a:lnTo>
                  <a:lnTo>
                    <a:pt x="6828" y="3286"/>
                  </a:lnTo>
                  <a:lnTo>
                    <a:pt x="6828" y="3286"/>
                  </a:lnTo>
                  <a:lnTo>
                    <a:pt x="6828" y="3286"/>
                  </a:lnTo>
                  <a:lnTo>
                    <a:pt x="6828" y="3286"/>
                  </a:lnTo>
                  <a:lnTo>
                    <a:pt x="6931" y="3338"/>
                  </a:lnTo>
                  <a:lnTo>
                    <a:pt x="7051" y="3389"/>
                  </a:lnTo>
                  <a:lnTo>
                    <a:pt x="7171" y="3406"/>
                  </a:lnTo>
                  <a:lnTo>
                    <a:pt x="7290" y="3423"/>
                  </a:lnTo>
                  <a:lnTo>
                    <a:pt x="7290" y="3423"/>
                  </a:lnTo>
                  <a:lnTo>
                    <a:pt x="7290" y="3423"/>
                  </a:lnTo>
                  <a:lnTo>
                    <a:pt x="7290" y="3423"/>
                  </a:lnTo>
                  <a:lnTo>
                    <a:pt x="7307" y="3423"/>
                  </a:lnTo>
                  <a:lnTo>
                    <a:pt x="7307" y="3423"/>
                  </a:lnTo>
                  <a:lnTo>
                    <a:pt x="7479" y="3406"/>
                  </a:lnTo>
                  <a:lnTo>
                    <a:pt x="7650" y="3355"/>
                  </a:lnTo>
                  <a:lnTo>
                    <a:pt x="7821" y="3286"/>
                  </a:lnTo>
                  <a:lnTo>
                    <a:pt x="7975" y="3184"/>
                  </a:lnTo>
                  <a:lnTo>
                    <a:pt x="7975" y="3184"/>
                  </a:lnTo>
                  <a:lnTo>
                    <a:pt x="7975" y="3184"/>
                  </a:lnTo>
                  <a:lnTo>
                    <a:pt x="7975" y="3184"/>
                  </a:lnTo>
                  <a:lnTo>
                    <a:pt x="7975" y="3184"/>
                  </a:lnTo>
                  <a:lnTo>
                    <a:pt x="7975" y="3184"/>
                  </a:lnTo>
                  <a:lnTo>
                    <a:pt x="7975" y="3184"/>
                  </a:lnTo>
                  <a:lnTo>
                    <a:pt x="7889" y="3458"/>
                  </a:lnTo>
                  <a:lnTo>
                    <a:pt x="7804" y="3714"/>
                  </a:lnTo>
                  <a:lnTo>
                    <a:pt x="7752" y="3988"/>
                  </a:lnTo>
                  <a:lnTo>
                    <a:pt x="7735" y="4125"/>
                  </a:lnTo>
                  <a:lnTo>
                    <a:pt x="7718" y="4262"/>
                  </a:lnTo>
                  <a:lnTo>
                    <a:pt x="7718" y="4262"/>
                  </a:lnTo>
                  <a:lnTo>
                    <a:pt x="7735" y="4399"/>
                  </a:lnTo>
                  <a:lnTo>
                    <a:pt x="7752" y="4536"/>
                  </a:lnTo>
                  <a:lnTo>
                    <a:pt x="7752" y="4536"/>
                  </a:lnTo>
                  <a:lnTo>
                    <a:pt x="7787" y="4707"/>
                  </a:lnTo>
                  <a:lnTo>
                    <a:pt x="7855" y="4895"/>
                  </a:lnTo>
                  <a:lnTo>
                    <a:pt x="8026" y="5254"/>
                  </a:lnTo>
                  <a:lnTo>
                    <a:pt x="8095" y="5442"/>
                  </a:lnTo>
                  <a:lnTo>
                    <a:pt x="8163" y="5614"/>
                  </a:lnTo>
                  <a:lnTo>
                    <a:pt x="8197" y="5785"/>
                  </a:lnTo>
                  <a:lnTo>
                    <a:pt x="8214" y="5973"/>
                  </a:lnTo>
                  <a:lnTo>
                    <a:pt x="8214" y="5973"/>
                  </a:lnTo>
                  <a:lnTo>
                    <a:pt x="8214" y="6076"/>
                  </a:lnTo>
                  <a:lnTo>
                    <a:pt x="8197" y="6178"/>
                  </a:lnTo>
                  <a:lnTo>
                    <a:pt x="8197" y="6178"/>
                  </a:lnTo>
                  <a:lnTo>
                    <a:pt x="8266" y="5853"/>
                  </a:lnTo>
                  <a:lnTo>
                    <a:pt x="8317" y="5494"/>
                  </a:lnTo>
                  <a:lnTo>
                    <a:pt x="8317" y="5306"/>
                  </a:lnTo>
                  <a:lnTo>
                    <a:pt x="8317" y="5134"/>
                  </a:lnTo>
                  <a:lnTo>
                    <a:pt x="8300" y="4963"/>
                  </a:lnTo>
                  <a:lnTo>
                    <a:pt x="8266" y="4809"/>
                  </a:lnTo>
                  <a:lnTo>
                    <a:pt x="8266" y="4809"/>
                  </a:lnTo>
                  <a:lnTo>
                    <a:pt x="8146" y="4330"/>
                  </a:lnTo>
                  <a:lnTo>
                    <a:pt x="8095" y="4091"/>
                  </a:lnTo>
                  <a:lnTo>
                    <a:pt x="8077" y="3971"/>
                  </a:lnTo>
                  <a:lnTo>
                    <a:pt x="8095" y="3851"/>
                  </a:lnTo>
                  <a:lnTo>
                    <a:pt x="8095" y="3851"/>
                  </a:lnTo>
                  <a:lnTo>
                    <a:pt x="8129" y="3680"/>
                  </a:lnTo>
                  <a:lnTo>
                    <a:pt x="8197" y="3492"/>
                  </a:lnTo>
                  <a:lnTo>
                    <a:pt x="8283" y="3321"/>
                  </a:lnTo>
                  <a:lnTo>
                    <a:pt x="8385" y="3167"/>
                  </a:lnTo>
                  <a:lnTo>
                    <a:pt x="8608" y="2841"/>
                  </a:lnTo>
                  <a:lnTo>
                    <a:pt x="8711" y="2670"/>
                  </a:lnTo>
                  <a:lnTo>
                    <a:pt x="8779" y="2482"/>
                  </a:lnTo>
                  <a:lnTo>
                    <a:pt x="8779" y="2482"/>
                  </a:lnTo>
                  <a:lnTo>
                    <a:pt x="8351" y="2602"/>
                  </a:lnTo>
                  <a:lnTo>
                    <a:pt x="8129" y="2636"/>
                  </a:lnTo>
                  <a:lnTo>
                    <a:pt x="7906" y="2653"/>
                  </a:lnTo>
                  <a:lnTo>
                    <a:pt x="7906" y="2653"/>
                  </a:lnTo>
                  <a:lnTo>
                    <a:pt x="7718" y="2636"/>
                  </a:lnTo>
                  <a:lnTo>
                    <a:pt x="7718" y="2636"/>
                  </a:lnTo>
                  <a:lnTo>
                    <a:pt x="7581" y="2619"/>
                  </a:lnTo>
                  <a:lnTo>
                    <a:pt x="7461" y="2568"/>
                  </a:lnTo>
                  <a:lnTo>
                    <a:pt x="7325" y="2516"/>
                  </a:lnTo>
                  <a:lnTo>
                    <a:pt x="7205" y="2431"/>
                  </a:lnTo>
                  <a:lnTo>
                    <a:pt x="7119" y="2345"/>
                  </a:lnTo>
                  <a:lnTo>
                    <a:pt x="7017" y="2243"/>
                  </a:lnTo>
                  <a:lnTo>
                    <a:pt x="6965" y="2140"/>
                  </a:lnTo>
                  <a:lnTo>
                    <a:pt x="6914" y="2003"/>
                  </a:lnTo>
                  <a:lnTo>
                    <a:pt x="6914" y="2003"/>
                  </a:lnTo>
                  <a:lnTo>
                    <a:pt x="6931" y="2003"/>
                  </a:lnTo>
                  <a:lnTo>
                    <a:pt x="6931" y="2003"/>
                  </a:lnTo>
                  <a:lnTo>
                    <a:pt x="7222" y="2003"/>
                  </a:lnTo>
                  <a:lnTo>
                    <a:pt x="7530" y="1969"/>
                  </a:lnTo>
                  <a:lnTo>
                    <a:pt x="7838" y="1900"/>
                  </a:lnTo>
                  <a:lnTo>
                    <a:pt x="7975" y="1849"/>
                  </a:lnTo>
                  <a:lnTo>
                    <a:pt x="8112" y="1781"/>
                  </a:lnTo>
                  <a:lnTo>
                    <a:pt x="8112" y="1781"/>
                  </a:lnTo>
                  <a:lnTo>
                    <a:pt x="8249" y="1712"/>
                  </a:lnTo>
                  <a:lnTo>
                    <a:pt x="8385" y="1627"/>
                  </a:lnTo>
                  <a:lnTo>
                    <a:pt x="8505" y="1524"/>
                  </a:lnTo>
                  <a:lnTo>
                    <a:pt x="8625" y="1421"/>
                  </a:lnTo>
                  <a:lnTo>
                    <a:pt x="8711" y="1301"/>
                  </a:lnTo>
                  <a:lnTo>
                    <a:pt x="8796" y="1182"/>
                  </a:lnTo>
                  <a:lnTo>
                    <a:pt x="8865" y="1045"/>
                  </a:lnTo>
                  <a:lnTo>
                    <a:pt x="8916" y="891"/>
                  </a:lnTo>
                  <a:lnTo>
                    <a:pt x="8916" y="891"/>
                  </a:lnTo>
                  <a:lnTo>
                    <a:pt x="8762" y="1011"/>
                  </a:lnTo>
                  <a:lnTo>
                    <a:pt x="8591" y="1130"/>
                  </a:lnTo>
                  <a:lnTo>
                    <a:pt x="8420" y="1216"/>
                  </a:lnTo>
                  <a:lnTo>
                    <a:pt x="8231" y="1301"/>
                  </a:lnTo>
                  <a:lnTo>
                    <a:pt x="8043" y="1387"/>
                  </a:lnTo>
                  <a:lnTo>
                    <a:pt x="7855" y="1438"/>
                  </a:lnTo>
                  <a:lnTo>
                    <a:pt x="7667" y="1473"/>
                  </a:lnTo>
                  <a:lnTo>
                    <a:pt x="7461" y="1507"/>
                  </a:lnTo>
                  <a:lnTo>
                    <a:pt x="7461" y="1507"/>
                  </a:lnTo>
                  <a:lnTo>
                    <a:pt x="7307" y="1507"/>
                  </a:lnTo>
                  <a:lnTo>
                    <a:pt x="7307" y="1507"/>
                  </a:lnTo>
                  <a:lnTo>
                    <a:pt x="7119" y="1507"/>
                  </a:lnTo>
                  <a:lnTo>
                    <a:pt x="6931" y="1473"/>
                  </a:lnTo>
                  <a:lnTo>
                    <a:pt x="6760" y="1438"/>
                  </a:lnTo>
                  <a:lnTo>
                    <a:pt x="6589" y="1387"/>
                  </a:lnTo>
                  <a:lnTo>
                    <a:pt x="6435" y="1319"/>
                  </a:lnTo>
                  <a:lnTo>
                    <a:pt x="6264" y="1216"/>
                  </a:lnTo>
                  <a:lnTo>
                    <a:pt x="6127" y="1113"/>
                  </a:lnTo>
                  <a:lnTo>
                    <a:pt x="5990" y="993"/>
                  </a:lnTo>
                  <a:lnTo>
                    <a:pt x="5990" y="993"/>
                  </a:lnTo>
                  <a:lnTo>
                    <a:pt x="5819" y="1147"/>
                  </a:lnTo>
                  <a:lnTo>
                    <a:pt x="5630" y="1267"/>
                  </a:lnTo>
                  <a:lnTo>
                    <a:pt x="5425" y="1387"/>
                  </a:lnTo>
                  <a:lnTo>
                    <a:pt x="5220" y="1490"/>
                  </a:lnTo>
                  <a:lnTo>
                    <a:pt x="5014" y="1558"/>
                  </a:lnTo>
                  <a:lnTo>
                    <a:pt x="4792" y="1627"/>
                  </a:lnTo>
                  <a:lnTo>
                    <a:pt x="4552" y="1661"/>
                  </a:lnTo>
                  <a:lnTo>
                    <a:pt x="4330" y="1678"/>
                  </a:lnTo>
                  <a:lnTo>
                    <a:pt x="4330" y="1678"/>
                  </a:lnTo>
                  <a:lnTo>
                    <a:pt x="4244" y="1678"/>
                  </a:lnTo>
                  <a:lnTo>
                    <a:pt x="4244" y="1678"/>
                  </a:lnTo>
                  <a:lnTo>
                    <a:pt x="4022" y="1678"/>
                  </a:lnTo>
                  <a:lnTo>
                    <a:pt x="3800" y="1644"/>
                  </a:lnTo>
                  <a:lnTo>
                    <a:pt x="3594" y="1592"/>
                  </a:lnTo>
                  <a:lnTo>
                    <a:pt x="3389" y="1541"/>
                  </a:lnTo>
                  <a:lnTo>
                    <a:pt x="3184" y="1455"/>
                  </a:lnTo>
                  <a:lnTo>
                    <a:pt x="2978" y="1353"/>
                  </a:lnTo>
                  <a:lnTo>
                    <a:pt x="2790" y="1250"/>
                  </a:lnTo>
                  <a:lnTo>
                    <a:pt x="2619" y="1113"/>
                  </a:lnTo>
                  <a:lnTo>
                    <a:pt x="2619" y="1113"/>
                  </a:lnTo>
                  <a:lnTo>
                    <a:pt x="2482" y="993"/>
                  </a:lnTo>
                  <a:lnTo>
                    <a:pt x="2362" y="874"/>
                  </a:lnTo>
                  <a:lnTo>
                    <a:pt x="2123" y="600"/>
                  </a:lnTo>
                  <a:lnTo>
                    <a:pt x="1900" y="309"/>
                  </a:lnTo>
                  <a:lnTo>
                    <a:pt x="16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5"/>
            <p:cNvSpPr/>
            <p:nvPr/>
          </p:nvSpPr>
          <p:spPr>
            <a:xfrm>
              <a:off x="6507586" y="2395169"/>
              <a:ext cx="710" cy="2722"/>
            </a:xfrm>
            <a:custGeom>
              <a:avLst/>
              <a:gdLst/>
              <a:ahLst/>
              <a:cxnLst/>
              <a:rect l="l" t="t" r="r" b="b"/>
              <a:pathLst>
                <a:path w="18" h="69" extrusionOk="0">
                  <a:moveTo>
                    <a:pt x="17" y="0"/>
                  </a:moveTo>
                  <a:lnTo>
                    <a:pt x="17" y="0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5"/>
            <p:cNvSpPr/>
            <p:nvPr/>
          </p:nvSpPr>
          <p:spPr>
            <a:xfrm>
              <a:off x="6487648" y="2336444"/>
              <a:ext cx="710" cy="2722"/>
            </a:xfrm>
            <a:custGeom>
              <a:avLst/>
              <a:gdLst/>
              <a:ahLst/>
              <a:cxnLst/>
              <a:rect l="l" t="t" r="r" b="b"/>
              <a:pathLst>
                <a:path w="18" h="69" fill="none" extrusionOk="0">
                  <a:moveTo>
                    <a:pt x="17" y="0"/>
                  </a:moveTo>
                  <a:lnTo>
                    <a:pt x="17" y="0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5"/>
            <p:cNvSpPr/>
            <p:nvPr/>
          </p:nvSpPr>
          <p:spPr>
            <a:xfrm>
              <a:off x="6278752" y="2011069"/>
              <a:ext cx="280827" cy="114792"/>
            </a:xfrm>
            <a:custGeom>
              <a:avLst/>
              <a:gdLst/>
              <a:ahLst/>
              <a:cxnLst/>
              <a:rect l="l" t="t" r="r" b="b"/>
              <a:pathLst>
                <a:path w="7119" h="2910" extrusionOk="0">
                  <a:moveTo>
                    <a:pt x="5425" y="1"/>
                  </a:moveTo>
                  <a:lnTo>
                    <a:pt x="5254" y="18"/>
                  </a:lnTo>
                  <a:lnTo>
                    <a:pt x="5082" y="35"/>
                  </a:lnTo>
                  <a:lnTo>
                    <a:pt x="4911" y="69"/>
                  </a:lnTo>
                  <a:lnTo>
                    <a:pt x="4740" y="103"/>
                  </a:lnTo>
                  <a:lnTo>
                    <a:pt x="4518" y="189"/>
                  </a:lnTo>
                  <a:lnTo>
                    <a:pt x="4295" y="292"/>
                  </a:lnTo>
                  <a:lnTo>
                    <a:pt x="4090" y="411"/>
                  </a:lnTo>
                  <a:lnTo>
                    <a:pt x="3885" y="531"/>
                  </a:lnTo>
                  <a:lnTo>
                    <a:pt x="3696" y="668"/>
                  </a:lnTo>
                  <a:lnTo>
                    <a:pt x="3508" y="822"/>
                  </a:lnTo>
                  <a:lnTo>
                    <a:pt x="3166" y="1147"/>
                  </a:lnTo>
                  <a:lnTo>
                    <a:pt x="3097" y="993"/>
                  </a:lnTo>
                  <a:lnTo>
                    <a:pt x="2995" y="873"/>
                  </a:lnTo>
                  <a:lnTo>
                    <a:pt x="2875" y="771"/>
                  </a:lnTo>
                  <a:lnTo>
                    <a:pt x="2755" y="702"/>
                  </a:lnTo>
                  <a:lnTo>
                    <a:pt x="2601" y="634"/>
                  </a:lnTo>
                  <a:lnTo>
                    <a:pt x="2447" y="600"/>
                  </a:lnTo>
                  <a:lnTo>
                    <a:pt x="2276" y="583"/>
                  </a:lnTo>
                  <a:lnTo>
                    <a:pt x="2105" y="565"/>
                  </a:lnTo>
                  <a:lnTo>
                    <a:pt x="1865" y="583"/>
                  </a:lnTo>
                  <a:lnTo>
                    <a:pt x="1626" y="617"/>
                  </a:lnTo>
                  <a:lnTo>
                    <a:pt x="1386" y="668"/>
                  </a:lnTo>
                  <a:lnTo>
                    <a:pt x="1164" y="737"/>
                  </a:lnTo>
                  <a:lnTo>
                    <a:pt x="941" y="822"/>
                  </a:lnTo>
                  <a:lnTo>
                    <a:pt x="753" y="908"/>
                  </a:lnTo>
                  <a:lnTo>
                    <a:pt x="582" y="1010"/>
                  </a:lnTo>
                  <a:lnTo>
                    <a:pt x="445" y="1113"/>
                  </a:lnTo>
                  <a:lnTo>
                    <a:pt x="343" y="1216"/>
                  </a:lnTo>
                  <a:lnTo>
                    <a:pt x="240" y="1318"/>
                  </a:lnTo>
                  <a:lnTo>
                    <a:pt x="171" y="1421"/>
                  </a:lnTo>
                  <a:lnTo>
                    <a:pt x="86" y="1541"/>
                  </a:lnTo>
                  <a:lnTo>
                    <a:pt x="35" y="1678"/>
                  </a:lnTo>
                  <a:lnTo>
                    <a:pt x="17" y="1797"/>
                  </a:lnTo>
                  <a:lnTo>
                    <a:pt x="0" y="1934"/>
                  </a:lnTo>
                  <a:lnTo>
                    <a:pt x="17" y="2054"/>
                  </a:lnTo>
                  <a:lnTo>
                    <a:pt x="69" y="2191"/>
                  </a:lnTo>
                  <a:lnTo>
                    <a:pt x="137" y="2311"/>
                  </a:lnTo>
                  <a:lnTo>
                    <a:pt x="223" y="2413"/>
                  </a:lnTo>
                  <a:lnTo>
                    <a:pt x="343" y="2499"/>
                  </a:lnTo>
                  <a:lnTo>
                    <a:pt x="462" y="2585"/>
                  </a:lnTo>
                  <a:lnTo>
                    <a:pt x="582" y="2653"/>
                  </a:lnTo>
                  <a:lnTo>
                    <a:pt x="856" y="2756"/>
                  </a:lnTo>
                  <a:lnTo>
                    <a:pt x="1078" y="2824"/>
                  </a:lnTo>
                  <a:lnTo>
                    <a:pt x="1301" y="2875"/>
                  </a:lnTo>
                  <a:lnTo>
                    <a:pt x="1523" y="2893"/>
                  </a:lnTo>
                  <a:lnTo>
                    <a:pt x="1746" y="2910"/>
                  </a:lnTo>
                  <a:lnTo>
                    <a:pt x="1968" y="2893"/>
                  </a:lnTo>
                  <a:lnTo>
                    <a:pt x="2208" y="2858"/>
                  </a:lnTo>
                  <a:lnTo>
                    <a:pt x="2379" y="2790"/>
                  </a:lnTo>
                  <a:lnTo>
                    <a:pt x="2533" y="2721"/>
                  </a:lnTo>
                  <a:lnTo>
                    <a:pt x="2687" y="2636"/>
                  </a:lnTo>
                  <a:lnTo>
                    <a:pt x="2807" y="2516"/>
                  </a:lnTo>
                  <a:lnTo>
                    <a:pt x="2926" y="2396"/>
                  </a:lnTo>
                  <a:lnTo>
                    <a:pt x="3029" y="2259"/>
                  </a:lnTo>
                  <a:lnTo>
                    <a:pt x="3097" y="2105"/>
                  </a:lnTo>
                  <a:lnTo>
                    <a:pt x="3149" y="1934"/>
                  </a:lnTo>
                  <a:lnTo>
                    <a:pt x="3217" y="2037"/>
                  </a:lnTo>
                  <a:lnTo>
                    <a:pt x="3286" y="2140"/>
                  </a:lnTo>
                  <a:lnTo>
                    <a:pt x="3371" y="2225"/>
                  </a:lnTo>
                  <a:lnTo>
                    <a:pt x="3457" y="2294"/>
                  </a:lnTo>
                  <a:lnTo>
                    <a:pt x="3645" y="2431"/>
                  </a:lnTo>
                  <a:lnTo>
                    <a:pt x="3868" y="2550"/>
                  </a:lnTo>
                  <a:lnTo>
                    <a:pt x="4090" y="2636"/>
                  </a:lnTo>
                  <a:lnTo>
                    <a:pt x="4330" y="2687"/>
                  </a:lnTo>
                  <a:lnTo>
                    <a:pt x="4569" y="2739"/>
                  </a:lnTo>
                  <a:lnTo>
                    <a:pt x="4826" y="2773"/>
                  </a:lnTo>
                  <a:lnTo>
                    <a:pt x="5100" y="2807"/>
                  </a:lnTo>
                  <a:lnTo>
                    <a:pt x="5390" y="2807"/>
                  </a:lnTo>
                  <a:lnTo>
                    <a:pt x="5716" y="2790"/>
                  </a:lnTo>
                  <a:lnTo>
                    <a:pt x="5870" y="2773"/>
                  </a:lnTo>
                  <a:lnTo>
                    <a:pt x="6024" y="2739"/>
                  </a:lnTo>
                  <a:lnTo>
                    <a:pt x="6178" y="2687"/>
                  </a:lnTo>
                  <a:lnTo>
                    <a:pt x="6314" y="2636"/>
                  </a:lnTo>
                  <a:lnTo>
                    <a:pt x="6451" y="2567"/>
                  </a:lnTo>
                  <a:lnTo>
                    <a:pt x="6588" y="2482"/>
                  </a:lnTo>
                  <a:lnTo>
                    <a:pt x="6708" y="2396"/>
                  </a:lnTo>
                  <a:lnTo>
                    <a:pt x="6811" y="2294"/>
                  </a:lnTo>
                  <a:lnTo>
                    <a:pt x="6913" y="2174"/>
                  </a:lnTo>
                  <a:lnTo>
                    <a:pt x="6982" y="2054"/>
                  </a:lnTo>
                  <a:lnTo>
                    <a:pt x="7033" y="1951"/>
                  </a:lnTo>
                  <a:lnTo>
                    <a:pt x="7085" y="1832"/>
                  </a:lnTo>
                  <a:lnTo>
                    <a:pt x="7102" y="1729"/>
                  </a:lnTo>
                  <a:lnTo>
                    <a:pt x="7119" y="1609"/>
                  </a:lnTo>
                  <a:lnTo>
                    <a:pt x="7119" y="1489"/>
                  </a:lnTo>
                  <a:lnTo>
                    <a:pt x="7119" y="1370"/>
                  </a:lnTo>
                  <a:lnTo>
                    <a:pt x="7067" y="1147"/>
                  </a:lnTo>
                  <a:lnTo>
                    <a:pt x="6999" y="925"/>
                  </a:lnTo>
                  <a:lnTo>
                    <a:pt x="6879" y="702"/>
                  </a:lnTo>
                  <a:lnTo>
                    <a:pt x="6725" y="514"/>
                  </a:lnTo>
                  <a:lnTo>
                    <a:pt x="6640" y="428"/>
                  </a:lnTo>
                  <a:lnTo>
                    <a:pt x="6554" y="360"/>
                  </a:lnTo>
                  <a:lnTo>
                    <a:pt x="6434" y="274"/>
                  </a:lnTo>
                  <a:lnTo>
                    <a:pt x="6297" y="206"/>
                  </a:lnTo>
                  <a:lnTo>
                    <a:pt x="6160" y="138"/>
                  </a:lnTo>
                  <a:lnTo>
                    <a:pt x="6024" y="86"/>
                  </a:lnTo>
                  <a:lnTo>
                    <a:pt x="5870" y="52"/>
                  </a:lnTo>
                  <a:lnTo>
                    <a:pt x="5733" y="35"/>
                  </a:lnTo>
                  <a:lnTo>
                    <a:pt x="5579" y="18"/>
                  </a:lnTo>
                  <a:lnTo>
                    <a:pt x="5425" y="1"/>
                  </a:lnTo>
                  <a:close/>
                </a:path>
              </a:pathLst>
            </a:custGeom>
            <a:solidFill>
              <a:srgbClr val="312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5"/>
            <p:cNvSpPr/>
            <p:nvPr/>
          </p:nvSpPr>
          <p:spPr>
            <a:xfrm>
              <a:off x="6278752" y="2011069"/>
              <a:ext cx="280827" cy="114792"/>
            </a:xfrm>
            <a:custGeom>
              <a:avLst/>
              <a:gdLst/>
              <a:ahLst/>
              <a:cxnLst/>
              <a:rect l="l" t="t" r="r" b="b"/>
              <a:pathLst>
                <a:path w="7119" h="2910" fill="none" extrusionOk="0">
                  <a:moveTo>
                    <a:pt x="5425" y="1"/>
                  </a:moveTo>
                  <a:lnTo>
                    <a:pt x="5425" y="1"/>
                  </a:lnTo>
                  <a:lnTo>
                    <a:pt x="5254" y="18"/>
                  </a:lnTo>
                  <a:lnTo>
                    <a:pt x="5082" y="35"/>
                  </a:lnTo>
                  <a:lnTo>
                    <a:pt x="4911" y="69"/>
                  </a:lnTo>
                  <a:lnTo>
                    <a:pt x="4740" y="103"/>
                  </a:lnTo>
                  <a:lnTo>
                    <a:pt x="4740" y="103"/>
                  </a:lnTo>
                  <a:lnTo>
                    <a:pt x="4518" y="189"/>
                  </a:lnTo>
                  <a:lnTo>
                    <a:pt x="4295" y="292"/>
                  </a:lnTo>
                  <a:lnTo>
                    <a:pt x="4090" y="411"/>
                  </a:lnTo>
                  <a:lnTo>
                    <a:pt x="3885" y="531"/>
                  </a:lnTo>
                  <a:lnTo>
                    <a:pt x="3696" y="668"/>
                  </a:lnTo>
                  <a:lnTo>
                    <a:pt x="3508" y="822"/>
                  </a:lnTo>
                  <a:lnTo>
                    <a:pt x="3166" y="1147"/>
                  </a:lnTo>
                  <a:lnTo>
                    <a:pt x="3166" y="1147"/>
                  </a:lnTo>
                  <a:lnTo>
                    <a:pt x="3097" y="993"/>
                  </a:lnTo>
                  <a:lnTo>
                    <a:pt x="2995" y="873"/>
                  </a:lnTo>
                  <a:lnTo>
                    <a:pt x="2875" y="771"/>
                  </a:lnTo>
                  <a:lnTo>
                    <a:pt x="2755" y="702"/>
                  </a:lnTo>
                  <a:lnTo>
                    <a:pt x="2601" y="634"/>
                  </a:lnTo>
                  <a:lnTo>
                    <a:pt x="2447" y="600"/>
                  </a:lnTo>
                  <a:lnTo>
                    <a:pt x="2276" y="583"/>
                  </a:lnTo>
                  <a:lnTo>
                    <a:pt x="2105" y="565"/>
                  </a:lnTo>
                  <a:lnTo>
                    <a:pt x="2105" y="565"/>
                  </a:lnTo>
                  <a:lnTo>
                    <a:pt x="1865" y="583"/>
                  </a:lnTo>
                  <a:lnTo>
                    <a:pt x="1626" y="617"/>
                  </a:lnTo>
                  <a:lnTo>
                    <a:pt x="1386" y="668"/>
                  </a:lnTo>
                  <a:lnTo>
                    <a:pt x="1164" y="737"/>
                  </a:lnTo>
                  <a:lnTo>
                    <a:pt x="941" y="822"/>
                  </a:lnTo>
                  <a:lnTo>
                    <a:pt x="753" y="908"/>
                  </a:lnTo>
                  <a:lnTo>
                    <a:pt x="582" y="1010"/>
                  </a:lnTo>
                  <a:lnTo>
                    <a:pt x="445" y="1113"/>
                  </a:lnTo>
                  <a:lnTo>
                    <a:pt x="445" y="1113"/>
                  </a:lnTo>
                  <a:lnTo>
                    <a:pt x="343" y="1216"/>
                  </a:lnTo>
                  <a:lnTo>
                    <a:pt x="240" y="1318"/>
                  </a:lnTo>
                  <a:lnTo>
                    <a:pt x="171" y="1421"/>
                  </a:lnTo>
                  <a:lnTo>
                    <a:pt x="86" y="1541"/>
                  </a:lnTo>
                  <a:lnTo>
                    <a:pt x="35" y="1678"/>
                  </a:lnTo>
                  <a:lnTo>
                    <a:pt x="17" y="1797"/>
                  </a:lnTo>
                  <a:lnTo>
                    <a:pt x="0" y="1934"/>
                  </a:lnTo>
                  <a:lnTo>
                    <a:pt x="17" y="2054"/>
                  </a:lnTo>
                  <a:lnTo>
                    <a:pt x="17" y="2054"/>
                  </a:lnTo>
                  <a:lnTo>
                    <a:pt x="69" y="2191"/>
                  </a:lnTo>
                  <a:lnTo>
                    <a:pt x="137" y="2311"/>
                  </a:lnTo>
                  <a:lnTo>
                    <a:pt x="223" y="2413"/>
                  </a:lnTo>
                  <a:lnTo>
                    <a:pt x="343" y="2499"/>
                  </a:lnTo>
                  <a:lnTo>
                    <a:pt x="462" y="2585"/>
                  </a:lnTo>
                  <a:lnTo>
                    <a:pt x="582" y="2653"/>
                  </a:lnTo>
                  <a:lnTo>
                    <a:pt x="856" y="2756"/>
                  </a:lnTo>
                  <a:lnTo>
                    <a:pt x="856" y="2756"/>
                  </a:lnTo>
                  <a:lnTo>
                    <a:pt x="1078" y="2824"/>
                  </a:lnTo>
                  <a:lnTo>
                    <a:pt x="1301" y="2875"/>
                  </a:lnTo>
                  <a:lnTo>
                    <a:pt x="1523" y="2893"/>
                  </a:lnTo>
                  <a:lnTo>
                    <a:pt x="1746" y="2910"/>
                  </a:lnTo>
                  <a:lnTo>
                    <a:pt x="1746" y="2910"/>
                  </a:lnTo>
                  <a:lnTo>
                    <a:pt x="1968" y="2893"/>
                  </a:lnTo>
                  <a:lnTo>
                    <a:pt x="2208" y="2858"/>
                  </a:lnTo>
                  <a:lnTo>
                    <a:pt x="2208" y="2858"/>
                  </a:lnTo>
                  <a:lnTo>
                    <a:pt x="2379" y="2790"/>
                  </a:lnTo>
                  <a:lnTo>
                    <a:pt x="2533" y="2721"/>
                  </a:lnTo>
                  <a:lnTo>
                    <a:pt x="2687" y="2636"/>
                  </a:lnTo>
                  <a:lnTo>
                    <a:pt x="2807" y="2516"/>
                  </a:lnTo>
                  <a:lnTo>
                    <a:pt x="2926" y="2396"/>
                  </a:lnTo>
                  <a:lnTo>
                    <a:pt x="3029" y="2259"/>
                  </a:lnTo>
                  <a:lnTo>
                    <a:pt x="3097" y="2105"/>
                  </a:lnTo>
                  <a:lnTo>
                    <a:pt x="3149" y="1934"/>
                  </a:lnTo>
                  <a:lnTo>
                    <a:pt x="3149" y="1934"/>
                  </a:lnTo>
                  <a:lnTo>
                    <a:pt x="3217" y="2037"/>
                  </a:lnTo>
                  <a:lnTo>
                    <a:pt x="3286" y="2140"/>
                  </a:lnTo>
                  <a:lnTo>
                    <a:pt x="3371" y="2225"/>
                  </a:lnTo>
                  <a:lnTo>
                    <a:pt x="3457" y="2294"/>
                  </a:lnTo>
                  <a:lnTo>
                    <a:pt x="3645" y="2431"/>
                  </a:lnTo>
                  <a:lnTo>
                    <a:pt x="3868" y="2550"/>
                  </a:lnTo>
                  <a:lnTo>
                    <a:pt x="4090" y="2636"/>
                  </a:lnTo>
                  <a:lnTo>
                    <a:pt x="4330" y="2687"/>
                  </a:lnTo>
                  <a:lnTo>
                    <a:pt x="4569" y="2739"/>
                  </a:lnTo>
                  <a:lnTo>
                    <a:pt x="4826" y="2773"/>
                  </a:lnTo>
                  <a:lnTo>
                    <a:pt x="4826" y="2773"/>
                  </a:lnTo>
                  <a:lnTo>
                    <a:pt x="5100" y="2807"/>
                  </a:lnTo>
                  <a:lnTo>
                    <a:pt x="5390" y="2807"/>
                  </a:lnTo>
                  <a:lnTo>
                    <a:pt x="5390" y="2807"/>
                  </a:lnTo>
                  <a:lnTo>
                    <a:pt x="5716" y="2790"/>
                  </a:lnTo>
                  <a:lnTo>
                    <a:pt x="5870" y="2773"/>
                  </a:lnTo>
                  <a:lnTo>
                    <a:pt x="6024" y="2739"/>
                  </a:lnTo>
                  <a:lnTo>
                    <a:pt x="6024" y="2739"/>
                  </a:lnTo>
                  <a:lnTo>
                    <a:pt x="6178" y="2687"/>
                  </a:lnTo>
                  <a:lnTo>
                    <a:pt x="6314" y="2636"/>
                  </a:lnTo>
                  <a:lnTo>
                    <a:pt x="6451" y="2567"/>
                  </a:lnTo>
                  <a:lnTo>
                    <a:pt x="6588" y="2482"/>
                  </a:lnTo>
                  <a:lnTo>
                    <a:pt x="6708" y="2396"/>
                  </a:lnTo>
                  <a:lnTo>
                    <a:pt x="6811" y="2294"/>
                  </a:lnTo>
                  <a:lnTo>
                    <a:pt x="6913" y="2174"/>
                  </a:lnTo>
                  <a:lnTo>
                    <a:pt x="6982" y="2054"/>
                  </a:lnTo>
                  <a:lnTo>
                    <a:pt x="6982" y="2054"/>
                  </a:lnTo>
                  <a:lnTo>
                    <a:pt x="7033" y="1951"/>
                  </a:lnTo>
                  <a:lnTo>
                    <a:pt x="7085" y="1832"/>
                  </a:lnTo>
                  <a:lnTo>
                    <a:pt x="7102" y="1729"/>
                  </a:lnTo>
                  <a:lnTo>
                    <a:pt x="7119" y="1609"/>
                  </a:lnTo>
                  <a:lnTo>
                    <a:pt x="7119" y="1489"/>
                  </a:lnTo>
                  <a:lnTo>
                    <a:pt x="7119" y="1370"/>
                  </a:lnTo>
                  <a:lnTo>
                    <a:pt x="7067" y="1147"/>
                  </a:lnTo>
                  <a:lnTo>
                    <a:pt x="6999" y="925"/>
                  </a:lnTo>
                  <a:lnTo>
                    <a:pt x="6879" y="702"/>
                  </a:lnTo>
                  <a:lnTo>
                    <a:pt x="6725" y="514"/>
                  </a:lnTo>
                  <a:lnTo>
                    <a:pt x="6640" y="428"/>
                  </a:lnTo>
                  <a:lnTo>
                    <a:pt x="6554" y="360"/>
                  </a:lnTo>
                  <a:lnTo>
                    <a:pt x="6554" y="360"/>
                  </a:lnTo>
                  <a:lnTo>
                    <a:pt x="6434" y="274"/>
                  </a:lnTo>
                  <a:lnTo>
                    <a:pt x="6297" y="206"/>
                  </a:lnTo>
                  <a:lnTo>
                    <a:pt x="6160" y="138"/>
                  </a:lnTo>
                  <a:lnTo>
                    <a:pt x="6024" y="86"/>
                  </a:lnTo>
                  <a:lnTo>
                    <a:pt x="5870" y="52"/>
                  </a:lnTo>
                  <a:lnTo>
                    <a:pt x="5733" y="35"/>
                  </a:lnTo>
                  <a:lnTo>
                    <a:pt x="5579" y="18"/>
                  </a:lnTo>
                  <a:lnTo>
                    <a:pt x="542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5"/>
            <p:cNvSpPr/>
            <p:nvPr/>
          </p:nvSpPr>
          <p:spPr>
            <a:xfrm>
              <a:off x="6427232" y="2384360"/>
              <a:ext cx="25010" cy="13530"/>
            </a:xfrm>
            <a:custGeom>
              <a:avLst/>
              <a:gdLst/>
              <a:ahLst/>
              <a:cxnLst/>
              <a:rect l="l" t="t" r="r" b="b"/>
              <a:pathLst>
                <a:path w="634" h="343" extrusionOk="0">
                  <a:moveTo>
                    <a:pt x="446" y="0"/>
                  </a:moveTo>
                  <a:lnTo>
                    <a:pt x="394" y="18"/>
                  </a:lnTo>
                  <a:lnTo>
                    <a:pt x="360" y="35"/>
                  </a:lnTo>
                  <a:lnTo>
                    <a:pt x="275" y="86"/>
                  </a:lnTo>
                  <a:lnTo>
                    <a:pt x="121" y="206"/>
                  </a:lnTo>
                  <a:lnTo>
                    <a:pt x="69" y="257"/>
                  </a:lnTo>
                  <a:lnTo>
                    <a:pt x="1" y="326"/>
                  </a:lnTo>
                  <a:lnTo>
                    <a:pt x="18" y="343"/>
                  </a:lnTo>
                  <a:lnTo>
                    <a:pt x="189" y="291"/>
                  </a:lnTo>
                  <a:lnTo>
                    <a:pt x="343" y="240"/>
                  </a:lnTo>
                  <a:lnTo>
                    <a:pt x="429" y="240"/>
                  </a:lnTo>
                  <a:lnTo>
                    <a:pt x="463" y="223"/>
                  </a:lnTo>
                  <a:lnTo>
                    <a:pt x="497" y="206"/>
                  </a:lnTo>
                  <a:lnTo>
                    <a:pt x="566" y="172"/>
                  </a:lnTo>
                  <a:lnTo>
                    <a:pt x="634" y="86"/>
                  </a:lnTo>
                  <a:lnTo>
                    <a:pt x="634" y="69"/>
                  </a:lnTo>
                  <a:lnTo>
                    <a:pt x="583" y="35"/>
                  </a:lnTo>
                  <a:lnTo>
                    <a:pt x="548" y="18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rgbClr val="946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5"/>
            <p:cNvSpPr/>
            <p:nvPr/>
          </p:nvSpPr>
          <p:spPr>
            <a:xfrm>
              <a:off x="6427232" y="2384360"/>
              <a:ext cx="25010" cy="13530"/>
            </a:xfrm>
            <a:custGeom>
              <a:avLst/>
              <a:gdLst/>
              <a:ahLst/>
              <a:cxnLst/>
              <a:rect l="l" t="t" r="r" b="b"/>
              <a:pathLst>
                <a:path w="634" h="343" fill="none" extrusionOk="0">
                  <a:moveTo>
                    <a:pt x="463" y="0"/>
                  </a:moveTo>
                  <a:lnTo>
                    <a:pt x="463" y="0"/>
                  </a:lnTo>
                  <a:lnTo>
                    <a:pt x="446" y="0"/>
                  </a:lnTo>
                  <a:lnTo>
                    <a:pt x="446" y="0"/>
                  </a:lnTo>
                  <a:lnTo>
                    <a:pt x="394" y="18"/>
                  </a:lnTo>
                  <a:lnTo>
                    <a:pt x="360" y="35"/>
                  </a:lnTo>
                  <a:lnTo>
                    <a:pt x="275" y="86"/>
                  </a:lnTo>
                  <a:lnTo>
                    <a:pt x="275" y="86"/>
                  </a:lnTo>
                  <a:lnTo>
                    <a:pt x="121" y="206"/>
                  </a:lnTo>
                  <a:lnTo>
                    <a:pt x="121" y="206"/>
                  </a:lnTo>
                  <a:lnTo>
                    <a:pt x="69" y="257"/>
                  </a:lnTo>
                  <a:lnTo>
                    <a:pt x="1" y="326"/>
                  </a:lnTo>
                  <a:lnTo>
                    <a:pt x="18" y="343"/>
                  </a:lnTo>
                  <a:lnTo>
                    <a:pt x="18" y="343"/>
                  </a:lnTo>
                  <a:lnTo>
                    <a:pt x="189" y="291"/>
                  </a:lnTo>
                  <a:lnTo>
                    <a:pt x="189" y="291"/>
                  </a:lnTo>
                  <a:lnTo>
                    <a:pt x="343" y="240"/>
                  </a:lnTo>
                  <a:lnTo>
                    <a:pt x="343" y="240"/>
                  </a:lnTo>
                  <a:lnTo>
                    <a:pt x="429" y="240"/>
                  </a:lnTo>
                  <a:lnTo>
                    <a:pt x="463" y="223"/>
                  </a:lnTo>
                  <a:lnTo>
                    <a:pt x="497" y="206"/>
                  </a:lnTo>
                  <a:lnTo>
                    <a:pt x="497" y="206"/>
                  </a:lnTo>
                  <a:lnTo>
                    <a:pt x="566" y="172"/>
                  </a:lnTo>
                  <a:lnTo>
                    <a:pt x="566" y="172"/>
                  </a:lnTo>
                  <a:lnTo>
                    <a:pt x="634" y="86"/>
                  </a:lnTo>
                  <a:lnTo>
                    <a:pt x="634" y="69"/>
                  </a:lnTo>
                  <a:lnTo>
                    <a:pt x="634" y="69"/>
                  </a:lnTo>
                  <a:lnTo>
                    <a:pt x="583" y="35"/>
                  </a:lnTo>
                  <a:lnTo>
                    <a:pt x="548" y="18"/>
                  </a:lnTo>
                  <a:lnTo>
                    <a:pt x="548" y="18"/>
                  </a:lnTo>
                  <a:lnTo>
                    <a:pt x="4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5"/>
            <p:cNvSpPr/>
            <p:nvPr/>
          </p:nvSpPr>
          <p:spPr>
            <a:xfrm>
              <a:off x="6452202" y="2392447"/>
              <a:ext cx="20315" cy="8836"/>
            </a:xfrm>
            <a:custGeom>
              <a:avLst/>
              <a:gdLst/>
              <a:ahLst/>
              <a:cxnLst/>
              <a:rect l="l" t="t" r="r" b="b"/>
              <a:pathLst>
                <a:path w="515" h="224" extrusionOk="0">
                  <a:moveTo>
                    <a:pt x="309" y="1"/>
                  </a:moveTo>
                  <a:lnTo>
                    <a:pt x="258" y="35"/>
                  </a:lnTo>
                  <a:lnTo>
                    <a:pt x="121" y="86"/>
                  </a:lnTo>
                  <a:lnTo>
                    <a:pt x="1" y="155"/>
                  </a:lnTo>
                  <a:lnTo>
                    <a:pt x="18" y="172"/>
                  </a:lnTo>
                  <a:lnTo>
                    <a:pt x="138" y="189"/>
                  </a:lnTo>
                  <a:lnTo>
                    <a:pt x="275" y="206"/>
                  </a:lnTo>
                  <a:lnTo>
                    <a:pt x="360" y="223"/>
                  </a:lnTo>
                  <a:lnTo>
                    <a:pt x="395" y="206"/>
                  </a:lnTo>
                  <a:lnTo>
                    <a:pt x="463" y="172"/>
                  </a:lnTo>
                  <a:lnTo>
                    <a:pt x="514" y="103"/>
                  </a:lnTo>
                  <a:lnTo>
                    <a:pt x="514" y="86"/>
                  </a:lnTo>
                  <a:lnTo>
                    <a:pt x="480" y="52"/>
                  </a:lnTo>
                  <a:lnTo>
                    <a:pt x="446" y="18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946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5"/>
            <p:cNvSpPr/>
            <p:nvPr/>
          </p:nvSpPr>
          <p:spPr>
            <a:xfrm>
              <a:off x="6452202" y="2392447"/>
              <a:ext cx="20315" cy="8836"/>
            </a:xfrm>
            <a:custGeom>
              <a:avLst/>
              <a:gdLst/>
              <a:ahLst/>
              <a:cxnLst/>
              <a:rect l="l" t="t" r="r" b="b"/>
              <a:pathLst>
                <a:path w="515" h="224" fill="none" extrusionOk="0">
                  <a:moveTo>
                    <a:pt x="360" y="1"/>
                  </a:moveTo>
                  <a:lnTo>
                    <a:pt x="360" y="1"/>
                  </a:lnTo>
                  <a:lnTo>
                    <a:pt x="309" y="1"/>
                  </a:lnTo>
                  <a:lnTo>
                    <a:pt x="258" y="35"/>
                  </a:lnTo>
                  <a:lnTo>
                    <a:pt x="258" y="35"/>
                  </a:lnTo>
                  <a:lnTo>
                    <a:pt x="121" y="86"/>
                  </a:lnTo>
                  <a:lnTo>
                    <a:pt x="121" y="86"/>
                  </a:lnTo>
                  <a:lnTo>
                    <a:pt x="1" y="155"/>
                  </a:lnTo>
                  <a:lnTo>
                    <a:pt x="18" y="172"/>
                  </a:lnTo>
                  <a:lnTo>
                    <a:pt x="138" y="189"/>
                  </a:lnTo>
                  <a:lnTo>
                    <a:pt x="138" y="189"/>
                  </a:lnTo>
                  <a:lnTo>
                    <a:pt x="275" y="206"/>
                  </a:lnTo>
                  <a:lnTo>
                    <a:pt x="275" y="206"/>
                  </a:lnTo>
                  <a:lnTo>
                    <a:pt x="360" y="223"/>
                  </a:lnTo>
                  <a:lnTo>
                    <a:pt x="360" y="223"/>
                  </a:lnTo>
                  <a:lnTo>
                    <a:pt x="395" y="206"/>
                  </a:lnTo>
                  <a:lnTo>
                    <a:pt x="395" y="206"/>
                  </a:lnTo>
                  <a:lnTo>
                    <a:pt x="463" y="172"/>
                  </a:lnTo>
                  <a:lnTo>
                    <a:pt x="463" y="172"/>
                  </a:lnTo>
                  <a:lnTo>
                    <a:pt x="514" y="103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480" y="52"/>
                  </a:lnTo>
                  <a:lnTo>
                    <a:pt x="446" y="18"/>
                  </a:lnTo>
                  <a:lnTo>
                    <a:pt x="446" y="18"/>
                  </a:lnTo>
                  <a:lnTo>
                    <a:pt x="377" y="1"/>
                  </a:lnTo>
                  <a:lnTo>
                    <a:pt x="377" y="1"/>
                  </a:lnTo>
                  <a:lnTo>
                    <a:pt x="3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5"/>
            <p:cNvSpPr/>
            <p:nvPr/>
          </p:nvSpPr>
          <p:spPr>
            <a:xfrm>
              <a:off x="6256464" y="2379626"/>
              <a:ext cx="25010" cy="10848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172" y="1"/>
                  </a:moveTo>
                  <a:lnTo>
                    <a:pt x="86" y="35"/>
                  </a:lnTo>
                  <a:lnTo>
                    <a:pt x="35" y="52"/>
                  </a:lnTo>
                  <a:lnTo>
                    <a:pt x="1" y="103"/>
                  </a:lnTo>
                  <a:lnTo>
                    <a:pt x="1" y="120"/>
                  </a:lnTo>
                  <a:lnTo>
                    <a:pt x="69" y="189"/>
                  </a:lnTo>
                  <a:lnTo>
                    <a:pt x="155" y="223"/>
                  </a:lnTo>
                  <a:lnTo>
                    <a:pt x="309" y="223"/>
                  </a:lnTo>
                  <a:lnTo>
                    <a:pt x="463" y="240"/>
                  </a:lnTo>
                  <a:lnTo>
                    <a:pt x="617" y="274"/>
                  </a:lnTo>
                  <a:lnTo>
                    <a:pt x="634" y="257"/>
                  </a:lnTo>
                  <a:lnTo>
                    <a:pt x="565" y="189"/>
                  </a:lnTo>
                  <a:lnTo>
                    <a:pt x="497" y="138"/>
                  </a:lnTo>
                  <a:lnTo>
                    <a:pt x="343" y="52"/>
                  </a:lnTo>
                  <a:lnTo>
                    <a:pt x="274" y="18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946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5"/>
            <p:cNvSpPr/>
            <p:nvPr/>
          </p:nvSpPr>
          <p:spPr>
            <a:xfrm>
              <a:off x="6256464" y="2379626"/>
              <a:ext cx="25010" cy="10848"/>
            </a:xfrm>
            <a:custGeom>
              <a:avLst/>
              <a:gdLst/>
              <a:ahLst/>
              <a:cxnLst/>
              <a:rect l="l" t="t" r="r" b="b"/>
              <a:pathLst>
                <a:path w="634" h="275" fill="none" extrusionOk="0">
                  <a:moveTo>
                    <a:pt x="189" y="1"/>
                  </a:moveTo>
                  <a:lnTo>
                    <a:pt x="189" y="1"/>
                  </a:lnTo>
                  <a:lnTo>
                    <a:pt x="172" y="1"/>
                  </a:lnTo>
                  <a:lnTo>
                    <a:pt x="172" y="1"/>
                  </a:lnTo>
                  <a:lnTo>
                    <a:pt x="86" y="35"/>
                  </a:lnTo>
                  <a:lnTo>
                    <a:pt x="86" y="35"/>
                  </a:lnTo>
                  <a:lnTo>
                    <a:pt x="35" y="52"/>
                  </a:lnTo>
                  <a:lnTo>
                    <a:pt x="1" y="103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69" y="189"/>
                  </a:lnTo>
                  <a:lnTo>
                    <a:pt x="69" y="189"/>
                  </a:lnTo>
                  <a:lnTo>
                    <a:pt x="155" y="223"/>
                  </a:lnTo>
                  <a:lnTo>
                    <a:pt x="155" y="223"/>
                  </a:lnTo>
                  <a:lnTo>
                    <a:pt x="206" y="223"/>
                  </a:lnTo>
                  <a:lnTo>
                    <a:pt x="206" y="223"/>
                  </a:lnTo>
                  <a:lnTo>
                    <a:pt x="240" y="223"/>
                  </a:lnTo>
                  <a:lnTo>
                    <a:pt x="240" y="223"/>
                  </a:lnTo>
                  <a:lnTo>
                    <a:pt x="291" y="223"/>
                  </a:lnTo>
                  <a:lnTo>
                    <a:pt x="291" y="223"/>
                  </a:lnTo>
                  <a:lnTo>
                    <a:pt x="309" y="223"/>
                  </a:lnTo>
                  <a:lnTo>
                    <a:pt x="309" y="223"/>
                  </a:lnTo>
                  <a:lnTo>
                    <a:pt x="463" y="240"/>
                  </a:lnTo>
                  <a:lnTo>
                    <a:pt x="463" y="240"/>
                  </a:lnTo>
                  <a:lnTo>
                    <a:pt x="617" y="274"/>
                  </a:lnTo>
                  <a:lnTo>
                    <a:pt x="634" y="257"/>
                  </a:lnTo>
                  <a:lnTo>
                    <a:pt x="634" y="257"/>
                  </a:lnTo>
                  <a:lnTo>
                    <a:pt x="565" y="189"/>
                  </a:lnTo>
                  <a:lnTo>
                    <a:pt x="497" y="138"/>
                  </a:lnTo>
                  <a:lnTo>
                    <a:pt x="497" y="138"/>
                  </a:lnTo>
                  <a:lnTo>
                    <a:pt x="343" y="52"/>
                  </a:lnTo>
                  <a:lnTo>
                    <a:pt x="343" y="52"/>
                  </a:lnTo>
                  <a:lnTo>
                    <a:pt x="274" y="18"/>
                  </a:lnTo>
                  <a:lnTo>
                    <a:pt x="1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5"/>
            <p:cNvSpPr/>
            <p:nvPr/>
          </p:nvSpPr>
          <p:spPr>
            <a:xfrm>
              <a:off x="6236898" y="2386372"/>
              <a:ext cx="20947" cy="10848"/>
            </a:xfrm>
            <a:custGeom>
              <a:avLst/>
              <a:gdLst/>
              <a:ahLst/>
              <a:cxnLst/>
              <a:rect l="l" t="t" r="r" b="b"/>
              <a:pathLst>
                <a:path w="531" h="275" extrusionOk="0">
                  <a:moveTo>
                    <a:pt x="154" y="1"/>
                  </a:moveTo>
                  <a:lnTo>
                    <a:pt x="69" y="18"/>
                  </a:lnTo>
                  <a:lnTo>
                    <a:pt x="35" y="52"/>
                  </a:lnTo>
                  <a:lnTo>
                    <a:pt x="0" y="86"/>
                  </a:lnTo>
                  <a:lnTo>
                    <a:pt x="0" y="103"/>
                  </a:lnTo>
                  <a:lnTo>
                    <a:pt x="52" y="172"/>
                  </a:lnTo>
                  <a:lnTo>
                    <a:pt x="120" y="206"/>
                  </a:lnTo>
                  <a:lnTo>
                    <a:pt x="171" y="223"/>
                  </a:lnTo>
                  <a:lnTo>
                    <a:pt x="257" y="223"/>
                  </a:lnTo>
                  <a:lnTo>
                    <a:pt x="394" y="240"/>
                  </a:lnTo>
                  <a:lnTo>
                    <a:pt x="531" y="275"/>
                  </a:lnTo>
                  <a:lnTo>
                    <a:pt x="531" y="257"/>
                  </a:lnTo>
                  <a:lnTo>
                    <a:pt x="428" y="155"/>
                  </a:lnTo>
                  <a:lnTo>
                    <a:pt x="308" y="69"/>
                  </a:lnTo>
                  <a:lnTo>
                    <a:pt x="240" y="18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946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5"/>
            <p:cNvSpPr/>
            <p:nvPr/>
          </p:nvSpPr>
          <p:spPr>
            <a:xfrm>
              <a:off x="6236898" y="2386372"/>
              <a:ext cx="20947" cy="10848"/>
            </a:xfrm>
            <a:custGeom>
              <a:avLst/>
              <a:gdLst/>
              <a:ahLst/>
              <a:cxnLst/>
              <a:rect l="l" t="t" r="r" b="b"/>
              <a:pathLst>
                <a:path w="531" h="275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54" y="1"/>
                  </a:lnTo>
                  <a:lnTo>
                    <a:pt x="154" y="1"/>
                  </a:lnTo>
                  <a:lnTo>
                    <a:pt x="69" y="18"/>
                  </a:lnTo>
                  <a:lnTo>
                    <a:pt x="69" y="18"/>
                  </a:lnTo>
                  <a:lnTo>
                    <a:pt x="35" y="52"/>
                  </a:lnTo>
                  <a:lnTo>
                    <a:pt x="0" y="86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52" y="172"/>
                  </a:lnTo>
                  <a:lnTo>
                    <a:pt x="52" y="172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171" y="223"/>
                  </a:lnTo>
                  <a:lnTo>
                    <a:pt x="171" y="223"/>
                  </a:lnTo>
                  <a:lnTo>
                    <a:pt x="206" y="223"/>
                  </a:lnTo>
                  <a:lnTo>
                    <a:pt x="206" y="223"/>
                  </a:lnTo>
                  <a:lnTo>
                    <a:pt x="223" y="223"/>
                  </a:lnTo>
                  <a:lnTo>
                    <a:pt x="223" y="223"/>
                  </a:lnTo>
                  <a:lnTo>
                    <a:pt x="257" y="223"/>
                  </a:lnTo>
                  <a:lnTo>
                    <a:pt x="257" y="223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531" y="275"/>
                  </a:lnTo>
                  <a:lnTo>
                    <a:pt x="531" y="257"/>
                  </a:lnTo>
                  <a:lnTo>
                    <a:pt x="531" y="257"/>
                  </a:lnTo>
                  <a:lnTo>
                    <a:pt x="428" y="155"/>
                  </a:lnTo>
                  <a:lnTo>
                    <a:pt x="428" y="155"/>
                  </a:lnTo>
                  <a:lnTo>
                    <a:pt x="308" y="69"/>
                  </a:lnTo>
                  <a:lnTo>
                    <a:pt x="308" y="69"/>
                  </a:lnTo>
                  <a:lnTo>
                    <a:pt x="240" y="18"/>
                  </a:lnTo>
                  <a:lnTo>
                    <a:pt x="206" y="1"/>
                  </a:lnTo>
                  <a:lnTo>
                    <a:pt x="17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5"/>
            <p:cNvSpPr/>
            <p:nvPr/>
          </p:nvSpPr>
          <p:spPr>
            <a:xfrm>
              <a:off x="6274018" y="2487633"/>
              <a:ext cx="156646" cy="11519"/>
            </a:xfrm>
            <a:custGeom>
              <a:avLst/>
              <a:gdLst/>
              <a:ahLst/>
              <a:cxnLst/>
              <a:rect l="l" t="t" r="r" b="b"/>
              <a:pathLst>
                <a:path w="3971" h="292" extrusionOk="0">
                  <a:moveTo>
                    <a:pt x="1985" y="1"/>
                  </a:moveTo>
                  <a:lnTo>
                    <a:pt x="1489" y="18"/>
                  </a:lnTo>
                  <a:lnTo>
                    <a:pt x="993" y="69"/>
                  </a:lnTo>
                  <a:lnTo>
                    <a:pt x="497" y="137"/>
                  </a:lnTo>
                  <a:lnTo>
                    <a:pt x="0" y="240"/>
                  </a:lnTo>
                  <a:lnTo>
                    <a:pt x="377" y="274"/>
                  </a:lnTo>
                  <a:lnTo>
                    <a:pt x="993" y="274"/>
                  </a:lnTo>
                  <a:lnTo>
                    <a:pt x="1985" y="257"/>
                  </a:lnTo>
                  <a:lnTo>
                    <a:pt x="2978" y="257"/>
                  </a:lnTo>
                  <a:lnTo>
                    <a:pt x="3970" y="291"/>
                  </a:lnTo>
                  <a:lnTo>
                    <a:pt x="3731" y="206"/>
                  </a:lnTo>
                  <a:lnTo>
                    <a:pt x="3491" y="137"/>
                  </a:lnTo>
                  <a:lnTo>
                    <a:pt x="3235" y="86"/>
                  </a:lnTo>
                  <a:lnTo>
                    <a:pt x="2995" y="52"/>
                  </a:lnTo>
                  <a:lnTo>
                    <a:pt x="2533" y="1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009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5"/>
            <p:cNvSpPr/>
            <p:nvPr/>
          </p:nvSpPr>
          <p:spPr>
            <a:xfrm>
              <a:off x="6274018" y="2526095"/>
              <a:ext cx="164062" cy="13570"/>
            </a:xfrm>
            <a:custGeom>
              <a:avLst/>
              <a:gdLst/>
              <a:ahLst/>
              <a:cxnLst/>
              <a:rect l="l" t="t" r="r" b="b"/>
              <a:pathLst>
                <a:path w="4159" h="344" extrusionOk="0">
                  <a:moveTo>
                    <a:pt x="4159" y="1"/>
                  </a:moveTo>
                  <a:lnTo>
                    <a:pt x="3115" y="52"/>
                  </a:lnTo>
                  <a:lnTo>
                    <a:pt x="2088" y="86"/>
                  </a:lnTo>
                  <a:lnTo>
                    <a:pt x="1044" y="86"/>
                  </a:lnTo>
                  <a:lnTo>
                    <a:pt x="35" y="69"/>
                  </a:lnTo>
                  <a:lnTo>
                    <a:pt x="0" y="69"/>
                  </a:lnTo>
                  <a:lnTo>
                    <a:pt x="257" y="138"/>
                  </a:lnTo>
                  <a:lnTo>
                    <a:pt x="514" y="206"/>
                  </a:lnTo>
                  <a:lnTo>
                    <a:pt x="771" y="258"/>
                  </a:lnTo>
                  <a:lnTo>
                    <a:pt x="1027" y="292"/>
                  </a:lnTo>
                  <a:lnTo>
                    <a:pt x="1506" y="326"/>
                  </a:lnTo>
                  <a:lnTo>
                    <a:pt x="1968" y="343"/>
                  </a:lnTo>
                  <a:lnTo>
                    <a:pt x="2088" y="343"/>
                  </a:lnTo>
                  <a:lnTo>
                    <a:pt x="2619" y="326"/>
                  </a:lnTo>
                  <a:lnTo>
                    <a:pt x="3132" y="258"/>
                  </a:lnTo>
                  <a:lnTo>
                    <a:pt x="3406" y="206"/>
                  </a:lnTo>
                  <a:lnTo>
                    <a:pt x="3662" y="155"/>
                  </a:lnTo>
                  <a:lnTo>
                    <a:pt x="3919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9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5"/>
            <p:cNvSpPr/>
            <p:nvPr/>
          </p:nvSpPr>
          <p:spPr>
            <a:xfrm>
              <a:off x="6301710" y="2561874"/>
              <a:ext cx="113412" cy="16252"/>
            </a:xfrm>
            <a:custGeom>
              <a:avLst/>
              <a:gdLst/>
              <a:ahLst/>
              <a:cxnLst/>
              <a:rect l="l" t="t" r="r" b="b"/>
              <a:pathLst>
                <a:path w="2875" h="412" extrusionOk="0">
                  <a:moveTo>
                    <a:pt x="0" y="1"/>
                  </a:moveTo>
                  <a:lnTo>
                    <a:pt x="154" y="104"/>
                  </a:lnTo>
                  <a:lnTo>
                    <a:pt x="325" y="189"/>
                  </a:lnTo>
                  <a:lnTo>
                    <a:pt x="513" y="258"/>
                  </a:lnTo>
                  <a:lnTo>
                    <a:pt x="685" y="309"/>
                  </a:lnTo>
                  <a:lnTo>
                    <a:pt x="873" y="360"/>
                  </a:lnTo>
                  <a:lnTo>
                    <a:pt x="1061" y="394"/>
                  </a:lnTo>
                  <a:lnTo>
                    <a:pt x="1249" y="412"/>
                  </a:lnTo>
                  <a:lnTo>
                    <a:pt x="1643" y="412"/>
                  </a:lnTo>
                  <a:lnTo>
                    <a:pt x="1831" y="394"/>
                  </a:lnTo>
                  <a:lnTo>
                    <a:pt x="2002" y="360"/>
                  </a:lnTo>
                  <a:lnTo>
                    <a:pt x="2173" y="326"/>
                  </a:lnTo>
                  <a:lnTo>
                    <a:pt x="2361" y="275"/>
                  </a:lnTo>
                  <a:lnTo>
                    <a:pt x="2533" y="206"/>
                  </a:lnTo>
                  <a:lnTo>
                    <a:pt x="2704" y="138"/>
                  </a:lnTo>
                  <a:lnTo>
                    <a:pt x="2875" y="35"/>
                  </a:lnTo>
                  <a:lnTo>
                    <a:pt x="2498" y="86"/>
                  </a:lnTo>
                  <a:lnTo>
                    <a:pt x="2139" y="121"/>
                  </a:lnTo>
                  <a:lnTo>
                    <a:pt x="1831" y="155"/>
                  </a:lnTo>
                  <a:lnTo>
                    <a:pt x="1437" y="155"/>
                  </a:lnTo>
                  <a:lnTo>
                    <a:pt x="1078" y="138"/>
                  </a:lnTo>
                  <a:lnTo>
                    <a:pt x="719" y="121"/>
                  </a:lnTo>
                  <a:lnTo>
                    <a:pt x="359" y="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9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5"/>
            <p:cNvSpPr/>
            <p:nvPr/>
          </p:nvSpPr>
          <p:spPr>
            <a:xfrm>
              <a:off x="6294254" y="2427555"/>
              <a:ext cx="116173" cy="37160"/>
            </a:xfrm>
            <a:custGeom>
              <a:avLst/>
              <a:gdLst/>
              <a:ahLst/>
              <a:cxnLst/>
              <a:rect l="l" t="t" r="r" b="b"/>
              <a:pathLst>
                <a:path w="2945" h="942" extrusionOk="0">
                  <a:moveTo>
                    <a:pt x="1370" y="1"/>
                  </a:moveTo>
                  <a:lnTo>
                    <a:pt x="1250" y="18"/>
                  </a:lnTo>
                  <a:lnTo>
                    <a:pt x="1130" y="35"/>
                  </a:lnTo>
                  <a:lnTo>
                    <a:pt x="1010" y="69"/>
                  </a:lnTo>
                  <a:lnTo>
                    <a:pt x="908" y="120"/>
                  </a:lnTo>
                  <a:lnTo>
                    <a:pt x="702" y="223"/>
                  </a:lnTo>
                  <a:lnTo>
                    <a:pt x="1" y="668"/>
                  </a:lnTo>
                  <a:lnTo>
                    <a:pt x="138" y="890"/>
                  </a:lnTo>
                  <a:lnTo>
                    <a:pt x="839" y="446"/>
                  </a:lnTo>
                  <a:lnTo>
                    <a:pt x="1010" y="360"/>
                  </a:lnTo>
                  <a:lnTo>
                    <a:pt x="1096" y="309"/>
                  </a:lnTo>
                  <a:lnTo>
                    <a:pt x="1199" y="274"/>
                  </a:lnTo>
                  <a:lnTo>
                    <a:pt x="1370" y="274"/>
                  </a:lnTo>
                  <a:lnTo>
                    <a:pt x="1558" y="292"/>
                  </a:lnTo>
                  <a:lnTo>
                    <a:pt x="1746" y="360"/>
                  </a:lnTo>
                  <a:lnTo>
                    <a:pt x="1934" y="446"/>
                  </a:lnTo>
                  <a:lnTo>
                    <a:pt x="2362" y="685"/>
                  </a:lnTo>
                  <a:lnTo>
                    <a:pt x="2790" y="942"/>
                  </a:lnTo>
                  <a:lnTo>
                    <a:pt x="2944" y="736"/>
                  </a:lnTo>
                  <a:lnTo>
                    <a:pt x="2499" y="446"/>
                  </a:lnTo>
                  <a:lnTo>
                    <a:pt x="2037" y="206"/>
                  </a:lnTo>
                  <a:lnTo>
                    <a:pt x="1832" y="120"/>
                  </a:lnTo>
                  <a:lnTo>
                    <a:pt x="1609" y="35"/>
                  </a:lnTo>
                  <a:lnTo>
                    <a:pt x="1490" y="18"/>
                  </a:lnTo>
                  <a:lnTo>
                    <a:pt x="13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6" name="Google Shape;2156;p35"/>
          <p:cNvGrpSpPr/>
          <p:nvPr/>
        </p:nvGrpSpPr>
        <p:grpSpPr>
          <a:xfrm>
            <a:off x="3746400" y="1163625"/>
            <a:ext cx="1651200" cy="1713000"/>
            <a:chOff x="3746400" y="1163625"/>
            <a:chExt cx="1651200" cy="1713000"/>
          </a:xfrm>
        </p:grpSpPr>
        <p:sp>
          <p:nvSpPr>
            <p:cNvPr id="2157" name="Google Shape;2157;p35"/>
            <p:cNvSpPr/>
            <p:nvPr/>
          </p:nvSpPr>
          <p:spPr>
            <a:xfrm>
              <a:off x="4233450" y="1163625"/>
              <a:ext cx="677100" cy="496200"/>
            </a:xfrm>
            <a:prstGeom prst="roundRect">
              <a:avLst>
                <a:gd name="adj" fmla="val 25164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58" name="Google Shape;2158;p35"/>
            <p:cNvSpPr txBox="1"/>
            <p:nvPr/>
          </p:nvSpPr>
          <p:spPr>
            <a:xfrm>
              <a:off x="3746400" y="1799733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59" name="Google Shape;2159;p35"/>
            <p:cNvSpPr txBox="1"/>
            <p:nvPr/>
          </p:nvSpPr>
          <p:spPr>
            <a:xfrm>
              <a:off x="3746400" y="2141325"/>
              <a:ext cx="1651200" cy="73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60" name="Google Shape;2160;p35"/>
          <p:cNvGrpSpPr/>
          <p:nvPr/>
        </p:nvGrpSpPr>
        <p:grpSpPr>
          <a:xfrm>
            <a:off x="948303" y="2292728"/>
            <a:ext cx="669000" cy="669000"/>
            <a:chOff x="5758653" y="1179765"/>
            <a:chExt cx="669000" cy="669000"/>
          </a:xfrm>
        </p:grpSpPr>
        <p:sp>
          <p:nvSpPr>
            <p:cNvPr id="2161" name="Google Shape;2161;p35"/>
            <p:cNvSpPr/>
            <p:nvPr/>
          </p:nvSpPr>
          <p:spPr>
            <a:xfrm>
              <a:off x="5758653" y="1179765"/>
              <a:ext cx="669000" cy="669000"/>
            </a:xfrm>
            <a:prstGeom prst="ellipse">
              <a:avLst/>
            </a:prstGeom>
            <a:solidFill>
              <a:srgbClr val="FE7670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5"/>
            <p:cNvSpPr/>
            <p:nvPr/>
          </p:nvSpPr>
          <p:spPr>
            <a:xfrm>
              <a:off x="5758653" y="1179765"/>
              <a:ext cx="669000" cy="669000"/>
            </a:xfrm>
            <a:prstGeom prst="pie">
              <a:avLst>
                <a:gd name="adj1" fmla="val 16192625"/>
                <a:gd name="adj2" fmla="val 2027815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" name="Google Shape;2163;p35"/>
          <p:cNvGrpSpPr/>
          <p:nvPr/>
        </p:nvGrpSpPr>
        <p:grpSpPr>
          <a:xfrm>
            <a:off x="457200" y="3122925"/>
            <a:ext cx="1651200" cy="1450000"/>
            <a:chOff x="457200" y="2640175"/>
            <a:chExt cx="1651200" cy="1450000"/>
          </a:xfrm>
        </p:grpSpPr>
        <p:sp>
          <p:nvSpPr>
            <p:cNvPr id="2164" name="Google Shape;2164;p35"/>
            <p:cNvSpPr txBox="1"/>
            <p:nvPr/>
          </p:nvSpPr>
          <p:spPr>
            <a:xfrm>
              <a:off x="873149" y="2640175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65" name="Google Shape;2165;p35"/>
            <p:cNvSpPr txBox="1"/>
            <p:nvPr/>
          </p:nvSpPr>
          <p:spPr>
            <a:xfrm>
              <a:off x="457200" y="3013283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66" name="Google Shape;2166;p35"/>
            <p:cNvSpPr txBox="1"/>
            <p:nvPr/>
          </p:nvSpPr>
          <p:spPr>
            <a:xfrm>
              <a:off x="457200" y="3354875"/>
              <a:ext cx="1651200" cy="73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167" name="Google Shape;2167;p35"/>
          <p:cNvCxnSpPr>
            <a:stCxn id="2162" idx="3"/>
            <a:endCxn id="2157" idx="1"/>
          </p:cNvCxnSpPr>
          <p:nvPr/>
        </p:nvCxnSpPr>
        <p:spPr>
          <a:xfrm rot="-5400000">
            <a:off x="2317503" y="376928"/>
            <a:ext cx="881100" cy="29505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68" name="Google Shape;2168;p35"/>
          <p:cNvGrpSpPr/>
          <p:nvPr/>
        </p:nvGrpSpPr>
        <p:grpSpPr>
          <a:xfrm>
            <a:off x="7526703" y="2292728"/>
            <a:ext cx="669000" cy="669000"/>
            <a:chOff x="5758653" y="1179765"/>
            <a:chExt cx="669000" cy="669000"/>
          </a:xfrm>
        </p:grpSpPr>
        <p:sp>
          <p:nvSpPr>
            <p:cNvPr id="2169" name="Google Shape;2169;p35"/>
            <p:cNvSpPr/>
            <p:nvPr/>
          </p:nvSpPr>
          <p:spPr>
            <a:xfrm>
              <a:off x="5758653" y="1179765"/>
              <a:ext cx="669000" cy="669000"/>
            </a:xfrm>
            <a:prstGeom prst="ellipse">
              <a:avLst/>
            </a:prstGeom>
            <a:solidFill>
              <a:srgbClr val="09C6F9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5"/>
            <p:cNvSpPr/>
            <p:nvPr/>
          </p:nvSpPr>
          <p:spPr>
            <a:xfrm>
              <a:off x="5758653" y="1179765"/>
              <a:ext cx="669000" cy="669000"/>
            </a:xfrm>
            <a:prstGeom prst="pie">
              <a:avLst>
                <a:gd name="adj1" fmla="val 16192625"/>
                <a:gd name="adj2" fmla="val 12354032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1" name="Google Shape;2171;p35"/>
          <p:cNvGrpSpPr/>
          <p:nvPr/>
        </p:nvGrpSpPr>
        <p:grpSpPr>
          <a:xfrm>
            <a:off x="7035600" y="3122925"/>
            <a:ext cx="1651200" cy="1450000"/>
            <a:chOff x="7035600" y="2640175"/>
            <a:chExt cx="1651200" cy="1450000"/>
          </a:xfrm>
        </p:grpSpPr>
        <p:sp>
          <p:nvSpPr>
            <p:cNvPr id="2172" name="Google Shape;2172;p35"/>
            <p:cNvSpPr txBox="1"/>
            <p:nvPr/>
          </p:nvSpPr>
          <p:spPr>
            <a:xfrm>
              <a:off x="7451549" y="2640175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80%</a:t>
              </a:r>
              <a:endParaRPr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73" name="Google Shape;2173;p35"/>
            <p:cNvSpPr txBox="1"/>
            <p:nvPr/>
          </p:nvSpPr>
          <p:spPr>
            <a:xfrm>
              <a:off x="7035600" y="3013283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74" name="Google Shape;2174;p35"/>
            <p:cNvSpPr txBox="1"/>
            <p:nvPr/>
          </p:nvSpPr>
          <p:spPr>
            <a:xfrm>
              <a:off x="7035600" y="3354875"/>
              <a:ext cx="1651200" cy="73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175" name="Google Shape;2175;p35"/>
          <p:cNvCxnSpPr>
            <a:stCxn id="2157" idx="3"/>
            <a:endCxn id="2170" idx="3"/>
          </p:cNvCxnSpPr>
          <p:nvPr/>
        </p:nvCxnSpPr>
        <p:spPr>
          <a:xfrm>
            <a:off x="4910550" y="1411725"/>
            <a:ext cx="2950800" cy="8811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2181" name="Google Shape;2181;p36"/>
          <p:cNvGrpSpPr/>
          <p:nvPr/>
        </p:nvGrpSpPr>
        <p:grpSpPr>
          <a:xfrm>
            <a:off x="5551157" y="1166283"/>
            <a:ext cx="2306473" cy="3565975"/>
            <a:chOff x="5934000" y="1504950"/>
            <a:chExt cx="2087306" cy="3227126"/>
          </a:xfrm>
        </p:grpSpPr>
        <p:sp>
          <p:nvSpPr>
            <p:cNvPr id="2182" name="Google Shape;2182;p36"/>
            <p:cNvSpPr/>
            <p:nvPr/>
          </p:nvSpPr>
          <p:spPr>
            <a:xfrm>
              <a:off x="6284032" y="2362432"/>
              <a:ext cx="11827" cy="359322"/>
            </a:xfrm>
            <a:custGeom>
              <a:avLst/>
              <a:gdLst/>
              <a:ahLst/>
              <a:cxnLst/>
              <a:rect l="l" t="t" r="r" b="b"/>
              <a:pathLst>
                <a:path w="481" h="14614" extrusionOk="0">
                  <a:moveTo>
                    <a:pt x="1" y="0"/>
                  </a:moveTo>
                  <a:lnTo>
                    <a:pt x="1" y="14614"/>
                  </a:lnTo>
                  <a:lnTo>
                    <a:pt x="480" y="14614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2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>
              <a:off x="7023290" y="2167621"/>
              <a:ext cx="253300" cy="262988"/>
            </a:xfrm>
            <a:custGeom>
              <a:avLst/>
              <a:gdLst/>
              <a:ahLst/>
              <a:cxnLst/>
              <a:rect l="l" t="t" r="r" b="b"/>
              <a:pathLst>
                <a:path w="10302" h="10696" extrusionOk="0">
                  <a:moveTo>
                    <a:pt x="7991" y="1"/>
                  </a:moveTo>
                  <a:lnTo>
                    <a:pt x="7872" y="18"/>
                  </a:lnTo>
                  <a:lnTo>
                    <a:pt x="7752" y="69"/>
                  </a:lnTo>
                  <a:lnTo>
                    <a:pt x="7598" y="138"/>
                  </a:lnTo>
                  <a:lnTo>
                    <a:pt x="7461" y="240"/>
                  </a:lnTo>
                  <a:lnTo>
                    <a:pt x="7204" y="446"/>
                  </a:lnTo>
                  <a:lnTo>
                    <a:pt x="6965" y="668"/>
                  </a:lnTo>
                  <a:lnTo>
                    <a:pt x="6725" y="908"/>
                  </a:lnTo>
                  <a:lnTo>
                    <a:pt x="4090" y="3697"/>
                  </a:lnTo>
                  <a:lnTo>
                    <a:pt x="4090" y="3697"/>
                  </a:lnTo>
                  <a:lnTo>
                    <a:pt x="4466" y="2003"/>
                  </a:lnTo>
                  <a:lnTo>
                    <a:pt x="4501" y="1797"/>
                  </a:lnTo>
                  <a:lnTo>
                    <a:pt x="4501" y="1695"/>
                  </a:lnTo>
                  <a:lnTo>
                    <a:pt x="4483" y="1592"/>
                  </a:lnTo>
                  <a:lnTo>
                    <a:pt x="4466" y="1506"/>
                  </a:lnTo>
                  <a:lnTo>
                    <a:pt x="4432" y="1421"/>
                  </a:lnTo>
                  <a:lnTo>
                    <a:pt x="4364" y="1352"/>
                  </a:lnTo>
                  <a:lnTo>
                    <a:pt x="4295" y="1301"/>
                  </a:lnTo>
                  <a:lnTo>
                    <a:pt x="4210" y="1284"/>
                  </a:lnTo>
                  <a:lnTo>
                    <a:pt x="4124" y="1301"/>
                  </a:lnTo>
                  <a:lnTo>
                    <a:pt x="4039" y="1318"/>
                  </a:lnTo>
                  <a:lnTo>
                    <a:pt x="3970" y="1370"/>
                  </a:lnTo>
                  <a:lnTo>
                    <a:pt x="3885" y="1421"/>
                  </a:lnTo>
                  <a:lnTo>
                    <a:pt x="3816" y="1489"/>
                  </a:lnTo>
                  <a:lnTo>
                    <a:pt x="3696" y="1643"/>
                  </a:lnTo>
                  <a:lnTo>
                    <a:pt x="3423" y="2071"/>
                  </a:lnTo>
                  <a:lnTo>
                    <a:pt x="3149" y="2499"/>
                  </a:lnTo>
                  <a:lnTo>
                    <a:pt x="2909" y="2944"/>
                  </a:lnTo>
                  <a:lnTo>
                    <a:pt x="2670" y="3389"/>
                  </a:lnTo>
                  <a:lnTo>
                    <a:pt x="2225" y="4279"/>
                  </a:lnTo>
                  <a:lnTo>
                    <a:pt x="1797" y="5185"/>
                  </a:lnTo>
                  <a:lnTo>
                    <a:pt x="993" y="7016"/>
                  </a:lnTo>
                  <a:lnTo>
                    <a:pt x="565" y="7923"/>
                  </a:lnTo>
                  <a:lnTo>
                    <a:pt x="325" y="8368"/>
                  </a:lnTo>
                  <a:lnTo>
                    <a:pt x="86" y="8813"/>
                  </a:lnTo>
                  <a:lnTo>
                    <a:pt x="34" y="8933"/>
                  </a:lnTo>
                  <a:lnTo>
                    <a:pt x="0" y="9001"/>
                  </a:lnTo>
                  <a:lnTo>
                    <a:pt x="0" y="9070"/>
                  </a:lnTo>
                  <a:lnTo>
                    <a:pt x="0" y="9138"/>
                  </a:lnTo>
                  <a:lnTo>
                    <a:pt x="0" y="9190"/>
                  </a:lnTo>
                  <a:lnTo>
                    <a:pt x="52" y="9309"/>
                  </a:lnTo>
                  <a:lnTo>
                    <a:pt x="137" y="9412"/>
                  </a:lnTo>
                  <a:lnTo>
                    <a:pt x="206" y="9515"/>
                  </a:lnTo>
                  <a:lnTo>
                    <a:pt x="411" y="9703"/>
                  </a:lnTo>
                  <a:lnTo>
                    <a:pt x="633" y="9891"/>
                  </a:lnTo>
                  <a:lnTo>
                    <a:pt x="873" y="10062"/>
                  </a:lnTo>
                  <a:lnTo>
                    <a:pt x="1112" y="10216"/>
                  </a:lnTo>
                  <a:lnTo>
                    <a:pt x="1369" y="10370"/>
                  </a:lnTo>
                  <a:lnTo>
                    <a:pt x="1626" y="10490"/>
                  </a:lnTo>
                  <a:lnTo>
                    <a:pt x="1882" y="10593"/>
                  </a:lnTo>
                  <a:lnTo>
                    <a:pt x="2173" y="10661"/>
                  </a:lnTo>
                  <a:lnTo>
                    <a:pt x="2242" y="10695"/>
                  </a:lnTo>
                  <a:lnTo>
                    <a:pt x="2396" y="10695"/>
                  </a:lnTo>
                  <a:lnTo>
                    <a:pt x="2481" y="10661"/>
                  </a:lnTo>
                  <a:lnTo>
                    <a:pt x="2516" y="10627"/>
                  </a:lnTo>
                  <a:lnTo>
                    <a:pt x="2567" y="10576"/>
                  </a:lnTo>
                  <a:lnTo>
                    <a:pt x="2635" y="10473"/>
                  </a:lnTo>
                  <a:lnTo>
                    <a:pt x="2755" y="10268"/>
                  </a:lnTo>
                  <a:lnTo>
                    <a:pt x="2892" y="10062"/>
                  </a:lnTo>
                  <a:lnTo>
                    <a:pt x="3046" y="9874"/>
                  </a:lnTo>
                  <a:lnTo>
                    <a:pt x="3217" y="9686"/>
                  </a:lnTo>
                  <a:lnTo>
                    <a:pt x="3388" y="9515"/>
                  </a:lnTo>
                  <a:lnTo>
                    <a:pt x="3577" y="9361"/>
                  </a:lnTo>
                  <a:lnTo>
                    <a:pt x="3765" y="9207"/>
                  </a:lnTo>
                  <a:lnTo>
                    <a:pt x="3953" y="9053"/>
                  </a:lnTo>
                  <a:lnTo>
                    <a:pt x="4295" y="8796"/>
                  </a:lnTo>
                  <a:lnTo>
                    <a:pt x="4466" y="8676"/>
                  </a:lnTo>
                  <a:lnTo>
                    <a:pt x="4637" y="8574"/>
                  </a:lnTo>
                  <a:lnTo>
                    <a:pt x="5117" y="8351"/>
                  </a:lnTo>
                  <a:lnTo>
                    <a:pt x="5356" y="8248"/>
                  </a:lnTo>
                  <a:lnTo>
                    <a:pt x="5579" y="8112"/>
                  </a:lnTo>
                  <a:lnTo>
                    <a:pt x="6126" y="7752"/>
                  </a:lnTo>
                  <a:lnTo>
                    <a:pt x="6657" y="7393"/>
                  </a:lnTo>
                  <a:lnTo>
                    <a:pt x="7170" y="6999"/>
                  </a:lnTo>
                  <a:lnTo>
                    <a:pt x="7666" y="6589"/>
                  </a:lnTo>
                  <a:lnTo>
                    <a:pt x="8162" y="6161"/>
                  </a:lnTo>
                  <a:lnTo>
                    <a:pt x="8642" y="5733"/>
                  </a:lnTo>
                  <a:lnTo>
                    <a:pt x="9086" y="5271"/>
                  </a:lnTo>
                  <a:lnTo>
                    <a:pt x="9531" y="4792"/>
                  </a:lnTo>
                  <a:lnTo>
                    <a:pt x="9651" y="4655"/>
                  </a:lnTo>
                  <a:lnTo>
                    <a:pt x="9754" y="4501"/>
                  </a:lnTo>
                  <a:lnTo>
                    <a:pt x="9788" y="4415"/>
                  </a:lnTo>
                  <a:lnTo>
                    <a:pt x="9805" y="4330"/>
                  </a:lnTo>
                  <a:lnTo>
                    <a:pt x="9805" y="4244"/>
                  </a:lnTo>
                  <a:lnTo>
                    <a:pt x="9788" y="4176"/>
                  </a:lnTo>
                  <a:lnTo>
                    <a:pt x="9754" y="4125"/>
                  </a:lnTo>
                  <a:lnTo>
                    <a:pt x="9720" y="4090"/>
                  </a:lnTo>
                  <a:lnTo>
                    <a:pt x="9685" y="4073"/>
                  </a:lnTo>
                  <a:lnTo>
                    <a:pt x="9634" y="4056"/>
                  </a:lnTo>
                  <a:lnTo>
                    <a:pt x="9463" y="4073"/>
                  </a:lnTo>
                  <a:lnTo>
                    <a:pt x="9292" y="4107"/>
                  </a:lnTo>
                  <a:lnTo>
                    <a:pt x="9138" y="4176"/>
                  </a:lnTo>
                  <a:lnTo>
                    <a:pt x="8984" y="4244"/>
                  </a:lnTo>
                  <a:lnTo>
                    <a:pt x="8642" y="4415"/>
                  </a:lnTo>
                  <a:lnTo>
                    <a:pt x="8299" y="4604"/>
                  </a:lnTo>
                  <a:lnTo>
                    <a:pt x="7974" y="4809"/>
                  </a:lnTo>
                  <a:lnTo>
                    <a:pt x="7649" y="5031"/>
                  </a:lnTo>
                  <a:lnTo>
                    <a:pt x="8008" y="4604"/>
                  </a:lnTo>
                  <a:lnTo>
                    <a:pt x="8197" y="4398"/>
                  </a:lnTo>
                  <a:lnTo>
                    <a:pt x="8385" y="4227"/>
                  </a:lnTo>
                  <a:lnTo>
                    <a:pt x="8727" y="3936"/>
                  </a:lnTo>
                  <a:lnTo>
                    <a:pt x="9052" y="3645"/>
                  </a:lnTo>
                  <a:lnTo>
                    <a:pt x="9429" y="3252"/>
                  </a:lnTo>
                  <a:lnTo>
                    <a:pt x="9822" y="2841"/>
                  </a:lnTo>
                  <a:lnTo>
                    <a:pt x="9976" y="2670"/>
                  </a:lnTo>
                  <a:lnTo>
                    <a:pt x="10147" y="2499"/>
                  </a:lnTo>
                  <a:lnTo>
                    <a:pt x="10216" y="2396"/>
                  </a:lnTo>
                  <a:lnTo>
                    <a:pt x="10267" y="2294"/>
                  </a:lnTo>
                  <a:lnTo>
                    <a:pt x="10301" y="2191"/>
                  </a:lnTo>
                  <a:lnTo>
                    <a:pt x="10301" y="2071"/>
                  </a:lnTo>
                  <a:lnTo>
                    <a:pt x="10301" y="1986"/>
                  </a:lnTo>
                  <a:lnTo>
                    <a:pt x="10284" y="1917"/>
                  </a:lnTo>
                  <a:lnTo>
                    <a:pt x="10267" y="1849"/>
                  </a:lnTo>
                  <a:lnTo>
                    <a:pt x="10216" y="1780"/>
                  </a:lnTo>
                  <a:lnTo>
                    <a:pt x="10165" y="1729"/>
                  </a:lnTo>
                  <a:lnTo>
                    <a:pt x="10096" y="1695"/>
                  </a:lnTo>
                  <a:lnTo>
                    <a:pt x="10028" y="1660"/>
                  </a:lnTo>
                  <a:lnTo>
                    <a:pt x="9959" y="1660"/>
                  </a:lnTo>
                  <a:lnTo>
                    <a:pt x="9874" y="1678"/>
                  </a:lnTo>
                  <a:lnTo>
                    <a:pt x="9805" y="1712"/>
                  </a:lnTo>
                  <a:lnTo>
                    <a:pt x="9757" y="1736"/>
                  </a:lnTo>
                  <a:lnTo>
                    <a:pt x="9857" y="1592"/>
                  </a:lnTo>
                  <a:lnTo>
                    <a:pt x="9942" y="1489"/>
                  </a:lnTo>
                  <a:lnTo>
                    <a:pt x="9993" y="1370"/>
                  </a:lnTo>
                  <a:lnTo>
                    <a:pt x="10045" y="1250"/>
                  </a:lnTo>
                  <a:lnTo>
                    <a:pt x="10079" y="1096"/>
                  </a:lnTo>
                  <a:lnTo>
                    <a:pt x="10079" y="942"/>
                  </a:lnTo>
                  <a:lnTo>
                    <a:pt x="10062" y="873"/>
                  </a:lnTo>
                  <a:lnTo>
                    <a:pt x="10028" y="822"/>
                  </a:lnTo>
                  <a:lnTo>
                    <a:pt x="9993" y="788"/>
                  </a:lnTo>
                  <a:lnTo>
                    <a:pt x="9942" y="771"/>
                  </a:lnTo>
                  <a:lnTo>
                    <a:pt x="9805" y="771"/>
                  </a:lnTo>
                  <a:lnTo>
                    <a:pt x="9651" y="788"/>
                  </a:lnTo>
                  <a:lnTo>
                    <a:pt x="9531" y="805"/>
                  </a:lnTo>
                  <a:lnTo>
                    <a:pt x="9412" y="856"/>
                  </a:lnTo>
                  <a:lnTo>
                    <a:pt x="9275" y="908"/>
                  </a:lnTo>
                  <a:lnTo>
                    <a:pt x="9155" y="976"/>
                  </a:lnTo>
                  <a:lnTo>
                    <a:pt x="9052" y="1044"/>
                  </a:lnTo>
                  <a:lnTo>
                    <a:pt x="8830" y="1216"/>
                  </a:lnTo>
                  <a:lnTo>
                    <a:pt x="8607" y="1387"/>
                  </a:lnTo>
                  <a:lnTo>
                    <a:pt x="6331" y="3406"/>
                  </a:lnTo>
                  <a:lnTo>
                    <a:pt x="6930" y="2602"/>
                  </a:lnTo>
                  <a:lnTo>
                    <a:pt x="7512" y="1780"/>
                  </a:lnTo>
                  <a:lnTo>
                    <a:pt x="7718" y="1455"/>
                  </a:lnTo>
                  <a:lnTo>
                    <a:pt x="7923" y="1130"/>
                  </a:lnTo>
                  <a:lnTo>
                    <a:pt x="8008" y="959"/>
                  </a:lnTo>
                  <a:lnTo>
                    <a:pt x="8094" y="788"/>
                  </a:lnTo>
                  <a:lnTo>
                    <a:pt x="8162" y="600"/>
                  </a:lnTo>
                  <a:lnTo>
                    <a:pt x="8231" y="428"/>
                  </a:lnTo>
                  <a:lnTo>
                    <a:pt x="8248" y="343"/>
                  </a:lnTo>
                  <a:lnTo>
                    <a:pt x="8265" y="240"/>
                  </a:lnTo>
                  <a:lnTo>
                    <a:pt x="8248" y="155"/>
                  </a:lnTo>
                  <a:lnTo>
                    <a:pt x="8214" y="86"/>
                  </a:lnTo>
                  <a:lnTo>
                    <a:pt x="8162" y="35"/>
                  </a:lnTo>
                  <a:lnTo>
                    <a:pt x="8111" y="18"/>
                  </a:lnTo>
                  <a:lnTo>
                    <a:pt x="8060" y="1"/>
                  </a:lnTo>
                  <a:close/>
                </a:path>
              </a:pathLst>
            </a:custGeom>
            <a:solidFill>
              <a:srgbClr val="E2C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>
              <a:off x="6039162" y="4614253"/>
              <a:ext cx="737994" cy="117823"/>
            </a:xfrm>
            <a:custGeom>
              <a:avLst/>
              <a:gdLst/>
              <a:ahLst/>
              <a:cxnLst/>
              <a:rect l="l" t="t" r="r" b="b"/>
              <a:pathLst>
                <a:path w="30015" h="4792" extrusionOk="0">
                  <a:moveTo>
                    <a:pt x="15008" y="0"/>
                  </a:moveTo>
                  <a:lnTo>
                    <a:pt x="13331" y="17"/>
                  </a:lnTo>
                  <a:lnTo>
                    <a:pt x="13297" y="616"/>
                  </a:lnTo>
                  <a:lnTo>
                    <a:pt x="13228" y="1215"/>
                  </a:lnTo>
                  <a:lnTo>
                    <a:pt x="13211" y="1352"/>
                  </a:lnTo>
                  <a:lnTo>
                    <a:pt x="13177" y="1472"/>
                  </a:lnTo>
                  <a:lnTo>
                    <a:pt x="13126" y="1592"/>
                  </a:lnTo>
                  <a:lnTo>
                    <a:pt x="13040" y="1694"/>
                  </a:lnTo>
                  <a:lnTo>
                    <a:pt x="12989" y="1746"/>
                  </a:lnTo>
                  <a:lnTo>
                    <a:pt x="12937" y="1780"/>
                  </a:lnTo>
                  <a:lnTo>
                    <a:pt x="12818" y="1814"/>
                  </a:lnTo>
                  <a:lnTo>
                    <a:pt x="12681" y="1831"/>
                  </a:lnTo>
                  <a:lnTo>
                    <a:pt x="12544" y="1848"/>
                  </a:lnTo>
                  <a:lnTo>
                    <a:pt x="12458" y="1848"/>
                  </a:lnTo>
                  <a:lnTo>
                    <a:pt x="12441" y="1831"/>
                  </a:lnTo>
                  <a:lnTo>
                    <a:pt x="12099" y="1831"/>
                  </a:lnTo>
                  <a:lnTo>
                    <a:pt x="11449" y="1848"/>
                  </a:lnTo>
                  <a:lnTo>
                    <a:pt x="10781" y="1883"/>
                  </a:lnTo>
                  <a:lnTo>
                    <a:pt x="10131" y="1934"/>
                  </a:lnTo>
                  <a:lnTo>
                    <a:pt x="9464" y="2002"/>
                  </a:lnTo>
                  <a:lnTo>
                    <a:pt x="8488" y="2122"/>
                  </a:lnTo>
                  <a:lnTo>
                    <a:pt x="8437" y="2122"/>
                  </a:lnTo>
                  <a:lnTo>
                    <a:pt x="7547" y="2225"/>
                  </a:lnTo>
                  <a:lnTo>
                    <a:pt x="6657" y="2310"/>
                  </a:lnTo>
                  <a:lnTo>
                    <a:pt x="5768" y="2379"/>
                  </a:lnTo>
                  <a:lnTo>
                    <a:pt x="5323" y="2396"/>
                  </a:lnTo>
                  <a:lnTo>
                    <a:pt x="4210" y="2396"/>
                  </a:lnTo>
                  <a:lnTo>
                    <a:pt x="3543" y="2345"/>
                  </a:lnTo>
                  <a:lnTo>
                    <a:pt x="3201" y="2293"/>
                  </a:lnTo>
                  <a:lnTo>
                    <a:pt x="2876" y="2242"/>
                  </a:lnTo>
                  <a:lnTo>
                    <a:pt x="2551" y="2173"/>
                  </a:lnTo>
                  <a:lnTo>
                    <a:pt x="2208" y="2105"/>
                  </a:lnTo>
                  <a:lnTo>
                    <a:pt x="2174" y="2088"/>
                  </a:lnTo>
                  <a:lnTo>
                    <a:pt x="2157" y="2088"/>
                  </a:lnTo>
                  <a:lnTo>
                    <a:pt x="1969" y="2037"/>
                  </a:lnTo>
                  <a:lnTo>
                    <a:pt x="1883" y="1985"/>
                  </a:lnTo>
                  <a:lnTo>
                    <a:pt x="1815" y="1917"/>
                  </a:lnTo>
                  <a:lnTo>
                    <a:pt x="1746" y="1831"/>
                  </a:lnTo>
                  <a:lnTo>
                    <a:pt x="1712" y="1746"/>
                  </a:lnTo>
                  <a:lnTo>
                    <a:pt x="1695" y="1643"/>
                  </a:lnTo>
                  <a:lnTo>
                    <a:pt x="1678" y="1540"/>
                  </a:lnTo>
                  <a:lnTo>
                    <a:pt x="1661" y="1301"/>
                  </a:lnTo>
                  <a:lnTo>
                    <a:pt x="1284" y="1438"/>
                  </a:lnTo>
                  <a:lnTo>
                    <a:pt x="959" y="1557"/>
                  </a:lnTo>
                  <a:lnTo>
                    <a:pt x="668" y="1694"/>
                  </a:lnTo>
                  <a:lnTo>
                    <a:pt x="429" y="1831"/>
                  </a:lnTo>
                  <a:lnTo>
                    <a:pt x="240" y="1968"/>
                  </a:lnTo>
                  <a:lnTo>
                    <a:pt x="104" y="2105"/>
                  </a:lnTo>
                  <a:lnTo>
                    <a:pt x="52" y="2191"/>
                  </a:lnTo>
                  <a:lnTo>
                    <a:pt x="18" y="2259"/>
                  </a:lnTo>
                  <a:lnTo>
                    <a:pt x="1" y="2327"/>
                  </a:lnTo>
                  <a:lnTo>
                    <a:pt x="1" y="2396"/>
                  </a:lnTo>
                  <a:lnTo>
                    <a:pt x="18" y="2533"/>
                  </a:lnTo>
                  <a:lnTo>
                    <a:pt x="69" y="2653"/>
                  </a:lnTo>
                  <a:lnTo>
                    <a:pt x="172" y="2772"/>
                  </a:lnTo>
                  <a:lnTo>
                    <a:pt x="309" y="2892"/>
                  </a:lnTo>
                  <a:lnTo>
                    <a:pt x="463" y="2995"/>
                  </a:lnTo>
                  <a:lnTo>
                    <a:pt x="668" y="3115"/>
                  </a:lnTo>
                  <a:lnTo>
                    <a:pt x="908" y="3234"/>
                  </a:lnTo>
                  <a:lnTo>
                    <a:pt x="1182" y="3337"/>
                  </a:lnTo>
                  <a:lnTo>
                    <a:pt x="1473" y="3440"/>
                  </a:lnTo>
                  <a:lnTo>
                    <a:pt x="1815" y="3542"/>
                  </a:lnTo>
                  <a:lnTo>
                    <a:pt x="2174" y="3645"/>
                  </a:lnTo>
                  <a:lnTo>
                    <a:pt x="2568" y="3748"/>
                  </a:lnTo>
                  <a:lnTo>
                    <a:pt x="3423" y="3936"/>
                  </a:lnTo>
                  <a:lnTo>
                    <a:pt x="4399" y="4090"/>
                  </a:lnTo>
                  <a:lnTo>
                    <a:pt x="5460" y="4261"/>
                  </a:lnTo>
                  <a:lnTo>
                    <a:pt x="6623" y="4398"/>
                  </a:lnTo>
                  <a:lnTo>
                    <a:pt x="7855" y="4518"/>
                  </a:lnTo>
                  <a:lnTo>
                    <a:pt x="9156" y="4603"/>
                  </a:lnTo>
                  <a:lnTo>
                    <a:pt x="10542" y="4689"/>
                  </a:lnTo>
                  <a:lnTo>
                    <a:pt x="11979" y="4757"/>
                  </a:lnTo>
                  <a:lnTo>
                    <a:pt x="13468" y="4792"/>
                  </a:lnTo>
                  <a:lnTo>
                    <a:pt x="16548" y="4792"/>
                  </a:lnTo>
                  <a:lnTo>
                    <a:pt x="18037" y="4757"/>
                  </a:lnTo>
                  <a:lnTo>
                    <a:pt x="19474" y="4689"/>
                  </a:lnTo>
                  <a:lnTo>
                    <a:pt x="20843" y="4603"/>
                  </a:lnTo>
                  <a:lnTo>
                    <a:pt x="22161" y="4518"/>
                  </a:lnTo>
                  <a:lnTo>
                    <a:pt x="23393" y="4398"/>
                  </a:lnTo>
                  <a:lnTo>
                    <a:pt x="24556" y="4261"/>
                  </a:lnTo>
                  <a:lnTo>
                    <a:pt x="25617" y="4090"/>
                  </a:lnTo>
                  <a:lnTo>
                    <a:pt x="26592" y="3936"/>
                  </a:lnTo>
                  <a:lnTo>
                    <a:pt x="27448" y="3748"/>
                  </a:lnTo>
                  <a:lnTo>
                    <a:pt x="27842" y="3645"/>
                  </a:lnTo>
                  <a:lnTo>
                    <a:pt x="28201" y="3542"/>
                  </a:lnTo>
                  <a:lnTo>
                    <a:pt x="28543" y="3440"/>
                  </a:lnTo>
                  <a:lnTo>
                    <a:pt x="28834" y="3337"/>
                  </a:lnTo>
                  <a:lnTo>
                    <a:pt x="29108" y="3234"/>
                  </a:lnTo>
                  <a:lnTo>
                    <a:pt x="29347" y="3115"/>
                  </a:lnTo>
                  <a:lnTo>
                    <a:pt x="29536" y="2995"/>
                  </a:lnTo>
                  <a:lnTo>
                    <a:pt x="29707" y="2892"/>
                  </a:lnTo>
                  <a:lnTo>
                    <a:pt x="29844" y="2772"/>
                  </a:lnTo>
                  <a:lnTo>
                    <a:pt x="29946" y="2653"/>
                  </a:lnTo>
                  <a:lnTo>
                    <a:pt x="29998" y="2533"/>
                  </a:lnTo>
                  <a:lnTo>
                    <a:pt x="30015" y="2396"/>
                  </a:lnTo>
                  <a:lnTo>
                    <a:pt x="30015" y="2327"/>
                  </a:lnTo>
                  <a:lnTo>
                    <a:pt x="29981" y="2242"/>
                  </a:lnTo>
                  <a:lnTo>
                    <a:pt x="29929" y="2156"/>
                  </a:lnTo>
                  <a:lnTo>
                    <a:pt x="29878" y="2071"/>
                  </a:lnTo>
                  <a:lnTo>
                    <a:pt x="29792" y="1985"/>
                  </a:lnTo>
                  <a:lnTo>
                    <a:pt x="29690" y="1900"/>
                  </a:lnTo>
                  <a:lnTo>
                    <a:pt x="29450" y="1746"/>
                  </a:lnTo>
                  <a:lnTo>
                    <a:pt x="29142" y="1592"/>
                  </a:lnTo>
                  <a:lnTo>
                    <a:pt x="28766" y="1455"/>
                  </a:lnTo>
                  <a:lnTo>
                    <a:pt x="28338" y="1301"/>
                  </a:lnTo>
                  <a:lnTo>
                    <a:pt x="27859" y="1164"/>
                  </a:lnTo>
                  <a:lnTo>
                    <a:pt x="27807" y="1540"/>
                  </a:lnTo>
                  <a:lnTo>
                    <a:pt x="27807" y="1643"/>
                  </a:lnTo>
                  <a:lnTo>
                    <a:pt x="27773" y="1746"/>
                  </a:lnTo>
                  <a:lnTo>
                    <a:pt x="27739" y="1831"/>
                  </a:lnTo>
                  <a:lnTo>
                    <a:pt x="27688" y="1917"/>
                  </a:lnTo>
                  <a:lnTo>
                    <a:pt x="27619" y="1985"/>
                  </a:lnTo>
                  <a:lnTo>
                    <a:pt x="27534" y="2037"/>
                  </a:lnTo>
                  <a:lnTo>
                    <a:pt x="27345" y="2088"/>
                  </a:lnTo>
                  <a:lnTo>
                    <a:pt x="27328" y="2088"/>
                  </a:lnTo>
                  <a:lnTo>
                    <a:pt x="27294" y="2105"/>
                  </a:lnTo>
                  <a:lnTo>
                    <a:pt x="26969" y="2173"/>
                  </a:lnTo>
                  <a:lnTo>
                    <a:pt x="26644" y="2242"/>
                  </a:lnTo>
                  <a:lnTo>
                    <a:pt x="26302" y="2293"/>
                  </a:lnTo>
                  <a:lnTo>
                    <a:pt x="25976" y="2327"/>
                  </a:lnTo>
                  <a:lnTo>
                    <a:pt x="25292" y="2396"/>
                  </a:lnTo>
                  <a:lnTo>
                    <a:pt x="24197" y="2396"/>
                  </a:lnTo>
                  <a:lnTo>
                    <a:pt x="23769" y="2379"/>
                  </a:lnTo>
                  <a:lnTo>
                    <a:pt x="22913" y="2327"/>
                  </a:lnTo>
                  <a:lnTo>
                    <a:pt x="22058" y="2242"/>
                  </a:lnTo>
                  <a:lnTo>
                    <a:pt x="21202" y="2139"/>
                  </a:lnTo>
                  <a:lnTo>
                    <a:pt x="21065" y="2122"/>
                  </a:lnTo>
                  <a:lnTo>
                    <a:pt x="21014" y="2122"/>
                  </a:lnTo>
                  <a:lnTo>
                    <a:pt x="20039" y="2002"/>
                  </a:lnTo>
                  <a:lnTo>
                    <a:pt x="19371" y="1934"/>
                  </a:lnTo>
                  <a:lnTo>
                    <a:pt x="18721" y="1883"/>
                  </a:lnTo>
                  <a:lnTo>
                    <a:pt x="18054" y="1848"/>
                  </a:lnTo>
                  <a:lnTo>
                    <a:pt x="17386" y="1831"/>
                  </a:lnTo>
                  <a:lnTo>
                    <a:pt x="17061" y="1831"/>
                  </a:lnTo>
                  <a:lnTo>
                    <a:pt x="17044" y="1848"/>
                  </a:lnTo>
                  <a:lnTo>
                    <a:pt x="16959" y="1848"/>
                  </a:lnTo>
                  <a:lnTo>
                    <a:pt x="16822" y="1831"/>
                  </a:lnTo>
                  <a:lnTo>
                    <a:pt x="16702" y="1814"/>
                  </a:lnTo>
                  <a:lnTo>
                    <a:pt x="16565" y="1780"/>
                  </a:lnTo>
                  <a:lnTo>
                    <a:pt x="16462" y="1711"/>
                  </a:lnTo>
                  <a:lnTo>
                    <a:pt x="16462" y="1694"/>
                  </a:lnTo>
                  <a:lnTo>
                    <a:pt x="16377" y="1592"/>
                  </a:lnTo>
                  <a:lnTo>
                    <a:pt x="16325" y="1472"/>
                  </a:lnTo>
                  <a:lnTo>
                    <a:pt x="16291" y="1352"/>
                  </a:lnTo>
                  <a:lnTo>
                    <a:pt x="16274" y="1215"/>
                  </a:lnTo>
                  <a:lnTo>
                    <a:pt x="16206" y="616"/>
                  </a:lnTo>
                  <a:lnTo>
                    <a:pt x="16171" y="17"/>
                  </a:lnTo>
                  <a:lnTo>
                    <a:pt x="150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6"/>
            <p:cNvSpPr/>
            <p:nvPr/>
          </p:nvSpPr>
          <p:spPr>
            <a:xfrm>
              <a:off x="6455287" y="4490550"/>
              <a:ext cx="71132" cy="50085"/>
            </a:xfrm>
            <a:custGeom>
              <a:avLst/>
              <a:gdLst/>
              <a:ahLst/>
              <a:cxnLst/>
              <a:rect l="l" t="t" r="r" b="b"/>
              <a:pathLst>
                <a:path w="2893" h="2037" extrusionOk="0">
                  <a:moveTo>
                    <a:pt x="69" y="0"/>
                  </a:moveTo>
                  <a:lnTo>
                    <a:pt x="0" y="1866"/>
                  </a:lnTo>
                  <a:lnTo>
                    <a:pt x="189" y="1900"/>
                  </a:lnTo>
                  <a:lnTo>
                    <a:pt x="377" y="1934"/>
                  </a:lnTo>
                  <a:lnTo>
                    <a:pt x="565" y="1968"/>
                  </a:lnTo>
                  <a:lnTo>
                    <a:pt x="736" y="1985"/>
                  </a:lnTo>
                  <a:lnTo>
                    <a:pt x="1232" y="2020"/>
                  </a:lnTo>
                  <a:lnTo>
                    <a:pt x="1746" y="2037"/>
                  </a:lnTo>
                  <a:lnTo>
                    <a:pt x="2054" y="2020"/>
                  </a:lnTo>
                  <a:lnTo>
                    <a:pt x="2225" y="2002"/>
                  </a:lnTo>
                  <a:lnTo>
                    <a:pt x="2293" y="1985"/>
                  </a:lnTo>
                  <a:lnTo>
                    <a:pt x="2345" y="1934"/>
                  </a:lnTo>
                  <a:lnTo>
                    <a:pt x="2379" y="1883"/>
                  </a:lnTo>
                  <a:lnTo>
                    <a:pt x="2413" y="1831"/>
                  </a:lnTo>
                  <a:lnTo>
                    <a:pt x="2447" y="1694"/>
                  </a:lnTo>
                  <a:lnTo>
                    <a:pt x="2499" y="1558"/>
                  </a:lnTo>
                  <a:lnTo>
                    <a:pt x="2584" y="1455"/>
                  </a:lnTo>
                  <a:lnTo>
                    <a:pt x="2670" y="1369"/>
                  </a:lnTo>
                  <a:lnTo>
                    <a:pt x="2790" y="1318"/>
                  </a:lnTo>
                  <a:lnTo>
                    <a:pt x="2824" y="668"/>
                  </a:lnTo>
                  <a:lnTo>
                    <a:pt x="2892" y="35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D49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6"/>
            <p:cNvSpPr/>
            <p:nvPr/>
          </p:nvSpPr>
          <p:spPr>
            <a:xfrm>
              <a:off x="6455287" y="4490550"/>
              <a:ext cx="71132" cy="50085"/>
            </a:xfrm>
            <a:custGeom>
              <a:avLst/>
              <a:gdLst/>
              <a:ahLst/>
              <a:cxnLst/>
              <a:rect l="l" t="t" r="r" b="b"/>
              <a:pathLst>
                <a:path w="2893" h="2037" fill="none" extrusionOk="0">
                  <a:moveTo>
                    <a:pt x="69" y="0"/>
                  </a:moveTo>
                  <a:lnTo>
                    <a:pt x="69" y="0"/>
                  </a:lnTo>
                  <a:lnTo>
                    <a:pt x="0" y="1866"/>
                  </a:lnTo>
                  <a:lnTo>
                    <a:pt x="0" y="1866"/>
                  </a:lnTo>
                  <a:lnTo>
                    <a:pt x="189" y="1900"/>
                  </a:lnTo>
                  <a:lnTo>
                    <a:pt x="377" y="1934"/>
                  </a:lnTo>
                  <a:lnTo>
                    <a:pt x="565" y="1968"/>
                  </a:lnTo>
                  <a:lnTo>
                    <a:pt x="736" y="1985"/>
                  </a:lnTo>
                  <a:lnTo>
                    <a:pt x="736" y="1985"/>
                  </a:lnTo>
                  <a:lnTo>
                    <a:pt x="1232" y="2020"/>
                  </a:lnTo>
                  <a:lnTo>
                    <a:pt x="1746" y="2037"/>
                  </a:lnTo>
                  <a:lnTo>
                    <a:pt x="1746" y="2037"/>
                  </a:lnTo>
                  <a:lnTo>
                    <a:pt x="2054" y="2020"/>
                  </a:lnTo>
                  <a:lnTo>
                    <a:pt x="2054" y="2020"/>
                  </a:lnTo>
                  <a:lnTo>
                    <a:pt x="2225" y="2002"/>
                  </a:lnTo>
                  <a:lnTo>
                    <a:pt x="2293" y="1985"/>
                  </a:lnTo>
                  <a:lnTo>
                    <a:pt x="2345" y="1934"/>
                  </a:lnTo>
                  <a:lnTo>
                    <a:pt x="2345" y="1934"/>
                  </a:lnTo>
                  <a:lnTo>
                    <a:pt x="2379" y="1883"/>
                  </a:lnTo>
                  <a:lnTo>
                    <a:pt x="2413" y="1831"/>
                  </a:lnTo>
                  <a:lnTo>
                    <a:pt x="2447" y="1694"/>
                  </a:lnTo>
                  <a:lnTo>
                    <a:pt x="2447" y="1694"/>
                  </a:lnTo>
                  <a:lnTo>
                    <a:pt x="2499" y="1558"/>
                  </a:lnTo>
                  <a:lnTo>
                    <a:pt x="2584" y="1455"/>
                  </a:lnTo>
                  <a:lnTo>
                    <a:pt x="2670" y="1369"/>
                  </a:lnTo>
                  <a:lnTo>
                    <a:pt x="2790" y="1318"/>
                  </a:lnTo>
                  <a:lnTo>
                    <a:pt x="2790" y="1318"/>
                  </a:lnTo>
                  <a:lnTo>
                    <a:pt x="2824" y="668"/>
                  </a:lnTo>
                  <a:lnTo>
                    <a:pt x="2892" y="35"/>
                  </a:lnTo>
                  <a:lnTo>
                    <a:pt x="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6"/>
            <p:cNvSpPr/>
            <p:nvPr/>
          </p:nvSpPr>
          <p:spPr>
            <a:xfrm>
              <a:off x="6436354" y="4522515"/>
              <a:ext cx="287797" cy="150648"/>
            </a:xfrm>
            <a:custGeom>
              <a:avLst/>
              <a:gdLst/>
              <a:ahLst/>
              <a:cxnLst/>
              <a:rect l="l" t="t" r="r" b="b"/>
              <a:pathLst>
                <a:path w="11705" h="6127" extrusionOk="0">
                  <a:moveTo>
                    <a:pt x="3594" y="1"/>
                  </a:moveTo>
                  <a:lnTo>
                    <a:pt x="3525" y="35"/>
                  </a:lnTo>
                  <a:lnTo>
                    <a:pt x="3440" y="69"/>
                  </a:lnTo>
                  <a:lnTo>
                    <a:pt x="3371" y="138"/>
                  </a:lnTo>
                  <a:lnTo>
                    <a:pt x="3303" y="206"/>
                  </a:lnTo>
                  <a:lnTo>
                    <a:pt x="3252" y="292"/>
                  </a:lnTo>
                  <a:lnTo>
                    <a:pt x="3217" y="394"/>
                  </a:lnTo>
                  <a:lnTo>
                    <a:pt x="3183" y="531"/>
                  </a:lnTo>
                  <a:lnTo>
                    <a:pt x="3149" y="583"/>
                  </a:lnTo>
                  <a:lnTo>
                    <a:pt x="3115" y="634"/>
                  </a:lnTo>
                  <a:lnTo>
                    <a:pt x="3063" y="685"/>
                  </a:lnTo>
                  <a:lnTo>
                    <a:pt x="2995" y="702"/>
                  </a:lnTo>
                  <a:lnTo>
                    <a:pt x="2824" y="720"/>
                  </a:lnTo>
                  <a:lnTo>
                    <a:pt x="2174" y="720"/>
                  </a:lnTo>
                  <a:lnTo>
                    <a:pt x="1506" y="685"/>
                  </a:lnTo>
                  <a:lnTo>
                    <a:pt x="1215" y="634"/>
                  </a:lnTo>
                  <a:lnTo>
                    <a:pt x="907" y="583"/>
                  </a:lnTo>
                  <a:lnTo>
                    <a:pt x="753" y="566"/>
                  </a:lnTo>
                  <a:lnTo>
                    <a:pt x="599" y="566"/>
                  </a:lnTo>
                  <a:lnTo>
                    <a:pt x="445" y="583"/>
                  </a:lnTo>
                  <a:lnTo>
                    <a:pt x="308" y="617"/>
                  </a:lnTo>
                  <a:lnTo>
                    <a:pt x="257" y="634"/>
                  </a:lnTo>
                  <a:lnTo>
                    <a:pt x="206" y="668"/>
                  </a:lnTo>
                  <a:lnTo>
                    <a:pt x="154" y="754"/>
                  </a:lnTo>
                  <a:lnTo>
                    <a:pt x="103" y="856"/>
                  </a:lnTo>
                  <a:lnTo>
                    <a:pt x="86" y="976"/>
                  </a:lnTo>
                  <a:lnTo>
                    <a:pt x="69" y="1216"/>
                  </a:lnTo>
                  <a:lnTo>
                    <a:pt x="69" y="1438"/>
                  </a:lnTo>
                  <a:lnTo>
                    <a:pt x="17" y="2037"/>
                  </a:lnTo>
                  <a:lnTo>
                    <a:pt x="0" y="2619"/>
                  </a:lnTo>
                  <a:lnTo>
                    <a:pt x="0" y="3201"/>
                  </a:lnTo>
                  <a:lnTo>
                    <a:pt x="17" y="3783"/>
                  </a:lnTo>
                  <a:lnTo>
                    <a:pt x="52" y="4364"/>
                  </a:lnTo>
                  <a:lnTo>
                    <a:pt x="120" y="4946"/>
                  </a:lnTo>
                  <a:lnTo>
                    <a:pt x="137" y="5083"/>
                  </a:lnTo>
                  <a:lnTo>
                    <a:pt x="171" y="5203"/>
                  </a:lnTo>
                  <a:lnTo>
                    <a:pt x="223" y="5323"/>
                  </a:lnTo>
                  <a:lnTo>
                    <a:pt x="308" y="5425"/>
                  </a:lnTo>
                  <a:lnTo>
                    <a:pt x="360" y="5477"/>
                  </a:lnTo>
                  <a:lnTo>
                    <a:pt x="428" y="5511"/>
                  </a:lnTo>
                  <a:lnTo>
                    <a:pt x="582" y="5562"/>
                  </a:lnTo>
                  <a:lnTo>
                    <a:pt x="736" y="5579"/>
                  </a:lnTo>
                  <a:lnTo>
                    <a:pt x="907" y="5562"/>
                  </a:lnTo>
                  <a:lnTo>
                    <a:pt x="1386" y="5562"/>
                  </a:lnTo>
                  <a:lnTo>
                    <a:pt x="1883" y="5579"/>
                  </a:lnTo>
                  <a:lnTo>
                    <a:pt x="2379" y="5614"/>
                  </a:lnTo>
                  <a:lnTo>
                    <a:pt x="2875" y="5648"/>
                  </a:lnTo>
                  <a:lnTo>
                    <a:pt x="3868" y="5733"/>
                  </a:lnTo>
                  <a:lnTo>
                    <a:pt x="4860" y="5853"/>
                  </a:lnTo>
                  <a:lnTo>
                    <a:pt x="5664" y="5939"/>
                  </a:lnTo>
                  <a:lnTo>
                    <a:pt x="6469" y="6024"/>
                  </a:lnTo>
                  <a:lnTo>
                    <a:pt x="7256" y="6093"/>
                  </a:lnTo>
                  <a:lnTo>
                    <a:pt x="8060" y="6127"/>
                  </a:lnTo>
                  <a:lnTo>
                    <a:pt x="8847" y="6127"/>
                  </a:lnTo>
                  <a:lnTo>
                    <a:pt x="9241" y="6110"/>
                  </a:lnTo>
                  <a:lnTo>
                    <a:pt x="9634" y="6093"/>
                  </a:lnTo>
                  <a:lnTo>
                    <a:pt x="10028" y="6041"/>
                  </a:lnTo>
                  <a:lnTo>
                    <a:pt x="10421" y="5990"/>
                  </a:lnTo>
                  <a:lnTo>
                    <a:pt x="10798" y="5904"/>
                  </a:lnTo>
                  <a:lnTo>
                    <a:pt x="11191" y="5819"/>
                  </a:lnTo>
                  <a:lnTo>
                    <a:pt x="11380" y="5768"/>
                  </a:lnTo>
                  <a:lnTo>
                    <a:pt x="11465" y="5716"/>
                  </a:lnTo>
                  <a:lnTo>
                    <a:pt x="11534" y="5648"/>
                  </a:lnTo>
                  <a:lnTo>
                    <a:pt x="11585" y="5562"/>
                  </a:lnTo>
                  <a:lnTo>
                    <a:pt x="11619" y="5477"/>
                  </a:lnTo>
                  <a:lnTo>
                    <a:pt x="11653" y="5374"/>
                  </a:lnTo>
                  <a:lnTo>
                    <a:pt x="11653" y="5271"/>
                  </a:lnTo>
                  <a:lnTo>
                    <a:pt x="11688" y="5032"/>
                  </a:lnTo>
                  <a:lnTo>
                    <a:pt x="11705" y="4792"/>
                  </a:lnTo>
                  <a:lnTo>
                    <a:pt x="11705" y="4553"/>
                  </a:lnTo>
                  <a:lnTo>
                    <a:pt x="11688" y="4313"/>
                  </a:lnTo>
                  <a:lnTo>
                    <a:pt x="11636" y="4091"/>
                  </a:lnTo>
                  <a:lnTo>
                    <a:pt x="11568" y="3868"/>
                  </a:lnTo>
                  <a:lnTo>
                    <a:pt x="11517" y="3783"/>
                  </a:lnTo>
                  <a:lnTo>
                    <a:pt x="11448" y="3680"/>
                  </a:lnTo>
                  <a:lnTo>
                    <a:pt x="11380" y="3594"/>
                  </a:lnTo>
                  <a:lnTo>
                    <a:pt x="11294" y="3509"/>
                  </a:lnTo>
                  <a:lnTo>
                    <a:pt x="11174" y="3423"/>
                  </a:lnTo>
                  <a:lnTo>
                    <a:pt x="11020" y="3338"/>
                  </a:lnTo>
                  <a:lnTo>
                    <a:pt x="10866" y="3286"/>
                  </a:lnTo>
                  <a:lnTo>
                    <a:pt x="10712" y="3235"/>
                  </a:lnTo>
                  <a:lnTo>
                    <a:pt x="10370" y="3184"/>
                  </a:lnTo>
                  <a:lnTo>
                    <a:pt x="10028" y="3132"/>
                  </a:lnTo>
                  <a:lnTo>
                    <a:pt x="9771" y="3098"/>
                  </a:lnTo>
                  <a:lnTo>
                    <a:pt x="9497" y="3047"/>
                  </a:lnTo>
                  <a:lnTo>
                    <a:pt x="9241" y="2978"/>
                  </a:lnTo>
                  <a:lnTo>
                    <a:pt x="8984" y="2910"/>
                  </a:lnTo>
                  <a:lnTo>
                    <a:pt x="8471" y="2722"/>
                  </a:lnTo>
                  <a:lnTo>
                    <a:pt x="7974" y="2516"/>
                  </a:lnTo>
                  <a:lnTo>
                    <a:pt x="7495" y="2277"/>
                  </a:lnTo>
                  <a:lnTo>
                    <a:pt x="7016" y="2020"/>
                  </a:lnTo>
                  <a:lnTo>
                    <a:pt x="6554" y="1729"/>
                  </a:lnTo>
                  <a:lnTo>
                    <a:pt x="6109" y="1438"/>
                  </a:lnTo>
                  <a:lnTo>
                    <a:pt x="5870" y="1250"/>
                  </a:lnTo>
                  <a:lnTo>
                    <a:pt x="5527" y="976"/>
                  </a:lnTo>
                  <a:lnTo>
                    <a:pt x="5117" y="651"/>
                  </a:lnTo>
                  <a:lnTo>
                    <a:pt x="4894" y="480"/>
                  </a:lnTo>
                  <a:lnTo>
                    <a:pt x="4655" y="343"/>
                  </a:lnTo>
                  <a:lnTo>
                    <a:pt x="4432" y="206"/>
                  </a:lnTo>
                  <a:lnTo>
                    <a:pt x="4210" y="104"/>
                  </a:lnTo>
                  <a:lnTo>
                    <a:pt x="3987" y="35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6"/>
            <p:cNvSpPr/>
            <p:nvPr/>
          </p:nvSpPr>
          <p:spPr>
            <a:xfrm>
              <a:off x="6436354" y="4522515"/>
              <a:ext cx="287797" cy="150648"/>
            </a:xfrm>
            <a:custGeom>
              <a:avLst/>
              <a:gdLst/>
              <a:ahLst/>
              <a:cxnLst/>
              <a:rect l="l" t="t" r="r" b="b"/>
              <a:pathLst>
                <a:path w="11705" h="6127" fill="none" extrusionOk="0">
                  <a:moveTo>
                    <a:pt x="10028" y="3132"/>
                  </a:moveTo>
                  <a:lnTo>
                    <a:pt x="10028" y="3132"/>
                  </a:lnTo>
                  <a:lnTo>
                    <a:pt x="10370" y="3184"/>
                  </a:lnTo>
                  <a:lnTo>
                    <a:pt x="10712" y="3235"/>
                  </a:lnTo>
                  <a:lnTo>
                    <a:pt x="10866" y="3286"/>
                  </a:lnTo>
                  <a:lnTo>
                    <a:pt x="11020" y="3338"/>
                  </a:lnTo>
                  <a:lnTo>
                    <a:pt x="11174" y="3423"/>
                  </a:lnTo>
                  <a:lnTo>
                    <a:pt x="11294" y="3509"/>
                  </a:lnTo>
                  <a:lnTo>
                    <a:pt x="11294" y="3509"/>
                  </a:lnTo>
                  <a:lnTo>
                    <a:pt x="11380" y="3594"/>
                  </a:lnTo>
                  <a:lnTo>
                    <a:pt x="11448" y="3680"/>
                  </a:lnTo>
                  <a:lnTo>
                    <a:pt x="11517" y="3783"/>
                  </a:lnTo>
                  <a:lnTo>
                    <a:pt x="11568" y="3868"/>
                  </a:lnTo>
                  <a:lnTo>
                    <a:pt x="11636" y="4091"/>
                  </a:lnTo>
                  <a:lnTo>
                    <a:pt x="11688" y="4313"/>
                  </a:lnTo>
                  <a:lnTo>
                    <a:pt x="11705" y="4553"/>
                  </a:lnTo>
                  <a:lnTo>
                    <a:pt x="11705" y="4792"/>
                  </a:lnTo>
                  <a:lnTo>
                    <a:pt x="11688" y="5032"/>
                  </a:lnTo>
                  <a:lnTo>
                    <a:pt x="11653" y="5271"/>
                  </a:lnTo>
                  <a:lnTo>
                    <a:pt x="11653" y="5271"/>
                  </a:lnTo>
                  <a:lnTo>
                    <a:pt x="11653" y="5374"/>
                  </a:lnTo>
                  <a:lnTo>
                    <a:pt x="11619" y="5477"/>
                  </a:lnTo>
                  <a:lnTo>
                    <a:pt x="11585" y="5562"/>
                  </a:lnTo>
                  <a:lnTo>
                    <a:pt x="11534" y="5648"/>
                  </a:lnTo>
                  <a:lnTo>
                    <a:pt x="11534" y="5648"/>
                  </a:lnTo>
                  <a:lnTo>
                    <a:pt x="11465" y="5716"/>
                  </a:lnTo>
                  <a:lnTo>
                    <a:pt x="11380" y="5768"/>
                  </a:lnTo>
                  <a:lnTo>
                    <a:pt x="11191" y="5819"/>
                  </a:lnTo>
                  <a:lnTo>
                    <a:pt x="11191" y="5819"/>
                  </a:lnTo>
                  <a:lnTo>
                    <a:pt x="10798" y="5904"/>
                  </a:lnTo>
                  <a:lnTo>
                    <a:pt x="10421" y="5990"/>
                  </a:lnTo>
                  <a:lnTo>
                    <a:pt x="10028" y="6041"/>
                  </a:lnTo>
                  <a:lnTo>
                    <a:pt x="9634" y="6093"/>
                  </a:lnTo>
                  <a:lnTo>
                    <a:pt x="9241" y="6110"/>
                  </a:lnTo>
                  <a:lnTo>
                    <a:pt x="8847" y="6127"/>
                  </a:lnTo>
                  <a:lnTo>
                    <a:pt x="8454" y="6127"/>
                  </a:lnTo>
                  <a:lnTo>
                    <a:pt x="8060" y="6127"/>
                  </a:lnTo>
                  <a:lnTo>
                    <a:pt x="7256" y="6093"/>
                  </a:lnTo>
                  <a:lnTo>
                    <a:pt x="6469" y="6024"/>
                  </a:lnTo>
                  <a:lnTo>
                    <a:pt x="5664" y="5939"/>
                  </a:lnTo>
                  <a:lnTo>
                    <a:pt x="4860" y="5853"/>
                  </a:lnTo>
                  <a:lnTo>
                    <a:pt x="4860" y="5853"/>
                  </a:lnTo>
                  <a:lnTo>
                    <a:pt x="3868" y="5733"/>
                  </a:lnTo>
                  <a:lnTo>
                    <a:pt x="2875" y="5648"/>
                  </a:lnTo>
                  <a:lnTo>
                    <a:pt x="2379" y="5614"/>
                  </a:lnTo>
                  <a:lnTo>
                    <a:pt x="1883" y="5579"/>
                  </a:lnTo>
                  <a:lnTo>
                    <a:pt x="1386" y="5562"/>
                  </a:lnTo>
                  <a:lnTo>
                    <a:pt x="907" y="5562"/>
                  </a:lnTo>
                  <a:lnTo>
                    <a:pt x="907" y="5562"/>
                  </a:lnTo>
                  <a:lnTo>
                    <a:pt x="736" y="5579"/>
                  </a:lnTo>
                  <a:lnTo>
                    <a:pt x="582" y="5562"/>
                  </a:lnTo>
                  <a:lnTo>
                    <a:pt x="428" y="5511"/>
                  </a:lnTo>
                  <a:lnTo>
                    <a:pt x="360" y="5477"/>
                  </a:lnTo>
                  <a:lnTo>
                    <a:pt x="308" y="5425"/>
                  </a:lnTo>
                  <a:lnTo>
                    <a:pt x="308" y="5425"/>
                  </a:lnTo>
                  <a:lnTo>
                    <a:pt x="223" y="5323"/>
                  </a:lnTo>
                  <a:lnTo>
                    <a:pt x="171" y="5203"/>
                  </a:lnTo>
                  <a:lnTo>
                    <a:pt x="137" y="5083"/>
                  </a:lnTo>
                  <a:lnTo>
                    <a:pt x="120" y="4946"/>
                  </a:lnTo>
                  <a:lnTo>
                    <a:pt x="120" y="4946"/>
                  </a:lnTo>
                  <a:lnTo>
                    <a:pt x="52" y="4364"/>
                  </a:lnTo>
                  <a:lnTo>
                    <a:pt x="17" y="3783"/>
                  </a:lnTo>
                  <a:lnTo>
                    <a:pt x="0" y="3201"/>
                  </a:lnTo>
                  <a:lnTo>
                    <a:pt x="0" y="2619"/>
                  </a:lnTo>
                  <a:lnTo>
                    <a:pt x="0" y="2619"/>
                  </a:lnTo>
                  <a:lnTo>
                    <a:pt x="17" y="2037"/>
                  </a:lnTo>
                  <a:lnTo>
                    <a:pt x="69" y="1438"/>
                  </a:lnTo>
                  <a:lnTo>
                    <a:pt x="69" y="1438"/>
                  </a:lnTo>
                  <a:lnTo>
                    <a:pt x="69" y="1216"/>
                  </a:lnTo>
                  <a:lnTo>
                    <a:pt x="86" y="976"/>
                  </a:lnTo>
                  <a:lnTo>
                    <a:pt x="103" y="856"/>
                  </a:lnTo>
                  <a:lnTo>
                    <a:pt x="154" y="754"/>
                  </a:lnTo>
                  <a:lnTo>
                    <a:pt x="206" y="668"/>
                  </a:lnTo>
                  <a:lnTo>
                    <a:pt x="257" y="634"/>
                  </a:lnTo>
                  <a:lnTo>
                    <a:pt x="308" y="617"/>
                  </a:lnTo>
                  <a:lnTo>
                    <a:pt x="308" y="617"/>
                  </a:lnTo>
                  <a:lnTo>
                    <a:pt x="445" y="583"/>
                  </a:lnTo>
                  <a:lnTo>
                    <a:pt x="599" y="566"/>
                  </a:lnTo>
                  <a:lnTo>
                    <a:pt x="753" y="566"/>
                  </a:lnTo>
                  <a:lnTo>
                    <a:pt x="907" y="583"/>
                  </a:lnTo>
                  <a:lnTo>
                    <a:pt x="1215" y="634"/>
                  </a:lnTo>
                  <a:lnTo>
                    <a:pt x="1506" y="685"/>
                  </a:lnTo>
                  <a:lnTo>
                    <a:pt x="1506" y="685"/>
                  </a:lnTo>
                  <a:lnTo>
                    <a:pt x="2174" y="720"/>
                  </a:lnTo>
                  <a:lnTo>
                    <a:pt x="2824" y="720"/>
                  </a:lnTo>
                  <a:lnTo>
                    <a:pt x="2824" y="720"/>
                  </a:lnTo>
                  <a:lnTo>
                    <a:pt x="2995" y="702"/>
                  </a:lnTo>
                  <a:lnTo>
                    <a:pt x="3063" y="685"/>
                  </a:lnTo>
                  <a:lnTo>
                    <a:pt x="3115" y="634"/>
                  </a:lnTo>
                  <a:lnTo>
                    <a:pt x="3115" y="634"/>
                  </a:lnTo>
                  <a:lnTo>
                    <a:pt x="3149" y="583"/>
                  </a:lnTo>
                  <a:lnTo>
                    <a:pt x="3183" y="531"/>
                  </a:lnTo>
                  <a:lnTo>
                    <a:pt x="3217" y="394"/>
                  </a:lnTo>
                  <a:lnTo>
                    <a:pt x="3217" y="394"/>
                  </a:lnTo>
                  <a:lnTo>
                    <a:pt x="3252" y="292"/>
                  </a:lnTo>
                  <a:lnTo>
                    <a:pt x="3303" y="206"/>
                  </a:lnTo>
                  <a:lnTo>
                    <a:pt x="3371" y="138"/>
                  </a:lnTo>
                  <a:lnTo>
                    <a:pt x="3440" y="69"/>
                  </a:lnTo>
                  <a:lnTo>
                    <a:pt x="3525" y="35"/>
                  </a:lnTo>
                  <a:lnTo>
                    <a:pt x="3594" y="1"/>
                  </a:lnTo>
                  <a:lnTo>
                    <a:pt x="3696" y="1"/>
                  </a:lnTo>
                  <a:lnTo>
                    <a:pt x="3782" y="1"/>
                  </a:lnTo>
                  <a:lnTo>
                    <a:pt x="3987" y="35"/>
                  </a:lnTo>
                  <a:lnTo>
                    <a:pt x="4210" y="104"/>
                  </a:lnTo>
                  <a:lnTo>
                    <a:pt x="4432" y="206"/>
                  </a:lnTo>
                  <a:lnTo>
                    <a:pt x="4655" y="343"/>
                  </a:lnTo>
                  <a:lnTo>
                    <a:pt x="4894" y="480"/>
                  </a:lnTo>
                  <a:lnTo>
                    <a:pt x="5117" y="651"/>
                  </a:lnTo>
                  <a:lnTo>
                    <a:pt x="5527" y="976"/>
                  </a:lnTo>
                  <a:lnTo>
                    <a:pt x="5870" y="1250"/>
                  </a:lnTo>
                  <a:lnTo>
                    <a:pt x="6109" y="1438"/>
                  </a:lnTo>
                  <a:lnTo>
                    <a:pt x="6109" y="1438"/>
                  </a:lnTo>
                  <a:lnTo>
                    <a:pt x="6554" y="1729"/>
                  </a:lnTo>
                  <a:lnTo>
                    <a:pt x="7016" y="2020"/>
                  </a:lnTo>
                  <a:lnTo>
                    <a:pt x="7495" y="2277"/>
                  </a:lnTo>
                  <a:lnTo>
                    <a:pt x="7974" y="2516"/>
                  </a:lnTo>
                  <a:lnTo>
                    <a:pt x="8471" y="2722"/>
                  </a:lnTo>
                  <a:lnTo>
                    <a:pt x="8984" y="2910"/>
                  </a:lnTo>
                  <a:lnTo>
                    <a:pt x="9241" y="2978"/>
                  </a:lnTo>
                  <a:lnTo>
                    <a:pt x="9497" y="3047"/>
                  </a:lnTo>
                  <a:lnTo>
                    <a:pt x="9771" y="3098"/>
                  </a:lnTo>
                  <a:lnTo>
                    <a:pt x="10028" y="31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6"/>
            <p:cNvSpPr/>
            <p:nvPr/>
          </p:nvSpPr>
          <p:spPr>
            <a:xfrm>
              <a:off x="6443927" y="4656323"/>
              <a:ext cx="267192" cy="16842"/>
            </a:xfrm>
            <a:custGeom>
              <a:avLst/>
              <a:gdLst/>
              <a:ahLst/>
              <a:cxnLst/>
              <a:rect l="l" t="t" r="r" b="b"/>
              <a:pathLst>
                <a:path w="10867" h="685" extrusionOk="0">
                  <a:moveTo>
                    <a:pt x="8163" y="685"/>
                  </a:moveTo>
                  <a:lnTo>
                    <a:pt x="8163" y="685"/>
                  </a:lnTo>
                  <a:lnTo>
                    <a:pt x="8163" y="685"/>
                  </a:lnTo>
                  <a:lnTo>
                    <a:pt x="8163" y="685"/>
                  </a:lnTo>
                  <a:lnTo>
                    <a:pt x="8163" y="685"/>
                  </a:lnTo>
                  <a:lnTo>
                    <a:pt x="8163" y="685"/>
                  </a:lnTo>
                  <a:close/>
                  <a:moveTo>
                    <a:pt x="4740" y="428"/>
                  </a:moveTo>
                  <a:lnTo>
                    <a:pt x="4740" y="428"/>
                  </a:lnTo>
                  <a:lnTo>
                    <a:pt x="4740" y="428"/>
                  </a:lnTo>
                  <a:lnTo>
                    <a:pt x="4740" y="428"/>
                  </a:lnTo>
                  <a:lnTo>
                    <a:pt x="4740" y="428"/>
                  </a:lnTo>
                  <a:close/>
                  <a:moveTo>
                    <a:pt x="4586" y="411"/>
                  </a:moveTo>
                  <a:lnTo>
                    <a:pt x="4586" y="411"/>
                  </a:lnTo>
                  <a:lnTo>
                    <a:pt x="4603" y="411"/>
                  </a:lnTo>
                  <a:lnTo>
                    <a:pt x="4603" y="411"/>
                  </a:lnTo>
                  <a:lnTo>
                    <a:pt x="4586" y="411"/>
                  </a:lnTo>
                  <a:close/>
                  <a:moveTo>
                    <a:pt x="4552" y="411"/>
                  </a:moveTo>
                  <a:lnTo>
                    <a:pt x="4552" y="411"/>
                  </a:lnTo>
                  <a:lnTo>
                    <a:pt x="4569" y="411"/>
                  </a:lnTo>
                  <a:lnTo>
                    <a:pt x="4569" y="411"/>
                  </a:lnTo>
                  <a:lnTo>
                    <a:pt x="4552" y="411"/>
                  </a:lnTo>
                  <a:close/>
                  <a:moveTo>
                    <a:pt x="10832" y="394"/>
                  </a:moveTo>
                  <a:lnTo>
                    <a:pt x="10832" y="394"/>
                  </a:lnTo>
                  <a:lnTo>
                    <a:pt x="10507" y="462"/>
                  </a:lnTo>
                  <a:lnTo>
                    <a:pt x="10182" y="531"/>
                  </a:lnTo>
                  <a:lnTo>
                    <a:pt x="9840" y="582"/>
                  </a:lnTo>
                  <a:lnTo>
                    <a:pt x="9514" y="616"/>
                  </a:lnTo>
                  <a:lnTo>
                    <a:pt x="8830" y="685"/>
                  </a:lnTo>
                  <a:lnTo>
                    <a:pt x="8163" y="685"/>
                  </a:lnTo>
                  <a:lnTo>
                    <a:pt x="8163" y="685"/>
                  </a:lnTo>
                  <a:lnTo>
                    <a:pt x="8830" y="685"/>
                  </a:lnTo>
                  <a:lnTo>
                    <a:pt x="9514" y="616"/>
                  </a:lnTo>
                  <a:lnTo>
                    <a:pt x="9840" y="582"/>
                  </a:lnTo>
                  <a:lnTo>
                    <a:pt x="10182" y="531"/>
                  </a:lnTo>
                  <a:lnTo>
                    <a:pt x="10507" y="462"/>
                  </a:lnTo>
                  <a:lnTo>
                    <a:pt x="10832" y="394"/>
                  </a:lnTo>
                  <a:close/>
                  <a:moveTo>
                    <a:pt x="10866" y="377"/>
                  </a:moveTo>
                  <a:lnTo>
                    <a:pt x="10866" y="377"/>
                  </a:lnTo>
                  <a:lnTo>
                    <a:pt x="10866" y="377"/>
                  </a:lnTo>
                  <a:lnTo>
                    <a:pt x="10866" y="377"/>
                  </a:lnTo>
                  <a:lnTo>
                    <a:pt x="10866" y="377"/>
                  </a:lnTo>
                  <a:close/>
                  <a:moveTo>
                    <a:pt x="3577" y="291"/>
                  </a:moveTo>
                  <a:lnTo>
                    <a:pt x="3577" y="291"/>
                  </a:lnTo>
                  <a:lnTo>
                    <a:pt x="4552" y="411"/>
                  </a:lnTo>
                  <a:lnTo>
                    <a:pt x="4552" y="411"/>
                  </a:lnTo>
                  <a:lnTo>
                    <a:pt x="3577" y="291"/>
                  </a:lnTo>
                  <a:close/>
                  <a:moveTo>
                    <a:pt x="497" y="137"/>
                  </a:moveTo>
                  <a:lnTo>
                    <a:pt x="497" y="137"/>
                  </a:lnTo>
                  <a:lnTo>
                    <a:pt x="497" y="137"/>
                  </a:lnTo>
                  <a:lnTo>
                    <a:pt x="497" y="137"/>
                  </a:lnTo>
                  <a:close/>
                  <a:moveTo>
                    <a:pt x="582" y="137"/>
                  </a:moveTo>
                  <a:lnTo>
                    <a:pt x="582" y="137"/>
                  </a:lnTo>
                  <a:lnTo>
                    <a:pt x="497" y="137"/>
                  </a:lnTo>
                  <a:lnTo>
                    <a:pt x="497" y="137"/>
                  </a:lnTo>
                  <a:lnTo>
                    <a:pt x="582" y="137"/>
                  </a:lnTo>
                  <a:close/>
                  <a:moveTo>
                    <a:pt x="907" y="120"/>
                  </a:moveTo>
                  <a:lnTo>
                    <a:pt x="907" y="120"/>
                  </a:lnTo>
                  <a:lnTo>
                    <a:pt x="634" y="120"/>
                  </a:lnTo>
                  <a:lnTo>
                    <a:pt x="634" y="120"/>
                  </a:lnTo>
                  <a:lnTo>
                    <a:pt x="907" y="120"/>
                  </a:lnTo>
                  <a:close/>
                  <a:moveTo>
                    <a:pt x="924" y="120"/>
                  </a:moveTo>
                  <a:lnTo>
                    <a:pt x="924" y="120"/>
                  </a:lnTo>
                  <a:lnTo>
                    <a:pt x="924" y="120"/>
                  </a:lnTo>
                  <a:lnTo>
                    <a:pt x="924" y="120"/>
                  </a:lnTo>
                  <a:lnTo>
                    <a:pt x="924" y="120"/>
                  </a:lnTo>
                  <a:lnTo>
                    <a:pt x="924" y="12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75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6"/>
            <p:cNvSpPr/>
            <p:nvPr/>
          </p:nvSpPr>
          <p:spPr>
            <a:xfrm>
              <a:off x="6644613" y="467314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6"/>
            <p:cNvSpPr/>
            <p:nvPr/>
          </p:nvSpPr>
          <p:spPr>
            <a:xfrm>
              <a:off x="6560473" y="4666847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6"/>
            <p:cNvSpPr/>
            <p:nvPr/>
          </p:nvSpPr>
          <p:spPr>
            <a:xfrm>
              <a:off x="6556687" y="4666429"/>
              <a:ext cx="443" cy="25"/>
            </a:xfrm>
            <a:custGeom>
              <a:avLst/>
              <a:gdLst/>
              <a:ahLst/>
              <a:cxnLst/>
              <a:rect l="l" t="t" r="r" b="b"/>
              <a:pathLst>
                <a:path w="18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6"/>
            <p:cNvSpPr/>
            <p:nvPr/>
          </p:nvSpPr>
          <p:spPr>
            <a:xfrm>
              <a:off x="6555851" y="4666429"/>
              <a:ext cx="443" cy="25"/>
            </a:xfrm>
            <a:custGeom>
              <a:avLst/>
              <a:gdLst/>
              <a:ahLst/>
              <a:cxnLst/>
              <a:rect l="l" t="t" r="r" b="b"/>
              <a:pathLst>
                <a:path w="18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>
              <a:off x="6644613" y="4665986"/>
              <a:ext cx="65673" cy="7180"/>
            </a:xfrm>
            <a:custGeom>
              <a:avLst/>
              <a:gdLst/>
              <a:ahLst/>
              <a:cxnLst/>
              <a:rect l="l" t="t" r="r" b="b"/>
              <a:pathLst>
                <a:path w="2671" h="292" fill="none" extrusionOk="0">
                  <a:moveTo>
                    <a:pt x="2670" y="1"/>
                  </a:moveTo>
                  <a:lnTo>
                    <a:pt x="2670" y="1"/>
                  </a:lnTo>
                  <a:lnTo>
                    <a:pt x="2345" y="69"/>
                  </a:lnTo>
                  <a:lnTo>
                    <a:pt x="2020" y="138"/>
                  </a:lnTo>
                  <a:lnTo>
                    <a:pt x="1678" y="189"/>
                  </a:lnTo>
                  <a:lnTo>
                    <a:pt x="1352" y="223"/>
                  </a:lnTo>
                  <a:lnTo>
                    <a:pt x="668" y="292"/>
                  </a:lnTo>
                  <a:lnTo>
                    <a:pt x="1" y="292"/>
                  </a:lnTo>
                  <a:lnTo>
                    <a:pt x="1" y="292"/>
                  </a:lnTo>
                  <a:lnTo>
                    <a:pt x="668" y="292"/>
                  </a:lnTo>
                  <a:lnTo>
                    <a:pt x="1352" y="223"/>
                  </a:lnTo>
                  <a:lnTo>
                    <a:pt x="1678" y="189"/>
                  </a:lnTo>
                  <a:lnTo>
                    <a:pt x="2020" y="138"/>
                  </a:lnTo>
                  <a:lnTo>
                    <a:pt x="2345" y="69"/>
                  </a:lnTo>
                  <a:lnTo>
                    <a:pt x="26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>
              <a:off x="6711098" y="466556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6"/>
            <p:cNvSpPr/>
            <p:nvPr/>
          </p:nvSpPr>
          <p:spPr>
            <a:xfrm>
              <a:off x="6531853" y="4663478"/>
              <a:ext cx="24022" cy="2975"/>
            </a:xfrm>
            <a:custGeom>
              <a:avLst/>
              <a:gdLst/>
              <a:ahLst/>
              <a:cxnLst/>
              <a:rect l="l" t="t" r="r" b="b"/>
              <a:pathLst>
                <a:path w="977" h="12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976" y="120"/>
                  </a:lnTo>
                  <a:lnTo>
                    <a:pt x="976" y="12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6"/>
            <p:cNvSpPr/>
            <p:nvPr/>
          </p:nvSpPr>
          <p:spPr>
            <a:xfrm>
              <a:off x="6456123" y="465969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6"/>
            <p:cNvSpPr/>
            <p:nvPr/>
          </p:nvSpPr>
          <p:spPr>
            <a:xfrm>
              <a:off x="6456123" y="4659691"/>
              <a:ext cx="2139" cy="25"/>
            </a:xfrm>
            <a:custGeom>
              <a:avLst/>
              <a:gdLst/>
              <a:ahLst/>
              <a:cxnLst/>
              <a:rect l="l" t="t" r="r" b="b"/>
              <a:pathLst>
                <a:path w="87" h="1" fill="none" extrusionOk="0">
                  <a:moveTo>
                    <a:pt x="86" y="0"/>
                  </a:moveTo>
                  <a:lnTo>
                    <a:pt x="86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6"/>
            <p:cNvSpPr/>
            <p:nvPr/>
          </p:nvSpPr>
          <p:spPr>
            <a:xfrm>
              <a:off x="6459491" y="4659273"/>
              <a:ext cx="6762" cy="25"/>
            </a:xfrm>
            <a:custGeom>
              <a:avLst/>
              <a:gdLst/>
              <a:ahLst/>
              <a:cxnLst/>
              <a:rect l="l" t="t" r="r" b="b"/>
              <a:pathLst>
                <a:path w="275" h="1" fill="none" extrusionOk="0">
                  <a:moveTo>
                    <a:pt x="274" y="0"/>
                  </a:moveTo>
                  <a:lnTo>
                    <a:pt x="274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6"/>
            <p:cNvSpPr/>
            <p:nvPr/>
          </p:nvSpPr>
          <p:spPr>
            <a:xfrm>
              <a:off x="6466646" y="465927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6"/>
            <p:cNvSpPr/>
            <p:nvPr/>
          </p:nvSpPr>
          <p:spPr>
            <a:xfrm>
              <a:off x="6443927" y="465632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6"/>
            <p:cNvSpPr/>
            <p:nvPr/>
          </p:nvSpPr>
          <p:spPr>
            <a:xfrm>
              <a:off x="6439304" y="4644127"/>
              <a:ext cx="283592" cy="29038"/>
            </a:xfrm>
            <a:custGeom>
              <a:avLst/>
              <a:gdLst/>
              <a:ahLst/>
              <a:cxnLst/>
              <a:rect l="l" t="t" r="r" b="b"/>
              <a:pathLst>
                <a:path w="11534" h="1181" extrusionOk="0">
                  <a:moveTo>
                    <a:pt x="0" y="0"/>
                  </a:moveTo>
                  <a:lnTo>
                    <a:pt x="17" y="137"/>
                  </a:lnTo>
                  <a:lnTo>
                    <a:pt x="51" y="257"/>
                  </a:lnTo>
                  <a:lnTo>
                    <a:pt x="103" y="377"/>
                  </a:lnTo>
                  <a:lnTo>
                    <a:pt x="188" y="479"/>
                  </a:lnTo>
                  <a:lnTo>
                    <a:pt x="188" y="496"/>
                  </a:lnTo>
                  <a:lnTo>
                    <a:pt x="291" y="565"/>
                  </a:lnTo>
                  <a:lnTo>
                    <a:pt x="428" y="599"/>
                  </a:lnTo>
                  <a:lnTo>
                    <a:pt x="548" y="616"/>
                  </a:lnTo>
                  <a:lnTo>
                    <a:pt x="685" y="633"/>
                  </a:lnTo>
                  <a:lnTo>
                    <a:pt x="770" y="633"/>
                  </a:lnTo>
                  <a:lnTo>
                    <a:pt x="787" y="616"/>
                  </a:lnTo>
                  <a:lnTo>
                    <a:pt x="1112" y="616"/>
                  </a:lnTo>
                  <a:lnTo>
                    <a:pt x="1780" y="633"/>
                  </a:lnTo>
                  <a:lnTo>
                    <a:pt x="2447" y="668"/>
                  </a:lnTo>
                  <a:lnTo>
                    <a:pt x="3097" y="719"/>
                  </a:lnTo>
                  <a:lnTo>
                    <a:pt x="3765" y="787"/>
                  </a:lnTo>
                  <a:lnTo>
                    <a:pt x="4740" y="907"/>
                  </a:lnTo>
                  <a:lnTo>
                    <a:pt x="4791" y="907"/>
                  </a:lnTo>
                  <a:lnTo>
                    <a:pt x="4928" y="924"/>
                  </a:lnTo>
                  <a:lnTo>
                    <a:pt x="5784" y="1027"/>
                  </a:lnTo>
                  <a:lnTo>
                    <a:pt x="6639" y="1112"/>
                  </a:lnTo>
                  <a:lnTo>
                    <a:pt x="7495" y="1164"/>
                  </a:lnTo>
                  <a:lnTo>
                    <a:pt x="7923" y="1181"/>
                  </a:lnTo>
                  <a:lnTo>
                    <a:pt x="9018" y="1181"/>
                  </a:lnTo>
                  <a:lnTo>
                    <a:pt x="9702" y="1112"/>
                  </a:lnTo>
                  <a:lnTo>
                    <a:pt x="10028" y="1078"/>
                  </a:lnTo>
                  <a:lnTo>
                    <a:pt x="10370" y="1027"/>
                  </a:lnTo>
                  <a:lnTo>
                    <a:pt x="10695" y="958"/>
                  </a:lnTo>
                  <a:lnTo>
                    <a:pt x="11020" y="890"/>
                  </a:lnTo>
                  <a:lnTo>
                    <a:pt x="11054" y="873"/>
                  </a:lnTo>
                  <a:lnTo>
                    <a:pt x="11071" y="873"/>
                  </a:lnTo>
                  <a:lnTo>
                    <a:pt x="11260" y="822"/>
                  </a:lnTo>
                  <a:lnTo>
                    <a:pt x="11345" y="770"/>
                  </a:lnTo>
                  <a:lnTo>
                    <a:pt x="11414" y="702"/>
                  </a:lnTo>
                  <a:lnTo>
                    <a:pt x="11465" y="616"/>
                  </a:lnTo>
                  <a:lnTo>
                    <a:pt x="11499" y="531"/>
                  </a:lnTo>
                  <a:lnTo>
                    <a:pt x="11533" y="428"/>
                  </a:lnTo>
                  <a:lnTo>
                    <a:pt x="11533" y="325"/>
                  </a:lnTo>
                  <a:lnTo>
                    <a:pt x="11140" y="394"/>
                  </a:lnTo>
                  <a:lnTo>
                    <a:pt x="10746" y="462"/>
                  </a:lnTo>
                  <a:lnTo>
                    <a:pt x="10353" y="514"/>
                  </a:lnTo>
                  <a:lnTo>
                    <a:pt x="9942" y="565"/>
                  </a:lnTo>
                  <a:lnTo>
                    <a:pt x="9138" y="616"/>
                  </a:lnTo>
                  <a:lnTo>
                    <a:pt x="8334" y="633"/>
                  </a:lnTo>
                  <a:lnTo>
                    <a:pt x="7700" y="616"/>
                  </a:lnTo>
                  <a:lnTo>
                    <a:pt x="7067" y="599"/>
                  </a:lnTo>
                  <a:lnTo>
                    <a:pt x="6434" y="548"/>
                  </a:lnTo>
                  <a:lnTo>
                    <a:pt x="5818" y="514"/>
                  </a:lnTo>
                  <a:lnTo>
                    <a:pt x="4364" y="377"/>
                  </a:lnTo>
                  <a:lnTo>
                    <a:pt x="2909" y="240"/>
                  </a:lnTo>
                  <a:lnTo>
                    <a:pt x="1438" y="103"/>
                  </a:lnTo>
                  <a:lnTo>
                    <a:pt x="719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49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>
              <a:off x="6439304" y="4644127"/>
              <a:ext cx="283592" cy="29038"/>
            </a:xfrm>
            <a:custGeom>
              <a:avLst/>
              <a:gdLst/>
              <a:ahLst/>
              <a:cxnLst/>
              <a:rect l="l" t="t" r="r" b="b"/>
              <a:pathLst>
                <a:path w="11534" h="11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7" y="137"/>
                  </a:lnTo>
                  <a:lnTo>
                    <a:pt x="51" y="257"/>
                  </a:lnTo>
                  <a:lnTo>
                    <a:pt x="103" y="377"/>
                  </a:lnTo>
                  <a:lnTo>
                    <a:pt x="188" y="479"/>
                  </a:lnTo>
                  <a:lnTo>
                    <a:pt x="188" y="479"/>
                  </a:lnTo>
                  <a:lnTo>
                    <a:pt x="188" y="496"/>
                  </a:lnTo>
                  <a:lnTo>
                    <a:pt x="188" y="496"/>
                  </a:lnTo>
                  <a:lnTo>
                    <a:pt x="188" y="496"/>
                  </a:lnTo>
                  <a:lnTo>
                    <a:pt x="188" y="496"/>
                  </a:lnTo>
                  <a:lnTo>
                    <a:pt x="291" y="565"/>
                  </a:lnTo>
                  <a:lnTo>
                    <a:pt x="428" y="599"/>
                  </a:lnTo>
                  <a:lnTo>
                    <a:pt x="548" y="616"/>
                  </a:lnTo>
                  <a:lnTo>
                    <a:pt x="685" y="633"/>
                  </a:lnTo>
                  <a:lnTo>
                    <a:pt x="685" y="633"/>
                  </a:lnTo>
                  <a:lnTo>
                    <a:pt x="685" y="633"/>
                  </a:lnTo>
                  <a:lnTo>
                    <a:pt x="685" y="633"/>
                  </a:lnTo>
                  <a:lnTo>
                    <a:pt x="685" y="633"/>
                  </a:lnTo>
                  <a:lnTo>
                    <a:pt x="770" y="633"/>
                  </a:lnTo>
                  <a:lnTo>
                    <a:pt x="770" y="633"/>
                  </a:lnTo>
                  <a:lnTo>
                    <a:pt x="787" y="616"/>
                  </a:lnTo>
                  <a:lnTo>
                    <a:pt x="787" y="616"/>
                  </a:lnTo>
                  <a:lnTo>
                    <a:pt x="822" y="616"/>
                  </a:lnTo>
                  <a:lnTo>
                    <a:pt x="822" y="616"/>
                  </a:lnTo>
                  <a:lnTo>
                    <a:pt x="1095" y="616"/>
                  </a:lnTo>
                  <a:lnTo>
                    <a:pt x="1095" y="616"/>
                  </a:lnTo>
                  <a:lnTo>
                    <a:pt x="1112" y="616"/>
                  </a:lnTo>
                  <a:lnTo>
                    <a:pt x="1112" y="616"/>
                  </a:lnTo>
                  <a:lnTo>
                    <a:pt x="1112" y="616"/>
                  </a:lnTo>
                  <a:lnTo>
                    <a:pt x="1112" y="616"/>
                  </a:lnTo>
                  <a:lnTo>
                    <a:pt x="1112" y="616"/>
                  </a:lnTo>
                  <a:lnTo>
                    <a:pt x="1112" y="616"/>
                  </a:lnTo>
                  <a:lnTo>
                    <a:pt x="1780" y="633"/>
                  </a:lnTo>
                  <a:lnTo>
                    <a:pt x="2447" y="668"/>
                  </a:lnTo>
                  <a:lnTo>
                    <a:pt x="3097" y="719"/>
                  </a:lnTo>
                  <a:lnTo>
                    <a:pt x="3765" y="787"/>
                  </a:lnTo>
                  <a:lnTo>
                    <a:pt x="3765" y="787"/>
                  </a:lnTo>
                  <a:lnTo>
                    <a:pt x="4740" y="907"/>
                  </a:lnTo>
                  <a:lnTo>
                    <a:pt x="4740" y="907"/>
                  </a:lnTo>
                  <a:lnTo>
                    <a:pt x="4740" y="907"/>
                  </a:lnTo>
                  <a:lnTo>
                    <a:pt x="4740" y="907"/>
                  </a:lnTo>
                  <a:lnTo>
                    <a:pt x="4757" y="907"/>
                  </a:lnTo>
                  <a:lnTo>
                    <a:pt x="4757" y="907"/>
                  </a:lnTo>
                  <a:lnTo>
                    <a:pt x="4774" y="907"/>
                  </a:lnTo>
                  <a:lnTo>
                    <a:pt x="4774" y="907"/>
                  </a:lnTo>
                  <a:lnTo>
                    <a:pt x="4791" y="907"/>
                  </a:lnTo>
                  <a:lnTo>
                    <a:pt x="4791" y="907"/>
                  </a:lnTo>
                  <a:lnTo>
                    <a:pt x="4928" y="924"/>
                  </a:lnTo>
                  <a:lnTo>
                    <a:pt x="4928" y="924"/>
                  </a:lnTo>
                  <a:lnTo>
                    <a:pt x="4928" y="924"/>
                  </a:lnTo>
                  <a:lnTo>
                    <a:pt x="4928" y="924"/>
                  </a:lnTo>
                  <a:lnTo>
                    <a:pt x="5784" y="1027"/>
                  </a:lnTo>
                  <a:lnTo>
                    <a:pt x="6639" y="1112"/>
                  </a:lnTo>
                  <a:lnTo>
                    <a:pt x="7495" y="1164"/>
                  </a:lnTo>
                  <a:lnTo>
                    <a:pt x="7923" y="1181"/>
                  </a:lnTo>
                  <a:lnTo>
                    <a:pt x="8351" y="1181"/>
                  </a:lnTo>
                  <a:lnTo>
                    <a:pt x="8351" y="1181"/>
                  </a:lnTo>
                  <a:lnTo>
                    <a:pt x="8351" y="1181"/>
                  </a:lnTo>
                  <a:lnTo>
                    <a:pt x="8351" y="1181"/>
                  </a:lnTo>
                  <a:lnTo>
                    <a:pt x="8351" y="1181"/>
                  </a:lnTo>
                  <a:lnTo>
                    <a:pt x="8351" y="1181"/>
                  </a:lnTo>
                  <a:lnTo>
                    <a:pt x="9018" y="1181"/>
                  </a:lnTo>
                  <a:lnTo>
                    <a:pt x="9702" y="1112"/>
                  </a:lnTo>
                  <a:lnTo>
                    <a:pt x="10028" y="1078"/>
                  </a:lnTo>
                  <a:lnTo>
                    <a:pt x="10370" y="1027"/>
                  </a:lnTo>
                  <a:lnTo>
                    <a:pt x="10695" y="958"/>
                  </a:lnTo>
                  <a:lnTo>
                    <a:pt x="11020" y="890"/>
                  </a:lnTo>
                  <a:lnTo>
                    <a:pt x="11020" y="890"/>
                  </a:lnTo>
                  <a:lnTo>
                    <a:pt x="11054" y="873"/>
                  </a:lnTo>
                  <a:lnTo>
                    <a:pt x="11054" y="873"/>
                  </a:lnTo>
                  <a:lnTo>
                    <a:pt x="11054" y="873"/>
                  </a:lnTo>
                  <a:lnTo>
                    <a:pt x="11054" y="873"/>
                  </a:lnTo>
                  <a:lnTo>
                    <a:pt x="11071" y="873"/>
                  </a:lnTo>
                  <a:lnTo>
                    <a:pt x="11071" y="873"/>
                  </a:lnTo>
                  <a:lnTo>
                    <a:pt x="11260" y="822"/>
                  </a:lnTo>
                  <a:lnTo>
                    <a:pt x="11345" y="770"/>
                  </a:lnTo>
                  <a:lnTo>
                    <a:pt x="11414" y="702"/>
                  </a:lnTo>
                  <a:lnTo>
                    <a:pt x="11414" y="702"/>
                  </a:lnTo>
                  <a:lnTo>
                    <a:pt x="11465" y="616"/>
                  </a:lnTo>
                  <a:lnTo>
                    <a:pt x="11499" y="531"/>
                  </a:lnTo>
                  <a:lnTo>
                    <a:pt x="11533" y="428"/>
                  </a:lnTo>
                  <a:lnTo>
                    <a:pt x="11533" y="325"/>
                  </a:lnTo>
                  <a:lnTo>
                    <a:pt x="11533" y="325"/>
                  </a:lnTo>
                  <a:lnTo>
                    <a:pt x="11140" y="394"/>
                  </a:lnTo>
                  <a:lnTo>
                    <a:pt x="10746" y="462"/>
                  </a:lnTo>
                  <a:lnTo>
                    <a:pt x="10353" y="514"/>
                  </a:lnTo>
                  <a:lnTo>
                    <a:pt x="9942" y="565"/>
                  </a:lnTo>
                  <a:lnTo>
                    <a:pt x="9138" y="616"/>
                  </a:lnTo>
                  <a:lnTo>
                    <a:pt x="8334" y="633"/>
                  </a:lnTo>
                  <a:lnTo>
                    <a:pt x="8334" y="633"/>
                  </a:lnTo>
                  <a:lnTo>
                    <a:pt x="7700" y="616"/>
                  </a:lnTo>
                  <a:lnTo>
                    <a:pt x="7067" y="599"/>
                  </a:lnTo>
                  <a:lnTo>
                    <a:pt x="6434" y="548"/>
                  </a:lnTo>
                  <a:lnTo>
                    <a:pt x="5818" y="514"/>
                  </a:lnTo>
                  <a:lnTo>
                    <a:pt x="5818" y="514"/>
                  </a:lnTo>
                  <a:lnTo>
                    <a:pt x="4364" y="377"/>
                  </a:lnTo>
                  <a:lnTo>
                    <a:pt x="2909" y="240"/>
                  </a:lnTo>
                  <a:lnTo>
                    <a:pt x="1438" y="103"/>
                  </a:lnTo>
                  <a:lnTo>
                    <a:pt x="719" y="5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>
              <a:off x="6559637" y="4546513"/>
              <a:ext cx="28202" cy="26530"/>
            </a:xfrm>
            <a:custGeom>
              <a:avLst/>
              <a:gdLst/>
              <a:ahLst/>
              <a:cxnLst/>
              <a:rect l="l" t="t" r="r" b="b"/>
              <a:pathLst>
                <a:path w="1147" h="1079" extrusionOk="0">
                  <a:moveTo>
                    <a:pt x="975" y="0"/>
                  </a:moveTo>
                  <a:lnTo>
                    <a:pt x="804" y="34"/>
                  </a:lnTo>
                  <a:lnTo>
                    <a:pt x="633" y="86"/>
                  </a:lnTo>
                  <a:lnTo>
                    <a:pt x="479" y="171"/>
                  </a:lnTo>
                  <a:lnTo>
                    <a:pt x="342" y="291"/>
                  </a:lnTo>
                  <a:lnTo>
                    <a:pt x="223" y="411"/>
                  </a:lnTo>
                  <a:lnTo>
                    <a:pt x="120" y="565"/>
                  </a:lnTo>
                  <a:lnTo>
                    <a:pt x="51" y="719"/>
                  </a:lnTo>
                  <a:lnTo>
                    <a:pt x="0" y="890"/>
                  </a:lnTo>
                  <a:lnTo>
                    <a:pt x="0" y="959"/>
                  </a:lnTo>
                  <a:lnTo>
                    <a:pt x="34" y="1010"/>
                  </a:lnTo>
                  <a:lnTo>
                    <a:pt x="69" y="1061"/>
                  </a:lnTo>
                  <a:lnTo>
                    <a:pt x="137" y="1078"/>
                  </a:lnTo>
                  <a:lnTo>
                    <a:pt x="223" y="1078"/>
                  </a:lnTo>
                  <a:lnTo>
                    <a:pt x="257" y="1044"/>
                  </a:lnTo>
                  <a:lnTo>
                    <a:pt x="291" y="1010"/>
                  </a:lnTo>
                  <a:lnTo>
                    <a:pt x="325" y="959"/>
                  </a:lnTo>
                  <a:lnTo>
                    <a:pt x="342" y="839"/>
                  </a:lnTo>
                  <a:lnTo>
                    <a:pt x="411" y="719"/>
                  </a:lnTo>
                  <a:lnTo>
                    <a:pt x="479" y="616"/>
                  </a:lnTo>
                  <a:lnTo>
                    <a:pt x="565" y="531"/>
                  </a:lnTo>
                  <a:lnTo>
                    <a:pt x="667" y="445"/>
                  </a:lnTo>
                  <a:lnTo>
                    <a:pt x="770" y="377"/>
                  </a:lnTo>
                  <a:lnTo>
                    <a:pt x="890" y="342"/>
                  </a:lnTo>
                  <a:lnTo>
                    <a:pt x="1010" y="308"/>
                  </a:lnTo>
                  <a:lnTo>
                    <a:pt x="1061" y="291"/>
                  </a:lnTo>
                  <a:lnTo>
                    <a:pt x="1112" y="257"/>
                  </a:lnTo>
                  <a:lnTo>
                    <a:pt x="1147" y="206"/>
                  </a:lnTo>
                  <a:lnTo>
                    <a:pt x="1147" y="137"/>
                  </a:lnTo>
                  <a:lnTo>
                    <a:pt x="1129" y="69"/>
                  </a:lnTo>
                  <a:lnTo>
                    <a:pt x="1095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rgbClr val="E5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>
              <a:off x="6585282" y="4560823"/>
              <a:ext cx="24022" cy="25669"/>
            </a:xfrm>
            <a:custGeom>
              <a:avLst/>
              <a:gdLst/>
              <a:ahLst/>
              <a:cxnLst/>
              <a:rect l="l" t="t" r="r" b="b"/>
              <a:pathLst>
                <a:path w="977" h="1044" extrusionOk="0">
                  <a:moveTo>
                    <a:pt x="805" y="0"/>
                  </a:moveTo>
                  <a:lnTo>
                    <a:pt x="754" y="17"/>
                  </a:lnTo>
                  <a:lnTo>
                    <a:pt x="634" y="86"/>
                  </a:lnTo>
                  <a:lnTo>
                    <a:pt x="514" y="171"/>
                  </a:lnTo>
                  <a:lnTo>
                    <a:pt x="412" y="257"/>
                  </a:lnTo>
                  <a:lnTo>
                    <a:pt x="309" y="359"/>
                  </a:lnTo>
                  <a:lnTo>
                    <a:pt x="223" y="462"/>
                  </a:lnTo>
                  <a:lnTo>
                    <a:pt x="138" y="582"/>
                  </a:lnTo>
                  <a:lnTo>
                    <a:pt x="69" y="702"/>
                  </a:lnTo>
                  <a:lnTo>
                    <a:pt x="1" y="821"/>
                  </a:lnTo>
                  <a:lnTo>
                    <a:pt x="1" y="890"/>
                  </a:lnTo>
                  <a:lnTo>
                    <a:pt x="1" y="941"/>
                  </a:lnTo>
                  <a:lnTo>
                    <a:pt x="35" y="993"/>
                  </a:lnTo>
                  <a:lnTo>
                    <a:pt x="86" y="1027"/>
                  </a:lnTo>
                  <a:lnTo>
                    <a:pt x="155" y="1044"/>
                  </a:lnTo>
                  <a:lnTo>
                    <a:pt x="206" y="1044"/>
                  </a:lnTo>
                  <a:lnTo>
                    <a:pt x="240" y="1027"/>
                  </a:lnTo>
                  <a:lnTo>
                    <a:pt x="275" y="993"/>
                  </a:lnTo>
                  <a:lnTo>
                    <a:pt x="309" y="941"/>
                  </a:lnTo>
                  <a:lnTo>
                    <a:pt x="412" y="753"/>
                  </a:lnTo>
                  <a:lnTo>
                    <a:pt x="548" y="582"/>
                  </a:lnTo>
                  <a:lnTo>
                    <a:pt x="702" y="428"/>
                  </a:lnTo>
                  <a:lnTo>
                    <a:pt x="891" y="308"/>
                  </a:lnTo>
                  <a:lnTo>
                    <a:pt x="942" y="257"/>
                  </a:lnTo>
                  <a:lnTo>
                    <a:pt x="976" y="205"/>
                  </a:lnTo>
                  <a:lnTo>
                    <a:pt x="976" y="154"/>
                  </a:lnTo>
                  <a:lnTo>
                    <a:pt x="959" y="86"/>
                  </a:lnTo>
                  <a:lnTo>
                    <a:pt x="925" y="34"/>
                  </a:lnTo>
                  <a:lnTo>
                    <a:pt x="874" y="17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rgbClr val="E5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6"/>
            <p:cNvSpPr/>
            <p:nvPr/>
          </p:nvSpPr>
          <p:spPr>
            <a:xfrm>
              <a:off x="6605912" y="4573019"/>
              <a:ext cx="27366" cy="29038"/>
            </a:xfrm>
            <a:custGeom>
              <a:avLst/>
              <a:gdLst/>
              <a:ahLst/>
              <a:cxnLst/>
              <a:rect l="l" t="t" r="r" b="b"/>
              <a:pathLst>
                <a:path w="1113" h="1181" extrusionOk="0">
                  <a:moveTo>
                    <a:pt x="924" y="0"/>
                  </a:moveTo>
                  <a:lnTo>
                    <a:pt x="873" y="17"/>
                  </a:lnTo>
                  <a:lnTo>
                    <a:pt x="736" y="103"/>
                  </a:lnTo>
                  <a:lnTo>
                    <a:pt x="616" y="206"/>
                  </a:lnTo>
                  <a:lnTo>
                    <a:pt x="497" y="308"/>
                  </a:lnTo>
                  <a:lnTo>
                    <a:pt x="377" y="428"/>
                  </a:lnTo>
                  <a:lnTo>
                    <a:pt x="274" y="548"/>
                  </a:lnTo>
                  <a:lnTo>
                    <a:pt x="189" y="685"/>
                  </a:lnTo>
                  <a:lnTo>
                    <a:pt x="86" y="805"/>
                  </a:lnTo>
                  <a:lnTo>
                    <a:pt x="17" y="959"/>
                  </a:lnTo>
                  <a:lnTo>
                    <a:pt x="0" y="1010"/>
                  </a:lnTo>
                  <a:lnTo>
                    <a:pt x="0" y="1078"/>
                  </a:lnTo>
                  <a:lnTo>
                    <a:pt x="35" y="1130"/>
                  </a:lnTo>
                  <a:lnTo>
                    <a:pt x="86" y="1164"/>
                  </a:lnTo>
                  <a:lnTo>
                    <a:pt x="154" y="1181"/>
                  </a:lnTo>
                  <a:lnTo>
                    <a:pt x="206" y="1181"/>
                  </a:lnTo>
                  <a:lnTo>
                    <a:pt x="240" y="1164"/>
                  </a:lnTo>
                  <a:lnTo>
                    <a:pt x="274" y="1130"/>
                  </a:lnTo>
                  <a:lnTo>
                    <a:pt x="291" y="1095"/>
                  </a:lnTo>
                  <a:lnTo>
                    <a:pt x="445" y="856"/>
                  </a:lnTo>
                  <a:lnTo>
                    <a:pt x="616" y="651"/>
                  </a:lnTo>
                  <a:lnTo>
                    <a:pt x="822" y="445"/>
                  </a:lnTo>
                  <a:lnTo>
                    <a:pt x="1044" y="291"/>
                  </a:lnTo>
                  <a:lnTo>
                    <a:pt x="1078" y="257"/>
                  </a:lnTo>
                  <a:lnTo>
                    <a:pt x="1113" y="189"/>
                  </a:lnTo>
                  <a:lnTo>
                    <a:pt x="1113" y="137"/>
                  </a:lnTo>
                  <a:lnTo>
                    <a:pt x="1096" y="69"/>
                  </a:lnTo>
                  <a:lnTo>
                    <a:pt x="1044" y="35"/>
                  </a:lnTo>
                  <a:lnTo>
                    <a:pt x="993" y="0"/>
                  </a:lnTo>
                  <a:close/>
                </a:path>
              </a:pathLst>
            </a:custGeom>
            <a:solidFill>
              <a:srgbClr val="E5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6"/>
            <p:cNvSpPr/>
            <p:nvPr/>
          </p:nvSpPr>
          <p:spPr>
            <a:xfrm>
              <a:off x="6277320" y="4490550"/>
              <a:ext cx="71132" cy="50085"/>
            </a:xfrm>
            <a:custGeom>
              <a:avLst/>
              <a:gdLst/>
              <a:ahLst/>
              <a:cxnLst/>
              <a:rect l="l" t="t" r="r" b="b"/>
              <a:pathLst>
                <a:path w="2893" h="2037" extrusionOk="0">
                  <a:moveTo>
                    <a:pt x="2824" y="0"/>
                  </a:moveTo>
                  <a:lnTo>
                    <a:pt x="0" y="35"/>
                  </a:lnTo>
                  <a:lnTo>
                    <a:pt x="69" y="668"/>
                  </a:lnTo>
                  <a:lnTo>
                    <a:pt x="103" y="1318"/>
                  </a:lnTo>
                  <a:lnTo>
                    <a:pt x="205" y="1369"/>
                  </a:lnTo>
                  <a:lnTo>
                    <a:pt x="308" y="1455"/>
                  </a:lnTo>
                  <a:lnTo>
                    <a:pt x="377" y="1558"/>
                  </a:lnTo>
                  <a:lnTo>
                    <a:pt x="445" y="1694"/>
                  </a:lnTo>
                  <a:lnTo>
                    <a:pt x="479" y="1831"/>
                  </a:lnTo>
                  <a:lnTo>
                    <a:pt x="513" y="1883"/>
                  </a:lnTo>
                  <a:lnTo>
                    <a:pt x="548" y="1934"/>
                  </a:lnTo>
                  <a:lnTo>
                    <a:pt x="599" y="1985"/>
                  </a:lnTo>
                  <a:lnTo>
                    <a:pt x="667" y="2002"/>
                  </a:lnTo>
                  <a:lnTo>
                    <a:pt x="822" y="2020"/>
                  </a:lnTo>
                  <a:lnTo>
                    <a:pt x="1147" y="2037"/>
                  </a:lnTo>
                  <a:lnTo>
                    <a:pt x="1643" y="2020"/>
                  </a:lnTo>
                  <a:lnTo>
                    <a:pt x="2139" y="1985"/>
                  </a:lnTo>
                  <a:lnTo>
                    <a:pt x="2327" y="1968"/>
                  </a:lnTo>
                  <a:lnTo>
                    <a:pt x="2516" y="1934"/>
                  </a:lnTo>
                  <a:lnTo>
                    <a:pt x="2704" y="1900"/>
                  </a:lnTo>
                  <a:lnTo>
                    <a:pt x="2892" y="1866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rgbClr val="D49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6"/>
            <p:cNvSpPr/>
            <p:nvPr/>
          </p:nvSpPr>
          <p:spPr>
            <a:xfrm>
              <a:off x="6277320" y="4490550"/>
              <a:ext cx="71132" cy="50085"/>
            </a:xfrm>
            <a:custGeom>
              <a:avLst/>
              <a:gdLst/>
              <a:ahLst/>
              <a:cxnLst/>
              <a:rect l="l" t="t" r="r" b="b"/>
              <a:pathLst>
                <a:path w="2893" h="2037" fill="none" extrusionOk="0">
                  <a:moveTo>
                    <a:pt x="2824" y="0"/>
                  </a:moveTo>
                  <a:lnTo>
                    <a:pt x="0" y="35"/>
                  </a:lnTo>
                  <a:lnTo>
                    <a:pt x="0" y="35"/>
                  </a:lnTo>
                  <a:lnTo>
                    <a:pt x="69" y="668"/>
                  </a:lnTo>
                  <a:lnTo>
                    <a:pt x="103" y="1318"/>
                  </a:lnTo>
                  <a:lnTo>
                    <a:pt x="103" y="1318"/>
                  </a:lnTo>
                  <a:lnTo>
                    <a:pt x="205" y="1369"/>
                  </a:lnTo>
                  <a:lnTo>
                    <a:pt x="308" y="1455"/>
                  </a:lnTo>
                  <a:lnTo>
                    <a:pt x="377" y="1558"/>
                  </a:lnTo>
                  <a:lnTo>
                    <a:pt x="445" y="1694"/>
                  </a:lnTo>
                  <a:lnTo>
                    <a:pt x="445" y="1694"/>
                  </a:lnTo>
                  <a:lnTo>
                    <a:pt x="479" y="1831"/>
                  </a:lnTo>
                  <a:lnTo>
                    <a:pt x="513" y="1883"/>
                  </a:lnTo>
                  <a:lnTo>
                    <a:pt x="548" y="1934"/>
                  </a:lnTo>
                  <a:lnTo>
                    <a:pt x="548" y="1934"/>
                  </a:lnTo>
                  <a:lnTo>
                    <a:pt x="599" y="1985"/>
                  </a:lnTo>
                  <a:lnTo>
                    <a:pt x="667" y="2002"/>
                  </a:lnTo>
                  <a:lnTo>
                    <a:pt x="822" y="2020"/>
                  </a:lnTo>
                  <a:lnTo>
                    <a:pt x="822" y="2020"/>
                  </a:lnTo>
                  <a:lnTo>
                    <a:pt x="1147" y="2037"/>
                  </a:lnTo>
                  <a:lnTo>
                    <a:pt x="1147" y="2037"/>
                  </a:lnTo>
                  <a:lnTo>
                    <a:pt x="1643" y="2020"/>
                  </a:lnTo>
                  <a:lnTo>
                    <a:pt x="2139" y="1985"/>
                  </a:lnTo>
                  <a:lnTo>
                    <a:pt x="2139" y="1985"/>
                  </a:lnTo>
                  <a:lnTo>
                    <a:pt x="2327" y="1968"/>
                  </a:lnTo>
                  <a:lnTo>
                    <a:pt x="2516" y="1934"/>
                  </a:lnTo>
                  <a:lnTo>
                    <a:pt x="2704" y="1900"/>
                  </a:lnTo>
                  <a:lnTo>
                    <a:pt x="2892" y="1866"/>
                  </a:lnTo>
                  <a:lnTo>
                    <a:pt x="2892" y="1866"/>
                  </a:lnTo>
                  <a:lnTo>
                    <a:pt x="28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6"/>
            <p:cNvSpPr/>
            <p:nvPr/>
          </p:nvSpPr>
          <p:spPr>
            <a:xfrm>
              <a:off x="6204097" y="2979666"/>
              <a:ext cx="390474" cy="1530228"/>
            </a:xfrm>
            <a:custGeom>
              <a:avLst/>
              <a:gdLst/>
              <a:ahLst/>
              <a:cxnLst/>
              <a:rect l="l" t="t" r="r" b="b"/>
              <a:pathLst>
                <a:path w="15881" h="62236" extrusionOk="0">
                  <a:moveTo>
                    <a:pt x="3765" y="0"/>
                  </a:moveTo>
                  <a:lnTo>
                    <a:pt x="1" y="17"/>
                  </a:lnTo>
                  <a:lnTo>
                    <a:pt x="360" y="4655"/>
                  </a:lnTo>
                  <a:lnTo>
                    <a:pt x="309" y="8231"/>
                  </a:lnTo>
                  <a:lnTo>
                    <a:pt x="292" y="11807"/>
                  </a:lnTo>
                  <a:lnTo>
                    <a:pt x="292" y="15384"/>
                  </a:lnTo>
                  <a:lnTo>
                    <a:pt x="309" y="18960"/>
                  </a:lnTo>
                  <a:lnTo>
                    <a:pt x="377" y="22536"/>
                  </a:lnTo>
                  <a:lnTo>
                    <a:pt x="463" y="26096"/>
                  </a:lnTo>
                  <a:lnTo>
                    <a:pt x="565" y="29672"/>
                  </a:lnTo>
                  <a:lnTo>
                    <a:pt x="719" y="33248"/>
                  </a:lnTo>
                  <a:lnTo>
                    <a:pt x="873" y="36825"/>
                  </a:lnTo>
                  <a:lnTo>
                    <a:pt x="1079" y="40384"/>
                  </a:lnTo>
                  <a:lnTo>
                    <a:pt x="1301" y="43960"/>
                  </a:lnTo>
                  <a:lnTo>
                    <a:pt x="1541" y="47519"/>
                  </a:lnTo>
                  <a:lnTo>
                    <a:pt x="1815" y="51079"/>
                  </a:lnTo>
                  <a:lnTo>
                    <a:pt x="2123" y="54638"/>
                  </a:lnTo>
                  <a:lnTo>
                    <a:pt x="2465" y="58197"/>
                  </a:lnTo>
                  <a:lnTo>
                    <a:pt x="2824" y="61756"/>
                  </a:lnTo>
                  <a:lnTo>
                    <a:pt x="3286" y="61893"/>
                  </a:lnTo>
                  <a:lnTo>
                    <a:pt x="3748" y="61996"/>
                  </a:lnTo>
                  <a:lnTo>
                    <a:pt x="4227" y="62099"/>
                  </a:lnTo>
                  <a:lnTo>
                    <a:pt x="4706" y="62167"/>
                  </a:lnTo>
                  <a:lnTo>
                    <a:pt x="5186" y="62201"/>
                  </a:lnTo>
                  <a:lnTo>
                    <a:pt x="5665" y="62236"/>
                  </a:lnTo>
                  <a:lnTo>
                    <a:pt x="6144" y="62236"/>
                  </a:lnTo>
                  <a:lnTo>
                    <a:pt x="6623" y="62218"/>
                  </a:lnTo>
                  <a:lnTo>
                    <a:pt x="6623" y="56041"/>
                  </a:lnTo>
                  <a:lnTo>
                    <a:pt x="6640" y="49864"/>
                  </a:lnTo>
                  <a:lnTo>
                    <a:pt x="6674" y="46767"/>
                  </a:lnTo>
                  <a:lnTo>
                    <a:pt x="6708" y="43686"/>
                  </a:lnTo>
                  <a:lnTo>
                    <a:pt x="6760" y="40589"/>
                  </a:lnTo>
                  <a:lnTo>
                    <a:pt x="6828" y="37509"/>
                  </a:lnTo>
                  <a:lnTo>
                    <a:pt x="6914" y="34412"/>
                  </a:lnTo>
                  <a:lnTo>
                    <a:pt x="7017" y="31332"/>
                  </a:lnTo>
                  <a:lnTo>
                    <a:pt x="7171" y="28252"/>
                  </a:lnTo>
                  <a:lnTo>
                    <a:pt x="7325" y="25172"/>
                  </a:lnTo>
                  <a:lnTo>
                    <a:pt x="7530" y="22074"/>
                  </a:lnTo>
                  <a:lnTo>
                    <a:pt x="7752" y="19011"/>
                  </a:lnTo>
                  <a:lnTo>
                    <a:pt x="8009" y="15931"/>
                  </a:lnTo>
                  <a:lnTo>
                    <a:pt x="8317" y="12851"/>
                  </a:lnTo>
                  <a:lnTo>
                    <a:pt x="8300" y="13108"/>
                  </a:lnTo>
                  <a:lnTo>
                    <a:pt x="8317" y="13364"/>
                  </a:lnTo>
                  <a:lnTo>
                    <a:pt x="8334" y="13621"/>
                  </a:lnTo>
                  <a:lnTo>
                    <a:pt x="8368" y="13895"/>
                  </a:lnTo>
                  <a:lnTo>
                    <a:pt x="8454" y="14425"/>
                  </a:lnTo>
                  <a:lnTo>
                    <a:pt x="8522" y="14939"/>
                  </a:lnTo>
                  <a:lnTo>
                    <a:pt x="8728" y="17112"/>
                  </a:lnTo>
                  <a:lnTo>
                    <a:pt x="8916" y="19285"/>
                  </a:lnTo>
                  <a:lnTo>
                    <a:pt x="9104" y="21475"/>
                  </a:lnTo>
                  <a:lnTo>
                    <a:pt x="9275" y="23649"/>
                  </a:lnTo>
                  <a:lnTo>
                    <a:pt x="9429" y="25822"/>
                  </a:lnTo>
                  <a:lnTo>
                    <a:pt x="9566" y="28012"/>
                  </a:lnTo>
                  <a:lnTo>
                    <a:pt x="9703" y="30185"/>
                  </a:lnTo>
                  <a:lnTo>
                    <a:pt x="9823" y="32376"/>
                  </a:lnTo>
                  <a:lnTo>
                    <a:pt x="9925" y="34549"/>
                  </a:lnTo>
                  <a:lnTo>
                    <a:pt x="10011" y="36739"/>
                  </a:lnTo>
                  <a:lnTo>
                    <a:pt x="10097" y="38912"/>
                  </a:lnTo>
                  <a:lnTo>
                    <a:pt x="10165" y="41103"/>
                  </a:lnTo>
                  <a:lnTo>
                    <a:pt x="10233" y="43276"/>
                  </a:lnTo>
                  <a:lnTo>
                    <a:pt x="10268" y="45466"/>
                  </a:lnTo>
                  <a:lnTo>
                    <a:pt x="10302" y="47656"/>
                  </a:lnTo>
                  <a:lnTo>
                    <a:pt x="10336" y="51233"/>
                  </a:lnTo>
                  <a:lnTo>
                    <a:pt x="10336" y="54809"/>
                  </a:lnTo>
                  <a:lnTo>
                    <a:pt x="10302" y="56623"/>
                  </a:lnTo>
                  <a:lnTo>
                    <a:pt x="10251" y="58437"/>
                  </a:lnTo>
                  <a:lnTo>
                    <a:pt x="10216" y="60251"/>
                  </a:lnTo>
                  <a:lnTo>
                    <a:pt x="10216" y="61158"/>
                  </a:lnTo>
                  <a:lnTo>
                    <a:pt x="10233" y="62064"/>
                  </a:lnTo>
                  <a:lnTo>
                    <a:pt x="10353" y="62082"/>
                  </a:lnTo>
                  <a:lnTo>
                    <a:pt x="10490" y="62099"/>
                  </a:lnTo>
                  <a:lnTo>
                    <a:pt x="10798" y="62099"/>
                  </a:lnTo>
                  <a:lnTo>
                    <a:pt x="11106" y="62082"/>
                  </a:lnTo>
                  <a:lnTo>
                    <a:pt x="11380" y="62064"/>
                  </a:lnTo>
                  <a:lnTo>
                    <a:pt x="12201" y="62064"/>
                  </a:lnTo>
                  <a:lnTo>
                    <a:pt x="12612" y="62030"/>
                  </a:lnTo>
                  <a:lnTo>
                    <a:pt x="13006" y="61979"/>
                  </a:lnTo>
                  <a:lnTo>
                    <a:pt x="13091" y="61979"/>
                  </a:lnTo>
                  <a:lnTo>
                    <a:pt x="13125" y="61962"/>
                  </a:lnTo>
                  <a:lnTo>
                    <a:pt x="13160" y="61928"/>
                  </a:lnTo>
                  <a:lnTo>
                    <a:pt x="13177" y="61876"/>
                  </a:lnTo>
                  <a:lnTo>
                    <a:pt x="13194" y="61825"/>
                  </a:lnTo>
                  <a:lnTo>
                    <a:pt x="13348" y="60815"/>
                  </a:lnTo>
                  <a:lnTo>
                    <a:pt x="13519" y="59806"/>
                  </a:lnTo>
                  <a:lnTo>
                    <a:pt x="13673" y="58796"/>
                  </a:lnTo>
                  <a:lnTo>
                    <a:pt x="13724" y="58300"/>
                  </a:lnTo>
                  <a:lnTo>
                    <a:pt x="13776" y="57786"/>
                  </a:lnTo>
                  <a:lnTo>
                    <a:pt x="14135" y="53423"/>
                  </a:lnTo>
                  <a:lnTo>
                    <a:pt x="14477" y="49077"/>
                  </a:lnTo>
                  <a:lnTo>
                    <a:pt x="14802" y="44713"/>
                  </a:lnTo>
                  <a:lnTo>
                    <a:pt x="15110" y="40350"/>
                  </a:lnTo>
                  <a:lnTo>
                    <a:pt x="15247" y="38176"/>
                  </a:lnTo>
                  <a:lnTo>
                    <a:pt x="15367" y="35986"/>
                  </a:lnTo>
                  <a:lnTo>
                    <a:pt x="15487" y="33813"/>
                  </a:lnTo>
                  <a:lnTo>
                    <a:pt x="15589" y="31640"/>
                  </a:lnTo>
                  <a:lnTo>
                    <a:pt x="15675" y="29450"/>
                  </a:lnTo>
                  <a:lnTo>
                    <a:pt x="15743" y="27259"/>
                  </a:lnTo>
                  <a:lnTo>
                    <a:pt x="15795" y="25086"/>
                  </a:lnTo>
                  <a:lnTo>
                    <a:pt x="15846" y="22913"/>
                  </a:lnTo>
                  <a:lnTo>
                    <a:pt x="15863" y="20723"/>
                  </a:lnTo>
                  <a:lnTo>
                    <a:pt x="15880" y="18549"/>
                  </a:lnTo>
                  <a:lnTo>
                    <a:pt x="15863" y="16376"/>
                  </a:lnTo>
                  <a:lnTo>
                    <a:pt x="15829" y="14186"/>
                  </a:lnTo>
                  <a:lnTo>
                    <a:pt x="15778" y="12013"/>
                  </a:lnTo>
                  <a:lnTo>
                    <a:pt x="15692" y="9839"/>
                  </a:lnTo>
                  <a:lnTo>
                    <a:pt x="15624" y="7957"/>
                  </a:lnTo>
                  <a:lnTo>
                    <a:pt x="15453" y="4655"/>
                  </a:lnTo>
                  <a:lnTo>
                    <a:pt x="15350" y="2961"/>
                  </a:lnTo>
                  <a:lnTo>
                    <a:pt x="15247" y="1489"/>
                  </a:lnTo>
                  <a:lnTo>
                    <a:pt x="15196" y="924"/>
                  </a:lnTo>
                  <a:lnTo>
                    <a:pt x="15145" y="479"/>
                  </a:lnTo>
                  <a:lnTo>
                    <a:pt x="15093" y="188"/>
                  </a:lnTo>
                  <a:lnTo>
                    <a:pt x="15076" y="120"/>
                  </a:lnTo>
                  <a:lnTo>
                    <a:pt x="15042" y="86"/>
                  </a:lnTo>
                  <a:lnTo>
                    <a:pt x="11277" y="34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6"/>
            <p:cNvSpPr/>
            <p:nvPr/>
          </p:nvSpPr>
          <p:spPr>
            <a:xfrm>
              <a:off x="6253740" y="2123879"/>
              <a:ext cx="308426" cy="971477"/>
            </a:xfrm>
            <a:custGeom>
              <a:avLst/>
              <a:gdLst/>
              <a:ahLst/>
              <a:cxnLst/>
              <a:rect l="l" t="t" r="r" b="b"/>
              <a:pathLst>
                <a:path w="12544" h="39511" extrusionOk="0">
                  <a:moveTo>
                    <a:pt x="8163" y="0"/>
                  </a:moveTo>
                  <a:lnTo>
                    <a:pt x="2739" y="1266"/>
                  </a:lnTo>
                  <a:lnTo>
                    <a:pt x="2670" y="1557"/>
                  </a:lnTo>
                  <a:lnTo>
                    <a:pt x="2585" y="1831"/>
                  </a:lnTo>
                  <a:lnTo>
                    <a:pt x="2379" y="2396"/>
                  </a:lnTo>
                  <a:lnTo>
                    <a:pt x="2157" y="2943"/>
                  </a:lnTo>
                  <a:lnTo>
                    <a:pt x="1935" y="3474"/>
                  </a:lnTo>
                  <a:lnTo>
                    <a:pt x="1712" y="4021"/>
                  </a:lnTo>
                  <a:lnTo>
                    <a:pt x="1490" y="4569"/>
                  </a:lnTo>
                  <a:lnTo>
                    <a:pt x="1284" y="5116"/>
                  </a:lnTo>
                  <a:lnTo>
                    <a:pt x="1199" y="5407"/>
                  </a:lnTo>
                  <a:lnTo>
                    <a:pt x="1130" y="5681"/>
                  </a:lnTo>
                  <a:lnTo>
                    <a:pt x="1045" y="6092"/>
                  </a:lnTo>
                  <a:lnTo>
                    <a:pt x="976" y="6502"/>
                  </a:lnTo>
                  <a:lnTo>
                    <a:pt x="908" y="6896"/>
                  </a:lnTo>
                  <a:lnTo>
                    <a:pt x="874" y="7307"/>
                  </a:lnTo>
                  <a:lnTo>
                    <a:pt x="822" y="8128"/>
                  </a:lnTo>
                  <a:lnTo>
                    <a:pt x="805" y="8967"/>
                  </a:lnTo>
                  <a:lnTo>
                    <a:pt x="1" y="37834"/>
                  </a:lnTo>
                  <a:lnTo>
                    <a:pt x="1" y="38074"/>
                  </a:lnTo>
                  <a:lnTo>
                    <a:pt x="18" y="38313"/>
                  </a:lnTo>
                  <a:lnTo>
                    <a:pt x="35" y="38416"/>
                  </a:lnTo>
                  <a:lnTo>
                    <a:pt x="69" y="38536"/>
                  </a:lnTo>
                  <a:lnTo>
                    <a:pt x="121" y="38638"/>
                  </a:lnTo>
                  <a:lnTo>
                    <a:pt x="172" y="38741"/>
                  </a:lnTo>
                  <a:lnTo>
                    <a:pt x="275" y="38844"/>
                  </a:lnTo>
                  <a:lnTo>
                    <a:pt x="360" y="38929"/>
                  </a:lnTo>
                  <a:lnTo>
                    <a:pt x="480" y="38981"/>
                  </a:lnTo>
                  <a:lnTo>
                    <a:pt x="600" y="39049"/>
                  </a:lnTo>
                  <a:lnTo>
                    <a:pt x="737" y="39083"/>
                  </a:lnTo>
                  <a:lnTo>
                    <a:pt x="856" y="39117"/>
                  </a:lnTo>
                  <a:lnTo>
                    <a:pt x="1130" y="39186"/>
                  </a:lnTo>
                  <a:lnTo>
                    <a:pt x="1746" y="39271"/>
                  </a:lnTo>
                  <a:lnTo>
                    <a:pt x="2345" y="39357"/>
                  </a:lnTo>
                  <a:lnTo>
                    <a:pt x="2961" y="39408"/>
                  </a:lnTo>
                  <a:lnTo>
                    <a:pt x="3577" y="39460"/>
                  </a:lnTo>
                  <a:lnTo>
                    <a:pt x="4193" y="39494"/>
                  </a:lnTo>
                  <a:lnTo>
                    <a:pt x="4809" y="39511"/>
                  </a:lnTo>
                  <a:lnTo>
                    <a:pt x="5425" y="39511"/>
                  </a:lnTo>
                  <a:lnTo>
                    <a:pt x="6041" y="39494"/>
                  </a:lnTo>
                  <a:lnTo>
                    <a:pt x="6657" y="39460"/>
                  </a:lnTo>
                  <a:lnTo>
                    <a:pt x="7256" y="39408"/>
                  </a:lnTo>
                  <a:lnTo>
                    <a:pt x="7872" y="39340"/>
                  </a:lnTo>
                  <a:lnTo>
                    <a:pt x="8488" y="39254"/>
                  </a:lnTo>
                  <a:lnTo>
                    <a:pt x="9087" y="39152"/>
                  </a:lnTo>
                  <a:lnTo>
                    <a:pt x="9703" y="39032"/>
                  </a:lnTo>
                  <a:lnTo>
                    <a:pt x="10302" y="38912"/>
                  </a:lnTo>
                  <a:lnTo>
                    <a:pt x="10901" y="38758"/>
                  </a:lnTo>
                  <a:lnTo>
                    <a:pt x="11260" y="38655"/>
                  </a:lnTo>
                  <a:lnTo>
                    <a:pt x="11431" y="38604"/>
                  </a:lnTo>
                  <a:lnTo>
                    <a:pt x="11603" y="38518"/>
                  </a:lnTo>
                  <a:lnTo>
                    <a:pt x="11757" y="38433"/>
                  </a:lnTo>
                  <a:lnTo>
                    <a:pt x="11894" y="38330"/>
                  </a:lnTo>
                  <a:lnTo>
                    <a:pt x="12030" y="38210"/>
                  </a:lnTo>
                  <a:lnTo>
                    <a:pt x="12133" y="38056"/>
                  </a:lnTo>
                  <a:lnTo>
                    <a:pt x="12202" y="37954"/>
                  </a:lnTo>
                  <a:lnTo>
                    <a:pt x="12253" y="37834"/>
                  </a:lnTo>
                  <a:lnTo>
                    <a:pt x="12287" y="37714"/>
                  </a:lnTo>
                  <a:lnTo>
                    <a:pt x="12321" y="37577"/>
                  </a:lnTo>
                  <a:lnTo>
                    <a:pt x="12338" y="37321"/>
                  </a:lnTo>
                  <a:lnTo>
                    <a:pt x="12356" y="37064"/>
                  </a:lnTo>
                  <a:lnTo>
                    <a:pt x="12441" y="35182"/>
                  </a:lnTo>
                  <a:lnTo>
                    <a:pt x="12492" y="33317"/>
                  </a:lnTo>
                  <a:lnTo>
                    <a:pt x="12527" y="31451"/>
                  </a:lnTo>
                  <a:lnTo>
                    <a:pt x="12544" y="29586"/>
                  </a:lnTo>
                  <a:lnTo>
                    <a:pt x="12527" y="27721"/>
                  </a:lnTo>
                  <a:lnTo>
                    <a:pt x="12510" y="25856"/>
                  </a:lnTo>
                  <a:lnTo>
                    <a:pt x="12458" y="23974"/>
                  </a:lnTo>
                  <a:lnTo>
                    <a:pt x="12390" y="22108"/>
                  </a:lnTo>
                  <a:lnTo>
                    <a:pt x="12304" y="20243"/>
                  </a:lnTo>
                  <a:lnTo>
                    <a:pt x="12202" y="18378"/>
                  </a:lnTo>
                  <a:lnTo>
                    <a:pt x="12065" y="16513"/>
                  </a:lnTo>
                  <a:lnTo>
                    <a:pt x="11911" y="14648"/>
                  </a:lnTo>
                  <a:lnTo>
                    <a:pt x="11740" y="12800"/>
                  </a:lnTo>
                  <a:lnTo>
                    <a:pt x="11551" y="10934"/>
                  </a:lnTo>
                  <a:lnTo>
                    <a:pt x="11346" y="9069"/>
                  </a:lnTo>
                  <a:lnTo>
                    <a:pt x="11106" y="7221"/>
                  </a:lnTo>
                  <a:lnTo>
                    <a:pt x="10969" y="6229"/>
                  </a:lnTo>
                  <a:lnTo>
                    <a:pt x="10884" y="5715"/>
                  </a:lnTo>
                  <a:lnTo>
                    <a:pt x="10798" y="5219"/>
                  </a:lnTo>
                  <a:lnTo>
                    <a:pt x="10696" y="4706"/>
                  </a:lnTo>
                  <a:lnTo>
                    <a:pt x="10576" y="4227"/>
                  </a:lnTo>
                  <a:lnTo>
                    <a:pt x="10439" y="3730"/>
                  </a:lnTo>
                  <a:lnTo>
                    <a:pt x="10285" y="3251"/>
                  </a:lnTo>
                  <a:lnTo>
                    <a:pt x="10114" y="2789"/>
                  </a:lnTo>
                  <a:lnTo>
                    <a:pt x="9909" y="2327"/>
                  </a:lnTo>
                  <a:lnTo>
                    <a:pt x="9686" y="1882"/>
                  </a:lnTo>
                  <a:lnTo>
                    <a:pt x="9447" y="1472"/>
                  </a:lnTo>
                  <a:lnTo>
                    <a:pt x="9173" y="1061"/>
                  </a:lnTo>
                  <a:lnTo>
                    <a:pt x="8865" y="684"/>
                  </a:lnTo>
                  <a:lnTo>
                    <a:pt x="8694" y="496"/>
                  </a:lnTo>
                  <a:lnTo>
                    <a:pt x="8523" y="325"/>
                  </a:lnTo>
                  <a:lnTo>
                    <a:pt x="8351" y="154"/>
                  </a:lnTo>
                  <a:lnTo>
                    <a:pt x="8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6"/>
            <p:cNvSpPr/>
            <p:nvPr/>
          </p:nvSpPr>
          <p:spPr>
            <a:xfrm>
              <a:off x="6312235" y="1944633"/>
              <a:ext cx="181775" cy="248678"/>
            </a:xfrm>
            <a:custGeom>
              <a:avLst/>
              <a:gdLst/>
              <a:ahLst/>
              <a:cxnLst/>
              <a:rect l="l" t="t" r="r" b="b"/>
              <a:pathLst>
                <a:path w="7393" h="10114" extrusionOk="0">
                  <a:moveTo>
                    <a:pt x="0" y="0"/>
                  </a:moveTo>
                  <a:lnTo>
                    <a:pt x="103" y="599"/>
                  </a:lnTo>
                  <a:lnTo>
                    <a:pt x="189" y="1198"/>
                  </a:lnTo>
                  <a:lnTo>
                    <a:pt x="274" y="1814"/>
                  </a:lnTo>
                  <a:lnTo>
                    <a:pt x="343" y="2413"/>
                  </a:lnTo>
                  <a:lnTo>
                    <a:pt x="394" y="3029"/>
                  </a:lnTo>
                  <a:lnTo>
                    <a:pt x="428" y="3628"/>
                  </a:lnTo>
                  <a:lnTo>
                    <a:pt x="462" y="4244"/>
                  </a:lnTo>
                  <a:lnTo>
                    <a:pt x="480" y="4843"/>
                  </a:lnTo>
                  <a:lnTo>
                    <a:pt x="480" y="5459"/>
                  </a:lnTo>
                  <a:lnTo>
                    <a:pt x="480" y="6058"/>
                  </a:lnTo>
                  <a:lnTo>
                    <a:pt x="445" y="6674"/>
                  </a:lnTo>
                  <a:lnTo>
                    <a:pt x="411" y="7290"/>
                  </a:lnTo>
                  <a:lnTo>
                    <a:pt x="360" y="7889"/>
                  </a:lnTo>
                  <a:lnTo>
                    <a:pt x="308" y="8505"/>
                  </a:lnTo>
                  <a:lnTo>
                    <a:pt x="240" y="9104"/>
                  </a:lnTo>
                  <a:lnTo>
                    <a:pt x="154" y="9703"/>
                  </a:lnTo>
                  <a:lnTo>
                    <a:pt x="599" y="9805"/>
                  </a:lnTo>
                  <a:lnTo>
                    <a:pt x="1044" y="9891"/>
                  </a:lnTo>
                  <a:lnTo>
                    <a:pt x="1489" y="9977"/>
                  </a:lnTo>
                  <a:lnTo>
                    <a:pt x="1951" y="10028"/>
                  </a:lnTo>
                  <a:lnTo>
                    <a:pt x="2396" y="10079"/>
                  </a:lnTo>
                  <a:lnTo>
                    <a:pt x="2858" y="10113"/>
                  </a:lnTo>
                  <a:lnTo>
                    <a:pt x="3782" y="10113"/>
                  </a:lnTo>
                  <a:lnTo>
                    <a:pt x="4227" y="10096"/>
                  </a:lnTo>
                  <a:lnTo>
                    <a:pt x="4689" y="10079"/>
                  </a:lnTo>
                  <a:lnTo>
                    <a:pt x="5151" y="10028"/>
                  </a:lnTo>
                  <a:lnTo>
                    <a:pt x="5596" y="9959"/>
                  </a:lnTo>
                  <a:lnTo>
                    <a:pt x="6058" y="9891"/>
                  </a:lnTo>
                  <a:lnTo>
                    <a:pt x="6503" y="9805"/>
                  </a:lnTo>
                  <a:lnTo>
                    <a:pt x="6948" y="9703"/>
                  </a:lnTo>
                  <a:lnTo>
                    <a:pt x="7393" y="9583"/>
                  </a:lnTo>
                  <a:lnTo>
                    <a:pt x="7256" y="8591"/>
                  </a:lnTo>
                  <a:lnTo>
                    <a:pt x="7136" y="7598"/>
                  </a:lnTo>
                  <a:lnTo>
                    <a:pt x="7033" y="6606"/>
                  </a:lnTo>
                  <a:lnTo>
                    <a:pt x="6948" y="5613"/>
                  </a:lnTo>
                  <a:lnTo>
                    <a:pt x="6879" y="4621"/>
                  </a:lnTo>
                  <a:lnTo>
                    <a:pt x="6845" y="3628"/>
                  </a:lnTo>
                  <a:lnTo>
                    <a:pt x="6828" y="2619"/>
                  </a:lnTo>
                  <a:lnTo>
                    <a:pt x="6811" y="16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6"/>
            <p:cNvSpPr/>
            <p:nvPr/>
          </p:nvSpPr>
          <p:spPr>
            <a:xfrm>
              <a:off x="6312235" y="1944633"/>
              <a:ext cx="181775" cy="248678"/>
            </a:xfrm>
            <a:custGeom>
              <a:avLst/>
              <a:gdLst/>
              <a:ahLst/>
              <a:cxnLst/>
              <a:rect l="l" t="t" r="r" b="b"/>
              <a:pathLst>
                <a:path w="7393" h="1011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03" y="599"/>
                  </a:lnTo>
                  <a:lnTo>
                    <a:pt x="189" y="1198"/>
                  </a:lnTo>
                  <a:lnTo>
                    <a:pt x="274" y="1814"/>
                  </a:lnTo>
                  <a:lnTo>
                    <a:pt x="343" y="2413"/>
                  </a:lnTo>
                  <a:lnTo>
                    <a:pt x="394" y="3029"/>
                  </a:lnTo>
                  <a:lnTo>
                    <a:pt x="428" y="3628"/>
                  </a:lnTo>
                  <a:lnTo>
                    <a:pt x="462" y="4244"/>
                  </a:lnTo>
                  <a:lnTo>
                    <a:pt x="480" y="4843"/>
                  </a:lnTo>
                  <a:lnTo>
                    <a:pt x="480" y="5459"/>
                  </a:lnTo>
                  <a:lnTo>
                    <a:pt x="480" y="6058"/>
                  </a:lnTo>
                  <a:lnTo>
                    <a:pt x="445" y="6674"/>
                  </a:lnTo>
                  <a:lnTo>
                    <a:pt x="411" y="7290"/>
                  </a:lnTo>
                  <a:lnTo>
                    <a:pt x="360" y="7889"/>
                  </a:lnTo>
                  <a:lnTo>
                    <a:pt x="308" y="8505"/>
                  </a:lnTo>
                  <a:lnTo>
                    <a:pt x="240" y="9104"/>
                  </a:lnTo>
                  <a:lnTo>
                    <a:pt x="154" y="9703"/>
                  </a:lnTo>
                  <a:lnTo>
                    <a:pt x="154" y="9703"/>
                  </a:lnTo>
                  <a:lnTo>
                    <a:pt x="599" y="9805"/>
                  </a:lnTo>
                  <a:lnTo>
                    <a:pt x="1044" y="9891"/>
                  </a:lnTo>
                  <a:lnTo>
                    <a:pt x="1489" y="9977"/>
                  </a:lnTo>
                  <a:lnTo>
                    <a:pt x="1951" y="10028"/>
                  </a:lnTo>
                  <a:lnTo>
                    <a:pt x="2396" y="10079"/>
                  </a:lnTo>
                  <a:lnTo>
                    <a:pt x="2858" y="10113"/>
                  </a:lnTo>
                  <a:lnTo>
                    <a:pt x="3320" y="10113"/>
                  </a:lnTo>
                  <a:lnTo>
                    <a:pt x="3782" y="10113"/>
                  </a:lnTo>
                  <a:lnTo>
                    <a:pt x="4227" y="10096"/>
                  </a:lnTo>
                  <a:lnTo>
                    <a:pt x="4689" y="10079"/>
                  </a:lnTo>
                  <a:lnTo>
                    <a:pt x="5151" y="10028"/>
                  </a:lnTo>
                  <a:lnTo>
                    <a:pt x="5596" y="9959"/>
                  </a:lnTo>
                  <a:lnTo>
                    <a:pt x="6058" y="9891"/>
                  </a:lnTo>
                  <a:lnTo>
                    <a:pt x="6503" y="9805"/>
                  </a:lnTo>
                  <a:lnTo>
                    <a:pt x="6948" y="9703"/>
                  </a:lnTo>
                  <a:lnTo>
                    <a:pt x="7393" y="9583"/>
                  </a:lnTo>
                  <a:lnTo>
                    <a:pt x="7393" y="9583"/>
                  </a:lnTo>
                  <a:lnTo>
                    <a:pt x="7256" y="8591"/>
                  </a:lnTo>
                  <a:lnTo>
                    <a:pt x="7136" y="7598"/>
                  </a:lnTo>
                  <a:lnTo>
                    <a:pt x="7033" y="6606"/>
                  </a:lnTo>
                  <a:lnTo>
                    <a:pt x="6948" y="5613"/>
                  </a:lnTo>
                  <a:lnTo>
                    <a:pt x="6879" y="4621"/>
                  </a:lnTo>
                  <a:lnTo>
                    <a:pt x="6845" y="3628"/>
                  </a:lnTo>
                  <a:lnTo>
                    <a:pt x="6828" y="2619"/>
                  </a:lnTo>
                  <a:lnTo>
                    <a:pt x="6811" y="16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6"/>
            <p:cNvSpPr/>
            <p:nvPr/>
          </p:nvSpPr>
          <p:spPr>
            <a:xfrm>
              <a:off x="6480096" y="2022036"/>
              <a:ext cx="885" cy="18982"/>
            </a:xfrm>
            <a:custGeom>
              <a:avLst/>
              <a:gdLst/>
              <a:ahLst/>
              <a:cxnLst/>
              <a:rect l="l" t="t" r="r" b="b"/>
              <a:pathLst>
                <a:path w="36" h="772" extrusionOk="0">
                  <a:moveTo>
                    <a:pt x="1" y="1"/>
                  </a:moveTo>
                  <a:lnTo>
                    <a:pt x="18" y="771"/>
                  </a:lnTo>
                  <a:lnTo>
                    <a:pt x="35" y="7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6"/>
            <p:cNvSpPr/>
            <p:nvPr/>
          </p:nvSpPr>
          <p:spPr>
            <a:xfrm>
              <a:off x="6480096" y="2022036"/>
              <a:ext cx="885" cy="18982"/>
            </a:xfrm>
            <a:custGeom>
              <a:avLst/>
              <a:gdLst/>
              <a:ahLst/>
              <a:cxnLst/>
              <a:rect l="l" t="t" r="r" b="b"/>
              <a:pathLst>
                <a:path w="36" h="77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8" y="771"/>
                  </a:lnTo>
                  <a:lnTo>
                    <a:pt x="18" y="771"/>
                  </a:lnTo>
                  <a:lnTo>
                    <a:pt x="35" y="771"/>
                  </a:lnTo>
                  <a:lnTo>
                    <a:pt x="35" y="77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6"/>
            <p:cNvSpPr/>
            <p:nvPr/>
          </p:nvSpPr>
          <p:spPr>
            <a:xfrm>
              <a:off x="6336626" y="2007332"/>
              <a:ext cx="143935" cy="33685"/>
            </a:xfrm>
            <a:custGeom>
              <a:avLst/>
              <a:gdLst/>
              <a:ahLst/>
              <a:cxnLst/>
              <a:rect l="l" t="t" r="r" b="b"/>
              <a:pathLst>
                <a:path w="5854" h="1370" extrusionOk="0">
                  <a:moveTo>
                    <a:pt x="1" y="0"/>
                  </a:moveTo>
                  <a:lnTo>
                    <a:pt x="138" y="120"/>
                  </a:lnTo>
                  <a:lnTo>
                    <a:pt x="292" y="240"/>
                  </a:lnTo>
                  <a:lnTo>
                    <a:pt x="429" y="359"/>
                  </a:lnTo>
                  <a:lnTo>
                    <a:pt x="600" y="462"/>
                  </a:lnTo>
                  <a:lnTo>
                    <a:pt x="925" y="650"/>
                  </a:lnTo>
                  <a:lnTo>
                    <a:pt x="1267" y="804"/>
                  </a:lnTo>
                  <a:lnTo>
                    <a:pt x="1575" y="907"/>
                  </a:lnTo>
                  <a:lnTo>
                    <a:pt x="1900" y="993"/>
                  </a:lnTo>
                  <a:lnTo>
                    <a:pt x="2225" y="1061"/>
                  </a:lnTo>
                  <a:lnTo>
                    <a:pt x="2551" y="1112"/>
                  </a:lnTo>
                  <a:lnTo>
                    <a:pt x="3201" y="1181"/>
                  </a:lnTo>
                  <a:lnTo>
                    <a:pt x="3868" y="1232"/>
                  </a:lnTo>
                  <a:lnTo>
                    <a:pt x="5853" y="1369"/>
                  </a:lnTo>
                  <a:lnTo>
                    <a:pt x="5836" y="599"/>
                  </a:lnTo>
                  <a:lnTo>
                    <a:pt x="5357" y="616"/>
                  </a:lnTo>
                  <a:lnTo>
                    <a:pt x="5083" y="616"/>
                  </a:lnTo>
                  <a:lnTo>
                    <a:pt x="4792" y="599"/>
                  </a:lnTo>
                  <a:lnTo>
                    <a:pt x="4501" y="565"/>
                  </a:lnTo>
                  <a:lnTo>
                    <a:pt x="4227" y="513"/>
                  </a:lnTo>
                  <a:lnTo>
                    <a:pt x="3868" y="445"/>
                  </a:lnTo>
                  <a:lnTo>
                    <a:pt x="3167" y="445"/>
                  </a:lnTo>
                  <a:lnTo>
                    <a:pt x="2362" y="428"/>
                  </a:lnTo>
                  <a:lnTo>
                    <a:pt x="1952" y="411"/>
                  </a:lnTo>
                  <a:lnTo>
                    <a:pt x="1558" y="377"/>
                  </a:lnTo>
                  <a:lnTo>
                    <a:pt x="1164" y="308"/>
                  </a:lnTo>
                  <a:lnTo>
                    <a:pt x="771" y="240"/>
                  </a:lnTo>
                  <a:lnTo>
                    <a:pt x="377" y="1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CB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6"/>
            <p:cNvSpPr/>
            <p:nvPr/>
          </p:nvSpPr>
          <p:spPr>
            <a:xfrm>
              <a:off x="6336626" y="2007332"/>
              <a:ext cx="143935" cy="33685"/>
            </a:xfrm>
            <a:custGeom>
              <a:avLst/>
              <a:gdLst/>
              <a:ahLst/>
              <a:cxnLst/>
              <a:rect l="l" t="t" r="r" b="b"/>
              <a:pathLst>
                <a:path w="5854" h="1370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38" y="120"/>
                  </a:lnTo>
                  <a:lnTo>
                    <a:pt x="292" y="240"/>
                  </a:lnTo>
                  <a:lnTo>
                    <a:pt x="429" y="359"/>
                  </a:lnTo>
                  <a:lnTo>
                    <a:pt x="600" y="462"/>
                  </a:lnTo>
                  <a:lnTo>
                    <a:pt x="925" y="650"/>
                  </a:lnTo>
                  <a:lnTo>
                    <a:pt x="1267" y="804"/>
                  </a:lnTo>
                  <a:lnTo>
                    <a:pt x="1267" y="804"/>
                  </a:lnTo>
                  <a:lnTo>
                    <a:pt x="1575" y="907"/>
                  </a:lnTo>
                  <a:lnTo>
                    <a:pt x="1900" y="993"/>
                  </a:lnTo>
                  <a:lnTo>
                    <a:pt x="2225" y="1061"/>
                  </a:lnTo>
                  <a:lnTo>
                    <a:pt x="2551" y="1112"/>
                  </a:lnTo>
                  <a:lnTo>
                    <a:pt x="3201" y="1181"/>
                  </a:lnTo>
                  <a:lnTo>
                    <a:pt x="3868" y="1232"/>
                  </a:lnTo>
                  <a:lnTo>
                    <a:pt x="3868" y="1232"/>
                  </a:lnTo>
                  <a:lnTo>
                    <a:pt x="5853" y="1369"/>
                  </a:lnTo>
                  <a:lnTo>
                    <a:pt x="5853" y="1369"/>
                  </a:lnTo>
                  <a:lnTo>
                    <a:pt x="5836" y="599"/>
                  </a:lnTo>
                  <a:lnTo>
                    <a:pt x="5836" y="599"/>
                  </a:lnTo>
                  <a:lnTo>
                    <a:pt x="5357" y="616"/>
                  </a:lnTo>
                  <a:lnTo>
                    <a:pt x="5357" y="616"/>
                  </a:lnTo>
                  <a:lnTo>
                    <a:pt x="5083" y="616"/>
                  </a:lnTo>
                  <a:lnTo>
                    <a:pt x="4792" y="599"/>
                  </a:lnTo>
                  <a:lnTo>
                    <a:pt x="4501" y="565"/>
                  </a:lnTo>
                  <a:lnTo>
                    <a:pt x="4227" y="513"/>
                  </a:lnTo>
                  <a:lnTo>
                    <a:pt x="4227" y="513"/>
                  </a:lnTo>
                  <a:lnTo>
                    <a:pt x="3868" y="445"/>
                  </a:lnTo>
                  <a:lnTo>
                    <a:pt x="3868" y="445"/>
                  </a:lnTo>
                  <a:lnTo>
                    <a:pt x="3406" y="445"/>
                  </a:lnTo>
                  <a:lnTo>
                    <a:pt x="3406" y="445"/>
                  </a:lnTo>
                  <a:lnTo>
                    <a:pt x="3167" y="445"/>
                  </a:lnTo>
                  <a:lnTo>
                    <a:pt x="3167" y="445"/>
                  </a:lnTo>
                  <a:lnTo>
                    <a:pt x="2362" y="428"/>
                  </a:lnTo>
                  <a:lnTo>
                    <a:pt x="1952" y="411"/>
                  </a:lnTo>
                  <a:lnTo>
                    <a:pt x="1558" y="377"/>
                  </a:lnTo>
                  <a:lnTo>
                    <a:pt x="1164" y="308"/>
                  </a:lnTo>
                  <a:lnTo>
                    <a:pt x="771" y="240"/>
                  </a:lnTo>
                  <a:lnTo>
                    <a:pt x="377" y="13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6"/>
            <p:cNvSpPr/>
            <p:nvPr/>
          </p:nvSpPr>
          <p:spPr>
            <a:xfrm>
              <a:off x="6571415" y="1614342"/>
              <a:ext cx="59330" cy="151926"/>
            </a:xfrm>
            <a:custGeom>
              <a:avLst/>
              <a:gdLst/>
              <a:ahLst/>
              <a:cxnLst/>
              <a:rect l="l" t="t" r="r" b="b"/>
              <a:pathLst>
                <a:path w="2413" h="6179" extrusionOk="0">
                  <a:moveTo>
                    <a:pt x="514" y="1"/>
                  </a:moveTo>
                  <a:lnTo>
                    <a:pt x="394" y="35"/>
                  </a:lnTo>
                  <a:lnTo>
                    <a:pt x="291" y="103"/>
                  </a:lnTo>
                  <a:lnTo>
                    <a:pt x="188" y="189"/>
                  </a:lnTo>
                  <a:lnTo>
                    <a:pt x="103" y="309"/>
                  </a:lnTo>
                  <a:lnTo>
                    <a:pt x="69" y="394"/>
                  </a:lnTo>
                  <a:lnTo>
                    <a:pt x="34" y="497"/>
                  </a:lnTo>
                  <a:lnTo>
                    <a:pt x="17" y="600"/>
                  </a:lnTo>
                  <a:lnTo>
                    <a:pt x="0" y="702"/>
                  </a:lnTo>
                  <a:lnTo>
                    <a:pt x="0" y="891"/>
                  </a:lnTo>
                  <a:lnTo>
                    <a:pt x="34" y="1096"/>
                  </a:lnTo>
                  <a:lnTo>
                    <a:pt x="86" y="1301"/>
                  </a:lnTo>
                  <a:lnTo>
                    <a:pt x="171" y="1489"/>
                  </a:lnTo>
                  <a:lnTo>
                    <a:pt x="325" y="1866"/>
                  </a:lnTo>
                  <a:lnTo>
                    <a:pt x="548" y="2379"/>
                  </a:lnTo>
                  <a:lnTo>
                    <a:pt x="770" y="2910"/>
                  </a:lnTo>
                  <a:lnTo>
                    <a:pt x="958" y="3440"/>
                  </a:lnTo>
                  <a:lnTo>
                    <a:pt x="1164" y="3971"/>
                  </a:lnTo>
                  <a:lnTo>
                    <a:pt x="1335" y="4518"/>
                  </a:lnTo>
                  <a:lnTo>
                    <a:pt x="1506" y="5066"/>
                  </a:lnTo>
                  <a:lnTo>
                    <a:pt x="1660" y="5631"/>
                  </a:lnTo>
                  <a:lnTo>
                    <a:pt x="1797" y="6178"/>
                  </a:lnTo>
                  <a:lnTo>
                    <a:pt x="2054" y="5340"/>
                  </a:lnTo>
                  <a:lnTo>
                    <a:pt x="2156" y="4912"/>
                  </a:lnTo>
                  <a:lnTo>
                    <a:pt x="2259" y="4484"/>
                  </a:lnTo>
                  <a:lnTo>
                    <a:pt x="2327" y="4056"/>
                  </a:lnTo>
                  <a:lnTo>
                    <a:pt x="2379" y="3611"/>
                  </a:lnTo>
                  <a:lnTo>
                    <a:pt x="2413" y="3184"/>
                  </a:lnTo>
                  <a:lnTo>
                    <a:pt x="2396" y="2739"/>
                  </a:lnTo>
                  <a:lnTo>
                    <a:pt x="2345" y="2345"/>
                  </a:lnTo>
                  <a:lnTo>
                    <a:pt x="2259" y="1951"/>
                  </a:lnTo>
                  <a:lnTo>
                    <a:pt x="2139" y="1575"/>
                  </a:lnTo>
                  <a:lnTo>
                    <a:pt x="2071" y="1387"/>
                  </a:lnTo>
                  <a:lnTo>
                    <a:pt x="1985" y="1199"/>
                  </a:lnTo>
                  <a:lnTo>
                    <a:pt x="1900" y="1027"/>
                  </a:lnTo>
                  <a:lnTo>
                    <a:pt x="1797" y="856"/>
                  </a:lnTo>
                  <a:lnTo>
                    <a:pt x="1677" y="685"/>
                  </a:lnTo>
                  <a:lnTo>
                    <a:pt x="1557" y="548"/>
                  </a:lnTo>
                  <a:lnTo>
                    <a:pt x="1438" y="411"/>
                  </a:lnTo>
                  <a:lnTo>
                    <a:pt x="1301" y="292"/>
                  </a:lnTo>
                  <a:lnTo>
                    <a:pt x="1147" y="189"/>
                  </a:lnTo>
                  <a:lnTo>
                    <a:pt x="993" y="103"/>
                  </a:lnTo>
                  <a:lnTo>
                    <a:pt x="873" y="52"/>
                  </a:lnTo>
                  <a:lnTo>
                    <a:pt x="753" y="18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5E54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6"/>
            <p:cNvSpPr/>
            <p:nvPr/>
          </p:nvSpPr>
          <p:spPr>
            <a:xfrm>
              <a:off x="6571415" y="1614342"/>
              <a:ext cx="59330" cy="151926"/>
            </a:xfrm>
            <a:custGeom>
              <a:avLst/>
              <a:gdLst/>
              <a:ahLst/>
              <a:cxnLst/>
              <a:rect l="l" t="t" r="r" b="b"/>
              <a:pathLst>
                <a:path w="2413" h="6179" fill="none" extrusionOk="0">
                  <a:moveTo>
                    <a:pt x="2396" y="2739"/>
                  </a:moveTo>
                  <a:lnTo>
                    <a:pt x="2396" y="2739"/>
                  </a:lnTo>
                  <a:lnTo>
                    <a:pt x="2413" y="3184"/>
                  </a:lnTo>
                  <a:lnTo>
                    <a:pt x="2379" y="3611"/>
                  </a:lnTo>
                  <a:lnTo>
                    <a:pt x="2327" y="4056"/>
                  </a:lnTo>
                  <a:lnTo>
                    <a:pt x="2259" y="4484"/>
                  </a:lnTo>
                  <a:lnTo>
                    <a:pt x="2156" y="4912"/>
                  </a:lnTo>
                  <a:lnTo>
                    <a:pt x="2054" y="5340"/>
                  </a:lnTo>
                  <a:lnTo>
                    <a:pt x="1797" y="6178"/>
                  </a:lnTo>
                  <a:lnTo>
                    <a:pt x="1797" y="6178"/>
                  </a:lnTo>
                  <a:lnTo>
                    <a:pt x="1660" y="5631"/>
                  </a:lnTo>
                  <a:lnTo>
                    <a:pt x="1506" y="5066"/>
                  </a:lnTo>
                  <a:lnTo>
                    <a:pt x="1335" y="4518"/>
                  </a:lnTo>
                  <a:lnTo>
                    <a:pt x="1164" y="3971"/>
                  </a:lnTo>
                  <a:lnTo>
                    <a:pt x="958" y="3440"/>
                  </a:lnTo>
                  <a:lnTo>
                    <a:pt x="770" y="2910"/>
                  </a:lnTo>
                  <a:lnTo>
                    <a:pt x="548" y="2379"/>
                  </a:lnTo>
                  <a:lnTo>
                    <a:pt x="325" y="1866"/>
                  </a:lnTo>
                  <a:lnTo>
                    <a:pt x="325" y="1866"/>
                  </a:lnTo>
                  <a:lnTo>
                    <a:pt x="171" y="1489"/>
                  </a:lnTo>
                  <a:lnTo>
                    <a:pt x="86" y="1301"/>
                  </a:lnTo>
                  <a:lnTo>
                    <a:pt x="34" y="1096"/>
                  </a:lnTo>
                  <a:lnTo>
                    <a:pt x="0" y="891"/>
                  </a:lnTo>
                  <a:lnTo>
                    <a:pt x="0" y="702"/>
                  </a:lnTo>
                  <a:lnTo>
                    <a:pt x="17" y="600"/>
                  </a:lnTo>
                  <a:lnTo>
                    <a:pt x="34" y="497"/>
                  </a:lnTo>
                  <a:lnTo>
                    <a:pt x="69" y="394"/>
                  </a:lnTo>
                  <a:lnTo>
                    <a:pt x="103" y="309"/>
                  </a:lnTo>
                  <a:lnTo>
                    <a:pt x="103" y="309"/>
                  </a:lnTo>
                  <a:lnTo>
                    <a:pt x="188" y="189"/>
                  </a:lnTo>
                  <a:lnTo>
                    <a:pt x="291" y="103"/>
                  </a:lnTo>
                  <a:lnTo>
                    <a:pt x="394" y="35"/>
                  </a:lnTo>
                  <a:lnTo>
                    <a:pt x="514" y="1"/>
                  </a:lnTo>
                  <a:lnTo>
                    <a:pt x="616" y="1"/>
                  </a:lnTo>
                  <a:lnTo>
                    <a:pt x="753" y="18"/>
                  </a:lnTo>
                  <a:lnTo>
                    <a:pt x="873" y="52"/>
                  </a:lnTo>
                  <a:lnTo>
                    <a:pt x="993" y="103"/>
                  </a:lnTo>
                  <a:lnTo>
                    <a:pt x="993" y="103"/>
                  </a:lnTo>
                  <a:lnTo>
                    <a:pt x="1147" y="189"/>
                  </a:lnTo>
                  <a:lnTo>
                    <a:pt x="1301" y="292"/>
                  </a:lnTo>
                  <a:lnTo>
                    <a:pt x="1438" y="411"/>
                  </a:lnTo>
                  <a:lnTo>
                    <a:pt x="1557" y="548"/>
                  </a:lnTo>
                  <a:lnTo>
                    <a:pt x="1677" y="685"/>
                  </a:lnTo>
                  <a:lnTo>
                    <a:pt x="1797" y="856"/>
                  </a:lnTo>
                  <a:lnTo>
                    <a:pt x="1900" y="1027"/>
                  </a:lnTo>
                  <a:lnTo>
                    <a:pt x="1985" y="1199"/>
                  </a:lnTo>
                  <a:lnTo>
                    <a:pt x="2071" y="1387"/>
                  </a:lnTo>
                  <a:lnTo>
                    <a:pt x="2139" y="1575"/>
                  </a:lnTo>
                  <a:lnTo>
                    <a:pt x="2259" y="1951"/>
                  </a:lnTo>
                  <a:lnTo>
                    <a:pt x="2345" y="2345"/>
                  </a:lnTo>
                  <a:lnTo>
                    <a:pt x="2396" y="27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6"/>
            <p:cNvSpPr/>
            <p:nvPr/>
          </p:nvSpPr>
          <p:spPr>
            <a:xfrm>
              <a:off x="6591183" y="1621079"/>
              <a:ext cx="39561" cy="130879"/>
            </a:xfrm>
            <a:custGeom>
              <a:avLst/>
              <a:gdLst/>
              <a:ahLst/>
              <a:cxnLst/>
              <a:rect l="l" t="t" r="r" b="b"/>
              <a:pathLst>
                <a:path w="1609" h="5323" extrusionOk="0">
                  <a:moveTo>
                    <a:pt x="462" y="1"/>
                  </a:moveTo>
                  <a:lnTo>
                    <a:pt x="411" y="137"/>
                  </a:lnTo>
                  <a:lnTo>
                    <a:pt x="343" y="274"/>
                  </a:lnTo>
                  <a:lnTo>
                    <a:pt x="257" y="411"/>
                  </a:lnTo>
                  <a:lnTo>
                    <a:pt x="189" y="531"/>
                  </a:lnTo>
                  <a:lnTo>
                    <a:pt x="0" y="736"/>
                  </a:lnTo>
                  <a:lnTo>
                    <a:pt x="240" y="1267"/>
                  </a:lnTo>
                  <a:lnTo>
                    <a:pt x="445" y="1814"/>
                  </a:lnTo>
                  <a:lnTo>
                    <a:pt x="616" y="2362"/>
                  </a:lnTo>
                  <a:lnTo>
                    <a:pt x="770" y="2944"/>
                  </a:lnTo>
                  <a:lnTo>
                    <a:pt x="907" y="3526"/>
                  </a:lnTo>
                  <a:lnTo>
                    <a:pt x="1010" y="4124"/>
                  </a:lnTo>
                  <a:lnTo>
                    <a:pt x="1096" y="4723"/>
                  </a:lnTo>
                  <a:lnTo>
                    <a:pt x="1164" y="5322"/>
                  </a:lnTo>
                  <a:lnTo>
                    <a:pt x="1335" y="4723"/>
                  </a:lnTo>
                  <a:lnTo>
                    <a:pt x="1421" y="4415"/>
                  </a:lnTo>
                  <a:lnTo>
                    <a:pt x="1472" y="4107"/>
                  </a:lnTo>
                  <a:lnTo>
                    <a:pt x="1523" y="3782"/>
                  </a:lnTo>
                  <a:lnTo>
                    <a:pt x="1575" y="3474"/>
                  </a:lnTo>
                  <a:lnTo>
                    <a:pt x="1592" y="3166"/>
                  </a:lnTo>
                  <a:lnTo>
                    <a:pt x="1609" y="2841"/>
                  </a:lnTo>
                  <a:lnTo>
                    <a:pt x="1592" y="2465"/>
                  </a:lnTo>
                  <a:lnTo>
                    <a:pt x="1558" y="2122"/>
                  </a:lnTo>
                  <a:lnTo>
                    <a:pt x="1489" y="1763"/>
                  </a:lnTo>
                  <a:lnTo>
                    <a:pt x="1387" y="1421"/>
                  </a:lnTo>
                  <a:lnTo>
                    <a:pt x="1250" y="1079"/>
                  </a:lnTo>
                  <a:lnTo>
                    <a:pt x="1096" y="771"/>
                  </a:lnTo>
                  <a:lnTo>
                    <a:pt x="1010" y="617"/>
                  </a:lnTo>
                  <a:lnTo>
                    <a:pt x="907" y="463"/>
                  </a:lnTo>
                  <a:lnTo>
                    <a:pt x="805" y="326"/>
                  </a:lnTo>
                  <a:lnTo>
                    <a:pt x="702" y="206"/>
                  </a:lnTo>
                  <a:lnTo>
                    <a:pt x="582" y="103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46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6"/>
            <p:cNvSpPr/>
            <p:nvPr/>
          </p:nvSpPr>
          <p:spPr>
            <a:xfrm>
              <a:off x="6591183" y="1621079"/>
              <a:ext cx="39561" cy="130879"/>
            </a:xfrm>
            <a:custGeom>
              <a:avLst/>
              <a:gdLst/>
              <a:ahLst/>
              <a:cxnLst/>
              <a:rect l="l" t="t" r="r" b="b"/>
              <a:pathLst>
                <a:path w="1609" h="5323" fill="none" extrusionOk="0">
                  <a:moveTo>
                    <a:pt x="462" y="1"/>
                  </a:moveTo>
                  <a:lnTo>
                    <a:pt x="462" y="1"/>
                  </a:lnTo>
                  <a:lnTo>
                    <a:pt x="411" y="137"/>
                  </a:lnTo>
                  <a:lnTo>
                    <a:pt x="343" y="274"/>
                  </a:lnTo>
                  <a:lnTo>
                    <a:pt x="257" y="411"/>
                  </a:lnTo>
                  <a:lnTo>
                    <a:pt x="189" y="531"/>
                  </a:lnTo>
                  <a:lnTo>
                    <a:pt x="189" y="531"/>
                  </a:lnTo>
                  <a:lnTo>
                    <a:pt x="0" y="736"/>
                  </a:lnTo>
                  <a:lnTo>
                    <a:pt x="0" y="736"/>
                  </a:lnTo>
                  <a:lnTo>
                    <a:pt x="240" y="1267"/>
                  </a:lnTo>
                  <a:lnTo>
                    <a:pt x="445" y="1814"/>
                  </a:lnTo>
                  <a:lnTo>
                    <a:pt x="616" y="2362"/>
                  </a:lnTo>
                  <a:lnTo>
                    <a:pt x="770" y="2944"/>
                  </a:lnTo>
                  <a:lnTo>
                    <a:pt x="907" y="3526"/>
                  </a:lnTo>
                  <a:lnTo>
                    <a:pt x="1010" y="4124"/>
                  </a:lnTo>
                  <a:lnTo>
                    <a:pt x="1096" y="4723"/>
                  </a:lnTo>
                  <a:lnTo>
                    <a:pt x="1164" y="5322"/>
                  </a:lnTo>
                  <a:lnTo>
                    <a:pt x="1164" y="5322"/>
                  </a:lnTo>
                  <a:lnTo>
                    <a:pt x="1335" y="4723"/>
                  </a:lnTo>
                  <a:lnTo>
                    <a:pt x="1421" y="4415"/>
                  </a:lnTo>
                  <a:lnTo>
                    <a:pt x="1472" y="4107"/>
                  </a:lnTo>
                  <a:lnTo>
                    <a:pt x="1523" y="3782"/>
                  </a:lnTo>
                  <a:lnTo>
                    <a:pt x="1575" y="3474"/>
                  </a:lnTo>
                  <a:lnTo>
                    <a:pt x="1592" y="3166"/>
                  </a:lnTo>
                  <a:lnTo>
                    <a:pt x="1609" y="2841"/>
                  </a:lnTo>
                  <a:lnTo>
                    <a:pt x="1609" y="2841"/>
                  </a:lnTo>
                  <a:lnTo>
                    <a:pt x="1592" y="2465"/>
                  </a:lnTo>
                  <a:lnTo>
                    <a:pt x="1592" y="2465"/>
                  </a:lnTo>
                  <a:lnTo>
                    <a:pt x="1558" y="2122"/>
                  </a:lnTo>
                  <a:lnTo>
                    <a:pt x="1489" y="1763"/>
                  </a:lnTo>
                  <a:lnTo>
                    <a:pt x="1387" y="1421"/>
                  </a:lnTo>
                  <a:lnTo>
                    <a:pt x="1250" y="1079"/>
                  </a:lnTo>
                  <a:lnTo>
                    <a:pt x="1096" y="771"/>
                  </a:lnTo>
                  <a:lnTo>
                    <a:pt x="1010" y="617"/>
                  </a:lnTo>
                  <a:lnTo>
                    <a:pt x="907" y="463"/>
                  </a:lnTo>
                  <a:lnTo>
                    <a:pt x="805" y="326"/>
                  </a:lnTo>
                  <a:lnTo>
                    <a:pt x="702" y="206"/>
                  </a:lnTo>
                  <a:lnTo>
                    <a:pt x="582" y="103"/>
                  </a:lnTo>
                  <a:lnTo>
                    <a:pt x="4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6"/>
            <p:cNvSpPr/>
            <p:nvPr/>
          </p:nvSpPr>
          <p:spPr>
            <a:xfrm>
              <a:off x="6214621" y="1539447"/>
              <a:ext cx="412775" cy="478817"/>
            </a:xfrm>
            <a:custGeom>
              <a:avLst/>
              <a:gdLst/>
              <a:ahLst/>
              <a:cxnLst/>
              <a:rect l="l" t="t" r="r" b="b"/>
              <a:pathLst>
                <a:path w="16788" h="19474" extrusionOk="0">
                  <a:moveTo>
                    <a:pt x="9070" y="1"/>
                  </a:moveTo>
                  <a:lnTo>
                    <a:pt x="8556" y="18"/>
                  </a:lnTo>
                  <a:lnTo>
                    <a:pt x="8026" y="69"/>
                  </a:lnTo>
                  <a:lnTo>
                    <a:pt x="7513" y="172"/>
                  </a:lnTo>
                  <a:lnTo>
                    <a:pt x="6999" y="292"/>
                  </a:lnTo>
                  <a:lnTo>
                    <a:pt x="6520" y="463"/>
                  </a:lnTo>
                  <a:lnTo>
                    <a:pt x="6024" y="668"/>
                  </a:lnTo>
                  <a:lnTo>
                    <a:pt x="5801" y="771"/>
                  </a:lnTo>
                  <a:lnTo>
                    <a:pt x="5562" y="908"/>
                  </a:lnTo>
                  <a:lnTo>
                    <a:pt x="5254" y="1096"/>
                  </a:lnTo>
                  <a:lnTo>
                    <a:pt x="4963" y="1301"/>
                  </a:lnTo>
                  <a:lnTo>
                    <a:pt x="4672" y="1524"/>
                  </a:lnTo>
                  <a:lnTo>
                    <a:pt x="4381" y="1746"/>
                  </a:lnTo>
                  <a:lnTo>
                    <a:pt x="4124" y="2003"/>
                  </a:lnTo>
                  <a:lnTo>
                    <a:pt x="3868" y="2260"/>
                  </a:lnTo>
                  <a:lnTo>
                    <a:pt x="3628" y="2533"/>
                  </a:lnTo>
                  <a:lnTo>
                    <a:pt x="3406" y="2824"/>
                  </a:lnTo>
                  <a:lnTo>
                    <a:pt x="3012" y="3355"/>
                  </a:lnTo>
                  <a:lnTo>
                    <a:pt x="2807" y="3611"/>
                  </a:lnTo>
                  <a:lnTo>
                    <a:pt x="2567" y="3851"/>
                  </a:lnTo>
                  <a:lnTo>
                    <a:pt x="2311" y="4091"/>
                  </a:lnTo>
                  <a:lnTo>
                    <a:pt x="2088" y="4347"/>
                  </a:lnTo>
                  <a:lnTo>
                    <a:pt x="1866" y="4621"/>
                  </a:lnTo>
                  <a:lnTo>
                    <a:pt x="1660" y="4895"/>
                  </a:lnTo>
                  <a:lnTo>
                    <a:pt x="1455" y="5186"/>
                  </a:lnTo>
                  <a:lnTo>
                    <a:pt x="1267" y="5494"/>
                  </a:lnTo>
                  <a:lnTo>
                    <a:pt x="1096" y="5802"/>
                  </a:lnTo>
                  <a:lnTo>
                    <a:pt x="925" y="6110"/>
                  </a:lnTo>
                  <a:lnTo>
                    <a:pt x="788" y="6435"/>
                  </a:lnTo>
                  <a:lnTo>
                    <a:pt x="651" y="6760"/>
                  </a:lnTo>
                  <a:lnTo>
                    <a:pt x="514" y="7085"/>
                  </a:lnTo>
                  <a:lnTo>
                    <a:pt x="411" y="7427"/>
                  </a:lnTo>
                  <a:lnTo>
                    <a:pt x="309" y="7770"/>
                  </a:lnTo>
                  <a:lnTo>
                    <a:pt x="223" y="8112"/>
                  </a:lnTo>
                  <a:lnTo>
                    <a:pt x="155" y="8454"/>
                  </a:lnTo>
                  <a:lnTo>
                    <a:pt x="103" y="8796"/>
                  </a:lnTo>
                  <a:lnTo>
                    <a:pt x="52" y="9156"/>
                  </a:lnTo>
                  <a:lnTo>
                    <a:pt x="18" y="9498"/>
                  </a:lnTo>
                  <a:lnTo>
                    <a:pt x="0" y="9857"/>
                  </a:lnTo>
                  <a:lnTo>
                    <a:pt x="0" y="10217"/>
                  </a:lnTo>
                  <a:lnTo>
                    <a:pt x="0" y="10542"/>
                  </a:lnTo>
                  <a:lnTo>
                    <a:pt x="35" y="10884"/>
                  </a:lnTo>
                  <a:lnTo>
                    <a:pt x="86" y="11209"/>
                  </a:lnTo>
                  <a:lnTo>
                    <a:pt x="137" y="11363"/>
                  </a:lnTo>
                  <a:lnTo>
                    <a:pt x="189" y="11534"/>
                  </a:lnTo>
                  <a:lnTo>
                    <a:pt x="257" y="11705"/>
                  </a:lnTo>
                  <a:lnTo>
                    <a:pt x="343" y="11876"/>
                  </a:lnTo>
                  <a:lnTo>
                    <a:pt x="445" y="12030"/>
                  </a:lnTo>
                  <a:lnTo>
                    <a:pt x="548" y="12202"/>
                  </a:lnTo>
                  <a:lnTo>
                    <a:pt x="788" y="12492"/>
                  </a:lnTo>
                  <a:lnTo>
                    <a:pt x="1027" y="12800"/>
                  </a:lnTo>
                  <a:lnTo>
                    <a:pt x="1233" y="13023"/>
                  </a:lnTo>
                  <a:lnTo>
                    <a:pt x="1455" y="13262"/>
                  </a:lnTo>
                  <a:lnTo>
                    <a:pt x="1541" y="13399"/>
                  </a:lnTo>
                  <a:lnTo>
                    <a:pt x="1626" y="13519"/>
                  </a:lnTo>
                  <a:lnTo>
                    <a:pt x="1695" y="13656"/>
                  </a:lnTo>
                  <a:lnTo>
                    <a:pt x="1729" y="13810"/>
                  </a:lnTo>
                  <a:lnTo>
                    <a:pt x="1883" y="14546"/>
                  </a:lnTo>
                  <a:lnTo>
                    <a:pt x="1968" y="14905"/>
                  </a:lnTo>
                  <a:lnTo>
                    <a:pt x="2071" y="15282"/>
                  </a:lnTo>
                  <a:lnTo>
                    <a:pt x="2191" y="15641"/>
                  </a:lnTo>
                  <a:lnTo>
                    <a:pt x="2311" y="16000"/>
                  </a:lnTo>
                  <a:lnTo>
                    <a:pt x="2465" y="16343"/>
                  </a:lnTo>
                  <a:lnTo>
                    <a:pt x="2619" y="16685"/>
                  </a:lnTo>
                  <a:lnTo>
                    <a:pt x="2790" y="17010"/>
                  </a:lnTo>
                  <a:lnTo>
                    <a:pt x="2978" y="17318"/>
                  </a:lnTo>
                  <a:lnTo>
                    <a:pt x="3183" y="17609"/>
                  </a:lnTo>
                  <a:lnTo>
                    <a:pt x="3423" y="17900"/>
                  </a:lnTo>
                  <a:lnTo>
                    <a:pt x="3662" y="18156"/>
                  </a:lnTo>
                  <a:lnTo>
                    <a:pt x="3936" y="18396"/>
                  </a:lnTo>
                  <a:lnTo>
                    <a:pt x="4227" y="18618"/>
                  </a:lnTo>
                  <a:lnTo>
                    <a:pt x="4535" y="18807"/>
                  </a:lnTo>
                  <a:lnTo>
                    <a:pt x="4740" y="18926"/>
                  </a:lnTo>
                  <a:lnTo>
                    <a:pt x="4946" y="19012"/>
                  </a:lnTo>
                  <a:lnTo>
                    <a:pt x="5151" y="19098"/>
                  </a:lnTo>
                  <a:lnTo>
                    <a:pt x="5374" y="19166"/>
                  </a:lnTo>
                  <a:lnTo>
                    <a:pt x="5818" y="19286"/>
                  </a:lnTo>
                  <a:lnTo>
                    <a:pt x="6280" y="19371"/>
                  </a:lnTo>
                  <a:lnTo>
                    <a:pt x="6725" y="19423"/>
                  </a:lnTo>
                  <a:lnTo>
                    <a:pt x="7205" y="19457"/>
                  </a:lnTo>
                  <a:lnTo>
                    <a:pt x="7667" y="19474"/>
                  </a:lnTo>
                  <a:lnTo>
                    <a:pt x="9207" y="19474"/>
                  </a:lnTo>
                  <a:lnTo>
                    <a:pt x="10285" y="19440"/>
                  </a:lnTo>
                  <a:lnTo>
                    <a:pt x="11363" y="19406"/>
                  </a:lnTo>
                  <a:lnTo>
                    <a:pt x="12441" y="19337"/>
                  </a:lnTo>
                  <a:lnTo>
                    <a:pt x="12920" y="19303"/>
                  </a:lnTo>
                  <a:lnTo>
                    <a:pt x="13399" y="19252"/>
                  </a:lnTo>
                  <a:lnTo>
                    <a:pt x="13861" y="19183"/>
                  </a:lnTo>
                  <a:lnTo>
                    <a:pt x="14323" y="19080"/>
                  </a:lnTo>
                  <a:lnTo>
                    <a:pt x="14563" y="18995"/>
                  </a:lnTo>
                  <a:lnTo>
                    <a:pt x="14768" y="18926"/>
                  </a:lnTo>
                  <a:lnTo>
                    <a:pt x="14990" y="18841"/>
                  </a:lnTo>
                  <a:lnTo>
                    <a:pt x="15196" y="18721"/>
                  </a:lnTo>
                  <a:lnTo>
                    <a:pt x="15384" y="18618"/>
                  </a:lnTo>
                  <a:lnTo>
                    <a:pt x="15572" y="18482"/>
                  </a:lnTo>
                  <a:lnTo>
                    <a:pt x="15743" y="18328"/>
                  </a:lnTo>
                  <a:lnTo>
                    <a:pt x="15914" y="18174"/>
                  </a:lnTo>
                  <a:lnTo>
                    <a:pt x="16068" y="17985"/>
                  </a:lnTo>
                  <a:lnTo>
                    <a:pt x="16205" y="17780"/>
                  </a:lnTo>
                  <a:lnTo>
                    <a:pt x="16325" y="17575"/>
                  </a:lnTo>
                  <a:lnTo>
                    <a:pt x="16428" y="17352"/>
                  </a:lnTo>
                  <a:lnTo>
                    <a:pt x="16513" y="17130"/>
                  </a:lnTo>
                  <a:lnTo>
                    <a:pt x="16582" y="16890"/>
                  </a:lnTo>
                  <a:lnTo>
                    <a:pt x="16650" y="16651"/>
                  </a:lnTo>
                  <a:lnTo>
                    <a:pt x="16702" y="16411"/>
                  </a:lnTo>
                  <a:lnTo>
                    <a:pt x="16736" y="16171"/>
                  </a:lnTo>
                  <a:lnTo>
                    <a:pt x="16753" y="15915"/>
                  </a:lnTo>
                  <a:lnTo>
                    <a:pt x="16787" y="15401"/>
                  </a:lnTo>
                  <a:lnTo>
                    <a:pt x="16787" y="14905"/>
                  </a:lnTo>
                  <a:lnTo>
                    <a:pt x="16770" y="14392"/>
                  </a:lnTo>
                  <a:lnTo>
                    <a:pt x="16684" y="11688"/>
                  </a:lnTo>
                  <a:lnTo>
                    <a:pt x="16616" y="10302"/>
                  </a:lnTo>
                  <a:lnTo>
                    <a:pt x="16565" y="9601"/>
                  </a:lnTo>
                  <a:lnTo>
                    <a:pt x="16513" y="8882"/>
                  </a:lnTo>
                  <a:lnTo>
                    <a:pt x="16428" y="8180"/>
                  </a:lnTo>
                  <a:lnTo>
                    <a:pt x="16325" y="7496"/>
                  </a:lnTo>
                  <a:lnTo>
                    <a:pt x="16205" y="6794"/>
                  </a:lnTo>
                  <a:lnTo>
                    <a:pt x="16051" y="6127"/>
                  </a:lnTo>
                  <a:lnTo>
                    <a:pt x="15863" y="5460"/>
                  </a:lnTo>
                  <a:lnTo>
                    <a:pt x="15760" y="5134"/>
                  </a:lnTo>
                  <a:lnTo>
                    <a:pt x="15641" y="4809"/>
                  </a:lnTo>
                  <a:lnTo>
                    <a:pt x="15521" y="4501"/>
                  </a:lnTo>
                  <a:lnTo>
                    <a:pt x="15384" y="4193"/>
                  </a:lnTo>
                  <a:lnTo>
                    <a:pt x="15247" y="3902"/>
                  </a:lnTo>
                  <a:lnTo>
                    <a:pt x="15093" y="3594"/>
                  </a:lnTo>
                  <a:lnTo>
                    <a:pt x="14922" y="3303"/>
                  </a:lnTo>
                  <a:lnTo>
                    <a:pt x="14751" y="3030"/>
                  </a:lnTo>
                  <a:lnTo>
                    <a:pt x="14545" y="2756"/>
                  </a:lnTo>
                  <a:lnTo>
                    <a:pt x="14357" y="2499"/>
                  </a:lnTo>
                  <a:lnTo>
                    <a:pt x="14135" y="2242"/>
                  </a:lnTo>
                  <a:lnTo>
                    <a:pt x="13912" y="1986"/>
                  </a:lnTo>
                  <a:lnTo>
                    <a:pt x="13656" y="1763"/>
                  </a:lnTo>
                  <a:lnTo>
                    <a:pt x="13399" y="1524"/>
                  </a:lnTo>
                  <a:lnTo>
                    <a:pt x="13211" y="1370"/>
                  </a:lnTo>
                  <a:lnTo>
                    <a:pt x="12988" y="1216"/>
                  </a:lnTo>
                  <a:lnTo>
                    <a:pt x="12783" y="1062"/>
                  </a:lnTo>
                  <a:lnTo>
                    <a:pt x="12560" y="925"/>
                  </a:lnTo>
                  <a:lnTo>
                    <a:pt x="12321" y="805"/>
                  </a:lnTo>
                  <a:lnTo>
                    <a:pt x="12098" y="685"/>
                  </a:lnTo>
                  <a:lnTo>
                    <a:pt x="11619" y="480"/>
                  </a:lnTo>
                  <a:lnTo>
                    <a:pt x="11123" y="309"/>
                  </a:lnTo>
                  <a:lnTo>
                    <a:pt x="10627" y="172"/>
                  </a:lnTo>
                  <a:lnTo>
                    <a:pt x="10114" y="86"/>
                  </a:lnTo>
                  <a:lnTo>
                    <a:pt x="9600" y="18"/>
                  </a:lnTo>
                  <a:lnTo>
                    <a:pt x="9070" y="1"/>
                  </a:lnTo>
                  <a:close/>
                </a:path>
              </a:pathLst>
            </a:custGeom>
            <a:solidFill>
              <a:srgbClr val="E2C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6"/>
            <p:cNvSpPr/>
            <p:nvPr/>
          </p:nvSpPr>
          <p:spPr>
            <a:xfrm>
              <a:off x="6214621" y="1539447"/>
              <a:ext cx="412775" cy="478817"/>
            </a:xfrm>
            <a:custGeom>
              <a:avLst/>
              <a:gdLst/>
              <a:ahLst/>
              <a:cxnLst/>
              <a:rect l="l" t="t" r="r" b="b"/>
              <a:pathLst>
                <a:path w="16788" h="19474" fill="none" extrusionOk="0">
                  <a:moveTo>
                    <a:pt x="1729" y="13810"/>
                  </a:moveTo>
                  <a:lnTo>
                    <a:pt x="1729" y="13810"/>
                  </a:lnTo>
                  <a:lnTo>
                    <a:pt x="1883" y="14546"/>
                  </a:lnTo>
                  <a:lnTo>
                    <a:pt x="1968" y="14905"/>
                  </a:lnTo>
                  <a:lnTo>
                    <a:pt x="2071" y="15282"/>
                  </a:lnTo>
                  <a:lnTo>
                    <a:pt x="2191" y="15641"/>
                  </a:lnTo>
                  <a:lnTo>
                    <a:pt x="2311" y="16000"/>
                  </a:lnTo>
                  <a:lnTo>
                    <a:pt x="2465" y="16343"/>
                  </a:lnTo>
                  <a:lnTo>
                    <a:pt x="2619" y="16685"/>
                  </a:lnTo>
                  <a:lnTo>
                    <a:pt x="2790" y="17010"/>
                  </a:lnTo>
                  <a:lnTo>
                    <a:pt x="2978" y="17318"/>
                  </a:lnTo>
                  <a:lnTo>
                    <a:pt x="3183" y="17609"/>
                  </a:lnTo>
                  <a:lnTo>
                    <a:pt x="3423" y="17900"/>
                  </a:lnTo>
                  <a:lnTo>
                    <a:pt x="3662" y="18156"/>
                  </a:lnTo>
                  <a:lnTo>
                    <a:pt x="3936" y="18396"/>
                  </a:lnTo>
                  <a:lnTo>
                    <a:pt x="4227" y="18618"/>
                  </a:lnTo>
                  <a:lnTo>
                    <a:pt x="4535" y="18807"/>
                  </a:lnTo>
                  <a:lnTo>
                    <a:pt x="4535" y="18807"/>
                  </a:lnTo>
                  <a:lnTo>
                    <a:pt x="4740" y="18926"/>
                  </a:lnTo>
                  <a:lnTo>
                    <a:pt x="4946" y="19012"/>
                  </a:lnTo>
                  <a:lnTo>
                    <a:pt x="5151" y="19098"/>
                  </a:lnTo>
                  <a:lnTo>
                    <a:pt x="5374" y="19166"/>
                  </a:lnTo>
                  <a:lnTo>
                    <a:pt x="5818" y="19286"/>
                  </a:lnTo>
                  <a:lnTo>
                    <a:pt x="6280" y="19371"/>
                  </a:lnTo>
                  <a:lnTo>
                    <a:pt x="6725" y="19423"/>
                  </a:lnTo>
                  <a:lnTo>
                    <a:pt x="7205" y="19457"/>
                  </a:lnTo>
                  <a:lnTo>
                    <a:pt x="7667" y="19474"/>
                  </a:lnTo>
                  <a:lnTo>
                    <a:pt x="8129" y="19474"/>
                  </a:lnTo>
                  <a:lnTo>
                    <a:pt x="8129" y="19474"/>
                  </a:lnTo>
                  <a:lnTo>
                    <a:pt x="9207" y="19474"/>
                  </a:lnTo>
                  <a:lnTo>
                    <a:pt x="10285" y="19440"/>
                  </a:lnTo>
                  <a:lnTo>
                    <a:pt x="11363" y="19406"/>
                  </a:lnTo>
                  <a:lnTo>
                    <a:pt x="12441" y="19337"/>
                  </a:lnTo>
                  <a:lnTo>
                    <a:pt x="12441" y="19337"/>
                  </a:lnTo>
                  <a:lnTo>
                    <a:pt x="12920" y="19303"/>
                  </a:lnTo>
                  <a:lnTo>
                    <a:pt x="13399" y="19252"/>
                  </a:lnTo>
                  <a:lnTo>
                    <a:pt x="13861" y="19183"/>
                  </a:lnTo>
                  <a:lnTo>
                    <a:pt x="14323" y="19080"/>
                  </a:lnTo>
                  <a:lnTo>
                    <a:pt x="14563" y="18995"/>
                  </a:lnTo>
                  <a:lnTo>
                    <a:pt x="14768" y="18926"/>
                  </a:lnTo>
                  <a:lnTo>
                    <a:pt x="14990" y="18841"/>
                  </a:lnTo>
                  <a:lnTo>
                    <a:pt x="15196" y="18721"/>
                  </a:lnTo>
                  <a:lnTo>
                    <a:pt x="15384" y="18618"/>
                  </a:lnTo>
                  <a:lnTo>
                    <a:pt x="15572" y="18482"/>
                  </a:lnTo>
                  <a:lnTo>
                    <a:pt x="15743" y="18328"/>
                  </a:lnTo>
                  <a:lnTo>
                    <a:pt x="15914" y="18174"/>
                  </a:lnTo>
                  <a:lnTo>
                    <a:pt x="15914" y="18174"/>
                  </a:lnTo>
                  <a:lnTo>
                    <a:pt x="16068" y="17985"/>
                  </a:lnTo>
                  <a:lnTo>
                    <a:pt x="16205" y="17780"/>
                  </a:lnTo>
                  <a:lnTo>
                    <a:pt x="16325" y="17575"/>
                  </a:lnTo>
                  <a:lnTo>
                    <a:pt x="16428" y="17352"/>
                  </a:lnTo>
                  <a:lnTo>
                    <a:pt x="16513" y="17130"/>
                  </a:lnTo>
                  <a:lnTo>
                    <a:pt x="16582" y="16890"/>
                  </a:lnTo>
                  <a:lnTo>
                    <a:pt x="16650" y="16651"/>
                  </a:lnTo>
                  <a:lnTo>
                    <a:pt x="16702" y="16411"/>
                  </a:lnTo>
                  <a:lnTo>
                    <a:pt x="16736" y="16171"/>
                  </a:lnTo>
                  <a:lnTo>
                    <a:pt x="16753" y="15915"/>
                  </a:lnTo>
                  <a:lnTo>
                    <a:pt x="16787" y="15401"/>
                  </a:lnTo>
                  <a:lnTo>
                    <a:pt x="16787" y="14905"/>
                  </a:lnTo>
                  <a:lnTo>
                    <a:pt x="16770" y="14392"/>
                  </a:lnTo>
                  <a:lnTo>
                    <a:pt x="16770" y="14392"/>
                  </a:lnTo>
                  <a:lnTo>
                    <a:pt x="16684" y="11688"/>
                  </a:lnTo>
                  <a:lnTo>
                    <a:pt x="16684" y="11688"/>
                  </a:lnTo>
                  <a:lnTo>
                    <a:pt x="16616" y="10302"/>
                  </a:lnTo>
                  <a:lnTo>
                    <a:pt x="16565" y="9601"/>
                  </a:lnTo>
                  <a:lnTo>
                    <a:pt x="16513" y="8882"/>
                  </a:lnTo>
                  <a:lnTo>
                    <a:pt x="16428" y="8180"/>
                  </a:lnTo>
                  <a:lnTo>
                    <a:pt x="16325" y="7496"/>
                  </a:lnTo>
                  <a:lnTo>
                    <a:pt x="16205" y="6794"/>
                  </a:lnTo>
                  <a:lnTo>
                    <a:pt x="16051" y="6127"/>
                  </a:lnTo>
                  <a:lnTo>
                    <a:pt x="15863" y="5460"/>
                  </a:lnTo>
                  <a:lnTo>
                    <a:pt x="15760" y="5134"/>
                  </a:lnTo>
                  <a:lnTo>
                    <a:pt x="15641" y="4809"/>
                  </a:lnTo>
                  <a:lnTo>
                    <a:pt x="15521" y="4501"/>
                  </a:lnTo>
                  <a:lnTo>
                    <a:pt x="15384" y="4193"/>
                  </a:lnTo>
                  <a:lnTo>
                    <a:pt x="15247" y="3902"/>
                  </a:lnTo>
                  <a:lnTo>
                    <a:pt x="15093" y="3594"/>
                  </a:lnTo>
                  <a:lnTo>
                    <a:pt x="14922" y="3303"/>
                  </a:lnTo>
                  <a:lnTo>
                    <a:pt x="14751" y="3030"/>
                  </a:lnTo>
                  <a:lnTo>
                    <a:pt x="14545" y="2756"/>
                  </a:lnTo>
                  <a:lnTo>
                    <a:pt x="14357" y="2499"/>
                  </a:lnTo>
                  <a:lnTo>
                    <a:pt x="14135" y="2242"/>
                  </a:lnTo>
                  <a:lnTo>
                    <a:pt x="13912" y="1986"/>
                  </a:lnTo>
                  <a:lnTo>
                    <a:pt x="13656" y="1763"/>
                  </a:lnTo>
                  <a:lnTo>
                    <a:pt x="13399" y="1524"/>
                  </a:lnTo>
                  <a:lnTo>
                    <a:pt x="13399" y="1524"/>
                  </a:lnTo>
                  <a:lnTo>
                    <a:pt x="13211" y="1370"/>
                  </a:lnTo>
                  <a:lnTo>
                    <a:pt x="12988" y="1216"/>
                  </a:lnTo>
                  <a:lnTo>
                    <a:pt x="12783" y="1062"/>
                  </a:lnTo>
                  <a:lnTo>
                    <a:pt x="12560" y="925"/>
                  </a:lnTo>
                  <a:lnTo>
                    <a:pt x="12321" y="805"/>
                  </a:lnTo>
                  <a:lnTo>
                    <a:pt x="12098" y="685"/>
                  </a:lnTo>
                  <a:lnTo>
                    <a:pt x="11619" y="480"/>
                  </a:lnTo>
                  <a:lnTo>
                    <a:pt x="11123" y="309"/>
                  </a:lnTo>
                  <a:lnTo>
                    <a:pt x="10627" y="172"/>
                  </a:lnTo>
                  <a:lnTo>
                    <a:pt x="10114" y="86"/>
                  </a:lnTo>
                  <a:lnTo>
                    <a:pt x="9600" y="18"/>
                  </a:lnTo>
                  <a:lnTo>
                    <a:pt x="9070" y="1"/>
                  </a:lnTo>
                  <a:lnTo>
                    <a:pt x="8556" y="18"/>
                  </a:lnTo>
                  <a:lnTo>
                    <a:pt x="8026" y="69"/>
                  </a:lnTo>
                  <a:lnTo>
                    <a:pt x="7513" y="172"/>
                  </a:lnTo>
                  <a:lnTo>
                    <a:pt x="6999" y="292"/>
                  </a:lnTo>
                  <a:lnTo>
                    <a:pt x="6520" y="463"/>
                  </a:lnTo>
                  <a:lnTo>
                    <a:pt x="6024" y="668"/>
                  </a:lnTo>
                  <a:lnTo>
                    <a:pt x="5801" y="771"/>
                  </a:lnTo>
                  <a:lnTo>
                    <a:pt x="5562" y="908"/>
                  </a:lnTo>
                  <a:lnTo>
                    <a:pt x="5562" y="908"/>
                  </a:lnTo>
                  <a:lnTo>
                    <a:pt x="5254" y="1096"/>
                  </a:lnTo>
                  <a:lnTo>
                    <a:pt x="4963" y="1301"/>
                  </a:lnTo>
                  <a:lnTo>
                    <a:pt x="4672" y="1524"/>
                  </a:lnTo>
                  <a:lnTo>
                    <a:pt x="4381" y="1746"/>
                  </a:lnTo>
                  <a:lnTo>
                    <a:pt x="4124" y="2003"/>
                  </a:lnTo>
                  <a:lnTo>
                    <a:pt x="3868" y="2260"/>
                  </a:lnTo>
                  <a:lnTo>
                    <a:pt x="3628" y="2533"/>
                  </a:lnTo>
                  <a:lnTo>
                    <a:pt x="3406" y="2824"/>
                  </a:lnTo>
                  <a:lnTo>
                    <a:pt x="3406" y="2824"/>
                  </a:lnTo>
                  <a:lnTo>
                    <a:pt x="3012" y="3355"/>
                  </a:lnTo>
                  <a:lnTo>
                    <a:pt x="2807" y="3611"/>
                  </a:lnTo>
                  <a:lnTo>
                    <a:pt x="2567" y="3851"/>
                  </a:lnTo>
                  <a:lnTo>
                    <a:pt x="2567" y="3851"/>
                  </a:lnTo>
                  <a:lnTo>
                    <a:pt x="2311" y="4091"/>
                  </a:lnTo>
                  <a:lnTo>
                    <a:pt x="2088" y="4347"/>
                  </a:lnTo>
                  <a:lnTo>
                    <a:pt x="1866" y="4621"/>
                  </a:lnTo>
                  <a:lnTo>
                    <a:pt x="1660" y="4895"/>
                  </a:lnTo>
                  <a:lnTo>
                    <a:pt x="1660" y="4895"/>
                  </a:lnTo>
                  <a:lnTo>
                    <a:pt x="1455" y="5186"/>
                  </a:lnTo>
                  <a:lnTo>
                    <a:pt x="1267" y="5494"/>
                  </a:lnTo>
                  <a:lnTo>
                    <a:pt x="1096" y="5802"/>
                  </a:lnTo>
                  <a:lnTo>
                    <a:pt x="925" y="6110"/>
                  </a:lnTo>
                  <a:lnTo>
                    <a:pt x="788" y="6435"/>
                  </a:lnTo>
                  <a:lnTo>
                    <a:pt x="651" y="6760"/>
                  </a:lnTo>
                  <a:lnTo>
                    <a:pt x="514" y="7085"/>
                  </a:lnTo>
                  <a:lnTo>
                    <a:pt x="411" y="7427"/>
                  </a:lnTo>
                  <a:lnTo>
                    <a:pt x="309" y="7770"/>
                  </a:lnTo>
                  <a:lnTo>
                    <a:pt x="223" y="8112"/>
                  </a:lnTo>
                  <a:lnTo>
                    <a:pt x="155" y="8454"/>
                  </a:lnTo>
                  <a:lnTo>
                    <a:pt x="103" y="8796"/>
                  </a:lnTo>
                  <a:lnTo>
                    <a:pt x="52" y="9156"/>
                  </a:lnTo>
                  <a:lnTo>
                    <a:pt x="18" y="9498"/>
                  </a:lnTo>
                  <a:lnTo>
                    <a:pt x="0" y="9857"/>
                  </a:lnTo>
                  <a:lnTo>
                    <a:pt x="0" y="10217"/>
                  </a:lnTo>
                  <a:lnTo>
                    <a:pt x="0" y="10217"/>
                  </a:lnTo>
                  <a:lnTo>
                    <a:pt x="0" y="10542"/>
                  </a:lnTo>
                  <a:lnTo>
                    <a:pt x="35" y="10884"/>
                  </a:lnTo>
                  <a:lnTo>
                    <a:pt x="86" y="11209"/>
                  </a:lnTo>
                  <a:lnTo>
                    <a:pt x="137" y="11363"/>
                  </a:lnTo>
                  <a:lnTo>
                    <a:pt x="189" y="11534"/>
                  </a:lnTo>
                  <a:lnTo>
                    <a:pt x="189" y="11534"/>
                  </a:lnTo>
                  <a:lnTo>
                    <a:pt x="257" y="11705"/>
                  </a:lnTo>
                  <a:lnTo>
                    <a:pt x="343" y="11876"/>
                  </a:lnTo>
                  <a:lnTo>
                    <a:pt x="445" y="12030"/>
                  </a:lnTo>
                  <a:lnTo>
                    <a:pt x="548" y="12202"/>
                  </a:lnTo>
                  <a:lnTo>
                    <a:pt x="788" y="12492"/>
                  </a:lnTo>
                  <a:lnTo>
                    <a:pt x="1027" y="12800"/>
                  </a:lnTo>
                  <a:lnTo>
                    <a:pt x="1027" y="12800"/>
                  </a:lnTo>
                  <a:lnTo>
                    <a:pt x="1233" y="13023"/>
                  </a:lnTo>
                  <a:lnTo>
                    <a:pt x="1455" y="13262"/>
                  </a:lnTo>
                  <a:lnTo>
                    <a:pt x="1541" y="13399"/>
                  </a:lnTo>
                  <a:lnTo>
                    <a:pt x="1626" y="13519"/>
                  </a:lnTo>
                  <a:lnTo>
                    <a:pt x="1695" y="13656"/>
                  </a:lnTo>
                  <a:lnTo>
                    <a:pt x="1729" y="138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6"/>
            <p:cNvSpPr/>
            <p:nvPr/>
          </p:nvSpPr>
          <p:spPr>
            <a:xfrm>
              <a:off x="6473383" y="1800744"/>
              <a:ext cx="42930" cy="33685"/>
            </a:xfrm>
            <a:custGeom>
              <a:avLst/>
              <a:gdLst/>
              <a:ahLst/>
              <a:cxnLst/>
              <a:rect l="l" t="t" r="r" b="b"/>
              <a:pathLst>
                <a:path w="1746" h="1370" extrusionOk="0">
                  <a:moveTo>
                    <a:pt x="770" y="0"/>
                  </a:moveTo>
                  <a:lnTo>
                    <a:pt x="668" y="17"/>
                  </a:lnTo>
                  <a:lnTo>
                    <a:pt x="582" y="52"/>
                  </a:lnTo>
                  <a:lnTo>
                    <a:pt x="479" y="103"/>
                  </a:lnTo>
                  <a:lnTo>
                    <a:pt x="411" y="171"/>
                  </a:lnTo>
                  <a:lnTo>
                    <a:pt x="325" y="257"/>
                  </a:lnTo>
                  <a:lnTo>
                    <a:pt x="257" y="360"/>
                  </a:lnTo>
                  <a:lnTo>
                    <a:pt x="188" y="462"/>
                  </a:lnTo>
                  <a:lnTo>
                    <a:pt x="137" y="565"/>
                  </a:lnTo>
                  <a:lnTo>
                    <a:pt x="69" y="753"/>
                  </a:lnTo>
                  <a:lnTo>
                    <a:pt x="34" y="958"/>
                  </a:lnTo>
                  <a:lnTo>
                    <a:pt x="0" y="1164"/>
                  </a:lnTo>
                  <a:lnTo>
                    <a:pt x="0" y="1369"/>
                  </a:lnTo>
                  <a:lnTo>
                    <a:pt x="342" y="1232"/>
                  </a:lnTo>
                  <a:lnTo>
                    <a:pt x="685" y="1130"/>
                  </a:lnTo>
                  <a:lnTo>
                    <a:pt x="1027" y="1027"/>
                  </a:lnTo>
                  <a:lnTo>
                    <a:pt x="1369" y="941"/>
                  </a:lnTo>
                  <a:lnTo>
                    <a:pt x="1540" y="924"/>
                  </a:lnTo>
                  <a:lnTo>
                    <a:pt x="1711" y="907"/>
                  </a:lnTo>
                  <a:lnTo>
                    <a:pt x="1746" y="907"/>
                  </a:lnTo>
                  <a:lnTo>
                    <a:pt x="1403" y="496"/>
                  </a:lnTo>
                  <a:lnTo>
                    <a:pt x="1232" y="308"/>
                  </a:lnTo>
                  <a:lnTo>
                    <a:pt x="1061" y="137"/>
                  </a:lnTo>
                  <a:lnTo>
                    <a:pt x="993" y="69"/>
                  </a:lnTo>
                  <a:lnTo>
                    <a:pt x="907" y="34"/>
                  </a:lnTo>
                  <a:lnTo>
                    <a:pt x="839" y="17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>
              <a:off x="6199475" y="1504950"/>
              <a:ext cx="408988" cy="384991"/>
            </a:xfrm>
            <a:custGeom>
              <a:avLst/>
              <a:gdLst/>
              <a:ahLst/>
              <a:cxnLst/>
              <a:rect l="l" t="t" r="r" b="b"/>
              <a:pathLst>
                <a:path w="16634" h="15658" extrusionOk="0">
                  <a:moveTo>
                    <a:pt x="8591" y="1"/>
                  </a:moveTo>
                  <a:lnTo>
                    <a:pt x="8265" y="18"/>
                  </a:lnTo>
                  <a:lnTo>
                    <a:pt x="7957" y="52"/>
                  </a:lnTo>
                  <a:lnTo>
                    <a:pt x="7632" y="103"/>
                  </a:lnTo>
                  <a:lnTo>
                    <a:pt x="7324" y="189"/>
                  </a:lnTo>
                  <a:lnTo>
                    <a:pt x="7033" y="274"/>
                  </a:lnTo>
                  <a:lnTo>
                    <a:pt x="6725" y="377"/>
                  </a:lnTo>
                  <a:lnTo>
                    <a:pt x="6434" y="497"/>
                  </a:lnTo>
                  <a:lnTo>
                    <a:pt x="6144" y="634"/>
                  </a:lnTo>
                  <a:lnTo>
                    <a:pt x="5921" y="754"/>
                  </a:lnTo>
                  <a:lnTo>
                    <a:pt x="5699" y="891"/>
                  </a:lnTo>
                  <a:lnTo>
                    <a:pt x="5459" y="1045"/>
                  </a:lnTo>
                  <a:lnTo>
                    <a:pt x="5220" y="1199"/>
                  </a:lnTo>
                  <a:lnTo>
                    <a:pt x="4997" y="1370"/>
                  </a:lnTo>
                  <a:lnTo>
                    <a:pt x="4775" y="1558"/>
                  </a:lnTo>
                  <a:lnTo>
                    <a:pt x="4552" y="1763"/>
                  </a:lnTo>
                  <a:lnTo>
                    <a:pt x="4347" y="1969"/>
                  </a:lnTo>
                  <a:lnTo>
                    <a:pt x="4142" y="2174"/>
                  </a:lnTo>
                  <a:lnTo>
                    <a:pt x="3953" y="2396"/>
                  </a:lnTo>
                  <a:lnTo>
                    <a:pt x="3782" y="2636"/>
                  </a:lnTo>
                  <a:lnTo>
                    <a:pt x="3628" y="2875"/>
                  </a:lnTo>
                  <a:lnTo>
                    <a:pt x="3491" y="3115"/>
                  </a:lnTo>
                  <a:lnTo>
                    <a:pt x="3371" y="3372"/>
                  </a:lnTo>
                  <a:lnTo>
                    <a:pt x="3286" y="3611"/>
                  </a:lnTo>
                  <a:lnTo>
                    <a:pt x="3217" y="3885"/>
                  </a:lnTo>
                  <a:lnTo>
                    <a:pt x="3200" y="4005"/>
                  </a:lnTo>
                  <a:lnTo>
                    <a:pt x="3200" y="4125"/>
                  </a:lnTo>
                  <a:lnTo>
                    <a:pt x="3217" y="4398"/>
                  </a:lnTo>
                  <a:lnTo>
                    <a:pt x="3200" y="4535"/>
                  </a:lnTo>
                  <a:lnTo>
                    <a:pt x="3183" y="4655"/>
                  </a:lnTo>
                  <a:lnTo>
                    <a:pt x="3132" y="4758"/>
                  </a:lnTo>
                  <a:lnTo>
                    <a:pt x="3063" y="4843"/>
                  </a:lnTo>
                  <a:lnTo>
                    <a:pt x="2961" y="4929"/>
                  </a:lnTo>
                  <a:lnTo>
                    <a:pt x="2841" y="4980"/>
                  </a:lnTo>
                  <a:lnTo>
                    <a:pt x="2567" y="5083"/>
                  </a:lnTo>
                  <a:lnTo>
                    <a:pt x="2276" y="5186"/>
                  </a:lnTo>
                  <a:lnTo>
                    <a:pt x="2157" y="5254"/>
                  </a:lnTo>
                  <a:lnTo>
                    <a:pt x="2037" y="5322"/>
                  </a:lnTo>
                  <a:lnTo>
                    <a:pt x="1797" y="5494"/>
                  </a:lnTo>
                  <a:lnTo>
                    <a:pt x="1575" y="5682"/>
                  </a:lnTo>
                  <a:lnTo>
                    <a:pt x="1369" y="5887"/>
                  </a:lnTo>
                  <a:lnTo>
                    <a:pt x="1181" y="6110"/>
                  </a:lnTo>
                  <a:lnTo>
                    <a:pt x="993" y="6332"/>
                  </a:lnTo>
                  <a:lnTo>
                    <a:pt x="839" y="6589"/>
                  </a:lnTo>
                  <a:lnTo>
                    <a:pt x="685" y="6845"/>
                  </a:lnTo>
                  <a:lnTo>
                    <a:pt x="565" y="7102"/>
                  </a:lnTo>
                  <a:lnTo>
                    <a:pt x="394" y="7496"/>
                  </a:lnTo>
                  <a:lnTo>
                    <a:pt x="274" y="7889"/>
                  </a:lnTo>
                  <a:lnTo>
                    <a:pt x="172" y="8300"/>
                  </a:lnTo>
                  <a:lnTo>
                    <a:pt x="103" y="8711"/>
                  </a:lnTo>
                  <a:lnTo>
                    <a:pt x="52" y="9121"/>
                  </a:lnTo>
                  <a:lnTo>
                    <a:pt x="18" y="9549"/>
                  </a:lnTo>
                  <a:lnTo>
                    <a:pt x="0" y="9977"/>
                  </a:lnTo>
                  <a:lnTo>
                    <a:pt x="0" y="10388"/>
                  </a:lnTo>
                  <a:lnTo>
                    <a:pt x="18" y="10764"/>
                  </a:lnTo>
                  <a:lnTo>
                    <a:pt x="35" y="11140"/>
                  </a:lnTo>
                  <a:lnTo>
                    <a:pt x="86" y="11500"/>
                  </a:lnTo>
                  <a:lnTo>
                    <a:pt x="137" y="11876"/>
                  </a:lnTo>
                  <a:lnTo>
                    <a:pt x="206" y="12253"/>
                  </a:lnTo>
                  <a:lnTo>
                    <a:pt x="291" y="12612"/>
                  </a:lnTo>
                  <a:lnTo>
                    <a:pt x="394" y="12971"/>
                  </a:lnTo>
                  <a:lnTo>
                    <a:pt x="514" y="13314"/>
                  </a:lnTo>
                  <a:lnTo>
                    <a:pt x="651" y="13656"/>
                  </a:lnTo>
                  <a:lnTo>
                    <a:pt x="805" y="13981"/>
                  </a:lnTo>
                  <a:lnTo>
                    <a:pt x="976" y="14306"/>
                  </a:lnTo>
                  <a:lnTo>
                    <a:pt x="1164" y="14614"/>
                  </a:lnTo>
                  <a:lnTo>
                    <a:pt x="1387" y="14905"/>
                  </a:lnTo>
                  <a:lnTo>
                    <a:pt x="1626" y="15179"/>
                  </a:lnTo>
                  <a:lnTo>
                    <a:pt x="1883" y="15418"/>
                  </a:lnTo>
                  <a:lnTo>
                    <a:pt x="2157" y="15658"/>
                  </a:lnTo>
                  <a:lnTo>
                    <a:pt x="2311" y="15179"/>
                  </a:lnTo>
                  <a:lnTo>
                    <a:pt x="2482" y="14717"/>
                  </a:lnTo>
                  <a:lnTo>
                    <a:pt x="2704" y="14272"/>
                  </a:lnTo>
                  <a:lnTo>
                    <a:pt x="2927" y="13827"/>
                  </a:lnTo>
                  <a:lnTo>
                    <a:pt x="2824" y="13878"/>
                  </a:lnTo>
                  <a:lnTo>
                    <a:pt x="2704" y="13913"/>
                  </a:lnTo>
                  <a:lnTo>
                    <a:pt x="2584" y="13947"/>
                  </a:lnTo>
                  <a:lnTo>
                    <a:pt x="2482" y="13964"/>
                  </a:lnTo>
                  <a:lnTo>
                    <a:pt x="2362" y="13964"/>
                  </a:lnTo>
                  <a:lnTo>
                    <a:pt x="2242" y="13947"/>
                  </a:lnTo>
                  <a:lnTo>
                    <a:pt x="2122" y="13930"/>
                  </a:lnTo>
                  <a:lnTo>
                    <a:pt x="2003" y="13895"/>
                  </a:lnTo>
                  <a:lnTo>
                    <a:pt x="1883" y="13861"/>
                  </a:lnTo>
                  <a:lnTo>
                    <a:pt x="1780" y="13810"/>
                  </a:lnTo>
                  <a:lnTo>
                    <a:pt x="1677" y="13741"/>
                  </a:lnTo>
                  <a:lnTo>
                    <a:pt x="1575" y="13673"/>
                  </a:lnTo>
                  <a:lnTo>
                    <a:pt x="1489" y="13605"/>
                  </a:lnTo>
                  <a:lnTo>
                    <a:pt x="1404" y="13519"/>
                  </a:lnTo>
                  <a:lnTo>
                    <a:pt x="1318" y="13416"/>
                  </a:lnTo>
                  <a:lnTo>
                    <a:pt x="1250" y="13314"/>
                  </a:lnTo>
                  <a:lnTo>
                    <a:pt x="1198" y="13211"/>
                  </a:lnTo>
                  <a:lnTo>
                    <a:pt x="1147" y="13108"/>
                  </a:lnTo>
                  <a:lnTo>
                    <a:pt x="1079" y="12886"/>
                  </a:lnTo>
                  <a:lnTo>
                    <a:pt x="1044" y="12646"/>
                  </a:lnTo>
                  <a:lnTo>
                    <a:pt x="1044" y="12407"/>
                  </a:lnTo>
                  <a:lnTo>
                    <a:pt x="1079" y="12167"/>
                  </a:lnTo>
                  <a:lnTo>
                    <a:pt x="1147" y="11928"/>
                  </a:lnTo>
                  <a:lnTo>
                    <a:pt x="1233" y="11705"/>
                  </a:lnTo>
                  <a:lnTo>
                    <a:pt x="1369" y="11500"/>
                  </a:lnTo>
                  <a:lnTo>
                    <a:pt x="1438" y="11397"/>
                  </a:lnTo>
                  <a:lnTo>
                    <a:pt x="1523" y="11294"/>
                  </a:lnTo>
                  <a:lnTo>
                    <a:pt x="1626" y="11209"/>
                  </a:lnTo>
                  <a:lnTo>
                    <a:pt x="1729" y="11140"/>
                  </a:lnTo>
                  <a:lnTo>
                    <a:pt x="1831" y="11055"/>
                  </a:lnTo>
                  <a:lnTo>
                    <a:pt x="1951" y="11004"/>
                  </a:lnTo>
                  <a:lnTo>
                    <a:pt x="2054" y="10952"/>
                  </a:lnTo>
                  <a:lnTo>
                    <a:pt x="2191" y="10901"/>
                  </a:lnTo>
                  <a:lnTo>
                    <a:pt x="2311" y="10884"/>
                  </a:lnTo>
                  <a:lnTo>
                    <a:pt x="2430" y="10867"/>
                  </a:lnTo>
                  <a:lnTo>
                    <a:pt x="2550" y="10850"/>
                  </a:lnTo>
                  <a:lnTo>
                    <a:pt x="2670" y="10867"/>
                  </a:lnTo>
                  <a:lnTo>
                    <a:pt x="2773" y="10901"/>
                  </a:lnTo>
                  <a:lnTo>
                    <a:pt x="2892" y="10935"/>
                  </a:lnTo>
                  <a:lnTo>
                    <a:pt x="2995" y="10986"/>
                  </a:lnTo>
                  <a:lnTo>
                    <a:pt x="3098" y="11072"/>
                  </a:lnTo>
                  <a:lnTo>
                    <a:pt x="3217" y="11209"/>
                  </a:lnTo>
                  <a:lnTo>
                    <a:pt x="3320" y="11346"/>
                  </a:lnTo>
                  <a:lnTo>
                    <a:pt x="3423" y="11517"/>
                  </a:lnTo>
                  <a:lnTo>
                    <a:pt x="3525" y="11671"/>
                  </a:lnTo>
                  <a:lnTo>
                    <a:pt x="3662" y="11808"/>
                  </a:lnTo>
                  <a:lnTo>
                    <a:pt x="3731" y="11859"/>
                  </a:lnTo>
                  <a:lnTo>
                    <a:pt x="3816" y="11910"/>
                  </a:lnTo>
                  <a:lnTo>
                    <a:pt x="3902" y="11945"/>
                  </a:lnTo>
                  <a:lnTo>
                    <a:pt x="3988" y="11962"/>
                  </a:lnTo>
                  <a:lnTo>
                    <a:pt x="4073" y="11962"/>
                  </a:lnTo>
                  <a:lnTo>
                    <a:pt x="4159" y="11945"/>
                  </a:lnTo>
                  <a:lnTo>
                    <a:pt x="4056" y="11671"/>
                  </a:lnTo>
                  <a:lnTo>
                    <a:pt x="3953" y="11380"/>
                  </a:lnTo>
                  <a:lnTo>
                    <a:pt x="3885" y="11089"/>
                  </a:lnTo>
                  <a:lnTo>
                    <a:pt x="3851" y="10798"/>
                  </a:lnTo>
                  <a:lnTo>
                    <a:pt x="3833" y="10490"/>
                  </a:lnTo>
                  <a:lnTo>
                    <a:pt x="3851" y="10182"/>
                  </a:lnTo>
                  <a:lnTo>
                    <a:pt x="3885" y="9891"/>
                  </a:lnTo>
                  <a:lnTo>
                    <a:pt x="3936" y="9600"/>
                  </a:lnTo>
                  <a:lnTo>
                    <a:pt x="4022" y="9309"/>
                  </a:lnTo>
                  <a:lnTo>
                    <a:pt x="4124" y="9036"/>
                  </a:lnTo>
                  <a:lnTo>
                    <a:pt x="4347" y="8488"/>
                  </a:lnTo>
                  <a:lnTo>
                    <a:pt x="4467" y="8231"/>
                  </a:lnTo>
                  <a:lnTo>
                    <a:pt x="4569" y="7958"/>
                  </a:lnTo>
                  <a:lnTo>
                    <a:pt x="4655" y="7667"/>
                  </a:lnTo>
                  <a:lnTo>
                    <a:pt x="4723" y="7393"/>
                  </a:lnTo>
                  <a:lnTo>
                    <a:pt x="4758" y="7136"/>
                  </a:lnTo>
                  <a:lnTo>
                    <a:pt x="4775" y="6880"/>
                  </a:lnTo>
                  <a:lnTo>
                    <a:pt x="4775" y="6640"/>
                  </a:lnTo>
                  <a:lnTo>
                    <a:pt x="4740" y="6383"/>
                  </a:lnTo>
                  <a:lnTo>
                    <a:pt x="4689" y="6144"/>
                  </a:lnTo>
                  <a:lnTo>
                    <a:pt x="4621" y="5887"/>
                  </a:lnTo>
                  <a:lnTo>
                    <a:pt x="4535" y="5665"/>
                  </a:lnTo>
                  <a:lnTo>
                    <a:pt x="4415" y="5425"/>
                  </a:lnTo>
                  <a:lnTo>
                    <a:pt x="4758" y="5494"/>
                  </a:lnTo>
                  <a:lnTo>
                    <a:pt x="5083" y="5545"/>
                  </a:lnTo>
                  <a:lnTo>
                    <a:pt x="5254" y="5562"/>
                  </a:lnTo>
                  <a:lnTo>
                    <a:pt x="5596" y="5562"/>
                  </a:lnTo>
                  <a:lnTo>
                    <a:pt x="5767" y="5528"/>
                  </a:lnTo>
                  <a:lnTo>
                    <a:pt x="5938" y="5494"/>
                  </a:lnTo>
                  <a:lnTo>
                    <a:pt x="6092" y="5425"/>
                  </a:lnTo>
                  <a:lnTo>
                    <a:pt x="6246" y="5340"/>
                  </a:lnTo>
                  <a:lnTo>
                    <a:pt x="6383" y="5237"/>
                  </a:lnTo>
                  <a:lnTo>
                    <a:pt x="6503" y="5117"/>
                  </a:lnTo>
                  <a:lnTo>
                    <a:pt x="6606" y="4980"/>
                  </a:lnTo>
                  <a:lnTo>
                    <a:pt x="6674" y="4843"/>
                  </a:lnTo>
                  <a:lnTo>
                    <a:pt x="6725" y="4672"/>
                  </a:lnTo>
                  <a:lnTo>
                    <a:pt x="7050" y="4860"/>
                  </a:lnTo>
                  <a:lnTo>
                    <a:pt x="7393" y="5049"/>
                  </a:lnTo>
                  <a:lnTo>
                    <a:pt x="7735" y="5203"/>
                  </a:lnTo>
                  <a:lnTo>
                    <a:pt x="8094" y="5374"/>
                  </a:lnTo>
                  <a:lnTo>
                    <a:pt x="8437" y="5511"/>
                  </a:lnTo>
                  <a:lnTo>
                    <a:pt x="8796" y="5648"/>
                  </a:lnTo>
                  <a:lnTo>
                    <a:pt x="9155" y="5784"/>
                  </a:lnTo>
                  <a:lnTo>
                    <a:pt x="9532" y="5887"/>
                  </a:lnTo>
                  <a:lnTo>
                    <a:pt x="9891" y="6007"/>
                  </a:lnTo>
                  <a:lnTo>
                    <a:pt x="10267" y="6092"/>
                  </a:lnTo>
                  <a:lnTo>
                    <a:pt x="10644" y="6178"/>
                  </a:lnTo>
                  <a:lnTo>
                    <a:pt x="11020" y="6246"/>
                  </a:lnTo>
                  <a:lnTo>
                    <a:pt x="11397" y="6315"/>
                  </a:lnTo>
                  <a:lnTo>
                    <a:pt x="11773" y="6366"/>
                  </a:lnTo>
                  <a:lnTo>
                    <a:pt x="12150" y="6400"/>
                  </a:lnTo>
                  <a:lnTo>
                    <a:pt x="12543" y="6435"/>
                  </a:lnTo>
                  <a:lnTo>
                    <a:pt x="13040" y="6435"/>
                  </a:lnTo>
                  <a:lnTo>
                    <a:pt x="13536" y="6418"/>
                  </a:lnTo>
                  <a:lnTo>
                    <a:pt x="13793" y="6400"/>
                  </a:lnTo>
                  <a:lnTo>
                    <a:pt x="14032" y="6366"/>
                  </a:lnTo>
                  <a:lnTo>
                    <a:pt x="14289" y="6315"/>
                  </a:lnTo>
                  <a:lnTo>
                    <a:pt x="14528" y="6264"/>
                  </a:lnTo>
                  <a:lnTo>
                    <a:pt x="14751" y="6195"/>
                  </a:lnTo>
                  <a:lnTo>
                    <a:pt x="14973" y="6110"/>
                  </a:lnTo>
                  <a:lnTo>
                    <a:pt x="15196" y="6007"/>
                  </a:lnTo>
                  <a:lnTo>
                    <a:pt x="15401" y="5887"/>
                  </a:lnTo>
                  <a:lnTo>
                    <a:pt x="15606" y="5750"/>
                  </a:lnTo>
                  <a:lnTo>
                    <a:pt x="15795" y="5613"/>
                  </a:lnTo>
                  <a:lnTo>
                    <a:pt x="15949" y="5442"/>
                  </a:lnTo>
                  <a:lnTo>
                    <a:pt x="16120" y="5254"/>
                  </a:lnTo>
                  <a:lnTo>
                    <a:pt x="16222" y="5066"/>
                  </a:lnTo>
                  <a:lnTo>
                    <a:pt x="16325" y="4878"/>
                  </a:lnTo>
                  <a:lnTo>
                    <a:pt x="16393" y="4672"/>
                  </a:lnTo>
                  <a:lnTo>
                    <a:pt x="16445" y="4467"/>
                  </a:lnTo>
                  <a:lnTo>
                    <a:pt x="16462" y="4244"/>
                  </a:lnTo>
                  <a:lnTo>
                    <a:pt x="16428" y="4039"/>
                  </a:lnTo>
                  <a:lnTo>
                    <a:pt x="16393" y="3936"/>
                  </a:lnTo>
                  <a:lnTo>
                    <a:pt x="16359" y="3851"/>
                  </a:lnTo>
                  <a:lnTo>
                    <a:pt x="16308" y="3765"/>
                  </a:lnTo>
                  <a:lnTo>
                    <a:pt x="16257" y="3680"/>
                  </a:lnTo>
                  <a:lnTo>
                    <a:pt x="16359" y="3577"/>
                  </a:lnTo>
                  <a:lnTo>
                    <a:pt x="16445" y="3474"/>
                  </a:lnTo>
                  <a:lnTo>
                    <a:pt x="16513" y="3355"/>
                  </a:lnTo>
                  <a:lnTo>
                    <a:pt x="16565" y="3218"/>
                  </a:lnTo>
                  <a:lnTo>
                    <a:pt x="16599" y="3098"/>
                  </a:lnTo>
                  <a:lnTo>
                    <a:pt x="16616" y="2961"/>
                  </a:lnTo>
                  <a:lnTo>
                    <a:pt x="16633" y="2824"/>
                  </a:lnTo>
                  <a:lnTo>
                    <a:pt x="16633" y="2670"/>
                  </a:lnTo>
                  <a:lnTo>
                    <a:pt x="16599" y="2533"/>
                  </a:lnTo>
                  <a:lnTo>
                    <a:pt x="16565" y="2396"/>
                  </a:lnTo>
                  <a:lnTo>
                    <a:pt x="16530" y="2259"/>
                  </a:lnTo>
                  <a:lnTo>
                    <a:pt x="16462" y="2123"/>
                  </a:lnTo>
                  <a:lnTo>
                    <a:pt x="16393" y="2003"/>
                  </a:lnTo>
                  <a:lnTo>
                    <a:pt x="16325" y="1883"/>
                  </a:lnTo>
                  <a:lnTo>
                    <a:pt x="16222" y="1780"/>
                  </a:lnTo>
                  <a:lnTo>
                    <a:pt x="16120" y="1678"/>
                  </a:lnTo>
                  <a:lnTo>
                    <a:pt x="16017" y="1592"/>
                  </a:lnTo>
                  <a:lnTo>
                    <a:pt x="15897" y="1507"/>
                  </a:lnTo>
                  <a:lnTo>
                    <a:pt x="15777" y="1438"/>
                  </a:lnTo>
                  <a:lnTo>
                    <a:pt x="15641" y="1387"/>
                  </a:lnTo>
                  <a:lnTo>
                    <a:pt x="15384" y="1284"/>
                  </a:lnTo>
                  <a:lnTo>
                    <a:pt x="15093" y="1233"/>
                  </a:lnTo>
                  <a:lnTo>
                    <a:pt x="14819" y="1199"/>
                  </a:lnTo>
                  <a:lnTo>
                    <a:pt x="14528" y="1181"/>
                  </a:lnTo>
                  <a:lnTo>
                    <a:pt x="14237" y="1199"/>
                  </a:lnTo>
                  <a:lnTo>
                    <a:pt x="13947" y="1233"/>
                  </a:lnTo>
                  <a:lnTo>
                    <a:pt x="14049" y="1010"/>
                  </a:lnTo>
                  <a:lnTo>
                    <a:pt x="14152" y="771"/>
                  </a:lnTo>
                  <a:lnTo>
                    <a:pt x="14220" y="531"/>
                  </a:lnTo>
                  <a:lnTo>
                    <a:pt x="14272" y="292"/>
                  </a:lnTo>
                  <a:lnTo>
                    <a:pt x="14066" y="343"/>
                  </a:lnTo>
                  <a:lnTo>
                    <a:pt x="13861" y="377"/>
                  </a:lnTo>
                  <a:lnTo>
                    <a:pt x="13433" y="428"/>
                  </a:lnTo>
                  <a:lnTo>
                    <a:pt x="13022" y="463"/>
                  </a:lnTo>
                  <a:lnTo>
                    <a:pt x="12595" y="446"/>
                  </a:lnTo>
                  <a:lnTo>
                    <a:pt x="12167" y="411"/>
                  </a:lnTo>
                  <a:lnTo>
                    <a:pt x="11739" y="360"/>
                  </a:lnTo>
                  <a:lnTo>
                    <a:pt x="10884" y="223"/>
                  </a:lnTo>
                  <a:lnTo>
                    <a:pt x="10302" y="138"/>
                  </a:lnTo>
                  <a:lnTo>
                    <a:pt x="9737" y="52"/>
                  </a:lnTo>
                  <a:lnTo>
                    <a:pt x="9155" y="18"/>
                  </a:lnTo>
                  <a:lnTo>
                    <a:pt x="8864" y="1"/>
                  </a:lnTo>
                  <a:close/>
                </a:path>
              </a:pathLst>
            </a:custGeom>
            <a:solidFill>
              <a:srgbClr val="5E54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6"/>
            <p:cNvSpPr/>
            <p:nvPr/>
          </p:nvSpPr>
          <p:spPr>
            <a:xfrm>
              <a:off x="6199475" y="1504950"/>
              <a:ext cx="408988" cy="384991"/>
            </a:xfrm>
            <a:custGeom>
              <a:avLst/>
              <a:gdLst/>
              <a:ahLst/>
              <a:cxnLst/>
              <a:rect l="l" t="t" r="r" b="b"/>
              <a:pathLst>
                <a:path w="16634" h="15658" fill="none" extrusionOk="0">
                  <a:moveTo>
                    <a:pt x="8591" y="1"/>
                  </a:moveTo>
                  <a:lnTo>
                    <a:pt x="8591" y="1"/>
                  </a:lnTo>
                  <a:lnTo>
                    <a:pt x="8864" y="1"/>
                  </a:lnTo>
                  <a:lnTo>
                    <a:pt x="9155" y="18"/>
                  </a:lnTo>
                  <a:lnTo>
                    <a:pt x="9737" y="52"/>
                  </a:lnTo>
                  <a:lnTo>
                    <a:pt x="10302" y="138"/>
                  </a:lnTo>
                  <a:lnTo>
                    <a:pt x="10884" y="223"/>
                  </a:lnTo>
                  <a:lnTo>
                    <a:pt x="10884" y="223"/>
                  </a:lnTo>
                  <a:lnTo>
                    <a:pt x="11739" y="360"/>
                  </a:lnTo>
                  <a:lnTo>
                    <a:pt x="12167" y="411"/>
                  </a:lnTo>
                  <a:lnTo>
                    <a:pt x="12595" y="446"/>
                  </a:lnTo>
                  <a:lnTo>
                    <a:pt x="13022" y="463"/>
                  </a:lnTo>
                  <a:lnTo>
                    <a:pt x="13433" y="428"/>
                  </a:lnTo>
                  <a:lnTo>
                    <a:pt x="13861" y="377"/>
                  </a:lnTo>
                  <a:lnTo>
                    <a:pt x="14066" y="343"/>
                  </a:lnTo>
                  <a:lnTo>
                    <a:pt x="14272" y="292"/>
                  </a:lnTo>
                  <a:lnTo>
                    <a:pt x="14272" y="292"/>
                  </a:lnTo>
                  <a:lnTo>
                    <a:pt x="14220" y="531"/>
                  </a:lnTo>
                  <a:lnTo>
                    <a:pt x="14152" y="771"/>
                  </a:lnTo>
                  <a:lnTo>
                    <a:pt x="14049" y="1010"/>
                  </a:lnTo>
                  <a:lnTo>
                    <a:pt x="13947" y="1233"/>
                  </a:lnTo>
                  <a:lnTo>
                    <a:pt x="13947" y="1233"/>
                  </a:lnTo>
                  <a:lnTo>
                    <a:pt x="14237" y="1199"/>
                  </a:lnTo>
                  <a:lnTo>
                    <a:pt x="14528" y="1181"/>
                  </a:lnTo>
                  <a:lnTo>
                    <a:pt x="14819" y="1199"/>
                  </a:lnTo>
                  <a:lnTo>
                    <a:pt x="15093" y="1233"/>
                  </a:lnTo>
                  <a:lnTo>
                    <a:pt x="15384" y="1284"/>
                  </a:lnTo>
                  <a:lnTo>
                    <a:pt x="15641" y="1387"/>
                  </a:lnTo>
                  <a:lnTo>
                    <a:pt x="15777" y="1438"/>
                  </a:lnTo>
                  <a:lnTo>
                    <a:pt x="15897" y="1507"/>
                  </a:lnTo>
                  <a:lnTo>
                    <a:pt x="16017" y="1592"/>
                  </a:lnTo>
                  <a:lnTo>
                    <a:pt x="16120" y="1678"/>
                  </a:lnTo>
                  <a:lnTo>
                    <a:pt x="16120" y="1678"/>
                  </a:lnTo>
                  <a:lnTo>
                    <a:pt x="16222" y="1780"/>
                  </a:lnTo>
                  <a:lnTo>
                    <a:pt x="16325" y="1883"/>
                  </a:lnTo>
                  <a:lnTo>
                    <a:pt x="16393" y="2003"/>
                  </a:lnTo>
                  <a:lnTo>
                    <a:pt x="16462" y="2123"/>
                  </a:lnTo>
                  <a:lnTo>
                    <a:pt x="16530" y="2259"/>
                  </a:lnTo>
                  <a:lnTo>
                    <a:pt x="16565" y="2396"/>
                  </a:lnTo>
                  <a:lnTo>
                    <a:pt x="16599" y="2533"/>
                  </a:lnTo>
                  <a:lnTo>
                    <a:pt x="16633" y="2670"/>
                  </a:lnTo>
                  <a:lnTo>
                    <a:pt x="16633" y="2824"/>
                  </a:lnTo>
                  <a:lnTo>
                    <a:pt x="16616" y="2961"/>
                  </a:lnTo>
                  <a:lnTo>
                    <a:pt x="16599" y="3098"/>
                  </a:lnTo>
                  <a:lnTo>
                    <a:pt x="16565" y="3218"/>
                  </a:lnTo>
                  <a:lnTo>
                    <a:pt x="16513" y="3355"/>
                  </a:lnTo>
                  <a:lnTo>
                    <a:pt x="16445" y="3474"/>
                  </a:lnTo>
                  <a:lnTo>
                    <a:pt x="16359" y="3577"/>
                  </a:lnTo>
                  <a:lnTo>
                    <a:pt x="16257" y="3680"/>
                  </a:lnTo>
                  <a:lnTo>
                    <a:pt x="16257" y="3680"/>
                  </a:lnTo>
                  <a:lnTo>
                    <a:pt x="16308" y="3765"/>
                  </a:lnTo>
                  <a:lnTo>
                    <a:pt x="16359" y="3851"/>
                  </a:lnTo>
                  <a:lnTo>
                    <a:pt x="16393" y="3936"/>
                  </a:lnTo>
                  <a:lnTo>
                    <a:pt x="16428" y="4039"/>
                  </a:lnTo>
                  <a:lnTo>
                    <a:pt x="16462" y="4244"/>
                  </a:lnTo>
                  <a:lnTo>
                    <a:pt x="16445" y="4467"/>
                  </a:lnTo>
                  <a:lnTo>
                    <a:pt x="16393" y="4672"/>
                  </a:lnTo>
                  <a:lnTo>
                    <a:pt x="16325" y="4878"/>
                  </a:lnTo>
                  <a:lnTo>
                    <a:pt x="16222" y="5066"/>
                  </a:lnTo>
                  <a:lnTo>
                    <a:pt x="16120" y="5254"/>
                  </a:lnTo>
                  <a:lnTo>
                    <a:pt x="16120" y="5254"/>
                  </a:lnTo>
                  <a:lnTo>
                    <a:pt x="15949" y="5442"/>
                  </a:lnTo>
                  <a:lnTo>
                    <a:pt x="15795" y="5613"/>
                  </a:lnTo>
                  <a:lnTo>
                    <a:pt x="15606" y="5750"/>
                  </a:lnTo>
                  <a:lnTo>
                    <a:pt x="15401" y="5887"/>
                  </a:lnTo>
                  <a:lnTo>
                    <a:pt x="15196" y="6007"/>
                  </a:lnTo>
                  <a:lnTo>
                    <a:pt x="14973" y="6110"/>
                  </a:lnTo>
                  <a:lnTo>
                    <a:pt x="14751" y="6195"/>
                  </a:lnTo>
                  <a:lnTo>
                    <a:pt x="14528" y="6264"/>
                  </a:lnTo>
                  <a:lnTo>
                    <a:pt x="14289" y="6315"/>
                  </a:lnTo>
                  <a:lnTo>
                    <a:pt x="14032" y="6366"/>
                  </a:lnTo>
                  <a:lnTo>
                    <a:pt x="13793" y="6400"/>
                  </a:lnTo>
                  <a:lnTo>
                    <a:pt x="13536" y="6418"/>
                  </a:lnTo>
                  <a:lnTo>
                    <a:pt x="13040" y="6435"/>
                  </a:lnTo>
                  <a:lnTo>
                    <a:pt x="12543" y="6435"/>
                  </a:lnTo>
                  <a:lnTo>
                    <a:pt x="12543" y="6435"/>
                  </a:lnTo>
                  <a:lnTo>
                    <a:pt x="12150" y="6400"/>
                  </a:lnTo>
                  <a:lnTo>
                    <a:pt x="11773" y="6366"/>
                  </a:lnTo>
                  <a:lnTo>
                    <a:pt x="11397" y="6315"/>
                  </a:lnTo>
                  <a:lnTo>
                    <a:pt x="11020" y="6246"/>
                  </a:lnTo>
                  <a:lnTo>
                    <a:pt x="10644" y="6178"/>
                  </a:lnTo>
                  <a:lnTo>
                    <a:pt x="10267" y="6092"/>
                  </a:lnTo>
                  <a:lnTo>
                    <a:pt x="9891" y="6007"/>
                  </a:lnTo>
                  <a:lnTo>
                    <a:pt x="9532" y="5887"/>
                  </a:lnTo>
                  <a:lnTo>
                    <a:pt x="9155" y="5784"/>
                  </a:lnTo>
                  <a:lnTo>
                    <a:pt x="8796" y="5648"/>
                  </a:lnTo>
                  <a:lnTo>
                    <a:pt x="8437" y="5511"/>
                  </a:lnTo>
                  <a:lnTo>
                    <a:pt x="8094" y="5374"/>
                  </a:lnTo>
                  <a:lnTo>
                    <a:pt x="7735" y="5203"/>
                  </a:lnTo>
                  <a:lnTo>
                    <a:pt x="7393" y="5049"/>
                  </a:lnTo>
                  <a:lnTo>
                    <a:pt x="7050" y="4860"/>
                  </a:lnTo>
                  <a:lnTo>
                    <a:pt x="6725" y="4672"/>
                  </a:lnTo>
                  <a:lnTo>
                    <a:pt x="6725" y="4672"/>
                  </a:lnTo>
                  <a:lnTo>
                    <a:pt x="6674" y="4843"/>
                  </a:lnTo>
                  <a:lnTo>
                    <a:pt x="6606" y="4980"/>
                  </a:lnTo>
                  <a:lnTo>
                    <a:pt x="6503" y="5117"/>
                  </a:lnTo>
                  <a:lnTo>
                    <a:pt x="6383" y="5237"/>
                  </a:lnTo>
                  <a:lnTo>
                    <a:pt x="6246" y="5340"/>
                  </a:lnTo>
                  <a:lnTo>
                    <a:pt x="6092" y="5425"/>
                  </a:lnTo>
                  <a:lnTo>
                    <a:pt x="5938" y="5494"/>
                  </a:lnTo>
                  <a:lnTo>
                    <a:pt x="5767" y="5528"/>
                  </a:lnTo>
                  <a:lnTo>
                    <a:pt x="5767" y="5528"/>
                  </a:lnTo>
                  <a:lnTo>
                    <a:pt x="5596" y="5562"/>
                  </a:lnTo>
                  <a:lnTo>
                    <a:pt x="5425" y="5562"/>
                  </a:lnTo>
                  <a:lnTo>
                    <a:pt x="5254" y="5562"/>
                  </a:lnTo>
                  <a:lnTo>
                    <a:pt x="5083" y="5545"/>
                  </a:lnTo>
                  <a:lnTo>
                    <a:pt x="4758" y="5494"/>
                  </a:lnTo>
                  <a:lnTo>
                    <a:pt x="4415" y="5425"/>
                  </a:lnTo>
                  <a:lnTo>
                    <a:pt x="4415" y="5425"/>
                  </a:lnTo>
                  <a:lnTo>
                    <a:pt x="4535" y="5665"/>
                  </a:lnTo>
                  <a:lnTo>
                    <a:pt x="4621" y="5887"/>
                  </a:lnTo>
                  <a:lnTo>
                    <a:pt x="4689" y="6144"/>
                  </a:lnTo>
                  <a:lnTo>
                    <a:pt x="4740" y="6383"/>
                  </a:lnTo>
                  <a:lnTo>
                    <a:pt x="4775" y="6640"/>
                  </a:lnTo>
                  <a:lnTo>
                    <a:pt x="4775" y="6880"/>
                  </a:lnTo>
                  <a:lnTo>
                    <a:pt x="4758" y="7136"/>
                  </a:lnTo>
                  <a:lnTo>
                    <a:pt x="4723" y="7393"/>
                  </a:lnTo>
                  <a:lnTo>
                    <a:pt x="4723" y="7393"/>
                  </a:lnTo>
                  <a:lnTo>
                    <a:pt x="4655" y="7667"/>
                  </a:lnTo>
                  <a:lnTo>
                    <a:pt x="4569" y="7958"/>
                  </a:lnTo>
                  <a:lnTo>
                    <a:pt x="4467" y="8231"/>
                  </a:lnTo>
                  <a:lnTo>
                    <a:pt x="4347" y="8488"/>
                  </a:lnTo>
                  <a:lnTo>
                    <a:pt x="4124" y="9036"/>
                  </a:lnTo>
                  <a:lnTo>
                    <a:pt x="4022" y="9309"/>
                  </a:lnTo>
                  <a:lnTo>
                    <a:pt x="3936" y="9600"/>
                  </a:lnTo>
                  <a:lnTo>
                    <a:pt x="3936" y="9600"/>
                  </a:lnTo>
                  <a:lnTo>
                    <a:pt x="3885" y="9891"/>
                  </a:lnTo>
                  <a:lnTo>
                    <a:pt x="3851" y="10182"/>
                  </a:lnTo>
                  <a:lnTo>
                    <a:pt x="3833" y="10490"/>
                  </a:lnTo>
                  <a:lnTo>
                    <a:pt x="3851" y="10798"/>
                  </a:lnTo>
                  <a:lnTo>
                    <a:pt x="3885" y="11089"/>
                  </a:lnTo>
                  <a:lnTo>
                    <a:pt x="3953" y="11380"/>
                  </a:lnTo>
                  <a:lnTo>
                    <a:pt x="4056" y="11671"/>
                  </a:lnTo>
                  <a:lnTo>
                    <a:pt x="4159" y="11945"/>
                  </a:lnTo>
                  <a:lnTo>
                    <a:pt x="4159" y="11945"/>
                  </a:lnTo>
                  <a:lnTo>
                    <a:pt x="4073" y="11962"/>
                  </a:lnTo>
                  <a:lnTo>
                    <a:pt x="3988" y="11962"/>
                  </a:lnTo>
                  <a:lnTo>
                    <a:pt x="3902" y="11945"/>
                  </a:lnTo>
                  <a:lnTo>
                    <a:pt x="3816" y="11910"/>
                  </a:lnTo>
                  <a:lnTo>
                    <a:pt x="3731" y="11859"/>
                  </a:lnTo>
                  <a:lnTo>
                    <a:pt x="3662" y="11808"/>
                  </a:lnTo>
                  <a:lnTo>
                    <a:pt x="3525" y="11671"/>
                  </a:lnTo>
                  <a:lnTo>
                    <a:pt x="3525" y="11671"/>
                  </a:lnTo>
                  <a:lnTo>
                    <a:pt x="3423" y="11517"/>
                  </a:lnTo>
                  <a:lnTo>
                    <a:pt x="3320" y="11346"/>
                  </a:lnTo>
                  <a:lnTo>
                    <a:pt x="3217" y="11209"/>
                  </a:lnTo>
                  <a:lnTo>
                    <a:pt x="3098" y="11072"/>
                  </a:lnTo>
                  <a:lnTo>
                    <a:pt x="3098" y="11072"/>
                  </a:lnTo>
                  <a:lnTo>
                    <a:pt x="2995" y="10986"/>
                  </a:lnTo>
                  <a:lnTo>
                    <a:pt x="2892" y="10935"/>
                  </a:lnTo>
                  <a:lnTo>
                    <a:pt x="2773" y="10901"/>
                  </a:lnTo>
                  <a:lnTo>
                    <a:pt x="2670" y="10867"/>
                  </a:lnTo>
                  <a:lnTo>
                    <a:pt x="2550" y="10850"/>
                  </a:lnTo>
                  <a:lnTo>
                    <a:pt x="2430" y="10867"/>
                  </a:lnTo>
                  <a:lnTo>
                    <a:pt x="2311" y="10884"/>
                  </a:lnTo>
                  <a:lnTo>
                    <a:pt x="2191" y="10901"/>
                  </a:lnTo>
                  <a:lnTo>
                    <a:pt x="2054" y="10952"/>
                  </a:lnTo>
                  <a:lnTo>
                    <a:pt x="1951" y="11004"/>
                  </a:lnTo>
                  <a:lnTo>
                    <a:pt x="1831" y="11055"/>
                  </a:lnTo>
                  <a:lnTo>
                    <a:pt x="1729" y="11140"/>
                  </a:lnTo>
                  <a:lnTo>
                    <a:pt x="1626" y="11209"/>
                  </a:lnTo>
                  <a:lnTo>
                    <a:pt x="1523" y="11294"/>
                  </a:lnTo>
                  <a:lnTo>
                    <a:pt x="1438" y="11397"/>
                  </a:lnTo>
                  <a:lnTo>
                    <a:pt x="1369" y="11500"/>
                  </a:lnTo>
                  <a:lnTo>
                    <a:pt x="1369" y="11500"/>
                  </a:lnTo>
                  <a:lnTo>
                    <a:pt x="1233" y="11705"/>
                  </a:lnTo>
                  <a:lnTo>
                    <a:pt x="1147" y="11928"/>
                  </a:lnTo>
                  <a:lnTo>
                    <a:pt x="1079" y="12167"/>
                  </a:lnTo>
                  <a:lnTo>
                    <a:pt x="1044" y="12407"/>
                  </a:lnTo>
                  <a:lnTo>
                    <a:pt x="1044" y="12646"/>
                  </a:lnTo>
                  <a:lnTo>
                    <a:pt x="1079" y="12886"/>
                  </a:lnTo>
                  <a:lnTo>
                    <a:pt x="1147" y="13108"/>
                  </a:lnTo>
                  <a:lnTo>
                    <a:pt x="1198" y="13211"/>
                  </a:lnTo>
                  <a:lnTo>
                    <a:pt x="1250" y="13314"/>
                  </a:lnTo>
                  <a:lnTo>
                    <a:pt x="1250" y="13314"/>
                  </a:lnTo>
                  <a:lnTo>
                    <a:pt x="1318" y="13416"/>
                  </a:lnTo>
                  <a:lnTo>
                    <a:pt x="1404" y="13519"/>
                  </a:lnTo>
                  <a:lnTo>
                    <a:pt x="1489" y="13605"/>
                  </a:lnTo>
                  <a:lnTo>
                    <a:pt x="1575" y="13673"/>
                  </a:lnTo>
                  <a:lnTo>
                    <a:pt x="1677" y="13741"/>
                  </a:lnTo>
                  <a:lnTo>
                    <a:pt x="1780" y="13810"/>
                  </a:lnTo>
                  <a:lnTo>
                    <a:pt x="1883" y="13861"/>
                  </a:lnTo>
                  <a:lnTo>
                    <a:pt x="2003" y="13895"/>
                  </a:lnTo>
                  <a:lnTo>
                    <a:pt x="2122" y="13930"/>
                  </a:lnTo>
                  <a:lnTo>
                    <a:pt x="2242" y="13947"/>
                  </a:lnTo>
                  <a:lnTo>
                    <a:pt x="2362" y="13964"/>
                  </a:lnTo>
                  <a:lnTo>
                    <a:pt x="2482" y="13964"/>
                  </a:lnTo>
                  <a:lnTo>
                    <a:pt x="2584" y="13947"/>
                  </a:lnTo>
                  <a:lnTo>
                    <a:pt x="2704" y="13913"/>
                  </a:lnTo>
                  <a:lnTo>
                    <a:pt x="2824" y="13878"/>
                  </a:lnTo>
                  <a:lnTo>
                    <a:pt x="2927" y="13827"/>
                  </a:lnTo>
                  <a:lnTo>
                    <a:pt x="2927" y="13827"/>
                  </a:lnTo>
                  <a:lnTo>
                    <a:pt x="2704" y="14272"/>
                  </a:lnTo>
                  <a:lnTo>
                    <a:pt x="2482" y="14717"/>
                  </a:lnTo>
                  <a:lnTo>
                    <a:pt x="2311" y="15179"/>
                  </a:lnTo>
                  <a:lnTo>
                    <a:pt x="2157" y="15658"/>
                  </a:lnTo>
                  <a:lnTo>
                    <a:pt x="2157" y="15658"/>
                  </a:lnTo>
                  <a:lnTo>
                    <a:pt x="1883" y="15418"/>
                  </a:lnTo>
                  <a:lnTo>
                    <a:pt x="1626" y="15179"/>
                  </a:lnTo>
                  <a:lnTo>
                    <a:pt x="1387" y="14905"/>
                  </a:lnTo>
                  <a:lnTo>
                    <a:pt x="1164" y="14614"/>
                  </a:lnTo>
                  <a:lnTo>
                    <a:pt x="976" y="14306"/>
                  </a:lnTo>
                  <a:lnTo>
                    <a:pt x="805" y="13981"/>
                  </a:lnTo>
                  <a:lnTo>
                    <a:pt x="651" y="13656"/>
                  </a:lnTo>
                  <a:lnTo>
                    <a:pt x="514" y="13314"/>
                  </a:lnTo>
                  <a:lnTo>
                    <a:pt x="394" y="12971"/>
                  </a:lnTo>
                  <a:lnTo>
                    <a:pt x="291" y="12612"/>
                  </a:lnTo>
                  <a:lnTo>
                    <a:pt x="206" y="12253"/>
                  </a:lnTo>
                  <a:lnTo>
                    <a:pt x="137" y="11876"/>
                  </a:lnTo>
                  <a:lnTo>
                    <a:pt x="86" y="11500"/>
                  </a:lnTo>
                  <a:lnTo>
                    <a:pt x="35" y="11140"/>
                  </a:lnTo>
                  <a:lnTo>
                    <a:pt x="18" y="10764"/>
                  </a:lnTo>
                  <a:lnTo>
                    <a:pt x="0" y="10388"/>
                  </a:lnTo>
                  <a:lnTo>
                    <a:pt x="0" y="10388"/>
                  </a:lnTo>
                  <a:lnTo>
                    <a:pt x="0" y="9977"/>
                  </a:lnTo>
                  <a:lnTo>
                    <a:pt x="18" y="9549"/>
                  </a:lnTo>
                  <a:lnTo>
                    <a:pt x="52" y="9121"/>
                  </a:lnTo>
                  <a:lnTo>
                    <a:pt x="103" y="8711"/>
                  </a:lnTo>
                  <a:lnTo>
                    <a:pt x="172" y="8300"/>
                  </a:lnTo>
                  <a:lnTo>
                    <a:pt x="274" y="7889"/>
                  </a:lnTo>
                  <a:lnTo>
                    <a:pt x="394" y="7496"/>
                  </a:lnTo>
                  <a:lnTo>
                    <a:pt x="565" y="7102"/>
                  </a:lnTo>
                  <a:lnTo>
                    <a:pt x="565" y="7102"/>
                  </a:lnTo>
                  <a:lnTo>
                    <a:pt x="685" y="6845"/>
                  </a:lnTo>
                  <a:lnTo>
                    <a:pt x="839" y="6589"/>
                  </a:lnTo>
                  <a:lnTo>
                    <a:pt x="993" y="6332"/>
                  </a:lnTo>
                  <a:lnTo>
                    <a:pt x="1181" y="6110"/>
                  </a:lnTo>
                  <a:lnTo>
                    <a:pt x="1369" y="5887"/>
                  </a:lnTo>
                  <a:lnTo>
                    <a:pt x="1575" y="5682"/>
                  </a:lnTo>
                  <a:lnTo>
                    <a:pt x="1797" y="5494"/>
                  </a:lnTo>
                  <a:lnTo>
                    <a:pt x="2037" y="5322"/>
                  </a:lnTo>
                  <a:lnTo>
                    <a:pt x="2037" y="5322"/>
                  </a:lnTo>
                  <a:lnTo>
                    <a:pt x="2157" y="5254"/>
                  </a:lnTo>
                  <a:lnTo>
                    <a:pt x="2276" y="5186"/>
                  </a:lnTo>
                  <a:lnTo>
                    <a:pt x="2567" y="5083"/>
                  </a:lnTo>
                  <a:lnTo>
                    <a:pt x="2841" y="4980"/>
                  </a:lnTo>
                  <a:lnTo>
                    <a:pt x="2961" y="4929"/>
                  </a:lnTo>
                  <a:lnTo>
                    <a:pt x="3063" y="4843"/>
                  </a:lnTo>
                  <a:lnTo>
                    <a:pt x="3063" y="4843"/>
                  </a:lnTo>
                  <a:lnTo>
                    <a:pt x="3132" y="4758"/>
                  </a:lnTo>
                  <a:lnTo>
                    <a:pt x="3183" y="4655"/>
                  </a:lnTo>
                  <a:lnTo>
                    <a:pt x="3200" y="4535"/>
                  </a:lnTo>
                  <a:lnTo>
                    <a:pt x="3217" y="4398"/>
                  </a:lnTo>
                  <a:lnTo>
                    <a:pt x="3200" y="4125"/>
                  </a:lnTo>
                  <a:lnTo>
                    <a:pt x="3200" y="4005"/>
                  </a:lnTo>
                  <a:lnTo>
                    <a:pt x="3217" y="3885"/>
                  </a:lnTo>
                  <a:lnTo>
                    <a:pt x="3217" y="3885"/>
                  </a:lnTo>
                  <a:lnTo>
                    <a:pt x="3286" y="3611"/>
                  </a:lnTo>
                  <a:lnTo>
                    <a:pt x="3371" y="3372"/>
                  </a:lnTo>
                  <a:lnTo>
                    <a:pt x="3491" y="3115"/>
                  </a:lnTo>
                  <a:lnTo>
                    <a:pt x="3628" y="2875"/>
                  </a:lnTo>
                  <a:lnTo>
                    <a:pt x="3782" y="2636"/>
                  </a:lnTo>
                  <a:lnTo>
                    <a:pt x="3953" y="2396"/>
                  </a:lnTo>
                  <a:lnTo>
                    <a:pt x="4142" y="2174"/>
                  </a:lnTo>
                  <a:lnTo>
                    <a:pt x="4347" y="1969"/>
                  </a:lnTo>
                  <a:lnTo>
                    <a:pt x="4552" y="1763"/>
                  </a:lnTo>
                  <a:lnTo>
                    <a:pt x="4775" y="1558"/>
                  </a:lnTo>
                  <a:lnTo>
                    <a:pt x="4997" y="1370"/>
                  </a:lnTo>
                  <a:lnTo>
                    <a:pt x="5220" y="1199"/>
                  </a:lnTo>
                  <a:lnTo>
                    <a:pt x="5459" y="1045"/>
                  </a:lnTo>
                  <a:lnTo>
                    <a:pt x="5699" y="891"/>
                  </a:lnTo>
                  <a:lnTo>
                    <a:pt x="5921" y="754"/>
                  </a:lnTo>
                  <a:lnTo>
                    <a:pt x="6144" y="634"/>
                  </a:lnTo>
                  <a:lnTo>
                    <a:pt x="6144" y="634"/>
                  </a:lnTo>
                  <a:lnTo>
                    <a:pt x="6434" y="497"/>
                  </a:lnTo>
                  <a:lnTo>
                    <a:pt x="6725" y="377"/>
                  </a:lnTo>
                  <a:lnTo>
                    <a:pt x="7033" y="274"/>
                  </a:lnTo>
                  <a:lnTo>
                    <a:pt x="7324" y="189"/>
                  </a:lnTo>
                  <a:lnTo>
                    <a:pt x="7632" y="103"/>
                  </a:lnTo>
                  <a:lnTo>
                    <a:pt x="7957" y="52"/>
                  </a:lnTo>
                  <a:lnTo>
                    <a:pt x="8265" y="18"/>
                  </a:lnTo>
                  <a:lnTo>
                    <a:pt x="85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6"/>
            <p:cNvSpPr/>
            <p:nvPr/>
          </p:nvSpPr>
          <p:spPr>
            <a:xfrm>
              <a:off x="6308030" y="1546184"/>
              <a:ext cx="300435" cy="116987"/>
            </a:xfrm>
            <a:custGeom>
              <a:avLst/>
              <a:gdLst/>
              <a:ahLst/>
              <a:cxnLst/>
              <a:rect l="l" t="t" r="r" b="b"/>
              <a:pathLst>
                <a:path w="12219" h="4758" extrusionOk="0">
                  <a:moveTo>
                    <a:pt x="11705" y="1"/>
                  </a:moveTo>
                  <a:lnTo>
                    <a:pt x="11739" y="138"/>
                  </a:lnTo>
                  <a:lnTo>
                    <a:pt x="11756" y="292"/>
                  </a:lnTo>
                  <a:lnTo>
                    <a:pt x="11739" y="446"/>
                  </a:lnTo>
                  <a:lnTo>
                    <a:pt x="11722" y="617"/>
                  </a:lnTo>
                  <a:lnTo>
                    <a:pt x="11670" y="771"/>
                  </a:lnTo>
                  <a:lnTo>
                    <a:pt x="11619" y="925"/>
                  </a:lnTo>
                  <a:lnTo>
                    <a:pt x="11499" y="1216"/>
                  </a:lnTo>
                  <a:lnTo>
                    <a:pt x="11414" y="1335"/>
                  </a:lnTo>
                  <a:lnTo>
                    <a:pt x="11328" y="1455"/>
                  </a:lnTo>
                  <a:lnTo>
                    <a:pt x="11226" y="1558"/>
                  </a:lnTo>
                  <a:lnTo>
                    <a:pt x="11106" y="1660"/>
                  </a:lnTo>
                  <a:lnTo>
                    <a:pt x="10986" y="1746"/>
                  </a:lnTo>
                  <a:lnTo>
                    <a:pt x="10866" y="1832"/>
                  </a:lnTo>
                  <a:lnTo>
                    <a:pt x="10729" y="1883"/>
                  </a:lnTo>
                  <a:lnTo>
                    <a:pt x="10575" y="1934"/>
                  </a:lnTo>
                  <a:lnTo>
                    <a:pt x="10592" y="2105"/>
                  </a:lnTo>
                  <a:lnTo>
                    <a:pt x="10592" y="2259"/>
                  </a:lnTo>
                  <a:lnTo>
                    <a:pt x="10558" y="2431"/>
                  </a:lnTo>
                  <a:lnTo>
                    <a:pt x="10490" y="2585"/>
                  </a:lnTo>
                  <a:lnTo>
                    <a:pt x="10421" y="2739"/>
                  </a:lnTo>
                  <a:lnTo>
                    <a:pt x="10336" y="2893"/>
                  </a:lnTo>
                  <a:lnTo>
                    <a:pt x="10233" y="3029"/>
                  </a:lnTo>
                  <a:lnTo>
                    <a:pt x="10113" y="3149"/>
                  </a:lnTo>
                  <a:lnTo>
                    <a:pt x="9976" y="3269"/>
                  </a:lnTo>
                  <a:lnTo>
                    <a:pt x="9840" y="3372"/>
                  </a:lnTo>
                  <a:lnTo>
                    <a:pt x="9703" y="3457"/>
                  </a:lnTo>
                  <a:lnTo>
                    <a:pt x="9549" y="3543"/>
                  </a:lnTo>
                  <a:lnTo>
                    <a:pt x="9241" y="3680"/>
                  </a:lnTo>
                  <a:lnTo>
                    <a:pt x="8915" y="3782"/>
                  </a:lnTo>
                  <a:lnTo>
                    <a:pt x="8436" y="3902"/>
                  </a:lnTo>
                  <a:lnTo>
                    <a:pt x="7940" y="4005"/>
                  </a:lnTo>
                  <a:lnTo>
                    <a:pt x="7427" y="4056"/>
                  </a:lnTo>
                  <a:lnTo>
                    <a:pt x="6931" y="4073"/>
                  </a:lnTo>
                  <a:lnTo>
                    <a:pt x="6486" y="4056"/>
                  </a:lnTo>
                  <a:lnTo>
                    <a:pt x="6024" y="4022"/>
                  </a:lnTo>
                  <a:lnTo>
                    <a:pt x="5579" y="3953"/>
                  </a:lnTo>
                  <a:lnTo>
                    <a:pt x="5134" y="3851"/>
                  </a:lnTo>
                  <a:lnTo>
                    <a:pt x="4689" y="3731"/>
                  </a:lnTo>
                  <a:lnTo>
                    <a:pt x="4227" y="3560"/>
                  </a:lnTo>
                  <a:lnTo>
                    <a:pt x="3782" y="3389"/>
                  </a:lnTo>
                  <a:lnTo>
                    <a:pt x="3354" y="3183"/>
                  </a:lnTo>
                  <a:lnTo>
                    <a:pt x="2944" y="2944"/>
                  </a:lnTo>
                  <a:lnTo>
                    <a:pt x="2533" y="2687"/>
                  </a:lnTo>
                  <a:lnTo>
                    <a:pt x="2139" y="2413"/>
                  </a:lnTo>
                  <a:lnTo>
                    <a:pt x="1763" y="2123"/>
                  </a:lnTo>
                  <a:lnTo>
                    <a:pt x="1626" y="2413"/>
                  </a:lnTo>
                  <a:lnTo>
                    <a:pt x="1472" y="2687"/>
                  </a:lnTo>
                  <a:lnTo>
                    <a:pt x="1284" y="2927"/>
                  </a:lnTo>
                  <a:lnTo>
                    <a:pt x="1078" y="3166"/>
                  </a:lnTo>
                  <a:lnTo>
                    <a:pt x="839" y="3355"/>
                  </a:lnTo>
                  <a:lnTo>
                    <a:pt x="582" y="3526"/>
                  </a:lnTo>
                  <a:lnTo>
                    <a:pt x="445" y="3594"/>
                  </a:lnTo>
                  <a:lnTo>
                    <a:pt x="308" y="3663"/>
                  </a:lnTo>
                  <a:lnTo>
                    <a:pt x="154" y="3714"/>
                  </a:lnTo>
                  <a:lnTo>
                    <a:pt x="0" y="3748"/>
                  </a:lnTo>
                  <a:lnTo>
                    <a:pt x="479" y="3851"/>
                  </a:lnTo>
                  <a:lnTo>
                    <a:pt x="736" y="3885"/>
                  </a:lnTo>
                  <a:lnTo>
                    <a:pt x="1164" y="3885"/>
                  </a:lnTo>
                  <a:lnTo>
                    <a:pt x="1352" y="3851"/>
                  </a:lnTo>
                  <a:lnTo>
                    <a:pt x="1523" y="3817"/>
                  </a:lnTo>
                  <a:lnTo>
                    <a:pt x="1677" y="3748"/>
                  </a:lnTo>
                  <a:lnTo>
                    <a:pt x="1831" y="3663"/>
                  </a:lnTo>
                  <a:lnTo>
                    <a:pt x="1968" y="3560"/>
                  </a:lnTo>
                  <a:lnTo>
                    <a:pt x="2088" y="3440"/>
                  </a:lnTo>
                  <a:lnTo>
                    <a:pt x="2191" y="3303"/>
                  </a:lnTo>
                  <a:lnTo>
                    <a:pt x="2259" y="3166"/>
                  </a:lnTo>
                  <a:lnTo>
                    <a:pt x="2310" y="2995"/>
                  </a:lnTo>
                  <a:lnTo>
                    <a:pt x="2635" y="3183"/>
                  </a:lnTo>
                  <a:lnTo>
                    <a:pt x="2978" y="3372"/>
                  </a:lnTo>
                  <a:lnTo>
                    <a:pt x="3320" y="3526"/>
                  </a:lnTo>
                  <a:lnTo>
                    <a:pt x="3679" y="3697"/>
                  </a:lnTo>
                  <a:lnTo>
                    <a:pt x="4022" y="3834"/>
                  </a:lnTo>
                  <a:lnTo>
                    <a:pt x="4381" y="3971"/>
                  </a:lnTo>
                  <a:lnTo>
                    <a:pt x="4740" y="4107"/>
                  </a:lnTo>
                  <a:lnTo>
                    <a:pt x="5117" y="4210"/>
                  </a:lnTo>
                  <a:lnTo>
                    <a:pt x="5476" y="4330"/>
                  </a:lnTo>
                  <a:lnTo>
                    <a:pt x="5852" y="4415"/>
                  </a:lnTo>
                  <a:lnTo>
                    <a:pt x="6229" y="4501"/>
                  </a:lnTo>
                  <a:lnTo>
                    <a:pt x="6605" y="4569"/>
                  </a:lnTo>
                  <a:lnTo>
                    <a:pt x="6982" y="4638"/>
                  </a:lnTo>
                  <a:lnTo>
                    <a:pt x="7358" y="4689"/>
                  </a:lnTo>
                  <a:lnTo>
                    <a:pt x="7735" y="4723"/>
                  </a:lnTo>
                  <a:lnTo>
                    <a:pt x="8128" y="4758"/>
                  </a:lnTo>
                  <a:lnTo>
                    <a:pt x="9035" y="4758"/>
                  </a:lnTo>
                  <a:lnTo>
                    <a:pt x="9480" y="4706"/>
                  </a:lnTo>
                  <a:lnTo>
                    <a:pt x="9908" y="4638"/>
                  </a:lnTo>
                  <a:lnTo>
                    <a:pt x="10130" y="4587"/>
                  </a:lnTo>
                  <a:lnTo>
                    <a:pt x="10336" y="4518"/>
                  </a:lnTo>
                  <a:lnTo>
                    <a:pt x="10524" y="4450"/>
                  </a:lnTo>
                  <a:lnTo>
                    <a:pt x="10729" y="4364"/>
                  </a:lnTo>
                  <a:lnTo>
                    <a:pt x="10900" y="4261"/>
                  </a:lnTo>
                  <a:lnTo>
                    <a:pt x="11089" y="4142"/>
                  </a:lnTo>
                  <a:lnTo>
                    <a:pt x="11260" y="4022"/>
                  </a:lnTo>
                  <a:lnTo>
                    <a:pt x="11414" y="3885"/>
                  </a:lnTo>
                  <a:lnTo>
                    <a:pt x="11568" y="3748"/>
                  </a:lnTo>
                  <a:lnTo>
                    <a:pt x="11705" y="3577"/>
                  </a:lnTo>
                  <a:lnTo>
                    <a:pt x="11842" y="3355"/>
                  </a:lnTo>
                  <a:lnTo>
                    <a:pt x="11944" y="3115"/>
                  </a:lnTo>
                  <a:lnTo>
                    <a:pt x="11978" y="2995"/>
                  </a:lnTo>
                  <a:lnTo>
                    <a:pt x="12013" y="2875"/>
                  </a:lnTo>
                  <a:lnTo>
                    <a:pt x="12030" y="2739"/>
                  </a:lnTo>
                  <a:lnTo>
                    <a:pt x="12047" y="2619"/>
                  </a:lnTo>
                  <a:lnTo>
                    <a:pt x="12030" y="2448"/>
                  </a:lnTo>
                  <a:lnTo>
                    <a:pt x="11996" y="2294"/>
                  </a:lnTo>
                  <a:lnTo>
                    <a:pt x="11927" y="2140"/>
                  </a:lnTo>
                  <a:lnTo>
                    <a:pt x="11842" y="2003"/>
                  </a:lnTo>
                  <a:lnTo>
                    <a:pt x="11927" y="1917"/>
                  </a:lnTo>
                  <a:lnTo>
                    <a:pt x="12013" y="1814"/>
                  </a:lnTo>
                  <a:lnTo>
                    <a:pt x="12064" y="1712"/>
                  </a:lnTo>
                  <a:lnTo>
                    <a:pt x="12132" y="1609"/>
                  </a:lnTo>
                  <a:lnTo>
                    <a:pt x="12167" y="1489"/>
                  </a:lnTo>
                  <a:lnTo>
                    <a:pt x="12201" y="1370"/>
                  </a:lnTo>
                  <a:lnTo>
                    <a:pt x="12218" y="1250"/>
                  </a:lnTo>
                  <a:lnTo>
                    <a:pt x="12218" y="1130"/>
                  </a:lnTo>
                  <a:lnTo>
                    <a:pt x="12201" y="976"/>
                  </a:lnTo>
                  <a:lnTo>
                    <a:pt x="12184" y="822"/>
                  </a:lnTo>
                  <a:lnTo>
                    <a:pt x="12132" y="668"/>
                  </a:lnTo>
                  <a:lnTo>
                    <a:pt x="12081" y="514"/>
                  </a:lnTo>
                  <a:lnTo>
                    <a:pt x="12013" y="360"/>
                  </a:lnTo>
                  <a:lnTo>
                    <a:pt x="11927" y="240"/>
                  </a:lnTo>
                  <a:lnTo>
                    <a:pt x="11824" y="103"/>
                  </a:lnTo>
                  <a:lnTo>
                    <a:pt x="11705" y="1"/>
                  </a:lnTo>
                  <a:close/>
                </a:path>
              </a:pathLst>
            </a:custGeom>
            <a:solidFill>
              <a:srgbClr val="4F4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6"/>
            <p:cNvSpPr/>
            <p:nvPr/>
          </p:nvSpPr>
          <p:spPr>
            <a:xfrm>
              <a:off x="6308030" y="1546184"/>
              <a:ext cx="300435" cy="116987"/>
            </a:xfrm>
            <a:custGeom>
              <a:avLst/>
              <a:gdLst/>
              <a:ahLst/>
              <a:cxnLst/>
              <a:rect l="l" t="t" r="r" b="b"/>
              <a:pathLst>
                <a:path w="12219" h="4758" fill="none" extrusionOk="0">
                  <a:moveTo>
                    <a:pt x="11705" y="1"/>
                  </a:moveTo>
                  <a:lnTo>
                    <a:pt x="11705" y="1"/>
                  </a:lnTo>
                  <a:lnTo>
                    <a:pt x="11739" y="138"/>
                  </a:lnTo>
                  <a:lnTo>
                    <a:pt x="11756" y="292"/>
                  </a:lnTo>
                  <a:lnTo>
                    <a:pt x="11739" y="446"/>
                  </a:lnTo>
                  <a:lnTo>
                    <a:pt x="11722" y="617"/>
                  </a:lnTo>
                  <a:lnTo>
                    <a:pt x="11670" y="771"/>
                  </a:lnTo>
                  <a:lnTo>
                    <a:pt x="11619" y="925"/>
                  </a:lnTo>
                  <a:lnTo>
                    <a:pt x="11499" y="1216"/>
                  </a:lnTo>
                  <a:lnTo>
                    <a:pt x="11499" y="1216"/>
                  </a:lnTo>
                  <a:lnTo>
                    <a:pt x="11414" y="1335"/>
                  </a:lnTo>
                  <a:lnTo>
                    <a:pt x="11328" y="1455"/>
                  </a:lnTo>
                  <a:lnTo>
                    <a:pt x="11226" y="1558"/>
                  </a:lnTo>
                  <a:lnTo>
                    <a:pt x="11106" y="1660"/>
                  </a:lnTo>
                  <a:lnTo>
                    <a:pt x="10986" y="1746"/>
                  </a:lnTo>
                  <a:lnTo>
                    <a:pt x="10866" y="1832"/>
                  </a:lnTo>
                  <a:lnTo>
                    <a:pt x="10729" y="1883"/>
                  </a:lnTo>
                  <a:lnTo>
                    <a:pt x="10575" y="1934"/>
                  </a:lnTo>
                  <a:lnTo>
                    <a:pt x="10575" y="1934"/>
                  </a:lnTo>
                  <a:lnTo>
                    <a:pt x="10592" y="2105"/>
                  </a:lnTo>
                  <a:lnTo>
                    <a:pt x="10592" y="2259"/>
                  </a:lnTo>
                  <a:lnTo>
                    <a:pt x="10558" y="2431"/>
                  </a:lnTo>
                  <a:lnTo>
                    <a:pt x="10490" y="2585"/>
                  </a:lnTo>
                  <a:lnTo>
                    <a:pt x="10421" y="2739"/>
                  </a:lnTo>
                  <a:lnTo>
                    <a:pt x="10336" y="2893"/>
                  </a:lnTo>
                  <a:lnTo>
                    <a:pt x="10233" y="3029"/>
                  </a:lnTo>
                  <a:lnTo>
                    <a:pt x="10113" y="3149"/>
                  </a:lnTo>
                  <a:lnTo>
                    <a:pt x="10113" y="3149"/>
                  </a:lnTo>
                  <a:lnTo>
                    <a:pt x="9976" y="3269"/>
                  </a:lnTo>
                  <a:lnTo>
                    <a:pt x="9840" y="3372"/>
                  </a:lnTo>
                  <a:lnTo>
                    <a:pt x="9703" y="3457"/>
                  </a:lnTo>
                  <a:lnTo>
                    <a:pt x="9549" y="3543"/>
                  </a:lnTo>
                  <a:lnTo>
                    <a:pt x="9241" y="3680"/>
                  </a:lnTo>
                  <a:lnTo>
                    <a:pt x="8915" y="3782"/>
                  </a:lnTo>
                  <a:lnTo>
                    <a:pt x="8915" y="3782"/>
                  </a:lnTo>
                  <a:lnTo>
                    <a:pt x="8436" y="3902"/>
                  </a:lnTo>
                  <a:lnTo>
                    <a:pt x="7940" y="4005"/>
                  </a:lnTo>
                  <a:lnTo>
                    <a:pt x="7427" y="4056"/>
                  </a:lnTo>
                  <a:lnTo>
                    <a:pt x="6931" y="4073"/>
                  </a:lnTo>
                  <a:lnTo>
                    <a:pt x="6931" y="4073"/>
                  </a:lnTo>
                  <a:lnTo>
                    <a:pt x="6486" y="4056"/>
                  </a:lnTo>
                  <a:lnTo>
                    <a:pt x="6024" y="4022"/>
                  </a:lnTo>
                  <a:lnTo>
                    <a:pt x="5579" y="3953"/>
                  </a:lnTo>
                  <a:lnTo>
                    <a:pt x="5134" y="3851"/>
                  </a:lnTo>
                  <a:lnTo>
                    <a:pt x="5134" y="3851"/>
                  </a:lnTo>
                  <a:lnTo>
                    <a:pt x="4689" y="3731"/>
                  </a:lnTo>
                  <a:lnTo>
                    <a:pt x="4227" y="3560"/>
                  </a:lnTo>
                  <a:lnTo>
                    <a:pt x="3782" y="3389"/>
                  </a:lnTo>
                  <a:lnTo>
                    <a:pt x="3354" y="3183"/>
                  </a:lnTo>
                  <a:lnTo>
                    <a:pt x="2944" y="2944"/>
                  </a:lnTo>
                  <a:lnTo>
                    <a:pt x="2533" y="2687"/>
                  </a:lnTo>
                  <a:lnTo>
                    <a:pt x="2139" y="2413"/>
                  </a:lnTo>
                  <a:lnTo>
                    <a:pt x="1763" y="2123"/>
                  </a:lnTo>
                  <a:lnTo>
                    <a:pt x="1763" y="2123"/>
                  </a:lnTo>
                  <a:lnTo>
                    <a:pt x="1626" y="2413"/>
                  </a:lnTo>
                  <a:lnTo>
                    <a:pt x="1472" y="2687"/>
                  </a:lnTo>
                  <a:lnTo>
                    <a:pt x="1284" y="2927"/>
                  </a:lnTo>
                  <a:lnTo>
                    <a:pt x="1078" y="3166"/>
                  </a:lnTo>
                  <a:lnTo>
                    <a:pt x="839" y="3355"/>
                  </a:lnTo>
                  <a:lnTo>
                    <a:pt x="582" y="3526"/>
                  </a:lnTo>
                  <a:lnTo>
                    <a:pt x="445" y="3594"/>
                  </a:lnTo>
                  <a:lnTo>
                    <a:pt x="308" y="3663"/>
                  </a:lnTo>
                  <a:lnTo>
                    <a:pt x="154" y="3714"/>
                  </a:lnTo>
                  <a:lnTo>
                    <a:pt x="0" y="3748"/>
                  </a:lnTo>
                  <a:lnTo>
                    <a:pt x="0" y="3748"/>
                  </a:lnTo>
                  <a:lnTo>
                    <a:pt x="0" y="3748"/>
                  </a:lnTo>
                  <a:lnTo>
                    <a:pt x="479" y="3851"/>
                  </a:lnTo>
                  <a:lnTo>
                    <a:pt x="736" y="3885"/>
                  </a:lnTo>
                  <a:lnTo>
                    <a:pt x="976" y="3885"/>
                  </a:lnTo>
                  <a:lnTo>
                    <a:pt x="976" y="3885"/>
                  </a:lnTo>
                  <a:lnTo>
                    <a:pt x="1164" y="3885"/>
                  </a:lnTo>
                  <a:lnTo>
                    <a:pt x="1352" y="3851"/>
                  </a:lnTo>
                  <a:lnTo>
                    <a:pt x="1352" y="3851"/>
                  </a:lnTo>
                  <a:lnTo>
                    <a:pt x="1523" y="3817"/>
                  </a:lnTo>
                  <a:lnTo>
                    <a:pt x="1677" y="3748"/>
                  </a:lnTo>
                  <a:lnTo>
                    <a:pt x="1831" y="3663"/>
                  </a:lnTo>
                  <a:lnTo>
                    <a:pt x="1968" y="3560"/>
                  </a:lnTo>
                  <a:lnTo>
                    <a:pt x="2088" y="3440"/>
                  </a:lnTo>
                  <a:lnTo>
                    <a:pt x="2191" y="3303"/>
                  </a:lnTo>
                  <a:lnTo>
                    <a:pt x="2259" y="3166"/>
                  </a:lnTo>
                  <a:lnTo>
                    <a:pt x="2310" y="2995"/>
                  </a:lnTo>
                  <a:lnTo>
                    <a:pt x="2310" y="2995"/>
                  </a:lnTo>
                  <a:lnTo>
                    <a:pt x="2635" y="3183"/>
                  </a:lnTo>
                  <a:lnTo>
                    <a:pt x="2978" y="3372"/>
                  </a:lnTo>
                  <a:lnTo>
                    <a:pt x="3320" y="3526"/>
                  </a:lnTo>
                  <a:lnTo>
                    <a:pt x="3679" y="3697"/>
                  </a:lnTo>
                  <a:lnTo>
                    <a:pt x="4022" y="3834"/>
                  </a:lnTo>
                  <a:lnTo>
                    <a:pt x="4381" y="3971"/>
                  </a:lnTo>
                  <a:lnTo>
                    <a:pt x="4740" y="4107"/>
                  </a:lnTo>
                  <a:lnTo>
                    <a:pt x="5117" y="4210"/>
                  </a:lnTo>
                  <a:lnTo>
                    <a:pt x="5476" y="4330"/>
                  </a:lnTo>
                  <a:lnTo>
                    <a:pt x="5852" y="4415"/>
                  </a:lnTo>
                  <a:lnTo>
                    <a:pt x="6229" y="4501"/>
                  </a:lnTo>
                  <a:lnTo>
                    <a:pt x="6605" y="4569"/>
                  </a:lnTo>
                  <a:lnTo>
                    <a:pt x="6982" y="4638"/>
                  </a:lnTo>
                  <a:lnTo>
                    <a:pt x="7358" y="4689"/>
                  </a:lnTo>
                  <a:lnTo>
                    <a:pt x="7735" y="4723"/>
                  </a:lnTo>
                  <a:lnTo>
                    <a:pt x="8128" y="4758"/>
                  </a:lnTo>
                  <a:lnTo>
                    <a:pt x="8128" y="4758"/>
                  </a:lnTo>
                  <a:lnTo>
                    <a:pt x="8607" y="4758"/>
                  </a:lnTo>
                  <a:lnTo>
                    <a:pt x="8607" y="4758"/>
                  </a:lnTo>
                  <a:lnTo>
                    <a:pt x="9035" y="4758"/>
                  </a:lnTo>
                  <a:lnTo>
                    <a:pt x="9480" y="4706"/>
                  </a:lnTo>
                  <a:lnTo>
                    <a:pt x="9908" y="4638"/>
                  </a:lnTo>
                  <a:lnTo>
                    <a:pt x="10130" y="4587"/>
                  </a:lnTo>
                  <a:lnTo>
                    <a:pt x="10336" y="4518"/>
                  </a:lnTo>
                  <a:lnTo>
                    <a:pt x="10524" y="4450"/>
                  </a:lnTo>
                  <a:lnTo>
                    <a:pt x="10729" y="4364"/>
                  </a:lnTo>
                  <a:lnTo>
                    <a:pt x="10900" y="4261"/>
                  </a:lnTo>
                  <a:lnTo>
                    <a:pt x="11089" y="4142"/>
                  </a:lnTo>
                  <a:lnTo>
                    <a:pt x="11260" y="4022"/>
                  </a:lnTo>
                  <a:lnTo>
                    <a:pt x="11414" y="3885"/>
                  </a:lnTo>
                  <a:lnTo>
                    <a:pt x="11568" y="3748"/>
                  </a:lnTo>
                  <a:lnTo>
                    <a:pt x="11705" y="3577"/>
                  </a:lnTo>
                  <a:lnTo>
                    <a:pt x="11705" y="3577"/>
                  </a:lnTo>
                  <a:lnTo>
                    <a:pt x="11842" y="3355"/>
                  </a:lnTo>
                  <a:lnTo>
                    <a:pt x="11944" y="3115"/>
                  </a:lnTo>
                  <a:lnTo>
                    <a:pt x="11978" y="2995"/>
                  </a:lnTo>
                  <a:lnTo>
                    <a:pt x="12013" y="2875"/>
                  </a:lnTo>
                  <a:lnTo>
                    <a:pt x="12030" y="2739"/>
                  </a:lnTo>
                  <a:lnTo>
                    <a:pt x="12047" y="2619"/>
                  </a:lnTo>
                  <a:lnTo>
                    <a:pt x="12047" y="2619"/>
                  </a:lnTo>
                  <a:lnTo>
                    <a:pt x="12030" y="2448"/>
                  </a:lnTo>
                  <a:lnTo>
                    <a:pt x="11996" y="2294"/>
                  </a:lnTo>
                  <a:lnTo>
                    <a:pt x="11927" y="2140"/>
                  </a:lnTo>
                  <a:lnTo>
                    <a:pt x="11842" y="2003"/>
                  </a:lnTo>
                  <a:lnTo>
                    <a:pt x="11842" y="2003"/>
                  </a:lnTo>
                  <a:lnTo>
                    <a:pt x="11842" y="2003"/>
                  </a:lnTo>
                  <a:lnTo>
                    <a:pt x="11842" y="2003"/>
                  </a:lnTo>
                  <a:lnTo>
                    <a:pt x="11927" y="1917"/>
                  </a:lnTo>
                  <a:lnTo>
                    <a:pt x="12013" y="1814"/>
                  </a:lnTo>
                  <a:lnTo>
                    <a:pt x="12064" y="1712"/>
                  </a:lnTo>
                  <a:lnTo>
                    <a:pt x="12132" y="1609"/>
                  </a:lnTo>
                  <a:lnTo>
                    <a:pt x="12167" y="1489"/>
                  </a:lnTo>
                  <a:lnTo>
                    <a:pt x="12201" y="1370"/>
                  </a:lnTo>
                  <a:lnTo>
                    <a:pt x="12218" y="1250"/>
                  </a:lnTo>
                  <a:lnTo>
                    <a:pt x="12218" y="1130"/>
                  </a:lnTo>
                  <a:lnTo>
                    <a:pt x="12218" y="1130"/>
                  </a:lnTo>
                  <a:lnTo>
                    <a:pt x="12201" y="976"/>
                  </a:lnTo>
                  <a:lnTo>
                    <a:pt x="12184" y="822"/>
                  </a:lnTo>
                  <a:lnTo>
                    <a:pt x="12132" y="668"/>
                  </a:lnTo>
                  <a:lnTo>
                    <a:pt x="12081" y="514"/>
                  </a:lnTo>
                  <a:lnTo>
                    <a:pt x="12013" y="360"/>
                  </a:lnTo>
                  <a:lnTo>
                    <a:pt x="11927" y="240"/>
                  </a:lnTo>
                  <a:lnTo>
                    <a:pt x="11824" y="103"/>
                  </a:lnTo>
                  <a:lnTo>
                    <a:pt x="117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6"/>
            <p:cNvSpPr/>
            <p:nvPr/>
          </p:nvSpPr>
          <p:spPr>
            <a:xfrm>
              <a:off x="6283196" y="1638340"/>
              <a:ext cx="33685" cy="160311"/>
            </a:xfrm>
            <a:custGeom>
              <a:avLst/>
              <a:gdLst/>
              <a:ahLst/>
              <a:cxnLst/>
              <a:rect l="l" t="t" r="r" b="b"/>
              <a:pathLst>
                <a:path w="1370" h="6520" extrusionOk="0">
                  <a:moveTo>
                    <a:pt x="1010" y="0"/>
                  </a:moveTo>
                  <a:lnTo>
                    <a:pt x="1027" y="188"/>
                  </a:lnTo>
                  <a:lnTo>
                    <a:pt x="1010" y="359"/>
                  </a:lnTo>
                  <a:lnTo>
                    <a:pt x="976" y="702"/>
                  </a:lnTo>
                  <a:lnTo>
                    <a:pt x="908" y="1027"/>
                  </a:lnTo>
                  <a:lnTo>
                    <a:pt x="805" y="1369"/>
                  </a:lnTo>
                  <a:lnTo>
                    <a:pt x="702" y="1711"/>
                  </a:lnTo>
                  <a:lnTo>
                    <a:pt x="565" y="2036"/>
                  </a:lnTo>
                  <a:lnTo>
                    <a:pt x="446" y="2379"/>
                  </a:lnTo>
                  <a:lnTo>
                    <a:pt x="343" y="2704"/>
                  </a:lnTo>
                  <a:lnTo>
                    <a:pt x="240" y="3046"/>
                  </a:lnTo>
                  <a:lnTo>
                    <a:pt x="155" y="3388"/>
                  </a:lnTo>
                  <a:lnTo>
                    <a:pt x="69" y="3730"/>
                  </a:lnTo>
                  <a:lnTo>
                    <a:pt x="18" y="4090"/>
                  </a:lnTo>
                  <a:lnTo>
                    <a:pt x="1" y="4432"/>
                  </a:lnTo>
                  <a:lnTo>
                    <a:pt x="18" y="4774"/>
                  </a:lnTo>
                  <a:lnTo>
                    <a:pt x="35" y="4945"/>
                  </a:lnTo>
                  <a:lnTo>
                    <a:pt x="52" y="5117"/>
                  </a:lnTo>
                  <a:lnTo>
                    <a:pt x="103" y="5288"/>
                  </a:lnTo>
                  <a:lnTo>
                    <a:pt x="155" y="5459"/>
                  </a:lnTo>
                  <a:lnTo>
                    <a:pt x="274" y="5733"/>
                  </a:lnTo>
                  <a:lnTo>
                    <a:pt x="428" y="6006"/>
                  </a:lnTo>
                  <a:lnTo>
                    <a:pt x="600" y="6280"/>
                  </a:lnTo>
                  <a:lnTo>
                    <a:pt x="754" y="6520"/>
                  </a:lnTo>
                  <a:lnTo>
                    <a:pt x="685" y="6349"/>
                  </a:lnTo>
                  <a:lnTo>
                    <a:pt x="617" y="6160"/>
                  </a:lnTo>
                  <a:lnTo>
                    <a:pt x="565" y="5989"/>
                  </a:lnTo>
                  <a:lnTo>
                    <a:pt x="514" y="5801"/>
                  </a:lnTo>
                  <a:lnTo>
                    <a:pt x="480" y="5613"/>
                  </a:lnTo>
                  <a:lnTo>
                    <a:pt x="446" y="5407"/>
                  </a:lnTo>
                  <a:lnTo>
                    <a:pt x="428" y="5219"/>
                  </a:lnTo>
                  <a:lnTo>
                    <a:pt x="428" y="5031"/>
                  </a:lnTo>
                  <a:lnTo>
                    <a:pt x="428" y="4809"/>
                  </a:lnTo>
                  <a:lnTo>
                    <a:pt x="463" y="4603"/>
                  </a:lnTo>
                  <a:lnTo>
                    <a:pt x="497" y="4381"/>
                  </a:lnTo>
                  <a:lnTo>
                    <a:pt x="531" y="4175"/>
                  </a:lnTo>
                  <a:lnTo>
                    <a:pt x="617" y="3884"/>
                  </a:lnTo>
                  <a:lnTo>
                    <a:pt x="719" y="3611"/>
                  </a:lnTo>
                  <a:lnTo>
                    <a:pt x="942" y="3063"/>
                  </a:lnTo>
                  <a:lnTo>
                    <a:pt x="1062" y="2806"/>
                  </a:lnTo>
                  <a:lnTo>
                    <a:pt x="1164" y="2533"/>
                  </a:lnTo>
                  <a:lnTo>
                    <a:pt x="1250" y="2242"/>
                  </a:lnTo>
                  <a:lnTo>
                    <a:pt x="1318" y="1968"/>
                  </a:lnTo>
                  <a:lnTo>
                    <a:pt x="1353" y="1694"/>
                  </a:lnTo>
                  <a:lnTo>
                    <a:pt x="1370" y="1420"/>
                  </a:lnTo>
                  <a:lnTo>
                    <a:pt x="1370" y="1232"/>
                  </a:lnTo>
                  <a:lnTo>
                    <a:pt x="1353" y="1061"/>
                  </a:lnTo>
                  <a:lnTo>
                    <a:pt x="1318" y="873"/>
                  </a:lnTo>
                  <a:lnTo>
                    <a:pt x="1284" y="685"/>
                  </a:lnTo>
                  <a:lnTo>
                    <a:pt x="1233" y="513"/>
                  </a:lnTo>
                  <a:lnTo>
                    <a:pt x="1164" y="342"/>
                  </a:lnTo>
                  <a:lnTo>
                    <a:pt x="1096" y="171"/>
                  </a:lnTo>
                  <a:lnTo>
                    <a:pt x="1010" y="0"/>
                  </a:lnTo>
                  <a:close/>
                </a:path>
              </a:pathLst>
            </a:custGeom>
            <a:solidFill>
              <a:srgbClr val="4F4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6"/>
            <p:cNvSpPr/>
            <p:nvPr/>
          </p:nvSpPr>
          <p:spPr>
            <a:xfrm>
              <a:off x="6283196" y="1638340"/>
              <a:ext cx="33685" cy="160311"/>
            </a:xfrm>
            <a:custGeom>
              <a:avLst/>
              <a:gdLst/>
              <a:ahLst/>
              <a:cxnLst/>
              <a:rect l="l" t="t" r="r" b="b"/>
              <a:pathLst>
                <a:path w="1370" h="6520" fill="none" extrusionOk="0">
                  <a:moveTo>
                    <a:pt x="1010" y="0"/>
                  </a:moveTo>
                  <a:lnTo>
                    <a:pt x="1010" y="0"/>
                  </a:lnTo>
                  <a:lnTo>
                    <a:pt x="1027" y="188"/>
                  </a:lnTo>
                  <a:lnTo>
                    <a:pt x="1010" y="359"/>
                  </a:lnTo>
                  <a:lnTo>
                    <a:pt x="976" y="702"/>
                  </a:lnTo>
                  <a:lnTo>
                    <a:pt x="908" y="1027"/>
                  </a:lnTo>
                  <a:lnTo>
                    <a:pt x="805" y="1369"/>
                  </a:lnTo>
                  <a:lnTo>
                    <a:pt x="702" y="1711"/>
                  </a:lnTo>
                  <a:lnTo>
                    <a:pt x="565" y="2036"/>
                  </a:lnTo>
                  <a:lnTo>
                    <a:pt x="446" y="2379"/>
                  </a:lnTo>
                  <a:lnTo>
                    <a:pt x="343" y="2704"/>
                  </a:lnTo>
                  <a:lnTo>
                    <a:pt x="343" y="2704"/>
                  </a:lnTo>
                  <a:lnTo>
                    <a:pt x="240" y="3046"/>
                  </a:lnTo>
                  <a:lnTo>
                    <a:pt x="155" y="3388"/>
                  </a:lnTo>
                  <a:lnTo>
                    <a:pt x="69" y="3730"/>
                  </a:lnTo>
                  <a:lnTo>
                    <a:pt x="18" y="4090"/>
                  </a:lnTo>
                  <a:lnTo>
                    <a:pt x="1" y="4432"/>
                  </a:lnTo>
                  <a:lnTo>
                    <a:pt x="18" y="4774"/>
                  </a:lnTo>
                  <a:lnTo>
                    <a:pt x="35" y="4945"/>
                  </a:lnTo>
                  <a:lnTo>
                    <a:pt x="52" y="5117"/>
                  </a:lnTo>
                  <a:lnTo>
                    <a:pt x="103" y="5288"/>
                  </a:lnTo>
                  <a:lnTo>
                    <a:pt x="155" y="5459"/>
                  </a:lnTo>
                  <a:lnTo>
                    <a:pt x="155" y="5459"/>
                  </a:lnTo>
                  <a:lnTo>
                    <a:pt x="274" y="5733"/>
                  </a:lnTo>
                  <a:lnTo>
                    <a:pt x="428" y="6006"/>
                  </a:lnTo>
                  <a:lnTo>
                    <a:pt x="600" y="6280"/>
                  </a:lnTo>
                  <a:lnTo>
                    <a:pt x="754" y="6520"/>
                  </a:lnTo>
                  <a:lnTo>
                    <a:pt x="754" y="6520"/>
                  </a:lnTo>
                  <a:lnTo>
                    <a:pt x="685" y="6349"/>
                  </a:lnTo>
                  <a:lnTo>
                    <a:pt x="617" y="6160"/>
                  </a:lnTo>
                  <a:lnTo>
                    <a:pt x="565" y="5989"/>
                  </a:lnTo>
                  <a:lnTo>
                    <a:pt x="514" y="5801"/>
                  </a:lnTo>
                  <a:lnTo>
                    <a:pt x="480" y="5613"/>
                  </a:lnTo>
                  <a:lnTo>
                    <a:pt x="446" y="5407"/>
                  </a:lnTo>
                  <a:lnTo>
                    <a:pt x="428" y="5219"/>
                  </a:lnTo>
                  <a:lnTo>
                    <a:pt x="428" y="5031"/>
                  </a:lnTo>
                  <a:lnTo>
                    <a:pt x="428" y="5031"/>
                  </a:lnTo>
                  <a:lnTo>
                    <a:pt x="428" y="4809"/>
                  </a:lnTo>
                  <a:lnTo>
                    <a:pt x="463" y="4603"/>
                  </a:lnTo>
                  <a:lnTo>
                    <a:pt x="497" y="4381"/>
                  </a:lnTo>
                  <a:lnTo>
                    <a:pt x="531" y="4175"/>
                  </a:lnTo>
                  <a:lnTo>
                    <a:pt x="531" y="4175"/>
                  </a:lnTo>
                  <a:lnTo>
                    <a:pt x="617" y="3884"/>
                  </a:lnTo>
                  <a:lnTo>
                    <a:pt x="719" y="3611"/>
                  </a:lnTo>
                  <a:lnTo>
                    <a:pt x="942" y="3063"/>
                  </a:lnTo>
                  <a:lnTo>
                    <a:pt x="1062" y="2806"/>
                  </a:lnTo>
                  <a:lnTo>
                    <a:pt x="1164" y="2533"/>
                  </a:lnTo>
                  <a:lnTo>
                    <a:pt x="1250" y="2242"/>
                  </a:lnTo>
                  <a:lnTo>
                    <a:pt x="1318" y="1968"/>
                  </a:lnTo>
                  <a:lnTo>
                    <a:pt x="1318" y="1968"/>
                  </a:lnTo>
                  <a:lnTo>
                    <a:pt x="1353" y="1694"/>
                  </a:lnTo>
                  <a:lnTo>
                    <a:pt x="1370" y="1420"/>
                  </a:lnTo>
                  <a:lnTo>
                    <a:pt x="1370" y="1420"/>
                  </a:lnTo>
                  <a:lnTo>
                    <a:pt x="1370" y="1232"/>
                  </a:lnTo>
                  <a:lnTo>
                    <a:pt x="1353" y="1061"/>
                  </a:lnTo>
                  <a:lnTo>
                    <a:pt x="1318" y="873"/>
                  </a:lnTo>
                  <a:lnTo>
                    <a:pt x="1284" y="685"/>
                  </a:lnTo>
                  <a:lnTo>
                    <a:pt x="1233" y="513"/>
                  </a:lnTo>
                  <a:lnTo>
                    <a:pt x="1164" y="342"/>
                  </a:lnTo>
                  <a:lnTo>
                    <a:pt x="1096" y="171"/>
                  </a:lnTo>
                  <a:lnTo>
                    <a:pt x="10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>
              <a:off x="6361041" y="1679131"/>
              <a:ext cx="73640" cy="29898"/>
            </a:xfrm>
            <a:custGeom>
              <a:avLst/>
              <a:gdLst/>
              <a:ahLst/>
              <a:cxnLst/>
              <a:rect l="l" t="t" r="r" b="b"/>
              <a:pathLst>
                <a:path w="2995" h="1216" extrusionOk="0">
                  <a:moveTo>
                    <a:pt x="2430" y="1"/>
                  </a:moveTo>
                  <a:lnTo>
                    <a:pt x="2276" y="18"/>
                  </a:lnTo>
                  <a:lnTo>
                    <a:pt x="2002" y="35"/>
                  </a:lnTo>
                  <a:lnTo>
                    <a:pt x="1712" y="104"/>
                  </a:lnTo>
                  <a:lnTo>
                    <a:pt x="1386" y="172"/>
                  </a:lnTo>
                  <a:lnTo>
                    <a:pt x="1078" y="275"/>
                  </a:lnTo>
                  <a:lnTo>
                    <a:pt x="770" y="412"/>
                  </a:lnTo>
                  <a:lnTo>
                    <a:pt x="497" y="566"/>
                  </a:lnTo>
                  <a:lnTo>
                    <a:pt x="377" y="651"/>
                  </a:lnTo>
                  <a:lnTo>
                    <a:pt x="257" y="754"/>
                  </a:lnTo>
                  <a:lnTo>
                    <a:pt x="154" y="839"/>
                  </a:lnTo>
                  <a:lnTo>
                    <a:pt x="86" y="959"/>
                  </a:lnTo>
                  <a:lnTo>
                    <a:pt x="35" y="1028"/>
                  </a:lnTo>
                  <a:lnTo>
                    <a:pt x="17" y="1096"/>
                  </a:lnTo>
                  <a:lnTo>
                    <a:pt x="0" y="1147"/>
                  </a:lnTo>
                  <a:lnTo>
                    <a:pt x="17" y="1182"/>
                  </a:lnTo>
                  <a:lnTo>
                    <a:pt x="52" y="1199"/>
                  </a:lnTo>
                  <a:lnTo>
                    <a:pt x="86" y="1216"/>
                  </a:lnTo>
                  <a:lnTo>
                    <a:pt x="206" y="1216"/>
                  </a:lnTo>
                  <a:lnTo>
                    <a:pt x="343" y="1182"/>
                  </a:lnTo>
                  <a:lnTo>
                    <a:pt x="497" y="1147"/>
                  </a:lnTo>
                  <a:lnTo>
                    <a:pt x="719" y="1079"/>
                  </a:lnTo>
                  <a:lnTo>
                    <a:pt x="1061" y="1011"/>
                  </a:lnTo>
                  <a:lnTo>
                    <a:pt x="1404" y="976"/>
                  </a:lnTo>
                  <a:lnTo>
                    <a:pt x="1763" y="959"/>
                  </a:lnTo>
                  <a:lnTo>
                    <a:pt x="2105" y="993"/>
                  </a:lnTo>
                  <a:lnTo>
                    <a:pt x="2430" y="1045"/>
                  </a:lnTo>
                  <a:lnTo>
                    <a:pt x="2601" y="1062"/>
                  </a:lnTo>
                  <a:lnTo>
                    <a:pt x="2772" y="1079"/>
                  </a:lnTo>
                  <a:lnTo>
                    <a:pt x="2841" y="1062"/>
                  </a:lnTo>
                  <a:lnTo>
                    <a:pt x="2909" y="1045"/>
                  </a:lnTo>
                  <a:lnTo>
                    <a:pt x="2961" y="993"/>
                  </a:lnTo>
                  <a:lnTo>
                    <a:pt x="2978" y="942"/>
                  </a:lnTo>
                  <a:lnTo>
                    <a:pt x="2995" y="857"/>
                  </a:lnTo>
                  <a:lnTo>
                    <a:pt x="2978" y="788"/>
                  </a:lnTo>
                  <a:lnTo>
                    <a:pt x="2944" y="566"/>
                  </a:lnTo>
                  <a:lnTo>
                    <a:pt x="2926" y="446"/>
                  </a:lnTo>
                  <a:lnTo>
                    <a:pt x="2875" y="343"/>
                  </a:lnTo>
                  <a:lnTo>
                    <a:pt x="2824" y="241"/>
                  </a:lnTo>
                  <a:lnTo>
                    <a:pt x="2772" y="155"/>
                  </a:lnTo>
                  <a:lnTo>
                    <a:pt x="2687" y="87"/>
                  </a:lnTo>
                  <a:lnTo>
                    <a:pt x="2584" y="35"/>
                  </a:lnTo>
                  <a:lnTo>
                    <a:pt x="2516" y="18"/>
                  </a:lnTo>
                  <a:lnTo>
                    <a:pt x="2430" y="1"/>
                  </a:lnTo>
                  <a:close/>
                </a:path>
              </a:pathLst>
            </a:custGeom>
            <a:solidFill>
              <a:srgbClr val="5E54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>
              <a:off x="6505347" y="1685450"/>
              <a:ext cx="73664" cy="27784"/>
            </a:xfrm>
            <a:custGeom>
              <a:avLst/>
              <a:gdLst/>
              <a:ahLst/>
              <a:cxnLst/>
              <a:rect l="l" t="t" r="r" b="b"/>
              <a:pathLst>
                <a:path w="2996" h="1130" extrusionOk="0">
                  <a:moveTo>
                    <a:pt x="617" y="1"/>
                  </a:moveTo>
                  <a:lnTo>
                    <a:pt x="446" y="18"/>
                  </a:lnTo>
                  <a:lnTo>
                    <a:pt x="360" y="35"/>
                  </a:lnTo>
                  <a:lnTo>
                    <a:pt x="292" y="69"/>
                  </a:lnTo>
                  <a:lnTo>
                    <a:pt x="206" y="138"/>
                  </a:lnTo>
                  <a:lnTo>
                    <a:pt x="138" y="206"/>
                  </a:lnTo>
                  <a:lnTo>
                    <a:pt x="86" y="309"/>
                  </a:lnTo>
                  <a:lnTo>
                    <a:pt x="52" y="411"/>
                  </a:lnTo>
                  <a:lnTo>
                    <a:pt x="18" y="514"/>
                  </a:lnTo>
                  <a:lnTo>
                    <a:pt x="1" y="634"/>
                  </a:lnTo>
                  <a:lnTo>
                    <a:pt x="1" y="856"/>
                  </a:lnTo>
                  <a:lnTo>
                    <a:pt x="18" y="942"/>
                  </a:lnTo>
                  <a:lnTo>
                    <a:pt x="35" y="1010"/>
                  </a:lnTo>
                  <a:lnTo>
                    <a:pt x="69" y="1079"/>
                  </a:lnTo>
                  <a:lnTo>
                    <a:pt x="120" y="1113"/>
                  </a:lnTo>
                  <a:lnTo>
                    <a:pt x="189" y="1130"/>
                  </a:lnTo>
                  <a:lnTo>
                    <a:pt x="257" y="1113"/>
                  </a:lnTo>
                  <a:lnTo>
                    <a:pt x="411" y="1079"/>
                  </a:lnTo>
                  <a:lnTo>
                    <a:pt x="582" y="1044"/>
                  </a:lnTo>
                  <a:lnTo>
                    <a:pt x="908" y="959"/>
                  </a:lnTo>
                  <a:lnTo>
                    <a:pt x="1250" y="873"/>
                  </a:lnTo>
                  <a:lnTo>
                    <a:pt x="1592" y="839"/>
                  </a:lnTo>
                  <a:lnTo>
                    <a:pt x="1934" y="839"/>
                  </a:lnTo>
                  <a:lnTo>
                    <a:pt x="2277" y="856"/>
                  </a:lnTo>
                  <a:lnTo>
                    <a:pt x="2516" y="890"/>
                  </a:lnTo>
                  <a:lnTo>
                    <a:pt x="2670" y="908"/>
                  </a:lnTo>
                  <a:lnTo>
                    <a:pt x="2807" y="925"/>
                  </a:lnTo>
                  <a:lnTo>
                    <a:pt x="2927" y="908"/>
                  </a:lnTo>
                  <a:lnTo>
                    <a:pt x="2961" y="890"/>
                  </a:lnTo>
                  <a:lnTo>
                    <a:pt x="2995" y="856"/>
                  </a:lnTo>
                  <a:lnTo>
                    <a:pt x="2995" y="822"/>
                  </a:lnTo>
                  <a:lnTo>
                    <a:pt x="2995" y="771"/>
                  </a:lnTo>
                  <a:lnTo>
                    <a:pt x="2961" y="719"/>
                  </a:lnTo>
                  <a:lnTo>
                    <a:pt x="2910" y="634"/>
                  </a:lnTo>
                  <a:lnTo>
                    <a:pt x="2807" y="548"/>
                  </a:lnTo>
                  <a:lnTo>
                    <a:pt x="2704" y="463"/>
                  </a:lnTo>
                  <a:lnTo>
                    <a:pt x="2567" y="377"/>
                  </a:lnTo>
                  <a:lnTo>
                    <a:pt x="2448" y="309"/>
                  </a:lnTo>
                  <a:lnTo>
                    <a:pt x="2140" y="189"/>
                  </a:lnTo>
                  <a:lnTo>
                    <a:pt x="1832" y="103"/>
                  </a:lnTo>
                  <a:lnTo>
                    <a:pt x="1507" y="52"/>
                  </a:lnTo>
                  <a:lnTo>
                    <a:pt x="1181" y="18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5E54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6"/>
            <p:cNvSpPr/>
            <p:nvPr/>
          </p:nvSpPr>
          <p:spPr>
            <a:xfrm>
              <a:off x="6247446" y="1800744"/>
              <a:ext cx="20211" cy="21907"/>
            </a:xfrm>
            <a:custGeom>
              <a:avLst/>
              <a:gdLst/>
              <a:ahLst/>
              <a:cxnLst/>
              <a:rect l="l" t="t" r="r" b="b"/>
              <a:pathLst>
                <a:path w="822" h="891" extrusionOk="0">
                  <a:moveTo>
                    <a:pt x="325" y="0"/>
                  </a:moveTo>
                  <a:lnTo>
                    <a:pt x="257" y="34"/>
                  </a:lnTo>
                  <a:lnTo>
                    <a:pt x="188" y="69"/>
                  </a:lnTo>
                  <a:lnTo>
                    <a:pt x="120" y="137"/>
                  </a:lnTo>
                  <a:lnTo>
                    <a:pt x="69" y="206"/>
                  </a:lnTo>
                  <a:lnTo>
                    <a:pt x="34" y="274"/>
                  </a:lnTo>
                  <a:lnTo>
                    <a:pt x="17" y="360"/>
                  </a:lnTo>
                  <a:lnTo>
                    <a:pt x="0" y="445"/>
                  </a:lnTo>
                  <a:lnTo>
                    <a:pt x="17" y="531"/>
                  </a:lnTo>
                  <a:lnTo>
                    <a:pt x="34" y="616"/>
                  </a:lnTo>
                  <a:lnTo>
                    <a:pt x="69" y="702"/>
                  </a:lnTo>
                  <a:lnTo>
                    <a:pt x="120" y="770"/>
                  </a:lnTo>
                  <a:lnTo>
                    <a:pt x="188" y="822"/>
                  </a:lnTo>
                  <a:lnTo>
                    <a:pt x="257" y="856"/>
                  </a:lnTo>
                  <a:lnTo>
                    <a:pt x="325" y="890"/>
                  </a:lnTo>
                  <a:lnTo>
                    <a:pt x="496" y="890"/>
                  </a:lnTo>
                  <a:lnTo>
                    <a:pt x="582" y="856"/>
                  </a:lnTo>
                  <a:lnTo>
                    <a:pt x="650" y="822"/>
                  </a:lnTo>
                  <a:lnTo>
                    <a:pt x="702" y="770"/>
                  </a:lnTo>
                  <a:lnTo>
                    <a:pt x="753" y="702"/>
                  </a:lnTo>
                  <a:lnTo>
                    <a:pt x="787" y="616"/>
                  </a:lnTo>
                  <a:lnTo>
                    <a:pt x="822" y="531"/>
                  </a:lnTo>
                  <a:lnTo>
                    <a:pt x="822" y="445"/>
                  </a:lnTo>
                  <a:lnTo>
                    <a:pt x="822" y="360"/>
                  </a:lnTo>
                  <a:lnTo>
                    <a:pt x="787" y="274"/>
                  </a:lnTo>
                  <a:lnTo>
                    <a:pt x="753" y="206"/>
                  </a:lnTo>
                  <a:lnTo>
                    <a:pt x="702" y="137"/>
                  </a:lnTo>
                  <a:lnTo>
                    <a:pt x="650" y="69"/>
                  </a:lnTo>
                  <a:lnTo>
                    <a:pt x="582" y="3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D5B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6"/>
            <p:cNvSpPr/>
            <p:nvPr/>
          </p:nvSpPr>
          <p:spPr>
            <a:xfrm>
              <a:off x="6247446" y="1800744"/>
              <a:ext cx="20211" cy="21907"/>
            </a:xfrm>
            <a:custGeom>
              <a:avLst/>
              <a:gdLst/>
              <a:ahLst/>
              <a:cxnLst/>
              <a:rect l="l" t="t" r="r" b="b"/>
              <a:pathLst>
                <a:path w="822" h="891" fill="none" extrusionOk="0">
                  <a:moveTo>
                    <a:pt x="411" y="0"/>
                  </a:moveTo>
                  <a:lnTo>
                    <a:pt x="411" y="0"/>
                  </a:lnTo>
                  <a:lnTo>
                    <a:pt x="325" y="0"/>
                  </a:lnTo>
                  <a:lnTo>
                    <a:pt x="257" y="34"/>
                  </a:lnTo>
                  <a:lnTo>
                    <a:pt x="188" y="69"/>
                  </a:lnTo>
                  <a:lnTo>
                    <a:pt x="120" y="137"/>
                  </a:lnTo>
                  <a:lnTo>
                    <a:pt x="69" y="206"/>
                  </a:lnTo>
                  <a:lnTo>
                    <a:pt x="34" y="274"/>
                  </a:lnTo>
                  <a:lnTo>
                    <a:pt x="17" y="360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17" y="531"/>
                  </a:lnTo>
                  <a:lnTo>
                    <a:pt x="34" y="616"/>
                  </a:lnTo>
                  <a:lnTo>
                    <a:pt x="69" y="702"/>
                  </a:lnTo>
                  <a:lnTo>
                    <a:pt x="120" y="770"/>
                  </a:lnTo>
                  <a:lnTo>
                    <a:pt x="188" y="822"/>
                  </a:lnTo>
                  <a:lnTo>
                    <a:pt x="257" y="856"/>
                  </a:lnTo>
                  <a:lnTo>
                    <a:pt x="325" y="890"/>
                  </a:lnTo>
                  <a:lnTo>
                    <a:pt x="411" y="890"/>
                  </a:lnTo>
                  <a:lnTo>
                    <a:pt x="411" y="890"/>
                  </a:lnTo>
                  <a:lnTo>
                    <a:pt x="496" y="890"/>
                  </a:lnTo>
                  <a:lnTo>
                    <a:pt x="582" y="856"/>
                  </a:lnTo>
                  <a:lnTo>
                    <a:pt x="650" y="822"/>
                  </a:lnTo>
                  <a:lnTo>
                    <a:pt x="702" y="770"/>
                  </a:lnTo>
                  <a:lnTo>
                    <a:pt x="753" y="702"/>
                  </a:lnTo>
                  <a:lnTo>
                    <a:pt x="787" y="616"/>
                  </a:lnTo>
                  <a:lnTo>
                    <a:pt x="822" y="531"/>
                  </a:lnTo>
                  <a:lnTo>
                    <a:pt x="822" y="445"/>
                  </a:lnTo>
                  <a:lnTo>
                    <a:pt x="822" y="445"/>
                  </a:lnTo>
                  <a:lnTo>
                    <a:pt x="822" y="360"/>
                  </a:lnTo>
                  <a:lnTo>
                    <a:pt x="787" y="274"/>
                  </a:lnTo>
                  <a:lnTo>
                    <a:pt x="753" y="206"/>
                  </a:lnTo>
                  <a:lnTo>
                    <a:pt x="702" y="137"/>
                  </a:lnTo>
                  <a:lnTo>
                    <a:pt x="650" y="69"/>
                  </a:lnTo>
                  <a:lnTo>
                    <a:pt x="582" y="34"/>
                  </a:lnTo>
                  <a:lnTo>
                    <a:pt x="496" y="0"/>
                  </a:lnTo>
                  <a:lnTo>
                    <a:pt x="4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6"/>
            <p:cNvSpPr/>
            <p:nvPr/>
          </p:nvSpPr>
          <p:spPr>
            <a:xfrm>
              <a:off x="6098493" y="2192455"/>
              <a:ext cx="247842" cy="1313538"/>
            </a:xfrm>
            <a:custGeom>
              <a:avLst/>
              <a:gdLst/>
              <a:ahLst/>
              <a:cxnLst/>
              <a:rect l="l" t="t" r="r" b="b"/>
              <a:pathLst>
                <a:path w="10080" h="53423" extrusionOk="0">
                  <a:moveTo>
                    <a:pt x="8796" y="0"/>
                  </a:moveTo>
                  <a:lnTo>
                    <a:pt x="6948" y="325"/>
                  </a:lnTo>
                  <a:lnTo>
                    <a:pt x="2687" y="1386"/>
                  </a:lnTo>
                  <a:lnTo>
                    <a:pt x="2191" y="1523"/>
                  </a:lnTo>
                  <a:lnTo>
                    <a:pt x="1951" y="1609"/>
                  </a:lnTo>
                  <a:lnTo>
                    <a:pt x="1712" y="1694"/>
                  </a:lnTo>
                  <a:lnTo>
                    <a:pt x="1489" y="1814"/>
                  </a:lnTo>
                  <a:lnTo>
                    <a:pt x="1284" y="1951"/>
                  </a:lnTo>
                  <a:lnTo>
                    <a:pt x="1113" y="2122"/>
                  </a:lnTo>
                  <a:lnTo>
                    <a:pt x="1027" y="2208"/>
                  </a:lnTo>
                  <a:lnTo>
                    <a:pt x="942" y="2310"/>
                  </a:lnTo>
                  <a:lnTo>
                    <a:pt x="873" y="2430"/>
                  </a:lnTo>
                  <a:lnTo>
                    <a:pt x="805" y="2567"/>
                  </a:lnTo>
                  <a:lnTo>
                    <a:pt x="754" y="2721"/>
                  </a:lnTo>
                  <a:lnTo>
                    <a:pt x="702" y="2858"/>
                  </a:lnTo>
                  <a:lnTo>
                    <a:pt x="685" y="3012"/>
                  </a:lnTo>
                  <a:lnTo>
                    <a:pt x="668" y="3166"/>
                  </a:lnTo>
                  <a:lnTo>
                    <a:pt x="668" y="3474"/>
                  </a:lnTo>
                  <a:lnTo>
                    <a:pt x="702" y="3799"/>
                  </a:lnTo>
                  <a:lnTo>
                    <a:pt x="754" y="4107"/>
                  </a:lnTo>
                  <a:lnTo>
                    <a:pt x="890" y="4740"/>
                  </a:lnTo>
                  <a:lnTo>
                    <a:pt x="1096" y="5716"/>
                  </a:lnTo>
                  <a:lnTo>
                    <a:pt x="1284" y="6674"/>
                  </a:lnTo>
                  <a:lnTo>
                    <a:pt x="1421" y="7666"/>
                  </a:lnTo>
                  <a:lnTo>
                    <a:pt x="1541" y="8642"/>
                  </a:lnTo>
                  <a:lnTo>
                    <a:pt x="1643" y="9634"/>
                  </a:lnTo>
                  <a:lnTo>
                    <a:pt x="1712" y="10644"/>
                  </a:lnTo>
                  <a:lnTo>
                    <a:pt x="1763" y="11636"/>
                  </a:lnTo>
                  <a:lnTo>
                    <a:pt x="1797" y="12629"/>
                  </a:lnTo>
                  <a:lnTo>
                    <a:pt x="1832" y="13638"/>
                  </a:lnTo>
                  <a:lnTo>
                    <a:pt x="1849" y="14631"/>
                  </a:lnTo>
                  <a:lnTo>
                    <a:pt x="1849" y="16633"/>
                  </a:lnTo>
                  <a:lnTo>
                    <a:pt x="1832" y="18635"/>
                  </a:lnTo>
                  <a:lnTo>
                    <a:pt x="1849" y="20603"/>
                  </a:lnTo>
                  <a:lnTo>
                    <a:pt x="1849" y="22673"/>
                  </a:lnTo>
                  <a:lnTo>
                    <a:pt x="1849" y="24744"/>
                  </a:lnTo>
                  <a:lnTo>
                    <a:pt x="1815" y="26814"/>
                  </a:lnTo>
                  <a:lnTo>
                    <a:pt x="1763" y="28885"/>
                  </a:lnTo>
                  <a:lnTo>
                    <a:pt x="1678" y="30955"/>
                  </a:lnTo>
                  <a:lnTo>
                    <a:pt x="1558" y="33026"/>
                  </a:lnTo>
                  <a:lnTo>
                    <a:pt x="1421" y="35079"/>
                  </a:lnTo>
                  <a:lnTo>
                    <a:pt x="1318" y="36106"/>
                  </a:lnTo>
                  <a:lnTo>
                    <a:pt x="1216" y="37150"/>
                  </a:lnTo>
                  <a:lnTo>
                    <a:pt x="1027" y="38929"/>
                  </a:lnTo>
                  <a:lnTo>
                    <a:pt x="822" y="40709"/>
                  </a:lnTo>
                  <a:lnTo>
                    <a:pt x="600" y="42489"/>
                  </a:lnTo>
                  <a:lnTo>
                    <a:pt x="394" y="44268"/>
                  </a:lnTo>
                  <a:lnTo>
                    <a:pt x="223" y="46048"/>
                  </a:lnTo>
                  <a:lnTo>
                    <a:pt x="155" y="46938"/>
                  </a:lnTo>
                  <a:lnTo>
                    <a:pt x="86" y="47827"/>
                  </a:lnTo>
                  <a:lnTo>
                    <a:pt x="35" y="48717"/>
                  </a:lnTo>
                  <a:lnTo>
                    <a:pt x="18" y="49607"/>
                  </a:lnTo>
                  <a:lnTo>
                    <a:pt x="1" y="50497"/>
                  </a:lnTo>
                  <a:lnTo>
                    <a:pt x="1" y="51387"/>
                  </a:lnTo>
                  <a:lnTo>
                    <a:pt x="18" y="51592"/>
                  </a:lnTo>
                  <a:lnTo>
                    <a:pt x="35" y="51780"/>
                  </a:lnTo>
                  <a:lnTo>
                    <a:pt x="86" y="51969"/>
                  </a:lnTo>
                  <a:lnTo>
                    <a:pt x="138" y="52054"/>
                  </a:lnTo>
                  <a:lnTo>
                    <a:pt x="189" y="52140"/>
                  </a:lnTo>
                  <a:lnTo>
                    <a:pt x="257" y="52208"/>
                  </a:lnTo>
                  <a:lnTo>
                    <a:pt x="326" y="52277"/>
                  </a:lnTo>
                  <a:lnTo>
                    <a:pt x="411" y="52345"/>
                  </a:lnTo>
                  <a:lnTo>
                    <a:pt x="497" y="52396"/>
                  </a:lnTo>
                  <a:lnTo>
                    <a:pt x="702" y="52465"/>
                  </a:lnTo>
                  <a:lnTo>
                    <a:pt x="908" y="52516"/>
                  </a:lnTo>
                  <a:lnTo>
                    <a:pt x="1472" y="52670"/>
                  </a:lnTo>
                  <a:lnTo>
                    <a:pt x="2037" y="52790"/>
                  </a:lnTo>
                  <a:lnTo>
                    <a:pt x="2602" y="52910"/>
                  </a:lnTo>
                  <a:lnTo>
                    <a:pt x="3166" y="53029"/>
                  </a:lnTo>
                  <a:lnTo>
                    <a:pt x="3731" y="53115"/>
                  </a:lnTo>
                  <a:lnTo>
                    <a:pt x="4313" y="53201"/>
                  </a:lnTo>
                  <a:lnTo>
                    <a:pt x="4878" y="53269"/>
                  </a:lnTo>
                  <a:lnTo>
                    <a:pt x="5459" y="53320"/>
                  </a:lnTo>
                  <a:lnTo>
                    <a:pt x="6041" y="53372"/>
                  </a:lnTo>
                  <a:lnTo>
                    <a:pt x="6606" y="53389"/>
                  </a:lnTo>
                  <a:lnTo>
                    <a:pt x="7188" y="53423"/>
                  </a:lnTo>
                  <a:lnTo>
                    <a:pt x="8351" y="53423"/>
                  </a:lnTo>
                  <a:lnTo>
                    <a:pt x="8916" y="53389"/>
                  </a:lnTo>
                  <a:lnTo>
                    <a:pt x="9498" y="53372"/>
                  </a:lnTo>
                  <a:lnTo>
                    <a:pt x="10079" y="53320"/>
                  </a:lnTo>
                  <a:lnTo>
                    <a:pt x="87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6"/>
            <p:cNvSpPr/>
            <p:nvPr/>
          </p:nvSpPr>
          <p:spPr>
            <a:xfrm>
              <a:off x="6098493" y="2192455"/>
              <a:ext cx="247842" cy="1313538"/>
            </a:xfrm>
            <a:custGeom>
              <a:avLst/>
              <a:gdLst/>
              <a:ahLst/>
              <a:cxnLst/>
              <a:rect l="l" t="t" r="r" b="b"/>
              <a:pathLst>
                <a:path w="10080" h="53423" fill="none" extrusionOk="0">
                  <a:moveTo>
                    <a:pt x="6948" y="325"/>
                  </a:moveTo>
                  <a:lnTo>
                    <a:pt x="6948" y="325"/>
                  </a:lnTo>
                  <a:lnTo>
                    <a:pt x="2687" y="1386"/>
                  </a:lnTo>
                  <a:lnTo>
                    <a:pt x="2687" y="1386"/>
                  </a:lnTo>
                  <a:lnTo>
                    <a:pt x="2191" y="1523"/>
                  </a:lnTo>
                  <a:lnTo>
                    <a:pt x="1951" y="1609"/>
                  </a:lnTo>
                  <a:lnTo>
                    <a:pt x="1712" y="1694"/>
                  </a:lnTo>
                  <a:lnTo>
                    <a:pt x="1489" y="1814"/>
                  </a:lnTo>
                  <a:lnTo>
                    <a:pt x="1284" y="1951"/>
                  </a:lnTo>
                  <a:lnTo>
                    <a:pt x="1113" y="2122"/>
                  </a:lnTo>
                  <a:lnTo>
                    <a:pt x="1027" y="2208"/>
                  </a:lnTo>
                  <a:lnTo>
                    <a:pt x="942" y="2310"/>
                  </a:lnTo>
                  <a:lnTo>
                    <a:pt x="942" y="2310"/>
                  </a:lnTo>
                  <a:lnTo>
                    <a:pt x="873" y="2430"/>
                  </a:lnTo>
                  <a:lnTo>
                    <a:pt x="805" y="2567"/>
                  </a:lnTo>
                  <a:lnTo>
                    <a:pt x="754" y="2721"/>
                  </a:lnTo>
                  <a:lnTo>
                    <a:pt x="702" y="2858"/>
                  </a:lnTo>
                  <a:lnTo>
                    <a:pt x="685" y="3012"/>
                  </a:lnTo>
                  <a:lnTo>
                    <a:pt x="668" y="3166"/>
                  </a:lnTo>
                  <a:lnTo>
                    <a:pt x="668" y="3474"/>
                  </a:lnTo>
                  <a:lnTo>
                    <a:pt x="702" y="3799"/>
                  </a:lnTo>
                  <a:lnTo>
                    <a:pt x="754" y="4107"/>
                  </a:lnTo>
                  <a:lnTo>
                    <a:pt x="890" y="4740"/>
                  </a:lnTo>
                  <a:lnTo>
                    <a:pt x="890" y="4740"/>
                  </a:lnTo>
                  <a:lnTo>
                    <a:pt x="1096" y="5716"/>
                  </a:lnTo>
                  <a:lnTo>
                    <a:pt x="1284" y="6674"/>
                  </a:lnTo>
                  <a:lnTo>
                    <a:pt x="1421" y="7666"/>
                  </a:lnTo>
                  <a:lnTo>
                    <a:pt x="1541" y="8642"/>
                  </a:lnTo>
                  <a:lnTo>
                    <a:pt x="1643" y="9634"/>
                  </a:lnTo>
                  <a:lnTo>
                    <a:pt x="1712" y="10644"/>
                  </a:lnTo>
                  <a:lnTo>
                    <a:pt x="1763" y="11636"/>
                  </a:lnTo>
                  <a:lnTo>
                    <a:pt x="1797" y="12629"/>
                  </a:lnTo>
                  <a:lnTo>
                    <a:pt x="1832" y="13638"/>
                  </a:lnTo>
                  <a:lnTo>
                    <a:pt x="1849" y="14631"/>
                  </a:lnTo>
                  <a:lnTo>
                    <a:pt x="1849" y="16633"/>
                  </a:lnTo>
                  <a:lnTo>
                    <a:pt x="1832" y="18635"/>
                  </a:lnTo>
                  <a:lnTo>
                    <a:pt x="1849" y="20603"/>
                  </a:lnTo>
                  <a:lnTo>
                    <a:pt x="1849" y="20603"/>
                  </a:lnTo>
                  <a:lnTo>
                    <a:pt x="1849" y="22673"/>
                  </a:lnTo>
                  <a:lnTo>
                    <a:pt x="1849" y="24744"/>
                  </a:lnTo>
                  <a:lnTo>
                    <a:pt x="1815" y="26814"/>
                  </a:lnTo>
                  <a:lnTo>
                    <a:pt x="1763" y="28885"/>
                  </a:lnTo>
                  <a:lnTo>
                    <a:pt x="1678" y="30955"/>
                  </a:lnTo>
                  <a:lnTo>
                    <a:pt x="1558" y="33026"/>
                  </a:lnTo>
                  <a:lnTo>
                    <a:pt x="1421" y="35079"/>
                  </a:lnTo>
                  <a:lnTo>
                    <a:pt x="1318" y="36106"/>
                  </a:lnTo>
                  <a:lnTo>
                    <a:pt x="1216" y="37150"/>
                  </a:lnTo>
                  <a:lnTo>
                    <a:pt x="1216" y="37150"/>
                  </a:lnTo>
                  <a:lnTo>
                    <a:pt x="1027" y="38929"/>
                  </a:lnTo>
                  <a:lnTo>
                    <a:pt x="822" y="40709"/>
                  </a:lnTo>
                  <a:lnTo>
                    <a:pt x="600" y="42489"/>
                  </a:lnTo>
                  <a:lnTo>
                    <a:pt x="394" y="44268"/>
                  </a:lnTo>
                  <a:lnTo>
                    <a:pt x="223" y="46048"/>
                  </a:lnTo>
                  <a:lnTo>
                    <a:pt x="155" y="46938"/>
                  </a:lnTo>
                  <a:lnTo>
                    <a:pt x="86" y="47827"/>
                  </a:lnTo>
                  <a:lnTo>
                    <a:pt x="35" y="48717"/>
                  </a:lnTo>
                  <a:lnTo>
                    <a:pt x="18" y="49607"/>
                  </a:lnTo>
                  <a:lnTo>
                    <a:pt x="1" y="50497"/>
                  </a:lnTo>
                  <a:lnTo>
                    <a:pt x="1" y="51387"/>
                  </a:lnTo>
                  <a:lnTo>
                    <a:pt x="1" y="51387"/>
                  </a:lnTo>
                  <a:lnTo>
                    <a:pt x="18" y="51592"/>
                  </a:lnTo>
                  <a:lnTo>
                    <a:pt x="35" y="51780"/>
                  </a:lnTo>
                  <a:lnTo>
                    <a:pt x="86" y="51969"/>
                  </a:lnTo>
                  <a:lnTo>
                    <a:pt x="138" y="52054"/>
                  </a:lnTo>
                  <a:lnTo>
                    <a:pt x="189" y="52140"/>
                  </a:lnTo>
                  <a:lnTo>
                    <a:pt x="189" y="52140"/>
                  </a:lnTo>
                  <a:lnTo>
                    <a:pt x="257" y="52208"/>
                  </a:lnTo>
                  <a:lnTo>
                    <a:pt x="326" y="52277"/>
                  </a:lnTo>
                  <a:lnTo>
                    <a:pt x="411" y="52345"/>
                  </a:lnTo>
                  <a:lnTo>
                    <a:pt x="497" y="52396"/>
                  </a:lnTo>
                  <a:lnTo>
                    <a:pt x="702" y="52465"/>
                  </a:lnTo>
                  <a:lnTo>
                    <a:pt x="908" y="52516"/>
                  </a:lnTo>
                  <a:lnTo>
                    <a:pt x="908" y="52516"/>
                  </a:lnTo>
                  <a:lnTo>
                    <a:pt x="1472" y="52670"/>
                  </a:lnTo>
                  <a:lnTo>
                    <a:pt x="2037" y="52790"/>
                  </a:lnTo>
                  <a:lnTo>
                    <a:pt x="2602" y="52910"/>
                  </a:lnTo>
                  <a:lnTo>
                    <a:pt x="3166" y="53029"/>
                  </a:lnTo>
                  <a:lnTo>
                    <a:pt x="3731" y="53115"/>
                  </a:lnTo>
                  <a:lnTo>
                    <a:pt x="4313" y="53201"/>
                  </a:lnTo>
                  <a:lnTo>
                    <a:pt x="4878" y="53269"/>
                  </a:lnTo>
                  <a:lnTo>
                    <a:pt x="5459" y="53320"/>
                  </a:lnTo>
                  <a:lnTo>
                    <a:pt x="6041" y="53372"/>
                  </a:lnTo>
                  <a:lnTo>
                    <a:pt x="6606" y="53389"/>
                  </a:lnTo>
                  <a:lnTo>
                    <a:pt x="7188" y="53423"/>
                  </a:lnTo>
                  <a:lnTo>
                    <a:pt x="7769" y="53423"/>
                  </a:lnTo>
                  <a:lnTo>
                    <a:pt x="8351" y="53423"/>
                  </a:lnTo>
                  <a:lnTo>
                    <a:pt x="8916" y="53389"/>
                  </a:lnTo>
                  <a:lnTo>
                    <a:pt x="9498" y="53372"/>
                  </a:lnTo>
                  <a:lnTo>
                    <a:pt x="10079" y="53320"/>
                  </a:lnTo>
                  <a:lnTo>
                    <a:pt x="10079" y="53320"/>
                  </a:lnTo>
                  <a:lnTo>
                    <a:pt x="8796" y="0"/>
                  </a:lnTo>
                  <a:lnTo>
                    <a:pt x="6948" y="3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6"/>
            <p:cNvSpPr/>
            <p:nvPr/>
          </p:nvSpPr>
          <p:spPr>
            <a:xfrm>
              <a:off x="6246167" y="2090636"/>
              <a:ext cx="87556" cy="656781"/>
            </a:xfrm>
            <a:custGeom>
              <a:avLst/>
              <a:gdLst/>
              <a:ahLst/>
              <a:cxnLst/>
              <a:rect l="l" t="t" r="r" b="b"/>
              <a:pathLst>
                <a:path w="3561" h="26712" extrusionOk="0">
                  <a:moveTo>
                    <a:pt x="3167" y="0"/>
                  </a:moveTo>
                  <a:lnTo>
                    <a:pt x="2927" y="257"/>
                  </a:lnTo>
                  <a:lnTo>
                    <a:pt x="2687" y="531"/>
                  </a:lnTo>
                  <a:lnTo>
                    <a:pt x="2465" y="822"/>
                  </a:lnTo>
                  <a:lnTo>
                    <a:pt x="2260" y="1112"/>
                  </a:lnTo>
                  <a:lnTo>
                    <a:pt x="2054" y="1403"/>
                  </a:lnTo>
                  <a:lnTo>
                    <a:pt x="1866" y="1711"/>
                  </a:lnTo>
                  <a:lnTo>
                    <a:pt x="1507" y="2327"/>
                  </a:lnTo>
                  <a:lnTo>
                    <a:pt x="1164" y="2978"/>
                  </a:lnTo>
                  <a:lnTo>
                    <a:pt x="839" y="3628"/>
                  </a:lnTo>
                  <a:lnTo>
                    <a:pt x="531" y="4278"/>
                  </a:lnTo>
                  <a:lnTo>
                    <a:pt x="240" y="4945"/>
                  </a:lnTo>
                  <a:lnTo>
                    <a:pt x="172" y="5099"/>
                  </a:lnTo>
                  <a:lnTo>
                    <a:pt x="121" y="5253"/>
                  </a:lnTo>
                  <a:lnTo>
                    <a:pt x="52" y="5562"/>
                  </a:lnTo>
                  <a:lnTo>
                    <a:pt x="18" y="5887"/>
                  </a:lnTo>
                  <a:lnTo>
                    <a:pt x="1" y="6229"/>
                  </a:lnTo>
                  <a:lnTo>
                    <a:pt x="18" y="6554"/>
                  </a:lnTo>
                  <a:lnTo>
                    <a:pt x="35" y="6896"/>
                  </a:lnTo>
                  <a:lnTo>
                    <a:pt x="69" y="7564"/>
                  </a:lnTo>
                  <a:lnTo>
                    <a:pt x="480" y="7153"/>
                  </a:lnTo>
                  <a:lnTo>
                    <a:pt x="908" y="6776"/>
                  </a:lnTo>
                  <a:lnTo>
                    <a:pt x="1370" y="6417"/>
                  </a:lnTo>
                  <a:lnTo>
                    <a:pt x="1832" y="6075"/>
                  </a:lnTo>
                  <a:lnTo>
                    <a:pt x="1798" y="6417"/>
                  </a:lnTo>
                  <a:lnTo>
                    <a:pt x="1729" y="6759"/>
                  </a:lnTo>
                  <a:lnTo>
                    <a:pt x="1661" y="7102"/>
                  </a:lnTo>
                  <a:lnTo>
                    <a:pt x="1575" y="7427"/>
                  </a:lnTo>
                  <a:lnTo>
                    <a:pt x="1490" y="7752"/>
                  </a:lnTo>
                  <a:lnTo>
                    <a:pt x="1370" y="8077"/>
                  </a:lnTo>
                  <a:lnTo>
                    <a:pt x="1233" y="8402"/>
                  </a:lnTo>
                  <a:lnTo>
                    <a:pt x="1096" y="8710"/>
                  </a:lnTo>
                  <a:lnTo>
                    <a:pt x="1318" y="9805"/>
                  </a:lnTo>
                  <a:lnTo>
                    <a:pt x="1541" y="10917"/>
                  </a:lnTo>
                  <a:lnTo>
                    <a:pt x="1746" y="12047"/>
                  </a:lnTo>
                  <a:lnTo>
                    <a:pt x="1952" y="13159"/>
                  </a:lnTo>
                  <a:lnTo>
                    <a:pt x="2140" y="14288"/>
                  </a:lnTo>
                  <a:lnTo>
                    <a:pt x="2311" y="15401"/>
                  </a:lnTo>
                  <a:lnTo>
                    <a:pt x="2465" y="16530"/>
                  </a:lnTo>
                  <a:lnTo>
                    <a:pt x="2619" y="17659"/>
                  </a:lnTo>
                  <a:lnTo>
                    <a:pt x="2756" y="18806"/>
                  </a:lnTo>
                  <a:lnTo>
                    <a:pt x="2876" y="19935"/>
                  </a:lnTo>
                  <a:lnTo>
                    <a:pt x="2995" y="21065"/>
                  </a:lnTo>
                  <a:lnTo>
                    <a:pt x="3098" y="22194"/>
                  </a:lnTo>
                  <a:lnTo>
                    <a:pt x="3167" y="23323"/>
                  </a:lnTo>
                  <a:lnTo>
                    <a:pt x="3235" y="24470"/>
                  </a:lnTo>
                  <a:lnTo>
                    <a:pt x="3286" y="25599"/>
                  </a:lnTo>
                  <a:lnTo>
                    <a:pt x="3321" y="26712"/>
                  </a:lnTo>
                  <a:lnTo>
                    <a:pt x="3389" y="24641"/>
                  </a:lnTo>
                  <a:lnTo>
                    <a:pt x="3406" y="22571"/>
                  </a:lnTo>
                  <a:lnTo>
                    <a:pt x="3440" y="18412"/>
                  </a:lnTo>
                  <a:lnTo>
                    <a:pt x="3457" y="14254"/>
                  </a:lnTo>
                  <a:lnTo>
                    <a:pt x="3492" y="12167"/>
                  </a:lnTo>
                  <a:lnTo>
                    <a:pt x="3543" y="10096"/>
                  </a:lnTo>
                  <a:lnTo>
                    <a:pt x="3560" y="8830"/>
                  </a:lnTo>
                  <a:lnTo>
                    <a:pt x="3560" y="7564"/>
                  </a:lnTo>
                  <a:lnTo>
                    <a:pt x="3543" y="6297"/>
                  </a:lnTo>
                  <a:lnTo>
                    <a:pt x="3509" y="5048"/>
                  </a:lnTo>
                  <a:lnTo>
                    <a:pt x="3457" y="3782"/>
                  </a:lnTo>
                  <a:lnTo>
                    <a:pt x="3372" y="2516"/>
                  </a:lnTo>
                  <a:lnTo>
                    <a:pt x="3269" y="1249"/>
                  </a:lnTo>
                  <a:lnTo>
                    <a:pt x="3167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6"/>
            <p:cNvSpPr/>
            <p:nvPr/>
          </p:nvSpPr>
          <p:spPr>
            <a:xfrm>
              <a:off x="6158659" y="2867323"/>
              <a:ext cx="108996" cy="88367"/>
            </a:xfrm>
            <a:custGeom>
              <a:avLst/>
              <a:gdLst/>
              <a:ahLst/>
              <a:cxnLst/>
              <a:rect l="l" t="t" r="r" b="b"/>
              <a:pathLst>
                <a:path w="4433" h="3594" extrusionOk="0">
                  <a:moveTo>
                    <a:pt x="1763" y="0"/>
                  </a:moveTo>
                  <a:lnTo>
                    <a:pt x="1" y="2037"/>
                  </a:lnTo>
                  <a:lnTo>
                    <a:pt x="1" y="2345"/>
                  </a:lnTo>
                  <a:lnTo>
                    <a:pt x="18" y="2670"/>
                  </a:lnTo>
                  <a:lnTo>
                    <a:pt x="69" y="2978"/>
                  </a:lnTo>
                  <a:lnTo>
                    <a:pt x="138" y="3286"/>
                  </a:lnTo>
                  <a:lnTo>
                    <a:pt x="155" y="3371"/>
                  </a:lnTo>
                  <a:lnTo>
                    <a:pt x="189" y="3457"/>
                  </a:lnTo>
                  <a:lnTo>
                    <a:pt x="240" y="3508"/>
                  </a:lnTo>
                  <a:lnTo>
                    <a:pt x="309" y="3560"/>
                  </a:lnTo>
                  <a:lnTo>
                    <a:pt x="394" y="3594"/>
                  </a:lnTo>
                  <a:lnTo>
                    <a:pt x="497" y="3594"/>
                  </a:lnTo>
                  <a:lnTo>
                    <a:pt x="4433" y="3525"/>
                  </a:lnTo>
                  <a:lnTo>
                    <a:pt x="4381" y="3252"/>
                  </a:lnTo>
                  <a:lnTo>
                    <a:pt x="4313" y="2978"/>
                  </a:lnTo>
                  <a:lnTo>
                    <a:pt x="4210" y="2704"/>
                  </a:lnTo>
                  <a:lnTo>
                    <a:pt x="4107" y="2447"/>
                  </a:lnTo>
                  <a:lnTo>
                    <a:pt x="3971" y="2191"/>
                  </a:lnTo>
                  <a:lnTo>
                    <a:pt x="3817" y="1934"/>
                  </a:lnTo>
                  <a:lnTo>
                    <a:pt x="3663" y="1712"/>
                  </a:lnTo>
                  <a:lnTo>
                    <a:pt x="3491" y="1489"/>
                  </a:lnTo>
                  <a:lnTo>
                    <a:pt x="3303" y="1267"/>
                  </a:lnTo>
                  <a:lnTo>
                    <a:pt x="3098" y="1061"/>
                  </a:lnTo>
                  <a:lnTo>
                    <a:pt x="2893" y="856"/>
                  </a:lnTo>
                  <a:lnTo>
                    <a:pt x="2687" y="685"/>
                  </a:lnTo>
                  <a:lnTo>
                    <a:pt x="2225" y="326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E2C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6"/>
            <p:cNvSpPr/>
            <p:nvPr/>
          </p:nvSpPr>
          <p:spPr>
            <a:xfrm>
              <a:off x="6158659" y="2867323"/>
              <a:ext cx="108996" cy="88367"/>
            </a:xfrm>
            <a:custGeom>
              <a:avLst/>
              <a:gdLst/>
              <a:ahLst/>
              <a:cxnLst/>
              <a:rect l="l" t="t" r="r" b="b"/>
              <a:pathLst>
                <a:path w="4433" h="3594" fill="none" extrusionOk="0">
                  <a:moveTo>
                    <a:pt x="1763" y="0"/>
                  </a:moveTo>
                  <a:lnTo>
                    <a:pt x="1763" y="0"/>
                  </a:lnTo>
                  <a:lnTo>
                    <a:pt x="2225" y="326"/>
                  </a:lnTo>
                  <a:lnTo>
                    <a:pt x="2687" y="685"/>
                  </a:lnTo>
                  <a:lnTo>
                    <a:pt x="2893" y="856"/>
                  </a:lnTo>
                  <a:lnTo>
                    <a:pt x="3098" y="1061"/>
                  </a:lnTo>
                  <a:lnTo>
                    <a:pt x="3303" y="1267"/>
                  </a:lnTo>
                  <a:lnTo>
                    <a:pt x="3491" y="1489"/>
                  </a:lnTo>
                  <a:lnTo>
                    <a:pt x="3491" y="1489"/>
                  </a:lnTo>
                  <a:lnTo>
                    <a:pt x="3663" y="1712"/>
                  </a:lnTo>
                  <a:lnTo>
                    <a:pt x="3817" y="1934"/>
                  </a:lnTo>
                  <a:lnTo>
                    <a:pt x="3971" y="2191"/>
                  </a:lnTo>
                  <a:lnTo>
                    <a:pt x="4107" y="2447"/>
                  </a:lnTo>
                  <a:lnTo>
                    <a:pt x="4210" y="2704"/>
                  </a:lnTo>
                  <a:lnTo>
                    <a:pt x="4313" y="2978"/>
                  </a:lnTo>
                  <a:lnTo>
                    <a:pt x="4381" y="3252"/>
                  </a:lnTo>
                  <a:lnTo>
                    <a:pt x="4433" y="3525"/>
                  </a:lnTo>
                  <a:lnTo>
                    <a:pt x="4433" y="3525"/>
                  </a:lnTo>
                  <a:lnTo>
                    <a:pt x="497" y="3594"/>
                  </a:lnTo>
                  <a:lnTo>
                    <a:pt x="497" y="3594"/>
                  </a:lnTo>
                  <a:lnTo>
                    <a:pt x="394" y="3594"/>
                  </a:lnTo>
                  <a:lnTo>
                    <a:pt x="309" y="3560"/>
                  </a:lnTo>
                  <a:lnTo>
                    <a:pt x="309" y="3560"/>
                  </a:lnTo>
                  <a:lnTo>
                    <a:pt x="240" y="3508"/>
                  </a:lnTo>
                  <a:lnTo>
                    <a:pt x="189" y="3457"/>
                  </a:lnTo>
                  <a:lnTo>
                    <a:pt x="155" y="3371"/>
                  </a:lnTo>
                  <a:lnTo>
                    <a:pt x="138" y="3286"/>
                  </a:lnTo>
                  <a:lnTo>
                    <a:pt x="138" y="3286"/>
                  </a:lnTo>
                  <a:lnTo>
                    <a:pt x="69" y="2978"/>
                  </a:lnTo>
                  <a:lnTo>
                    <a:pt x="18" y="2670"/>
                  </a:lnTo>
                  <a:lnTo>
                    <a:pt x="1" y="2345"/>
                  </a:lnTo>
                  <a:lnTo>
                    <a:pt x="1" y="2037"/>
                  </a:lnTo>
                  <a:lnTo>
                    <a:pt x="17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6"/>
            <p:cNvSpPr/>
            <p:nvPr/>
          </p:nvSpPr>
          <p:spPr>
            <a:xfrm>
              <a:off x="6161192" y="2872363"/>
              <a:ext cx="49249" cy="63141"/>
            </a:xfrm>
            <a:custGeom>
              <a:avLst/>
              <a:gdLst/>
              <a:ahLst/>
              <a:cxnLst/>
              <a:rect l="l" t="t" r="r" b="b"/>
              <a:pathLst>
                <a:path w="2003" h="2568" extrusionOk="0">
                  <a:moveTo>
                    <a:pt x="1968" y="1"/>
                  </a:moveTo>
                  <a:lnTo>
                    <a:pt x="1780" y="360"/>
                  </a:lnTo>
                  <a:lnTo>
                    <a:pt x="1626" y="634"/>
                  </a:lnTo>
                  <a:lnTo>
                    <a:pt x="1472" y="891"/>
                  </a:lnTo>
                  <a:lnTo>
                    <a:pt x="1318" y="1130"/>
                  </a:lnTo>
                  <a:lnTo>
                    <a:pt x="1147" y="1353"/>
                  </a:lnTo>
                  <a:lnTo>
                    <a:pt x="976" y="1592"/>
                  </a:lnTo>
                  <a:lnTo>
                    <a:pt x="787" y="1797"/>
                  </a:lnTo>
                  <a:lnTo>
                    <a:pt x="599" y="2020"/>
                  </a:lnTo>
                  <a:lnTo>
                    <a:pt x="394" y="2225"/>
                  </a:lnTo>
                  <a:lnTo>
                    <a:pt x="189" y="2414"/>
                  </a:lnTo>
                  <a:lnTo>
                    <a:pt x="103" y="2499"/>
                  </a:lnTo>
                  <a:lnTo>
                    <a:pt x="0" y="2568"/>
                  </a:lnTo>
                  <a:lnTo>
                    <a:pt x="120" y="2533"/>
                  </a:lnTo>
                  <a:lnTo>
                    <a:pt x="240" y="2499"/>
                  </a:lnTo>
                  <a:lnTo>
                    <a:pt x="343" y="2465"/>
                  </a:lnTo>
                  <a:lnTo>
                    <a:pt x="445" y="2396"/>
                  </a:lnTo>
                  <a:lnTo>
                    <a:pt x="616" y="2294"/>
                  </a:lnTo>
                  <a:lnTo>
                    <a:pt x="770" y="2157"/>
                  </a:lnTo>
                  <a:lnTo>
                    <a:pt x="907" y="2003"/>
                  </a:lnTo>
                  <a:lnTo>
                    <a:pt x="1027" y="1849"/>
                  </a:lnTo>
                  <a:lnTo>
                    <a:pt x="1198" y="1643"/>
                  </a:lnTo>
                  <a:lnTo>
                    <a:pt x="1335" y="1438"/>
                  </a:lnTo>
                  <a:lnTo>
                    <a:pt x="1472" y="1216"/>
                  </a:lnTo>
                  <a:lnTo>
                    <a:pt x="1609" y="993"/>
                  </a:lnTo>
                  <a:lnTo>
                    <a:pt x="1711" y="754"/>
                  </a:lnTo>
                  <a:lnTo>
                    <a:pt x="1831" y="514"/>
                  </a:lnTo>
                  <a:lnTo>
                    <a:pt x="1917" y="275"/>
                  </a:lnTo>
                  <a:lnTo>
                    <a:pt x="2002" y="35"/>
                  </a:lnTo>
                  <a:lnTo>
                    <a:pt x="1968" y="1"/>
                  </a:lnTo>
                  <a:close/>
                </a:path>
              </a:pathLst>
            </a:custGeom>
            <a:solidFill>
              <a:srgbClr val="C47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6"/>
            <p:cNvSpPr/>
            <p:nvPr/>
          </p:nvSpPr>
          <p:spPr>
            <a:xfrm>
              <a:off x="6161192" y="2872363"/>
              <a:ext cx="49249" cy="63141"/>
            </a:xfrm>
            <a:custGeom>
              <a:avLst/>
              <a:gdLst/>
              <a:ahLst/>
              <a:cxnLst/>
              <a:rect l="l" t="t" r="r" b="b"/>
              <a:pathLst>
                <a:path w="2003" h="2568" fill="none" extrusionOk="0">
                  <a:moveTo>
                    <a:pt x="1968" y="1"/>
                  </a:moveTo>
                  <a:lnTo>
                    <a:pt x="1968" y="1"/>
                  </a:lnTo>
                  <a:lnTo>
                    <a:pt x="1780" y="360"/>
                  </a:lnTo>
                  <a:lnTo>
                    <a:pt x="1626" y="634"/>
                  </a:lnTo>
                  <a:lnTo>
                    <a:pt x="1626" y="634"/>
                  </a:lnTo>
                  <a:lnTo>
                    <a:pt x="1472" y="891"/>
                  </a:lnTo>
                  <a:lnTo>
                    <a:pt x="1318" y="1130"/>
                  </a:lnTo>
                  <a:lnTo>
                    <a:pt x="1147" y="1353"/>
                  </a:lnTo>
                  <a:lnTo>
                    <a:pt x="976" y="1592"/>
                  </a:lnTo>
                  <a:lnTo>
                    <a:pt x="787" y="1797"/>
                  </a:lnTo>
                  <a:lnTo>
                    <a:pt x="599" y="2020"/>
                  </a:lnTo>
                  <a:lnTo>
                    <a:pt x="394" y="2225"/>
                  </a:lnTo>
                  <a:lnTo>
                    <a:pt x="189" y="2414"/>
                  </a:lnTo>
                  <a:lnTo>
                    <a:pt x="189" y="2414"/>
                  </a:lnTo>
                  <a:lnTo>
                    <a:pt x="103" y="2499"/>
                  </a:lnTo>
                  <a:lnTo>
                    <a:pt x="0" y="2568"/>
                  </a:lnTo>
                  <a:lnTo>
                    <a:pt x="0" y="2568"/>
                  </a:lnTo>
                  <a:lnTo>
                    <a:pt x="120" y="2533"/>
                  </a:lnTo>
                  <a:lnTo>
                    <a:pt x="240" y="2499"/>
                  </a:lnTo>
                  <a:lnTo>
                    <a:pt x="343" y="2465"/>
                  </a:lnTo>
                  <a:lnTo>
                    <a:pt x="445" y="2396"/>
                  </a:lnTo>
                  <a:lnTo>
                    <a:pt x="445" y="2396"/>
                  </a:lnTo>
                  <a:lnTo>
                    <a:pt x="616" y="2294"/>
                  </a:lnTo>
                  <a:lnTo>
                    <a:pt x="770" y="2157"/>
                  </a:lnTo>
                  <a:lnTo>
                    <a:pt x="907" y="2003"/>
                  </a:lnTo>
                  <a:lnTo>
                    <a:pt x="1027" y="1849"/>
                  </a:lnTo>
                  <a:lnTo>
                    <a:pt x="1027" y="1849"/>
                  </a:lnTo>
                  <a:lnTo>
                    <a:pt x="1198" y="1643"/>
                  </a:lnTo>
                  <a:lnTo>
                    <a:pt x="1335" y="1438"/>
                  </a:lnTo>
                  <a:lnTo>
                    <a:pt x="1472" y="1216"/>
                  </a:lnTo>
                  <a:lnTo>
                    <a:pt x="1609" y="993"/>
                  </a:lnTo>
                  <a:lnTo>
                    <a:pt x="1711" y="754"/>
                  </a:lnTo>
                  <a:lnTo>
                    <a:pt x="1831" y="514"/>
                  </a:lnTo>
                  <a:lnTo>
                    <a:pt x="1917" y="275"/>
                  </a:lnTo>
                  <a:lnTo>
                    <a:pt x="2002" y="35"/>
                  </a:lnTo>
                  <a:lnTo>
                    <a:pt x="2002" y="35"/>
                  </a:lnTo>
                  <a:lnTo>
                    <a:pt x="19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6"/>
            <p:cNvSpPr/>
            <p:nvPr/>
          </p:nvSpPr>
          <p:spPr>
            <a:xfrm>
              <a:off x="5934000" y="2248836"/>
              <a:ext cx="281896" cy="688327"/>
            </a:xfrm>
            <a:custGeom>
              <a:avLst/>
              <a:gdLst/>
              <a:ahLst/>
              <a:cxnLst/>
              <a:rect l="l" t="t" r="r" b="b"/>
              <a:pathLst>
                <a:path w="11465" h="27995" extrusionOk="0">
                  <a:moveTo>
                    <a:pt x="8128" y="0"/>
                  </a:moveTo>
                  <a:lnTo>
                    <a:pt x="8025" y="34"/>
                  </a:lnTo>
                  <a:lnTo>
                    <a:pt x="7923" y="52"/>
                  </a:lnTo>
                  <a:lnTo>
                    <a:pt x="7837" y="103"/>
                  </a:lnTo>
                  <a:lnTo>
                    <a:pt x="7769" y="154"/>
                  </a:lnTo>
                  <a:lnTo>
                    <a:pt x="7632" y="274"/>
                  </a:lnTo>
                  <a:lnTo>
                    <a:pt x="7512" y="428"/>
                  </a:lnTo>
                  <a:lnTo>
                    <a:pt x="7392" y="599"/>
                  </a:lnTo>
                  <a:lnTo>
                    <a:pt x="7307" y="787"/>
                  </a:lnTo>
                  <a:lnTo>
                    <a:pt x="7101" y="1147"/>
                  </a:lnTo>
                  <a:lnTo>
                    <a:pt x="6537" y="2139"/>
                  </a:lnTo>
                  <a:lnTo>
                    <a:pt x="6006" y="3132"/>
                  </a:lnTo>
                  <a:lnTo>
                    <a:pt x="5476" y="4141"/>
                  </a:lnTo>
                  <a:lnTo>
                    <a:pt x="4962" y="5151"/>
                  </a:lnTo>
                  <a:lnTo>
                    <a:pt x="4466" y="6178"/>
                  </a:lnTo>
                  <a:lnTo>
                    <a:pt x="4004" y="7221"/>
                  </a:lnTo>
                  <a:lnTo>
                    <a:pt x="3542" y="8282"/>
                  </a:lnTo>
                  <a:lnTo>
                    <a:pt x="3114" y="9343"/>
                  </a:lnTo>
                  <a:lnTo>
                    <a:pt x="2704" y="10404"/>
                  </a:lnTo>
                  <a:lnTo>
                    <a:pt x="2310" y="11482"/>
                  </a:lnTo>
                  <a:lnTo>
                    <a:pt x="1934" y="12560"/>
                  </a:lnTo>
                  <a:lnTo>
                    <a:pt x="1591" y="13655"/>
                  </a:lnTo>
                  <a:lnTo>
                    <a:pt x="1215" y="14887"/>
                  </a:lnTo>
                  <a:lnTo>
                    <a:pt x="873" y="16137"/>
                  </a:lnTo>
                  <a:lnTo>
                    <a:pt x="548" y="17386"/>
                  </a:lnTo>
                  <a:lnTo>
                    <a:pt x="257" y="18652"/>
                  </a:lnTo>
                  <a:lnTo>
                    <a:pt x="171" y="19114"/>
                  </a:lnTo>
                  <a:lnTo>
                    <a:pt x="86" y="19559"/>
                  </a:lnTo>
                  <a:lnTo>
                    <a:pt x="34" y="20038"/>
                  </a:lnTo>
                  <a:lnTo>
                    <a:pt x="0" y="20500"/>
                  </a:lnTo>
                  <a:lnTo>
                    <a:pt x="17" y="20722"/>
                  </a:lnTo>
                  <a:lnTo>
                    <a:pt x="17" y="20945"/>
                  </a:lnTo>
                  <a:lnTo>
                    <a:pt x="51" y="21167"/>
                  </a:lnTo>
                  <a:lnTo>
                    <a:pt x="103" y="21390"/>
                  </a:lnTo>
                  <a:lnTo>
                    <a:pt x="154" y="21612"/>
                  </a:lnTo>
                  <a:lnTo>
                    <a:pt x="222" y="21818"/>
                  </a:lnTo>
                  <a:lnTo>
                    <a:pt x="325" y="22023"/>
                  </a:lnTo>
                  <a:lnTo>
                    <a:pt x="428" y="22228"/>
                  </a:lnTo>
                  <a:lnTo>
                    <a:pt x="565" y="22417"/>
                  </a:lnTo>
                  <a:lnTo>
                    <a:pt x="702" y="22605"/>
                  </a:lnTo>
                  <a:lnTo>
                    <a:pt x="873" y="22776"/>
                  </a:lnTo>
                  <a:lnTo>
                    <a:pt x="1044" y="22947"/>
                  </a:lnTo>
                  <a:lnTo>
                    <a:pt x="1403" y="23255"/>
                  </a:lnTo>
                  <a:lnTo>
                    <a:pt x="1797" y="23529"/>
                  </a:lnTo>
                  <a:lnTo>
                    <a:pt x="2618" y="24111"/>
                  </a:lnTo>
                  <a:lnTo>
                    <a:pt x="3474" y="24675"/>
                  </a:lnTo>
                  <a:lnTo>
                    <a:pt x="4312" y="25240"/>
                  </a:lnTo>
                  <a:lnTo>
                    <a:pt x="5168" y="25770"/>
                  </a:lnTo>
                  <a:lnTo>
                    <a:pt x="6913" y="26831"/>
                  </a:lnTo>
                  <a:lnTo>
                    <a:pt x="8659" y="27858"/>
                  </a:lnTo>
                  <a:lnTo>
                    <a:pt x="8830" y="27944"/>
                  </a:lnTo>
                  <a:lnTo>
                    <a:pt x="8915" y="27978"/>
                  </a:lnTo>
                  <a:lnTo>
                    <a:pt x="9001" y="27995"/>
                  </a:lnTo>
                  <a:lnTo>
                    <a:pt x="9121" y="27978"/>
                  </a:lnTo>
                  <a:lnTo>
                    <a:pt x="9240" y="27927"/>
                  </a:lnTo>
                  <a:lnTo>
                    <a:pt x="9343" y="27858"/>
                  </a:lnTo>
                  <a:lnTo>
                    <a:pt x="9429" y="27773"/>
                  </a:lnTo>
                  <a:lnTo>
                    <a:pt x="9634" y="27584"/>
                  </a:lnTo>
                  <a:lnTo>
                    <a:pt x="9839" y="27379"/>
                  </a:lnTo>
                  <a:lnTo>
                    <a:pt x="10027" y="27156"/>
                  </a:lnTo>
                  <a:lnTo>
                    <a:pt x="10216" y="26951"/>
                  </a:lnTo>
                  <a:lnTo>
                    <a:pt x="10387" y="26712"/>
                  </a:lnTo>
                  <a:lnTo>
                    <a:pt x="10558" y="26489"/>
                  </a:lnTo>
                  <a:lnTo>
                    <a:pt x="10712" y="26250"/>
                  </a:lnTo>
                  <a:lnTo>
                    <a:pt x="10866" y="25993"/>
                  </a:lnTo>
                  <a:lnTo>
                    <a:pt x="11071" y="25616"/>
                  </a:lnTo>
                  <a:lnTo>
                    <a:pt x="11191" y="25394"/>
                  </a:lnTo>
                  <a:lnTo>
                    <a:pt x="11311" y="25154"/>
                  </a:lnTo>
                  <a:lnTo>
                    <a:pt x="11396" y="24898"/>
                  </a:lnTo>
                  <a:lnTo>
                    <a:pt x="11465" y="24658"/>
                  </a:lnTo>
                  <a:lnTo>
                    <a:pt x="11465" y="24556"/>
                  </a:lnTo>
                  <a:lnTo>
                    <a:pt x="11465" y="24436"/>
                  </a:lnTo>
                  <a:lnTo>
                    <a:pt x="11465" y="24333"/>
                  </a:lnTo>
                  <a:lnTo>
                    <a:pt x="11431" y="24230"/>
                  </a:lnTo>
                  <a:lnTo>
                    <a:pt x="11362" y="24093"/>
                  </a:lnTo>
                  <a:lnTo>
                    <a:pt x="11259" y="23974"/>
                  </a:lnTo>
                  <a:lnTo>
                    <a:pt x="11140" y="23854"/>
                  </a:lnTo>
                  <a:lnTo>
                    <a:pt x="11020" y="23751"/>
                  </a:lnTo>
                  <a:lnTo>
                    <a:pt x="10609" y="23426"/>
                  </a:lnTo>
                  <a:lnTo>
                    <a:pt x="10199" y="23118"/>
                  </a:lnTo>
                  <a:lnTo>
                    <a:pt x="9788" y="22810"/>
                  </a:lnTo>
                  <a:lnTo>
                    <a:pt x="9360" y="22519"/>
                  </a:lnTo>
                  <a:lnTo>
                    <a:pt x="8487" y="21955"/>
                  </a:lnTo>
                  <a:lnTo>
                    <a:pt x="7615" y="21407"/>
                  </a:lnTo>
                  <a:lnTo>
                    <a:pt x="6742" y="20859"/>
                  </a:lnTo>
                  <a:lnTo>
                    <a:pt x="6314" y="20568"/>
                  </a:lnTo>
                  <a:lnTo>
                    <a:pt x="5886" y="20278"/>
                  </a:lnTo>
                  <a:lnTo>
                    <a:pt x="5476" y="19970"/>
                  </a:lnTo>
                  <a:lnTo>
                    <a:pt x="5065" y="19662"/>
                  </a:lnTo>
                  <a:lnTo>
                    <a:pt x="4671" y="19319"/>
                  </a:lnTo>
                  <a:lnTo>
                    <a:pt x="4295" y="18977"/>
                  </a:lnTo>
                  <a:lnTo>
                    <a:pt x="4791" y="18002"/>
                  </a:lnTo>
                  <a:lnTo>
                    <a:pt x="5288" y="17026"/>
                  </a:lnTo>
                  <a:lnTo>
                    <a:pt x="5750" y="16034"/>
                  </a:lnTo>
                  <a:lnTo>
                    <a:pt x="6212" y="15041"/>
                  </a:lnTo>
                  <a:lnTo>
                    <a:pt x="6639" y="14032"/>
                  </a:lnTo>
                  <a:lnTo>
                    <a:pt x="7050" y="13022"/>
                  </a:lnTo>
                  <a:lnTo>
                    <a:pt x="7444" y="11996"/>
                  </a:lnTo>
                  <a:lnTo>
                    <a:pt x="7820" y="10969"/>
                  </a:lnTo>
                  <a:lnTo>
                    <a:pt x="7991" y="10473"/>
                  </a:lnTo>
                  <a:lnTo>
                    <a:pt x="8145" y="9976"/>
                  </a:lnTo>
                  <a:lnTo>
                    <a:pt x="8453" y="8967"/>
                  </a:lnTo>
                  <a:lnTo>
                    <a:pt x="8624" y="8471"/>
                  </a:lnTo>
                  <a:lnTo>
                    <a:pt x="8778" y="7974"/>
                  </a:lnTo>
                  <a:lnTo>
                    <a:pt x="8967" y="7478"/>
                  </a:lnTo>
                  <a:lnTo>
                    <a:pt x="9172" y="6999"/>
                  </a:lnTo>
                  <a:lnTo>
                    <a:pt x="9377" y="6520"/>
                  </a:lnTo>
                  <a:lnTo>
                    <a:pt x="9583" y="6024"/>
                  </a:lnTo>
                  <a:lnTo>
                    <a:pt x="9754" y="5510"/>
                  </a:lnTo>
                  <a:lnTo>
                    <a:pt x="9925" y="5014"/>
                  </a:lnTo>
                  <a:lnTo>
                    <a:pt x="10045" y="4483"/>
                  </a:lnTo>
                  <a:lnTo>
                    <a:pt x="10147" y="3970"/>
                  </a:lnTo>
                  <a:lnTo>
                    <a:pt x="10164" y="3696"/>
                  </a:lnTo>
                  <a:lnTo>
                    <a:pt x="10199" y="3440"/>
                  </a:lnTo>
                  <a:lnTo>
                    <a:pt x="10199" y="3166"/>
                  </a:lnTo>
                  <a:lnTo>
                    <a:pt x="10199" y="2892"/>
                  </a:lnTo>
                  <a:lnTo>
                    <a:pt x="10181" y="2635"/>
                  </a:lnTo>
                  <a:lnTo>
                    <a:pt x="10147" y="2379"/>
                  </a:lnTo>
                  <a:lnTo>
                    <a:pt x="10096" y="2122"/>
                  </a:lnTo>
                  <a:lnTo>
                    <a:pt x="10045" y="1865"/>
                  </a:lnTo>
                  <a:lnTo>
                    <a:pt x="9959" y="1626"/>
                  </a:lnTo>
                  <a:lnTo>
                    <a:pt x="9856" y="1369"/>
                  </a:lnTo>
                  <a:lnTo>
                    <a:pt x="9737" y="1147"/>
                  </a:lnTo>
                  <a:lnTo>
                    <a:pt x="9600" y="924"/>
                  </a:lnTo>
                  <a:lnTo>
                    <a:pt x="9463" y="770"/>
                  </a:lnTo>
                  <a:lnTo>
                    <a:pt x="9326" y="616"/>
                  </a:lnTo>
                  <a:lnTo>
                    <a:pt x="9138" y="445"/>
                  </a:lnTo>
                  <a:lnTo>
                    <a:pt x="8949" y="291"/>
                  </a:lnTo>
                  <a:lnTo>
                    <a:pt x="8744" y="171"/>
                  </a:lnTo>
                  <a:lnTo>
                    <a:pt x="8539" y="69"/>
                  </a:lnTo>
                  <a:lnTo>
                    <a:pt x="8436" y="34"/>
                  </a:lnTo>
                  <a:lnTo>
                    <a:pt x="8333" y="17"/>
                  </a:lnTo>
                  <a:lnTo>
                    <a:pt x="8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6"/>
            <p:cNvSpPr/>
            <p:nvPr/>
          </p:nvSpPr>
          <p:spPr>
            <a:xfrm>
              <a:off x="5934000" y="2248836"/>
              <a:ext cx="281896" cy="688327"/>
            </a:xfrm>
            <a:custGeom>
              <a:avLst/>
              <a:gdLst/>
              <a:ahLst/>
              <a:cxnLst/>
              <a:rect l="l" t="t" r="r" b="b"/>
              <a:pathLst>
                <a:path w="11465" h="27995" fill="none" extrusionOk="0">
                  <a:moveTo>
                    <a:pt x="257" y="18652"/>
                  </a:moveTo>
                  <a:lnTo>
                    <a:pt x="257" y="18652"/>
                  </a:lnTo>
                  <a:lnTo>
                    <a:pt x="171" y="19114"/>
                  </a:lnTo>
                  <a:lnTo>
                    <a:pt x="86" y="19559"/>
                  </a:lnTo>
                  <a:lnTo>
                    <a:pt x="34" y="20038"/>
                  </a:lnTo>
                  <a:lnTo>
                    <a:pt x="0" y="20500"/>
                  </a:lnTo>
                  <a:lnTo>
                    <a:pt x="17" y="20722"/>
                  </a:lnTo>
                  <a:lnTo>
                    <a:pt x="17" y="20945"/>
                  </a:lnTo>
                  <a:lnTo>
                    <a:pt x="51" y="21167"/>
                  </a:lnTo>
                  <a:lnTo>
                    <a:pt x="103" y="21390"/>
                  </a:lnTo>
                  <a:lnTo>
                    <a:pt x="154" y="21612"/>
                  </a:lnTo>
                  <a:lnTo>
                    <a:pt x="222" y="21818"/>
                  </a:lnTo>
                  <a:lnTo>
                    <a:pt x="325" y="22023"/>
                  </a:lnTo>
                  <a:lnTo>
                    <a:pt x="428" y="22228"/>
                  </a:lnTo>
                  <a:lnTo>
                    <a:pt x="428" y="22228"/>
                  </a:lnTo>
                  <a:lnTo>
                    <a:pt x="565" y="22417"/>
                  </a:lnTo>
                  <a:lnTo>
                    <a:pt x="702" y="22605"/>
                  </a:lnTo>
                  <a:lnTo>
                    <a:pt x="873" y="22776"/>
                  </a:lnTo>
                  <a:lnTo>
                    <a:pt x="1044" y="22947"/>
                  </a:lnTo>
                  <a:lnTo>
                    <a:pt x="1403" y="23255"/>
                  </a:lnTo>
                  <a:lnTo>
                    <a:pt x="1797" y="23529"/>
                  </a:lnTo>
                  <a:lnTo>
                    <a:pt x="1797" y="23529"/>
                  </a:lnTo>
                  <a:lnTo>
                    <a:pt x="2618" y="24111"/>
                  </a:lnTo>
                  <a:lnTo>
                    <a:pt x="3474" y="24675"/>
                  </a:lnTo>
                  <a:lnTo>
                    <a:pt x="4312" y="25240"/>
                  </a:lnTo>
                  <a:lnTo>
                    <a:pt x="5168" y="25770"/>
                  </a:lnTo>
                  <a:lnTo>
                    <a:pt x="6913" y="26831"/>
                  </a:lnTo>
                  <a:lnTo>
                    <a:pt x="8659" y="27858"/>
                  </a:lnTo>
                  <a:lnTo>
                    <a:pt x="8659" y="27858"/>
                  </a:lnTo>
                  <a:lnTo>
                    <a:pt x="8830" y="27944"/>
                  </a:lnTo>
                  <a:lnTo>
                    <a:pt x="8915" y="27978"/>
                  </a:lnTo>
                  <a:lnTo>
                    <a:pt x="9001" y="27995"/>
                  </a:lnTo>
                  <a:lnTo>
                    <a:pt x="9001" y="27995"/>
                  </a:lnTo>
                  <a:lnTo>
                    <a:pt x="9121" y="27978"/>
                  </a:lnTo>
                  <a:lnTo>
                    <a:pt x="9240" y="27927"/>
                  </a:lnTo>
                  <a:lnTo>
                    <a:pt x="9343" y="27858"/>
                  </a:lnTo>
                  <a:lnTo>
                    <a:pt x="9429" y="27773"/>
                  </a:lnTo>
                  <a:lnTo>
                    <a:pt x="9429" y="27773"/>
                  </a:lnTo>
                  <a:lnTo>
                    <a:pt x="9634" y="27584"/>
                  </a:lnTo>
                  <a:lnTo>
                    <a:pt x="9839" y="27379"/>
                  </a:lnTo>
                  <a:lnTo>
                    <a:pt x="10027" y="27156"/>
                  </a:lnTo>
                  <a:lnTo>
                    <a:pt x="10216" y="26951"/>
                  </a:lnTo>
                  <a:lnTo>
                    <a:pt x="10387" y="26712"/>
                  </a:lnTo>
                  <a:lnTo>
                    <a:pt x="10558" y="26489"/>
                  </a:lnTo>
                  <a:lnTo>
                    <a:pt x="10712" y="26250"/>
                  </a:lnTo>
                  <a:lnTo>
                    <a:pt x="10866" y="25993"/>
                  </a:lnTo>
                  <a:lnTo>
                    <a:pt x="10866" y="25993"/>
                  </a:lnTo>
                  <a:lnTo>
                    <a:pt x="11071" y="25616"/>
                  </a:lnTo>
                  <a:lnTo>
                    <a:pt x="11191" y="25394"/>
                  </a:lnTo>
                  <a:lnTo>
                    <a:pt x="11311" y="25154"/>
                  </a:lnTo>
                  <a:lnTo>
                    <a:pt x="11396" y="24898"/>
                  </a:lnTo>
                  <a:lnTo>
                    <a:pt x="11465" y="24658"/>
                  </a:lnTo>
                  <a:lnTo>
                    <a:pt x="11465" y="24556"/>
                  </a:lnTo>
                  <a:lnTo>
                    <a:pt x="11465" y="24436"/>
                  </a:lnTo>
                  <a:lnTo>
                    <a:pt x="11465" y="24333"/>
                  </a:lnTo>
                  <a:lnTo>
                    <a:pt x="11431" y="24230"/>
                  </a:lnTo>
                  <a:lnTo>
                    <a:pt x="11431" y="24230"/>
                  </a:lnTo>
                  <a:lnTo>
                    <a:pt x="11362" y="24093"/>
                  </a:lnTo>
                  <a:lnTo>
                    <a:pt x="11259" y="23974"/>
                  </a:lnTo>
                  <a:lnTo>
                    <a:pt x="11140" y="23854"/>
                  </a:lnTo>
                  <a:lnTo>
                    <a:pt x="11020" y="23751"/>
                  </a:lnTo>
                  <a:lnTo>
                    <a:pt x="11020" y="23751"/>
                  </a:lnTo>
                  <a:lnTo>
                    <a:pt x="10609" y="23426"/>
                  </a:lnTo>
                  <a:lnTo>
                    <a:pt x="10199" y="23118"/>
                  </a:lnTo>
                  <a:lnTo>
                    <a:pt x="9788" y="22810"/>
                  </a:lnTo>
                  <a:lnTo>
                    <a:pt x="9360" y="22519"/>
                  </a:lnTo>
                  <a:lnTo>
                    <a:pt x="8487" y="21955"/>
                  </a:lnTo>
                  <a:lnTo>
                    <a:pt x="7615" y="21407"/>
                  </a:lnTo>
                  <a:lnTo>
                    <a:pt x="6742" y="20859"/>
                  </a:lnTo>
                  <a:lnTo>
                    <a:pt x="6314" y="20568"/>
                  </a:lnTo>
                  <a:lnTo>
                    <a:pt x="5886" y="20278"/>
                  </a:lnTo>
                  <a:lnTo>
                    <a:pt x="5476" y="19970"/>
                  </a:lnTo>
                  <a:lnTo>
                    <a:pt x="5065" y="19662"/>
                  </a:lnTo>
                  <a:lnTo>
                    <a:pt x="4671" y="19319"/>
                  </a:lnTo>
                  <a:lnTo>
                    <a:pt x="4295" y="18977"/>
                  </a:lnTo>
                  <a:lnTo>
                    <a:pt x="4295" y="18977"/>
                  </a:lnTo>
                  <a:lnTo>
                    <a:pt x="4791" y="18002"/>
                  </a:lnTo>
                  <a:lnTo>
                    <a:pt x="5288" y="17026"/>
                  </a:lnTo>
                  <a:lnTo>
                    <a:pt x="5750" y="16034"/>
                  </a:lnTo>
                  <a:lnTo>
                    <a:pt x="6212" y="15041"/>
                  </a:lnTo>
                  <a:lnTo>
                    <a:pt x="6639" y="14032"/>
                  </a:lnTo>
                  <a:lnTo>
                    <a:pt x="7050" y="13022"/>
                  </a:lnTo>
                  <a:lnTo>
                    <a:pt x="7444" y="11996"/>
                  </a:lnTo>
                  <a:lnTo>
                    <a:pt x="7820" y="10969"/>
                  </a:lnTo>
                  <a:lnTo>
                    <a:pt x="7820" y="10969"/>
                  </a:lnTo>
                  <a:lnTo>
                    <a:pt x="7991" y="10473"/>
                  </a:lnTo>
                  <a:lnTo>
                    <a:pt x="8145" y="9976"/>
                  </a:lnTo>
                  <a:lnTo>
                    <a:pt x="8453" y="8967"/>
                  </a:lnTo>
                  <a:lnTo>
                    <a:pt x="8624" y="8471"/>
                  </a:lnTo>
                  <a:lnTo>
                    <a:pt x="8778" y="7974"/>
                  </a:lnTo>
                  <a:lnTo>
                    <a:pt x="8967" y="7478"/>
                  </a:lnTo>
                  <a:lnTo>
                    <a:pt x="9172" y="6999"/>
                  </a:lnTo>
                  <a:lnTo>
                    <a:pt x="9172" y="6999"/>
                  </a:lnTo>
                  <a:lnTo>
                    <a:pt x="9377" y="6520"/>
                  </a:lnTo>
                  <a:lnTo>
                    <a:pt x="9583" y="6024"/>
                  </a:lnTo>
                  <a:lnTo>
                    <a:pt x="9754" y="5510"/>
                  </a:lnTo>
                  <a:lnTo>
                    <a:pt x="9925" y="5014"/>
                  </a:lnTo>
                  <a:lnTo>
                    <a:pt x="10045" y="4483"/>
                  </a:lnTo>
                  <a:lnTo>
                    <a:pt x="10147" y="3970"/>
                  </a:lnTo>
                  <a:lnTo>
                    <a:pt x="10164" y="3696"/>
                  </a:lnTo>
                  <a:lnTo>
                    <a:pt x="10199" y="3440"/>
                  </a:lnTo>
                  <a:lnTo>
                    <a:pt x="10199" y="3166"/>
                  </a:lnTo>
                  <a:lnTo>
                    <a:pt x="10199" y="2892"/>
                  </a:lnTo>
                  <a:lnTo>
                    <a:pt x="10199" y="2892"/>
                  </a:lnTo>
                  <a:lnTo>
                    <a:pt x="10181" y="2635"/>
                  </a:lnTo>
                  <a:lnTo>
                    <a:pt x="10147" y="2379"/>
                  </a:lnTo>
                  <a:lnTo>
                    <a:pt x="10096" y="2122"/>
                  </a:lnTo>
                  <a:lnTo>
                    <a:pt x="10045" y="1865"/>
                  </a:lnTo>
                  <a:lnTo>
                    <a:pt x="9959" y="1626"/>
                  </a:lnTo>
                  <a:lnTo>
                    <a:pt x="9856" y="1369"/>
                  </a:lnTo>
                  <a:lnTo>
                    <a:pt x="9737" y="1147"/>
                  </a:lnTo>
                  <a:lnTo>
                    <a:pt x="9600" y="924"/>
                  </a:lnTo>
                  <a:lnTo>
                    <a:pt x="9600" y="924"/>
                  </a:lnTo>
                  <a:lnTo>
                    <a:pt x="9463" y="770"/>
                  </a:lnTo>
                  <a:lnTo>
                    <a:pt x="9326" y="616"/>
                  </a:lnTo>
                  <a:lnTo>
                    <a:pt x="9138" y="445"/>
                  </a:lnTo>
                  <a:lnTo>
                    <a:pt x="8949" y="291"/>
                  </a:lnTo>
                  <a:lnTo>
                    <a:pt x="8744" y="171"/>
                  </a:lnTo>
                  <a:lnTo>
                    <a:pt x="8539" y="69"/>
                  </a:lnTo>
                  <a:lnTo>
                    <a:pt x="8436" y="34"/>
                  </a:lnTo>
                  <a:lnTo>
                    <a:pt x="8333" y="17"/>
                  </a:lnTo>
                  <a:lnTo>
                    <a:pt x="8231" y="0"/>
                  </a:lnTo>
                  <a:lnTo>
                    <a:pt x="8128" y="0"/>
                  </a:lnTo>
                  <a:lnTo>
                    <a:pt x="8128" y="0"/>
                  </a:lnTo>
                  <a:lnTo>
                    <a:pt x="8025" y="34"/>
                  </a:lnTo>
                  <a:lnTo>
                    <a:pt x="7923" y="52"/>
                  </a:lnTo>
                  <a:lnTo>
                    <a:pt x="7837" y="103"/>
                  </a:lnTo>
                  <a:lnTo>
                    <a:pt x="7769" y="154"/>
                  </a:lnTo>
                  <a:lnTo>
                    <a:pt x="7632" y="274"/>
                  </a:lnTo>
                  <a:lnTo>
                    <a:pt x="7512" y="428"/>
                  </a:lnTo>
                  <a:lnTo>
                    <a:pt x="7392" y="599"/>
                  </a:lnTo>
                  <a:lnTo>
                    <a:pt x="7307" y="787"/>
                  </a:lnTo>
                  <a:lnTo>
                    <a:pt x="7101" y="1147"/>
                  </a:lnTo>
                  <a:lnTo>
                    <a:pt x="7101" y="1147"/>
                  </a:lnTo>
                  <a:lnTo>
                    <a:pt x="6537" y="2139"/>
                  </a:lnTo>
                  <a:lnTo>
                    <a:pt x="6006" y="3132"/>
                  </a:lnTo>
                  <a:lnTo>
                    <a:pt x="5476" y="4141"/>
                  </a:lnTo>
                  <a:lnTo>
                    <a:pt x="4962" y="5151"/>
                  </a:lnTo>
                  <a:lnTo>
                    <a:pt x="4962" y="5151"/>
                  </a:lnTo>
                  <a:lnTo>
                    <a:pt x="4466" y="6178"/>
                  </a:lnTo>
                  <a:lnTo>
                    <a:pt x="4004" y="7221"/>
                  </a:lnTo>
                  <a:lnTo>
                    <a:pt x="3542" y="8282"/>
                  </a:lnTo>
                  <a:lnTo>
                    <a:pt x="3114" y="9343"/>
                  </a:lnTo>
                  <a:lnTo>
                    <a:pt x="2704" y="10404"/>
                  </a:lnTo>
                  <a:lnTo>
                    <a:pt x="2310" y="11482"/>
                  </a:lnTo>
                  <a:lnTo>
                    <a:pt x="1934" y="12560"/>
                  </a:lnTo>
                  <a:lnTo>
                    <a:pt x="1591" y="13655"/>
                  </a:lnTo>
                  <a:lnTo>
                    <a:pt x="1591" y="13655"/>
                  </a:lnTo>
                  <a:lnTo>
                    <a:pt x="1215" y="14887"/>
                  </a:lnTo>
                  <a:lnTo>
                    <a:pt x="873" y="16137"/>
                  </a:lnTo>
                  <a:lnTo>
                    <a:pt x="548" y="17386"/>
                  </a:lnTo>
                  <a:lnTo>
                    <a:pt x="257" y="186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6"/>
            <p:cNvSpPr/>
            <p:nvPr/>
          </p:nvSpPr>
          <p:spPr>
            <a:xfrm>
              <a:off x="6153618" y="2953160"/>
              <a:ext cx="124978" cy="26112"/>
            </a:xfrm>
            <a:custGeom>
              <a:avLst/>
              <a:gdLst/>
              <a:ahLst/>
              <a:cxnLst/>
              <a:rect l="l" t="t" r="r" b="b"/>
              <a:pathLst>
                <a:path w="5083" h="1062" extrusionOk="0">
                  <a:moveTo>
                    <a:pt x="0" y="0"/>
                  </a:moveTo>
                  <a:lnTo>
                    <a:pt x="0" y="1061"/>
                  </a:lnTo>
                  <a:lnTo>
                    <a:pt x="5082" y="1061"/>
                  </a:lnTo>
                  <a:lnTo>
                    <a:pt x="5082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6"/>
            <p:cNvSpPr/>
            <p:nvPr/>
          </p:nvSpPr>
          <p:spPr>
            <a:xfrm>
              <a:off x="6183911" y="2454146"/>
              <a:ext cx="100145" cy="66927"/>
            </a:xfrm>
            <a:custGeom>
              <a:avLst/>
              <a:gdLst/>
              <a:ahLst/>
              <a:cxnLst/>
              <a:rect l="l" t="t" r="r" b="b"/>
              <a:pathLst>
                <a:path w="4073" h="2722" extrusionOk="0">
                  <a:moveTo>
                    <a:pt x="0" y="1"/>
                  </a:moveTo>
                  <a:lnTo>
                    <a:pt x="0" y="2721"/>
                  </a:lnTo>
                  <a:lnTo>
                    <a:pt x="4073" y="2721"/>
                  </a:lnTo>
                  <a:lnTo>
                    <a:pt x="40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6"/>
            <p:cNvSpPr/>
            <p:nvPr/>
          </p:nvSpPr>
          <p:spPr>
            <a:xfrm>
              <a:off x="6474219" y="2192455"/>
              <a:ext cx="247842" cy="1313538"/>
            </a:xfrm>
            <a:custGeom>
              <a:avLst/>
              <a:gdLst/>
              <a:ahLst/>
              <a:cxnLst/>
              <a:rect l="l" t="t" r="r" b="b"/>
              <a:pathLst>
                <a:path w="10080" h="53423" extrusionOk="0">
                  <a:moveTo>
                    <a:pt x="1267" y="0"/>
                  </a:moveTo>
                  <a:lnTo>
                    <a:pt x="0" y="53320"/>
                  </a:lnTo>
                  <a:lnTo>
                    <a:pt x="582" y="53372"/>
                  </a:lnTo>
                  <a:lnTo>
                    <a:pt x="1147" y="53389"/>
                  </a:lnTo>
                  <a:lnTo>
                    <a:pt x="1729" y="53423"/>
                  </a:lnTo>
                  <a:lnTo>
                    <a:pt x="2892" y="53423"/>
                  </a:lnTo>
                  <a:lnTo>
                    <a:pt x="3457" y="53389"/>
                  </a:lnTo>
                  <a:lnTo>
                    <a:pt x="4039" y="53372"/>
                  </a:lnTo>
                  <a:lnTo>
                    <a:pt x="4621" y="53320"/>
                  </a:lnTo>
                  <a:lnTo>
                    <a:pt x="5185" y="53269"/>
                  </a:lnTo>
                  <a:lnTo>
                    <a:pt x="5767" y="53201"/>
                  </a:lnTo>
                  <a:lnTo>
                    <a:pt x="6332" y="53115"/>
                  </a:lnTo>
                  <a:lnTo>
                    <a:pt x="6914" y="53029"/>
                  </a:lnTo>
                  <a:lnTo>
                    <a:pt x="7478" y="52910"/>
                  </a:lnTo>
                  <a:lnTo>
                    <a:pt x="8043" y="52790"/>
                  </a:lnTo>
                  <a:lnTo>
                    <a:pt x="8608" y="52670"/>
                  </a:lnTo>
                  <a:lnTo>
                    <a:pt x="9172" y="52516"/>
                  </a:lnTo>
                  <a:lnTo>
                    <a:pt x="9378" y="52465"/>
                  </a:lnTo>
                  <a:lnTo>
                    <a:pt x="9566" y="52396"/>
                  </a:lnTo>
                  <a:lnTo>
                    <a:pt x="9669" y="52345"/>
                  </a:lnTo>
                  <a:lnTo>
                    <a:pt x="9754" y="52277"/>
                  </a:lnTo>
                  <a:lnTo>
                    <a:pt x="9823" y="52208"/>
                  </a:lnTo>
                  <a:lnTo>
                    <a:pt x="9891" y="52140"/>
                  </a:lnTo>
                  <a:lnTo>
                    <a:pt x="9942" y="52054"/>
                  </a:lnTo>
                  <a:lnTo>
                    <a:pt x="9977" y="51969"/>
                  </a:lnTo>
                  <a:lnTo>
                    <a:pt x="10028" y="51780"/>
                  </a:lnTo>
                  <a:lnTo>
                    <a:pt x="10062" y="51592"/>
                  </a:lnTo>
                  <a:lnTo>
                    <a:pt x="10062" y="51387"/>
                  </a:lnTo>
                  <a:lnTo>
                    <a:pt x="10079" y="50497"/>
                  </a:lnTo>
                  <a:lnTo>
                    <a:pt x="10062" y="49607"/>
                  </a:lnTo>
                  <a:lnTo>
                    <a:pt x="10028" y="48717"/>
                  </a:lnTo>
                  <a:lnTo>
                    <a:pt x="9994" y="47827"/>
                  </a:lnTo>
                  <a:lnTo>
                    <a:pt x="9925" y="46938"/>
                  </a:lnTo>
                  <a:lnTo>
                    <a:pt x="9857" y="46048"/>
                  </a:lnTo>
                  <a:lnTo>
                    <a:pt x="9686" y="44268"/>
                  </a:lnTo>
                  <a:lnTo>
                    <a:pt x="9480" y="42489"/>
                  </a:lnTo>
                  <a:lnTo>
                    <a:pt x="9258" y="40709"/>
                  </a:lnTo>
                  <a:lnTo>
                    <a:pt x="9052" y="38929"/>
                  </a:lnTo>
                  <a:lnTo>
                    <a:pt x="8847" y="37150"/>
                  </a:lnTo>
                  <a:lnTo>
                    <a:pt x="8744" y="36106"/>
                  </a:lnTo>
                  <a:lnTo>
                    <a:pt x="8659" y="35079"/>
                  </a:lnTo>
                  <a:lnTo>
                    <a:pt x="8505" y="33026"/>
                  </a:lnTo>
                  <a:lnTo>
                    <a:pt x="8402" y="30955"/>
                  </a:lnTo>
                  <a:lnTo>
                    <a:pt x="8317" y="28885"/>
                  </a:lnTo>
                  <a:lnTo>
                    <a:pt x="8265" y="26814"/>
                  </a:lnTo>
                  <a:lnTo>
                    <a:pt x="8231" y="24744"/>
                  </a:lnTo>
                  <a:lnTo>
                    <a:pt x="8231" y="22673"/>
                  </a:lnTo>
                  <a:lnTo>
                    <a:pt x="8231" y="20603"/>
                  </a:lnTo>
                  <a:lnTo>
                    <a:pt x="8231" y="18635"/>
                  </a:lnTo>
                  <a:lnTo>
                    <a:pt x="8231" y="16633"/>
                  </a:lnTo>
                  <a:lnTo>
                    <a:pt x="8231" y="14631"/>
                  </a:lnTo>
                  <a:lnTo>
                    <a:pt x="8248" y="13638"/>
                  </a:lnTo>
                  <a:lnTo>
                    <a:pt x="8265" y="12629"/>
                  </a:lnTo>
                  <a:lnTo>
                    <a:pt x="8300" y="11636"/>
                  </a:lnTo>
                  <a:lnTo>
                    <a:pt x="8368" y="10644"/>
                  </a:lnTo>
                  <a:lnTo>
                    <a:pt x="8436" y="9634"/>
                  </a:lnTo>
                  <a:lnTo>
                    <a:pt x="8522" y="8642"/>
                  </a:lnTo>
                  <a:lnTo>
                    <a:pt x="8642" y="7666"/>
                  </a:lnTo>
                  <a:lnTo>
                    <a:pt x="8796" y="6674"/>
                  </a:lnTo>
                  <a:lnTo>
                    <a:pt x="8984" y="5716"/>
                  </a:lnTo>
                  <a:lnTo>
                    <a:pt x="9189" y="4740"/>
                  </a:lnTo>
                  <a:lnTo>
                    <a:pt x="9326" y="4107"/>
                  </a:lnTo>
                  <a:lnTo>
                    <a:pt x="9378" y="3799"/>
                  </a:lnTo>
                  <a:lnTo>
                    <a:pt x="9412" y="3474"/>
                  </a:lnTo>
                  <a:lnTo>
                    <a:pt x="9412" y="3166"/>
                  </a:lnTo>
                  <a:lnTo>
                    <a:pt x="9395" y="3012"/>
                  </a:lnTo>
                  <a:lnTo>
                    <a:pt x="9361" y="2858"/>
                  </a:lnTo>
                  <a:lnTo>
                    <a:pt x="9326" y="2721"/>
                  </a:lnTo>
                  <a:lnTo>
                    <a:pt x="9275" y="2567"/>
                  </a:lnTo>
                  <a:lnTo>
                    <a:pt x="9207" y="2430"/>
                  </a:lnTo>
                  <a:lnTo>
                    <a:pt x="9121" y="2310"/>
                  </a:lnTo>
                  <a:lnTo>
                    <a:pt x="9052" y="2208"/>
                  </a:lnTo>
                  <a:lnTo>
                    <a:pt x="8967" y="2122"/>
                  </a:lnTo>
                  <a:lnTo>
                    <a:pt x="8779" y="1951"/>
                  </a:lnTo>
                  <a:lnTo>
                    <a:pt x="8573" y="1814"/>
                  </a:lnTo>
                  <a:lnTo>
                    <a:pt x="8351" y="1694"/>
                  </a:lnTo>
                  <a:lnTo>
                    <a:pt x="8128" y="1609"/>
                  </a:lnTo>
                  <a:lnTo>
                    <a:pt x="7872" y="1523"/>
                  </a:lnTo>
                  <a:lnTo>
                    <a:pt x="7393" y="1386"/>
                  </a:lnTo>
                  <a:lnTo>
                    <a:pt x="3132" y="325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6474219" y="2192455"/>
              <a:ext cx="247842" cy="1313538"/>
            </a:xfrm>
            <a:custGeom>
              <a:avLst/>
              <a:gdLst/>
              <a:ahLst/>
              <a:cxnLst/>
              <a:rect l="l" t="t" r="r" b="b"/>
              <a:pathLst>
                <a:path w="10080" h="53423" fill="none" extrusionOk="0">
                  <a:moveTo>
                    <a:pt x="3132" y="325"/>
                  </a:moveTo>
                  <a:lnTo>
                    <a:pt x="3132" y="325"/>
                  </a:lnTo>
                  <a:lnTo>
                    <a:pt x="7393" y="1386"/>
                  </a:lnTo>
                  <a:lnTo>
                    <a:pt x="7393" y="1386"/>
                  </a:lnTo>
                  <a:lnTo>
                    <a:pt x="7872" y="1523"/>
                  </a:lnTo>
                  <a:lnTo>
                    <a:pt x="8128" y="1609"/>
                  </a:lnTo>
                  <a:lnTo>
                    <a:pt x="8351" y="1694"/>
                  </a:lnTo>
                  <a:lnTo>
                    <a:pt x="8573" y="1814"/>
                  </a:lnTo>
                  <a:lnTo>
                    <a:pt x="8779" y="1951"/>
                  </a:lnTo>
                  <a:lnTo>
                    <a:pt x="8967" y="2122"/>
                  </a:lnTo>
                  <a:lnTo>
                    <a:pt x="9052" y="2208"/>
                  </a:lnTo>
                  <a:lnTo>
                    <a:pt x="9121" y="2310"/>
                  </a:lnTo>
                  <a:lnTo>
                    <a:pt x="9121" y="2310"/>
                  </a:lnTo>
                  <a:lnTo>
                    <a:pt x="9207" y="2430"/>
                  </a:lnTo>
                  <a:lnTo>
                    <a:pt x="9275" y="2567"/>
                  </a:lnTo>
                  <a:lnTo>
                    <a:pt x="9326" y="2721"/>
                  </a:lnTo>
                  <a:lnTo>
                    <a:pt x="9361" y="2858"/>
                  </a:lnTo>
                  <a:lnTo>
                    <a:pt x="9395" y="3012"/>
                  </a:lnTo>
                  <a:lnTo>
                    <a:pt x="9412" y="3166"/>
                  </a:lnTo>
                  <a:lnTo>
                    <a:pt x="9412" y="3474"/>
                  </a:lnTo>
                  <a:lnTo>
                    <a:pt x="9378" y="3799"/>
                  </a:lnTo>
                  <a:lnTo>
                    <a:pt x="9326" y="4107"/>
                  </a:lnTo>
                  <a:lnTo>
                    <a:pt x="9189" y="4740"/>
                  </a:lnTo>
                  <a:lnTo>
                    <a:pt x="9189" y="4740"/>
                  </a:lnTo>
                  <a:lnTo>
                    <a:pt x="8984" y="5716"/>
                  </a:lnTo>
                  <a:lnTo>
                    <a:pt x="8796" y="6674"/>
                  </a:lnTo>
                  <a:lnTo>
                    <a:pt x="8642" y="7666"/>
                  </a:lnTo>
                  <a:lnTo>
                    <a:pt x="8522" y="8642"/>
                  </a:lnTo>
                  <a:lnTo>
                    <a:pt x="8436" y="9634"/>
                  </a:lnTo>
                  <a:lnTo>
                    <a:pt x="8368" y="10644"/>
                  </a:lnTo>
                  <a:lnTo>
                    <a:pt x="8300" y="11636"/>
                  </a:lnTo>
                  <a:lnTo>
                    <a:pt x="8265" y="12629"/>
                  </a:lnTo>
                  <a:lnTo>
                    <a:pt x="8248" y="13638"/>
                  </a:lnTo>
                  <a:lnTo>
                    <a:pt x="8231" y="14631"/>
                  </a:lnTo>
                  <a:lnTo>
                    <a:pt x="8231" y="16633"/>
                  </a:lnTo>
                  <a:lnTo>
                    <a:pt x="8231" y="18635"/>
                  </a:lnTo>
                  <a:lnTo>
                    <a:pt x="8231" y="20603"/>
                  </a:lnTo>
                  <a:lnTo>
                    <a:pt x="8231" y="20603"/>
                  </a:lnTo>
                  <a:lnTo>
                    <a:pt x="8231" y="22673"/>
                  </a:lnTo>
                  <a:lnTo>
                    <a:pt x="8231" y="24744"/>
                  </a:lnTo>
                  <a:lnTo>
                    <a:pt x="8265" y="26814"/>
                  </a:lnTo>
                  <a:lnTo>
                    <a:pt x="8317" y="28885"/>
                  </a:lnTo>
                  <a:lnTo>
                    <a:pt x="8402" y="30955"/>
                  </a:lnTo>
                  <a:lnTo>
                    <a:pt x="8505" y="33026"/>
                  </a:lnTo>
                  <a:lnTo>
                    <a:pt x="8659" y="35079"/>
                  </a:lnTo>
                  <a:lnTo>
                    <a:pt x="8744" y="36106"/>
                  </a:lnTo>
                  <a:lnTo>
                    <a:pt x="8847" y="37150"/>
                  </a:lnTo>
                  <a:lnTo>
                    <a:pt x="8847" y="37150"/>
                  </a:lnTo>
                  <a:lnTo>
                    <a:pt x="9052" y="38929"/>
                  </a:lnTo>
                  <a:lnTo>
                    <a:pt x="9258" y="40709"/>
                  </a:lnTo>
                  <a:lnTo>
                    <a:pt x="9480" y="42489"/>
                  </a:lnTo>
                  <a:lnTo>
                    <a:pt x="9686" y="44268"/>
                  </a:lnTo>
                  <a:lnTo>
                    <a:pt x="9857" y="46048"/>
                  </a:lnTo>
                  <a:lnTo>
                    <a:pt x="9925" y="46938"/>
                  </a:lnTo>
                  <a:lnTo>
                    <a:pt x="9994" y="47827"/>
                  </a:lnTo>
                  <a:lnTo>
                    <a:pt x="10028" y="48717"/>
                  </a:lnTo>
                  <a:lnTo>
                    <a:pt x="10062" y="49607"/>
                  </a:lnTo>
                  <a:lnTo>
                    <a:pt x="10079" y="50497"/>
                  </a:lnTo>
                  <a:lnTo>
                    <a:pt x="10062" y="51387"/>
                  </a:lnTo>
                  <a:lnTo>
                    <a:pt x="10062" y="51387"/>
                  </a:lnTo>
                  <a:lnTo>
                    <a:pt x="10062" y="51592"/>
                  </a:lnTo>
                  <a:lnTo>
                    <a:pt x="10028" y="51780"/>
                  </a:lnTo>
                  <a:lnTo>
                    <a:pt x="9977" y="51969"/>
                  </a:lnTo>
                  <a:lnTo>
                    <a:pt x="9942" y="52054"/>
                  </a:lnTo>
                  <a:lnTo>
                    <a:pt x="9891" y="52140"/>
                  </a:lnTo>
                  <a:lnTo>
                    <a:pt x="9891" y="52140"/>
                  </a:lnTo>
                  <a:lnTo>
                    <a:pt x="9823" y="52208"/>
                  </a:lnTo>
                  <a:lnTo>
                    <a:pt x="9754" y="52277"/>
                  </a:lnTo>
                  <a:lnTo>
                    <a:pt x="9669" y="52345"/>
                  </a:lnTo>
                  <a:lnTo>
                    <a:pt x="9566" y="52396"/>
                  </a:lnTo>
                  <a:lnTo>
                    <a:pt x="9378" y="52465"/>
                  </a:lnTo>
                  <a:lnTo>
                    <a:pt x="9172" y="52516"/>
                  </a:lnTo>
                  <a:lnTo>
                    <a:pt x="9172" y="52516"/>
                  </a:lnTo>
                  <a:lnTo>
                    <a:pt x="8608" y="52670"/>
                  </a:lnTo>
                  <a:lnTo>
                    <a:pt x="8043" y="52790"/>
                  </a:lnTo>
                  <a:lnTo>
                    <a:pt x="7478" y="52910"/>
                  </a:lnTo>
                  <a:lnTo>
                    <a:pt x="6914" y="53029"/>
                  </a:lnTo>
                  <a:lnTo>
                    <a:pt x="6332" y="53115"/>
                  </a:lnTo>
                  <a:lnTo>
                    <a:pt x="5767" y="53201"/>
                  </a:lnTo>
                  <a:lnTo>
                    <a:pt x="5185" y="53269"/>
                  </a:lnTo>
                  <a:lnTo>
                    <a:pt x="4621" y="53320"/>
                  </a:lnTo>
                  <a:lnTo>
                    <a:pt x="4039" y="53372"/>
                  </a:lnTo>
                  <a:lnTo>
                    <a:pt x="3457" y="53389"/>
                  </a:lnTo>
                  <a:lnTo>
                    <a:pt x="2892" y="53423"/>
                  </a:lnTo>
                  <a:lnTo>
                    <a:pt x="2310" y="53423"/>
                  </a:lnTo>
                  <a:lnTo>
                    <a:pt x="1729" y="53423"/>
                  </a:lnTo>
                  <a:lnTo>
                    <a:pt x="1147" y="53389"/>
                  </a:lnTo>
                  <a:lnTo>
                    <a:pt x="582" y="53372"/>
                  </a:lnTo>
                  <a:lnTo>
                    <a:pt x="0" y="53320"/>
                  </a:lnTo>
                  <a:lnTo>
                    <a:pt x="0" y="53320"/>
                  </a:lnTo>
                  <a:lnTo>
                    <a:pt x="1267" y="0"/>
                  </a:lnTo>
                  <a:lnTo>
                    <a:pt x="3132" y="3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6483882" y="2086850"/>
              <a:ext cx="90064" cy="660568"/>
            </a:xfrm>
            <a:custGeom>
              <a:avLst/>
              <a:gdLst/>
              <a:ahLst/>
              <a:cxnLst/>
              <a:rect l="l" t="t" r="r" b="b"/>
              <a:pathLst>
                <a:path w="3663" h="26866" extrusionOk="0">
                  <a:moveTo>
                    <a:pt x="1" y="0"/>
                  </a:moveTo>
                  <a:lnTo>
                    <a:pt x="69" y="633"/>
                  </a:lnTo>
                  <a:lnTo>
                    <a:pt x="104" y="1249"/>
                  </a:lnTo>
                  <a:lnTo>
                    <a:pt x="138" y="1882"/>
                  </a:lnTo>
                  <a:lnTo>
                    <a:pt x="155" y="2533"/>
                  </a:lnTo>
                  <a:lnTo>
                    <a:pt x="172" y="3816"/>
                  </a:lnTo>
                  <a:lnTo>
                    <a:pt x="172" y="5099"/>
                  </a:lnTo>
                  <a:lnTo>
                    <a:pt x="121" y="7683"/>
                  </a:lnTo>
                  <a:lnTo>
                    <a:pt x="121" y="8984"/>
                  </a:lnTo>
                  <a:lnTo>
                    <a:pt x="138" y="10250"/>
                  </a:lnTo>
                  <a:lnTo>
                    <a:pt x="189" y="12321"/>
                  </a:lnTo>
                  <a:lnTo>
                    <a:pt x="223" y="14408"/>
                  </a:lnTo>
                  <a:lnTo>
                    <a:pt x="241" y="18566"/>
                  </a:lnTo>
                  <a:lnTo>
                    <a:pt x="258" y="22725"/>
                  </a:lnTo>
                  <a:lnTo>
                    <a:pt x="292" y="24795"/>
                  </a:lnTo>
                  <a:lnTo>
                    <a:pt x="343" y="26866"/>
                  </a:lnTo>
                  <a:lnTo>
                    <a:pt x="377" y="25753"/>
                  </a:lnTo>
                  <a:lnTo>
                    <a:pt x="429" y="24624"/>
                  </a:lnTo>
                  <a:lnTo>
                    <a:pt x="497" y="23477"/>
                  </a:lnTo>
                  <a:lnTo>
                    <a:pt x="583" y="22348"/>
                  </a:lnTo>
                  <a:lnTo>
                    <a:pt x="685" y="21219"/>
                  </a:lnTo>
                  <a:lnTo>
                    <a:pt x="788" y="20089"/>
                  </a:lnTo>
                  <a:lnTo>
                    <a:pt x="908" y="18960"/>
                  </a:lnTo>
                  <a:lnTo>
                    <a:pt x="1062" y="17813"/>
                  </a:lnTo>
                  <a:lnTo>
                    <a:pt x="1199" y="16684"/>
                  </a:lnTo>
                  <a:lnTo>
                    <a:pt x="1370" y="15555"/>
                  </a:lnTo>
                  <a:lnTo>
                    <a:pt x="1541" y="14442"/>
                  </a:lnTo>
                  <a:lnTo>
                    <a:pt x="1729" y="13313"/>
                  </a:lnTo>
                  <a:lnTo>
                    <a:pt x="1917" y="12201"/>
                  </a:lnTo>
                  <a:lnTo>
                    <a:pt x="2140" y="11071"/>
                  </a:lnTo>
                  <a:lnTo>
                    <a:pt x="2345" y="9959"/>
                  </a:lnTo>
                  <a:lnTo>
                    <a:pt x="2585" y="8864"/>
                  </a:lnTo>
                  <a:lnTo>
                    <a:pt x="2431" y="8556"/>
                  </a:lnTo>
                  <a:lnTo>
                    <a:pt x="2311" y="8231"/>
                  </a:lnTo>
                  <a:lnTo>
                    <a:pt x="2191" y="7906"/>
                  </a:lnTo>
                  <a:lnTo>
                    <a:pt x="2089" y="7581"/>
                  </a:lnTo>
                  <a:lnTo>
                    <a:pt x="2003" y="7256"/>
                  </a:lnTo>
                  <a:lnTo>
                    <a:pt x="1935" y="6913"/>
                  </a:lnTo>
                  <a:lnTo>
                    <a:pt x="1883" y="6571"/>
                  </a:lnTo>
                  <a:lnTo>
                    <a:pt x="1849" y="6229"/>
                  </a:lnTo>
                  <a:lnTo>
                    <a:pt x="2311" y="6571"/>
                  </a:lnTo>
                  <a:lnTo>
                    <a:pt x="2756" y="6930"/>
                  </a:lnTo>
                  <a:lnTo>
                    <a:pt x="3184" y="7307"/>
                  </a:lnTo>
                  <a:lnTo>
                    <a:pt x="3594" y="7718"/>
                  </a:lnTo>
                  <a:lnTo>
                    <a:pt x="3646" y="7050"/>
                  </a:lnTo>
                  <a:lnTo>
                    <a:pt x="3663" y="6708"/>
                  </a:lnTo>
                  <a:lnTo>
                    <a:pt x="3663" y="6383"/>
                  </a:lnTo>
                  <a:lnTo>
                    <a:pt x="3663" y="6041"/>
                  </a:lnTo>
                  <a:lnTo>
                    <a:pt x="3612" y="5716"/>
                  </a:lnTo>
                  <a:lnTo>
                    <a:pt x="3543" y="5407"/>
                  </a:lnTo>
                  <a:lnTo>
                    <a:pt x="3492" y="5253"/>
                  </a:lnTo>
                  <a:lnTo>
                    <a:pt x="3440" y="5099"/>
                  </a:lnTo>
                  <a:lnTo>
                    <a:pt x="3115" y="4432"/>
                  </a:lnTo>
                  <a:lnTo>
                    <a:pt x="2756" y="3748"/>
                  </a:lnTo>
                  <a:lnTo>
                    <a:pt x="2345" y="3080"/>
                  </a:lnTo>
                  <a:lnTo>
                    <a:pt x="1917" y="2413"/>
                  </a:lnTo>
                  <a:lnTo>
                    <a:pt x="1455" y="1763"/>
                  </a:lnTo>
                  <a:lnTo>
                    <a:pt x="976" y="1147"/>
                  </a:lnTo>
                  <a:lnTo>
                    <a:pt x="497" y="5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6635786" y="2248836"/>
              <a:ext cx="477981" cy="501536"/>
            </a:xfrm>
            <a:custGeom>
              <a:avLst/>
              <a:gdLst/>
              <a:ahLst/>
              <a:cxnLst/>
              <a:rect l="l" t="t" r="r" b="b"/>
              <a:pathLst>
                <a:path w="19440" h="20398" extrusionOk="0">
                  <a:moveTo>
                    <a:pt x="1968" y="0"/>
                  </a:moveTo>
                  <a:lnTo>
                    <a:pt x="1865" y="17"/>
                  </a:lnTo>
                  <a:lnTo>
                    <a:pt x="1763" y="34"/>
                  </a:lnTo>
                  <a:lnTo>
                    <a:pt x="1660" y="69"/>
                  </a:lnTo>
                  <a:lnTo>
                    <a:pt x="1438" y="171"/>
                  </a:lnTo>
                  <a:lnTo>
                    <a:pt x="1232" y="291"/>
                  </a:lnTo>
                  <a:lnTo>
                    <a:pt x="1044" y="445"/>
                  </a:lnTo>
                  <a:lnTo>
                    <a:pt x="873" y="616"/>
                  </a:lnTo>
                  <a:lnTo>
                    <a:pt x="719" y="770"/>
                  </a:lnTo>
                  <a:lnTo>
                    <a:pt x="599" y="924"/>
                  </a:lnTo>
                  <a:lnTo>
                    <a:pt x="462" y="1147"/>
                  </a:lnTo>
                  <a:lnTo>
                    <a:pt x="343" y="1369"/>
                  </a:lnTo>
                  <a:lnTo>
                    <a:pt x="240" y="1626"/>
                  </a:lnTo>
                  <a:lnTo>
                    <a:pt x="154" y="1865"/>
                  </a:lnTo>
                  <a:lnTo>
                    <a:pt x="86" y="2122"/>
                  </a:lnTo>
                  <a:lnTo>
                    <a:pt x="52" y="2379"/>
                  </a:lnTo>
                  <a:lnTo>
                    <a:pt x="17" y="2635"/>
                  </a:lnTo>
                  <a:lnTo>
                    <a:pt x="0" y="2892"/>
                  </a:lnTo>
                  <a:lnTo>
                    <a:pt x="0" y="3166"/>
                  </a:lnTo>
                  <a:lnTo>
                    <a:pt x="0" y="3423"/>
                  </a:lnTo>
                  <a:lnTo>
                    <a:pt x="35" y="3662"/>
                  </a:lnTo>
                  <a:lnTo>
                    <a:pt x="69" y="3919"/>
                  </a:lnTo>
                  <a:lnTo>
                    <a:pt x="154" y="4398"/>
                  </a:lnTo>
                  <a:lnTo>
                    <a:pt x="274" y="4877"/>
                  </a:lnTo>
                  <a:lnTo>
                    <a:pt x="428" y="5356"/>
                  </a:lnTo>
                  <a:lnTo>
                    <a:pt x="582" y="5818"/>
                  </a:lnTo>
                  <a:lnTo>
                    <a:pt x="736" y="6297"/>
                  </a:lnTo>
                  <a:lnTo>
                    <a:pt x="873" y="6776"/>
                  </a:lnTo>
                  <a:lnTo>
                    <a:pt x="1403" y="8727"/>
                  </a:lnTo>
                  <a:lnTo>
                    <a:pt x="1677" y="9685"/>
                  </a:lnTo>
                  <a:lnTo>
                    <a:pt x="1831" y="10165"/>
                  </a:lnTo>
                  <a:lnTo>
                    <a:pt x="2002" y="10644"/>
                  </a:lnTo>
                  <a:lnTo>
                    <a:pt x="2379" y="11602"/>
                  </a:lnTo>
                  <a:lnTo>
                    <a:pt x="2790" y="12543"/>
                  </a:lnTo>
                  <a:lnTo>
                    <a:pt x="3234" y="13467"/>
                  </a:lnTo>
                  <a:lnTo>
                    <a:pt x="3714" y="14374"/>
                  </a:lnTo>
                  <a:lnTo>
                    <a:pt x="4210" y="15264"/>
                  </a:lnTo>
                  <a:lnTo>
                    <a:pt x="4757" y="16137"/>
                  </a:lnTo>
                  <a:lnTo>
                    <a:pt x="5322" y="16992"/>
                  </a:lnTo>
                  <a:lnTo>
                    <a:pt x="5921" y="17831"/>
                  </a:lnTo>
                  <a:lnTo>
                    <a:pt x="6349" y="18378"/>
                  </a:lnTo>
                  <a:lnTo>
                    <a:pt x="6571" y="18635"/>
                  </a:lnTo>
                  <a:lnTo>
                    <a:pt x="6811" y="18892"/>
                  </a:lnTo>
                  <a:lnTo>
                    <a:pt x="7050" y="19148"/>
                  </a:lnTo>
                  <a:lnTo>
                    <a:pt x="7307" y="19388"/>
                  </a:lnTo>
                  <a:lnTo>
                    <a:pt x="7564" y="19593"/>
                  </a:lnTo>
                  <a:lnTo>
                    <a:pt x="7855" y="19798"/>
                  </a:lnTo>
                  <a:lnTo>
                    <a:pt x="8145" y="19970"/>
                  </a:lnTo>
                  <a:lnTo>
                    <a:pt x="8471" y="20124"/>
                  </a:lnTo>
                  <a:lnTo>
                    <a:pt x="8796" y="20243"/>
                  </a:lnTo>
                  <a:lnTo>
                    <a:pt x="9138" y="20329"/>
                  </a:lnTo>
                  <a:lnTo>
                    <a:pt x="9480" y="20380"/>
                  </a:lnTo>
                  <a:lnTo>
                    <a:pt x="9651" y="20397"/>
                  </a:lnTo>
                  <a:lnTo>
                    <a:pt x="9994" y="20397"/>
                  </a:lnTo>
                  <a:lnTo>
                    <a:pt x="10165" y="20363"/>
                  </a:lnTo>
                  <a:lnTo>
                    <a:pt x="10336" y="20346"/>
                  </a:lnTo>
                  <a:lnTo>
                    <a:pt x="10507" y="20295"/>
                  </a:lnTo>
                  <a:lnTo>
                    <a:pt x="10798" y="20192"/>
                  </a:lnTo>
                  <a:lnTo>
                    <a:pt x="11089" y="20038"/>
                  </a:lnTo>
                  <a:lnTo>
                    <a:pt x="11328" y="19884"/>
                  </a:lnTo>
                  <a:lnTo>
                    <a:pt x="11551" y="19713"/>
                  </a:lnTo>
                  <a:lnTo>
                    <a:pt x="11773" y="19525"/>
                  </a:lnTo>
                  <a:lnTo>
                    <a:pt x="11978" y="19319"/>
                  </a:lnTo>
                  <a:lnTo>
                    <a:pt x="12184" y="19097"/>
                  </a:lnTo>
                  <a:lnTo>
                    <a:pt x="12372" y="18857"/>
                  </a:lnTo>
                  <a:lnTo>
                    <a:pt x="12731" y="18395"/>
                  </a:lnTo>
                  <a:lnTo>
                    <a:pt x="13211" y="17728"/>
                  </a:lnTo>
                  <a:lnTo>
                    <a:pt x="13673" y="17061"/>
                  </a:lnTo>
                  <a:lnTo>
                    <a:pt x="14117" y="16376"/>
                  </a:lnTo>
                  <a:lnTo>
                    <a:pt x="14545" y="15675"/>
                  </a:lnTo>
                  <a:lnTo>
                    <a:pt x="14973" y="14973"/>
                  </a:lnTo>
                  <a:lnTo>
                    <a:pt x="15384" y="14271"/>
                  </a:lnTo>
                  <a:lnTo>
                    <a:pt x="15777" y="13553"/>
                  </a:lnTo>
                  <a:lnTo>
                    <a:pt x="16154" y="12834"/>
                  </a:lnTo>
                  <a:lnTo>
                    <a:pt x="17796" y="9566"/>
                  </a:lnTo>
                  <a:lnTo>
                    <a:pt x="18584" y="7923"/>
                  </a:lnTo>
                  <a:lnTo>
                    <a:pt x="19371" y="6263"/>
                  </a:lnTo>
                  <a:lnTo>
                    <a:pt x="19422" y="6143"/>
                  </a:lnTo>
                  <a:lnTo>
                    <a:pt x="19439" y="6092"/>
                  </a:lnTo>
                  <a:lnTo>
                    <a:pt x="19439" y="6024"/>
                  </a:lnTo>
                  <a:lnTo>
                    <a:pt x="19405" y="5955"/>
                  </a:lnTo>
                  <a:lnTo>
                    <a:pt x="19371" y="5887"/>
                  </a:lnTo>
                  <a:lnTo>
                    <a:pt x="19251" y="5801"/>
                  </a:lnTo>
                  <a:lnTo>
                    <a:pt x="18874" y="5527"/>
                  </a:lnTo>
                  <a:lnTo>
                    <a:pt x="18498" y="5288"/>
                  </a:lnTo>
                  <a:lnTo>
                    <a:pt x="18104" y="5048"/>
                  </a:lnTo>
                  <a:lnTo>
                    <a:pt x="17694" y="4843"/>
                  </a:lnTo>
                  <a:lnTo>
                    <a:pt x="17437" y="4706"/>
                  </a:lnTo>
                  <a:lnTo>
                    <a:pt x="16975" y="4483"/>
                  </a:lnTo>
                  <a:lnTo>
                    <a:pt x="16736" y="4381"/>
                  </a:lnTo>
                  <a:lnTo>
                    <a:pt x="16530" y="4312"/>
                  </a:lnTo>
                  <a:lnTo>
                    <a:pt x="16428" y="4295"/>
                  </a:lnTo>
                  <a:lnTo>
                    <a:pt x="16359" y="4295"/>
                  </a:lnTo>
                  <a:lnTo>
                    <a:pt x="16291" y="4312"/>
                  </a:lnTo>
                  <a:lnTo>
                    <a:pt x="16256" y="4329"/>
                  </a:lnTo>
                  <a:lnTo>
                    <a:pt x="15384" y="5339"/>
                  </a:lnTo>
                  <a:lnTo>
                    <a:pt x="14528" y="6366"/>
                  </a:lnTo>
                  <a:lnTo>
                    <a:pt x="14117" y="6896"/>
                  </a:lnTo>
                  <a:lnTo>
                    <a:pt x="13707" y="7427"/>
                  </a:lnTo>
                  <a:lnTo>
                    <a:pt x="13330" y="7974"/>
                  </a:lnTo>
                  <a:lnTo>
                    <a:pt x="12954" y="8522"/>
                  </a:lnTo>
                  <a:lnTo>
                    <a:pt x="12423" y="9360"/>
                  </a:lnTo>
                  <a:lnTo>
                    <a:pt x="11978" y="10062"/>
                  </a:lnTo>
                  <a:lnTo>
                    <a:pt x="11516" y="10815"/>
                  </a:lnTo>
                  <a:lnTo>
                    <a:pt x="11072" y="11585"/>
                  </a:lnTo>
                  <a:lnTo>
                    <a:pt x="10695" y="12252"/>
                  </a:lnTo>
                  <a:lnTo>
                    <a:pt x="10558" y="12526"/>
                  </a:lnTo>
                  <a:lnTo>
                    <a:pt x="10473" y="12748"/>
                  </a:lnTo>
                  <a:lnTo>
                    <a:pt x="10421" y="12902"/>
                  </a:lnTo>
                  <a:lnTo>
                    <a:pt x="10404" y="12954"/>
                  </a:lnTo>
                  <a:lnTo>
                    <a:pt x="10421" y="12988"/>
                  </a:lnTo>
                  <a:lnTo>
                    <a:pt x="9206" y="11277"/>
                  </a:lnTo>
                  <a:lnTo>
                    <a:pt x="8009" y="9566"/>
                  </a:lnTo>
                  <a:lnTo>
                    <a:pt x="6862" y="7820"/>
                  </a:lnTo>
                  <a:lnTo>
                    <a:pt x="5733" y="6058"/>
                  </a:lnTo>
                  <a:lnTo>
                    <a:pt x="4620" y="4244"/>
                  </a:lnTo>
                  <a:lnTo>
                    <a:pt x="4073" y="3320"/>
                  </a:lnTo>
                  <a:lnTo>
                    <a:pt x="3542" y="2396"/>
                  </a:lnTo>
                  <a:lnTo>
                    <a:pt x="3474" y="2259"/>
                  </a:lnTo>
                  <a:lnTo>
                    <a:pt x="3406" y="2105"/>
                  </a:lnTo>
                  <a:lnTo>
                    <a:pt x="3286" y="1763"/>
                  </a:lnTo>
                  <a:lnTo>
                    <a:pt x="3149" y="1386"/>
                  </a:lnTo>
                  <a:lnTo>
                    <a:pt x="3012" y="993"/>
                  </a:lnTo>
                  <a:lnTo>
                    <a:pt x="2926" y="804"/>
                  </a:lnTo>
                  <a:lnTo>
                    <a:pt x="2841" y="633"/>
                  </a:lnTo>
                  <a:lnTo>
                    <a:pt x="2738" y="479"/>
                  </a:lnTo>
                  <a:lnTo>
                    <a:pt x="2636" y="325"/>
                  </a:lnTo>
                  <a:lnTo>
                    <a:pt x="2516" y="206"/>
                  </a:lnTo>
                  <a:lnTo>
                    <a:pt x="2379" y="120"/>
                  </a:lnTo>
                  <a:lnTo>
                    <a:pt x="2225" y="52"/>
                  </a:lnTo>
                  <a:lnTo>
                    <a:pt x="20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6541959" y="2953160"/>
              <a:ext cx="124978" cy="26112"/>
            </a:xfrm>
            <a:custGeom>
              <a:avLst/>
              <a:gdLst/>
              <a:ahLst/>
              <a:cxnLst/>
              <a:rect l="l" t="t" r="r" b="b"/>
              <a:pathLst>
                <a:path w="5083" h="1062" extrusionOk="0">
                  <a:moveTo>
                    <a:pt x="0" y="0"/>
                  </a:moveTo>
                  <a:lnTo>
                    <a:pt x="0" y="1061"/>
                  </a:lnTo>
                  <a:lnTo>
                    <a:pt x="5083" y="1061"/>
                  </a:lnTo>
                  <a:lnTo>
                    <a:pt x="5083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6"/>
            <p:cNvSpPr/>
            <p:nvPr/>
          </p:nvSpPr>
          <p:spPr>
            <a:xfrm>
              <a:off x="6221776" y="2443204"/>
              <a:ext cx="24415" cy="24440"/>
            </a:xfrm>
            <a:custGeom>
              <a:avLst/>
              <a:gdLst/>
              <a:ahLst/>
              <a:cxnLst/>
              <a:rect l="l" t="t" r="r" b="b"/>
              <a:pathLst>
                <a:path w="993" h="994" extrusionOk="0">
                  <a:moveTo>
                    <a:pt x="35" y="1"/>
                  </a:moveTo>
                  <a:lnTo>
                    <a:pt x="18" y="35"/>
                  </a:lnTo>
                  <a:lnTo>
                    <a:pt x="0" y="69"/>
                  </a:lnTo>
                  <a:lnTo>
                    <a:pt x="0" y="103"/>
                  </a:lnTo>
                  <a:lnTo>
                    <a:pt x="343" y="942"/>
                  </a:lnTo>
                  <a:lnTo>
                    <a:pt x="360" y="976"/>
                  </a:lnTo>
                  <a:lnTo>
                    <a:pt x="394" y="993"/>
                  </a:lnTo>
                  <a:lnTo>
                    <a:pt x="445" y="993"/>
                  </a:lnTo>
                  <a:lnTo>
                    <a:pt x="480" y="959"/>
                  </a:lnTo>
                  <a:lnTo>
                    <a:pt x="976" y="138"/>
                  </a:lnTo>
                  <a:lnTo>
                    <a:pt x="993" y="103"/>
                  </a:lnTo>
                  <a:lnTo>
                    <a:pt x="976" y="69"/>
                  </a:lnTo>
                  <a:lnTo>
                    <a:pt x="959" y="35"/>
                  </a:lnTo>
                  <a:lnTo>
                    <a:pt x="924" y="18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29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6"/>
            <p:cNvSpPr/>
            <p:nvPr/>
          </p:nvSpPr>
          <p:spPr>
            <a:xfrm>
              <a:off x="6192738" y="2477701"/>
              <a:ext cx="46298" cy="4254"/>
            </a:xfrm>
            <a:custGeom>
              <a:avLst/>
              <a:gdLst/>
              <a:ahLst/>
              <a:cxnLst/>
              <a:rect l="l" t="t" r="r" b="b"/>
              <a:pathLst>
                <a:path w="1883" h="173" extrusionOk="0">
                  <a:moveTo>
                    <a:pt x="1" y="1"/>
                  </a:moveTo>
                  <a:lnTo>
                    <a:pt x="1" y="172"/>
                  </a:lnTo>
                  <a:lnTo>
                    <a:pt x="1883" y="172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29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>
              <a:off x="6192738" y="2489921"/>
              <a:ext cx="75754" cy="4647"/>
            </a:xfrm>
            <a:custGeom>
              <a:avLst/>
              <a:gdLst/>
              <a:ahLst/>
              <a:cxnLst/>
              <a:rect l="l" t="t" r="r" b="b"/>
              <a:pathLst>
                <a:path w="3081" h="189" extrusionOk="0">
                  <a:moveTo>
                    <a:pt x="1" y="0"/>
                  </a:moveTo>
                  <a:lnTo>
                    <a:pt x="1" y="188"/>
                  </a:lnTo>
                  <a:lnTo>
                    <a:pt x="3081" y="188"/>
                  </a:lnTo>
                  <a:lnTo>
                    <a:pt x="30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6192738" y="2499166"/>
              <a:ext cx="60608" cy="4647"/>
            </a:xfrm>
            <a:custGeom>
              <a:avLst/>
              <a:gdLst/>
              <a:ahLst/>
              <a:cxnLst/>
              <a:rect l="l" t="t" r="r" b="b"/>
              <a:pathLst>
                <a:path w="2465" h="189" extrusionOk="0">
                  <a:moveTo>
                    <a:pt x="1" y="1"/>
                  </a:moveTo>
                  <a:lnTo>
                    <a:pt x="1" y="189"/>
                  </a:lnTo>
                  <a:lnTo>
                    <a:pt x="2465" y="189"/>
                  </a:lnTo>
                  <a:lnTo>
                    <a:pt x="2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6079560" y="4522515"/>
              <a:ext cx="287821" cy="150648"/>
            </a:xfrm>
            <a:custGeom>
              <a:avLst/>
              <a:gdLst/>
              <a:ahLst/>
              <a:cxnLst/>
              <a:rect l="l" t="t" r="r" b="b"/>
              <a:pathLst>
                <a:path w="11706" h="6127" extrusionOk="0">
                  <a:moveTo>
                    <a:pt x="7923" y="1"/>
                  </a:moveTo>
                  <a:lnTo>
                    <a:pt x="7718" y="35"/>
                  </a:lnTo>
                  <a:lnTo>
                    <a:pt x="7496" y="104"/>
                  </a:lnTo>
                  <a:lnTo>
                    <a:pt x="7273" y="206"/>
                  </a:lnTo>
                  <a:lnTo>
                    <a:pt x="7051" y="343"/>
                  </a:lnTo>
                  <a:lnTo>
                    <a:pt x="6811" y="480"/>
                  </a:lnTo>
                  <a:lnTo>
                    <a:pt x="6589" y="651"/>
                  </a:lnTo>
                  <a:lnTo>
                    <a:pt x="6178" y="976"/>
                  </a:lnTo>
                  <a:lnTo>
                    <a:pt x="5836" y="1250"/>
                  </a:lnTo>
                  <a:lnTo>
                    <a:pt x="5596" y="1438"/>
                  </a:lnTo>
                  <a:lnTo>
                    <a:pt x="5151" y="1729"/>
                  </a:lnTo>
                  <a:lnTo>
                    <a:pt x="4689" y="2020"/>
                  </a:lnTo>
                  <a:lnTo>
                    <a:pt x="4210" y="2277"/>
                  </a:lnTo>
                  <a:lnTo>
                    <a:pt x="3731" y="2516"/>
                  </a:lnTo>
                  <a:lnTo>
                    <a:pt x="3235" y="2722"/>
                  </a:lnTo>
                  <a:lnTo>
                    <a:pt x="2721" y="2910"/>
                  </a:lnTo>
                  <a:lnTo>
                    <a:pt x="2465" y="2978"/>
                  </a:lnTo>
                  <a:lnTo>
                    <a:pt x="2208" y="3047"/>
                  </a:lnTo>
                  <a:lnTo>
                    <a:pt x="1934" y="3098"/>
                  </a:lnTo>
                  <a:lnTo>
                    <a:pt x="1678" y="3132"/>
                  </a:lnTo>
                  <a:lnTo>
                    <a:pt x="1335" y="3184"/>
                  </a:lnTo>
                  <a:lnTo>
                    <a:pt x="993" y="3235"/>
                  </a:lnTo>
                  <a:lnTo>
                    <a:pt x="839" y="3286"/>
                  </a:lnTo>
                  <a:lnTo>
                    <a:pt x="685" y="3338"/>
                  </a:lnTo>
                  <a:lnTo>
                    <a:pt x="531" y="3423"/>
                  </a:lnTo>
                  <a:lnTo>
                    <a:pt x="394" y="3509"/>
                  </a:lnTo>
                  <a:lnTo>
                    <a:pt x="326" y="3594"/>
                  </a:lnTo>
                  <a:lnTo>
                    <a:pt x="240" y="3680"/>
                  </a:lnTo>
                  <a:lnTo>
                    <a:pt x="189" y="3783"/>
                  </a:lnTo>
                  <a:lnTo>
                    <a:pt x="138" y="3868"/>
                  </a:lnTo>
                  <a:lnTo>
                    <a:pt x="69" y="4091"/>
                  </a:lnTo>
                  <a:lnTo>
                    <a:pt x="18" y="4313"/>
                  </a:lnTo>
                  <a:lnTo>
                    <a:pt x="1" y="4553"/>
                  </a:lnTo>
                  <a:lnTo>
                    <a:pt x="1" y="4792"/>
                  </a:lnTo>
                  <a:lnTo>
                    <a:pt x="18" y="5032"/>
                  </a:lnTo>
                  <a:lnTo>
                    <a:pt x="35" y="5271"/>
                  </a:lnTo>
                  <a:lnTo>
                    <a:pt x="52" y="5374"/>
                  </a:lnTo>
                  <a:lnTo>
                    <a:pt x="69" y="5477"/>
                  </a:lnTo>
                  <a:lnTo>
                    <a:pt x="103" y="5562"/>
                  </a:lnTo>
                  <a:lnTo>
                    <a:pt x="172" y="5648"/>
                  </a:lnTo>
                  <a:lnTo>
                    <a:pt x="240" y="5716"/>
                  </a:lnTo>
                  <a:lnTo>
                    <a:pt x="326" y="5768"/>
                  </a:lnTo>
                  <a:lnTo>
                    <a:pt x="514" y="5819"/>
                  </a:lnTo>
                  <a:lnTo>
                    <a:pt x="890" y="5904"/>
                  </a:lnTo>
                  <a:lnTo>
                    <a:pt x="1284" y="5990"/>
                  </a:lnTo>
                  <a:lnTo>
                    <a:pt x="1678" y="6041"/>
                  </a:lnTo>
                  <a:lnTo>
                    <a:pt x="2071" y="6093"/>
                  </a:lnTo>
                  <a:lnTo>
                    <a:pt x="2465" y="6110"/>
                  </a:lnTo>
                  <a:lnTo>
                    <a:pt x="2858" y="6127"/>
                  </a:lnTo>
                  <a:lnTo>
                    <a:pt x="3645" y="6127"/>
                  </a:lnTo>
                  <a:lnTo>
                    <a:pt x="4450" y="6093"/>
                  </a:lnTo>
                  <a:lnTo>
                    <a:pt x="5237" y="6024"/>
                  </a:lnTo>
                  <a:lnTo>
                    <a:pt x="6041" y="5939"/>
                  </a:lnTo>
                  <a:lnTo>
                    <a:pt x="6845" y="5853"/>
                  </a:lnTo>
                  <a:lnTo>
                    <a:pt x="7838" y="5733"/>
                  </a:lnTo>
                  <a:lnTo>
                    <a:pt x="8830" y="5648"/>
                  </a:lnTo>
                  <a:lnTo>
                    <a:pt x="9327" y="5614"/>
                  </a:lnTo>
                  <a:lnTo>
                    <a:pt x="9806" y="5579"/>
                  </a:lnTo>
                  <a:lnTo>
                    <a:pt x="10302" y="5562"/>
                  </a:lnTo>
                  <a:lnTo>
                    <a:pt x="10798" y="5562"/>
                  </a:lnTo>
                  <a:lnTo>
                    <a:pt x="10969" y="5579"/>
                  </a:lnTo>
                  <a:lnTo>
                    <a:pt x="11123" y="5562"/>
                  </a:lnTo>
                  <a:lnTo>
                    <a:pt x="11277" y="5511"/>
                  </a:lnTo>
                  <a:lnTo>
                    <a:pt x="11346" y="5477"/>
                  </a:lnTo>
                  <a:lnTo>
                    <a:pt x="11397" y="5425"/>
                  </a:lnTo>
                  <a:lnTo>
                    <a:pt x="11483" y="5323"/>
                  </a:lnTo>
                  <a:lnTo>
                    <a:pt x="11534" y="5203"/>
                  </a:lnTo>
                  <a:lnTo>
                    <a:pt x="11568" y="5083"/>
                  </a:lnTo>
                  <a:lnTo>
                    <a:pt x="11585" y="4946"/>
                  </a:lnTo>
                  <a:lnTo>
                    <a:pt x="11654" y="4364"/>
                  </a:lnTo>
                  <a:lnTo>
                    <a:pt x="11688" y="3783"/>
                  </a:lnTo>
                  <a:lnTo>
                    <a:pt x="11705" y="3201"/>
                  </a:lnTo>
                  <a:lnTo>
                    <a:pt x="11705" y="2619"/>
                  </a:lnTo>
                  <a:lnTo>
                    <a:pt x="11688" y="2037"/>
                  </a:lnTo>
                  <a:lnTo>
                    <a:pt x="11637" y="1438"/>
                  </a:lnTo>
                  <a:lnTo>
                    <a:pt x="11637" y="1216"/>
                  </a:lnTo>
                  <a:lnTo>
                    <a:pt x="11619" y="976"/>
                  </a:lnTo>
                  <a:lnTo>
                    <a:pt x="11602" y="856"/>
                  </a:lnTo>
                  <a:lnTo>
                    <a:pt x="11551" y="754"/>
                  </a:lnTo>
                  <a:lnTo>
                    <a:pt x="11483" y="668"/>
                  </a:lnTo>
                  <a:lnTo>
                    <a:pt x="11448" y="634"/>
                  </a:lnTo>
                  <a:lnTo>
                    <a:pt x="11397" y="617"/>
                  </a:lnTo>
                  <a:lnTo>
                    <a:pt x="11260" y="583"/>
                  </a:lnTo>
                  <a:lnTo>
                    <a:pt x="11106" y="566"/>
                  </a:lnTo>
                  <a:lnTo>
                    <a:pt x="10952" y="566"/>
                  </a:lnTo>
                  <a:lnTo>
                    <a:pt x="10798" y="583"/>
                  </a:lnTo>
                  <a:lnTo>
                    <a:pt x="10490" y="634"/>
                  </a:lnTo>
                  <a:lnTo>
                    <a:pt x="10182" y="685"/>
                  </a:lnTo>
                  <a:lnTo>
                    <a:pt x="9532" y="720"/>
                  </a:lnTo>
                  <a:lnTo>
                    <a:pt x="8865" y="720"/>
                  </a:lnTo>
                  <a:lnTo>
                    <a:pt x="8710" y="702"/>
                  </a:lnTo>
                  <a:lnTo>
                    <a:pt x="8642" y="685"/>
                  </a:lnTo>
                  <a:lnTo>
                    <a:pt x="8591" y="634"/>
                  </a:lnTo>
                  <a:lnTo>
                    <a:pt x="8556" y="583"/>
                  </a:lnTo>
                  <a:lnTo>
                    <a:pt x="8522" y="531"/>
                  </a:lnTo>
                  <a:lnTo>
                    <a:pt x="8488" y="394"/>
                  </a:lnTo>
                  <a:lnTo>
                    <a:pt x="8437" y="292"/>
                  </a:lnTo>
                  <a:lnTo>
                    <a:pt x="8385" y="206"/>
                  </a:lnTo>
                  <a:lnTo>
                    <a:pt x="8334" y="138"/>
                  </a:lnTo>
                  <a:lnTo>
                    <a:pt x="8266" y="69"/>
                  </a:lnTo>
                  <a:lnTo>
                    <a:pt x="8180" y="35"/>
                  </a:lnTo>
                  <a:lnTo>
                    <a:pt x="80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6079560" y="4522515"/>
              <a:ext cx="287821" cy="150648"/>
            </a:xfrm>
            <a:custGeom>
              <a:avLst/>
              <a:gdLst/>
              <a:ahLst/>
              <a:cxnLst/>
              <a:rect l="l" t="t" r="r" b="b"/>
              <a:pathLst>
                <a:path w="11706" h="6127" fill="none" extrusionOk="0">
                  <a:moveTo>
                    <a:pt x="1678" y="3132"/>
                  </a:moveTo>
                  <a:lnTo>
                    <a:pt x="1678" y="3132"/>
                  </a:lnTo>
                  <a:lnTo>
                    <a:pt x="1335" y="3184"/>
                  </a:lnTo>
                  <a:lnTo>
                    <a:pt x="993" y="3235"/>
                  </a:lnTo>
                  <a:lnTo>
                    <a:pt x="839" y="3286"/>
                  </a:lnTo>
                  <a:lnTo>
                    <a:pt x="685" y="3338"/>
                  </a:lnTo>
                  <a:lnTo>
                    <a:pt x="531" y="3423"/>
                  </a:lnTo>
                  <a:lnTo>
                    <a:pt x="394" y="3509"/>
                  </a:lnTo>
                  <a:lnTo>
                    <a:pt x="394" y="3509"/>
                  </a:lnTo>
                  <a:lnTo>
                    <a:pt x="326" y="3594"/>
                  </a:lnTo>
                  <a:lnTo>
                    <a:pt x="240" y="3680"/>
                  </a:lnTo>
                  <a:lnTo>
                    <a:pt x="189" y="3783"/>
                  </a:lnTo>
                  <a:lnTo>
                    <a:pt x="138" y="3868"/>
                  </a:lnTo>
                  <a:lnTo>
                    <a:pt x="69" y="4091"/>
                  </a:lnTo>
                  <a:lnTo>
                    <a:pt x="18" y="4313"/>
                  </a:lnTo>
                  <a:lnTo>
                    <a:pt x="1" y="4553"/>
                  </a:lnTo>
                  <a:lnTo>
                    <a:pt x="1" y="4792"/>
                  </a:lnTo>
                  <a:lnTo>
                    <a:pt x="18" y="5032"/>
                  </a:lnTo>
                  <a:lnTo>
                    <a:pt x="35" y="5271"/>
                  </a:lnTo>
                  <a:lnTo>
                    <a:pt x="35" y="5271"/>
                  </a:lnTo>
                  <a:lnTo>
                    <a:pt x="52" y="5374"/>
                  </a:lnTo>
                  <a:lnTo>
                    <a:pt x="69" y="5477"/>
                  </a:lnTo>
                  <a:lnTo>
                    <a:pt x="103" y="5562"/>
                  </a:lnTo>
                  <a:lnTo>
                    <a:pt x="172" y="5648"/>
                  </a:lnTo>
                  <a:lnTo>
                    <a:pt x="172" y="5648"/>
                  </a:lnTo>
                  <a:lnTo>
                    <a:pt x="240" y="5716"/>
                  </a:lnTo>
                  <a:lnTo>
                    <a:pt x="326" y="5768"/>
                  </a:lnTo>
                  <a:lnTo>
                    <a:pt x="514" y="5819"/>
                  </a:lnTo>
                  <a:lnTo>
                    <a:pt x="514" y="5819"/>
                  </a:lnTo>
                  <a:lnTo>
                    <a:pt x="890" y="5904"/>
                  </a:lnTo>
                  <a:lnTo>
                    <a:pt x="1284" y="5990"/>
                  </a:lnTo>
                  <a:lnTo>
                    <a:pt x="1678" y="6041"/>
                  </a:lnTo>
                  <a:lnTo>
                    <a:pt x="2071" y="6093"/>
                  </a:lnTo>
                  <a:lnTo>
                    <a:pt x="2465" y="6110"/>
                  </a:lnTo>
                  <a:lnTo>
                    <a:pt x="2858" y="6127"/>
                  </a:lnTo>
                  <a:lnTo>
                    <a:pt x="3252" y="6127"/>
                  </a:lnTo>
                  <a:lnTo>
                    <a:pt x="3645" y="6127"/>
                  </a:lnTo>
                  <a:lnTo>
                    <a:pt x="4450" y="6093"/>
                  </a:lnTo>
                  <a:lnTo>
                    <a:pt x="5237" y="6024"/>
                  </a:lnTo>
                  <a:lnTo>
                    <a:pt x="6041" y="5939"/>
                  </a:lnTo>
                  <a:lnTo>
                    <a:pt x="6845" y="5853"/>
                  </a:lnTo>
                  <a:lnTo>
                    <a:pt x="6845" y="5853"/>
                  </a:lnTo>
                  <a:lnTo>
                    <a:pt x="7838" y="5733"/>
                  </a:lnTo>
                  <a:lnTo>
                    <a:pt x="8830" y="5648"/>
                  </a:lnTo>
                  <a:lnTo>
                    <a:pt x="9327" y="5614"/>
                  </a:lnTo>
                  <a:lnTo>
                    <a:pt x="9806" y="5579"/>
                  </a:lnTo>
                  <a:lnTo>
                    <a:pt x="10302" y="5562"/>
                  </a:lnTo>
                  <a:lnTo>
                    <a:pt x="10798" y="5562"/>
                  </a:lnTo>
                  <a:lnTo>
                    <a:pt x="10798" y="5562"/>
                  </a:lnTo>
                  <a:lnTo>
                    <a:pt x="10969" y="5579"/>
                  </a:lnTo>
                  <a:lnTo>
                    <a:pt x="11123" y="5562"/>
                  </a:lnTo>
                  <a:lnTo>
                    <a:pt x="11277" y="5511"/>
                  </a:lnTo>
                  <a:lnTo>
                    <a:pt x="11346" y="5477"/>
                  </a:lnTo>
                  <a:lnTo>
                    <a:pt x="11397" y="5425"/>
                  </a:lnTo>
                  <a:lnTo>
                    <a:pt x="11397" y="5425"/>
                  </a:lnTo>
                  <a:lnTo>
                    <a:pt x="11483" y="5323"/>
                  </a:lnTo>
                  <a:lnTo>
                    <a:pt x="11534" y="5203"/>
                  </a:lnTo>
                  <a:lnTo>
                    <a:pt x="11568" y="5083"/>
                  </a:lnTo>
                  <a:lnTo>
                    <a:pt x="11585" y="4946"/>
                  </a:lnTo>
                  <a:lnTo>
                    <a:pt x="11585" y="4946"/>
                  </a:lnTo>
                  <a:lnTo>
                    <a:pt x="11654" y="4364"/>
                  </a:lnTo>
                  <a:lnTo>
                    <a:pt x="11688" y="3783"/>
                  </a:lnTo>
                  <a:lnTo>
                    <a:pt x="11705" y="3201"/>
                  </a:lnTo>
                  <a:lnTo>
                    <a:pt x="11705" y="2619"/>
                  </a:lnTo>
                  <a:lnTo>
                    <a:pt x="11705" y="2619"/>
                  </a:lnTo>
                  <a:lnTo>
                    <a:pt x="11688" y="2037"/>
                  </a:lnTo>
                  <a:lnTo>
                    <a:pt x="11637" y="1438"/>
                  </a:lnTo>
                  <a:lnTo>
                    <a:pt x="11637" y="1438"/>
                  </a:lnTo>
                  <a:lnTo>
                    <a:pt x="11637" y="1216"/>
                  </a:lnTo>
                  <a:lnTo>
                    <a:pt x="11619" y="976"/>
                  </a:lnTo>
                  <a:lnTo>
                    <a:pt x="11602" y="856"/>
                  </a:lnTo>
                  <a:lnTo>
                    <a:pt x="11551" y="754"/>
                  </a:lnTo>
                  <a:lnTo>
                    <a:pt x="11483" y="668"/>
                  </a:lnTo>
                  <a:lnTo>
                    <a:pt x="11448" y="634"/>
                  </a:lnTo>
                  <a:lnTo>
                    <a:pt x="11397" y="617"/>
                  </a:lnTo>
                  <a:lnTo>
                    <a:pt x="11397" y="617"/>
                  </a:lnTo>
                  <a:lnTo>
                    <a:pt x="11260" y="583"/>
                  </a:lnTo>
                  <a:lnTo>
                    <a:pt x="11106" y="566"/>
                  </a:lnTo>
                  <a:lnTo>
                    <a:pt x="10952" y="566"/>
                  </a:lnTo>
                  <a:lnTo>
                    <a:pt x="10798" y="583"/>
                  </a:lnTo>
                  <a:lnTo>
                    <a:pt x="10490" y="634"/>
                  </a:lnTo>
                  <a:lnTo>
                    <a:pt x="10182" y="685"/>
                  </a:lnTo>
                  <a:lnTo>
                    <a:pt x="10182" y="685"/>
                  </a:lnTo>
                  <a:lnTo>
                    <a:pt x="9532" y="720"/>
                  </a:lnTo>
                  <a:lnTo>
                    <a:pt x="8865" y="720"/>
                  </a:lnTo>
                  <a:lnTo>
                    <a:pt x="8865" y="720"/>
                  </a:lnTo>
                  <a:lnTo>
                    <a:pt x="8710" y="702"/>
                  </a:lnTo>
                  <a:lnTo>
                    <a:pt x="8642" y="685"/>
                  </a:lnTo>
                  <a:lnTo>
                    <a:pt x="8591" y="634"/>
                  </a:lnTo>
                  <a:lnTo>
                    <a:pt x="8591" y="634"/>
                  </a:lnTo>
                  <a:lnTo>
                    <a:pt x="8556" y="583"/>
                  </a:lnTo>
                  <a:lnTo>
                    <a:pt x="8522" y="531"/>
                  </a:lnTo>
                  <a:lnTo>
                    <a:pt x="8488" y="394"/>
                  </a:lnTo>
                  <a:lnTo>
                    <a:pt x="8488" y="394"/>
                  </a:lnTo>
                  <a:lnTo>
                    <a:pt x="8437" y="292"/>
                  </a:lnTo>
                  <a:lnTo>
                    <a:pt x="8385" y="206"/>
                  </a:lnTo>
                  <a:lnTo>
                    <a:pt x="8334" y="138"/>
                  </a:lnTo>
                  <a:lnTo>
                    <a:pt x="8266" y="69"/>
                  </a:lnTo>
                  <a:lnTo>
                    <a:pt x="8180" y="35"/>
                  </a:lnTo>
                  <a:lnTo>
                    <a:pt x="8094" y="1"/>
                  </a:lnTo>
                  <a:lnTo>
                    <a:pt x="8009" y="1"/>
                  </a:lnTo>
                  <a:lnTo>
                    <a:pt x="7923" y="1"/>
                  </a:lnTo>
                  <a:lnTo>
                    <a:pt x="7718" y="35"/>
                  </a:lnTo>
                  <a:lnTo>
                    <a:pt x="7496" y="104"/>
                  </a:lnTo>
                  <a:lnTo>
                    <a:pt x="7273" y="206"/>
                  </a:lnTo>
                  <a:lnTo>
                    <a:pt x="7051" y="343"/>
                  </a:lnTo>
                  <a:lnTo>
                    <a:pt x="6811" y="480"/>
                  </a:lnTo>
                  <a:lnTo>
                    <a:pt x="6589" y="651"/>
                  </a:lnTo>
                  <a:lnTo>
                    <a:pt x="6178" y="976"/>
                  </a:lnTo>
                  <a:lnTo>
                    <a:pt x="5836" y="1250"/>
                  </a:lnTo>
                  <a:lnTo>
                    <a:pt x="5596" y="1438"/>
                  </a:lnTo>
                  <a:lnTo>
                    <a:pt x="5596" y="1438"/>
                  </a:lnTo>
                  <a:lnTo>
                    <a:pt x="5151" y="1729"/>
                  </a:lnTo>
                  <a:lnTo>
                    <a:pt x="4689" y="2020"/>
                  </a:lnTo>
                  <a:lnTo>
                    <a:pt x="4210" y="2277"/>
                  </a:lnTo>
                  <a:lnTo>
                    <a:pt x="3731" y="2516"/>
                  </a:lnTo>
                  <a:lnTo>
                    <a:pt x="3235" y="2722"/>
                  </a:lnTo>
                  <a:lnTo>
                    <a:pt x="2721" y="2910"/>
                  </a:lnTo>
                  <a:lnTo>
                    <a:pt x="2465" y="2978"/>
                  </a:lnTo>
                  <a:lnTo>
                    <a:pt x="2208" y="3047"/>
                  </a:lnTo>
                  <a:lnTo>
                    <a:pt x="1934" y="3098"/>
                  </a:lnTo>
                  <a:lnTo>
                    <a:pt x="1678" y="31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6092173" y="4659273"/>
              <a:ext cx="255415" cy="13892"/>
            </a:xfrm>
            <a:custGeom>
              <a:avLst/>
              <a:gdLst/>
              <a:ahLst/>
              <a:cxnLst/>
              <a:rect l="l" t="t" r="r" b="b"/>
              <a:pathLst>
                <a:path w="10388" h="565" extrusionOk="0">
                  <a:moveTo>
                    <a:pt x="2722" y="565"/>
                  </a:moveTo>
                  <a:lnTo>
                    <a:pt x="2722" y="565"/>
                  </a:lnTo>
                  <a:lnTo>
                    <a:pt x="2722" y="565"/>
                  </a:lnTo>
                  <a:lnTo>
                    <a:pt x="2722" y="565"/>
                  </a:lnTo>
                  <a:lnTo>
                    <a:pt x="2722" y="565"/>
                  </a:lnTo>
                  <a:lnTo>
                    <a:pt x="2722" y="565"/>
                  </a:lnTo>
                  <a:close/>
                  <a:moveTo>
                    <a:pt x="6298" y="291"/>
                  </a:moveTo>
                  <a:lnTo>
                    <a:pt x="6298" y="291"/>
                  </a:lnTo>
                  <a:lnTo>
                    <a:pt x="6281" y="291"/>
                  </a:lnTo>
                  <a:lnTo>
                    <a:pt x="6281" y="291"/>
                  </a:lnTo>
                  <a:lnTo>
                    <a:pt x="6298" y="291"/>
                  </a:lnTo>
                  <a:close/>
                  <a:moveTo>
                    <a:pt x="6332" y="291"/>
                  </a:moveTo>
                  <a:lnTo>
                    <a:pt x="6332" y="291"/>
                  </a:lnTo>
                  <a:lnTo>
                    <a:pt x="6315" y="291"/>
                  </a:lnTo>
                  <a:lnTo>
                    <a:pt x="6315" y="291"/>
                  </a:lnTo>
                  <a:lnTo>
                    <a:pt x="6332" y="291"/>
                  </a:lnTo>
                  <a:close/>
                  <a:moveTo>
                    <a:pt x="52" y="274"/>
                  </a:moveTo>
                  <a:lnTo>
                    <a:pt x="52" y="274"/>
                  </a:lnTo>
                  <a:lnTo>
                    <a:pt x="395" y="342"/>
                  </a:lnTo>
                  <a:lnTo>
                    <a:pt x="720" y="411"/>
                  </a:lnTo>
                  <a:lnTo>
                    <a:pt x="1045" y="462"/>
                  </a:lnTo>
                  <a:lnTo>
                    <a:pt x="1387" y="514"/>
                  </a:lnTo>
                  <a:lnTo>
                    <a:pt x="2054" y="565"/>
                  </a:lnTo>
                  <a:lnTo>
                    <a:pt x="2722" y="565"/>
                  </a:lnTo>
                  <a:lnTo>
                    <a:pt x="2722" y="565"/>
                  </a:lnTo>
                  <a:lnTo>
                    <a:pt x="2054" y="565"/>
                  </a:lnTo>
                  <a:lnTo>
                    <a:pt x="1387" y="514"/>
                  </a:lnTo>
                  <a:lnTo>
                    <a:pt x="1045" y="462"/>
                  </a:lnTo>
                  <a:lnTo>
                    <a:pt x="720" y="411"/>
                  </a:lnTo>
                  <a:lnTo>
                    <a:pt x="395" y="342"/>
                  </a:lnTo>
                  <a:lnTo>
                    <a:pt x="52" y="274"/>
                  </a:lnTo>
                  <a:close/>
                  <a:moveTo>
                    <a:pt x="52" y="274"/>
                  </a:moveTo>
                  <a:lnTo>
                    <a:pt x="52" y="274"/>
                  </a:lnTo>
                  <a:lnTo>
                    <a:pt x="52" y="274"/>
                  </a:lnTo>
                  <a:lnTo>
                    <a:pt x="52" y="274"/>
                  </a:lnTo>
                  <a:lnTo>
                    <a:pt x="52" y="274"/>
                  </a:lnTo>
                  <a:close/>
                  <a:moveTo>
                    <a:pt x="1" y="257"/>
                  </a:moveTo>
                  <a:lnTo>
                    <a:pt x="1" y="257"/>
                  </a:lnTo>
                  <a:lnTo>
                    <a:pt x="18" y="257"/>
                  </a:lnTo>
                  <a:lnTo>
                    <a:pt x="18" y="257"/>
                  </a:lnTo>
                  <a:lnTo>
                    <a:pt x="1" y="257"/>
                  </a:lnTo>
                  <a:close/>
                  <a:moveTo>
                    <a:pt x="7308" y="171"/>
                  </a:moveTo>
                  <a:lnTo>
                    <a:pt x="7308" y="171"/>
                  </a:lnTo>
                  <a:lnTo>
                    <a:pt x="6332" y="291"/>
                  </a:lnTo>
                  <a:lnTo>
                    <a:pt x="6332" y="291"/>
                  </a:lnTo>
                  <a:lnTo>
                    <a:pt x="7308" y="171"/>
                  </a:lnTo>
                  <a:close/>
                  <a:moveTo>
                    <a:pt x="10388" y="17"/>
                  </a:moveTo>
                  <a:lnTo>
                    <a:pt x="10388" y="17"/>
                  </a:lnTo>
                  <a:lnTo>
                    <a:pt x="10388" y="17"/>
                  </a:lnTo>
                  <a:lnTo>
                    <a:pt x="10388" y="17"/>
                  </a:lnTo>
                  <a:close/>
                  <a:moveTo>
                    <a:pt x="10302" y="17"/>
                  </a:moveTo>
                  <a:lnTo>
                    <a:pt x="10302" y="17"/>
                  </a:lnTo>
                  <a:lnTo>
                    <a:pt x="10388" y="17"/>
                  </a:lnTo>
                  <a:lnTo>
                    <a:pt x="10388" y="17"/>
                  </a:lnTo>
                  <a:lnTo>
                    <a:pt x="10302" y="17"/>
                  </a:lnTo>
                  <a:close/>
                  <a:moveTo>
                    <a:pt x="9960" y="0"/>
                  </a:moveTo>
                  <a:lnTo>
                    <a:pt x="9960" y="0"/>
                  </a:lnTo>
                  <a:lnTo>
                    <a:pt x="10251" y="0"/>
                  </a:lnTo>
                  <a:lnTo>
                    <a:pt x="10251" y="0"/>
                  </a:lnTo>
                  <a:lnTo>
                    <a:pt x="9960" y="0"/>
                  </a:lnTo>
                  <a:close/>
                  <a:moveTo>
                    <a:pt x="9960" y="0"/>
                  </a:moveTo>
                  <a:lnTo>
                    <a:pt x="9960" y="0"/>
                  </a:lnTo>
                  <a:lnTo>
                    <a:pt x="9943" y="0"/>
                  </a:lnTo>
                  <a:lnTo>
                    <a:pt x="9943" y="0"/>
                  </a:lnTo>
                  <a:lnTo>
                    <a:pt x="9960" y="0"/>
                  </a:lnTo>
                  <a:lnTo>
                    <a:pt x="9960" y="0"/>
                  </a:lnTo>
                  <a:close/>
                </a:path>
              </a:pathLst>
            </a:custGeom>
            <a:solidFill>
              <a:srgbClr val="975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6"/>
            <p:cNvSpPr/>
            <p:nvPr/>
          </p:nvSpPr>
          <p:spPr>
            <a:xfrm>
              <a:off x="6159077" y="467314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6"/>
            <p:cNvSpPr/>
            <p:nvPr/>
          </p:nvSpPr>
          <p:spPr>
            <a:xfrm>
              <a:off x="6246585" y="4666429"/>
              <a:ext cx="467" cy="25"/>
            </a:xfrm>
            <a:custGeom>
              <a:avLst/>
              <a:gdLst/>
              <a:ahLst/>
              <a:cxnLst/>
              <a:rect l="l" t="t" r="r" b="b"/>
              <a:pathLst>
                <a:path w="19" h="1" fill="none" extrusionOk="0">
                  <a:moveTo>
                    <a:pt x="18" y="0"/>
                  </a:moveTo>
                  <a:lnTo>
                    <a:pt x="18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6"/>
            <p:cNvSpPr/>
            <p:nvPr/>
          </p:nvSpPr>
          <p:spPr>
            <a:xfrm>
              <a:off x="6247446" y="4666429"/>
              <a:ext cx="443" cy="25"/>
            </a:xfrm>
            <a:custGeom>
              <a:avLst/>
              <a:gdLst/>
              <a:ahLst/>
              <a:cxnLst/>
              <a:rect l="l" t="t" r="r" b="b"/>
              <a:pathLst>
                <a:path w="18" h="1" fill="none" extrusionOk="0">
                  <a:moveTo>
                    <a:pt x="17" y="0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6"/>
            <p:cNvSpPr/>
            <p:nvPr/>
          </p:nvSpPr>
          <p:spPr>
            <a:xfrm>
              <a:off x="6093452" y="4665986"/>
              <a:ext cx="65649" cy="7180"/>
            </a:xfrm>
            <a:custGeom>
              <a:avLst/>
              <a:gdLst/>
              <a:ahLst/>
              <a:cxnLst/>
              <a:rect l="l" t="t" r="r" b="b"/>
              <a:pathLst>
                <a:path w="2670" h="29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43" y="69"/>
                  </a:lnTo>
                  <a:lnTo>
                    <a:pt x="668" y="138"/>
                  </a:lnTo>
                  <a:lnTo>
                    <a:pt x="993" y="189"/>
                  </a:lnTo>
                  <a:lnTo>
                    <a:pt x="1335" y="241"/>
                  </a:lnTo>
                  <a:lnTo>
                    <a:pt x="2002" y="292"/>
                  </a:lnTo>
                  <a:lnTo>
                    <a:pt x="2670" y="292"/>
                  </a:lnTo>
                  <a:lnTo>
                    <a:pt x="2670" y="292"/>
                  </a:lnTo>
                  <a:lnTo>
                    <a:pt x="2002" y="292"/>
                  </a:lnTo>
                  <a:lnTo>
                    <a:pt x="1335" y="241"/>
                  </a:lnTo>
                  <a:lnTo>
                    <a:pt x="993" y="189"/>
                  </a:lnTo>
                  <a:lnTo>
                    <a:pt x="668" y="138"/>
                  </a:lnTo>
                  <a:lnTo>
                    <a:pt x="343" y="6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6093452" y="4665986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6092173" y="4665568"/>
              <a:ext cx="467" cy="25"/>
            </a:xfrm>
            <a:custGeom>
              <a:avLst/>
              <a:gdLst/>
              <a:ahLst/>
              <a:cxnLst/>
              <a:rect l="l" t="t" r="r" b="b"/>
              <a:pathLst>
                <a:path w="19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6247864" y="4663478"/>
              <a:ext cx="23997" cy="2975"/>
            </a:xfrm>
            <a:custGeom>
              <a:avLst/>
              <a:gdLst/>
              <a:ahLst/>
              <a:cxnLst/>
              <a:rect l="l" t="t" r="r" b="b"/>
              <a:pathLst>
                <a:path w="976" h="121" fill="none" extrusionOk="0">
                  <a:moveTo>
                    <a:pt x="976" y="0"/>
                  </a:moveTo>
                  <a:lnTo>
                    <a:pt x="976" y="0"/>
                  </a:lnTo>
                  <a:lnTo>
                    <a:pt x="0" y="120"/>
                  </a:lnTo>
                  <a:lnTo>
                    <a:pt x="0" y="120"/>
                  </a:lnTo>
                  <a:lnTo>
                    <a:pt x="97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6347567" y="465969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6345477" y="4659691"/>
              <a:ext cx="2115" cy="25"/>
            </a:xfrm>
            <a:custGeom>
              <a:avLst/>
              <a:gdLst/>
              <a:ahLst/>
              <a:cxnLst/>
              <a:rect l="l" t="t" r="r" b="b"/>
              <a:pathLst>
                <a:path w="86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6337068" y="4659273"/>
              <a:ext cx="7155" cy="25"/>
            </a:xfrm>
            <a:custGeom>
              <a:avLst/>
              <a:gdLst/>
              <a:ahLst/>
              <a:cxnLst/>
              <a:rect l="l" t="t" r="r" b="b"/>
              <a:pathLst>
                <a:path w="29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91" y="0"/>
                  </a:lnTo>
                  <a:lnTo>
                    <a:pt x="291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6"/>
            <p:cNvSpPr/>
            <p:nvPr/>
          </p:nvSpPr>
          <p:spPr>
            <a:xfrm>
              <a:off x="6336626" y="4659273"/>
              <a:ext cx="443" cy="25"/>
            </a:xfrm>
            <a:custGeom>
              <a:avLst/>
              <a:gdLst/>
              <a:ahLst/>
              <a:cxnLst/>
              <a:rect l="l" t="t" r="r" b="b"/>
              <a:pathLst>
                <a:path w="18" h="1" fill="none" extrusionOk="0">
                  <a:moveTo>
                    <a:pt x="18" y="0"/>
                  </a:moveTo>
                  <a:lnTo>
                    <a:pt x="18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8" y="0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6"/>
            <p:cNvSpPr/>
            <p:nvPr/>
          </p:nvSpPr>
          <p:spPr>
            <a:xfrm>
              <a:off x="6080396" y="4644127"/>
              <a:ext cx="284035" cy="29038"/>
            </a:xfrm>
            <a:custGeom>
              <a:avLst/>
              <a:gdLst/>
              <a:ahLst/>
              <a:cxnLst/>
              <a:rect l="l" t="t" r="r" b="b"/>
              <a:pathLst>
                <a:path w="11552" h="1181" extrusionOk="0">
                  <a:moveTo>
                    <a:pt x="11551" y="0"/>
                  </a:moveTo>
                  <a:lnTo>
                    <a:pt x="10833" y="52"/>
                  </a:lnTo>
                  <a:lnTo>
                    <a:pt x="10097" y="103"/>
                  </a:lnTo>
                  <a:lnTo>
                    <a:pt x="8642" y="240"/>
                  </a:lnTo>
                  <a:lnTo>
                    <a:pt x="7188" y="377"/>
                  </a:lnTo>
                  <a:lnTo>
                    <a:pt x="5733" y="514"/>
                  </a:lnTo>
                  <a:lnTo>
                    <a:pt x="5117" y="548"/>
                  </a:lnTo>
                  <a:lnTo>
                    <a:pt x="4484" y="599"/>
                  </a:lnTo>
                  <a:lnTo>
                    <a:pt x="3851" y="616"/>
                  </a:lnTo>
                  <a:lnTo>
                    <a:pt x="3218" y="633"/>
                  </a:lnTo>
                  <a:lnTo>
                    <a:pt x="2414" y="616"/>
                  </a:lnTo>
                  <a:lnTo>
                    <a:pt x="1592" y="565"/>
                  </a:lnTo>
                  <a:lnTo>
                    <a:pt x="1199" y="514"/>
                  </a:lnTo>
                  <a:lnTo>
                    <a:pt x="805" y="462"/>
                  </a:lnTo>
                  <a:lnTo>
                    <a:pt x="394" y="394"/>
                  </a:lnTo>
                  <a:lnTo>
                    <a:pt x="1" y="325"/>
                  </a:lnTo>
                  <a:lnTo>
                    <a:pt x="18" y="428"/>
                  </a:lnTo>
                  <a:lnTo>
                    <a:pt x="35" y="531"/>
                  </a:lnTo>
                  <a:lnTo>
                    <a:pt x="69" y="616"/>
                  </a:lnTo>
                  <a:lnTo>
                    <a:pt x="138" y="702"/>
                  </a:lnTo>
                  <a:lnTo>
                    <a:pt x="206" y="770"/>
                  </a:lnTo>
                  <a:lnTo>
                    <a:pt x="292" y="822"/>
                  </a:lnTo>
                  <a:lnTo>
                    <a:pt x="480" y="873"/>
                  </a:lnTo>
                  <a:lnTo>
                    <a:pt x="497" y="873"/>
                  </a:lnTo>
                  <a:lnTo>
                    <a:pt x="531" y="890"/>
                  </a:lnTo>
                  <a:lnTo>
                    <a:pt x="874" y="958"/>
                  </a:lnTo>
                  <a:lnTo>
                    <a:pt x="1199" y="1027"/>
                  </a:lnTo>
                  <a:lnTo>
                    <a:pt x="1524" y="1078"/>
                  </a:lnTo>
                  <a:lnTo>
                    <a:pt x="1866" y="1130"/>
                  </a:lnTo>
                  <a:lnTo>
                    <a:pt x="2533" y="1181"/>
                  </a:lnTo>
                  <a:lnTo>
                    <a:pt x="3646" y="1181"/>
                  </a:lnTo>
                  <a:lnTo>
                    <a:pt x="4091" y="1164"/>
                  </a:lnTo>
                  <a:lnTo>
                    <a:pt x="4980" y="1095"/>
                  </a:lnTo>
                  <a:lnTo>
                    <a:pt x="5870" y="1010"/>
                  </a:lnTo>
                  <a:lnTo>
                    <a:pt x="6760" y="907"/>
                  </a:lnTo>
                  <a:lnTo>
                    <a:pt x="6811" y="907"/>
                  </a:lnTo>
                  <a:lnTo>
                    <a:pt x="7787" y="787"/>
                  </a:lnTo>
                  <a:lnTo>
                    <a:pt x="8454" y="719"/>
                  </a:lnTo>
                  <a:lnTo>
                    <a:pt x="9104" y="668"/>
                  </a:lnTo>
                  <a:lnTo>
                    <a:pt x="9772" y="633"/>
                  </a:lnTo>
                  <a:lnTo>
                    <a:pt x="10422" y="616"/>
                  </a:lnTo>
                  <a:lnTo>
                    <a:pt x="10764" y="616"/>
                  </a:lnTo>
                  <a:lnTo>
                    <a:pt x="10781" y="633"/>
                  </a:lnTo>
                  <a:lnTo>
                    <a:pt x="10867" y="633"/>
                  </a:lnTo>
                  <a:lnTo>
                    <a:pt x="11004" y="616"/>
                  </a:lnTo>
                  <a:lnTo>
                    <a:pt x="11141" y="599"/>
                  </a:lnTo>
                  <a:lnTo>
                    <a:pt x="11260" y="565"/>
                  </a:lnTo>
                  <a:lnTo>
                    <a:pt x="11312" y="531"/>
                  </a:lnTo>
                  <a:lnTo>
                    <a:pt x="11363" y="479"/>
                  </a:lnTo>
                  <a:lnTo>
                    <a:pt x="11449" y="377"/>
                  </a:lnTo>
                  <a:lnTo>
                    <a:pt x="11500" y="257"/>
                  </a:lnTo>
                  <a:lnTo>
                    <a:pt x="11534" y="137"/>
                  </a:lnTo>
                  <a:lnTo>
                    <a:pt x="11551" y="0"/>
                  </a:lnTo>
                  <a:close/>
                </a:path>
              </a:pathLst>
            </a:custGeom>
            <a:solidFill>
              <a:srgbClr val="D49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>
              <a:off x="6080396" y="4644127"/>
              <a:ext cx="284035" cy="29038"/>
            </a:xfrm>
            <a:custGeom>
              <a:avLst/>
              <a:gdLst/>
              <a:ahLst/>
              <a:cxnLst/>
              <a:rect l="l" t="t" r="r" b="b"/>
              <a:pathLst>
                <a:path w="11552" h="1181" fill="none" extrusionOk="0">
                  <a:moveTo>
                    <a:pt x="11551" y="0"/>
                  </a:moveTo>
                  <a:lnTo>
                    <a:pt x="11551" y="0"/>
                  </a:lnTo>
                  <a:lnTo>
                    <a:pt x="10833" y="52"/>
                  </a:lnTo>
                  <a:lnTo>
                    <a:pt x="10097" y="103"/>
                  </a:lnTo>
                  <a:lnTo>
                    <a:pt x="8642" y="240"/>
                  </a:lnTo>
                  <a:lnTo>
                    <a:pt x="7188" y="377"/>
                  </a:lnTo>
                  <a:lnTo>
                    <a:pt x="5733" y="514"/>
                  </a:lnTo>
                  <a:lnTo>
                    <a:pt x="5733" y="514"/>
                  </a:lnTo>
                  <a:lnTo>
                    <a:pt x="5117" y="548"/>
                  </a:lnTo>
                  <a:lnTo>
                    <a:pt x="4484" y="599"/>
                  </a:lnTo>
                  <a:lnTo>
                    <a:pt x="3851" y="616"/>
                  </a:lnTo>
                  <a:lnTo>
                    <a:pt x="3218" y="633"/>
                  </a:lnTo>
                  <a:lnTo>
                    <a:pt x="3218" y="633"/>
                  </a:lnTo>
                  <a:lnTo>
                    <a:pt x="2414" y="616"/>
                  </a:lnTo>
                  <a:lnTo>
                    <a:pt x="1592" y="565"/>
                  </a:lnTo>
                  <a:lnTo>
                    <a:pt x="1199" y="514"/>
                  </a:lnTo>
                  <a:lnTo>
                    <a:pt x="805" y="462"/>
                  </a:lnTo>
                  <a:lnTo>
                    <a:pt x="394" y="394"/>
                  </a:lnTo>
                  <a:lnTo>
                    <a:pt x="1" y="325"/>
                  </a:lnTo>
                  <a:lnTo>
                    <a:pt x="1" y="325"/>
                  </a:lnTo>
                  <a:lnTo>
                    <a:pt x="18" y="428"/>
                  </a:lnTo>
                  <a:lnTo>
                    <a:pt x="35" y="531"/>
                  </a:lnTo>
                  <a:lnTo>
                    <a:pt x="69" y="616"/>
                  </a:lnTo>
                  <a:lnTo>
                    <a:pt x="138" y="702"/>
                  </a:lnTo>
                  <a:lnTo>
                    <a:pt x="138" y="702"/>
                  </a:lnTo>
                  <a:lnTo>
                    <a:pt x="206" y="770"/>
                  </a:lnTo>
                  <a:lnTo>
                    <a:pt x="292" y="822"/>
                  </a:lnTo>
                  <a:lnTo>
                    <a:pt x="480" y="873"/>
                  </a:lnTo>
                  <a:lnTo>
                    <a:pt x="480" y="873"/>
                  </a:lnTo>
                  <a:lnTo>
                    <a:pt x="480" y="873"/>
                  </a:lnTo>
                  <a:lnTo>
                    <a:pt x="480" y="873"/>
                  </a:lnTo>
                  <a:lnTo>
                    <a:pt x="497" y="873"/>
                  </a:lnTo>
                  <a:lnTo>
                    <a:pt x="497" y="873"/>
                  </a:lnTo>
                  <a:lnTo>
                    <a:pt x="531" y="890"/>
                  </a:lnTo>
                  <a:lnTo>
                    <a:pt x="531" y="890"/>
                  </a:lnTo>
                  <a:lnTo>
                    <a:pt x="531" y="890"/>
                  </a:lnTo>
                  <a:lnTo>
                    <a:pt x="531" y="890"/>
                  </a:lnTo>
                  <a:lnTo>
                    <a:pt x="531" y="890"/>
                  </a:lnTo>
                  <a:lnTo>
                    <a:pt x="531" y="890"/>
                  </a:lnTo>
                  <a:lnTo>
                    <a:pt x="874" y="958"/>
                  </a:lnTo>
                  <a:lnTo>
                    <a:pt x="1199" y="1027"/>
                  </a:lnTo>
                  <a:lnTo>
                    <a:pt x="1524" y="1078"/>
                  </a:lnTo>
                  <a:lnTo>
                    <a:pt x="1866" y="1130"/>
                  </a:lnTo>
                  <a:lnTo>
                    <a:pt x="2533" y="1181"/>
                  </a:lnTo>
                  <a:lnTo>
                    <a:pt x="3201" y="1181"/>
                  </a:lnTo>
                  <a:lnTo>
                    <a:pt x="3201" y="1181"/>
                  </a:lnTo>
                  <a:lnTo>
                    <a:pt x="3201" y="1181"/>
                  </a:lnTo>
                  <a:lnTo>
                    <a:pt x="3201" y="1181"/>
                  </a:lnTo>
                  <a:lnTo>
                    <a:pt x="3201" y="1181"/>
                  </a:lnTo>
                  <a:lnTo>
                    <a:pt x="3201" y="1181"/>
                  </a:lnTo>
                  <a:lnTo>
                    <a:pt x="3646" y="1181"/>
                  </a:lnTo>
                  <a:lnTo>
                    <a:pt x="4091" y="1164"/>
                  </a:lnTo>
                  <a:lnTo>
                    <a:pt x="4980" y="1095"/>
                  </a:lnTo>
                  <a:lnTo>
                    <a:pt x="5870" y="1010"/>
                  </a:lnTo>
                  <a:lnTo>
                    <a:pt x="6760" y="907"/>
                  </a:lnTo>
                  <a:lnTo>
                    <a:pt x="6760" y="907"/>
                  </a:lnTo>
                  <a:lnTo>
                    <a:pt x="6777" y="907"/>
                  </a:lnTo>
                  <a:lnTo>
                    <a:pt x="6777" y="907"/>
                  </a:lnTo>
                  <a:lnTo>
                    <a:pt x="6794" y="907"/>
                  </a:lnTo>
                  <a:lnTo>
                    <a:pt x="6794" y="907"/>
                  </a:lnTo>
                  <a:lnTo>
                    <a:pt x="6811" y="907"/>
                  </a:lnTo>
                  <a:lnTo>
                    <a:pt x="6811" y="907"/>
                  </a:lnTo>
                  <a:lnTo>
                    <a:pt x="6811" y="907"/>
                  </a:lnTo>
                  <a:lnTo>
                    <a:pt x="6811" y="907"/>
                  </a:lnTo>
                  <a:lnTo>
                    <a:pt x="7787" y="787"/>
                  </a:lnTo>
                  <a:lnTo>
                    <a:pt x="7787" y="787"/>
                  </a:lnTo>
                  <a:lnTo>
                    <a:pt x="8454" y="719"/>
                  </a:lnTo>
                  <a:lnTo>
                    <a:pt x="9104" y="668"/>
                  </a:lnTo>
                  <a:lnTo>
                    <a:pt x="9772" y="633"/>
                  </a:lnTo>
                  <a:lnTo>
                    <a:pt x="10422" y="616"/>
                  </a:lnTo>
                  <a:lnTo>
                    <a:pt x="10422" y="616"/>
                  </a:lnTo>
                  <a:lnTo>
                    <a:pt x="10439" y="616"/>
                  </a:lnTo>
                  <a:lnTo>
                    <a:pt x="10439" y="616"/>
                  </a:lnTo>
                  <a:lnTo>
                    <a:pt x="10439" y="616"/>
                  </a:lnTo>
                  <a:lnTo>
                    <a:pt x="10439" y="616"/>
                  </a:lnTo>
                  <a:lnTo>
                    <a:pt x="10439" y="616"/>
                  </a:lnTo>
                  <a:lnTo>
                    <a:pt x="10439" y="616"/>
                  </a:lnTo>
                  <a:lnTo>
                    <a:pt x="10730" y="616"/>
                  </a:lnTo>
                  <a:lnTo>
                    <a:pt x="10730" y="616"/>
                  </a:lnTo>
                  <a:lnTo>
                    <a:pt x="10764" y="616"/>
                  </a:lnTo>
                  <a:lnTo>
                    <a:pt x="10764" y="616"/>
                  </a:lnTo>
                  <a:lnTo>
                    <a:pt x="10781" y="633"/>
                  </a:lnTo>
                  <a:lnTo>
                    <a:pt x="10781" y="633"/>
                  </a:lnTo>
                  <a:lnTo>
                    <a:pt x="10867" y="633"/>
                  </a:lnTo>
                  <a:lnTo>
                    <a:pt x="10867" y="633"/>
                  </a:lnTo>
                  <a:lnTo>
                    <a:pt x="10867" y="633"/>
                  </a:lnTo>
                  <a:lnTo>
                    <a:pt x="10867" y="633"/>
                  </a:lnTo>
                  <a:lnTo>
                    <a:pt x="10867" y="633"/>
                  </a:lnTo>
                  <a:lnTo>
                    <a:pt x="11004" y="616"/>
                  </a:lnTo>
                  <a:lnTo>
                    <a:pt x="11141" y="599"/>
                  </a:lnTo>
                  <a:lnTo>
                    <a:pt x="11260" y="565"/>
                  </a:lnTo>
                  <a:lnTo>
                    <a:pt x="11312" y="531"/>
                  </a:lnTo>
                  <a:lnTo>
                    <a:pt x="11363" y="479"/>
                  </a:lnTo>
                  <a:lnTo>
                    <a:pt x="11363" y="479"/>
                  </a:lnTo>
                  <a:lnTo>
                    <a:pt x="11449" y="377"/>
                  </a:lnTo>
                  <a:lnTo>
                    <a:pt x="11500" y="257"/>
                  </a:lnTo>
                  <a:lnTo>
                    <a:pt x="11534" y="137"/>
                  </a:lnTo>
                  <a:lnTo>
                    <a:pt x="115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6"/>
            <p:cNvSpPr/>
            <p:nvPr/>
          </p:nvSpPr>
          <p:spPr>
            <a:xfrm>
              <a:off x="6215875" y="4546513"/>
              <a:ext cx="27808" cy="26530"/>
            </a:xfrm>
            <a:custGeom>
              <a:avLst/>
              <a:gdLst/>
              <a:ahLst/>
              <a:cxnLst/>
              <a:rect l="l" t="t" r="r" b="b"/>
              <a:pathLst>
                <a:path w="1131" h="1079" extrusionOk="0">
                  <a:moveTo>
                    <a:pt x="104" y="0"/>
                  </a:moveTo>
                  <a:lnTo>
                    <a:pt x="52" y="34"/>
                  </a:lnTo>
                  <a:lnTo>
                    <a:pt x="18" y="69"/>
                  </a:lnTo>
                  <a:lnTo>
                    <a:pt x="1" y="137"/>
                  </a:lnTo>
                  <a:lnTo>
                    <a:pt x="1" y="206"/>
                  </a:lnTo>
                  <a:lnTo>
                    <a:pt x="35" y="257"/>
                  </a:lnTo>
                  <a:lnTo>
                    <a:pt x="69" y="291"/>
                  </a:lnTo>
                  <a:lnTo>
                    <a:pt x="138" y="308"/>
                  </a:lnTo>
                  <a:lnTo>
                    <a:pt x="258" y="342"/>
                  </a:lnTo>
                  <a:lnTo>
                    <a:pt x="377" y="377"/>
                  </a:lnTo>
                  <a:lnTo>
                    <a:pt x="480" y="445"/>
                  </a:lnTo>
                  <a:lnTo>
                    <a:pt x="583" y="531"/>
                  </a:lnTo>
                  <a:lnTo>
                    <a:pt x="668" y="616"/>
                  </a:lnTo>
                  <a:lnTo>
                    <a:pt x="737" y="719"/>
                  </a:lnTo>
                  <a:lnTo>
                    <a:pt x="788" y="839"/>
                  </a:lnTo>
                  <a:lnTo>
                    <a:pt x="822" y="959"/>
                  </a:lnTo>
                  <a:lnTo>
                    <a:pt x="839" y="1010"/>
                  </a:lnTo>
                  <a:lnTo>
                    <a:pt x="874" y="1044"/>
                  </a:lnTo>
                  <a:lnTo>
                    <a:pt x="925" y="1078"/>
                  </a:lnTo>
                  <a:lnTo>
                    <a:pt x="1010" y="1078"/>
                  </a:lnTo>
                  <a:lnTo>
                    <a:pt x="1062" y="1061"/>
                  </a:lnTo>
                  <a:lnTo>
                    <a:pt x="1113" y="1010"/>
                  </a:lnTo>
                  <a:lnTo>
                    <a:pt x="1130" y="959"/>
                  </a:lnTo>
                  <a:lnTo>
                    <a:pt x="1130" y="890"/>
                  </a:lnTo>
                  <a:lnTo>
                    <a:pt x="1096" y="719"/>
                  </a:lnTo>
                  <a:lnTo>
                    <a:pt x="1010" y="565"/>
                  </a:lnTo>
                  <a:lnTo>
                    <a:pt x="925" y="411"/>
                  </a:lnTo>
                  <a:lnTo>
                    <a:pt x="805" y="291"/>
                  </a:lnTo>
                  <a:lnTo>
                    <a:pt x="668" y="171"/>
                  </a:lnTo>
                  <a:lnTo>
                    <a:pt x="514" y="86"/>
                  </a:lnTo>
                  <a:lnTo>
                    <a:pt x="343" y="34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E5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6"/>
            <p:cNvSpPr/>
            <p:nvPr/>
          </p:nvSpPr>
          <p:spPr>
            <a:xfrm>
              <a:off x="6194434" y="4560823"/>
              <a:ext cx="23997" cy="25669"/>
            </a:xfrm>
            <a:custGeom>
              <a:avLst/>
              <a:gdLst/>
              <a:ahLst/>
              <a:cxnLst/>
              <a:rect l="l" t="t" r="r" b="b"/>
              <a:pathLst>
                <a:path w="976" h="1044" extrusionOk="0">
                  <a:moveTo>
                    <a:pt x="171" y="0"/>
                  </a:moveTo>
                  <a:lnTo>
                    <a:pt x="103" y="17"/>
                  </a:lnTo>
                  <a:lnTo>
                    <a:pt x="51" y="34"/>
                  </a:lnTo>
                  <a:lnTo>
                    <a:pt x="17" y="86"/>
                  </a:lnTo>
                  <a:lnTo>
                    <a:pt x="0" y="154"/>
                  </a:lnTo>
                  <a:lnTo>
                    <a:pt x="0" y="205"/>
                  </a:lnTo>
                  <a:lnTo>
                    <a:pt x="34" y="257"/>
                  </a:lnTo>
                  <a:lnTo>
                    <a:pt x="86" y="308"/>
                  </a:lnTo>
                  <a:lnTo>
                    <a:pt x="274" y="428"/>
                  </a:lnTo>
                  <a:lnTo>
                    <a:pt x="428" y="582"/>
                  </a:lnTo>
                  <a:lnTo>
                    <a:pt x="565" y="753"/>
                  </a:lnTo>
                  <a:lnTo>
                    <a:pt x="667" y="941"/>
                  </a:lnTo>
                  <a:lnTo>
                    <a:pt x="702" y="993"/>
                  </a:lnTo>
                  <a:lnTo>
                    <a:pt x="736" y="1027"/>
                  </a:lnTo>
                  <a:lnTo>
                    <a:pt x="770" y="1044"/>
                  </a:lnTo>
                  <a:lnTo>
                    <a:pt x="821" y="1044"/>
                  </a:lnTo>
                  <a:lnTo>
                    <a:pt x="873" y="1027"/>
                  </a:lnTo>
                  <a:lnTo>
                    <a:pt x="924" y="993"/>
                  </a:lnTo>
                  <a:lnTo>
                    <a:pt x="958" y="941"/>
                  </a:lnTo>
                  <a:lnTo>
                    <a:pt x="976" y="890"/>
                  </a:lnTo>
                  <a:lnTo>
                    <a:pt x="958" y="821"/>
                  </a:lnTo>
                  <a:lnTo>
                    <a:pt x="907" y="702"/>
                  </a:lnTo>
                  <a:lnTo>
                    <a:pt x="839" y="582"/>
                  </a:lnTo>
                  <a:lnTo>
                    <a:pt x="753" y="462"/>
                  </a:lnTo>
                  <a:lnTo>
                    <a:pt x="667" y="359"/>
                  </a:lnTo>
                  <a:lnTo>
                    <a:pt x="565" y="257"/>
                  </a:lnTo>
                  <a:lnTo>
                    <a:pt x="462" y="171"/>
                  </a:lnTo>
                  <a:lnTo>
                    <a:pt x="342" y="86"/>
                  </a:lnTo>
                  <a:lnTo>
                    <a:pt x="223" y="17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E5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6"/>
            <p:cNvSpPr/>
            <p:nvPr/>
          </p:nvSpPr>
          <p:spPr>
            <a:xfrm>
              <a:off x="6170437" y="4573019"/>
              <a:ext cx="27390" cy="29038"/>
            </a:xfrm>
            <a:custGeom>
              <a:avLst/>
              <a:gdLst/>
              <a:ahLst/>
              <a:cxnLst/>
              <a:rect l="l" t="t" r="r" b="b"/>
              <a:pathLst>
                <a:path w="1114" h="1181" extrusionOk="0">
                  <a:moveTo>
                    <a:pt x="121" y="0"/>
                  </a:moveTo>
                  <a:lnTo>
                    <a:pt x="69" y="35"/>
                  </a:lnTo>
                  <a:lnTo>
                    <a:pt x="18" y="69"/>
                  </a:lnTo>
                  <a:lnTo>
                    <a:pt x="1" y="137"/>
                  </a:lnTo>
                  <a:lnTo>
                    <a:pt x="1" y="189"/>
                  </a:lnTo>
                  <a:lnTo>
                    <a:pt x="18" y="257"/>
                  </a:lnTo>
                  <a:lnTo>
                    <a:pt x="69" y="291"/>
                  </a:lnTo>
                  <a:lnTo>
                    <a:pt x="292" y="445"/>
                  </a:lnTo>
                  <a:lnTo>
                    <a:pt x="497" y="651"/>
                  </a:lnTo>
                  <a:lnTo>
                    <a:pt x="668" y="856"/>
                  </a:lnTo>
                  <a:lnTo>
                    <a:pt x="805" y="1095"/>
                  </a:lnTo>
                  <a:lnTo>
                    <a:pt x="839" y="1130"/>
                  </a:lnTo>
                  <a:lnTo>
                    <a:pt x="873" y="1164"/>
                  </a:lnTo>
                  <a:lnTo>
                    <a:pt x="908" y="1181"/>
                  </a:lnTo>
                  <a:lnTo>
                    <a:pt x="959" y="1181"/>
                  </a:lnTo>
                  <a:lnTo>
                    <a:pt x="1027" y="1164"/>
                  </a:lnTo>
                  <a:lnTo>
                    <a:pt x="1079" y="1130"/>
                  </a:lnTo>
                  <a:lnTo>
                    <a:pt x="1096" y="1078"/>
                  </a:lnTo>
                  <a:lnTo>
                    <a:pt x="1113" y="1010"/>
                  </a:lnTo>
                  <a:lnTo>
                    <a:pt x="1096" y="959"/>
                  </a:lnTo>
                  <a:lnTo>
                    <a:pt x="1010" y="805"/>
                  </a:lnTo>
                  <a:lnTo>
                    <a:pt x="925" y="685"/>
                  </a:lnTo>
                  <a:lnTo>
                    <a:pt x="839" y="548"/>
                  </a:lnTo>
                  <a:lnTo>
                    <a:pt x="737" y="428"/>
                  </a:lnTo>
                  <a:lnTo>
                    <a:pt x="617" y="308"/>
                  </a:lnTo>
                  <a:lnTo>
                    <a:pt x="497" y="206"/>
                  </a:lnTo>
                  <a:lnTo>
                    <a:pt x="377" y="103"/>
                  </a:lnTo>
                  <a:lnTo>
                    <a:pt x="240" y="17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E5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6"/>
            <p:cNvSpPr/>
            <p:nvPr/>
          </p:nvSpPr>
          <p:spPr>
            <a:xfrm>
              <a:off x="6376187" y="1552921"/>
              <a:ext cx="167883" cy="77869"/>
            </a:xfrm>
            <a:custGeom>
              <a:avLst/>
              <a:gdLst/>
              <a:ahLst/>
              <a:cxnLst/>
              <a:rect l="l" t="t" r="r" b="b"/>
              <a:pathLst>
                <a:path w="6828" h="3167" extrusionOk="0">
                  <a:moveTo>
                    <a:pt x="6007" y="0"/>
                  </a:moveTo>
                  <a:lnTo>
                    <a:pt x="5904" y="18"/>
                  </a:lnTo>
                  <a:lnTo>
                    <a:pt x="5699" y="86"/>
                  </a:lnTo>
                  <a:lnTo>
                    <a:pt x="5493" y="154"/>
                  </a:lnTo>
                  <a:lnTo>
                    <a:pt x="5117" y="326"/>
                  </a:lnTo>
                  <a:lnTo>
                    <a:pt x="4894" y="411"/>
                  </a:lnTo>
                  <a:lnTo>
                    <a:pt x="4689" y="480"/>
                  </a:lnTo>
                  <a:lnTo>
                    <a:pt x="4467" y="531"/>
                  </a:lnTo>
                  <a:lnTo>
                    <a:pt x="4227" y="582"/>
                  </a:lnTo>
                  <a:lnTo>
                    <a:pt x="4005" y="616"/>
                  </a:lnTo>
                  <a:lnTo>
                    <a:pt x="3782" y="651"/>
                  </a:lnTo>
                  <a:lnTo>
                    <a:pt x="3320" y="668"/>
                  </a:lnTo>
                  <a:lnTo>
                    <a:pt x="3063" y="668"/>
                  </a:lnTo>
                  <a:lnTo>
                    <a:pt x="2824" y="651"/>
                  </a:lnTo>
                  <a:lnTo>
                    <a:pt x="2328" y="582"/>
                  </a:lnTo>
                  <a:lnTo>
                    <a:pt x="1831" y="497"/>
                  </a:lnTo>
                  <a:lnTo>
                    <a:pt x="1335" y="377"/>
                  </a:lnTo>
                  <a:lnTo>
                    <a:pt x="1472" y="548"/>
                  </a:lnTo>
                  <a:lnTo>
                    <a:pt x="1626" y="702"/>
                  </a:lnTo>
                  <a:lnTo>
                    <a:pt x="1763" y="856"/>
                  </a:lnTo>
                  <a:lnTo>
                    <a:pt x="1934" y="993"/>
                  </a:lnTo>
                  <a:lnTo>
                    <a:pt x="2105" y="1130"/>
                  </a:lnTo>
                  <a:lnTo>
                    <a:pt x="2276" y="1250"/>
                  </a:lnTo>
                  <a:lnTo>
                    <a:pt x="2464" y="1369"/>
                  </a:lnTo>
                  <a:lnTo>
                    <a:pt x="2653" y="1472"/>
                  </a:lnTo>
                  <a:lnTo>
                    <a:pt x="2858" y="1558"/>
                  </a:lnTo>
                  <a:lnTo>
                    <a:pt x="3063" y="1643"/>
                  </a:lnTo>
                  <a:lnTo>
                    <a:pt x="3269" y="1712"/>
                  </a:lnTo>
                  <a:lnTo>
                    <a:pt x="3474" y="1780"/>
                  </a:lnTo>
                  <a:lnTo>
                    <a:pt x="3679" y="1814"/>
                  </a:lnTo>
                  <a:lnTo>
                    <a:pt x="3902" y="1849"/>
                  </a:lnTo>
                  <a:lnTo>
                    <a:pt x="4107" y="1866"/>
                  </a:lnTo>
                  <a:lnTo>
                    <a:pt x="4330" y="1883"/>
                  </a:lnTo>
                  <a:lnTo>
                    <a:pt x="4381" y="1883"/>
                  </a:lnTo>
                  <a:lnTo>
                    <a:pt x="3474" y="1900"/>
                  </a:lnTo>
                  <a:lnTo>
                    <a:pt x="3115" y="1883"/>
                  </a:lnTo>
                  <a:lnTo>
                    <a:pt x="2772" y="1866"/>
                  </a:lnTo>
                  <a:lnTo>
                    <a:pt x="2413" y="1849"/>
                  </a:lnTo>
                  <a:lnTo>
                    <a:pt x="2071" y="1797"/>
                  </a:lnTo>
                  <a:lnTo>
                    <a:pt x="1780" y="1746"/>
                  </a:lnTo>
                  <a:lnTo>
                    <a:pt x="1506" y="1660"/>
                  </a:lnTo>
                  <a:lnTo>
                    <a:pt x="1232" y="1575"/>
                  </a:lnTo>
                  <a:lnTo>
                    <a:pt x="959" y="1472"/>
                  </a:lnTo>
                  <a:lnTo>
                    <a:pt x="702" y="1352"/>
                  </a:lnTo>
                  <a:lnTo>
                    <a:pt x="462" y="1198"/>
                  </a:lnTo>
                  <a:lnTo>
                    <a:pt x="223" y="1027"/>
                  </a:lnTo>
                  <a:lnTo>
                    <a:pt x="0" y="839"/>
                  </a:lnTo>
                  <a:lnTo>
                    <a:pt x="0" y="839"/>
                  </a:lnTo>
                  <a:lnTo>
                    <a:pt x="86" y="993"/>
                  </a:lnTo>
                  <a:lnTo>
                    <a:pt x="206" y="1147"/>
                  </a:lnTo>
                  <a:lnTo>
                    <a:pt x="326" y="1301"/>
                  </a:lnTo>
                  <a:lnTo>
                    <a:pt x="462" y="1438"/>
                  </a:lnTo>
                  <a:lnTo>
                    <a:pt x="753" y="1712"/>
                  </a:lnTo>
                  <a:lnTo>
                    <a:pt x="1044" y="1968"/>
                  </a:lnTo>
                  <a:lnTo>
                    <a:pt x="1335" y="2208"/>
                  </a:lnTo>
                  <a:lnTo>
                    <a:pt x="1643" y="2413"/>
                  </a:lnTo>
                  <a:lnTo>
                    <a:pt x="1985" y="2601"/>
                  </a:lnTo>
                  <a:lnTo>
                    <a:pt x="2328" y="2773"/>
                  </a:lnTo>
                  <a:lnTo>
                    <a:pt x="2550" y="2858"/>
                  </a:lnTo>
                  <a:lnTo>
                    <a:pt x="2790" y="2944"/>
                  </a:lnTo>
                  <a:lnTo>
                    <a:pt x="3029" y="3012"/>
                  </a:lnTo>
                  <a:lnTo>
                    <a:pt x="3286" y="3063"/>
                  </a:lnTo>
                  <a:lnTo>
                    <a:pt x="3525" y="3115"/>
                  </a:lnTo>
                  <a:lnTo>
                    <a:pt x="3782" y="3149"/>
                  </a:lnTo>
                  <a:lnTo>
                    <a:pt x="4022" y="3166"/>
                  </a:lnTo>
                  <a:lnTo>
                    <a:pt x="4535" y="3166"/>
                  </a:lnTo>
                  <a:lnTo>
                    <a:pt x="4792" y="3149"/>
                  </a:lnTo>
                  <a:lnTo>
                    <a:pt x="5048" y="3115"/>
                  </a:lnTo>
                  <a:lnTo>
                    <a:pt x="5305" y="3063"/>
                  </a:lnTo>
                  <a:lnTo>
                    <a:pt x="5493" y="3012"/>
                  </a:lnTo>
                  <a:lnTo>
                    <a:pt x="5699" y="2944"/>
                  </a:lnTo>
                  <a:lnTo>
                    <a:pt x="5887" y="2858"/>
                  </a:lnTo>
                  <a:lnTo>
                    <a:pt x="6075" y="2755"/>
                  </a:lnTo>
                  <a:lnTo>
                    <a:pt x="6229" y="2653"/>
                  </a:lnTo>
                  <a:lnTo>
                    <a:pt x="6383" y="2516"/>
                  </a:lnTo>
                  <a:lnTo>
                    <a:pt x="6503" y="2362"/>
                  </a:lnTo>
                  <a:lnTo>
                    <a:pt x="6588" y="2174"/>
                  </a:lnTo>
                  <a:lnTo>
                    <a:pt x="6640" y="2037"/>
                  </a:lnTo>
                  <a:lnTo>
                    <a:pt x="6657" y="1883"/>
                  </a:lnTo>
                  <a:lnTo>
                    <a:pt x="6640" y="1729"/>
                  </a:lnTo>
                  <a:lnTo>
                    <a:pt x="6623" y="1660"/>
                  </a:lnTo>
                  <a:lnTo>
                    <a:pt x="6588" y="1592"/>
                  </a:lnTo>
                  <a:lnTo>
                    <a:pt x="6520" y="1506"/>
                  </a:lnTo>
                  <a:lnTo>
                    <a:pt x="6451" y="1438"/>
                  </a:lnTo>
                  <a:lnTo>
                    <a:pt x="6349" y="1404"/>
                  </a:lnTo>
                  <a:lnTo>
                    <a:pt x="6246" y="1369"/>
                  </a:lnTo>
                  <a:lnTo>
                    <a:pt x="6383" y="1318"/>
                  </a:lnTo>
                  <a:lnTo>
                    <a:pt x="6520" y="1232"/>
                  </a:lnTo>
                  <a:lnTo>
                    <a:pt x="6640" y="1113"/>
                  </a:lnTo>
                  <a:lnTo>
                    <a:pt x="6725" y="993"/>
                  </a:lnTo>
                  <a:lnTo>
                    <a:pt x="6777" y="907"/>
                  </a:lnTo>
                  <a:lnTo>
                    <a:pt x="6811" y="805"/>
                  </a:lnTo>
                  <a:lnTo>
                    <a:pt x="6811" y="702"/>
                  </a:lnTo>
                  <a:lnTo>
                    <a:pt x="6828" y="599"/>
                  </a:lnTo>
                  <a:lnTo>
                    <a:pt x="6811" y="497"/>
                  </a:lnTo>
                  <a:lnTo>
                    <a:pt x="6777" y="394"/>
                  </a:lnTo>
                  <a:lnTo>
                    <a:pt x="6725" y="308"/>
                  </a:lnTo>
                  <a:lnTo>
                    <a:pt x="6674" y="223"/>
                  </a:lnTo>
                  <a:lnTo>
                    <a:pt x="6623" y="172"/>
                  </a:lnTo>
                  <a:lnTo>
                    <a:pt x="6554" y="120"/>
                  </a:lnTo>
                  <a:lnTo>
                    <a:pt x="6417" y="52"/>
                  </a:lnTo>
                  <a:lnTo>
                    <a:pt x="6263" y="18"/>
                  </a:lnTo>
                  <a:lnTo>
                    <a:pt x="6109" y="0"/>
                  </a:lnTo>
                  <a:close/>
                </a:path>
              </a:pathLst>
            </a:custGeom>
            <a:solidFill>
              <a:srgbClr val="6E65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6"/>
            <p:cNvSpPr/>
            <p:nvPr/>
          </p:nvSpPr>
          <p:spPr>
            <a:xfrm>
              <a:off x="6376187" y="1552921"/>
              <a:ext cx="167883" cy="77869"/>
            </a:xfrm>
            <a:custGeom>
              <a:avLst/>
              <a:gdLst/>
              <a:ahLst/>
              <a:cxnLst/>
              <a:rect l="l" t="t" r="r" b="b"/>
              <a:pathLst>
                <a:path w="6828" h="3167" fill="none" extrusionOk="0">
                  <a:moveTo>
                    <a:pt x="6109" y="0"/>
                  </a:moveTo>
                  <a:lnTo>
                    <a:pt x="6109" y="0"/>
                  </a:lnTo>
                  <a:lnTo>
                    <a:pt x="6007" y="0"/>
                  </a:lnTo>
                  <a:lnTo>
                    <a:pt x="5904" y="18"/>
                  </a:lnTo>
                  <a:lnTo>
                    <a:pt x="5904" y="18"/>
                  </a:lnTo>
                  <a:lnTo>
                    <a:pt x="5699" y="86"/>
                  </a:lnTo>
                  <a:lnTo>
                    <a:pt x="5493" y="154"/>
                  </a:lnTo>
                  <a:lnTo>
                    <a:pt x="5117" y="326"/>
                  </a:lnTo>
                  <a:lnTo>
                    <a:pt x="5117" y="326"/>
                  </a:lnTo>
                  <a:lnTo>
                    <a:pt x="4894" y="411"/>
                  </a:lnTo>
                  <a:lnTo>
                    <a:pt x="4689" y="480"/>
                  </a:lnTo>
                  <a:lnTo>
                    <a:pt x="4467" y="531"/>
                  </a:lnTo>
                  <a:lnTo>
                    <a:pt x="4227" y="582"/>
                  </a:lnTo>
                  <a:lnTo>
                    <a:pt x="4005" y="616"/>
                  </a:lnTo>
                  <a:lnTo>
                    <a:pt x="3782" y="651"/>
                  </a:lnTo>
                  <a:lnTo>
                    <a:pt x="3320" y="668"/>
                  </a:lnTo>
                  <a:lnTo>
                    <a:pt x="3320" y="668"/>
                  </a:lnTo>
                  <a:lnTo>
                    <a:pt x="3063" y="668"/>
                  </a:lnTo>
                  <a:lnTo>
                    <a:pt x="2824" y="651"/>
                  </a:lnTo>
                  <a:lnTo>
                    <a:pt x="2328" y="582"/>
                  </a:lnTo>
                  <a:lnTo>
                    <a:pt x="1831" y="497"/>
                  </a:lnTo>
                  <a:lnTo>
                    <a:pt x="1335" y="377"/>
                  </a:lnTo>
                  <a:lnTo>
                    <a:pt x="1335" y="377"/>
                  </a:lnTo>
                  <a:lnTo>
                    <a:pt x="1472" y="548"/>
                  </a:lnTo>
                  <a:lnTo>
                    <a:pt x="1626" y="702"/>
                  </a:lnTo>
                  <a:lnTo>
                    <a:pt x="1763" y="856"/>
                  </a:lnTo>
                  <a:lnTo>
                    <a:pt x="1934" y="993"/>
                  </a:lnTo>
                  <a:lnTo>
                    <a:pt x="2105" y="1130"/>
                  </a:lnTo>
                  <a:lnTo>
                    <a:pt x="2276" y="1250"/>
                  </a:lnTo>
                  <a:lnTo>
                    <a:pt x="2464" y="1369"/>
                  </a:lnTo>
                  <a:lnTo>
                    <a:pt x="2653" y="1472"/>
                  </a:lnTo>
                  <a:lnTo>
                    <a:pt x="2858" y="1558"/>
                  </a:lnTo>
                  <a:lnTo>
                    <a:pt x="3063" y="1643"/>
                  </a:lnTo>
                  <a:lnTo>
                    <a:pt x="3269" y="1712"/>
                  </a:lnTo>
                  <a:lnTo>
                    <a:pt x="3474" y="1780"/>
                  </a:lnTo>
                  <a:lnTo>
                    <a:pt x="3679" y="1814"/>
                  </a:lnTo>
                  <a:lnTo>
                    <a:pt x="3902" y="1849"/>
                  </a:lnTo>
                  <a:lnTo>
                    <a:pt x="4107" y="1866"/>
                  </a:lnTo>
                  <a:lnTo>
                    <a:pt x="4330" y="1883"/>
                  </a:lnTo>
                  <a:lnTo>
                    <a:pt x="4330" y="1883"/>
                  </a:lnTo>
                  <a:lnTo>
                    <a:pt x="4381" y="1883"/>
                  </a:lnTo>
                  <a:lnTo>
                    <a:pt x="4381" y="1883"/>
                  </a:lnTo>
                  <a:lnTo>
                    <a:pt x="3474" y="1900"/>
                  </a:lnTo>
                  <a:lnTo>
                    <a:pt x="3474" y="1900"/>
                  </a:lnTo>
                  <a:lnTo>
                    <a:pt x="3115" y="1883"/>
                  </a:lnTo>
                  <a:lnTo>
                    <a:pt x="2772" y="1866"/>
                  </a:lnTo>
                  <a:lnTo>
                    <a:pt x="2413" y="1849"/>
                  </a:lnTo>
                  <a:lnTo>
                    <a:pt x="2071" y="1797"/>
                  </a:lnTo>
                  <a:lnTo>
                    <a:pt x="2071" y="1797"/>
                  </a:lnTo>
                  <a:lnTo>
                    <a:pt x="1780" y="1746"/>
                  </a:lnTo>
                  <a:lnTo>
                    <a:pt x="1506" y="1660"/>
                  </a:lnTo>
                  <a:lnTo>
                    <a:pt x="1232" y="1575"/>
                  </a:lnTo>
                  <a:lnTo>
                    <a:pt x="959" y="1472"/>
                  </a:lnTo>
                  <a:lnTo>
                    <a:pt x="702" y="1352"/>
                  </a:lnTo>
                  <a:lnTo>
                    <a:pt x="462" y="1198"/>
                  </a:lnTo>
                  <a:lnTo>
                    <a:pt x="223" y="1027"/>
                  </a:lnTo>
                  <a:lnTo>
                    <a:pt x="0" y="839"/>
                  </a:lnTo>
                  <a:lnTo>
                    <a:pt x="0" y="839"/>
                  </a:lnTo>
                  <a:lnTo>
                    <a:pt x="86" y="993"/>
                  </a:lnTo>
                  <a:lnTo>
                    <a:pt x="206" y="1147"/>
                  </a:lnTo>
                  <a:lnTo>
                    <a:pt x="326" y="1301"/>
                  </a:lnTo>
                  <a:lnTo>
                    <a:pt x="462" y="1438"/>
                  </a:lnTo>
                  <a:lnTo>
                    <a:pt x="753" y="1712"/>
                  </a:lnTo>
                  <a:lnTo>
                    <a:pt x="1044" y="1968"/>
                  </a:lnTo>
                  <a:lnTo>
                    <a:pt x="1044" y="1968"/>
                  </a:lnTo>
                  <a:lnTo>
                    <a:pt x="1335" y="2208"/>
                  </a:lnTo>
                  <a:lnTo>
                    <a:pt x="1643" y="2413"/>
                  </a:lnTo>
                  <a:lnTo>
                    <a:pt x="1985" y="2601"/>
                  </a:lnTo>
                  <a:lnTo>
                    <a:pt x="2328" y="2773"/>
                  </a:lnTo>
                  <a:lnTo>
                    <a:pt x="2328" y="2773"/>
                  </a:lnTo>
                  <a:lnTo>
                    <a:pt x="2550" y="2858"/>
                  </a:lnTo>
                  <a:lnTo>
                    <a:pt x="2790" y="2944"/>
                  </a:lnTo>
                  <a:lnTo>
                    <a:pt x="3029" y="3012"/>
                  </a:lnTo>
                  <a:lnTo>
                    <a:pt x="3286" y="3063"/>
                  </a:lnTo>
                  <a:lnTo>
                    <a:pt x="3525" y="3115"/>
                  </a:lnTo>
                  <a:lnTo>
                    <a:pt x="3782" y="3149"/>
                  </a:lnTo>
                  <a:lnTo>
                    <a:pt x="4022" y="3166"/>
                  </a:lnTo>
                  <a:lnTo>
                    <a:pt x="4278" y="3166"/>
                  </a:lnTo>
                  <a:lnTo>
                    <a:pt x="4278" y="3166"/>
                  </a:lnTo>
                  <a:lnTo>
                    <a:pt x="4535" y="3166"/>
                  </a:lnTo>
                  <a:lnTo>
                    <a:pt x="4792" y="3149"/>
                  </a:lnTo>
                  <a:lnTo>
                    <a:pt x="5048" y="3115"/>
                  </a:lnTo>
                  <a:lnTo>
                    <a:pt x="5305" y="3063"/>
                  </a:lnTo>
                  <a:lnTo>
                    <a:pt x="5305" y="3063"/>
                  </a:lnTo>
                  <a:lnTo>
                    <a:pt x="5493" y="3012"/>
                  </a:lnTo>
                  <a:lnTo>
                    <a:pt x="5699" y="2944"/>
                  </a:lnTo>
                  <a:lnTo>
                    <a:pt x="5887" y="2858"/>
                  </a:lnTo>
                  <a:lnTo>
                    <a:pt x="6075" y="2755"/>
                  </a:lnTo>
                  <a:lnTo>
                    <a:pt x="6229" y="2653"/>
                  </a:lnTo>
                  <a:lnTo>
                    <a:pt x="6383" y="2516"/>
                  </a:lnTo>
                  <a:lnTo>
                    <a:pt x="6503" y="2362"/>
                  </a:lnTo>
                  <a:lnTo>
                    <a:pt x="6588" y="2174"/>
                  </a:lnTo>
                  <a:lnTo>
                    <a:pt x="6588" y="2174"/>
                  </a:lnTo>
                  <a:lnTo>
                    <a:pt x="6640" y="2037"/>
                  </a:lnTo>
                  <a:lnTo>
                    <a:pt x="6657" y="1883"/>
                  </a:lnTo>
                  <a:lnTo>
                    <a:pt x="6640" y="1729"/>
                  </a:lnTo>
                  <a:lnTo>
                    <a:pt x="6623" y="1660"/>
                  </a:lnTo>
                  <a:lnTo>
                    <a:pt x="6588" y="1592"/>
                  </a:lnTo>
                  <a:lnTo>
                    <a:pt x="6588" y="1592"/>
                  </a:lnTo>
                  <a:lnTo>
                    <a:pt x="6520" y="1506"/>
                  </a:lnTo>
                  <a:lnTo>
                    <a:pt x="6451" y="1438"/>
                  </a:lnTo>
                  <a:lnTo>
                    <a:pt x="6349" y="1404"/>
                  </a:lnTo>
                  <a:lnTo>
                    <a:pt x="6246" y="1369"/>
                  </a:lnTo>
                  <a:lnTo>
                    <a:pt x="6246" y="1369"/>
                  </a:lnTo>
                  <a:lnTo>
                    <a:pt x="6383" y="1318"/>
                  </a:lnTo>
                  <a:lnTo>
                    <a:pt x="6520" y="1232"/>
                  </a:lnTo>
                  <a:lnTo>
                    <a:pt x="6640" y="1113"/>
                  </a:lnTo>
                  <a:lnTo>
                    <a:pt x="6725" y="993"/>
                  </a:lnTo>
                  <a:lnTo>
                    <a:pt x="6725" y="993"/>
                  </a:lnTo>
                  <a:lnTo>
                    <a:pt x="6777" y="907"/>
                  </a:lnTo>
                  <a:lnTo>
                    <a:pt x="6811" y="805"/>
                  </a:lnTo>
                  <a:lnTo>
                    <a:pt x="6811" y="702"/>
                  </a:lnTo>
                  <a:lnTo>
                    <a:pt x="6828" y="599"/>
                  </a:lnTo>
                  <a:lnTo>
                    <a:pt x="6811" y="497"/>
                  </a:lnTo>
                  <a:lnTo>
                    <a:pt x="6777" y="394"/>
                  </a:lnTo>
                  <a:lnTo>
                    <a:pt x="6725" y="308"/>
                  </a:lnTo>
                  <a:lnTo>
                    <a:pt x="6674" y="223"/>
                  </a:lnTo>
                  <a:lnTo>
                    <a:pt x="6674" y="223"/>
                  </a:lnTo>
                  <a:lnTo>
                    <a:pt x="6623" y="172"/>
                  </a:lnTo>
                  <a:lnTo>
                    <a:pt x="6554" y="120"/>
                  </a:lnTo>
                  <a:lnTo>
                    <a:pt x="6417" y="52"/>
                  </a:lnTo>
                  <a:lnTo>
                    <a:pt x="6263" y="18"/>
                  </a:lnTo>
                  <a:lnTo>
                    <a:pt x="61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6"/>
            <p:cNvSpPr/>
            <p:nvPr/>
          </p:nvSpPr>
          <p:spPr>
            <a:xfrm>
              <a:off x="6123326" y="2285005"/>
              <a:ext cx="12220" cy="135084"/>
            </a:xfrm>
            <a:custGeom>
              <a:avLst/>
              <a:gdLst/>
              <a:ahLst/>
              <a:cxnLst/>
              <a:rect l="l" t="t" r="r" b="b"/>
              <a:pathLst>
                <a:path w="497" h="5494" extrusionOk="0">
                  <a:moveTo>
                    <a:pt x="0" y="1"/>
                  </a:moveTo>
                  <a:lnTo>
                    <a:pt x="17" y="685"/>
                  </a:lnTo>
                  <a:lnTo>
                    <a:pt x="34" y="1387"/>
                  </a:lnTo>
                  <a:lnTo>
                    <a:pt x="137" y="2756"/>
                  </a:lnTo>
                  <a:lnTo>
                    <a:pt x="257" y="4125"/>
                  </a:lnTo>
                  <a:lnTo>
                    <a:pt x="325" y="4809"/>
                  </a:lnTo>
                  <a:lnTo>
                    <a:pt x="428" y="5494"/>
                  </a:lnTo>
                  <a:lnTo>
                    <a:pt x="462" y="5151"/>
                  </a:lnTo>
                  <a:lnTo>
                    <a:pt x="479" y="4792"/>
                  </a:lnTo>
                  <a:lnTo>
                    <a:pt x="497" y="4108"/>
                  </a:lnTo>
                  <a:lnTo>
                    <a:pt x="479" y="3423"/>
                  </a:lnTo>
                  <a:lnTo>
                    <a:pt x="445" y="2722"/>
                  </a:lnTo>
                  <a:lnTo>
                    <a:pt x="377" y="2037"/>
                  </a:lnTo>
                  <a:lnTo>
                    <a:pt x="291" y="1353"/>
                  </a:lnTo>
                  <a:lnTo>
                    <a:pt x="171" y="668"/>
                  </a:lnTo>
                  <a:lnTo>
                    <a:pt x="86" y="3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6"/>
            <p:cNvSpPr/>
            <p:nvPr/>
          </p:nvSpPr>
          <p:spPr>
            <a:xfrm>
              <a:off x="6123326" y="2285005"/>
              <a:ext cx="12220" cy="135084"/>
            </a:xfrm>
            <a:custGeom>
              <a:avLst/>
              <a:gdLst/>
              <a:ahLst/>
              <a:cxnLst/>
              <a:rect l="l" t="t" r="r" b="b"/>
              <a:pathLst>
                <a:path w="497" h="549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7" y="685"/>
                  </a:lnTo>
                  <a:lnTo>
                    <a:pt x="34" y="1387"/>
                  </a:lnTo>
                  <a:lnTo>
                    <a:pt x="34" y="1387"/>
                  </a:lnTo>
                  <a:lnTo>
                    <a:pt x="137" y="2756"/>
                  </a:lnTo>
                  <a:lnTo>
                    <a:pt x="137" y="2756"/>
                  </a:lnTo>
                  <a:lnTo>
                    <a:pt x="257" y="4125"/>
                  </a:lnTo>
                  <a:lnTo>
                    <a:pt x="257" y="4125"/>
                  </a:lnTo>
                  <a:lnTo>
                    <a:pt x="325" y="4809"/>
                  </a:lnTo>
                  <a:lnTo>
                    <a:pt x="428" y="5494"/>
                  </a:lnTo>
                  <a:lnTo>
                    <a:pt x="428" y="5494"/>
                  </a:lnTo>
                  <a:lnTo>
                    <a:pt x="462" y="5151"/>
                  </a:lnTo>
                  <a:lnTo>
                    <a:pt x="479" y="4792"/>
                  </a:lnTo>
                  <a:lnTo>
                    <a:pt x="497" y="4108"/>
                  </a:lnTo>
                  <a:lnTo>
                    <a:pt x="497" y="4108"/>
                  </a:lnTo>
                  <a:lnTo>
                    <a:pt x="479" y="3423"/>
                  </a:lnTo>
                  <a:lnTo>
                    <a:pt x="445" y="2722"/>
                  </a:lnTo>
                  <a:lnTo>
                    <a:pt x="445" y="2722"/>
                  </a:lnTo>
                  <a:lnTo>
                    <a:pt x="377" y="2037"/>
                  </a:lnTo>
                  <a:lnTo>
                    <a:pt x="291" y="1353"/>
                  </a:lnTo>
                  <a:lnTo>
                    <a:pt x="291" y="1353"/>
                  </a:lnTo>
                  <a:lnTo>
                    <a:pt x="171" y="668"/>
                  </a:lnTo>
                  <a:lnTo>
                    <a:pt x="86" y="34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6"/>
            <p:cNvSpPr/>
            <p:nvPr/>
          </p:nvSpPr>
          <p:spPr>
            <a:xfrm>
              <a:off x="6663545" y="2438999"/>
              <a:ext cx="3811" cy="19793"/>
            </a:xfrm>
            <a:custGeom>
              <a:avLst/>
              <a:gdLst/>
              <a:ahLst/>
              <a:cxnLst/>
              <a:rect l="l" t="t" r="r" b="b"/>
              <a:pathLst>
                <a:path w="155" h="805" extrusionOk="0">
                  <a:moveTo>
                    <a:pt x="1" y="1"/>
                  </a:moveTo>
                  <a:lnTo>
                    <a:pt x="69" y="411"/>
                  </a:lnTo>
                  <a:lnTo>
                    <a:pt x="138" y="805"/>
                  </a:lnTo>
                  <a:lnTo>
                    <a:pt x="155" y="5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6"/>
            <p:cNvSpPr/>
            <p:nvPr/>
          </p:nvSpPr>
          <p:spPr>
            <a:xfrm>
              <a:off x="6663545" y="2438999"/>
              <a:ext cx="3811" cy="19793"/>
            </a:xfrm>
            <a:custGeom>
              <a:avLst/>
              <a:gdLst/>
              <a:ahLst/>
              <a:cxnLst/>
              <a:rect l="l" t="t" r="r" b="b"/>
              <a:pathLst>
                <a:path w="155" h="80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69" y="411"/>
                  </a:lnTo>
                  <a:lnTo>
                    <a:pt x="138" y="805"/>
                  </a:lnTo>
                  <a:lnTo>
                    <a:pt x="138" y="805"/>
                  </a:lnTo>
                  <a:lnTo>
                    <a:pt x="155" y="565"/>
                  </a:lnTo>
                  <a:lnTo>
                    <a:pt x="155" y="56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6"/>
            <p:cNvSpPr/>
            <p:nvPr/>
          </p:nvSpPr>
          <p:spPr>
            <a:xfrm>
              <a:off x="6661455" y="2326239"/>
              <a:ext cx="9269" cy="126675"/>
            </a:xfrm>
            <a:custGeom>
              <a:avLst/>
              <a:gdLst/>
              <a:ahLst/>
              <a:cxnLst/>
              <a:rect l="l" t="t" r="r" b="b"/>
              <a:pathLst>
                <a:path w="377" h="5152" extrusionOk="0">
                  <a:moveTo>
                    <a:pt x="359" y="1"/>
                  </a:moveTo>
                  <a:lnTo>
                    <a:pt x="291" y="343"/>
                  </a:lnTo>
                  <a:lnTo>
                    <a:pt x="223" y="668"/>
                  </a:lnTo>
                  <a:lnTo>
                    <a:pt x="103" y="1335"/>
                  </a:lnTo>
                  <a:lnTo>
                    <a:pt x="34" y="2020"/>
                  </a:lnTo>
                  <a:lnTo>
                    <a:pt x="0" y="2687"/>
                  </a:lnTo>
                  <a:lnTo>
                    <a:pt x="0" y="3372"/>
                  </a:lnTo>
                  <a:lnTo>
                    <a:pt x="34" y="4056"/>
                  </a:lnTo>
                  <a:lnTo>
                    <a:pt x="86" y="4587"/>
                  </a:lnTo>
                  <a:lnTo>
                    <a:pt x="240" y="5151"/>
                  </a:lnTo>
                  <a:lnTo>
                    <a:pt x="274" y="4604"/>
                  </a:lnTo>
                  <a:lnTo>
                    <a:pt x="291" y="4039"/>
                  </a:lnTo>
                  <a:lnTo>
                    <a:pt x="325" y="2704"/>
                  </a:lnTo>
                  <a:lnTo>
                    <a:pt x="359" y="1353"/>
                  </a:lnTo>
                  <a:lnTo>
                    <a:pt x="377" y="68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6"/>
            <p:cNvSpPr/>
            <p:nvPr/>
          </p:nvSpPr>
          <p:spPr>
            <a:xfrm>
              <a:off x="6661455" y="2326239"/>
              <a:ext cx="9269" cy="126675"/>
            </a:xfrm>
            <a:custGeom>
              <a:avLst/>
              <a:gdLst/>
              <a:ahLst/>
              <a:cxnLst/>
              <a:rect l="l" t="t" r="r" b="b"/>
              <a:pathLst>
                <a:path w="377" h="5152" fill="none" extrusionOk="0">
                  <a:moveTo>
                    <a:pt x="359" y="1"/>
                  </a:moveTo>
                  <a:lnTo>
                    <a:pt x="359" y="1"/>
                  </a:lnTo>
                  <a:lnTo>
                    <a:pt x="291" y="343"/>
                  </a:lnTo>
                  <a:lnTo>
                    <a:pt x="223" y="668"/>
                  </a:lnTo>
                  <a:lnTo>
                    <a:pt x="103" y="1335"/>
                  </a:lnTo>
                  <a:lnTo>
                    <a:pt x="103" y="1335"/>
                  </a:lnTo>
                  <a:lnTo>
                    <a:pt x="34" y="2020"/>
                  </a:lnTo>
                  <a:lnTo>
                    <a:pt x="0" y="2687"/>
                  </a:lnTo>
                  <a:lnTo>
                    <a:pt x="0" y="2687"/>
                  </a:lnTo>
                  <a:lnTo>
                    <a:pt x="0" y="3372"/>
                  </a:lnTo>
                  <a:lnTo>
                    <a:pt x="34" y="4056"/>
                  </a:lnTo>
                  <a:lnTo>
                    <a:pt x="34" y="4056"/>
                  </a:lnTo>
                  <a:lnTo>
                    <a:pt x="86" y="4587"/>
                  </a:lnTo>
                  <a:lnTo>
                    <a:pt x="86" y="4587"/>
                  </a:lnTo>
                  <a:lnTo>
                    <a:pt x="240" y="5151"/>
                  </a:lnTo>
                  <a:lnTo>
                    <a:pt x="240" y="5151"/>
                  </a:lnTo>
                  <a:lnTo>
                    <a:pt x="274" y="4604"/>
                  </a:lnTo>
                  <a:lnTo>
                    <a:pt x="291" y="4039"/>
                  </a:lnTo>
                  <a:lnTo>
                    <a:pt x="325" y="2704"/>
                  </a:lnTo>
                  <a:lnTo>
                    <a:pt x="359" y="1353"/>
                  </a:lnTo>
                  <a:lnTo>
                    <a:pt x="359" y="1353"/>
                  </a:lnTo>
                  <a:lnTo>
                    <a:pt x="377" y="685"/>
                  </a:lnTo>
                  <a:lnTo>
                    <a:pt x="35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6"/>
            <p:cNvSpPr/>
            <p:nvPr/>
          </p:nvSpPr>
          <p:spPr>
            <a:xfrm>
              <a:off x="6398907" y="1760345"/>
              <a:ext cx="18957" cy="30316"/>
            </a:xfrm>
            <a:custGeom>
              <a:avLst/>
              <a:gdLst/>
              <a:ahLst/>
              <a:cxnLst/>
              <a:rect l="l" t="t" r="r" b="b"/>
              <a:pathLst>
                <a:path w="771" h="1233" extrusionOk="0">
                  <a:moveTo>
                    <a:pt x="377" y="1"/>
                  </a:moveTo>
                  <a:lnTo>
                    <a:pt x="308" y="35"/>
                  </a:lnTo>
                  <a:lnTo>
                    <a:pt x="257" y="86"/>
                  </a:lnTo>
                  <a:lnTo>
                    <a:pt x="172" y="120"/>
                  </a:lnTo>
                  <a:lnTo>
                    <a:pt x="103" y="274"/>
                  </a:lnTo>
                  <a:lnTo>
                    <a:pt x="52" y="428"/>
                  </a:lnTo>
                  <a:lnTo>
                    <a:pt x="18" y="582"/>
                  </a:lnTo>
                  <a:lnTo>
                    <a:pt x="0" y="736"/>
                  </a:lnTo>
                  <a:lnTo>
                    <a:pt x="0" y="873"/>
                  </a:lnTo>
                  <a:lnTo>
                    <a:pt x="35" y="1010"/>
                  </a:lnTo>
                  <a:lnTo>
                    <a:pt x="52" y="1079"/>
                  </a:lnTo>
                  <a:lnTo>
                    <a:pt x="86" y="1130"/>
                  </a:lnTo>
                  <a:lnTo>
                    <a:pt x="137" y="1181"/>
                  </a:lnTo>
                  <a:lnTo>
                    <a:pt x="189" y="1215"/>
                  </a:lnTo>
                  <a:lnTo>
                    <a:pt x="257" y="1233"/>
                  </a:lnTo>
                  <a:lnTo>
                    <a:pt x="377" y="1233"/>
                  </a:lnTo>
                  <a:lnTo>
                    <a:pt x="445" y="1215"/>
                  </a:lnTo>
                  <a:lnTo>
                    <a:pt x="514" y="1181"/>
                  </a:lnTo>
                  <a:lnTo>
                    <a:pt x="565" y="1130"/>
                  </a:lnTo>
                  <a:lnTo>
                    <a:pt x="616" y="1079"/>
                  </a:lnTo>
                  <a:lnTo>
                    <a:pt x="651" y="1027"/>
                  </a:lnTo>
                  <a:lnTo>
                    <a:pt x="719" y="907"/>
                  </a:lnTo>
                  <a:lnTo>
                    <a:pt x="753" y="771"/>
                  </a:lnTo>
                  <a:lnTo>
                    <a:pt x="770" y="634"/>
                  </a:lnTo>
                  <a:lnTo>
                    <a:pt x="770" y="497"/>
                  </a:lnTo>
                  <a:lnTo>
                    <a:pt x="770" y="326"/>
                  </a:lnTo>
                  <a:lnTo>
                    <a:pt x="753" y="240"/>
                  </a:lnTo>
                  <a:lnTo>
                    <a:pt x="736" y="155"/>
                  </a:lnTo>
                  <a:lnTo>
                    <a:pt x="685" y="86"/>
                  </a:lnTo>
                  <a:lnTo>
                    <a:pt x="616" y="35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rgbClr val="28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6"/>
            <p:cNvSpPr/>
            <p:nvPr/>
          </p:nvSpPr>
          <p:spPr>
            <a:xfrm>
              <a:off x="6529763" y="1762017"/>
              <a:ext cx="15588" cy="27390"/>
            </a:xfrm>
            <a:custGeom>
              <a:avLst/>
              <a:gdLst/>
              <a:ahLst/>
              <a:cxnLst/>
              <a:rect l="l" t="t" r="r" b="b"/>
              <a:pathLst>
                <a:path w="634" h="1114" extrusionOk="0">
                  <a:moveTo>
                    <a:pt x="308" y="1"/>
                  </a:moveTo>
                  <a:lnTo>
                    <a:pt x="257" y="18"/>
                  </a:lnTo>
                  <a:lnTo>
                    <a:pt x="205" y="52"/>
                  </a:lnTo>
                  <a:lnTo>
                    <a:pt x="120" y="121"/>
                  </a:lnTo>
                  <a:lnTo>
                    <a:pt x="69" y="223"/>
                  </a:lnTo>
                  <a:lnTo>
                    <a:pt x="17" y="326"/>
                  </a:lnTo>
                  <a:lnTo>
                    <a:pt x="0" y="446"/>
                  </a:lnTo>
                  <a:lnTo>
                    <a:pt x="0" y="566"/>
                  </a:lnTo>
                  <a:lnTo>
                    <a:pt x="17" y="685"/>
                  </a:lnTo>
                  <a:lnTo>
                    <a:pt x="34" y="805"/>
                  </a:lnTo>
                  <a:lnTo>
                    <a:pt x="69" y="908"/>
                  </a:lnTo>
                  <a:lnTo>
                    <a:pt x="137" y="993"/>
                  </a:lnTo>
                  <a:lnTo>
                    <a:pt x="205" y="1062"/>
                  </a:lnTo>
                  <a:lnTo>
                    <a:pt x="308" y="1096"/>
                  </a:lnTo>
                  <a:lnTo>
                    <a:pt x="360" y="1113"/>
                  </a:lnTo>
                  <a:lnTo>
                    <a:pt x="411" y="1096"/>
                  </a:lnTo>
                  <a:lnTo>
                    <a:pt x="462" y="1096"/>
                  </a:lnTo>
                  <a:lnTo>
                    <a:pt x="496" y="1062"/>
                  </a:lnTo>
                  <a:lnTo>
                    <a:pt x="531" y="1028"/>
                  </a:lnTo>
                  <a:lnTo>
                    <a:pt x="565" y="959"/>
                  </a:lnTo>
                  <a:lnTo>
                    <a:pt x="599" y="857"/>
                  </a:lnTo>
                  <a:lnTo>
                    <a:pt x="633" y="720"/>
                  </a:lnTo>
                  <a:lnTo>
                    <a:pt x="633" y="600"/>
                  </a:lnTo>
                  <a:lnTo>
                    <a:pt x="633" y="480"/>
                  </a:lnTo>
                  <a:lnTo>
                    <a:pt x="599" y="292"/>
                  </a:lnTo>
                  <a:lnTo>
                    <a:pt x="565" y="189"/>
                  </a:lnTo>
                  <a:lnTo>
                    <a:pt x="514" y="104"/>
                  </a:lnTo>
                  <a:lnTo>
                    <a:pt x="462" y="35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28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6"/>
            <p:cNvSpPr/>
            <p:nvPr/>
          </p:nvSpPr>
          <p:spPr>
            <a:xfrm>
              <a:off x="6357255" y="1823045"/>
              <a:ext cx="253300" cy="199454"/>
            </a:xfrm>
            <a:custGeom>
              <a:avLst/>
              <a:gdLst/>
              <a:ahLst/>
              <a:cxnLst/>
              <a:rect l="l" t="t" r="r" b="b"/>
              <a:pathLst>
                <a:path w="10302" h="8112" extrusionOk="0">
                  <a:moveTo>
                    <a:pt x="6469" y="0"/>
                  </a:moveTo>
                  <a:lnTo>
                    <a:pt x="6280" y="17"/>
                  </a:lnTo>
                  <a:lnTo>
                    <a:pt x="6092" y="34"/>
                  </a:lnTo>
                  <a:lnTo>
                    <a:pt x="5699" y="137"/>
                  </a:lnTo>
                  <a:lnTo>
                    <a:pt x="5322" y="240"/>
                  </a:lnTo>
                  <a:lnTo>
                    <a:pt x="4929" y="377"/>
                  </a:lnTo>
                  <a:lnTo>
                    <a:pt x="4535" y="531"/>
                  </a:lnTo>
                  <a:lnTo>
                    <a:pt x="4159" y="702"/>
                  </a:lnTo>
                  <a:lnTo>
                    <a:pt x="3782" y="873"/>
                  </a:lnTo>
                  <a:lnTo>
                    <a:pt x="3063" y="1232"/>
                  </a:lnTo>
                  <a:lnTo>
                    <a:pt x="2636" y="1472"/>
                  </a:lnTo>
                  <a:lnTo>
                    <a:pt x="2225" y="1711"/>
                  </a:lnTo>
                  <a:lnTo>
                    <a:pt x="1831" y="1968"/>
                  </a:lnTo>
                  <a:lnTo>
                    <a:pt x="1421" y="2242"/>
                  </a:lnTo>
                  <a:lnTo>
                    <a:pt x="1318" y="2310"/>
                  </a:lnTo>
                  <a:lnTo>
                    <a:pt x="1284" y="2362"/>
                  </a:lnTo>
                  <a:lnTo>
                    <a:pt x="1232" y="2413"/>
                  </a:lnTo>
                  <a:lnTo>
                    <a:pt x="1198" y="2516"/>
                  </a:lnTo>
                  <a:lnTo>
                    <a:pt x="1164" y="2635"/>
                  </a:lnTo>
                  <a:lnTo>
                    <a:pt x="1078" y="2978"/>
                  </a:lnTo>
                  <a:lnTo>
                    <a:pt x="959" y="3303"/>
                  </a:lnTo>
                  <a:lnTo>
                    <a:pt x="822" y="3611"/>
                  </a:lnTo>
                  <a:lnTo>
                    <a:pt x="685" y="3936"/>
                  </a:lnTo>
                  <a:lnTo>
                    <a:pt x="377" y="4569"/>
                  </a:lnTo>
                  <a:lnTo>
                    <a:pt x="240" y="4877"/>
                  </a:lnTo>
                  <a:lnTo>
                    <a:pt x="103" y="5202"/>
                  </a:lnTo>
                  <a:lnTo>
                    <a:pt x="35" y="5356"/>
                  </a:lnTo>
                  <a:lnTo>
                    <a:pt x="17" y="5442"/>
                  </a:lnTo>
                  <a:lnTo>
                    <a:pt x="0" y="5527"/>
                  </a:lnTo>
                  <a:lnTo>
                    <a:pt x="0" y="5613"/>
                  </a:lnTo>
                  <a:lnTo>
                    <a:pt x="17" y="5681"/>
                  </a:lnTo>
                  <a:lnTo>
                    <a:pt x="52" y="5835"/>
                  </a:lnTo>
                  <a:lnTo>
                    <a:pt x="120" y="5989"/>
                  </a:lnTo>
                  <a:lnTo>
                    <a:pt x="206" y="6126"/>
                  </a:lnTo>
                  <a:lnTo>
                    <a:pt x="343" y="6331"/>
                  </a:lnTo>
                  <a:lnTo>
                    <a:pt x="497" y="6503"/>
                  </a:lnTo>
                  <a:lnTo>
                    <a:pt x="651" y="6674"/>
                  </a:lnTo>
                  <a:lnTo>
                    <a:pt x="822" y="6845"/>
                  </a:lnTo>
                  <a:lnTo>
                    <a:pt x="1010" y="6999"/>
                  </a:lnTo>
                  <a:lnTo>
                    <a:pt x="1198" y="7136"/>
                  </a:lnTo>
                  <a:lnTo>
                    <a:pt x="1386" y="7273"/>
                  </a:lnTo>
                  <a:lnTo>
                    <a:pt x="1592" y="7392"/>
                  </a:lnTo>
                  <a:lnTo>
                    <a:pt x="1797" y="7495"/>
                  </a:lnTo>
                  <a:lnTo>
                    <a:pt x="2020" y="7598"/>
                  </a:lnTo>
                  <a:lnTo>
                    <a:pt x="2225" y="7700"/>
                  </a:lnTo>
                  <a:lnTo>
                    <a:pt x="2464" y="7769"/>
                  </a:lnTo>
                  <a:lnTo>
                    <a:pt x="2909" y="7906"/>
                  </a:lnTo>
                  <a:lnTo>
                    <a:pt x="3388" y="8008"/>
                  </a:lnTo>
                  <a:lnTo>
                    <a:pt x="3765" y="8077"/>
                  </a:lnTo>
                  <a:lnTo>
                    <a:pt x="4159" y="8094"/>
                  </a:lnTo>
                  <a:lnTo>
                    <a:pt x="4552" y="8111"/>
                  </a:lnTo>
                  <a:lnTo>
                    <a:pt x="4946" y="8094"/>
                  </a:lnTo>
                  <a:lnTo>
                    <a:pt x="5322" y="8060"/>
                  </a:lnTo>
                  <a:lnTo>
                    <a:pt x="5716" y="8008"/>
                  </a:lnTo>
                  <a:lnTo>
                    <a:pt x="6109" y="7923"/>
                  </a:lnTo>
                  <a:lnTo>
                    <a:pt x="6486" y="7837"/>
                  </a:lnTo>
                  <a:lnTo>
                    <a:pt x="6862" y="7718"/>
                  </a:lnTo>
                  <a:lnTo>
                    <a:pt x="7221" y="7581"/>
                  </a:lnTo>
                  <a:lnTo>
                    <a:pt x="7581" y="7410"/>
                  </a:lnTo>
                  <a:lnTo>
                    <a:pt x="7923" y="7238"/>
                  </a:lnTo>
                  <a:lnTo>
                    <a:pt x="8265" y="7033"/>
                  </a:lnTo>
                  <a:lnTo>
                    <a:pt x="8590" y="6828"/>
                  </a:lnTo>
                  <a:lnTo>
                    <a:pt x="8898" y="6588"/>
                  </a:lnTo>
                  <a:lnTo>
                    <a:pt x="9206" y="6331"/>
                  </a:lnTo>
                  <a:lnTo>
                    <a:pt x="9395" y="6143"/>
                  </a:lnTo>
                  <a:lnTo>
                    <a:pt x="9583" y="5955"/>
                  </a:lnTo>
                  <a:lnTo>
                    <a:pt x="9754" y="5733"/>
                  </a:lnTo>
                  <a:lnTo>
                    <a:pt x="9891" y="5510"/>
                  </a:lnTo>
                  <a:lnTo>
                    <a:pt x="9959" y="5356"/>
                  </a:lnTo>
                  <a:lnTo>
                    <a:pt x="10028" y="5185"/>
                  </a:lnTo>
                  <a:lnTo>
                    <a:pt x="10079" y="5031"/>
                  </a:lnTo>
                  <a:lnTo>
                    <a:pt x="10113" y="4860"/>
                  </a:lnTo>
                  <a:lnTo>
                    <a:pt x="10182" y="4518"/>
                  </a:lnTo>
                  <a:lnTo>
                    <a:pt x="10216" y="4175"/>
                  </a:lnTo>
                  <a:lnTo>
                    <a:pt x="10284" y="3440"/>
                  </a:lnTo>
                  <a:lnTo>
                    <a:pt x="10302" y="2687"/>
                  </a:lnTo>
                  <a:lnTo>
                    <a:pt x="10302" y="2498"/>
                  </a:lnTo>
                  <a:lnTo>
                    <a:pt x="10284" y="2413"/>
                  </a:lnTo>
                  <a:lnTo>
                    <a:pt x="10250" y="2310"/>
                  </a:lnTo>
                  <a:lnTo>
                    <a:pt x="10182" y="2190"/>
                  </a:lnTo>
                  <a:lnTo>
                    <a:pt x="10079" y="2088"/>
                  </a:lnTo>
                  <a:lnTo>
                    <a:pt x="9788" y="1814"/>
                  </a:lnTo>
                  <a:lnTo>
                    <a:pt x="9497" y="1574"/>
                  </a:lnTo>
                  <a:lnTo>
                    <a:pt x="9172" y="1335"/>
                  </a:lnTo>
                  <a:lnTo>
                    <a:pt x="8847" y="1095"/>
                  </a:lnTo>
                  <a:lnTo>
                    <a:pt x="8248" y="685"/>
                  </a:lnTo>
                  <a:lnTo>
                    <a:pt x="7906" y="479"/>
                  </a:lnTo>
                  <a:lnTo>
                    <a:pt x="7564" y="291"/>
                  </a:lnTo>
                  <a:lnTo>
                    <a:pt x="7376" y="223"/>
                  </a:lnTo>
                  <a:lnTo>
                    <a:pt x="7204" y="154"/>
                  </a:lnTo>
                  <a:lnTo>
                    <a:pt x="7016" y="86"/>
                  </a:lnTo>
                  <a:lnTo>
                    <a:pt x="6828" y="51"/>
                  </a:lnTo>
                  <a:lnTo>
                    <a:pt x="6657" y="17"/>
                  </a:lnTo>
                  <a:lnTo>
                    <a:pt x="6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6"/>
            <p:cNvSpPr/>
            <p:nvPr/>
          </p:nvSpPr>
          <p:spPr>
            <a:xfrm>
              <a:off x="6468736" y="1836495"/>
              <a:ext cx="93433" cy="25276"/>
            </a:xfrm>
            <a:custGeom>
              <a:avLst/>
              <a:gdLst/>
              <a:ahLst/>
              <a:cxnLst/>
              <a:rect l="l" t="t" r="r" b="b"/>
              <a:pathLst>
                <a:path w="3800" h="1028" extrusionOk="0">
                  <a:moveTo>
                    <a:pt x="2123" y="1"/>
                  </a:moveTo>
                  <a:lnTo>
                    <a:pt x="1900" y="35"/>
                  </a:lnTo>
                  <a:lnTo>
                    <a:pt x="1695" y="69"/>
                  </a:lnTo>
                  <a:lnTo>
                    <a:pt x="1490" y="121"/>
                  </a:lnTo>
                  <a:lnTo>
                    <a:pt x="1113" y="240"/>
                  </a:lnTo>
                  <a:lnTo>
                    <a:pt x="737" y="377"/>
                  </a:lnTo>
                  <a:lnTo>
                    <a:pt x="360" y="531"/>
                  </a:lnTo>
                  <a:lnTo>
                    <a:pt x="1" y="719"/>
                  </a:lnTo>
                  <a:lnTo>
                    <a:pt x="172" y="1027"/>
                  </a:lnTo>
                  <a:lnTo>
                    <a:pt x="514" y="856"/>
                  </a:lnTo>
                  <a:lnTo>
                    <a:pt x="874" y="702"/>
                  </a:lnTo>
                  <a:lnTo>
                    <a:pt x="1233" y="583"/>
                  </a:lnTo>
                  <a:lnTo>
                    <a:pt x="1592" y="463"/>
                  </a:lnTo>
                  <a:lnTo>
                    <a:pt x="1763" y="429"/>
                  </a:lnTo>
                  <a:lnTo>
                    <a:pt x="1952" y="394"/>
                  </a:lnTo>
                  <a:lnTo>
                    <a:pt x="2123" y="377"/>
                  </a:lnTo>
                  <a:lnTo>
                    <a:pt x="2311" y="377"/>
                  </a:lnTo>
                  <a:lnTo>
                    <a:pt x="2482" y="394"/>
                  </a:lnTo>
                  <a:lnTo>
                    <a:pt x="2636" y="446"/>
                  </a:lnTo>
                  <a:lnTo>
                    <a:pt x="2790" y="497"/>
                  </a:lnTo>
                  <a:lnTo>
                    <a:pt x="2944" y="583"/>
                  </a:lnTo>
                  <a:lnTo>
                    <a:pt x="3252" y="771"/>
                  </a:lnTo>
                  <a:lnTo>
                    <a:pt x="3577" y="993"/>
                  </a:lnTo>
                  <a:lnTo>
                    <a:pt x="3800" y="719"/>
                  </a:lnTo>
                  <a:lnTo>
                    <a:pt x="3492" y="480"/>
                  </a:lnTo>
                  <a:lnTo>
                    <a:pt x="3321" y="377"/>
                  </a:lnTo>
                  <a:lnTo>
                    <a:pt x="3132" y="275"/>
                  </a:lnTo>
                  <a:lnTo>
                    <a:pt x="2961" y="172"/>
                  </a:lnTo>
                  <a:lnTo>
                    <a:pt x="2756" y="103"/>
                  </a:lnTo>
                  <a:lnTo>
                    <a:pt x="2568" y="52"/>
                  </a:lnTo>
                  <a:lnTo>
                    <a:pt x="2345" y="18"/>
                  </a:lnTo>
                  <a:lnTo>
                    <a:pt x="2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6"/>
            <p:cNvSpPr/>
            <p:nvPr/>
          </p:nvSpPr>
          <p:spPr>
            <a:xfrm>
              <a:off x="6429199" y="1883630"/>
              <a:ext cx="153180" cy="19793"/>
            </a:xfrm>
            <a:custGeom>
              <a:avLst/>
              <a:gdLst/>
              <a:ahLst/>
              <a:cxnLst/>
              <a:rect l="l" t="t" r="r" b="b"/>
              <a:pathLst>
                <a:path w="6230" h="805" extrusionOk="0">
                  <a:moveTo>
                    <a:pt x="4159" y="0"/>
                  </a:moveTo>
                  <a:lnTo>
                    <a:pt x="3611" y="17"/>
                  </a:lnTo>
                  <a:lnTo>
                    <a:pt x="3081" y="69"/>
                  </a:lnTo>
                  <a:lnTo>
                    <a:pt x="2687" y="120"/>
                  </a:lnTo>
                  <a:lnTo>
                    <a:pt x="2293" y="188"/>
                  </a:lnTo>
                  <a:lnTo>
                    <a:pt x="1900" y="257"/>
                  </a:lnTo>
                  <a:lnTo>
                    <a:pt x="1523" y="360"/>
                  </a:lnTo>
                  <a:lnTo>
                    <a:pt x="1130" y="445"/>
                  </a:lnTo>
                  <a:lnTo>
                    <a:pt x="753" y="565"/>
                  </a:lnTo>
                  <a:lnTo>
                    <a:pt x="377" y="685"/>
                  </a:lnTo>
                  <a:lnTo>
                    <a:pt x="0" y="804"/>
                  </a:lnTo>
                  <a:lnTo>
                    <a:pt x="0" y="804"/>
                  </a:lnTo>
                  <a:lnTo>
                    <a:pt x="394" y="770"/>
                  </a:lnTo>
                  <a:lnTo>
                    <a:pt x="788" y="736"/>
                  </a:lnTo>
                  <a:lnTo>
                    <a:pt x="1575" y="633"/>
                  </a:lnTo>
                  <a:lnTo>
                    <a:pt x="2345" y="531"/>
                  </a:lnTo>
                  <a:lnTo>
                    <a:pt x="3115" y="428"/>
                  </a:lnTo>
                  <a:lnTo>
                    <a:pt x="3885" y="360"/>
                  </a:lnTo>
                  <a:lnTo>
                    <a:pt x="4655" y="308"/>
                  </a:lnTo>
                  <a:lnTo>
                    <a:pt x="5254" y="291"/>
                  </a:lnTo>
                  <a:lnTo>
                    <a:pt x="5733" y="308"/>
                  </a:lnTo>
                  <a:lnTo>
                    <a:pt x="6229" y="325"/>
                  </a:lnTo>
                  <a:lnTo>
                    <a:pt x="5836" y="206"/>
                  </a:lnTo>
                  <a:lnTo>
                    <a:pt x="5459" y="120"/>
                  </a:lnTo>
                  <a:lnTo>
                    <a:pt x="5066" y="52"/>
                  </a:lnTo>
                  <a:lnTo>
                    <a:pt x="4655" y="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AC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6"/>
            <p:cNvSpPr/>
            <p:nvPr/>
          </p:nvSpPr>
          <p:spPr>
            <a:xfrm>
              <a:off x="6419093" y="1921495"/>
              <a:ext cx="164540" cy="20629"/>
            </a:xfrm>
            <a:custGeom>
              <a:avLst/>
              <a:gdLst/>
              <a:ahLst/>
              <a:cxnLst/>
              <a:rect l="l" t="t" r="r" b="b"/>
              <a:pathLst>
                <a:path w="6692" h="839" extrusionOk="0">
                  <a:moveTo>
                    <a:pt x="6691" y="0"/>
                  </a:moveTo>
                  <a:lnTo>
                    <a:pt x="5853" y="137"/>
                  </a:lnTo>
                  <a:lnTo>
                    <a:pt x="5032" y="257"/>
                  </a:lnTo>
                  <a:lnTo>
                    <a:pt x="4193" y="360"/>
                  </a:lnTo>
                  <a:lnTo>
                    <a:pt x="3355" y="445"/>
                  </a:lnTo>
                  <a:lnTo>
                    <a:pt x="2516" y="497"/>
                  </a:lnTo>
                  <a:lnTo>
                    <a:pt x="1678" y="531"/>
                  </a:lnTo>
                  <a:lnTo>
                    <a:pt x="1" y="531"/>
                  </a:lnTo>
                  <a:lnTo>
                    <a:pt x="411" y="633"/>
                  </a:lnTo>
                  <a:lnTo>
                    <a:pt x="822" y="719"/>
                  </a:lnTo>
                  <a:lnTo>
                    <a:pt x="1250" y="770"/>
                  </a:lnTo>
                  <a:lnTo>
                    <a:pt x="1678" y="805"/>
                  </a:lnTo>
                  <a:lnTo>
                    <a:pt x="2071" y="839"/>
                  </a:lnTo>
                  <a:lnTo>
                    <a:pt x="2482" y="839"/>
                  </a:lnTo>
                  <a:lnTo>
                    <a:pt x="2927" y="822"/>
                  </a:lnTo>
                  <a:lnTo>
                    <a:pt x="3389" y="805"/>
                  </a:lnTo>
                  <a:lnTo>
                    <a:pt x="3817" y="753"/>
                  </a:lnTo>
                  <a:lnTo>
                    <a:pt x="4244" y="702"/>
                  </a:lnTo>
                  <a:lnTo>
                    <a:pt x="4655" y="633"/>
                  </a:lnTo>
                  <a:lnTo>
                    <a:pt x="5083" y="531"/>
                  </a:lnTo>
                  <a:lnTo>
                    <a:pt x="5494" y="428"/>
                  </a:lnTo>
                  <a:lnTo>
                    <a:pt x="5904" y="308"/>
                  </a:lnTo>
                  <a:lnTo>
                    <a:pt x="6298" y="154"/>
                  </a:lnTo>
                  <a:lnTo>
                    <a:pt x="6691" y="0"/>
                  </a:lnTo>
                  <a:close/>
                </a:path>
              </a:pathLst>
            </a:custGeom>
            <a:solidFill>
              <a:srgbClr val="00AC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6"/>
            <p:cNvSpPr/>
            <p:nvPr/>
          </p:nvSpPr>
          <p:spPr>
            <a:xfrm>
              <a:off x="6429199" y="1962311"/>
              <a:ext cx="140542" cy="18957"/>
            </a:xfrm>
            <a:custGeom>
              <a:avLst/>
              <a:gdLst/>
              <a:ahLst/>
              <a:cxnLst/>
              <a:rect l="l" t="t" r="r" b="b"/>
              <a:pathLst>
                <a:path w="5716" h="771" extrusionOk="0">
                  <a:moveTo>
                    <a:pt x="5716" y="0"/>
                  </a:moveTo>
                  <a:lnTo>
                    <a:pt x="5374" y="86"/>
                  </a:lnTo>
                  <a:lnTo>
                    <a:pt x="5014" y="171"/>
                  </a:lnTo>
                  <a:lnTo>
                    <a:pt x="4655" y="240"/>
                  </a:lnTo>
                  <a:lnTo>
                    <a:pt x="4313" y="291"/>
                  </a:lnTo>
                  <a:lnTo>
                    <a:pt x="3953" y="342"/>
                  </a:lnTo>
                  <a:lnTo>
                    <a:pt x="3594" y="377"/>
                  </a:lnTo>
                  <a:lnTo>
                    <a:pt x="2875" y="411"/>
                  </a:lnTo>
                  <a:lnTo>
                    <a:pt x="1917" y="428"/>
                  </a:lnTo>
                  <a:lnTo>
                    <a:pt x="1438" y="411"/>
                  </a:lnTo>
                  <a:lnTo>
                    <a:pt x="702" y="428"/>
                  </a:lnTo>
                  <a:lnTo>
                    <a:pt x="514" y="411"/>
                  </a:lnTo>
                  <a:lnTo>
                    <a:pt x="343" y="394"/>
                  </a:lnTo>
                  <a:lnTo>
                    <a:pt x="172" y="359"/>
                  </a:lnTo>
                  <a:lnTo>
                    <a:pt x="0" y="308"/>
                  </a:lnTo>
                  <a:lnTo>
                    <a:pt x="154" y="411"/>
                  </a:lnTo>
                  <a:lnTo>
                    <a:pt x="326" y="496"/>
                  </a:lnTo>
                  <a:lnTo>
                    <a:pt x="497" y="548"/>
                  </a:lnTo>
                  <a:lnTo>
                    <a:pt x="685" y="599"/>
                  </a:lnTo>
                  <a:lnTo>
                    <a:pt x="1044" y="650"/>
                  </a:lnTo>
                  <a:lnTo>
                    <a:pt x="1421" y="702"/>
                  </a:lnTo>
                  <a:lnTo>
                    <a:pt x="2020" y="753"/>
                  </a:lnTo>
                  <a:lnTo>
                    <a:pt x="2619" y="770"/>
                  </a:lnTo>
                  <a:lnTo>
                    <a:pt x="2892" y="770"/>
                  </a:lnTo>
                  <a:lnTo>
                    <a:pt x="3252" y="753"/>
                  </a:lnTo>
                  <a:lnTo>
                    <a:pt x="3628" y="719"/>
                  </a:lnTo>
                  <a:lnTo>
                    <a:pt x="4005" y="650"/>
                  </a:lnTo>
                  <a:lnTo>
                    <a:pt x="4364" y="582"/>
                  </a:lnTo>
                  <a:lnTo>
                    <a:pt x="4723" y="479"/>
                  </a:lnTo>
                  <a:lnTo>
                    <a:pt x="5066" y="342"/>
                  </a:lnTo>
                  <a:lnTo>
                    <a:pt x="5408" y="188"/>
                  </a:lnTo>
                  <a:lnTo>
                    <a:pt x="5716" y="0"/>
                  </a:lnTo>
                  <a:close/>
                </a:path>
              </a:pathLst>
            </a:custGeom>
            <a:solidFill>
              <a:srgbClr val="00AC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6"/>
            <p:cNvSpPr/>
            <p:nvPr/>
          </p:nvSpPr>
          <p:spPr>
            <a:xfrm>
              <a:off x="6282778" y="1778442"/>
              <a:ext cx="116569" cy="111947"/>
            </a:xfrm>
            <a:custGeom>
              <a:avLst/>
              <a:gdLst/>
              <a:ahLst/>
              <a:cxnLst/>
              <a:rect l="l" t="t" r="r" b="b"/>
              <a:pathLst>
                <a:path w="4741" h="4553" extrusionOk="0">
                  <a:moveTo>
                    <a:pt x="172" y="0"/>
                  </a:moveTo>
                  <a:lnTo>
                    <a:pt x="103" y="17"/>
                  </a:lnTo>
                  <a:lnTo>
                    <a:pt x="35" y="69"/>
                  </a:lnTo>
                  <a:lnTo>
                    <a:pt x="1" y="120"/>
                  </a:lnTo>
                  <a:lnTo>
                    <a:pt x="1" y="189"/>
                  </a:lnTo>
                  <a:lnTo>
                    <a:pt x="18" y="257"/>
                  </a:lnTo>
                  <a:lnTo>
                    <a:pt x="69" y="308"/>
                  </a:lnTo>
                  <a:lnTo>
                    <a:pt x="651" y="805"/>
                  </a:lnTo>
                  <a:lnTo>
                    <a:pt x="1216" y="1301"/>
                  </a:lnTo>
                  <a:lnTo>
                    <a:pt x="1780" y="1797"/>
                  </a:lnTo>
                  <a:lnTo>
                    <a:pt x="2328" y="2310"/>
                  </a:lnTo>
                  <a:lnTo>
                    <a:pt x="2875" y="2841"/>
                  </a:lnTo>
                  <a:lnTo>
                    <a:pt x="3406" y="3388"/>
                  </a:lnTo>
                  <a:lnTo>
                    <a:pt x="3919" y="3936"/>
                  </a:lnTo>
                  <a:lnTo>
                    <a:pt x="4433" y="4484"/>
                  </a:lnTo>
                  <a:lnTo>
                    <a:pt x="4501" y="4535"/>
                  </a:lnTo>
                  <a:lnTo>
                    <a:pt x="4569" y="4552"/>
                  </a:lnTo>
                  <a:lnTo>
                    <a:pt x="4638" y="4535"/>
                  </a:lnTo>
                  <a:lnTo>
                    <a:pt x="4689" y="4501"/>
                  </a:lnTo>
                  <a:lnTo>
                    <a:pt x="4723" y="4449"/>
                  </a:lnTo>
                  <a:lnTo>
                    <a:pt x="4741" y="4381"/>
                  </a:lnTo>
                  <a:lnTo>
                    <a:pt x="4741" y="4312"/>
                  </a:lnTo>
                  <a:lnTo>
                    <a:pt x="4706" y="4244"/>
                  </a:lnTo>
                  <a:lnTo>
                    <a:pt x="4193" y="3679"/>
                  </a:lnTo>
                  <a:lnTo>
                    <a:pt x="3662" y="3132"/>
                  </a:lnTo>
                  <a:lnTo>
                    <a:pt x="3132" y="2584"/>
                  </a:lnTo>
                  <a:lnTo>
                    <a:pt x="2584" y="2054"/>
                  </a:lnTo>
                  <a:lnTo>
                    <a:pt x="2020" y="1540"/>
                  </a:lnTo>
                  <a:lnTo>
                    <a:pt x="1455" y="1027"/>
                  </a:lnTo>
                  <a:lnTo>
                    <a:pt x="873" y="531"/>
                  </a:lnTo>
                  <a:lnTo>
                    <a:pt x="291" y="35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6"/>
            <p:cNvSpPr/>
            <p:nvPr/>
          </p:nvSpPr>
          <p:spPr>
            <a:xfrm>
              <a:off x="6241963" y="1849551"/>
              <a:ext cx="128347" cy="115709"/>
            </a:xfrm>
            <a:custGeom>
              <a:avLst/>
              <a:gdLst/>
              <a:ahLst/>
              <a:cxnLst/>
              <a:rect l="l" t="t" r="r" b="b"/>
              <a:pathLst>
                <a:path w="5220" h="4706" extrusionOk="0">
                  <a:moveTo>
                    <a:pt x="138" y="0"/>
                  </a:moveTo>
                  <a:lnTo>
                    <a:pt x="69" y="34"/>
                  </a:lnTo>
                  <a:lnTo>
                    <a:pt x="18" y="86"/>
                  </a:lnTo>
                  <a:lnTo>
                    <a:pt x="1" y="154"/>
                  </a:lnTo>
                  <a:lnTo>
                    <a:pt x="1" y="223"/>
                  </a:lnTo>
                  <a:lnTo>
                    <a:pt x="35" y="291"/>
                  </a:lnTo>
                  <a:lnTo>
                    <a:pt x="565" y="924"/>
                  </a:lnTo>
                  <a:lnTo>
                    <a:pt x="1096" y="1557"/>
                  </a:lnTo>
                  <a:lnTo>
                    <a:pt x="1661" y="2173"/>
                  </a:lnTo>
                  <a:lnTo>
                    <a:pt x="1951" y="2464"/>
                  </a:lnTo>
                  <a:lnTo>
                    <a:pt x="2242" y="2755"/>
                  </a:lnTo>
                  <a:lnTo>
                    <a:pt x="2550" y="3046"/>
                  </a:lnTo>
                  <a:lnTo>
                    <a:pt x="2858" y="3320"/>
                  </a:lnTo>
                  <a:lnTo>
                    <a:pt x="3184" y="3577"/>
                  </a:lnTo>
                  <a:lnTo>
                    <a:pt x="3526" y="3833"/>
                  </a:lnTo>
                  <a:lnTo>
                    <a:pt x="3868" y="4073"/>
                  </a:lnTo>
                  <a:lnTo>
                    <a:pt x="4210" y="4295"/>
                  </a:lnTo>
                  <a:lnTo>
                    <a:pt x="4587" y="4501"/>
                  </a:lnTo>
                  <a:lnTo>
                    <a:pt x="4963" y="4689"/>
                  </a:lnTo>
                  <a:lnTo>
                    <a:pt x="5032" y="4706"/>
                  </a:lnTo>
                  <a:lnTo>
                    <a:pt x="5083" y="4706"/>
                  </a:lnTo>
                  <a:lnTo>
                    <a:pt x="5134" y="4689"/>
                  </a:lnTo>
                  <a:lnTo>
                    <a:pt x="5168" y="4655"/>
                  </a:lnTo>
                  <a:lnTo>
                    <a:pt x="5203" y="4603"/>
                  </a:lnTo>
                  <a:lnTo>
                    <a:pt x="5220" y="4535"/>
                  </a:lnTo>
                  <a:lnTo>
                    <a:pt x="5203" y="4466"/>
                  </a:lnTo>
                  <a:lnTo>
                    <a:pt x="5168" y="4415"/>
                  </a:lnTo>
                  <a:lnTo>
                    <a:pt x="5117" y="4364"/>
                  </a:lnTo>
                  <a:lnTo>
                    <a:pt x="4758" y="4193"/>
                  </a:lnTo>
                  <a:lnTo>
                    <a:pt x="4398" y="3987"/>
                  </a:lnTo>
                  <a:lnTo>
                    <a:pt x="4056" y="3765"/>
                  </a:lnTo>
                  <a:lnTo>
                    <a:pt x="3714" y="3542"/>
                  </a:lnTo>
                  <a:lnTo>
                    <a:pt x="3406" y="3286"/>
                  </a:lnTo>
                  <a:lnTo>
                    <a:pt x="3081" y="3029"/>
                  </a:lnTo>
                  <a:lnTo>
                    <a:pt x="2773" y="2772"/>
                  </a:lnTo>
                  <a:lnTo>
                    <a:pt x="2482" y="2481"/>
                  </a:lnTo>
                  <a:lnTo>
                    <a:pt x="2191" y="2208"/>
                  </a:lnTo>
                  <a:lnTo>
                    <a:pt x="1900" y="1900"/>
                  </a:lnTo>
                  <a:lnTo>
                    <a:pt x="1353" y="1301"/>
                  </a:lnTo>
                  <a:lnTo>
                    <a:pt x="839" y="685"/>
                  </a:lnTo>
                  <a:lnTo>
                    <a:pt x="326" y="52"/>
                  </a:lnTo>
                  <a:lnTo>
                    <a:pt x="275" y="17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6"/>
            <p:cNvSpPr/>
            <p:nvPr/>
          </p:nvSpPr>
          <p:spPr>
            <a:xfrm>
              <a:off x="6600010" y="1784737"/>
              <a:ext cx="27390" cy="103120"/>
            </a:xfrm>
            <a:custGeom>
              <a:avLst/>
              <a:gdLst/>
              <a:ahLst/>
              <a:cxnLst/>
              <a:rect l="l" t="t" r="r" b="b"/>
              <a:pathLst>
                <a:path w="1114" h="4194" extrusionOk="0">
                  <a:moveTo>
                    <a:pt x="925" y="1"/>
                  </a:moveTo>
                  <a:lnTo>
                    <a:pt x="856" y="18"/>
                  </a:lnTo>
                  <a:lnTo>
                    <a:pt x="805" y="52"/>
                  </a:lnTo>
                  <a:lnTo>
                    <a:pt x="771" y="104"/>
                  </a:lnTo>
                  <a:lnTo>
                    <a:pt x="754" y="189"/>
                  </a:lnTo>
                  <a:lnTo>
                    <a:pt x="737" y="668"/>
                  </a:lnTo>
                  <a:lnTo>
                    <a:pt x="702" y="1147"/>
                  </a:lnTo>
                  <a:lnTo>
                    <a:pt x="651" y="1627"/>
                  </a:lnTo>
                  <a:lnTo>
                    <a:pt x="565" y="2106"/>
                  </a:lnTo>
                  <a:lnTo>
                    <a:pt x="463" y="2568"/>
                  </a:lnTo>
                  <a:lnTo>
                    <a:pt x="343" y="3030"/>
                  </a:lnTo>
                  <a:lnTo>
                    <a:pt x="189" y="3492"/>
                  </a:lnTo>
                  <a:lnTo>
                    <a:pt x="18" y="3937"/>
                  </a:lnTo>
                  <a:lnTo>
                    <a:pt x="1" y="4005"/>
                  </a:lnTo>
                  <a:lnTo>
                    <a:pt x="18" y="4074"/>
                  </a:lnTo>
                  <a:lnTo>
                    <a:pt x="69" y="4142"/>
                  </a:lnTo>
                  <a:lnTo>
                    <a:pt x="121" y="4176"/>
                  </a:lnTo>
                  <a:lnTo>
                    <a:pt x="189" y="4193"/>
                  </a:lnTo>
                  <a:lnTo>
                    <a:pt x="240" y="4176"/>
                  </a:lnTo>
                  <a:lnTo>
                    <a:pt x="292" y="4159"/>
                  </a:lnTo>
                  <a:lnTo>
                    <a:pt x="326" y="4125"/>
                  </a:lnTo>
                  <a:lnTo>
                    <a:pt x="360" y="4074"/>
                  </a:lnTo>
                  <a:lnTo>
                    <a:pt x="531" y="3612"/>
                  </a:lnTo>
                  <a:lnTo>
                    <a:pt x="685" y="3132"/>
                  </a:lnTo>
                  <a:lnTo>
                    <a:pt x="822" y="2653"/>
                  </a:lnTo>
                  <a:lnTo>
                    <a:pt x="925" y="2174"/>
                  </a:lnTo>
                  <a:lnTo>
                    <a:pt x="1010" y="1678"/>
                  </a:lnTo>
                  <a:lnTo>
                    <a:pt x="1062" y="1182"/>
                  </a:lnTo>
                  <a:lnTo>
                    <a:pt x="1096" y="685"/>
                  </a:lnTo>
                  <a:lnTo>
                    <a:pt x="1113" y="172"/>
                  </a:lnTo>
                  <a:lnTo>
                    <a:pt x="1096" y="104"/>
                  </a:lnTo>
                  <a:lnTo>
                    <a:pt x="1062" y="52"/>
                  </a:lnTo>
                  <a:lnTo>
                    <a:pt x="993" y="1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6"/>
            <p:cNvSpPr/>
            <p:nvPr/>
          </p:nvSpPr>
          <p:spPr>
            <a:xfrm>
              <a:off x="6589929" y="1903399"/>
              <a:ext cx="44184" cy="60190"/>
            </a:xfrm>
            <a:custGeom>
              <a:avLst/>
              <a:gdLst/>
              <a:ahLst/>
              <a:cxnLst/>
              <a:rect l="l" t="t" r="r" b="b"/>
              <a:pathLst>
                <a:path w="1797" h="2448" extrusionOk="0">
                  <a:moveTo>
                    <a:pt x="1540" y="0"/>
                  </a:moveTo>
                  <a:lnTo>
                    <a:pt x="1489" y="52"/>
                  </a:lnTo>
                  <a:lnTo>
                    <a:pt x="1438" y="103"/>
                  </a:lnTo>
                  <a:lnTo>
                    <a:pt x="1318" y="394"/>
                  </a:lnTo>
                  <a:lnTo>
                    <a:pt x="1181" y="668"/>
                  </a:lnTo>
                  <a:lnTo>
                    <a:pt x="1027" y="942"/>
                  </a:lnTo>
                  <a:lnTo>
                    <a:pt x="856" y="1198"/>
                  </a:lnTo>
                  <a:lnTo>
                    <a:pt x="685" y="1455"/>
                  </a:lnTo>
                  <a:lnTo>
                    <a:pt x="479" y="1695"/>
                  </a:lnTo>
                  <a:lnTo>
                    <a:pt x="274" y="1917"/>
                  </a:lnTo>
                  <a:lnTo>
                    <a:pt x="51" y="2139"/>
                  </a:lnTo>
                  <a:lnTo>
                    <a:pt x="17" y="2191"/>
                  </a:lnTo>
                  <a:lnTo>
                    <a:pt x="0" y="2259"/>
                  </a:lnTo>
                  <a:lnTo>
                    <a:pt x="0" y="2328"/>
                  </a:lnTo>
                  <a:lnTo>
                    <a:pt x="51" y="2396"/>
                  </a:lnTo>
                  <a:lnTo>
                    <a:pt x="103" y="2430"/>
                  </a:lnTo>
                  <a:lnTo>
                    <a:pt x="171" y="2447"/>
                  </a:lnTo>
                  <a:lnTo>
                    <a:pt x="240" y="2430"/>
                  </a:lnTo>
                  <a:lnTo>
                    <a:pt x="308" y="2396"/>
                  </a:lnTo>
                  <a:lnTo>
                    <a:pt x="531" y="2174"/>
                  </a:lnTo>
                  <a:lnTo>
                    <a:pt x="753" y="1917"/>
                  </a:lnTo>
                  <a:lnTo>
                    <a:pt x="958" y="1660"/>
                  </a:lnTo>
                  <a:lnTo>
                    <a:pt x="1164" y="1404"/>
                  </a:lnTo>
                  <a:lnTo>
                    <a:pt x="1335" y="1130"/>
                  </a:lnTo>
                  <a:lnTo>
                    <a:pt x="1506" y="839"/>
                  </a:lnTo>
                  <a:lnTo>
                    <a:pt x="1643" y="548"/>
                  </a:lnTo>
                  <a:lnTo>
                    <a:pt x="1780" y="240"/>
                  </a:lnTo>
                  <a:lnTo>
                    <a:pt x="1797" y="172"/>
                  </a:lnTo>
                  <a:lnTo>
                    <a:pt x="1780" y="103"/>
                  </a:lnTo>
                  <a:lnTo>
                    <a:pt x="1746" y="52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6"/>
            <p:cNvSpPr/>
            <p:nvPr/>
          </p:nvSpPr>
          <p:spPr>
            <a:xfrm>
              <a:off x="6373655" y="1791056"/>
              <a:ext cx="20236" cy="9294"/>
            </a:xfrm>
            <a:custGeom>
              <a:avLst/>
              <a:gdLst/>
              <a:ahLst/>
              <a:cxnLst/>
              <a:rect l="l" t="t" r="r" b="b"/>
              <a:pathLst>
                <a:path w="823" h="378" extrusionOk="0">
                  <a:moveTo>
                    <a:pt x="240" y="1"/>
                  </a:moveTo>
                  <a:lnTo>
                    <a:pt x="189" y="18"/>
                  </a:lnTo>
                  <a:lnTo>
                    <a:pt x="121" y="35"/>
                  </a:lnTo>
                  <a:lnTo>
                    <a:pt x="69" y="69"/>
                  </a:lnTo>
                  <a:lnTo>
                    <a:pt x="18" y="120"/>
                  </a:lnTo>
                  <a:lnTo>
                    <a:pt x="1" y="155"/>
                  </a:lnTo>
                  <a:lnTo>
                    <a:pt x="52" y="206"/>
                  </a:lnTo>
                  <a:lnTo>
                    <a:pt x="103" y="240"/>
                  </a:lnTo>
                  <a:lnTo>
                    <a:pt x="206" y="292"/>
                  </a:lnTo>
                  <a:lnTo>
                    <a:pt x="275" y="309"/>
                  </a:lnTo>
                  <a:lnTo>
                    <a:pt x="394" y="309"/>
                  </a:lnTo>
                  <a:lnTo>
                    <a:pt x="497" y="326"/>
                  </a:lnTo>
                  <a:lnTo>
                    <a:pt x="600" y="343"/>
                  </a:lnTo>
                  <a:lnTo>
                    <a:pt x="805" y="377"/>
                  </a:lnTo>
                  <a:lnTo>
                    <a:pt x="822" y="360"/>
                  </a:lnTo>
                  <a:lnTo>
                    <a:pt x="754" y="274"/>
                  </a:lnTo>
                  <a:lnTo>
                    <a:pt x="668" y="206"/>
                  </a:lnTo>
                  <a:lnTo>
                    <a:pt x="565" y="138"/>
                  </a:lnTo>
                  <a:lnTo>
                    <a:pt x="463" y="86"/>
                  </a:lnTo>
                  <a:lnTo>
                    <a:pt x="360" y="35"/>
                  </a:lnTo>
                  <a:lnTo>
                    <a:pt x="309" y="18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C89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6"/>
            <p:cNvSpPr/>
            <p:nvPr/>
          </p:nvSpPr>
          <p:spPr>
            <a:xfrm>
              <a:off x="6373655" y="1791056"/>
              <a:ext cx="20236" cy="9294"/>
            </a:xfrm>
            <a:custGeom>
              <a:avLst/>
              <a:gdLst/>
              <a:ahLst/>
              <a:cxnLst/>
              <a:rect l="l" t="t" r="r" b="b"/>
              <a:pathLst>
                <a:path w="823" h="378" fill="none" extrusionOk="0">
                  <a:moveTo>
                    <a:pt x="257" y="1"/>
                  </a:moveTo>
                  <a:lnTo>
                    <a:pt x="257" y="1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89" y="18"/>
                  </a:lnTo>
                  <a:lnTo>
                    <a:pt x="121" y="35"/>
                  </a:lnTo>
                  <a:lnTo>
                    <a:pt x="121" y="35"/>
                  </a:lnTo>
                  <a:lnTo>
                    <a:pt x="69" y="69"/>
                  </a:lnTo>
                  <a:lnTo>
                    <a:pt x="18" y="120"/>
                  </a:lnTo>
                  <a:lnTo>
                    <a:pt x="1" y="155"/>
                  </a:lnTo>
                  <a:lnTo>
                    <a:pt x="1" y="155"/>
                  </a:lnTo>
                  <a:lnTo>
                    <a:pt x="52" y="206"/>
                  </a:lnTo>
                  <a:lnTo>
                    <a:pt x="103" y="240"/>
                  </a:lnTo>
                  <a:lnTo>
                    <a:pt x="103" y="240"/>
                  </a:lnTo>
                  <a:lnTo>
                    <a:pt x="206" y="292"/>
                  </a:lnTo>
                  <a:lnTo>
                    <a:pt x="206" y="292"/>
                  </a:lnTo>
                  <a:lnTo>
                    <a:pt x="275" y="309"/>
                  </a:lnTo>
                  <a:lnTo>
                    <a:pt x="275" y="309"/>
                  </a:lnTo>
                  <a:lnTo>
                    <a:pt x="292" y="309"/>
                  </a:lnTo>
                  <a:lnTo>
                    <a:pt x="292" y="309"/>
                  </a:lnTo>
                  <a:lnTo>
                    <a:pt x="360" y="309"/>
                  </a:lnTo>
                  <a:lnTo>
                    <a:pt x="360" y="309"/>
                  </a:lnTo>
                  <a:lnTo>
                    <a:pt x="394" y="309"/>
                  </a:lnTo>
                  <a:lnTo>
                    <a:pt x="394" y="309"/>
                  </a:lnTo>
                  <a:lnTo>
                    <a:pt x="497" y="326"/>
                  </a:lnTo>
                  <a:lnTo>
                    <a:pt x="497" y="326"/>
                  </a:lnTo>
                  <a:lnTo>
                    <a:pt x="600" y="343"/>
                  </a:lnTo>
                  <a:lnTo>
                    <a:pt x="600" y="343"/>
                  </a:lnTo>
                  <a:lnTo>
                    <a:pt x="805" y="377"/>
                  </a:lnTo>
                  <a:lnTo>
                    <a:pt x="822" y="360"/>
                  </a:lnTo>
                  <a:lnTo>
                    <a:pt x="822" y="360"/>
                  </a:lnTo>
                  <a:lnTo>
                    <a:pt x="754" y="274"/>
                  </a:lnTo>
                  <a:lnTo>
                    <a:pt x="668" y="206"/>
                  </a:lnTo>
                  <a:lnTo>
                    <a:pt x="668" y="206"/>
                  </a:lnTo>
                  <a:lnTo>
                    <a:pt x="565" y="138"/>
                  </a:lnTo>
                  <a:lnTo>
                    <a:pt x="565" y="138"/>
                  </a:lnTo>
                  <a:lnTo>
                    <a:pt x="463" y="86"/>
                  </a:lnTo>
                  <a:lnTo>
                    <a:pt x="463" y="86"/>
                  </a:lnTo>
                  <a:lnTo>
                    <a:pt x="360" y="35"/>
                  </a:lnTo>
                  <a:lnTo>
                    <a:pt x="360" y="35"/>
                  </a:lnTo>
                  <a:lnTo>
                    <a:pt x="309" y="18"/>
                  </a:lnTo>
                  <a:lnTo>
                    <a:pt x="2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6"/>
            <p:cNvSpPr/>
            <p:nvPr/>
          </p:nvSpPr>
          <p:spPr>
            <a:xfrm>
              <a:off x="6351772" y="1800326"/>
              <a:ext cx="17703" cy="7598"/>
            </a:xfrm>
            <a:custGeom>
              <a:avLst/>
              <a:gdLst/>
              <a:ahLst/>
              <a:cxnLst/>
              <a:rect l="l" t="t" r="r" b="b"/>
              <a:pathLst>
                <a:path w="720" h="309" extrusionOk="0">
                  <a:moveTo>
                    <a:pt x="223" y="0"/>
                  </a:moveTo>
                  <a:lnTo>
                    <a:pt x="172" y="17"/>
                  </a:lnTo>
                  <a:lnTo>
                    <a:pt x="121" y="34"/>
                  </a:lnTo>
                  <a:lnTo>
                    <a:pt x="69" y="51"/>
                  </a:lnTo>
                  <a:lnTo>
                    <a:pt x="35" y="103"/>
                  </a:lnTo>
                  <a:lnTo>
                    <a:pt x="1" y="154"/>
                  </a:lnTo>
                  <a:lnTo>
                    <a:pt x="1" y="188"/>
                  </a:lnTo>
                  <a:lnTo>
                    <a:pt x="52" y="223"/>
                  </a:lnTo>
                  <a:lnTo>
                    <a:pt x="86" y="257"/>
                  </a:lnTo>
                  <a:lnTo>
                    <a:pt x="172" y="308"/>
                  </a:lnTo>
                  <a:lnTo>
                    <a:pt x="258" y="308"/>
                  </a:lnTo>
                  <a:lnTo>
                    <a:pt x="343" y="274"/>
                  </a:lnTo>
                  <a:lnTo>
                    <a:pt x="514" y="257"/>
                  </a:lnTo>
                  <a:lnTo>
                    <a:pt x="702" y="223"/>
                  </a:lnTo>
                  <a:lnTo>
                    <a:pt x="720" y="188"/>
                  </a:lnTo>
                  <a:lnTo>
                    <a:pt x="548" y="103"/>
                  </a:lnTo>
                  <a:lnTo>
                    <a:pt x="446" y="69"/>
                  </a:lnTo>
                  <a:lnTo>
                    <a:pt x="360" y="34"/>
                  </a:lnTo>
                  <a:lnTo>
                    <a:pt x="275" y="17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C89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6"/>
            <p:cNvSpPr/>
            <p:nvPr/>
          </p:nvSpPr>
          <p:spPr>
            <a:xfrm>
              <a:off x="6351772" y="1800326"/>
              <a:ext cx="17703" cy="7598"/>
            </a:xfrm>
            <a:custGeom>
              <a:avLst/>
              <a:gdLst/>
              <a:ahLst/>
              <a:cxnLst/>
              <a:rect l="l" t="t" r="r" b="b"/>
              <a:pathLst>
                <a:path w="720" h="309" fill="none" extrusionOk="0">
                  <a:moveTo>
                    <a:pt x="223" y="0"/>
                  </a:moveTo>
                  <a:lnTo>
                    <a:pt x="223" y="0"/>
                  </a:lnTo>
                  <a:lnTo>
                    <a:pt x="172" y="17"/>
                  </a:lnTo>
                  <a:lnTo>
                    <a:pt x="172" y="17"/>
                  </a:lnTo>
                  <a:lnTo>
                    <a:pt x="121" y="34"/>
                  </a:lnTo>
                  <a:lnTo>
                    <a:pt x="69" y="51"/>
                  </a:lnTo>
                  <a:lnTo>
                    <a:pt x="69" y="51"/>
                  </a:lnTo>
                  <a:lnTo>
                    <a:pt x="35" y="103"/>
                  </a:lnTo>
                  <a:lnTo>
                    <a:pt x="1" y="154"/>
                  </a:lnTo>
                  <a:lnTo>
                    <a:pt x="1" y="188"/>
                  </a:lnTo>
                  <a:lnTo>
                    <a:pt x="1" y="188"/>
                  </a:lnTo>
                  <a:lnTo>
                    <a:pt x="52" y="223"/>
                  </a:lnTo>
                  <a:lnTo>
                    <a:pt x="86" y="257"/>
                  </a:lnTo>
                  <a:lnTo>
                    <a:pt x="86" y="257"/>
                  </a:lnTo>
                  <a:lnTo>
                    <a:pt x="172" y="308"/>
                  </a:lnTo>
                  <a:lnTo>
                    <a:pt x="172" y="308"/>
                  </a:lnTo>
                  <a:lnTo>
                    <a:pt x="223" y="308"/>
                  </a:lnTo>
                  <a:lnTo>
                    <a:pt x="223" y="308"/>
                  </a:lnTo>
                  <a:lnTo>
                    <a:pt x="258" y="308"/>
                  </a:lnTo>
                  <a:lnTo>
                    <a:pt x="258" y="308"/>
                  </a:lnTo>
                  <a:lnTo>
                    <a:pt x="343" y="274"/>
                  </a:lnTo>
                  <a:lnTo>
                    <a:pt x="514" y="257"/>
                  </a:lnTo>
                  <a:lnTo>
                    <a:pt x="702" y="223"/>
                  </a:lnTo>
                  <a:lnTo>
                    <a:pt x="720" y="188"/>
                  </a:lnTo>
                  <a:lnTo>
                    <a:pt x="720" y="188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446" y="69"/>
                  </a:lnTo>
                  <a:lnTo>
                    <a:pt x="446" y="69"/>
                  </a:lnTo>
                  <a:lnTo>
                    <a:pt x="360" y="34"/>
                  </a:lnTo>
                  <a:lnTo>
                    <a:pt x="360" y="34"/>
                  </a:lnTo>
                  <a:lnTo>
                    <a:pt x="275" y="17"/>
                  </a:lnTo>
                  <a:lnTo>
                    <a:pt x="275" y="17"/>
                  </a:lnTo>
                  <a:lnTo>
                    <a:pt x="22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6"/>
            <p:cNvSpPr/>
            <p:nvPr/>
          </p:nvSpPr>
          <p:spPr>
            <a:xfrm>
              <a:off x="6551622" y="1786433"/>
              <a:ext cx="13917" cy="8851"/>
            </a:xfrm>
            <a:custGeom>
              <a:avLst/>
              <a:gdLst/>
              <a:ahLst/>
              <a:cxnLst/>
              <a:rect l="l" t="t" r="r" b="b"/>
              <a:pathLst>
                <a:path w="566" h="360" extrusionOk="0">
                  <a:moveTo>
                    <a:pt x="343" y="0"/>
                  </a:moveTo>
                  <a:lnTo>
                    <a:pt x="309" y="18"/>
                  </a:lnTo>
                  <a:lnTo>
                    <a:pt x="223" y="86"/>
                  </a:lnTo>
                  <a:lnTo>
                    <a:pt x="155" y="137"/>
                  </a:lnTo>
                  <a:lnTo>
                    <a:pt x="104" y="189"/>
                  </a:lnTo>
                  <a:lnTo>
                    <a:pt x="52" y="257"/>
                  </a:lnTo>
                  <a:lnTo>
                    <a:pt x="1" y="343"/>
                  </a:lnTo>
                  <a:lnTo>
                    <a:pt x="35" y="360"/>
                  </a:lnTo>
                  <a:lnTo>
                    <a:pt x="172" y="326"/>
                  </a:lnTo>
                  <a:lnTo>
                    <a:pt x="241" y="308"/>
                  </a:lnTo>
                  <a:lnTo>
                    <a:pt x="309" y="291"/>
                  </a:lnTo>
                  <a:lnTo>
                    <a:pt x="326" y="291"/>
                  </a:lnTo>
                  <a:lnTo>
                    <a:pt x="377" y="308"/>
                  </a:lnTo>
                  <a:lnTo>
                    <a:pt x="395" y="308"/>
                  </a:lnTo>
                  <a:lnTo>
                    <a:pt x="446" y="291"/>
                  </a:lnTo>
                  <a:lnTo>
                    <a:pt x="497" y="240"/>
                  </a:lnTo>
                  <a:lnTo>
                    <a:pt x="566" y="137"/>
                  </a:lnTo>
                  <a:lnTo>
                    <a:pt x="566" y="120"/>
                  </a:lnTo>
                  <a:lnTo>
                    <a:pt x="531" y="69"/>
                  </a:lnTo>
                  <a:lnTo>
                    <a:pt x="480" y="35"/>
                  </a:lnTo>
                  <a:lnTo>
                    <a:pt x="429" y="18"/>
                  </a:lnTo>
                  <a:lnTo>
                    <a:pt x="395" y="0"/>
                  </a:lnTo>
                  <a:close/>
                </a:path>
              </a:pathLst>
            </a:custGeom>
            <a:solidFill>
              <a:srgbClr val="C89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6"/>
            <p:cNvSpPr/>
            <p:nvPr/>
          </p:nvSpPr>
          <p:spPr>
            <a:xfrm>
              <a:off x="6551622" y="1786433"/>
              <a:ext cx="13917" cy="8851"/>
            </a:xfrm>
            <a:custGeom>
              <a:avLst/>
              <a:gdLst/>
              <a:ahLst/>
              <a:cxnLst/>
              <a:rect l="l" t="t" r="r" b="b"/>
              <a:pathLst>
                <a:path w="566" h="360" fill="none" extrusionOk="0">
                  <a:moveTo>
                    <a:pt x="377" y="0"/>
                  </a:moveTo>
                  <a:lnTo>
                    <a:pt x="377" y="0"/>
                  </a:lnTo>
                  <a:lnTo>
                    <a:pt x="343" y="0"/>
                  </a:lnTo>
                  <a:lnTo>
                    <a:pt x="309" y="18"/>
                  </a:lnTo>
                  <a:lnTo>
                    <a:pt x="309" y="18"/>
                  </a:lnTo>
                  <a:lnTo>
                    <a:pt x="223" y="86"/>
                  </a:lnTo>
                  <a:lnTo>
                    <a:pt x="223" y="86"/>
                  </a:lnTo>
                  <a:lnTo>
                    <a:pt x="155" y="137"/>
                  </a:lnTo>
                  <a:lnTo>
                    <a:pt x="155" y="137"/>
                  </a:lnTo>
                  <a:lnTo>
                    <a:pt x="104" y="189"/>
                  </a:lnTo>
                  <a:lnTo>
                    <a:pt x="104" y="189"/>
                  </a:lnTo>
                  <a:lnTo>
                    <a:pt x="52" y="257"/>
                  </a:lnTo>
                  <a:lnTo>
                    <a:pt x="1" y="343"/>
                  </a:lnTo>
                  <a:lnTo>
                    <a:pt x="35" y="360"/>
                  </a:lnTo>
                  <a:lnTo>
                    <a:pt x="35" y="360"/>
                  </a:lnTo>
                  <a:lnTo>
                    <a:pt x="172" y="326"/>
                  </a:lnTo>
                  <a:lnTo>
                    <a:pt x="172" y="326"/>
                  </a:lnTo>
                  <a:lnTo>
                    <a:pt x="241" y="308"/>
                  </a:lnTo>
                  <a:lnTo>
                    <a:pt x="241" y="308"/>
                  </a:lnTo>
                  <a:lnTo>
                    <a:pt x="309" y="291"/>
                  </a:lnTo>
                  <a:lnTo>
                    <a:pt x="309" y="291"/>
                  </a:lnTo>
                  <a:lnTo>
                    <a:pt x="326" y="291"/>
                  </a:lnTo>
                  <a:lnTo>
                    <a:pt x="326" y="291"/>
                  </a:lnTo>
                  <a:lnTo>
                    <a:pt x="377" y="308"/>
                  </a:lnTo>
                  <a:lnTo>
                    <a:pt x="377" y="308"/>
                  </a:lnTo>
                  <a:lnTo>
                    <a:pt x="395" y="308"/>
                  </a:lnTo>
                  <a:lnTo>
                    <a:pt x="395" y="308"/>
                  </a:lnTo>
                  <a:lnTo>
                    <a:pt x="446" y="291"/>
                  </a:lnTo>
                  <a:lnTo>
                    <a:pt x="446" y="291"/>
                  </a:lnTo>
                  <a:lnTo>
                    <a:pt x="497" y="240"/>
                  </a:lnTo>
                  <a:lnTo>
                    <a:pt x="497" y="240"/>
                  </a:lnTo>
                  <a:lnTo>
                    <a:pt x="566" y="137"/>
                  </a:lnTo>
                  <a:lnTo>
                    <a:pt x="566" y="120"/>
                  </a:lnTo>
                  <a:lnTo>
                    <a:pt x="566" y="120"/>
                  </a:lnTo>
                  <a:lnTo>
                    <a:pt x="531" y="69"/>
                  </a:lnTo>
                  <a:lnTo>
                    <a:pt x="480" y="35"/>
                  </a:lnTo>
                  <a:lnTo>
                    <a:pt x="480" y="35"/>
                  </a:lnTo>
                  <a:lnTo>
                    <a:pt x="429" y="18"/>
                  </a:lnTo>
                  <a:lnTo>
                    <a:pt x="395" y="0"/>
                  </a:lnTo>
                  <a:lnTo>
                    <a:pt x="395" y="0"/>
                  </a:lnTo>
                  <a:lnTo>
                    <a:pt x="3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6"/>
            <p:cNvSpPr/>
            <p:nvPr/>
          </p:nvSpPr>
          <p:spPr>
            <a:xfrm>
              <a:off x="6568882" y="1792334"/>
              <a:ext cx="18957" cy="7155"/>
            </a:xfrm>
            <a:custGeom>
              <a:avLst/>
              <a:gdLst/>
              <a:ahLst/>
              <a:cxnLst/>
              <a:rect l="l" t="t" r="r" b="b"/>
              <a:pathLst>
                <a:path w="771" h="291" extrusionOk="0">
                  <a:moveTo>
                    <a:pt x="463" y="0"/>
                  </a:moveTo>
                  <a:lnTo>
                    <a:pt x="360" y="34"/>
                  </a:lnTo>
                  <a:lnTo>
                    <a:pt x="274" y="68"/>
                  </a:lnTo>
                  <a:lnTo>
                    <a:pt x="172" y="120"/>
                  </a:lnTo>
                  <a:lnTo>
                    <a:pt x="86" y="171"/>
                  </a:lnTo>
                  <a:lnTo>
                    <a:pt x="1" y="222"/>
                  </a:lnTo>
                  <a:lnTo>
                    <a:pt x="18" y="257"/>
                  </a:lnTo>
                  <a:lnTo>
                    <a:pt x="309" y="257"/>
                  </a:lnTo>
                  <a:lnTo>
                    <a:pt x="394" y="274"/>
                  </a:lnTo>
                  <a:lnTo>
                    <a:pt x="480" y="291"/>
                  </a:lnTo>
                  <a:lnTo>
                    <a:pt x="565" y="291"/>
                  </a:lnTo>
                  <a:lnTo>
                    <a:pt x="668" y="257"/>
                  </a:lnTo>
                  <a:lnTo>
                    <a:pt x="719" y="222"/>
                  </a:lnTo>
                  <a:lnTo>
                    <a:pt x="771" y="171"/>
                  </a:lnTo>
                  <a:lnTo>
                    <a:pt x="771" y="137"/>
                  </a:lnTo>
                  <a:lnTo>
                    <a:pt x="719" y="86"/>
                  </a:lnTo>
                  <a:lnTo>
                    <a:pt x="685" y="51"/>
                  </a:lnTo>
                  <a:lnTo>
                    <a:pt x="634" y="17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C89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6"/>
            <p:cNvSpPr/>
            <p:nvPr/>
          </p:nvSpPr>
          <p:spPr>
            <a:xfrm>
              <a:off x="6568882" y="1792334"/>
              <a:ext cx="18957" cy="7155"/>
            </a:xfrm>
            <a:custGeom>
              <a:avLst/>
              <a:gdLst/>
              <a:ahLst/>
              <a:cxnLst/>
              <a:rect l="l" t="t" r="r" b="b"/>
              <a:pathLst>
                <a:path w="771" h="291" fill="none" extrusionOk="0">
                  <a:moveTo>
                    <a:pt x="531" y="0"/>
                  </a:moveTo>
                  <a:lnTo>
                    <a:pt x="531" y="0"/>
                  </a:lnTo>
                  <a:lnTo>
                    <a:pt x="463" y="0"/>
                  </a:lnTo>
                  <a:lnTo>
                    <a:pt x="463" y="0"/>
                  </a:lnTo>
                  <a:lnTo>
                    <a:pt x="360" y="34"/>
                  </a:lnTo>
                  <a:lnTo>
                    <a:pt x="360" y="34"/>
                  </a:lnTo>
                  <a:lnTo>
                    <a:pt x="274" y="68"/>
                  </a:lnTo>
                  <a:lnTo>
                    <a:pt x="274" y="68"/>
                  </a:lnTo>
                  <a:lnTo>
                    <a:pt x="172" y="120"/>
                  </a:lnTo>
                  <a:lnTo>
                    <a:pt x="172" y="120"/>
                  </a:lnTo>
                  <a:lnTo>
                    <a:pt x="86" y="171"/>
                  </a:lnTo>
                  <a:lnTo>
                    <a:pt x="1" y="222"/>
                  </a:lnTo>
                  <a:lnTo>
                    <a:pt x="18" y="257"/>
                  </a:lnTo>
                  <a:lnTo>
                    <a:pt x="18" y="257"/>
                  </a:lnTo>
                  <a:lnTo>
                    <a:pt x="103" y="257"/>
                  </a:lnTo>
                  <a:lnTo>
                    <a:pt x="103" y="257"/>
                  </a:lnTo>
                  <a:lnTo>
                    <a:pt x="206" y="257"/>
                  </a:lnTo>
                  <a:lnTo>
                    <a:pt x="206" y="257"/>
                  </a:lnTo>
                  <a:lnTo>
                    <a:pt x="309" y="257"/>
                  </a:lnTo>
                  <a:lnTo>
                    <a:pt x="309" y="257"/>
                  </a:lnTo>
                  <a:lnTo>
                    <a:pt x="394" y="274"/>
                  </a:lnTo>
                  <a:lnTo>
                    <a:pt x="394" y="274"/>
                  </a:lnTo>
                  <a:lnTo>
                    <a:pt x="480" y="291"/>
                  </a:lnTo>
                  <a:lnTo>
                    <a:pt x="480" y="291"/>
                  </a:lnTo>
                  <a:lnTo>
                    <a:pt x="531" y="291"/>
                  </a:lnTo>
                  <a:lnTo>
                    <a:pt x="531" y="291"/>
                  </a:lnTo>
                  <a:lnTo>
                    <a:pt x="565" y="291"/>
                  </a:lnTo>
                  <a:lnTo>
                    <a:pt x="565" y="291"/>
                  </a:lnTo>
                  <a:lnTo>
                    <a:pt x="668" y="257"/>
                  </a:lnTo>
                  <a:lnTo>
                    <a:pt x="668" y="257"/>
                  </a:lnTo>
                  <a:lnTo>
                    <a:pt x="719" y="222"/>
                  </a:lnTo>
                  <a:lnTo>
                    <a:pt x="771" y="171"/>
                  </a:lnTo>
                  <a:lnTo>
                    <a:pt x="771" y="137"/>
                  </a:lnTo>
                  <a:lnTo>
                    <a:pt x="771" y="137"/>
                  </a:lnTo>
                  <a:lnTo>
                    <a:pt x="719" y="86"/>
                  </a:lnTo>
                  <a:lnTo>
                    <a:pt x="685" y="51"/>
                  </a:lnTo>
                  <a:lnTo>
                    <a:pt x="685" y="51"/>
                  </a:lnTo>
                  <a:lnTo>
                    <a:pt x="634" y="17"/>
                  </a:lnTo>
                  <a:lnTo>
                    <a:pt x="582" y="0"/>
                  </a:lnTo>
                  <a:lnTo>
                    <a:pt x="582" y="0"/>
                  </a:lnTo>
                  <a:lnTo>
                    <a:pt x="5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6"/>
            <p:cNvSpPr/>
            <p:nvPr/>
          </p:nvSpPr>
          <p:spPr>
            <a:xfrm>
              <a:off x="7279520" y="4614253"/>
              <a:ext cx="737994" cy="117823"/>
            </a:xfrm>
            <a:custGeom>
              <a:avLst/>
              <a:gdLst/>
              <a:ahLst/>
              <a:cxnLst/>
              <a:rect l="l" t="t" r="r" b="b"/>
              <a:pathLst>
                <a:path w="30015" h="4792" extrusionOk="0">
                  <a:moveTo>
                    <a:pt x="15007" y="0"/>
                  </a:moveTo>
                  <a:lnTo>
                    <a:pt x="13467" y="17"/>
                  </a:lnTo>
                  <a:lnTo>
                    <a:pt x="11978" y="52"/>
                  </a:lnTo>
                  <a:lnTo>
                    <a:pt x="10541" y="120"/>
                  </a:lnTo>
                  <a:lnTo>
                    <a:pt x="9155" y="188"/>
                  </a:lnTo>
                  <a:lnTo>
                    <a:pt x="7854" y="291"/>
                  </a:lnTo>
                  <a:lnTo>
                    <a:pt x="6605" y="411"/>
                  </a:lnTo>
                  <a:lnTo>
                    <a:pt x="5459" y="548"/>
                  </a:lnTo>
                  <a:lnTo>
                    <a:pt x="4398" y="702"/>
                  </a:lnTo>
                  <a:lnTo>
                    <a:pt x="3423" y="873"/>
                  </a:lnTo>
                  <a:lnTo>
                    <a:pt x="2550" y="1061"/>
                  </a:lnTo>
                  <a:lnTo>
                    <a:pt x="2173" y="1164"/>
                  </a:lnTo>
                  <a:lnTo>
                    <a:pt x="1797" y="1267"/>
                  </a:lnTo>
                  <a:lnTo>
                    <a:pt x="1472" y="1369"/>
                  </a:lnTo>
                  <a:lnTo>
                    <a:pt x="1181" y="1472"/>
                  </a:lnTo>
                  <a:lnTo>
                    <a:pt x="907" y="1575"/>
                  </a:lnTo>
                  <a:lnTo>
                    <a:pt x="668" y="1694"/>
                  </a:lnTo>
                  <a:lnTo>
                    <a:pt x="462" y="1797"/>
                  </a:lnTo>
                  <a:lnTo>
                    <a:pt x="291" y="1917"/>
                  </a:lnTo>
                  <a:lnTo>
                    <a:pt x="171" y="2037"/>
                  </a:lnTo>
                  <a:lnTo>
                    <a:pt x="69" y="2156"/>
                  </a:lnTo>
                  <a:lnTo>
                    <a:pt x="17" y="2276"/>
                  </a:lnTo>
                  <a:lnTo>
                    <a:pt x="0" y="2396"/>
                  </a:lnTo>
                  <a:lnTo>
                    <a:pt x="17" y="2533"/>
                  </a:lnTo>
                  <a:lnTo>
                    <a:pt x="69" y="2653"/>
                  </a:lnTo>
                  <a:lnTo>
                    <a:pt x="171" y="2772"/>
                  </a:lnTo>
                  <a:lnTo>
                    <a:pt x="291" y="2892"/>
                  </a:lnTo>
                  <a:lnTo>
                    <a:pt x="462" y="2995"/>
                  </a:lnTo>
                  <a:lnTo>
                    <a:pt x="668" y="3115"/>
                  </a:lnTo>
                  <a:lnTo>
                    <a:pt x="907" y="3234"/>
                  </a:lnTo>
                  <a:lnTo>
                    <a:pt x="1181" y="3337"/>
                  </a:lnTo>
                  <a:lnTo>
                    <a:pt x="1472" y="3440"/>
                  </a:lnTo>
                  <a:lnTo>
                    <a:pt x="1797" y="3542"/>
                  </a:lnTo>
                  <a:lnTo>
                    <a:pt x="2173" y="3645"/>
                  </a:lnTo>
                  <a:lnTo>
                    <a:pt x="2550" y="3748"/>
                  </a:lnTo>
                  <a:lnTo>
                    <a:pt x="3423" y="3936"/>
                  </a:lnTo>
                  <a:lnTo>
                    <a:pt x="4398" y="4090"/>
                  </a:lnTo>
                  <a:lnTo>
                    <a:pt x="5459" y="4261"/>
                  </a:lnTo>
                  <a:lnTo>
                    <a:pt x="6605" y="4398"/>
                  </a:lnTo>
                  <a:lnTo>
                    <a:pt x="7854" y="4518"/>
                  </a:lnTo>
                  <a:lnTo>
                    <a:pt x="9155" y="4603"/>
                  </a:lnTo>
                  <a:lnTo>
                    <a:pt x="10541" y="4689"/>
                  </a:lnTo>
                  <a:lnTo>
                    <a:pt x="11978" y="4757"/>
                  </a:lnTo>
                  <a:lnTo>
                    <a:pt x="13467" y="4792"/>
                  </a:lnTo>
                  <a:lnTo>
                    <a:pt x="16530" y="4792"/>
                  </a:lnTo>
                  <a:lnTo>
                    <a:pt x="18036" y="4757"/>
                  </a:lnTo>
                  <a:lnTo>
                    <a:pt x="19473" y="4689"/>
                  </a:lnTo>
                  <a:lnTo>
                    <a:pt x="20842" y="4603"/>
                  </a:lnTo>
                  <a:lnTo>
                    <a:pt x="22160" y="4518"/>
                  </a:lnTo>
                  <a:lnTo>
                    <a:pt x="23392" y="4398"/>
                  </a:lnTo>
                  <a:lnTo>
                    <a:pt x="24555" y="4261"/>
                  </a:lnTo>
                  <a:lnTo>
                    <a:pt x="25616" y="4090"/>
                  </a:lnTo>
                  <a:lnTo>
                    <a:pt x="26592" y="3936"/>
                  </a:lnTo>
                  <a:lnTo>
                    <a:pt x="27447" y="3748"/>
                  </a:lnTo>
                  <a:lnTo>
                    <a:pt x="27841" y="3645"/>
                  </a:lnTo>
                  <a:lnTo>
                    <a:pt x="28200" y="3542"/>
                  </a:lnTo>
                  <a:lnTo>
                    <a:pt x="28525" y="3440"/>
                  </a:lnTo>
                  <a:lnTo>
                    <a:pt x="28833" y="3337"/>
                  </a:lnTo>
                  <a:lnTo>
                    <a:pt x="29107" y="3234"/>
                  </a:lnTo>
                  <a:lnTo>
                    <a:pt x="29330" y="3115"/>
                  </a:lnTo>
                  <a:lnTo>
                    <a:pt x="29535" y="2995"/>
                  </a:lnTo>
                  <a:lnTo>
                    <a:pt x="29706" y="2892"/>
                  </a:lnTo>
                  <a:lnTo>
                    <a:pt x="29843" y="2772"/>
                  </a:lnTo>
                  <a:lnTo>
                    <a:pt x="29929" y="2653"/>
                  </a:lnTo>
                  <a:lnTo>
                    <a:pt x="29997" y="2533"/>
                  </a:lnTo>
                  <a:lnTo>
                    <a:pt x="30014" y="2396"/>
                  </a:lnTo>
                  <a:lnTo>
                    <a:pt x="29997" y="2276"/>
                  </a:lnTo>
                  <a:lnTo>
                    <a:pt x="29929" y="2156"/>
                  </a:lnTo>
                  <a:lnTo>
                    <a:pt x="29843" y="2037"/>
                  </a:lnTo>
                  <a:lnTo>
                    <a:pt x="29706" y="1917"/>
                  </a:lnTo>
                  <a:lnTo>
                    <a:pt x="29535" y="1797"/>
                  </a:lnTo>
                  <a:lnTo>
                    <a:pt x="29330" y="1694"/>
                  </a:lnTo>
                  <a:lnTo>
                    <a:pt x="29107" y="1575"/>
                  </a:lnTo>
                  <a:lnTo>
                    <a:pt x="28833" y="1472"/>
                  </a:lnTo>
                  <a:lnTo>
                    <a:pt x="28525" y="1369"/>
                  </a:lnTo>
                  <a:lnTo>
                    <a:pt x="28200" y="1267"/>
                  </a:lnTo>
                  <a:lnTo>
                    <a:pt x="27841" y="1164"/>
                  </a:lnTo>
                  <a:lnTo>
                    <a:pt x="27447" y="1061"/>
                  </a:lnTo>
                  <a:lnTo>
                    <a:pt x="26592" y="873"/>
                  </a:lnTo>
                  <a:lnTo>
                    <a:pt x="25616" y="702"/>
                  </a:lnTo>
                  <a:lnTo>
                    <a:pt x="24555" y="548"/>
                  </a:lnTo>
                  <a:lnTo>
                    <a:pt x="23392" y="411"/>
                  </a:lnTo>
                  <a:lnTo>
                    <a:pt x="22160" y="291"/>
                  </a:lnTo>
                  <a:lnTo>
                    <a:pt x="20842" y="188"/>
                  </a:lnTo>
                  <a:lnTo>
                    <a:pt x="19473" y="120"/>
                  </a:lnTo>
                  <a:lnTo>
                    <a:pt x="18036" y="52"/>
                  </a:lnTo>
                  <a:lnTo>
                    <a:pt x="16530" y="17"/>
                  </a:lnTo>
                  <a:lnTo>
                    <a:pt x="150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6"/>
            <p:cNvSpPr/>
            <p:nvPr/>
          </p:nvSpPr>
          <p:spPr>
            <a:xfrm>
              <a:off x="7720035" y="4505279"/>
              <a:ext cx="72386" cy="82491"/>
            </a:xfrm>
            <a:custGeom>
              <a:avLst/>
              <a:gdLst/>
              <a:ahLst/>
              <a:cxnLst/>
              <a:rect l="l" t="t" r="r" b="b"/>
              <a:pathLst>
                <a:path w="2944" h="3355" extrusionOk="0">
                  <a:moveTo>
                    <a:pt x="188" y="0"/>
                  </a:moveTo>
                  <a:lnTo>
                    <a:pt x="171" y="343"/>
                  </a:lnTo>
                  <a:lnTo>
                    <a:pt x="154" y="719"/>
                  </a:lnTo>
                  <a:lnTo>
                    <a:pt x="86" y="1523"/>
                  </a:lnTo>
                  <a:lnTo>
                    <a:pt x="17" y="2310"/>
                  </a:lnTo>
                  <a:lnTo>
                    <a:pt x="0" y="2687"/>
                  </a:lnTo>
                  <a:lnTo>
                    <a:pt x="0" y="3029"/>
                  </a:lnTo>
                  <a:lnTo>
                    <a:pt x="17" y="3080"/>
                  </a:lnTo>
                  <a:lnTo>
                    <a:pt x="34" y="3132"/>
                  </a:lnTo>
                  <a:lnTo>
                    <a:pt x="69" y="3166"/>
                  </a:lnTo>
                  <a:lnTo>
                    <a:pt x="120" y="3183"/>
                  </a:lnTo>
                  <a:lnTo>
                    <a:pt x="274" y="3234"/>
                  </a:lnTo>
                  <a:lnTo>
                    <a:pt x="445" y="3286"/>
                  </a:lnTo>
                  <a:lnTo>
                    <a:pt x="633" y="3320"/>
                  </a:lnTo>
                  <a:lnTo>
                    <a:pt x="839" y="3337"/>
                  </a:lnTo>
                  <a:lnTo>
                    <a:pt x="1027" y="3354"/>
                  </a:lnTo>
                  <a:lnTo>
                    <a:pt x="1232" y="3354"/>
                  </a:lnTo>
                  <a:lnTo>
                    <a:pt x="1438" y="3337"/>
                  </a:lnTo>
                  <a:lnTo>
                    <a:pt x="1626" y="3303"/>
                  </a:lnTo>
                  <a:lnTo>
                    <a:pt x="1831" y="3269"/>
                  </a:lnTo>
                  <a:lnTo>
                    <a:pt x="2019" y="3200"/>
                  </a:lnTo>
                  <a:lnTo>
                    <a:pt x="2190" y="3132"/>
                  </a:lnTo>
                  <a:lnTo>
                    <a:pt x="2362" y="3046"/>
                  </a:lnTo>
                  <a:lnTo>
                    <a:pt x="2533" y="2961"/>
                  </a:lnTo>
                  <a:lnTo>
                    <a:pt x="2670" y="2841"/>
                  </a:lnTo>
                  <a:lnTo>
                    <a:pt x="2806" y="2704"/>
                  </a:lnTo>
                  <a:lnTo>
                    <a:pt x="2909" y="2567"/>
                  </a:lnTo>
                  <a:lnTo>
                    <a:pt x="2943" y="2516"/>
                  </a:lnTo>
                  <a:lnTo>
                    <a:pt x="2943" y="2447"/>
                  </a:lnTo>
                  <a:lnTo>
                    <a:pt x="2943" y="2413"/>
                  </a:lnTo>
                  <a:lnTo>
                    <a:pt x="2926" y="2379"/>
                  </a:lnTo>
                  <a:lnTo>
                    <a:pt x="2875" y="2310"/>
                  </a:lnTo>
                  <a:lnTo>
                    <a:pt x="2738" y="2105"/>
                  </a:lnTo>
                  <a:lnTo>
                    <a:pt x="2635" y="1917"/>
                  </a:lnTo>
                  <a:lnTo>
                    <a:pt x="2533" y="1694"/>
                  </a:lnTo>
                  <a:lnTo>
                    <a:pt x="2464" y="1472"/>
                  </a:lnTo>
                  <a:lnTo>
                    <a:pt x="2413" y="1249"/>
                  </a:lnTo>
                  <a:lnTo>
                    <a:pt x="2379" y="1010"/>
                  </a:lnTo>
                  <a:lnTo>
                    <a:pt x="2379" y="787"/>
                  </a:lnTo>
                  <a:lnTo>
                    <a:pt x="2396" y="548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F4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6"/>
            <p:cNvSpPr/>
            <p:nvPr/>
          </p:nvSpPr>
          <p:spPr>
            <a:xfrm>
              <a:off x="7697316" y="4545677"/>
              <a:ext cx="278109" cy="130437"/>
            </a:xfrm>
            <a:custGeom>
              <a:avLst/>
              <a:gdLst/>
              <a:ahLst/>
              <a:cxnLst/>
              <a:rect l="l" t="t" r="r" b="b"/>
              <a:pathLst>
                <a:path w="11311" h="5305" extrusionOk="0">
                  <a:moveTo>
                    <a:pt x="3713" y="0"/>
                  </a:moveTo>
                  <a:lnTo>
                    <a:pt x="3542" y="34"/>
                  </a:lnTo>
                  <a:lnTo>
                    <a:pt x="3474" y="51"/>
                  </a:lnTo>
                  <a:lnTo>
                    <a:pt x="3405" y="86"/>
                  </a:lnTo>
                  <a:lnTo>
                    <a:pt x="3286" y="188"/>
                  </a:lnTo>
                  <a:lnTo>
                    <a:pt x="3183" y="308"/>
                  </a:lnTo>
                  <a:lnTo>
                    <a:pt x="3114" y="445"/>
                  </a:lnTo>
                  <a:lnTo>
                    <a:pt x="3046" y="582"/>
                  </a:lnTo>
                  <a:lnTo>
                    <a:pt x="3012" y="736"/>
                  </a:lnTo>
                  <a:lnTo>
                    <a:pt x="3012" y="890"/>
                  </a:lnTo>
                  <a:lnTo>
                    <a:pt x="3029" y="1044"/>
                  </a:lnTo>
                  <a:lnTo>
                    <a:pt x="3080" y="1198"/>
                  </a:lnTo>
                  <a:lnTo>
                    <a:pt x="2858" y="1112"/>
                  </a:lnTo>
                  <a:lnTo>
                    <a:pt x="2635" y="1044"/>
                  </a:lnTo>
                  <a:lnTo>
                    <a:pt x="2190" y="941"/>
                  </a:lnTo>
                  <a:lnTo>
                    <a:pt x="1968" y="873"/>
                  </a:lnTo>
                  <a:lnTo>
                    <a:pt x="1763" y="787"/>
                  </a:lnTo>
                  <a:lnTo>
                    <a:pt x="1660" y="736"/>
                  </a:lnTo>
                  <a:lnTo>
                    <a:pt x="1574" y="667"/>
                  </a:lnTo>
                  <a:lnTo>
                    <a:pt x="1472" y="582"/>
                  </a:lnTo>
                  <a:lnTo>
                    <a:pt x="1386" y="479"/>
                  </a:lnTo>
                  <a:lnTo>
                    <a:pt x="1198" y="257"/>
                  </a:lnTo>
                  <a:lnTo>
                    <a:pt x="1078" y="154"/>
                  </a:lnTo>
                  <a:lnTo>
                    <a:pt x="1027" y="120"/>
                  </a:lnTo>
                  <a:lnTo>
                    <a:pt x="958" y="86"/>
                  </a:lnTo>
                  <a:lnTo>
                    <a:pt x="736" y="86"/>
                  </a:lnTo>
                  <a:lnTo>
                    <a:pt x="685" y="120"/>
                  </a:lnTo>
                  <a:lnTo>
                    <a:pt x="548" y="188"/>
                  </a:lnTo>
                  <a:lnTo>
                    <a:pt x="445" y="291"/>
                  </a:lnTo>
                  <a:lnTo>
                    <a:pt x="359" y="394"/>
                  </a:lnTo>
                  <a:lnTo>
                    <a:pt x="308" y="530"/>
                  </a:lnTo>
                  <a:lnTo>
                    <a:pt x="257" y="667"/>
                  </a:lnTo>
                  <a:lnTo>
                    <a:pt x="223" y="804"/>
                  </a:lnTo>
                  <a:lnTo>
                    <a:pt x="154" y="1112"/>
                  </a:lnTo>
                  <a:lnTo>
                    <a:pt x="103" y="1420"/>
                  </a:lnTo>
                  <a:lnTo>
                    <a:pt x="69" y="1745"/>
                  </a:lnTo>
                  <a:lnTo>
                    <a:pt x="51" y="2053"/>
                  </a:lnTo>
                  <a:lnTo>
                    <a:pt x="17" y="2687"/>
                  </a:lnTo>
                  <a:lnTo>
                    <a:pt x="0" y="3320"/>
                  </a:lnTo>
                  <a:lnTo>
                    <a:pt x="17" y="3593"/>
                  </a:lnTo>
                  <a:lnTo>
                    <a:pt x="34" y="3867"/>
                  </a:lnTo>
                  <a:lnTo>
                    <a:pt x="69" y="4004"/>
                  </a:lnTo>
                  <a:lnTo>
                    <a:pt x="103" y="4124"/>
                  </a:lnTo>
                  <a:lnTo>
                    <a:pt x="154" y="4244"/>
                  </a:lnTo>
                  <a:lnTo>
                    <a:pt x="240" y="4346"/>
                  </a:lnTo>
                  <a:lnTo>
                    <a:pt x="325" y="4449"/>
                  </a:lnTo>
                  <a:lnTo>
                    <a:pt x="445" y="4535"/>
                  </a:lnTo>
                  <a:lnTo>
                    <a:pt x="565" y="4603"/>
                  </a:lnTo>
                  <a:lnTo>
                    <a:pt x="702" y="4672"/>
                  </a:lnTo>
                  <a:lnTo>
                    <a:pt x="839" y="4706"/>
                  </a:lnTo>
                  <a:lnTo>
                    <a:pt x="993" y="4740"/>
                  </a:lnTo>
                  <a:lnTo>
                    <a:pt x="1283" y="4774"/>
                  </a:lnTo>
                  <a:lnTo>
                    <a:pt x="1882" y="4826"/>
                  </a:lnTo>
                  <a:lnTo>
                    <a:pt x="3662" y="4826"/>
                  </a:lnTo>
                  <a:lnTo>
                    <a:pt x="4244" y="4843"/>
                  </a:lnTo>
                  <a:lnTo>
                    <a:pt x="4826" y="4860"/>
                  </a:lnTo>
                  <a:lnTo>
                    <a:pt x="5134" y="4894"/>
                  </a:lnTo>
                  <a:lnTo>
                    <a:pt x="5425" y="4928"/>
                  </a:lnTo>
                  <a:lnTo>
                    <a:pt x="5715" y="4980"/>
                  </a:lnTo>
                  <a:lnTo>
                    <a:pt x="6006" y="5048"/>
                  </a:lnTo>
                  <a:lnTo>
                    <a:pt x="6588" y="5151"/>
                  </a:lnTo>
                  <a:lnTo>
                    <a:pt x="7187" y="5236"/>
                  </a:lnTo>
                  <a:lnTo>
                    <a:pt x="7803" y="5305"/>
                  </a:lnTo>
                  <a:lnTo>
                    <a:pt x="8727" y="5305"/>
                  </a:lnTo>
                  <a:lnTo>
                    <a:pt x="9035" y="5288"/>
                  </a:lnTo>
                  <a:lnTo>
                    <a:pt x="9343" y="5253"/>
                  </a:lnTo>
                  <a:lnTo>
                    <a:pt x="9651" y="5219"/>
                  </a:lnTo>
                  <a:lnTo>
                    <a:pt x="9942" y="5168"/>
                  </a:lnTo>
                  <a:lnTo>
                    <a:pt x="10233" y="5099"/>
                  </a:lnTo>
                  <a:lnTo>
                    <a:pt x="10524" y="5014"/>
                  </a:lnTo>
                  <a:lnTo>
                    <a:pt x="10798" y="4928"/>
                  </a:lnTo>
                  <a:lnTo>
                    <a:pt x="10986" y="4843"/>
                  </a:lnTo>
                  <a:lnTo>
                    <a:pt x="11071" y="4791"/>
                  </a:lnTo>
                  <a:lnTo>
                    <a:pt x="11140" y="4723"/>
                  </a:lnTo>
                  <a:lnTo>
                    <a:pt x="11208" y="4620"/>
                  </a:lnTo>
                  <a:lnTo>
                    <a:pt x="11242" y="4500"/>
                  </a:lnTo>
                  <a:lnTo>
                    <a:pt x="11277" y="4381"/>
                  </a:lnTo>
                  <a:lnTo>
                    <a:pt x="11294" y="4244"/>
                  </a:lnTo>
                  <a:lnTo>
                    <a:pt x="11311" y="3884"/>
                  </a:lnTo>
                  <a:lnTo>
                    <a:pt x="11311" y="3713"/>
                  </a:lnTo>
                  <a:lnTo>
                    <a:pt x="11311" y="3542"/>
                  </a:lnTo>
                  <a:lnTo>
                    <a:pt x="11277" y="3371"/>
                  </a:lnTo>
                  <a:lnTo>
                    <a:pt x="11208" y="3217"/>
                  </a:lnTo>
                  <a:lnTo>
                    <a:pt x="11140" y="3063"/>
                  </a:lnTo>
                  <a:lnTo>
                    <a:pt x="11020" y="2943"/>
                  </a:lnTo>
                  <a:lnTo>
                    <a:pt x="10917" y="2875"/>
                  </a:lnTo>
                  <a:lnTo>
                    <a:pt x="10798" y="2806"/>
                  </a:lnTo>
                  <a:lnTo>
                    <a:pt x="10558" y="2704"/>
                  </a:lnTo>
                  <a:lnTo>
                    <a:pt x="6451" y="1112"/>
                  </a:lnTo>
                  <a:lnTo>
                    <a:pt x="6160" y="975"/>
                  </a:lnTo>
                  <a:lnTo>
                    <a:pt x="5784" y="770"/>
                  </a:lnTo>
                  <a:lnTo>
                    <a:pt x="5373" y="548"/>
                  </a:lnTo>
                  <a:lnTo>
                    <a:pt x="4928" y="342"/>
                  </a:lnTo>
                  <a:lnTo>
                    <a:pt x="4706" y="240"/>
                  </a:lnTo>
                  <a:lnTo>
                    <a:pt x="4483" y="154"/>
                  </a:lnTo>
                  <a:lnTo>
                    <a:pt x="4278" y="86"/>
                  </a:lnTo>
                  <a:lnTo>
                    <a:pt x="4073" y="34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F6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6"/>
            <p:cNvSpPr/>
            <p:nvPr/>
          </p:nvSpPr>
          <p:spPr>
            <a:xfrm>
              <a:off x="7697316" y="4627284"/>
              <a:ext cx="277691" cy="48831"/>
            </a:xfrm>
            <a:custGeom>
              <a:avLst/>
              <a:gdLst/>
              <a:ahLst/>
              <a:cxnLst/>
              <a:rect l="l" t="t" r="r" b="b"/>
              <a:pathLst>
                <a:path w="11294" h="1986" extrusionOk="0">
                  <a:moveTo>
                    <a:pt x="0" y="1"/>
                  </a:moveTo>
                  <a:lnTo>
                    <a:pt x="17" y="274"/>
                  </a:lnTo>
                  <a:lnTo>
                    <a:pt x="34" y="548"/>
                  </a:lnTo>
                  <a:lnTo>
                    <a:pt x="69" y="685"/>
                  </a:lnTo>
                  <a:lnTo>
                    <a:pt x="103" y="805"/>
                  </a:lnTo>
                  <a:lnTo>
                    <a:pt x="154" y="925"/>
                  </a:lnTo>
                  <a:lnTo>
                    <a:pt x="240" y="1027"/>
                  </a:lnTo>
                  <a:lnTo>
                    <a:pt x="325" y="1130"/>
                  </a:lnTo>
                  <a:lnTo>
                    <a:pt x="445" y="1216"/>
                  </a:lnTo>
                  <a:lnTo>
                    <a:pt x="565" y="1284"/>
                  </a:lnTo>
                  <a:lnTo>
                    <a:pt x="702" y="1353"/>
                  </a:lnTo>
                  <a:lnTo>
                    <a:pt x="839" y="1387"/>
                  </a:lnTo>
                  <a:lnTo>
                    <a:pt x="993" y="1421"/>
                  </a:lnTo>
                  <a:lnTo>
                    <a:pt x="1283" y="1455"/>
                  </a:lnTo>
                  <a:lnTo>
                    <a:pt x="1882" y="1507"/>
                  </a:lnTo>
                  <a:lnTo>
                    <a:pt x="3662" y="1507"/>
                  </a:lnTo>
                  <a:lnTo>
                    <a:pt x="4244" y="1524"/>
                  </a:lnTo>
                  <a:lnTo>
                    <a:pt x="4826" y="1541"/>
                  </a:lnTo>
                  <a:lnTo>
                    <a:pt x="5134" y="1575"/>
                  </a:lnTo>
                  <a:lnTo>
                    <a:pt x="5425" y="1609"/>
                  </a:lnTo>
                  <a:lnTo>
                    <a:pt x="5715" y="1661"/>
                  </a:lnTo>
                  <a:lnTo>
                    <a:pt x="6006" y="1729"/>
                  </a:lnTo>
                  <a:lnTo>
                    <a:pt x="6588" y="1832"/>
                  </a:lnTo>
                  <a:lnTo>
                    <a:pt x="7187" y="1917"/>
                  </a:lnTo>
                  <a:lnTo>
                    <a:pt x="7803" y="1986"/>
                  </a:lnTo>
                  <a:lnTo>
                    <a:pt x="8727" y="1986"/>
                  </a:lnTo>
                  <a:lnTo>
                    <a:pt x="9035" y="1969"/>
                  </a:lnTo>
                  <a:lnTo>
                    <a:pt x="9343" y="1934"/>
                  </a:lnTo>
                  <a:lnTo>
                    <a:pt x="9651" y="1900"/>
                  </a:lnTo>
                  <a:lnTo>
                    <a:pt x="9942" y="1849"/>
                  </a:lnTo>
                  <a:lnTo>
                    <a:pt x="10233" y="1780"/>
                  </a:lnTo>
                  <a:lnTo>
                    <a:pt x="10524" y="1695"/>
                  </a:lnTo>
                  <a:lnTo>
                    <a:pt x="10798" y="1609"/>
                  </a:lnTo>
                  <a:lnTo>
                    <a:pt x="10986" y="1524"/>
                  </a:lnTo>
                  <a:lnTo>
                    <a:pt x="11071" y="1472"/>
                  </a:lnTo>
                  <a:lnTo>
                    <a:pt x="11140" y="1404"/>
                  </a:lnTo>
                  <a:lnTo>
                    <a:pt x="11208" y="1301"/>
                  </a:lnTo>
                  <a:lnTo>
                    <a:pt x="11242" y="1181"/>
                  </a:lnTo>
                  <a:lnTo>
                    <a:pt x="11277" y="1062"/>
                  </a:lnTo>
                  <a:lnTo>
                    <a:pt x="11294" y="925"/>
                  </a:lnTo>
                  <a:lnTo>
                    <a:pt x="10678" y="1027"/>
                  </a:lnTo>
                  <a:lnTo>
                    <a:pt x="10062" y="1113"/>
                  </a:lnTo>
                  <a:lnTo>
                    <a:pt x="9429" y="1181"/>
                  </a:lnTo>
                  <a:lnTo>
                    <a:pt x="8813" y="1216"/>
                  </a:lnTo>
                  <a:lnTo>
                    <a:pt x="8179" y="1216"/>
                  </a:lnTo>
                  <a:lnTo>
                    <a:pt x="7563" y="1199"/>
                  </a:lnTo>
                  <a:lnTo>
                    <a:pt x="6947" y="1147"/>
                  </a:lnTo>
                  <a:lnTo>
                    <a:pt x="6314" y="1062"/>
                  </a:lnTo>
                  <a:lnTo>
                    <a:pt x="5733" y="959"/>
                  </a:lnTo>
                  <a:lnTo>
                    <a:pt x="5134" y="839"/>
                  </a:lnTo>
                  <a:lnTo>
                    <a:pt x="4535" y="737"/>
                  </a:lnTo>
                  <a:lnTo>
                    <a:pt x="3936" y="668"/>
                  </a:lnTo>
                  <a:lnTo>
                    <a:pt x="3440" y="634"/>
                  </a:lnTo>
                  <a:lnTo>
                    <a:pt x="2943" y="600"/>
                  </a:lnTo>
                  <a:lnTo>
                    <a:pt x="2413" y="583"/>
                  </a:lnTo>
                  <a:lnTo>
                    <a:pt x="1899" y="548"/>
                  </a:lnTo>
                  <a:lnTo>
                    <a:pt x="1403" y="480"/>
                  </a:lnTo>
                  <a:lnTo>
                    <a:pt x="1147" y="446"/>
                  </a:lnTo>
                  <a:lnTo>
                    <a:pt x="907" y="377"/>
                  </a:lnTo>
                  <a:lnTo>
                    <a:pt x="667" y="309"/>
                  </a:lnTo>
                  <a:lnTo>
                    <a:pt x="445" y="223"/>
                  </a:lnTo>
                  <a:lnTo>
                    <a:pt x="223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9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6"/>
            <p:cNvSpPr/>
            <p:nvPr/>
          </p:nvSpPr>
          <p:spPr>
            <a:xfrm>
              <a:off x="7815116" y="4559962"/>
              <a:ext cx="36635" cy="30316"/>
            </a:xfrm>
            <a:custGeom>
              <a:avLst/>
              <a:gdLst/>
              <a:ahLst/>
              <a:cxnLst/>
              <a:rect l="l" t="t" r="r" b="b"/>
              <a:pathLst>
                <a:path w="1490" h="1233" extrusionOk="0">
                  <a:moveTo>
                    <a:pt x="1267" y="1"/>
                  </a:moveTo>
                  <a:lnTo>
                    <a:pt x="1078" y="52"/>
                  </a:lnTo>
                  <a:lnTo>
                    <a:pt x="890" y="138"/>
                  </a:lnTo>
                  <a:lnTo>
                    <a:pt x="702" y="240"/>
                  </a:lnTo>
                  <a:lnTo>
                    <a:pt x="531" y="343"/>
                  </a:lnTo>
                  <a:lnTo>
                    <a:pt x="394" y="480"/>
                  </a:lnTo>
                  <a:lnTo>
                    <a:pt x="257" y="634"/>
                  </a:lnTo>
                  <a:lnTo>
                    <a:pt x="120" y="788"/>
                  </a:lnTo>
                  <a:lnTo>
                    <a:pt x="35" y="976"/>
                  </a:lnTo>
                  <a:lnTo>
                    <a:pt x="0" y="1045"/>
                  </a:lnTo>
                  <a:lnTo>
                    <a:pt x="17" y="1113"/>
                  </a:lnTo>
                  <a:lnTo>
                    <a:pt x="52" y="1164"/>
                  </a:lnTo>
                  <a:lnTo>
                    <a:pt x="103" y="1216"/>
                  </a:lnTo>
                  <a:lnTo>
                    <a:pt x="189" y="1233"/>
                  </a:lnTo>
                  <a:lnTo>
                    <a:pt x="240" y="1233"/>
                  </a:lnTo>
                  <a:lnTo>
                    <a:pt x="274" y="1216"/>
                  </a:lnTo>
                  <a:lnTo>
                    <a:pt x="325" y="1182"/>
                  </a:lnTo>
                  <a:lnTo>
                    <a:pt x="343" y="1130"/>
                  </a:lnTo>
                  <a:lnTo>
                    <a:pt x="428" y="993"/>
                  </a:lnTo>
                  <a:lnTo>
                    <a:pt x="531" y="856"/>
                  </a:lnTo>
                  <a:lnTo>
                    <a:pt x="634" y="737"/>
                  </a:lnTo>
                  <a:lnTo>
                    <a:pt x="770" y="634"/>
                  </a:lnTo>
                  <a:lnTo>
                    <a:pt x="890" y="548"/>
                  </a:lnTo>
                  <a:lnTo>
                    <a:pt x="1044" y="463"/>
                  </a:lnTo>
                  <a:lnTo>
                    <a:pt x="1198" y="394"/>
                  </a:lnTo>
                  <a:lnTo>
                    <a:pt x="1352" y="360"/>
                  </a:lnTo>
                  <a:lnTo>
                    <a:pt x="1404" y="326"/>
                  </a:lnTo>
                  <a:lnTo>
                    <a:pt x="1455" y="275"/>
                  </a:lnTo>
                  <a:lnTo>
                    <a:pt x="1489" y="206"/>
                  </a:lnTo>
                  <a:lnTo>
                    <a:pt x="1489" y="138"/>
                  </a:lnTo>
                  <a:lnTo>
                    <a:pt x="1455" y="69"/>
                  </a:lnTo>
                  <a:lnTo>
                    <a:pt x="1404" y="35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rgbClr val="182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6"/>
            <p:cNvSpPr/>
            <p:nvPr/>
          </p:nvSpPr>
          <p:spPr>
            <a:xfrm>
              <a:off x="7844991" y="4571740"/>
              <a:ext cx="31570" cy="35799"/>
            </a:xfrm>
            <a:custGeom>
              <a:avLst/>
              <a:gdLst/>
              <a:ahLst/>
              <a:cxnLst/>
              <a:rect l="l" t="t" r="r" b="b"/>
              <a:pathLst>
                <a:path w="1284" h="1456" extrusionOk="0">
                  <a:moveTo>
                    <a:pt x="1078" y="1"/>
                  </a:moveTo>
                  <a:lnTo>
                    <a:pt x="1010" y="35"/>
                  </a:lnTo>
                  <a:lnTo>
                    <a:pt x="856" y="155"/>
                  </a:lnTo>
                  <a:lnTo>
                    <a:pt x="702" y="275"/>
                  </a:lnTo>
                  <a:lnTo>
                    <a:pt x="565" y="412"/>
                  </a:lnTo>
                  <a:lnTo>
                    <a:pt x="428" y="549"/>
                  </a:lnTo>
                  <a:lnTo>
                    <a:pt x="308" y="703"/>
                  </a:lnTo>
                  <a:lnTo>
                    <a:pt x="206" y="857"/>
                  </a:lnTo>
                  <a:lnTo>
                    <a:pt x="103" y="1011"/>
                  </a:lnTo>
                  <a:lnTo>
                    <a:pt x="17" y="1199"/>
                  </a:lnTo>
                  <a:lnTo>
                    <a:pt x="0" y="1267"/>
                  </a:lnTo>
                  <a:lnTo>
                    <a:pt x="17" y="1336"/>
                  </a:lnTo>
                  <a:lnTo>
                    <a:pt x="52" y="1387"/>
                  </a:lnTo>
                  <a:lnTo>
                    <a:pt x="103" y="1438"/>
                  </a:lnTo>
                  <a:lnTo>
                    <a:pt x="171" y="1455"/>
                  </a:lnTo>
                  <a:lnTo>
                    <a:pt x="223" y="1438"/>
                  </a:lnTo>
                  <a:lnTo>
                    <a:pt x="274" y="1421"/>
                  </a:lnTo>
                  <a:lnTo>
                    <a:pt x="308" y="1387"/>
                  </a:lnTo>
                  <a:lnTo>
                    <a:pt x="343" y="1353"/>
                  </a:lnTo>
                  <a:lnTo>
                    <a:pt x="428" y="1199"/>
                  </a:lnTo>
                  <a:lnTo>
                    <a:pt x="514" y="1045"/>
                  </a:lnTo>
                  <a:lnTo>
                    <a:pt x="599" y="908"/>
                  </a:lnTo>
                  <a:lnTo>
                    <a:pt x="719" y="788"/>
                  </a:lnTo>
                  <a:lnTo>
                    <a:pt x="822" y="651"/>
                  </a:lnTo>
                  <a:lnTo>
                    <a:pt x="941" y="549"/>
                  </a:lnTo>
                  <a:lnTo>
                    <a:pt x="1078" y="429"/>
                  </a:lnTo>
                  <a:lnTo>
                    <a:pt x="1215" y="326"/>
                  </a:lnTo>
                  <a:lnTo>
                    <a:pt x="1267" y="275"/>
                  </a:lnTo>
                  <a:lnTo>
                    <a:pt x="1284" y="223"/>
                  </a:lnTo>
                  <a:lnTo>
                    <a:pt x="1284" y="155"/>
                  </a:lnTo>
                  <a:lnTo>
                    <a:pt x="1267" y="87"/>
                  </a:lnTo>
                  <a:lnTo>
                    <a:pt x="1215" y="35"/>
                  </a:lnTo>
                  <a:lnTo>
                    <a:pt x="1147" y="1"/>
                  </a:lnTo>
                  <a:close/>
                </a:path>
              </a:pathLst>
            </a:custGeom>
            <a:solidFill>
              <a:srgbClr val="182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6"/>
            <p:cNvSpPr/>
            <p:nvPr/>
          </p:nvSpPr>
          <p:spPr>
            <a:xfrm>
              <a:off x="7593801" y="4505279"/>
              <a:ext cx="72386" cy="82491"/>
            </a:xfrm>
            <a:custGeom>
              <a:avLst/>
              <a:gdLst/>
              <a:ahLst/>
              <a:cxnLst/>
              <a:rect l="l" t="t" r="r" b="b"/>
              <a:pathLst>
                <a:path w="2944" h="3355" extrusionOk="0">
                  <a:moveTo>
                    <a:pt x="2773" y="0"/>
                  </a:moveTo>
                  <a:lnTo>
                    <a:pt x="565" y="548"/>
                  </a:lnTo>
                  <a:lnTo>
                    <a:pt x="582" y="787"/>
                  </a:lnTo>
                  <a:lnTo>
                    <a:pt x="565" y="1010"/>
                  </a:lnTo>
                  <a:lnTo>
                    <a:pt x="548" y="1249"/>
                  </a:lnTo>
                  <a:lnTo>
                    <a:pt x="480" y="1472"/>
                  </a:lnTo>
                  <a:lnTo>
                    <a:pt x="411" y="1694"/>
                  </a:lnTo>
                  <a:lnTo>
                    <a:pt x="326" y="1917"/>
                  </a:lnTo>
                  <a:lnTo>
                    <a:pt x="206" y="2105"/>
                  </a:lnTo>
                  <a:lnTo>
                    <a:pt x="69" y="2310"/>
                  </a:lnTo>
                  <a:lnTo>
                    <a:pt x="18" y="2379"/>
                  </a:lnTo>
                  <a:lnTo>
                    <a:pt x="1" y="2413"/>
                  </a:lnTo>
                  <a:lnTo>
                    <a:pt x="1" y="2447"/>
                  </a:lnTo>
                  <a:lnTo>
                    <a:pt x="18" y="2516"/>
                  </a:lnTo>
                  <a:lnTo>
                    <a:pt x="52" y="2567"/>
                  </a:lnTo>
                  <a:lnTo>
                    <a:pt x="155" y="2704"/>
                  </a:lnTo>
                  <a:lnTo>
                    <a:pt x="274" y="2841"/>
                  </a:lnTo>
                  <a:lnTo>
                    <a:pt x="428" y="2961"/>
                  </a:lnTo>
                  <a:lnTo>
                    <a:pt x="582" y="3046"/>
                  </a:lnTo>
                  <a:lnTo>
                    <a:pt x="754" y="3132"/>
                  </a:lnTo>
                  <a:lnTo>
                    <a:pt x="942" y="3200"/>
                  </a:lnTo>
                  <a:lnTo>
                    <a:pt x="1130" y="3269"/>
                  </a:lnTo>
                  <a:lnTo>
                    <a:pt x="1318" y="3303"/>
                  </a:lnTo>
                  <a:lnTo>
                    <a:pt x="1524" y="3337"/>
                  </a:lnTo>
                  <a:lnTo>
                    <a:pt x="1729" y="3354"/>
                  </a:lnTo>
                  <a:lnTo>
                    <a:pt x="1917" y="3354"/>
                  </a:lnTo>
                  <a:lnTo>
                    <a:pt x="2122" y="3337"/>
                  </a:lnTo>
                  <a:lnTo>
                    <a:pt x="2311" y="3320"/>
                  </a:lnTo>
                  <a:lnTo>
                    <a:pt x="2499" y="3286"/>
                  </a:lnTo>
                  <a:lnTo>
                    <a:pt x="2670" y="3234"/>
                  </a:lnTo>
                  <a:lnTo>
                    <a:pt x="2841" y="3183"/>
                  </a:lnTo>
                  <a:lnTo>
                    <a:pt x="2875" y="3166"/>
                  </a:lnTo>
                  <a:lnTo>
                    <a:pt x="2927" y="3132"/>
                  </a:lnTo>
                  <a:lnTo>
                    <a:pt x="2944" y="3080"/>
                  </a:lnTo>
                  <a:lnTo>
                    <a:pt x="2944" y="3029"/>
                  </a:lnTo>
                  <a:lnTo>
                    <a:pt x="2944" y="2687"/>
                  </a:lnTo>
                  <a:lnTo>
                    <a:pt x="2927" y="2310"/>
                  </a:lnTo>
                  <a:lnTo>
                    <a:pt x="2875" y="1523"/>
                  </a:lnTo>
                  <a:lnTo>
                    <a:pt x="2807" y="719"/>
                  </a:lnTo>
                  <a:lnTo>
                    <a:pt x="2773" y="34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F4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6"/>
            <p:cNvSpPr/>
            <p:nvPr/>
          </p:nvSpPr>
          <p:spPr>
            <a:xfrm>
              <a:off x="7429727" y="3174894"/>
              <a:ext cx="485111" cy="1361090"/>
            </a:xfrm>
            <a:custGeom>
              <a:avLst/>
              <a:gdLst/>
              <a:ahLst/>
              <a:cxnLst/>
              <a:rect l="l" t="t" r="r" b="b"/>
              <a:pathLst>
                <a:path w="19730" h="55357" extrusionOk="0">
                  <a:moveTo>
                    <a:pt x="14117" y="0"/>
                  </a:moveTo>
                  <a:lnTo>
                    <a:pt x="12457" y="17"/>
                  </a:lnTo>
                  <a:lnTo>
                    <a:pt x="9155" y="120"/>
                  </a:lnTo>
                  <a:lnTo>
                    <a:pt x="7512" y="154"/>
                  </a:lnTo>
                  <a:lnTo>
                    <a:pt x="5869" y="171"/>
                  </a:lnTo>
                  <a:lnTo>
                    <a:pt x="5390" y="171"/>
                  </a:lnTo>
                  <a:lnTo>
                    <a:pt x="4757" y="137"/>
                  </a:lnTo>
                  <a:lnTo>
                    <a:pt x="4192" y="120"/>
                  </a:lnTo>
                  <a:lnTo>
                    <a:pt x="3594" y="103"/>
                  </a:lnTo>
                  <a:lnTo>
                    <a:pt x="2977" y="103"/>
                  </a:lnTo>
                  <a:lnTo>
                    <a:pt x="2396" y="154"/>
                  </a:lnTo>
                  <a:lnTo>
                    <a:pt x="2122" y="188"/>
                  </a:lnTo>
                  <a:lnTo>
                    <a:pt x="1865" y="240"/>
                  </a:lnTo>
                  <a:lnTo>
                    <a:pt x="1626" y="291"/>
                  </a:lnTo>
                  <a:lnTo>
                    <a:pt x="1403" y="359"/>
                  </a:lnTo>
                  <a:lnTo>
                    <a:pt x="1215" y="445"/>
                  </a:lnTo>
                  <a:lnTo>
                    <a:pt x="1061" y="565"/>
                  </a:lnTo>
                  <a:lnTo>
                    <a:pt x="924" y="685"/>
                  </a:lnTo>
                  <a:lnTo>
                    <a:pt x="873" y="753"/>
                  </a:lnTo>
                  <a:lnTo>
                    <a:pt x="839" y="821"/>
                  </a:lnTo>
                  <a:lnTo>
                    <a:pt x="839" y="839"/>
                  </a:lnTo>
                  <a:lnTo>
                    <a:pt x="719" y="1181"/>
                  </a:lnTo>
                  <a:lnTo>
                    <a:pt x="599" y="1523"/>
                  </a:lnTo>
                  <a:lnTo>
                    <a:pt x="513" y="1882"/>
                  </a:lnTo>
                  <a:lnTo>
                    <a:pt x="428" y="2225"/>
                  </a:lnTo>
                  <a:lnTo>
                    <a:pt x="274" y="2960"/>
                  </a:lnTo>
                  <a:lnTo>
                    <a:pt x="171" y="3713"/>
                  </a:lnTo>
                  <a:lnTo>
                    <a:pt x="86" y="4483"/>
                  </a:lnTo>
                  <a:lnTo>
                    <a:pt x="34" y="5270"/>
                  </a:lnTo>
                  <a:lnTo>
                    <a:pt x="0" y="6058"/>
                  </a:lnTo>
                  <a:lnTo>
                    <a:pt x="0" y="6862"/>
                  </a:lnTo>
                  <a:lnTo>
                    <a:pt x="0" y="7666"/>
                  </a:lnTo>
                  <a:lnTo>
                    <a:pt x="34" y="8453"/>
                  </a:lnTo>
                  <a:lnTo>
                    <a:pt x="103" y="10045"/>
                  </a:lnTo>
                  <a:lnTo>
                    <a:pt x="171" y="11568"/>
                  </a:lnTo>
                  <a:lnTo>
                    <a:pt x="223" y="13005"/>
                  </a:lnTo>
                  <a:lnTo>
                    <a:pt x="257" y="14750"/>
                  </a:lnTo>
                  <a:lnTo>
                    <a:pt x="325" y="16513"/>
                  </a:lnTo>
                  <a:lnTo>
                    <a:pt x="411" y="18258"/>
                  </a:lnTo>
                  <a:lnTo>
                    <a:pt x="531" y="20004"/>
                  </a:lnTo>
                  <a:lnTo>
                    <a:pt x="650" y="21766"/>
                  </a:lnTo>
                  <a:lnTo>
                    <a:pt x="804" y="23512"/>
                  </a:lnTo>
                  <a:lnTo>
                    <a:pt x="975" y="25257"/>
                  </a:lnTo>
                  <a:lnTo>
                    <a:pt x="1164" y="27002"/>
                  </a:lnTo>
                  <a:lnTo>
                    <a:pt x="1369" y="28748"/>
                  </a:lnTo>
                  <a:lnTo>
                    <a:pt x="1591" y="30510"/>
                  </a:lnTo>
                  <a:lnTo>
                    <a:pt x="1848" y="32273"/>
                  </a:lnTo>
                  <a:lnTo>
                    <a:pt x="2122" y="34018"/>
                  </a:lnTo>
                  <a:lnTo>
                    <a:pt x="2413" y="35764"/>
                  </a:lnTo>
                  <a:lnTo>
                    <a:pt x="2738" y="37509"/>
                  </a:lnTo>
                  <a:lnTo>
                    <a:pt x="3063" y="39254"/>
                  </a:lnTo>
                  <a:lnTo>
                    <a:pt x="3422" y="40983"/>
                  </a:lnTo>
                  <a:lnTo>
                    <a:pt x="3799" y="42711"/>
                  </a:lnTo>
                  <a:lnTo>
                    <a:pt x="4192" y="44439"/>
                  </a:lnTo>
                  <a:lnTo>
                    <a:pt x="4603" y="46167"/>
                  </a:lnTo>
                  <a:lnTo>
                    <a:pt x="5048" y="47879"/>
                  </a:lnTo>
                  <a:lnTo>
                    <a:pt x="5493" y="49590"/>
                  </a:lnTo>
                  <a:lnTo>
                    <a:pt x="5972" y="51301"/>
                  </a:lnTo>
                  <a:lnTo>
                    <a:pt x="6468" y="52995"/>
                  </a:lnTo>
                  <a:lnTo>
                    <a:pt x="6982" y="54689"/>
                  </a:lnTo>
                  <a:lnTo>
                    <a:pt x="7033" y="54826"/>
                  </a:lnTo>
                  <a:lnTo>
                    <a:pt x="7084" y="54946"/>
                  </a:lnTo>
                  <a:lnTo>
                    <a:pt x="7153" y="55066"/>
                  </a:lnTo>
                  <a:lnTo>
                    <a:pt x="7238" y="55151"/>
                  </a:lnTo>
                  <a:lnTo>
                    <a:pt x="7290" y="55202"/>
                  </a:lnTo>
                  <a:lnTo>
                    <a:pt x="7358" y="55237"/>
                  </a:lnTo>
                  <a:lnTo>
                    <a:pt x="7512" y="55288"/>
                  </a:lnTo>
                  <a:lnTo>
                    <a:pt x="7666" y="55322"/>
                  </a:lnTo>
                  <a:lnTo>
                    <a:pt x="7820" y="55322"/>
                  </a:lnTo>
                  <a:lnTo>
                    <a:pt x="8282" y="55356"/>
                  </a:lnTo>
                  <a:lnTo>
                    <a:pt x="8761" y="55356"/>
                  </a:lnTo>
                  <a:lnTo>
                    <a:pt x="9223" y="55339"/>
                  </a:lnTo>
                  <a:lnTo>
                    <a:pt x="9702" y="55322"/>
                  </a:lnTo>
                  <a:lnTo>
                    <a:pt x="9566" y="50291"/>
                  </a:lnTo>
                  <a:lnTo>
                    <a:pt x="9463" y="45261"/>
                  </a:lnTo>
                  <a:lnTo>
                    <a:pt x="9394" y="40230"/>
                  </a:lnTo>
                  <a:lnTo>
                    <a:pt x="9377" y="35199"/>
                  </a:lnTo>
                  <a:lnTo>
                    <a:pt x="9377" y="30168"/>
                  </a:lnTo>
                  <a:lnTo>
                    <a:pt x="9429" y="25137"/>
                  </a:lnTo>
                  <a:lnTo>
                    <a:pt x="9514" y="20106"/>
                  </a:lnTo>
                  <a:lnTo>
                    <a:pt x="9634" y="15076"/>
                  </a:lnTo>
                  <a:lnTo>
                    <a:pt x="9891" y="17591"/>
                  </a:lnTo>
                  <a:lnTo>
                    <a:pt x="10147" y="20089"/>
                  </a:lnTo>
                  <a:lnTo>
                    <a:pt x="10370" y="22605"/>
                  </a:lnTo>
                  <a:lnTo>
                    <a:pt x="10575" y="25120"/>
                  </a:lnTo>
                  <a:lnTo>
                    <a:pt x="10763" y="27635"/>
                  </a:lnTo>
                  <a:lnTo>
                    <a:pt x="10952" y="30151"/>
                  </a:lnTo>
                  <a:lnTo>
                    <a:pt x="11106" y="32666"/>
                  </a:lnTo>
                  <a:lnTo>
                    <a:pt x="11242" y="35182"/>
                  </a:lnTo>
                  <a:lnTo>
                    <a:pt x="11362" y="37697"/>
                  </a:lnTo>
                  <a:lnTo>
                    <a:pt x="11465" y="40213"/>
                  </a:lnTo>
                  <a:lnTo>
                    <a:pt x="11550" y="42728"/>
                  </a:lnTo>
                  <a:lnTo>
                    <a:pt x="11619" y="45261"/>
                  </a:lnTo>
                  <a:lnTo>
                    <a:pt x="11670" y="47776"/>
                  </a:lnTo>
                  <a:lnTo>
                    <a:pt x="11704" y="50291"/>
                  </a:lnTo>
                  <a:lnTo>
                    <a:pt x="11722" y="52824"/>
                  </a:lnTo>
                  <a:lnTo>
                    <a:pt x="11722" y="55339"/>
                  </a:lnTo>
                  <a:lnTo>
                    <a:pt x="12423" y="55322"/>
                  </a:lnTo>
                  <a:lnTo>
                    <a:pt x="13108" y="55305"/>
                  </a:lnTo>
                  <a:lnTo>
                    <a:pt x="13792" y="55271"/>
                  </a:lnTo>
                  <a:lnTo>
                    <a:pt x="14494" y="55202"/>
                  </a:lnTo>
                  <a:lnTo>
                    <a:pt x="14545" y="54090"/>
                  </a:lnTo>
                  <a:lnTo>
                    <a:pt x="14613" y="52961"/>
                  </a:lnTo>
                  <a:lnTo>
                    <a:pt x="14716" y="51849"/>
                  </a:lnTo>
                  <a:lnTo>
                    <a:pt x="14819" y="50736"/>
                  </a:lnTo>
                  <a:lnTo>
                    <a:pt x="14956" y="49624"/>
                  </a:lnTo>
                  <a:lnTo>
                    <a:pt x="15093" y="48512"/>
                  </a:lnTo>
                  <a:lnTo>
                    <a:pt x="15401" y="46287"/>
                  </a:lnTo>
                  <a:lnTo>
                    <a:pt x="15743" y="44063"/>
                  </a:lnTo>
                  <a:lnTo>
                    <a:pt x="16102" y="41855"/>
                  </a:lnTo>
                  <a:lnTo>
                    <a:pt x="16462" y="39631"/>
                  </a:lnTo>
                  <a:lnTo>
                    <a:pt x="16804" y="37423"/>
                  </a:lnTo>
                  <a:lnTo>
                    <a:pt x="17146" y="35130"/>
                  </a:lnTo>
                  <a:lnTo>
                    <a:pt x="17454" y="32837"/>
                  </a:lnTo>
                  <a:lnTo>
                    <a:pt x="17745" y="30544"/>
                  </a:lnTo>
                  <a:lnTo>
                    <a:pt x="18019" y="28269"/>
                  </a:lnTo>
                  <a:lnTo>
                    <a:pt x="18549" y="23683"/>
                  </a:lnTo>
                  <a:lnTo>
                    <a:pt x="19062" y="19080"/>
                  </a:lnTo>
                  <a:lnTo>
                    <a:pt x="19199" y="17899"/>
                  </a:lnTo>
                  <a:lnTo>
                    <a:pt x="19319" y="16718"/>
                  </a:lnTo>
                  <a:lnTo>
                    <a:pt x="19439" y="15538"/>
                  </a:lnTo>
                  <a:lnTo>
                    <a:pt x="19525" y="14357"/>
                  </a:lnTo>
                  <a:lnTo>
                    <a:pt x="19610" y="13176"/>
                  </a:lnTo>
                  <a:lnTo>
                    <a:pt x="19661" y="11978"/>
                  </a:lnTo>
                  <a:lnTo>
                    <a:pt x="19713" y="10798"/>
                  </a:lnTo>
                  <a:lnTo>
                    <a:pt x="19730" y="9600"/>
                  </a:lnTo>
                  <a:lnTo>
                    <a:pt x="19730" y="8419"/>
                  </a:lnTo>
                  <a:lnTo>
                    <a:pt x="19713" y="7238"/>
                  </a:lnTo>
                  <a:lnTo>
                    <a:pt x="19661" y="6041"/>
                  </a:lnTo>
                  <a:lnTo>
                    <a:pt x="19593" y="4860"/>
                  </a:lnTo>
                  <a:lnTo>
                    <a:pt x="19490" y="3679"/>
                  </a:lnTo>
                  <a:lnTo>
                    <a:pt x="19353" y="2498"/>
                  </a:lnTo>
                  <a:lnTo>
                    <a:pt x="19199" y="1318"/>
                  </a:lnTo>
                  <a:lnTo>
                    <a:pt x="19011" y="137"/>
                  </a:lnTo>
                  <a:lnTo>
                    <a:pt x="18207" y="86"/>
                  </a:lnTo>
                  <a:lnTo>
                    <a:pt x="17403" y="34"/>
                  </a:lnTo>
                  <a:lnTo>
                    <a:pt x="16581" y="17"/>
                  </a:lnTo>
                  <a:lnTo>
                    <a:pt x="157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6"/>
            <p:cNvSpPr/>
            <p:nvPr/>
          </p:nvSpPr>
          <p:spPr>
            <a:xfrm>
              <a:off x="7429727" y="3174894"/>
              <a:ext cx="485111" cy="1361090"/>
            </a:xfrm>
            <a:custGeom>
              <a:avLst/>
              <a:gdLst/>
              <a:ahLst/>
              <a:cxnLst/>
              <a:rect l="l" t="t" r="r" b="b"/>
              <a:pathLst>
                <a:path w="19730" h="55357" fill="none" extrusionOk="0">
                  <a:moveTo>
                    <a:pt x="5869" y="171"/>
                  </a:moveTo>
                  <a:lnTo>
                    <a:pt x="5869" y="171"/>
                  </a:lnTo>
                  <a:lnTo>
                    <a:pt x="7512" y="154"/>
                  </a:lnTo>
                  <a:lnTo>
                    <a:pt x="9155" y="120"/>
                  </a:lnTo>
                  <a:lnTo>
                    <a:pt x="12457" y="17"/>
                  </a:lnTo>
                  <a:lnTo>
                    <a:pt x="14117" y="0"/>
                  </a:lnTo>
                  <a:lnTo>
                    <a:pt x="15760" y="0"/>
                  </a:lnTo>
                  <a:lnTo>
                    <a:pt x="16581" y="17"/>
                  </a:lnTo>
                  <a:lnTo>
                    <a:pt x="17403" y="34"/>
                  </a:lnTo>
                  <a:lnTo>
                    <a:pt x="18207" y="86"/>
                  </a:lnTo>
                  <a:lnTo>
                    <a:pt x="19011" y="137"/>
                  </a:lnTo>
                  <a:lnTo>
                    <a:pt x="19011" y="137"/>
                  </a:lnTo>
                  <a:lnTo>
                    <a:pt x="19199" y="1318"/>
                  </a:lnTo>
                  <a:lnTo>
                    <a:pt x="19353" y="2498"/>
                  </a:lnTo>
                  <a:lnTo>
                    <a:pt x="19490" y="3679"/>
                  </a:lnTo>
                  <a:lnTo>
                    <a:pt x="19593" y="4860"/>
                  </a:lnTo>
                  <a:lnTo>
                    <a:pt x="19661" y="6041"/>
                  </a:lnTo>
                  <a:lnTo>
                    <a:pt x="19713" y="7238"/>
                  </a:lnTo>
                  <a:lnTo>
                    <a:pt x="19730" y="8419"/>
                  </a:lnTo>
                  <a:lnTo>
                    <a:pt x="19730" y="9600"/>
                  </a:lnTo>
                  <a:lnTo>
                    <a:pt x="19713" y="10798"/>
                  </a:lnTo>
                  <a:lnTo>
                    <a:pt x="19661" y="11978"/>
                  </a:lnTo>
                  <a:lnTo>
                    <a:pt x="19610" y="13176"/>
                  </a:lnTo>
                  <a:lnTo>
                    <a:pt x="19525" y="14357"/>
                  </a:lnTo>
                  <a:lnTo>
                    <a:pt x="19439" y="15538"/>
                  </a:lnTo>
                  <a:lnTo>
                    <a:pt x="19319" y="16718"/>
                  </a:lnTo>
                  <a:lnTo>
                    <a:pt x="19199" y="17899"/>
                  </a:lnTo>
                  <a:lnTo>
                    <a:pt x="19062" y="19080"/>
                  </a:lnTo>
                  <a:lnTo>
                    <a:pt x="19062" y="19080"/>
                  </a:lnTo>
                  <a:lnTo>
                    <a:pt x="18549" y="23683"/>
                  </a:lnTo>
                  <a:lnTo>
                    <a:pt x="18019" y="28269"/>
                  </a:lnTo>
                  <a:lnTo>
                    <a:pt x="17745" y="30544"/>
                  </a:lnTo>
                  <a:lnTo>
                    <a:pt x="17454" y="32837"/>
                  </a:lnTo>
                  <a:lnTo>
                    <a:pt x="17146" y="35130"/>
                  </a:lnTo>
                  <a:lnTo>
                    <a:pt x="16804" y="37423"/>
                  </a:lnTo>
                  <a:lnTo>
                    <a:pt x="16804" y="37423"/>
                  </a:lnTo>
                  <a:lnTo>
                    <a:pt x="16462" y="39631"/>
                  </a:lnTo>
                  <a:lnTo>
                    <a:pt x="16102" y="41855"/>
                  </a:lnTo>
                  <a:lnTo>
                    <a:pt x="15743" y="44063"/>
                  </a:lnTo>
                  <a:lnTo>
                    <a:pt x="15401" y="46287"/>
                  </a:lnTo>
                  <a:lnTo>
                    <a:pt x="15093" y="48512"/>
                  </a:lnTo>
                  <a:lnTo>
                    <a:pt x="14956" y="49624"/>
                  </a:lnTo>
                  <a:lnTo>
                    <a:pt x="14819" y="50736"/>
                  </a:lnTo>
                  <a:lnTo>
                    <a:pt x="14716" y="51849"/>
                  </a:lnTo>
                  <a:lnTo>
                    <a:pt x="14613" y="52961"/>
                  </a:lnTo>
                  <a:lnTo>
                    <a:pt x="14545" y="54090"/>
                  </a:lnTo>
                  <a:lnTo>
                    <a:pt x="14494" y="55202"/>
                  </a:lnTo>
                  <a:lnTo>
                    <a:pt x="14494" y="55202"/>
                  </a:lnTo>
                  <a:lnTo>
                    <a:pt x="13792" y="55271"/>
                  </a:lnTo>
                  <a:lnTo>
                    <a:pt x="13108" y="55305"/>
                  </a:lnTo>
                  <a:lnTo>
                    <a:pt x="12423" y="55322"/>
                  </a:lnTo>
                  <a:lnTo>
                    <a:pt x="11722" y="55339"/>
                  </a:lnTo>
                  <a:lnTo>
                    <a:pt x="11722" y="55339"/>
                  </a:lnTo>
                  <a:lnTo>
                    <a:pt x="11722" y="52824"/>
                  </a:lnTo>
                  <a:lnTo>
                    <a:pt x="11704" y="50291"/>
                  </a:lnTo>
                  <a:lnTo>
                    <a:pt x="11670" y="47776"/>
                  </a:lnTo>
                  <a:lnTo>
                    <a:pt x="11619" y="45261"/>
                  </a:lnTo>
                  <a:lnTo>
                    <a:pt x="11550" y="42728"/>
                  </a:lnTo>
                  <a:lnTo>
                    <a:pt x="11465" y="40213"/>
                  </a:lnTo>
                  <a:lnTo>
                    <a:pt x="11362" y="37697"/>
                  </a:lnTo>
                  <a:lnTo>
                    <a:pt x="11242" y="35182"/>
                  </a:lnTo>
                  <a:lnTo>
                    <a:pt x="11106" y="32666"/>
                  </a:lnTo>
                  <a:lnTo>
                    <a:pt x="10952" y="30151"/>
                  </a:lnTo>
                  <a:lnTo>
                    <a:pt x="10763" y="27635"/>
                  </a:lnTo>
                  <a:lnTo>
                    <a:pt x="10575" y="25120"/>
                  </a:lnTo>
                  <a:lnTo>
                    <a:pt x="10370" y="22605"/>
                  </a:lnTo>
                  <a:lnTo>
                    <a:pt x="10147" y="20089"/>
                  </a:lnTo>
                  <a:lnTo>
                    <a:pt x="9891" y="17591"/>
                  </a:lnTo>
                  <a:lnTo>
                    <a:pt x="9634" y="15076"/>
                  </a:lnTo>
                  <a:lnTo>
                    <a:pt x="9634" y="15076"/>
                  </a:lnTo>
                  <a:lnTo>
                    <a:pt x="9514" y="20106"/>
                  </a:lnTo>
                  <a:lnTo>
                    <a:pt x="9429" y="25137"/>
                  </a:lnTo>
                  <a:lnTo>
                    <a:pt x="9377" y="30168"/>
                  </a:lnTo>
                  <a:lnTo>
                    <a:pt x="9377" y="35199"/>
                  </a:lnTo>
                  <a:lnTo>
                    <a:pt x="9394" y="40230"/>
                  </a:lnTo>
                  <a:lnTo>
                    <a:pt x="9463" y="45261"/>
                  </a:lnTo>
                  <a:lnTo>
                    <a:pt x="9566" y="50291"/>
                  </a:lnTo>
                  <a:lnTo>
                    <a:pt x="9702" y="55322"/>
                  </a:lnTo>
                  <a:lnTo>
                    <a:pt x="9702" y="55322"/>
                  </a:lnTo>
                  <a:lnTo>
                    <a:pt x="9223" y="55339"/>
                  </a:lnTo>
                  <a:lnTo>
                    <a:pt x="8761" y="55356"/>
                  </a:lnTo>
                  <a:lnTo>
                    <a:pt x="8282" y="55356"/>
                  </a:lnTo>
                  <a:lnTo>
                    <a:pt x="7820" y="55322"/>
                  </a:lnTo>
                  <a:lnTo>
                    <a:pt x="7820" y="55322"/>
                  </a:lnTo>
                  <a:lnTo>
                    <a:pt x="7666" y="55322"/>
                  </a:lnTo>
                  <a:lnTo>
                    <a:pt x="7512" y="55288"/>
                  </a:lnTo>
                  <a:lnTo>
                    <a:pt x="7358" y="55237"/>
                  </a:lnTo>
                  <a:lnTo>
                    <a:pt x="7290" y="55202"/>
                  </a:lnTo>
                  <a:lnTo>
                    <a:pt x="7238" y="55151"/>
                  </a:lnTo>
                  <a:lnTo>
                    <a:pt x="7238" y="55151"/>
                  </a:lnTo>
                  <a:lnTo>
                    <a:pt x="7153" y="55066"/>
                  </a:lnTo>
                  <a:lnTo>
                    <a:pt x="7084" y="54946"/>
                  </a:lnTo>
                  <a:lnTo>
                    <a:pt x="7033" y="54826"/>
                  </a:lnTo>
                  <a:lnTo>
                    <a:pt x="6982" y="54689"/>
                  </a:lnTo>
                  <a:lnTo>
                    <a:pt x="6982" y="54689"/>
                  </a:lnTo>
                  <a:lnTo>
                    <a:pt x="6468" y="52995"/>
                  </a:lnTo>
                  <a:lnTo>
                    <a:pt x="5972" y="51301"/>
                  </a:lnTo>
                  <a:lnTo>
                    <a:pt x="5493" y="49590"/>
                  </a:lnTo>
                  <a:lnTo>
                    <a:pt x="5048" y="47879"/>
                  </a:lnTo>
                  <a:lnTo>
                    <a:pt x="4603" y="46167"/>
                  </a:lnTo>
                  <a:lnTo>
                    <a:pt x="4192" y="44439"/>
                  </a:lnTo>
                  <a:lnTo>
                    <a:pt x="3799" y="42711"/>
                  </a:lnTo>
                  <a:lnTo>
                    <a:pt x="3422" y="40983"/>
                  </a:lnTo>
                  <a:lnTo>
                    <a:pt x="3063" y="39254"/>
                  </a:lnTo>
                  <a:lnTo>
                    <a:pt x="2738" y="37509"/>
                  </a:lnTo>
                  <a:lnTo>
                    <a:pt x="2413" y="35764"/>
                  </a:lnTo>
                  <a:lnTo>
                    <a:pt x="2122" y="34018"/>
                  </a:lnTo>
                  <a:lnTo>
                    <a:pt x="1848" y="32273"/>
                  </a:lnTo>
                  <a:lnTo>
                    <a:pt x="1591" y="30510"/>
                  </a:lnTo>
                  <a:lnTo>
                    <a:pt x="1369" y="28748"/>
                  </a:lnTo>
                  <a:lnTo>
                    <a:pt x="1164" y="27002"/>
                  </a:lnTo>
                  <a:lnTo>
                    <a:pt x="1164" y="27002"/>
                  </a:lnTo>
                  <a:lnTo>
                    <a:pt x="975" y="25257"/>
                  </a:lnTo>
                  <a:lnTo>
                    <a:pt x="804" y="23512"/>
                  </a:lnTo>
                  <a:lnTo>
                    <a:pt x="650" y="21766"/>
                  </a:lnTo>
                  <a:lnTo>
                    <a:pt x="531" y="20004"/>
                  </a:lnTo>
                  <a:lnTo>
                    <a:pt x="411" y="18258"/>
                  </a:lnTo>
                  <a:lnTo>
                    <a:pt x="325" y="16513"/>
                  </a:lnTo>
                  <a:lnTo>
                    <a:pt x="257" y="14750"/>
                  </a:lnTo>
                  <a:lnTo>
                    <a:pt x="223" y="13005"/>
                  </a:lnTo>
                  <a:lnTo>
                    <a:pt x="223" y="13005"/>
                  </a:lnTo>
                  <a:lnTo>
                    <a:pt x="171" y="11568"/>
                  </a:lnTo>
                  <a:lnTo>
                    <a:pt x="103" y="10045"/>
                  </a:lnTo>
                  <a:lnTo>
                    <a:pt x="34" y="8453"/>
                  </a:lnTo>
                  <a:lnTo>
                    <a:pt x="0" y="7666"/>
                  </a:lnTo>
                  <a:lnTo>
                    <a:pt x="0" y="6862"/>
                  </a:lnTo>
                  <a:lnTo>
                    <a:pt x="0" y="6058"/>
                  </a:lnTo>
                  <a:lnTo>
                    <a:pt x="34" y="5270"/>
                  </a:lnTo>
                  <a:lnTo>
                    <a:pt x="86" y="4483"/>
                  </a:lnTo>
                  <a:lnTo>
                    <a:pt x="171" y="3713"/>
                  </a:lnTo>
                  <a:lnTo>
                    <a:pt x="274" y="2960"/>
                  </a:lnTo>
                  <a:lnTo>
                    <a:pt x="428" y="2225"/>
                  </a:lnTo>
                  <a:lnTo>
                    <a:pt x="513" y="1882"/>
                  </a:lnTo>
                  <a:lnTo>
                    <a:pt x="599" y="1523"/>
                  </a:lnTo>
                  <a:lnTo>
                    <a:pt x="719" y="1181"/>
                  </a:lnTo>
                  <a:lnTo>
                    <a:pt x="839" y="839"/>
                  </a:lnTo>
                  <a:lnTo>
                    <a:pt x="839" y="839"/>
                  </a:lnTo>
                  <a:lnTo>
                    <a:pt x="839" y="821"/>
                  </a:lnTo>
                  <a:lnTo>
                    <a:pt x="839" y="821"/>
                  </a:lnTo>
                  <a:lnTo>
                    <a:pt x="873" y="753"/>
                  </a:lnTo>
                  <a:lnTo>
                    <a:pt x="924" y="685"/>
                  </a:lnTo>
                  <a:lnTo>
                    <a:pt x="1061" y="565"/>
                  </a:lnTo>
                  <a:lnTo>
                    <a:pt x="1215" y="445"/>
                  </a:lnTo>
                  <a:lnTo>
                    <a:pt x="1403" y="359"/>
                  </a:lnTo>
                  <a:lnTo>
                    <a:pt x="1626" y="291"/>
                  </a:lnTo>
                  <a:lnTo>
                    <a:pt x="1865" y="240"/>
                  </a:lnTo>
                  <a:lnTo>
                    <a:pt x="2122" y="188"/>
                  </a:lnTo>
                  <a:lnTo>
                    <a:pt x="2396" y="154"/>
                  </a:lnTo>
                  <a:lnTo>
                    <a:pt x="2977" y="103"/>
                  </a:lnTo>
                  <a:lnTo>
                    <a:pt x="3594" y="103"/>
                  </a:lnTo>
                  <a:lnTo>
                    <a:pt x="4192" y="120"/>
                  </a:lnTo>
                  <a:lnTo>
                    <a:pt x="4757" y="137"/>
                  </a:lnTo>
                  <a:lnTo>
                    <a:pt x="4757" y="137"/>
                  </a:lnTo>
                  <a:lnTo>
                    <a:pt x="5390" y="171"/>
                  </a:lnTo>
                  <a:lnTo>
                    <a:pt x="5869" y="1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6"/>
            <p:cNvSpPr/>
            <p:nvPr/>
          </p:nvSpPr>
          <p:spPr>
            <a:xfrm>
              <a:off x="7446127" y="3227488"/>
              <a:ext cx="143493" cy="23997"/>
            </a:xfrm>
            <a:custGeom>
              <a:avLst/>
              <a:gdLst/>
              <a:ahLst/>
              <a:cxnLst/>
              <a:rect l="l" t="t" r="r" b="b"/>
              <a:pathLst>
                <a:path w="5836" h="976" extrusionOk="0">
                  <a:moveTo>
                    <a:pt x="0" y="0"/>
                  </a:moveTo>
                  <a:lnTo>
                    <a:pt x="154" y="205"/>
                  </a:lnTo>
                  <a:lnTo>
                    <a:pt x="308" y="394"/>
                  </a:lnTo>
                  <a:lnTo>
                    <a:pt x="480" y="565"/>
                  </a:lnTo>
                  <a:lnTo>
                    <a:pt x="651" y="685"/>
                  </a:lnTo>
                  <a:lnTo>
                    <a:pt x="805" y="770"/>
                  </a:lnTo>
                  <a:lnTo>
                    <a:pt x="959" y="839"/>
                  </a:lnTo>
                  <a:lnTo>
                    <a:pt x="1113" y="890"/>
                  </a:lnTo>
                  <a:lnTo>
                    <a:pt x="1267" y="924"/>
                  </a:lnTo>
                  <a:lnTo>
                    <a:pt x="1438" y="958"/>
                  </a:lnTo>
                  <a:lnTo>
                    <a:pt x="1592" y="975"/>
                  </a:lnTo>
                  <a:lnTo>
                    <a:pt x="1917" y="975"/>
                  </a:lnTo>
                  <a:lnTo>
                    <a:pt x="2447" y="958"/>
                  </a:lnTo>
                  <a:lnTo>
                    <a:pt x="4022" y="873"/>
                  </a:lnTo>
                  <a:lnTo>
                    <a:pt x="4792" y="839"/>
                  </a:lnTo>
                  <a:lnTo>
                    <a:pt x="5579" y="821"/>
                  </a:lnTo>
                  <a:lnTo>
                    <a:pt x="5818" y="821"/>
                  </a:lnTo>
                  <a:lnTo>
                    <a:pt x="5836" y="257"/>
                  </a:lnTo>
                  <a:lnTo>
                    <a:pt x="4124" y="257"/>
                  </a:lnTo>
                  <a:lnTo>
                    <a:pt x="3081" y="274"/>
                  </a:lnTo>
                  <a:lnTo>
                    <a:pt x="2310" y="257"/>
                  </a:lnTo>
                  <a:lnTo>
                    <a:pt x="1523" y="223"/>
                  </a:lnTo>
                  <a:lnTo>
                    <a:pt x="1147" y="188"/>
                  </a:lnTo>
                  <a:lnTo>
                    <a:pt x="770" y="137"/>
                  </a:lnTo>
                  <a:lnTo>
                    <a:pt x="377" y="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87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6"/>
            <p:cNvSpPr/>
            <p:nvPr/>
          </p:nvSpPr>
          <p:spPr>
            <a:xfrm>
              <a:off x="7446127" y="3227488"/>
              <a:ext cx="143493" cy="23997"/>
            </a:xfrm>
            <a:custGeom>
              <a:avLst/>
              <a:gdLst/>
              <a:ahLst/>
              <a:cxnLst/>
              <a:rect l="l" t="t" r="r" b="b"/>
              <a:pathLst>
                <a:path w="5836" h="97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54" y="205"/>
                  </a:lnTo>
                  <a:lnTo>
                    <a:pt x="308" y="394"/>
                  </a:lnTo>
                  <a:lnTo>
                    <a:pt x="480" y="565"/>
                  </a:lnTo>
                  <a:lnTo>
                    <a:pt x="651" y="685"/>
                  </a:lnTo>
                  <a:lnTo>
                    <a:pt x="651" y="685"/>
                  </a:lnTo>
                  <a:lnTo>
                    <a:pt x="805" y="770"/>
                  </a:lnTo>
                  <a:lnTo>
                    <a:pt x="959" y="839"/>
                  </a:lnTo>
                  <a:lnTo>
                    <a:pt x="1113" y="890"/>
                  </a:lnTo>
                  <a:lnTo>
                    <a:pt x="1267" y="924"/>
                  </a:lnTo>
                  <a:lnTo>
                    <a:pt x="1438" y="958"/>
                  </a:lnTo>
                  <a:lnTo>
                    <a:pt x="1592" y="975"/>
                  </a:lnTo>
                  <a:lnTo>
                    <a:pt x="1917" y="975"/>
                  </a:lnTo>
                  <a:lnTo>
                    <a:pt x="1917" y="975"/>
                  </a:lnTo>
                  <a:lnTo>
                    <a:pt x="2447" y="958"/>
                  </a:lnTo>
                  <a:lnTo>
                    <a:pt x="2447" y="958"/>
                  </a:lnTo>
                  <a:lnTo>
                    <a:pt x="4022" y="873"/>
                  </a:lnTo>
                  <a:lnTo>
                    <a:pt x="4792" y="839"/>
                  </a:lnTo>
                  <a:lnTo>
                    <a:pt x="5579" y="821"/>
                  </a:lnTo>
                  <a:lnTo>
                    <a:pt x="5579" y="821"/>
                  </a:lnTo>
                  <a:lnTo>
                    <a:pt x="5818" y="821"/>
                  </a:lnTo>
                  <a:lnTo>
                    <a:pt x="5818" y="821"/>
                  </a:lnTo>
                  <a:lnTo>
                    <a:pt x="5836" y="257"/>
                  </a:lnTo>
                  <a:lnTo>
                    <a:pt x="5836" y="257"/>
                  </a:lnTo>
                  <a:lnTo>
                    <a:pt x="5545" y="257"/>
                  </a:lnTo>
                  <a:lnTo>
                    <a:pt x="5545" y="257"/>
                  </a:lnTo>
                  <a:lnTo>
                    <a:pt x="5168" y="257"/>
                  </a:lnTo>
                  <a:lnTo>
                    <a:pt x="5168" y="257"/>
                  </a:lnTo>
                  <a:lnTo>
                    <a:pt x="4124" y="257"/>
                  </a:lnTo>
                  <a:lnTo>
                    <a:pt x="4124" y="257"/>
                  </a:lnTo>
                  <a:lnTo>
                    <a:pt x="3081" y="274"/>
                  </a:lnTo>
                  <a:lnTo>
                    <a:pt x="3081" y="274"/>
                  </a:lnTo>
                  <a:lnTo>
                    <a:pt x="2310" y="257"/>
                  </a:lnTo>
                  <a:lnTo>
                    <a:pt x="1523" y="223"/>
                  </a:lnTo>
                  <a:lnTo>
                    <a:pt x="1147" y="188"/>
                  </a:lnTo>
                  <a:lnTo>
                    <a:pt x="770" y="137"/>
                  </a:lnTo>
                  <a:lnTo>
                    <a:pt x="377" y="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6"/>
            <p:cNvSpPr/>
            <p:nvPr/>
          </p:nvSpPr>
          <p:spPr>
            <a:xfrm>
              <a:off x="7905575" y="3235897"/>
              <a:ext cx="1279" cy="861"/>
            </a:xfrm>
            <a:custGeom>
              <a:avLst/>
              <a:gdLst/>
              <a:ahLst/>
              <a:cxnLst/>
              <a:rect l="l" t="t" r="r" b="b"/>
              <a:pathLst>
                <a:path w="52" h="35" extrusionOk="0">
                  <a:moveTo>
                    <a:pt x="52" y="0"/>
                  </a:moveTo>
                  <a:lnTo>
                    <a:pt x="0" y="17"/>
                  </a:lnTo>
                  <a:lnTo>
                    <a:pt x="17" y="35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6"/>
            <p:cNvSpPr/>
            <p:nvPr/>
          </p:nvSpPr>
          <p:spPr>
            <a:xfrm>
              <a:off x="7905575" y="3235897"/>
              <a:ext cx="1279" cy="861"/>
            </a:xfrm>
            <a:custGeom>
              <a:avLst/>
              <a:gdLst/>
              <a:ahLst/>
              <a:cxnLst/>
              <a:rect l="l" t="t" r="r" b="b"/>
              <a:pathLst>
                <a:path w="52" h="35" fill="none" extrusionOk="0">
                  <a:moveTo>
                    <a:pt x="52" y="0"/>
                  </a:moveTo>
                  <a:lnTo>
                    <a:pt x="52" y="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7" y="35"/>
                  </a:lnTo>
                  <a:lnTo>
                    <a:pt x="17" y="35"/>
                  </a:lnTo>
                  <a:lnTo>
                    <a:pt x="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6"/>
            <p:cNvSpPr/>
            <p:nvPr/>
          </p:nvSpPr>
          <p:spPr>
            <a:xfrm>
              <a:off x="7605997" y="3234619"/>
              <a:ext cx="300017" cy="35381"/>
            </a:xfrm>
            <a:custGeom>
              <a:avLst/>
              <a:gdLst/>
              <a:ahLst/>
              <a:cxnLst/>
              <a:rect l="l" t="t" r="r" b="b"/>
              <a:pathLst>
                <a:path w="12202" h="1439" extrusionOk="0">
                  <a:moveTo>
                    <a:pt x="35" y="1"/>
                  </a:moveTo>
                  <a:lnTo>
                    <a:pt x="1" y="549"/>
                  </a:lnTo>
                  <a:lnTo>
                    <a:pt x="634" y="600"/>
                  </a:lnTo>
                  <a:lnTo>
                    <a:pt x="1267" y="685"/>
                  </a:lnTo>
                  <a:lnTo>
                    <a:pt x="1798" y="788"/>
                  </a:lnTo>
                  <a:lnTo>
                    <a:pt x="2328" y="891"/>
                  </a:lnTo>
                  <a:lnTo>
                    <a:pt x="3389" y="1130"/>
                  </a:lnTo>
                  <a:lnTo>
                    <a:pt x="4210" y="1267"/>
                  </a:lnTo>
                  <a:lnTo>
                    <a:pt x="5015" y="1370"/>
                  </a:lnTo>
                  <a:lnTo>
                    <a:pt x="5819" y="1421"/>
                  </a:lnTo>
                  <a:lnTo>
                    <a:pt x="6640" y="1438"/>
                  </a:lnTo>
                  <a:lnTo>
                    <a:pt x="7427" y="1421"/>
                  </a:lnTo>
                  <a:lnTo>
                    <a:pt x="8232" y="1370"/>
                  </a:lnTo>
                  <a:lnTo>
                    <a:pt x="9019" y="1267"/>
                  </a:lnTo>
                  <a:lnTo>
                    <a:pt x="9806" y="1147"/>
                  </a:lnTo>
                  <a:lnTo>
                    <a:pt x="10131" y="1079"/>
                  </a:lnTo>
                  <a:lnTo>
                    <a:pt x="10439" y="993"/>
                  </a:lnTo>
                  <a:lnTo>
                    <a:pt x="10747" y="908"/>
                  </a:lnTo>
                  <a:lnTo>
                    <a:pt x="11055" y="805"/>
                  </a:lnTo>
                  <a:lnTo>
                    <a:pt x="11346" y="668"/>
                  </a:lnTo>
                  <a:lnTo>
                    <a:pt x="11637" y="514"/>
                  </a:lnTo>
                  <a:lnTo>
                    <a:pt x="11928" y="326"/>
                  </a:lnTo>
                  <a:lnTo>
                    <a:pt x="12201" y="87"/>
                  </a:lnTo>
                  <a:lnTo>
                    <a:pt x="12184" y="69"/>
                  </a:lnTo>
                  <a:lnTo>
                    <a:pt x="11911" y="189"/>
                  </a:lnTo>
                  <a:lnTo>
                    <a:pt x="11620" y="292"/>
                  </a:lnTo>
                  <a:lnTo>
                    <a:pt x="11312" y="377"/>
                  </a:lnTo>
                  <a:lnTo>
                    <a:pt x="11004" y="446"/>
                  </a:lnTo>
                  <a:lnTo>
                    <a:pt x="10696" y="497"/>
                  </a:lnTo>
                  <a:lnTo>
                    <a:pt x="10388" y="549"/>
                  </a:lnTo>
                  <a:lnTo>
                    <a:pt x="9772" y="600"/>
                  </a:lnTo>
                  <a:lnTo>
                    <a:pt x="9121" y="634"/>
                  </a:lnTo>
                  <a:lnTo>
                    <a:pt x="7941" y="634"/>
                  </a:lnTo>
                  <a:lnTo>
                    <a:pt x="7427" y="617"/>
                  </a:lnTo>
                  <a:lnTo>
                    <a:pt x="6366" y="549"/>
                  </a:lnTo>
                  <a:lnTo>
                    <a:pt x="5305" y="463"/>
                  </a:lnTo>
                  <a:lnTo>
                    <a:pt x="4262" y="360"/>
                  </a:lnTo>
                  <a:lnTo>
                    <a:pt x="2157" y="155"/>
                  </a:lnTo>
                  <a:lnTo>
                    <a:pt x="1096" y="69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887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6"/>
            <p:cNvSpPr/>
            <p:nvPr/>
          </p:nvSpPr>
          <p:spPr>
            <a:xfrm>
              <a:off x="7605997" y="3234619"/>
              <a:ext cx="300017" cy="35381"/>
            </a:xfrm>
            <a:custGeom>
              <a:avLst/>
              <a:gdLst/>
              <a:ahLst/>
              <a:cxnLst/>
              <a:rect l="l" t="t" r="r" b="b"/>
              <a:pathLst>
                <a:path w="12202" h="1439" fill="none" extrusionOk="0">
                  <a:moveTo>
                    <a:pt x="35" y="1"/>
                  </a:moveTo>
                  <a:lnTo>
                    <a:pt x="35" y="1"/>
                  </a:lnTo>
                  <a:lnTo>
                    <a:pt x="1" y="549"/>
                  </a:lnTo>
                  <a:lnTo>
                    <a:pt x="1" y="549"/>
                  </a:lnTo>
                  <a:lnTo>
                    <a:pt x="634" y="600"/>
                  </a:lnTo>
                  <a:lnTo>
                    <a:pt x="1267" y="685"/>
                  </a:lnTo>
                  <a:lnTo>
                    <a:pt x="1267" y="685"/>
                  </a:lnTo>
                  <a:lnTo>
                    <a:pt x="1798" y="788"/>
                  </a:lnTo>
                  <a:lnTo>
                    <a:pt x="2328" y="891"/>
                  </a:lnTo>
                  <a:lnTo>
                    <a:pt x="3389" y="1130"/>
                  </a:lnTo>
                  <a:lnTo>
                    <a:pt x="3389" y="1130"/>
                  </a:lnTo>
                  <a:lnTo>
                    <a:pt x="4210" y="1267"/>
                  </a:lnTo>
                  <a:lnTo>
                    <a:pt x="5015" y="1370"/>
                  </a:lnTo>
                  <a:lnTo>
                    <a:pt x="5819" y="1421"/>
                  </a:lnTo>
                  <a:lnTo>
                    <a:pt x="6640" y="1438"/>
                  </a:lnTo>
                  <a:lnTo>
                    <a:pt x="6640" y="1438"/>
                  </a:lnTo>
                  <a:lnTo>
                    <a:pt x="7427" y="1421"/>
                  </a:lnTo>
                  <a:lnTo>
                    <a:pt x="8232" y="1370"/>
                  </a:lnTo>
                  <a:lnTo>
                    <a:pt x="9019" y="1267"/>
                  </a:lnTo>
                  <a:lnTo>
                    <a:pt x="9806" y="1147"/>
                  </a:lnTo>
                  <a:lnTo>
                    <a:pt x="9806" y="1147"/>
                  </a:lnTo>
                  <a:lnTo>
                    <a:pt x="10131" y="1079"/>
                  </a:lnTo>
                  <a:lnTo>
                    <a:pt x="10439" y="993"/>
                  </a:lnTo>
                  <a:lnTo>
                    <a:pt x="10747" y="908"/>
                  </a:lnTo>
                  <a:lnTo>
                    <a:pt x="11055" y="805"/>
                  </a:lnTo>
                  <a:lnTo>
                    <a:pt x="11346" y="668"/>
                  </a:lnTo>
                  <a:lnTo>
                    <a:pt x="11637" y="514"/>
                  </a:lnTo>
                  <a:lnTo>
                    <a:pt x="11928" y="326"/>
                  </a:lnTo>
                  <a:lnTo>
                    <a:pt x="12201" y="87"/>
                  </a:lnTo>
                  <a:lnTo>
                    <a:pt x="12201" y="87"/>
                  </a:lnTo>
                  <a:lnTo>
                    <a:pt x="12184" y="69"/>
                  </a:lnTo>
                  <a:lnTo>
                    <a:pt x="12184" y="69"/>
                  </a:lnTo>
                  <a:lnTo>
                    <a:pt x="11911" y="189"/>
                  </a:lnTo>
                  <a:lnTo>
                    <a:pt x="11620" y="292"/>
                  </a:lnTo>
                  <a:lnTo>
                    <a:pt x="11312" y="377"/>
                  </a:lnTo>
                  <a:lnTo>
                    <a:pt x="11004" y="446"/>
                  </a:lnTo>
                  <a:lnTo>
                    <a:pt x="10696" y="497"/>
                  </a:lnTo>
                  <a:lnTo>
                    <a:pt x="10388" y="549"/>
                  </a:lnTo>
                  <a:lnTo>
                    <a:pt x="9772" y="600"/>
                  </a:lnTo>
                  <a:lnTo>
                    <a:pt x="9772" y="600"/>
                  </a:lnTo>
                  <a:lnTo>
                    <a:pt x="9121" y="634"/>
                  </a:lnTo>
                  <a:lnTo>
                    <a:pt x="8471" y="634"/>
                  </a:lnTo>
                  <a:lnTo>
                    <a:pt x="8471" y="634"/>
                  </a:lnTo>
                  <a:lnTo>
                    <a:pt x="7941" y="634"/>
                  </a:lnTo>
                  <a:lnTo>
                    <a:pt x="7427" y="617"/>
                  </a:lnTo>
                  <a:lnTo>
                    <a:pt x="6366" y="549"/>
                  </a:lnTo>
                  <a:lnTo>
                    <a:pt x="5305" y="463"/>
                  </a:lnTo>
                  <a:lnTo>
                    <a:pt x="4262" y="360"/>
                  </a:lnTo>
                  <a:lnTo>
                    <a:pt x="2157" y="155"/>
                  </a:lnTo>
                  <a:lnTo>
                    <a:pt x="1096" y="69"/>
                  </a:lnTo>
                  <a:lnTo>
                    <a:pt x="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6"/>
            <p:cNvSpPr/>
            <p:nvPr/>
          </p:nvSpPr>
          <p:spPr>
            <a:xfrm>
              <a:off x="7410794" y="4545677"/>
              <a:ext cx="278109" cy="130437"/>
            </a:xfrm>
            <a:custGeom>
              <a:avLst/>
              <a:gdLst/>
              <a:ahLst/>
              <a:cxnLst/>
              <a:rect l="l" t="t" r="r" b="b"/>
              <a:pathLst>
                <a:path w="11311" h="5305" extrusionOk="0">
                  <a:moveTo>
                    <a:pt x="7427" y="0"/>
                  </a:moveTo>
                  <a:lnTo>
                    <a:pt x="7238" y="34"/>
                  </a:lnTo>
                  <a:lnTo>
                    <a:pt x="7033" y="86"/>
                  </a:lnTo>
                  <a:lnTo>
                    <a:pt x="6828" y="154"/>
                  </a:lnTo>
                  <a:lnTo>
                    <a:pt x="6605" y="240"/>
                  </a:lnTo>
                  <a:lnTo>
                    <a:pt x="6383" y="342"/>
                  </a:lnTo>
                  <a:lnTo>
                    <a:pt x="5938" y="548"/>
                  </a:lnTo>
                  <a:lnTo>
                    <a:pt x="5527" y="770"/>
                  </a:lnTo>
                  <a:lnTo>
                    <a:pt x="5168" y="975"/>
                  </a:lnTo>
                  <a:lnTo>
                    <a:pt x="4860" y="1112"/>
                  </a:lnTo>
                  <a:lnTo>
                    <a:pt x="753" y="2704"/>
                  </a:lnTo>
                  <a:lnTo>
                    <a:pt x="513" y="2806"/>
                  </a:lnTo>
                  <a:lnTo>
                    <a:pt x="394" y="2875"/>
                  </a:lnTo>
                  <a:lnTo>
                    <a:pt x="291" y="2943"/>
                  </a:lnTo>
                  <a:lnTo>
                    <a:pt x="188" y="3063"/>
                  </a:lnTo>
                  <a:lnTo>
                    <a:pt x="103" y="3217"/>
                  </a:lnTo>
                  <a:lnTo>
                    <a:pt x="51" y="3371"/>
                  </a:lnTo>
                  <a:lnTo>
                    <a:pt x="17" y="3542"/>
                  </a:lnTo>
                  <a:lnTo>
                    <a:pt x="0" y="3713"/>
                  </a:lnTo>
                  <a:lnTo>
                    <a:pt x="0" y="3884"/>
                  </a:lnTo>
                  <a:lnTo>
                    <a:pt x="17" y="4244"/>
                  </a:lnTo>
                  <a:lnTo>
                    <a:pt x="34" y="4381"/>
                  </a:lnTo>
                  <a:lnTo>
                    <a:pt x="68" y="4500"/>
                  </a:lnTo>
                  <a:lnTo>
                    <a:pt x="103" y="4620"/>
                  </a:lnTo>
                  <a:lnTo>
                    <a:pt x="188" y="4723"/>
                  </a:lnTo>
                  <a:lnTo>
                    <a:pt x="257" y="4791"/>
                  </a:lnTo>
                  <a:lnTo>
                    <a:pt x="325" y="4843"/>
                  </a:lnTo>
                  <a:lnTo>
                    <a:pt x="513" y="4928"/>
                  </a:lnTo>
                  <a:lnTo>
                    <a:pt x="787" y="5014"/>
                  </a:lnTo>
                  <a:lnTo>
                    <a:pt x="1078" y="5099"/>
                  </a:lnTo>
                  <a:lnTo>
                    <a:pt x="1369" y="5168"/>
                  </a:lnTo>
                  <a:lnTo>
                    <a:pt x="1660" y="5219"/>
                  </a:lnTo>
                  <a:lnTo>
                    <a:pt x="1968" y="5253"/>
                  </a:lnTo>
                  <a:lnTo>
                    <a:pt x="2276" y="5288"/>
                  </a:lnTo>
                  <a:lnTo>
                    <a:pt x="2584" y="5305"/>
                  </a:lnTo>
                  <a:lnTo>
                    <a:pt x="3508" y="5305"/>
                  </a:lnTo>
                  <a:lnTo>
                    <a:pt x="4124" y="5236"/>
                  </a:lnTo>
                  <a:lnTo>
                    <a:pt x="4723" y="5151"/>
                  </a:lnTo>
                  <a:lnTo>
                    <a:pt x="5305" y="5048"/>
                  </a:lnTo>
                  <a:lnTo>
                    <a:pt x="5596" y="4980"/>
                  </a:lnTo>
                  <a:lnTo>
                    <a:pt x="5904" y="4928"/>
                  </a:lnTo>
                  <a:lnTo>
                    <a:pt x="6194" y="4894"/>
                  </a:lnTo>
                  <a:lnTo>
                    <a:pt x="6485" y="4860"/>
                  </a:lnTo>
                  <a:lnTo>
                    <a:pt x="7067" y="4843"/>
                  </a:lnTo>
                  <a:lnTo>
                    <a:pt x="7666" y="4826"/>
                  </a:lnTo>
                  <a:lnTo>
                    <a:pt x="9446" y="4826"/>
                  </a:lnTo>
                  <a:lnTo>
                    <a:pt x="10027" y="4774"/>
                  </a:lnTo>
                  <a:lnTo>
                    <a:pt x="10336" y="4740"/>
                  </a:lnTo>
                  <a:lnTo>
                    <a:pt x="10472" y="4706"/>
                  </a:lnTo>
                  <a:lnTo>
                    <a:pt x="10609" y="4672"/>
                  </a:lnTo>
                  <a:lnTo>
                    <a:pt x="10746" y="4603"/>
                  </a:lnTo>
                  <a:lnTo>
                    <a:pt x="10866" y="4535"/>
                  </a:lnTo>
                  <a:lnTo>
                    <a:pt x="10986" y="4449"/>
                  </a:lnTo>
                  <a:lnTo>
                    <a:pt x="11088" y="4346"/>
                  </a:lnTo>
                  <a:lnTo>
                    <a:pt x="11157" y="4244"/>
                  </a:lnTo>
                  <a:lnTo>
                    <a:pt x="11208" y="4124"/>
                  </a:lnTo>
                  <a:lnTo>
                    <a:pt x="11260" y="4004"/>
                  </a:lnTo>
                  <a:lnTo>
                    <a:pt x="11277" y="3867"/>
                  </a:lnTo>
                  <a:lnTo>
                    <a:pt x="11311" y="3593"/>
                  </a:lnTo>
                  <a:lnTo>
                    <a:pt x="11311" y="3320"/>
                  </a:lnTo>
                  <a:lnTo>
                    <a:pt x="11294" y="2687"/>
                  </a:lnTo>
                  <a:lnTo>
                    <a:pt x="11277" y="2053"/>
                  </a:lnTo>
                  <a:lnTo>
                    <a:pt x="11242" y="1745"/>
                  </a:lnTo>
                  <a:lnTo>
                    <a:pt x="11208" y="1420"/>
                  </a:lnTo>
                  <a:lnTo>
                    <a:pt x="11157" y="1112"/>
                  </a:lnTo>
                  <a:lnTo>
                    <a:pt x="11088" y="804"/>
                  </a:lnTo>
                  <a:lnTo>
                    <a:pt x="11054" y="667"/>
                  </a:lnTo>
                  <a:lnTo>
                    <a:pt x="11020" y="530"/>
                  </a:lnTo>
                  <a:lnTo>
                    <a:pt x="10952" y="394"/>
                  </a:lnTo>
                  <a:lnTo>
                    <a:pt x="10866" y="291"/>
                  </a:lnTo>
                  <a:lnTo>
                    <a:pt x="10763" y="188"/>
                  </a:lnTo>
                  <a:lnTo>
                    <a:pt x="10644" y="120"/>
                  </a:lnTo>
                  <a:lnTo>
                    <a:pt x="10575" y="86"/>
                  </a:lnTo>
                  <a:lnTo>
                    <a:pt x="10370" y="86"/>
                  </a:lnTo>
                  <a:lnTo>
                    <a:pt x="10301" y="120"/>
                  </a:lnTo>
                  <a:lnTo>
                    <a:pt x="10233" y="154"/>
                  </a:lnTo>
                  <a:lnTo>
                    <a:pt x="10130" y="257"/>
                  </a:lnTo>
                  <a:lnTo>
                    <a:pt x="9942" y="479"/>
                  </a:lnTo>
                  <a:lnTo>
                    <a:pt x="9839" y="582"/>
                  </a:lnTo>
                  <a:lnTo>
                    <a:pt x="9754" y="667"/>
                  </a:lnTo>
                  <a:lnTo>
                    <a:pt x="9651" y="736"/>
                  </a:lnTo>
                  <a:lnTo>
                    <a:pt x="9548" y="787"/>
                  </a:lnTo>
                  <a:lnTo>
                    <a:pt x="9343" y="873"/>
                  </a:lnTo>
                  <a:lnTo>
                    <a:pt x="9121" y="941"/>
                  </a:lnTo>
                  <a:lnTo>
                    <a:pt x="8676" y="1044"/>
                  </a:lnTo>
                  <a:lnTo>
                    <a:pt x="8453" y="1112"/>
                  </a:lnTo>
                  <a:lnTo>
                    <a:pt x="8231" y="1198"/>
                  </a:lnTo>
                  <a:lnTo>
                    <a:pt x="8282" y="1044"/>
                  </a:lnTo>
                  <a:lnTo>
                    <a:pt x="8299" y="890"/>
                  </a:lnTo>
                  <a:lnTo>
                    <a:pt x="8299" y="736"/>
                  </a:lnTo>
                  <a:lnTo>
                    <a:pt x="8265" y="582"/>
                  </a:lnTo>
                  <a:lnTo>
                    <a:pt x="8214" y="445"/>
                  </a:lnTo>
                  <a:lnTo>
                    <a:pt x="8128" y="308"/>
                  </a:lnTo>
                  <a:lnTo>
                    <a:pt x="8025" y="188"/>
                  </a:lnTo>
                  <a:lnTo>
                    <a:pt x="7906" y="86"/>
                  </a:lnTo>
                  <a:lnTo>
                    <a:pt x="7837" y="51"/>
                  </a:lnTo>
                  <a:lnTo>
                    <a:pt x="7769" y="34"/>
                  </a:lnTo>
                  <a:lnTo>
                    <a:pt x="7615" y="0"/>
                  </a:lnTo>
                  <a:close/>
                </a:path>
              </a:pathLst>
            </a:custGeom>
            <a:solidFill>
              <a:srgbClr val="F6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6"/>
            <p:cNvSpPr/>
            <p:nvPr/>
          </p:nvSpPr>
          <p:spPr>
            <a:xfrm>
              <a:off x="7411212" y="4627284"/>
              <a:ext cx="277691" cy="48831"/>
            </a:xfrm>
            <a:custGeom>
              <a:avLst/>
              <a:gdLst/>
              <a:ahLst/>
              <a:cxnLst/>
              <a:rect l="l" t="t" r="r" b="b"/>
              <a:pathLst>
                <a:path w="11294" h="1986" extrusionOk="0">
                  <a:moveTo>
                    <a:pt x="11294" y="1"/>
                  </a:moveTo>
                  <a:lnTo>
                    <a:pt x="11071" y="120"/>
                  </a:lnTo>
                  <a:lnTo>
                    <a:pt x="10849" y="223"/>
                  </a:lnTo>
                  <a:lnTo>
                    <a:pt x="10627" y="309"/>
                  </a:lnTo>
                  <a:lnTo>
                    <a:pt x="10387" y="377"/>
                  </a:lnTo>
                  <a:lnTo>
                    <a:pt x="10147" y="446"/>
                  </a:lnTo>
                  <a:lnTo>
                    <a:pt x="9908" y="480"/>
                  </a:lnTo>
                  <a:lnTo>
                    <a:pt x="9394" y="548"/>
                  </a:lnTo>
                  <a:lnTo>
                    <a:pt x="8881" y="583"/>
                  </a:lnTo>
                  <a:lnTo>
                    <a:pt x="8368" y="600"/>
                  </a:lnTo>
                  <a:lnTo>
                    <a:pt x="7854" y="634"/>
                  </a:lnTo>
                  <a:lnTo>
                    <a:pt x="7358" y="668"/>
                  </a:lnTo>
                  <a:lnTo>
                    <a:pt x="6759" y="737"/>
                  </a:lnTo>
                  <a:lnTo>
                    <a:pt x="6160" y="839"/>
                  </a:lnTo>
                  <a:lnTo>
                    <a:pt x="5579" y="959"/>
                  </a:lnTo>
                  <a:lnTo>
                    <a:pt x="4980" y="1062"/>
                  </a:lnTo>
                  <a:lnTo>
                    <a:pt x="4364" y="1147"/>
                  </a:lnTo>
                  <a:lnTo>
                    <a:pt x="3730" y="1199"/>
                  </a:lnTo>
                  <a:lnTo>
                    <a:pt x="3114" y="1216"/>
                  </a:lnTo>
                  <a:lnTo>
                    <a:pt x="2481" y="1216"/>
                  </a:lnTo>
                  <a:lnTo>
                    <a:pt x="1865" y="1181"/>
                  </a:lnTo>
                  <a:lnTo>
                    <a:pt x="1232" y="1113"/>
                  </a:lnTo>
                  <a:lnTo>
                    <a:pt x="616" y="1027"/>
                  </a:lnTo>
                  <a:lnTo>
                    <a:pt x="0" y="925"/>
                  </a:lnTo>
                  <a:lnTo>
                    <a:pt x="0" y="925"/>
                  </a:lnTo>
                  <a:lnTo>
                    <a:pt x="17" y="1062"/>
                  </a:lnTo>
                  <a:lnTo>
                    <a:pt x="51" y="1181"/>
                  </a:lnTo>
                  <a:lnTo>
                    <a:pt x="86" y="1301"/>
                  </a:lnTo>
                  <a:lnTo>
                    <a:pt x="171" y="1404"/>
                  </a:lnTo>
                  <a:lnTo>
                    <a:pt x="240" y="1472"/>
                  </a:lnTo>
                  <a:lnTo>
                    <a:pt x="308" y="1524"/>
                  </a:lnTo>
                  <a:lnTo>
                    <a:pt x="496" y="1609"/>
                  </a:lnTo>
                  <a:lnTo>
                    <a:pt x="770" y="1695"/>
                  </a:lnTo>
                  <a:lnTo>
                    <a:pt x="1061" y="1780"/>
                  </a:lnTo>
                  <a:lnTo>
                    <a:pt x="1352" y="1849"/>
                  </a:lnTo>
                  <a:lnTo>
                    <a:pt x="1643" y="1900"/>
                  </a:lnTo>
                  <a:lnTo>
                    <a:pt x="1951" y="1934"/>
                  </a:lnTo>
                  <a:lnTo>
                    <a:pt x="2259" y="1969"/>
                  </a:lnTo>
                  <a:lnTo>
                    <a:pt x="2567" y="1986"/>
                  </a:lnTo>
                  <a:lnTo>
                    <a:pt x="3491" y="1986"/>
                  </a:lnTo>
                  <a:lnTo>
                    <a:pt x="4107" y="1917"/>
                  </a:lnTo>
                  <a:lnTo>
                    <a:pt x="4706" y="1832"/>
                  </a:lnTo>
                  <a:lnTo>
                    <a:pt x="5288" y="1729"/>
                  </a:lnTo>
                  <a:lnTo>
                    <a:pt x="5579" y="1661"/>
                  </a:lnTo>
                  <a:lnTo>
                    <a:pt x="5887" y="1609"/>
                  </a:lnTo>
                  <a:lnTo>
                    <a:pt x="6177" y="1575"/>
                  </a:lnTo>
                  <a:lnTo>
                    <a:pt x="6468" y="1541"/>
                  </a:lnTo>
                  <a:lnTo>
                    <a:pt x="7050" y="1524"/>
                  </a:lnTo>
                  <a:lnTo>
                    <a:pt x="7649" y="1507"/>
                  </a:lnTo>
                  <a:lnTo>
                    <a:pt x="9429" y="1507"/>
                  </a:lnTo>
                  <a:lnTo>
                    <a:pt x="10010" y="1455"/>
                  </a:lnTo>
                  <a:lnTo>
                    <a:pt x="10319" y="1421"/>
                  </a:lnTo>
                  <a:lnTo>
                    <a:pt x="10455" y="1387"/>
                  </a:lnTo>
                  <a:lnTo>
                    <a:pt x="10592" y="1353"/>
                  </a:lnTo>
                  <a:lnTo>
                    <a:pt x="10729" y="1284"/>
                  </a:lnTo>
                  <a:lnTo>
                    <a:pt x="10849" y="1216"/>
                  </a:lnTo>
                  <a:lnTo>
                    <a:pt x="10969" y="1130"/>
                  </a:lnTo>
                  <a:lnTo>
                    <a:pt x="11071" y="1027"/>
                  </a:lnTo>
                  <a:lnTo>
                    <a:pt x="11140" y="925"/>
                  </a:lnTo>
                  <a:lnTo>
                    <a:pt x="11191" y="805"/>
                  </a:lnTo>
                  <a:lnTo>
                    <a:pt x="11243" y="685"/>
                  </a:lnTo>
                  <a:lnTo>
                    <a:pt x="11260" y="548"/>
                  </a:lnTo>
                  <a:lnTo>
                    <a:pt x="11294" y="274"/>
                  </a:lnTo>
                  <a:lnTo>
                    <a:pt x="11294" y="1"/>
                  </a:lnTo>
                  <a:close/>
                </a:path>
              </a:pathLst>
            </a:custGeom>
            <a:solidFill>
              <a:srgbClr val="2926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6"/>
            <p:cNvSpPr/>
            <p:nvPr/>
          </p:nvSpPr>
          <p:spPr>
            <a:xfrm>
              <a:off x="7534889" y="4559962"/>
              <a:ext cx="36217" cy="30316"/>
            </a:xfrm>
            <a:custGeom>
              <a:avLst/>
              <a:gdLst/>
              <a:ahLst/>
              <a:cxnLst/>
              <a:rect l="l" t="t" r="r" b="b"/>
              <a:pathLst>
                <a:path w="1473" h="1233" extrusionOk="0">
                  <a:moveTo>
                    <a:pt x="138" y="1"/>
                  </a:moveTo>
                  <a:lnTo>
                    <a:pt x="69" y="35"/>
                  </a:lnTo>
                  <a:lnTo>
                    <a:pt x="18" y="69"/>
                  </a:lnTo>
                  <a:lnTo>
                    <a:pt x="1" y="138"/>
                  </a:lnTo>
                  <a:lnTo>
                    <a:pt x="1" y="206"/>
                  </a:lnTo>
                  <a:lnTo>
                    <a:pt x="18" y="275"/>
                  </a:lnTo>
                  <a:lnTo>
                    <a:pt x="69" y="326"/>
                  </a:lnTo>
                  <a:lnTo>
                    <a:pt x="138" y="360"/>
                  </a:lnTo>
                  <a:lnTo>
                    <a:pt x="292" y="394"/>
                  </a:lnTo>
                  <a:lnTo>
                    <a:pt x="446" y="463"/>
                  </a:lnTo>
                  <a:lnTo>
                    <a:pt x="583" y="548"/>
                  </a:lnTo>
                  <a:lnTo>
                    <a:pt x="720" y="634"/>
                  </a:lnTo>
                  <a:lnTo>
                    <a:pt x="839" y="737"/>
                  </a:lnTo>
                  <a:lnTo>
                    <a:pt x="959" y="856"/>
                  </a:lnTo>
                  <a:lnTo>
                    <a:pt x="1045" y="993"/>
                  </a:lnTo>
                  <a:lnTo>
                    <a:pt x="1130" y="1130"/>
                  </a:lnTo>
                  <a:lnTo>
                    <a:pt x="1165" y="1182"/>
                  </a:lnTo>
                  <a:lnTo>
                    <a:pt x="1199" y="1216"/>
                  </a:lnTo>
                  <a:lnTo>
                    <a:pt x="1250" y="1233"/>
                  </a:lnTo>
                  <a:lnTo>
                    <a:pt x="1284" y="1233"/>
                  </a:lnTo>
                  <a:lnTo>
                    <a:pt x="1370" y="1216"/>
                  </a:lnTo>
                  <a:lnTo>
                    <a:pt x="1421" y="1164"/>
                  </a:lnTo>
                  <a:lnTo>
                    <a:pt x="1455" y="1113"/>
                  </a:lnTo>
                  <a:lnTo>
                    <a:pt x="1473" y="1045"/>
                  </a:lnTo>
                  <a:lnTo>
                    <a:pt x="1455" y="976"/>
                  </a:lnTo>
                  <a:lnTo>
                    <a:pt x="1353" y="788"/>
                  </a:lnTo>
                  <a:lnTo>
                    <a:pt x="1233" y="634"/>
                  </a:lnTo>
                  <a:lnTo>
                    <a:pt x="1096" y="480"/>
                  </a:lnTo>
                  <a:lnTo>
                    <a:pt x="942" y="343"/>
                  </a:lnTo>
                  <a:lnTo>
                    <a:pt x="771" y="240"/>
                  </a:lnTo>
                  <a:lnTo>
                    <a:pt x="600" y="138"/>
                  </a:lnTo>
                  <a:lnTo>
                    <a:pt x="412" y="52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182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6"/>
            <p:cNvSpPr/>
            <p:nvPr/>
          </p:nvSpPr>
          <p:spPr>
            <a:xfrm>
              <a:off x="7509662" y="4571740"/>
              <a:ext cx="31570" cy="35799"/>
            </a:xfrm>
            <a:custGeom>
              <a:avLst/>
              <a:gdLst/>
              <a:ahLst/>
              <a:cxnLst/>
              <a:rect l="l" t="t" r="r" b="b"/>
              <a:pathLst>
                <a:path w="1284" h="1456" extrusionOk="0">
                  <a:moveTo>
                    <a:pt x="137" y="1"/>
                  </a:moveTo>
                  <a:lnTo>
                    <a:pt x="86" y="35"/>
                  </a:lnTo>
                  <a:lnTo>
                    <a:pt x="35" y="87"/>
                  </a:lnTo>
                  <a:lnTo>
                    <a:pt x="0" y="155"/>
                  </a:lnTo>
                  <a:lnTo>
                    <a:pt x="0" y="223"/>
                  </a:lnTo>
                  <a:lnTo>
                    <a:pt x="17" y="275"/>
                  </a:lnTo>
                  <a:lnTo>
                    <a:pt x="69" y="326"/>
                  </a:lnTo>
                  <a:lnTo>
                    <a:pt x="206" y="429"/>
                  </a:lnTo>
                  <a:lnTo>
                    <a:pt x="343" y="549"/>
                  </a:lnTo>
                  <a:lnTo>
                    <a:pt x="462" y="651"/>
                  </a:lnTo>
                  <a:lnTo>
                    <a:pt x="582" y="788"/>
                  </a:lnTo>
                  <a:lnTo>
                    <a:pt x="685" y="908"/>
                  </a:lnTo>
                  <a:lnTo>
                    <a:pt x="787" y="1045"/>
                  </a:lnTo>
                  <a:lnTo>
                    <a:pt x="873" y="1199"/>
                  </a:lnTo>
                  <a:lnTo>
                    <a:pt x="941" y="1353"/>
                  </a:lnTo>
                  <a:lnTo>
                    <a:pt x="976" y="1387"/>
                  </a:lnTo>
                  <a:lnTo>
                    <a:pt x="1010" y="1421"/>
                  </a:lnTo>
                  <a:lnTo>
                    <a:pt x="1061" y="1438"/>
                  </a:lnTo>
                  <a:lnTo>
                    <a:pt x="1113" y="1455"/>
                  </a:lnTo>
                  <a:lnTo>
                    <a:pt x="1181" y="1438"/>
                  </a:lnTo>
                  <a:lnTo>
                    <a:pt x="1249" y="1387"/>
                  </a:lnTo>
                  <a:lnTo>
                    <a:pt x="1284" y="1336"/>
                  </a:lnTo>
                  <a:lnTo>
                    <a:pt x="1284" y="1267"/>
                  </a:lnTo>
                  <a:lnTo>
                    <a:pt x="1267" y="1199"/>
                  </a:lnTo>
                  <a:lnTo>
                    <a:pt x="1181" y="1011"/>
                  </a:lnTo>
                  <a:lnTo>
                    <a:pt x="1078" y="857"/>
                  </a:lnTo>
                  <a:lnTo>
                    <a:pt x="976" y="703"/>
                  </a:lnTo>
                  <a:lnTo>
                    <a:pt x="856" y="549"/>
                  </a:lnTo>
                  <a:lnTo>
                    <a:pt x="719" y="412"/>
                  </a:lnTo>
                  <a:lnTo>
                    <a:pt x="582" y="275"/>
                  </a:lnTo>
                  <a:lnTo>
                    <a:pt x="428" y="155"/>
                  </a:lnTo>
                  <a:lnTo>
                    <a:pt x="274" y="35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1823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6"/>
            <p:cNvSpPr/>
            <p:nvPr/>
          </p:nvSpPr>
          <p:spPr>
            <a:xfrm>
              <a:off x="7589179" y="3247675"/>
              <a:ext cx="95104" cy="259619"/>
            </a:xfrm>
            <a:custGeom>
              <a:avLst/>
              <a:gdLst/>
              <a:ahLst/>
              <a:cxnLst/>
              <a:rect l="l" t="t" r="r" b="b"/>
              <a:pathLst>
                <a:path w="3868" h="10559" extrusionOk="0">
                  <a:moveTo>
                    <a:pt x="0" y="0"/>
                  </a:moveTo>
                  <a:lnTo>
                    <a:pt x="0" y="651"/>
                  </a:lnTo>
                  <a:lnTo>
                    <a:pt x="18" y="1301"/>
                  </a:lnTo>
                  <a:lnTo>
                    <a:pt x="35" y="1951"/>
                  </a:lnTo>
                  <a:lnTo>
                    <a:pt x="69" y="2601"/>
                  </a:lnTo>
                  <a:lnTo>
                    <a:pt x="103" y="3252"/>
                  </a:lnTo>
                  <a:lnTo>
                    <a:pt x="154" y="3902"/>
                  </a:lnTo>
                  <a:lnTo>
                    <a:pt x="223" y="4552"/>
                  </a:lnTo>
                  <a:lnTo>
                    <a:pt x="291" y="5185"/>
                  </a:lnTo>
                  <a:lnTo>
                    <a:pt x="377" y="5836"/>
                  </a:lnTo>
                  <a:lnTo>
                    <a:pt x="480" y="6469"/>
                  </a:lnTo>
                  <a:lnTo>
                    <a:pt x="599" y="7119"/>
                  </a:lnTo>
                  <a:lnTo>
                    <a:pt x="719" y="7752"/>
                  </a:lnTo>
                  <a:lnTo>
                    <a:pt x="839" y="8385"/>
                  </a:lnTo>
                  <a:lnTo>
                    <a:pt x="993" y="9018"/>
                  </a:lnTo>
                  <a:lnTo>
                    <a:pt x="1147" y="9651"/>
                  </a:lnTo>
                  <a:lnTo>
                    <a:pt x="1301" y="10267"/>
                  </a:lnTo>
                  <a:lnTo>
                    <a:pt x="1335" y="10370"/>
                  </a:lnTo>
                  <a:lnTo>
                    <a:pt x="1404" y="10370"/>
                  </a:lnTo>
                  <a:lnTo>
                    <a:pt x="1900" y="10456"/>
                  </a:lnTo>
                  <a:lnTo>
                    <a:pt x="2413" y="10524"/>
                  </a:lnTo>
                  <a:lnTo>
                    <a:pt x="2909" y="10558"/>
                  </a:lnTo>
                  <a:lnTo>
                    <a:pt x="3868" y="10558"/>
                  </a:lnTo>
                  <a:lnTo>
                    <a:pt x="3868" y="10456"/>
                  </a:lnTo>
                  <a:lnTo>
                    <a:pt x="3799" y="9275"/>
                  </a:lnTo>
                  <a:lnTo>
                    <a:pt x="3748" y="8077"/>
                  </a:lnTo>
                  <a:lnTo>
                    <a:pt x="3714" y="6879"/>
                  </a:lnTo>
                  <a:lnTo>
                    <a:pt x="3714" y="5681"/>
                  </a:lnTo>
                  <a:lnTo>
                    <a:pt x="3679" y="6862"/>
                  </a:lnTo>
                  <a:lnTo>
                    <a:pt x="3662" y="8026"/>
                  </a:lnTo>
                  <a:lnTo>
                    <a:pt x="3662" y="9189"/>
                  </a:lnTo>
                  <a:lnTo>
                    <a:pt x="3679" y="10370"/>
                  </a:lnTo>
                  <a:lnTo>
                    <a:pt x="3149" y="10353"/>
                  </a:lnTo>
                  <a:lnTo>
                    <a:pt x="2601" y="10302"/>
                  </a:lnTo>
                  <a:lnTo>
                    <a:pt x="2071" y="10233"/>
                  </a:lnTo>
                  <a:lnTo>
                    <a:pt x="1558" y="10131"/>
                  </a:lnTo>
                  <a:lnTo>
                    <a:pt x="1421" y="9497"/>
                  </a:lnTo>
                  <a:lnTo>
                    <a:pt x="1301" y="8881"/>
                  </a:lnTo>
                  <a:lnTo>
                    <a:pt x="1181" y="8248"/>
                  </a:lnTo>
                  <a:lnTo>
                    <a:pt x="1078" y="7615"/>
                  </a:lnTo>
                  <a:lnTo>
                    <a:pt x="976" y="6999"/>
                  </a:lnTo>
                  <a:lnTo>
                    <a:pt x="907" y="6366"/>
                  </a:lnTo>
                  <a:lnTo>
                    <a:pt x="839" y="5733"/>
                  </a:lnTo>
                  <a:lnTo>
                    <a:pt x="770" y="5100"/>
                  </a:lnTo>
                  <a:lnTo>
                    <a:pt x="719" y="4467"/>
                  </a:lnTo>
                  <a:lnTo>
                    <a:pt x="685" y="3833"/>
                  </a:lnTo>
                  <a:lnTo>
                    <a:pt x="651" y="3200"/>
                  </a:lnTo>
                  <a:lnTo>
                    <a:pt x="634" y="2567"/>
                  </a:lnTo>
                  <a:lnTo>
                    <a:pt x="634" y="1917"/>
                  </a:lnTo>
                  <a:lnTo>
                    <a:pt x="651" y="1284"/>
                  </a:lnTo>
                  <a:lnTo>
                    <a:pt x="668" y="651"/>
                  </a:lnTo>
                  <a:lnTo>
                    <a:pt x="685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87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6"/>
            <p:cNvSpPr/>
            <p:nvPr/>
          </p:nvSpPr>
          <p:spPr>
            <a:xfrm>
              <a:off x="7589179" y="3247675"/>
              <a:ext cx="95104" cy="259619"/>
            </a:xfrm>
            <a:custGeom>
              <a:avLst/>
              <a:gdLst/>
              <a:ahLst/>
              <a:cxnLst/>
              <a:rect l="l" t="t" r="r" b="b"/>
              <a:pathLst>
                <a:path w="3868" h="1055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651"/>
                  </a:lnTo>
                  <a:lnTo>
                    <a:pt x="18" y="1301"/>
                  </a:lnTo>
                  <a:lnTo>
                    <a:pt x="35" y="1951"/>
                  </a:lnTo>
                  <a:lnTo>
                    <a:pt x="69" y="2601"/>
                  </a:lnTo>
                  <a:lnTo>
                    <a:pt x="103" y="3252"/>
                  </a:lnTo>
                  <a:lnTo>
                    <a:pt x="154" y="3902"/>
                  </a:lnTo>
                  <a:lnTo>
                    <a:pt x="223" y="4552"/>
                  </a:lnTo>
                  <a:lnTo>
                    <a:pt x="291" y="5185"/>
                  </a:lnTo>
                  <a:lnTo>
                    <a:pt x="377" y="5836"/>
                  </a:lnTo>
                  <a:lnTo>
                    <a:pt x="480" y="6469"/>
                  </a:lnTo>
                  <a:lnTo>
                    <a:pt x="599" y="7119"/>
                  </a:lnTo>
                  <a:lnTo>
                    <a:pt x="719" y="7752"/>
                  </a:lnTo>
                  <a:lnTo>
                    <a:pt x="839" y="8385"/>
                  </a:lnTo>
                  <a:lnTo>
                    <a:pt x="993" y="9018"/>
                  </a:lnTo>
                  <a:lnTo>
                    <a:pt x="1147" y="9651"/>
                  </a:lnTo>
                  <a:lnTo>
                    <a:pt x="1301" y="10267"/>
                  </a:lnTo>
                  <a:lnTo>
                    <a:pt x="1335" y="10370"/>
                  </a:lnTo>
                  <a:lnTo>
                    <a:pt x="1404" y="10370"/>
                  </a:lnTo>
                  <a:lnTo>
                    <a:pt x="1404" y="10370"/>
                  </a:lnTo>
                  <a:lnTo>
                    <a:pt x="1900" y="10456"/>
                  </a:lnTo>
                  <a:lnTo>
                    <a:pt x="2413" y="10524"/>
                  </a:lnTo>
                  <a:lnTo>
                    <a:pt x="2909" y="10558"/>
                  </a:lnTo>
                  <a:lnTo>
                    <a:pt x="3406" y="10558"/>
                  </a:lnTo>
                  <a:lnTo>
                    <a:pt x="3406" y="10558"/>
                  </a:lnTo>
                  <a:lnTo>
                    <a:pt x="3765" y="10558"/>
                  </a:lnTo>
                  <a:lnTo>
                    <a:pt x="3868" y="10558"/>
                  </a:lnTo>
                  <a:lnTo>
                    <a:pt x="3868" y="10456"/>
                  </a:lnTo>
                  <a:lnTo>
                    <a:pt x="3868" y="10456"/>
                  </a:lnTo>
                  <a:lnTo>
                    <a:pt x="3799" y="9275"/>
                  </a:lnTo>
                  <a:lnTo>
                    <a:pt x="3748" y="8077"/>
                  </a:lnTo>
                  <a:lnTo>
                    <a:pt x="3714" y="6879"/>
                  </a:lnTo>
                  <a:lnTo>
                    <a:pt x="3714" y="5681"/>
                  </a:lnTo>
                  <a:lnTo>
                    <a:pt x="3714" y="5681"/>
                  </a:lnTo>
                  <a:lnTo>
                    <a:pt x="3679" y="6862"/>
                  </a:lnTo>
                  <a:lnTo>
                    <a:pt x="3662" y="8026"/>
                  </a:lnTo>
                  <a:lnTo>
                    <a:pt x="3662" y="9189"/>
                  </a:lnTo>
                  <a:lnTo>
                    <a:pt x="3679" y="10370"/>
                  </a:lnTo>
                  <a:lnTo>
                    <a:pt x="3679" y="10370"/>
                  </a:lnTo>
                  <a:lnTo>
                    <a:pt x="3149" y="10353"/>
                  </a:lnTo>
                  <a:lnTo>
                    <a:pt x="2601" y="10302"/>
                  </a:lnTo>
                  <a:lnTo>
                    <a:pt x="2071" y="10233"/>
                  </a:lnTo>
                  <a:lnTo>
                    <a:pt x="1558" y="10131"/>
                  </a:lnTo>
                  <a:lnTo>
                    <a:pt x="1558" y="10131"/>
                  </a:lnTo>
                  <a:lnTo>
                    <a:pt x="1421" y="9497"/>
                  </a:lnTo>
                  <a:lnTo>
                    <a:pt x="1301" y="8881"/>
                  </a:lnTo>
                  <a:lnTo>
                    <a:pt x="1181" y="8248"/>
                  </a:lnTo>
                  <a:lnTo>
                    <a:pt x="1078" y="7615"/>
                  </a:lnTo>
                  <a:lnTo>
                    <a:pt x="976" y="6999"/>
                  </a:lnTo>
                  <a:lnTo>
                    <a:pt x="907" y="6366"/>
                  </a:lnTo>
                  <a:lnTo>
                    <a:pt x="839" y="5733"/>
                  </a:lnTo>
                  <a:lnTo>
                    <a:pt x="770" y="5100"/>
                  </a:lnTo>
                  <a:lnTo>
                    <a:pt x="719" y="4467"/>
                  </a:lnTo>
                  <a:lnTo>
                    <a:pt x="685" y="3833"/>
                  </a:lnTo>
                  <a:lnTo>
                    <a:pt x="651" y="3200"/>
                  </a:lnTo>
                  <a:lnTo>
                    <a:pt x="634" y="2567"/>
                  </a:lnTo>
                  <a:lnTo>
                    <a:pt x="634" y="1917"/>
                  </a:lnTo>
                  <a:lnTo>
                    <a:pt x="651" y="1284"/>
                  </a:lnTo>
                  <a:lnTo>
                    <a:pt x="668" y="651"/>
                  </a:lnTo>
                  <a:lnTo>
                    <a:pt x="685" y="18"/>
                  </a:lnTo>
                  <a:lnTo>
                    <a:pt x="685" y="1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6"/>
            <p:cNvSpPr/>
            <p:nvPr/>
          </p:nvSpPr>
          <p:spPr>
            <a:xfrm>
              <a:off x="7589179" y="3233783"/>
              <a:ext cx="17703" cy="14335"/>
            </a:xfrm>
            <a:custGeom>
              <a:avLst/>
              <a:gdLst/>
              <a:ahLst/>
              <a:cxnLst/>
              <a:rect l="l" t="t" r="r" b="b"/>
              <a:pathLst>
                <a:path w="720" h="583" extrusionOk="0">
                  <a:moveTo>
                    <a:pt x="18" y="1"/>
                  </a:moveTo>
                  <a:lnTo>
                    <a:pt x="0" y="565"/>
                  </a:lnTo>
                  <a:lnTo>
                    <a:pt x="685" y="583"/>
                  </a:lnTo>
                  <a:lnTo>
                    <a:pt x="719" y="35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7E73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6"/>
            <p:cNvSpPr/>
            <p:nvPr/>
          </p:nvSpPr>
          <p:spPr>
            <a:xfrm>
              <a:off x="7589179" y="3233783"/>
              <a:ext cx="17703" cy="14335"/>
            </a:xfrm>
            <a:custGeom>
              <a:avLst/>
              <a:gdLst/>
              <a:ahLst/>
              <a:cxnLst/>
              <a:rect l="l" t="t" r="r" b="b"/>
              <a:pathLst>
                <a:path w="720" h="583" fill="none" extrusionOk="0">
                  <a:moveTo>
                    <a:pt x="18" y="1"/>
                  </a:moveTo>
                  <a:lnTo>
                    <a:pt x="18" y="1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685" y="583"/>
                  </a:lnTo>
                  <a:lnTo>
                    <a:pt x="685" y="583"/>
                  </a:lnTo>
                  <a:lnTo>
                    <a:pt x="719" y="35"/>
                  </a:lnTo>
                  <a:lnTo>
                    <a:pt x="719" y="35"/>
                  </a:lnTo>
                  <a:lnTo>
                    <a:pt x="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6"/>
            <p:cNvSpPr/>
            <p:nvPr/>
          </p:nvSpPr>
          <p:spPr>
            <a:xfrm>
              <a:off x="7781038" y="3286377"/>
              <a:ext cx="112365" cy="97219"/>
            </a:xfrm>
            <a:custGeom>
              <a:avLst/>
              <a:gdLst/>
              <a:ahLst/>
              <a:cxnLst/>
              <a:rect l="l" t="t" r="r" b="b"/>
              <a:pathLst>
                <a:path w="4570" h="3954" extrusionOk="0">
                  <a:moveTo>
                    <a:pt x="959" y="1"/>
                  </a:moveTo>
                  <a:lnTo>
                    <a:pt x="822" y="52"/>
                  </a:lnTo>
                  <a:lnTo>
                    <a:pt x="223" y="343"/>
                  </a:lnTo>
                  <a:lnTo>
                    <a:pt x="171" y="377"/>
                  </a:lnTo>
                  <a:lnTo>
                    <a:pt x="120" y="411"/>
                  </a:lnTo>
                  <a:lnTo>
                    <a:pt x="52" y="480"/>
                  </a:lnTo>
                  <a:lnTo>
                    <a:pt x="17" y="565"/>
                  </a:lnTo>
                  <a:lnTo>
                    <a:pt x="0" y="634"/>
                  </a:lnTo>
                  <a:lnTo>
                    <a:pt x="0" y="719"/>
                  </a:lnTo>
                  <a:lnTo>
                    <a:pt x="17" y="839"/>
                  </a:lnTo>
                  <a:lnTo>
                    <a:pt x="69" y="942"/>
                  </a:lnTo>
                  <a:lnTo>
                    <a:pt x="103" y="1027"/>
                  </a:lnTo>
                  <a:lnTo>
                    <a:pt x="189" y="1164"/>
                  </a:lnTo>
                  <a:lnTo>
                    <a:pt x="377" y="1455"/>
                  </a:lnTo>
                  <a:lnTo>
                    <a:pt x="565" y="1729"/>
                  </a:lnTo>
                  <a:lnTo>
                    <a:pt x="770" y="2003"/>
                  </a:lnTo>
                  <a:lnTo>
                    <a:pt x="993" y="2259"/>
                  </a:lnTo>
                  <a:lnTo>
                    <a:pt x="1215" y="2516"/>
                  </a:lnTo>
                  <a:lnTo>
                    <a:pt x="1455" y="2756"/>
                  </a:lnTo>
                  <a:lnTo>
                    <a:pt x="1694" y="2978"/>
                  </a:lnTo>
                  <a:lnTo>
                    <a:pt x="1951" y="3201"/>
                  </a:lnTo>
                  <a:lnTo>
                    <a:pt x="2225" y="3406"/>
                  </a:lnTo>
                  <a:lnTo>
                    <a:pt x="2499" y="3611"/>
                  </a:lnTo>
                  <a:lnTo>
                    <a:pt x="2772" y="3799"/>
                  </a:lnTo>
                  <a:lnTo>
                    <a:pt x="3063" y="3953"/>
                  </a:lnTo>
                  <a:lnTo>
                    <a:pt x="2550" y="3526"/>
                  </a:lnTo>
                  <a:lnTo>
                    <a:pt x="2310" y="3303"/>
                  </a:lnTo>
                  <a:lnTo>
                    <a:pt x="2071" y="3064"/>
                  </a:lnTo>
                  <a:lnTo>
                    <a:pt x="1848" y="2841"/>
                  </a:lnTo>
                  <a:lnTo>
                    <a:pt x="1626" y="2585"/>
                  </a:lnTo>
                  <a:lnTo>
                    <a:pt x="1421" y="2345"/>
                  </a:lnTo>
                  <a:lnTo>
                    <a:pt x="1215" y="2071"/>
                  </a:lnTo>
                  <a:lnTo>
                    <a:pt x="839" y="1541"/>
                  </a:lnTo>
                  <a:lnTo>
                    <a:pt x="651" y="1267"/>
                  </a:lnTo>
                  <a:lnTo>
                    <a:pt x="497" y="993"/>
                  </a:lnTo>
                  <a:lnTo>
                    <a:pt x="411" y="856"/>
                  </a:lnTo>
                  <a:lnTo>
                    <a:pt x="360" y="736"/>
                  </a:lnTo>
                  <a:lnTo>
                    <a:pt x="343" y="685"/>
                  </a:lnTo>
                  <a:lnTo>
                    <a:pt x="377" y="668"/>
                  </a:lnTo>
                  <a:lnTo>
                    <a:pt x="856" y="446"/>
                  </a:lnTo>
                  <a:lnTo>
                    <a:pt x="1215" y="890"/>
                  </a:lnTo>
                  <a:lnTo>
                    <a:pt x="1592" y="1301"/>
                  </a:lnTo>
                  <a:lnTo>
                    <a:pt x="2037" y="1763"/>
                  </a:lnTo>
                  <a:lnTo>
                    <a:pt x="2499" y="2191"/>
                  </a:lnTo>
                  <a:lnTo>
                    <a:pt x="2995" y="2602"/>
                  </a:lnTo>
                  <a:lnTo>
                    <a:pt x="3491" y="2978"/>
                  </a:lnTo>
                  <a:lnTo>
                    <a:pt x="4022" y="3337"/>
                  </a:lnTo>
                  <a:lnTo>
                    <a:pt x="4295" y="3491"/>
                  </a:lnTo>
                  <a:lnTo>
                    <a:pt x="4569" y="3663"/>
                  </a:lnTo>
                  <a:lnTo>
                    <a:pt x="4090" y="3252"/>
                  </a:lnTo>
                  <a:lnTo>
                    <a:pt x="3611" y="2841"/>
                  </a:lnTo>
                  <a:lnTo>
                    <a:pt x="3149" y="2413"/>
                  </a:lnTo>
                  <a:lnTo>
                    <a:pt x="2687" y="1986"/>
                  </a:lnTo>
                  <a:lnTo>
                    <a:pt x="2259" y="1541"/>
                  </a:lnTo>
                  <a:lnTo>
                    <a:pt x="1831" y="1079"/>
                  </a:lnTo>
                  <a:lnTo>
                    <a:pt x="1438" y="600"/>
                  </a:lnTo>
                  <a:lnTo>
                    <a:pt x="1044" y="12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87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6"/>
            <p:cNvSpPr/>
            <p:nvPr/>
          </p:nvSpPr>
          <p:spPr>
            <a:xfrm>
              <a:off x="7789447" y="3303219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6"/>
            <p:cNvSpPr/>
            <p:nvPr/>
          </p:nvSpPr>
          <p:spPr>
            <a:xfrm>
              <a:off x="7781038" y="3286377"/>
              <a:ext cx="112365" cy="97219"/>
            </a:xfrm>
            <a:custGeom>
              <a:avLst/>
              <a:gdLst/>
              <a:ahLst/>
              <a:cxnLst/>
              <a:rect l="l" t="t" r="r" b="b"/>
              <a:pathLst>
                <a:path w="4570" h="3954" fill="none" extrusionOk="0">
                  <a:moveTo>
                    <a:pt x="959" y="1"/>
                  </a:moveTo>
                  <a:lnTo>
                    <a:pt x="822" y="52"/>
                  </a:lnTo>
                  <a:lnTo>
                    <a:pt x="822" y="52"/>
                  </a:lnTo>
                  <a:lnTo>
                    <a:pt x="223" y="343"/>
                  </a:lnTo>
                  <a:lnTo>
                    <a:pt x="223" y="343"/>
                  </a:lnTo>
                  <a:lnTo>
                    <a:pt x="171" y="377"/>
                  </a:lnTo>
                  <a:lnTo>
                    <a:pt x="120" y="411"/>
                  </a:lnTo>
                  <a:lnTo>
                    <a:pt x="120" y="411"/>
                  </a:lnTo>
                  <a:lnTo>
                    <a:pt x="52" y="480"/>
                  </a:lnTo>
                  <a:lnTo>
                    <a:pt x="17" y="565"/>
                  </a:lnTo>
                  <a:lnTo>
                    <a:pt x="17" y="565"/>
                  </a:lnTo>
                  <a:lnTo>
                    <a:pt x="0" y="634"/>
                  </a:lnTo>
                  <a:lnTo>
                    <a:pt x="0" y="719"/>
                  </a:lnTo>
                  <a:lnTo>
                    <a:pt x="0" y="719"/>
                  </a:lnTo>
                  <a:lnTo>
                    <a:pt x="17" y="839"/>
                  </a:lnTo>
                  <a:lnTo>
                    <a:pt x="17" y="839"/>
                  </a:lnTo>
                  <a:lnTo>
                    <a:pt x="69" y="942"/>
                  </a:lnTo>
                  <a:lnTo>
                    <a:pt x="103" y="1027"/>
                  </a:lnTo>
                  <a:lnTo>
                    <a:pt x="189" y="1164"/>
                  </a:lnTo>
                  <a:lnTo>
                    <a:pt x="189" y="1164"/>
                  </a:lnTo>
                  <a:lnTo>
                    <a:pt x="377" y="1455"/>
                  </a:lnTo>
                  <a:lnTo>
                    <a:pt x="377" y="1455"/>
                  </a:lnTo>
                  <a:lnTo>
                    <a:pt x="565" y="1729"/>
                  </a:lnTo>
                  <a:lnTo>
                    <a:pt x="565" y="1729"/>
                  </a:lnTo>
                  <a:lnTo>
                    <a:pt x="770" y="2003"/>
                  </a:lnTo>
                  <a:lnTo>
                    <a:pt x="993" y="2259"/>
                  </a:lnTo>
                  <a:lnTo>
                    <a:pt x="993" y="2259"/>
                  </a:lnTo>
                  <a:lnTo>
                    <a:pt x="1215" y="2516"/>
                  </a:lnTo>
                  <a:lnTo>
                    <a:pt x="1455" y="2756"/>
                  </a:lnTo>
                  <a:lnTo>
                    <a:pt x="1455" y="2756"/>
                  </a:lnTo>
                  <a:lnTo>
                    <a:pt x="1694" y="2978"/>
                  </a:lnTo>
                  <a:lnTo>
                    <a:pt x="1951" y="3201"/>
                  </a:lnTo>
                  <a:lnTo>
                    <a:pt x="1951" y="3201"/>
                  </a:lnTo>
                  <a:lnTo>
                    <a:pt x="2225" y="3406"/>
                  </a:lnTo>
                  <a:lnTo>
                    <a:pt x="2499" y="3611"/>
                  </a:lnTo>
                  <a:lnTo>
                    <a:pt x="2772" y="3799"/>
                  </a:lnTo>
                  <a:lnTo>
                    <a:pt x="3063" y="3953"/>
                  </a:lnTo>
                  <a:lnTo>
                    <a:pt x="3063" y="3953"/>
                  </a:lnTo>
                  <a:lnTo>
                    <a:pt x="2550" y="3526"/>
                  </a:lnTo>
                  <a:lnTo>
                    <a:pt x="2310" y="3303"/>
                  </a:lnTo>
                  <a:lnTo>
                    <a:pt x="2071" y="3064"/>
                  </a:lnTo>
                  <a:lnTo>
                    <a:pt x="2071" y="3064"/>
                  </a:lnTo>
                  <a:lnTo>
                    <a:pt x="1848" y="2841"/>
                  </a:lnTo>
                  <a:lnTo>
                    <a:pt x="1626" y="2585"/>
                  </a:lnTo>
                  <a:lnTo>
                    <a:pt x="1626" y="2585"/>
                  </a:lnTo>
                  <a:lnTo>
                    <a:pt x="1421" y="2345"/>
                  </a:lnTo>
                  <a:lnTo>
                    <a:pt x="1215" y="2071"/>
                  </a:lnTo>
                  <a:lnTo>
                    <a:pt x="1215" y="2071"/>
                  </a:lnTo>
                  <a:lnTo>
                    <a:pt x="839" y="1541"/>
                  </a:lnTo>
                  <a:lnTo>
                    <a:pt x="651" y="1267"/>
                  </a:lnTo>
                  <a:lnTo>
                    <a:pt x="497" y="993"/>
                  </a:lnTo>
                  <a:lnTo>
                    <a:pt x="411" y="856"/>
                  </a:lnTo>
                  <a:lnTo>
                    <a:pt x="411" y="856"/>
                  </a:lnTo>
                  <a:lnTo>
                    <a:pt x="360" y="736"/>
                  </a:lnTo>
                  <a:lnTo>
                    <a:pt x="360" y="736"/>
                  </a:lnTo>
                  <a:lnTo>
                    <a:pt x="343" y="685"/>
                  </a:lnTo>
                  <a:lnTo>
                    <a:pt x="343" y="685"/>
                  </a:lnTo>
                  <a:lnTo>
                    <a:pt x="377" y="668"/>
                  </a:lnTo>
                  <a:lnTo>
                    <a:pt x="377" y="668"/>
                  </a:lnTo>
                  <a:lnTo>
                    <a:pt x="856" y="446"/>
                  </a:lnTo>
                  <a:lnTo>
                    <a:pt x="856" y="446"/>
                  </a:lnTo>
                  <a:lnTo>
                    <a:pt x="1215" y="890"/>
                  </a:lnTo>
                  <a:lnTo>
                    <a:pt x="1592" y="1301"/>
                  </a:lnTo>
                  <a:lnTo>
                    <a:pt x="1592" y="1301"/>
                  </a:lnTo>
                  <a:lnTo>
                    <a:pt x="2037" y="1763"/>
                  </a:lnTo>
                  <a:lnTo>
                    <a:pt x="2499" y="2191"/>
                  </a:lnTo>
                  <a:lnTo>
                    <a:pt x="2499" y="2191"/>
                  </a:lnTo>
                  <a:lnTo>
                    <a:pt x="2995" y="2602"/>
                  </a:lnTo>
                  <a:lnTo>
                    <a:pt x="3491" y="2978"/>
                  </a:lnTo>
                  <a:lnTo>
                    <a:pt x="3491" y="2978"/>
                  </a:lnTo>
                  <a:lnTo>
                    <a:pt x="4022" y="3337"/>
                  </a:lnTo>
                  <a:lnTo>
                    <a:pt x="4295" y="3491"/>
                  </a:lnTo>
                  <a:lnTo>
                    <a:pt x="4569" y="3663"/>
                  </a:lnTo>
                  <a:lnTo>
                    <a:pt x="4569" y="3663"/>
                  </a:lnTo>
                  <a:lnTo>
                    <a:pt x="4090" y="3252"/>
                  </a:lnTo>
                  <a:lnTo>
                    <a:pt x="3611" y="2841"/>
                  </a:lnTo>
                  <a:lnTo>
                    <a:pt x="3611" y="2841"/>
                  </a:lnTo>
                  <a:lnTo>
                    <a:pt x="3149" y="2413"/>
                  </a:lnTo>
                  <a:lnTo>
                    <a:pt x="2687" y="1986"/>
                  </a:lnTo>
                  <a:lnTo>
                    <a:pt x="2687" y="1986"/>
                  </a:lnTo>
                  <a:lnTo>
                    <a:pt x="2259" y="1541"/>
                  </a:lnTo>
                  <a:lnTo>
                    <a:pt x="1831" y="1079"/>
                  </a:lnTo>
                  <a:lnTo>
                    <a:pt x="1831" y="1079"/>
                  </a:lnTo>
                  <a:lnTo>
                    <a:pt x="1438" y="600"/>
                  </a:lnTo>
                  <a:lnTo>
                    <a:pt x="1044" y="120"/>
                  </a:lnTo>
                  <a:lnTo>
                    <a:pt x="95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6"/>
            <p:cNvSpPr/>
            <p:nvPr/>
          </p:nvSpPr>
          <p:spPr>
            <a:xfrm>
              <a:off x="7438554" y="3271648"/>
              <a:ext cx="75754" cy="124142"/>
            </a:xfrm>
            <a:custGeom>
              <a:avLst/>
              <a:gdLst/>
              <a:ahLst/>
              <a:cxnLst/>
              <a:rect l="l" t="t" r="r" b="b"/>
              <a:pathLst>
                <a:path w="3081" h="5049" extrusionOk="0">
                  <a:moveTo>
                    <a:pt x="1968" y="1"/>
                  </a:moveTo>
                  <a:lnTo>
                    <a:pt x="1900" y="18"/>
                  </a:lnTo>
                  <a:lnTo>
                    <a:pt x="1831" y="35"/>
                  </a:lnTo>
                  <a:lnTo>
                    <a:pt x="1763" y="69"/>
                  </a:lnTo>
                  <a:lnTo>
                    <a:pt x="1712" y="103"/>
                  </a:lnTo>
                  <a:lnTo>
                    <a:pt x="1643" y="189"/>
                  </a:lnTo>
                  <a:lnTo>
                    <a:pt x="1592" y="275"/>
                  </a:lnTo>
                  <a:lnTo>
                    <a:pt x="1027" y="1370"/>
                  </a:lnTo>
                  <a:lnTo>
                    <a:pt x="497" y="2465"/>
                  </a:lnTo>
                  <a:lnTo>
                    <a:pt x="240" y="3030"/>
                  </a:lnTo>
                  <a:lnTo>
                    <a:pt x="0" y="3594"/>
                  </a:lnTo>
                  <a:lnTo>
                    <a:pt x="326" y="3081"/>
                  </a:lnTo>
                  <a:lnTo>
                    <a:pt x="651" y="2550"/>
                  </a:lnTo>
                  <a:lnTo>
                    <a:pt x="1284" y="1507"/>
                  </a:lnTo>
                  <a:lnTo>
                    <a:pt x="1883" y="446"/>
                  </a:lnTo>
                  <a:lnTo>
                    <a:pt x="1934" y="360"/>
                  </a:lnTo>
                  <a:lnTo>
                    <a:pt x="1968" y="360"/>
                  </a:lnTo>
                  <a:lnTo>
                    <a:pt x="2071" y="377"/>
                  </a:lnTo>
                  <a:lnTo>
                    <a:pt x="2208" y="429"/>
                  </a:lnTo>
                  <a:lnTo>
                    <a:pt x="2601" y="548"/>
                  </a:lnTo>
                  <a:lnTo>
                    <a:pt x="2362" y="1079"/>
                  </a:lnTo>
                  <a:lnTo>
                    <a:pt x="2105" y="1609"/>
                  </a:lnTo>
                  <a:lnTo>
                    <a:pt x="1558" y="2653"/>
                  </a:lnTo>
                  <a:lnTo>
                    <a:pt x="1267" y="3235"/>
                  </a:lnTo>
                  <a:lnTo>
                    <a:pt x="993" y="3817"/>
                  </a:lnTo>
                  <a:lnTo>
                    <a:pt x="873" y="4125"/>
                  </a:lnTo>
                  <a:lnTo>
                    <a:pt x="753" y="4433"/>
                  </a:lnTo>
                  <a:lnTo>
                    <a:pt x="651" y="4741"/>
                  </a:lnTo>
                  <a:lnTo>
                    <a:pt x="565" y="5049"/>
                  </a:lnTo>
                  <a:lnTo>
                    <a:pt x="839" y="4467"/>
                  </a:lnTo>
                  <a:lnTo>
                    <a:pt x="1147" y="3902"/>
                  </a:lnTo>
                  <a:lnTo>
                    <a:pt x="1472" y="3355"/>
                  </a:lnTo>
                  <a:lnTo>
                    <a:pt x="1814" y="2807"/>
                  </a:lnTo>
                  <a:lnTo>
                    <a:pt x="2139" y="2242"/>
                  </a:lnTo>
                  <a:lnTo>
                    <a:pt x="2464" y="1678"/>
                  </a:lnTo>
                  <a:lnTo>
                    <a:pt x="2755" y="1096"/>
                  </a:lnTo>
                  <a:lnTo>
                    <a:pt x="2892" y="805"/>
                  </a:lnTo>
                  <a:lnTo>
                    <a:pt x="3012" y="497"/>
                  </a:lnTo>
                  <a:lnTo>
                    <a:pt x="3081" y="326"/>
                  </a:lnTo>
                  <a:lnTo>
                    <a:pt x="2909" y="257"/>
                  </a:lnTo>
                  <a:lnTo>
                    <a:pt x="2310" y="86"/>
                  </a:lnTo>
                  <a:lnTo>
                    <a:pt x="2174" y="35"/>
                  </a:lnTo>
                  <a:lnTo>
                    <a:pt x="2071" y="18"/>
                  </a:lnTo>
                  <a:lnTo>
                    <a:pt x="1968" y="1"/>
                  </a:lnTo>
                  <a:close/>
                </a:path>
              </a:pathLst>
            </a:custGeom>
            <a:solidFill>
              <a:srgbClr val="887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6"/>
            <p:cNvSpPr/>
            <p:nvPr/>
          </p:nvSpPr>
          <p:spPr>
            <a:xfrm>
              <a:off x="7438554" y="3271648"/>
              <a:ext cx="75754" cy="124142"/>
            </a:xfrm>
            <a:custGeom>
              <a:avLst/>
              <a:gdLst/>
              <a:ahLst/>
              <a:cxnLst/>
              <a:rect l="l" t="t" r="r" b="b"/>
              <a:pathLst>
                <a:path w="3081" h="5049" fill="none" extrusionOk="0">
                  <a:moveTo>
                    <a:pt x="1968" y="1"/>
                  </a:moveTo>
                  <a:lnTo>
                    <a:pt x="1968" y="1"/>
                  </a:lnTo>
                  <a:lnTo>
                    <a:pt x="1900" y="18"/>
                  </a:lnTo>
                  <a:lnTo>
                    <a:pt x="1831" y="35"/>
                  </a:lnTo>
                  <a:lnTo>
                    <a:pt x="1831" y="35"/>
                  </a:lnTo>
                  <a:lnTo>
                    <a:pt x="1763" y="69"/>
                  </a:lnTo>
                  <a:lnTo>
                    <a:pt x="1712" y="103"/>
                  </a:lnTo>
                  <a:lnTo>
                    <a:pt x="1712" y="103"/>
                  </a:lnTo>
                  <a:lnTo>
                    <a:pt x="1643" y="189"/>
                  </a:lnTo>
                  <a:lnTo>
                    <a:pt x="1592" y="275"/>
                  </a:lnTo>
                  <a:lnTo>
                    <a:pt x="1592" y="275"/>
                  </a:lnTo>
                  <a:lnTo>
                    <a:pt x="1027" y="1370"/>
                  </a:lnTo>
                  <a:lnTo>
                    <a:pt x="1027" y="1370"/>
                  </a:lnTo>
                  <a:lnTo>
                    <a:pt x="497" y="2465"/>
                  </a:lnTo>
                  <a:lnTo>
                    <a:pt x="497" y="2465"/>
                  </a:lnTo>
                  <a:lnTo>
                    <a:pt x="240" y="3030"/>
                  </a:lnTo>
                  <a:lnTo>
                    <a:pt x="0" y="3594"/>
                  </a:lnTo>
                  <a:lnTo>
                    <a:pt x="0" y="3594"/>
                  </a:lnTo>
                  <a:lnTo>
                    <a:pt x="326" y="3081"/>
                  </a:lnTo>
                  <a:lnTo>
                    <a:pt x="651" y="2550"/>
                  </a:lnTo>
                  <a:lnTo>
                    <a:pt x="651" y="2550"/>
                  </a:lnTo>
                  <a:lnTo>
                    <a:pt x="1284" y="1507"/>
                  </a:lnTo>
                  <a:lnTo>
                    <a:pt x="1284" y="1507"/>
                  </a:lnTo>
                  <a:lnTo>
                    <a:pt x="1883" y="446"/>
                  </a:lnTo>
                  <a:lnTo>
                    <a:pt x="1883" y="446"/>
                  </a:lnTo>
                  <a:lnTo>
                    <a:pt x="1934" y="360"/>
                  </a:lnTo>
                  <a:lnTo>
                    <a:pt x="1934" y="360"/>
                  </a:lnTo>
                  <a:lnTo>
                    <a:pt x="1968" y="360"/>
                  </a:lnTo>
                  <a:lnTo>
                    <a:pt x="1968" y="360"/>
                  </a:lnTo>
                  <a:lnTo>
                    <a:pt x="2071" y="377"/>
                  </a:lnTo>
                  <a:lnTo>
                    <a:pt x="2208" y="429"/>
                  </a:lnTo>
                  <a:lnTo>
                    <a:pt x="2601" y="548"/>
                  </a:lnTo>
                  <a:lnTo>
                    <a:pt x="2601" y="548"/>
                  </a:lnTo>
                  <a:lnTo>
                    <a:pt x="2362" y="1079"/>
                  </a:lnTo>
                  <a:lnTo>
                    <a:pt x="2105" y="1609"/>
                  </a:lnTo>
                  <a:lnTo>
                    <a:pt x="1558" y="2653"/>
                  </a:lnTo>
                  <a:lnTo>
                    <a:pt x="1558" y="2653"/>
                  </a:lnTo>
                  <a:lnTo>
                    <a:pt x="1267" y="3235"/>
                  </a:lnTo>
                  <a:lnTo>
                    <a:pt x="993" y="3817"/>
                  </a:lnTo>
                  <a:lnTo>
                    <a:pt x="993" y="3817"/>
                  </a:lnTo>
                  <a:lnTo>
                    <a:pt x="873" y="4125"/>
                  </a:lnTo>
                  <a:lnTo>
                    <a:pt x="753" y="4433"/>
                  </a:lnTo>
                  <a:lnTo>
                    <a:pt x="651" y="4741"/>
                  </a:lnTo>
                  <a:lnTo>
                    <a:pt x="565" y="5049"/>
                  </a:lnTo>
                  <a:lnTo>
                    <a:pt x="565" y="5049"/>
                  </a:lnTo>
                  <a:lnTo>
                    <a:pt x="839" y="4467"/>
                  </a:lnTo>
                  <a:lnTo>
                    <a:pt x="1147" y="3902"/>
                  </a:lnTo>
                  <a:lnTo>
                    <a:pt x="1147" y="3902"/>
                  </a:lnTo>
                  <a:lnTo>
                    <a:pt x="1472" y="3355"/>
                  </a:lnTo>
                  <a:lnTo>
                    <a:pt x="1814" y="2807"/>
                  </a:lnTo>
                  <a:lnTo>
                    <a:pt x="1814" y="2807"/>
                  </a:lnTo>
                  <a:lnTo>
                    <a:pt x="2139" y="2242"/>
                  </a:lnTo>
                  <a:lnTo>
                    <a:pt x="2464" y="1678"/>
                  </a:lnTo>
                  <a:lnTo>
                    <a:pt x="2464" y="1678"/>
                  </a:lnTo>
                  <a:lnTo>
                    <a:pt x="2755" y="1096"/>
                  </a:lnTo>
                  <a:lnTo>
                    <a:pt x="2892" y="805"/>
                  </a:lnTo>
                  <a:lnTo>
                    <a:pt x="3012" y="497"/>
                  </a:lnTo>
                  <a:lnTo>
                    <a:pt x="3081" y="326"/>
                  </a:lnTo>
                  <a:lnTo>
                    <a:pt x="2909" y="257"/>
                  </a:lnTo>
                  <a:lnTo>
                    <a:pt x="2310" y="86"/>
                  </a:lnTo>
                  <a:lnTo>
                    <a:pt x="2174" y="35"/>
                  </a:lnTo>
                  <a:lnTo>
                    <a:pt x="2174" y="35"/>
                  </a:lnTo>
                  <a:lnTo>
                    <a:pt x="2071" y="18"/>
                  </a:lnTo>
                  <a:lnTo>
                    <a:pt x="19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6"/>
            <p:cNvSpPr/>
            <p:nvPr/>
          </p:nvSpPr>
          <p:spPr>
            <a:xfrm>
              <a:off x="7397320" y="2471824"/>
              <a:ext cx="622703" cy="778391"/>
            </a:xfrm>
            <a:custGeom>
              <a:avLst/>
              <a:gdLst/>
              <a:ahLst/>
              <a:cxnLst/>
              <a:rect l="l" t="t" r="r" b="b"/>
              <a:pathLst>
                <a:path w="25326" h="31658" extrusionOk="0">
                  <a:moveTo>
                    <a:pt x="20449" y="0"/>
                  </a:moveTo>
                  <a:lnTo>
                    <a:pt x="20192" y="18"/>
                  </a:lnTo>
                  <a:lnTo>
                    <a:pt x="19918" y="35"/>
                  </a:lnTo>
                  <a:lnTo>
                    <a:pt x="19525" y="86"/>
                  </a:lnTo>
                  <a:lnTo>
                    <a:pt x="19148" y="154"/>
                  </a:lnTo>
                  <a:lnTo>
                    <a:pt x="18396" y="326"/>
                  </a:lnTo>
                  <a:lnTo>
                    <a:pt x="18019" y="411"/>
                  </a:lnTo>
                  <a:lnTo>
                    <a:pt x="17643" y="480"/>
                  </a:lnTo>
                  <a:lnTo>
                    <a:pt x="17249" y="531"/>
                  </a:lnTo>
                  <a:lnTo>
                    <a:pt x="16873" y="565"/>
                  </a:lnTo>
                  <a:lnTo>
                    <a:pt x="16376" y="582"/>
                  </a:lnTo>
                  <a:lnTo>
                    <a:pt x="15897" y="599"/>
                  </a:lnTo>
                  <a:lnTo>
                    <a:pt x="14905" y="582"/>
                  </a:lnTo>
                  <a:lnTo>
                    <a:pt x="13929" y="565"/>
                  </a:lnTo>
                  <a:lnTo>
                    <a:pt x="12954" y="548"/>
                  </a:lnTo>
                  <a:lnTo>
                    <a:pt x="4689" y="462"/>
                  </a:lnTo>
                  <a:lnTo>
                    <a:pt x="4193" y="462"/>
                  </a:lnTo>
                  <a:lnTo>
                    <a:pt x="3697" y="497"/>
                  </a:lnTo>
                  <a:lnTo>
                    <a:pt x="3217" y="531"/>
                  </a:lnTo>
                  <a:lnTo>
                    <a:pt x="2978" y="565"/>
                  </a:lnTo>
                  <a:lnTo>
                    <a:pt x="2738" y="616"/>
                  </a:lnTo>
                  <a:lnTo>
                    <a:pt x="2499" y="685"/>
                  </a:lnTo>
                  <a:lnTo>
                    <a:pt x="2276" y="753"/>
                  </a:lnTo>
                  <a:lnTo>
                    <a:pt x="2054" y="839"/>
                  </a:lnTo>
                  <a:lnTo>
                    <a:pt x="1849" y="942"/>
                  </a:lnTo>
                  <a:lnTo>
                    <a:pt x="1660" y="1061"/>
                  </a:lnTo>
                  <a:lnTo>
                    <a:pt x="1472" y="1198"/>
                  </a:lnTo>
                  <a:lnTo>
                    <a:pt x="1301" y="1352"/>
                  </a:lnTo>
                  <a:lnTo>
                    <a:pt x="1147" y="1523"/>
                  </a:lnTo>
                  <a:lnTo>
                    <a:pt x="1027" y="1677"/>
                  </a:lnTo>
                  <a:lnTo>
                    <a:pt x="924" y="1848"/>
                  </a:lnTo>
                  <a:lnTo>
                    <a:pt x="839" y="2002"/>
                  </a:lnTo>
                  <a:lnTo>
                    <a:pt x="770" y="2191"/>
                  </a:lnTo>
                  <a:lnTo>
                    <a:pt x="702" y="2362"/>
                  </a:lnTo>
                  <a:lnTo>
                    <a:pt x="651" y="2550"/>
                  </a:lnTo>
                  <a:lnTo>
                    <a:pt x="616" y="2738"/>
                  </a:lnTo>
                  <a:lnTo>
                    <a:pt x="582" y="2944"/>
                  </a:lnTo>
                  <a:lnTo>
                    <a:pt x="548" y="3337"/>
                  </a:lnTo>
                  <a:lnTo>
                    <a:pt x="548" y="3731"/>
                  </a:lnTo>
                  <a:lnTo>
                    <a:pt x="565" y="4124"/>
                  </a:lnTo>
                  <a:lnTo>
                    <a:pt x="599" y="4518"/>
                  </a:lnTo>
                  <a:lnTo>
                    <a:pt x="702" y="5545"/>
                  </a:lnTo>
                  <a:lnTo>
                    <a:pt x="822" y="6571"/>
                  </a:lnTo>
                  <a:lnTo>
                    <a:pt x="942" y="7598"/>
                  </a:lnTo>
                  <a:lnTo>
                    <a:pt x="1027" y="8625"/>
                  </a:lnTo>
                  <a:lnTo>
                    <a:pt x="1096" y="9566"/>
                  </a:lnTo>
                  <a:lnTo>
                    <a:pt x="1181" y="10507"/>
                  </a:lnTo>
                  <a:lnTo>
                    <a:pt x="1369" y="12372"/>
                  </a:lnTo>
                  <a:lnTo>
                    <a:pt x="1455" y="13313"/>
                  </a:lnTo>
                  <a:lnTo>
                    <a:pt x="1523" y="14272"/>
                  </a:lnTo>
                  <a:lnTo>
                    <a:pt x="1575" y="15213"/>
                  </a:lnTo>
                  <a:lnTo>
                    <a:pt x="1592" y="16171"/>
                  </a:lnTo>
                  <a:lnTo>
                    <a:pt x="1575" y="17181"/>
                  </a:lnTo>
                  <a:lnTo>
                    <a:pt x="1541" y="18207"/>
                  </a:lnTo>
                  <a:lnTo>
                    <a:pt x="1489" y="19234"/>
                  </a:lnTo>
                  <a:lnTo>
                    <a:pt x="1404" y="20261"/>
                  </a:lnTo>
                  <a:lnTo>
                    <a:pt x="1284" y="21270"/>
                  </a:lnTo>
                  <a:lnTo>
                    <a:pt x="1130" y="22297"/>
                  </a:lnTo>
                  <a:lnTo>
                    <a:pt x="942" y="23289"/>
                  </a:lnTo>
                  <a:lnTo>
                    <a:pt x="736" y="24299"/>
                  </a:lnTo>
                  <a:lnTo>
                    <a:pt x="428" y="25497"/>
                  </a:lnTo>
                  <a:lnTo>
                    <a:pt x="291" y="26113"/>
                  </a:lnTo>
                  <a:lnTo>
                    <a:pt x="154" y="26712"/>
                  </a:lnTo>
                  <a:lnTo>
                    <a:pt x="69" y="27328"/>
                  </a:lnTo>
                  <a:lnTo>
                    <a:pt x="35" y="27636"/>
                  </a:lnTo>
                  <a:lnTo>
                    <a:pt x="0" y="27927"/>
                  </a:lnTo>
                  <a:lnTo>
                    <a:pt x="0" y="28235"/>
                  </a:lnTo>
                  <a:lnTo>
                    <a:pt x="0" y="28543"/>
                  </a:lnTo>
                  <a:lnTo>
                    <a:pt x="18" y="28851"/>
                  </a:lnTo>
                  <a:lnTo>
                    <a:pt x="52" y="29159"/>
                  </a:lnTo>
                  <a:lnTo>
                    <a:pt x="86" y="29398"/>
                  </a:lnTo>
                  <a:lnTo>
                    <a:pt x="154" y="29638"/>
                  </a:lnTo>
                  <a:lnTo>
                    <a:pt x="206" y="29758"/>
                  </a:lnTo>
                  <a:lnTo>
                    <a:pt x="257" y="29860"/>
                  </a:lnTo>
                  <a:lnTo>
                    <a:pt x="326" y="29980"/>
                  </a:lnTo>
                  <a:lnTo>
                    <a:pt x="394" y="30066"/>
                  </a:lnTo>
                  <a:lnTo>
                    <a:pt x="480" y="30134"/>
                  </a:lnTo>
                  <a:lnTo>
                    <a:pt x="565" y="30203"/>
                  </a:lnTo>
                  <a:lnTo>
                    <a:pt x="736" y="30322"/>
                  </a:lnTo>
                  <a:lnTo>
                    <a:pt x="924" y="30408"/>
                  </a:lnTo>
                  <a:lnTo>
                    <a:pt x="1130" y="30493"/>
                  </a:lnTo>
                  <a:lnTo>
                    <a:pt x="1421" y="30579"/>
                  </a:lnTo>
                  <a:lnTo>
                    <a:pt x="1729" y="30665"/>
                  </a:lnTo>
                  <a:lnTo>
                    <a:pt x="2037" y="30750"/>
                  </a:lnTo>
                  <a:lnTo>
                    <a:pt x="2328" y="30801"/>
                  </a:lnTo>
                  <a:lnTo>
                    <a:pt x="2961" y="30904"/>
                  </a:lnTo>
                  <a:lnTo>
                    <a:pt x="3577" y="30956"/>
                  </a:lnTo>
                  <a:lnTo>
                    <a:pt x="4210" y="30990"/>
                  </a:lnTo>
                  <a:lnTo>
                    <a:pt x="4843" y="31007"/>
                  </a:lnTo>
                  <a:lnTo>
                    <a:pt x="6109" y="30990"/>
                  </a:lnTo>
                  <a:lnTo>
                    <a:pt x="7530" y="30990"/>
                  </a:lnTo>
                  <a:lnTo>
                    <a:pt x="8197" y="31007"/>
                  </a:lnTo>
                  <a:lnTo>
                    <a:pt x="8864" y="31041"/>
                  </a:lnTo>
                  <a:lnTo>
                    <a:pt x="9532" y="31075"/>
                  </a:lnTo>
                  <a:lnTo>
                    <a:pt x="10216" y="31144"/>
                  </a:lnTo>
                  <a:lnTo>
                    <a:pt x="11551" y="31264"/>
                  </a:lnTo>
                  <a:lnTo>
                    <a:pt x="12886" y="31400"/>
                  </a:lnTo>
                  <a:lnTo>
                    <a:pt x="14237" y="31537"/>
                  </a:lnTo>
                  <a:lnTo>
                    <a:pt x="14905" y="31589"/>
                  </a:lnTo>
                  <a:lnTo>
                    <a:pt x="15572" y="31623"/>
                  </a:lnTo>
                  <a:lnTo>
                    <a:pt x="16239" y="31657"/>
                  </a:lnTo>
                  <a:lnTo>
                    <a:pt x="17574" y="31657"/>
                  </a:lnTo>
                  <a:lnTo>
                    <a:pt x="18259" y="31623"/>
                  </a:lnTo>
                  <a:lnTo>
                    <a:pt x="18806" y="31572"/>
                  </a:lnTo>
                  <a:lnTo>
                    <a:pt x="19371" y="31486"/>
                  </a:lnTo>
                  <a:lnTo>
                    <a:pt x="19645" y="31435"/>
                  </a:lnTo>
                  <a:lnTo>
                    <a:pt x="19918" y="31366"/>
                  </a:lnTo>
                  <a:lnTo>
                    <a:pt x="20192" y="31281"/>
                  </a:lnTo>
                  <a:lnTo>
                    <a:pt x="20449" y="31195"/>
                  </a:lnTo>
                  <a:lnTo>
                    <a:pt x="20706" y="31075"/>
                  </a:lnTo>
                  <a:lnTo>
                    <a:pt x="20945" y="30956"/>
                  </a:lnTo>
                  <a:lnTo>
                    <a:pt x="21185" y="30819"/>
                  </a:lnTo>
                  <a:lnTo>
                    <a:pt x="21407" y="30665"/>
                  </a:lnTo>
                  <a:lnTo>
                    <a:pt x="21595" y="30493"/>
                  </a:lnTo>
                  <a:lnTo>
                    <a:pt x="21784" y="30305"/>
                  </a:lnTo>
                  <a:lnTo>
                    <a:pt x="21955" y="30100"/>
                  </a:lnTo>
                  <a:lnTo>
                    <a:pt x="22109" y="29877"/>
                  </a:lnTo>
                  <a:lnTo>
                    <a:pt x="22194" y="29706"/>
                  </a:lnTo>
                  <a:lnTo>
                    <a:pt x="22280" y="29535"/>
                  </a:lnTo>
                  <a:lnTo>
                    <a:pt x="22348" y="29364"/>
                  </a:lnTo>
                  <a:lnTo>
                    <a:pt x="22400" y="29176"/>
                  </a:lnTo>
                  <a:lnTo>
                    <a:pt x="22451" y="28988"/>
                  </a:lnTo>
                  <a:lnTo>
                    <a:pt x="22485" y="28817"/>
                  </a:lnTo>
                  <a:lnTo>
                    <a:pt x="22519" y="28423"/>
                  </a:lnTo>
                  <a:lnTo>
                    <a:pt x="22537" y="28047"/>
                  </a:lnTo>
                  <a:lnTo>
                    <a:pt x="22537" y="27653"/>
                  </a:lnTo>
                  <a:lnTo>
                    <a:pt x="22502" y="27259"/>
                  </a:lnTo>
                  <a:lnTo>
                    <a:pt x="22451" y="26883"/>
                  </a:lnTo>
                  <a:lnTo>
                    <a:pt x="22348" y="26130"/>
                  </a:lnTo>
                  <a:lnTo>
                    <a:pt x="22229" y="25377"/>
                  </a:lnTo>
                  <a:lnTo>
                    <a:pt x="22075" y="24641"/>
                  </a:lnTo>
                  <a:lnTo>
                    <a:pt x="21903" y="23905"/>
                  </a:lnTo>
                  <a:lnTo>
                    <a:pt x="21801" y="23546"/>
                  </a:lnTo>
                  <a:lnTo>
                    <a:pt x="21681" y="23221"/>
                  </a:lnTo>
                  <a:lnTo>
                    <a:pt x="21561" y="22879"/>
                  </a:lnTo>
                  <a:lnTo>
                    <a:pt x="21424" y="22571"/>
                  </a:lnTo>
                  <a:lnTo>
                    <a:pt x="21151" y="21921"/>
                  </a:lnTo>
                  <a:lnTo>
                    <a:pt x="20860" y="21270"/>
                  </a:lnTo>
                  <a:lnTo>
                    <a:pt x="20586" y="20534"/>
                  </a:lnTo>
                  <a:lnTo>
                    <a:pt x="20329" y="19799"/>
                  </a:lnTo>
                  <a:lnTo>
                    <a:pt x="20107" y="19063"/>
                  </a:lnTo>
                  <a:lnTo>
                    <a:pt x="20004" y="18686"/>
                  </a:lnTo>
                  <a:lnTo>
                    <a:pt x="19918" y="18310"/>
                  </a:lnTo>
                  <a:lnTo>
                    <a:pt x="19833" y="17933"/>
                  </a:lnTo>
                  <a:lnTo>
                    <a:pt x="19782" y="17540"/>
                  </a:lnTo>
                  <a:lnTo>
                    <a:pt x="19730" y="17163"/>
                  </a:lnTo>
                  <a:lnTo>
                    <a:pt x="19696" y="16770"/>
                  </a:lnTo>
                  <a:lnTo>
                    <a:pt x="19679" y="16393"/>
                  </a:lnTo>
                  <a:lnTo>
                    <a:pt x="19679" y="16000"/>
                  </a:lnTo>
                  <a:lnTo>
                    <a:pt x="19696" y="15606"/>
                  </a:lnTo>
                  <a:lnTo>
                    <a:pt x="19730" y="15230"/>
                  </a:lnTo>
                  <a:lnTo>
                    <a:pt x="19799" y="15692"/>
                  </a:lnTo>
                  <a:lnTo>
                    <a:pt x="19901" y="16171"/>
                  </a:lnTo>
                  <a:lnTo>
                    <a:pt x="20038" y="16633"/>
                  </a:lnTo>
                  <a:lnTo>
                    <a:pt x="20226" y="17095"/>
                  </a:lnTo>
                  <a:lnTo>
                    <a:pt x="20432" y="17540"/>
                  </a:lnTo>
                  <a:lnTo>
                    <a:pt x="20552" y="17745"/>
                  </a:lnTo>
                  <a:lnTo>
                    <a:pt x="20671" y="17951"/>
                  </a:lnTo>
                  <a:lnTo>
                    <a:pt x="20808" y="18156"/>
                  </a:lnTo>
                  <a:lnTo>
                    <a:pt x="20962" y="18344"/>
                  </a:lnTo>
                  <a:lnTo>
                    <a:pt x="21116" y="18532"/>
                  </a:lnTo>
                  <a:lnTo>
                    <a:pt x="21270" y="18704"/>
                  </a:lnTo>
                  <a:lnTo>
                    <a:pt x="21801" y="19268"/>
                  </a:lnTo>
                  <a:lnTo>
                    <a:pt x="22057" y="19559"/>
                  </a:lnTo>
                  <a:lnTo>
                    <a:pt x="22348" y="19850"/>
                  </a:lnTo>
                  <a:lnTo>
                    <a:pt x="22639" y="20107"/>
                  </a:lnTo>
                  <a:lnTo>
                    <a:pt x="22793" y="20226"/>
                  </a:lnTo>
                  <a:lnTo>
                    <a:pt x="22947" y="20329"/>
                  </a:lnTo>
                  <a:lnTo>
                    <a:pt x="23118" y="20432"/>
                  </a:lnTo>
                  <a:lnTo>
                    <a:pt x="23289" y="20517"/>
                  </a:lnTo>
                  <a:lnTo>
                    <a:pt x="23461" y="20586"/>
                  </a:lnTo>
                  <a:lnTo>
                    <a:pt x="23649" y="20637"/>
                  </a:lnTo>
                  <a:lnTo>
                    <a:pt x="23871" y="20688"/>
                  </a:lnTo>
                  <a:lnTo>
                    <a:pt x="24094" y="20706"/>
                  </a:lnTo>
                  <a:lnTo>
                    <a:pt x="24333" y="20688"/>
                  </a:lnTo>
                  <a:lnTo>
                    <a:pt x="24556" y="20654"/>
                  </a:lnTo>
                  <a:lnTo>
                    <a:pt x="24744" y="20586"/>
                  </a:lnTo>
                  <a:lnTo>
                    <a:pt x="24847" y="20534"/>
                  </a:lnTo>
                  <a:lnTo>
                    <a:pt x="24932" y="20466"/>
                  </a:lnTo>
                  <a:lnTo>
                    <a:pt x="25018" y="20415"/>
                  </a:lnTo>
                  <a:lnTo>
                    <a:pt x="25086" y="20329"/>
                  </a:lnTo>
                  <a:lnTo>
                    <a:pt x="25155" y="20244"/>
                  </a:lnTo>
                  <a:lnTo>
                    <a:pt x="25206" y="20158"/>
                  </a:lnTo>
                  <a:lnTo>
                    <a:pt x="25274" y="19970"/>
                  </a:lnTo>
                  <a:lnTo>
                    <a:pt x="25309" y="19782"/>
                  </a:lnTo>
                  <a:lnTo>
                    <a:pt x="25326" y="19593"/>
                  </a:lnTo>
                  <a:lnTo>
                    <a:pt x="25326" y="19388"/>
                  </a:lnTo>
                  <a:lnTo>
                    <a:pt x="25309" y="18464"/>
                  </a:lnTo>
                  <a:lnTo>
                    <a:pt x="25257" y="17523"/>
                  </a:lnTo>
                  <a:lnTo>
                    <a:pt x="25189" y="16599"/>
                  </a:lnTo>
                  <a:lnTo>
                    <a:pt x="25120" y="15675"/>
                  </a:lnTo>
                  <a:lnTo>
                    <a:pt x="25018" y="14751"/>
                  </a:lnTo>
                  <a:lnTo>
                    <a:pt x="24898" y="13827"/>
                  </a:lnTo>
                  <a:lnTo>
                    <a:pt x="24658" y="11979"/>
                  </a:lnTo>
                  <a:lnTo>
                    <a:pt x="24385" y="10131"/>
                  </a:lnTo>
                  <a:lnTo>
                    <a:pt x="24128" y="8282"/>
                  </a:lnTo>
                  <a:lnTo>
                    <a:pt x="24008" y="7358"/>
                  </a:lnTo>
                  <a:lnTo>
                    <a:pt x="23888" y="6434"/>
                  </a:lnTo>
                  <a:lnTo>
                    <a:pt x="23803" y="5510"/>
                  </a:lnTo>
                  <a:lnTo>
                    <a:pt x="23717" y="4586"/>
                  </a:lnTo>
                  <a:lnTo>
                    <a:pt x="23666" y="4124"/>
                  </a:lnTo>
                  <a:lnTo>
                    <a:pt x="23615" y="3662"/>
                  </a:lnTo>
                  <a:lnTo>
                    <a:pt x="23546" y="3217"/>
                  </a:lnTo>
                  <a:lnTo>
                    <a:pt x="23461" y="2790"/>
                  </a:lnTo>
                  <a:lnTo>
                    <a:pt x="23358" y="2379"/>
                  </a:lnTo>
                  <a:lnTo>
                    <a:pt x="23221" y="1985"/>
                  </a:lnTo>
                  <a:lnTo>
                    <a:pt x="23050" y="1609"/>
                  </a:lnTo>
                  <a:lnTo>
                    <a:pt x="22964" y="1438"/>
                  </a:lnTo>
                  <a:lnTo>
                    <a:pt x="22862" y="1267"/>
                  </a:lnTo>
                  <a:lnTo>
                    <a:pt x="22759" y="1113"/>
                  </a:lnTo>
                  <a:lnTo>
                    <a:pt x="22639" y="959"/>
                  </a:lnTo>
                  <a:lnTo>
                    <a:pt x="22519" y="805"/>
                  </a:lnTo>
                  <a:lnTo>
                    <a:pt x="22383" y="685"/>
                  </a:lnTo>
                  <a:lnTo>
                    <a:pt x="22229" y="565"/>
                  </a:lnTo>
                  <a:lnTo>
                    <a:pt x="22075" y="445"/>
                  </a:lnTo>
                  <a:lnTo>
                    <a:pt x="21921" y="343"/>
                  </a:lnTo>
                  <a:lnTo>
                    <a:pt x="21749" y="257"/>
                  </a:lnTo>
                  <a:lnTo>
                    <a:pt x="21561" y="189"/>
                  </a:lnTo>
                  <a:lnTo>
                    <a:pt x="21356" y="120"/>
                  </a:lnTo>
                  <a:lnTo>
                    <a:pt x="21151" y="69"/>
                  </a:lnTo>
                  <a:lnTo>
                    <a:pt x="20928" y="35"/>
                  </a:lnTo>
                  <a:lnTo>
                    <a:pt x="20688" y="18"/>
                  </a:lnTo>
                  <a:lnTo>
                    <a:pt x="20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6"/>
            <p:cNvSpPr/>
            <p:nvPr/>
          </p:nvSpPr>
          <p:spPr>
            <a:xfrm>
              <a:off x="7397320" y="2471824"/>
              <a:ext cx="622703" cy="778391"/>
            </a:xfrm>
            <a:custGeom>
              <a:avLst/>
              <a:gdLst/>
              <a:ahLst/>
              <a:cxnLst/>
              <a:rect l="l" t="t" r="r" b="b"/>
              <a:pathLst>
                <a:path w="25326" h="31658" fill="none" extrusionOk="0">
                  <a:moveTo>
                    <a:pt x="19918" y="35"/>
                  </a:moveTo>
                  <a:lnTo>
                    <a:pt x="19918" y="35"/>
                  </a:lnTo>
                  <a:lnTo>
                    <a:pt x="20192" y="18"/>
                  </a:lnTo>
                  <a:lnTo>
                    <a:pt x="20449" y="0"/>
                  </a:lnTo>
                  <a:lnTo>
                    <a:pt x="20688" y="18"/>
                  </a:lnTo>
                  <a:lnTo>
                    <a:pt x="20928" y="35"/>
                  </a:lnTo>
                  <a:lnTo>
                    <a:pt x="21151" y="69"/>
                  </a:lnTo>
                  <a:lnTo>
                    <a:pt x="21356" y="120"/>
                  </a:lnTo>
                  <a:lnTo>
                    <a:pt x="21561" y="189"/>
                  </a:lnTo>
                  <a:lnTo>
                    <a:pt x="21749" y="257"/>
                  </a:lnTo>
                  <a:lnTo>
                    <a:pt x="21921" y="343"/>
                  </a:lnTo>
                  <a:lnTo>
                    <a:pt x="22075" y="445"/>
                  </a:lnTo>
                  <a:lnTo>
                    <a:pt x="22229" y="565"/>
                  </a:lnTo>
                  <a:lnTo>
                    <a:pt x="22383" y="685"/>
                  </a:lnTo>
                  <a:lnTo>
                    <a:pt x="22519" y="805"/>
                  </a:lnTo>
                  <a:lnTo>
                    <a:pt x="22639" y="959"/>
                  </a:lnTo>
                  <a:lnTo>
                    <a:pt x="22759" y="1113"/>
                  </a:lnTo>
                  <a:lnTo>
                    <a:pt x="22862" y="1267"/>
                  </a:lnTo>
                  <a:lnTo>
                    <a:pt x="22964" y="1438"/>
                  </a:lnTo>
                  <a:lnTo>
                    <a:pt x="23050" y="1609"/>
                  </a:lnTo>
                  <a:lnTo>
                    <a:pt x="23221" y="1985"/>
                  </a:lnTo>
                  <a:lnTo>
                    <a:pt x="23358" y="2379"/>
                  </a:lnTo>
                  <a:lnTo>
                    <a:pt x="23461" y="2790"/>
                  </a:lnTo>
                  <a:lnTo>
                    <a:pt x="23546" y="3217"/>
                  </a:lnTo>
                  <a:lnTo>
                    <a:pt x="23615" y="3662"/>
                  </a:lnTo>
                  <a:lnTo>
                    <a:pt x="23666" y="4124"/>
                  </a:lnTo>
                  <a:lnTo>
                    <a:pt x="23717" y="4586"/>
                  </a:lnTo>
                  <a:lnTo>
                    <a:pt x="23717" y="4586"/>
                  </a:lnTo>
                  <a:lnTo>
                    <a:pt x="23803" y="5510"/>
                  </a:lnTo>
                  <a:lnTo>
                    <a:pt x="23888" y="6434"/>
                  </a:lnTo>
                  <a:lnTo>
                    <a:pt x="24008" y="7358"/>
                  </a:lnTo>
                  <a:lnTo>
                    <a:pt x="24128" y="8282"/>
                  </a:lnTo>
                  <a:lnTo>
                    <a:pt x="24385" y="10131"/>
                  </a:lnTo>
                  <a:lnTo>
                    <a:pt x="24658" y="11979"/>
                  </a:lnTo>
                  <a:lnTo>
                    <a:pt x="24898" y="13827"/>
                  </a:lnTo>
                  <a:lnTo>
                    <a:pt x="25018" y="14751"/>
                  </a:lnTo>
                  <a:lnTo>
                    <a:pt x="25120" y="15675"/>
                  </a:lnTo>
                  <a:lnTo>
                    <a:pt x="25189" y="16599"/>
                  </a:lnTo>
                  <a:lnTo>
                    <a:pt x="25257" y="17523"/>
                  </a:lnTo>
                  <a:lnTo>
                    <a:pt x="25309" y="18464"/>
                  </a:lnTo>
                  <a:lnTo>
                    <a:pt x="25326" y="19388"/>
                  </a:lnTo>
                  <a:lnTo>
                    <a:pt x="25326" y="19388"/>
                  </a:lnTo>
                  <a:lnTo>
                    <a:pt x="25326" y="19593"/>
                  </a:lnTo>
                  <a:lnTo>
                    <a:pt x="25309" y="19782"/>
                  </a:lnTo>
                  <a:lnTo>
                    <a:pt x="25274" y="19970"/>
                  </a:lnTo>
                  <a:lnTo>
                    <a:pt x="25206" y="20158"/>
                  </a:lnTo>
                  <a:lnTo>
                    <a:pt x="25206" y="20158"/>
                  </a:lnTo>
                  <a:lnTo>
                    <a:pt x="25155" y="20244"/>
                  </a:lnTo>
                  <a:lnTo>
                    <a:pt x="25086" y="20329"/>
                  </a:lnTo>
                  <a:lnTo>
                    <a:pt x="25018" y="20415"/>
                  </a:lnTo>
                  <a:lnTo>
                    <a:pt x="24932" y="20466"/>
                  </a:lnTo>
                  <a:lnTo>
                    <a:pt x="24847" y="20534"/>
                  </a:lnTo>
                  <a:lnTo>
                    <a:pt x="24744" y="20586"/>
                  </a:lnTo>
                  <a:lnTo>
                    <a:pt x="24556" y="20654"/>
                  </a:lnTo>
                  <a:lnTo>
                    <a:pt x="24333" y="20688"/>
                  </a:lnTo>
                  <a:lnTo>
                    <a:pt x="24094" y="20706"/>
                  </a:lnTo>
                  <a:lnTo>
                    <a:pt x="23871" y="20688"/>
                  </a:lnTo>
                  <a:lnTo>
                    <a:pt x="23649" y="20637"/>
                  </a:lnTo>
                  <a:lnTo>
                    <a:pt x="23649" y="20637"/>
                  </a:lnTo>
                  <a:lnTo>
                    <a:pt x="23461" y="20586"/>
                  </a:lnTo>
                  <a:lnTo>
                    <a:pt x="23289" y="20517"/>
                  </a:lnTo>
                  <a:lnTo>
                    <a:pt x="23118" y="20432"/>
                  </a:lnTo>
                  <a:lnTo>
                    <a:pt x="22947" y="20329"/>
                  </a:lnTo>
                  <a:lnTo>
                    <a:pt x="22793" y="20226"/>
                  </a:lnTo>
                  <a:lnTo>
                    <a:pt x="22639" y="20107"/>
                  </a:lnTo>
                  <a:lnTo>
                    <a:pt x="22348" y="19850"/>
                  </a:lnTo>
                  <a:lnTo>
                    <a:pt x="22057" y="19559"/>
                  </a:lnTo>
                  <a:lnTo>
                    <a:pt x="21801" y="19268"/>
                  </a:lnTo>
                  <a:lnTo>
                    <a:pt x="21270" y="18704"/>
                  </a:lnTo>
                  <a:lnTo>
                    <a:pt x="21270" y="18704"/>
                  </a:lnTo>
                  <a:lnTo>
                    <a:pt x="21116" y="18532"/>
                  </a:lnTo>
                  <a:lnTo>
                    <a:pt x="20962" y="18344"/>
                  </a:lnTo>
                  <a:lnTo>
                    <a:pt x="20808" y="18156"/>
                  </a:lnTo>
                  <a:lnTo>
                    <a:pt x="20671" y="17951"/>
                  </a:lnTo>
                  <a:lnTo>
                    <a:pt x="20552" y="17745"/>
                  </a:lnTo>
                  <a:lnTo>
                    <a:pt x="20432" y="17540"/>
                  </a:lnTo>
                  <a:lnTo>
                    <a:pt x="20226" y="17095"/>
                  </a:lnTo>
                  <a:lnTo>
                    <a:pt x="20038" y="16633"/>
                  </a:lnTo>
                  <a:lnTo>
                    <a:pt x="19901" y="16171"/>
                  </a:lnTo>
                  <a:lnTo>
                    <a:pt x="19799" y="15692"/>
                  </a:lnTo>
                  <a:lnTo>
                    <a:pt x="19730" y="15230"/>
                  </a:lnTo>
                  <a:lnTo>
                    <a:pt x="19730" y="15230"/>
                  </a:lnTo>
                  <a:lnTo>
                    <a:pt x="19696" y="15606"/>
                  </a:lnTo>
                  <a:lnTo>
                    <a:pt x="19679" y="16000"/>
                  </a:lnTo>
                  <a:lnTo>
                    <a:pt x="19679" y="16393"/>
                  </a:lnTo>
                  <a:lnTo>
                    <a:pt x="19696" y="16770"/>
                  </a:lnTo>
                  <a:lnTo>
                    <a:pt x="19730" y="17163"/>
                  </a:lnTo>
                  <a:lnTo>
                    <a:pt x="19782" y="17540"/>
                  </a:lnTo>
                  <a:lnTo>
                    <a:pt x="19833" y="17933"/>
                  </a:lnTo>
                  <a:lnTo>
                    <a:pt x="19918" y="18310"/>
                  </a:lnTo>
                  <a:lnTo>
                    <a:pt x="20004" y="18686"/>
                  </a:lnTo>
                  <a:lnTo>
                    <a:pt x="20107" y="19063"/>
                  </a:lnTo>
                  <a:lnTo>
                    <a:pt x="20329" y="19799"/>
                  </a:lnTo>
                  <a:lnTo>
                    <a:pt x="20586" y="20534"/>
                  </a:lnTo>
                  <a:lnTo>
                    <a:pt x="20860" y="21270"/>
                  </a:lnTo>
                  <a:lnTo>
                    <a:pt x="20860" y="21270"/>
                  </a:lnTo>
                  <a:lnTo>
                    <a:pt x="21151" y="21921"/>
                  </a:lnTo>
                  <a:lnTo>
                    <a:pt x="21424" y="22571"/>
                  </a:lnTo>
                  <a:lnTo>
                    <a:pt x="21561" y="22879"/>
                  </a:lnTo>
                  <a:lnTo>
                    <a:pt x="21681" y="23221"/>
                  </a:lnTo>
                  <a:lnTo>
                    <a:pt x="21801" y="23546"/>
                  </a:lnTo>
                  <a:lnTo>
                    <a:pt x="21903" y="23905"/>
                  </a:lnTo>
                  <a:lnTo>
                    <a:pt x="21903" y="23905"/>
                  </a:lnTo>
                  <a:lnTo>
                    <a:pt x="22075" y="24641"/>
                  </a:lnTo>
                  <a:lnTo>
                    <a:pt x="22229" y="25377"/>
                  </a:lnTo>
                  <a:lnTo>
                    <a:pt x="22348" y="26130"/>
                  </a:lnTo>
                  <a:lnTo>
                    <a:pt x="22451" y="26883"/>
                  </a:lnTo>
                  <a:lnTo>
                    <a:pt x="22451" y="26883"/>
                  </a:lnTo>
                  <a:lnTo>
                    <a:pt x="22502" y="27259"/>
                  </a:lnTo>
                  <a:lnTo>
                    <a:pt x="22537" y="27653"/>
                  </a:lnTo>
                  <a:lnTo>
                    <a:pt x="22537" y="28047"/>
                  </a:lnTo>
                  <a:lnTo>
                    <a:pt x="22519" y="28423"/>
                  </a:lnTo>
                  <a:lnTo>
                    <a:pt x="22485" y="28817"/>
                  </a:lnTo>
                  <a:lnTo>
                    <a:pt x="22451" y="28988"/>
                  </a:lnTo>
                  <a:lnTo>
                    <a:pt x="22400" y="29176"/>
                  </a:lnTo>
                  <a:lnTo>
                    <a:pt x="22348" y="29364"/>
                  </a:lnTo>
                  <a:lnTo>
                    <a:pt x="22280" y="29535"/>
                  </a:lnTo>
                  <a:lnTo>
                    <a:pt x="22194" y="29706"/>
                  </a:lnTo>
                  <a:lnTo>
                    <a:pt x="22109" y="29877"/>
                  </a:lnTo>
                  <a:lnTo>
                    <a:pt x="22109" y="29877"/>
                  </a:lnTo>
                  <a:lnTo>
                    <a:pt x="21955" y="30100"/>
                  </a:lnTo>
                  <a:lnTo>
                    <a:pt x="21784" y="30305"/>
                  </a:lnTo>
                  <a:lnTo>
                    <a:pt x="21595" y="30493"/>
                  </a:lnTo>
                  <a:lnTo>
                    <a:pt x="21407" y="30665"/>
                  </a:lnTo>
                  <a:lnTo>
                    <a:pt x="21185" y="30819"/>
                  </a:lnTo>
                  <a:lnTo>
                    <a:pt x="20945" y="30956"/>
                  </a:lnTo>
                  <a:lnTo>
                    <a:pt x="20706" y="31075"/>
                  </a:lnTo>
                  <a:lnTo>
                    <a:pt x="20449" y="31195"/>
                  </a:lnTo>
                  <a:lnTo>
                    <a:pt x="20192" y="31281"/>
                  </a:lnTo>
                  <a:lnTo>
                    <a:pt x="19918" y="31366"/>
                  </a:lnTo>
                  <a:lnTo>
                    <a:pt x="19645" y="31435"/>
                  </a:lnTo>
                  <a:lnTo>
                    <a:pt x="19371" y="31486"/>
                  </a:lnTo>
                  <a:lnTo>
                    <a:pt x="18806" y="31572"/>
                  </a:lnTo>
                  <a:lnTo>
                    <a:pt x="18259" y="31623"/>
                  </a:lnTo>
                  <a:lnTo>
                    <a:pt x="18259" y="31623"/>
                  </a:lnTo>
                  <a:lnTo>
                    <a:pt x="17574" y="31657"/>
                  </a:lnTo>
                  <a:lnTo>
                    <a:pt x="16907" y="31657"/>
                  </a:lnTo>
                  <a:lnTo>
                    <a:pt x="16239" y="31657"/>
                  </a:lnTo>
                  <a:lnTo>
                    <a:pt x="15572" y="31623"/>
                  </a:lnTo>
                  <a:lnTo>
                    <a:pt x="14905" y="31589"/>
                  </a:lnTo>
                  <a:lnTo>
                    <a:pt x="14237" y="31537"/>
                  </a:lnTo>
                  <a:lnTo>
                    <a:pt x="12886" y="31400"/>
                  </a:lnTo>
                  <a:lnTo>
                    <a:pt x="11551" y="31264"/>
                  </a:lnTo>
                  <a:lnTo>
                    <a:pt x="10216" y="31144"/>
                  </a:lnTo>
                  <a:lnTo>
                    <a:pt x="9532" y="31075"/>
                  </a:lnTo>
                  <a:lnTo>
                    <a:pt x="8864" y="31041"/>
                  </a:lnTo>
                  <a:lnTo>
                    <a:pt x="8197" y="31007"/>
                  </a:lnTo>
                  <a:lnTo>
                    <a:pt x="7530" y="30990"/>
                  </a:lnTo>
                  <a:lnTo>
                    <a:pt x="7530" y="30990"/>
                  </a:lnTo>
                  <a:lnTo>
                    <a:pt x="6811" y="30990"/>
                  </a:lnTo>
                  <a:lnTo>
                    <a:pt x="6109" y="30990"/>
                  </a:lnTo>
                  <a:lnTo>
                    <a:pt x="6109" y="30990"/>
                  </a:lnTo>
                  <a:lnTo>
                    <a:pt x="4843" y="31007"/>
                  </a:lnTo>
                  <a:lnTo>
                    <a:pt x="4210" y="30990"/>
                  </a:lnTo>
                  <a:lnTo>
                    <a:pt x="3577" y="30956"/>
                  </a:lnTo>
                  <a:lnTo>
                    <a:pt x="2961" y="30904"/>
                  </a:lnTo>
                  <a:lnTo>
                    <a:pt x="2328" y="30801"/>
                  </a:lnTo>
                  <a:lnTo>
                    <a:pt x="2037" y="30750"/>
                  </a:lnTo>
                  <a:lnTo>
                    <a:pt x="1729" y="30665"/>
                  </a:lnTo>
                  <a:lnTo>
                    <a:pt x="1421" y="30579"/>
                  </a:lnTo>
                  <a:lnTo>
                    <a:pt x="1130" y="30493"/>
                  </a:lnTo>
                  <a:lnTo>
                    <a:pt x="1130" y="30493"/>
                  </a:lnTo>
                  <a:lnTo>
                    <a:pt x="924" y="30408"/>
                  </a:lnTo>
                  <a:lnTo>
                    <a:pt x="736" y="30322"/>
                  </a:lnTo>
                  <a:lnTo>
                    <a:pt x="565" y="30203"/>
                  </a:lnTo>
                  <a:lnTo>
                    <a:pt x="480" y="30134"/>
                  </a:lnTo>
                  <a:lnTo>
                    <a:pt x="394" y="30066"/>
                  </a:lnTo>
                  <a:lnTo>
                    <a:pt x="394" y="30066"/>
                  </a:lnTo>
                  <a:lnTo>
                    <a:pt x="326" y="29980"/>
                  </a:lnTo>
                  <a:lnTo>
                    <a:pt x="257" y="29860"/>
                  </a:lnTo>
                  <a:lnTo>
                    <a:pt x="206" y="29758"/>
                  </a:lnTo>
                  <a:lnTo>
                    <a:pt x="154" y="29638"/>
                  </a:lnTo>
                  <a:lnTo>
                    <a:pt x="86" y="29398"/>
                  </a:lnTo>
                  <a:lnTo>
                    <a:pt x="52" y="29159"/>
                  </a:lnTo>
                  <a:lnTo>
                    <a:pt x="52" y="29159"/>
                  </a:lnTo>
                  <a:lnTo>
                    <a:pt x="18" y="28851"/>
                  </a:lnTo>
                  <a:lnTo>
                    <a:pt x="0" y="28543"/>
                  </a:lnTo>
                  <a:lnTo>
                    <a:pt x="0" y="28235"/>
                  </a:lnTo>
                  <a:lnTo>
                    <a:pt x="0" y="27927"/>
                  </a:lnTo>
                  <a:lnTo>
                    <a:pt x="35" y="27636"/>
                  </a:lnTo>
                  <a:lnTo>
                    <a:pt x="69" y="27328"/>
                  </a:lnTo>
                  <a:lnTo>
                    <a:pt x="154" y="26712"/>
                  </a:lnTo>
                  <a:lnTo>
                    <a:pt x="291" y="26113"/>
                  </a:lnTo>
                  <a:lnTo>
                    <a:pt x="428" y="25497"/>
                  </a:lnTo>
                  <a:lnTo>
                    <a:pt x="736" y="24299"/>
                  </a:lnTo>
                  <a:lnTo>
                    <a:pt x="736" y="24299"/>
                  </a:lnTo>
                  <a:lnTo>
                    <a:pt x="942" y="23289"/>
                  </a:lnTo>
                  <a:lnTo>
                    <a:pt x="1130" y="22297"/>
                  </a:lnTo>
                  <a:lnTo>
                    <a:pt x="1284" y="21270"/>
                  </a:lnTo>
                  <a:lnTo>
                    <a:pt x="1404" y="20261"/>
                  </a:lnTo>
                  <a:lnTo>
                    <a:pt x="1489" y="19234"/>
                  </a:lnTo>
                  <a:lnTo>
                    <a:pt x="1541" y="18207"/>
                  </a:lnTo>
                  <a:lnTo>
                    <a:pt x="1575" y="17181"/>
                  </a:lnTo>
                  <a:lnTo>
                    <a:pt x="1592" y="16171"/>
                  </a:lnTo>
                  <a:lnTo>
                    <a:pt x="1592" y="16171"/>
                  </a:lnTo>
                  <a:lnTo>
                    <a:pt x="1575" y="15213"/>
                  </a:lnTo>
                  <a:lnTo>
                    <a:pt x="1523" y="14272"/>
                  </a:lnTo>
                  <a:lnTo>
                    <a:pt x="1455" y="13313"/>
                  </a:lnTo>
                  <a:lnTo>
                    <a:pt x="1369" y="12372"/>
                  </a:lnTo>
                  <a:lnTo>
                    <a:pt x="1181" y="10507"/>
                  </a:lnTo>
                  <a:lnTo>
                    <a:pt x="1096" y="9566"/>
                  </a:lnTo>
                  <a:lnTo>
                    <a:pt x="1027" y="8625"/>
                  </a:lnTo>
                  <a:lnTo>
                    <a:pt x="1027" y="8625"/>
                  </a:lnTo>
                  <a:lnTo>
                    <a:pt x="942" y="7598"/>
                  </a:lnTo>
                  <a:lnTo>
                    <a:pt x="822" y="6571"/>
                  </a:lnTo>
                  <a:lnTo>
                    <a:pt x="702" y="5545"/>
                  </a:lnTo>
                  <a:lnTo>
                    <a:pt x="599" y="4518"/>
                  </a:lnTo>
                  <a:lnTo>
                    <a:pt x="599" y="4518"/>
                  </a:lnTo>
                  <a:lnTo>
                    <a:pt x="565" y="4124"/>
                  </a:lnTo>
                  <a:lnTo>
                    <a:pt x="548" y="3731"/>
                  </a:lnTo>
                  <a:lnTo>
                    <a:pt x="548" y="3337"/>
                  </a:lnTo>
                  <a:lnTo>
                    <a:pt x="582" y="2944"/>
                  </a:lnTo>
                  <a:lnTo>
                    <a:pt x="616" y="2738"/>
                  </a:lnTo>
                  <a:lnTo>
                    <a:pt x="651" y="2550"/>
                  </a:lnTo>
                  <a:lnTo>
                    <a:pt x="702" y="2362"/>
                  </a:lnTo>
                  <a:lnTo>
                    <a:pt x="770" y="2191"/>
                  </a:lnTo>
                  <a:lnTo>
                    <a:pt x="839" y="2002"/>
                  </a:lnTo>
                  <a:lnTo>
                    <a:pt x="924" y="1848"/>
                  </a:lnTo>
                  <a:lnTo>
                    <a:pt x="1027" y="1677"/>
                  </a:lnTo>
                  <a:lnTo>
                    <a:pt x="1147" y="1523"/>
                  </a:lnTo>
                  <a:lnTo>
                    <a:pt x="1147" y="1523"/>
                  </a:lnTo>
                  <a:lnTo>
                    <a:pt x="1301" y="1352"/>
                  </a:lnTo>
                  <a:lnTo>
                    <a:pt x="1472" y="1198"/>
                  </a:lnTo>
                  <a:lnTo>
                    <a:pt x="1660" y="1061"/>
                  </a:lnTo>
                  <a:lnTo>
                    <a:pt x="1849" y="942"/>
                  </a:lnTo>
                  <a:lnTo>
                    <a:pt x="2054" y="839"/>
                  </a:lnTo>
                  <a:lnTo>
                    <a:pt x="2276" y="753"/>
                  </a:lnTo>
                  <a:lnTo>
                    <a:pt x="2499" y="685"/>
                  </a:lnTo>
                  <a:lnTo>
                    <a:pt x="2738" y="616"/>
                  </a:lnTo>
                  <a:lnTo>
                    <a:pt x="2978" y="565"/>
                  </a:lnTo>
                  <a:lnTo>
                    <a:pt x="3217" y="531"/>
                  </a:lnTo>
                  <a:lnTo>
                    <a:pt x="3697" y="497"/>
                  </a:lnTo>
                  <a:lnTo>
                    <a:pt x="4193" y="462"/>
                  </a:lnTo>
                  <a:lnTo>
                    <a:pt x="4689" y="462"/>
                  </a:lnTo>
                  <a:lnTo>
                    <a:pt x="4689" y="462"/>
                  </a:lnTo>
                  <a:lnTo>
                    <a:pt x="12954" y="548"/>
                  </a:lnTo>
                  <a:lnTo>
                    <a:pt x="12954" y="548"/>
                  </a:lnTo>
                  <a:lnTo>
                    <a:pt x="13929" y="565"/>
                  </a:lnTo>
                  <a:lnTo>
                    <a:pt x="14905" y="582"/>
                  </a:lnTo>
                  <a:lnTo>
                    <a:pt x="15897" y="599"/>
                  </a:lnTo>
                  <a:lnTo>
                    <a:pt x="16376" y="582"/>
                  </a:lnTo>
                  <a:lnTo>
                    <a:pt x="16873" y="565"/>
                  </a:lnTo>
                  <a:lnTo>
                    <a:pt x="16873" y="565"/>
                  </a:lnTo>
                  <a:lnTo>
                    <a:pt x="17249" y="531"/>
                  </a:lnTo>
                  <a:lnTo>
                    <a:pt x="17643" y="480"/>
                  </a:lnTo>
                  <a:lnTo>
                    <a:pt x="18019" y="411"/>
                  </a:lnTo>
                  <a:lnTo>
                    <a:pt x="18396" y="326"/>
                  </a:lnTo>
                  <a:lnTo>
                    <a:pt x="19148" y="154"/>
                  </a:lnTo>
                  <a:lnTo>
                    <a:pt x="19525" y="86"/>
                  </a:lnTo>
                  <a:lnTo>
                    <a:pt x="19918" y="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6"/>
            <p:cNvSpPr/>
            <p:nvPr/>
          </p:nvSpPr>
          <p:spPr>
            <a:xfrm>
              <a:off x="7367864" y="2065802"/>
              <a:ext cx="404784" cy="371542"/>
            </a:xfrm>
            <a:custGeom>
              <a:avLst/>
              <a:gdLst/>
              <a:ahLst/>
              <a:cxnLst/>
              <a:rect l="l" t="t" r="r" b="b"/>
              <a:pathLst>
                <a:path w="16463" h="15111" extrusionOk="0">
                  <a:moveTo>
                    <a:pt x="16394" y="1"/>
                  </a:moveTo>
                  <a:lnTo>
                    <a:pt x="1387" y="822"/>
                  </a:lnTo>
                  <a:lnTo>
                    <a:pt x="1421" y="2533"/>
                  </a:lnTo>
                  <a:lnTo>
                    <a:pt x="1438" y="4261"/>
                  </a:lnTo>
                  <a:lnTo>
                    <a:pt x="1421" y="5117"/>
                  </a:lnTo>
                  <a:lnTo>
                    <a:pt x="1404" y="5990"/>
                  </a:lnTo>
                  <a:lnTo>
                    <a:pt x="1370" y="6845"/>
                  </a:lnTo>
                  <a:lnTo>
                    <a:pt x="1318" y="7701"/>
                  </a:lnTo>
                  <a:lnTo>
                    <a:pt x="1250" y="8556"/>
                  </a:lnTo>
                  <a:lnTo>
                    <a:pt x="1164" y="9412"/>
                  </a:lnTo>
                  <a:lnTo>
                    <a:pt x="1044" y="10268"/>
                  </a:lnTo>
                  <a:lnTo>
                    <a:pt x="908" y="11106"/>
                  </a:lnTo>
                  <a:lnTo>
                    <a:pt x="719" y="11962"/>
                  </a:lnTo>
                  <a:lnTo>
                    <a:pt x="514" y="12800"/>
                  </a:lnTo>
                  <a:lnTo>
                    <a:pt x="274" y="13622"/>
                  </a:lnTo>
                  <a:lnTo>
                    <a:pt x="1" y="14460"/>
                  </a:lnTo>
                  <a:lnTo>
                    <a:pt x="240" y="14528"/>
                  </a:lnTo>
                  <a:lnTo>
                    <a:pt x="463" y="14597"/>
                  </a:lnTo>
                  <a:lnTo>
                    <a:pt x="719" y="14648"/>
                  </a:lnTo>
                  <a:lnTo>
                    <a:pt x="959" y="14700"/>
                  </a:lnTo>
                  <a:lnTo>
                    <a:pt x="1455" y="14768"/>
                  </a:lnTo>
                  <a:lnTo>
                    <a:pt x="1968" y="14802"/>
                  </a:lnTo>
                  <a:lnTo>
                    <a:pt x="3663" y="14939"/>
                  </a:lnTo>
                  <a:lnTo>
                    <a:pt x="5357" y="15025"/>
                  </a:lnTo>
                  <a:lnTo>
                    <a:pt x="7068" y="15093"/>
                  </a:lnTo>
                  <a:lnTo>
                    <a:pt x="8762" y="15110"/>
                  </a:lnTo>
                  <a:lnTo>
                    <a:pt x="10473" y="15093"/>
                  </a:lnTo>
                  <a:lnTo>
                    <a:pt x="12167" y="15042"/>
                  </a:lnTo>
                  <a:lnTo>
                    <a:pt x="13861" y="14956"/>
                  </a:lnTo>
                  <a:lnTo>
                    <a:pt x="15572" y="14836"/>
                  </a:lnTo>
                  <a:lnTo>
                    <a:pt x="15726" y="14819"/>
                  </a:lnTo>
                  <a:lnTo>
                    <a:pt x="15812" y="14785"/>
                  </a:lnTo>
                  <a:lnTo>
                    <a:pt x="15880" y="14751"/>
                  </a:lnTo>
                  <a:lnTo>
                    <a:pt x="15932" y="14682"/>
                  </a:lnTo>
                  <a:lnTo>
                    <a:pt x="15966" y="14631"/>
                  </a:lnTo>
                  <a:lnTo>
                    <a:pt x="15983" y="14546"/>
                  </a:lnTo>
                  <a:lnTo>
                    <a:pt x="16000" y="14477"/>
                  </a:lnTo>
                  <a:lnTo>
                    <a:pt x="16103" y="13570"/>
                  </a:lnTo>
                  <a:lnTo>
                    <a:pt x="16188" y="12663"/>
                  </a:lnTo>
                  <a:lnTo>
                    <a:pt x="16257" y="11773"/>
                  </a:lnTo>
                  <a:lnTo>
                    <a:pt x="16325" y="10867"/>
                  </a:lnTo>
                  <a:lnTo>
                    <a:pt x="16377" y="9960"/>
                  </a:lnTo>
                  <a:lnTo>
                    <a:pt x="16411" y="9053"/>
                  </a:lnTo>
                  <a:lnTo>
                    <a:pt x="16462" y="7239"/>
                  </a:lnTo>
                  <a:lnTo>
                    <a:pt x="16462" y="5442"/>
                  </a:lnTo>
                  <a:lnTo>
                    <a:pt x="16462" y="3628"/>
                  </a:lnTo>
                  <a:lnTo>
                    <a:pt x="16428" y="1814"/>
                  </a:lnTo>
                  <a:lnTo>
                    <a:pt x="16394" y="1"/>
                  </a:lnTo>
                  <a:close/>
                </a:path>
              </a:pathLst>
            </a:custGeom>
            <a:solidFill>
              <a:srgbClr val="00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6"/>
            <p:cNvSpPr/>
            <p:nvPr/>
          </p:nvSpPr>
          <p:spPr>
            <a:xfrm>
              <a:off x="7367864" y="2065802"/>
              <a:ext cx="404784" cy="371542"/>
            </a:xfrm>
            <a:custGeom>
              <a:avLst/>
              <a:gdLst/>
              <a:ahLst/>
              <a:cxnLst/>
              <a:rect l="l" t="t" r="r" b="b"/>
              <a:pathLst>
                <a:path w="16463" h="15111" fill="none" extrusionOk="0">
                  <a:moveTo>
                    <a:pt x="1387" y="822"/>
                  </a:moveTo>
                  <a:lnTo>
                    <a:pt x="1387" y="822"/>
                  </a:lnTo>
                  <a:lnTo>
                    <a:pt x="1421" y="2533"/>
                  </a:lnTo>
                  <a:lnTo>
                    <a:pt x="1438" y="4261"/>
                  </a:lnTo>
                  <a:lnTo>
                    <a:pt x="1421" y="5117"/>
                  </a:lnTo>
                  <a:lnTo>
                    <a:pt x="1404" y="5990"/>
                  </a:lnTo>
                  <a:lnTo>
                    <a:pt x="1370" y="6845"/>
                  </a:lnTo>
                  <a:lnTo>
                    <a:pt x="1318" y="7701"/>
                  </a:lnTo>
                  <a:lnTo>
                    <a:pt x="1250" y="8556"/>
                  </a:lnTo>
                  <a:lnTo>
                    <a:pt x="1164" y="9412"/>
                  </a:lnTo>
                  <a:lnTo>
                    <a:pt x="1044" y="10268"/>
                  </a:lnTo>
                  <a:lnTo>
                    <a:pt x="908" y="11106"/>
                  </a:lnTo>
                  <a:lnTo>
                    <a:pt x="719" y="11962"/>
                  </a:lnTo>
                  <a:lnTo>
                    <a:pt x="514" y="12800"/>
                  </a:lnTo>
                  <a:lnTo>
                    <a:pt x="274" y="13622"/>
                  </a:lnTo>
                  <a:lnTo>
                    <a:pt x="1" y="14460"/>
                  </a:lnTo>
                  <a:lnTo>
                    <a:pt x="1" y="14460"/>
                  </a:lnTo>
                  <a:lnTo>
                    <a:pt x="240" y="14528"/>
                  </a:lnTo>
                  <a:lnTo>
                    <a:pt x="463" y="14597"/>
                  </a:lnTo>
                  <a:lnTo>
                    <a:pt x="719" y="14648"/>
                  </a:lnTo>
                  <a:lnTo>
                    <a:pt x="959" y="14700"/>
                  </a:lnTo>
                  <a:lnTo>
                    <a:pt x="1455" y="14768"/>
                  </a:lnTo>
                  <a:lnTo>
                    <a:pt x="1968" y="14802"/>
                  </a:lnTo>
                  <a:lnTo>
                    <a:pt x="1968" y="14802"/>
                  </a:lnTo>
                  <a:lnTo>
                    <a:pt x="3663" y="14939"/>
                  </a:lnTo>
                  <a:lnTo>
                    <a:pt x="5357" y="15025"/>
                  </a:lnTo>
                  <a:lnTo>
                    <a:pt x="7068" y="15093"/>
                  </a:lnTo>
                  <a:lnTo>
                    <a:pt x="8762" y="15110"/>
                  </a:lnTo>
                  <a:lnTo>
                    <a:pt x="10473" y="15093"/>
                  </a:lnTo>
                  <a:lnTo>
                    <a:pt x="12167" y="15042"/>
                  </a:lnTo>
                  <a:lnTo>
                    <a:pt x="13861" y="14956"/>
                  </a:lnTo>
                  <a:lnTo>
                    <a:pt x="15572" y="14836"/>
                  </a:lnTo>
                  <a:lnTo>
                    <a:pt x="15572" y="14836"/>
                  </a:lnTo>
                  <a:lnTo>
                    <a:pt x="15726" y="14819"/>
                  </a:lnTo>
                  <a:lnTo>
                    <a:pt x="15812" y="14785"/>
                  </a:lnTo>
                  <a:lnTo>
                    <a:pt x="15880" y="14751"/>
                  </a:lnTo>
                  <a:lnTo>
                    <a:pt x="15880" y="14751"/>
                  </a:lnTo>
                  <a:lnTo>
                    <a:pt x="15932" y="14682"/>
                  </a:lnTo>
                  <a:lnTo>
                    <a:pt x="15966" y="14631"/>
                  </a:lnTo>
                  <a:lnTo>
                    <a:pt x="15983" y="14546"/>
                  </a:lnTo>
                  <a:lnTo>
                    <a:pt x="16000" y="14477"/>
                  </a:lnTo>
                  <a:lnTo>
                    <a:pt x="16000" y="14477"/>
                  </a:lnTo>
                  <a:lnTo>
                    <a:pt x="16103" y="13570"/>
                  </a:lnTo>
                  <a:lnTo>
                    <a:pt x="16188" y="12663"/>
                  </a:lnTo>
                  <a:lnTo>
                    <a:pt x="16257" y="11773"/>
                  </a:lnTo>
                  <a:lnTo>
                    <a:pt x="16325" y="10867"/>
                  </a:lnTo>
                  <a:lnTo>
                    <a:pt x="16377" y="9960"/>
                  </a:lnTo>
                  <a:lnTo>
                    <a:pt x="16411" y="9053"/>
                  </a:lnTo>
                  <a:lnTo>
                    <a:pt x="16462" y="7239"/>
                  </a:lnTo>
                  <a:lnTo>
                    <a:pt x="16462" y="5442"/>
                  </a:lnTo>
                  <a:lnTo>
                    <a:pt x="16462" y="3628"/>
                  </a:lnTo>
                  <a:lnTo>
                    <a:pt x="16428" y="1814"/>
                  </a:lnTo>
                  <a:lnTo>
                    <a:pt x="16394" y="1"/>
                  </a:lnTo>
                  <a:lnTo>
                    <a:pt x="1387" y="8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6"/>
            <p:cNvSpPr/>
            <p:nvPr/>
          </p:nvSpPr>
          <p:spPr>
            <a:xfrm>
              <a:off x="7367864" y="2109987"/>
              <a:ext cx="257505" cy="327358"/>
            </a:xfrm>
            <a:custGeom>
              <a:avLst/>
              <a:gdLst/>
              <a:ahLst/>
              <a:cxnLst/>
              <a:rect l="l" t="t" r="r" b="b"/>
              <a:pathLst>
                <a:path w="10473" h="13314" extrusionOk="0">
                  <a:moveTo>
                    <a:pt x="2105" y="0"/>
                  </a:moveTo>
                  <a:lnTo>
                    <a:pt x="1404" y="17"/>
                  </a:lnTo>
                  <a:lnTo>
                    <a:pt x="1421" y="1232"/>
                  </a:lnTo>
                  <a:lnTo>
                    <a:pt x="1438" y="2430"/>
                  </a:lnTo>
                  <a:lnTo>
                    <a:pt x="1421" y="3731"/>
                  </a:lnTo>
                  <a:lnTo>
                    <a:pt x="1370" y="5031"/>
                  </a:lnTo>
                  <a:lnTo>
                    <a:pt x="1335" y="5664"/>
                  </a:lnTo>
                  <a:lnTo>
                    <a:pt x="1301" y="6315"/>
                  </a:lnTo>
                  <a:lnTo>
                    <a:pt x="1233" y="6965"/>
                  </a:lnTo>
                  <a:lnTo>
                    <a:pt x="1164" y="7598"/>
                  </a:lnTo>
                  <a:lnTo>
                    <a:pt x="1079" y="8248"/>
                  </a:lnTo>
                  <a:lnTo>
                    <a:pt x="976" y="8881"/>
                  </a:lnTo>
                  <a:lnTo>
                    <a:pt x="856" y="9514"/>
                  </a:lnTo>
                  <a:lnTo>
                    <a:pt x="719" y="10148"/>
                  </a:lnTo>
                  <a:lnTo>
                    <a:pt x="582" y="10781"/>
                  </a:lnTo>
                  <a:lnTo>
                    <a:pt x="411" y="11414"/>
                  </a:lnTo>
                  <a:lnTo>
                    <a:pt x="206" y="12030"/>
                  </a:lnTo>
                  <a:lnTo>
                    <a:pt x="1" y="12663"/>
                  </a:lnTo>
                  <a:lnTo>
                    <a:pt x="240" y="12731"/>
                  </a:lnTo>
                  <a:lnTo>
                    <a:pt x="463" y="12800"/>
                  </a:lnTo>
                  <a:lnTo>
                    <a:pt x="719" y="12851"/>
                  </a:lnTo>
                  <a:lnTo>
                    <a:pt x="959" y="12903"/>
                  </a:lnTo>
                  <a:lnTo>
                    <a:pt x="1455" y="12971"/>
                  </a:lnTo>
                  <a:lnTo>
                    <a:pt x="1968" y="13005"/>
                  </a:lnTo>
                  <a:lnTo>
                    <a:pt x="3697" y="13142"/>
                  </a:lnTo>
                  <a:lnTo>
                    <a:pt x="5442" y="13228"/>
                  </a:lnTo>
                  <a:lnTo>
                    <a:pt x="7170" y="13296"/>
                  </a:lnTo>
                  <a:lnTo>
                    <a:pt x="8916" y="13313"/>
                  </a:lnTo>
                  <a:lnTo>
                    <a:pt x="10370" y="13296"/>
                  </a:lnTo>
                  <a:lnTo>
                    <a:pt x="10370" y="13262"/>
                  </a:lnTo>
                  <a:lnTo>
                    <a:pt x="10405" y="13125"/>
                  </a:lnTo>
                  <a:lnTo>
                    <a:pt x="10422" y="12868"/>
                  </a:lnTo>
                  <a:lnTo>
                    <a:pt x="10456" y="12133"/>
                  </a:lnTo>
                  <a:lnTo>
                    <a:pt x="10473" y="11277"/>
                  </a:lnTo>
                  <a:lnTo>
                    <a:pt x="10456" y="10473"/>
                  </a:lnTo>
                  <a:lnTo>
                    <a:pt x="9635" y="10507"/>
                  </a:lnTo>
                  <a:lnTo>
                    <a:pt x="8830" y="10524"/>
                  </a:lnTo>
                  <a:lnTo>
                    <a:pt x="7855" y="10507"/>
                  </a:lnTo>
                  <a:lnTo>
                    <a:pt x="7376" y="10473"/>
                  </a:lnTo>
                  <a:lnTo>
                    <a:pt x="6897" y="10438"/>
                  </a:lnTo>
                  <a:lnTo>
                    <a:pt x="6418" y="10404"/>
                  </a:lnTo>
                  <a:lnTo>
                    <a:pt x="5938" y="10336"/>
                  </a:lnTo>
                  <a:lnTo>
                    <a:pt x="5476" y="10267"/>
                  </a:lnTo>
                  <a:lnTo>
                    <a:pt x="4997" y="10182"/>
                  </a:lnTo>
                  <a:lnTo>
                    <a:pt x="4689" y="10113"/>
                  </a:lnTo>
                  <a:lnTo>
                    <a:pt x="4398" y="10045"/>
                  </a:lnTo>
                  <a:lnTo>
                    <a:pt x="4107" y="9942"/>
                  </a:lnTo>
                  <a:lnTo>
                    <a:pt x="3817" y="9840"/>
                  </a:lnTo>
                  <a:lnTo>
                    <a:pt x="3645" y="9754"/>
                  </a:lnTo>
                  <a:lnTo>
                    <a:pt x="3474" y="9651"/>
                  </a:lnTo>
                  <a:lnTo>
                    <a:pt x="3303" y="9549"/>
                  </a:lnTo>
                  <a:lnTo>
                    <a:pt x="3149" y="9429"/>
                  </a:lnTo>
                  <a:lnTo>
                    <a:pt x="3012" y="9292"/>
                  </a:lnTo>
                  <a:lnTo>
                    <a:pt x="2858" y="9155"/>
                  </a:lnTo>
                  <a:lnTo>
                    <a:pt x="2739" y="9018"/>
                  </a:lnTo>
                  <a:lnTo>
                    <a:pt x="2602" y="8864"/>
                  </a:lnTo>
                  <a:lnTo>
                    <a:pt x="2482" y="8710"/>
                  </a:lnTo>
                  <a:lnTo>
                    <a:pt x="2379" y="8539"/>
                  </a:lnTo>
                  <a:lnTo>
                    <a:pt x="2277" y="8368"/>
                  </a:lnTo>
                  <a:lnTo>
                    <a:pt x="2191" y="8197"/>
                  </a:lnTo>
                  <a:lnTo>
                    <a:pt x="2122" y="8026"/>
                  </a:lnTo>
                  <a:lnTo>
                    <a:pt x="2054" y="7838"/>
                  </a:lnTo>
                  <a:lnTo>
                    <a:pt x="1986" y="7649"/>
                  </a:lnTo>
                  <a:lnTo>
                    <a:pt x="1951" y="7461"/>
                  </a:lnTo>
                  <a:lnTo>
                    <a:pt x="1917" y="7307"/>
                  </a:lnTo>
                  <a:lnTo>
                    <a:pt x="1883" y="7119"/>
                  </a:lnTo>
                  <a:lnTo>
                    <a:pt x="1866" y="6948"/>
                  </a:lnTo>
                  <a:lnTo>
                    <a:pt x="1866" y="6862"/>
                  </a:lnTo>
                  <a:lnTo>
                    <a:pt x="1883" y="6777"/>
                  </a:lnTo>
                  <a:lnTo>
                    <a:pt x="1849" y="6503"/>
                  </a:lnTo>
                  <a:lnTo>
                    <a:pt x="1814" y="6229"/>
                  </a:lnTo>
                  <a:lnTo>
                    <a:pt x="1763" y="5664"/>
                  </a:lnTo>
                  <a:lnTo>
                    <a:pt x="1763" y="5083"/>
                  </a:lnTo>
                  <a:lnTo>
                    <a:pt x="1763" y="4518"/>
                  </a:lnTo>
                  <a:lnTo>
                    <a:pt x="1814" y="3388"/>
                  </a:lnTo>
                  <a:lnTo>
                    <a:pt x="1866" y="2259"/>
                  </a:lnTo>
                  <a:lnTo>
                    <a:pt x="1968" y="1130"/>
                  </a:lnTo>
                  <a:lnTo>
                    <a:pt x="2020" y="565"/>
                  </a:lnTo>
                  <a:lnTo>
                    <a:pt x="21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6"/>
            <p:cNvSpPr/>
            <p:nvPr/>
          </p:nvSpPr>
          <p:spPr>
            <a:xfrm>
              <a:off x="7502925" y="2277850"/>
              <a:ext cx="340807" cy="291190"/>
            </a:xfrm>
            <a:custGeom>
              <a:avLst/>
              <a:gdLst/>
              <a:ahLst/>
              <a:cxnLst/>
              <a:rect l="l" t="t" r="r" b="b"/>
              <a:pathLst>
                <a:path w="13861" h="11843" extrusionOk="0">
                  <a:moveTo>
                    <a:pt x="11568" y="1"/>
                  </a:moveTo>
                  <a:lnTo>
                    <a:pt x="11448" y="52"/>
                  </a:lnTo>
                  <a:lnTo>
                    <a:pt x="11425" y="65"/>
                  </a:lnTo>
                  <a:lnTo>
                    <a:pt x="11568" y="1"/>
                  </a:lnTo>
                  <a:close/>
                  <a:moveTo>
                    <a:pt x="11425" y="65"/>
                  </a:moveTo>
                  <a:lnTo>
                    <a:pt x="4860" y="3030"/>
                  </a:lnTo>
                  <a:lnTo>
                    <a:pt x="4877" y="3030"/>
                  </a:lnTo>
                  <a:lnTo>
                    <a:pt x="4894" y="3047"/>
                  </a:lnTo>
                  <a:lnTo>
                    <a:pt x="4912" y="3132"/>
                  </a:lnTo>
                  <a:lnTo>
                    <a:pt x="4946" y="3475"/>
                  </a:lnTo>
                  <a:lnTo>
                    <a:pt x="4963" y="3988"/>
                  </a:lnTo>
                  <a:lnTo>
                    <a:pt x="4980" y="4587"/>
                  </a:lnTo>
                  <a:lnTo>
                    <a:pt x="4963" y="5203"/>
                  </a:lnTo>
                  <a:lnTo>
                    <a:pt x="4946" y="5768"/>
                  </a:lnTo>
                  <a:lnTo>
                    <a:pt x="4929" y="6195"/>
                  </a:lnTo>
                  <a:lnTo>
                    <a:pt x="4912" y="6349"/>
                  </a:lnTo>
                  <a:lnTo>
                    <a:pt x="4877" y="6435"/>
                  </a:lnTo>
                  <a:lnTo>
                    <a:pt x="4809" y="6657"/>
                  </a:lnTo>
                  <a:lnTo>
                    <a:pt x="4723" y="6846"/>
                  </a:lnTo>
                  <a:lnTo>
                    <a:pt x="4638" y="7034"/>
                  </a:lnTo>
                  <a:lnTo>
                    <a:pt x="4535" y="7222"/>
                  </a:lnTo>
                  <a:lnTo>
                    <a:pt x="4415" y="7393"/>
                  </a:lnTo>
                  <a:lnTo>
                    <a:pt x="4296" y="7547"/>
                  </a:lnTo>
                  <a:lnTo>
                    <a:pt x="4159" y="7701"/>
                  </a:lnTo>
                  <a:lnTo>
                    <a:pt x="4022" y="7838"/>
                  </a:lnTo>
                  <a:lnTo>
                    <a:pt x="3868" y="7958"/>
                  </a:lnTo>
                  <a:lnTo>
                    <a:pt x="3714" y="8078"/>
                  </a:lnTo>
                  <a:lnTo>
                    <a:pt x="3543" y="8197"/>
                  </a:lnTo>
                  <a:lnTo>
                    <a:pt x="3372" y="8300"/>
                  </a:lnTo>
                  <a:lnTo>
                    <a:pt x="3183" y="8386"/>
                  </a:lnTo>
                  <a:lnTo>
                    <a:pt x="2995" y="8471"/>
                  </a:lnTo>
                  <a:lnTo>
                    <a:pt x="2773" y="8540"/>
                  </a:lnTo>
                  <a:lnTo>
                    <a:pt x="2567" y="8591"/>
                  </a:lnTo>
                  <a:lnTo>
                    <a:pt x="2259" y="8659"/>
                  </a:lnTo>
                  <a:lnTo>
                    <a:pt x="1934" y="8711"/>
                  </a:lnTo>
                  <a:lnTo>
                    <a:pt x="1609" y="8745"/>
                  </a:lnTo>
                  <a:lnTo>
                    <a:pt x="1301" y="8762"/>
                  </a:lnTo>
                  <a:lnTo>
                    <a:pt x="651" y="8779"/>
                  </a:lnTo>
                  <a:lnTo>
                    <a:pt x="0" y="8762"/>
                  </a:lnTo>
                  <a:lnTo>
                    <a:pt x="0" y="8762"/>
                  </a:lnTo>
                  <a:lnTo>
                    <a:pt x="103" y="8779"/>
                  </a:lnTo>
                  <a:lnTo>
                    <a:pt x="206" y="8813"/>
                  </a:lnTo>
                  <a:lnTo>
                    <a:pt x="445" y="8916"/>
                  </a:lnTo>
                  <a:lnTo>
                    <a:pt x="702" y="9087"/>
                  </a:lnTo>
                  <a:lnTo>
                    <a:pt x="976" y="9258"/>
                  </a:lnTo>
                  <a:lnTo>
                    <a:pt x="1506" y="9652"/>
                  </a:lnTo>
                  <a:lnTo>
                    <a:pt x="1746" y="9823"/>
                  </a:lnTo>
                  <a:lnTo>
                    <a:pt x="1934" y="9943"/>
                  </a:lnTo>
                  <a:lnTo>
                    <a:pt x="3885" y="11004"/>
                  </a:lnTo>
                  <a:lnTo>
                    <a:pt x="4330" y="11226"/>
                  </a:lnTo>
                  <a:lnTo>
                    <a:pt x="4775" y="11414"/>
                  </a:lnTo>
                  <a:lnTo>
                    <a:pt x="5237" y="11568"/>
                  </a:lnTo>
                  <a:lnTo>
                    <a:pt x="5699" y="11671"/>
                  </a:lnTo>
                  <a:lnTo>
                    <a:pt x="6178" y="11757"/>
                  </a:lnTo>
                  <a:lnTo>
                    <a:pt x="6657" y="11808"/>
                  </a:lnTo>
                  <a:lnTo>
                    <a:pt x="7136" y="11842"/>
                  </a:lnTo>
                  <a:lnTo>
                    <a:pt x="7615" y="11842"/>
                  </a:lnTo>
                  <a:lnTo>
                    <a:pt x="8094" y="11808"/>
                  </a:lnTo>
                  <a:lnTo>
                    <a:pt x="8573" y="11740"/>
                  </a:lnTo>
                  <a:lnTo>
                    <a:pt x="9035" y="11654"/>
                  </a:lnTo>
                  <a:lnTo>
                    <a:pt x="9515" y="11551"/>
                  </a:lnTo>
                  <a:lnTo>
                    <a:pt x="9977" y="11414"/>
                  </a:lnTo>
                  <a:lnTo>
                    <a:pt x="10439" y="11260"/>
                  </a:lnTo>
                  <a:lnTo>
                    <a:pt x="10884" y="11072"/>
                  </a:lnTo>
                  <a:lnTo>
                    <a:pt x="11328" y="10884"/>
                  </a:lnTo>
                  <a:lnTo>
                    <a:pt x="11705" y="10696"/>
                  </a:lnTo>
                  <a:lnTo>
                    <a:pt x="12064" y="10473"/>
                  </a:lnTo>
                  <a:lnTo>
                    <a:pt x="12424" y="10234"/>
                  </a:lnTo>
                  <a:lnTo>
                    <a:pt x="12749" y="9977"/>
                  </a:lnTo>
                  <a:lnTo>
                    <a:pt x="13057" y="9703"/>
                  </a:lnTo>
                  <a:lnTo>
                    <a:pt x="13348" y="9412"/>
                  </a:lnTo>
                  <a:lnTo>
                    <a:pt x="13621" y="9087"/>
                  </a:lnTo>
                  <a:lnTo>
                    <a:pt x="13861" y="8745"/>
                  </a:lnTo>
                  <a:lnTo>
                    <a:pt x="13639" y="8745"/>
                  </a:lnTo>
                  <a:lnTo>
                    <a:pt x="13416" y="8728"/>
                  </a:lnTo>
                  <a:lnTo>
                    <a:pt x="13194" y="8711"/>
                  </a:lnTo>
                  <a:lnTo>
                    <a:pt x="12971" y="8677"/>
                  </a:lnTo>
                  <a:lnTo>
                    <a:pt x="12749" y="8642"/>
                  </a:lnTo>
                  <a:lnTo>
                    <a:pt x="12526" y="8574"/>
                  </a:lnTo>
                  <a:lnTo>
                    <a:pt x="12304" y="8505"/>
                  </a:lnTo>
                  <a:lnTo>
                    <a:pt x="12098" y="8437"/>
                  </a:lnTo>
                  <a:lnTo>
                    <a:pt x="11876" y="8351"/>
                  </a:lnTo>
                  <a:lnTo>
                    <a:pt x="11671" y="8249"/>
                  </a:lnTo>
                  <a:lnTo>
                    <a:pt x="11482" y="8146"/>
                  </a:lnTo>
                  <a:lnTo>
                    <a:pt x="11277" y="8026"/>
                  </a:lnTo>
                  <a:lnTo>
                    <a:pt x="11089" y="7907"/>
                  </a:lnTo>
                  <a:lnTo>
                    <a:pt x="10901" y="7787"/>
                  </a:lnTo>
                  <a:lnTo>
                    <a:pt x="10730" y="7633"/>
                  </a:lnTo>
                  <a:lnTo>
                    <a:pt x="10558" y="7496"/>
                  </a:lnTo>
                  <a:lnTo>
                    <a:pt x="10404" y="7342"/>
                  </a:lnTo>
                  <a:lnTo>
                    <a:pt x="10250" y="7171"/>
                  </a:lnTo>
                  <a:lnTo>
                    <a:pt x="10096" y="7000"/>
                  </a:lnTo>
                  <a:lnTo>
                    <a:pt x="9960" y="6828"/>
                  </a:lnTo>
                  <a:lnTo>
                    <a:pt x="9840" y="6640"/>
                  </a:lnTo>
                  <a:lnTo>
                    <a:pt x="9720" y="6452"/>
                  </a:lnTo>
                  <a:lnTo>
                    <a:pt x="9617" y="6264"/>
                  </a:lnTo>
                  <a:lnTo>
                    <a:pt x="9532" y="6058"/>
                  </a:lnTo>
                  <a:lnTo>
                    <a:pt x="9463" y="5853"/>
                  </a:lnTo>
                  <a:lnTo>
                    <a:pt x="9395" y="5648"/>
                  </a:lnTo>
                  <a:lnTo>
                    <a:pt x="9343" y="5442"/>
                  </a:lnTo>
                  <a:lnTo>
                    <a:pt x="9292" y="5220"/>
                  </a:lnTo>
                  <a:lnTo>
                    <a:pt x="9275" y="4998"/>
                  </a:lnTo>
                  <a:lnTo>
                    <a:pt x="9258" y="4758"/>
                  </a:lnTo>
                  <a:lnTo>
                    <a:pt x="9258" y="4536"/>
                  </a:lnTo>
                  <a:lnTo>
                    <a:pt x="9292" y="4296"/>
                  </a:lnTo>
                  <a:lnTo>
                    <a:pt x="9326" y="4056"/>
                  </a:lnTo>
                  <a:lnTo>
                    <a:pt x="9378" y="3765"/>
                  </a:lnTo>
                  <a:lnTo>
                    <a:pt x="9446" y="3475"/>
                  </a:lnTo>
                  <a:lnTo>
                    <a:pt x="9532" y="3167"/>
                  </a:lnTo>
                  <a:lnTo>
                    <a:pt x="9617" y="2859"/>
                  </a:lnTo>
                  <a:lnTo>
                    <a:pt x="9737" y="2533"/>
                  </a:lnTo>
                  <a:lnTo>
                    <a:pt x="9857" y="2208"/>
                  </a:lnTo>
                  <a:lnTo>
                    <a:pt x="9994" y="1883"/>
                  </a:lnTo>
                  <a:lnTo>
                    <a:pt x="10148" y="1575"/>
                  </a:lnTo>
                  <a:lnTo>
                    <a:pt x="10319" y="1284"/>
                  </a:lnTo>
                  <a:lnTo>
                    <a:pt x="10490" y="993"/>
                  </a:lnTo>
                  <a:lnTo>
                    <a:pt x="10695" y="737"/>
                  </a:lnTo>
                  <a:lnTo>
                    <a:pt x="10901" y="497"/>
                  </a:lnTo>
                  <a:lnTo>
                    <a:pt x="11106" y="292"/>
                  </a:lnTo>
                  <a:lnTo>
                    <a:pt x="11328" y="121"/>
                  </a:lnTo>
                  <a:lnTo>
                    <a:pt x="11425" y="65"/>
                  </a:lnTo>
                  <a:close/>
                </a:path>
              </a:pathLst>
            </a:custGeom>
            <a:solidFill>
              <a:srgbClr val="F4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6"/>
            <p:cNvSpPr/>
            <p:nvPr/>
          </p:nvSpPr>
          <p:spPr>
            <a:xfrm>
              <a:off x="7502925" y="2277850"/>
              <a:ext cx="340807" cy="291190"/>
            </a:xfrm>
            <a:custGeom>
              <a:avLst/>
              <a:gdLst/>
              <a:ahLst/>
              <a:cxnLst/>
              <a:rect l="l" t="t" r="r" b="b"/>
              <a:pathLst>
                <a:path w="13861" h="11843" fill="none" extrusionOk="0">
                  <a:moveTo>
                    <a:pt x="11568" y="1"/>
                  </a:moveTo>
                  <a:lnTo>
                    <a:pt x="11568" y="1"/>
                  </a:lnTo>
                  <a:lnTo>
                    <a:pt x="11448" y="52"/>
                  </a:lnTo>
                  <a:lnTo>
                    <a:pt x="11328" y="121"/>
                  </a:lnTo>
                  <a:lnTo>
                    <a:pt x="11106" y="292"/>
                  </a:lnTo>
                  <a:lnTo>
                    <a:pt x="10901" y="497"/>
                  </a:lnTo>
                  <a:lnTo>
                    <a:pt x="10695" y="737"/>
                  </a:lnTo>
                  <a:lnTo>
                    <a:pt x="10490" y="993"/>
                  </a:lnTo>
                  <a:lnTo>
                    <a:pt x="10319" y="1284"/>
                  </a:lnTo>
                  <a:lnTo>
                    <a:pt x="10148" y="1575"/>
                  </a:lnTo>
                  <a:lnTo>
                    <a:pt x="9994" y="1883"/>
                  </a:lnTo>
                  <a:lnTo>
                    <a:pt x="9857" y="2208"/>
                  </a:lnTo>
                  <a:lnTo>
                    <a:pt x="9737" y="2533"/>
                  </a:lnTo>
                  <a:lnTo>
                    <a:pt x="9617" y="2859"/>
                  </a:lnTo>
                  <a:lnTo>
                    <a:pt x="9532" y="3167"/>
                  </a:lnTo>
                  <a:lnTo>
                    <a:pt x="9446" y="3475"/>
                  </a:lnTo>
                  <a:lnTo>
                    <a:pt x="9378" y="3765"/>
                  </a:lnTo>
                  <a:lnTo>
                    <a:pt x="9326" y="4056"/>
                  </a:lnTo>
                  <a:lnTo>
                    <a:pt x="9292" y="4296"/>
                  </a:lnTo>
                  <a:lnTo>
                    <a:pt x="9292" y="4296"/>
                  </a:lnTo>
                  <a:lnTo>
                    <a:pt x="9258" y="4536"/>
                  </a:lnTo>
                  <a:lnTo>
                    <a:pt x="9258" y="4758"/>
                  </a:lnTo>
                  <a:lnTo>
                    <a:pt x="9275" y="4998"/>
                  </a:lnTo>
                  <a:lnTo>
                    <a:pt x="9292" y="5220"/>
                  </a:lnTo>
                  <a:lnTo>
                    <a:pt x="9343" y="5442"/>
                  </a:lnTo>
                  <a:lnTo>
                    <a:pt x="9395" y="5648"/>
                  </a:lnTo>
                  <a:lnTo>
                    <a:pt x="9463" y="5853"/>
                  </a:lnTo>
                  <a:lnTo>
                    <a:pt x="9532" y="6058"/>
                  </a:lnTo>
                  <a:lnTo>
                    <a:pt x="9617" y="6264"/>
                  </a:lnTo>
                  <a:lnTo>
                    <a:pt x="9720" y="6452"/>
                  </a:lnTo>
                  <a:lnTo>
                    <a:pt x="9840" y="6640"/>
                  </a:lnTo>
                  <a:lnTo>
                    <a:pt x="9960" y="6828"/>
                  </a:lnTo>
                  <a:lnTo>
                    <a:pt x="10096" y="7000"/>
                  </a:lnTo>
                  <a:lnTo>
                    <a:pt x="10250" y="7171"/>
                  </a:lnTo>
                  <a:lnTo>
                    <a:pt x="10404" y="7342"/>
                  </a:lnTo>
                  <a:lnTo>
                    <a:pt x="10558" y="7496"/>
                  </a:lnTo>
                  <a:lnTo>
                    <a:pt x="10730" y="7633"/>
                  </a:lnTo>
                  <a:lnTo>
                    <a:pt x="10901" y="7787"/>
                  </a:lnTo>
                  <a:lnTo>
                    <a:pt x="11089" y="7907"/>
                  </a:lnTo>
                  <a:lnTo>
                    <a:pt x="11277" y="8026"/>
                  </a:lnTo>
                  <a:lnTo>
                    <a:pt x="11482" y="8146"/>
                  </a:lnTo>
                  <a:lnTo>
                    <a:pt x="11671" y="8249"/>
                  </a:lnTo>
                  <a:lnTo>
                    <a:pt x="11876" y="8351"/>
                  </a:lnTo>
                  <a:lnTo>
                    <a:pt x="12098" y="8437"/>
                  </a:lnTo>
                  <a:lnTo>
                    <a:pt x="12304" y="8505"/>
                  </a:lnTo>
                  <a:lnTo>
                    <a:pt x="12526" y="8574"/>
                  </a:lnTo>
                  <a:lnTo>
                    <a:pt x="12749" y="8642"/>
                  </a:lnTo>
                  <a:lnTo>
                    <a:pt x="12971" y="8677"/>
                  </a:lnTo>
                  <a:lnTo>
                    <a:pt x="13194" y="8711"/>
                  </a:lnTo>
                  <a:lnTo>
                    <a:pt x="13416" y="8728"/>
                  </a:lnTo>
                  <a:lnTo>
                    <a:pt x="13639" y="8745"/>
                  </a:lnTo>
                  <a:lnTo>
                    <a:pt x="13861" y="8745"/>
                  </a:lnTo>
                  <a:lnTo>
                    <a:pt x="13861" y="8745"/>
                  </a:lnTo>
                  <a:lnTo>
                    <a:pt x="13621" y="9087"/>
                  </a:lnTo>
                  <a:lnTo>
                    <a:pt x="13348" y="9412"/>
                  </a:lnTo>
                  <a:lnTo>
                    <a:pt x="13057" y="9703"/>
                  </a:lnTo>
                  <a:lnTo>
                    <a:pt x="12749" y="9977"/>
                  </a:lnTo>
                  <a:lnTo>
                    <a:pt x="12424" y="10234"/>
                  </a:lnTo>
                  <a:lnTo>
                    <a:pt x="12064" y="10473"/>
                  </a:lnTo>
                  <a:lnTo>
                    <a:pt x="11705" y="10696"/>
                  </a:lnTo>
                  <a:lnTo>
                    <a:pt x="11328" y="10884"/>
                  </a:lnTo>
                  <a:lnTo>
                    <a:pt x="11328" y="10884"/>
                  </a:lnTo>
                  <a:lnTo>
                    <a:pt x="10884" y="11072"/>
                  </a:lnTo>
                  <a:lnTo>
                    <a:pt x="10439" y="11260"/>
                  </a:lnTo>
                  <a:lnTo>
                    <a:pt x="9977" y="11414"/>
                  </a:lnTo>
                  <a:lnTo>
                    <a:pt x="9515" y="11551"/>
                  </a:lnTo>
                  <a:lnTo>
                    <a:pt x="9035" y="11654"/>
                  </a:lnTo>
                  <a:lnTo>
                    <a:pt x="8573" y="11740"/>
                  </a:lnTo>
                  <a:lnTo>
                    <a:pt x="8094" y="11808"/>
                  </a:lnTo>
                  <a:lnTo>
                    <a:pt x="7615" y="11842"/>
                  </a:lnTo>
                  <a:lnTo>
                    <a:pt x="7136" y="11842"/>
                  </a:lnTo>
                  <a:lnTo>
                    <a:pt x="6657" y="11808"/>
                  </a:lnTo>
                  <a:lnTo>
                    <a:pt x="6178" y="11757"/>
                  </a:lnTo>
                  <a:lnTo>
                    <a:pt x="5699" y="11671"/>
                  </a:lnTo>
                  <a:lnTo>
                    <a:pt x="5237" y="11568"/>
                  </a:lnTo>
                  <a:lnTo>
                    <a:pt x="4775" y="11414"/>
                  </a:lnTo>
                  <a:lnTo>
                    <a:pt x="4330" y="11226"/>
                  </a:lnTo>
                  <a:lnTo>
                    <a:pt x="3885" y="11004"/>
                  </a:lnTo>
                  <a:lnTo>
                    <a:pt x="3885" y="11004"/>
                  </a:lnTo>
                  <a:lnTo>
                    <a:pt x="1934" y="9943"/>
                  </a:lnTo>
                  <a:lnTo>
                    <a:pt x="1934" y="9943"/>
                  </a:lnTo>
                  <a:lnTo>
                    <a:pt x="1746" y="9823"/>
                  </a:lnTo>
                  <a:lnTo>
                    <a:pt x="1506" y="9652"/>
                  </a:lnTo>
                  <a:lnTo>
                    <a:pt x="976" y="9258"/>
                  </a:lnTo>
                  <a:lnTo>
                    <a:pt x="702" y="9087"/>
                  </a:lnTo>
                  <a:lnTo>
                    <a:pt x="445" y="8916"/>
                  </a:lnTo>
                  <a:lnTo>
                    <a:pt x="206" y="8813"/>
                  </a:lnTo>
                  <a:lnTo>
                    <a:pt x="103" y="8779"/>
                  </a:lnTo>
                  <a:lnTo>
                    <a:pt x="0" y="8762"/>
                  </a:lnTo>
                  <a:lnTo>
                    <a:pt x="0" y="8762"/>
                  </a:lnTo>
                  <a:lnTo>
                    <a:pt x="651" y="8779"/>
                  </a:lnTo>
                  <a:lnTo>
                    <a:pt x="1301" y="8762"/>
                  </a:lnTo>
                  <a:lnTo>
                    <a:pt x="1609" y="8745"/>
                  </a:lnTo>
                  <a:lnTo>
                    <a:pt x="1934" y="8711"/>
                  </a:lnTo>
                  <a:lnTo>
                    <a:pt x="2259" y="8659"/>
                  </a:lnTo>
                  <a:lnTo>
                    <a:pt x="2567" y="8591"/>
                  </a:lnTo>
                  <a:lnTo>
                    <a:pt x="2567" y="8591"/>
                  </a:lnTo>
                  <a:lnTo>
                    <a:pt x="2773" y="8540"/>
                  </a:lnTo>
                  <a:lnTo>
                    <a:pt x="2995" y="8471"/>
                  </a:lnTo>
                  <a:lnTo>
                    <a:pt x="3183" y="8386"/>
                  </a:lnTo>
                  <a:lnTo>
                    <a:pt x="3372" y="8300"/>
                  </a:lnTo>
                  <a:lnTo>
                    <a:pt x="3543" y="8197"/>
                  </a:lnTo>
                  <a:lnTo>
                    <a:pt x="3714" y="8078"/>
                  </a:lnTo>
                  <a:lnTo>
                    <a:pt x="3868" y="7958"/>
                  </a:lnTo>
                  <a:lnTo>
                    <a:pt x="4022" y="7838"/>
                  </a:lnTo>
                  <a:lnTo>
                    <a:pt x="4159" y="7701"/>
                  </a:lnTo>
                  <a:lnTo>
                    <a:pt x="4296" y="7547"/>
                  </a:lnTo>
                  <a:lnTo>
                    <a:pt x="4415" y="7393"/>
                  </a:lnTo>
                  <a:lnTo>
                    <a:pt x="4535" y="7222"/>
                  </a:lnTo>
                  <a:lnTo>
                    <a:pt x="4638" y="7034"/>
                  </a:lnTo>
                  <a:lnTo>
                    <a:pt x="4723" y="6846"/>
                  </a:lnTo>
                  <a:lnTo>
                    <a:pt x="4809" y="6657"/>
                  </a:lnTo>
                  <a:lnTo>
                    <a:pt x="4877" y="6435"/>
                  </a:lnTo>
                  <a:lnTo>
                    <a:pt x="4877" y="6435"/>
                  </a:lnTo>
                  <a:lnTo>
                    <a:pt x="4912" y="6349"/>
                  </a:lnTo>
                  <a:lnTo>
                    <a:pt x="4929" y="6195"/>
                  </a:lnTo>
                  <a:lnTo>
                    <a:pt x="4946" y="5768"/>
                  </a:lnTo>
                  <a:lnTo>
                    <a:pt x="4963" y="5203"/>
                  </a:lnTo>
                  <a:lnTo>
                    <a:pt x="4980" y="4587"/>
                  </a:lnTo>
                  <a:lnTo>
                    <a:pt x="4963" y="3988"/>
                  </a:lnTo>
                  <a:lnTo>
                    <a:pt x="4946" y="3475"/>
                  </a:lnTo>
                  <a:lnTo>
                    <a:pt x="4912" y="3132"/>
                  </a:lnTo>
                  <a:lnTo>
                    <a:pt x="4894" y="3047"/>
                  </a:lnTo>
                  <a:lnTo>
                    <a:pt x="4877" y="3030"/>
                  </a:lnTo>
                  <a:lnTo>
                    <a:pt x="4860" y="3030"/>
                  </a:lnTo>
                  <a:lnTo>
                    <a:pt x="115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6"/>
            <p:cNvSpPr/>
            <p:nvPr/>
          </p:nvSpPr>
          <p:spPr>
            <a:xfrm>
              <a:off x="7627462" y="2357810"/>
              <a:ext cx="91736" cy="29456"/>
            </a:xfrm>
            <a:custGeom>
              <a:avLst/>
              <a:gdLst/>
              <a:ahLst/>
              <a:cxnLst/>
              <a:rect l="l" t="t" r="r" b="b"/>
              <a:pathLst>
                <a:path w="3731" h="1198" extrusionOk="0">
                  <a:moveTo>
                    <a:pt x="3731" y="0"/>
                  </a:moveTo>
                  <a:lnTo>
                    <a:pt x="3029" y="69"/>
                  </a:lnTo>
                  <a:lnTo>
                    <a:pt x="2978" y="120"/>
                  </a:lnTo>
                  <a:lnTo>
                    <a:pt x="2910" y="154"/>
                  </a:lnTo>
                  <a:lnTo>
                    <a:pt x="2790" y="188"/>
                  </a:lnTo>
                  <a:lnTo>
                    <a:pt x="2636" y="223"/>
                  </a:lnTo>
                  <a:lnTo>
                    <a:pt x="2499" y="223"/>
                  </a:lnTo>
                  <a:lnTo>
                    <a:pt x="1250" y="325"/>
                  </a:lnTo>
                  <a:lnTo>
                    <a:pt x="1" y="394"/>
                  </a:lnTo>
                  <a:lnTo>
                    <a:pt x="86" y="531"/>
                  </a:lnTo>
                  <a:lnTo>
                    <a:pt x="172" y="667"/>
                  </a:lnTo>
                  <a:lnTo>
                    <a:pt x="274" y="787"/>
                  </a:lnTo>
                  <a:lnTo>
                    <a:pt x="394" y="890"/>
                  </a:lnTo>
                  <a:lnTo>
                    <a:pt x="531" y="976"/>
                  </a:lnTo>
                  <a:lnTo>
                    <a:pt x="668" y="1061"/>
                  </a:lnTo>
                  <a:lnTo>
                    <a:pt x="805" y="1112"/>
                  </a:lnTo>
                  <a:lnTo>
                    <a:pt x="959" y="1164"/>
                  </a:lnTo>
                  <a:lnTo>
                    <a:pt x="1147" y="1181"/>
                  </a:lnTo>
                  <a:lnTo>
                    <a:pt x="1335" y="1198"/>
                  </a:lnTo>
                  <a:lnTo>
                    <a:pt x="1438" y="1198"/>
                  </a:lnTo>
                  <a:lnTo>
                    <a:pt x="1763" y="1164"/>
                  </a:lnTo>
                  <a:lnTo>
                    <a:pt x="2088" y="1095"/>
                  </a:lnTo>
                  <a:lnTo>
                    <a:pt x="2413" y="993"/>
                  </a:lnTo>
                  <a:lnTo>
                    <a:pt x="2704" y="839"/>
                  </a:lnTo>
                  <a:lnTo>
                    <a:pt x="2995" y="667"/>
                  </a:lnTo>
                  <a:lnTo>
                    <a:pt x="3269" y="479"/>
                  </a:lnTo>
                  <a:lnTo>
                    <a:pt x="3508" y="257"/>
                  </a:lnTo>
                  <a:lnTo>
                    <a:pt x="3731" y="0"/>
                  </a:lnTo>
                  <a:close/>
                </a:path>
              </a:pathLst>
            </a:custGeom>
            <a:solidFill>
              <a:srgbClr val="EEC7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6"/>
            <p:cNvSpPr/>
            <p:nvPr/>
          </p:nvSpPr>
          <p:spPr>
            <a:xfrm>
              <a:off x="7627462" y="2357810"/>
              <a:ext cx="91736" cy="29456"/>
            </a:xfrm>
            <a:custGeom>
              <a:avLst/>
              <a:gdLst/>
              <a:ahLst/>
              <a:cxnLst/>
              <a:rect l="l" t="t" r="r" b="b"/>
              <a:pathLst>
                <a:path w="3731" h="1198" fill="none" extrusionOk="0">
                  <a:moveTo>
                    <a:pt x="3731" y="0"/>
                  </a:moveTo>
                  <a:lnTo>
                    <a:pt x="3731" y="0"/>
                  </a:lnTo>
                  <a:lnTo>
                    <a:pt x="3029" y="69"/>
                  </a:lnTo>
                  <a:lnTo>
                    <a:pt x="3029" y="69"/>
                  </a:lnTo>
                  <a:lnTo>
                    <a:pt x="3029" y="69"/>
                  </a:lnTo>
                  <a:lnTo>
                    <a:pt x="3029" y="69"/>
                  </a:lnTo>
                  <a:lnTo>
                    <a:pt x="2978" y="120"/>
                  </a:lnTo>
                  <a:lnTo>
                    <a:pt x="2910" y="154"/>
                  </a:lnTo>
                  <a:lnTo>
                    <a:pt x="2790" y="188"/>
                  </a:lnTo>
                  <a:lnTo>
                    <a:pt x="2636" y="223"/>
                  </a:lnTo>
                  <a:lnTo>
                    <a:pt x="2499" y="223"/>
                  </a:lnTo>
                  <a:lnTo>
                    <a:pt x="2499" y="223"/>
                  </a:lnTo>
                  <a:lnTo>
                    <a:pt x="1250" y="325"/>
                  </a:lnTo>
                  <a:lnTo>
                    <a:pt x="1" y="394"/>
                  </a:lnTo>
                  <a:lnTo>
                    <a:pt x="1" y="394"/>
                  </a:lnTo>
                  <a:lnTo>
                    <a:pt x="86" y="531"/>
                  </a:lnTo>
                  <a:lnTo>
                    <a:pt x="172" y="667"/>
                  </a:lnTo>
                  <a:lnTo>
                    <a:pt x="274" y="787"/>
                  </a:lnTo>
                  <a:lnTo>
                    <a:pt x="394" y="890"/>
                  </a:lnTo>
                  <a:lnTo>
                    <a:pt x="531" y="976"/>
                  </a:lnTo>
                  <a:lnTo>
                    <a:pt x="668" y="1061"/>
                  </a:lnTo>
                  <a:lnTo>
                    <a:pt x="805" y="1112"/>
                  </a:lnTo>
                  <a:lnTo>
                    <a:pt x="959" y="1164"/>
                  </a:lnTo>
                  <a:lnTo>
                    <a:pt x="959" y="1164"/>
                  </a:lnTo>
                  <a:lnTo>
                    <a:pt x="1147" y="1181"/>
                  </a:lnTo>
                  <a:lnTo>
                    <a:pt x="1335" y="1198"/>
                  </a:lnTo>
                  <a:lnTo>
                    <a:pt x="1335" y="1198"/>
                  </a:lnTo>
                  <a:lnTo>
                    <a:pt x="1438" y="1198"/>
                  </a:lnTo>
                  <a:lnTo>
                    <a:pt x="1438" y="1198"/>
                  </a:lnTo>
                  <a:lnTo>
                    <a:pt x="1763" y="1164"/>
                  </a:lnTo>
                  <a:lnTo>
                    <a:pt x="2088" y="1095"/>
                  </a:lnTo>
                  <a:lnTo>
                    <a:pt x="2413" y="993"/>
                  </a:lnTo>
                  <a:lnTo>
                    <a:pt x="2704" y="839"/>
                  </a:lnTo>
                  <a:lnTo>
                    <a:pt x="2995" y="667"/>
                  </a:lnTo>
                  <a:lnTo>
                    <a:pt x="3269" y="479"/>
                  </a:lnTo>
                  <a:lnTo>
                    <a:pt x="3508" y="257"/>
                  </a:lnTo>
                  <a:lnTo>
                    <a:pt x="37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6"/>
            <p:cNvSpPr/>
            <p:nvPr/>
          </p:nvSpPr>
          <p:spPr>
            <a:xfrm>
              <a:off x="7411212" y="1870992"/>
              <a:ext cx="483857" cy="491455"/>
            </a:xfrm>
            <a:custGeom>
              <a:avLst/>
              <a:gdLst/>
              <a:ahLst/>
              <a:cxnLst/>
              <a:rect l="l" t="t" r="r" b="b"/>
              <a:pathLst>
                <a:path w="19679" h="19988" extrusionOk="0">
                  <a:moveTo>
                    <a:pt x="8402" y="1"/>
                  </a:moveTo>
                  <a:lnTo>
                    <a:pt x="7906" y="18"/>
                  </a:lnTo>
                  <a:lnTo>
                    <a:pt x="7427" y="52"/>
                  </a:lnTo>
                  <a:lnTo>
                    <a:pt x="6947" y="121"/>
                  </a:lnTo>
                  <a:lnTo>
                    <a:pt x="6468" y="223"/>
                  </a:lnTo>
                  <a:lnTo>
                    <a:pt x="5989" y="343"/>
                  </a:lnTo>
                  <a:lnTo>
                    <a:pt x="5527" y="480"/>
                  </a:lnTo>
                  <a:lnTo>
                    <a:pt x="5048" y="668"/>
                  </a:lnTo>
                  <a:lnTo>
                    <a:pt x="4860" y="754"/>
                  </a:lnTo>
                  <a:lnTo>
                    <a:pt x="4672" y="856"/>
                  </a:lnTo>
                  <a:lnTo>
                    <a:pt x="4483" y="976"/>
                  </a:lnTo>
                  <a:lnTo>
                    <a:pt x="4295" y="1096"/>
                  </a:lnTo>
                  <a:lnTo>
                    <a:pt x="4124" y="1233"/>
                  </a:lnTo>
                  <a:lnTo>
                    <a:pt x="3953" y="1387"/>
                  </a:lnTo>
                  <a:lnTo>
                    <a:pt x="3611" y="1712"/>
                  </a:lnTo>
                  <a:lnTo>
                    <a:pt x="3303" y="2054"/>
                  </a:lnTo>
                  <a:lnTo>
                    <a:pt x="3012" y="2448"/>
                  </a:lnTo>
                  <a:lnTo>
                    <a:pt x="2721" y="2841"/>
                  </a:lnTo>
                  <a:lnTo>
                    <a:pt x="2464" y="3269"/>
                  </a:lnTo>
                  <a:lnTo>
                    <a:pt x="2208" y="3714"/>
                  </a:lnTo>
                  <a:lnTo>
                    <a:pt x="1985" y="4159"/>
                  </a:lnTo>
                  <a:lnTo>
                    <a:pt x="1780" y="4604"/>
                  </a:lnTo>
                  <a:lnTo>
                    <a:pt x="1574" y="5049"/>
                  </a:lnTo>
                  <a:lnTo>
                    <a:pt x="1403" y="5477"/>
                  </a:lnTo>
                  <a:lnTo>
                    <a:pt x="1249" y="5904"/>
                  </a:lnTo>
                  <a:lnTo>
                    <a:pt x="1112" y="6332"/>
                  </a:lnTo>
                  <a:lnTo>
                    <a:pt x="976" y="6709"/>
                  </a:lnTo>
                  <a:lnTo>
                    <a:pt x="856" y="7171"/>
                  </a:lnTo>
                  <a:lnTo>
                    <a:pt x="736" y="7633"/>
                  </a:lnTo>
                  <a:lnTo>
                    <a:pt x="616" y="8095"/>
                  </a:lnTo>
                  <a:lnTo>
                    <a:pt x="531" y="8557"/>
                  </a:lnTo>
                  <a:lnTo>
                    <a:pt x="445" y="9036"/>
                  </a:lnTo>
                  <a:lnTo>
                    <a:pt x="377" y="9498"/>
                  </a:lnTo>
                  <a:lnTo>
                    <a:pt x="240" y="10439"/>
                  </a:lnTo>
                  <a:lnTo>
                    <a:pt x="154" y="11380"/>
                  </a:lnTo>
                  <a:lnTo>
                    <a:pt x="86" y="12338"/>
                  </a:lnTo>
                  <a:lnTo>
                    <a:pt x="34" y="13297"/>
                  </a:lnTo>
                  <a:lnTo>
                    <a:pt x="0" y="14238"/>
                  </a:lnTo>
                  <a:lnTo>
                    <a:pt x="0" y="14734"/>
                  </a:lnTo>
                  <a:lnTo>
                    <a:pt x="0" y="15247"/>
                  </a:lnTo>
                  <a:lnTo>
                    <a:pt x="17" y="15744"/>
                  </a:lnTo>
                  <a:lnTo>
                    <a:pt x="86" y="16223"/>
                  </a:lnTo>
                  <a:lnTo>
                    <a:pt x="120" y="16462"/>
                  </a:lnTo>
                  <a:lnTo>
                    <a:pt x="171" y="16702"/>
                  </a:lnTo>
                  <a:lnTo>
                    <a:pt x="240" y="16941"/>
                  </a:lnTo>
                  <a:lnTo>
                    <a:pt x="325" y="17164"/>
                  </a:lnTo>
                  <a:lnTo>
                    <a:pt x="411" y="17386"/>
                  </a:lnTo>
                  <a:lnTo>
                    <a:pt x="514" y="17609"/>
                  </a:lnTo>
                  <a:lnTo>
                    <a:pt x="633" y="17814"/>
                  </a:lnTo>
                  <a:lnTo>
                    <a:pt x="787" y="18002"/>
                  </a:lnTo>
                  <a:lnTo>
                    <a:pt x="941" y="18208"/>
                  </a:lnTo>
                  <a:lnTo>
                    <a:pt x="1130" y="18396"/>
                  </a:lnTo>
                  <a:lnTo>
                    <a:pt x="1318" y="18550"/>
                  </a:lnTo>
                  <a:lnTo>
                    <a:pt x="1523" y="18704"/>
                  </a:lnTo>
                  <a:lnTo>
                    <a:pt x="1746" y="18841"/>
                  </a:lnTo>
                  <a:lnTo>
                    <a:pt x="1968" y="18961"/>
                  </a:lnTo>
                  <a:lnTo>
                    <a:pt x="2208" y="19080"/>
                  </a:lnTo>
                  <a:lnTo>
                    <a:pt x="2447" y="19183"/>
                  </a:lnTo>
                  <a:lnTo>
                    <a:pt x="2687" y="19269"/>
                  </a:lnTo>
                  <a:lnTo>
                    <a:pt x="2943" y="19354"/>
                  </a:lnTo>
                  <a:lnTo>
                    <a:pt x="3457" y="19474"/>
                  </a:lnTo>
                  <a:lnTo>
                    <a:pt x="3987" y="19594"/>
                  </a:lnTo>
                  <a:lnTo>
                    <a:pt x="4501" y="19662"/>
                  </a:lnTo>
                  <a:lnTo>
                    <a:pt x="5510" y="19799"/>
                  </a:lnTo>
                  <a:lnTo>
                    <a:pt x="6520" y="19885"/>
                  </a:lnTo>
                  <a:lnTo>
                    <a:pt x="7546" y="19953"/>
                  </a:lnTo>
                  <a:lnTo>
                    <a:pt x="8556" y="19987"/>
                  </a:lnTo>
                  <a:lnTo>
                    <a:pt x="9566" y="19987"/>
                  </a:lnTo>
                  <a:lnTo>
                    <a:pt x="10592" y="19953"/>
                  </a:lnTo>
                  <a:lnTo>
                    <a:pt x="11602" y="19885"/>
                  </a:lnTo>
                  <a:lnTo>
                    <a:pt x="12611" y="19782"/>
                  </a:lnTo>
                  <a:lnTo>
                    <a:pt x="13364" y="19696"/>
                  </a:lnTo>
                  <a:lnTo>
                    <a:pt x="13741" y="19628"/>
                  </a:lnTo>
                  <a:lnTo>
                    <a:pt x="14100" y="19560"/>
                  </a:lnTo>
                  <a:lnTo>
                    <a:pt x="14477" y="19457"/>
                  </a:lnTo>
                  <a:lnTo>
                    <a:pt x="14836" y="19354"/>
                  </a:lnTo>
                  <a:lnTo>
                    <a:pt x="15178" y="19217"/>
                  </a:lnTo>
                  <a:lnTo>
                    <a:pt x="15520" y="19063"/>
                  </a:lnTo>
                  <a:lnTo>
                    <a:pt x="15794" y="18909"/>
                  </a:lnTo>
                  <a:lnTo>
                    <a:pt x="16051" y="18738"/>
                  </a:lnTo>
                  <a:lnTo>
                    <a:pt x="16308" y="18550"/>
                  </a:lnTo>
                  <a:lnTo>
                    <a:pt x="16547" y="18345"/>
                  </a:lnTo>
                  <a:lnTo>
                    <a:pt x="16770" y="18139"/>
                  </a:lnTo>
                  <a:lnTo>
                    <a:pt x="16975" y="17917"/>
                  </a:lnTo>
                  <a:lnTo>
                    <a:pt x="17180" y="17677"/>
                  </a:lnTo>
                  <a:lnTo>
                    <a:pt x="17386" y="17438"/>
                  </a:lnTo>
                  <a:lnTo>
                    <a:pt x="17574" y="17181"/>
                  </a:lnTo>
                  <a:lnTo>
                    <a:pt x="17745" y="16924"/>
                  </a:lnTo>
                  <a:lnTo>
                    <a:pt x="17916" y="16651"/>
                  </a:lnTo>
                  <a:lnTo>
                    <a:pt x="18070" y="16377"/>
                  </a:lnTo>
                  <a:lnTo>
                    <a:pt x="18344" y="15795"/>
                  </a:lnTo>
                  <a:lnTo>
                    <a:pt x="18601" y="15230"/>
                  </a:lnTo>
                  <a:lnTo>
                    <a:pt x="18755" y="14837"/>
                  </a:lnTo>
                  <a:lnTo>
                    <a:pt x="18891" y="14426"/>
                  </a:lnTo>
                  <a:lnTo>
                    <a:pt x="19045" y="13947"/>
                  </a:lnTo>
                  <a:lnTo>
                    <a:pt x="19182" y="13434"/>
                  </a:lnTo>
                  <a:lnTo>
                    <a:pt x="19319" y="12920"/>
                  </a:lnTo>
                  <a:lnTo>
                    <a:pt x="19422" y="12407"/>
                  </a:lnTo>
                  <a:lnTo>
                    <a:pt x="19525" y="11876"/>
                  </a:lnTo>
                  <a:lnTo>
                    <a:pt x="19593" y="11329"/>
                  </a:lnTo>
                  <a:lnTo>
                    <a:pt x="19644" y="10798"/>
                  </a:lnTo>
                  <a:lnTo>
                    <a:pt x="19679" y="10251"/>
                  </a:lnTo>
                  <a:lnTo>
                    <a:pt x="19679" y="9720"/>
                  </a:lnTo>
                  <a:lnTo>
                    <a:pt x="19644" y="9190"/>
                  </a:lnTo>
                  <a:lnTo>
                    <a:pt x="19593" y="8677"/>
                  </a:lnTo>
                  <a:lnTo>
                    <a:pt x="19507" y="8163"/>
                  </a:lnTo>
                  <a:lnTo>
                    <a:pt x="19371" y="7667"/>
                  </a:lnTo>
                  <a:lnTo>
                    <a:pt x="19217" y="7188"/>
                  </a:lnTo>
                  <a:lnTo>
                    <a:pt x="19131" y="6965"/>
                  </a:lnTo>
                  <a:lnTo>
                    <a:pt x="19028" y="6743"/>
                  </a:lnTo>
                  <a:lnTo>
                    <a:pt x="18909" y="6520"/>
                  </a:lnTo>
                  <a:lnTo>
                    <a:pt x="18789" y="6298"/>
                  </a:lnTo>
                  <a:lnTo>
                    <a:pt x="18515" y="5870"/>
                  </a:lnTo>
                  <a:lnTo>
                    <a:pt x="18241" y="5442"/>
                  </a:lnTo>
                  <a:lnTo>
                    <a:pt x="17933" y="5015"/>
                  </a:lnTo>
                  <a:lnTo>
                    <a:pt x="17608" y="4604"/>
                  </a:lnTo>
                  <a:lnTo>
                    <a:pt x="17266" y="4210"/>
                  </a:lnTo>
                  <a:lnTo>
                    <a:pt x="16924" y="3817"/>
                  </a:lnTo>
                  <a:lnTo>
                    <a:pt x="16564" y="3440"/>
                  </a:lnTo>
                  <a:lnTo>
                    <a:pt x="16171" y="3081"/>
                  </a:lnTo>
                  <a:lnTo>
                    <a:pt x="15794" y="2739"/>
                  </a:lnTo>
                  <a:lnTo>
                    <a:pt x="15384" y="2414"/>
                  </a:lnTo>
                  <a:lnTo>
                    <a:pt x="14956" y="2106"/>
                  </a:lnTo>
                  <a:lnTo>
                    <a:pt x="14528" y="1815"/>
                  </a:lnTo>
                  <a:lnTo>
                    <a:pt x="14083" y="1541"/>
                  </a:lnTo>
                  <a:lnTo>
                    <a:pt x="13638" y="1284"/>
                  </a:lnTo>
                  <a:lnTo>
                    <a:pt x="13176" y="1062"/>
                  </a:lnTo>
                  <a:lnTo>
                    <a:pt x="12697" y="856"/>
                  </a:lnTo>
                  <a:lnTo>
                    <a:pt x="12235" y="685"/>
                  </a:lnTo>
                  <a:lnTo>
                    <a:pt x="11773" y="531"/>
                  </a:lnTo>
                  <a:lnTo>
                    <a:pt x="11294" y="394"/>
                  </a:lnTo>
                  <a:lnTo>
                    <a:pt x="10832" y="275"/>
                  </a:lnTo>
                  <a:lnTo>
                    <a:pt x="10336" y="172"/>
                  </a:lnTo>
                  <a:lnTo>
                    <a:pt x="9856" y="104"/>
                  </a:lnTo>
                  <a:lnTo>
                    <a:pt x="9377" y="52"/>
                  </a:lnTo>
                  <a:lnTo>
                    <a:pt x="8881" y="18"/>
                  </a:lnTo>
                  <a:lnTo>
                    <a:pt x="8402" y="1"/>
                  </a:lnTo>
                  <a:close/>
                </a:path>
              </a:pathLst>
            </a:custGeom>
            <a:solidFill>
              <a:srgbClr val="F4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6"/>
            <p:cNvSpPr/>
            <p:nvPr/>
          </p:nvSpPr>
          <p:spPr>
            <a:xfrm>
              <a:off x="7411212" y="1870992"/>
              <a:ext cx="483857" cy="491455"/>
            </a:xfrm>
            <a:custGeom>
              <a:avLst/>
              <a:gdLst/>
              <a:ahLst/>
              <a:cxnLst/>
              <a:rect l="l" t="t" r="r" b="b"/>
              <a:pathLst>
                <a:path w="19679" h="19988" fill="none" extrusionOk="0">
                  <a:moveTo>
                    <a:pt x="18891" y="14426"/>
                  </a:moveTo>
                  <a:lnTo>
                    <a:pt x="18891" y="14426"/>
                  </a:lnTo>
                  <a:lnTo>
                    <a:pt x="18755" y="14837"/>
                  </a:lnTo>
                  <a:lnTo>
                    <a:pt x="18601" y="15230"/>
                  </a:lnTo>
                  <a:lnTo>
                    <a:pt x="18601" y="15230"/>
                  </a:lnTo>
                  <a:lnTo>
                    <a:pt x="18344" y="15795"/>
                  </a:lnTo>
                  <a:lnTo>
                    <a:pt x="18070" y="16377"/>
                  </a:lnTo>
                  <a:lnTo>
                    <a:pt x="17916" y="16651"/>
                  </a:lnTo>
                  <a:lnTo>
                    <a:pt x="17745" y="16924"/>
                  </a:lnTo>
                  <a:lnTo>
                    <a:pt x="17574" y="17181"/>
                  </a:lnTo>
                  <a:lnTo>
                    <a:pt x="17386" y="17438"/>
                  </a:lnTo>
                  <a:lnTo>
                    <a:pt x="17180" y="17677"/>
                  </a:lnTo>
                  <a:lnTo>
                    <a:pt x="16975" y="17917"/>
                  </a:lnTo>
                  <a:lnTo>
                    <a:pt x="16770" y="18139"/>
                  </a:lnTo>
                  <a:lnTo>
                    <a:pt x="16547" y="18345"/>
                  </a:lnTo>
                  <a:lnTo>
                    <a:pt x="16308" y="18550"/>
                  </a:lnTo>
                  <a:lnTo>
                    <a:pt x="16051" y="18738"/>
                  </a:lnTo>
                  <a:lnTo>
                    <a:pt x="15794" y="18909"/>
                  </a:lnTo>
                  <a:lnTo>
                    <a:pt x="15520" y="19063"/>
                  </a:lnTo>
                  <a:lnTo>
                    <a:pt x="15520" y="19063"/>
                  </a:lnTo>
                  <a:lnTo>
                    <a:pt x="15178" y="19217"/>
                  </a:lnTo>
                  <a:lnTo>
                    <a:pt x="14836" y="19354"/>
                  </a:lnTo>
                  <a:lnTo>
                    <a:pt x="14477" y="19457"/>
                  </a:lnTo>
                  <a:lnTo>
                    <a:pt x="14100" y="19560"/>
                  </a:lnTo>
                  <a:lnTo>
                    <a:pt x="13741" y="19628"/>
                  </a:lnTo>
                  <a:lnTo>
                    <a:pt x="13364" y="19696"/>
                  </a:lnTo>
                  <a:lnTo>
                    <a:pt x="12611" y="19782"/>
                  </a:lnTo>
                  <a:lnTo>
                    <a:pt x="12611" y="19782"/>
                  </a:lnTo>
                  <a:lnTo>
                    <a:pt x="11602" y="19885"/>
                  </a:lnTo>
                  <a:lnTo>
                    <a:pt x="10592" y="19953"/>
                  </a:lnTo>
                  <a:lnTo>
                    <a:pt x="9566" y="19987"/>
                  </a:lnTo>
                  <a:lnTo>
                    <a:pt x="8556" y="19987"/>
                  </a:lnTo>
                  <a:lnTo>
                    <a:pt x="7546" y="19953"/>
                  </a:lnTo>
                  <a:lnTo>
                    <a:pt x="6520" y="19885"/>
                  </a:lnTo>
                  <a:lnTo>
                    <a:pt x="5510" y="19799"/>
                  </a:lnTo>
                  <a:lnTo>
                    <a:pt x="4501" y="19662"/>
                  </a:lnTo>
                  <a:lnTo>
                    <a:pt x="4501" y="19662"/>
                  </a:lnTo>
                  <a:lnTo>
                    <a:pt x="3987" y="19594"/>
                  </a:lnTo>
                  <a:lnTo>
                    <a:pt x="3457" y="19474"/>
                  </a:lnTo>
                  <a:lnTo>
                    <a:pt x="2943" y="19354"/>
                  </a:lnTo>
                  <a:lnTo>
                    <a:pt x="2687" y="19269"/>
                  </a:lnTo>
                  <a:lnTo>
                    <a:pt x="2447" y="19183"/>
                  </a:lnTo>
                  <a:lnTo>
                    <a:pt x="2208" y="19080"/>
                  </a:lnTo>
                  <a:lnTo>
                    <a:pt x="1968" y="18961"/>
                  </a:lnTo>
                  <a:lnTo>
                    <a:pt x="1746" y="18841"/>
                  </a:lnTo>
                  <a:lnTo>
                    <a:pt x="1523" y="18704"/>
                  </a:lnTo>
                  <a:lnTo>
                    <a:pt x="1318" y="18550"/>
                  </a:lnTo>
                  <a:lnTo>
                    <a:pt x="1130" y="18396"/>
                  </a:lnTo>
                  <a:lnTo>
                    <a:pt x="941" y="18208"/>
                  </a:lnTo>
                  <a:lnTo>
                    <a:pt x="787" y="18002"/>
                  </a:lnTo>
                  <a:lnTo>
                    <a:pt x="787" y="18002"/>
                  </a:lnTo>
                  <a:lnTo>
                    <a:pt x="633" y="17814"/>
                  </a:lnTo>
                  <a:lnTo>
                    <a:pt x="514" y="17609"/>
                  </a:lnTo>
                  <a:lnTo>
                    <a:pt x="411" y="17386"/>
                  </a:lnTo>
                  <a:lnTo>
                    <a:pt x="325" y="17164"/>
                  </a:lnTo>
                  <a:lnTo>
                    <a:pt x="240" y="16941"/>
                  </a:lnTo>
                  <a:lnTo>
                    <a:pt x="171" y="16702"/>
                  </a:lnTo>
                  <a:lnTo>
                    <a:pt x="120" y="16462"/>
                  </a:lnTo>
                  <a:lnTo>
                    <a:pt x="86" y="16223"/>
                  </a:lnTo>
                  <a:lnTo>
                    <a:pt x="17" y="15744"/>
                  </a:lnTo>
                  <a:lnTo>
                    <a:pt x="0" y="15247"/>
                  </a:lnTo>
                  <a:lnTo>
                    <a:pt x="0" y="14734"/>
                  </a:lnTo>
                  <a:lnTo>
                    <a:pt x="0" y="14238"/>
                  </a:lnTo>
                  <a:lnTo>
                    <a:pt x="0" y="14238"/>
                  </a:lnTo>
                  <a:lnTo>
                    <a:pt x="34" y="13297"/>
                  </a:lnTo>
                  <a:lnTo>
                    <a:pt x="86" y="12338"/>
                  </a:lnTo>
                  <a:lnTo>
                    <a:pt x="154" y="11380"/>
                  </a:lnTo>
                  <a:lnTo>
                    <a:pt x="240" y="10439"/>
                  </a:lnTo>
                  <a:lnTo>
                    <a:pt x="377" y="9498"/>
                  </a:lnTo>
                  <a:lnTo>
                    <a:pt x="445" y="9036"/>
                  </a:lnTo>
                  <a:lnTo>
                    <a:pt x="531" y="8557"/>
                  </a:lnTo>
                  <a:lnTo>
                    <a:pt x="616" y="8095"/>
                  </a:lnTo>
                  <a:lnTo>
                    <a:pt x="736" y="7633"/>
                  </a:lnTo>
                  <a:lnTo>
                    <a:pt x="856" y="7171"/>
                  </a:lnTo>
                  <a:lnTo>
                    <a:pt x="976" y="6709"/>
                  </a:lnTo>
                  <a:lnTo>
                    <a:pt x="976" y="6709"/>
                  </a:lnTo>
                  <a:lnTo>
                    <a:pt x="1112" y="6332"/>
                  </a:lnTo>
                  <a:lnTo>
                    <a:pt x="1249" y="5904"/>
                  </a:lnTo>
                  <a:lnTo>
                    <a:pt x="1403" y="5477"/>
                  </a:lnTo>
                  <a:lnTo>
                    <a:pt x="1574" y="5049"/>
                  </a:lnTo>
                  <a:lnTo>
                    <a:pt x="1780" y="4604"/>
                  </a:lnTo>
                  <a:lnTo>
                    <a:pt x="1985" y="4159"/>
                  </a:lnTo>
                  <a:lnTo>
                    <a:pt x="2208" y="3714"/>
                  </a:lnTo>
                  <a:lnTo>
                    <a:pt x="2464" y="3269"/>
                  </a:lnTo>
                  <a:lnTo>
                    <a:pt x="2721" y="2841"/>
                  </a:lnTo>
                  <a:lnTo>
                    <a:pt x="3012" y="2448"/>
                  </a:lnTo>
                  <a:lnTo>
                    <a:pt x="3303" y="2054"/>
                  </a:lnTo>
                  <a:lnTo>
                    <a:pt x="3611" y="1712"/>
                  </a:lnTo>
                  <a:lnTo>
                    <a:pt x="3953" y="1387"/>
                  </a:lnTo>
                  <a:lnTo>
                    <a:pt x="4124" y="1233"/>
                  </a:lnTo>
                  <a:lnTo>
                    <a:pt x="4295" y="1096"/>
                  </a:lnTo>
                  <a:lnTo>
                    <a:pt x="4483" y="976"/>
                  </a:lnTo>
                  <a:lnTo>
                    <a:pt x="4672" y="856"/>
                  </a:lnTo>
                  <a:lnTo>
                    <a:pt x="4860" y="754"/>
                  </a:lnTo>
                  <a:lnTo>
                    <a:pt x="5048" y="668"/>
                  </a:lnTo>
                  <a:lnTo>
                    <a:pt x="5048" y="668"/>
                  </a:lnTo>
                  <a:lnTo>
                    <a:pt x="5527" y="480"/>
                  </a:lnTo>
                  <a:lnTo>
                    <a:pt x="5989" y="343"/>
                  </a:lnTo>
                  <a:lnTo>
                    <a:pt x="6468" y="223"/>
                  </a:lnTo>
                  <a:lnTo>
                    <a:pt x="6947" y="121"/>
                  </a:lnTo>
                  <a:lnTo>
                    <a:pt x="7427" y="52"/>
                  </a:lnTo>
                  <a:lnTo>
                    <a:pt x="7906" y="18"/>
                  </a:lnTo>
                  <a:lnTo>
                    <a:pt x="8402" y="1"/>
                  </a:lnTo>
                  <a:lnTo>
                    <a:pt x="8881" y="18"/>
                  </a:lnTo>
                  <a:lnTo>
                    <a:pt x="9377" y="52"/>
                  </a:lnTo>
                  <a:lnTo>
                    <a:pt x="9856" y="104"/>
                  </a:lnTo>
                  <a:lnTo>
                    <a:pt x="10336" y="172"/>
                  </a:lnTo>
                  <a:lnTo>
                    <a:pt x="10832" y="275"/>
                  </a:lnTo>
                  <a:lnTo>
                    <a:pt x="11294" y="394"/>
                  </a:lnTo>
                  <a:lnTo>
                    <a:pt x="11773" y="531"/>
                  </a:lnTo>
                  <a:lnTo>
                    <a:pt x="12235" y="685"/>
                  </a:lnTo>
                  <a:lnTo>
                    <a:pt x="12697" y="856"/>
                  </a:lnTo>
                  <a:lnTo>
                    <a:pt x="12697" y="856"/>
                  </a:lnTo>
                  <a:lnTo>
                    <a:pt x="13176" y="1062"/>
                  </a:lnTo>
                  <a:lnTo>
                    <a:pt x="13638" y="1284"/>
                  </a:lnTo>
                  <a:lnTo>
                    <a:pt x="14083" y="1541"/>
                  </a:lnTo>
                  <a:lnTo>
                    <a:pt x="14528" y="1815"/>
                  </a:lnTo>
                  <a:lnTo>
                    <a:pt x="14956" y="2106"/>
                  </a:lnTo>
                  <a:lnTo>
                    <a:pt x="15384" y="2414"/>
                  </a:lnTo>
                  <a:lnTo>
                    <a:pt x="15794" y="2739"/>
                  </a:lnTo>
                  <a:lnTo>
                    <a:pt x="16171" y="3081"/>
                  </a:lnTo>
                  <a:lnTo>
                    <a:pt x="16564" y="3440"/>
                  </a:lnTo>
                  <a:lnTo>
                    <a:pt x="16924" y="3817"/>
                  </a:lnTo>
                  <a:lnTo>
                    <a:pt x="17266" y="4210"/>
                  </a:lnTo>
                  <a:lnTo>
                    <a:pt x="17608" y="4604"/>
                  </a:lnTo>
                  <a:lnTo>
                    <a:pt x="17933" y="5015"/>
                  </a:lnTo>
                  <a:lnTo>
                    <a:pt x="18241" y="5442"/>
                  </a:lnTo>
                  <a:lnTo>
                    <a:pt x="18515" y="5870"/>
                  </a:lnTo>
                  <a:lnTo>
                    <a:pt x="18789" y="6298"/>
                  </a:lnTo>
                  <a:lnTo>
                    <a:pt x="18789" y="6298"/>
                  </a:lnTo>
                  <a:lnTo>
                    <a:pt x="18909" y="6520"/>
                  </a:lnTo>
                  <a:lnTo>
                    <a:pt x="19028" y="6743"/>
                  </a:lnTo>
                  <a:lnTo>
                    <a:pt x="19131" y="6965"/>
                  </a:lnTo>
                  <a:lnTo>
                    <a:pt x="19217" y="7188"/>
                  </a:lnTo>
                  <a:lnTo>
                    <a:pt x="19371" y="7667"/>
                  </a:lnTo>
                  <a:lnTo>
                    <a:pt x="19507" y="8163"/>
                  </a:lnTo>
                  <a:lnTo>
                    <a:pt x="19593" y="8677"/>
                  </a:lnTo>
                  <a:lnTo>
                    <a:pt x="19644" y="9190"/>
                  </a:lnTo>
                  <a:lnTo>
                    <a:pt x="19679" y="9720"/>
                  </a:lnTo>
                  <a:lnTo>
                    <a:pt x="19679" y="10251"/>
                  </a:lnTo>
                  <a:lnTo>
                    <a:pt x="19644" y="10798"/>
                  </a:lnTo>
                  <a:lnTo>
                    <a:pt x="19593" y="11329"/>
                  </a:lnTo>
                  <a:lnTo>
                    <a:pt x="19525" y="11876"/>
                  </a:lnTo>
                  <a:lnTo>
                    <a:pt x="19422" y="12407"/>
                  </a:lnTo>
                  <a:lnTo>
                    <a:pt x="19319" y="12920"/>
                  </a:lnTo>
                  <a:lnTo>
                    <a:pt x="19182" y="13434"/>
                  </a:lnTo>
                  <a:lnTo>
                    <a:pt x="19045" y="13947"/>
                  </a:lnTo>
                  <a:lnTo>
                    <a:pt x="18891" y="144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6"/>
            <p:cNvSpPr/>
            <p:nvPr/>
          </p:nvSpPr>
          <p:spPr>
            <a:xfrm>
              <a:off x="7659869" y="2166785"/>
              <a:ext cx="19375" cy="29480"/>
            </a:xfrm>
            <a:custGeom>
              <a:avLst/>
              <a:gdLst/>
              <a:ahLst/>
              <a:cxnLst/>
              <a:rect l="l" t="t" r="r" b="b"/>
              <a:pathLst>
                <a:path w="788" h="1199" extrusionOk="0">
                  <a:moveTo>
                    <a:pt x="206" y="0"/>
                  </a:moveTo>
                  <a:lnTo>
                    <a:pt x="137" y="35"/>
                  </a:lnTo>
                  <a:lnTo>
                    <a:pt x="86" y="52"/>
                  </a:lnTo>
                  <a:lnTo>
                    <a:pt x="51" y="103"/>
                  </a:lnTo>
                  <a:lnTo>
                    <a:pt x="17" y="154"/>
                  </a:lnTo>
                  <a:lnTo>
                    <a:pt x="0" y="223"/>
                  </a:lnTo>
                  <a:lnTo>
                    <a:pt x="0" y="291"/>
                  </a:lnTo>
                  <a:lnTo>
                    <a:pt x="0" y="445"/>
                  </a:lnTo>
                  <a:lnTo>
                    <a:pt x="51" y="702"/>
                  </a:lnTo>
                  <a:lnTo>
                    <a:pt x="86" y="839"/>
                  </a:lnTo>
                  <a:lnTo>
                    <a:pt x="137" y="959"/>
                  </a:lnTo>
                  <a:lnTo>
                    <a:pt x="223" y="1061"/>
                  </a:lnTo>
                  <a:lnTo>
                    <a:pt x="325" y="1147"/>
                  </a:lnTo>
                  <a:lnTo>
                    <a:pt x="377" y="1181"/>
                  </a:lnTo>
                  <a:lnTo>
                    <a:pt x="445" y="1198"/>
                  </a:lnTo>
                  <a:lnTo>
                    <a:pt x="565" y="1198"/>
                  </a:lnTo>
                  <a:lnTo>
                    <a:pt x="633" y="1181"/>
                  </a:lnTo>
                  <a:lnTo>
                    <a:pt x="685" y="1147"/>
                  </a:lnTo>
                  <a:lnTo>
                    <a:pt x="719" y="1096"/>
                  </a:lnTo>
                  <a:lnTo>
                    <a:pt x="736" y="1044"/>
                  </a:lnTo>
                  <a:lnTo>
                    <a:pt x="770" y="942"/>
                  </a:lnTo>
                  <a:lnTo>
                    <a:pt x="787" y="822"/>
                  </a:lnTo>
                  <a:lnTo>
                    <a:pt x="787" y="719"/>
                  </a:lnTo>
                  <a:lnTo>
                    <a:pt x="770" y="599"/>
                  </a:lnTo>
                  <a:lnTo>
                    <a:pt x="753" y="497"/>
                  </a:lnTo>
                  <a:lnTo>
                    <a:pt x="702" y="394"/>
                  </a:lnTo>
                  <a:lnTo>
                    <a:pt x="650" y="291"/>
                  </a:lnTo>
                  <a:lnTo>
                    <a:pt x="599" y="206"/>
                  </a:lnTo>
                  <a:lnTo>
                    <a:pt x="531" y="120"/>
                  </a:lnTo>
                  <a:lnTo>
                    <a:pt x="428" y="52"/>
                  </a:lnTo>
                  <a:lnTo>
                    <a:pt x="377" y="18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8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6"/>
            <p:cNvSpPr/>
            <p:nvPr/>
          </p:nvSpPr>
          <p:spPr>
            <a:xfrm>
              <a:off x="7489033" y="2170990"/>
              <a:ext cx="16449" cy="25276"/>
            </a:xfrm>
            <a:custGeom>
              <a:avLst/>
              <a:gdLst/>
              <a:ahLst/>
              <a:cxnLst/>
              <a:rect l="l" t="t" r="r" b="b"/>
              <a:pathLst>
                <a:path w="669" h="1028" extrusionOk="0">
                  <a:moveTo>
                    <a:pt x="360" y="1"/>
                  </a:moveTo>
                  <a:lnTo>
                    <a:pt x="292" y="18"/>
                  </a:lnTo>
                  <a:lnTo>
                    <a:pt x="223" y="69"/>
                  </a:lnTo>
                  <a:lnTo>
                    <a:pt x="172" y="103"/>
                  </a:lnTo>
                  <a:lnTo>
                    <a:pt x="121" y="155"/>
                  </a:lnTo>
                  <a:lnTo>
                    <a:pt x="86" y="223"/>
                  </a:lnTo>
                  <a:lnTo>
                    <a:pt x="35" y="326"/>
                  </a:lnTo>
                  <a:lnTo>
                    <a:pt x="1" y="445"/>
                  </a:lnTo>
                  <a:lnTo>
                    <a:pt x="1" y="565"/>
                  </a:lnTo>
                  <a:lnTo>
                    <a:pt x="1" y="685"/>
                  </a:lnTo>
                  <a:lnTo>
                    <a:pt x="18" y="788"/>
                  </a:lnTo>
                  <a:lnTo>
                    <a:pt x="52" y="873"/>
                  </a:lnTo>
                  <a:lnTo>
                    <a:pt x="103" y="959"/>
                  </a:lnTo>
                  <a:lnTo>
                    <a:pt x="189" y="1010"/>
                  </a:lnTo>
                  <a:lnTo>
                    <a:pt x="257" y="1027"/>
                  </a:lnTo>
                  <a:lnTo>
                    <a:pt x="326" y="1027"/>
                  </a:lnTo>
                  <a:lnTo>
                    <a:pt x="394" y="1010"/>
                  </a:lnTo>
                  <a:lnTo>
                    <a:pt x="463" y="976"/>
                  </a:lnTo>
                  <a:lnTo>
                    <a:pt x="514" y="925"/>
                  </a:lnTo>
                  <a:lnTo>
                    <a:pt x="565" y="873"/>
                  </a:lnTo>
                  <a:lnTo>
                    <a:pt x="634" y="736"/>
                  </a:lnTo>
                  <a:lnTo>
                    <a:pt x="668" y="582"/>
                  </a:lnTo>
                  <a:lnTo>
                    <a:pt x="668" y="377"/>
                  </a:lnTo>
                  <a:lnTo>
                    <a:pt x="668" y="291"/>
                  </a:lnTo>
                  <a:lnTo>
                    <a:pt x="634" y="206"/>
                  </a:lnTo>
                  <a:lnTo>
                    <a:pt x="600" y="120"/>
                  </a:lnTo>
                  <a:lnTo>
                    <a:pt x="548" y="52"/>
                  </a:lnTo>
                  <a:lnTo>
                    <a:pt x="480" y="18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282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6"/>
            <p:cNvSpPr/>
            <p:nvPr/>
          </p:nvSpPr>
          <p:spPr>
            <a:xfrm>
              <a:off x="7525644" y="2215593"/>
              <a:ext cx="33267" cy="11384"/>
            </a:xfrm>
            <a:custGeom>
              <a:avLst/>
              <a:gdLst/>
              <a:ahLst/>
              <a:cxnLst/>
              <a:rect l="l" t="t" r="r" b="b"/>
              <a:pathLst>
                <a:path w="1353" h="463" extrusionOk="0">
                  <a:moveTo>
                    <a:pt x="839" y="0"/>
                  </a:moveTo>
                  <a:lnTo>
                    <a:pt x="719" y="17"/>
                  </a:lnTo>
                  <a:lnTo>
                    <a:pt x="617" y="35"/>
                  </a:lnTo>
                  <a:lnTo>
                    <a:pt x="497" y="86"/>
                  </a:lnTo>
                  <a:lnTo>
                    <a:pt x="394" y="137"/>
                  </a:lnTo>
                  <a:lnTo>
                    <a:pt x="291" y="206"/>
                  </a:lnTo>
                  <a:lnTo>
                    <a:pt x="189" y="274"/>
                  </a:lnTo>
                  <a:lnTo>
                    <a:pt x="86" y="360"/>
                  </a:lnTo>
                  <a:lnTo>
                    <a:pt x="1" y="462"/>
                  </a:lnTo>
                  <a:lnTo>
                    <a:pt x="326" y="445"/>
                  </a:lnTo>
                  <a:lnTo>
                    <a:pt x="651" y="428"/>
                  </a:lnTo>
                  <a:lnTo>
                    <a:pt x="993" y="445"/>
                  </a:lnTo>
                  <a:lnTo>
                    <a:pt x="1352" y="462"/>
                  </a:lnTo>
                  <a:lnTo>
                    <a:pt x="1318" y="343"/>
                  </a:lnTo>
                  <a:lnTo>
                    <a:pt x="1267" y="257"/>
                  </a:lnTo>
                  <a:lnTo>
                    <a:pt x="1215" y="171"/>
                  </a:lnTo>
                  <a:lnTo>
                    <a:pt x="1147" y="103"/>
                  </a:lnTo>
                  <a:lnTo>
                    <a:pt x="1079" y="69"/>
                  </a:lnTo>
                  <a:lnTo>
                    <a:pt x="993" y="35"/>
                  </a:lnTo>
                  <a:lnTo>
                    <a:pt x="925" y="17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6"/>
            <p:cNvSpPr/>
            <p:nvPr/>
          </p:nvSpPr>
          <p:spPr>
            <a:xfrm>
              <a:off x="7637568" y="2133960"/>
              <a:ext cx="55125" cy="13081"/>
            </a:xfrm>
            <a:custGeom>
              <a:avLst/>
              <a:gdLst/>
              <a:ahLst/>
              <a:cxnLst/>
              <a:rect l="l" t="t" r="r" b="b"/>
              <a:pathLst>
                <a:path w="2242" h="532" extrusionOk="0">
                  <a:moveTo>
                    <a:pt x="685" y="1"/>
                  </a:moveTo>
                  <a:lnTo>
                    <a:pt x="531" y="35"/>
                  </a:lnTo>
                  <a:lnTo>
                    <a:pt x="377" y="69"/>
                  </a:lnTo>
                  <a:lnTo>
                    <a:pt x="223" y="155"/>
                  </a:lnTo>
                  <a:lnTo>
                    <a:pt x="154" y="189"/>
                  </a:lnTo>
                  <a:lnTo>
                    <a:pt x="103" y="240"/>
                  </a:lnTo>
                  <a:lnTo>
                    <a:pt x="0" y="360"/>
                  </a:lnTo>
                  <a:lnTo>
                    <a:pt x="17" y="394"/>
                  </a:lnTo>
                  <a:lnTo>
                    <a:pt x="154" y="343"/>
                  </a:lnTo>
                  <a:lnTo>
                    <a:pt x="223" y="343"/>
                  </a:lnTo>
                  <a:lnTo>
                    <a:pt x="291" y="326"/>
                  </a:lnTo>
                  <a:lnTo>
                    <a:pt x="565" y="292"/>
                  </a:lnTo>
                  <a:lnTo>
                    <a:pt x="839" y="274"/>
                  </a:lnTo>
                  <a:lnTo>
                    <a:pt x="976" y="257"/>
                  </a:lnTo>
                  <a:lnTo>
                    <a:pt x="1130" y="257"/>
                  </a:lnTo>
                  <a:lnTo>
                    <a:pt x="1267" y="274"/>
                  </a:lnTo>
                  <a:lnTo>
                    <a:pt x="1403" y="292"/>
                  </a:lnTo>
                  <a:lnTo>
                    <a:pt x="1694" y="343"/>
                  </a:lnTo>
                  <a:lnTo>
                    <a:pt x="1968" y="429"/>
                  </a:lnTo>
                  <a:lnTo>
                    <a:pt x="2225" y="531"/>
                  </a:lnTo>
                  <a:lnTo>
                    <a:pt x="2242" y="514"/>
                  </a:lnTo>
                  <a:lnTo>
                    <a:pt x="2122" y="429"/>
                  </a:lnTo>
                  <a:lnTo>
                    <a:pt x="2002" y="343"/>
                  </a:lnTo>
                  <a:lnTo>
                    <a:pt x="1729" y="206"/>
                  </a:lnTo>
                  <a:lnTo>
                    <a:pt x="1438" y="103"/>
                  </a:lnTo>
                  <a:lnTo>
                    <a:pt x="1147" y="52"/>
                  </a:lnTo>
                  <a:lnTo>
                    <a:pt x="993" y="18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rgbClr val="00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6"/>
            <p:cNvSpPr/>
            <p:nvPr/>
          </p:nvSpPr>
          <p:spPr>
            <a:xfrm>
              <a:off x="7689743" y="2186136"/>
              <a:ext cx="29038" cy="15588"/>
            </a:xfrm>
            <a:custGeom>
              <a:avLst/>
              <a:gdLst/>
              <a:ahLst/>
              <a:cxnLst/>
              <a:rect l="l" t="t" r="r" b="b"/>
              <a:pathLst>
                <a:path w="1181" h="634" extrusionOk="0">
                  <a:moveTo>
                    <a:pt x="821" y="1"/>
                  </a:moveTo>
                  <a:lnTo>
                    <a:pt x="736" y="18"/>
                  </a:lnTo>
                  <a:lnTo>
                    <a:pt x="650" y="69"/>
                  </a:lnTo>
                  <a:lnTo>
                    <a:pt x="513" y="155"/>
                  </a:lnTo>
                  <a:lnTo>
                    <a:pt x="359" y="257"/>
                  </a:lnTo>
                  <a:lnTo>
                    <a:pt x="240" y="360"/>
                  </a:lnTo>
                  <a:lnTo>
                    <a:pt x="120" y="480"/>
                  </a:lnTo>
                  <a:lnTo>
                    <a:pt x="0" y="617"/>
                  </a:lnTo>
                  <a:lnTo>
                    <a:pt x="17" y="634"/>
                  </a:lnTo>
                  <a:lnTo>
                    <a:pt x="308" y="480"/>
                  </a:lnTo>
                  <a:lnTo>
                    <a:pt x="462" y="428"/>
                  </a:lnTo>
                  <a:lnTo>
                    <a:pt x="616" y="377"/>
                  </a:lnTo>
                  <a:lnTo>
                    <a:pt x="770" y="326"/>
                  </a:lnTo>
                  <a:lnTo>
                    <a:pt x="839" y="309"/>
                  </a:lnTo>
                  <a:lnTo>
                    <a:pt x="907" y="274"/>
                  </a:lnTo>
                  <a:lnTo>
                    <a:pt x="1044" y="189"/>
                  </a:lnTo>
                  <a:lnTo>
                    <a:pt x="1181" y="69"/>
                  </a:lnTo>
                  <a:lnTo>
                    <a:pt x="1181" y="52"/>
                  </a:lnTo>
                  <a:lnTo>
                    <a:pt x="1061" y="1"/>
                  </a:lnTo>
                  <a:close/>
                </a:path>
              </a:pathLst>
            </a:custGeom>
            <a:solidFill>
              <a:srgbClr val="E9B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6"/>
            <p:cNvSpPr/>
            <p:nvPr/>
          </p:nvSpPr>
          <p:spPr>
            <a:xfrm>
              <a:off x="7689743" y="2186136"/>
              <a:ext cx="29038" cy="15588"/>
            </a:xfrm>
            <a:custGeom>
              <a:avLst/>
              <a:gdLst/>
              <a:ahLst/>
              <a:cxnLst/>
              <a:rect l="l" t="t" r="r" b="b"/>
              <a:pathLst>
                <a:path w="1181" h="634" fill="none" extrusionOk="0">
                  <a:moveTo>
                    <a:pt x="941" y="1"/>
                  </a:moveTo>
                  <a:lnTo>
                    <a:pt x="941" y="1"/>
                  </a:lnTo>
                  <a:lnTo>
                    <a:pt x="821" y="1"/>
                  </a:lnTo>
                  <a:lnTo>
                    <a:pt x="821" y="1"/>
                  </a:lnTo>
                  <a:lnTo>
                    <a:pt x="736" y="18"/>
                  </a:lnTo>
                  <a:lnTo>
                    <a:pt x="650" y="69"/>
                  </a:lnTo>
                  <a:lnTo>
                    <a:pt x="650" y="69"/>
                  </a:lnTo>
                  <a:lnTo>
                    <a:pt x="513" y="155"/>
                  </a:lnTo>
                  <a:lnTo>
                    <a:pt x="513" y="155"/>
                  </a:lnTo>
                  <a:lnTo>
                    <a:pt x="359" y="257"/>
                  </a:lnTo>
                  <a:lnTo>
                    <a:pt x="359" y="257"/>
                  </a:lnTo>
                  <a:lnTo>
                    <a:pt x="240" y="360"/>
                  </a:lnTo>
                  <a:lnTo>
                    <a:pt x="240" y="360"/>
                  </a:lnTo>
                  <a:lnTo>
                    <a:pt x="120" y="480"/>
                  </a:lnTo>
                  <a:lnTo>
                    <a:pt x="0" y="617"/>
                  </a:lnTo>
                  <a:lnTo>
                    <a:pt x="17" y="634"/>
                  </a:lnTo>
                  <a:lnTo>
                    <a:pt x="17" y="634"/>
                  </a:lnTo>
                  <a:lnTo>
                    <a:pt x="308" y="480"/>
                  </a:lnTo>
                  <a:lnTo>
                    <a:pt x="308" y="480"/>
                  </a:lnTo>
                  <a:lnTo>
                    <a:pt x="462" y="428"/>
                  </a:lnTo>
                  <a:lnTo>
                    <a:pt x="462" y="428"/>
                  </a:lnTo>
                  <a:lnTo>
                    <a:pt x="616" y="377"/>
                  </a:lnTo>
                  <a:lnTo>
                    <a:pt x="616" y="377"/>
                  </a:lnTo>
                  <a:lnTo>
                    <a:pt x="770" y="326"/>
                  </a:lnTo>
                  <a:lnTo>
                    <a:pt x="770" y="326"/>
                  </a:lnTo>
                  <a:lnTo>
                    <a:pt x="839" y="309"/>
                  </a:lnTo>
                  <a:lnTo>
                    <a:pt x="907" y="274"/>
                  </a:lnTo>
                  <a:lnTo>
                    <a:pt x="907" y="274"/>
                  </a:lnTo>
                  <a:lnTo>
                    <a:pt x="1044" y="189"/>
                  </a:lnTo>
                  <a:lnTo>
                    <a:pt x="1181" y="69"/>
                  </a:lnTo>
                  <a:lnTo>
                    <a:pt x="1181" y="52"/>
                  </a:lnTo>
                  <a:lnTo>
                    <a:pt x="1181" y="52"/>
                  </a:lnTo>
                  <a:lnTo>
                    <a:pt x="1061" y="1"/>
                  </a:lnTo>
                  <a:lnTo>
                    <a:pt x="9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6"/>
            <p:cNvSpPr/>
            <p:nvPr/>
          </p:nvSpPr>
          <p:spPr>
            <a:xfrm>
              <a:off x="7713298" y="2193709"/>
              <a:ext cx="21907" cy="8851"/>
            </a:xfrm>
            <a:custGeom>
              <a:avLst/>
              <a:gdLst/>
              <a:ahLst/>
              <a:cxnLst/>
              <a:rect l="l" t="t" r="r" b="b"/>
              <a:pathLst>
                <a:path w="891" h="360" extrusionOk="0">
                  <a:moveTo>
                    <a:pt x="565" y="1"/>
                  </a:moveTo>
                  <a:lnTo>
                    <a:pt x="514" y="18"/>
                  </a:lnTo>
                  <a:lnTo>
                    <a:pt x="411" y="69"/>
                  </a:lnTo>
                  <a:lnTo>
                    <a:pt x="291" y="120"/>
                  </a:lnTo>
                  <a:lnTo>
                    <a:pt x="189" y="189"/>
                  </a:lnTo>
                  <a:lnTo>
                    <a:pt x="103" y="257"/>
                  </a:lnTo>
                  <a:lnTo>
                    <a:pt x="0" y="343"/>
                  </a:lnTo>
                  <a:lnTo>
                    <a:pt x="17" y="360"/>
                  </a:lnTo>
                  <a:lnTo>
                    <a:pt x="240" y="326"/>
                  </a:lnTo>
                  <a:lnTo>
                    <a:pt x="360" y="309"/>
                  </a:lnTo>
                  <a:lnTo>
                    <a:pt x="462" y="309"/>
                  </a:lnTo>
                  <a:lnTo>
                    <a:pt x="497" y="291"/>
                  </a:lnTo>
                  <a:lnTo>
                    <a:pt x="582" y="309"/>
                  </a:lnTo>
                  <a:lnTo>
                    <a:pt x="599" y="309"/>
                  </a:lnTo>
                  <a:lnTo>
                    <a:pt x="685" y="291"/>
                  </a:lnTo>
                  <a:lnTo>
                    <a:pt x="770" y="240"/>
                  </a:lnTo>
                  <a:lnTo>
                    <a:pt x="822" y="189"/>
                  </a:lnTo>
                  <a:lnTo>
                    <a:pt x="890" y="137"/>
                  </a:lnTo>
                  <a:lnTo>
                    <a:pt x="890" y="103"/>
                  </a:lnTo>
                  <a:lnTo>
                    <a:pt x="822" y="52"/>
                  </a:lnTo>
                  <a:lnTo>
                    <a:pt x="753" y="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rgbClr val="E9B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6"/>
            <p:cNvSpPr/>
            <p:nvPr/>
          </p:nvSpPr>
          <p:spPr>
            <a:xfrm>
              <a:off x="7713298" y="2193709"/>
              <a:ext cx="21907" cy="8851"/>
            </a:xfrm>
            <a:custGeom>
              <a:avLst/>
              <a:gdLst/>
              <a:ahLst/>
              <a:cxnLst/>
              <a:rect l="l" t="t" r="r" b="b"/>
              <a:pathLst>
                <a:path w="891" h="360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565" y="1"/>
                  </a:lnTo>
                  <a:lnTo>
                    <a:pt x="514" y="18"/>
                  </a:lnTo>
                  <a:lnTo>
                    <a:pt x="514" y="18"/>
                  </a:lnTo>
                  <a:lnTo>
                    <a:pt x="411" y="69"/>
                  </a:lnTo>
                  <a:lnTo>
                    <a:pt x="411" y="69"/>
                  </a:lnTo>
                  <a:lnTo>
                    <a:pt x="291" y="120"/>
                  </a:lnTo>
                  <a:lnTo>
                    <a:pt x="291" y="120"/>
                  </a:lnTo>
                  <a:lnTo>
                    <a:pt x="189" y="189"/>
                  </a:lnTo>
                  <a:lnTo>
                    <a:pt x="189" y="189"/>
                  </a:lnTo>
                  <a:lnTo>
                    <a:pt x="103" y="257"/>
                  </a:lnTo>
                  <a:lnTo>
                    <a:pt x="0" y="343"/>
                  </a:lnTo>
                  <a:lnTo>
                    <a:pt x="17" y="360"/>
                  </a:lnTo>
                  <a:lnTo>
                    <a:pt x="17" y="360"/>
                  </a:lnTo>
                  <a:lnTo>
                    <a:pt x="240" y="326"/>
                  </a:lnTo>
                  <a:lnTo>
                    <a:pt x="240" y="326"/>
                  </a:lnTo>
                  <a:lnTo>
                    <a:pt x="360" y="309"/>
                  </a:lnTo>
                  <a:lnTo>
                    <a:pt x="360" y="309"/>
                  </a:lnTo>
                  <a:lnTo>
                    <a:pt x="462" y="309"/>
                  </a:lnTo>
                  <a:lnTo>
                    <a:pt x="462" y="309"/>
                  </a:lnTo>
                  <a:lnTo>
                    <a:pt x="497" y="291"/>
                  </a:lnTo>
                  <a:lnTo>
                    <a:pt x="497" y="291"/>
                  </a:lnTo>
                  <a:lnTo>
                    <a:pt x="582" y="309"/>
                  </a:lnTo>
                  <a:lnTo>
                    <a:pt x="582" y="309"/>
                  </a:lnTo>
                  <a:lnTo>
                    <a:pt x="599" y="309"/>
                  </a:lnTo>
                  <a:lnTo>
                    <a:pt x="599" y="309"/>
                  </a:lnTo>
                  <a:lnTo>
                    <a:pt x="685" y="291"/>
                  </a:lnTo>
                  <a:lnTo>
                    <a:pt x="685" y="291"/>
                  </a:lnTo>
                  <a:lnTo>
                    <a:pt x="770" y="240"/>
                  </a:lnTo>
                  <a:lnTo>
                    <a:pt x="770" y="240"/>
                  </a:lnTo>
                  <a:lnTo>
                    <a:pt x="822" y="189"/>
                  </a:lnTo>
                  <a:lnTo>
                    <a:pt x="890" y="137"/>
                  </a:lnTo>
                  <a:lnTo>
                    <a:pt x="890" y="103"/>
                  </a:lnTo>
                  <a:lnTo>
                    <a:pt x="890" y="103"/>
                  </a:lnTo>
                  <a:lnTo>
                    <a:pt x="822" y="52"/>
                  </a:lnTo>
                  <a:lnTo>
                    <a:pt x="753" y="35"/>
                  </a:lnTo>
                  <a:lnTo>
                    <a:pt x="753" y="35"/>
                  </a:lnTo>
                  <a:lnTo>
                    <a:pt x="702" y="1"/>
                  </a:lnTo>
                  <a:lnTo>
                    <a:pt x="633" y="1"/>
                  </a:lnTo>
                  <a:lnTo>
                    <a:pt x="633" y="1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6"/>
            <p:cNvSpPr/>
            <p:nvPr/>
          </p:nvSpPr>
          <p:spPr>
            <a:xfrm>
              <a:off x="7462527" y="2186136"/>
              <a:ext cx="16449" cy="10548"/>
            </a:xfrm>
            <a:custGeom>
              <a:avLst/>
              <a:gdLst/>
              <a:ahLst/>
              <a:cxnLst/>
              <a:rect l="l" t="t" r="r" b="b"/>
              <a:pathLst>
                <a:path w="669" h="429" extrusionOk="0">
                  <a:moveTo>
                    <a:pt x="138" y="1"/>
                  </a:moveTo>
                  <a:lnTo>
                    <a:pt x="86" y="18"/>
                  </a:lnTo>
                  <a:lnTo>
                    <a:pt x="18" y="52"/>
                  </a:lnTo>
                  <a:lnTo>
                    <a:pt x="1" y="86"/>
                  </a:lnTo>
                  <a:lnTo>
                    <a:pt x="35" y="155"/>
                  </a:lnTo>
                  <a:lnTo>
                    <a:pt x="69" y="189"/>
                  </a:lnTo>
                  <a:lnTo>
                    <a:pt x="121" y="274"/>
                  </a:lnTo>
                  <a:lnTo>
                    <a:pt x="155" y="291"/>
                  </a:lnTo>
                  <a:lnTo>
                    <a:pt x="206" y="309"/>
                  </a:lnTo>
                  <a:lnTo>
                    <a:pt x="292" y="326"/>
                  </a:lnTo>
                  <a:lnTo>
                    <a:pt x="377" y="343"/>
                  </a:lnTo>
                  <a:lnTo>
                    <a:pt x="463" y="377"/>
                  </a:lnTo>
                  <a:lnTo>
                    <a:pt x="651" y="428"/>
                  </a:lnTo>
                  <a:lnTo>
                    <a:pt x="668" y="411"/>
                  </a:lnTo>
                  <a:lnTo>
                    <a:pt x="548" y="257"/>
                  </a:lnTo>
                  <a:lnTo>
                    <a:pt x="480" y="172"/>
                  </a:lnTo>
                  <a:lnTo>
                    <a:pt x="411" y="120"/>
                  </a:lnTo>
                  <a:lnTo>
                    <a:pt x="326" y="52"/>
                  </a:lnTo>
                  <a:lnTo>
                    <a:pt x="292" y="18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E9B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6"/>
            <p:cNvSpPr/>
            <p:nvPr/>
          </p:nvSpPr>
          <p:spPr>
            <a:xfrm>
              <a:off x="7462527" y="2186136"/>
              <a:ext cx="16449" cy="10548"/>
            </a:xfrm>
            <a:custGeom>
              <a:avLst/>
              <a:gdLst/>
              <a:ahLst/>
              <a:cxnLst/>
              <a:rect l="l" t="t" r="r" b="b"/>
              <a:pathLst>
                <a:path w="669" h="429" fill="none" extrusionOk="0">
                  <a:moveTo>
                    <a:pt x="189" y="1"/>
                  </a:moveTo>
                  <a:lnTo>
                    <a:pt x="189" y="1"/>
                  </a:lnTo>
                  <a:lnTo>
                    <a:pt x="138" y="1"/>
                  </a:lnTo>
                  <a:lnTo>
                    <a:pt x="138" y="1"/>
                  </a:lnTo>
                  <a:lnTo>
                    <a:pt x="86" y="18"/>
                  </a:lnTo>
                  <a:lnTo>
                    <a:pt x="18" y="52"/>
                  </a:lnTo>
                  <a:lnTo>
                    <a:pt x="1" y="86"/>
                  </a:lnTo>
                  <a:lnTo>
                    <a:pt x="1" y="86"/>
                  </a:lnTo>
                  <a:lnTo>
                    <a:pt x="35" y="155"/>
                  </a:lnTo>
                  <a:lnTo>
                    <a:pt x="69" y="189"/>
                  </a:lnTo>
                  <a:lnTo>
                    <a:pt x="69" y="189"/>
                  </a:lnTo>
                  <a:lnTo>
                    <a:pt x="121" y="274"/>
                  </a:lnTo>
                  <a:lnTo>
                    <a:pt x="121" y="274"/>
                  </a:lnTo>
                  <a:lnTo>
                    <a:pt x="155" y="291"/>
                  </a:lnTo>
                  <a:lnTo>
                    <a:pt x="206" y="309"/>
                  </a:lnTo>
                  <a:lnTo>
                    <a:pt x="206" y="309"/>
                  </a:lnTo>
                  <a:lnTo>
                    <a:pt x="292" y="326"/>
                  </a:lnTo>
                  <a:lnTo>
                    <a:pt x="292" y="326"/>
                  </a:lnTo>
                  <a:lnTo>
                    <a:pt x="377" y="343"/>
                  </a:lnTo>
                  <a:lnTo>
                    <a:pt x="377" y="343"/>
                  </a:lnTo>
                  <a:lnTo>
                    <a:pt x="463" y="377"/>
                  </a:lnTo>
                  <a:lnTo>
                    <a:pt x="463" y="377"/>
                  </a:lnTo>
                  <a:lnTo>
                    <a:pt x="651" y="428"/>
                  </a:lnTo>
                  <a:lnTo>
                    <a:pt x="668" y="411"/>
                  </a:lnTo>
                  <a:lnTo>
                    <a:pt x="668" y="411"/>
                  </a:lnTo>
                  <a:lnTo>
                    <a:pt x="548" y="257"/>
                  </a:lnTo>
                  <a:lnTo>
                    <a:pt x="548" y="257"/>
                  </a:lnTo>
                  <a:lnTo>
                    <a:pt x="480" y="172"/>
                  </a:lnTo>
                  <a:lnTo>
                    <a:pt x="480" y="172"/>
                  </a:lnTo>
                  <a:lnTo>
                    <a:pt x="411" y="120"/>
                  </a:lnTo>
                  <a:lnTo>
                    <a:pt x="411" y="120"/>
                  </a:lnTo>
                  <a:lnTo>
                    <a:pt x="326" y="52"/>
                  </a:lnTo>
                  <a:lnTo>
                    <a:pt x="326" y="52"/>
                  </a:lnTo>
                  <a:lnTo>
                    <a:pt x="292" y="18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6"/>
            <p:cNvSpPr/>
            <p:nvPr/>
          </p:nvSpPr>
          <p:spPr>
            <a:xfrm>
              <a:off x="7443594" y="2189923"/>
              <a:ext cx="14752" cy="7598"/>
            </a:xfrm>
            <a:custGeom>
              <a:avLst/>
              <a:gdLst/>
              <a:ahLst/>
              <a:cxnLst/>
              <a:rect l="l" t="t" r="r" b="b"/>
              <a:pathLst>
                <a:path w="600" h="309" extrusionOk="0">
                  <a:moveTo>
                    <a:pt x="155" y="1"/>
                  </a:moveTo>
                  <a:lnTo>
                    <a:pt x="121" y="18"/>
                  </a:lnTo>
                  <a:lnTo>
                    <a:pt x="69" y="52"/>
                  </a:lnTo>
                  <a:lnTo>
                    <a:pt x="35" y="86"/>
                  </a:lnTo>
                  <a:lnTo>
                    <a:pt x="1" y="155"/>
                  </a:lnTo>
                  <a:lnTo>
                    <a:pt x="1" y="172"/>
                  </a:lnTo>
                  <a:lnTo>
                    <a:pt x="86" y="257"/>
                  </a:lnTo>
                  <a:lnTo>
                    <a:pt x="155" y="309"/>
                  </a:lnTo>
                  <a:lnTo>
                    <a:pt x="223" y="309"/>
                  </a:lnTo>
                  <a:lnTo>
                    <a:pt x="292" y="274"/>
                  </a:lnTo>
                  <a:lnTo>
                    <a:pt x="446" y="257"/>
                  </a:lnTo>
                  <a:lnTo>
                    <a:pt x="600" y="240"/>
                  </a:lnTo>
                  <a:lnTo>
                    <a:pt x="600" y="206"/>
                  </a:lnTo>
                  <a:lnTo>
                    <a:pt x="463" y="120"/>
                  </a:lnTo>
                  <a:lnTo>
                    <a:pt x="394" y="86"/>
                  </a:lnTo>
                  <a:lnTo>
                    <a:pt x="309" y="52"/>
                  </a:lnTo>
                  <a:lnTo>
                    <a:pt x="240" y="18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E9B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6"/>
            <p:cNvSpPr/>
            <p:nvPr/>
          </p:nvSpPr>
          <p:spPr>
            <a:xfrm>
              <a:off x="7443594" y="2189923"/>
              <a:ext cx="14752" cy="7598"/>
            </a:xfrm>
            <a:custGeom>
              <a:avLst/>
              <a:gdLst/>
              <a:ahLst/>
              <a:cxnLst/>
              <a:rect l="l" t="t" r="r" b="b"/>
              <a:pathLst>
                <a:path w="600" h="309" fill="none" extrusionOk="0">
                  <a:moveTo>
                    <a:pt x="189" y="1"/>
                  </a:moveTo>
                  <a:lnTo>
                    <a:pt x="189" y="1"/>
                  </a:lnTo>
                  <a:lnTo>
                    <a:pt x="155" y="1"/>
                  </a:lnTo>
                  <a:lnTo>
                    <a:pt x="155" y="1"/>
                  </a:lnTo>
                  <a:lnTo>
                    <a:pt x="121" y="18"/>
                  </a:lnTo>
                  <a:lnTo>
                    <a:pt x="69" y="52"/>
                  </a:lnTo>
                  <a:lnTo>
                    <a:pt x="69" y="52"/>
                  </a:lnTo>
                  <a:lnTo>
                    <a:pt x="35" y="86"/>
                  </a:lnTo>
                  <a:lnTo>
                    <a:pt x="1" y="155"/>
                  </a:lnTo>
                  <a:lnTo>
                    <a:pt x="1" y="172"/>
                  </a:lnTo>
                  <a:lnTo>
                    <a:pt x="1" y="172"/>
                  </a:lnTo>
                  <a:lnTo>
                    <a:pt x="86" y="257"/>
                  </a:lnTo>
                  <a:lnTo>
                    <a:pt x="86" y="257"/>
                  </a:lnTo>
                  <a:lnTo>
                    <a:pt x="155" y="309"/>
                  </a:lnTo>
                  <a:lnTo>
                    <a:pt x="155" y="309"/>
                  </a:lnTo>
                  <a:lnTo>
                    <a:pt x="189" y="309"/>
                  </a:lnTo>
                  <a:lnTo>
                    <a:pt x="189" y="309"/>
                  </a:lnTo>
                  <a:lnTo>
                    <a:pt x="223" y="309"/>
                  </a:lnTo>
                  <a:lnTo>
                    <a:pt x="223" y="309"/>
                  </a:lnTo>
                  <a:lnTo>
                    <a:pt x="292" y="274"/>
                  </a:lnTo>
                  <a:lnTo>
                    <a:pt x="446" y="257"/>
                  </a:lnTo>
                  <a:lnTo>
                    <a:pt x="446" y="257"/>
                  </a:lnTo>
                  <a:lnTo>
                    <a:pt x="600" y="240"/>
                  </a:lnTo>
                  <a:lnTo>
                    <a:pt x="600" y="206"/>
                  </a:lnTo>
                  <a:lnTo>
                    <a:pt x="600" y="206"/>
                  </a:lnTo>
                  <a:lnTo>
                    <a:pt x="463" y="120"/>
                  </a:lnTo>
                  <a:lnTo>
                    <a:pt x="463" y="120"/>
                  </a:lnTo>
                  <a:lnTo>
                    <a:pt x="394" y="86"/>
                  </a:lnTo>
                  <a:lnTo>
                    <a:pt x="394" y="86"/>
                  </a:lnTo>
                  <a:lnTo>
                    <a:pt x="309" y="52"/>
                  </a:lnTo>
                  <a:lnTo>
                    <a:pt x="309" y="52"/>
                  </a:lnTo>
                  <a:lnTo>
                    <a:pt x="240" y="18"/>
                  </a:lnTo>
                  <a:lnTo>
                    <a:pt x="240" y="18"/>
                  </a:lnTo>
                  <a:lnTo>
                    <a:pt x="1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6"/>
            <p:cNvSpPr/>
            <p:nvPr/>
          </p:nvSpPr>
          <p:spPr>
            <a:xfrm>
              <a:off x="7474304" y="2133960"/>
              <a:ext cx="35799" cy="8434"/>
            </a:xfrm>
            <a:custGeom>
              <a:avLst/>
              <a:gdLst/>
              <a:ahLst/>
              <a:cxnLst/>
              <a:rect l="l" t="t" r="r" b="b"/>
              <a:pathLst>
                <a:path w="1456" h="343" extrusionOk="0">
                  <a:moveTo>
                    <a:pt x="908" y="1"/>
                  </a:moveTo>
                  <a:lnTo>
                    <a:pt x="805" y="18"/>
                  </a:lnTo>
                  <a:lnTo>
                    <a:pt x="702" y="35"/>
                  </a:lnTo>
                  <a:lnTo>
                    <a:pt x="514" y="86"/>
                  </a:lnTo>
                  <a:lnTo>
                    <a:pt x="343" y="138"/>
                  </a:lnTo>
                  <a:lnTo>
                    <a:pt x="155" y="223"/>
                  </a:lnTo>
                  <a:lnTo>
                    <a:pt x="1" y="326"/>
                  </a:lnTo>
                  <a:lnTo>
                    <a:pt x="18" y="343"/>
                  </a:lnTo>
                  <a:lnTo>
                    <a:pt x="189" y="309"/>
                  </a:lnTo>
                  <a:lnTo>
                    <a:pt x="377" y="274"/>
                  </a:lnTo>
                  <a:lnTo>
                    <a:pt x="548" y="257"/>
                  </a:lnTo>
                  <a:lnTo>
                    <a:pt x="720" y="257"/>
                  </a:lnTo>
                  <a:lnTo>
                    <a:pt x="908" y="274"/>
                  </a:lnTo>
                  <a:lnTo>
                    <a:pt x="1079" y="274"/>
                  </a:lnTo>
                  <a:lnTo>
                    <a:pt x="1250" y="257"/>
                  </a:lnTo>
                  <a:lnTo>
                    <a:pt x="1455" y="223"/>
                  </a:lnTo>
                  <a:lnTo>
                    <a:pt x="1455" y="206"/>
                  </a:lnTo>
                  <a:lnTo>
                    <a:pt x="1370" y="120"/>
                  </a:lnTo>
                  <a:lnTo>
                    <a:pt x="1284" y="69"/>
                  </a:lnTo>
                  <a:lnTo>
                    <a:pt x="1199" y="35"/>
                  </a:lnTo>
                  <a:lnTo>
                    <a:pt x="1096" y="18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001B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6"/>
            <p:cNvSpPr/>
            <p:nvPr/>
          </p:nvSpPr>
          <p:spPr>
            <a:xfrm>
              <a:off x="7255940" y="2485274"/>
              <a:ext cx="249957" cy="467040"/>
            </a:xfrm>
            <a:custGeom>
              <a:avLst/>
              <a:gdLst/>
              <a:ahLst/>
              <a:cxnLst/>
              <a:rect l="l" t="t" r="r" b="b"/>
              <a:pathLst>
                <a:path w="10166" h="18995" extrusionOk="0">
                  <a:moveTo>
                    <a:pt x="8762" y="1"/>
                  </a:moveTo>
                  <a:lnTo>
                    <a:pt x="8540" y="18"/>
                  </a:lnTo>
                  <a:lnTo>
                    <a:pt x="8317" y="52"/>
                  </a:lnTo>
                  <a:lnTo>
                    <a:pt x="8095" y="104"/>
                  </a:lnTo>
                  <a:lnTo>
                    <a:pt x="7872" y="172"/>
                  </a:lnTo>
                  <a:lnTo>
                    <a:pt x="7650" y="258"/>
                  </a:lnTo>
                  <a:lnTo>
                    <a:pt x="7445" y="343"/>
                  </a:lnTo>
                  <a:lnTo>
                    <a:pt x="7239" y="463"/>
                  </a:lnTo>
                  <a:lnTo>
                    <a:pt x="7034" y="600"/>
                  </a:lnTo>
                  <a:lnTo>
                    <a:pt x="6846" y="754"/>
                  </a:lnTo>
                  <a:lnTo>
                    <a:pt x="6657" y="925"/>
                  </a:lnTo>
                  <a:lnTo>
                    <a:pt x="6435" y="1130"/>
                  </a:lnTo>
                  <a:lnTo>
                    <a:pt x="6230" y="1370"/>
                  </a:lnTo>
                  <a:lnTo>
                    <a:pt x="6041" y="1609"/>
                  </a:lnTo>
                  <a:lnTo>
                    <a:pt x="5853" y="1849"/>
                  </a:lnTo>
                  <a:lnTo>
                    <a:pt x="5699" y="2123"/>
                  </a:lnTo>
                  <a:lnTo>
                    <a:pt x="5528" y="2380"/>
                  </a:lnTo>
                  <a:lnTo>
                    <a:pt x="5237" y="2927"/>
                  </a:lnTo>
                  <a:lnTo>
                    <a:pt x="4963" y="3492"/>
                  </a:lnTo>
                  <a:lnTo>
                    <a:pt x="4690" y="4074"/>
                  </a:lnTo>
                  <a:lnTo>
                    <a:pt x="4450" y="4655"/>
                  </a:lnTo>
                  <a:lnTo>
                    <a:pt x="4228" y="5237"/>
                  </a:lnTo>
                  <a:lnTo>
                    <a:pt x="4005" y="5836"/>
                  </a:lnTo>
                  <a:lnTo>
                    <a:pt x="3783" y="6435"/>
                  </a:lnTo>
                  <a:lnTo>
                    <a:pt x="3389" y="7650"/>
                  </a:lnTo>
                  <a:lnTo>
                    <a:pt x="2995" y="8865"/>
                  </a:lnTo>
                  <a:lnTo>
                    <a:pt x="2585" y="10063"/>
                  </a:lnTo>
                  <a:lnTo>
                    <a:pt x="2379" y="10662"/>
                  </a:lnTo>
                  <a:lnTo>
                    <a:pt x="2157" y="11260"/>
                  </a:lnTo>
                  <a:lnTo>
                    <a:pt x="1917" y="11842"/>
                  </a:lnTo>
                  <a:lnTo>
                    <a:pt x="1661" y="12424"/>
                  </a:lnTo>
                  <a:lnTo>
                    <a:pt x="1130" y="13553"/>
                  </a:lnTo>
                  <a:lnTo>
                    <a:pt x="874" y="14135"/>
                  </a:lnTo>
                  <a:lnTo>
                    <a:pt x="617" y="14700"/>
                  </a:lnTo>
                  <a:lnTo>
                    <a:pt x="395" y="15282"/>
                  </a:lnTo>
                  <a:lnTo>
                    <a:pt x="309" y="15573"/>
                  </a:lnTo>
                  <a:lnTo>
                    <a:pt x="206" y="15864"/>
                  </a:lnTo>
                  <a:lnTo>
                    <a:pt x="138" y="16154"/>
                  </a:lnTo>
                  <a:lnTo>
                    <a:pt x="86" y="16462"/>
                  </a:lnTo>
                  <a:lnTo>
                    <a:pt x="35" y="16770"/>
                  </a:lnTo>
                  <a:lnTo>
                    <a:pt x="1" y="17078"/>
                  </a:lnTo>
                  <a:lnTo>
                    <a:pt x="1" y="17335"/>
                  </a:lnTo>
                  <a:lnTo>
                    <a:pt x="1" y="17609"/>
                  </a:lnTo>
                  <a:lnTo>
                    <a:pt x="35" y="17746"/>
                  </a:lnTo>
                  <a:lnTo>
                    <a:pt x="52" y="17866"/>
                  </a:lnTo>
                  <a:lnTo>
                    <a:pt x="104" y="17985"/>
                  </a:lnTo>
                  <a:lnTo>
                    <a:pt x="155" y="18105"/>
                  </a:lnTo>
                  <a:lnTo>
                    <a:pt x="241" y="18259"/>
                  </a:lnTo>
                  <a:lnTo>
                    <a:pt x="343" y="18396"/>
                  </a:lnTo>
                  <a:lnTo>
                    <a:pt x="463" y="18516"/>
                  </a:lnTo>
                  <a:lnTo>
                    <a:pt x="600" y="18636"/>
                  </a:lnTo>
                  <a:lnTo>
                    <a:pt x="754" y="18721"/>
                  </a:lnTo>
                  <a:lnTo>
                    <a:pt x="908" y="18807"/>
                  </a:lnTo>
                  <a:lnTo>
                    <a:pt x="1079" y="18875"/>
                  </a:lnTo>
                  <a:lnTo>
                    <a:pt x="1233" y="18927"/>
                  </a:lnTo>
                  <a:lnTo>
                    <a:pt x="1404" y="18961"/>
                  </a:lnTo>
                  <a:lnTo>
                    <a:pt x="1575" y="18978"/>
                  </a:lnTo>
                  <a:lnTo>
                    <a:pt x="1935" y="18995"/>
                  </a:lnTo>
                  <a:lnTo>
                    <a:pt x="2277" y="18978"/>
                  </a:lnTo>
                  <a:lnTo>
                    <a:pt x="2636" y="18944"/>
                  </a:lnTo>
                  <a:lnTo>
                    <a:pt x="2978" y="18892"/>
                  </a:lnTo>
                  <a:lnTo>
                    <a:pt x="3321" y="18824"/>
                  </a:lnTo>
                  <a:lnTo>
                    <a:pt x="3646" y="18755"/>
                  </a:lnTo>
                  <a:lnTo>
                    <a:pt x="3988" y="18653"/>
                  </a:lnTo>
                  <a:lnTo>
                    <a:pt x="4296" y="18516"/>
                  </a:lnTo>
                  <a:lnTo>
                    <a:pt x="4604" y="18362"/>
                  </a:lnTo>
                  <a:lnTo>
                    <a:pt x="4895" y="18191"/>
                  </a:lnTo>
                  <a:lnTo>
                    <a:pt x="5169" y="17985"/>
                  </a:lnTo>
                  <a:lnTo>
                    <a:pt x="5374" y="17797"/>
                  </a:lnTo>
                  <a:lnTo>
                    <a:pt x="5545" y="17575"/>
                  </a:lnTo>
                  <a:lnTo>
                    <a:pt x="5716" y="17369"/>
                  </a:lnTo>
                  <a:lnTo>
                    <a:pt x="5870" y="17130"/>
                  </a:lnTo>
                  <a:lnTo>
                    <a:pt x="6007" y="16890"/>
                  </a:lnTo>
                  <a:lnTo>
                    <a:pt x="6127" y="16634"/>
                  </a:lnTo>
                  <a:lnTo>
                    <a:pt x="6366" y="16137"/>
                  </a:lnTo>
                  <a:lnTo>
                    <a:pt x="6538" y="15727"/>
                  </a:lnTo>
                  <a:lnTo>
                    <a:pt x="6692" y="15299"/>
                  </a:lnTo>
                  <a:lnTo>
                    <a:pt x="6846" y="14888"/>
                  </a:lnTo>
                  <a:lnTo>
                    <a:pt x="6983" y="14460"/>
                  </a:lnTo>
                  <a:lnTo>
                    <a:pt x="7119" y="14033"/>
                  </a:lnTo>
                  <a:lnTo>
                    <a:pt x="7239" y="13588"/>
                  </a:lnTo>
                  <a:lnTo>
                    <a:pt x="7342" y="13160"/>
                  </a:lnTo>
                  <a:lnTo>
                    <a:pt x="7427" y="12715"/>
                  </a:lnTo>
                  <a:lnTo>
                    <a:pt x="7581" y="11928"/>
                  </a:lnTo>
                  <a:lnTo>
                    <a:pt x="7684" y="11141"/>
                  </a:lnTo>
                  <a:lnTo>
                    <a:pt x="7787" y="10336"/>
                  </a:lnTo>
                  <a:lnTo>
                    <a:pt x="7855" y="9532"/>
                  </a:lnTo>
                  <a:lnTo>
                    <a:pt x="7992" y="7941"/>
                  </a:lnTo>
                  <a:lnTo>
                    <a:pt x="8078" y="7137"/>
                  </a:lnTo>
                  <a:lnTo>
                    <a:pt x="8163" y="6332"/>
                  </a:lnTo>
                  <a:lnTo>
                    <a:pt x="8266" y="5528"/>
                  </a:lnTo>
                  <a:lnTo>
                    <a:pt x="8403" y="4741"/>
                  </a:lnTo>
                  <a:lnTo>
                    <a:pt x="8574" y="3954"/>
                  </a:lnTo>
                  <a:lnTo>
                    <a:pt x="8677" y="3560"/>
                  </a:lnTo>
                  <a:lnTo>
                    <a:pt x="8796" y="3167"/>
                  </a:lnTo>
                  <a:lnTo>
                    <a:pt x="8916" y="2790"/>
                  </a:lnTo>
                  <a:lnTo>
                    <a:pt x="9053" y="2414"/>
                  </a:lnTo>
                  <a:lnTo>
                    <a:pt x="9190" y="2037"/>
                  </a:lnTo>
                  <a:lnTo>
                    <a:pt x="9361" y="1678"/>
                  </a:lnTo>
                  <a:lnTo>
                    <a:pt x="9532" y="1319"/>
                  </a:lnTo>
                  <a:lnTo>
                    <a:pt x="9720" y="959"/>
                  </a:lnTo>
                  <a:lnTo>
                    <a:pt x="9943" y="617"/>
                  </a:lnTo>
                  <a:lnTo>
                    <a:pt x="10165" y="292"/>
                  </a:lnTo>
                  <a:lnTo>
                    <a:pt x="9926" y="206"/>
                  </a:lnTo>
                  <a:lnTo>
                    <a:pt x="9686" y="121"/>
                  </a:lnTo>
                  <a:lnTo>
                    <a:pt x="9447" y="69"/>
                  </a:lnTo>
                  <a:lnTo>
                    <a:pt x="9224" y="35"/>
                  </a:lnTo>
                  <a:lnTo>
                    <a:pt x="89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6"/>
            <p:cNvSpPr/>
            <p:nvPr/>
          </p:nvSpPr>
          <p:spPr>
            <a:xfrm>
              <a:off x="7461691" y="2675881"/>
              <a:ext cx="209559" cy="262152"/>
            </a:xfrm>
            <a:custGeom>
              <a:avLst/>
              <a:gdLst/>
              <a:ahLst/>
              <a:cxnLst/>
              <a:rect l="l" t="t" r="r" b="b"/>
              <a:pathLst>
                <a:path w="8523" h="10662" extrusionOk="0">
                  <a:moveTo>
                    <a:pt x="8437" y="1"/>
                  </a:moveTo>
                  <a:lnTo>
                    <a:pt x="8402" y="120"/>
                  </a:lnTo>
                  <a:lnTo>
                    <a:pt x="8334" y="240"/>
                  </a:lnTo>
                  <a:lnTo>
                    <a:pt x="8266" y="343"/>
                  </a:lnTo>
                  <a:lnTo>
                    <a:pt x="8180" y="411"/>
                  </a:lnTo>
                  <a:lnTo>
                    <a:pt x="8283" y="514"/>
                  </a:lnTo>
                  <a:lnTo>
                    <a:pt x="8351" y="634"/>
                  </a:lnTo>
                  <a:lnTo>
                    <a:pt x="8420" y="771"/>
                  </a:lnTo>
                  <a:lnTo>
                    <a:pt x="8454" y="908"/>
                  </a:lnTo>
                  <a:lnTo>
                    <a:pt x="8454" y="1062"/>
                  </a:lnTo>
                  <a:lnTo>
                    <a:pt x="8454" y="1216"/>
                  </a:lnTo>
                  <a:lnTo>
                    <a:pt x="8420" y="1370"/>
                  </a:lnTo>
                  <a:lnTo>
                    <a:pt x="8368" y="1506"/>
                  </a:lnTo>
                  <a:lnTo>
                    <a:pt x="8505" y="1643"/>
                  </a:lnTo>
                  <a:lnTo>
                    <a:pt x="8522" y="1506"/>
                  </a:lnTo>
                  <a:lnTo>
                    <a:pt x="8505" y="1370"/>
                  </a:lnTo>
                  <a:lnTo>
                    <a:pt x="8488" y="1096"/>
                  </a:lnTo>
                  <a:lnTo>
                    <a:pt x="8488" y="839"/>
                  </a:lnTo>
                  <a:lnTo>
                    <a:pt x="8488" y="565"/>
                  </a:lnTo>
                  <a:lnTo>
                    <a:pt x="8471" y="274"/>
                  </a:lnTo>
                  <a:lnTo>
                    <a:pt x="8454" y="137"/>
                  </a:lnTo>
                  <a:lnTo>
                    <a:pt x="8437" y="1"/>
                  </a:lnTo>
                  <a:close/>
                  <a:moveTo>
                    <a:pt x="6743" y="3029"/>
                  </a:moveTo>
                  <a:lnTo>
                    <a:pt x="6349" y="3286"/>
                  </a:lnTo>
                  <a:lnTo>
                    <a:pt x="5955" y="3526"/>
                  </a:lnTo>
                  <a:lnTo>
                    <a:pt x="5528" y="3748"/>
                  </a:lnTo>
                  <a:lnTo>
                    <a:pt x="5322" y="3834"/>
                  </a:lnTo>
                  <a:lnTo>
                    <a:pt x="5100" y="3919"/>
                  </a:lnTo>
                  <a:lnTo>
                    <a:pt x="4706" y="4039"/>
                  </a:lnTo>
                  <a:lnTo>
                    <a:pt x="4296" y="4159"/>
                  </a:lnTo>
                  <a:lnTo>
                    <a:pt x="3902" y="4279"/>
                  </a:lnTo>
                  <a:lnTo>
                    <a:pt x="3508" y="4415"/>
                  </a:lnTo>
                  <a:lnTo>
                    <a:pt x="3132" y="4963"/>
                  </a:lnTo>
                  <a:lnTo>
                    <a:pt x="2756" y="5511"/>
                  </a:lnTo>
                  <a:lnTo>
                    <a:pt x="2362" y="6041"/>
                  </a:lnTo>
                  <a:lnTo>
                    <a:pt x="1968" y="6554"/>
                  </a:lnTo>
                  <a:lnTo>
                    <a:pt x="1541" y="7068"/>
                  </a:lnTo>
                  <a:lnTo>
                    <a:pt x="1113" y="7564"/>
                  </a:lnTo>
                  <a:lnTo>
                    <a:pt x="651" y="8043"/>
                  </a:lnTo>
                  <a:lnTo>
                    <a:pt x="172" y="8488"/>
                  </a:lnTo>
                  <a:lnTo>
                    <a:pt x="86" y="8574"/>
                  </a:lnTo>
                  <a:lnTo>
                    <a:pt x="1" y="8676"/>
                  </a:lnTo>
                  <a:lnTo>
                    <a:pt x="69" y="9172"/>
                  </a:lnTo>
                  <a:lnTo>
                    <a:pt x="120" y="9669"/>
                  </a:lnTo>
                  <a:lnTo>
                    <a:pt x="172" y="10165"/>
                  </a:lnTo>
                  <a:lnTo>
                    <a:pt x="206" y="10661"/>
                  </a:lnTo>
                  <a:lnTo>
                    <a:pt x="497" y="10490"/>
                  </a:lnTo>
                  <a:lnTo>
                    <a:pt x="788" y="10319"/>
                  </a:lnTo>
                  <a:lnTo>
                    <a:pt x="1061" y="10131"/>
                  </a:lnTo>
                  <a:lnTo>
                    <a:pt x="1335" y="9908"/>
                  </a:lnTo>
                  <a:lnTo>
                    <a:pt x="1592" y="9686"/>
                  </a:lnTo>
                  <a:lnTo>
                    <a:pt x="1849" y="9463"/>
                  </a:lnTo>
                  <a:lnTo>
                    <a:pt x="2088" y="9207"/>
                  </a:lnTo>
                  <a:lnTo>
                    <a:pt x="2311" y="8950"/>
                  </a:lnTo>
                  <a:lnTo>
                    <a:pt x="2516" y="8693"/>
                  </a:lnTo>
                  <a:lnTo>
                    <a:pt x="2721" y="8402"/>
                  </a:lnTo>
                  <a:lnTo>
                    <a:pt x="2892" y="8112"/>
                  </a:lnTo>
                  <a:lnTo>
                    <a:pt x="3064" y="7821"/>
                  </a:lnTo>
                  <a:lnTo>
                    <a:pt x="3218" y="7513"/>
                  </a:lnTo>
                  <a:lnTo>
                    <a:pt x="3354" y="7205"/>
                  </a:lnTo>
                  <a:lnTo>
                    <a:pt x="3474" y="6880"/>
                  </a:lnTo>
                  <a:lnTo>
                    <a:pt x="3577" y="6554"/>
                  </a:lnTo>
                  <a:lnTo>
                    <a:pt x="3645" y="6400"/>
                  </a:lnTo>
                  <a:lnTo>
                    <a:pt x="3680" y="6332"/>
                  </a:lnTo>
                  <a:lnTo>
                    <a:pt x="3731" y="6281"/>
                  </a:lnTo>
                  <a:lnTo>
                    <a:pt x="3799" y="6246"/>
                  </a:lnTo>
                  <a:lnTo>
                    <a:pt x="3851" y="6212"/>
                  </a:lnTo>
                  <a:lnTo>
                    <a:pt x="3988" y="6161"/>
                  </a:lnTo>
                  <a:lnTo>
                    <a:pt x="4073" y="6092"/>
                  </a:lnTo>
                  <a:lnTo>
                    <a:pt x="4159" y="6007"/>
                  </a:lnTo>
                  <a:lnTo>
                    <a:pt x="4193" y="5887"/>
                  </a:lnTo>
                  <a:lnTo>
                    <a:pt x="4227" y="5767"/>
                  </a:lnTo>
                  <a:lnTo>
                    <a:pt x="4244" y="5647"/>
                  </a:lnTo>
                  <a:lnTo>
                    <a:pt x="4244" y="5511"/>
                  </a:lnTo>
                  <a:lnTo>
                    <a:pt x="4210" y="5237"/>
                  </a:lnTo>
                  <a:lnTo>
                    <a:pt x="4244" y="5254"/>
                  </a:lnTo>
                  <a:lnTo>
                    <a:pt x="4330" y="5237"/>
                  </a:lnTo>
                  <a:lnTo>
                    <a:pt x="4415" y="5203"/>
                  </a:lnTo>
                  <a:lnTo>
                    <a:pt x="4501" y="5168"/>
                  </a:lnTo>
                  <a:lnTo>
                    <a:pt x="4569" y="5117"/>
                  </a:lnTo>
                  <a:lnTo>
                    <a:pt x="4638" y="5049"/>
                  </a:lnTo>
                  <a:lnTo>
                    <a:pt x="4689" y="4963"/>
                  </a:lnTo>
                  <a:lnTo>
                    <a:pt x="4723" y="4877"/>
                  </a:lnTo>
                  <a:lnTo>
                    <a:pt x="4740" y="4792"/>
                  </a:lnTo>
                  <a:lnTo>
                    <a:pt x="4758" y="4672"/>
                  </a:lnTo>
                  <a:lnTo>
                    <a:pt x="4758" y="4604"/>
                  </a:lnTo>
                  <a:lnTo>
                    <a:pt x="4775" y="4552"/>
                  </a:lnTo>
                  <a:lnTo>
                    <a:pt x="4826" y="4501"/>
                  </a:lnTo>
                  <a:lnTo>
                    <a:pt x="4894" y="4450"/>
                  </a:lnTo>
                  <a:lnTo>
                    <a:pt x="5031" y="4381"/>
                  </a:lnTo>
                  <a:lnTo>
                    <a:pt x="5339" y="4279"/>
                  </a:lnTo>
                  <a:lnTo>
                    <a:pt x="5613" y="4176"/>
                  </a:lnTo>
                  <a:lnTo>
                    <a:pt x="5904" y="4039"/>
                  </a:lnTo>
                  <a:lnTo>
                    <a:pt x="6178" y="3902"/>
                  </a:lnTo>
                  <a:lnTo>
                    <a:pt x="6452" y="3765"/>
                  </a:lnTo>
                  <a:lnTo>
                    <a:pt x="6725" y="3594"/>
                  </a:lnTo>
                  <a:lnTo>
                    <a:pt x="6982" y="3440"/>
                  </a:lnTo>
                  <a:lnTo>
                    <a:pt x="7239" y="3252"/>
                  </a:lnTo>
                  <a:lnTo>
                    <a:pt x="6743" y="3029"/>
                  </a:lnTo>
                  <a:close/>
                </a:path>
              </a:pathLst>
            </a:custGeom>
            <a:solidFill>
              <a:srgbClr val="D53D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6"/>
            <p:cNvSpPr/>
            <p:nvPr/>
          </p:nvSpPr>
          <p:spPr>
            <a:xfrm>
              <a:off x="7461691" y="2750358"/>
              <a:ext cx="177989" cy="187676"/>
            </a:xfrm>
            <a:custGeom>
              <a:avLst/>
              <a:gdLst/>
              <a:ahLst/>
              <a:cxnLst/>
              <a:rect l="l" t="t" r="r" b="b"/>
              <a:pathLst>
                <a:path w="7239" h="7633" fill="none" extrusionOk="0">
                  <a:moveTo>
                    <a:pt x="6743" y="0"/>
                  </a:moveTo>
                  <a:lnTo>
                    <a:pt x="6743" y="0"/>
                  </a:lnTo>
                  <a:lnTo>
                    <a:pt x="6349" y="257"/>
                  </a:lnTo>
                  <a:lnTo>
                    <a:pt x="5955" y="497"/>
                  </a:lnTo>
                  <a:lnTo>
                    <a:pt x="5528" y="719"/>
                  </a:lnTo>
                  <a:lnTo>
                    <a:pt x="5322" y="805"/>
                  </a:lnTo>
                  <a:lnTo>
                    <a:pt x="5100" y="890"/>
                  </a:lnTo>
                  <a:lnTo>
                    <a:pt x="5100" y="890"/>
                  </a:lnTo>
                  <a:lnTo>
                    <a:pt x="4706" y="1010"/>
                  </a:lnTo>
                  <a:lnTo>
                    <a:pt x="4296" y="1130"/>
                  </a:lnTo>
                  <a:lnTo>
                    <a:pt x="3902" y="1250"/>
                  </a:lnTo>
                  <a:lnTo>
                    <a:pt x="3508" y="1386"/>
                  </a:lnTo>
                  <a:lnTo>
                    <a:pt x="3508" y="1386"/>
                  </a:lnTo>
                  <a:lnTo>
                    <a:pt x="3132" y="1934"/>
                  </a:lnTo>
                  <a:lnTo>
                    <a:pt x="2756" y="2482"/>
                  </a:lnTo>
                  <a:lnTo>
                    <a:pt x="2362" y="3012"/>
                  </a:lnTo>
                  <a:lnTo>
                    <a:pt x="1968" y="3525"/>
                  </a:lnTo>
                  <a:lnTo>
                    <a:pt x="1541" y="4039"/>
                  </a:lnTo>
                  <a:lnTo>
                    <a:pt x="1113" y="4535"/>
                  </a:lnTo>
                  <a:lnTo>
                    <a:pt x="651" y="5014"/>
                  </a:lnTo>
                  <a:lnTo>
                    <a:pt x="172" y="5459"/>
                  </a:lnTo>
                  <a:lnTo>
                    <a:pt x="172" y="5459"/>
                  </a:lnTo>
                  <a:lnTo>
                    <a:pt x="86" y="5545"/>
                  </a:lnTo>
                  <a:lnTo>
                    <a:pt x="1" y="5647"/>
                  </a:lnTo>
                  <a:lnTo>
                    <a:pt x="1" y="5647"/>
                  </a:lnTo>
                  <a:lnTo>
                    <a:pt x="69" y="6143"/>
                  </a:lnTo>
                  <a:lnTo>
                    <a:pt x="120" y="6640"/>
                  </a:lnTo>
                  <a:lnTo>
                    <a:pt x="172" y="7136"/>
                  </a:lnTo>
                  <a:lnTo>
                    <a:pt x="206" y="7632"/>
                  </a:lnTo>
                  <a:lnTo>
                    <a:pt x="206" y="7632"/>
                  </a:lnTo>
                  <a:lnTo>
                    <a:pt x="497" y="7461"/>
                  </a:lnTo>
                  <a:lnTo>
                    <a:pt x="788" y="7290"/>
                  </a:lnTo>
                  <a:lnTo>
                    <a:pt x="1061" y="7102"/>
                  </a:lnTo>
                  <a:lnTo>
                    <a:pt x="1335" y="6879"/>
                  </a:lnTo>
                  <a:lnTo>
                    <a:pt x="1592" y="6657"/>
                  </a:lnTo>
                  <a:lnTo>
                    <a:pt x="1849" y="6434"/>
                  </a:lnTo>
                  <a:lnTo>
                    <a:pt x="2088" y="6178"/>
                  </a:lnTo>
                  <a:lnTo>
                    <a:pt x="2311" y="5921"/>
                  </a:lnTo>
                  <a:lnTo>
                    <a:pt x="2516" y="5664"/>
                  </a:lnTo>
                  <a:lnTo>
                    <a:pt x="2721" y="5373"/>
                  </a:lnTo>
                  <a:lnTo>
                    <a:pt x="2892" y="5083"/>
                  </a:lnTo>
                  <a:lnTo>
                    <a:pt x="3064" y="4792"/>
                  </a:lnTo>
                  <a:lnTo>
                    <a:pt x="3218" y="4484"/>
                  </a:lnTo>
                  <a:lnTo>
                    <a:pt x="3354" y="4176"/>
                  </a:lnTo>
                  <a:lnTo>
                    <a:pt x="3474" y="3851"/>
                  </a:lnTo>
                  <a:lnTo>
                    <a:pt x="3577" y="3525"/>
                  </a:lnTo>
                  <a:lnTo>
                    <a:pt x="3577" y="3525"/>
                  </a:lnTo>
                  <a:lnTo>
                    <a:pt x="3645" y="3371"/>
                  </a:lnTo>
                  <a:lnTo>
                    <a:pt x="3680" y="3303"/>
                  </a:lnTo>
                  <a:lnTo>
                    <a:pt x="3731" y="3252"/>
                  </a:lnTo>
                  <a:lnTo>
                    <a:pt x="3731" y="3252"/>
                  </a:lnTo>
                  <a:lnTo>
                    <a:pt x="3799" y="3217"/>
                  </a:lnTo>
                  <a:lnTo>
                    <a:pt x="3851" y="3183"/>
                  </a:lnTo>
                  <a:lnTo>
                    <a:pt x="3988" y="3132"/>
                  </a:lnTo>
                  <a:lnTo>
                    <a:pt x="3988" y="3132"/>
                  </a:lnTo>
                  <a:lnTo>
                    <a:pt x="4073" y="3063"/>
                  </a:lnTo>
                  <a:lnTo>
                    <a:pt x="4159" y="2978"/>
                  </a:lnTo>
                  <a:lnTo>
                    <a:pt x="4193" y="2858"/>
                  </a:lnTo>
                  <a:lnTo>
                    <a:pt x="4227" y="2738"/>
                  </a:lnTo>
                  <a:lnTo>
                    <a:pt x="4244" y="2618"/>
                  </a:lnTo>
                  <a:lnTo>
                    <a:pt x="4244" y="2482"/>
                  </a:lnTo>
                  <a:lnTo>
                    <a:pt x="4210" y="2208"/>
                  </a:lnTo>
                  <a:lnTo>
                    <a:pt x="4210" y="2208"/>
                  </a:lnTo>
                  <a:lnTo>
                    <a:pt x="4244" y="2225"/>
                  </a:lnTo>
                  <a:lnTo>
                    <a:pt x="4244" y="2225"/>
                  </a:lnTo>
                  <a:lnTo>
                    <a:pt x="4330" y="2208"/>
                  </a:lnTo>
                  <a:lnTo>
                    <a:pt x="4415" y="2174"/>
                  </a:lnTo>
                  <a:lnTo>
                    <a:pt x="4501" y="2139"/>
                  </a:lnTo>
                  <a:lnTo>
                    <a:pt x="4569" y="2088"/>
                  </a:lnTo>
                  <a:lnTo>
                    <a:pt x="4638" y="2020"/>
                  </a:lnTo>
                  <a:lnTo>
                    <a:pt x="4689" y="1934"/>
                  </a:lnTo>
                  <a:lnTo>
                    <a:pt x="4723" y="1848"/>
                  </a:lnTo>
                  <a:lnTo>
                    <a:pt x="4740" y="1763"/>
                  </a:lnTo>
                  <a:lnTo>
                    <a:pt x="4740" y="1763"/>
                  </a:lnTo>
                  <a:lnTo>
                    <a:pt x="4758" y="1643"/>
                  </a:lnTo>
                  <a:lnTo>
                    <a:pt x="4758" y="1575"/>
                  </a:lnTo>
                  <a:lnTo>
                    <a:pt x="4775" y="1523"/>
                  </a:lnTo>
                  <a:lnTo>
                    <a:pt x="4775" y="1523"/>
                  </a:lnTo>
                  <a:lnTo>
                    <a:pt x="4826" y="1472"/>
                  </a:lnTo>
                  <a:lnTo>
                    <a:pt x="4894" y="1421"/>
                  </a:lnTo>
                  <a:lnTo>
                    <a:pt x="5031" y="1352"/>
                  </a:lnTo>
                  <a:lnTo>
                    <a:pt x="5031" y="1352"/>
                  </a:lnTo>
                  <a:lnTo>
                    <a:pt x="5339" y="1250"/>
                  </a:lnTo>
                  <a:lnTo>
                    <a:pt x="5613" y="1147"/>
                  </a:lnTo>
                  <a:lnTo>
                    <a:pt x="5904" y="1010"/>
                  </a:lnTo>
                  <a:lnTo>
                    <a:pt x="6178" y="873"/>
                  </a:lnTo>
                  <a:lnTo>
                    <a:pt x="6452" y="736"/>
                  </a:lnTo>
                  <a:lnTo>
                    <a:pt x="6725" y="565"/>
                  </a:lnTo>
                  <a:lnTo>
                    <a:pt x="6982" y="411"/>
                  </a:lnTo>
                  <a:lnTo>
                    <a:pt x="7239" y="223"/>
                  </a:lnTo>
                  <a:lnTo>
                    <a:pt x="7239" y="223"/>
                  </a:lnTo>
                  <a:lnTo>
                    <a:pt x="67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6"/>
            <p:cNvSpPr/>
            <p:nvPr/>
          </p:nvSpPr>
          <p:spPr>
            <a:xfrm>
              <a:off x="7662795" y="2675881"/>
              <a:ext cx="8458" cy="40422"/>
            </a:xfrm>
            <a:custGeom>
              <a:avLst/>
              <a:gdLst/>
              <a:ahLst/>
              <a:cxnLst/>
              <a:rect l="l" t="t" r="r" b="b"/>
              <a:pathLst>
                <a:path w="344" h="1644" fill="none" extrusionOk="0">
                  <a:moveTo>
                    <a:pt x="258" y="1"/>
                  </a:moveTo>
                  <a:lnTo>
                    <a:pt x="258" y="1"/>
                  </a:lnTo>
                  <a:lnTo>
                    <a:pt x="223" y="120"/>
                  </a:lnTo>
                  <a:lnTo>
                    <a:pt x="155" y="240"/>
                  </a:lnTo>
                  <a:lnTo>
                    <a:pt x="87" y="343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104" y="514"/>
                  </a:lnTo>
                  <a:lnTo>
                    <a:pt x="172" y="634"/>
                  </a:lnTo>
                  <a:lnTo>
                    <a:pt x="241" y="771"/>
                  </a:lnTo>
                  <a:lnTo>
                    <a:pt x="275" y="908"/>
                  </a:lnTo>
                  <a:lnTo>
                    <a:pt x="275" y="1062"/>
                  </a:lnTo>
                  <a:lnTo>
                    <a:pt x="275" y="1216"/>
                  </a:lnTo>
                  <a:lnTo>
                    <a:pt x="241" y="1370"/>
                  </a:lnTo>
                  <a:lnTo>
                    <a:pt x="189" y="1506"/>
                  </a:lnTo>
                  <a:lnTo>
                    <a:pt x="189" y="1506"/>
                  </a:lnTo>
                  <a:lnTo>
                    <a:pt x="189" y="1506"/>
                  </a:lnTo>
                  <a:lnTo>
                    <a:pt x="189" y="1506"/>
                  </a:lnTo>
                  <a:lnTo>
                    <a:pt x="326" y="1643"/>
                  </a:lnTo>
                  <a:lnTo>
                    <a:pt x="326" y="1643"/>
                  </a:lnTo>
                  <a:lnTo>
                    <a:pt x="343" y="1506"/>
                  </a:lnTo>
                  <a:lnTo>
                    <a:pt x="326" y="1370"/>
                  </a:lnTo>
                  <a:lnTo>
                    <a:pt x="309" y="1096"/>
                  </a:lnTo>
                  <a:lnTo>
                    <a:pt x="309" y="1096"/>
                  </a:lnTo>
                  <a:lnTo>
                    <a:pt x="309" y="839"/>
                  </a:lnTo>
                  <a:lnTo>
                    <a:pt x="309" y="565"/>
                  </a:lnTo>
                  <a:lnTo>
                    <a:pt x="292" y="274"/>
                  </a:lnTo>
                  <a:lnTo>
                    <a:pt x="275" y="137"/>
                  </a:lnTo>
                  <a:lnTo>
                    <a:pt x="2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6"/>
            <p:cNvSpPr/>
            <p:nvPr/>
          </p:nvSpPr>
          <p:spPr>
            <a:xfrm>
              <a:off x="7491565" y="2619918"/>
              <a:ext cx="177989" cy="177571"/>
            </a:xfrm>
            <a:custGeom>
              <a:avLst/>
              <a:gdLst/>
              <a:ahLst/>
              <a:cxnLst/>
              <a:rect l="l" t="t" r="r" b="b"/>
              <a:pathLst>
                <a:path w="7239" h="7222" extrusionOk="0">
                  <a:moveTo>
                    <a:pt x="5391" y="1"/>
                  </a:moveTo>
                  <a:lnTo>
                    <a:pt x="5202" y="35"/>
                  </a:lnTo>
                  <a:lnTo>
                    <a:pt x="5031" y="103"/>
                  </a:lnTo>
                  <a:lnTo>
                    <a:pt x="4860" y="172"/>
                  </a:lnTo>
                  <a:lnTo>
                    <a:pt x="4586" y="326"/>
                  </a:lnTo>
                  <a:lnTo>
                    <a:pt x="4330" y="514"/>
                  </a:lnTo>
                  <a:lnTo>
                    <a:pt x="4073" y="702"/>
                  </a:lnTo>
                  <a:lnTo>
                    <a:pt x="3834" y="908"/>
                  </a:lnTo>
                  <a:lnTo>
                    <a:pt x="3594" y="1130"/>
                  </a:lnTo>
                  <a:lnTo>
                    <a:pt x="3389" y="1370"/>
                  </a:lnTo>
                  <a:lnTo>
                    <a:pt x="3200" y="1609"/>
                  </a:lnTo>
                  <a:lnTo>
                    <a:pt x="3012" y="1883"/>
                  </a:lnTo>
                  <a:lnTo>
                    <a:pt x="3012" y="1883"/>
                  </a:lnTo>
                  <a:lnTo>
                    <a:pt x="3029" y="1712"/>
                  </a:lnTo>
                  <a:lnTo>
                    <a:pt x="3029" y="1541"/>
                  </a:lnTo>
                  <a:lnTo>
                    <a:pt x="3029" y="1353"/>
                  </a:lnTo>
                  <a:lnTo>
                    <a:pt x="2995" y="1181"/>
                  </a:lnTo>
                  <a:lnTo>
                    <a:pt x="2961" y="1010"/>
                  </a:lnTo>
                  <a:lnTo>
                    <a:pt x="2909" y="856"/>
                  </a:lnTo>
                  <a:lnTo>
                    <a:pt x="2841" y="702"/>
                  </a:lnTo>
                  <a:lnTo>
                    <a:pt x="2755" y="548"/>
                  </a:lnTo>
                  <a:lnTo>
                    <a:pt x="2653" y="429"/>
                  </a:lnTo>
                  <a:lnTo>
                    <a:pt x="2601" y="377"/>
                  </a:lnTo>
                  <a:lnTo>
                    <a:pt x="2533" y="343"/>
                  </a:lnTo>
                  <a:lnTo>
                    <a:pt x="2482" y="326"/>
                  </a:lnTo>
                  <a:lnTo>
                    <a:pt x="2413" y="309"/>
                  </a:lnTo>
                  <a:lnTo>
                    <a:pt x="2362" y="326"/>
                  </a:lnTo>
                  <a:lnTo>
                    <a:pt x="2311" y="360"/>
                  </a:lnTo>
                  <a:lnTo>
                    <a:pt x="2259" y="429"/>
                  </a:lnTo>
                  <a:lnTo>
                    <a:pt x="2225" y="497"/>
                  </a:lnTo>
                  <a:lnTo>
                    <a:pt x="2122" y="839"/>
                  </a:lnTo>
                  <a:lnTo>
                    <a:pt x="2037" y="1181"/>
                  </a:lnTo>
                  <a:lnTo>
                    <a:pt x="1883" y="1849"/>
                  </a:lnTo>
                  <a:lnTo>
                    <a:pt x="1746" y="2516"/>
                  </a:lnTo>
                  <a:lnTo>
                    <a:pt x="1609" y="3166"/>
                  </a:lnTo>
                  <a:lnTo>
                    <a:pt x="1523" y="3474"/>
                  </a:lnTo>
                  <a:lnTo>
                    <a:pt x="1421" y="3782"/>
                  </a:lnTo>
                  <a:lnTo>
                    <a:pt x="1301" y="4090"/>
                  </a:lnTo>
                  <a:lnTo>
                    <a:pt x="1164" y="4398"/>
                  </a:lnTo>
                  <a:lnTo>
                    <a:pt x="993" y="4689"/>
                  </a:lnTo>
                  <a:lnTo>
                    <a:pt x="805" y="4963"/>
                  </a:lnTo>
                  <a:lnTo>
                    <a:pt x="582" y="5254"/>
                  </a:lnTo>
                  <a:lnTo>
                    <a:pt x="326" y="5511"/>
                  </a:lnTo>
                  <a:lnTo>
                    <a:pt x="206" y="5630"/>
                  </a:lnTo>
                  <a:lnTo>
                    <a:pt x="103" y="5750"/>
                  </a:lnTo>
                  <a:lnTo>
                    <a:pt x="52" y="5836"/>
                  </a:lnTo>
                  <a:lnTo>
                    <a:pt x="35" y="5904"/>
                  </a:lnTo>
                  <a:lnTo>
                    <a:pt x="0" y="5973"/>
                  </a:lnTo>
                  <a:lnTo>
                    <a:pt x="0" y="6058"/>
                  </a:lnTo>
                  <a:lnTo>
                    <a:pt x="18" y="6127"/>
                  </a:lnTo>
                  <a:lnTo>
                    <a:pt x="52" y="6212"/>
                  </a:lnTo>
                  <a:lnTo>
                    <a:pt x="86" y="6281"/>
                  </a:lnTo>
                  <a:lnTo>
                    <a:pt x="137" y="6332"/>
                  </a:lnTo>
                  <a:lnTo>
                    <a:pt x="274" y="6452"/>
                  </a:lnTo>
                  <a:lnTo>
                    <a:pt x="411" y="6555"/>
                  </a:lnTo>
                  <a:lnTo>
                    <a:pt x="1438" y="7222"/>
                  </a:lnTo>
                  <a:lnTo>
                    <a:pt x="1558" y="7119"/>
                  </a:lnTo>
                  <a:lnTo>
                    <a:pt x="1695" y="7017"/>
                  </a:lnTo>
                  <a:lnTo>
                    <a:pt x="1831" y="6914"/>
                  </a:lnTo>
                  <a:lnTo>
                    <a:pt x="1968" y="6828"/>
                  </a:lnTo>
                  <a:lnTo>
                    <a:pt x="2259" y="6691"/>
                  </a:lnTo>
                  <a:lnTo>
                    <a:pt x="2584" y="6589"/>
                  </a:lnTo>
                  <a:lnTo>
                    <a:pt x="2909" y="6486"/>
                  </a:lnTo>
                  <a:lnTo>
                    <a:pt x="3235" y="6383"/>
                  </a:lnTo>
                  <a:lnTo>
                    <a:pt x="3560" y="6298"/>
                  </a:lnTo>
                  <a:lnTo>
                    <a:pt x="3885" y="6195"/>
                  </a:lnTo>
                  <a:lnTo>
                    <a:pt x="4227" y="6058"/>
                  </a:lnTo>
                  <a:lnTo>
                    <a:pt x="4552" y="5904"/>
                  </a:lnTo>
                  <a:lnTo>
                    <a:pt x="4877" y="5733"/>
                  </a:lnTo>
                  <a:lnTo>
                    <a:pt x="5185" y="5528"/>
                  </a:lnTo>
                  <a:lnTo>
                    <a:pt x="5493" y="5322"/>
                  </a:lnTo>
                  <a:lnTo>
                    <a:pt x="5784" y="5100"/>
                  </a:lnTo>
                  <a:lnTo>
                    <a:pt x="6366" y="4655"/>
                  </a:lnTo>
                  <a:lnTo>
                    <a:pt x="6606" y="4467"/>
                  </a:lnTo>
                  <a:lnTo>
                    <a:pt x="6811" y="4262"/>
                  </a:lnTo>
                  <a:lnTo>
                    <a:pt x="6914" y="4142"/>
                  </a:lnTo>
                  <a:lnTo>
                    <a:pt x="6999" y="4039"/>
                  </a:lnTo>
                  <a:lnTo>
                    <a:pt x="7085" y="3902"/>
                  </a:lnTo>
                  <a:lnTo>
                    <a:pt x="7153" y="3782"/>
                  </a:lnTo>
                  <a:lnTo>
                    <a:pt x="7205" y="3646"/>
                  </a:lnTo>
                  <a:lnTo>
                    <a:pt x="7239" y="3492"/>
                  </a:lnTo>
                  <a:lnTo>
                    <a:pt x="7239" y="3338"/>
                  </a:lnTo>
                  <a:lnTo>
                    <a:pt x="7239" y="3184"/>
                  </a:lnTo>
                  <a:lnTo>
                    <a:pt x="7205" y="3047"/>
                  </a:lnTo>
                  <a:lnTo>
                    <a:pt x="7136" y="2910"/>
                  </a:lnTo>
                  <a:lnTo>
                    <a:pt x="7068" y="2790"/>
                  </a:lnTo>
                  <a:lnTo>
                    <a:pt x="6965" y="2687"/>
                  </a:lnTo>
                  <a:lnTo>
                    <a:pt x="7016" y="2636"/>
                  </a:lnTo>
                  <a:lnTo>
                    <a:pt x="7085" y="2585"/>
                  </a:lnTo>
                  <a:lnTo>
                    <a:pt x="7119" y="2516"/>
                  </a:lnTo>
                  <a:lnTo>
                    <a:pt x="7170" y="2431"/>
                  </a:lnTo>
                  <a:lnTo>
                    <a:pt x="7222" y="2277"/>
                  </a:lnTo>
                  <a:lnTo>
                    <a:pt x="7222" y="2105"/>
                  </a:lnTo>
                  <a:lnTo>
                    <a:pt x="7205" y="1934"/>
                  </a:lnTo>
                  <a:lnTo>
                    <a:pt x="7153" y="1780"/>
                  </a:lnTo>
                  <a:lnTo>
                    <a:pt x="7102" y="1712"/>
                  </a:lnTo>
                  <a:lnTo>
                    <a:pt x="7051" y="1643"/>
                  </a:lnTo>
                  <a:lnTo>
                    <a:pt x="6999" y="1575"/>
                  </a:lnTo>
                  <a:lnTo>
                    <a:pt x="6931" y="1541"/>
                  </a:lnTo>
                  <a:lnTo>
                    <a:pt x="6965" y="1421"/>
                  </a:lnTo>
                  <a:lnTo>
                    <a:pt x="6982" y="1318"/>
                  </a:lnTo>
                  <a:lnTo>
                    <a:pt x="6982" y="1199"/>
                  </a:lnTo>
                  <a:lnTo>
                    <a:pt x="6965" y="1096"/>
                  </a:lnTo>
                  <a:lnTo>
                    <a:pt x="6948" y="976"/>
                  </a:lnTo>
                  <a:lnTo>
                    <a:pt x="6896" y="873"/>
                  </a:lnTo>
                  <a:lnTo>
                    <a:pt x="6845" y="788"/>
                  </a:lnTo>
                  <a:lnTo>
                    <a:pt x="6760" y="702"/>
                  </a:lnTo>
                  <a:lnTo>
                    <a:pt x="6674" y="634"/>
                  </a:lnTo>
                  <a:lnTo>
                    <a:pt x="6588" y="565"/>
                  </a:lnTo>
                  <a:lnTo>
                    <a:pt x="6486" y="531"/>
                  </a:lnTo>
                  <a:lnTo>
                    <a:pt x="6383" y="497"/>
                  </a:lnTo>
                  <a:lnTo>
                    <a:pt x="6161" y="497"/>
                  </a:lnTo>
                  <a:lnTo>
                    <a:pt x="6041" y="514"/>
                  </a:lnTo>
                  <a:lnTo>
                    <a:pt x="5938" y="548"/>
                  </a:lnTo>
                  <a:lnTo>
                    <a:pt x="5938" y="548"/>
                  </a:lnTo>
                  <a:lnTo>
                    <a:pt x="5955" y="463"/>
                  </a:lnTo>
                  <a:lnTo>
                    <a:pt x="5955" y="377"/>
                  </a:lnTo>
                  <a:lnTo>
                    <a:pt x="5921" y="292"/>
                  </a:lnTo>
                  <a:lnTo>
                    <a:pt x="5870" y="223"/>
                  </a:lnTo>
                  <a:lnTo>
                    <a:pt x="5801" y="155"/>
                  </a:lnTo>
                  <a:lnTo>
                    <a:pt x="5733" y="86"/>
                  </a:lnTo>
                  <a:lnTo>
                    <a:pt x="5647" y="52"/>
                  </a:lnTo>
                  <a:lnTo>
                    <a:pt x="5562" y="18"/>
                  </a:lnTo>
                  <a:lnTo>
                    <a:pt x="5476" y="1"/>
                  </a:lnTo>
                  <a:close/>
                </a:path>
              </a:pathLst>
            </a:custGeom>
            <a:solidFill>
              <a:srgbClr val="F4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6"/>
            <p:cNvSpPr/>
            <p:nvPr/>
          </p:nvSpPr>
          <p:spPr>
            <a:xfrm>
              <a:off x="7491565" y="2619918"/>
              <a:ext cx="177989" cy="177571"/>
            </a:xfrm>
            <a:custGeom>
              <a:avLst/>
              <a:gdLst/>
              <a:ahLst/>
              <a:cxnLst/>
              <a:rect l="l" t="t" r="r" b="b"/>
              <a:pathLst>
                <a:path w="7239" h="7222" fill="none" extrusionOk="0">
                  <a:moveTo>
                    <a:pt x="326" y="5511"/>
                  </a:moveTo>
                  <a:lnTo>
                    <a:pt x="326" y="5511"/>
                  </a:lnTo>
                  <a:lnTo>
                    <a:pt x="582" y="5254"/>
                  </a:lnTo>
                  <a:lnTo>
                    <a:pt x="805" y="4963"/>
                  </a:lnTo>
                  <a:lnTo>
                    <a:pt x="993" y="4689"/>
                  </a:lnTo>
                  <a:lnTo>
                    <a:pt x="1164" y="4398"/>
                  </a:lnTo>
                  <a:lnTo>
                    <a:pt x="1301" y="4090"/>
                  </a:lnTo>
                  <a:lnTo>
                    <a:pt x="1421" y="3782"/>
                  </a:lnTo>
                  <a:lnTo>
                    <a:pt x="1523" y="3474"/>
                  </a:lnTo>
                  <a:lnTo>
                    <a:pt x="1609" y="3166"/>
                  </a:lnTo>
                  <a:lnTo>
                    <a:pt x="1746" y="2516"/>
                  </a:lnTo>
                  <a:lnTo>
                    <a:pt x="1883" y="1849"/>
                  </a:lnTo>
                  <a:lnTo>
                    <a:pt x="2037" y="1181"/>
                  </a:lnTo>
                  <a:lnTo>
                    <a:pt x="2122" y="839"/>
                  </a:lnTo>
                  <a:lnTo>
                    <a:pt x="2225" y="497"/>
                  </a:lnTo>
                  <a:lnTo>
                    <a:pt x="2225" y="497"/>
                  </a:lnTo>
                  <a:lnTo>
                    <a:pt x="2259" y="429"/>
                  </a:lnTo>
                  <a:lnTo>
                    <a:pt x="2311" y="360"/>
                  </a:lnTo>
                  <a:lnTo>
                    <a:pt x="2311" y="360"/>
                  </a:lnTo>
                  <a:lnTo>
                    <a:pt x="2362" y="326"/>
                  </a:lnTo>
                  <a:lnTo>
                    <a:pt x="2413" y="309"/>
                  </a:lnTo>
                  <a:lnTo>
                    <a:pt x="2482" y="326"/>
                  </a:lnTo>
                  <a:lnTo>
                    <a:pt x="2533" y="343"/>
                  </a:lnTo>
                  <a:lnTo>
                    <a:pt x="2601" y="377"/>
                  </a:lnTo>
                  <a:lnTo>
                    <a:pt x="2653" y="429"/>
                  </a:lnTo>
                  <a:lnTo>
                    <a:pt x="2755" y="548"/>
                  </a:lnTo>
                  <a:lnTo>
                    <a:pt x="2755" y="548"/>
                  </a:lnTo>
                  <a:lnTo>
                    <a:pt x="2841" y="702"/>
                  </a:lnTo>
                  <a:lnTo>
                    <a:pt x="2909" y="856"/>
                  </a:lnTo>
                  <a:lnTo>
                    <a:pt x="2961" y="1010"/>
                  </a:lnTo>
                  <a:lnTo>
                    <a:pt x="2995" y="1181"/>
                  </a:lnTo>
                  <a:lnTo>
                    <a:pt x="3029" y="1353"/>
                  </a:lnTo>
                  <a:lnTo>
                    <a:pt x="3029" y="1541"/>
                  </a:lnTo>
                  <a:lnTo>
                    <a:pt x="3029" y="1712"/>
                  </a:lnTo>
                  <a:lnTo>
                    <a:pt x="3012" y="1883"/>
                  </a:lnTo>
                  <a:lnTo>
                    <a:pt x="3012" y="1883"/>
                  </a:lnTo>
                  <a:lnTo>
                    <a:pt x="3200" y="1609"/>
                  </a:lnTo>
                  <a:lnTo>
                    <a:pt x="3389" y="1370"/>
                  </a:lnTo>
                  <a:lnTo>
                    <a:pt x="3594" y="1130"/>
                  </a:lnTo>
                  <a:lnTo>
                    <a:pt x="3834" y="908"/>
                  </a:lnTo>
                  <a:lnTo>
                    <a:pt x="4073" y="702"/>
                  </a:lnTo>
                  <a:lnTo>
                    <a:pt x="4330" y="514"/>
                  </a:lnTo>
                  <a:lnTo>
                    <a:pt x="4586" y="326"/>
                  </a:lnTo>
                  <a:lnTo>
                    <a:pt x="4860" y="172"/>
                  </a:lnTo>
                  <a:lnTo>
                    <a:pt x="4860" y="172"/>
                  </a:lnTo>
                  <a:lnTo>
                    <a:pt x="5031" y="103"/>
                  </a:lnTo>
                  <a:lnTo>
                    <a:pt x="5202" y="35"/>
                  </a:lnTo>
                  <a:lnTo>
                    <a:pt x="5391" y="1"/>
                  </a:lnTo>
                  <a:lnTo>
                    <a:pt x="5476" y="1"/>
                  </a:lnTo>
                  <a:lnTo>
                    <a:pt x="5562" y="18"/>
                  </a:lnTo>
                  <a:lnTo>
                    <a:pt x="5562" y="18"/>
                  </a:lnTo>
                  <a:lnTo>
                    <a:pt x="5647" y="52"/>
                  </a:lnTo>
                  <a:lnTo>
                    <a:pt x="5733" y="86"/>
                  </a:lnTo>
                  <a:lnTo>
                    <a:pt x="5801" y="155"/>
                  </a:lnTo>
                  <a:lnTo>
                    <a:pt x="5870" y="223"/>
                  </a:lnTo>
                  <a:lnTo>
                    <a:pt x="5921" y="292"/>
                  </a:lnTo>
                  <a:lnTo>
                    <a:pt x="5955" y="377"/>
                  </a:lnTo>
                  <a:lnTo>
                    <a:pt x="5955" y="463"/>
                  </a:lnTo>
                  <a:lnTo>
                    <a:pt x="5938" y="548"/>
                  </a:lnTo>
                  <a:lnTo>
                    <a:pt x="5938" y="548"/>
                  </a:lnTo>
                  <a:lnTo>
                    <a:pt x="6041" y="514"/>
                  </a:lnTo>
                  <a:lnTo>
                    <a:pt x="6161" y="497"/>
                  </a:lnTo>
                  <a:lnTo>
                    <a:pt x="6263" y="497"/>
                  </a:lnTo>
                  <a:lnTo>
                    <a:pt x="6383" y="497"/>
                  </a:lnTo>
                  <a:lnTo>
                    <a:pt x="6486" y="531"/>
                  </a:lnTo>
                  <a:lnTo>
                    <a:pt x="6588" y="565"/>
                  </a:lnTo>
                  <a:lnTo>
                    <a:pt x="6674" y="634"/>
                  </a:lnTo>
                  <a:lnTo>
                    <a:pt x="6760" y="702"/>
                  </a:lnTo>
                  <a:lnTo>
                    <a:pt x="6760" y="702"/>
                  </a:lnTo>
                  <a:lnTo>
                    <a:pt x="6845" y="788"/>
                  </a:lnTo>
                  <a:lnTo>
                    <a:pt x="6896" y="873"/>
                  </a:lnTo>
                  <a:lnTo>
                    <a:pt x="6948" y="976"/>
                  </a:lnTo>
                  <a:lnTo>
                    <a:pt x="6965" y="1096"/>
                  </a:lnTo>
                  <a:lnTo>
                    <a:pt x="6982" y="1199"/>
                  </a:lnTo>
                  <a:lnTo>
                    <a:pt x="6982" y="1318"/>
                  </a:lnTo>
                  <a:lnTo>
                    <a:pt x="6965" y="1421"/>
                  </a:lnTo>
                  <a:lnTo>
                    <a:pt x="6931" y="1541"/>
                  </a:lnTo>
                  <a:lnTo>
                    <a:pt x="6931" y="1541"/>
                  </a:lnTo>
                  <a:lnTo>
                    <a:pt x="6999" y="1575"/>
                  </a:lnTo>
                  <a:lnTo>
                    <a:pt x="7051" y="1643"/>
                  </a:lnTo>
                  <a:lnTo>
                    <a:pt x="7102" y="1712"/>
                  </a:lnTo>
                  <a:lnTo>
                    <a:pt x="7153" y="1780"/>
                  </a:lnTo>
                  <a:lnTo>
                    <a:pt x="7205" y="1934"/>
                  </a:lnTo>
                  <a:lnTo>
                    <a:pt x="7222" y="2105"/>
                  </a:lnTo>
                  <a:lnTo>
                    <a:pt x="7222" y="2277"/>
                  </a:lnTo>
                  <a:lnTo>
                    <a:pt x="7170" y="2431"/>
                  </a:lnTo>
                  <a:lnTo>
                    <a:pt x="7119" y="2516"/>
                  </a:lnTo>
                  <a:lnTo>
                    <a:pt x="7085" y="2585"/>
                  </a:lnTo>
                  <a:lnTo>
                    <a:pt x="7016" y="2636"/>
                  </a:lnTo>
                  <a:lnTo>
                    <a:pt x="6965" y="2687"/>
                  </a:lnTo>
                  <a:lnTo>
                    <a:pt x="6965" y="2687"/>
                  </a:lnTo>
                  <a:lnTo>
                    <a:pt x="7068" y="2790"/>
                  </a:lnTo>
                  <a:lnTo>
                    <a:pt x="7136" y="2910"/>
                  </a:lnTo>
                  <a:lnTo>
                    <a:pt x="7205" y="3047"/>
                  </a:lnTo>
                  <a:lnTo>
                    <a:pt x="7239" y="3184"/>
                  </a:lnTo>
                  <a:lnTo>
                    <a:pt x="7239" y="3338"/>
                  </a:lnTo>
                  <a:lnTo>
                    <a:pt x="7239" y="3492"/>
                  </a:lnTo>
                  <a:lnTo>
                    <a:pt x="7205" y="3646"/>
                  </a:lnTo>
                  <a:lnTo>
                    <a:pt x="7153" y="3782"/>
                  </a:lnTo>
                  <a:lnTo>
                    <a:pt x="7153" y="3782"/>
                  </a:lnTo>
                  <a:lnTo>
                    <a:pt x="7085" y="3902"/>
                  </a:lnTo>
                  <a:lnTo>
                    <a:pt x="6999" y="4039"/>
                  </a:lnTo>
                  <a:lnTo>
                    <a:pt x="6914" y="4142"/>
                  </a:lnTo>
                  <a:lnTo>
                    <a:pt x="6811" y="4262"/>
                  </a:lnTo>
                  <a:lnTo>
                    <a:pt x="6606" y="4467"/>
                  </a:lnTo>
                  <a:lnTo>
                    <a:pt x="6366" y="4655"/>
                  </a:lnTo>
                  <a:lnTo>
                    <a:pt x="6366" y="4655"/>
                  </a:lnTo>
                  <a:lnTo>
                    <a:pt x="5784" y="5100"/>
                  </a:lnTo>
                  <a:lnTo>
                    <a:pt x="5493" y="5322"/>
                  </a:lnTo>
                  <a:lnTo>
                    <a:pt x="5185" y="5528"/>
                  </a:lnTo>
                  <a:lnTo>
                    <a:pt x="4877" y="5733"/>
                  </a:lnTo>
                  <a:lnTo>
                    <a:pt x="4552" y="5904"/>
                  </a:lnTo>
                  <a:lnTo>
                    <a:pt x="4227" y="6058"/>
                  </a:lnTo>
                  <a:lnTo>
                    <a:pt x="3885" y="6195"/>
                  </a:lnTo>
                  <a:lnTo>
                    <a:pt x="3885" y="6195"/>
                  </a:lnTo>
                  <a:lnTo>
                    <a:pt x="3560" y="6298"/>
                  </a:lnTo>
                  <a:lnTo>
                    <a:pt x="3235" y="6383"/>
                  </a:lnTo>
                  <a:lnTo>
                    <a:pt x="2909" y="6486"/>
                  </a:lnTo>
                  <a:lnTo>
                    <a:pt x="2584" y="6589"/>
                  </a:lnTo>
                  <a:lnTo>
                    <a:pt x="2259" y="6691"/>
                  </a:lnTo>
                  <a:lnTo>
                    <a:pt x="1968" y="6828"/>
                  </a:lnTo>
                  <a:lnTo>
                    <a:pt x="1831" y="6914"/>
                  </a:lnTo>
                  <a:lnTo>
                    <a:pt x="1695" y="7017"/>
                  </a:lnTo>
                  <a:lnTo>
                    <a:pt x="1558" y="7119"/>
                  </a:lnTo>
                  <a:lnTo>
                    <a:pt x="1438" y="7222"/>
                  </a:lnTo>
                  <a:lnTo>
                    <a:pt x="1438" y="7222"/>
                  </a:lnTo>
                  <a:lnTo>
                    <a:pt x="411" y="6555"/>
                  </a:lnTo>
                  <a:lnTo>
                    <a:pt x="411" y="6555"/>
                  </a:lnTo>
                  <a:lnTo>
                    <a:pt x="274" y="6452"/>
                  </a:lnTo>
                  <a:lnTo>
                    <a:pt x="137" y="6332"/>
                  </a:lnTo>
                  <a:lnTo>
                    <a:pt x="86" y="6281"/>
                  </a:lnTo>
                  <a:lnTo>
                    <a:pt x="52" y="6212"/>
                  </a:lnTo>
                  <a:lnTo>
                    <a:pt x="18" y="6127"/>
                  </a:lnTo>
                  <a:lnTo>
                    <a:pt x="0" y="6058"/>
                  </a:lnTo>
                  <a:lnTo>
                    <a:pt x="0" y="6058"/>
                  </a:lnTo>
                  <a:lnTo>
                    <a:pt x="0" y="5973"/>
                  </a:lnTo>
                  <a:lnTo>
                    <a:pt x="35" y="5904"/>
                  </a:lnTo>
                  <a:lnTo>
                    <a:pt x="52" y="5836"/>
                  </a:lnTo>
                  <a:lnTo>
                    <a:pt x="103" y="5750"/>
                  </a:lnTo>
                  <a:lnTo>
                    <a:pt x="206" y="5630"/>
                  </a:lnTo>
                  <a:lnTo>
                    <a:pt x="326" y="55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6"/>
            <p:cNvSpPr/>
            <p:nvPr/>
          </p:nvSpPr>
          <p:spPr>
            <a:xfrm>
              <a:off x="7252153" y="2732679"/>
              <a:ext cx="309704" cy="270561"/>
            </a:xfrm>
            <a:custGeom>
              <a:avLst/>
              <a:gdLst/>
              <a:ahLst/>
              <a:cxnLst/>
              <a:rect l="l" t="t" r="r" b="b"/>
              <a:pathLst>
                <a:path w="12596" h="11004" extrusionOk="0">
                  <a:moveTo>
                    <a:pt x="9618" y="1"/>
                  </a:moveTo>
                  <a:lnTo>
                    <a:pt x="9412" y="18"/>
                  </a:lnTo>
                  <a:lnTo>
                    <a:pt x="9207" y="52"/>
                  </a:lnTo>
                  <a:lnTo>
                    <a:pt x="9002" y="103"/>
                  </a:lnTo>
                  <a:lnTo>
                    <a:pt x="8813" y="189"/>
                  </a:lnTo>
                  <a:lnTo>
                    <a:pt x="8642" y="292"/>
                  </a:lnTo>
                  <a:lnTo>
                    <a:pt x="8505" y="394"/>
                  </a:lnTo>
                  <a:lnTo>
                    <a:pt x="8386" y="497"/>
                  </a:lnTo>
                  <a:lnTo>
                    <a:pt x="8180" y="754"/>
                  </a:lnTo>
                  <a:lnTo>
                    <a:pt x="7975" y="1010"/>
                  </a:lnTo>
                  <a:lnTo>
                    <a:pt x="7753" y="1267"/>
                  </a:lnTo>
                  <a:lnTo>
                    <a:pt x="7513" y="1524"/>
                  </a:lnTo>
                  <a:lnTo>
                    <a:pt x="7256" y="1746"/>
                  </a:lnTo>
                  <a:lnTo>
                    <a:pt x="6983" y="1951"/>
                  </a:lnTo>
                  <a:lnTo>
                    <a:pt x="6692" y="2123"/>
                  </a:lnTo>
                  <a:lnTo>
                    <a:pt x="6384" y="2294"/>
                  </a:lnTo>
                  <a:lnTo>
                    <a:pt x="6076" y="2448"/>
                  </a:lnTo>
                  <a:lnTo>
                    <a:pt x="5750" y="2585"/>
                  </a:lnTo>
                  <a:lnTo>
                    <a:pt x="5425" y="2704"/>
                  </a:lnTo>
                  <a:lnTo>
                    <a:pt x="4758" y="2944"/>
                  </a:lnTo>
                  <a:lnTo>
                    <a:pt x="4074" y="3183"/>
                  </a:lnTo>
                  <a:lnTo>
                    <a:pt x="3731" y="3303"/>
                  </a:lnTo>
                  <a:lnTo>
                    <a:pt x="3406" y="3440"/>
                  </a:lnTo>
                  <a:lnTo>
                    <a:pt x="3081" y="3594"/>
                  </a:lnTo>
                  <a:lnTo>
                    <a:pt x="2773" y="3748"/>
                  </a:lnTo>
                  <a:lnTo>
                    <a:pt x="2448" y="3936"/>
                  </a:lnTo>
                  <a:lnTo>
                    <a:pt x="2140" y="4142"/>
                  </a:lnTo>
                  <a:lnTo>
                    <a:pt x="1849" y="4381"/>
                  </a:lnTo>
                  <a:lnTo>
                    <a:pt x="1558" y="4638"/>
                  </a:lnTo>
                  <a:lnTo>
                    <a:pt x="1301" y="4912"/>
                  </a:lnTo>
                  <a:lnTo>
                    <a:pt x="1062" y="5186"/>
                  </a:lnTo>
                  <a:lnTo>
                    <a:pt x="839" y="5494"/>
                  </a:lnTo>
                  <a:lnTo>
                    <a:pt x="651" y="5802"/>
                  </a:lnTo>
                  <a:lnTo>
                    <a:pt x="463" y="6144"/>
                  </a:lnTo>
                  <a:lnTo>
                    <a:pt x="326" y="6469"/>
                  </a:lnTo>
                  <a:lnTo>
                    <a:pt x="189" y="6828"/>
                  </a:lnTo>
                  <a:lnTo>
                    <a:pt x="104" y="7170"/>
                  </a:lnTo>
                  <a:lnTo>
                    <a:pt x="35" y="7547"/>
                  </a:lnTo>
                  <a:lnTo>
                    <a:pt x="1" y="7906"/>
                  </a:lnTo>
                  <a:lnTo>
                    <a:pt x="1" y="8266"/>
                  </a:lnTo>
                  <a:lnTo>
                    <a:pt x="52" y="8642"/>
                  </a:lnTo>
                  <a:lnTo>
                    <a:pt x="86" y="8865"/>
                  </a:lnTo>
                  <a:lnTo>
                    <a:pt x="138" y="9104"/>
                  </a:lnTo>
                  <a:lnTo>
                    <a:pt x="206" y="9327"/>
                  </a:lnTo>
                  <a:lnTo>
                    <a:pt x="309" y="9549"/>
                  </a:lnTo>
                  <a:lnTo>
                    <a:pt x="412" y="9754"/>
                  </a:lnTo>
                  <a:lnTo>
                    <a:pt x="531" y="9943"/>
                  </a:lnTo>
                  <a:lnTo>
                    <a:pt x="668" y="10131"/>
                  </a:lnTo>
                  <a:lnTo>
                    <a:pt x="839" y="10302"/>
                  </a:lnTo>
                  <a:lnTo>
                    <a:pt x="993" y="10439"/>
                  </a:lnTo>
                  <a:lnTo>
                    <a:pt x="1165" y="10576"/>
                  </a:lnTo>
                  <a:lnTo>
                    <a:pt x="1353" y="10678"/>
                  </a:lnTo>
                  <a:lnTo>
                    <a:pt x="1541" y="10764"/>
                  </a:lnTo>
                  <a:lnTo>
                    <a:pt x="1729" y="10832"/>
                  </a:lnTo>
                  <a:lnTo>
                    <a:pt x="1935" y="10901"/>
                  </a:lnTo>
                  <a:lnTo>
                    <a:pt x="2140" y="10952"/>
                  </a:lnTo>
                  <a:lnTo>
                    <a:pt x="2362" y="10986"/>
                  </a:lnTo>
                  <a:lnTo>
                    <a:pt x="2568" y="11004"/>
                  </a:lnTo>
                  <a:lnTo>
                    <a:pt x="3235" y="11004"/>
                  </a:lnTo>
                  <a:lnTo>
                    <a:pt x="3663" y="10952"/>
                  </a:lnTo>
                  <a:lnTo>
                    <a:pt x="4091" y="10867"/>
                  </a:lnTo>
                  <a:lnTo>
                    <a:pt x="4467" y="10781"/>
                  </a:lnTo>
                  <a:lnTo>
                    <a:pt x="4826" y="10661"/>
                  </a:lnTo>
                  <a:lnTo>
                    <a:pt x="5203" y="10541"/>
                  </a:lnTo>
                  <a:lnTo>
                    <a:pt x="5545" y="10405"/>
                  </a:lnTo>
                  <a:lnTo>
                    <a:pt x="5904" y="10233"/>
                  </a:lnTo>
                  <a:lnTo>
                    <a:pt x="6247" y="10062"/>
                  </a:lnTo>
                  <a:lnTo>
                    <a:pt x="6572" y="9891"/>
                  </a:lnTo>
                  <a:lnTo>
                    <a:pt x="6897" y="9686"/>
                  </a:lnTo>
                  <a:lnTo>
                    <a:pt x="7222" y="9463"/>
                  </a:lnTo>
                  <a:lnTo>
                    <a:pt x="7530" y="9241"/>
                  </a:lnTo>
                  <a:lnTo>
                    <a:pt x="7821" y="9001"/>
                  </a:lnTo>
                  <a:lnTo>
                    <a:pt x="8112" y="8745"/>
                  </a:lnTo>
                  <a:lnTo>
                    <a:pt x="8386" y="8488"/>
                  </a:lnTo>
                  <a:lnTo>
                    <a:pt x="8659" y="8214"/>
                  </a:lnTo>
                  <a:lnTo>
                    <a:pt x="8899" y="7923"/>
                  </a:lnTo>
                  <a:lnTo>
                    <a:pt x="9139" y="7615"/>
                  </a:lnTo>
                  <a:lnTo>
                    <a:pt x="9378" y="7307"/>
                  </a:lnTo>
                  <a:lnTo>
                    <a:pt x="9583" y="6999"/>
                  </a:lnTo>
                  <a:lnTo>
                    <a:pt x="10028" y="6366"/>
                  </a:lnTo>
                  <a:lnTo>
                    <a:pt x="10251" y="6058"/>
                  </a:lnTo>
                  <a:lnTo>
                    <a:pt x="10490" y="5750"/>
                  </a:lnTo>
                  <a:lnTo>
                    <a:pt x="10730" y="5476"/>
                  </a:lnTo>
                  <a:lnTo>
                    <a:pt x="11004" y="5203"/>
                  </a:lnTo>
                  <a:lnTo>
                    <a:pt x="11329" y="4946"/>
                  </a:lnTo>
                  <a:lnTo>
                    <a:pt x="11637" y="4689"/>
                  </a:lnTo>
                  <a:lnTo>
                    <a:pt x="11945" y="4433"/>
                  </a:lnTo>
                  <a:lnTo>
                    <a:pt x="12099" y="4296"/>
                  </a:lnTo>
                  <a:lnTo>
                    <a:pt x="12236" y="4142"/>
                  </a:lnTo>
                  <a:lnTo>
                    <a:pt x="12338" y="3971"/>
                  </a:lnTo>
                  <a:lnTo>
                    <a:pt x="12441" y="3782"/>
                  </a:lnTo>
                  <a:lnTo>
                    <a:pt x="12527" y="3594"/>
                  </a:lnTo>
                  <a:lnTo>
                    <a:pt x="12578" y="3389"/>
                  </a:lnTo>
                  <a:lnTo>
                    <a:pt x="12595" y="3201"/>
                  </a:lnTo>
                  <a:lnTo>
                    <a:pt x="12578" y="2995"/>
                  </a:lnTo>
                  <a:lnTo>
                    <a:pt x="12527" y="2807"/>
                  </a:lnTo>
                  <a:lnTo>
                    <a:pt x="12492" y="2721"/>
                  </a:lnTo>
                  <a:lnTo>
                    <a:pt x="12441" y="2636"/>
                  </a:lnTo>
                  <a:lnTo>
                    <a:pt x="12373" y="2550"/>
                  </a:lnTo>
                  <a:lnTo>
                    <a:pt x="12304" y="2465"/>
                  </a:lnTo>
                  <a:lnTo>
                    <a:pt x="12133" y="2345"/>
                  </a:lnTo>
                  <a:lnTo>
                    <a:pt x="11945" y="2225"/>
                  </a:lnTo>
                  <a:lnTo>
                    <a:pt x="11757" y="2123"/>
                  </a:lnTo>
                  <a:lnTo>
                    <a:pt x="11568" y="2020"/>
                  </a:lnTo>
                  <a:lnTo>
                    <a:pt x="11363" y="1917"/>
                  </a:lnTo>
                  <a:lnTo>
                    <a:pt x="11192" y="1797"/>
                  </a:lnTo>
                  <a:lnTo>
                    <a:pt x="11106" y="1729"/>
                  </a:lnTo>
                  <a:lnTo>
                    <a:pt x="11038" y="1643"/>
                  </a:lnTo>
                  <a:lnTo>
                    <a:pt x="10918" y="1472"/>
                  </a:lnTo>
                  <a:lnTo>
                    <a:pt x="10816" y="1284"/>
                  </a:lnTo>
                  <a:lnTo>
                    <a:pt x="10662" y="890"/>
                  </a:lnTo>
                  <a:lnTo>
                    <a:pt x="10576" y="702"/>
                  </a:lnTo>
                  <a:lnTo>
                    <a:pt x="10473" y="514"/>
                  </a:lnTo>
                  <a:lnTo>
                    <a:pt x="10354" y="343"/>
                  </a:lnTo>
                  <a:lnTo>
                    <a:pt x="10268" y="257"/>
                  </a:lnTo>
                  <a:lnTo>
                    <a:pt x="10182" y="189"/>
                  </a:lnTo>
                  <a:lnTo>
                    <a:pt x="10097" y="138"/>
                  </a:lnTo>
                  <a:lnTo>
                    <a:pt x="10011" y="103"/>
                  </a:lnTo>
                  <a:lnTo>
                    <a:pt x="9823" y="35"/>
                  </a:lnTo>
                  <a:lnTo>
                    <a:pt x="9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6"/>
            <p:cNvSpPr/>
            <p:nvPr/>
          </p:nvSpPr>
          <p:spPr>
            <a:xfrm>
              <a:off x="7495352" y="2722155"/>
              <a:ext cx="71968" cy="90064"/>
            </a:xfrm>
            <a:custGeom>
              <a:avLst/>
              <a:gdLst/>
              <a:ahLst/>
              <a:cxnLst/>
              <a:rect l="l" t="t" r="r" b="b"/>
              <a:pathLst>
                <a:path w="2927" h="3663" extrusionOk="0">
                  <a:moveTo>
                    <a:pt x="822" y="1"/>
                  </a:moveTo>
                  <a:lnTo>
                    <a:pt x="788" y="18"/>
                  </a:lnTo>
                  <a:lnTo>
                    <a:pt x="736" y="35"/>
                  </a:lnTo>
                  <a:lnTo>
                    <a:pt x="668" y="104"/>
                  </a:lnTo>
                  <a:lnTo>
                    <a:pt x="445" y="343"/>
                  </a:lnTo>
                  <a:lnTo>
                    <a:pt x="343" y="463"/>
                  </a:lnTo>
                  <a:lnTo>
                    <a:pt x="257" y="566"/>
                  </a:lnTo>
                  <a:lnTo>
                    <a:pt x="172" y="702"/>
                  </a:lnTo>
                  <a:lnTo>
                    <a:pt x="120" y="839"/>
                  </a:lnTo>
                  <a:lnTo>
                    <a:pt x="69" y="976"/>
                  </a:lnTo>
                  <a:lnTo>
                    <a:pt x="35" y="1147"/>
                  </a:lnTo>
                  <a:lnTo>
                    <a:pt x="0" y="1318"/>
                  </a:lnTo>
                  <a:lnTo>
                    <a:pt x="0" y="1507"/>
                  </a:lnTo>
                  <a:lnTo>
                    <a:pt x="0" y="1678"/>
                  </a:lnTo>
                  <a:lnTo>
                    <a:pt x="35" y="1866"/>
                  </a:lnTo>
                  <a:lnTo>
                    <a:pt x="52" y="2037"/>
                  </a:lnTo>
                  <a:lnTo>
                    <a:pt x="103" y="2208"/>
                  </a:lnTo>
                  <a:lnTo>
                    <a:pt x="172" y="2379"/>
                  </a:lnTo>
                  <a:lnTo>
                    <a:pt x="240" y="2533"/>
                  </a:lnTo>
                  <a:lnTo>
                    <a:pt x="360" y="2739"/>
                  </a:lnTo>
                  <a:lnTo>
                    <a:pt x="497" y="2910"/>
                  </a:lnTo>
                  <a:lnTo>
                    <a:pt x="651" y="3064"/>
                  </a:lnTo>
                  <a:lnTo>
                    <a:pt x="822" y="3218"/>
                  </a:lnTo>
                  <a:lnTo>
                    <a:pt x="993" y="3355"/>
                  </a:lnTo>
                  <a:lnTo>
                    <a:pt x="1181" y="3457"/>
                  </a:lnTo>
                  <a:lnTo>
                    <a:pt x="1387" y="3543"/>
                  </a:lnTo>
                  <a:lnTo>
                    <a:pt x="1609" y="3629"/>
                  </a:lnTo>
                  <a:lnTo>
                    <a:pt x="1712" y="3646"/>
                  </a:lnTo>
                  <a:lnTo>
                    <a:pt x="1849" y="3663"/>
                  </a:lnTo>
                  <a:lnTo>
                    <a:pt x="1968" y="3663"/>
                  </a:lnTo>
                  <a:lnTo>
                    <a:pt x="2088" y="3646"/>
                  </a:lnTo>
                  <a:lnTo>
                    <a:pt x="2191" y="3611"/>
                  </a:lnTo>
                  <a:lnTo>
                    <a:pt x="2293" y="3560"/>
                  </a:lnTo>
                  <a:lnTo>
                    <a:pt x="2379" y="3492"/>
                  </a:lnTo>
                  <a:lnTo>
                    <a:pt x="2447" y="3389"/>
                  </a:lnTo>
                  <a:lnTo>
                    <a:pt x="2482" y="3303"/>
                  </a:lnTo>
                  <a:lnTo>
                    <a:pt x="2499" y="3201"/>
                  </a:lnTo>
                  <a:lnTo>
                    <a:pt x="2533" y="3115"/>
                  </a:lnTo>
                  <a:lnTo>
                    <a:pt x="2584" y="3030"/>
                  </a:lnTo>
                  <a:lnTo>
                    <a:pt x="2653" y="2978"/>
                  </a:lnTo>
                  <a:lnTo>
                    <a:pt x="2721" y="2927"/>
                  </a:lnTo>
                  <a:lnTo>
                    <a:pt x="2790" y="2876"/>
                  </a:lnTo>
                  <a:lnTo>
                    <a:pt x="2858" y="2824"/>
                  </a:lnTo>
                  <a:lnTo>
                    <a:pt x="2892" y="2773"/>
                  </a:lnTo>
                  <a:lnTo>
                    <a:pt x="2909" y="2722"/>
                  </a:lnTo>
                  <a:lnTo>
                    <a:pt x="2927" y="2602"/>
                  </a:lnTo>
                  <a:lnTo>
                    <a:pt x="2909" y="2482"/>
                  </a:lnTo>
                  <a:lnTo>
                    <a:pt x="2858" y="2379"/>
                  </a:lnTo>
                  <a:lnTo>
                    <a:pt x="2790" y="2277"/>
                  </a:lnTo>
                  <a:lnTo>
                    <a:pt x="2704" y="2191"/>
                  </a:lnTo>
                  <a:lnTo>
                    <a:pt x="2516" y="2037"/>
                  </a:lnTo>
                  <a:lnTo>
                    <a:pt x="2259" y="1798"/>
                  </a:lnTo>
                  <a:lnTo>
                    <a:pt x="2003" y="1541"/>
                  </a:lnTo>
                  <a:lnTo>
                    <a:pt x="1780" y="1250"/>
                  </a:lnTo>
                  <a:lnTo>
                    <a:pt x="1575" y="959"/>
                  </a:lnTo>
                  <a:lnTo>
                    <a:pt x="1335" y="514"/>
                  </a:lnTo>
                  <a:lnTo>
                    <a:pt x="1198" y="292"/>
                  </a:lnTo>
                  <a:lnTo>
                    <a:pt x="1044" y="104"/>
                  </a:lnTo>
                  <a:lnTo>
                    <a:pt x="993" y="52"/>
                  </a:lnTo>
                  <a:lnTo>
                    <a:pt x="942" y="1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FB4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6"/>
            <p:cNvSpPr/>
            <p:nvPr/>
          </p:nvSpPr>
          <p:spPr>
            <a:xfrm>
              <a:off x="7517653" y="2646842"/>
              <a:ext cx="329448" cy="334513"/>
            </a:xfrm>
            <a:custGeom>
              <a:avLst/>
              <a:gdLst/>
              <a:ahLst/>
              <a:cxnLst/>
              <a:rect l="l" t="t" r="r" b="b"/>
              <a:pathLst>
                <a:path w="13399" h="13605" extrusionOk="0">
                  <a:moveTo>
                    <a:pt x="0" y="1"/>
                  </a:moveTo>
                  <a:lnTo>
                    <a:pt x="86" y="86"/>
                  </a:lnTo>
                  <a:lnTo>
                    <a:pt x="189" y="172"/>
                  </a:lnTo>
                  <a:lnTo>
                    <a:pt x="394" y="309"/>
                  </a:lnTo>
                  <a:lnTo>
                    <a:pt x="634" y="412"/>
                  </a:lnTo>
                  <a:lnTo>
                    <a:pt x="856" y="514"/>
                  </a:lnTo>
                  <a:lnTo>
                    <a:pt x="873" y="514"/>
                  </a:lnTo>
                  <a:lnTo>
                    <a:pt x="993" y="35"/>
                  </a:lnTo>
                  <a:lnTo>
                    <a:pt x="651" y="1"/>
                  </a:lnTo>
                  <a:close/>
                  <a:moveTo>
                    <a:pt x="1968" y="223"/>
                  </a:moveTo>
                  <a:lnTo>
                    <a:pt x="1968" y="514"/>
                  </a:lnTo>
                  <a:lnTo>
                    <a:pt x="1968" y="651"/>
                  </a:lnTo>
                  <a:lnTo>
                    <a:pt x="1951" y="788"/>
                  </a:lnTo>
                  <a:lnTo>
                    <a:pt x="1951" y="788"/>
                  </a:lnTo>
                  <a:lnTo>
                    <a:pt x="2105" y="548"/>
                  </a:lnTo>
                  <a:lnTo>
                    <a:pt x="2276" y="326"/>
                  </a:lnTo>
                  <a:lnTo>
                    <a:pt x="1968" y="223"/>
                  </a:lnTo>
                  <a:close/>
                  <a:moveTo>
                    <a:pt x="86" y="1182"/>
                  </a:moveTo>
                  <a:lnTo>
                    <a:pt x="103" y="1267"/>
                  </a:lnTo>
                  <a:lnTo>
                    <a:pt x="120" y="1336"/>
                  </a:lnTo>
                  <a:lnTo>
                    <a:pt x="154" y="1404"/>
                  </a:lnTo>
                  <a:lnTo>
                    <a:pt x="206" y="1472"/>
                  </a:lnTo>
                  <a:lnTo>
                    <a:pt x="326" y="1592"/>
                  </a:lnTo>
                  <a:lnTo>
                    <a:pt x="445" y="1712"/>
                  </a:lnTo>
                  <a:lnTo>
                    <a:pt x="599" y="1832"/>
                  </a:lnTo>
                  <a:lnTo>
                    <a:pt x="719" y="1301"/>
                  </a:lnTo>
                  <a:lnTo>
                    <a:pt x="86" y="1182"/>
                  </a:lnTo>
                  <a:close/>
                  <a:moveTo>
                    <a:pt x="6229" y="2824"/>
                  </a:moveTo>
                  <a:lnTo>
                    <a:pt x="6212" y="2927"/>
                  </a:lnTo>
                  <a:lnTo>
                    <a:pt x="6161" y="3115"/>
                  </a:lnTo>
                  <a:lnTo>
                    <a:pt x="6092" y="3286"/>
                  </a:lnTo>
                  <a:lnTo>
                    <a:pt x="6007" y="3440"/>
                  </a:lnTo>
                  <a:lnTo>
                    <a:pt x="5887" y="3594"/>
                  </a:lnTo>
                  <a:lnTo>
                    <a:pt x="5767" y="3748"/>
                  </a:lnTo>
                  <a:lnTo>
                    <a:pt x="5630" y="3885"/>
                  </a:lnTo>
                  <a:lnTo>
                    <a:pt x="5356" y="4142"/>
                  </a:lnTo>
                  <a:lnTo>
                    <a:pt x="4963" y="4433"/>
                  </a:lnTo>
                  <a:lnTo>
                    <a:pt x="5271" y="4570"/>
                  </a:lnTo>
                  <a:lnTo>
                    <a:pt x="5681" y="4741"/>
                  </a:lnTo>
                  <a:lnTo>
                    <a:pt x="6075" y="4912"/>
                  </a:lnTo>
                  <a:lnTo>
                    <a:pt x="6469" y="5117"/>
                  </a:lnTo>
                  <a:lnTo>
                    <a:pt x="6657" y="5220"/>
                  </a:lnTo>
                  <a:lnTo>
                    <a:pt x="6828" y="5357"/>
                  </a:lnTo>
                  <a:lnTo>
                    <a:pt x="6914" y="5374"/>
                  </a:lnTo>
                  <a:lnTo>
                    <a:pt x="6982" y="5408"/>
                  </a:lnTo>
                  <a:lnTo>
                    <a:pt x="7033" y="5442"/>
                  </a:lnTo>
                  <a:lnTo>
                    <a:pt x="7068" y="5511"/>
                  </a:lnTo>
                  <a:lnTo>
                    <a:pt x="7102" y="5579"/>
                  </a:lnTo>
                  <a:lnTo>
                    <a:pt x="7119" y="5665"/>
                  </a:lnTo>
                  <a:lnTo>
                    <a:pt x="7136" y="5853"/>
                  </a:lnTo>
                  <a:lnTo>
                    <a:pt x="7119" y="6058"/>
                  </a:lnTo>
                  <a:lnTo>
                    <a:pt x="7102" y="6247"/>
                  </a:lnTo>
                  <a:lnTo>
                    <a:pt x="7068" y="6452"/>
                  </a:lnTo>
                  <a:lnTo>
                    <a:pt x="7033" y="6657"/>
                  </a:lnTo>
                  <a:lnTo>
                    <a:pt x="7033" y="6828"/>
                  </a:lnTo>
                  <a:lnTo>
                    <a:pt x="7033" y="6982"/>
                  </a:lnTo>
                  <a:lnTo>
                    <a:pt x="7050" y="7136"/>
                  </a:lnTo>
                  <a:lnTo>
                    <a:pt x="7085" y="7290"/>
                  </a:lnTo>
                  <a:lnTo>
                    <a:pt x="7136" y="7444"/>
                  </a:lnTo>
                  <a:lnTo>
                    <a:pt x="7204" y="7598"/>
                  </a:lnTo>
                  <a:lnTo>
                    <a:pt x="7341" y="7906"/>
                  </a:lnTo>
                  <a:lnTo>
                    <a:pt x="7512" y="8180"/>
                  </a:lnTo>
                  <a:lnTo>
                    <a:pt x="7718" y="8454"/>
                  </a:lnTo>
                  <a:lnTo>
                    <a:pt x="7940" y="8728"/>
                  </a:lnTo>
                  <a:lnTo>
                    <a:pt x="8146" y="8985"/>
                  </a:lnTo>
                  <a:lnTo>
                    <a:pt x="8744" y="9635"/>
                  </a:lnTo>
                  <a:lnTo>
                    <a:pt x="9343" y="10268"/>
                  </a:lnTo>
                  <a:lnTo>
                    <a:pt x="9959" y="10901"/>
                  </a:lnTo>
                  <a:lnTo>
                    <a:pt x="10593" y="11517"/>
                  </a:lnTo>
                  <a:lnTo>
                    <a:pt x="11260" y="12082"/>
                  </a:lnTo>
                  <a:lnTo>
                    <a:pt x="11602" y="12373"/>
                  </a:lnTo>
                  <a:lnTo>
                    <a:pt x="11944" y="12629"/>
                  </a:lnTo>
                  <a:lnTo>
                    <a:pt x="12287" y="12886"/>
                  </a:lnTo>
                  <a:lnTo>
                    <a:pt x="12646" y="13143"/>
                  </a:lnTo>
                  <a:lnTo>
                    <a:pt x="13022" y="13382"/>
                  </a:lnTo>
                  <a:lnTo>
                    <a:pt x="13399" y="13605"/>
                  </a:lnTo>
                  <a:lnTo>
                    <a:pt x="12971" y="13245"/>
                  </a:lnTo>
                  <a:lnTo>
                    <a:pt x="12560" y="12869"/>
                  </a:lnTo>
                  <a:lnTo>
                    <a:pt x="11756" y="12116"/>
                  </a:lnTo>
                  <a:lnTo>
                    <a:pt x="11209" y="11586"/>
                  </a:lnTo>
                  <a:lnTo>
                    <a:pt x="10678" y="11038"/>
                  </a:lnTo>
                  <a:lnTo>
                    <a:pt x="10148" y="10490"/>
                  </a:lnTo>
                  <a:lnTo>
                    <a:pt x="9651" y="9909"/>
                  </a:lnTo>
                  <a:lnTo>
                    <a:pt x="9155" y="9327"/>
                  </a:lnTo>
                  <a:lnTo>
                    <a:pt x="8710" y="8728"/>
                  </a:lnTo>
                  <a:lnTo>
                    <a:pt x="8282" y="8095"/>
                  </a:lnTo>
                  <a:lnTo>
                    <a:pt x="8077" y="7787"/>
                  </a:lnTo>
                  <a:lnTo>
                    <a:pt x="7889" y="7462"/>
                  </a:lnTo>
                  <a:lnTo>
                    <a:pt x="7752" y="7188"/>
                  </a:lnTo>
                  <a:lnTo>
                    <a:pt x="7632" y="6914"/>
                  </a:lnTo>
                  <a:lnTo>
                    <a:pt x="7581" y="6777"/>
                  </a:lnTo>
                  <a:lnTo>
                    <a:pt x="7547" y="6640"/>
                  </a:lnTo>
                  <a:lnTo>
                    <a:pt x="7530" y="6486"/>
                  </a:lnTo>
                  <a:lnTo>
                    <a:pt x="7530" y="6349"/>
                  </a:lnTo>
                  <a:lnTo>
                    <a:pt x="7547" y="6161"/>
                  </a:lnTo>
                  <a:lnTo>
                    <a:pt x="7581" y="5990"/>
                  </a:lnTo>
                  <a:lnTo>
                    <a:pt x="7632" y="5836"/>
                  </a:lnTo>
                  <a:lnTo>
                    <a:pt x="7718" y="5682"/>
                  </a:lnTo>
                  <a:lnTo>
                    <a:pt x="7803" y="5528"/>
                  </a:lnTo>
                  <a:lnTo>
                    <a:pt x="7906" y="5374"/>
                  </a:lnTo>
                  <a:lnTo>
                    <a:pt x="8146" y="5083"/>
                  </a:lnTo>
                  <a:lnTo>
                    <a:pt x="7889" y="4724"/>
                  </a:lnTo>
                  <a:lnTo>
                    <a:pt x="7632" y="4381"/>
                  </a:lnTo>
                  <a:lnTo>
                    <a:pt x="7307" y="3971"/>
                  </a:lnTo>
                  <a:lnTo>
                    <a:pt x="6965" y="3577"/>
                  </a:lnTo>
                  <a:lnTo>
                    <a:pt x="6606" y="3184"/>
                  </a:lnTo>
                  <a:lnTo>
                    <a:pt x="6229" y="2824"/>
                  </a:lnTo>
                  <a:close/>
                </a:path>
              </a:pathLst>
            </a:custGeom>
            <a:solidFill>
              <a:srgbClr val="D53D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6"/>
            <p:cNvSpPr/>
            <p:nvPr/>
          </p:nvSpPr>
          <p:spPr>
            <a:xfrm>
              <a:off x="7639658" y="2716279"/>
              <a:ext cx="207445" cy="265078"/>
            </a:xfrm>
            <a:custGeom>
              <a:avLst/>
              <a:gdLst/>
              <a:ahLst/>
              <a:cxnLst/>
              <a:rect l="l" t="t" r="r" b="b"/>
              <a:pathLst>
                <a:path w="8437" h="10781" fill="none" extrusionOk="0">
                  <a:moveTo>
                    <a:pt x="1267" y="0"/>
                  </a:moveTo>
                  <a:lnTo>
                    <a:pt x="1267" y="0"/>
                  </a:lnTo>
                  <a:lnTo>
                    <a:pt x="1250" y="103"/>
                  </a:lnTo>
                  <a:lnTo>
                    <a:pt x="1250" y="103"/>
                  </a:lnTo>
                  <a:lnTo>
                    <a:pt x="1199" y="291"/>
                  </a:lnTo>
                  <a:lnTo>
                    <a:pt x="1130" y="462"/>
                  </a:lnTo>
                  <a:lnTo>
                    <a:pt x="1045" y="616"/>
                  </a:lnTo>
                  <a:lnTo>
                    <a:pt x="925" y="770"/>
                  </a:lnTo>
                  <a:lnTo>
                    <a:pt x="805" y="924"/>
                  </a:lnTo>
                  <a:lnTo>
                    <a:pt x="668" y="1061"/>
                  </a:lnTo>
                  <a:lnTo>
                    <a:pt x="394" y="1318"/>
                  </a:lnTo>
                  <a:lnTo>
                    <a:pt x="394" y="1318"/>
                  </a:lnTo>
                  <a:lnTo>
                    <a:pt x="1" y="1609"/>
                  </a:lnTo>
                  <a:lnTo>
                    <a:pt x="1" y="1609"/>
                  </a:lnTo>
                  <a:lnTo>
                    <a:pt x="309" y="1746"/>
                  </a:lnTo>
                  <a:lnTo>
                    <a:pt x="309" y="1746"/>
                  </a:lnTo>
                  <a:lnTo>
                    <a:pt x="719" y="1917"/>
                  </a:lnTo>
                  <a:lnTo>
                    <a:pt x="1113" y="2088"/>
                  </a:lnTo>
                  <a:lnTo>
                    <a:pt x="1507" y="2293"/>
                  </a:lnTo>
                  <a:lnTo>
                    <a:pt x="1695" y="2396"/>
                  </a:lnTo>
                  <a:lnTo>
                    <a:pt x="1866" y="2533"/>
                  </a:lnTo>
                  <a:lnTo>
                    <a:pt x="1866" y="2533"/>
                  </a:lnTo>
                  <a:lnTo>
                    <a:pt x="1952" y="2550"/>
                  </a:lnTo>
                  <a:lnTo>
                    <a:pt x="2020" y="2584"/>
                  </a:lnTo>
                  <a:lnTo>
                    <a:pt x="2071" y="2618"/>
                  </a:lnTo>
                  <a:lnTo>
                    <a:pt x="2106" y="2687"/>
                  </a:lnTo>
                  <a:lnTo>
                    <a:pt x="2140" y="2755"/>
                  </a:lnTo>
                  <a:lnTo>
                    <a:pt x="2157" y="2841"/>
                  </a:lnTo>
                  <a:lnTo>
                    <a:pt x="2174" y="3029"/>
                  </a:lnTo>
                  <a:lnTo>
                    <a:pt x="2174" y="3029"/>
                  </a:lnTo>
                  <a:lnTo>
                    <a:pt x="2157" y="3234"/>
                  </a:lnTo>
                  <a:lnTo>
                    <a:pt x="2140" y="3423"/>
                  </a:lnTo>
                  <a:lnTo>
                    <a:pt x="2106" y="3628"/>
                  </a:lnTo>
                  <a:lnTo>
                    <a:pt x="2071" y="3833"/>
                  </a:lnTo>
                  <a:lnTo>
                    <a:pt x="2071" y="3833"/>
                  </a:lnTo>
                  <a:lnTo>
                    <a:pt x="2071" y="4004"/>
                  </a:lnTo>
                  <a:lnTo>
                    <a:pt x="2071" y="4158"/>
                  </a:lnTo>
                  <a:lnTo>
                    <a:pt x="2088" y="4312"/>
                  </a:lnTo>
                  <a:lnTo>
                    <a:pt x="2123" y="4466"/>
                  </a:lnTo>
                  <a:lnTo>
                    <a:pt x="2174" y="4620"/>
                  </a:lnTo>
                  <a:lnTo>
                    <a:pt x="2242" y="4774"/>
                  </a:lnTo>
                  <a:lnTo>
                    <a:pt x="2379" y="5082"/>
                  </a:lnTo>
                  <a:lnTo>
                    <a:pt x="2550" y="5356"/>
                  </a:lnTo>
                  <a:lnTo>
                    <a:pt x="2756" y="5630"/>
                  </a:lnTo>
                  <a:lnTo>
                    <a:pt x="2978" y="5904"/>
                  </a:lnTo>
                  <a:lnTo>
                    <a:pt x="3184" y="6161"/>
                  </a:lnTo>
                  <a:lnTo>
                    <a:pt x="3184" y="6161"/>
                  </a:lnTo>
                  <a:lnTo>
                    <a:pt x="3782" y="6811"/>
                  </a:lnTo>
                  <a:lnTo>
                    <a:pt x="4381" y="7444"/>
                  </a:lnTo>
                  <a:lnTo>
                    <a:pt x="4997" y="8077"/>
                  </a:lnTo>
                  <a:lnTo>
                    <a:pt x="5631" y="8693"/>
                  </a:lnTo>
                  <a:lnTo>
                    <a:pt x="6298" y="9258"/>
                  </a:lnTo>
                  <a:lnTo>
                    <a:pt x="6640" y="9549"/>
                  </a:lnTo>
                  <a:lnTo>
                    <a:pt x="6982" y="9805"/>
                  </a:lnTo>
                  <a:lnTo>
                    <a:pt x="7325" y="10062"/>
                  </a:lnTo>
                  <a:lnTo>
                    <a:pt x="7684" y="10319"/>
                  </a:lnTo>
                  <a:lnTo>
                    <a:pt x="8060" y="10558"/>
                  </a:lnTo>
                  <a:lnTo>
                    <a:pt x="8437" y="10781"/>
                  </a:lnTo>
                  <a:lnTo>
                    <a:pt x="8437" y="10781"/>
                  </a:lnTo>
                  <a:lnTo>
                    <a:pt x="8009" y="10421"/>
                  </a:lnTo>
                  <a:lnTo>
                    <a:pt x="7598" y="10045"/>
                  </a:lnTo>
                  <a:lnTo>
                    <a:pt x="6794" y="9292"/>
                  </a:lnTo>
                  <a:lnTo>
                    <a:pt x="6794" y="9292"/>
                  </a:lnTo>
                  <a:lnTo>
                    <a:pt x="6247" y="8762"/>
                  </a:lnTo>
                  <a:lnTo>
                    <a:pt x="5716" y="8214"/>
                  </a:lnTo>
                  <a:lnTo>
                    <a:pt x="5186" y="7666"/>
                  </a:lnTo>
                  <a:lnTo>
                    <a:pt x="4689" y="7085"/>
                  </a:lnTo>
                  <a:lnTo>
                    <a:pt x="4193" y="6503"/>
                  </a:lnTo>
                  <a:lnTo>
                    <a:pt x="3748" y="5904"/>
                  </a:lnTo>
                  <a:lnTo>
                    <a:pt x="3320" y="5271"/>
                  </a:lnTo>
                  <a:lnTo>
                    <a:pt x="3115" y="4963"/>
                  </a:lnTo>
                  <a:lnTo>
                    <a:pt x="2927" y="4638"/>
                  </a:lnTo>
                  <a:lnTo>
                    <a:pt x="2927" y="4638"/>
                  </a:lnTo>
                  <a:lnTo>
                    <a:pt x="2790" y="4364"/>
                  </a:lnTo>
                  <a:lnTo>
                    <a:pt x="2670" y="4090"/>
                  </a:lnTo>
                  <a:lnTo>
                    <a:pt x="2619" y="3953"/>
                  </a:lnTo>
                  <a:lnTo>
                    <a:pt x="2585" y="3816"/>
                  </a:lnTo>
                  <a:lnTo>
                    <a:pt x="2568" y="3662"/>
                  </a:lnTo>
                  <a:lnTo>
                    <a:pt x="2568" y="3525"/>
                  </a:lnTo>
                  <a:lnTo>
                    <a:pt x="2568" y="3525"/>
                  </a:lnTo>
                  <a:lnTo>
                    <a:pt x="2585" y="3337"/>
                  </a:lnTo>
                  <a:lnTo>
                    <a:pt x="2619" y="3166"/>
                  </a:lnTo>
                  <a:lnTo>
                    <a:pt x="2670" y="3012"/>
                  </a:lnTo>
                  <a:lnTo>
                    <a:pt x="2756" y="2858"/>
                  </a:lnTo>
                  <a:lnTo>
                    <a:pt x="2841" y="2704"/>
                  </a:lnTo>
                  <a:lnTo>
                    <a:pt x="2944" y="2550"/>
                  </a:lnTo>
                  <a:lnTo>
                    <a:pt x="3184" y="2259"/>
                  </a:lnTo>
                  <a:lnTo>
                    <a:pt x="3184" y="2259"/>
                  </a:lnTo>
                  <a:lnTo>
                    <a:pt x="2927" y="1900"/>
                  </a:lnTo>
                  <a:lnTo>
                    <a:pt x="2670" y="1557"/>
                  </a:lnTo>
                  <a:lnTo>
                    <a:pt x="2670" y="1557"/>
                  </a:lnTo>
                  <a:lnTo>
                    <a:pt x="2345" y="1147"/>
                  </a:lnTo>
                  <a:lnTo>
                    <a:pt x="2003" y="753"/>
                  </a:lnTo>
                  <a:lnTo>
                    <a:pt x="1644" y="360"/>
                  </a:lnTo>
                  <a:lnTo>
                    <a:pt x="12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6"/>
            <p:cNvSpPr/>
            <p:nvPr/>
          </p:nvSpPr>
          <p:spPr>
            <a:xfrm>
              <a:off x="7519743" y="2675881"/>
              <a:ext cx="15613" cy="16006"/>
            </a:xfrm>
            <a:custGeom>
              <a:avLst/>
              <a:gdLst/>
              <a:ahLst/>
              <a:cxnLst/>
              <a:rect l="l" t="t" r="r" b="b"/>
              <a:pathLst>
                <a:path w="635" h="65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8" y="86"/>
                  </a:lnTo>
                  <a:lnTo>
                    <a:pt x="35" y="155"/>
                  </a:lnTo>
                  <a:lnTo>
                    <a:pt x="69" y="223"/>
                  </a:lnTo>
                  <a:lnTo>
                    <a:pt x="121" y="291"/>
                  </a:lnTo>
                  <a:lnTo>
                    <a:pt x="241" y="411"/>
                  </a:lnTo>
                  <a:lnTo>
                    <a:pt x="360" y="531"/>
                  </a:lnTo>
                  <a:lnTo>
                    <a:pt x="360" y="531"/>
                  </a:lnTo>
                  <a:lnTo>
                    <a:pt x="514" y="651"/>
                  </a:lnTo>
                  <a:lnTo>
                    <a:pt x="514" y="651"/>
                  </a:lnTo>
                  <a:lnTo>
                    <a:pt x="634" y="120"/>
                  </a:lnTo>
                  <a:lnTo>
                    <a:pt x="634" y="12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6"/>
            <p:cNvSpPr/>
            <p:nvPr/>
          </p:nvSpPr>
          <p:spPr>
            <a:xfrm>
              <a:off x="7565624" y="2652325"/>
              <a:ext cx="8016" cy="13917"/>
            </a:xfrm>
            <a:custGeom>
              <a:avLst/>
              <a:gdLst/>
              <a:ahLst/>
              <a:cxnLst/>
              <a:rect l="l" t="t" r="r" b="b"/>
              <a:pathLst>
                <a:path w="326" h="566" fill="none" extrusionOk="0">
                  <a:moveTo>
                    <a:pt x="17" y="0"/>
                  </a:moveTo>
                  <a:lnTo>
                    <a:pt x="17" y="0"/>
                  </a:lnTo>
                  <a:lnTo>
                    <a:pt x="17" y="291"/>
                  </a:lnTo>
                  <a:lnTo>
                    <a:pt x="17" y="428"/>
                  </a:lnTo>
                  <a:lnTo>
                    <a:pt x="0" y="565"/>
                  </a:lnTo>
                  <a:lnTo>
                    <a:pt x="0" y="565"/>
                  </a:lnTo>
                  <a:lnTo>
                    <a:pt x="154" y="325"/>
                  </a:lnTo>
                  <a:lnTo>
                    <a:pt x="325" y="103"/>
                  </a:lnTo>
                  <a:lnTo>
                    <a:pt x="325" y="103"/>
                  </a:lnTo>
                  <a:lnTo>
                    <a:pt x="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6"/>
            <p:cNvSpPr/>
            <p:nvPr/>
          </p:nvSpPr>
          <p:spPr>
            <a:xfrm>
              <a:off x="7517653" y="2646842"/>
              <a:ext cx="24415" cy="12663"/>
            </a:xfrm>
            <a:custGeom>
              <a:avLst/>
              <a:gdLst/>
              <a:ahLst/>
              <a:cxnLst/>
              <a:rect l="l" t="t" r="r" b="b"/>
              <a:pathLst>
                <a:path w="993" h="515" fill="none" extrusionOk="0">
                  <a:moveTo>
                    <a:pt x="308" y="1"/>
                  </a:moveTo>
                  <a:lnTo>
                    <a:pt x="30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86" y="86"/>
                  </a:lnTo>
                  <a:lnTo>
                    <a:pt x="189" y="172"/>
                  </a:lnTo>
                  <a:lnTo>
                    <a:pt x="394" y="309"/>
                  </a:lnTo>
                  <a:lnTo>
                    <a:pt x="634" y="412"/>
                  </a:lnTo>
                  <a:lnTo>
                    <a:pt x="856" y="514"/>
                  </a:lnTo>
                  <a:lnTo>
                    <a:pt x="856" y="514"/>
                  </a:lnTo>
                  <a:lnTo>
                    <a:pt x="873" y="514"/>
                  </a:lnTo>
                  <a:lnTo>
                    <a:pt x="873" y="514"/>
                  </a:lnTo>
                  <a:lnTo>
                    <a:pt x="993" y="35"/>
                  </a:lnTo>
                  <a:lnTo>
                    <a:pt x="993" y="35"/>
                  </a:lnTo>
                  <a:lnTo>
                    <a:pt x="651" y="1"/>
                  </a:lnTo>
                  <a:lnTo>
                    <a:pt x="3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6"/>
            <p:cNvSpPr/>
            <p:nvPr/>
          </p:nvSpPr>
          <p:spPr>
            <a:xfrm>
              <a:off x="7627462" y="2712910"/>
              <a:ext cx="43372" cy="42930"/>
            </a:xfrm>
            <a:custGeom>
              <a:avLst/>
              <a:gdLst/>
              <a:ahLst/>
              <a:cxnLst/>
              <a:rect l="l" t="t" r="r" b="b"/>
              <a:pathLst>
                <a:path w="1764" h="1746" extrusionOk="0">
                  <a:moveTo>
                    <a:pt x="1626" y="0"/>
                  </a:moveTo>
                  <a:lnTo>
                    <a:pt x="1558" y="137"/>
                  </a:lnTo>
                  <a:lnTo>
                    <a:pt x="1472" y="257"/>
                  </a:lnTo>
                  <a:lnTo>
                    <a:pt x="1387" y="377"/>
                  </a:lnTo>
                  <a:lnTo>
                    <a:pt x="1284" y="480"/>
                  </a:lnTo>
                  <a:lnTo>
                    <a:pt x="1079" y="685"/>
                  </a:lnTo>
                  <a:lnTo>
                    <a:pt x="839" y="873"/>
                  </a:lnTo>
                  <a:lnTo>
                    <a:pt x="428" y="1198"/>
                  </a:lnTo>
                  <a:lnTo>
                    <a:pt x="1" y="1523"/>
                  </a:lnTo>
                  <a:lnTo>
                    <a:pt x="497" y="1746"/>
                  </a:lnTo>
                  <a:lnTo>
                    <a:pt x="890" y="1455"/>
                  </a:lnTo>
                  <a:lnTo>
                    <a:pt x="1164" y="1198"/>
                  </a:lnTo>
                  <a:lnTo>
                    <a:pt x="1301" y="1061"/>
                  </a:lnTo>
                  <a:lnTo>
                    <a:pt x="1421" y="907"/>
                  </a:lnTo>
                  <a:lnTo>
                    <a:pt x="1541" y="753"/>
                  </a:lnTo>
                  <a:lnTo>
                    <a:pt x="1626" y="599"/>
                  </a:lnTo>
                  <a:lnTo>
                    <a:pt x="1695" y="428"/>
                  </a:lnTo>
                  <a:lnTo>
                    <a:pt x="1746" y="240"/>
                  </a:lnTo>
                  <a:lnTo>
                    <a:pt x="1763" y="137"/>
                  </a:lnTo>
                  <a:lnTo>
                    <a:pt x="1626" y="0"/>
                  </a:lnTo>
                  <a:close/>
                </a:path>
              </a:pathLst>
            </a:custGeom>
            <a:solidFill>
              <a:srgbClr val="C82D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6"/>
            <p:cNvSpPr/>
            <p:nvPr/>
          </p:nvSpPr>
          <p:spPr>
            <a:xfrm>
              <a:off x="7627462" y="2712910"/>
              <a:ext cx="43372" cy="42930"/>
            </a:xfrm>
            <a:custGeom>
              <a:avLst/>
              <a:gdLst/>
              <a:ahLst/>
              <a:cxnLst/>
              <a:rect l="l" t="t" r="r" b="b"/>
              <a:pathLst>
                <a:path w="1764" h="1746" fill="none" extrusionOk="0">
                  <a:moveTo>
                    <a:pt x="1626" y="0"/>
                  </a:moveTo>
                  <a:lnTo>
                    <a:pt x="1626" y="0"/>
                  </a:lnTo>
                  <a:lnTo>
                    <a:pt x="1558" y="137"/>
                  </a:lnTo>
                  <a:lnTo>
                    <a:pt x="1472" y="257"/>
                  </a:lnTo>
                  <a:lnTo>
                    <a:pt x="1387" y="377"/>
                  </a:lnTo>
                  <a:lnTo>
                    <a:pt x="1284" y="480"/>
                  </a:lnTo>
                  <a:lnTo>
                    <a:pt x="1079" y="685"/>
                  </a:lnTo>
                  <a:lnTo>
                    <a:pt x="839" y="873"/>
                  </a:lnTo>
                  <a:lnTo>
                    <a:pt x="839" y="873"/>
                  </a:lnTo>
                  <a:lnTo>
                    <a:pt x="428" y="1198"/>
                  </a:lnTo>
                  <a:lnTo>
                    <a:pt x="1" y="1523"/>
                  </a:lnTo>
                  <a:lnTo>
                    <a:pt x="1" y="1523"/>
                  </a:lnTo>
                  <a:lnTo>
                    <a:pt x="497" y="1746"/>
                  </a:lnTo>
                  <a:lnTo>
                    <a:pt x="497" y="1746"/>
                  </a:lnTo>
                  <a:lnTo>
                    <a:pt x="890" y="1455"/>
                  </a:lnTo>
                  <a:lnTo>
                    <a:pt x="890" y="1455"/>
                  </a:lnTo>
                  <a:lnTo>
                    <a:pt x="1164" y="1198"/>
                  </a:lnTo>
                  <a:lnTo>
                    <a:pt x="1301" y="1061"/>
                  </a:lnTo>
                  <a:lnTo>
                    <a:pt x="1421" y="907"/>
                  </a:lnTo>
                  <a:lnTo>
                    <a:pt x="1541" y="753"/>
                  </a:lnTo>
                  <a:lnTo>
                    <a:pt x="1626" y="599"/>
                  </a:lnTo>
                  <a:lnTo>
                    <a:pt x="1695" y="428"/>
                  </a:lnTo>
                  <a:lnTo>
                    <a:pt x="1746" y="240"/>
                  </a:lnTo>
                  <a:lnTo>
                    <a:pt x="1746" y="240"/>
                  </a:lnTo>
                  <a:lnTo>
                    <a:pt x="1763" y="137"/>
                  </a:lnTo>
                  <a:lnTo>
                    <a:pt x="1763" y="137"/>
                  </a:lnTo>
                  <a:lnTo>
                    <a:pt x="16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6"/>
            <p:cNvSpPr/>
            <p:nvPr/>
          </p:nvSpPr>
          <p:spPr>
            <a:xfrm>
              <a:off x="7532381" y="2647703"/>
              <a:ext cx="135084" cy="102677"/>
            </a:xfrm>
            <a:custGeom>
              <a:avLst/>
              <a:gdLst/>
              <a:ahLst/>
              <a:cxnLst/>
              <a:rect l="l" t="t" r="r" b="b"/>
              <a:pathLst>
                <a:path w="5494" h="4176" extrusionOk="0">
                  <a:moveTo>
                    <a:pt x="394" y="0"/>
                  </a:moveTo>
                  <a:lnTo>
                    <a:pt x="274" y="479"/>
                  </a:lnTo>
                  <a:lnTo>
                    <a:pt x="787" y="702"/>
                  </a:lnTo>
                  <a:lnTo>
                    <a:pt x="1027" y="839"/>
                  </a:lnTo>
                  <a:lnTo>
                    <a:pt x="1284" y="975"/>
                  </a:lnTo>
                  <a:lnTo>
                    <a:pt x="1506" y="1112"/>
                  </a:lnTo>
                  <a:lnTo>
                    <a:pt x="1729" y="1283"/>
                  </a:lnTo>
                  <a:lnTo>
                    <a:pt x="1934" y="1455"/>
                  </a:lnTo>
                  <a:lnTo>
                    <a:pt x="2122" y="1660"/>
                  </a:lnTo>
                  <a:lnTo>
                    <a:pt x="120" y="1266"/>
                  </a:lnTo>
                  <a:lnTo>
                    <a:pt x="0" y="1797"/>
                  </a:lnTo>
                  <a:lnTo>
                    <a:pt x="462" y="2139"/>
                  </a:lnTo>
                  <a:lnTo>
                    <a:pt x="924" y="2464"/>
                  </a:lnTo>
                  <a:lnTo>
                    <a:pt x="1386" y="2789"/>
                  </a:lnTo>
                  <a:lnTo>
                    <a:pt x="1865" y="3097"/>
                  </a:lnTo>
                  <a:lnTo>
                    <a:pt x="2362" y="3388"/>
                  </a:lnTo>
                  <a:lnTo>
                    <a:pt x="2841" y="3662"/>
                  </a:lnTo>
                  <a:lnTo>
                    <a:pt x="3354" y="3919"/>
                  </a:lnTo>
                  <a:lnTo>
                    <a:pt x="3868" y="4175"/>
                  </a:lnTo>
                  <a:lnTo>
                    <a:pt x="4295" y="3850"/>
                  </a:lnTo>
                  <a:lnTo>
                    <a:pt x="4706" y="3525"/>
                  </a:lnTo>
                  <a:lnTo>
                    <a:pt x="4946" y="3337"/>
                  </a:lnTo>
                  <a:lnTo>
                    <a:pt x="5151" y="3132"/>
                  </a:lnTo>
                  <a:lnTo>
                    <a:pt x="5254" y="3029"/>
                  </a:lnTo>
                  <a:lnTo>
                    <a:pt x="5339" y="2909"/>
                  </a:lnTo>
                  <a:lnTo>
                    <a:pt x="5425" y="2789"/>
                  </a:lnTo>
                  <a:lnTo>
                    <a:pt x="5493" y="2652"/>
                  </a:lnTo>
                  <a:lnTo>
                    <a:pt x="4980" y="2225"/>
                  </a:lnTo>
                  <a:lnTo>
                    <a:pt x="4449" y="1797"/>
                  </a:lnTo>
                  <a:lnTo>
                    <a:pt x="3902" y="1420"/>
                  </a:lnTo>
                  <a:lnTo>
                    <a:pt x="3337" y="1061"/>
                  </a:lnTo>
                  <a:lnTo>
                    <a:pt x="2926" y="821"/>
                  </a:lnTo>
                  <a:lnTo>
                    <a:pt x="2533" y="633"/>
                  </a:lnTo>
                  <a:lnTo>
                    <a:pt x="2105" y="445"/>
                  </a:lnTo>
                  <a:lnTo>
                    <a:pt x="1677" y="291"/>
                  </a:lnTo>
                  <a:lnTo>
                    <a:pt x="1506" y="513"/>
                  </a:lnTo>
                  <a:lnTo>
                    <a:pt x="1352" y="753"/>
                  </a:lnTo>
                  <a:lnTo>
                    <a:pt x="1352" y="753"/>
                  </a:lnTo>
                  <a:lnTo>
                    <a:pt x="1369" y="616"/>
                  </a:lnTo>
                  <a:lnTo>
                    <a:pt x="1369" y="479"/>
                  </a:lnTo>
                  <a:lnTo>
                    <a:pt x="1369" y="188"/>
                  </a:lnTo>
                  <a:lnTo>
                    <a:pt x="873" y="69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F0C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6"/>
            <p:cNvSpPr/>
            <p:nvPr/>
          </p:nvSpPr>
          <p:spPr>
            <a:xfrm>
              <a:off x="7532381" y="2647703"/>
              <a:ext cx="135084" cy="102677"/>
            </a:xfrm>
            <a:custGeom>
              <a:avLst/>
              <a:gdLst/>
              <a:ahLst/>
              <a:cxnLst/>
              <a:rect l="l" t="t" r="r" b="b"/>
              <a:pathLst>
                <a:path w="5494" h="4176" fill="none" extrusionOk="0">
                  <a:moveTo>
                    <a:pt x="394" y="0"/>
                  </a:moveTo>
                  <a:lnTo>
                    <a:pt x="394" y="0"/>
                  </a:lnTo>
                  <a:lnTo>
                    <a:pt x="274" y="479"/>
                  </a:lnTo>
                  <a:lnTo>
                    <a:pt x="274" y="479"/>
                  </a:lnTo>
                  <a:lnTo>
                    <a:pt x="787" y="702"/>
                  </a:lnTo>
                  <a:lnTo>
                    <a:pt x="1027" y="839"/>
                  </a:lnTo>
                  <a:lnTo>
                    <a:pt x="1284" y="975"/>
                  </a:lnTo>
                  <a:lnTo>
                    <a:pt x="1506" y="1112"/>
                  </a:lnTo>
                  <a:lnTo>
                    <a:pt x="1729" y="1283"/>
                  </a:lnTo>
                  <a:lnTo>
                    <a:pt x="1934" y="1455"/>
                  </a:lnTo>
                  <a:lnTo>
                    <a:pt x="2122" y="1660"/>
                  </a:lnTo>
                  <a:lnTo>
                    <a:pt x="2122" y="1660"/>
                  </a:lnTo>
                  <a:lnTo>
                    <a:pt x="120" y="1266"/>
                  </a:lnTo>
                  <a:lnTo>
                    <a:pt x="120" y="1266"/>
                  </a:lnTo>
                  <a:lnTo>
                    <a:pt x="0" y="1797"/>
                  </a:lnTo>
                  <a:lnTo>
                    <a:pt x="0" y="1797"/>
                  </a:lnTo>
                  <a:lnTo>
                    <a:pt x="462" y="2139"/>
                  </a:lnTo>
                  <a:lnTo>
                    <a:pt x="924" y="2464"/>
                  </a:lnTo>
                  <a:lnTo>
                    <a:pt x="1386" y="2789"/>
                  </a:lnTo>
                  <a:lnTo>
                    <a:pt x="1865" y="3097"/>
                  </a:lnTo>
                  <a:lnTo>
                    <a:pt x="2362" y="3388"/>
                  </a:lnTo>
                  <a:lnTo>
                    <a:pt x="2841" y="3662"/>
                  </a:lnTo>
                  <a:lnTo>
                    <a:pt x="3354" y="3919"/>
                  </a:lnTo>
                  <a:lnTo>
                    <a:pt x="3868" y="4175"/>
                  </a:lnTo>
                  <a:lnTo>
                    <a:pt x="3868" y="4175"/>
                  </a:lnTo>
                  <a:lnTo>
                    <a:pt x="4295" y="3850"/>
                  </a:lnTo>
                  <a:lnTo>
                    <a:pt x="4706" y="3525"/>
                  </a:lnTo>
                  <a:lnTo>
                    <a:pt x="4706" y="3525"/>
                  </a:lnTo>
                  <a:lnTo>
                    <a:pt x="4946" y="3337"/>
                  </a:lnTo>
                  <a:lnTo>
                    <a:pt x="5151" y="3132"/>
                  </a:lnTo>
                  <a:lnTo>
                    <a:pt x="5254" y="3029"/>
                  </a:lnTo>
                  <a:lnTo>
                    <a:pt x="5339" y="2909"/>
                  </a:lnTo>
                  <a:lnTo>
                    <a:pt x="5425" y="2789"/>
                  </a:lnTo>
                  <a:lnTo>
                    <a:pt x="5493" y="2652"/>
                  </a:lnTo>
                  <a:lnTo>
                    <a:pt x="5493" y="2652"/>
                  </a:lnTo>
                  <a:lnTo>
                    <a:pt x="4980" y="2225"/>
                  </a:lnTo>
                  <a:lnTo>
                    <a:pt x="4449" y="1797"/>
                  </a:lnTo>
                  <a:lnTo>
                    <a:pt x="3902" y="1420"/>
                  </a:lnTo>
                  <a:lnTo>
                    <a:pt x="3337" y="1061"/>
                  </a:lnTo>
                  <a:lnTo>
                    <a:pt x="3337" y="1061"/>
                  </a:lnTo>
                  <a:lnTo>
                    <a:pt x="2926" y="821"/>
                  </a:lnTo>
                  <a:lnTo>
                    <a:pt x="2533" y="633"/>
                  </a:lnTo>
                  <a:lnTo>
                    <a:pt x="2105" y="445"/>
                  </a:lnTo>
                  <a:lnTo>
                    <a:pt x="1677" y="291"/>
                  </a:lnTo>
                  <a:lnTo>
                    <a:pt x="1677" y="291"/>
                  </a:lnTo>
                  <a:lnTo>
                    <a:pt x="1506" y="513"/>
                  </a:lnTo>
                  <a:lnTo>
                    <a:pt x="1352" y="753"/>
                  </a:lnTo>
                  <a:lnTo>
                    <a:pt x="1352" y="753"/>
                  </a:lnTo>
                  <a:lnTo>
                    <a:pt x="1369" y="616"/>
                  </a:lnTo>
                  <a:lnTo>
                    <a:pt x="1369" y="479"/>
                  </a:lnTo>
                  <a:lnTo>
                    <a:pt x="1369" y="188"/>
                  </a:lnTo>
                  <a:lnTo>
                    <a:pt x="1369" y="188"/>
                  </a:lnTo>
                  <a:lnTo>
                    <a:pt x="873" y="69"/>
                  </a:lnTo>
                  <a:lnTo>
                    <a:pt x="3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6"/>
            <p:cNvSpPr/>
            <p:nvPr/>
          </p:nvSpPr>
          <p:spPr>
            <a:xfrm>
              <a:off x="7508383" y="2576176"/>
              <a:ext cx="274347" cy="220058"/>
            </a:xfrm>
            <a:custGeom>
              <a:avLst/>
              <a:gdLst/>
              <a:ahLst/>
              <a:cxnLst/>
              <a:rect l="l" t="t" r="r" b="b"/>
              <a:pathLst>
                <a:path w="11158" h="8950" extrusionOk="0">
                  <a:moveTo>
                    <a:pt x="2448" y="0"/>
                  </a:moveTo>
                  <a:lnTo>
                    <a:pt x="2345" y="17"/>
                  </a:lnTo>
                  <a:lnTo>
                    <a:pt x="2260" y="34"/>
                  </a:lnTo>
                  <a:lnTo>
                    <a:pt x="2157" y="69"/>
                  </a:lnTo>
                  <a:lnTo>
                    <a:pt x="2089" y="120"/>
                  </a:lnTo>
                  <a:lnTo>
                    <a:pt x="2020" y="188"/>
                  </a:lnTo>
                  <a:lnTo>
                    <a:pt x="1969" y="257"/>
                  </a:lnTo>
                  <a:lnTo>
                    <a:pt x="1935" y="342"/>
                  </a:lnTo>
                  <a:lnTo>
                    <a:pt x="1917" y="445"/>
                  </a:lnTo>
                  <a:lnTo>
                    <a:pt x="1917" y="531"/>
                  </a:lnTo>
                  <a:lnTo>
                    <a:pt x="1952" y="599"/>
                  </a:lnTo>
                  <a:lnTo>
                    <a:pt x="1986" y="685"/>
                  </a:lnTo>
                  <a:lnTo>
                    <a:pt x="2037" y="753"/>
                  </a:lnTo>
                  <a:lnTo>
                    <a:pt x="2174" y="890"/>
                  </a:lnTo>
                  <a:lnTo>
                    <a:pt x="2311" y="993"/>
                  </a:lnTo>
                  <a:lnTo>
                    <a:pt x="4638" y="2687"/>
                  </a:lnTo>
                  <a:lnTo>
                    <a:pt x="4638" y="2687"/>
                  </a:lnTo>
                  <a:lnTo>
                    <a:pt x="976" y="1369"/>
                  </a:lnTo>
                  <a:lnTo>
                    <a:pt x="822" y="1318"/>
                  </a:lnTo>
                  <a:lnTo>
                    <a:pt x="668" y="1301"/>
                  </a:lnTo>
                  <a:lnTo>
                    <a:pt x="514" y="1283"/>
                  </a:lnTo>
                  <a:lnTo>
                    <a:pt x="360" y="1301"/>
                  </a:lnTo>
                  <a:lnTo>
                    <a:pt x="223" y="1335"/>
                  </a:lnTo>
                  <a:lnTo>
                    <a:pt x="155" y="1369"/>
                  </a:lnTo>
                  <a:lnTo>
                    <a:pt x="104" y="1403"/>
                  </a:lnTo>
                  <a:lnTo>
                    <a:pt x="69" y="1455"/>
                  </a:lnTo>
                  <a:lnTo>
                    <a:pt x="35" y="1506"/>
                  </a:lnTo>
                  <a:lnTo>
                    <a:pt x="18" y="1557"/>
                  </a:lnTo>
                  <a:lnTo>
                    <a:pt x="1" y="1626"/>
                  </a:lnTo>
                  <a:lnTo>
                    <a:pt x="18" y="1728"/>
                  </a:lnTo>
                  <a:lnTo>
                    <a:pt x="52" y="1797"/>
                  </a:lnTo>
                  <a:lnTo>
                    <a:pt x="104" y="1882"/>
                  </a:lnTo>
                  <a:lnTo>
                    <a:pt x="172" y="1951"/>
                  </a:lnTo>
                  <a:lnTo>
                    <a:pt x="258" y="2002"/>
                  </a:lnTo>
                  <a:lnTo>
                    <a:pt x="343" y="2054"/>
                  </a:lnTo>
                  <a:lnTo>
                    <a:pt x="418" y="2088"/>
                  </a:lnTo>
                  <a:lnTo>
                    <a:pt x="309" y="2088"/>
                  </a:lnTo>
                  <a:lnTo>
                    <a:pt x="223" y="2139"/>
                  </a:lnTo>
                  <a:lnTo>
                    <a:pt x="138" y="2225"/>
                  </a:lnTo>
                  <a:lnTo>
                    <a:pt x="69" y="2327"/>
                  </a:lnTo>
                  <a:lnTo>
                    <a:pt x="18" y="2447"/>
                  </a:lnTo>
                  <a:lnTo>
                    <a:pt x="18" y="2567"/>
                  </a:lnTo>
                  <a:lnTo>
                    <a:pt x="35" y="2635"/>
                  </a:lnTo>
                  <a:lnTo>
                    <a:pt x="52" y="2687"/>
                  </a:lnTo>
                  <a:lnTo>
                    <a:pt x="121" y="2789"/>
                  </a:lnTo>
                  <a:lnTo>
                    <a:pt x="206" y="2875"/>
                  </a:lnTo>
                  <a:lnTo>
                    <a:pt x="309" y="2960"/>
                  </a:lnTo>
                  <a:lnTo>
                    <a:pt x="429" y="3012"/>
                  </a:lnTo>
                  <a:lnTo>
                    <a:pt x="549" y="3063"/>
                  </a:lnTo>
                  <a:lnTo>
                    <a:pt x="668" y="3097"/>
                  </a:lnTo>
                  <a:lnTo>
                    <a:pt x="925" y="3166"/>
                  </a:lnTo>
                  <a:lnTo>
                    <a:pt x="1541" y="3320"/>
                  </a:lnTo>
                  <a:lnTo>
                    <a:pt x="1866" y="3422"/>
                  </a:lnTo>
                  <a:lnTo>
                    <a:pt x="2191" y="3542"/>
                  </a:lnTo>
                  <a:lnTo>
                    <a:pt x="2499" y="3662"/>
                  </a:lnTo>
                  <a:lnTo>
                    <a:pt x="2790" y="3816"/>
                  </a:lnTo>
                  <a:lnTo>
                    <a:pt x="3081" y="3987"/>
                  </a:lnTo>
                  <a:lnTo>
                    <a:pt x="3338" y="4175"/>
                  </a:lnTo>
                  <a:lnTo>
                    <a:pt x="3013" y="4175"/>
                  </a:lnTo>
                  <a:lnTo>
                    <a:pt x="2687" y="4124"/>
                  </a:lnTo>
                  <a:lnTo>
                    <a:pt x="2379" y="4038"/>
                  </a:lnTo>
                  <a:lnTo>
                    <a:pt x="2071" y="3953"/>
                  </a:lnTo>
                  <a:lnTo>
                    <a:pt x="1746" y="3867"/>
                  </a:lnTo>
                  <a:lnTo>
                    <a:pt x="1438" y="3782"/>
                  </a:lnTo>
                  <a:lnTo>
                    <a:pt x="1130" y="3713"/>
                  </a:lnTo>
                  <a:lnTo>
                    <a:pt x="959" y="3696"/>
                  </a:lnTo>
                  <a:lnTo>
                    <a:pt x="805" y="3679"/>
                  </a:lnTo>
                  <a:lnTo>
                    <a:pt x="668" y="3696"/>
                  </a:lnTo>
                  <a:lnTo>
                    <a:pt x="600" y="3713"/>
                  </a:lnTo>
                  <a:lnTo>
                    <a:pt x="549" y="3748"/>
                  </a:lnTo>
                  <a:lnTo>
                    <a:pt x="514" y="3782"/>
                  </a:lnTo>
                  <a:lnTo>
                    <a:pt x="497" y="3816"/>
                  </a:lnTo>
                  <a:lnTo>
                    <a:pt x="480" y="3902"/>
                  </a:lnTo>
                  <a:lnTo>
                    <a:pt x="480" y="4004"/>
                  </a:lnTo>
                  <a:lnTo>
                    <a:pt x="514" y="4090"/>
                  </a:lnTo>
                  <a:lnTo>
                    <a:pt x="566" y="4175"/>
                  </a:lnTo>
                  <a:lnTo>
                    <a:pt x="634" y="4227"/>
                  </a:lnTo>
                  <a:lnTo>
                    <a:pt x="788" y="4346"/>
                  </a:lnTo>
                  <a:lnTo>
                    <a:pt x="1404" y="4723"/>
                  </a:lnTo>
                  <a:lnTo>
                    <a:pt x="2020" y="5065"/>
                  </a:lnTo>
                  <a:lnTo>
                    <a:pt x="2653" y="5407"/>
                  </a:lnTo>
                  <a:lnTo>
                    <a:pt x="3304" y="5715"/>
                  </a:lnTo>
                  <a:lnTo>
                    <a:pt x="3629" y="5869"/>
                  </a:lnTo>
                  <a:lnTo>
                    <a:pt x="3937" y="6023"/>
                  </a:lnTo>
                  <a:lnTo>
                    <a:pt x="4553" y="6366"/>
                  </a:lnTo>
                  <a:lnTo>
                    <a:pt x="5186" y="6691"/>
                  </a:lnTo>
                  <a:lnTo>
                    <a:pt x="5511" y="6828"/>
                  </a:lnTo>
                  <a:lnTo>
                    <a:pt x="5836" y="6965"/>
                  </a:lnTo>
                  <a:lnTo>
                    <a:pt x="6349" y="7136"/>
                  </a:lnTo>
                  <a:lnTo>
                    <a:pt x="6880" y="7307"/>
                  </a:lnTo>
                  <a:lnTo>
                    <a:pt x="7393" y="7495"/>
                  </a:lnTo>
                  <a:lnTo>
                    <a:pt x="7633" y="7598"/>
                  </a:lnTo>
                  <a:lnTo>
                    <a:pt x="7872" y="7735"/>
                  </a:lnTo>
                  <a:lnTo>
                    <a:pt x="8078" y="7854"/>
                  </a:lnTo>
                  <a:lnTo>
                    <a:pt x="8266" y="7974"/>
                  </a:lnTo>
                  <a:lnTo>
                    <a:pt x="8659" y="8248"/>
                  </a:lnTo>
                  <a:lnTo>
                    <a:pt x="9019" y="8539"/>
                  </a:lnTo>
                  <a:lnTo>
                    <a:pt x="9395" y="8830"/>
                  </a:lnTo>
                  <a:lnTo>
                    <a:pt x="9498" y="8881"/>
                  </a:lnTo>
                  <a:lnTo>
                    <a:pt x="9601" y="8932"/>
                  </a:lnTo>
                  <a:lnTo>
                    <a:pt x="9703" y="8950"/>
                  </a:lnTo>
                  <a:lnTo>
                    <a:pt x="9806" y="8950"/>
                  </a:lnTo>
                  <a:lnTo>
                    <a:pt x="9892" y="8898"/>
                  </a:lnTo>
                  <a:lnTo>
                    <a:pt x="9960" y="8847"/>
                  </a:lnTo>
                  <a:lnTo>
                    <a:pt x="10011" y="8778"/>
                  </a:lnTo>
                  <a:lnTo>
                    <a:pt x="10063" y="8693"/>
                  </a:lnTo>
                  <a:lnTo>
                    <a:pt x="10371" y="8197"/>
                  </a:lnTo>
                  <a:lnTo>
                    <a:pt x="10662" y="7700"/>
                  </a:lnTo>
                  <a:lnTo>
                    <a:pt x="10918" y="7187"/>
                  </a:lnTo>
                  <a:lnTo>
                    <a:pt x="11158" y="6657"/>
                  </a:lnTo>
                  <a:lnTo>
                    <a:pt x="11106" y="6657"/>
                  </a:lnTo>
                  <a:lnTo>
                    <a:pt x="10970" y="6571"/>
                  </a:lnTo>
                  <a:lnTo>
                    <a:pt x="10781" y="6434"/>
                  </a:lnTo>
                  <a:lnTo>
                    <a:pt x="10576" y="6263"/>
                  </a:lnTo>
                  <a:lnTo>
                    <a:pt x="10200" y="5921"/>
                  </a:lnTo>
                  <a:lnTo>
                    <a:pt x="9977" y="5698"/>
                  </a:lnTo>
                  <a:lnTo>
                    <a:pt x="9892" y="5527"/>
                  </a:lnTo>
                  <a:lnTo>
                    <a:pt x="9806" y="5356"/>
                  </a:lnTo>
                  <a:lnTo>
                    <a:pt x="9738" y="5168"/>
                  </a:lnTo>
                  <a:lnTo>
                    <a:pt x="9686" y="4997"/>
                  </a:lnTo>
                  <a:lnTo>
                    <a:pt x="9583" y="4603"/>
                  </a:lnTo>
                  <a:lnTo>
                    <a:pt x="9481" y="4227"/>
                  </a:lnTo>
                  <a:lnTo>
                    <a:pt x="9275" y="3679"/>
                  </a:lnTo>
                  <a:lnTo>
                    <a:pt x="9053" y="3132"/>
                  </a:lnTo>
                  <a:lnTo>
                    <a:pt x="8796" y="2601"/>
                  </a:lnTo>
                  <a:lnTo>
                    <a:pt x="8523" y="2088"/>
                  </a:lnTo>
                  <a:lnTo>
                    <a:pt x="8163" y="1523"/>
                  </a:lnTo>
                  <a:lnTo>
                    <a:pt x="7975" y="1232"/>
                  </a:lnTo>
                  <a:lnTo>
                    <a:pt x="7770" y="975"/>
                  </a:lnTo>
                  <a:lnTo>
                    <a:pt x="7633" y="821"/>
                  </a:lnTo>
                  <a:lnTo>
                    <a:pt x="7479" y="685"/>
                  </a:lnTo>
                  <a:lnTo>
                    <a:pt x="7342" y="548"/>
                  </a:lnTo>
                  <a:lnTo>
                    <a:pt x="7171" y="428"/>
                  </a:lnTo>
                  <a:lnTo>
                    <a:pt x="7119" y="411"/>
                  </a:lnTo>
                  <a:lnTo>
                    <a:pt x="7068" y="394"/>
                  </a:lnTo>
                  <a:lnTo>
                    <a:pt x="7000" y="377"/>
                  </a:lnTo>
                  <a:lnTo>
                    <a:pt x="6948" y="411"/>
                  </a:lnTo>
                  <a:lnTo>
                    <a:pt x="6914" y="445"/>
                  </a:lnTo>
                  <a:lnTo>
                    <a:pt x="6897" y="496"/>
                  </a:lnTo>
                  <a:lnTo>
                    <a:pt x="6863" y="616"/>
                  </a:lnTo>
                  <a:lnTo>
                    <a:pt x="6846" y="753"/>
                  </a:lnTo>
                  <a:lnTo>
                    <a:pt x="6846" y="890"/>
                  </a:lnTo>
                  <a:lnTo>
                    <a:pt x="6880" y="1044"/>
                  </a:lnTo>
                  <a:lnTo>
                    <a:pt x="6914" y="1181"/>
                  </a:lnTo>
                  <a:lnTo>
                    <a:pt x="6965" y="1318"/>
                  </a:lnTo>
                  <a:lnTo>
                    <a:pt x="7085" y="1574"/>
                  </a:lnTo>
                  <a:lnTo>
                    <a:pt x="7222" y="1831"/>
                  </a:lnTo>
                  <a:lnTo>
                    <a:pt x="7325" y="2105"/>
                  </a:lnTo>
                  <a:lnTo>
                    <a:pt x="7359" y="2242"/>
                  </a:lnTo>
                  <a:lnTo>
                    <a:pt x="7393" y="2379"/>
                  </a:lnTo>
                  <a:lnTo>
                    <a:pt x="7393" y="2516"/>
                  </a:lnTo>
                  <a:lnTo>
                    <a:pt x="7359" y="2652"/>
                  </a:lnTo>
                  <a:lnTo>
                    <a:pt x="7342" y="2721"/>
                  </a:lnTo>
                  <a:lnTo>
                    <a:pt x="7325" y="2738"/>
                  </a:lnTo>
                  <a:lnTo>
                    <a:pt x="7291" y="2772"/>
                  </a:lnTo>
                  <a:lnTo>
                    <a:pt x="7256" y="2772"/>
                  </a:lnTo>
                  <a:lnTo>
                    <a:pt x="7205" y="2789"/>
                  </a:lnTo>
                  <a:lnTo>
                    <a:pt x="7068" y="2772"/>
                  </a:lnTo>
                  <a:lnTo>
                    <a:pt x="6948" y="2755"/>
                  </a:lnTo>
                  <a:lnTo>
                    <a:pt x="6829" y="2704"/>
                  </a:lnTo>
                  <a:lnTo>
                    <a:pt x="6726" y="2652"/>
                  </a:lnTo>
                  <a:lnTo>
                    <a:pt x="6623" y="2584"/>
                  </a:lnTo>
                  <a:lnTo>
                    <a:pt x="6521" y="2516"/>
                  </a:lnTo>
                  <a:lnTo>
                    <a:pt x="6332" y="2344"/>
                  </a:lnTo>
                  <a:lnTo>
                    <a:pt x="6076" y="2139"/>
                  </a:lnTo>
                  <a:lnTo>
                    <a:pt x="5819" y="1951"/>
                  </a:lnTo>
                  <a:lnTo>
                    <a:pt x="5288" y="1574"/>
                  </a:lnTo>
                  <a:lnTo>
                    <a:pt x="4758" y="1232"/>
                  </a:lnTo>
                  <a:lnTo>
                    <a:pt x="4228" y="890"/>
                  </a:lnTo>
                  <a:lnTo>
                    <a:pt x="3697" y="565"/>
                  </a:lnTo>
                  <a:lnTo>
                    <a:pt x="3150" y="240"/>
                  </a:lnTo>
                  <a:lnTo>
                    <a:pt x="2978" y="154"/>
                  </a:lnTo>
                  <a:lnTo>
                    <a:pt x="2807" y="69"/>
                  </a:lnTo>
                  <a:lnTo>
                    <a:pt x="2619" y="17"/>
                  </a:lnTo>
                  <a:lnTo>
                    <a:pt x="2533" y="0"/>
                  </a:lnTo>
                  <a:close/>
                </a:path>
              </a:pathLst>
            </a:custGeom>
            <a:solidFill>
              <a:srgbClr val="F4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6"/>
            <p:cNvSpPr/>
            <p:nvPr/>
          </p:nvSpPr>
          <p:spPr>
            <a:xfrm>
              <a:off x="7702775" y="2721319"/>
              <a:ext cx="318531" cy="302967"/>
            </a:xfrm>
            <a:custGeom>
              <a:avLst/>
              <a:gdLst/>
              <a:ahLst/>
              <a:cxnLst/>
              <a:rect l="l" t="t" r="r" b="b"/>
              <a:pathLst>
                <a:path w="12955" h="12322" extrusionOk="0">
                  <a:moveTo>
                    <a:pt x="3252" y="1"/>
                  </a:moveTo>
                  <a:lnTo>
                    <a:pt x="3046" y="18"/>
                  </a:lnTo>
                  <a:lnTo>
                    <a:pt x="2841" y="69"/>
                  </a:lnTo>
                  <a:lnTo>
                    <a:pt x="2653" y="155"/>
                  </a:lnTo>
                  <a:lnTo>
                    <a:pt x="2465" y="240"/>
                  </a:lnTo>
                  <a:lnTo>
                    <a:pt x="2294" y="343"/>
                  </a:lnTo>
                  <a:lnTo>
                    <a:pt x="2140" y="463"/>
                  </a:lnTo>
                  <a:lnTo>
                    <a:pt x="1968" y="600"/>
                  </a:lnTo>
                  <a:lnTo>
                    <a:pt x="1814" y="754"/>
                  </a:lnTo>
                  <a:lnTo>
                    <a:pt x="1523" y="1079"/>
                  </a:lnTo>
                  <a:lnTo>
                    <a:pt x="1215" y="1421"/>
                  </a:lnTo>
                  <a:lnTo>
                    <a:pt x="890" y="1763"/>
                  </a:lnTo>
                  <a:lnTo>
                    <a:pt x="565" y="2105"/>
                  </a:lnTo>
                  <a:lnTo>
                    <a:pt x="428" y="2277"/>
                  </a:lnTo>
                  <a:lnTo>
                    <a:pt x="291" y="2465"/>
                  </a:lnTo>
                  <a:lnTo>
                    <a:pt x="172" y="2670"/>
                  </a:lnTo>
                  <a:lnTo>
                    <a:pt x="86" y="2875"/>
                  </a:lnTo>
                  <a:lnTo>
                    <a:pt x="18" y="3098"/>
                  </a:lnTo>
                  <a:lnTo>
                    <a:pt x="1" y="3320"/>
                  </a:lnTo>
                  <a:lnTo>
                    <a:pt x="1" y="3457"/>
                  </a:lnTo>
                  <a:lnTo>
                    <a:pt x="18" y="3611"/>
                  </a:lnTo>
                  <a:lnTo>
                    <a:pt x="52" y="3748"/>
                  </a:lnTo>
                  <a:lnTo>
                    <a:pt x="103" y="3885"/>
                  </a:lnTo>
                  <a:lnTo>
                    <a:pt x="223" y="4159"/>
                  </a:lnTo>
                  <a:lnTo>
                    <a:pt x="360" y="4433"/>
                  </a:lnTo>
                  <a:lnTo>
                    <a:pt x="548" y="4758"/>
                  </a:lnTo>
                  <a:lnTo>
                    <a:pt x="753" y="5066"/>
                  </a:lnTo>
                  <a:lnTo>
                    <a:pt x="1181" y="5699"/>
                  </a:lnTo>
                  <a:lnTo>
                    <a:pt x="1626" y="6298"/>
                  </a:lnTo>
                  <a:lnTo>
                    <a:pt x="2122" y="6880"/>
                  </a:lnTo>
                  <a:lnTo>
                    <a:pt x="2619" y="7461"/>
                  </a:lnTo>
                  <a:lnTo>
                    <a:pt x="3149" y="8009"/>
                  </a:lnTo>
                  <a:lnTo>
                    <a:pt x="3680" y="8557"/>
                  </a:lnTo>
                  <a:lnTo>
                    <a:pt x="4227" y="9087"/>
                  </a:lnTo>
                  <a:lnTo>
                    <a:pt x="4929" y="9771"/>
                  </a:lnTo>
                  <a:lnTo>
                    <a:pt x="5305" y="10097"/>
                  </a:lnTo>
                  <a:lnTo>
                    <a:pt x="5682" y="10422"/>
                  </a:lnTo>
                  <a:lnTo>
                    <a:pt x="6058" y="10730"/>
                  </a:lnTo>
                  <a:lnTo>
                    <a:pt x="6452" y="11003"/>
                  </a:lnTo>
                  <a:lnTo>
                    <a:pt x="6862" y="11277"/>
                  </a:lnTo>
                  <a:lnTo>
                    <a:pt x="7290" y="11534"/>
                  </a:lnTo>
                  <a:lnTo>
                    <a:pt x="7718" y="11756"/>
                  </a:lnTo>
                  <a:lnTo>
                    <a:pt x="8180" y="11945"/>
                  </a:lnTo>
                  <a:lnTo>
                    <a:pt x="8659" y="12099"/>
                  </a:lnTo>
                  <a:lnTo>
                    <a:pt x="8882" y="12167"/>
                  </a:lnTo>
                  <a:lnTo>
                    <a:pt x="9138" y="12218"/>
                  </a:lnTo>
                  <a:lnTo>
                    <a:pt x="9378" y="12253"/>
                  </a:lnTo>
                  <a:lnTo>
                    <a:pt x="9617" y="12287"/>
                  </a:lnTo>
                  <a:lnTo>
                    <a:pt x="9857" y="12304"/>
                  </a:lnTo>
                  <a:lnTo>
                    <a:pt x="10096" y="12321"/>
                  </a:lnTo>
                  <a:lnTo>
                    <a:pt x="10353" y="12304"/>
                  </a:lnTo>
                  <a:lnTo>
                    <a:pt x="10593" y="12287"/>
                  </a:lnTo>
                  <a:lnTo>
                    <a:pt x="10832" y="12253"/>
                  </a:lnTo>
                  <a:lnTo>
                    <a:pt x="11072" y="12218"/>
                  </a:lnTo>
                  <a:lnTo>
                    <a:pt x="11260" y="12167"/>
                  </a:lnTo>
                  <a:lnTo>
                    <a:pt x="11448" y="12099"/>
                  </a:lnTo>
                  <a:lnTo>
                    <a:pt x="11619" y="12030"/>
                  </a:lnTo>
                  <a:lnTo>
                    <a:pt x="11808" y="11962"/>
                  </a:lnTo>
                  <a:lnTo>
                    <a:pt x="11962" y="11859"/>
                  </a:lnTo>
                  <a:lnTo>
                    <a:pt x="12116" y="11756"/>
                  </a:lnTo>
                  <a:lnTo>
                    <a:pt x="12270" y="11637"/>
                  </a:lnTo>
                  <a:lnTo>
                    <a:pt x="12407" y="11500"/>
                  </a:lnTo>
                  <a:lnTo>
                    <a:pt x="12509" y="11363"/>
                  </a:lnTo>
                  <a:lnTo>
                    <a:pt x="12595" y="11226"/>
                  </a:lnTo>
                  <a:lnTo>
                    <a:pt x="12680" y="11072"/>
                  </a:lnTo>
                  <a:lnTo>
                    <a:pt x="12749" y="10918"/>
                  </a:lnTo>
                  <a:lnTo>
                    <a:pt x="12800" y="10764"/>
                  </a:lnTo>
                  <a:lnTo>
                    <a:pt x="12851" y="10610"/>
                  </a:lnTo>
                  <a:lnTo>
                    <a:pt x="12920" y="10268"/>
                  </a:lnTo>
                  <a:lnTo>
                    <a:pt x="12937" y="10062"/>
                  </a:lnTo>
                  <a:lnTo>
                    <a:pt x="12954" y="9840"/>
                  </a:lnTo>
                  <a:lnTo>
                    <a:pt x="12954" y="9617"/>
                  </a:lnTo>
                  <a:lnTo>
                    <a:pt x="12954" y="9395"/>
                  </a:lnTo>
                  <a:lnTo>
                    <a:pt x="12937" y="9173"/>
                  </a:lnTo>
                  <a:lnTo>
                    <a:pt x="12903" y="8967"/>
                  </a:lnTo>
                  <a:lnTo>
                    <a:pt x="12817" y="8522"/>
                  </a:lnTo>
                  <a:lnTo>
                    <a:pt x="12680" y="8094"/>
                  </a:lnTo>
                  <a:lnTo>
                    <a:pt x="12526" y="7684"/>
                  </a:lnTo>
                  <a:lnTo>
                    <a:pt x="12338" y="7290"/>
                  </a:lnTo>
                  <a:lnTo>
                    <a:pt x="12116" y="6897"/>
                  </a:lnTo>
                  <a:lnTo>
                    <a:pt x="11876" y="6520"/>
                  </a:lnTo>
                  <a:lnTo>
                    <a:pt x="11602" y="6178"/>
                  </a:lnTo>
                  <a:lnTo>
                    <a:pt x="11328" y="5836"/>
                  </a:lnTo>
                  <a:lnTo>
                    <a:pt x="11038" y="5494"/>
                  </a:lnTo>
                  <a:lnTo>
                    <a:pt x="10730" y="5168"/>
                  </a:lnTo>
                  <a:lnTo>
                    <a:pt x="10422" y="4860"/>
                  </a:lnTo>
                  <a:lnTo>
                    <a:pt x="9771" y="4244"/>
                  </a:lnTo>
                  <a:lnTo>
                    <a:pt x="9053" y="3594"/>
                  </a:lnTo>
                  <a:lnTo>
                    <a:pt x="8317" y="2944"/>
                  </a:lnTo>
                  <a:lnTo>
                    <a:pt x="7581" y="2311"/>
                  </a:lnTo>
                  <a:lnTo>
                    <a:pt x="6828" y="1695"/>
                  </a:lnTo>
                  <a:lnTo>
                    <a:pt x="6486" y="1421"/>
                  </a:lnTo>
                  <a:lnTo>
                    <a:pt x="6127" y="1147"/>
                  </a:lnTo>
                  <a:lnTo>
                    <a:pt x="5767" y="890"/>
                  </a:lnTo>
                  <a:lnTo>
                    <a:pt x="5391" y="651"/>
                  </a:lnTo>
                  <a:lnTo>
                    <a:pt x="4997" y="446"/>
                  </a:lnTo>
                  <a:lnTo>
                    <a:pt x="4586" y="257"/>
                  </a:lnTo>
                  <a:lnTo>
                    <a:pt x="4381" y="189"/>
                  </a:lnTo>
                  <a:lnTo>
                    <a:pt x="4176" y="120"/>
                  </a:lnTo>
                  <a:lnTo>
                    <a:pt x="3953" y="69"/>
                  </a:lnTo>
                  <a:lnTo>
                    <a:pt x="3731" y="18"/>
                  </a:lnTo>
                  <a:lnTo>
                    <a:pt x="34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6"/>
            <p:cNvSpPr/>
            <p:nvPr/>
          </p:nvSpPr>
          <p:spPr>
            <a:xfrm>
              <a:off x="7702775" y="2721319"/>
              <a:ext cx="318531" cy="302967"/>
            </a:xfrm>
            <a:custGeom>
              <a:avLst/>
              <a:gdLst/>
              <a:ahLst/>
              <a:cxnLst/>
              <a:rect l="l" t="t" r="r" b="b"/>
              <a:pathLst>
                <a:path w="12955" h="12322" fill="none" extrusionOk="0">
                  <a:moveTo>
                    <a:pt x="890" y="1763"/>
                  </a:moveTo>
                  <a:lnTo>
                    <a:pt x="890" y="1763"/>
                  </a:lnTo>
                  <a:lnTo>
                    <a:pt x="565" y="2105"/>
                  </a:lnTo>
                  <a:lnTo>
                    <a:pt x="428" y="2277"/>
                  </a:lnTo>
                  <a:lnTo>
                    <a:pt x="291" y="2465"/>
                  </a:lnTo>
                  <a:lnTo>
                    <a:pt x="172" y="2670"/>
                  </a:lnTo>
                  <a:lnTo>
                    <a:pt x="86" y="2875"/>
                  </a:lnTo>
                  <a:lnTo>
                    <a:pt x="18" y="3098"/>
                  </a:lnTo>
                  <a:lnTo>
                    <a:pt x="1" y="3320"/>
                  </a:lnTo>
                  <a:lnTo>
                    <a:pt x="1" y="3320"/>
                  </a:lnTo>
                  <a:lnTo>
                    <a:pt x="1" y="3457"/>
                  </a:lnTo>
                  <a:lnTo>
                    <a:pt x="18" y="3611"/>
                  </a:lnTo>
                  <a:lnTo>
                    <a:pt x="52" y="3748"/>
                  </a:lnTo>
                  <a:lnTo>
                    <a:pt x="103" y="3885"/>
                  </a:lnTo>
                  <a:lnTo>
                    <a:pt x="223" y="4159"/>
                  </a:lnTo>
                  <a:lnTo>
                    <a:pt x="360" y="4433"/>
                  </a:lnTo>
                  <a:lnTo>
                    <a:pt x="360" y="4433"/>
                  </a:lnTo>
                  <a:lnTo>
                    <a:pt x="548" y="4758"/>
                  </a:lnTo>
                  <a:lnTo>
                    <a:pt x="753" y="5066"/>
                  </a:lnTo>
                  <a:lnTo>
                    <a:pt x="1181" y="5699"/>
                  </a:lnTo>
                  <a:lnTo>
                    <a:pt x="1626" y="6298"/>
                  </a:lnTo>
                  <a:lnTo>
                    <a:pt x="2122" y="6880"/>
                  </a:lnTo>
                  <a:lnTo>
                    <a:pt x="2619" y="7461"/>
                  </a:lnTo>
                  <a:lnTo>
                    <a:pt x="3149" y="8009"/>
                  </a:lnTo>
                  <a:lnTo>
                    <a:pt x="3680" y="8557"/>
                  </a:lnTo>
                  <a:lnTo>
                    <a:pt x="4227" y="9087"/>
                  </a:lnTo>
                  <a:lnTo>
                    <a:pt x="4227" y="9087"/>
                  </a:lnTo>
                  <a:lnTo>
                    <a:pt x="4929" y="9771"/>
                  </a:lnTo>
                  <a:lnTo>
                    <a:pt x="5305" y="10097"/>
                  </a:lnTo>
                  <a:lnTo>
                    <a:pt x="5682" y="10422"/>
                  </a:lnTo>
                  <a:lnTo>
                    <a:pt x="6058" y="10730"/>
                  </a:lnTo>
                  <a:lnTo>
                    <a:pt x="6452" y="11003"/>
                  </a:lnTo>
                  <a:lnTo>
                    <a:pt x="6862" y="11277"/>
                  </a:lnTo>
                  <a:lnTo>
                    <a:pt x="7290" y="11534"/>
                  </a:lnTo>
                  <a:lnTo>
                    <a:pt x="7290" y="11534"/>
                  </a:lnTo>
                  <a:lnTo>
                    <a:pt x="7718" y="11756"/>
                  </a:lnTo>
                  <a:lnTo>
                    <a:pt x="8180" y="11945"/>
                  </a:lnTo>
                  <a:lnTo>
                    <a:pt x="8659" y="12099"/>
                  </a:lnTo>
                  <a:lnTo>
                    <a:pt x="8882" y="12167"/>
                  </a:lnTo>
                  <a:lnTo>
                    <a:pt x="9138" y="12218"/>
                  </a:lnTo>
                  <a:lnTo>
                    <a:pt x="9378" y="12253"/>
                  </a:lnTo>
                  <a:lnTo>
                    <a:pt x="9617" y="12287"/>
                  </a:lnTo>
                  <a:lnTo>
                    <a:pt x="9857" y="12304"/>
                  </a:lnTo>
                  <a:lnTo>
                    <a:pt x="10096" y="12321"/>
                  </a:lnTo>
                  <a:lnTo>
                    <a:pt x="10353" y="12304"/>
                  </a:lnTo>
                  <a:lnTo>
                    <a:pt x="10593" y="12287"/>
                  </a:lnTo>
                  <a:lnTo>
                    <a:pt x="10832" y="12253"/>
                  </a:lnTo>
                  <a:lnTo>
                    <a:pt x="11072" y="12218"/>
                  </a:lnTo>
                  <a:lnTo>
                    <a:pt x="11072" y="12218"/>
                  </a:lnTo>
                  <a:lnTo>
                    <a:pt x="11260" y="12167"/>
                  </a:lnTo>
                  <a:lnTo>
                    <a:pt x="11448" y="12099"/>
                  </a:lnTo>
                  <a:lnTo>
                    <a:pt x="11619" y="12030"/>
                  </a:lnTo>
                  <a:lnTo>
                    <a:pt x="11808" y="11962"/>
                  </a:lnTo>
                  <a:lnTo>
                    <a:pt x="11962" y="11859"/>
                  </a:lnTo>
                  <a:lnTo>
                    <a:pt x="12116" y="11756"/>
                  </a:lnTo>
                  <a:lnTo>
                    <a:pt x="12270" y="11637"/>
                  </a:lnTo>
                  <a:lnTo>
                    <a:pt x="12407" y="11500"/>
                  </a:lnTo>
                  <a:lnTo>
                    <a:pt x="12407" y="11500"/>
                  </a:lnTo>
                  <a:lnTo>
                    <a:pt x="12509" y="11363"/>
                  </a:lnTo>
                  <a:lnTo>
                    <a:pt x="12595" y="11226"/>
                  </a:lnTo>
                  <a:lnTo>
                    <a:pt x="12680" y="11072"/>
                  </a:lnTo>
                  <a:lnTo>
                    <a:pt x="12749" y="10918"/>
                  </a:lnTo>
                  <a:lnTo>
                    <a:pt x="12800" y="10764"/>
                  </a:lnTo>
                  <a:lnTo>
                    <a:pt x="12851" y="10610"/>
                  </a:lnTo>
                  <a:lnTo>
                    <a:pt x="12920" y="10268"/>
                  </a:lnTo>
                  <a:lnTo>
                    <a:pt x="12920" y="10268"/>
                  </a:lnTo>
                  <a:lnTo>
                    <a:pt x="12937" y="10062"/>
                  </a:lnTo>
                  <a:lnTo>
                    <a:pt x="12954" y="9840"/>
                  </a:lnTo>
                  <a:lnTo>
                    <a:pt x="12954" y="9617"/>
                  </a:lnTo>
                  <a:lnTo>
                    <a:pt x="12954" y="9395"/>
                  </a:lnTo>
                  <a:lnTo>
                    <a:pt x="12937" y="9173"/>
                  </a:lnTo>
                  <a:lnTo>
                    <a:pt x="12903" y="8967"/>
                  </a:lnTo>
                  <a:lnTo>
                    <a:pt x="12817" y="8522"/>
                  </a:lnTo>
                  <a:lnTo>
                    <a:pt x="12680" y="8094"/>
                  </a:lnTo>
                  <a:lnTo>
                    <a:pt x="12526" y="7684"/>
                  </a:lnTo>
                  <a:lnTo>
                    <a:pt x="12338" y="7290"/>
                  </a:lnTo>
                  <a:lnTo>
                    <a:pt x="12116" y="6897"/>
                  </a:lnTo>
                  <a:lnTo>
                    <a:pt x="12116" y="6897"/>
                  </a:lnTo>
                  <a:lnTo>
                    <a:pt x="11876" y="6520"/>
                  </a:lnTo>
                  <a:lnTo>
                    <a:pt x="11602" y="6178"/>
                  </a:lnTo>
                  <a:lnTo>
                    <a:pt x="11328" y="5836"/>
                  </a:lnTo>
                  <a:lnTo>
                    <a:pt x="11038" y="5494"/>
                  </a:lnTo>
                  <a:lnTo>
                    <a:pt x="10730" y="5168"/>
                  </a:lnTo>
                  <a:lnTo>
                    <a:pt x="10422" y="4860"/>
                  </a:lnTo>
                  <a:lnTo>
                    <a:pt x="9771" y="4244"/>
                  </a:lnTo>
                  <a:lnTo>
                    <a:pt x="9771" y="4244"/>
                  </a:lnTo>
                  <a:lnTo>
                    <a:pt x="9053" y="3594"/>
                  </a:lnTo>
                  <a:lnTo>
                    <a:pt x="8317" y="2944"/>
                  </a:lnTo>
                  <a:lnTo>
                    <a:pt x="7581" y="2311"/>
                  </a:lnTo>
                  <a:lnTo>
                    <a:pt x="6828" y="1695"/>
                  </a:lnTo>
                  <a:lnTo>
                    <a:pt x="6828" y="1695"/>
                  </a:lnTo>
                  <a:lnTo>
                    <a:pt x="6486" y="1421"/>
                  </a:lnTo>
                  <a:lnTo>
                    <a:pt x="6127" y="1147"/>
                  </a:lnTo>
                  <a:lnTo>
                    <a:pt x="5767" y="890"/>
                  </a:lnTo>
                  <a:lnTo>
                    <a:pt x="5391" y="651"/>
                  </a:lnTo>
                  <a:lnTo>
                    <a:pt x="4997" y="446"/>
                  </a:lnTo>
                  <a:lnTo>
                    <a:pt x="4586" y="257"/>
                  </a:lnTo>
                  <a:lnTo>
                    <a:pt x="4381" y="189"/>
                  </a:lnTo>
                  <a:lnTo>
                    <a:pt x="4176" y="120"/>
                  </a:lnTo>
                  <a:lnTo>
                    <a:pt x="3953" y="69"/>
                  </a:lnTo>
                  <a:lnTo>
                    <a:pt x="3731" y="18"/>
                  </a:lnTo>
                  <a:lnTo>
                    <a:pt x="3731" y="18"/>
                  </a:lnTo>
                  <a:lnTo>
                    <a:pt x="3491" y="1"/>
                  </a:lnTo>
                  <a:lnTo>
                    <a:pt x="3252" y="1"/>
                  </a:lnTo>
                  <a:lnTo>
                    <a:pt x="3046" y="18"/>
                  </a:lnTo>
                  <a:lnTo>
                    <a:pt x="2841" y="69"/>
                  </a:lnTo>
                  <a:lnTo>
                    <a:pt x="2653" y="155"/>
                  </a:lnTo>
                  <a:lnTo>
                    <a:pt x="2465" y="240"/>
                  </a:lnTo>
                  <a:lnTo>
                    <a:pt x="2294" y="343"/>
                  </a:lnTo>
                  <a:lnTo>
                    <a:pt x="2140" y="463"/>
                  </a:lnTo>
                  <a:lnTo>
                    <a:pt x="1968" y="600"/>
                  </a:lnTo>
                  <a:lnTo>
                    <a:pt x="1814" y="754"/>
                  </a:lnTo>
                  <a:lnTo>
                    <a:pt x="1523" y="1079"/>
                  </a:lnTo>
                  <a:lnTo>
                    <a:pt x="1215" y="1421"/>
                  </a:lnTo>
                  <a:lnTo>
                    <a:pt x="890" y="17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6"/>
            <p:cNvSpPr/>
            <p:nvPr/>
          </p:nvSpPr>
          <p:spPr>
            <a:xfrm>
              <a:off x="7686374" y="2704501"/>
              <a:ext cx="91736" cy="82491"/>
            </a:xfrm>
            <a:custGeom>
              <a:avLst/>
              <a:gdLst/>
              <a:ahLst/>
              <a:cxnLst/>
              <a:rect l="l" t="t" r="r" b="b"/>
              <a:pathLst>
                <a:path w="3731" h="3355" extrusionOk="0">
                  <a:moveTo>
                    <a:pt x="2618" y="0"/>
                  </a:moveTo>
                  <a:lnTo>
                    <a:pt x="2481" y="17"/>
                  </a:lnTo>
                  <a:lnTo>
                    <a:pt x="2327" y="69"/>
                  </a:lnTo>
                  <a:lnTo>
                    <a:pt x="2139" y="137"/>
                  </a:lnTo>
                  <a:lnTo>
                    <a:pt x="1934" y="206"/>
                  </a:lnTo>
                  <a:lnTo>
                    <a:pt x="1763" y="308"/>
                  </a:lnTo>
                  <a:lnTo>
                    <a:pt x="1574" y="411"/>
                  </a:lnTo>
                  <a:lnTo>
                    <a:pt x="1403" y="514"/>
                  </a:lnTo>
                  <a:lnTo>
                    <a:pt x="1232" y="633"/>
                  </a:lnTo>
                  <a:lnTo>
                    <a:pt x="1078" y="770"/>
                  </a:lnTo>
                  <a:lnTo>
                    <a:pt x="924" y="907"/>
                  </a:lnTo>
                  <a:lnTo>
                    <a:pt x="770" y="1061"/>
                  </a:lnTo>
                  <a:lnTo>
                    <a:pt x="650" y="1215"/>
                  </a:lnTo>
                  <a:lnTo>
                    <a:pt x="514" y="1369"/>
                  </a:lnTo>
                  <a:lnTo>
                    <a:pt x="394" y="1540"/>
                  </a:lnTo>
                  <a:lnTo>
                    <a:pt x="291" y="1728"/>
                  </a:lnTo>
                  <a:lnTo>
                    <a:pt x="188" y="1900"/>
                  </a:lnTo>
                  <a:lnTo>
                    <a:pt x="103" y="2088"/>
                  </a:lnTo>
                  <a:lnTo>
                    <a:pt x="34" y="2276"/>
                  </a:lnTo>
                  <a:lnTo>
                    <a:pt x="17" y="2379"/>
                  </a:lnTo>
                  <a:lnTo>
                    <a:pt x="0" y="2464"/>
                  </a:lnTo>
                  <a:lnTo>
                    <a:pt x="17" y="2498"/>
                  </a:lnTo>
                  <a:lnTo>
                    <a:pt x="34" y="2550"/>
                  </a:lnTo>
                  <a:lnTo>
                    <a:pt x="120" y="2618"/>
                  </a:lnTo>
                  <a:lnTo>
                    <a:pt x="206" y="2670"/>
                  </a:lnTo>
                  <a:lnTo>
                    <a:pt x="308" y="2738"/>
                  </a:lnTo>
                  <a:lnTo>
                    <a:pt x="531" y="2858"/>
                  </a:lnTo>
                  <a:lnTo>
                    <a:pt x="616" y="2926"/>
                  </a:lnTo>
                  <a:lnTo>
                    <a:pt x="685" y="3012"/>
                  </a:lnTo>
                  <a:lnTo>
                    <a:pt x="822" y="3234"/>
                  </a:lnTo>
                  <a:lnTo>
                    <a:pt x="873" y="3303"/>
                  </a:lnTo>
                  <a:lnTo>
                    <a:pt x="941" y="3337"/>
                  </a:lnTo>
                  <a:lnTo>
                    <a:pt x="1010" y="3354"/>
                  </a:lnTo>
                  <a:lnTo>
                    <a:pt x="1095" y="3337"/>
                  </a:lnTo>
                  <a:lnTo>
                    <a:pt x="1215" y="3286"/>
                  </a:lnTo>
                  <a:lnTo>
                    <a:pt x="1352" y="3200"/>
                  </a:lnTo>
                  <a:lnTo>
                    <a:pt x="1643" y="3012"/>
                  </a:lnTo>
                  <a:lnTo>
                    <a:pt x="1934" y="2824"/>
                  </a:lnTo>
                  <a:lnTo>
                    <a:pt x="2208" y="2601"/>
                  </a:lnTo>
                  <a:lnTo>
                    <a:pt x="2481" y="2379"/>
                  </a:lnTo>
                  <a:lnTo>
                    <a:pt x="2755" y="2139"/>
                  </a:lnTo>
                  <a:lnTo>
                    <a:pt x="2995" y="1882"/>
                  </a:lnTo>
                  <a:lnTo>
                    <a:pt x="3491" y="1386"/>
                  </a:lnTo>
                  <a:lnTo>
                    <a:pt x="3611" y="1232"/>
                  </a:lnTo>
                  <a:lnTo>
                    <a:pt x="3662" y="1147"/>
                  </a:lnTo>
                  <a:lnTo>
                    <a:pt x="3696" y="1044"/>
                  </a:lnTo>
                  <a:lnTo>
                    <a:pt x="3731" y="958"/>
                  </a:lnTo>
                  <a:lnTo>
                    <a:pt x="3731" y="873"/>
                  </a:lnTo>
                  <a:lnTo>
                    <a:pt x="3713" y="787"/>
                  </a:lnTo>
                  <a:lnTo>
                    <a:pt x="3662" y="702"/>
                  </a:lnTo>
                  <a:lnTo>
                    <a:pt x="3611" y="650"/>
                  </a:lnTo>
                  <a:lnTo>
                    <a:pt x="3559" y="616"/>
                  </a:lnTo>
                  <a:lnTo>
                    <a:pt x="3423" y="565"/>
                  </a:lnTo>
                  <a:lnTo>
                    <a:pt x="3286" y="514"/>
                  </a:lnTo>
                  <a:lnTo>
                    <a:pt x="3217" y="496"/>
                  </a:lnTo>
                  <a:lnTo>
                    <a:pt x="3149" y="445"/>
                  </a:lnTo>
                  <a:lnTo>
                    <a:pt x="3080" y="360"/>
                  </a:lnTo>
                  <a:lnTo>
                    <a:pt x="3029" y="274"/>
                  </a:lnTo>
                  <a:lnTo>
                    <a:pt x="2961" y="171"/>
                  </a:lnTo>
                  <a:lnTo>
                    <a:pt x="2892" y="86"/>
                  </a:lnTo>
                  <a:lnTo>
                    <a:pt x="2841" y="52"/>
                  </a:lnTo>
                  <a:lnTo>
                    <a:pt x="2772" y="34"/>
                  </a:lnTo>
                  <a:lnTo>
                    <a:pt x="2704" y="17"/>
                  </a:lnTo>
                  <a:lnTo>
                    <a:pt x="2618" y="0"/>
                  </a:lnTo>
                  <a:close/>
                </a:path>
              </a:pathLst>
            </a:custGeom>
            <a:solidFill>
              <a:srgbClr val="EFB4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6"/>
            <p:cNvSpPr/>
            <p:nvPr/>
          </p:nvSpPr>
          <p:spPr>
            <a:xfrm>
              <a:off x="7859301" y="2625819"/>
              <a:ext cx="40815" cy="161589"/>
            </a:xfrm>
            <a:custGeom>
              <a:avLst/>
              <a:gdLst/>
              <a:ahLst/>
              <a:cxnLst/>
              <a:rect l="l" t="t" r="r" b="b"/>
              <a:pathLst>
                <a:path w="1660" h="6572" extrusionOk="0">
                  <a:moveTo>
                    <a:pt x="445" y="0"/>
                  </a:moveTo>
                  <a:lnTo>
                    <a:pt x="325" y="343"/>
                  </a:lnTo>
                  <a:lnTo>
                    <a:pt x="223" y="685"/>
                  </a:lnTo>
                  <a:lnTo>
                    <a:pt x="137" y="1027"/>
                  </a:lnTo>
                  <a:lnTo>
                    <a:pt x="86" y="1386"/>
                  </a:lnTo>
                  <a:lnTo>
                    <a:pt x="51" y="1746"/>
                  </a:lnTo>
                  <a:lnTo>
                    <a:pt x="34" y="2105"/>
                  </a:lnTo>
                  <a:lnTo>
                    <a:pt x="34" y="2464"/>
                  </a:lnTo>
                  <a:lnTo>
                    <a:pt x="51" y="2824"/>
                  </a:lnTo>
                  <a:lnTo>
                    <a:pt x="86" y="3183"/>
                  </a:lnTo>
                  <a:lnTo>
                    <a:pt x="137" y="3525"/>
                  </a:lnTo>
                  <a:lnTo>
                    <a:pt x="205" y="3885"/>
                  </a:lnTo>
                  <a:lnTo>
                    <a:pt x="291" y="4227"/>
                  </a:lnTo>
                  <a:lnTo>
                    <a:pt x="359" y="4518"/>
                  </a:lnTo>
                  <a:lnTo>
                    <a:pt x="479" y="4928"/>
                  </a:lnTo>
                  <a:lnTo>
                    <a:pt x="548" y="5117"/>
                  </a:lnTo>
                  <a:lnTo>
                    <a:pt x="616" y="5305"/>
                  </a:lnTo>
                  <a:lnTo>
                    <a:pt x="702" y="5442"/>
                  </a:lnTo>
                  <a:lnTo>
                    <a:pt x="753" y="5493"/>
                  </a:lnTo>
                  <a:lnTo>
                    <a:pt x="787" y="5527"/>
                  </a:lnTo>
                  <a:lnTo>
                    <a:pt x="787" y="5527"/>
                  </a:lnTo>
                  <a:lnTo>
                    <a:pt x="599" y="5425"/>
                  </a:lnTo>
                  <a:lnTo>
                    <a:pt x="411" y="5339"/>
                  </a:lnTo>
                  <a:lnTo>
                    <a:pt x="205" y="5271"/>
                  </a:lnTo>
                  <a:lnTo>
                    <a:pt x="0" y="5202"/>
                  </a:lnTo>
                  <a:lnTo>
                    <a:pt x="0" y="5202"/>
                  </a:lnTo>
                  <a:lnTo>
                    <a:pt x="462" y="5579"/>
                  </a:lnTo>
                  <a:lnTo>
                    <a:pt x="1061" y="6058"/>
                  </a:lnTo>
                  <a:lnTo>
                    <a:pt x="1660" y="6571"/>
                  </a:lnTo>
                  <a:lnTo>
                    <a:pt x="1420" y="5750"/>
                  </a:lnTo>
                  <a:lnTo>
                    <a:pt x="1181" y="4946"/>
                  </a:lnTo>
                  <a:lnTo>
                    <a:pt x="993" y="4124"/>
                  </a:lnTo>
                  <a:lnTo>
                    <a:pt x="907" y="3714"/>
                  </a:lnTo>
                  <a:lnTo>
                    <a:pt x="839" y="3303"/>
                  </a:lnTo>
                  <a:lnTo>
                    <a:pt x="770" y="2892"/>
                  </a:lnTo>
                  <a:lnTo>
                    <a:pt x="719" y="2481"/>
                  </a:lnTo>
                  <a:lnTo>
                    <a:pt x="650" y="1643"/>
                  </a:lnTo>
                  <a:lnTo>
                    <a:pt x="565" y="822"/>
                  </a:lnTo>
                  <a:lnTo>
                    <a:pt x="513" y="41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D53D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6"/>
            <p:cNvSpPr/>
            <p:nvPr/>
          </p:nvSpPr>
          <p:spPr>
            <a:xfrm>
              <a:off x="7859301" y="2625819"/>
              <a:ext cx="40815" cy="161589"/>
            </a:xfrm>
            <a:custGeom>
              <a:avLst/>
              <a:gdLst/>
              <a:ahLst/>
              <a:cxnLst/>
              <a:rect l="l" t="t" r="r" b="b"/>
              <a:pathLst>
                <a:path w="1660" h="6572" fill="none" extrusionOk="0">
                  <a:moveTo>
                    <a:pt x="445" y="0"/>
                  </a:moveTo>
                  <a:lnTo>
                    <a:pt x="445" y="0"/>
                  </a:lnTo>
                  <a:lnTo>
                    <a:pt x="325" y="343"/>
                  </a:lnTo>
                  <a:lnTo>
                    <a:pt x="223" y="685"/>
                  </a:lnTo>
                  <a:lnTo>
                    <a:pt x="137" y="1027"/>
                  </a:lnTo>
                  <a:lnTo>
                    <a:pt x="86" y="1386"/>
                  </a:lnTo>
                  <a:lnTo>
                    <a:pt x="51" y="1746"/>
                  </a:lnTo>
                  <a:lnTo>
                    <a:pt x="34" y="2105"/>
                  </a:lnTo>
                  <a:lnTo>
                    <a:pt x="34" y="2464"/>
                  </a:lnTo>
                  <a:lnTo>
                    <a:pt x="51" y="2824"/>
                  </a:lnTo>
                  <a:lnTo>
                    <a:pt x="51" y="2824"/>
                  </a:lnTo>
                  <a:lnTo>
                    <a:pt x="86" y="3183"/>
                  </a:lnTo>
                  <a:lnTo>
                    <a:pt x="137" y="3525"/>
                  </a:lnTo>
                  <a:lnTo>
                    <a:pt x="205" y="3885"/>
                  </a:lnTo>
                  <a:lnTo>
                    <a:pt x="291" y="4227"/>
                  </a:lnTo>
                  <a:lnTo>
                    <a:pt x="291" y="4227"/>
                  </a:lnTo>
                  <a:lnTo>
                    <a:pt x="359" y="4518"/>
                  </a:lnTo>
                  <a:lnTo>
                    <a:pt x="479" y="4928"/>
                  </a:lnTo>
                  <a:lnTo>
                    <a:pt x="548" y="5117"/>
                  </a:lnTo>
                  <a:lnTo>
                    <a:pt x="616" y="5305"/>
                  </a:lnTo>
                  <a:lnTo>
                    <a:pt x="702" y="5442"/>
                  </a:lnTo>
                  <a:lnTo>
                    <a:pt x="753" y="5493"/>
                  </a:lnTo>
                  <a:lnTo>
                    <a:pt x="787" y="5527"/>
                  </a:lnTo>
                  <a:lnTo>
                    <a:pt x="787" y="5527"/>
                  </a:lnTo>
                  <a:lnTo>
                    <a:pt x="599" y="5425"/>
                  </a:lnTo>
                  <a:lnTo>
                    <a:pt x="411" y="5339"/>
                  </a:lnTo>
                  <a:lnTo>
                    <a:pt x="205" y="5271"/>
                  </a:lnTo>
                  <a:lnTo>
                    <a:pt x="0" y="5202"/>
                  </a:lnTo>
                  <a:lnTo>
                    <a:pt x="0" y="5202"/>
                  </a:lnTo>
                  <a:lnTo>
                    <a:pt x="462" y="5579"/>
                  </a:lnTo>
                  <a:lnTo>
                    <a:pt x="462" y="5579"/>
                  </a:lnTo>
                  <a:lnTo>
                    <a:pt x="1061" y="6058"/>
                  </a:lnTo>
                  <a:lnTo>
                    <a:pt x="1660" y="6571"/>
                  </a:lnTo>
                  <a:lnTo>
                    <a:pt x="1660" y="6571"/>
                  </a:lnTo>
                  <a:lnTo>
                    <a:pt x="1420" y="5750"/>
                  </a:lnTo>
                  <a:lnTo>
                    <a:pt x="1181" y="4946"/>
                  </a:lnTo>
                  <a:lnTo>
                    <a:pt x="993" y="4124"/>
                  </a:lnTo>
                  <a:lnTo>
                    <a:pt x="907" y="3714"/>
                  </a:lnTo>
                  <a:lnTo>
                    <a:pt x="839" y="3303"/>
                  </a:lnTo>
                  <a:lnTo>
                    <a:pt x="839" y="3303"/>
                  </a:lnTo>
                  <a:lnTo>
                    <a:pt x="770" y="2892"/>
                  </a:lnTo>
                  <a:lnTo>
                    <a:pt x="719" y="2481"/>
                  </a:lnTo>
                  <a:lnTo>
                    <a:pt x="650" y="1643"/>
                  </a:lnTo>
                  <a:lnTo>
                    <a:pt x="565" y="822"/>
                  </a:lnTo>
                  <a:lnTo>
                    <a:pt x="513" y="411"/>
                  </a:lnTo>
                  <a:lnTo>
                    <a:pt x="44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6"/>
            <p:cNvSpPr/>
            <p:nvPr/>
          </p:nvSpPr>
          <p:spPr>
            <a:xfrm>
              <a:off x="7842040" y="2752030"/>
              <a:ext cx="61026" cy="45462"/>
            </a:xfrm>
            <a:custGeom>
              <a:avLst/>
              <a:gdLst/>
              <a:ahLst/>
              <a:cxnLst/>
              <a:rect l="l" t="t" r="r" b="b"/>
              <a:pathLst>
                <a:path w="2482" h="1849" extrusionOk="0">
                  <a:moveTo>
                    <a:pt x="1" y="1"/>
                  </a:moveTo>
                  <a:lnTo>
                    <a:pt x="651" y="411"/>
                  </a:lnTo>
                  <a:lnTo>
                    <a:pt x="1284" y="874"/>
                  </a:lnTo>
                  <a:lnTo>
                    <a:pt x="1900" y="1353"/>
                  </a:lnTo>
                  <a:lnTo>
                    <a:pt x="2482" y="1849"/>
                  </a:lnTo>
                  <a:lnTo>
                    <a:pt x="2482" y="1849"/>
                  </a:lnTo>
                  <a:lnTo>
                    <a:pt x="2362" y="1438"/>
                  </a:lnTo>
                  <a:lnTo>
                    <a:pt x="1763" y="925"/>
                  </a:lnTo>
                  <a:lnTo>
                    <a:pt x="1164" y="446"/>
                  </a:lnTo>
                  <a:lnTo>
                    <a:pt x="702" y="69"/>
                  </a:lnTo>
                  <a:lnTo>
                    <a:pt x="360" y="1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D53D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6"/>
            <p:cNvSpPr/>
            <p:nvPr/>
          </p:nvSpPr>
          <p:spPr>
            <a:xfrm>
              <a:off x="7842040" y="2752030"/>
              <a:ext cx="61026" cy="45462"/>
            </a:xfrm>
            <a:custGeom>
              <a:avLst/>
              <a:gdLst/>
              <a:ahLst/>
              <a:cxnLst/>
              <a:rect l="l" t="t" r="r" b="b"/>
              <a:pathLst>
                <a:path w="2482" h="1849" fill="none" extrusionOk="0">
                  <a:moveTo>
                    <a:pt x="18" y="1"/>
                  </a:moveTo>
                  <a:lnTo>
                    <a:pt x="18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51" y="411"/>
                  </a:lnTo>
                  <a:lnTo>
                    <a:pt x="1284" y="874"/>
                  </a:lnTo>
                  <a:lnTo>
                    <a:pt x="1900" y="1353"/>
                  </a:lnTo>
                  <a:lnTo>
                    <a:pt x="2482" y="1849"/>
                  </a:lnTo>
                  <a:lnTo>
                    <a:pt x="2482" y="1849"/>
                  </a:lnTo>
                  <a:lnTo>
                    <a:pt x="2362" y="1438"/>
                  </a:lnTo>
                  <a:lnTo>
                    <a:pt x="2362" y="1438"/>
                  </a:lnTo>
                  <a:lnTo>
                    <a:pt x="1763" y="925"/>
                  </a:lnTo>
                  <a:lnTo>
                    <a:pt x="1164" y="446"/>
                  </a:lnTo>
                  <a:lnTo>
                    <a:pt x="1164" y="446"/>
                  </a:lnTo>
                  <a:lnTo>
                    <a:pt x="702" y="69"/>
                  </a:lnTo>
                  <a:lnTo>
                    <a:pt x="702" y="69"/>
                  </a:lnTo>
                  <a:lnTo>
                    <a:pt x="360" y="18"/>
                  </a:lnTo>
                  <a:lnTo>
                    <a:pt x="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6"/>
            <p:cNvSpPr/>
            <p:nvPr/>
          </p:nvSpPr>
          <p:spPr>
            <a:xfrm>
              <a:off x="7413720" y="2226116"/>
              <a:ext cx="295812" cy="142657"/>
            </a:xfrm>
            <a:custGeom>
              <a:avLst/>
              <a:gdLst/>
              <a:ahLst/>
              <a:cxnLst/>
              <a:rect l="l" t="t" r="r" b="b"/>
              <a:pathLst>
                <a:path w="12031" h="5802" extrusionOk="0">
                  <a:moveTo>
                    <a:pt x="5237" y="0"/>
                  </a:moveTo>
                  <a:lnTo>
                    <a:pt x="4878" y="17"/>
                  </a:lnTo>
                  <a:lnTo>
                    <a:pt x="4518" y="34"/>
                  </a:lnTo>
                  <a:lnTo>
                    <a:pt x="4142" y="86"/>
                  </a:lnTo>
                  <a:lnTo>
                    <a:pt x="3783" y="154"/>
                  </a:lnTo>
                  <a:lnTo>
                    <a:pt x="3457" y="240"/>
                  </a:lnTo>
                  <a:lnTo>
                    <a:pt x="3115" y="360"/>
                  </a:lnTo>
                  <a:lnTo>
                    <a:pt x="2790" y="479"/>
                  </a:lnTo>
                  <a:lnTo>
                    <a:pt x="2465" y="616"/>
                  </a:lnTo>
                  <a:lnTo>
                    <a:pt x="1883" y="856"/>
                  </a:lnTo>
                  <a:lnTo>
                    <a:pt x="1318" y="1130"/>
                  </a:lnTo>
                  <a:lnTo>
                    <a:pt x="1045" y="1284"/>
                  </a:lnTo>
                  <a:lnTo>
                    <a:pt x="788" y="1438"/>
                  </a:lnTo>
                  <a:lnTo>
                    <a:pt x="600" y="1557"/>
                  </a:lnTo>
                  <a:lnTo>
                    <a:pt x="377" y="1694"/>
                  </a:lnTo>
                  <a:lnTo>
                    <a:pt x="189" y="1848"/>
                  </a:lnTo>
                  <a:lnTo>
                    <a:pt x="103" y="1934"/>
                  </a:lnTo>
                  <a:lnTo>
                    <a:pt x="52" y="2019"/>
                  </a:lnTo>
                  <a:lnTo>
                    <a:pt x="18" y="2088"/>
                  </a:lnTo>
                  <a:lnTo>
                    <a:pt x="1" y="2173"/>
                  </a:lnTo>
                  <a:lnTo>
                    <a:pt x="18" y="2362"/>
                  </a:lnTo>
                  <a:lnTo>
                    <a:pt x="52" y="2567"/>
                  </a:lnTo>
                  <a:lnTo>
                    <a:pt x="86" y="2738"/>
                  </a:lnTo>
                  <a:lnTo>
                    <a:pt x="121" y="2926"/>
                  </a:lnTo>
                  <a:lnTo>
                    <a:pt x="189" y="3115"/>
                  </a:lnTo>
                  <a:lnTo>
                    <a:pt x="257" y="3303"/>
                  </a:lnTo>
                  <a:lnTo>
                    <a:pt x="326" y="3474"/>
                  </a:lnTo>
                  <a:lnTo>
                    <a:pt x="412" y="3645"/>
                  </a:lnTo>
                  <a:lnTo>
                    <a:pt x="514" y="3816"/>
                  </a:lnTo>
                  <a:lnTo>
                    <a:pt x="617" y="3987"/>
                  </a:lnTo>
                  <a:lnTo>
                    <a:pt x="737" y="4141"/>
                  </a:lnTo>
                  <a:lnTo>
                    <a:pt x="874" y="4295"/>
                  </a:lnTo>
                  <a:lnTo>
                    <a:pt x="993" y="4432"/>
                  </a:lnTo>
                  <a:lnTo>
                    <a:pt x="1147" y="4569"/>
                  </a:lnTo>
                  <a:lnTo>
                    <a:pt x="1284" y="4706"/>
                  </a:lnTo>
                  <a:lnTo>
                    <a:pt x="1438" y="4826"/>
                  </a:lnTo>
                  <a:lnTo>
                    <a:pt x="1609" y="4928"/>
                  </a:lnTo>
                  <a:lnTo>
                    <a:pt x="1780" y="5031"/>
                  </a:lnTo>
                  <a:lnTo>
                    <a:pt x="1952" y="5117"/>
                  </a:lnTo>
                  <a:lnTo>
                    <a:pt x="2242" y="5219"/>
                  </a:lnTo>
                  <a:lnTo>
                    <a:pt x="2533" y="5322"/>
                  </a:lnTo>
                  <a:lnTo>
                    <a:pt x="2824" y="5390"/>
                  </a:lnTo>
                  <a:lnTo>
                    <a:pt x="3132" y="5459"/>
                  </a:lnTo>
                  <a:lnTo>
                    <a:pt x="3628" y="5544"/>
                  </a:lnTo>
                  <a:lnTo>
                    <a:pt x="4125" y="5613"/>
                  </a:lnTo>
                  <a:lnTo>
                    <a:pt x="4621" y="5681"/>
                  </a:lnTo>
                  <a:lnTo>
                    <a:pt x="5134" y="5733"/>
                  </a:lnTo>
                  <a:lnTo>
                    <a:pt x="5631" y="5767"/>
                  </a:lnTo>
                  <a:lnTo>
                    <a:pt x="6127" y="5784"/>
                  </a:lnTo>
                  <a:lnTo>
                    <a:pt x="7154" y="5801"/>
                  </a:lnTo>
                  <a:lnTo>
                    <a:pt x="8163" y="5767"/>
                  </a:lnTo>
                  <a:lnTo>
                    <a:pt x="9173" y="5715"/>
                  </a:lnTo>
                  <a:lnTo>
                    <a:pt x="10182" y="5664"/>
                  </a:lnTo>
                  <a:lnTo>
                    <a:pt x="11192" y="5579"/>
                  </a:lnTo>
                  <a:lnTo>
                    <a:pt x="11329" y="5579"/>
                  </a:lnTo>
                  <a:lnTo>
                    <a:pt x="11483" y="5544"/>
                  </a:lnTo>
                  <a:lnTo>
                    <a:pt x="11603" y="5510"/>
                  </a:lnTo>
                  <a:lnTo>
                    <a:pt x="11671" y="5476"/>
                  </a:lnTo>
                  <a:lnTo>
                    <a:pt x="11722" y="5425"/>
                  </a:lnTo>
                  <a:lnTo>
                    <a:pt x="11774" y="5373"/>
                  </a:lnTo>
                  <a:lnTo>
                    <a:pt x="11808" y="5322"/>
                  </a:lnTo>
                  <a:lnTo>
                    <a:pt x="11876" y="5185"/>
                  </a:lnTo>
                  <a:lnTo>
                    <a:pt x="11911" y="5031"/>
                  </a:lnTo>
                  <a:lnTo>
                    <a:pt x="11928" y="4877"/>
                  </a:lnTo>
                  <a:lnTo>
                    <a:pt x="11996" y="4193"/>
                  </a:lnTo>
                  <a:lnTo>
                    <a:pt x="12013" y="3491"/>
                  </a:lnTo>
                  <a:lnTo>
                    <a:pt x="12030" y="2806"/>
                  </a:lnTo>
                  <a:lnTo>
                    <a:pt x="12013" y="2122"/>
                  </a:lnTo>
                  <a:lnTo>
                    <a:pt x="11996" y="1968"/>
                  </a:lnTo>
                  <a:lnTo>
                    <a:pt x="11979" y="1900"/>
                  </a:lnTo>
                  <a:lnTo>
                    <a:pt x="11945" y="1831"/>
                  </a:lnTo>
                  <a:lnTo>
                    <a:pt x="11911" y="1763"/>
                  </a:lnTo>
                  <a:lnTo>
                    <a:pt x="11859" y="1711"/>
                  </a:lnTo>
                  <a:lnTo>
                    <a:pt x="11739" y="1609"/>
                  </a:lnTo>
                  <a:lnTo>
                    <a:pt x="11603" y="1523"/>
                  </a:lnTo>
                  <a:lnTo>
                    <a:pt x="11431" y="1455"/>
                  </a:lnTo>
                  <a:lnTo>
                    <a:pt x="11089" y="1335"/>
                  </a:lnTo>
                  <a:lnTo>
                    <a:pt x="10815" y="1232"/>
                  </a:lnTo>
                  <a:lnTo>
                    <a:pt x="10148" y="976"/>
                  </a:lnTo>
                  <a:lnTo>
                    <a:pt x="9464" y="753"/>
                  </a:lnTo>
                  <a:lnTo>
                    <a:pt x="8779" y="548"/>
                  </a:lnTo>
                  <a:lnTo>
                    <a:pt x="8095" y="377"/>
                  </a:lnTo>
                  <a:lnTo>
                    <a:pt x="7410" y="240"/>
                  </a:lnTo>
                  <a:lnTo>
                    <a:pt x="6709" y="120"/>
                  </a:lnTo>
                  <a:lnTo>
                    <a:pt x="6349" y="69"/>
                  </a:lnTo>
                  <a:lnTo>
                    <a:pt x="5973" y="34"/>
                  </a:lnTo>
                  <a:lnTo>
                    <a:pt x="5613" y="17"/>
                  </a:lnTo>
                  <a:lnTo>
                    <a:pt x="52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6"/>
            <p:cNvSpPr/>
            <p:nvPr/>
          </p:nvSpPr>
          <p:spPr>
            <a:xfrm>
              <a:off x="7413720" y="2226116"/>
              <a:ext cx="295812" cy="142657"/>
            </a:xfrm>
            <a:custGeom>
              <a:avLst/>
              <a:gdLst/>
              <a:ahLst/>
              <a:cxnLst/>
              <a:rect l="l" t="t" r="r" b="b"/>
              <a:pathLst>
                <a:path w="12031" h="5802" fill="none" extrusionOk="0">
                  <a:moveTo>
                    <a:pt x="1883" y="856"/>
                  </a:moveTo>
                  <a:lnTo>
                    <a:pt x="1883" y="856"/>
                  </a:lnTo>
                  <a:lnTo>
                    <a:pt x="1318" y="1130"/>
                  </a:lnTo>
                  <a:lnTo>
                    <a:pt x="1045" y="1284"/>
                  </a:lnTo>
                  <a:lnTo>
                    <a:pt x="788" y="1438"/>
                  </a:lnTo>
                  <a:lnTo>
                    <a:pt x="788" y="1438"/>
                  </a:lnTo>
                  <a:lnTo>
                    <a:pt x="600" y="1557"/>
                  </a:lnTo>
                  <a:lnTo>
                    <a:pt x="377" y="1694"/>
                  </a:lnTo>
                  <a:lnTo>
                    <a:pt x="189" y="1848"/>
                  </a:lnTo>
                  <a:lnTo>
                    <a:pt x="103" y="1934"/>
                  </a:lnTo>
                  <a:lnTo>
                    <a:pt x="52" y="2019"/>
                  </a:lnTo>
                  <a:lnTo>
                    <a:pt x="52" y="2019"/>
                  </a:lnTo>
                  <a:lnTo>
                    <a:pt x="18" y="2088"/>
                  </a:lnTo>
                  <a:lnTo>
                    <a:pt x="1" y="2173"/>
                  </a:lnTo>
                  <a:lnTo>
                    <a:pt x="18" y="2362"/>
                  </a:lnTo>
                  <a:lnTo>
                    <a:pt x="52" y="2567"/>
                  </a:lnTo>
                  <a:lnTo>
                    <a:pt x="86" y="2738"/>
                  </a:lnTo>
                  <a:lnTo>
                    <a:pt x="86" y="2738"/>
                  </a:lnTo>
                  <a:lnTo>
                    <a:pt x="121" y="2926"/>
                  </a:lnTo>
                  <a:lnTo>
                    <a:pt x="189" y="3115"/>
                  </a:lnTo>
                  <a:lnTo>
                    <a:pt x="257" y="3303"/>
                  </a:lnTo>
                  <a:lnTo>
                    <a:pt x="326" y="3474"/>
                  </a:lnTo>
                  <a:lnTo>
                    <a:pt x="412" y="3645"/>
                  </a:lnTo>
                  <a:lnTo>
                    <a:pt x="514" y="3816"/>
                  </a:lnTo>
                  <a:lnTo>
                    <a:pt x="617" y="3987"/>
                  </a:lnTo>
                  <a:lnTo>
                    <a:pt x="737" y="4141"/>
                  </a:lnTo>
                  <a:lnTo>
                    <a:pt x="874" y="4295"/>
                  </a:lnTo>
                  <a:lnTo>
                    <a:pt x="993" y="4432"/>
                  </a:lnTo>
                  <a:lnTo>
                    <a:pt x="1147" y="4569"/>
                  </a:lnTo>
                  <a:lnTo>
                    <a:pt x="1284" y="4706"/>
                  </a:lnTo>
                  <a:lnTo>
                    <a:pt x="1438" y="4826"/>
                  </a:lnTo>
                  <a:lnTo>
                    <a:pt x="1609" y="4928"/>
                  </a:lnTo>
                  <a:lnTo>
                    <a:pt x="1780" y="5031"/>
                  </a:lnTo>
                  <a:lnTo>
                    <a:pt x="1952" y="5117"/>
                  </a:lnTo>
                  <a:lnTo>
                    <a:pt x="1952" y="5117"/>
                  </a:lnTo>
                  <a:lnTo>
                    <a:pt x="2242" y="5219"/>
                  </a:lnTo>
                  <a:lnTo>
                    <a:pt x="2533" y="5322"/>
                  </a:lnTo>
                  <a:lnTo>
                    <a:pt x="2824" y="5390"/>
                  </a:lnTo>
                  <a:lnTo>
                    <a:pt x="3132" y="5459"/>
                  </a:lnTo>
                  <a:lnTo>
                    <a:pt x="3132" y="5459"/>
                  </a:lnTo>
                  <a:lnTo>
                    <a:pt x="3628" y="5544"/>
                  </a:lnTo>
                  <a:lnTo>
                    <a:pt x="4125" y="5613"/>
                  </a:lnTo>
                  <a:lnTo>
                    <a:pt x="4621" y="5681"/>
                  </a:lnTo>
                  <a:lnTo>
                    <a:pt x="5134" y="5733"/>
                  </a:lnTo>
                  <a:lnTo>
                    <a:pt x="5631" y="5767"/>
                  </a:lnTo>
                  <a:lnTo>
                    <a:pt x="6127" y="5784"/>
                  </a:lnTo>
                  <a:lnTo>
                    <a:pt x="7154" y="5801"/>
                  </a:lnTo>
                  <a:lnTo>
                    <a:pt x="8163" y="5767"/>
                  </a:lnTo>
                  <a:lnTo>
                    <a:pt x="9173" y="5715"/>
                  </a:lnTo>
                  <a:lnTo>
                    <a:pt x="10182" y="5664"/>
                  </a:lnTo>
                  <a:lnTo>
                    <a:pt x="11192" y="5579"/>
                  </a:lnTo>
                  <a:lnTo>
                    <a:pt x="11192" y="5579"/>
                  </a:lnTo>
                  <a:lnTo>
                    <a:pt x="11329" y="5579"/>
                  </a:lnTo>
                  <a:lnTo>
                    <a:pt x="11483" y="5544"/>
                  </a:lnTo>
                  <a:lnTo>
                    <a:pt x="11603" y="5510"/>
                  </a:lnTo>
                  <a:lnTo>
                    <a:pt x="11671" y="5476"/>
                  </a:lnTo>
                  <a:lnTo>
                    <a:pt x="11722" y="5425"/>
                  </a:lnTo>
                  <a:lnTo>
                    <a:pt x="11722" y="5425"/>
                  </a:lnTo>
                  <a:lnTo>
                    <a:pt x="11774" y="5373"/>
                  </a:lnTo>
                  <a:lnTo>
                    <a:pt x="11808" y="5322"/>
                  </a:lnTo>
                  <a:lnTo>
                    <a:pt x="11876" y="5185"/>
                  </a:lnTo>
                  <a:lnTo>
                    <a:pt x="11911" y="5031"/>
                  </a:lnTo>
                  <a:lnTo>
                    <a:pt x="11928" y="4877"/>
                  </a:lnTo>
                  <a:lnTo>
                    <a:pt x="11928" y="4877"/>
                  </a:lnTo>
                  <a:lnTo>
                    <a:pt x="11996" y="4193"/>
                  </a:lnTo>
                  <a:lnTo>
                    <a:pt x="12013" y="3491"/>
                  </a:lnTo>
                  <a:lnTo>
                    <a:pt x="12030" y="2806"/>
                  </a:lnTo>
                  <a:lnTo>
                    <a:pt x="12013" y="2122"/>
                  </a:lnTo>
                  <a:lnTo>
                    <a:pt x="12013" y="2122"/>
                  </a:lnTo>
                  <a:lnTo>
                    <a:pt x="11996" y="1968"/>
                  </a:lnTo>
                  <a:lnTo>
                    <a:pt x="11979" y="1900"/>
                  </a:lnTo>
                  <a:lnTo>
                    <a:pt x="11945" y="1831"/>
                  </a:lnTo>
                  <a:lnTo>
                    <a:pt x="11945" y="1831"/>
                  </a:lnTo>
                  <a:lnTo>
                    <a:pt x="11911" y="1763"/>
                  </a:lnTo>
                  <a:lnTo>
                    <a:pt x="11859" y="1711"/>
                  </a:lnTo>
                  <a:lnTo>
                    <a:pt x="11739" y="1609"/>
                  </a:lnTo>
                  <a:lnTo>
                    <a:pt x="11603" y="1523"/>
                  </a:lnTo>
                  <a:lnTo>
                    <a:pt x="11431" y="1455"/>
                  </a:lnTo>
                  <a:lnTo>
                    <a:pt x="11089" y="1335"/>
                  </a:lnTo>
                  <a:lnTo>
                    <a:pt x="10815" y="1232"/>
                  </a:lnTo>
                  <a:lnTo>
                    <a:pt x="10815" y="1232"/>
                  </a:lnTo>
                  <a:lnTo>
                    <a:pt x="10148" y="976"/>
                  </a:lnTo>
                  <a:lnTo>
                    <a:pt x="9464" y="753"/>
                  </a:lnTo>
                  <a:lnTo>
                    <a:pt x="9464" y="753"/>
                  </a:lnTo>
                  <a:lnTo>
                    <a:pt x="8779" y="548"/>
                  </a:lnTo>
                  <a:lnTo>
                    <a:pt x="8095" y="377"/>
                  </a:lnTo>
                  <a:lnTo>
                    <a:pt x="7410" y="240"/>
                  </a:lnTo>
                  <a:lnTo>
                    <a:pt x="6709" y="120"/>
                  </a:lnTo>
                  <a:lnTo>
                    <a:pt x="6709" y="120"/>
                  </a:lnTo>
                  <a:lnTo>
                    <a:pt x="6349" y="69"/>
                  </a:lnTo>
                  <a:lnTo>
                    <a:pt x="5973" y="34"/>
                  </a:lnTo>
                  <a:lnTo>
                    <a:pt x="5613" y="17"/>
                  </a:lnTo>
                  <a:lnTo>
                    <a:pt x="5237" y="0"/>
                  </a:lnTo>
                  <a:lnTo>
                    <a:pt x="4878" y="17"/>
                  </a:lnTo>
                  <a:lnTo>
                    <a:pt x="4518" y="34"/>
                  </a:lnTo>
                  <a:lnTo>
                    <a:pt x="4142" y="86"/>
                  </a:lnTo>
                  <a:lnTo>
                    <a:pt x="3783" y="154"/>
                  </a:lnTo>
                  <a:lnTo>
                    <a:pt x="3783" y="154"/>
                  </a:lnTo>
                  <a:lnTo>
                    <a:pt x="3457" y="240"/>
                  </a:lnTo>
                  <a:lnTo>
                    <a:pt x="3115" y="360"/>
                  </a:lnTo>
                  <a:lnTo>
                    <a:pt x="2790" y="479"/>
                  </a:lnTo>
                  <a:lnTo>
                    <a:pt x="2465" y="616"/>
                  </a:lnTo>
                  <a:lnTo>
                    <a:pt x="2465" y="616"/>
                  </a:lnTo>
                  <a:lnTo>
                    <a:pt x="1883" y="8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6"/>
            <p:cNvSpPr/>
            <p:nvPr/>
          </p:nvSpPr>
          <p:spPr>
            <a:xfrm>
              <a:off x="7686792" y="2248836"/>
              <a:ext cx="85417" cy="28202"/>
            </a:xfrm>
            <a:custGeom>
              <a:avLst/>
              <a:gdLst/>
              <a:ahLst/>
              <a:cxnLst/>
              <a:rect l="l" t="t" r="r" b="b"/>
              <a:pathLst>
                <a:path w="3474" h="1147" extrusionOk="0">
                  <a:moveTo>
                    <a:pt x="3303" y="0"/>
                  </a:moveTo>
                  <a:lnTo>
                    <a:pt x="3234" y="17"/>
                  </a:lnTo>
                  <a:lnTo>
                    <a:pt x="2858" y="154"/>
                  </a:lnTo>
                  <a:lnTo>
                    <a:pt x="2482" y="274"/>
                  </a:lnTo>
                  <a:lnTo>
                    <a:pt x="2105" y="394"/>
                  </a:lnTo>
                  <a:lnTo>
                    <a:pt x="1711" y="496"/>
                  </a:lnTo>
                  <a:lnTo>
                    <a:pt x="1335" y="582"/>
                  </a:lnTo>
                  <a:lnTo>
                    <a:pt x="941" y="668"/>
                  </a:lnTo>
                  <a:lnTo>
                    <a:pt x="565" y="719"/>
                  </a:lnTo>
                  <a:lnTo>
                    <a:pt x="171" y="787"/>
                  </a:lnTo>
                  <a:lnTo>
                    <a:pt x="103" y="804"/>
                  </a:lnTo>
                  <a:lnTo>
                    <a:pt x="52" y="856"/>
                  </a:lnTo>
                  <a:lnTo>
                    <a:pt x="17" y="907"/>
                  </a:lnTo>
                  <a:lnTo>
                    <a:pt x="0" y="976"/>
                  </a:lnTo>
                  <a:lnTo>
                    <a:pt x="35" y="1044"/>
                  </a:lnTo>
                  <a:lnTo>
                    <a:pt x="69" y="1095"/>
                  </a:lnTo>
                  <a:lnTo>
                    <a:pt x="120" y="1130"/>
                  </a:lnTo>
                  <a:lnTo>
                    <a:pt x="189" y="1147"/>
                  </a:lnTo>
                  <a:lnTo>
                    <a:pt x="206" y="1147"/>
                  </a:lnTo>
                  <a:lnTo>
                    <a:pt x="616" y="1078"/>
                  </a:lnTo>
                  <a:lnTo>
                    <a:pt x="1010" y="1010"/>
                  </a:lnTo>
                  <a:lnTo>
                    <a:pt x="1403" y="941"/>
                  </a:lnTo>
                  <a:lnTo>
                    <a:pt x="1814" y="839"/>
                  </a:lnTo>
                  <a:lnTo>
                    <a:pt x="2191" y="736"/>
                  </a:lnTo>
                  <a:lnTo>
                    <a:pt x="2584" y="616"/>
                  </a:lnTo>
                  <a:lnTo>
                    <a:pt x="2978" y="496"/>
                  </a:lnTo>
                  <a:lnTo>
                    <a:pt x="3354" y="360"/>
                  </a:lnTo>
                  <a:lnTo>
                    <a:pt x="3423" y="325"/>
                  </a:lnTo>
                  <a:lnTo>
                    <a:pt x="3457" y="257"/>
                  </a:lnTo>
                  <a:lnTo>
                    <a:pt x="3474" y="188"/>
                  </a:lnTo>
                  <a:lnTo>
                    <a:pt x="3457" y="120"/>
                  </a:lnTo>
                  <a:lnTo>
                    <a:pt x="3423" y="69"/>
                  </a:lnTo>
                  <a:lnTo>
                    <a:pt x="3371" y="17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6"/>
            <p:cNvSpPr/>
            <p:nvPr/>
          </p:nvSpPr>
          <p:spPr>
            <a:xfrm>
              <a:off x="7686792" y="2248836"/>
              <a:ext cx="85417" cy="28202"/>
            </a:xfrm>
            <a:custGeom>
              <a:avLst/>
              <a:gdLst/>
              <a:ahLst/>
              <a:cxnLst/>
              <a:rect l="l" t="t" r="r" b="b"/>
              <a:pathLst>
                <a:path w="3474" h="1147" fill="none" extrusionOk="0">
                  <a:moveTo>
                    <a:pt x="189" y="1147"/>
                  </a:moveTo>
                  <a:lnTo>
                    <a:pt x="189" y="1147"/>
                  </a:lnTo>
                  <a:lnTo>
                    <a:pt x="120" y="1130"/>
                  </a:lnTo>
                  <a:lnTo>
                    <a:pt x="69" y="1095"/>
                  </a:lnTo>
                  <a:lnTo>
                    <a:pt x="35" y="1044"/>
                  </a:lnTo>
                  <a:lnTo>
                    <a:pt x="0" y="976"/>
                  </a:lnTo>
                  <a:lnTo>
                    <a:pt x="0" y="976"/>
                  </a:lnTo>
                  <a:lnTo>
                    <a:pt x="17" y="907"/>
                  </a:lnTo>
                  <a:lnTo>
                    <a:pt x="52" y="856"/>
                  </a:lnTo>
                  <a:lnTo>
                    <a:pt x="103" y="804"/>
                  </a:lnTo>
                  <a:lnTo>
                    <a:pt x="171" y="787"/>
                  </a:lnTo>
                  <a:lnTo>
                    <a:pt x="171" y="787"/>
                  </a:lnTo>
                  <a:lnTo>
                    <a:pt x="565" y="719"/>
                  </a:lnTo>
                  <a:lnTo>
                    <a:pt x="941" y="668"/>
                  </a:lnTo>
                  <a:lnTo>
                    <a:pt x="1335" y="582"/>
                  </a:lnTo>
                  <a:lnTo>
                    <a:pt x="1711" y="496"/>
                  </a:lnTo>
                  <a:lnTo>
                    <a:pt x="2105" y="394"/>
                  </a:lnTo>
                  <a:lnTo>
                    <a:pt x="2482" y="274"/>
                  </a:lnTo>
                  <a:lnTo>
                    <a:pt x="2858" y="154"/>
                  </a:lnTo>
                  <a:lnTo>
                    <a:pt x="3234" y="17"/>
                  </a:lnTo>
                  <a:lnTo>
                    <a:pt x="3234" y="17"/>
                  </a:lnTo>
                  <a:lnTo>
                    <a:pt x="3303" y="0"/>
                  </a:lnTo>
                  <a:lnTo>
                    <a:pt x="3371" y="17"/>
                  </a:lnTo>
                  <a:lnTo>
                    <a:pt x="3423" y="69"/>
                  </a:lnTo>
                  <a:lnTo>
                    <a:pt x="3457" y="120"/>
                  </a:lnTo>
                  <a:lnTo>
                    <a:pt x="3457" y="120"/>
                  </a:lnTo>
                  <a:lnTo>
                    <a:pt x="3474" y="188"/>
                  </a:lnTo>
                  <a:lnTo>
                    <a:pt x="3457" y="257"/>
                  </a:lnTo>
                  <a:lnTo>
                    <a:pt x="3423" y="325"/>
                  </a:lnTo>
                  <a:lnTo>
                    <a:pt x="3354" y="360"/>
                  </a:lnTo>
                  <a:lnTo>
                    <a:pt x="3354" y="360"/>
                  </a:lnTo>
                  <a:lnTo>
                    <a:pt x="2978" y="496"/>
                  </a:lnTo>
                  <a:lnTo>
                    <a:pt x="2584" y="616"/>
                  </a:lnTo>
                  <a:lnTo>
                    <a:pt x="2191" y="736"/>
                  </a:lnTo>
                  <a:lnTo>
                    <a:pt x="1814" y="839"/>
                  </a:lnTo>
                  <a:lnTo>
                    <a:pt x="1403" y="941"/>
                  </a:lnTo>
                  <a:lnTo>
                    <a:pt x="1010" y="1010"/>
                  </a:lnTo>
                  <a:lnTo>
                    <a:pt x="616" y="1078"/>
                  </a:lnTo>
                  <a:lnTo>
                    <a:pt x="206" y="1147"/>
                  </a:lnTo>
                  <a:lnTo>
                    <a:pt x="206" y="1147"/>
                  </a:lnTo>
                  <a:lnTo>
                    <a:pt x="189" y="11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6"/>
            <p:cNvSpPr/>
            <p:nvPr/>
          </p:nvSpPr>
          <p:spPr>
            <a:xfrm>
              <a:off x="7691415" y="2340131"/>
              <a:ext cx="62723" cy="14753"/>
            </a:xfrm>
            <a:custGeom>
              <a:avLst/>
              <a:gdLst/>
              <a:ahLst/>
              <a:cxnLst/>
              <a:rect l="l" t="t" r="r" b="b"/>
              <a:pathLst>
                <a:path w="2551" h="600" extrusionOk="0">
                  <a:moveTo>
                    <a:pt x="2396" y="0"/>
                  </a:moveTo>
                  <a:lnTo>
                    <a:pt x="2328" y="18"/>
                  </a:lnTo>
                  <a:lnTo>
                    <a:pt x="2071" y="86"/>
                  </a:lnTo>
                  <a:lnTo>
                    <a:pt x="1797" y="137"/>
                  </a:lnTo>
                  <a:lnTo>
                    <a:pt x="1541" y="189"/>
                  </a:lnTo>
                  <a:lnTo>
                    <a:pt x="1267" y="223"/>
                  </a:lnTo>
                  <a:lnTo>
                    <a:pt x="993" y="240"/>
                  </a:lnTo>
                  <a:lnTo>
                    <a:pt x="463" y="240"/>
                  </a:lnTo>
                  <a:lnTo>
                    <a:pt x="189" y="223"/>
                  </a:lnTo>
                  <a:lnTo>
                    <a:pt x="120" y="223"/>
                  </a:lnTo>
                  <a:lnTo>
                    <a:pt x="69" y="257"/>
                  </a:lnTo>
                  <a:lnTo>
                    <a:pt x="18" y="308"/>
                  </a:lnTo>
                  <a:lnTo>
                    <a:pt x="1" y="394"/>
                  </a:lnTo>
                  <a:lnTo>
                    <a:pt x="1" y="462"/>
                  </a:lnTo>
                  <a:lnTo>
                    <a:pt x="35" y="514"/>
                  </a:lnTo>
                  <a:lnTo>
                    <a:pt x="86" y="565"/>
                  </a:lnTo>
                  <a:lnTo>
                    <a:pt x="155" y="582"/>
                  </a:lnTo>
                  <a:lnTo>
                    <a:pt x="428" y="599"/>
                  </a:lnTo>
                  <a:lnTo>
                    <a:pt x="702" y="599"/>
                  </a:lnTo>
                  <a:lnTo>
                    <a:pt x="1147" y="582"/>
                  </a:lnTo>
                  <a:lnTo>
                    <a:pt x="1575" y="548"/>
                  </a:lnTo>
                  <a:lnTo>
                    <a:pt x="2003" y="462"/>
                  </a:lnTo>
                  <a:lnTo>
                    <a:pt x="2430" y="360"/>
                  </a:lnTo>
                  <a:lnTo>
                    <a:pt x="2482" y="326"/>
                  </a:lnTo>
                  <a:lnTo>
                    <a:pt x="2533" y="274"/>
                  </a:lnTo>
                  <a:lnTo>
                    <a:pt x="2550" y="206"/>
                  </a:lnTo>
                  <a:lnTo>
                    <a:pt x="2550" y="137"/>
                  </a:lnTo>
                  <a:lnTo>
                    <a:pt x="2516" y="69"/>
                  </a:lnTo>
                  <a:lnTo>
                    <a:pt x="2465" y="35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6"/>
            <p:cNvSpPr/>
            <p:nvPr/>
          </p:nvSpPr>
          <p:spPr>
            <a:xfrm>
              <a:off x="7691415" y="2340131"/>
              <a:ext cx="62723" cy="14753"/>
            </a:xfrm>
            <a:custGeom>
              <a:avLst/>
              <a:gdLst/>
              <a:ahLst/>
              <a:cxnLst/>
              <a:rect l="l" t="t" r="r" b="b"/>
              <a:pathLst>
                <a:path w="2551" h="600" fill="none" extrusionOk="0">
                  <a:moveTo>
                    <a:pt x="702" y="599"/>
                  </a:moveTo>
                  <a:lnTo>
                    <a:pt x="702" y="599"/>
                  </a:lnTo>
                  <a:lnTo>
                    <a:pt x="428" y="599"/>
                  </a:lnTo>
                  <a:lnTo>
                    <a:pt x="155" y="582"/>
                  </a:lnTo>
                  <a:lnTo>
                    <a:pt x="155" y="582"/>
                  </a:lnTo>
                  <a:lnTo>
                    <a:pt x="86" y="565"/>
                  </a:lnTo>
                  <a:lnTo>
                    <a:pt x="35" y="514"/>
                  </a:lnTo>
                  <a:lnTo>
                    <a:pt x="1" y="462"/>
                  </a:lnTo>
                  <a:lnTo>
                    <a:pt x="1" y="394"/>
                  </a:lnTo>
                  <a:lnTo>
                    <a:pt x="1" y="394"/>
                  </a:lnTo>
                  <a:lnTo>
                    <a:pt x="18" y="308"/>
                  </a:lnTo>
                  <a:lnTo>
                    <a:pt x="69" y="257"/>
                  </a:lnTo>
                  <a:lnTo>
                    <a:pt x="120" y="223"/>
                  </a:lnTo>
                  <a:lnTo>
                    <a:pt x="189" y="223"/>
                  </a:lnTo>
                  <a:lnTo>
                    <a:pt x="189" y="223"/>
                  </a:lnTo>
                  <a:lnTo>
                    <a:pt x="463" y="240"/>
                  </a:lnTo>
                  <a:lnTo>
                    <a:pt x="736" y="240"/>
                  </a:lnTo>
                  <a:lnTo>
                    <a:pt x="993" y="240"/>
                  </a:lnTo>
                  <a:lnTo>
                    <a:pt x="1267" y="223"/>
                  </a:lnTo>
                  <a:lnTo>
                    <a:pt x="1541" y="189"/>
                  </a:lnTo>
                  <a:lnTo>
                    <a:pt x="1797" y="137"/>
                  </a:lnTo>
                  <a:lnTo>
                    <a:pt x="2071" y="86"/>
                  </a:lnTo>
                  <a:lnTo>
                    <a:pt x="2328" y="18"/>
                  </a:lnTo>
                  <a:lnTo>
                    <a:pt x="2328" y="18"/>
                  </a:lnTo>
                  <a:lnTo>
                    <a:pt x="2396" y="0"/>
                  </a:lnTo>
                  <a:lnTo>
                    <a:pt x="2465" y="35"/>
                  </a:lnTo>
                  <a:lnTo>
                    <a:pt x="2516" y="69"/>
                  </a:lnTo>
                  <a:lnTo>
                    <a:pt x="2550" y="137"/>
                  </a:lnTo>
                  <a:lnTo>
                    <a:pt x="2550" y="137"/>
                  </a:lnTo>
                  <a:lnTo>
                    <a:pt x="2550" y="206"/>
                  </a:lnTo>
                  <a:lnTo>
                    <a:pt x="2533" y="274"/>
                  </a:lnTo>
                  <a:lnTo>
                    <a:pt x="2482" y="326"/>
                  </a:lnTo>
                  <a:lnTo>
                    <a:pt x="2430" y="360"/>
                  </a:lnTo>
                  <a:lnTo>
                    <a:pt x="2430" y="360"/>
                  </a:lnTo>
                  <a:lnTo>
                    <a:pt x="2003" y="462"/>
                  </a:lnTo>
                  <a:lnTo>
                    <a:pt x="1575" y="548"/>
                  </a:lnTo>
                  <a:lnTo>
                    <a:pt x="1147" y="582"/>
                  </a:lnTo>
                  <a:lnTo>
                    <a:pt x="702" y="5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6"/>
            <p:cNvSpPr/>
            <p:nvPr/>
          </p:nvSpPr>
          <p:spPr>
            <a:xfrm>
              <a:off x="7374601" y="1834405"/>
              <a:ext cx="542351" cy="629440"/>
            </a:xfrm>
            <a:custGeom>
              <a:avLst/>
              <a:gdLst/>
              <a:ahLst/>
              <a:cxnLst/>
              <a:rect l="l" t="t" r="r" b="b"/>
              <a:pathLst>
                <a:path w="22058" h="25600" extrusionOk="0">
                  <a:moveTo>
                    <a:pt x="9891" y="0"/>
                  </a:moveTo>
                  <a:lnTo>
                    <a:pt x="9121" y="34"/>
                  </a:lnTo>
                  <a:lnTo>
                    <a:pt x="8334" y="103"/>
                  </a:lnTo>
                  <a:lnTo>
                    <a:pt x="7957" y="154"/>
                  </a:lnTo>
                  <a:lnTo>
                    <a:pt x="7564" y="206"/>
                  </a:lnTo>
                  <a:lnTo>
                    <a:pt x="7187" y="274"/>
                  </a:lnTo>
                  <a:lnTo>
                    <a:pt x="6811" y="360"/>
                  </a:lnTo>
                  <a:lnTo>
                    <a:pt x="6434" y="462"/>
                  </a:lnTo>
                  <a:lnTo>
                    <a:pt x="6075" y="565"/>
                  </a:lnTo>
                  <a:lnTo>
                    <a:pt x="5699" y="702"/>
                  </a:lnTo>
                  <a:lnTo>
                    <a:pt x="5339" y="839"/>
                  </a:lnTo>
                  <a:lnTo>
                    <a:pt x="4997" y="1010"/>
                  </a:lnTo>
                  <a:lnTo>
                    <a:pt x="4638" y="1181"/>
                  </a:lnTo>
                  <a:lnTo>
                    <a:pt x="4313" y="1386"/>
                  </a:lnTo>
                  <a:lnTo>
                    <a:pt x="3987" y="1592"/>
                  </a:lnTo>
                  <a:lnTo>
                    <a:pt x="3662" y="1831"/>
                  </a:lnTo>
                  <a:lnTo>
                    <a:pt x="3354" y="2071"/>
                  </a:lnTo>
                  <a:lnTo>
                    <a:pt x="3063" y="2327"/>
                  </a:lnTo>
                  <a:lnTo>
                    <a:pt x="2773" y="2584"/>
                  </a:lnTo>
                  <a:lnTo>
                    <a:pt x="2499" y="2875"/>
                  </a:lnTo>
                  <a:lnTo>
                    <a:pt x="2242" y="3166"/>
                  </a:lnTo>
                  <a:lnTo>
                    <a:pt x="2003" y="3474"/>
                  </a:lnTo>
                  <a:lnTo>
                    <a:pt x="1763" y="3782"/>
                  </a:lnTo>
                  <a:lnTo>
                    <a:pt x="1540" y="4107"/>
                  </a:lnTo>
                  <a:lnTo>
                    <a:pt x="1335" y="4432"/>
                  </a:lnTo>
                  <a:lnTo>
                    <a:pt x="1147" y="4774"/>
                  </a:lnTo>
                  <a:lnTo>
                    <a:pt x="976" y="5134"/>
                  </a:lnTo>
                  <a:lnTo>
                    <a:pt x="805" y="5493"/>
                  </a:lnTo>
                  <a:lnTo>
                    <a:pt x="651" y="5852"/>
                  </a:lnTo>
                  <a:lnTo>
                    <a:pt x="531" y="6212"/>
                  </a:lnTo>
                  <a:lnTo>
                    <a:pt x="411" y="6588"/>
                  </a:lnTo>
                  <a:lnTo>
                    <a:pt x="308" y="6965"/>
                  </a:lnTo>
                  <a:lnTo>
                    <a:pt x="223" y="7341"/>
                  </a:lnTo>
                  <a:lnTo>
                    <a:pt x="137" y="7735"/>
                  </a:lnTo>
                  <a:lnTo>
                    <a:pt x="86" y="8111"/>
                  </a:lnTo>
                  <a:lnTo>
                    <a:pt x="35" y="8505"/>
                  </a:lnTo>
                  <a:lnTo>
                    <a:pt x="18" y="8898"/>
                  </a:lnTo>
                  <a:lnTo>
                    <a:pt x="0" y="9292"/>
                  </a:lnTo>
                  <a:lnTo>
                    <a:pt x="0" y="9668"/>
                  </a:lnTo>
                  <a:lnTo>
                    <a:pt x="0" y="10062"/>
                  </a:lnTo>
                  <a:lnTo>
                    <a:pt x="35" y="10455"/>
                  </a:lnTo>
                  <a:lnTo>
                    <a:pt x="69" y="10849"/>
                  </a:lnTo>
                  <a:lnTo>
                    <a:pt x="120" y="11243"/>
                  </a:lnTo>
                  <a:lnTo>
                    <a:pt x="668" y="11243"/>
                  </a:lnTo>
                  <a:lnTo>
                    <a:pt x="1215" y="11225"/>
                  </a:lnTo>
                  <a:lnTo>
                    <a:pt x="1746" y="11208"/>
                  </a:lnTo>
                  <a:lnTo>
                    <a:pt x="2293" y="11174"/>
                  </a:lnTo>
                  <a:lnTo>
                    <a:pt x="2824" y="11140"/>
                  </a:lnTo>
                  <a:lnTo>
                    <a:pt x="3371" y="11089"/>
                  </a:lnTo>
                  <a:lnTo>
                    <a:pt x="3902" y="11020"/>
                  </a:lnTo>
                  <a:lnTo>
                    <a:pt x="4449" y="10935"/>
                  </a:lnTo>
                  <a:lnTo>
                    <a:pt x="4449" y="10370"/>
                  </a:lnTo>
                  <a:lnTo>
                    <a:pt x="4501" y="9822"/>
                  </a:lnTo>
                  <a:lnTo>
                    <a:pt x="4586" y="9258"/>
                  </a:lnTo>
                  <a:lnTo>
                    <a:pt x="4723" y="8710"/>
                  </a:lnTo>
                  <a:lnTo>
                    <a:pt x="4877" y="8162"/>
                  </a:lnTo>
                  <a:lnTo>
                    <a:pt x="5065" y="7632"/>
                  </a:lnTo>
                  <a:lnTo>
                    <a:pt x="5288" y="7119"/>
                  </a:lnTo>
                  <a:lnTo>
                    <a:pt x="5545" y="6622"/>
                  </a:lnTo>
                  <a:lnTo>
                    <a:pt x="5476" y="7119"/>
                  </a:lnTo>
                  <a:lnTo>
                    <a:pt x="5425" y="7632"/>
                  </a:lnTo>
                  <a:lnTo>
                    <a:pt x="5391" y="8145"/>
                  </a:lnTo>
                  <a:lnTo>
                    <a:pt x="5374" y="8676"/>
                  </a:lnTo>
                  <a:lnTo>
                    <a:pt x="5374" y="9189"/>
                  </a:lnTo>
                  <a:lnTo>
                    <a:pt x="5391" y="9703"/>
                  </a:lnTo>
                  <a:lnTo>
                    <a:pt x="5425" y="10216"/>
                  </a:lnTo>
                  <a:lnTo>
                    <a:pt x="5459" y="10729"/>
                  </a:lnTo>
                  <a:lnTo>
                    <a:pt x="5476" y="10712"/>
                  </a:lnTo>
                  <a:lnTo>
                    <a:pt x="5528" y="10695"/>
                  </a:lnTo>
                  <a:lnTo>
                    <a:pt x="5716" y="10661"/>
                  </a:lnTo>
                  <a:lnTo>
                    <a:pt x="6400" y="10609"/>
                  </a:lnTo>
                  <a:lnTo>
                    <a:pt x="7376" y="10575"/>
                  </a:lnTo>
                  <a:lnTo>
                    <a:pt x="8505" y="10541"/>
                  </a:lnTo>
                  <a:lnTo>
                    <a:pt x="10712" y="10507"/>
                  </a:lnTo>
                  <a:lnTo>
                    <a:pt x="11962" y="10507"/>
                  </a:lnTo>
                  <a:lnTo>
                    <a:pt x="12492" y="10541"/>
                  </a:lnTo>
                  <a:lnTo>
                    <a:pt x="12783" y="10592"/>
                  </a:lnTo>
                  <a:lnTo>
                    <a:pt x="13057" y="10644"/>
                  </a:lnTo>
                  <a:lnTo>
                    <a:pt x="13279" y="10678"/>
                  </a:lnTo>
                  <a:lnTo>
                    <a:pt x="13587" y="10712"/>
                  </a:lnTo>
                  <a:lnTo>
                    <a:pt x="13964" y="10746"/>
                  </a:lnTo>
                  <a:lnTo>
                    <a:pt x="14186" y="10781"/>
                  </a:lnTo>
                  <a:lnTo>
                    <a:pt x="14374" y="10832"/>
                  </a:lnTo>
                  <a:lnTo>
                    <a:pt x="14751" y="10952"/>
                  </a:lnTo>
                  <a:lnTo>
                    <a:pt x="14870" y="11003"/>
                  </a:lnTo>
                  <a:lnTo>
                    <a:pt x="14973" y="11071"/>
                  </a:lnTo>
                  <a:lnTo>
                    <a:pt x="15059" y="11140"/>
                  </a:lnTo>
                  <a:lnTo>
                    <a:pt x="15127" y="11225"/>
                  </a:lnTo>
                  <a:lnTo>
                    <a:pt x="15179" y="11328"/>
                  </a:lnTo>
                  <a:lnTo>
                    <a:pt x="15230" y="11431"/>
                  </a:lnTo>
                  <a:lnTo>
                    <a:pt x="15264" y="11551"/>
                  </a:lnTo>
                  <a:lnTo>
                    <a:pt x="15281" y="11653"/>
                  </a:lnTo>
                  <a:lnTo>
                    <a:pt x="15315" y="11910"/>
                  </a:lnTo>
                  <a:lnTo>
                    <a:pt x="15315" y="12167"/>
                  </a:lnTo>
                  <a:lnTo>
                    <a:pt x="15315" y="12646"/>
                  </a:lnTo>
                  <a:lnTo>
                    <a:pt x="15315" y="13963"/>
                  </a:lnTo>
                  <a:lnTo>
                    <a:pt x="15281" y="15281"/>
                  </a:lnTo>
                  <a:lnTo>
                    <a:pt x="15230" y="16599"/>
                  </a:lnTo>
                  <a:lnTo>
                    <a:pt x="15179" y="17249"/>
                  </a:lnTo>
                  <a:lnTo>
                    <a:pt x="15127" y="17899"/>
                  </a:lnTo>
                  <a:lnTo>
                    <a:pt x="15059" y="18566"/>
                  </a:lnTo>
                  <a:lnTo>
                    <a:pt x="14973" y="19217"/>
                  </a:lnTo>
                  <a:lnTo>
                    <a:pt x="14870" y="19867"/>
                  </a:lnTo>
                  <a:lnTo>
                    <a:pt x="14768" y="20517"/>
                  </a:lnTo>
                  <a:lnTo>
                    <a:pt x="14631" y="21150"/>
                  </a:lnTo>
                  <a:lnTo>
                    <a:pt x="14477" y="21800"/>
                  </a:lnTo>
                  <a:lnTo>
                    <a:pt x="14306" y="22434"/>
                  </a:lnTo>
                  <a:lnTo>
                    <a:pt x="14118" y="23050"/>
                  </a:lnTo>
                  <a:lnTo>
                    <a:pt x="13912" y="23683"/>
                  </a:lnTo>
                  <a:lnTo>
                    <a:pt x="13673" y="24299"/>
                  </a:lnTo>
                  <a:lnTo>
                    <a:pt x="13416" y="24898"/>
                  </a:lnTo>
                  <a:lnTo>
                    <a:pt x="13125" y="25497"/>
                  </a:lnTo>
                  <a:lnTo>
                    <a:pt x="13484" y="25531"/>
                  </a:lnTo>
                  <a:lnTo>
                    <a:pt x="13878" y="25565"/>
                  </a:lnTo>
                  <a:lnTo>
                    <a:pt x="14802" y="25599"/>
                  </a:lnTo>
                  <a:lnTo>
                    <a:pt x="15829" y="25599"/>
                  </a:lnTo>
                  <a:lnTo>
                    <a:pt x="16924" y="25582"/>
                  </a:lnTo>
                  <a:lnTo>
                    <a:pt x="18019" y="25531"/>
                  </a:lnTo>
                  <a:lnTo>
                    <a:pt x="19046" y="25428"/>
                  </a:lnTo>
                  <a:lnTo>
                    <a:pt x="19525" y="25377"/>
                  </a:lnTo>
                  <a:lnTo>
                    <a:pt x="19953" y="25308"/>
                  </a:lnTo>
                  <a:lnTo>
                    <a:pt x="20346" y="25240"/>
                  </a:lnTo>
                  <a:lnTo>
                    <a:pt x="20688" y="25154"/>
                  </a:lnTo>
                  <a:lnTo>
                    <a:pt x="20808" y="25120"/>
                  </a:lnTo>
                  <a:lnTo>
                    <a:pt x="20928" y="25086"/>
                  </a:lnTo>
                  <a:lnTo>
                    <a:pt x="21048" y="25017"/>
                  </a:lnTo>
                  <a:lnTo>
                    <a:pt x="21150" y="24932"/>
                  </a:lnTo>
                  <a:lnTo>
                    <a:pt x="21202" y="24881"/>
                  </a:lnTo>
                  <a:lnTo>
                    <a:pt x="21236" y="24812"/>
                  </a:lnTo>
                  <a:lnTo>
                    <a:pt x="21287" y="24675"/>
                  </a:lnTo>
                  <a:lnTo>
                    <a:pt x="21322" y="24538"/>
                  </a:lnTo>
                  <a:lnTo>
                    <a:pt x="21356" y="24384"/>
                  </a:lnTo>
                  <a:lnTo>
                    <a:pt x="21544" y="22913"/>
                  </a:lnTo>
                  <a:lnTo>
                    <a:pt x="21698" y="21424"/>
                  </a:lnTo>
                  <a:lnTo>
                    <a:pt x="21818" y="19952"/>
                  </a:lnTo>
                  <a:lnTo>
                    <a:pt x="21903" y="18464"/>
                  </a:lnTo>
                  <a:lnTo>
                    <a:pt x="21972" y="16975"/>
                  </a:lnTo>
                  <a:lnTo>
                    <a:pt x="22023" y="15486"/>
                  </a:lnTo>
                  <a:lnTo>
                    <a:pt x="22040" y="14015"/>
                  </a:lnTo>
                  <a:lnTo>
                    <a:pt x="22057" y="12526"/>
                  </a:lnTo>
                  <a:lnTo>
                    <a:pt x="22040" y="11345"/>
                  </a:lnTo>
                  <a:lnTo>
                    <a:pt x="22023" y="10763"/>
                  </a:lnTo>
                  <a:lnTo>
                    <a:pt x="22006" y="10182"/>
                  </a:lnTo>
                  <a:lnTo>
                    <a:pt x="21972" y="9600"/>
                  </a:lnTo>
                  <a:lnTo>
                    <a:pt x="21921" y="9018"/>
                  </a:lnTo>
                  <a:lnTo>
                    <a:pt x="21852" y="8436"/>
                  </a:lnTo>
                  <a:lnTo>
                    <a:pt x="21767" y="7854"/>
                  </a:lnTo>
                  <a:lnTo>
                    <a:pt x="21664" y="7256"/>
                  </a:lnTo>
                  <a:lnTo>
                    <a:pt x="21510" y="6657"/>
                  </a:lnTo>
                  <a:lnTo>
                    <a:pt x="21339" y="6058"/>
                  </a:lnTo>
                  <a:lnTo>
                    <a:pt x="21236" y="5767"/>
                  </a:lnTo>
                  <a:lnTo>
                    <a:pt x="21116" y="5476"/>
                  </a:lnTo>
                  <a:lnTo>
                    <a:pt x="20996" y="5202"/>
                  </a:lnTo>
                  <a:lnTo>
                    <a:pt x="20860" y="4928"/>
                  </a:lnTo>
                  <a:lnTo>
                    <a:pt x="20723" y="4655"/>
                  </a:lnTo>
                  <a:lnTo>
                    <a:pt x="20569" y="4381"/>
                  </a:lnTo>
                  <a:lnTo>
                    <a:pt x="20415" y="4124"/>
                  </a:lnTo>
                  <a:lnTo>
                    <a:pt x="20226" y="3885"/>
                  </a:lnTo>
                  <a:lnTo>
                    <a:pt x="20055" y="3645"/>
                  </a:lnTo>
                  <a:lnTo>
                    <a:pt x="19850" y="3405"/>
                  </a:lnTo>
                  <a:lnTo>
                    <a:pt x="19559" y="3115"/>
                  </a:lnTo>
                  <a:lnTo>
                    <a:pt x="19268" y="2824"/>
                  </a:lnTo>
                  <a:lnTo>
                    <a:pt x="18943" y="2567"/>
                  </a:lnTo>
                  <a:lnTo>
                    <a:pt x="18618" y="2327"/>
                  </a:lnTo>
                  <a:lnTo>
                    <a:pt x="18276" y="2088"/>
                  </a:lnTo>
                  <a:lnTo>
                    <a:pt x="17916" y="1882"/>
                  </a:lnTo>
                  <a:lnTo>
                    <a:pt x="17557" y="1660"/>
                  </a:lnTo>
                  <a:lnTo>
                    <a:pt x="17198" y="1472"/>
                  </a:lnTo>
                  <a:lnTo>
                    <a:pt x="16565" y="1147"/>
                  </a:lnTo>
                  <a:lnTo>
                    <a:pt x="15914" y="856"/>
                  </a:lnTo>
                  <a:lnTo>
                    <a:pt x="15589" y="719"/>
                  </a:lnTo>
                  <a:lnTo>
                    <a:pt x="15247" y="599"/>
                  </a:lnTo>
                  <a:lnTo>
                    <a:pt x="14905" y="479"/>
                  </a:lnTo>
                  <a:lnTo>
                    <a:pt x="14562" y="377"/>
                  </a:lnTo>
                  <a:lnTo>
                    <a:pt x="14186" y="291"/>
                  </a:lnTo>
                  <a:lnTo>
                    <a:pt x="13810" y="223"/>
                  </a:lnTo>
                  <a:lnTo>
                    <a:pt x="13416" y="171"/>
                  </a:lnTo>
                  <a:lnTo>
                    <a:pt x="13022" y="120"/>
                  </a:lnTo>
                  <a:lnTo>
                    <a:pt x="12252" y="52"/>
                  </a:lnTo>
                  <a:lnTo>
                    <a:pt x="11465" y="17"/>
                  </a:lnTo>
                  <a:lnTo>
                    <a:pt x="106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6"/>
            <p:cNvSpPr/>
            <p:nvPr/>
          </p:nvSpPr>
          <p:spPr>
            <a:xfrm>
              <a:off x="7380477" y="2110823"/>
              <a:ext cx="8876" cy="443"/>
            </a:xfrm>
            <a:custGeom>
              <a:avLst/>
              <a:gdLst/>
              <a:ahLst/>
              <a:cxnLst/>
              <a:rect l="l" t="t" r="r" b="b"/>
              <a:pathLst>
                <a:path w="361" h="18" extrusionOk="0">
                  <a:moveTo>
                    <a:pt x="1" y="1"/>
                  </a:moveTo>
                  <a:lnTo>
                    <a:pt x="104" y="1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6"/>
            <p:cNvSpPr/>
            <p:nvPr/>
          </p:nvSpPr>
          <p:spPr>
            <a:xfrm>
              <a:off x="7377551" y="2110823"/>
              <a:ext cx="11802" cy="443"/>
            </a:xfrm>
            <a:custGeom>
              <a:avLst/>
              <a:gdLst/>
              <a:ahLst/>
              <a:cxnLst/>
              <a:rect l="l" t="t" r="r" b="b"/>
              <a:pathLst>
                <a:path w="480" h="1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0" y="1"/>
                  </a:lnTo>
                  <a:lnTo>
                    <a:pt x="223" y="18"/>
                  </a:lnTo>
                  <a:lnTo>
                    <a:pt x="223" y="18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6"/>
            <p:cNvSpPr/>
            <p:nvPr/>
          </p:nvSpPr>
          <p:spPr>
            <a:xfrm>
              <a:off x="7389329" y="1987539"/>
              <a:ext cx="409824" cy="473777"/>
            </a:xfrm>
            <a:custGeom>
              <a:avLst/>
              <a:gdLst/>
              <a:ahLst/>
              <a:cxnLst/>
              <a:rect l="l" t="t" r="r" b="b"/>
              <a:pathLst>
                <a:path w="16668" h="19269" extrusionOk="0">
                  <a:moveTo>
                    <a:pt x="5185" y="1"/>
                  </a:moveTo>
                  <a:lnTo>
                    <a:pt x="4929" y="206"/>
                  </a:lnTo>
                  <a:lnTo>
                    <a:pt x="4706" y="429"/>
                  </a:lnTo>
                  <a:lnTo>
                    <a:pt x="4501" y="668"/>
                  </a:lnTo>
                  <a:lnTo>
                    <a:pt x="4330" y="925"/>
                  </a:lnTo>
                  <a:lnTo>
                    <a:pt x="4158" y="1199"/>
                  </a:lnTo>
                  <a:lnTo>
                    <a:pt x="4004" y="1490"/>
                  </a:lnTo>
                  <a:lnTo>
                    <a:pt x="3868" y="1780"/>
                  </a:lnTo>
                  <a:lnTo>
                    <a:pt x="3748" y="2071"/>
                  </a:lnTo>
                  <a:lnTo>
                    <a:pt x="3628" y="2379"/>
                  </a:lnTo>
                  <a:lnTo>
                    <a:pt x="3525" y="2687"/>
                  </a:lnTo>
                  <a:lnTo>
                    <a:pt x="3354" y="3321"/>
                  </a:lnTo>
                  <a:lnTo>
                    <a:pt x="3217" y="3971"/>
                  </a:lnTo>
                  <a:lnTo>
                    <a:pt x="3098" y="4621"/>
                  </a:lnTo>
                  <a:lnTo>
                    <a:pt x="3080" y="4570"/>
                  </a:lnTo>
                  <a:lnTo>
                    <a:pt x="3080" y="4518"/>
                  </a:lnTo>
                  <a:lnTo>
                    <a:pt x="3046" y="4467"/>
                  </a:lnTo>
                  <a:lnTo>
                    <a:pt x="3012" y="4433"/>
                  </a:lnTo>
                  <a:lnTo>
                    <a:pt x="2926" y="4364"/>
                  </a:lnTo>
                  <a:lnTo>
                    <a:pt x="2875" y="4347"/>
                  </a:lnTo>
                  <a:lnTo>
                    <a:pt x="2790" y="4347"/>
                  </a:lnTo>
                  <a:lnTo>
                    <a:pt x="2721" y="4364"/>
                  </a:lnTo>
                  <a:lnTo>
                    <a:pt x="2670" y="4381"/>
                  </a:lnTo>
                  <a:lnTo>
                    <a:pt x="2618" y="4416"/>
                  </a:lnTo>
                  <a:lnTo>
                    <a:pt x="2584" y="4467"/>
                  </a:lnTo>
                  <a:lnTo>
                    <a:pt x="2516" y="4570"/>
                  </a:lnTo>
                  <a:lnTo>
                    <a:pt x="2482" y="4689"/>
                  </a:lnTo>
                  <a:lnTo>
                    <a:pt x="2464" y="4655"/>
                  </a:lnTo>
                  <a:lnTo>
                    <a:pt x="2447" y="4621"/>
                  </a:lnTo>
                  <a:lnTo>
                    <a:pt x="2396" y="4604"/>
                  </a:lnTo>
                  <a:lnTo>
                    <a:pt x="2293" y="4604"/>
                  </a:lnTo>
                  <a:lnTo>
                    <a:pt x="2139" y="4039"/>
                  </a:lnTo>
                  <a:lnTo>
                    <a:pt x="1968" y="4245"/>
                  </a:lnTo>
                  <a:lnTo>
                    <a:pt x="1831" y="4467"/>
                  </a:lnTo>
                  <a:lnTo>
                    <a:pt x="1712" y="4707"/>
                  </a:lnTo>
                  <a:lnTo>
                    <a:pt x="1626" y="4946"/>
                  </a:lnTo>
                  <a:lnTo>
                    <a:pt x="1301" y="4347"/>
                  </a:lnTo>
                  <a:lnTo>
                    <a:pt x="1267" y="4450"/>
                  </a:lnTo>
                  <a:lnTo>
                    <a:pt x="1198" y="4553"/>
                  </a:lnTo>
                  <a:lnTo>
                    <a:pt x="1113" y="4638"/>
                  </a:lnTo>
                  <a:lnTo>
                    <a:pt x="1027" y="4724"/>
                  </a:lnTo>
                  <a:lnTo>
                    <a:pt x="924" y="4792"/>
                  </a:lnTo>
                  <a:lnTo>
                    <a:pt x="822" y="4843"/>
                  </a:lnTo>
                  <a:lnTo>
                    <a:pt x="702" y="4878"/>
                  </a:lnTo>
                  <a:lnTo>
                    <a:pt x="582" y="4912"/>
                  </a:lnTo>
                  <a:lnTo>
                    <a:pt x="291" y="4963"/>
                  </a:lnTo>
                  <a:lnTo>
                    <a:pt x="0" y="5015"/>
                  </a:lnTo>
                  <a:lnTo>
                    <a:pt x="0" y="5015"/>
                  </a:lnTo>
                  <a:lnTo>
                    <a:pt x="959" y="4997"/>
                  </a:lnTo>
                  <a:lnTo>
                    <a:pt x="1917" y="4929"/>
                  </a:lnTo>
                  <a:lnTo>
                    <a:pt x="2892" y="4843"/>
                  </a:lnTo>
                  <a:lnTo>
                    <a:pt x="3850" y="4707"/>
                  </a:lnTo>
                  <a:lnTo>
                    <a:pt x="3850" y="4638"/>
                  </a:lnTo>
                  <a:lnTo>
                    <a:pt x="3868" y="4091"/>
                  </a:lnTo>
                  <a:lnTo>
                    <a:pt x="3919" y="3543"/>
                  </a:lnTo>
                  <a:lnTo>
                    <a:pt x="4004" y="2995"/>
                  </a:lnTo>
                  <a:lnTo>
                    <a:pt x="4124" y="2448"/>
                  </a:lnTo>
                  <a:lnTo>
                    <a:pt x="4278" y="1917"/>
                  </a:lnTo>
                  <a:lnTo>
                    <a:pt x="4466" y="1387"/>
                  </a:lnTo>
                  <a:lnTo>
                    <a:pt x="4689" y="874"/>
                  </a:lnTo>
                  <a:lnTo>
                    <a:pt x="4946" y="394"/>
                  </a:lnTo>
                  <a:lnTo>
                    <a:pt x="4877" y="976"/>
                  </a:lnTo>
                  <a:lnTo>
                    <a:pt x="4809" y="1558"/>
                  </a:lnTo>
                  <a:lnTo>
                    <a:pt x="4792" y="2157"/>
                  </a:lnTo>
                  <a:lnTo>
                    <a:pt x="4775" y="2739"/>
                  </a:lnTo>
                  <a:lnTo>
                    <a:pt x="4775" y="3184"/>
                  </a:lnTo>
                  <a:lnTo>
                    <a:pt x="4792" y="3629"/>
                  </a:lnTo>
                  <a:lnTo>
                    <a:pt x="4826" y="4056"/>
                  </a:lnTo>
                  <a:lnTo>
                    <a:pt x="4860" y="4501"/>
                  </a:lnTo>
                  <a:lnTo>
                    <a:pt x="4877" y="4484"/>
                  </a:lnTo>
                  <a:lnTo>
                    <a:pt x="4911" y="4467"/>
                  </a:lnTo>
                  <a:lnTo>
                    <a:pt x="5065" y="4450"/>
                  </a:lnTo>
                  <a:lnTo>
                    <a:pt x="5613" y="4399"/>
                  </a:lnTo>
                  <a:lnTo>
                    <a:pt x="6417" y="4364"/>
                  </a:lnTo>
                  <a:lnTo>
                    <a:pt x="7358" y="4330"/>
                  </a:lnTo>
                  <a:lnTo>
                    <a:pt x="9395" y="4279"/>
                  </a:lnTo>
                  <a:lnTo>
                    <a:pt x="11363" y="4279"/>
                  </a:lnTo>
                  <a:lnTo>
                    <a:pt x="11893" y="4313"/>
                  </a:lnTo>
                  <a:lnTo>
                    <a:pt x="12184" y="4364"/>
                  </a:lnTo>
                  <a:lnTo>
                    <a:pt x="12458" y="4416"/>
                  </a:lnTo>
                  <a:lnTo>
                    <a:pt x="12680" y="4450"/>
                  </a:lnTo>
                  <a:lnTo>
                    <a:pt x="12988" y="4484"/>
                  </a:lnTo>
                  <a:lnTo>
                    <a:pt x="13365" y="4518"/>
                  </a:lnTo>
                  <a:lnTo>
                    <a:pt x="13587" y="4553"/>
                  </a:lnTo>
                  <a:lnTo>
                    <a:pt x="13775" y="4604"/>
                  </a:lnTo>
                  <a:lnTo>
                    <a:pt x="14152" y="4724"/>
                  </a:lnTo>
                  <a:lnTo>
                    <a:pt x="14237" y="4758"/>
                  </a:lnTo>
                  <a:lnTo>
                    <a:pt x="14323" y="4809"/>
                  </a:lnTo>
                  <a:lnTo>
                    <a:pt x="14391" y="4861"/>
                  </a:lnTo>
                  <a:lnTo>
                    <a:pt x="14443" y="4912"/>
                  </a:lnTo>
                  <a:lnTo>
                    <a:pt x="14545" y="5032"/>
                  </a:lnTo>
                  <a:lnTo>
                    <a:pt x="14614" y="5186"/>
                  </a:lnTo>
                  <a:lnTo>
                    <a:pt x="14665" y="5357"/>
                  </a:lnTo>
                  <a:lnTo>
                    <a:pt x="14699" y="5528"/>
                  </a:lnTo>
                  <a:lnTo>
                    <a:pt x="14716" y="5699"/>
                  </a:lnTo>
                  <a:lnTo>
                    <a:pt x="14716" y="5887"/>
                  </a:lnTo>
                  <a:lnTo>
                    <a:pt x="14716" y="6384"/>
                  </a:lnTo>
                  <a:lnTo>
                    <a:pt x="14716" y="6418"/>
                  </a:lnTo>
                  <a:lnTo>
                    <a:pt x="14716" y="7119"/>
                  </a:lnTo>
                  <a:lnTo>
                    <a:pt x="14699" y="8078"/>
                  </a:lnTo>
                  <a:lnTo>
                    <a:pt x="14682" y="9053"/>
                  </a:lnTo>
                  <a:lnTo>
                    <a:pt x="14631" y="10371"/>
                  </a:lnTo>
                  <a:lnTo>
                    <a:pt x="14580" y="11021"/>
                  </a:lnTo>
                  <a:lnTo>
                    <a:pt x="14528" y="11671"/>
                  </a:lnTo>
                  <a:lnTo>
                    <a:pt x="14460" y="12338"/>
                  </a:lnTo>
                  <a:lnTo>
                    <a:pt x="14374" y="12989"/>
                  </a:lnTo>
                  <a:lnTo>
                    <a:pt x="14271" y="13639"/>
                  </a:lnTo>
                  <a:lnTo>
                    <a:pt x="14169" y="14289"/>
                  </a:lnTo>
                  <a:lnTo>
                    <a:pt x="14032" y="14922"/>
                  </a:lnTo>
                  <a:lnTo>
                    <a:pt x="13878" y="15572"/>
                  </a:lnTo>
                  <a:lnTo>
                    <a:pt x="13707" y="16206"/>
                  </a:lnTo>
                  <a:lnTo>
                    <a:pt x="13519" y="16822"/>
                  </a:lnTo>
                  <a:lnTo>
                    <a:pt x="13313" y="17455"/>
                  </a:lnTo>
                  <a:lnTo>
                    <a:pt x="13074" y="18071"/>
                  </a:lnTo>
                  <a:lnTo>
                    <a:pt x="12817" y="18670"/>
                  </a:lnTo>
                  <a:lnTo>
                    <a:pt x="12526" y="19269"/>
                  </a:lnTo>
                  <a:lnTo>
                    <a:pt x="12731" y="19132"/>
                  </a:lnTo>
                  <a:lnTo>
                    <a:pt x="12954" y="18738"/>
                  </a:lnTo>
                  <a:lnTo>
                    <a:pt x="13159" y="18345"/>
                  </a:lnTo>
                  <a:lnTo>
                    <a:pt x="13365" y="17951"/>
                  </a:lnTo>
                  <a:lnTo>
                    <a:pt x="13553" y="17540"/>
                  </a:lnTo>
                  <a:lnTo>
                    <a:pt x="13878" y="16702"/>
                  </a:lnTo>
                  <a:lnTo>
                    <a:pt x="14186" y="15846"/>
                  </a:lnTo>
                  <a:lnTo>
                    <a:pt x="14528" y="14905"/>
                  </a:lnTo>
                  <a:lnTo>
                    <a:pt x="14665" y="14546"/>
                  </a:lnTo>
                  <a:lnTo>
                    <a:pt x="14870" y="13930"/>
                  </a:lnTo>
                  <a:lnTo>
                    <a:pt x="15076" y="13314"/>
                  </a:lnTo>
                  <a:lnTo>
                    <a:pt x="15144" y="13006"/>
                  </a:lnTo>
                  <a:lnTo>
                    <a:pt x="15196" y="12698"/>
                  </a:lnTo>
                  <a:lnTo>
                    <a:pt x="15281" y="12082"/>
                  </a:lnTo>
                  <a:lnTo>
                    <a:pt x="15367" y="11431"/>
                  </a:lnTo>
                  <a:lnTo>
                    <a:pt x="15418" y="10781"/>
                  </a:lnTo>
                  <a:lnTo>
                    <a:pt x="15521" y="9464"/>
                  </a:lnTo>
                  <a:lnTo>
                    <a:pt x="15589" y="8351"/>
                  </a:lnTo>
                  <a:lnTo>
                    <a:pt x="15606" y="7804"/>
                  </a:lnTo>
                  <a:lnTo>
                    <a:pt x="15623" y="7239"/>
                  </a:lnTo>
                  <a:lnTo>
                    <a:pt x="15623" y="6674"/>
                  </a:lnTo>
                  <a:lnTo>
                    <a:pt x="15623" y="6127"/>
                  </a:lnTo>
                  <a:lnTo>
                    <a:pt x="15589" y="5562"/>
                  </a:lnTo>
                  <a:lnTo>
                    <a:pt x="15538" y="5015"/>
                  </a:lnTo>
                  <a:lnTo>
                    <a:pt x="15726" y="5066"/>
                  </a:lnTo>
                  <a:lnTo>
                    <a:pt x="15914" y="5134"/>
                  </a:lnTo>
                  <a:lnTo>
                    <a:pt x="16085" y="5237"/>
                  </a:lnTo>
                  <a:lnTo>
                    <a:pt x="16239" y="5374"/>
                  </a:lnTo>
                  <a:lnTo>
                    <a:pt x="16308" y="4707"/>
                  </a:lnTo>
                  <a:lnTo>
                    <a:pt x="16650" y="5151"/>
                  </a:lnTo>
                  <a:lnTo>
                    <a:pt x="16667" y="4861"/>
                  </a:lnTo>
                  <a:lnTo>
                    <a:pt x="16667" y="4570"/>
                  </a:lnTo>
                  <a:lnTo>
                    <a:pt x="16667" y="4296"/>
                  </a:lnTo>
                  <a:lnTo>
                    <a:pt x="16650" y="4005"/>
                  </a:lnTo>
                  <a:lnTo>
                    <a:pt x="16616" y="3714"/>
                  </a:lnTo>
                  <a:lnTo>
                    <a:pt x="16564" y="3440"/>
                  </a:lnTo>
                  <a:lnTo>
                    <a:pt x="16513" y="3149"/>
                  </a:lnTo>
                  <a:lnTo>
                    <a:pt x="16445" y="2876"/>
                  </a:lnTo>
                  <a:lnTo>
                    <a:pt x="16376" y="2602"/>
                  </a:lnTo>
                  <a:lnTo>
                    <a:pt x="16291" y="2328"/>
                  </a:lnTo>
                  <a:lnTo>
                    <a:pt x="16188" y="2071"/>
                  </a:lnTo>
                  <a:lnTo>
                    <a:pt x="16085" y="1798"/>
                  </a:lnTo>
                  <a:lnTo>
                    <a:pt x="15948" y="1541"/>
                  </a:lnTo>
                  <a:lnTo>
                    <a:pt x="15829" y="1284"/>
                  </a:lnTo>
                  <a:lnTo>
                    <a:pt x="15675" y="1045"/>
                  </a:lnTo>
                  <a:lnTo>
                    <a:pt x="15538" y="805"/>
                  </a:lnTo>
                  <a:lnTo>
                    <a:pt x="15572" y="1028"/>
                  </a:lnTo>
                  <a:lnTo>
                    <a:pt x="15606" y="1250"/>
                  </a:lnTo>
                  <a:lnTo>
                    <a:pt x="15640" y="1472"/>
                  </a:lnTo>
                  <a:lnTo>
                    <a:pt x="15640" y="1712"/>
                  </a:lnTo>
                  <a:lnTo>
                    <a:pt x="15640" y="1934"/>
                  </a:lnTo>
                  <a:lnTo>
                    <a:pt x="15623" y="2174"/>
                  </a:lnTo>
                  <a:lnTo>
                    <a:pt x="15606" y="2396"/>
                  </a:lnTo>
                  <a:lnTo>
                    <a:pt x="15572" y="2619"/>
                  </a:lnTo>
                  <a:lnTo>
                    <a:pt x="15521" y="2841"/>
                  </a:lnTo>
                  <a:lnTo>
                    <a:pt x="15452" y="3064"/>
                  </a:lnTo>
                  <a:lnTo>
                    <a:pt x="15384" y="3286"/>
                  </a:lnTo>
                  <a:lnTo>
                    <a:pt x="15281" y="3492"/>
                  </a:lnTo>
                  <a:lnTo>
                    <a:pt x="15196" y="3697"/>
                  </a:lnTo>
                  <a:lnTo>
                    <a:pt x="15076" y="3902"/>
                  </a:lnTo>
                  <a:lnTo>
                    <a:pt x="14956" y="4091"/>
                  </a:lnTo>
                  <a:lnTo>
                    <a:pt x="14836" y="4279"/>
                  </a:lnTo>
                  <a:lnTo>
                    <a:pt x="14785" y="4091"/>
                  </a:lnTo>
                  <a:lnTo>
                    <a:pt x="14734" y="3885"/>
                  </a:lnTo>
                  <a:lnTo>
                    <a:pt x="14665" y="3697"/>
                  </a:lnTo>
                  <a:lnTo>
                    <a:pt x="14597" y="3509"/>
                  </a:lnTo>
                  <a:lnTo>
                    <a:pt x="14511" y="3338"/>
                  </a:lnTo>
                  <a:lnTo>
                    <a:pt x="14408" y="3149"/>
                  </a:lnTo>
                  <a:lnTo>
                    <a:pt x="14306" y="2978"/>
                  </a:lnTo>
                  <a:lnTo>
                    <a:pt x="14186" y="2824"/>
                  </a:lnTo>
                  <a:lnTo>
                    <a:pt x="14100" y="4022"/>
                  </a:lnTo>
                  <a:lnTo>
                    <a:pt x="13946" y="3714"/>
                  </a:lnTo>
                  <a:lnTo>
                    <a:pt x="13775" y="3406"/>
                  </a:lnTo>
                  <a:lnTo>
                    <a:pt x="13587" y="3132"/>
                  </a:lnTo>
                  <a:lnTo>
                    <a:pt x="13365" y="2876"/>
                  </a:lnTo>
                  <a:lnTo>
                    <a:pt x="13296" y="3184"/>
                  </a:lnTo>
                  <a:lnTo>
                    <a:pt x="13211" y="3492"/>
                  </a:lnTo>
                  <a:lnTo>
                    <a:pt x="13091" y="3783"/>
                  </a:lnTo>
                  <a:lnTo>
                    <a:pt x="12954" y="4073"/>
                  </a:lnTo>
                  <a:lnTo>
                    <a:pt x="12595" y="3543"/>
                  </a:lnTo>
                  <a:lnTo>
                    <a:pt x="12441" y="3868"/>
                  </a:lnTo>
                  <a:lnTo>
                    <a:pt x="12355" y="3783"/>
                  </a:lnTo>
                  <a:lnTo>
                    <a:pt x="12269" y="3714"/>
                  </a:lnTo>
                  <a:lnTo>
                    <a:pt x="12150" y="3680"/>
                  </a:lnTo>
                  <a:lnTo>
                    <a:pt x="12047" y="3663"/>
                  </a:lnTo>
                  <a:lnTo>
                    <a:pt x="11927" y="3680"/>
                  </a:lnTo>
                  <a:lnTo>
                    <a:pt x="11825" y="3714"/>
                  </a:lnTo>
                  <a:lnTo>
                    <a:pt x="11722" y="3783"/>
                  </a:lnTo>
                  <a:lnTo>
                    <a:pt x="11653" y="3868"/>
                  </a:lnTo>
                  <a:lnTo>
                    <a:pt x="10849" y="3440"/>
                  </a:lnTo>
                  <a:lnTo>
                    <a:pt x="10558" y="3714"/>
                  </a:lnTo>
                  <a:lnTo>
                    <a:pt x="10233" y="3321"/>
                  </a:lnTo>
                  <a:lnTo>
                    <a:pt x="10130" y="3492"/>
                  </a:lnTo>
                  <a:lnTo>
                    <a:pt x="10045" y="3680"/>
                  </a:lnTo>
                  <a:lnTo>
                    <a:pt x="9976" y="3868"/>
                  </a:lnTo>
                  <a:lnTo>
                    <a:pt x="9925" y="4056"/>
                  </a:lnTo>
                  <a:lnTo>
                    <a:pt x="9908" y="3731"/>
                  </a:lnTo>
                  <a:lnTo>
                    <a:pt x="9874" y="3406"/>
                  </a:lnTo>
                  <a:lnTo>
                    <a:pt x="9805" y="3081"/>
                  </a:lnTo>
                  <a:lnTo>
                    <a:pt x="9720" y="2756"/>
                  </a:lnTo>
                  <a:lnTo>
                    <a:pt x="9617" y="2448"/>
                  </a:lnTo>
                  <a:lnTo>
                    <a:pt x="9480" y="2140"/>
                  </a:lnTo>
                  <a:lnTo>
                    <a:pt x="9326" y="1849"/>
                  </a:lnTo>
                  <a:lnTo>
                    <a:pt x="9138" y="1575"/>
                  </a:lnTo>
                  <a:lnTo>
                    <a:pt x="9138" y="1883"/>
                  </a:lnTo>
                  <a:lnTo>
                    <a:pt x="9121" y="2191"/>
                  </a:lnTo>
                  <a:lnTo>
                    <a:pt x="9087" y="2499"/>
                  </a:lnTo>
                  <a:lnTo>
                    <a:pt x="9035" y="2790"/>
                  </a:lnTo>
                  <a:lnTo>
                    <a:pt x="8950" y="3098"/>
                  </a:lnTo>
                  <a:lnTo>
                    <a:pt x="8864" y="3389"/>
                  </a:lnTo>
                  <a:lnTo>
                    <a:pt x="8762" y="3680"/>
                  </a:lnTo>
                  <a:lnTo>
                    <a:pt x="8625" y="3971"/>
                  </a:lnTo>
                  <a:lnTo>
                    <a:pt x="8625" y="3543"/>
                  </a:lnTo>
                  <a:lnTo>
                    <a:pt x="8608" y="3115"/>
                  </a:lnTo>
                  <a:lnTo>
                    <a:pt x="8556" y="2687"/>
                  </a:lnTo>
                  <a:lnTo>
                    <a:pt x="8471" y="2277"/>
                  </a:lnTo>
                  <a:lnTo>
                    <a:pt x="8368" y="1849"/>
                  </a:lnTo>
                  <a:lnTo>
                    <a:pt x="8231" y="1455"/>
                  </a:lnTo>
                  <a:lnTo>
                    <a:pt x="8077" y="1045"/>
                  </a:lnTo>
                  <a:lnTo>
                    <a:pt x="7889" y="668"/>
                  </a:lnTo>
                  <a:lnTo>
                    <a:pt x="7923" y="1045"/>
                  </a:lnTo>
                  <a:lnTo>
                    <a:pt x="7940" y="1438"/>
                  </a:lnTo>
                  <a:lnTo>
                    <a:pt x="7923" y="1815"/>
                  </a:lnTo>
                  <a:lnTo>
                    <a:pt x="7889" y="2208"/>
                  </a:lnTo>
                  <a:lnTo>
                    <a:pt x="7803" y="2585"/>
                  </a:lnTo>
                  <a:lnTo>
                    <a:pt x="7718" y="2961"/>
                  </a:lnTo>
                  <a:lnTo>
                    <a:pt x="7581" y="3321"/>
                  </a:lnTo>
                  <a:lnTo>
                    <a:pt x="7427" y="3680"/>
                  </a:lnTo>
                  <a:lnTo>
                    <a:pt x="7187" y="3269"/>
                  </a:lnTo>
                  <a:lnTo>
                    <a:pt x="6982" y="3560"/>
                  </a:lnTo>
                  <a:lnTo>
                    <a:pt x="6674" y="2961"/>
                  </a:lnTo>
                  <a:lnTo>
                    <a:pt x="6571" y="3115"/>
                  </a:lnTo>
                  <a:lnTo>
                    <a:pt x="6503" y="3269"/>
                  </a:lnTo>
                  <a:lnTo>
                    <a:pt x="6434" y="3440"/>
                  </a:lnTo>
                  <a:lnTo>
                    <a:pt x="6400" y="3611"/>
                  </a:lnTo>
                  <a:lnTo>
                    <a:pt x="5989" y="2824"/>
                  </a:lnTo>
                  <a:lnTo>
                    <a:pt x="5391" y="4073"/>
                  </a:lnTo>
                  <a:lnTo>
                    <a:pt x="5322" y="3560"/>
                  </a:lnTo>
                  <a:lnTo>
                    <a:pt x="5254" y="3064"/>
                  </a:lnTo>
                  <a:lnTo>
                    <a:pt x="5219" y="2550"/>
                  </a:lnTo>
                  <a:lnTo>
                    <a:pt x="5185" y="2037"/>
                  </a:lnTo>
                  <a:lnTo>
                    <a:pt x="5151" y="1524"/>
                  </a:lnTo>
                  <a:lnTo>
                    <a:pt x="5151" y="1010"/>
                  </a:lnTo>
                  <a:lnTo>
                    <a:pt x="5151" y="514"/>
                  </a:lnTo>
                  <a:lnTo>
                    <a:pt x="5185" y="1"/>
                  </a:lnTo>
                  <a:close/>
                </a:path>
              </a:pathLst>
            </a:custGeom>
            <a:solidFill>
              <a:srgbClr val="A07A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6"/>
            <p:cNvSpPr/>
            <p:nvPr/>
          </p:nvSpPr>
          <p:spPr>
            <a:xfrm>
              <a:off x="7377551" y="2110823"/>
              <a:ext cx="11802" cy="25"/>
            </a:xfrm>
            <a:custGeom>
              <a:avLst/>
              <a:gdLst/>
              <a:ahLst/>
              <a:cxnLst/>
              <a:rect l="l" t="t" r="r" b="b"/>
              <a:pathLst>
                <a:path w="480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6"/>
            <p:cNvSpPr/>
            <p:nvPr/>
          </p:nvSpPr>
          <p:spPr>
            <a:xfrm>
              <a:off x="7461691" y="1850387"/>
              <a:ext cx="356814" cy="98891"/>
            </a:xfrm>
            <a:custGeom>
              <a:avLst/>
              <a:gdLst/>
              <a:ahLst/>
              <a:cxnLst/>
              <a:rect l="l" t="t" r="r" b="b"/>
              <a:pathLst>
                <a:path w="14512" h="4022" extrusionOk="0">
                  <a:moveTo>
                    <a:pt x="7803" y="0"/>
                  </a:moveTo>
                  <a:lnTo>
                    <a:pt x="7341" y="35"/>
                  </a:lnTo>
                  <a:lnTo>
                    <a:pt x="6862" y="69"/>
                  </a:lnTo>
                  <a:lnTo>
                    <a:pt x="6400" y="120"/>
                  </a:lnTo>
                  <a:lnTo>
                    <a:pt x="5476" y="240"/>
                  </a:lnTo>
                  <a:lnTo>
                    <a:pt x="4569" y="394"/>
                  </a:lnTo>
                  <a:lnTo>
                    <a:pt x="3868" y="531"/>
                  </a:lnTo>
                  <a:lnTo>
                    <a:pt x="3526" y="616"/>
                  </a:lnTo>
                  <a:lnTo>
                    <a:pt x="3183" y="702"/>
                  </a:lnTo>
                  <a:lnTo>
                    <a:pt x="2841" y="805"/>
                  </a:lnTo>
                  <a:lnTo>
                    <a:pt x="2516" y="924"/>
                  </a:lnTo>
                  <a:lnTo>
                    <a:pt x="2191" y="1061"/>
                  </a:lnTo>
                  <a:lnTo>
                    <a:pt x="1866" y="1215"/>
                  </a:lnTo>
                  <a:lnTo>
                    <a:pt x="1558" y="1404"/>
                  </a:lnTo>
                  <a:lnTo>
                    <a:pt x="1267" y="1609"/>
                  </a:lnTo>
                  <a:lnTo>
                    <a:pt x="993" y="1831"/>
                  </a:lnTo>
                  <a:lnTo>
                    <a:pt x="736" y="2071"/>
                  </a:lnTo>
                  <a:lnTo>
                    <a:pt x="497" y="2345"/>
                  </a:lnTo>
                  <a:lnTo>
                    <a:pt x="309" y="2619"/>
                  </a:lnTo>
                  <a:lnTo>
                    <a:pt x="137" y="2927"/>
                  </a:lnTo>
                  <a:lnTo>
                    <a:pt x="52" y="3098"/>
                  </a:lnTo>
                  <a:lnTo>
                    <a:pt x="1" y="3252"/>
                  </a:lnTo>
                  <a:lnTo>
                    <a:pt x="257" y="3029"/>
                  </a:lnTo>
                  <a:lnTo>
                    <a:pt x="548" y="2824"/>
                  </a:lnTo>
                  <a:lnTo>
                    <a:pt x="839" y="2636"/>
                  </a:lnTo>
                  <a:lnTo>
                    <a:pt x="1147" y="2465"/>
                  </a:lnTo>
                  <a:lnTo>
                    <a:pt x="993" y="2687"/>
                  </a:lnTo>
                  <a:lnTo>
                    <a:pt x="856" y="2927"/>
                  </a:lnTo>
                  <a:lnTo>
                    <a:pt x="736" y="3183"/>
                  </a:lnTo>
                  <a:lnTo>
                    <a:pt x="634" y="3440"/>
                  </a:lnTo>
                  <a:lnTo>
                    <a:pt x="788" y="3508"/>
                  </a:lnTo>
                  <a:lnTo>
                    <a:pt x="942" y="3543"/>
                  </a:lnTo>
                  <a:lnTo>
                    <a:pt x="1096" y="3577"/>
                  </a:lnTo>
                  <a:lnTo>
                    <a:pt x="1404" y="3577"/>
                  </a:lnTo>
                  <a:lnTo>
                    <a:pt x="1541" y="3560"/>
                  </a:lnTo>
                  <a:lnTo>
                    <a:pt x="1677" y="3525"/>
                  </a:lnTo>
                  <a:lnTo>
                    <a:pt x="1814" y="3474"/>
                  </a:lnTo>
                  <a:lnTo>
                    <a:pt x="1934" y="3423"/>
                  </a:lnTo>
                  <a:lnTo>
                    <a:pt x="2071" y="3354"/>
                  </a:lnTo>
                  <a:lnTo>
                    <a:pt x="2174" y="3269"/>
                  </a:lnTo>
                  <a:lnTo>
                    <a:pt x="2294" y="3166"/>
                  </a:lnTo>
                  <a:lnTo>
                    <a:pt x="2430" y="3012"/>
                  </a:lnTo>
                  <a:lnTo>
                    <a:pt x="2550" y="2858"/>
                  </a:lnTo>
                  <a:lnTo>
                    <a:pt x="2670" y="2687"/>
                  </a:lnTo>
                  <a:lnTo>
                    <a:pt x="2807" y="2516"/>
                  </a:lnTo>
                  <a:lnTo>
                    <a:pt x="2961" y="2345"/>
                  </a:lnTo>
                  <a:lnTo>
                    <a:pt x="3149" y="2208"/>
                  </a:lnTo>
                  <a:lnTo>
                    <a:pt x="3337" y="2071"/>
                  </a:lnTo>
                  <a:lnTo>
                    <a:pt x="3543" y="1951"/>
                  </a:lnTo>
                  <a:lnTo>
                    <a:pt x="3765" y="1848"/>
                  </a:lnTo>
                  <a:lnTo>
                    <a:pt x="3988" y="1746"/>
                  </a:lnTo>
                  <a:lnTo>
                    <a:pt x="4432" y="1558"/>
                  </a:lnTo>
                  <a:lnTo>
                    <a:pt x="4398" y="1866"/>
                  </a:lnTo>
                  <a:lnTo>
                    <a:pt x="4381" y="2174"/>
                  </a:lnTo>
                  <a:lnTo>
                    <a:pt x="4381" y="2482"/>
                  </a:lnTo>
                  <a:lnTo>
                    <a:pt x="4398" y="2807"/>
                  </a:lnTo>
                  <a:lnTo>
                    <a:pt x="4415" y="3115"/>
                  </a:lnTo>
                  <a:lnTo>
                    <a:pt x="4450" y="3406"/>
                  </a:lnTo>
                  <a:lnTo>
                    <a:pt x="4501" y="3714"/>
                  </a:lnTo>
                  <a:lnTo>
                    <a:pt x="4569" y="4022"/>
                  </a:lnTo>
                  <a:lnTo>
                    <a:pt x="4655" y="3714"/>
                  </a:lnTo>
                  <a:lnTo>
                    <a:pt x="4775" y="3423"/>
                  </a:lnTo>
                  <a:lnTo>
                    <a:pt x="4912" y="3132"/>
                  </a:lnTo>
                  <a:lnTo>
                    <a:pt x="5049" y="2841"/>
                  </a:lnTo>
                  <a:lnTo>
                    <a:pt x="5220" y="2567"/>
                  </a:lnTo>
                  <a:lnTo>
                    <a:pt x="5391" y="2310"/>
                  </a:lnTo>
                  <a:lnTo>
                    <a:pt x="5579" y="2054"/>
                  </a:lnTo>
                  <a:lnTo>
                    <a:pt x="5801" y="1814"/>
                  </a:lnTo>
                  <a:lnTo>
                    <a:pt x="5784" y="2242"/>
                  </a:lnTo>
                  <a:lnTo>
                    <a:pt x="5784" y="2670"/>
                  </a:lnTo>
                  <a:lnTo>
                    <a:pt x="5819" y="3098"/>
                  </a:lnTo>
                  <a:lnTo>
                    <a:pt x="5870" y="3543"/>
                  </a:lnTo>
                  <a:lnTo>
                    <a:pt x="6760" y="3560"/>
                  </a:lnTo>
                  <a:lnTo>
                    <a:pt x="7649" y="3577"/>
                  </a:lnTo>
                  <a:lnTo>
                    <a:pt x="8950" y="3560"/>
                  </a:lnTo>
                  <a:lnTo>
                    <a:pt x="10250" y="3491"/>
                  </a:lnTo>
                  <a:lnTo>
                    <a:pt x="10131" y="3269"/>
                  </a:lnTo>
                  <a:lnTo>
                    <a:pt x="10028" y="3046"/>
                  </a:lnTo>
                  <a:lnTo>
                    <a:pt x="9942" y="2807"/>
                  </a:lnTo>
                  <a:lnTo>
                    <a:pt x="9874" y="2584"/>
                  </a:lnTo>
                  <a:lnTo>
                    <a:pt x="9806" y="2328"/>
                  </a:lnTo>
                  <a:lnTo>
                    <a:pt x="9754" y="2088"/>
                  </a:lnTo>
                  <a:lnTo>
                    <a:pt x="9737" y="1848"/>
                  </a:lnTo>
                  <a:lnTo>
                    <a:pt x="9720" y="1592"/>
                  </a:lnTo>
                  <a:lnTo>
                    <a:pt x="11551" y="3200"/>
                  </a:lnTo>
                  <a:lnTo>
                    <a:pt x="11688" y="3320"/>
                  </a:lnTo>
                  <a:lnTo>
                    <a:pt x="11773" y="3371"/>
                  </a:lnTo>
                  <a:lnTo>
                    <a:pt x="11859" y="3406"/>
                  </a:lnTo>
                  <a:lnTo>
                    <a:pt x="11962" y="3423"/>
                  </a:lnTo>
                  <a:lnTo>
                    <a:pt x="12064" y="3440"/>
                  </a:lnTo>
                  <a:lnTo>
                    <a:pt x="12253" y="3423"/>
                  </a:lnTo>
                  <a:lnTo>
                    <a:pt x="12578" y="3406"/>
                  </a:lnTo>
                  <a:lnTo>
                    <a:pt x="13313" y="3406"/>
                  </a:lnTo>
                  <a:lnTo>
                    <a:pt x="13707" y="3440"/>
                  </a:lnTo>
                  <a:lnTo>
                    <a:pt x="14118" y="3491"/>
                  </a:lnTo>
                  <a:lnTo>
                    <a:pt x="14511" y="3543"/>
                  </a:lnTo>
                  <a:lnTo>
                    <a:pt x="14460" y="3508"/>
                  </a:lnTo>
                  <a:lnTo>
                    <a:pt x="14391" y="3406"/>
                  </a:lnTo>
                  <a:lnTo>
                    <a:pt x="14237" y="3098"/>
                  </a:lnTo>
                  <a:lnTo>
                    <a:pt x="14066" y="2773"/>
                  </a:lnTo>
                  <a:lnTo>
                    <a:pt x="13964" y="2584"/>
                  </a:lnTo>
                  <a:lnTo>
                    <a:pt x="13775" y="2345"/>
                  </a:lnTo>
                  <a:lnTo>
                    <a:pt x="13587" y="2105"/>
                  </a:lnTo>
                  <a:lnTo>
                    <a:pt x="13382" y="1883"/>
                  </a:lnTo>
                  <a:lnTo>
                    <a:pt x="13159" y="1677"/>
                  </a:lnTo>
                  <a:lnTo>
                    <a:pt x="12903" y="1438"/>
                  </a:lnTo>
                  <a:lnTo>
                    <a:pt x="12629" y="1232"/>
                  </a:lnTo>
                  <a:lnTo>
                    <a:pt x="12355" y="1044"/>
                  </a:lnTo>
                  <a:lnTo>
                    <a:pt x="12064" y="873"/>
                  </a:lnTo>
                  <a:lnTo>
                    <a:pt x="11773" y="719"/>
                  </a:lnTo>
                  <a:lnTo>
                    <a:pt x="11482" y="582"/>
                  </a:lnTo>
                  <a:lnTo>
                    <a:pt x="11174" y="462"/>
                  </a:lnTo>
                  <a:lnTo>
                    <a:pt x="10866" y="360"/>
                  </a:lnTo>
                  <a:lnTo>
                    <a:pt x="10558" y="257"/>
                  </a:lnTo>
                  <a:lnTo>
                    <a:pt x="10233" y="189"/>
                  </a:lnTo>
                  <a:lnTo>
                    <a:pt x="9908" y="120"/>
                  </a:lnTo>
                  <a:lnTo>
                    <a:pt x="9583" y="69"/>
                  </a:lnTo>
                  <a:lnTo>
                    <a:pt x="9258" y="35"/>
                  </a:lnTo>
                  <a:lnTo>
                    <a:pt x="8933" y="18"/>
                  </a:lnTo>
                  <a:lnTo>
                    <a:pt x="8266" y="0"/>
                  </a:lnTo>
                  <a:close/>
                </a:path>
              </a:pathLst>
            </a:custGeom>
            <a:solidFill>
              <a:srgbClr val="A07A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6"/>
            <p:cNvSpPr/>
            <p:nvPr/>
          </p:nvSpPr>
          <p:spPr>
            <a:xfrm>
              <a:off x="7449077" y="2259359"/>
              <a:ext cx="188512" cy="27366"/>
            </a:xfrm>
            <a:custGeom>
              <a:avLst/>
              <a:gdLst/>
              <a:ahLst/>
              <a:cxnLst/>
              <a:rect l="l" t="t" r="r" b="b"/>
              <a:pathLst>
                <a:path w="7667" h="1113" extrusionOk="0">
                  <a:moveTo>
                    <a:pt x="3354" y="0"/>
                  </a:moveTo>
                  <a:lnTo>
                    <a:pt x="2978" y="17"/>
                  </a:lnTo>
                  <a:lnTo>
                    <a:pt x="2618" y="34"/>
                  </a:lnTo>
                  <a:lnTo>
                    <a:pt x="2242" y="86"/>
                  </a:lnTo>
                  <a:lnTo>
                    <a:pt x="1882" y="137"/>
                  </a:lnTo>
                  <a:lnTo>
                    <a:pt x="1386" y="257"/>
                  </a:lnTo>
                  <a:lnTo>
                    <a:pt x="907" y="394"/>
                  </a:lnTo>
                  <a:lnTo>
                    <a:pt x="445" y="582"/>
                  </a:lnTo>
                  <a:lnTo>
                    <a:pt x="223" y="684"/>
                  </a:lnTo>
                  <a:lnTo>
                    <a:pt x="0" y="787"/>
                  </a:lnTo>
                  <a:lnTo>
                    <a:pt x="479" y="667"/>
                  </a:lnTo>
                  <a:lnTo>
                    <a:pt x="958" y="565"/>
                  </a:lnTo>
                  <a:lnTo>
                    <a:pt x="1438" y="479"/>
                  </a:lnTo>
                  <a:lnTo>
                    <a:pt x="1917" y="428"/>
                  </a:lnTo>
                  <a:lnTo>
                    <a:pt x="2516" y="376"/>
                  </a:lnTo>
                  <a:lnTo>
                    <a:pt x="3115" y="359"/>
                  </a:lnTo>
                  <a:lnTo>
                    <a:pt x="3474" y="359"/>
                  </a:lnTo>
                  <a:lnTo>
                    <a:pt x="3850" y="376"/>
                  </a:lnTo>
                  <a:lnTo>
                    <a:pt x="4329" y="428"/>
                  </a:lnTo>
                  <a:lnTo>
                    <a:pt x="4809" y="479"/>
                  </a:lnTo>
                  <a:lnTo>
                    <a:pt x="5288" y="548"/>
                  </a:lnTo>
                  <a:lnTo>
                    <a:pt x="5767" y="633"/>
                  </a:lnTo>
                  <a:lnTo>
                    <a:pt x="6229" y="736"/>
                  </a:lnTo>
                  <a:lnTo>
                    <a:pt x="6708" y="856"/>
                  </a:lnTo>
                  <a:lnTo>
                    <a:pt x="7666" y="1112"/>
                  </a:lnTo>
                  <a:lnTo>
                    <a:pt x="7221" y="890"/>
                  </a:lnTo>
                  <a:lnTo>
                    <a:pt x="6759" y="684"/>
                  </a:lnTo>
                  <a:lnTo>
                    <a:pt x="6297" y="513"/>
                  </a:lnTo>
                  <a:lnTo>
                    <a:pt x="5835" y="359"/>
                  </a:lnTo>
                  <a:lnTo>
                    <a:pt x="5339" y="240"/>
                  </a:lnTo>
                  <a:lnTo>
                    <a:pt x="4860" y="137"/>
                  </a:lnTo>
                  <a:lnTo>
                    <a:pt x="4364" y="68"/>
                  </a:lnTo>
                  <a:lnTo>
                    <a:pt x="3867" y="17"/>
                  </a:lnTo>
                  <a:lnTo>
                    <a:pt x="3354" y="0"/>
                  </a:lnTo>
                  <a:close/>
                </a:path>
              </a:pathLst>
            </a:custGeom>
            <a:solidFill>
              <a:srgbClr val="00AC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6"/>
            <p:cNvSpPr/>
            <p:nvPr/>
          </p:nvSpPr>
          <p:spPr>
            <a:xfrm>
              <a:off x="7454118" y="2297225"/>
              <a:ext cx="171252" cy="16424"/>
            </a:xfrm>
            <a:custGeom>
              <a:avLst/>
              <a:gdLst/>
              <a:ahLst/>
              <a:cxnLst/>
              <a:rect l="l" t="t" r="r" b="b"/>
              <a:pathLst>
                <a:path w="6965" h="668" extrusionOk="0">
                  <a:moveTo>
                    <a:pt x="1" y="0"/>
                  </a:moveTo>
                  <a:lnTo>
                    <a:pt x="411" y="154"/>
                  </a:lnTo>
                  <a:lnTo>
                    <a:pt x="839" y="274"/>
                  </a:lnTo>
                  <a:lnTo>
                    <a:pt x="1267" y="394"/>
                  </a:lnTo>
                  <a:lnTo>
                    <a:pt x="1695" y="479"/>
                  </a:lnTo>
                  <a:lnTo>
                    <a:pt x="2140" y="548"/>
                  </a:lnTo>
                  <a:lnTo>
                    <a:pt x="2584" y="599"/>
                  </a:lnTo>
                  <a:lnTo>
                    <a:pt x="3012" y="633"/>
                  </a:lnTo>
                  <a:lnTo>
                    <a:pt x="3457" y="650"/>
                  </a:lnTo>
                  <a:lnTo>
                    <a:pt x="3970" y="667"/>
                  </a:lnTo>
                  <a:lnTo>
                    <a:pt x="4604" y="650"/>
                  </a:lnTo>
                  <a:lnTo>
                    <a:pt x="5220" y="616"/>
                  </a:lnTo>
                  <a:lnTo>
                    <a:pt x="6092" y="531"/>
                  </a:lnTo>
                  <a:lnTo>
                    <a:pt x="6520" y="479"/>
                  </a:lnTo>
                  <a:lnTo>
                    <a:pt x="6965" y="411"/>
                  </a:lnTo>
                  <a:lnTo>
                    <a:pt x="6520" y="377"/>
                  </a:lnTo>
                  <a:lnTo>
                    <a:pt x="6075" y="359"/>
                  </a:lnTo>
                  <a:lnTo>
                    <a:pt x="5202" y="325"/>
                  </a:lnTo>
                  <a:lnTo>
                    <a:pt x="3474" y="291"/>
                  </a:lnTo>
                  <a:lnTo>
                    <a:pt x="2602" y="257"/>
                  </a:lnTo>
                  <a:lnTo>
                    <a:pt x="1746" y="188"/>
                  </a:lnTo>
                  <a:lnTo>
                    <a:pt x="873" y="1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AC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6"/>
            <p:cNvSpPr/>
            <p:nvPr/>
          </p:nvSpPr>
          <p:spPr>
            <a:xfrm>
              <a:off x="7474747" y="2330861"/>
              <a:ext cx="123700" cy="15613"/>
            </a:xfrm>
            <a:custGeom>
              <a:avLst/>
              <a:gdLst/>
              <a:ahLst/>
              <a:cxnLst/>
              <a:rect l="l" t="t" r="r" b="b"/>
              <a:pathLst>
                <a:path w="5031" h="635" extrusionOk="0">
                  <a:moveTo>
                    <a:pt x="0" y="1"/>
                  </a:moveTo>
                  <a:lnTo>
                    <a:pt x="291" y="138"/>
                  </a:lnTo>
                  <a:lnTo>
                    <a:pt x="582" y="258"/>
                  </a:lnTo>
                  <a:lnTo>
                    <a:pt x="890" y="360"/>
                  </a:lnTo>
                  <a:lnTo>
                    <a:pt x="1215" y="446"/>
                  </a:lnTo>
                  <a:lnTo>
                    <a:pt x="1523" y="514"/>
                  </a:lnTo>
                  <a:lnTo>
                    <a:pt x="1848" y="566"/>
                  </a:lnTo>
                  <a:lnTo>
                    <a:pt x="2173" y="600"/>
                  </a:lnTo>
                  <a:lnTo>
                    <a:pt x="2481" y="617"/>
                  </a:lnTo>
                  <a:lnTo>
                    <a:pt x="2858" y="634"/>
                  </a:lnTo>
                  <a:lnTo>
                    <a:pt x="3320" y="617"/>
                  </a:lnTo>
                  <a:lnTo>
                    <a:pt x="3782" y="566"/>
                  </a:lnTo>
                  <a:lnTo>
                    <a:pt x="4107" y="514"/>
                  </a:lnTo>
                  <a:lnTo>
                    <a:pt x="4415" y="446"/>
                  </a:lnTo>
                  <a:lnTo>
                    <a:pt x="4723" y="360"/>
                  </a:lnTo>
                  <a:lnTo>
                    <a:pt x="5031" y="258"/>
                  </a:lnTo>
                  <a:lnTo>
                    <a:pt x="4398" y="275"/>
                  </a:lnTo>
                  <a:lnTo>
                    <a:pt x="3765" y="292"/>
                  </a:lnTo>
                  <a:lnTo>
                    <a:pt x="3029" y="292"/>
                  </a:lnTo>
                  <a:lnTo>
                    <a:pt x="2515" y="258"/>
                  </a:lnTo>
                  <a:lnTo>
                    <a:pt x="1882" y="223"/>
                  </a:lnTo>
                  <a:lnTo>
                    <a:pt x="1249" y="155"/>
                  </a:lnTo>
                  <a:lnTo>
                    <a:pt x="633" y="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AC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6"/>
            <p:cNvSpPr/>
            <p:nvPr/>
          </p:nvSpPr>
          <p:spPr>
            <a:xfrm>
              <a:off x="7474304" y="2237894"/>
              <a:ext cx="118684" cy="20629"/>
            </a:xfrm>
            <a:custGeom>
              <a:avLst/>
              <a:gdLst/>
              <a:ahLst/>
              <a:cxnLst/>
              <a:rect l="l" t="t" r="r" b="b"/>
              <a:pathLst>
                <a:path w="4827" h="839" extrusionOk="0">
                  <a:moveTo>
                    <a:pt x="2106" y="0"/>
                  </a:moveTo>
                  <a:lnTo>
                    <a:pt x="1781" y="17"/>
                  </a:lnTo>
                  <a:lnTo>
                    <a:pt x="1455" y="52"/>
                  </a:lnTo>
                  <a:lnTo>
                    <a:pt x="1147" y="120"/>
                  </a:lnTo>
                  <a:lnTo>
                    <a:pt x="856" y="189"/>
                  </a:lnTo>
                  <a:lnTo>
                    <a:pt x="566" y="274"/>
                  </a:lnTo>
                  <a:lnTo>
                    <a:pt x="275" y="394"/>
                  </a:lnTo>
                  <a:lnTo>
                    <a:pt x="1" y="514"/>
                  </a:lnTo>
                  <a:lnTo>
                    <a:pt x="172" y="839"/>
                  </a:lnTo>
                  <a:lnTo>
                    <a:pt x="429" y="719"/>
                  </a:lnTo>
                  <a:lnTo>
                    <a:pt x="685" y="616"/>
                  </a:lnTo>
                  <a:lnTo>
                    <a:pt x="959" y="531"/>
                  </a:lnTo>
                  <a:lnTo>
                    <a:pt x="1233" y="462"/>
                  </a:lnTo>
                  <a:lnTo>
                    <a:pt x="1524" y="411"/>
                  </a:lnTo>
                  <a:lnTo>
                    <a:pt x="1815" y="377"/>
                  </a:lnTo>
                  <a:lnTo>
                    <a:pt x="2106" y="360"/>
                  </a:lnTo>
                  <a:lnTo>
                    <a:pt x="2414" y="360"/>
                  </a:lnTo>
                  <a:lnTo>
                    <a:pt x="2687" y="377"/>
                  </a:lnTo>
                  <a:lnTo>
                    <a:pt x="2961" y="394"/>
                  </a:lnTo>
                  <a:lnTo>
                    <a:pt x="3252" y="445"/>
                  </a:lnTo>
                  <a:lnTo>
                    <a:pt x="3526" y="497"/>
                  </a:lnTo>
                  <a:lnTo>
                    <a:pt x="3817" y="565"/>
                  </a:lnTo>
                  <a:lnTo>
                    <a:pt x="4108" y="633"/>
                  </a:lnTo>
                  <a:lnTo>
                    <a:pt x="4399" y="736"/>
                  </a:lnTo>
                  <a:lnTo>
                    <a:pt x="4707" y="839"/>
                  </a:lnTo>
                  <a:lnTo>
                    <a:pt x="4826" y="514"/>
                  </a:lnTo>
                  <a:lnTo>
                    <a:pt x="4518" y="394"/>
                  </a:lnTo>
                  <a:lnTo>
                    <a:pt x="4210" y="291"/>
                  </a:lnTo>
                  <a:lnTo>
                    <a:pt x="3902" y="206"/>
                  </a:lnTo>
                  <a:lnTo>
                    <a:pt x="3611" y="137"/>
                  </a:lnTo>
                  <a:lnTo>
                    <a:pt x="3303" y="86"/>
                  </a:lnTo>
                  <a:lnTo>
                    <a:pt x="3013" y="35"/>
                  </a:lnTo>
                  <a:lnTo>
                    <a:pt x="2722" y="17"/>
                  </a:lnTo>
                  <a:lnTo>
                    <a:pt x="2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3" name="Google Shape;2393;p36"/>
          <p:cNvSpPr/>
          <p:nvPr/>
        </p:nvSpPr>
        <p:spPr>
          <a:xfrm>
            <a:off x="8009700" y="1163625"/>
            <a:ext cx="677100" cy="496200"/>
          </a:xfrm>
          <a:prstGeom prst="roundRect">
            <a:avLst>
              <a:gd name="adj" fmla="val 2516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394" name="Google Shape;2394;p36"/>
          <p:cNvSpPr/>
          <p:nvPr/>
        </p:nvSpPr>
        <p:spPr>
          <a:xfrm>
            <a:off x="4476300" y="1166225"/>
            <a:ext cx="496200" cy="496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5" name="Google Shape;2395;p36"/>
          <p:cNvGrpSpPr/>
          <p:nvPr/>
        </p:nvGrpSpPr>
        <p:grpSpPr>
          <a:xfrm>
            <a:off x="4603564" y="1255581"/>
            <a:ext cx="242136" cy="317690"/>
            <a:chOff x="4833654" y="2287187"/>
            <a:chExt cx="279441" cy="366636"/>
          </a:xfrm>
        </p:grpSpPr>
        <p:sp>
          <p:nvSpPr>
            <p:cNvPr id="2396" name="Google Shape;2396;p36"/>
            <p:cNvSpPr/>
            <p:nvPr/>
          </p:nvSpPr>
          <p:spPr>
            <a:xfrm>
              <a:off x="4894749" y="2459901"/>
              <a:ext cx="25279" cy="21722"/>
            </a:xfrm>
            <a:custGeom>
              <a:avLst/>
              <a:gdLst/>
              <a:ahLst/>
              <a:cxnLst/>
              <a:rect l="l" t="t" r="r" b="b"/>
              <a:pathLst>
                <a:path w="739" h="635" extrusionOk="0">
                  <a:moveTo>
                    <a:pt x="429" y="0"/>
                  </a:moveTo>
                  <a:cubicBezTo>
                    <a:pt x="143" y="0"/>
                    <a:pt x="0" y="334"/>
                    <a:pt x="215" y="548"/>
                  </a:cubicBezTo>
                  <a:cubicBezTo>
                    <a:pt x="274" y="608"/>
                    <a:pt x="348" y="635"/>
                    <a:pt x="421" y="635"/>
                  </a:cubicBezTo>
                  <a:cubicBezTo>
                    <a:pt x="581" y="635"/>
                    <a:pt x="738" y="506"/>
                    <a:pt x="738" y="310"/>
                  </a:cubicBezTo>
                  <a:cubicBezTo>
                    <a:pt x="738" y="143"/>
                    <a:pt x="596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6"/>
            <p:cNvSpPr/>
            <p:nvPr/>
          </p:nvSpPr>
          <p:spPr>
            <a:xfrm>
              <a:off x="4897999" y="2561737"/>
              <a:ext cx="22851" cy="21414"/>
            </a:xfrm>
            <a:custGeom>
              <a:avLst/>
              <a:gdLst/>
              <a:ahLst/>
              <a:cxnLst/>
              <a:rect l="l" t="t" r="r" b="b"/>
              <a:pathLst>
                <a:path w="668" h="626" extrusionOk="0">
                  <a:moveTo>
                    <a:pt x="334" y="0"/>
                  </a:moveTo>
                  <a:cubicBezTo>
                    <a:pt x="185" y="0"/>
                    <a:pt x="36" y="95"/>
                    <a:pt x="24" y="286"/>
                  </a:cubicBezTo>
                  <a:cubicBezTo>
                    <a:pt x="0" y="512"/>
                    <a:pt x="167" y="625"/>
                    <a:pt x="334" y="625"/>
                  </a:cubicBezTo>
                  <a:cubicBezTo>
                    <a:pt x="501" y="625"/>
                    <a:pt x="667" y="512"/>
                    <a:pt x="643" y="286"/>
                  </a:cubicBezTo>
                  <a:cubicBezTo>
                    <a:pt x="632" y="95"/>
                    <a:pt x="483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6"/>
            <p:cNvSpPr/>
            <p:nvPr/>
          </p:nvSpPr>
          <p:spPr>
            <a:xfrm>
              <a:off x="4894749" y="2358886"/>
              <a:ext cx="25279" cy="21722"/>
            </a:xfrm>
            <a:custGeom>
              <a:avLst/>
              <a:gdLst/>
              <a:ahLst/>
              <a:cxnLst/>
              <a:rect l="l" t="t" r="r" b="b"/>
              <a:pathLst>
                <a:path w="739" h="635" extrusionOk="0">
                  <a:moveTo>
                    <a:pt x="429" y="0"/>
                  </a:moveTo>
                  <a:cubicBezTo>
                    <a:pt x="143" y="0"/>
                    <a:pt x="0" y="334"/>
                    <a:pt x="215" y="548"/>
                  </a:cubicBezTo>
                  <a:cubicBezTo>
                    <a:pt x="274" y="608"/>
                    <a:pt x="348" y="635"/>
                    <a:pt x="421" y="635"/>
                  </a:cubicBezTo>
                  <a:cubicBezTo>
                    <a:pt x="581" y="635"/>
                    <a:pt x="738" y="506"/>
                    <a:pt x="738" y="310"/>
                  </a:cubicBezTo>
                  <a:cubicBezTo>
                    <a:pt x="738" y="143"/>
                    <a:pt x="596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6"/>
            <p:cNvSpPr/>
            <p:nvPr/>
          </p:nvSpPr>
          <p:spPr>
            <a:xfrm>
              <a:off x="5024259" y="2358886"/>
              <a:ext cx="25279" cy="21482"/>
            </a:xfrm>
            <a:custGeom>
              <a:avLst/>
              <a:gdLst/>
              <a:ahLst/>
              <a:cxnLst/>
              <a:rect l="l" t="t" r="r" b="b"/>
              <a:pathLst>
                <a:path w="739" h="628" extrusionOk="0">
                  <a:moveTo>
                    <a:pt x="406" y="0"/>
                  </a:moveTo>
                  <a:cubicBezTo>
                    <a:pt x="120" y="0"/>
                    <a:pt x="1" y="334"/>
                    <a:pt x="191" y="524"/>
                  </a:cubicBezTo>
                  <a:cubicBezTo>
                    <a:pt x="255" y="596"/>
                    <a:pt x="334" y="627"/>
                    <a:pt x="412" y="627"/>
                  </a:cubicBezTo>
                  <a:cubicBezTo>
                    <a:pt x="567" y="627"/>
                    <a:pt x="715" y="500"/>
                    <a:pt x="715" y="310"/>
                  </a:cubicBezTo>
                  <a:cubicBezTo>
                    <a:pt x="739" y="143"/>
                    <a:pt x="596" y="0"/>
                    <a:pt x="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6"/>
            <p:cNvSpPr/>
            <p:nvPr/>
          </p:nvSpPr>
          <p:spPr>
            <a:xfrm>
              <a:off x="4833654" y="2287187"/>
              <a:ext cx="279441" cy="366636"/>
            </a:xfrm>
            <a:custGeom>
              <a:avLst/>
              <a:gdLst/>
              <a:ahLst/>
              <a:cxnLst/>
              <a:rect l="l" t="t" r="r" b="b"/>
              <a:pathLst>
                <a:path w="8169" h="10718" extrusionOk="0">
                  <a:moveTo>
                    <a:pt x="2207" y="1462"/>
                  </a:moveTo>
                  <a:cubicBezTo>
                    <a:pt x="2694" y="1462"/>
                    <a:pt x="3160" y="1841"/>
                    <a:pt x="3144" y="2406"/>
                  </a:cubicBezTo>
                  <a:cubicBezTo>
                    <a:pt x="3144" y="2930"/>
                    <a:pt x="2739" y="3358"/>
                    <a:pt x="2215" y="3358"/>
                  </a:cubicBezTo>
                  <a:cubicBezTo>
                    <a:pt x="1381" y="3358"/>
                    <a:pt x="953" y="2334"/>
                    <a:pt x="1548" y="1739"/>
                  </a:cubicBezTo>
                  <a:cubicBezTo>
                    <a:pt x="1740" y="1547"/>
                    <a:pt x="1976" y="1462"/>
                    <a:pt x="2207" y="1462"/>
                  </a:cubicBezTo>
                  <a:close/>
                  <a:moveTo>
                    <a:pt x="5971" y="1462"/>
                  </a:moveTo>
                  <a:cubicBezTo>
                    <a:pt x="6459" y="1462"/>
                    <a:pt x="6930" y="1841"/>
                    <a:pt x="6930" y="2406"/>
                  </a:cubicBezTo>
                  <a:cubicBezTo>
                    <a:pt x="6930" y="2930"/>
                    <a:pt x="6501" y="3358"/>
                    <a:pt x="5978" y="3358"/>
                  </a:cubicBezTo>
                  <a:cubicBezTo>
                    <a:pt x="5144" y="3358"/>
                    <a:pt x="4715" y="2334"/>
                    <a:pt x="5311" y="1739"/>
                  </a:cubicBezTo>
                  <a:cubicBezTo>
                    <a:pt x="5502" y="1547"/>
                    <a:pt x="5739" y="1462"/>
                    <a:pt x="5971" y="1462"/>
                  </a:cubicBezTo>
                  <a:close/>
                  <a:moveTo>
                    <a:pt x="4087" y="3025"/>
                  </a:moveTo>
                  <a:cubicBezTo>
                    <a:pt x="4233" y="3025"/>
                    <a:pt x="4382" y="3120"/>
                    <a:pt x="4406" y="3311"/>
                  </a:cubicBezTo>
                  <a:lnTo>
                    <a:pt x="4406" y="4668"/>
                  </a:lnTo>
                  <a:cubicBezTo>
                    <a:pt x="4382" y="4859"/>
                    <a:pt x="4233" y="4954"/>
                    <a:pt x="4087" y="4954"/>
                  </a:cubicBezTo>
                  <a:cubicBezTo>
                    <a:pt x="3941" y="4954"/>
                    <a:pt x="3799" y="4859"/>
                    <a:pt x="3787" y="4668"/>
                  </a:cubicBezTo>
                  <a:lnTo>
                    <a:pt x="3787" y="3311"/>
                  </a:lnTo>
                  <a:cubicBezTo>
                    <a:pt x="3799" y="3120"/>
                    <a:pt x="3941" y="3025"/>
                    <a:pt x="4087" y="3025"/>
                  </a:cubicBezTo>
                  <a:close/>
                  <a:moveTo>
                    <a:pt x="2202" y="4415"/>
                  </a:moveTo>
                  <a:cubicBezTo>
                    <a:pt x="2684" y="4415"/>
                    <a:pt x="3144" y="4794"/>
                    <a:pt x="3144" y="5359"/>
                  </a:cubicBezTo>
                  <a:cubicBezTo>
                    <a:pt x="3144" y="5883"/>
                    <a:pt x="2739" y="6311"/>
                    <a:pt x="2215" y="6311"/>
                  </a:cubicBezTo>
                  <a:cubicBezTo>
                    <a:pt x="1381" y="6288"/>
                    <a:pt x="953" y="5287"/>
                    <a:pt x="1548" y="4692"/>
                  </a:cubicBezTo>
                  <a:cubicBezTo>
                    <a:pt x="1740" y="4500"/>
                    <a:pt x="1974" y="4415"/>
                    <a:pt x="2202" y="4415"/>
                  </a:cubicBezTo>
                  <a:close/>
                  <a:moveTo>
                    <a:pt x="5971" y="4415"/>
                  </a:moveTo>
                  <a:cubicBezTo>
                    <a:pt x="6459" y="4415"/>
                    <a:pt x="6930" y="4794"/>
                    <a:pt x="6930" y="5359"/>
                  </a:cubicBezTo>
                  <a:cubicBezTo>
                    <a:pt x="6930" y="5883"/>
                    <a:pt x="6501" y="6288"/>
                    <a:pt x="5978" y="6311"/>
                  </a:cubicBezTo>
                  <a:cubicBezTo>
                    <a:pt x="5144" y="6311"/>
                    <a:pt x="4715" y="5287"/>
                    <a:pt x="5311" y="4692"/>
                  </a:cubicBezTo>
                  <a:cubicBezTo>
                    <a:pt x="5502" y="4500"/>
                    <a:pt x="5739" y="4415"/>
                    <a:pt x="5971" y="4415"/>
                  </a:cubicBezTo>
                  <a:close/>
                  <a:moveTo>
                    <a:pt x="4087" y="5764"/>
                  </a:moveTo>
                  <a:cubicBezTo>
                    <a:pt x="4233" y="5764"/>
                    <a:pt x="4382" y="5859"/>
                    <a:pt x="4406" y="6049"/>
                  </a:cubicBezTo>
                  <a:lnTo>
                    <a:pt x="4406" y="7407"/>
                  </a:lnTo>
                  <a:cubicBezTo>
                    <a:pt x="4382" y="7597"/>
                    <a:pt x="4233" y="7693"/>
                    <a:pt x="4087" y="7693"/>
                  </a:cubicBezTo>
                  <a:cubicBezTo>
                    <a:pt x="3941" y="7693"/>
                    <a:pt x="3799" y="7597"/>
                    <a:pt x="3787" y="7407"/>
                  </a:cubicBezTo>
                  <a:lnTo>
                    <a:pt x="3787" y="6049"/>
                  </a:lnTo>
                  <a:cubicBezTo>
                    <a:pt x="3799" y="5859"/>
                    <a:pt x="3941" y="5764"/>
                    <a:pt x="4087" y="5764"/>
                  </a:cubicBezTo>
                  <a:close/>
                  <a:moveTo>
                    <a:pt x="2213" y="7363"/>
                  </a:moveTo>
                  <a:cubicBezTo>
                    <a:pt x="2690" y="7363"/>
                    <a:pt x="3144" y="7735"/>
                    <a:pt x="3144" y="8312"/>
                  </a:cubicBezTo>
                  <a:cubicBezTo>
                    <a:pt x="3144" y="8836"/>
                    <a:pt x="2739" y="9241"/>
                    <a:pt x="2215" y="9241"/>
                  </a:cubicBezTo>
                  <a:cubicBezTo>
                    <a:pt x="1381" y="9241"/>
                    <a:pt x="953" y="8240"/>
                    <a:pt x="1548" y="7645"/>
                  </a:cubicBezTo>
                  <a:cubicBezTo>
                    <a:pt x="1743" y="7450"/>
                    <a:pt x="1981" y="7363"/>
                    <a:pt x="2213" y="7363"/>
                  </a:cubicBezTo>
                  <a:close/>
                  <a:moveTo>
                    <a:pt x="5981" y="7363"/>
                  </a:moveTo>
                  <a:cubicBezTo>
                    <a:pt x="6466" y="7363"/>
                    <a:pt x="6930" y="7735"/>
                    <a:pt x="6930" y="8312"/>
                  </a:cubicBezTo>
                  <a:cubicBezTo>
                    <a:pt x="6930" y="8812"/>
                    <a:pt x="6501" y="9241"/>
                    <a:pt x="5978" y="9241"/>
                  </a:cubicBezTo>
                  <a:cubicBezTo>
                    <a:pt x="5144" y="9241"/>
                    <a:pt x="4715" y="8240"/>
                    <a:pt x="5311" y="7645"/>
                  </a:cubicBezTo>
                  <a:cubicBezTo>
                    <a:pt x="5505" y="7450"/>
                    <a:pt x="5746" y="7363"/>
                    <a:pt x="5981" y="7363"/>
                  </a:cubicBezTo>
                  <a:close/>
                  <a:moveTo>
                    <a:pt x="1238" y="1"/>
                  </a:moveTo>
                  <a:cubicBezTo>
                    <a:pt x="572" y="1"/>
                    <a:pt x="0" y="548"/>
                    <a:pt x="0" y="1239"/>
                  </a:cubicBezTo>
                  <a:lnTo>
                    <a:pt x="0" y="9479"/>
                  </a:lnTo>
                  <a:cubicBezTo>
                    <a:pt x="0" y="10169"/>
                    <a:pt x="572" y="10717"/>
                    <a:pt x="1238" y="10717"/>
                  </a:cubicBezTo>
                  <a:lnTo>
                    <a:pt x="3787" y="10717"/>
                  </a:lnTo>
                  <a:lnTo>
                    <a:pt x="3787" y="8812"/>
                  </a:lnTo>
                  <a:cubicBezTo>
                    <a:pt x="3763" y="8574"/>
                    <a:pt x="3930" y="8455"/>
                    <a:pt x="4096" y="8455"/>
                  </a:cubicBezTo>
                  <a:cubicBezTo>
                    <a:pt x="4263" y="8455"/>
                    <a:pt x="4430" y="8574"/>
                    <a:pt x="4406" y="8812"/>
                  </a:cubicBezTo>
                  <a:lnTo>
                    <a:pt x="4406" y="10717"/>
                  </a:lnTo>
                  <a:lnTo>
                    <a:pt x="6930" y="10717"/>
                  </a:lnTo>
                  <a:cubicBezTo>
                    <a:pt x="7621" y="10717"/>
                    <a:pt x="8168" y="10169"/>
                    <a:pt x="8168" y="9479"/>
                  </a:cubicBezTo>
                  <a:lnTo>
                    <a:pt x="8168" y="1239"/>
                  </a:lnTo>
                  <a:cubicBezTo>
                    <a:pt x="8168" y="548"/>
                    <a:pt x="7621" y="1"/>
                    <a:pt x="6930" y="1"/>
                  </a:cubicBezTo>
                  <a:lnTo>
                    <a:pt x="4406" y="1"/>
                  </a:lnTo>
                  <a:lnTo>
                    <a:pt x="4406" y="1906"/>
                  </a:lnTo>
                  <a:cubicBezTo>
                    <a:pt x="4430" y="2144"/>
                    <a:pt x="4263" y="2263"/>
                    <a:pt x="4096" y="2263"/>
                  </a:cubicBezTo>
                  <a:cubicBezTo>
                    <a:pt x="3930" y="2263"/>
                    <a:pt x="3763" y="2144"/>
                    <a:pt x="3787" y="1906"/>
                  </a:cubicBezTo>
                  <a:lnTo>
                    <a:pt x="37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6"/>
            <p:cNvSpPr/>
            <p:nvPr/>
          </p:nvSpPr>
          <p:spPr>
            <a:xfrm>
              <a:off x="5024259" y="2560916"/>
              <a:ext cx="25040" cy="21585"/>
            </a:xfrm>
            <a:custGeom>
              <a:avLst/>
              <a:gdLst/>
              <a:ahLst/>
              <a:cxnLst/>
              <a:rect l="l" t="t" r="r" b="b"/>
              <a:pathLst>
                <a:path w="732" h="631" extrusionOk="0">
                  <a:moveTo>
                    <a:pt x="406" y="0"/>
                  </a:moveTo>
                  <a:cubicBezTo>
                    <a:pt x="120" y="0"/>
                    <a:pt x="1" y="357"/>
                    <a:pt x="191" y="548"/>
                  </a:cubicBezTo>
                  <a:cubicBezTo>
                    <a:pt x="255" y="605"/>
                    <a:pt x="330" y="630"/>
                    <a:pt x="403" y="630"/>
                  </a:cubicBezTo>
                  <a:cubicBezTo>
                    <a:pt x="573" y="630"/>
                    <a:pt x="732" y="493"/>
                    <a:pt x="715" y="310"/>
                  </a:cubicBezTo>
                  <a:cubicBezTo>
                    <a:pt x="715" y="143"/>
                    <a:pt x="572" y="0"/>
                    <a:pt x="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6"/>
            <p:cNvSpPr/>
            <p:nvPr/>
          </p:nvSpPr>
          <p:spPr>
            <a:xfrm>
              <a:off x="5024259" y="2459798"/>
              <a:ext cx="25245" cy="21585"/>
            </a:xfrm>
            <a:custGeom>
              <a:avLst/>
              <a:gdLst/>
              <a:ahLst/>
              <a:cxnLst/>
              <a:rect l="l" t="t" r="r" b="b"/>
              <a:pathLst>
                <a:path w="738" h="631" extrusionOk="0">
                  <a:moveTo>
                    <a:pt x="442" y="1"/>
                  </a:moveTo>
                  <a:cubicBezTo>
                    <a:pt x="430" y="1"/>
                    <a:pt x="418" y="2"/>
                    <a:pt x="406" y="3"/>
                  </a:cubicBezTo>
                  <a:cubicBezTo>
                    <a:pt x="120" y="3"/>
                    <a:pt x="1" y="337"/>
                    <a:pt x="191" y="527"/>
                  </a:cubicBezTo>
                  <a:cubicBezTo>
                    <a:pt x="255" y="599"/>
                    <a:pt x="334" y="630"/>
                    <a:pt x="412" y="630"/>
                  </a:cubicBezTo>
                  <a:cubicBezTo>
                    <a:pt x="567" y="630"/>
                    <a:pt x="715" y="503"/>
                    <a:pt x="715" y="313"/>
                  </a:cubicBezTo>
                  <a:cubicBezTo>
                    <a:pt x="737" y="157"/>
                    <a:pt x="614" y="1"/>
                    <a:pt x="4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3" name="Google Shape;2403;p36"/>
          <p:cNvGrpSpPr/>
          <p:nvPr/>
        </p:nvGrpSpPr>
        <p:grpSpPr>
          <a:xfrm>
            <a:off x="457188" y="1089413"/>
            <a:ext cx="3514300" cy="510600"/>
            <a:chOff x="457188" y="1225788"/>
            <a:chExt cx="3514300" cy="510600"/>
          </a:xfrm>
        </p:grpSpPr>
        <p:sp>
          <p:nvSpPr>
            <p:cNvPr id="2404" name="Google Shape;2404;p36"/>
            <p:cNvSpPr txBox="1"/>
            <p:nvPr/>
          </p:nvSpPr>
          <p:spPr>
            <a:xfrm>
              <a:off x="457188" y="1225788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05" name="Google Shape;2405;p36"/>
            <p:cNvSpPr/>
            <p:nvPr/>
          </p:nvSpPr>
          <p:spPr>
            <a:xfrm>
              <a:off x="2770588" y="1364988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Case A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2406" name="Google Shape;2406;p36"/>
          <p:cNvSpPr/>
          <p:nvPr/>
        </p:nvSpPr>
        <p:spPr>
          <a:xfrm>
            <a:off x="4476300" y="2173158"/>
            <a:ext cx="496200" cy="49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7" name="Google Shape;2407;p36"/>
          <p:cNvGrpSpPr/>
          <p:nvPr/>
        </p:nvGrpSpPr>
        <p:grpSpPr>
          <a:xfrm>
            <a:off x="4562726" y="2285336"/>
            <a:ext cx="322991" cy="271846"/>
            <a:chOff x="7157111" y="2311885"/>
            <a:chExt cx="377502" cy="317688"/>
          </a:xfrm>
        </p:grpSpPr>
        <p:sp>
          <p:nvSpPr>
            <p:cNvPr id="2408" name="Google Shape;2408;p36"/>
            <p:cNvSpPr/>
            <p:nvPr/>
          </p:nvSpPr>
          <p:spPr>
            <a:xfrm>
              <a:off x="7297850" y="2311885"/>
              <a:ext cx="178179" cy="177803"/>
            </a:xfrm>
            <a:custGeom>
              <a:avLst/>
              <a:gdLst/>
              <a:ahLst/>
              <a:cxnLst/>
              <a:rect l="l" t="t" r="r" b="b"/>
              <a:pathLst>
                <a:path w="5216" h="5205" extrusionOk="0">
                  <a:moveTo>
                    <a:pt x="4874" y="1"/>
                  </a:moveTo>
                  <a:cubicBezTo>
                    <a:pt x="4793" y="1"/>
                    <a:pt x="4716" y="37"/>
                    <a:pt x="4668" y="108"/>
                  </a:cubicBezTo>
                  <a:lnTo>
                    <a:pt x="3239" y="1513"/>
                  </a:lnTo>
                  <a:lnTo>
                    <a:pt x="3025" y="1299"/>
                  </a:lnTo>
                  <a:cubicBezTo>
                    <a:pt x="2953" y="1241"/>
                    <a:pt x="2872" y="1210"/>
                    <a:pt x="2793" y="1210"/>
                  </a:cubicBezTo>
                  <a:cubicBezTo>
                    <a:pt x="2742" y="1210"/>
                    <a:pt x="2691" y="1223"/>
                    <a:pt x="2644" y="1251"/>
                  </a:cubicBezTo>
                  <a:lnTo>
                    <a:pt x="1739" y="1799"/>
                  </a:lnTo>
                  <a:lnTo>
                    <a:pt x="1477" y="1513"/>
                  </a:lnTo>
                  <a:cubicBezTo>
                    <a:pt x="1406" y="1454"/>
                    <a:pt x="1322" y="1424"/>
                    <a:pt x="1242" y="1424"/>
                  </a:cubicBezTo>
                  <a:cubicBezTo>
                    <a:pt x="1162" y="1424"/>
                    <a:pt x="1084" y="1454"/>
                    <a:pt x="1025" y="1513"/>
                  </a:cubicBezTo>
                  <a:lnTo>
                    <a:pt x="1" y="2537"/>
                  </a:lnTo>
                  <a:lnTo>
                    <a:pt x="2692" y="5204"/>
                  </a:lnTo>
                  <a:lnTo>
                    <a:pt x="3716" y="4204"/>
                  </a:lnTo>
                  <a:cubicBezTo>
                    <a:pt x="3835" y="4061"/>
                    <a:pt x="3835" y="3871"/>
                    <a:pt x="3716" y="3752"/>
                  </a:cubicBezTo>
                  <a:lnTo>
                    <a:pt x="3430" y="3490"/>
                  </a:lnTo>
                  <a:lnTo>
                    <a:pt x="3978" y="2585"/>
                  </a:lnTo>
                  <a:cubicBezTo>
                    <a:pt x="4049" y="2466"/>
                    <a:pt x="4025" y="2299"/>
                    <a:pt x="3930" y="2204"/>
                  </a:cubicBezTo>
                  <a:lnTo>
                    <a:pt x="3692" y="1966"/>
                  </a:lnTo>
                  <a:lnTo>
                    <a:pt x="5097" y="537"/>
                  </a:lnTo>
                  <a:cubicBezTo>
                    <a:pt x="5216" y="418"/>
                    <a:pt x="5216" y="227"/>
                    <a:pt x="5097" y="108"/>
                  </a:cubicBezTo>
                  <a:cubicBezTo>
                    <a:pt x="5037" y="37"/>
                    <a:pt x="4954" y="1"/>
                    <a:pt x="4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6"/>
            <p:cNvSpPr/>
            <p:nvPr/>
          </p:nvSpPr>
          <p:spPr>
            <a:xfrm>
              <a:off x="7157111" y="2413989"/>
              <a:ext cx="216438" cy="215584"/>
            </a:xfrm>
            <a:custGeom>
              <a:avLst/>
              <a:gdLst/>
              <a:ahLst/>
              <a:cxnLst/>
              <a:rect l="l" t="t" r="r" b="b"/>
              <a:pathLst>
                <a:path w="6336" h="6311" extrusionOk="0">
                  <a:moveTo>
                    <a:pt x="3668" y="1"/>
                  </a:moveTo>
                  <a:lnTo>
                    <a:pt x="1453" y="2215"/>
                  </a:lnTo>
                  <a:lnTo>
                    <a:pt x="1239" y="1977"/>
                  </a:lnTo>
                  <a:cubicBezTo>
                    <a:pt x="1173" y="1911"/>
                    <a:pt x="1098" y="1883"/>
                    <a:pt x="1025" y="1883"/>
                  </a:cubicBezTo>
                  <a:cubicBezTo>
                    <a:pt x="784" y="1883"/>
                    <a:pt x="567" y="2192"/>
                    <a:pt x="787" y="2430"/>
                  </a:cubicBezTo>
                  <a:lnTo>
                    <a:pt x="2120" y="3763"/>
                  </a:lnTo>
                  <a:lnTo>
                    <a:pt x="1311" y="4597"/>
                  </a:lnTo>
                  <a:lnTo>
                    <a:pt x="572" y="3859"/>
                  </a:lnTo>
                  <a:cubicBezTo>
                    <a:pt x="501" y="3787"/>
                    <a:pt x="417" y="3751"/>
                    <a:pt x="337" y="3751"/>
                  </a:cubicBezTo>
                  <a:cubicBezTo>
                    <a:pt x="257" y="3751"/>
                    <a:pt x="179" y="3787"/>
                    <a:pt x="120" y="3859"/>
                  </a:cubicBezTo>
                  <a:cubicBezTo>
                    <a:pt x="1" y="3978"/>
                    <a:pt x="1" y="4168"/>
                    <a:pt x="120" y="4287"/>
                  </a:cubicBezTo>
                  <a:cubicBezTo>
                    <a:pt x="239" y="4430"/>
                    <a:pt x="1668" y="5835"/>
                    <a:pt x="2049" y="6216"/>
                  </a:cubicBezTo>
                  <a:cubicBezTo>
                    <a:pt x="2115" y="6282"/>
                    <a:pt x="2190" y="6310"/>
                    <a:pt x="2262" y="6310"/>
                  </a:cubicBezTo>
                  <a:cubicBezTo>
                    <a:pt x="2503" y="6310"/>
                    <a:pt x="2715" y="6002"/>
                    <a:pt x="2477" y="5764"/>
                  </a:cubicBezTo>
                  <a:lnTo>
                    <a:pt x="1739" y="5049"/>
                  </a:lnTo>
                  <a:lnTo>
                    <a:pt x="2573" y="4216"/>
                  </a:lnTo>
                  <a:lnTo>
                    <a:pt x="3906" y="5549"/>
                  </a:lnTo>
                  <a:cubicBezTo>
                    <a:pt x="3972" y="5615"/>
                    <a:pt x="4047" y="5643"/>
                    <a:pt x="4120" y="5643"/>
                  </a:cubicBezTo>
                  <a:cubicBezTo>
                    <a:pt x="4362" y="5643"/>
                    <a:pt x="4578" y="5335"/>
                    <a:pt x="4359" y="5097"/>
                  </a:cubicBezTo>
                  <a:lnTo>
                    <a:pt x="4121" y="4883"/>
                  </a:lnTo>
                  <a:lnTo>
                    <a:pt x="4573" y="4430"/>
                  </a:lnTo>
                  <a:lnTo>
                    <a:pt x="3668" y="3549"/>
                  </a:lnTo>
                  <a:cubicBezTo>
                    <a:pt x="3448" y="3311"/>
                    <a:pt x="3651" y="3003"/>
                    <a:pt x="3897" y="3003"/>
                  </a:cubicBezTo>
                  <a:cubicBezTo>
                    <a:pt x="3971" y="3003"/>
                    <a:pt x="4049" y="3030"/>
                    <a:pt x="4121" y="3096"/>
                  </a:cubicBezTo>
                  <a:lnTo>
                    <a:pt x="5002" y="3978"/>
                  </a:lnTo>
                  <a:lnTo>
                    <a:pt x="5454" y="3549"/>
                  </a:lnTo>
                  <a:lnTo>
                    <a:pt x="4573" y="2644"/>
                  </a:lnTo>
                  <a:cubicBezTo>
                    <a:pt x="4371" y="2423"/>
                    <a:pt x="4567" y="2131"/>
                    <a:pt x="4798" y="2131"/>
                  </a:cubicBezTo>
                  <a:cubicBezTo>
                    <a:pt x="4866" y="2131"/>
                    <a:pt x="4937" y="2156"/>
                    <a:pt x="5002" y="2215"/>
                  </a:cubicBezTo>
                  <a:lnTo>
                    <a:pt x="5907" y="3096"/>
                  </a:lnTo>
                  <a:lnTo>
                    <a:pt x="6335" y="2668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6"/>
            <p:cNvSpPr/>
            <p:nvPr/>
          </p:nvSpPr>
          <p:spPr>
            <a:xfrm>
              <a:off x="7449179" y="2345874"/>
              <a:ext cx="85434" cy="73034"/>
            </a:xfrm>
            <a:custGeom>
              <a:avLst/>
              <a:gdLst/>
              <a:ahLst/>
              <a:cxnLst/>
              <a:rect l="l" t="t" r="r" b="b"/>
              <a:pathLst>
                <a:path w="2501" h="2138" extrusionOk="0">
                  <a:moveTo>
                    <a:pt x="1250" y="0"/>
                  </a:moveTo>
                  <a:cubicBezTo>
                    <a:pt x="1167" y="0"/>
                    <a:pt x="1084" y="30"/>
                    <a:pt x="1024" y="89"/>
                  </a:cubicBezTo>
                  <a:lnTo>
                    <a:pt x="595" y="542"/>
                  </a:lnTo>
                  <a:cubicBezTo>
                    <a:pt x="0" y="1137"/>
                    <a:pt x="405" y="2137"/>
                    <a:pt x="1238" y="2137"/>
                  </a:cubicBezTo>
                  <a:cubicBezTo>
                    <a:pt x="2096" y="2137"/>
                    <a:pt x="2501" y="1137"/>
                    <a:pt x="1905" y="542"/>
                  </a:cubicBezTo>
                  <a:lnTo>
                    <a:pt x="1477" y="89"/>
                  </a:lnTo>
                  <a:cubicBezTo>
                    <a:pt x="1417" y="30"/>
                    <a:pt x="1334" y="0"/>
                    <a:pt x="1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1" name="Google Shape;2411;p36"/>
          <p:cNvGrpSpPr/>
          <p:nvPr/>
        </p:nvGrpSpPr>
        <p:grpSpPr>
          <a:xfrm>
            <a:off x="457188" y="2110700"/>
            <a:ext cx="3514300" cy="510600"/>
            <a:chOff x="457188" y="2151283"/>
            <a:chExt cx="3514300" cy="510600"/>
          </a:xfrm>
        </p:grpSpPr>
        <p:sp>
          <p:nvSpPr>
            <p:cNvPr id="2412" name="Google Shape;2412;p36"/>
            <p:cNvSpPr txBox="1"/>
            <p:nvPr/>
          </p:nvSpPr>
          <p:spPr>
            <a:xfrm>
              <a:off x="457188" y="2151283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13" name="Google Shape;2413;p36"/>
            <p:cNvSpPr/>
            <p:nvPr/>
          </p:nvSpPr>
          <p:spPr>
            <a:xfrm>
              <a:off x="2770588" y="2263713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Case B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2414" name="Google Shape;2414;p36"/>
          <p:cNvSpPr/>
          <p:nvPr/>
        </p:nvSpPr>
        <p:spPr>
          <a:xfrm>
            <a:off x="4476300" y="3196371"/>
            <a:ext cx="496200" cy="49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5" name="Google Shape;2415;p36"/>
          <p:cNvGrpSpPr/>
          <p:nvPr/>
        </p:nvGrpSpPr>
        <p:grpSpPr>
          <a:xfrm>
            <a:off x="4603338" y="3289710"/>
            <a:ext cx="242113" cy="309522"/>
            <a:chOff x="5624634" y="2877814"/>
            <a:chExt cx="286796" cy="366602"/>
          </a:xfrm>
        </p:grpSpPr>
        <p:sp>
          <p:nvSpPr>
            <p:cNvPr id="2416" name="Google Shape;2416;p36"/>
            <p:cNvSpPr/>
            <p:nvPr/>
          </p:nvSpPr>
          <p:spPr>
            <a:xfrm>
              <a:off x="5869047" y="3166183"/>
              <a:ext cx="42383" cy="70091"/>
            </a:xfrm>
            <a:custGeom>
              <a:avLst/>
              <a:gdLst/>
              <a:ahLst/>
              <a:cxnLst/>
              <a:rect l="l" t="t" r="r" b="b"/>
              <a:pathLst>
                <a:path w="1239" h="2049" extrusionOk="0">
                  <a:moveTo>
                    <a:pt x="0" y="0"/>
                  </a:moveTo>
                  <a:lnTo>
                    <a:pt x="0" y="0"/>
                  </a:lnTo>
                  <a:cubicBezTo>
                    <a:pt x="48" y="191"/>
                    <a:pt x="72" y="358"/>
                    <a:pt x="72" y="548"/>
                  </a:cubicBezTo>
                  <a:lnTo>
                    <a:pt x="72" y="1620"/>
                  </a:lnTo>
                  <a:cubicBezTo>
                    <a:pt x="72" y="1763"/>
                    <a:pt x="48" y="1905"/>
                    <a:pt x="0" y="2048"/>
                  </a:cubicBezTo>
                  <a:lnTo>
                    <a:pt x="405" y="2048"/>
                  </a:lnTo>
                  <a:cubicBezTo>
                    <a:pt x="858" y="2048"/>
                    <a:pt x="1239" y="1667"/>
                    <a:pt x="1239" y="1215"/>
                  </a:cubicBezTo>
                  <a:cubicBezTo>
                    <a:pt x="1239" y="762"/>
                    <a:pt x="977" y="381"/>
                    <a:pt x="572" y="2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36"/>
            <p:cNvSpPr/>
            <p:nvPr/>
          </p:nvSpPr>
          <p:spPr>
            <a:xfrm>
              <a:off x="5644201" y="2877814"/>
              <a:ext cx="115724" cy="62737"/>
            </a:xfrm>
            <a:custGeom>
              <a:avLst/>
              <a:gdLst/>
              <a:ahLst/>
              <a:cxnLst/>
              <a:rect l="l" t="t" r="r" b="b"/>
              <a:pathLst>
                <a:path w="3383" h="1834" extrusionOk="0">
                  <a:moveTo>
                    <a:pt x="310" y="0"/>
                  </a:moveTo>
                  <a:cubicBezTo>
                    <a:pt x="143" y="0"/>
                    <a:pt x="1" y="143"/>
                    <a:pt x="1" y="310"/>
                  </a:cubicBezTo>
                  <a:lnTo>
                    <a:pt x="1" y="1834"/>
                  </a:lnTo>
                  <a:cubicBezTo>
                    <a:pt x="72" y="1810"/>
                    <a:pt x="143" y="1810"/>
                    <a:pt x="215" y="1810"/>
                  </a:cubicBezTo>
                  <a:lnTo>
                    <a:pt x="3168" y="1810"/>
                  </a:lnTo>
                  <a:cubicBezTo>
                    <a:pt x="3239" y="1810"/>
                    <a:pt x="3311" y="1810"/>
                    <a:pt x="3382" y="1834"/>
                  </a:cubicBezTo>
                  <a:lnTo>
                    <a:pt x="3382" y="310"/>
                  </a:lnTo>
                  <a:cubicBezTo>
                    <a:pt x="3382" y="143"/>
                    <a:pt x="3239" y="0"/>
                    <a:pt x="3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36"/>
            <p:cNvSpPr/>
            <p:nvPr/>
          </p:nvSpPr>
          <p:spPr>
            <a:xfrm>
              <a:off x="5624634" y="2960904"/>
              <a:ext cx="135291" cy="110798"/>
            </a:xfrm>
            <a:custGeom>
              <a:avLst/>
              <a:gdLst/>
              <a:ahLst/>
              <a:cxnLst/>
              <a:rect l="l" t="t" r="r" b="b"/>
              <a:pathLst>
                <a:path w="3955" h="3239" extrusionOk="0">
                  <a:moveTo>
                    <a:pt x="763" y="0"/>
                  </a:moveTo>
                  <a:cubicBezTo>
                    <a:pt x="334" y="0"/>
                    <a:pt x="25" y="333"/>
                    <a:pt x="1" y="738"/>
                  </a:cubicBezTo>
                  <a:lnTo>
                    <a:pt x="1" y="3239"/>
                  </a:lnTo>
                  <a:lnTo>
                    <a:pt x="3954" y="48"/>
                  </a:lnTo>
                  <a:cubicBezTo>
                    <a:pt x="3883" y="24"/>
                    <a:pt x="3811" y="0"/>
                    <a:pt x="37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36"/>
            <p:cNvSpPr/>
            <p:nvPr/>
          </p:nvSpPr>
          <p:spPr>
            <a:xfrm>
              <a:off x="5626276" y="2977187"/>
              <a:ext cx="151573" cy="171927"/>
            </a:xfrm>
            <a:custGeom>
              <a:avLst/>
              <a:gdLst/>
              <a:ahLst/>
              <a:cxnLst/>
              <a:rect l="l" t="t" r="r" b="b"/>
              <a:pathLst>
                <a:path w="4431" h="5026" extrusionOk="0">
                  <a:moveTo>
                    <a:pt x="4382" y="0"/>
                  </a:moveTo>
                  <a:lnTo>
                    <a:pt x="1" y="3549"/>
                  </a:lnTo>
                  <a:lnTo>
                    <a:pt x="1" y="5025"/>
                  </a:lnTo>
                  <a:lnTo>
                    <a:pt x="4430" y="1453"/>
                  </a:lnTo>
                  <a:lnTo>
                    <a:pt x="4430" y="262"/>
                  </a:lnTo>
                  <a:cubicBezTo>
                    <a:pt x="4430" y="167"/>
                    <a:pt x="4406" y="72"/>
                    <a:pt x="4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6"/>
            <p:cNvSpPr/>
            <p:nvPr/>
          </p:nvSpPr>
          <p:spPr>
            <a:xfrm>
              <a:off x="5640130" y="3199570"/>
              <a:ext cx="98586" cy="44846"/>
            </a:xfrm>
            <a:custGeom>
              <a:avLst/>
              <a:gdLst/>
              <a:ahLst/>
              <a:cxnLst/>
              <a:rect l="l" t="t" r="r" b="b"/>
              <a:pathLst>
                <a:path w="2882" h="1311" extrusionOk="0">
                  <a:moveTo>
                    <a:pt x="1548" y="1"/>
                  </a:moveTo>
                  <a:lnTo>
                    <a:pt x="1559" y="11"/>
                  </a:lnTo>
                  <a:lnTo>
                    <a:pt x="1559" y="11"/>
                  </a:lnTo>
                  <a:lnTo>
                    <a:pt x="1572" y="1"/>
                  </a:lnTo>
                  <a:close/>
                  <a:moveTo>
                    <a:pt x="1559" y="11"/>
                  </a:moveTo>
                  <a:lnTo>
                    <a:pt x="0" y="1239"/>
                  </a:lnTo>
                  <a:cubicBezTo>
                    <a:pt x="96" y="1287"/>
                    <a:pt x="191" y="1310"/>
                    <a:pt x="310" y="1310"/>
                  </a:cubicBezTo>
                  <a:lnTo>
                    <a:pt x="2882" y="1310"/>
                  </a:lnTo>
                  <a:lnTo>
                    <a:pt x="1559" y="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6"/>
            <p:cNvSpPr/>
            <p:nvPr/>
          </p:nvSpPr>
          <p:spPr>
            <a:xfrm>
              <a:off x="5626276" y="3054564"/>
              <a:ext cx="151573" cy="171106"/>
            </a:xfrm>
            <a:custGeom>
              <a:avLst/>
              <a:gdLst/>
              <a:ahLst/>
              <a:cxnLst/>
              <a:rect l="l" t="t" r="r" b="b"/>
              <a:pathLst>
                <a:path w="4431" h="5002" extrusionOk="0">
                  <a:moveTo>
                    <a:pt x="4430" y="1"/>
                  </a:moveTo>
                  <a:lnTo>
                    <a:pt x="1" y="3573"/>
                  </a:lnTo>
                  <a:lnTo>
                    <a:pt x="1" y="4811"/>
                  </a:lnTo>
                  <a:cubicBezTo>
                    <a:pt x="1" y="4883"/>
                    <a:pt x="1" y="4954"/>
                    <a:pt x="24" y="5002"/>
                  </a:cubicBezTo>
                  <a:lnTo>
                    <a:pt x="4430" y="1430"/>
                  </a:lnTo>
                  <a:lnTo>
                    <a:pt x="4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6"/>
            <p:cNvSpPr/>
            <p:nvPr/>
          </p:nvSpPr>
          <p:spPr>
            <a:xfrm>
              <a:off x="5710187" y="3162112"/>
              <a:ext cx="112440" cy="82303"/>
            </a:xfrm>
            <a:custGeom>
              <a:avLst/>
              <a:gdLst/>
              <a:ahLst/>
              <a:cxnLst/>
              <a:rect l="l" t="t" r="r" b="b"/>
              <a:pathLst>
                <a:path w="3287" h="2406" extrusionOk="0">
                  <a:moveTo>
                    <a:pt x="858" y="0"/>
                  </a:moveTo>
                  <a:lnTo>
                    <a:pt x="1" y="691"/>
                  </a:lnTo>
                  <a:lnTo>
                    <a:pt x="1715" y="2405"/>
                  </a:lnTo>
                  <a:lnTo>
                    <a:pt x="3287" y="2405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6"/>
            <p:cNvSpPr/>
            <p:nvPr/>
          </p:nvSpPr>
          <p:spPr>
            <a:xfrm>
              <a:off x="5756607" y="3124621"/>
              <a:ext cx="93729" cy="111653"/>
            </a:xfrm>
            <a:custGeom>
              <a:avLst/>
              <a:gdLst/>
              <a:ahLst/>
              <a:cxnLst/>
              <a:rect l="l" t="t" r="r" b="b"/>
              <a:pathLst>
                <a:path w="2740" h="3264" extrusionOk="0">
                  <a:moveTo>
                    <a:pt x="882" y="1"/>
                  </a:moveTo>
                  <a:lnTo>
                    <a:pt x="1" y="691"/>
                  </a:lnTo>
                  <a:lnTo>
                    <a:pt x="2573" y="3263"/>
                  </a:lnTo>
                  <a:cubicBezTo>
                    <a:pt x="2668" y="3144"/>
                    <a:pt x="2740" y="2978"/>
                    <a:pt x="2740" y="2835"/>
                  </a:cubicBezTo>
                  <a:lnTo>
                    <a:pt x="2740" y="1763"/>
                  </a:lnTo>
                  <a:cubicBezTo>
                    <a:pt x="2740" y="1120"/>
                    <a:pt x="2335" y="549"/>
                    <a:pt x="1739" y="334"/>
                  </a:cubicBezTo>
                  <a:lnTo>
                    <a:pt x="8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4" name="Google Shape;2424;p36"/>
          <p:cNvGrpSpPr/>
          <p:nvPr/>
        </p:nvGrpSpPr>
        <p:grpSpPr>
          <a:xfrm>
            <a:off x="457188" y="3131988"/>
            <a:ext cx="3514300" cy="510600"/>
            <a:chOff x="457188" y="3076779"/>
            <a:chExt cx="3514300" cy="510600"/>
          </a:xfrm>
        </p:grpSpPr>
        <p:sp>
          <p:nvSpPr>
            <p:cNvPr id="2425" name="Google Shape;2425;p36"/>
            <p:cNvSpPr txBox="1"/>
            <p:nvPr/>
          </p:nvSpPr>
          <p:spPr>
            <a:xfrm>
              <a:off x="457188" y="3076779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6" name="Google Shape;2426;p36"/>
            <p:cNvSpPr/>
            <p:nvPr/>
          </p:nvSpPr>
          <p:spPr>
            <a:xfrm>
              <a:off x="2770588" y="3205488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Case C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2427" name="Google Shape;2427;p36"/>
          <p:cNvSpPr/>
          <p:nvPr/>
        </p:nvSpPr>
        <p:spPr>
          <a:xfrm>
            <a:off x="4476300" y="4235875"/>
            <a:ext cx="496200" cy="496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8" name="Google Shape;2428;p36"/>
          <p:cNvGrpSpPr/>
          <p:nvPr/>
        </p:nvGrpSpPr>
        <p:grpSpPr>
          <a:xfrm>
            <a:off x="4603786" y="4347007"/>
            <a:ext cx="242134" cy="273937"/>
            <a:chOff x="7972237" y="4630768"/>
            <a:chExt cx="323017" cy="365444"/>
          </a:xfrm>
        </p:grpSpPr>
        <p:sp>
          <p:nvSpPr>
            <p:cNvPr id="2429" name="Google Shape;2429;p36"/>
            <p:cNvSpPr/>
            <p:nvPr/>
          </p:nvSpPr>
          <p:spPr>
            <a:xfrm>
              <a:off x="8038951" y="4675723"/>
              <a:ext cx="235123" cy="320489"/>
            </a:xfrm>
            <a:custGeom>
              <a:avLst/>
              <a:gdLst/>
              <a:ahLst/>
              <a:cxnLst/>
              <a:rect l="l" t="t" r="r" b="b"/>
              <a:pathLst>
                <a:path w="6883" h="9382" extrusionOk="0">
                  <a:moveTo>
                    <a:pt x="5311" y="0"/>
                  </a:moveTo>
                  <a:cubicBezTo>
                    <a:pt x="4549" y="0"/>
                    <a:pt x="3787" y="507"/>
                    <a:pt x="3740" y="1519"/>
                  </a:cubicBezTo>
                  <a:lnTo>
                    <a:pt x="3740" y="7186"/>
                  </a:lnTo>
                  <a:cubicBezTo>
                    <a:pt x="3740" y="8196"/>
                    <a:pt x="2951" y="8739"/>
                    <a:pt x="2162" y="8739"/>
                  </a:cubicBezTo>
                  <a:cubicBezTo>
                    <a:pt x="1480" y="8739"/>
                    <a:pt x="796" y="8333"/>
                    <a:pt x="620" y="7472"/>
                  </a:cubicBezTo>
                  <a:lnTo>
                    <a:pt x="1" y="7472"/>
                  </a:lnTo>
                  <a:cubicBezTo>
                    <a:pt x="138" y="8570"/>
                    <a:pt x="1087" y="9382"/>
                    <a:pt x="2174" y="9382"/>
                  </a:cubicBezTo>
                  <a:cubicBezTo>
                    <a:pt x="2219" y="9382"/>
                    <a:pt x="2265" y="9380"/>
                    <a:pt x="2311" y="9377"/>
                  </a:cubicBezTo>
                  <a:cubicBezTo>
                    <a:pt x="3478" y="9282"/>
                    <a:pt x="4359" y="8330"/>
                    <a:pt x="4359" y="7186"/>
                  </a:cubicBezTo>
                  <a:lnTo>
                    <a:pt x="4359" y="1519"/>
                  </a:lnTo>
                  <a:cubicBezTo>
                    <a:pt x="4394" y="923"/>
                    <a:pt x="4853" y="626"/>
                    <a:pt x="5311" y="626"/>
                  </a:cubicBezTo>
                  <a:cubicBezTo>
                    <a:pt x="5770" y="626"/>
                    <a:pt x="6228" y="923"/>
                    <a:pt x="6264" y="1519"/>
                  </a:cubicBezTo>
                  <a:lnTo>
                    <a:pt x="6264" y="4329"/>
                  </a:lnTo>
                  <a:lnTo>
                    <a:pt x="6883" y="4329"/>
                  </a:lnTo>
                  <a:lnTo>
                    <a:pt x="6883" y="1519"/>
                  </a:lnTo>
                  <a:cubicBezTo>
                    <a:pt x="6835" y="507"/>
                    <a:pt x="6073" y="0"/>
                    <a:pt x="5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6"/>
            <p:cNvSpPr/>
            <p:nvPr/>
          </p:nvSpPr>
          <p:spPr>
            <a:xfrm>
              <a:off x="7972237" y="4630768"/>
              <a:ext cx="152183" cy="128578"/>
            </a:xfrm>
            <a:custGeom>
              <a:avLst/>
              <a:gdLst/>
              <a:ahLst/>
              <a:cxnLst/>
              <a:rect l="l" t="t" r="r" b="b"/>
              <a:pathLst>
                <a:path w="4455" h="3764" extrusionOk="0">
                  <a:moveTo>
                    <a:pt x="2245" y="582"/>
                  </a:moveTo>
                  <a:cubicBezTo>
                    <a:pt x="2320" y="582"/>
                    <a:pt x="2395" y="609"/>
                    <a:pt x="2454" y="668"/>
                  </a:cubicBezTo>
                  <a:cubicBezTo>
                    <a:pt x="2661" y="875"/>
                    <a:pt x="2512" y="1216"/>
                    <a:pt x="2243" y="1216"/>
                  </a:cubicBezTo>
                  <a:cubicBezTo>
                    <a:pt x="2234" y="1216"/>
                    <a:pt x="2225" y="1216"/>
                    <a:pt x="2216" y="1215"/>
                  </a:cubicBezTo>
                  <a:cubicBezTo>
                    <a:pt x="2049" y="1215"/>
                    <a:pt x="1930" y="1072"/>
                    <a:pt x="1930" y="929"/>
                  </a:cubicBezTo>
                  <a:cubicBezTo>
                    <a:pt x="1913" y="716"/>
                    <a:pt x="2079" y="582"/>
                    <a:pt x="2245" y="582"/>
                  </a:cubicBezTo>
                  <a:close/>
                  <a:moveTo>
                    <a:pt x="2216" y="1"/>
                  </a:moveTo>
                  <a:cubicBezTo>
                    <a:pt x="1573" y="1"/>
                    <a:pt x="1120" y="620"/>
                    <a:pt x="1334" y="1239"/>
                  </a:cubicBezTo>
                  <a:lnTo>
                    <a:pt x="739" y="1239"/>
                  </a:lnTo>
                  <a:cubicBezTo>
                    <a:pt x="334" y="1239"/>
                    <a:pt x="1" y="1549"/>
                    <a:pt x="1" y="1977"/>
                  </a:cubicBezTo>
                  <a:lnTo>
                    <a:pt x="1" y="3763"/>
                  </a:lnTo>
                  <a:lnTo>
                    <a:pt x="4454" y="3763"/>
                  </a:lnTo>
                  <a:lnTo>
                    <a:pt x="4454" y="3144"/>
                  </a:lnTo>
                  <a:lnTo>
                    <a:pt x="3192" y="3144"/>
                  </a:lnTo>
                  <a:cubicBezTo>
                    <a:pt x="2811" y="3097"/>
                    <a:pt x="2811" y="2549"/>
                    <a:pt x="3192" y="2501"/>
                  </a:cubicBezTo>
                  <a:lnTo>
                    <a:pt x="4454" y="2501"/>
                  </a:lnTo>
                  <a:lnTo>
                    <a:pt x="4454" y="1977"/>
                  </a:lnTo>
                  <a:cubicBezTo>
                    <a:pt x="4430" y="1549"/>
                    <a:pt x="4121" y="1239"/>
                    <a:pt x="3716" y="1239"/>
                  </a:cubicBezTo>
                  <a:lnTo>
                    <a:pt x="3121" y="1239"/>
                  </a:lnTo>
                  <a:cubicBezTo>
                    <a:pt x="3311" y="620"/>
                    <a:pt x="2859" y="1"/>
                    <a:pt x="2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6"/>
            <p:cNvSpPr/>
            <p:nvPr/>
          </p:nvSpPr>
          <p:spPr>
            <a:xfrm>
              <a:off x="7973057" y="4781277"/>
              <a:ext cx="151363" cy="128647"/>
            </a:xfrm>
            <a:custGeom>
              <a:avLst/>
              <a:gdLst/>
              <a:ahLst/>
              <a:cxnLst/>
              <a:rect l="l" t="t" r="r" b="b"/>
              <a:pathLst>
                <a:path w="4431" h="3766" extrusionOk="0">
                  <a:moveTo>
                    <a:pt x="1" y="0"/>
                  </a:moveTo>
                  <a:lnTo>
                    <a:pt x="1" y="929"/>
                  </a:lnTo>
                  <a:cubicBezTo>
                    <a:pt x="1" y="1786"/>
                    <a:pt x="501" y="2572"/>
                    <a:pt x="1263" y="2930"/>
                  </a:cubicBezTo>
                  <a:lnTo>
                    <a:pt x="1263" y="3453"/>
                  </a:lnTo>
                  <a:cubicBezTo>
                    <a:pt x="1263" y="3609"/>
                    <a:pt x="1388" y="3765"/>
                    <a:pt x="1540" y="3765"/>
                  </a:cubicBezTo>
                  <a:cubicBezTo>
                    <a:pt x="1551" y="3765"/>
                    <a:pt x="1562" y="3765"/>
                    <a:pt x="1572" y="3763"/>
                  </a:cubicBezTo>
                  <a:lnTo>
                    <a:pt x="2835" y="3763"/>
                  </a:lnTo>
                  <a:cubicBezTo>
                    <a:pt x="3025" y="3763"/>
                    <a:pt x="3168" y="3620"/>
                    <a:pt x="3168" y="3453"/>
                  </a:cubicBezTo>
                  <a:lnTo>
                    <a:pt x="3168" y="2906"/>
                  </a:lnTo>
                  <a:cubicBezTo>
                    <a:pt x="3811" y="2596"/>
                    <a:pt x="4287" y="1977"/>
                    <a:pt x="4383" y="1239"/>
                  </a:cubicBezTo>
                  <a:lnTo>
                    <a:pt x="3168" y="1239"/>
                  </a:lnTo>
                  <a:cubicBezTo>
                    <a:pt x="2739" y="1239"/>
                    <a:pt x="2739" y="620"/>
                    <a:pt x="3168" y="620"/>
                  </a:cubicBezTo>
                  <a:lnTo>
                    <a:pt x="4430" y="620"/>
                  </a:lnTo>
                  <a:lnTo>
                    <a:pt x="4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6"/>
            <p:cNvSpPr/>
            <p:nvPr/>
          </p:nvSpPr>
          <p:spPr>
            <a:xfrm>
              <a:off x="8230930" y="4845532"/>
              <a:ext cx="64323" cy="127758"/>
            </a:xfrm>
            <a:custGeom>
              <a:avLst/>
              <a:gdLst/>
              <a:ahLst/>
              <a:cxnLst/>
              <a:rect l="l" t="t" r="r" b="b"/>
              <a:pathLst>
                <a:path w="1883" h="3740" extrusionOk="0">
                  <a:moveTo>
                    <a:pt x="310" y="1"/>
                  </a:moveTo>
                  <a:cubicBezTo>
                    <a:pt x="144" y="1"/>
                    <a:pt x="1" y="120"/>
                    <a:pt x="1" y="310"/>
                  </a:cubicBezTo>
                  <a:lnTo>
                    <a:pt x="1" y="2501"/>
                  </a:lnTo>
                  <a:cubicBezTo>
                    <a:pt x="1" y="2668"/>
                    <a:pt x="144" y="2811"/>
                    <a:pt x="310" y="2811"/>
                  </a:cubicBezTo>
                  <a:lnTo>
                    <a:pt x="644" y="2811"/>
                  </a:lnTo>
                  <a:lnTo>
                    <a:pt x="644" y="3454"/>
                  </a:lnTo>
                  <a:cubicBezTo>
                    <a:pt x="656" y="3644"/>
                    <a:pt x="799" y="3740"/>
                    <a:pt x="944" y="3740"/>
                  </a:cubicBezTo>
                  <a:cubicBezTo>
                    <a:pt x="1090" y="3740"/>
                    <a:pt x="1239" y="3644"/>
                    <a:pt x="1263" y="3454"/>
                  </a:cubicBezTo>
                  <a:lnTo>
                    <a:pt x="1263" y="2811"/>
                  </a:lnTo>
                  <a:lnTo>
                    <a:pt x="1549" y="2811"/>
                  </a:lnTo>
                  <a:cubicBezTo>
                    <a:pt x="1739" y="2811"/>
                    <a:pt x="1882" y="2668"/>
                    <a:pt x="1882" y="2501"/>
                  </a:cubicBezTo>
                  <a:lnTo>
                    <a:pt x="1882" y="310"/>
                  </a:lnTo>
                  <a:cubicBezTo>
                    <a:pt x="1882" y="120"/>
                    <a:pt x="1739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3" name="Google Shape;2433;p36"/>
          <p:cNvGrpSpPr/>
          <p:nvPr/>
        </p:nvGrpSpPr>
        <p:grpSpPr>
          <a:xfrm>
            <a:off x="457188" y="4153275"/>
            <a:ext cx="3514300" cy="516400"/>
            <a:chOff x="457188" y="4002275"/>
            <a:chExt cx="3514300" cy="516400"/>
          </a:xfrm>
        </p:grpSpPr>
        <p:sp>
          <p:nvSpPr>
            <p:cNvPr id="2434" name="Google Shape;2434;p36"/>
            <p:cNvSpPr txBox="1"/>
            <p:nvPr/>
          </p:nvSpPr>
          <p:spPr>
            <a:xfrm>
              <a:off x="457188" y="4002275"/>
              <a:ext cx="2171700" cy="51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It’s a gas giant with several rings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35" name="Google Shape;2435;p36"/>
            <p:cNvSpPr/>
            <p:nvPr/>
          </p:nvSpPr>
          <p:spPr>
            <a:xfrm>
              <a:off x="2770588" y="4147275"/>
              <a:ext cx="1200900" cy="371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Case D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" name="Google Shape;2440;p37"/>
          <p:cNvSpPr/>
          <p:nvPr/>
        </p:nvSpPr>
        <p:spPr>
          <a:xfrm>
            <a:off x="385363" y="2554825"/>
            <a:ext cx="776700" cy="77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1" name="Google Shape;2441;p37"/>
          <p:cNvGrpSpPr/>
          <p:nvPr/>
        </p:nvGrpSpPr>
        <p:grpSpPr>
          <a:xfrm>
            <a:off x="592039" y="2779250"/>
            <a:ext cx="363352" cy="327845"/>
            <a:chOff x="3212527" y="2897552"/>
            <a:chExt cx="363352" cy="327845"/>
          </a:xfrm>
        </p:grpSpPr>
        <p:sp>
          <p:nvSpPr>
            <p:cNvPr id="2442" name="Google Shape;2442;p37"/>
            <p:cNvSpPr/>
            <p:nvPr/>
          </p:nvSpPr>
          <p:spPr>
            <a:xfrm>
              <a:off x="3249984" y="3154758"/>
              <a:ext cx="83124" cy="70638"/>
            </a:xfrm>
            <a:custGeom>
              <a:avLst/>
              <a:gdLst/>
              <a:ahLst/>
              <a:cxnLst/>
              <a:rect l="l" t="t" r="r" b="b"/>
              <a:pathLst>
                <a:path w="2430" h="2065" extrusionOk="0">
                  <a:moveTo>
                    <a:pt x="1406" y="742"/>
                  </a:moveTo>
                  <a:cubicBezTo>
                    <a:pt x="1554" y="742"/>
                    <a:pt x="1692" y="858"/>
                    <a:pt x="1692" y="1049"/>
                  </a:cubicBezTo>
                  <a:cubicBezTo>
                    <a:pt x="1692" y="1215"/>
                    <a:pt x="1549" y="1335"/>
                    <a:pt x="1406" y="1335"/>
                  </a:cubicBezTo>
                  <a:cubicBezTo>
                    <a:pt x="1120" y="1335"/>
                    <a:pt x="1001" y="1025"/>
                    <a:pt x="1191" y="834"/>
                  </a:cubicBezTo>
                  <a:cubicBezTo>
                    <a:pt x="1255" y="771"/>
                    <a:pt x="1332" y="742"/>
                    <a:pt x="1406" y="742"/>
                  </a:cubicBezTo>
                  <a:close/>
                  <a:moveTo>
                    <a:pt x="1406" y="1"/>
                  </a:moveTo>
                  <a:cubicBezTo>
                    <a:pt x="477" y="1"/>
                    <a:pt x="1" y="1096"/>
                    <a:pt x="668" y="1763"/>
                  </a:cubicBezTo>
                  <a:cubicBezTo>
                    <a:pt x="875" y="1971"/>
                    <a:pt x="1133" y="2064"/>
                    <a:pt x="1386" y="2064"/>
                  </a:cubicBezTo>
                  <a:cubicBezTo>
                    <a:pt x="1917" y="2064"/>
                    <a:pt x="2430" y="1654"/>
                    <a:pt x="2430" y="1025"/>
                  </a:cubicBezTo>
                  <a:cubicBezTo>
                    <a:pt x="2430" y="453"/>
                    <a:pt x="1954" y="1"/>
                    <a:pt x="1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7"/>
            <p:cNvSpPr/>
            <p:nvPr/>
          </p:nvSpPr>
          <p:spPr>
            <a:xfrm>
              <a:off x="3443051" y="3154758"/>
              <a:ext cx="83124" cy="70638"/>
            </a:xfrm>
            <a:custGeom>
              <a:avLst/>
              <a:gdLst/>
              <a:ahLst/>
              <a:cxnLst/>
              <a:rect l="l" t="t" r="r" b="b"/>
              <a:pathLst>
                <a:path w="2430" h="2065" extrusionOk="0">
                  <a:moveTo>
                    <a:pt x="1395" y="742"/>
                  </a:moveTo>
                  <a:cubicBezTo>
                    <a:pt x="1543" y="742"/>
                    <a:pt x="1692" y="858"/>
                    <a:pt x="1692" y="1049"/>
                  </a:cubicBezTo>
                  <a:cubicBezTo>
                    <a:pt x="1692" y="1215"/>
                    <a:pt x="1549" y="1335"/>
                    <a:pt x="1382" y="1335"/>
                  </a:cubicBezTo>
                  <a:cubicBezTo>
                    <a:pt x="1120" y="1335"/>
                    <a:pt x="1001" y="1025"/>
                    <a:pt x="1192" y="834"/>
                  </a:cubicBezTo>
                  <a:cubicBezTo>
                    <a:pt x="1247" y="771"/>
                    <a:pt x="1321" y="742"/>
                    <a:pt x="1395" y="742"/>
                  </a:cubicBezTo>
                  <a:close/>
                  <a:moveTo>
                    <a:pt x="1382" y="1"/>
                  </a:moveTo>
                  <a:cubicBezTo>
                    <a:pt x="477" y="1"/>
                    <a:pt x="1" y="1096"/>
                    <a:pt x="644" y="1763"/>
                  </a:cubicBezTo>
                  <a:cubicBezTo>
                    <a:pt x="859" y="1971"/>
                    <a:pt x="1122" y="2064"/>
                    <a:pt x="1378" y="2064"/>
                  </a:cubicBezTo>
                  <a:cubicBezTo>
                    <a:pt x="1917" y="2064"/>
                    <a:pt x="2430" y="1654"/>
                    <a:pt x="2430" y="1025"/>
                  </a:cubicBezTo>
                  <a:cubicBezTo>
                    <a:pt x="2430" y="453"/>
                    <a:pt x="1954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7"/>
            <p:cNvSpPr/>
            <p:nvPr/>
          </p:nvSpPr>
          <p:spPr>
            <a:xfrm>
              <a:off x="3465867" y="2989399"/>
              <a:ext cx="108369" cy="95336"/>
            </a:xfrm>
            <a:custGeom>
              <a:avLst/>
              <a:gdLst/>
              <a:ahLst/>
              <a:cxnLst/>
              <a:rect l="l" t="t" r="r" b="b"/>
              <a:pathLst>
                <a:path w="3168" h="2787" extrusionOk="0">
                  <a:moveTo>
                    <a:pt x="1" y="1"/>
                  </a:moveTo>
                  <a:lnTo>
                    <a:pt x="1" y="1763"/>
                  </a:lnTo>
                  <a:cubicBezTo>
                    <a:pt x="1" y="2263"/>
                    <a:pt x="382" y="2692"/>
                    <a:pt x="882" y="2763"/>
                  </a:cubicBezTo>
                  <a:lnTo>
                    <a:pt x="906" y="2763"/>
                  </a:lnTo>
                  <a:lnTo>
                    <a:pt x="906" y="1953"/>
                  </a:lnTo>
                  <a:cubicBezTo>
                    <a:pt x="906" y="1739"/>
                    <a:pt x="1060" y="1632"/>
                    <a:pt x="1215" y="1632"/>
                  </a:cubicBezTo>
                  <a:cubicBezTo>
                    <a:pt x="1370" y="1632"/>
                    <a:pt x="1525" y="1739"/>
                    <a:pt x="1525" y="1953"/>
                  </a:cubicBezTo>
                  <a:lnTo>
                    <a:pt x="1525" y="2787"/>
                  </a:lnTo>
                  <a:lnTo>
                    <a:pt x="3168" y="2787"/>
                  </a:lnTo>
                  <a:cubicBezTo>
                    <a:pt x="3096" y="2430"/>
                    <a:pt x="2954" y="2096"/>
                    <a:pt x="2739" y="1810"/>
                  </a:cubicBezTo>
                  <a:lnTo>
                    <a:pt x="1834" y="501"/>
                  </a:lnTo>
                  <a:cubicBezTo>
                    <a:pt x="1596" y="191"/>
                    <a:pt x="1239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7"/>
            <p:cNvSpPr/>
            <p:nvPr/>
          </p:nvSpPr>
          <p:spPr>
            <a:xfrm>
              <a:off x="3333074" y="3035853"/>
              <a:ext cx="74162" cy="74162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787" y="0"/>
                  </a:moveTo>
                  <a:lnTo>
                    <a:pt x="787" y="452"/>
                  </a:lnTo>
                  <a:cubicBezTo>
                    <a:pt x="787" y="619"/>
                    <a:pt x="644" y="762"/>
                    <a:pt x="477" y="762"/>
                  </a:cubicBezTo>
                  <a:lnTo>
                    <a:pt x="1" y="762"/>
                  </a:lnTo>
                  <a:lnTo>
                    <a:pt x="1" y="1381"/>
                  </a:lnTo>
                  <a:lnTo>
                    <a:pt x="477" y="1381"/>
                  </a:lnTo>
                  <a:cubicBezTo>
                    <a:pt x="489" y="1380"/>
                    <a:pt x="501" y="1379"/>
                    <a:pt x="513" y="1379"/>
                  </a:cubicBezTo>
                  <a:cubicBezTo>
                    <a:pt x="664" y="1379"/>
                    <a:pt x="787" y="1514"/>
                    <a:pt x="787" y="1691"/>
                  </a:cubicBezTo>
                  <a:lnTo>
                    <a:pt x="787" y="2167"/>
                  </a:lnTo>
                  <a:lnTo>
                    <a:pt x="1406" y="2167"/>
                  </a:lnTo>
                  <a:lnTo>
                    <a:pt x="1406" y="1691"/>
                  </a:lnTo>
                  <a:cubicBezTo>
                    <a:pt x="1382" y="1524"/>
                    <a:pt x="1525" y="1381"/>
                    <a:pt x="1692" y="1381"/>
                  </a:cubicBezTo>
                  <a:lnTo>
                    <a:pt x="2168" y="1381"/>
                  </a:lnTo>
                  <a:lnTo>
                    <a:pt x="2168" y="762"/>
                  </a:lnTo>
                  <a:lnTo>
                    <a:pt x="1692" y="762"/>
                  </a:lnTo>
                  <a:cubicBezTo>
                    <a:pt x="1525" y="762"/>
                    <a:pt x="1406" y="619"/>
                    <a:pt x="1406" y="452"/>
                  </a:cubicBezTo>
                  <a:lnTo>
                    <a:pt x="14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7"/>
            <p:cNvSpPr/>
            <p:nvPr/>
          </p:nvSpPr>
          <p:spPr>
            <a:xfrm>
              <a:off x="3212527" y="2952523"/>
              <a:ext cx="363352" cy="241368"/>
            </a:xfrm>
            <a:custGeom>
              <a:avLst/>
              <a:gdLst/>
              <a:ahLst/>
              <a:cxnLst/>
              <a:rect l="l" t="t" r="r" b="b"/>
              <a:pathLst>
                <a:path w="10622" h="7056" extrusionOk="0">
                  <a:moveTo>
                    <a:pt x="5239" y="1793"/>
                  </a:moveTo>
                  <a:cubicBezTo>
                    <a:pt x="5311" y="1793"/>
                    <a:pt x="5382" y="1817"/>
                    <a:pt x="5430" y="1864"/>
                  </a:cubicBezTo>
                  <a:cubicBezTo>
                    <a:pt x="5501" y="1912"/>
                    <a:pt x="5549" y="2007"/>
                    <a:pt x="5549" y="2103"/>
                  </a:cubicBezTo>
                  <a:lnTo>
                    <a:pt x="5549" y="2579"/>
                  </a:lnTo>
                  <a:lnTo>
                    <a:pt x="6025" y="2579"/>
                  </a:lnTo>
                  <a:cubicBezTo>
                    <a:pt x="6192" y="2579"/>
                    <a:pt x="6359" y="2722"/>
                    <a:pt x="6335" y="2888"/>
                  </a:cubicBezTo>
                  <a:lnTo>
                    <a:pt x="6335" y="4127"/>
                  </a:lnTo>
                  <a:cubicBezTo>
                    <a:pt x="6335" y="4317"/>
                    <a:pt x="6192" y="4436"/>
                    <a:pt x="6025" y="4436"/>
                  </a:cubicBezTo>
                  <a:lnTo>
                    <a:pt x="5549" y="4436"/>
                  </a:lnTo>
                  <a:lnTo>
                    <a:pt x="5549" y="4913"/>
                  </a:lnTo>
                  <a:cubicBezTo>
                    <a:pt x="5549" y="5079"/>
                    <a:pt x="5406" y="5198"/>
                    <a:pt x="5239" y="5198"/>
                  </a:cubicBezTo>
                  <a:lnTo>
                    <a:pt x="4001" y="5198"/>
                  </a:lnTo>
                  <a:cubicBezTo>
                    <a:pt x="3834" y="5198"/>
                    <a:pt x="3692" y="5079"/>
                    <a:pt x="3692" y="4913"/>
                  </a:cubicBezTo>
                  <a:lnTo>
                    <a:pt x="3692" y="4436"/>
                  </a:lnTo>
                  <a:lnTo>
                    <a:pt x="3215" y="4436"/>
                  </a:lnTo>
                  <a:cubicBezTo>
                    <a:pt x="3049" y="4436"/>
                    <a:pt x="2906" y="4317"/>
                    <a:pt x="2906" y="4127"/>
                  </a:cubicBezTo>
                  <a:lnTo>
                    <a:pt x="2906" y="2888"/>
                  </a:lnTo>
                  <a:cubicBezTo>
                    <a:pt x="2906" y="2722"/>
                    <a:pt x="3049" y="2579"/>
                    <a:pt x="3215" y="2579"/>
                  </a:cubicBezTo>
                  <a:lnTo>
                    <a:pt x="3692" y="2579"/>
                  </a:lnTo>
                  <a:lnTo>
                    <a:pt x="3692" y="2103"/>
                  </a:lnTo>
                  <a:cubicBezTo>
                    <a:pt x="3692" y="2007"/>
                    <a:pt x="3739" y="1912"/>
                    <a:pt x="3834" y="1864"/>
                  </a:cubicBezTo>
                  <a:cubicBezTo>
                    <a:pt x="3882" y="1817"/>
                    <a:pt x="3930" y="1793"/>
                    <a:pt x="4001" y="1793"/>
                  </a:cubicBezTo>
                  <a:close/>
                  <a:moveTo>
                    <a:pt x="4611" y="1"/>
                  </a:moveTo>
                  <a:cubicBezTo>
                    <a:pt x="4126" y="1"/>
                    <a:pt x="3644" y="328"/>
                    <a:pt x="3692" y="983"/>
                  </a:cubicBezTo>
                  <a:lnTo>
                    <a:pt x="3692" y="1102"/>
                  </a:lnTo>
                  <a:lnTo>
                    <a:pt x="1334" y="1102"/>
                  </a:lnTo>
                  <a:cubicBezTo>
                    <a:pt x="596" y="1102"/>
                    <a:pt x="0" y="1698"/>
                    <a:pt x="0" y="2436"/>
                  </a:cubicBezTo>
                  <a:lnTo>
                    <a:pt x="0" y="6223"/>
                  </a:lnTo>
                  <a:cubicBezTo>
                    <a:pt x="0" y="6675"/>
                    <a:pt x="358" y="7056"/>
                    <a:pt x="834" y="7056"/>
                  </a:cubicBezTo>
                  <a:lnTo>
                    <a:pt x="834" y="6961"/>
                  </a:lnTo>
                  <a:cubicBezTo>
                    <a:pt x="834" y="6032"/>
                    <a:pt x="1572" y="5294"/>
                    <a:pt x="2501" y="5294"/>
                  </a:cubicBezTo>
                  <a:cubicBezTo>
                    <a:pt x="3406" y="5294"/>
                    <a:pt x="4144" y="6032"/>
                    <a:pt x="4144" y="6961"/>
                  </a:cubicBezTo>
                  <a:lnTo>
                    <a:pt x="4144" y="7056"/>
                  </a:lnTo>
                  <a:lnTo>
                    <a:pt x="6478" y="7056"/>
                  </a:lnTo>
                  <a:lnTo>
                    <a:pt x="6478" y="6961"/>
                  </a:lnTo>
                  <a:cubicBezTo>
                    <a:pt x="6478" y="6032"/>
                    <a:pt x="7216" y="5294"/>
                    <a:pt x="8145" y="5294"/>
                  </a:cubicBezTo>
                  <a:cubicBezTo>
                    <a:pt x="9050" y="5294"/>
                    <a:pt x="9788" y="6032"/>
                    <a:pt x="9788" y="6961"/>
                  </a:cubicBezTo>
                  <a:lnTo>
                    <a:pt x="9788" y="7056"/>
                  </a:lnTo>
                  <a:lnTo>
                    <a:pt x="9812" y="7056"/>
                  </a:lnTo>
                  <a:cubicBezTo>
                    <a:pt x="10264" y="7056"/>
                    <a:pt x="10622" y="6675"/>
                    <a:pt x="10622" y="6223"/>
                  </a:cubicBezTo>
                  <a:lnTo>
                    <a:pt x="10622" y="4484"/>
                  </a:lnTo>
                  <a:lnTo>
                    <a:pt x="8431" y="4484"/>
                  </a:lnTo>
                  <a:cubicBezTo>
                    <a:pt x="7526" y="4484"/>
                    <a:pt x="6787" y="3746"/>
                    <a:pt x="6787" y="2841"/>
                  </a:cubicBezTo>
                  <a:lnTo>
                    <a:pt x="6787" y="1102"/>
                  </a:lnTo>
                  <a:lnTo>
                    <a:pt x="5549" y="1102"/>
                  </a:lnTo>
                  <a:lnTo>
                    <a:pt x="5549" y="983"/>
                  </a:lnTo>
                  <a:cubicBezTo>
                    <a:pt x="5585" y="328"/>
                    <a:pt x="5097" y="1"/>
                    <a:pt x="4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7"/>
            <p:cNvSpPr/>
            <p:nvPr/>
          </p:nvSpPr>
          <p:spPr>
            <a:xfrm>
              <a:off x="3359961" y="2897552"/>
              <a:ext cx="21209" cy="34960"/>
            </a:xfrm>
            <a:custGeom>
              <a:avLst/>
              <a:gdLst/>
              <a:ahLst/>
              <a:cxnLst/>
              <a:rect l="l" t="t" r="r" b="b"/>
              <a:pathLst>
                <a:path w="620" h="1022" extrusionOk="0">
                  <a:moveTo>
                    <a:pt x="310" y="1"/>
                  </a:moveTo>
                  <a:cubicBezTo>
                    <a:pt x="156" y="1"/>
                    <a:pt x="1" y="102"/>
                    <a:pt x="1" y="304"/>
                  </a:cubicBezTo>
                  <a:lnTo>
                    <a:pt x="1" y="733"/>
                  </a:lnTo>
                  <a:cubicBezTo>
                    <a:pt x="1" y="900"/>
                    <a:pt x="120" y="1019"/>
                    <a:pt x="286" y="1019"/>
                  </a:cubicBezTo>
                  <a:lnTo>
                    <a:pt x="310" y="1019"/>
                  </a:lnTo>
                  <a:cubicBezTo>
                    <a:pt x="323" y="1020"/>
                    <a:pt x="335" y="1021"/>
                    <a:pt x="347" y="1021"/>
                  </a:cubicBezTo>
                  <a:cubicBezTo>
                    <a:pt x="497" y="1021"/>
                    <a:pt x="620" y="887"/>
                    <a:pt x="620" y="733"/>
                  </a:cubicBezTo>
                  <a:lnTo>
                    <a:pt x="620" y="304"/>
                  </a:lnTo>
                  <a:cubicBezTo>
                    <a:pt x="620" y="102"/>
                    <a:pt x="465" y="1"/>
                    <a:pt x="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7"/>
            <p:cNvSpPr/>
            <p:nvPr/>
          </p:nvSpPr>
          <p:spPr>
            <a:xfrm>
              <a:off x="3296438" y="2923618"/>
              <a:ext cx="34242" cy="32018"/>
            </a:xfrm>
            <a:custGeom>
              <a:avLst/>
              <a:gdLst/>
              <a:ahLst/>
              <a:cxnLst/>
              <a:rect l="l" t="t" r="r" b="b"/>
              <a:pathLst>
                <a:path w="1001" h="936" extrusionOk="0">
                  <a:moveTo>
                    <a:pt x="348" y="1"/>
                  </a:moveTo>
                  <a:cubicBezTo>
                    <a:pt x="268" y="1"/>
                    <a:pt x="191" y="30"/>
                    <a:pt x="143" y="90"/>
                  </a:cubicBezTo>
                  <a:cubicBezTo>
                    <a:pt x="0" y="233"/>
                    <a:pt x="0" y="423"/>
                    <a:pt x="143" y="542"/>
                  </a:cubicBezTo>
                  <a:lnTo>
                    <a:pt x="429" y="828"/>
                  </a:lnTo>
                  <a:cubicBezTo>
                    <a:pt x="488" y="900"/>
                    <a:pt x="572" y="935"/>
                    <a:pt x="655" y="935"/>
                  </a:cubicBezTo>
                  <a:cubicBezTo>
                    <a:pt x="738" y="935"/>
                    <a:pt x="822" y="900"/>
                    <a:pt x="881" y="828"/>
                  </a:cubicBezTo>
                  <a:cubicBezTo>
                    <a:pt x="1000" y="709"/>
                    <a:pt x="1000" y="519"/>
                    <a:pt x="881" y="399"/>
                  </a:cubicBezTo>
                  <a:lnTo>
                    <a:pt x="572" y="90"/>
                  </a:lnTo>
                  <a:cubicBezTo>
                    <a:pt x="512" y="30"/>
                    <a:pt x="429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7"/>
            <p:cNvSpPr/>
            <p:nvPr/>
          </p:nvSpPr>
          <p:spPr>
            <a:xfrm>
              <a:off x="3410486" y="2923618"/>
              <a:ext cx="33421" cy="32018"/>
            </a:xfrm>
            <a:custGeom>
              <a:avLst/>
              <a:gdLst/>
              <a:ahLst/>
              <a:cxnLst/>
              <a:rect l="l" t="t" r="r" b="b"/>
              <a:pathLst>
                <a:path w="977" h="936" extrusionOk="0">
                  <a:moveTo>
                    <a:pt x="634" y="1"/>
                  </a:moveTo>
                  <a:cubicBezTo>
                    <a:pt x="554" y="1"/>
                    <a:pt x="476" y="30"/>
                    <a:pt x="429" y="90"/>
                  </a:cubicBezTo>
                  <a:lnTo>
                    <a:pt x="119" y="399"/>
                  </a:lnTo>
                  <a:cubicBezTo>
                    <a:pt x="0" y="519"/>
                    <a:pt x="0" y="709"/>
                    <a:pt x="119" y="828"/>
                  </a:cubicBezTo>
                  <a:cubicBezTo>
                    <a:pt x="179" y="900"/>
                    <a:pt x="262" y="935"/>
                    <a:pt x="346" y="935"/>
                  </a:cubicBezTo>
                  <a:cubicBezTo>
                    <a:pt x="429" y="935"/>
                    <a:pt x="512" y="900"/>
                    <a:pt x="572" y="828"/>
                  </a:cubicBezTo>
                  <a:lnTo>
                    <a:pt x="548" y="828"/>
                  </a:lnTo>
                  <a:lnTo>
                    <a:pt x="858" y="542"/>
                  </a:lnTo>
                  <a:cubicBezTo>
                    <a:pt x="977" y="423"/>
                    <a:pt x="977" y="209"/>
                    <a:pt x="858" y="90"/>
                  </a:cubicBezTo>
                  <a:cubicBezTo>
                    <a:pt x="798" y="30"/>
                    <a:pt x="715" y="1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0" name="Google Shape;2450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sp>
        <p:nvSpPr>
          <p:cNvPr id="2451" name="Google Shape;2451;p37"/>
          <p:cNvSpPr/>
          <p:nvPr/>
        </p:nvSpPr>
        <p:spPr>
          <a:xfrm>
            <a:off x="1904678" y="2554825"/>
            <a:ext cx="776700" cy="77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2" name="Google Shape;2452;p37"/>
          <p:cNvGrpSpPr/>
          <p:nvPr/>
        </p:nvGrpSpPr>
        <p:grpSpPr>
          <a:xfrm>
            <a:off x="2109706" y="2759856"/>
            <a:ext cx="366636" cy="366636"/>
            <a:chOff x="5585535" y="2287187"/>
            <a:chExt cx="366636" cy="366636"/>
          </a:xfrm>
        </p:grpSpPr>
        <p:sp>
          <p:nvSpPr>
            <p:cNvPr id="2453" name="Google Shape;2453;p37"/>
            <p:cNvSpPr/>
            <p:nvPr/>
          </p:nvSpPr>
          <p:spPr>
            <a:xfrm>
              <a:off x="5585535" y="2431372"/>
              <a:ext cx="59521" cy="222451"/>
            </a:xfrm>
            <a:custGeom>
              <a:avLst/>
              <a:gdLst/>
              <a:ahLst/>
              <a:cxnLst/>
              <a:rect l="l" t="t" r="r" b="b"/>
              <a:pathLst>
                <a:path w="1740" h="6503" extrusionOk="0">
                  <a:moveTo>
                    <a:pt x="1739" y="1"/>
                  </a:moveTo>
                  <a:lnTo>
                    <a:pt x="287" y="25"/>
                  </a:lnTo>
                  <a:cubicBezTo>
                    <a:pt x="120" y="25"/>
                    <a:pt x="1" y="144"/>
                    <a:pt x="1" y="310"/>
                  </a:cubicBezTo>
                  <a:lnTo>
                    <a:pt x="1" y="1549"/>
                  </a:lnTo>
                  <a:lnTo>
                    <a:pt x="787" y="1549"/>
                  </a:lnTo>
                  <a:cubicBezTo>
                    <a:pt x="794" y="1548"/>
                    <a:pt x="801" y="1548"/>
                    <a:pt x="809" y="1548"/>
                  </a:cubicBezTo>
                  <a:cubicBezTo>
                    <a:pt x="1225" y="1548"/>
                    <a:pt x="1232" y="2194"/>
                    <a:pt x="829" y="2194"/>
                  </a:cubicBezTo>
                  <a:cubicBezTo>
                    <a:pt x="815" y="2194"/>
                    <a:pt x="801" y="2193"/>
                    <a:pt x="787" y="2192"/>
                  </a:cubicBezTo>
                  <a:lnTo>
                    <a:pt x="1" y="2192"/>
                  </a:lnTo>
                  <a:lnTo>
                    <a:pt x="1" y="2811"/>
                  </a:lnTo>
                  <a:lnTo>
                    <a:pt x="787" y="2811"/>
                  </a:lnTo>
                  <a:cubicBezTo>
                    <a:pt x="801" y="2809"/>
                    <a:pt x="815" y="2809"/>
                    <a:pt x="828" y="2809"/>
                  </a:cubicBezTo>
                  <a:cubicBezTo>
                    <a:pt x="1226" y="2809"/>
                    <a:pt x="1226" y="3456"/>
                    <a:pt x="828" y="3456"/>
                  </a:cubicBezTo>
                  <a:cubicBezTo>
                    <a:pt x="815" y="3456"/>
                    <a:pt x="801" y="3455"/>
                    <a:pt x="787" y="3454"/>
                  </a:cubicBezTo>
                  <a:lnTo>
                    <a:pt x="1" y="3454"/>
                  </a:lnTo>
                  <a:lnTo>
                    <a:pt x="1" y="4073"/>
                  </a:lnTo>
                  <a:lnTo>
                    <a:pt x="811" y="4073"/>
                  </a:lnTo>
                  <a:cubicBezTo>
                    <a:pt x="825" y="4071"/>
                    <a:pt x="839" y="4071"/>
                    <a:pt x="853" y="4071"/>
                  </a:cubicBezTo>
                  <a:cubicBezTo>
                    <a:pt x="1249" y="4071"/>
                    <a:pt x="1249" y="4694"/>
                    <a:pt x="853" y="4694"/>
                  </a:cubicBezTo>
                  <a:cubicBezTo>
                    <a:pt x="839" y="4694"/>
                    <a:pt x="825" y="4694"/>
                    <a:pt x="811" y="4692"/>
                  </a:cubicBezTo>
                  <a:lnTo>
                    <a:pt x="1" y="4692"/>
                  </a:lnTo>
                  <a:lnTo>
                    <a:pt x="1" y="6192"/>
                  </a:lnTo>
                  <a:cubicBezTo>
                    <a:pt x="1" y="6359"/>
                    <a:pt x="120" y="6502"/>
                    <a:pt x="310" y="6502"/>
                  </a:cubicBezTo>
                  <a:lnTo>
                    <a:pt x="1739" y="6502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7"/>
            <p:cNvSpPr/>
            <p:nvPr/>
          </p:nvSpPr>
          <p:spPr>
            <a:xfrm>
              <a:off x="5892650" y="2431372"/>
              <a:ext cx="59521" cy="222451"/>
            </a:xfrm>
            <a:custGeom>
              <a:avLst/>
              <a:gdLst/>
              <a:ahLst/>
              <a:cxnLst/>
              <a:rect l="l" t="t" r="r" b="b"/>
              <a:pathLst>
                <a:path w="1740" h="6503" extrusionOk="0">
                  <a:moveTo>
                    <a:pt x="1" y="1"/>
                  </a:moveTo>
                  <a:lnTo>
                    <a:pt x="1" y="6502"/>
                  </a:lnTo>
                  <a:lnTo>
                    <a:pt x="1430" y="6502"/>
                  </a:lnTo>
                  <a:cubicBezTo>
                    <a:pt x="1597" y="6502"/>
                    <a:pt x="1739" y="6359"/>
                    <a:pt x="1739" y="6192"/>
                  </a:cubicBezTo>
                  <a:lnTo>
                    <a:pt x="1739" y="4692"/>
                  </a:lnTo>
                  <a:lnTo>
                    <a:pt x="930" y="4692"/>
                  </a:lnTo>
                  <a:cubicBezTo>
                    <a:pt x="915" y="4694"/>
                    <a:pt x="901" y="4694"/>
                    <a:pt x="887" y="4694"/>
                  </a:cubicBezTo>
                  <a:cubicBezTo>
                    <a:pt x="491" y="4694"/>
                    <a:pt x="491" y="4071"/>
                    <a:pt x="887" y="4071"/>
                  </a:cubicBezTo>
                  <a:cubicBezTo>
                    <a:pt x="901" y="4071"/>
                    <a:pt x="915" y="4071"/>
                    <a:pt x="930" y="4073"/>
                  </a:cubicBezTo>
                  <a:lnTo>
                    <a:pt x="1739" y="4073"/>
                  </a:lnTo>
                  <a:lnTo>
                    <a:pt x="1739" y="3430"/>
                  </a:lnTo>
                  <a:lnTo>
                    <a:pt x="930" y="3430"/>
                  </a:lnTo>
                  <a:cubicBezTo>
                    <a:pt x="915" y="3432"/>
                    <a:pt x="901" y="3432"/>
                    <a:pt x="887" y="3432"/>
                  </a:cubicBezTo>
                  <a:cubicBezTo>
                    <a:pt x="491" y="3432"/>
                    <a:pt x="491" y="2809"/>
                    <a:pt x="887" y="2809"/>
                  </a:cubicBezTo>
                  <a:cubicBezTo>
                    <a:pt x="901" y="2809"/>
                    <a:pt x="915" y="2809"/>
                    <a:pt x="930" y="2811"/>
                  </a:cubicBezTo>
                  <a:lnTo>
                    <a:pt x="1739" y="2811"/>
                  </a:lnTo>
                  <a:lnTo>
                    <a:pt x="1739" y="2192"/>
                  </a:lnTo>
                  <a:lnTo>
                    <a:pt x="930" y="2192"/>
                  </a:lnTo>
                  <a:cubicBezTo>
                    <a:pt x="763" y="2192"/>
                    <a:pt x="620" y="2049"/>
                    <a:pt x="620" y="1882"/>
                  </a:cubicBezTo>
                  <a:cubicBezTo>
                    <a:pt x="620" y="1692"/>
                    <a:pt x="763" y="1549"/>
                    <a:pt x="930" y="1549"/>
                  </a:cubicBezTo>
                  <a:lnTo>
                    <a:pt x="1739" y="1549"/>
                  </a:lnTo>
                  <a:lnTo>
                    <a:pt x="1739" y="287"/>
                  </a:lnTo>
                  <a:cubicBezTo>
                    <a:pt x="1739" y="120"/>
                    <a:pt x="1597" y="1"/>
                    <a:pt x="1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7"/>
            <p:cNvSpPr/>
            <p:nvPr/>
          </p:nvSpPr>
          <p:spPr>
            <a:xfrm>
              <a:off x="5727291" y="2549490"/>
              <a:ext cx="30171" cy="104333"/>
            </a:xfrm>
            <a:custGeom>
              <a:avLst/>
              <a:gdLst/>
              <a:ahLst/>
              <a:cxnLst/>
              <a:rect l="l" t="t" r="r" b="b"/>
              <a:pathLst>
                <a:path w="882" h="3050" extrusionOk="0">
                  <a:moveTo>
                    <a:pt x="1" y="1"/>
                  </a:moveTo>
                  <a:lnTo>
                    <a:pt x="1" y="3049"/>
                  </a:lnTo>
                  <a:lnTo>
                    <a:pt x="882" y="3049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7"/>
            <p:cNvSpPr/>
            <p:nvPr/>
          </p:nvSpPr>
          <p:spPr>
            <a:xfrm>
              <a:off x="5779423" y="2549490"/>
              <a:ext cx="30171" cy="104333"/>
            </a:xfrm>
            <a:custGeom>
              <a:avLst/>
              <a:gdLst/>
              <a:ahLst/>
              <a:cxnLst/>
              <a:rect l="l" t="t" r="r" b="b"/>
              <a:pathLst>
                <a:path w="882" h="3050" extrusionOk="0">
                  <a:moveTo>
                    <a:pt x="1" y="1"/>
                  </a:moveTo>
                  <a:lnTo>
                    <a:pt x="1" y="3049"/>
                  </a:lnTo>
                  <a:lnTo>
                    <a:pt x="882" y="3049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7"/>
            <p:cNvSpPr/>
            <p:nvPr/>
          </p:nvSpPr>
          <p:spPr>
            <a:xfrm>
              <a:off x="5666197" y="2337712"/>
              <a:ext cx="204492" cy="316112"/>
            </a:xfrm>
            <a:custGeom>
              <a:avLst/>
              <a:gdLst/>
              <a:ahLst/>
              <a:cxnLst/>
              <a:rect l="l" t="t" r="r" b="b"/>
              <a:pathLst>
                <a:path w="5978" h="9241" extrusionOk="0">
                  <a:moveTo>
                    <a:pt x="2403" y="3046"/>
                  </a:moveTo>
                  <a:cubicBezTo>
                    <a:pt x="2827" y="3046"/>
                    <a:pt x="2819" y="3692"/>
                    <a:pt x="2381" y="3692"/>
                  </a:cubicBezTo>
                  <a:cubicBezTo>
                    <a:pt x="2374" y="3692"/>
                    <a:pt x="2366" y="3692"/>
                    <a:pt x="2358" y="3691"/>
                  </a:cubicBezTo>
                  <a:lnTo>
                    <a:pt x="1477" y="3691"/>
                  </a:lnTo>
                  <a:cubicBezTo>
                    <a:pt x="1096" y="3644"/>
                    <a:pt x="1096" y="3096"/>
                    <a:pt x="1477" y="3048"/>
                  </a:cubicBezTo>
                  <a:lnTo>
                    <a:pt x="2358" y="3048"/>
                  </a:lnTo>
                  <a:cubicBezTo>
                    <a:pt x="2374" y="3047"/>
                    <a:pt x="2388" y="3046"/>
                    <a:pt x="2403" y="3046"/>
                  </a:cubicBezTo>
                  <a:close/>
                  <a:moveTo>
                    <a:pt x="3578" y="3046"/>
                  </a:moveTo>
                  <a:cubicBezTo>
                    <a:pt x="3592" y="3046"/>
                    <a:pt x="3606" y="3047"/>
                    <a:pt x="3620" y="3048"/>
                  </a:cubicBezTo>
                  <a:lnTo>
                    <a:pt x="4525" y="3048"/>
                  </a:lnTo>
                  <a:cubicBezTo>
                    <a:pt x="4906" y="3096"/>
                    <a:pt x="4906" y="3644"/>
                    <a:pt x="4525" y="3691"/>
                  </a:cubicBezTo>
                  <a:lnTo>
                    <a:pt x="3620" y="3691"/>
                  </a:lnTo>
                  <a:cubicBezTo>
                    <a:pt x="3613" y="3692"/>
                    <a:pt x="3606" y="3692"/>
                    <a:pt x="3598" y="3692"/>
                  </a:cubicBezTo>
                  <a:cubicBezTo>
                    <a:pt x="3182" y="3692"/>
                    <a:pt x="3175" y="3046"/>
                    <a:pt x="3578" y="3046"/>
                  </a:cubicBezTo>
                  <a:close/>
                  <a:moveTo>
                    <a:pt x="2403" y="4308"/>
                  </a:moveTo>
                  <a:cubicBezTo>
                    <a:pt x="2820" y="4308"/>
                    <a:pt x="2820" y="4932"/>
                    <a:pt x="2403" y="4932"/>
                  </a:cubicBezTo>
                  <a:cubicBezTo>
                    <a:pt x="2388" y="4932"/>
                    <a:pt x="2374" y="4931"/>
                    <a:pt x="2358" y="4930"/>
                  </a:cubicBezTo>
                  <a:lnTo>
                    <a:pt x="1477" y="4930"/>
                  </a:lnTo>
                  <a:cubicBezTo>
                    <a:pt x="1096" y="4906"/>
                    <a:pt x="1096" y="4334"/>
                    <a:pt x="1477" y="4311"/>
                  </a:cubicBezTo>
                  <a:lnTo>
                    <a:pt x="2358" y="4311"/>
                  </a:lnTo>
                  <a:cubicBezTo>
                    <a:pt x="2374" y="4309"/>
                    <a:pt x="2388" y="4308"/>
                    <a:pt x="2403" y="4308"/>
                  </a:cubicBezTo>
                  <a:close/>
                  <a:moveTo>
                    <a:pt x="3578" y="4308"/>
                  </a:moveTo>
                  <a:cubicBezTo>
                    <a:pt x="3592" y="4308"/>
                    <a:pt x="3606" y="4309"/>
                    <a:pt x="3620" y="4311"/>
                  </a:cubicBezTo>
                  <a:lnTo>
                    <a:pt x="4525" y="4311"/>
                  </a:lnTo>
                  <a:cubicBezTo>
                    <a:pt x="4906" y="4334"/>
                    <a:pt x="4906" y="4906"/>
                    <a:pt x="4525" y="4930"/>
                  </a:cubicBezTo>
                  <a:lnTo>
                    <a:pt x="3620" y="4930"/>
                  </a:lnTo>
                  <a:cubicBezTo>
                    <a:pt x="3606" y="4931"/>
                    <a:pt x="3592" y="4932"/>
                    <a:pt x="3578" y="4932"/>
                  </a:cubicBezTo>
                  <a:cubicBezTo>
                    <a:pt x="3182" y="4932"/>
                    <a:pt x="3182" y="4308"/>
                    <a:pt x="3578" y="4308"/>
                  </a:cubicBezTo>
                  <a:close/>
                  <a:moveTo>
                    <a:pt x="310" y="0"/>
                  </a:moveTo>
                  <a:cubicBezTo>
                    <a:pt x="143" y="0"/>
                    <a:pt x="1" y="143"/>
                    <a:pt x="24" y="310"/>
                  </a:cubicBezTo>
                  <a:lnTo>
                    <a:pt x="24" y="9240"/>
                  </a:lnTo>
                  <a:lnTo>
                    <a:pt x="1167" y="9240"/>
                  </a:lnTo>
                  <a:lnTo>
                    <a:pt x="1167" y="5882"/>
                  </a:lnTo>
                  <a:cubicBezTo>
                    <a:pt x="1167" y="5716"/>
                    <a:pt x="1287" y="5573"/>
                    <a:pt x="1453" y="5573"/>
                  </a:cubicBezTo>
                  <a:lnTo>
                    <a:pt x="4501" y="5573"/>
                  </a:lnTo>
                  <a:cubicBezTo>
                    <a:pt x="4668" y="5573"/>
                    <a:pt x="4811" y="5716"/>
                    <a:pt x="4811" y="5882"/>
                  </a:cubicBezTo>
                  <a:lnTo>
                    <a:pt x="4811" y="9240"/>
                  </a:lnTo>
                  <a:lnTo>
                    <a:pt x="5978" y="9240"/>
                  </a:lnTo>
                  <a:lnTo>
                    <a:pt x="5978" y="310"/>
                  </a:lnTo>
                  <a:cubicBezTo>
                    <a:pt x="5978" y="143"/>
                    <a:pt x="5835" y="0"/>
                    <a:pt x="5668" y="0"/>
                  </a:cubicBezTo>
                  <a:lnTo>
                    <a:pt x="5216" y="0"/>
                  </a:lnTo>
                  <a:lnTo>
                    <a:pt x="5216" y="977"/>
                  </a:lnTo>
                  <a:cubicBezTo>
                    <a:pt x="5216" y="1715"/>
                    <a:pt x="4597" y="2334"/>
                    <a:pt x="3858" y="2334"/>
                  </a:cubicBezTo>
                  <a:lnTo>
                    <a:pt x="2144" y="2334"/>
                  </a:lnTo>
                  <a:cubicBezTo>
                    <a:pt x="1382" y="2334"/>
                    <a:pt x="786" y="1715"/>
                    <a:pt x="763" y="977"/>
                  </a:cubicBezTo>
                  <a:lnTo>
                    <a:pt x="7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7"/>
            <p:cNvSpPr/>
            <p:nvPr/>
          </p:nvSpPr>
          <p:spPr>
            <a:xfrm>
              <a:off x="5714258" y="2287187"/>
              <a:ext cx="108369" cy="108369"/>
            </a:xfrm>
            <a:custGeom>
              <a:avLst/>
              <a:gdLst/>
              <a:ahLst/>
              <a:cxnLst/>
              <a:rect l="l" t="t" r="r" b="b"/>
              <a:pathLst>
                <a:path w="3168" h="3168" extrusionOk="0">
                  <a:moveTo>
                    <a:pt x="1596" y="798"/>
                  </a:moveTo>
                  <a:cubicBezTo>
                    <a:pt x="1751" y="798"/>
                    <a:pt x="1906" y="906"/>
                    <a:pt x="1906" y="1120"/>
                  </a:cubicBezTo>
                  <a:lnTo>
                    <a:pt x="1906" y="1263"/>
                  </a:lnTo>
                  <a:lnTo>
                    <a:pt x="2072" y="1263"/>
                  </a:lnTo>
                  <a:cubicBezTo>
                    <a:pt x="2080" y="1262"/>
                    <a:pt x="2088" y="1262"/>
                    <a:pt x="2095" y="1262"/>
                  </a:cubicBezTo>
                  <a:cubicBezTo>
                    <a:pt x="2534" y="1262"/>
                    <a:pt x="2541" y="1908"/>
                    <a:pt x="2117" y="1908"/>
                  </a:cubicBezTo>
                  <a:cubicBezTo>
                    <a:pt x="2103" y="1908"/>
                    <a:pt x="2088" y="1907"/>
                    <a:pt x="2072" y="1906"/>
                  </a:cubicBezTo>
                  <a:lnTo>
                    <a:pt x="1906" y="1906"/>
                  </a:lnTo>
                  <a:lnTo>
                    <a:pt x="1906" y="2072"/>
                  </a:lnTo>
                  <a:cubicBezTo>
                    <a:pt x="1906" y="2275"/>
                    <a:pt x="1745" y="2376"/>
                    <a:pt x="1584" y="2376"/>
                  </a:cubicBezTo>
                  <a:cubicBezTo>
                    <a:pt x="1423" y="2376"/>
                    <a:pt x="1263" y="2275"/>
                    <a:pt x="1263" y="2072"/>
                  </a:cubicBezTo>
                  <a:lnTo>
                    <a:pt x="1263" y="1906"/>
                  </a:lnTo>
                  <a:lnTo>
                    <a:pt x="1120" y="1906"/>
                  </a:lnTo>
                  <a:cubicBezTo>
                    <a:pt x="1104" y="1907"/>
                    <a:pt x="1090" y="1908"/>
                    <a:pt x="1075" y="1908"/>
                  </a:cubicBezTo>
                  <a:cubicBezTo>
                    <a:pt x="651" y="1908"/>
                    <a:pt x="659" y="1262"/>
                    <a:pt x="1097" y="1262"/>
                  </a:cubicBezTo>
                  <a:cubicBezTo>
                    <a:pt x="1104" y="1262"/>
                    <a:pt x="1112" y="1262"/>
                    <a:pt x="1120" y="1263"/>
                  </a:cubicBezTo>
                  <a:lnTo>
                    <a:pt x="1287" y="1263"/>
                  </a:lnTo>
                  <a:lnTo>
                    <a:pt x="1287" y="1120"/>
                  </a:lnTo>
                  <a:cubicBezTo>
                    <a:pt x="1287" y="906"/>
                    <a:pt x="1441" y="798"/>
                    <a:pt x="1596" y="79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39"/>
                  </a:cubicBezTo>
                  <a:lnTo>
                    <a:pt x="1" y="2454"/>
                  </a:lnTo>
                  <a:cubicBezTo>
                    <a:pt x="1" y="2858"/>
                    <a:pt x="334" y="3168"/>
                    <a:pt x="739" y="3168"/>
                  </a:cubicBezTo>
                  <a:lnTo>
                    <a:pt x="2430" y="3168"/>
                  </a:lnTo>
                  <a:cubicBezTo>
                    <a:pt x="2834" y="3168"/>
                    <a:pt x="3168" y="2858"/>
                    <a:pt x="3168" y="2454"/>
                  </a:cubicBezTo>
                  <a:lnTo>
                    <a:pt x="3168" y="739"/>
                  </a:lnTo>
                  <a:cubicBezTo>
                    <a:pt x="3168" y="334"/>
                    <a:pt x="2834" y="1"/>
                    <a:pt x="2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9" name="Google Shape;2459;p37"/>
          <p:cNvSpPr/>
          <p:nvPr/>
        </p:nvSpPr>
        <p:spPr>
          <a:xfrm>
            <a:off x="3423993" y="2554825"/>
            <a:ext cx="776700" cy="776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0" name="Google Shape;2460;p37"/>
          <p:cNvGrpSpPr/>
          <p:nvPr/>
        </p:nvGrpSpPr>
        <p:grpSpPr>
          <a:xfrm>
            <a:off x="3623512" y="2805813"/>
            <a:ext cx="377685" cy="274720"/>
            <a:chOff x="7949137" y="2333059"/>
            <a:chExt cx="377685" cy="274720"/>
          </a:xfrm>
        </p:grpSpPr>
        <p:sp>
          <p:nvSpPr>
            <p:cNvPr id="2461" name="Google Shape;2461;p37"/>
            <p:cNvSpPr/>
            <p:nvPr/>
          </p:nvSpPr>
          <p:spPr>
            <a:xfrm>
              <a:off x="7949137" y="2333059"/>
              <a:ext cx="354048" cy="91026"/>
            </a:xfrm>
            <a:custGeom>
              <a:avLst/>
              <a:gdLst/>
              <a:ahLst/>
              <a:cxnLst/>
              <a:rect l="l" t="t" r="r" b="b"/>
              <a:pathLst>
                <a:path w="10350" h="2661" extrusionOk="0">
                  <a:moveTo>
                    <a:pt x="1370" y="0"/>
                  </a:moveTo>
                  <a:cubicBezTo>
                    <a:pt x="621" y="0"/>
                    <a:pt x="0" y="1006"/>
                    <a:pt x="729" y="1660"/>
                  </a:cubicBezTo>
                  <a:lnTo>
                    <a:pt x="777" y="1660"/>
                  </a:lnTo>
                  <a:lnTo>
                    <a:pt x="1920" y="2660"/>
                  </a:lnTo>
                  <a:lnTo>
                    <a:pt x="10350" y="2660"/>
                  </a:lnTo>
                  <a:lnTo>
                    <a:pt x="10350" y="2565"/>
                  </a:lnTo>
                  <a:cubicBezTo>
                    <a:pt x="10350" y="2041"/>
                    <a:pt x="9921" y="1613"/>
                    <a:pt x="9397" y="1613"/>
                  </a:cubicBezTo>
                  <a:lnTo>
                    <a:pt x="9397" y="1184"/>
                  </a:lnTo>
                  <a:cubicBezTo>
                    <a:pt x="9374" y="755"/>
                    <a:pt x="9040" y="422"/>
                    <a:pt x="8612" y="422"/>
                  </a:cubicBezTo>
                  <a:lnTo>
                    <a:pt x="6540" y="422"/>
                  </a:lnTo>
                  <a:cubicBezTo>
                    <a:pt x="6111" y="422"/>
                    <a:pt x="5778" y="779"/>
                    <a:pt x="5778" y="1184"/>
                  </a:cubicBezTo>
                  <a:lnTo>
                    <a:pt x="5778" y="1636"/>
                  </a:lnTo>
                  <a:lnTo>
                    <a:pt x="4039" y="1636"/>
                  </a:lnTo>
                  <a:cubicBezTo>
                    <a:pt x="3730" y="1636"/>
                    <a:pt x="3420" y="1517"/>
                    <a:pt x="3182" y="1327"/>
                  </a:cubicBezTo>
                  <a:lnTo>
                    <a:pt x="1991" y="255"/>
                  </a:lnTo>
                  <a:cubicBezTo>
                    <a:pt x="1791" y="76"/>
                    <a:pt x="1576" y="0"/>
                    <a:pt x="1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7"/>
            <p:cNvSpPr/>
            <p:nvPr/>
          </p:nvSpPr>
          <p:spPr>
            <a:xfrm>
              <a:off x="7956149" y="2446047"/>
              <a:ext cx="370672" cy="161733"/>
            </a:xfrm>
            <a:custGeom>
              <a:avLst/>
              <a:gdLst/>
              <a:ahLst/>
              <a:cxnLst/>
              <a:rect l="l" t="t" r="r" b="b"/>
              <a:pathLst>
                <a:path w="10836" h="4728" extrusionOk="0">
                  <a:moveTo>
                    <a:pt x="6859" y="620"/>
                  </a:moveTo>
                  <a:lnTo>
                    <a:pt x="5406" y="1644"/>
                  </a:lnTo>
                  <a:lnTo>
                    <a:pt x="3953" y="620"/>
                  </a:lnTo>
                  <a:close/>
                  <a:moveTo>
                    <a:pt x="5406" y="2429"/>
                  </a:moveTo>
                  <a:lnTo>
                    <a:pt x="6906" y="3477"/>
                  </a:lnTo>
                  <a:lnTo>
                    <a:pt x="3929" y="3477"/>
                  </a:lnTo>
                  <a:lnTo>
                    <a:pt x="5406" y="2429"/>
                  </a:lnTo>
                  <a:close/>
                  <a:moveTo>
                    <a:pt x="2989" y="3469"/>
                  </a:moveTo>
                  <a:cubicBezTo>
                    <a:pt x="3151" y="3469"/>
                    <a:pt x="3310" y="3596"/>
                    <a:pt x="3310" y="3787"/>
                  </a:cubicBezTo>
                  <a:cubicBezTo>
                    <a:pt x="3310" y="3954"/>
                    <a:pt x="3167" y="4096"/>
                    <a:pt x="2977" y="4096"/>
                  </a:cubicBezTo>
                  <a:cubicBezTo>
                    <a:pt x="2691" y="4096"/>
                    <a:pt x="2572" y="3763"/>
                    <a:pt x="2763" y="3573"/>
                  </a:cubicBezTo>
                  <a:cubicBezTo>
                    <a:pt x="2826" y="3501"/>
                    <a:pt x="2908" y="3469"/>
                    <a:pt x="2989" y="3469"/>
                  </a:cubicBezTo>
                  <a:close/>
                  <a:moveTo>
                    <a:pt x="7854" y="3476"/>
                  </a:moveTo>
                  <a:cubicBezTo>
                    <a:pt x="7863" y="3476"/>
                    <a:pt x="7873" y="3477"/>
                    <a:pt x="7883" y="3477"/>
                  </a:cubicBezTo>
                  <a:cubicBezTo>
                    <a:pt x="8049" y="3477"/>
                    <a:pt x="8168" y="3620"/>
                    <a:pt x="8168" y="3787"/>
                  </a:cubicBezTo>
                  <a:cubicBezTo>
                    <a:pt x="8168" y="3977"/>
                    <a:pt x="8020" y="4104"/>
                    <a:pt x="7858" y="4104"/>
                  </a:cubicBezTo>
                  <a:cubicBezTo>
                    <a:pt x="7777" y="4104"/>
                    <a:pt x="7692" y="4073"/>
                    <a:pt x="7621" y="4001"/>
                  </a:cubicBezTo>
                  <a:cubicBezTo>
                    <a:pt x="7437" y="3794"/>
                    <a:pt x="7586" y="3476"/>
                    <a:pt x="7854" y="3476"/>
                  </a:cubicBezTo>
                  <a:close/>
                  <a:moveTo>
                    <a:pt x="381" y="0"/>
                  </a:moveTo>
                  <a:cubicBezTo>
                    <a:pt x="0" y="24"/>
                    <a:pt x="0" y="596"/>
                    <a:pt x="381" y="620"/>
                  </a:cubicBezTo>
                  <a:lnTo>
                    <a:pt x="2882" y="620"/>
                  </a:lnTo>
                  <a:lnTo>
                    <a:pt x="4882" y="2025"/>
                  </a:lnTo>
                  <a:lnTo>
                    <a:pt x="3501" y="3001"/>
                  </a:lnTo>
                  <a:cubicBezTo>
                    <a:pt x="3332" y="2886"/>
                    <a:pt x="3151" y="2836"/>
                    <a:pt x="2977" y="2836"/>
                  </a:cubicBezTo>
                  <a:cubicBezTo>
                    <a:pt x="2391" y="2836"/>
                    <a:pt x="1875" y="3412"/>
                    <a:pt x="2096" y="4073"/>
                  </a:cubicBezTo>
                  <a:cubicBezTo>
                    <a:pt x="2229" y="4507"/>
                    <a:pt x="2606" y="4728"/>
                    <a:pt x="2987" y="4728"/>
                  </a:cubicBezTo>
                  <a:cubicBezTo>
                    <a:pt x="3357" y="4728"/>
                    <a:pt x="3729" y="4519"/>
                    <a:pt x="3882" y="4096"/>
                  </a:cubicBezTo>
                  <a:lnTo>
                    <a:pt x="6978" y="4096"/>
                  </a:lnTo>
                  <a:cubicBezTo>
                    <a:pt x="7119" y="4519"/>
                    <a:pt x="7485" y="4728"/>
                    <a:pt x="7852" y="4728"/>
                  </a:cubicBezTo>
                  <a:cubicBezTo>
                    <a:pt x="8230" y="4728"/>
                    <a:pt x="8607" y="4507"/>
                    <a:pt x="8740" y="4073"/>
                  </a:cubicBezTo>
                  <a:cubicBezTo>
                    <a:pt x="8960" y="3412"/>
                    <a:pt x="8445" y="2836"/>
                    <a:pt x="7858" y="2836"/>
                  </a:cubicBezTo>
                  <a:cubicBezTo>
                    <a:pt x="7684" y="2836"/>
                    <a:pt x="7504" y="2886"/>
                    <a:pt x="7335" y="3001"/>
                  </a:cubicBezTo>
                  <a:lnTo>
                    <a:pt x="5977" y="2025"/>
                  </a:lnTo>
                  <a:lnTo>
                    <a:pt x="7954" y="620"/>
                  </a:lnTo>
                  <a:lnTo>
                    <a:pt x="10478" y="620"/>
                  </a:lnTo>
                  <a:cubicBezTo>
                    <a:pt x="10836" y="596"/>
                    <a:pt x="10836" y="24"/>
                    <a:pt x="10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3" name="Google Shape;2463;p37"/>
          <p:cNvSpPr/>
          <p:nvPr/>
        </p:nvSpPr>
        <p:spPr>
          <a:xfrm>
            <a:off x="4943308" y="2554825"/>
            <a:ext cx="776700" cy="77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4" name="Google Shape;2464;p37"/>
          <p:cNvGrpSpPr/>
          <p:nvPr/>
        </p:nvGrpSpPr>
        <p:grpSpPr>
          <a:xfrm>
            <a:off x="5148330" y="2772097"/>
            <a:ext cx="366636" cy="342178"/>
            <a:chOff x="7163493" y="2299399"/>
            <a:chExt cx="366636" cy="342178"/>
          </a:xfrm>
        </p:grpSpPr>
        <p:sp>
          <p:nvSpPr>
            <p:cNvPr id="2465" name="Google Shape;2465;p37"/>
            <p:cNvSpPr/>
            <p:nvPr/>
          </p:nvSpPr>
          <p:spPr>
            <a:xfrm>
              <a:off x="7247404" y="2299399"/>
              <a:ext cx="173535" cy="149282"/>
            </a:xfrm>
            <a:custGeom>
              <a:avLst/>
              <a:gdLst/>
              <a:ahLst/>
              <a:cxnLst/>
              <a:rect l="l" t="t" r="r" b="b"/>
              <a:pathLst>
                <a:path w="5073" h="4364" extrusionOk="0">
                  <a:moveTo>
                    <a:pt x="2930" y="1061"/>
                  </a:moveTo>
                  <a:cubicBezTo>
                    <a:pt x="3084" y="1061"/>
                    <a:pt x="3239" y="1168"/>
                    <a:pt x="3239" y="1382"/>
                  </a:cubicBezTo>
                  <a:lnTo>
                    <a:pt x="3239" y="1882"/>
                  </a:lnTo>
                  <a:lnTo>
                    <a:pt x="3739" y="1882"/>
                  </a:lnTo>
                  <a:cubicBezTo>
                    <a:pt x="3754" y="1881"/>
                    <a:pt x="3768" y="1880"/>
                    <a:pt x="3782" y="1880"/>
                  </a:cubicBezTo>
                  <a:cubicBezTo>
                    <a:pt x="4178" y="1880"/>
                    <a:pt x="4178" y="2504"/>
                    <a:pt x="3782" y="2504"/>
                  </a:cubicBezTo>
                  <a:cubicBezTo>
                    <a:pt x="3768" y="2504"/>
                    <a:pt x="3754" y="2503"/>
                    <a:pt x="3739" y="2501"/>
                  </a:cubicBezTo>
                  <a:lnTo>
                    <a:pt x="3215" y="2501"/>
                  </a:lnTo>
                  <a:lnTo>
                    <a:pt x="3215" y="3001"/>
                  </a:lnTo>
                  <a:cubicBezTo>
                    <a:pt x="3215" y="3204"/>
                    <a:pt x="3061" y="3305"/>
                    <a:pt x="2906" y="3305"/>
                  </a:cubicBezTo>
                  <a:cubicBezTo>
                    <a:pt x="2751" y="3305"/>
                    <a:pt x="2596" y="3204"/>
                    <a:pt x="2596" y="3001"/>
                  </a:cubicBezTo>
                  <a:lnTo>
                    <a:pt x="2596" y="2501"/>
                  </a:lnTo>
                  <a:lnTo>
                    <a:pt x="2096" y="2501"/>
                  </a:lnTo>
                  <a:cubicBezTo>
                    <a:pt x="2081" y="2503"/>
                    <a:pt x="2066" y="2504"/>
                    <a:pt x="2051" y="2504"/>
                  </a:cubicBezTo>
                  <a:cubicBezTo>
                    <a:pt x="1628" y="2504"/>
                    <a:pt x="1635" y="1858"/>
                    <a:pt x="2073" y="1858"/>
                  </a:cubicBezTo>
                  <a:cubicBezTo>
                    <a:pt x="2081" y="1858"/>
                    <a:pt x="2088" y="1858"/>
                    <a:pt x="2096" y="1858"/>
                  </a:cubicBezTo>
                  <a:lnTo>
                    <a:pt x="2620" y="1858"/>
                  </a:lnTo>
                  <a:lnTo>
                    <a:pt x="2620" y="1382"/>
                  </a:lnTo>
                  <a:cubicBezTo>
                    <a:pt x="2620" y="1168"/>
                    <a:pt x="2775" y="1061"/>
                    <a:pt x="2930" y="1061"/>
                  </a:cubicBezTo>
                  <a:close/>
                  <a:moveTo>
                    <a:pt x="2906" y="1"/>
                  </a:moveTo>
                  <a:cubicBezTo>
                    <a:pt x="977" y="1"/>
                    <a:pt x="0" y="2358"/>
                    <a:pt x="1358" y="3716"/>
                  </a:cubicBezTo>
                  <a:cubicBezTo>
                    <a:pt x="1806" y="4164"/>
                    <a:pt x="2354" y="4364"/>
                    <a:pt x="2890" y="4364"/>
                  </a:cubicBezTo>
                  <a:cubicBezTo>
                    <a:pt x="4007" y="4364"/>
                    <a:pt x="5073" y="3495"/>
                    <a:pt x="5073" y="2192"/>
                  </a:cubicBezTo>
                  <a:cubicBezTo>
                    <a:pt x="5073" y="977"/>
                    <a:pt x="4097" y="1"/>
                    <a:pt x="29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7"/>
            <p:cNvSpPr/>
            <p:nvPr/>
          </p:nvSpPr>
          <p:spPr>
            <a:xfrm>
              <a:off x="7163493" y="2415910"/>
              <a:ext cx="43204" cy="225667"/>
            </a:xfrm>
            <a:custGeom>
              <a:avLst/>
              <a:gdLst/>
              <a:ahLst/>
              <a:cxnLst/>
              <a:rect l="l" t="t" r="r" b="b"/>
              <a:pathLst>
                <a:path w="1263" h="6597" extrusionOk="0">
                  <a:moveTo>
                    <a:pt x="620" y="0"/>
                  </a:moveTo>
                  <a:cubicBezTo>
                    <a:pt x="286" y="0"/>
                    <a:pt x="1" y="262"/>
                    <a:pt x="1" y="619"/>
                  </a:cubicBezTo>
                  <a:lnTo>
                    <a:pt x="1" y="6287"/>
                  </a:lnTo>
                  <a:cubicBezTo>
                    <a:pt x="1" y="6454"/>
                    <a:pt x="143" y="6597"/>
                    <a:pt x="310" y="6597"/>
                  </a:cubicBezTo>
                  <a:lnTo>
                    <a:pt x="977" y="6597"/>
                  </a:lnTo>
                  <a:cubicBezTo>
                    <a:pt x="1120" y="6597"/>
                    <a:pt x="1263" y="6454"/>
                    <a:pt x="1263" y="6287"/>
                  </a:cubicBezTo>
                  <a:lnTo>
                    <a:pt x="1263" y="619"/>
                  </a:lnTo>
                  <a:cubicBezTo>
                    <a:pt x="1263" y="262"/>
                    <a:pt x="977" y="0"/>
                    <a:pt x="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7"/>
            <p:cNvSpPr/>
            <p:nvPr/>
          </p:nvSpPr>
          <p:spPr>
            <a:xfrm>
              <a:off x="7486891" y="2451691"/>
              <a:ext cx="43238" cy="189886"/>
            </a:xfrm>
            <a:custGeom>
              <a:avLst/>
              <a:gdLst/>
              <a:ahLst/>
              <a:cxnLst/>
              <a:rect l="l" t="t" r="r" b="b"/>
              <a:pathLst>
                <a:path w="1264" h="5551" extrusionOk="0">
                  <a:moveTo>
                    <a:pt x="683" y="1"/>
                  </a:moveTo>
                  <a:cubicBezTo>
                    <a:pt x="670" y="1"/>
                    <a:pt x="657" y="1"/>
                    <a:pt x="644" y="2"/>
                  </a:cubicBezTo>
                  <a:cubicBezTo>
                    <a:pt x="287" y="2"/>
                    <a:pt x="1" y="264"/>
                    <a:pt x="1" y="621"/>
                  </a:cubicBezTo>
                  <a:lnTo>
                    <a:pt x="1" y="5241"/>
                  </a:lnTo>
                  <a:cubicBezTo>
                    <a:pt x="1" y="5408"/>
                    <a:pt x="144" y="5551"/>
                    <a:pt x="310" y="5551"/>
                  </a:cubicBezTo>
                  <a:lnTo>
                    <a:pt x="977" y="5551"/>
                  </a:lnTo>
                  <a:cubicBezTo>
                    <a:pt x="1120" y="5551"/>
                    <a:pt x="1263" y="5408"/>
                    <a:pt x="1263" y="5241"/>
                  </a:cubicBezTo>
                  <a:lnTo>
                    <a:pt x="1263" y="621"/>
                  </a:lnTo>
                  <a:cubicBezTo>
                    <a:pt x="1263" y="278"/>
                    <a:pt x="999" y="1"/>
                    <a:pt x="6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7"/>
            <p:cNvSpPr/>
            <p:nvPr/>
          </p:nvSpPr>
          <p:spPr>
            <a:xfrm>
              <a:off x="7227837" y="2562523"/>
              <a:ext cx="237913" cy="46488"/>
            </a:xfrm>
            <a:custGeom>
              <a:avLst/>
              <a:gdLst/>
              <a:ahLst/>
              <a:cxnLst/>
              <a:rect l="l" t="t" r="r" b="b"/>
              <a:pathLst>
                <a:path w="6955" h="1359" extrusionOk="0">
                  <a:moveTo>
                    <a:pt x="1" y="1"/>
                  </a:moveTo>
                  <a:lnTo>
                    <a:pt x="1" y="1358"/>
                  </a:lnTo>
                  <a:lnTo>
                    <a:pt x="6955" y="1358"/>
                  </a:lnTo>
                  <a:lnTo>
                    <a:pt x="69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7"/>
            <p:cNvSpPr/>
            <p:nvPr/>
          </p:nvSpPr>
          <p:spPr>
            <a:xfrm>
              <a:off x="7322353" y="2494929"/>
              <a:ext cx="143398" cy="46454"/>
            </a:xfrm>
            <a:custGeom>
              <a:avLst/>
              <a:gdLst/>
              <a:ahLst/>
              <a:cxnLst/>
              <a:rect l="l" t="t" r="r" b="b"/>
              <a:pathLst>
                <a:path w="4192" h="1358" extrusionOk="0">
                  <a:moveTo>
                    <a:pt x="0" y="0"/>
                  </a:moveTo>
                  <a:cubicBezTo>
                    <a:pt x="72" y="429"/>
                    <a:pt x="96" y="905"/>
                    <a:pt x="72" y="1358"/>
                  </a:cubicBezTo>
                  <a:lnTo>
                    <a:pt x="4192" y="135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7"/>
            <p:cNvSpPr/>
            <p:nvPr/>
          </p:nvSpPr>
          <p:spPr>
            <a:xfrm>
              <a:off x="7227837" y="2440334"/>
              <a:ext cx="75804" cy="101049"/>
            </a:xfrm>
            <a:custGeom>
              <a:avLst/>
              <a:gdLst/>
              <a:ahLst/>
              <a:cxnLst/>
              <a:rect l="l" t="t" r="r" b="b"/>
              <a:pathLst>
                <a:path w="2216" h="2954" extrusionOk="0">
                  <a:moveTo>
                    <a:pt x="1" y="1"/>
                  </a:moveTo>
                  <a:lnTo>
                    <a:pt x="1" y="2954"/>
                  </a:lnTo>
                  <a:lnTo>
                    <a:pt x="2216" y="2954"/>
                  </a:lnTo>
                  <a:lnTo>
                    <a:pt x="2216" y="2168"/>
                  </a:lnTo>
                  <a:cubicBezTo>
                    <a:pt x="2216" y="977"/>
                    <a:pt x="1215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1" name="Google Shape;2471;p37"/>
          <p:cNvSpPr/>
          <p:nvPr/>
        </p:nvSpPr>
        <p:spPr>
          <a:xfrm>
            <a:off x="6462623" y="2554825"/>
            <a:ext cx="776700" cy="77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2" name="Google Shape;2472;p37"/>
          <p:cNvGrpSpPr/>
          <p:nvPr/>
        </p:nvGrpSpPr>
        <p:grpSpPr>
          <a:xfrm>
            <a:off x="6709217" y="2759650"/>
            <a:ext cx="283512" cy="367081"/>
            <a:chOff x="871263" y="4048771"/>
            <a:chExt cx="283512" cy="367081"/>
          </a:xfrm>
        </p:grpSpPr>
        <p:sp>
          <p:nvSpPr>
            <p:cNvPr id="2473" name="Google Shape;2473;p37"/>
            <p:cNvSpPr/>
            <p:nvPr/>
          </p:nvSpPr>
          <p:spPr>
            <a:xfrm>
              <a:off x="924216" y="4095669"/>
              <a:ext cx="35063" cy="37491"/>
            </a:xfrm>
            <a:custGeom>
              <a:avLst/>
              <a:gdLst/>
              <a:ahLst/>
              <a:cxnLst/>
              <a:rect l="l" t="t" r="r" b="b"/>
              <a:pathLst>
                <a:path w="1025" h="1096" extrusionOk="0">
                  <a:moveTo>
                    <a:pt x="667" y="1"/>
                  </a:moveTo>
                  <a:cubicBezTo>
                    <a:pt x="548" y="96"/>
                    <a:pt x="453" y="191"/>
                    <a:pt x="358" y="310"/>
                  </a:cubicBezTo>
                  <a:cubicBezTo>
                    <a:pt x="191" y="548"/>
                    <a:pt x="72" y="810"/>
                    <a:pt x="0" y="1096"/>
                  </a:cubicBezTo>
                  <a:lnTo>
                    <a:pt x="1024" y="1096"/>
                  </a:lnTo>
                  <a:cubicBezTo>
                    <a:pt x="786" y="786"/>
                    <a:pt x="667" y="382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7"/>
            <p:cNvSpPr/>
            <p:nvPr/>
          </p:nvSpPr>
          <p:spPr>
            <a:xfrm>
              <a:off x="1066759" y="4095669"/>
              <a:ext cx="35884" cy="37491"/>
            </a:xfrm>
            <a:custGeom>
              <a:avLst/>
              <a:gdLst/>
              <a:ahLst/>
              <a:cxnLst/>
              <a:rect l="l" t="t" r="r" b="b"/>
              <a:pathLst>
                <a:path w="1049" h="1096" extrusionOk="0">
                  <a:moveTo>
                    <a:pt x="382" y="1"/>
                  </a:moveTo>
                  <a:cubicBezTo>
                    <a:pt x="358" y="382"/>
                    <a:pt x="239" y="786"/>
                    <a:pt x="1" y="1096"/>
                  </a:cubicBezTo>
                  <a:lnTo>
                    <a:pt x="1049" y="1096"/>
                  </a:lnTo>
                  <a:cubicBezTo>
                    <a:pt x="977" y="810"/>
                    <a:pt x="858" y="548"/>
                    <a:pt x="692" y="310"/>
                  </a:cubicBezTo>
                  <a:lnTo>
                    <a:pt x="668" y="310"/>
                  </a:lnTo>
                  <a:cubicBezTo>
                    <a:pt x="596" y="191"/>
                    <a:pt x="501" y="96"/>
                    <a:pt x="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7"/>
            <p:cNvSpPr/>
            <p:nvPr/>
          </p:nvSpPr>
          <p:spPr>
            <a:xfrm>
              <a:off x="871263" y="4300128"/>
              <a:ext cx="81482" cy="115724"/>
            </a:xfrm>
            <a:custGeom>
              <a:avLst/>
              <a:gdLst/>
              <a:ahLst/>
              <a:cxnLst/>
              <a:rect l="l" t="t" r="r" b="b"/>
              <a:pathLst>
                <a:path w="2382" h="3383" extrusionOk="0">
                  <a:moveTo>
                    <a:pt x="1906" y="1"/>
                  </a:moveTo>
                  <a:cubicBezTo>
                    <a:pt x="1310" y="430"/>
                    <a:pt x="715" y="953"/>
                    <a:pt x="477" y="1668"/>
                  </a:cubicBezTo>
                  <a:lnTo>
                    <a:pt x="72" y="2954"/>
                  </a:lnTo>
                  <a:cubicBezTo>
                    <a:pt x="0" y="3168"/>
                    <a:pt x="167" y="3383"/>
                    <a:pt x="381" y="3383"/>
                  </a:cubicBezTo>
                  <a:lnTo>
                    <a:pt x="2382" y="3383"/>
                  </a:lnTo>
                  <a:cubicBezTo>
                    <a:pt x="1858" y="3359"/>
                    <a:pt x="1453" y="2954"/>
                    <a:pt x="1453" y="2430"/>
                  </a:cubicBezTo>
                  <a:cubicBezTo>
                    <a:pt x="1453" y="2025"/>
                    <a:pt x="1691" y="1668"/>
                    <a:pt x="2072" y="1525"/>
                  </a:cubicBezTo>
                  <a:lnTo>
                    <a:pt x="2072" y="168"/>
                  </a:lnTo>
                  <a:cubicBezTo>
                    <a:pt x="2001" y="96"/>
                    <a:pt x="1953" y="49"/>
                    <a:pt x="19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7"/>
            <p:cNvSpPr/>
            <p:nvPr/>
          </p:nvSpPr>
          <p:spPr>
            <a:xfrm>
              <a:off x="938070" y="4372647"/>
              <a:ext cx="25279" cy="21482"/>
            </a:xfrm>
            <a:custGeom>
              <a:avLst/>
              <a:gdLst/>
              <a:ahLst/>
              <a:cxnLst/>
              <a:rect l="l" t="t" r="r" b="b"/>
              <a:pathLst>
                <a:path w="739" h="628" extrusionOk="0">
                  <a:moveTo>
                    <a:pt x="429" y="0"/>
                  </a:moveTo>
                  <a:cubicBezTo>
                    <a:pt x="143" y="0"/>
                    <a:pt x="0" y="334"/>
                    <a:pt x="215" y="524"/>
                  </a:cubicBezTo>
                  <a:cubicBezTo>
                    <a:pt x="278" y="596"/>
                    <a:pt x="357" y="627"/>
                    <a:pt x="435" y="627"/>
                  </a:cubicBezTo>
                  <a:cubicBezTo>
                    <a:pt x="590" y="627"/>
                    <a:pt x="738" y="500"/>
                    <a:pt x="738" y="310"/>
                  </a:cubicBezTo>
                  <a:cubicBezTo>
                    <a:pt x="738" y="143"/>
                    <a:pt x="596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7"/>
            <p:cNvSpPr/>
            <p:nvPr/>
          </p:nvSpPr>
          <p:spPr>
            <a:xfrm>
              <a:off x="952711" y="4319694"/>
              <a:ext cx="50559" cy="96157"/>
            </a:xfrm>
            <a:custGeom>
              <a:avLst/>
              <a:gdLst/>
              <a:ahLst/>
              <a:cxnLst/>
              <a:rect l="l" t="t" r="r" b="b"/>
              <a:pathLst>
                <a:path w="1478" h="2811" extrusionOk="0">
                  <a:moveTo>
                    <a:pt x="310" y="0"/>
                  </a:moveTo>
                  <a:lnTo>
                    <a:pt x="310" y="977"/>
                  </a:lnTo>
                  <a:cubicBezTo>
                    <a:pt x="1311" y="1310"/>
                    <a:pt x="1073" y="2811"/>
                    <a:pt x="1" y="2811"/>
                  </a:cubicBezTo>
                  <a:lnTo>
                    <a:pt x="1477" y="2811"/>
                  </a:lnTo>
                  <a:lnTo>
                    <a:pt x="1477" y="858"/>
                  </a:lnTo>
                  <a:lnTo>
                    <a:pt x="1144" y="262"/>
                  </a:lnTo>
                  <a:cubicBezTo>
                    <a:pt x="858" y="215"/>
                    <a:pt x="596" y="12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7"/>
            <p:cNvSpPr/>
            <p:nvPr/>
          </p:nvSpPr>
          <p:spPr>
            <a:xfrm>
              <a:off x="1023589" y="4300128"/>
              <a:ext cx="131186" cy="115724"/>
            </a:xfrm>
            <a:custGeom>
              <a:avLst/>
              <a:gdLst/>
              <a:ahLst/>
              <a:cxnLst/>
              <a:rect l="l" t="t" r="r" b="b"/>
              <a:pathLst>
                <a:path w="3835" h="3383" extrusionOk="0">
                  <a:moveTo>
                    <a:pt x="1930" y="1"/>
                  </a:moveTo>
                  <a:cubicBezTo>
                    <a:pt x="1834" y="96"/>
                    <a:pt x="1739" y="168"/>
                    <a:pt x="1620" y="263"/>
                  </a:cubicBezTo>
                  <a:lnTo>
                    <a:pt x="1620" y="2216"/>
                  </a:lnTo>
                  <a:cubicBezTo>
                    <a:pt x="1596" y="2406"/>
                    <a:pt x="1447" y="2501"/>
                    <a:pt x="1299" y="2501"/>
                  </a:cubicBezTo>
                  <a:cubicBezTo>
                    <a:pt x="1150" y="2501"/>
                    <a:pt x="1001" y="2406"/>
                    <a:pt x="977" y="2216"/>
                  </a:cubicBezTo>
                  <a:lnTo>
                    <a:pt x="977" y="620"/>
                  </a:lnTo>
                  <a:cubicBezTo>
                    <a:pt x="787" y="715"/>
                    <a:pt x="548" y="787"/>
                    <a:pt x="334" y="834"/>
                  </a:cubicBezTo>
                  <a:lnTo>
                    <a:pt x="1" y="1430"/>
                  </a:lnTo>
                  <a:lnTo>
                    <a:pt x="1" y="3383"/>
                  </a:lnTo>
                  <a:lnTo>
                    <a:pt x="3454" y="3383"/>
                  </a:lnTo>
                  <a:cubicBezTo>
                    <a:pt x="3668" y="3383"/>
                    <a:pt x="3835" y="3168"/>
                    <a:pt x="3763" y="2954"/>
                  </a:cubicBezTo>
                  <a:lnTo>
                    <a:pt x="3359" y="1668"/>
                  </a:lnTo>
                  <a:cubicBezTo>
                    <a:pt x="3120" y="953"/>
                    <a:pt x="2549" y="430"/>
                    <a:pt x="19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7"/>
            <p:cNvSpPr/>
            <p:nvPr/>
          </p:nvSpPr>
          <p:spPr>
            <a:xfrm>
              <a:off x="872905" y="4167368"/>
              <a:ext cx="28529" cy="55416"/>
            </a:xfrm>
            <a:custGeom>
              <a:avLst/>
              <a:gdLst/>
              <a:ahLst/>
              <a:cxnLst/>
              <a:rect l="l" t="t" r="r" b="b"/>
              <a:pathLst>
                <a:path w="834" h="1620" extrusionOk="0">
                  <a:moveTo>
                    <a:pt x="834" y="0"/>
                  </a:moveTo>
                  <a:cubicBezTo>
                    <a:pt x="0" y="214"/>
                    <a:pt x="0" y="1381"/>
                    <a:pt x="834" y="1620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7"/>
            <p:cNvSpPr/>
            <p:nvPr/>
          </p:nvSpPr>
          <p:spPr>
            <a:xfrm>
              <a:off x="1125425" y="4167368"/>
              <a:ext cx="27742" cy="55416"/>
            </a:xfrm>
            <a:custGeom>
              <a:avLst/>
              <a:gdLst/>
              <a:ahLst/>
              <a:cxnLst/>
              <a:rect l="l" t="t" r="r" b="b"/>
              <a:pathLst>
                <a:path w="811" h="1620" extrusionOk="0">
                  <a:moveTo>
                    <a:pt x="1" y="0"/>
                  </a:moveTo>
                  <a:lnTo>
                    <a:pt x="1" y="1620"/>
                  </a:lnTo>
                  <a:cubicBezTo>
                    <a:pt x="810" y="1381"/>
                    <a:pt x="810" y="2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7"/>
            <p:cNvSpPr/>
            <p:nvPr/>
          </p:nvSpPr>
          <p:spPr>
            <a:xfrm>
              <a:off x="922574" y="4154335"/>
              <a:ext cx="180889" cy="154789"/>
            </a:xfrm>
            <a:custGeom>
              <a:avLst/>
              <a:gdLst/>
              <a:ahLst/>
              <a:cxnLst/>
              <a:rect l="l" t="t" r="r" b="b"/>
              <a:pathLst>
                <a:path w="5288" h="4525" extrusionOk="0">
                  <a:moveTo>
                    <a:pt x="3746" y="855"/>
                  </a:moveTo>
                  <a:cubicBezTo>
                    <a:pt x="3759" y="855"/>
                    <a:pt x="3773" y="856"/>
                    <a:pt x="3787" y="857"/>
                  </a:cubicBezTo>
                  <a:cubicBezTo>
                    <a:pt x="4168" y="905"/>
                    <a:pt x="4168" y="1453"/>
                    <a:pt x="3787" y="1500"/>
                  </a:cubicBezTo>
                  <a:cubicBezTo>
                    <a:pt x="3773" y="1502"/>
                    <a:pt x="3759" y="1503"/>
                    <a:pt x="3746" y="1503"/>
                  </a:cubicBezTo>
                  <a:cubicBezTo>
                    <a:pt x="3349" y="1503"/>
                    <a:pt x="3349" y="855"/>
                    <a:pt x="3746" y="855"/>
                  </a:cubicBezTo>
                  <a:close/>
                  <a:moveTo>
                    <a:pt x="1501" y="905"/>
                  </a:moveTo>
                  <a:cubicBezTo>
                    <a:pt x="1650" y="905"/>
                    <a:pt x="1799" y="1000"/>
                    <a:pt x="1811" y="1191"/>
                  </a:cubicBezTo>
                  <a:cubicBezTo>
                    <a:pt x="1834" y="1417"/>
                    <a:pt x="1668" y="1530"/>
                    <a:pt x="1501" y="1530"/>
                  </a:cubicBezTo>
                  <a:cubicBezTo>
                    <a:pt x="1334" y="1530"/>
                    <a:pt x="1168" y="1417"/>
                    <a:pt x="1191" y="1191"/>
                  </a:cubicBezTo>
                  <a:cubicBezTo>
                    <a:pt x="1203" y="1000"/>
                    <a:pt x="1352" y="905"/>
                    <a:pt x="1501" y="905"/>
                  </a:cubicBezTo>
                  <a:close/>
                  <a:moveTo>
                    <a:pt x="3270" y="2665"/>
                  </a:moveTo>
                  <a:cubicBezTo>
                    <a:pt x="3530" y="2665"/>
                    <a:pt x="3726" y="3029"/>
                    <a:pt x="3478" y="3239"/>
                  </a:cubicBezTo>
                  <a:cubicBezTo>
                    <a:pt x="3228" y="3417"/>
                    <a:pt x="2936" y="3507"/>
                    <a:pt x="2647" y="3507"/>
                  </a:cubicBezTo>
                  <a:cubicBezTo>
                    <a:pt x="2358" y="3507"/>
                    <a:pt x="2073" y="3417"/>
                    <a:pt x="1834" y="3239"/>
                  </a:cubicBezTo>
                  <a:cubicBezTo>
                    <a:pt x="1567" y="3029"/>
                    <a:pt x="1759" y="2665"/>
                    <a:pt x="2018" y="2665"/>
                  </a:cubicBezTo>
                  <a:cubicBezTo>
                    <a:pt x="2082" y="2665"/>
                    <a:pt x="2150" y="2687"/>
                    <a:pt x="2216" y="2739"/>
                  </a:cubicBezTo>
                  <a:cubicBezTo>
                    <a:pt x="2335" y="2834"/>
                    <a:pt x="2489" y="2882"/>
                    <a:pt x="2644" y="2882"/>
                  </a:cubicBezTo>
                  <a:cubicBezTo>
                    <a:pt x="2799" y="2882"/>
                    <a:pt x="2954" y="2834"/>
                    <a:pt x="3073" y="2739"/>
                  </a:cubicBezTo>
                  <a:cubicBezTo>
                    <a:pt x="3139" y="2687"/>
                    <a:pt x="3206" y="2665"/>
                    <a:pt x="3270" y="2665"/>
                  </a:cubicBezTo>
                  <a:close/>
                  <a:moveTo>
                    <a:pt x="1" y="0"/>
                  </a:moveTo>
                  <a:lnTo>
                    <a:pt x="1" y="1905"/>
                  </a:lnTo>
                  <a:cubicBezTo>
                    <a:pt x="1" y="3358"/>
                    <a:pt x="1191" y="4525"/>
                    <a:pt x="2644" y="4525"/>
                  </a:cubicBezTo>
                  <a:cubicBezTo>
                    <a:pt x="4121" y="4525"/>
                    <a:pt x="5288" y="3310"/>
                    <a:pt x="5264" y="1858"/>
                  </a:cubicBezTo>
                  <a:lnTo>
                    <a:pt x="5288" y="1858"/>
                  </a:lnTo>
                  <a:lnTo>
                    <a:pt x="5288" y="0"/>
                  </a:lnTo>
                  <a:lnTo>
                    <a:pt x="3430" y="0"/>
                  </a:lnTo>
                  <a:cubicBezTo>
                    <a:pt x="3180" y="119"/>
                    <a:pt x="2912" y="179"/>
                    <a:pt x="2644" y="179"/>
                  </a:cubicBezTo>
                  <a:cubicBezTo>
                    <a:pt x="2376" y="179"/>
                    <a:pt x="2108" y="119"/>
                    <a:pt x="18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7"/>
            <p:cNvSpPr/>
            <p:nvPr/>
          </p:nvSpPr>
          <p:spPr>
            <a:xfrm>
              <a:off x="968207" y="4048771"/>
              <a:ext cx="105120" cy="90103"/>
            </a:xfrm>
            <a:custGeom>
              <a:avLst/>
              <a:gdLst/>
              <a:ahLst/>
              <a:cxnLst/>
              <a:rect l="l" t="t" r="r" b="b"/>
              <a:pathLst>
                <a:path w="3073" h="2634" extrusionOk="0">
                  <a:moveTo>
                    <a:pt x="1310" y="990"/>
                  </a:moveTo>
                  <a:cubicBezTo>
                    <a:pt x="1596" y="990"/>
                    <a:pt x="1763" y="1324"/>
                    <a:pt x="1548" y="1538"/>
                  </a:cubicBezTo>
                  <a:cubicBezTo>
                    <a:pt x="1485" y="1610"/>
                    <a:pt x="1405" y="1641"/>
                    <a:pt x="1328" y="1641"/>
                  </a:cubicBezTo>
                  <a:cubicBezTo>
                    <a:pt x="1173" y="1641"/>
                    <a:pt x="1024" y="1514"/>
                    <a:pt x="1024" y="1324"/>
                  </a:cubicBezTo>
                  <a:cubicBezTo>
                    <a:pt x="1001" y="1157"/>
                    <a:pt x="1143" y="1014"/>
                    <a:pt x="1310" y="990"/>
                  </a:cubicBezTo>
                  <a:close/>
                  <a:moveTo>
                    <a:pt x="1309" y="1"/>
                  </a:moveTo>
                  <a:cubicBezTo>
                    <a:pt x="638" y="1"/>
                    <a:pt x="0" y="522"/>
                    <a:pt x="0" y="1324"/>
                  </a:cubicBezTo>
                  <a:cubicBezTo>
                    <a:pt x="0" y="2038"/>
                    <a:pt x="596" y="2634"/>
                    <a:pt x="1310" y="2634"/>
                  </a:cubicBezTo>
                  <a:cubicBezTo>
                    <a:pt x="2477" y="2634"/>
                    <a:pt x="3072" y="1205"/>
                    <a:pt x="2239" y="395"/>
                  </a:cubicBezTo>
                  <a:cubicBezTo>
                    <a:pt x="1967" y="123"/>
                    <a:pt x="1634" y="1"/>
                    <a:pt x="13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3" name="Google Shape;2483;p37"/>
          <p:cNvSpPr/>
          <p:nvPr/>
        </p:nvSpPr>
        <p:spPr>
          <a:xfrm>
            <a:off x="7981938" y="2554825"/>
            <a:ext cx="776700" cy="776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4" name="Google Shape;2484;p37"/>
          <p:cNvGrpSpPr/>
          <p:nvPr/>
        </p:nvGrpSpPr>
        <p:grpSpPr>
          <a:xfrm>
            <a:off x="8181684" y="2760671"/>
            <a:ext cx="377206" cy="364994"/>
            <a:chOff x="4784772" y="4630059"/>
            <a:chExt cx="377206" cy="364994"/>
          </a:xfrm>
        </p:grpSpPr>
        <p:sp>
          <p:nvSpPr>
            <p:cNvPr id="2485" name="Google Shape;2485;p37"/>
            <p:cNvSpPr/>
            <p:nvPr/>
          </p:nvSpPr>
          <p:spPr>
            <a:xfrm>
              <a:off x="4944418" y="4783206"/>
              <a:ext cx="58700" cy="58700"/>
            </a:xfrm>
            <a:custGeom>
              <a:avLst/>
              <a:gdLst/>
              <a:ahLst/>
              <a:cxnLst/>
              <a:rect l="l" t="t" r="r" b="b"/>
              <a:pathLst>
                <a:path w="1716" h="1716" extrusionOk="0">
                  <a:moveTo>
                    <a:pt x="1263" y="1"/>
                  </a:moveTo>
                  <a:lnTo>
                    <a:pt x="1" y="1287"/>
                  </a:lnTo>
                  <a:lnTo>
                    <a:pt x="430" y="1715"/>
                  </a:lnTo>
                  <a:lnTo>
                    <a:pt x="1716" y="453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7"/>
            <p:cNvSpPr/>
            <p:nvPr/>
          </p:nvSpPr>
          <p:spPr>
            <a:xfrm>
              <a:off x="4784772" y="4630059"/>
              <a:ext cx="377206" cy="364994"/>
            </a:xfrm>
            <a:custGeom>
              <a:avLst/>
              <a:gdLst/>
              <a:ahLst/>
              <a:cxnLst/>
              <a:rect l="l" t="t" r="r" b="b"/>
              <a:pathLst>
                <a:path w="11027" h="10670" extrusionOk="0">
                  <a:moveTo>
                    <a:pt x="8734" y="969"/>
                  </a:moveTo>
                  <a:cubicBezTo>
                    <a:pt x="8812" y="969"/>
                    <a:pt x="8891" y="1001"/>
                    <a:pt x="8954" y="1072"/>
                  </a:cubicBezTo>
                  <a:cubicBezTo>
                    <a:pt x="9074" y="1191"/>
                    <a:pt x="9074" y="1382"/>
                    <a:pt x="8954" y="1501"/>
                  </a:cubicBezTo>
                  <a:cubicBezTo>
                    <a:pt x="8891" y="1565"/>
                    <a:pt x="8812" y="1594"/>
                    <a:pt x="8734" y="1594"/>
                  </a:cubicBezTo>
                  <a:cubicBezTo>
                    <a:pt x="8579" y="1594"/>
                    <a:pt x="8431" y="1477"/>
                    <a:pt x="8431" y="1287"/>
                  </a:cubicBezTo>
                  <a:cubicBezTo>
                    <a:pt x="8431" y="1096"/>
                    <a:pt x="8579" y="969"/>
                    <a:pt x="8734" y="969"/>
                  </a:cubicBezTo>
                  <a:close/>
                  <a:moveTo>
                    <a:pt x="7829" y="1850"/>
                  </a:moveTo>
                  <a:cubicBezTo>
                    <a:pt x="7907" y="1850"/>
                    <a:pt x="7986" y="1882"/>
                    <a:pt x="8050" y="1954"/>
                  </a:cubicBezTo>
                  <a:cubicBezTo>
                    <a:pt x="8169" y="2073"/>
                    <a:pt x="8169" y="2263"/>
                    <a:pt x="8050" y="2382"/>
                  </a:cubicBezTo>
                  <a:cubicBezTo>
                    <a:pt x="7989" y="2443"/>
                    <a:pt x="7914" y="2470"/>
                    <a:pt x="7840" y="2470"/>
                  </a:cubicBezTo>
                  <a:cubicBezTo>
                    <a:pt x="7681" y="2470"/>
                    <a:pt x="7526" y="2346"/>
                    <a:pt x="7526" y="2168"/>
                  </a:cubicBezTo>
                  <a:cubicBezTo>
                    <a:pt x="7526" y="1977"/>
                    <a:pt x="7674" y="1850"/>
                    <a:pt x="7829" y="1850"/>
                  </a:cubicBezTo>
                  <a:close/>
                  <a:moveTo>
                    <a:pt x="9626" y="1866"/>
                  </a:moveTo>
                  <a:cubicBezTo>
                    <a:pt x="9700" y="1866"/>
                    <a:pt x="9775" y="1893"/>
                    <a:pt x="9836" y="1954"/>
                  </a:cubicBezTo>
                  <a:cubicBezTo>
                    <a:pt x="9955" y="2073"/>
                    <a:pt x="9955" y="2287"/>
                    <a:pt x="9836" y="2406"/>
                  </a:cubicBezTo>
                  <a:cubicBezTo>
                    <a:pt x="9776" y="2466"/>
                    <a:pt x="9702" y="2493"/>
                    <a:pt x="9629" y="2493"/>
                  </a:cubicBezTo>
                  <a:cubicBezTo>
                    <a:pt x="9469" y="2493"/>
                    <a:pt x="9312" y="2364"/>
                    <a:pt x="9312" y="2168"/>
                  </a:cubicBezTo>
                  <a:cubicBezTo>
                    <a:pt x="9312" y="1989"/>
                    <a:pt x="9467" y="1866"/>
                    <a:pt x="9626" y="1866"/>
                  </a:cubicBezTo>
                  <a:close/>
                  <a:moveTo>
                    <a:pt x="8745" y="2747"/>
                  </a:moveTo>
                  <a:cubicBezTo>
                    <a:pt x="8819" y="2747"/>
                    <a:pt x="8894" y="2774"/>
                    <a:pt x="8954" y="2835"/>
                  </a:cubicBezTo>
                  <a:cubicBezTo>
                    <a:pt x="9074" y="2954"/>
                    <a:pt x="9074" y="3144"/>
                    <a:pt x="8954" y="3287"/>
                  </a:cubicBezTo>
                  <a:cubicBezTo>
                    <a:pt x="8895" y="3347"/>
                    <a:pt x="8821" y="3374"/>
                    <a:pt x="8748" y="3374"/>
                  </a:cubicBezTo>
                  <a:cubicBezTo>
                    <a:pt x="8588" y="3374"/>
                    <a:pt x="8431" y="3245"/>
                    <a:pt x="8431" y="3049"/>
                  </a:cubicBezTo>
                  <a:cubicBezTo>
                    <a:pt x="8431" y="2870"/>
                    <a:pt x="8586" y="2747"/>
                    <a:pt x="8745" y="2747"/>
                  </a:cubicBezTo>
                  <a:close/>
                  <a:moveTo>
                    <a:pt x="5951" y="3722"/>
                  </a:moveTo>
                  <a:cubicBezTo>
                    <a:pt x="6031" y="3722"/>
                    <a:pt x="6109" y="3751"/>
                    <a:pt x="6168" y="3811"/>
                  </a:cubicBezTo>
                  <a:lnTo>
                    <a:pt x="7073" y="4716"/>
                  </a:lnTo>
                  <a:cubicBezTo>
                    <a:pt x="7192" y="4835"/>
                    <a:pt x="7192" y="5026"/>
                    <a:pt x="7073" y="5145"/>
                  </a:cubicBezTo>
                  <a:lnTo>
                    <a:pt x="7049" y="5145"/>
                  </a:lnTo>
                  <a:lnTo>
                    <a:pt x="5335" y="6883"/>
                  </a:lnTo>
                  <a:cubicBezTo>
                    <a:pt x="5275" y="6943"/>
                    <a:pt x="5198" y="6972"/>
                    <a:pt x="5120" y="6972"/>
                  </a:cubicBezTo>
                  <a:cubicBezTo>
                    <a:pt x="5043" y="6972"/>
                    <a:pt x="4966" y="6943"/>
                    <a:pt x="4906" y="6883"/>
                  </a:cubicBezTo>
                  <a:lnTo>
                    <a:pt x="4001" y="5978"/>
                  </a:lnTo>
                  <a:cubicBezTo>
                    <a:pt x="3882" y="5859"/>
                    <a:pt x="3882" y="5669"/>
                    <a:pt x="4001" y="5526"/>
                  </a:cubicBezTo>
                  <a:lnTo>
                    <a:pt x="5716" y="3811"/>
                  </a:lnTo>
                  <a:cubicBezTo>
                    <a:pt x="5787" y="3751"/>
                    <a:pt x="5871" y="3722"/>
                    <a:pt x="5951" y="3722"/>
                  </a:cubicBezTo>
                  <a:close/>
                  <a:moveTo>
                    <a:pt x="2335" y="7328"/>
                  </a:moveTo>
                  <a:cubicBezTo>
                    <a:pt x="2416" y="7328"/>
                    <a:pt x="2501" y="7359"/>
                    <a:pt x="2572" y="7431"/>
                  </a:cubicBezTo>
                  <a:cubicBezTo>
                    <a:pt x="2691" y="7550"/>
                    <a:pt x="2691" y="7740"/>
                    <a:pt x="2572" y="7859"/>
                  </a:cubicBezTo>
                  <a:cubicBezTo>
                    <a:pt x="2501" y="7923"/>
                    <a:pt x="2416" y="7952"/>
                    <a:pt x="2335" y="7952"/>
                  </a:cubicBezTo>
                  <a:cubicBezTo>
                    <a:pt x="2173" y="7952"/>
                    <a:pt x="2024" y="7836"/>
                    <a:pt x="2024" y="7645"/>
                  </a:cubicBezTo>
                  <a:cubicBezTo>
                    <a:pt x="2024" y="7455"/>
                    <a:pt x="2173" y="7328"/>
                    <a:pt x="2335" y="7328"/>
                  </a:cubicBezTo>
                  <a:close/>
                  <a:moveTo>
                    <a:pt x="1447" y="8209"/>
                  </a:moveTo>
                  <a:cubicBezTo>
                    <a:pt x="1524" y="8209"/>
                    <a:pt x="1604" y="8240"/>
                    <a:pt x="1667" y="8312"/>
                  </a:cubicBezTo>
                  <a:cubicBezTo>
                    <a:pt x="1786" y="8431"/>
                    <a:pt x="1786" y="8622"/>
                    <a:pt x="1667" y="8741"/>
                  </a:cubicBezTo>
                  <a:cubicBezTo>
                    <a:pt x="1607" y="8801"/>
                    <a:pt x="1532" y="8828"/>
                    <a:pt x="1457" y="8828"/>
                  </a:cubicBezTo>
                  <a:cubicBezTo>
                    <a:pt x="1298" y="8828"/>
                    <a:pt x="1143" y="8705"/>
                    <a:pt x="1143" y="8526"/>
                  </a:cubicBezTo>
                  <a:cubicBezTo>
                    <a:pt x="1143" y="8336"/>
                    <a:pt x="1292" y="8209"/>
                    <a:pt x="1447" y="8209"/>
                  </a:cubicBezTo>
                  <a:close/>
                  <a:moveTo>
                    <a:pt x="3235" y="8218"/>
                  </a:moveTo>
                  <a:cubicBezTo>
                    <a:pt x="3470" y="8218"/>
                    <a:pt x="3673" y="8526"/>
                    <a:pt x="3453" y="8764"/>
                  </a:cubicBezTo>
                  <a:cubicBezTo>
                    <a:pt x="3394" y="8824"/>
                    <a:pt x="3310" y="8854"/>
                    <a:pt x="3230" y="8854"/>
                  </a:cubicBezTo>
                  <a:cubicBezTo>
                    <a:pt x="3150" y="8854"/>
                    <a:pt x="3072" y="8824"/>
                    <a:pt x="3025" y="8764"/>
                  </a:cubicBezTo>
                  <a:cubicBezTo>
                    <a:pt x="2882" y="8645"/>
                    <a:pt x="2882" y="8431"/>
                    <a:pt x="3025" y="8312"/>
                  </a:cubicBezTo>
                  <a:cubicBezTo>
                    <a:pt x="3091" y="8246"/>
                    <a:pt x="3164" y="8218"/>
                    <a:pt x="3235" y="8218"/>
                  </a:cubicBezTo>
                  <a:close/>
                  <a:moveTo>
                    <a:pt x="2346" y="9106"/>
                  </a:moveTo>
                  <a:cubicBezTo>
                    <a:pt x="2424" y="9106"/>
                    <a:pt x="2504" y="9132"/>
                    <a:pt x="2572" y="9193"/>
                  </a:cubicBezTo>
                  <a:cubicBezTo>
                    <a:pt x="2691" y="9312"/>
                    <a:pt x="2691" y="9503"/>
                    <a:pt x="2572" y="9646"/>
                  </a:cubicBezTo>
                  <a:cubicBezTo>
                    <a:pt x="2505" y="9705"/>
                    <a:pt x="2426" y="9732"/>
                    <a:pt x="2349" y="9732"/>
                  </a:cubicBezTo>
                  <a:cubicBezTo>
                    <a:pt x="2181" y="9732"/>
                    <a:pt x="2024" y="9603"/>
                    <a:pt x="2024" y="9407"/>
                  </a:cubicBezTo>
                  <a:cubicBezTo>
                    <a:pt x="2024" y="9229"/>
                    <a:pt x="2179" y="9106"/>
                    <a:pt x="2346" y="9106"/>
                  </a:cubicBezTo>
                  <a:close/>
                  <a:moveTo>
                    <a:pt x="8654" y="1"/>
                  </a:moveTo>
                  <a:cubicBezTo>
                    <a:pt x="8198" y="1"/>
                    <a:pt x="7740" y="167"/>
                    <a:pt x="7383" y="501"/>
                  </a:cubicBezTo>
                  <a:lnTo>
                    <a:pt x="691" y="7216"/>
                  </a:lnTo>
                  <a:cubicBezTo>
                    <a:pt x="0" y="7907"/>
                    <a:pt x="0" y="9026"/>
                    <a:pt x="691" y="9717"/>
                  </a:cubicBezTo>
                  <a:lnTo>
                    <a:pt x="1143" y="10169"/>
                  </a:lnTo>
                  <a:cubicBezTo>
                    <a:pt x="1489" y="10503"/>
                    <a:pt x="1941" y="10670"/>
                    <a:pt x="2394" y="10670"/>
                  </a:cubicBezTo>
                  <a:cubicBezTo>
                    <a:pt x="2846" y="10670"/>
                    <a:pt x="3299" y="10503"/>
                    <a:pt x="3644" y="10169"/>
                  </a:cubicBezTo>
                  <a:lnTo>
                    <a:pt x="10336" y="3454"/>
                  </a:lnTo>
                  <a:cubicBezTo>
                    <a:pt x="11026" y="2763"/>
                    <a:pt x="11026" y="1644"/>
                    <a:pt x="10336" y="953"/>
                  </a:cubicBezTo>
                  <a:lnTo>
                    <a:pt x="9907" y="501"/>
                  </a:lnTo>
                  <a:cubicBezTo>
                    <a:pt x="9562" y="167"/>
                    <a:pt x="9109" y="1"/>
                    <a:pt x="86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7"/>
            <p:cNvSpPr/>
            <p:nvPr/>
          </p:nvSpPr>
          <p:spPr>
            <a:xfrm>
              <a:off x="4784772" y="4630059"/>
              <a:ext cx="173535" cy="167035"/>
            </a:xfrm>
            <a:custGeom>
              <a:avLst/>
              <a:gdLst/>
              <a:ahLst/>
              <a:cxnLst/>
              <a:rect l="l" t="t" r="r" b="b"/>
              <a:pathLst>
                <a:path w="5073" h="4883" extrusionOk="0">
                  <a:moveTo>
                    <a:pt x="2322" y="937"/>
                  </a:moveTo>
                  <a:cubicBezTo>
                    <a:pt x="2489" y="937"/>
                    <a:pt x="2644" y="1060"/>
                    <a:pt x="2644" y="1239"/>
                  </a:cubicBezTo>
                  <a:cubicBezTo>
                    <a:pt x="2644" y="1435"/>
                    <a:pt x="2487" y="1564"/>
                    <a:pt x="2319" y="1564"/>
                  </a:cubicBezTo>
                  <a:cubicBezTo>
                    <a:pt x="2242" y="1564"/>
                    <a:pt x="2163" y="1537"/>
                    <a:pt x="2096" y="1477"/>
                  </a:cubicBezTo>
                  <a:cubicBezTo>
                    <a:pt x="1977" y="1334"/>
                    <a:pt x="1977" y="1144"/>
                    <a:pt x="2096" y="1025"/>
                  </a:cubicBezTo>
                  <a:cubicBezTo>
                    <a:pt x="2164" y="964"/>
                    <a:pt x="2244" y="937"/>
                    <a:pt x="2322" y="937"/>
                  </a:cubicBezTo>
                  <a:close/>
                  <a:moveTo>
                    <a:pt x="1435" y="1813"/>
                  </a:moveTo>
                  <a:cubicBezTo>
                    <a:pt x="1591" y="1813"/>
                    <a:pt x="1739" y="1930"/>
                    <a:pt x="1739" y="2120"/>
                  </a:cubicBezTo>
                  <a:cubicBezTo>
                    <a:pt x="1739" y="2311"/>
                    <a:pt x="1591" y="2438"/>
                    <a:pt x="1435" y="2438"/>
                  </a:cubicBezTo>
                  <a:cubicBezTo>
                    <a:pt x="1358" y="2438"/>
                    <a:pt x="1278" y="2406"/>
                    <a:pt x="1215" y="2335"/>
                  </a:cubicBezTo>
                  <a:cubicBezTo>
                    <a:pt x="1096" y="2215"/>
                    <a:pt x="1096" y="2025"/>
                    <a:pt x="1215" y="1906"/>
                  </a:cubicBezTo>
                  <a:cubicBezTo>
                    <a:pt x="1278" y="1842"/>
                    <a:pt x="1358" y="1813"/>
                    <a:pt x="1435" y="1813"/>
                  </a:cubicBezTo>
                  <a:close/>
                  <a:moveTo>
                    <a:pt x="3208" y="1819"/>
                  </a:moveTo>
                  <a:cubicBezTo>
                    <a:pt x="3368" y="1819"/>
                    <a:pt x="3525" y="1948"/>
                    <a:pt x="3525" y="2144"/>
                  </a:cubicBezTo>
                  <a:cubicBezTo>
                    <a:pt x="3525" y="2323"/>
                    <a:pt x="3370" y="2446"/>
                    <a:pt x="3211" y="2446"/>
                  </a:cubicBezTo>
                  <a:cubicBezTo>
                    <a:pt x="3137" y="2446"/>
                    <a:pt x="3062" y="2419"/>
                    <a:pt x="3001" y="2358"/>
                  </a:cubicBezTo>
                  <a:cubicBezTo>
                    <a:pt x="2882" y="2239"/>
                    <a:pt x="2882" y="2049"/>
                    <a:pt x="3001" y="1906"/>
                  </a:cubicBezTo>
                  <a:cubicBezTo>
                    <a:pt x="3061" y="1846"/>
                    <a:pt x="3135" y="1819"/>
                    <a:pt x="3208" y="1819"/>
                  </a:cubicBezTo>
                  <a:close/>
                  <a:moveTo>
                    <a:pt x="2319" y="2700"/>
                  </a:moveTo>
                  <a:cubicBezTo>
                    <a:pt x="2487" y="2700"/>
                    <a:pt x="2644" y="2829"/>
                    <a:pt x="2644" y="3025"/>
                  </a:cubicBezTo>
                  <a:cubicBezTo>
                    <a:pt x="2644" y="3204"/>
                    <a:pt x="2489" y="3327"/>
                    <a:pt x="2322" y="3327"/>
                  </a:cubicBezTo>
                  <a:cubicBezTo>
                    <a:pt x="2244" y="3327"/>
                    <a:pt x="2164" y="3300"/>
                    <a:pt x="2096" y="3239"/>
                  </a:cubicBezTo>
                  <a:cubicBezTo>
                    <a:pt x="1977" y="3120"/>
                    <a:pt x="1977" y="2906"/>
                    <a:pt x="2096" y="2787"/>
                  </a:cubicBezTo>
                  <a:cubicBezTo>
                    <a:pt x="2163" y="2727"/>
                    <a:pt x="2242" y="2700"/>
                    <a:pt x="2319" y="2700"/>
                  </a:cubicBezTo>
                  <a:close/>
                  <a:moveTo>
                    <a:pt x="2394" y="1"/>
                  </a:moveTo>
                  <a:cubicBezTo>
                    <a:pt x="1941" y="1"/>
                    <a:pt x="1489" y="167"/>
                    <a:pt x="1143" y="501"/>
                  </a:cubicBezTo>
                  <a:lnTo>
                    <a:pt x="691" y="953"/>
                  </a:lnTo>
                  <a:cubicBezTo>
                    <a:pt x="0" y="1644"/>
                    <a:pt x="0" y="2763"/>
                    <a:pt x="691" y="3454"/>
                  </a:cubicBezTo>
                  <a:lnTo>
                    <a:pt x="2120" y="4883"/>
                  </a:lnTo>
                  <a:lnTo>
                    <a:pt x="5073" y="1954"/>
                  </a:lnTo>
                  <a:lnTo>
                    <a:pt x="3644" y="501"/>
                  </a:lnTo>
                  <a:cubicBezTo>
                    <a:pt x="3299" y="167"/>
                    <a:pt x="2846" y="1"/>
                    <a:pt x="2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7"/>
            <p:cNvSpPr/>
            <p:nvPr/>
          </p:nvSpPr>
          <p:spPr>
            <a:xfrm>
              <a:off x="4988409" y="4828018"/>
              <a:ext cx="173569" cy="167035"/>
            </a:xfrm>
            <a:custGeom>
              <a:avLst/>
              <a:gdLst/>
              <a:ahLst/>
              <a:cxnLst/>
              <a:rect l="l" t="t" r="r" b="b"/>
              <a:pathLst>
                <a:path w="5074" h="4883" extrusionOk="0">
                  <a:moveTo>
                    <a:pt x="2768" y="1556"/>
                  </a:moveTo>
                  <a:cubicBezTo>
                    <a:pt x="2842" y="1556"/>
                    <a:pt x="2917" y="1583"/>
                    <a:pt x="2978" y="1644"/>
                  </a:cubicBezTo>
                  <a:cubicBezTo>
                    <a:pt x="3097" y="1763"/>
                    <a:pt x="3097" y="1977"/>
                    <a:pt x="2978" y="2096"/>
                  </a:cubicBezTo>
                  <a:cubicBezTo>
                    <a:pt x="2918" y="2156"/>
                    <a:pt x="2844" y="2183"/>
                    <a:pt x="2771" y="2183"/>
                  </a:cubicBezTo>
                  <a:cubicBezTo>
                    <a:pt x="2611" y="2183"/>
                    <a:pt x="2454" y="2054"/>
                    <a:pt x="2454" y="1858"/>
                  </a:cubicBezTo>
                  <a:cubicBezTo>
                    <a:pt x="2454" y="1680"/>
                    <a:pt x="2609" y="1556"/>
                    <a:pt x="2768" y="1556"/>
                  </a:cubicBezTo>
                  <a:close/>
                  <a:moveTo>
                    <a:pt x="1870" y="2437"/>
                  </a:moveTo>
                  <a:cubicBezTo>
                    <a:pt x="1948" y="2437"/>
                    <a:pt x="2028" y="2464"/>
                    <a:pt x="2097" y="2525"/>
                  </a:cubicBezTo>
                  <a:cubicBezTo>
                    <a:pt x="2216" y="2644"/>
                    <a:pt x="2216" y="2835"/>
                    <a:pt x="2097" y="2977"/>
                  </a:cubicBezTo>
                  <a:cubicBezTo>
                    <a:pt x="2029" y="3037"/>
                    <a:pt x="1950" y="3064"/>
                    <a:pt x="1874" y="3064"/>
                  </a:cubicBezTo>
                  <a:cubicBezTo>
                    <a:pt x="1706" y="3064"/>
                    <a:pt x="1549" y="2935"/>
                    <a:pt x="1549" y="2739"/>
                  </a:cubicBezTo>
                  <a:cubicBezTo>
                    <a:pt x="1549" y="2561"/>
                    <a:pt x="1704" y="2437"/>
                    <a:pt x="1870" y="2437"/>
                  </a:cubicBezTo>
                  <a:close/>
                  <a:moveTo>
                    <a:pt x="3645" y="2446"/>
                  </a:moveTo>
                  <a:cubicBezTo>
                    <a:pt x="3727" y="2446"/>
                    <a:pt x="3811" y="2477"/>
                    <a:pt x="3883" y="2549"/>
                  </a:cubicBezTo>
                  <a:cubicBezTo>
                    <a:pt x="4002" y="2668"/>
                    <a:pt x="4002" y="2858"/>
                    <a:pt x="3883" y="2977"/>
                  </a:cubicBezTo>
                  <a:cubicBezTo>
                    <a:pt x="3811" y="3041"/>
                    <a:pt x="3727" y="3070"/>
                    <a:pt x="3645" y="3070"/>
                  </a:cubicBezTo>
                  <a:cubicBezTo>
                    <a:pt x="3483" y="3070"/>
                    <a:pt x="3335" y="2954"/>
                    <a:pt x="3335" y="2763"/>
                  </a:cubicBezTo>
                  <a:cubicBezTo>
                    <a:pt x="3335" y="2573"/>
                    <a:pt x="3483" y="2446"/>
                    <a:pt x="3645" y="2446"/>
                  </a:cubicBezTo>
                  <a:close/>
                  <a:moveTo>
                    <a:pt x="2757" y="3327"/>
                  </a:moveTo>
                  <a:cubicBezTo>
                    <a:pt x="2835" y="3327"/>
                    <a:pt x="2914" y="3358"/>
                    <a:pt x="2978" y="3430"/>
                  </a:cubicBezTo>
                  <a:cubicBezTo>
                    <a:pt x="3097" y="3549"/>
                    <a:pt x="3097" y="3739"/>
                    <a:pt x="2978" y="3859"/>
                  </a:cubicBezTo>
                  <a:cubicBezTo>
                    <a:pt x="2917" y="3919"/>
                    <a:pt x="2842" y="3946"/>
                    <a:pt x="2768" y="3946"/>
                  </a:cubicBezTo>
                  <a:cubicBezTo>
                    <a:pt x="2609" y="3946"/>
                    <a:pt x="2454" y="3823"/>
                    <a:pt x="2454" y="3644"/>
                  </a:cubicBezTo>
                  <a:cubicBezTo>
                    <a:pt x="2454" y="3454"/>
                    <a:pt x="2602" y="3327"/>
                    <a:pt x="2757" y="3327"/>
                  </a:cubicBezTo>
                  <a:close/>
                  <a:moveTo>
                    <a:pt x="2954" y="1"/>
                  </a:moveTo>
                  <a:lnTo>
                    <a:pt x="1" y="2954"/>
                  </a:lnTo>
                  <a:lnTo>
                    <a:pt x="1430" y="4382"/>
                  </a:lnTo>
                  <a:cubicBezTo>
                    <a:pt x="1787" y="4716"/>
                    <a:pt x="2245" y="4883"/>
                    <a:pt x="2701" y="4883"/>
                  </a:cubicBezTo>
                  <a:cubicBezTo>
                    <a:pt x="3156" y="4883"/>
                    <a:pt x="3609" y="4716"/>
                    <a:pt x="3954" y="4382"/>
                  </a:cubicBezTo>
                  <a:lnTo>
                    <a:pt x="4383" y="3930"/>
                  </a:lnTo>
                  <a:cubicBezTo>
                    <a:pt x="5073" y="3239"/>
                    <a:pt x="5073" y="2120"/>
                    <a:pt x="4383" y="1429"/>
                  </a:cubicBezTo>
                  <a:lnTo>
                    <a:pt x="29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37"/>
          <p:cNvGrpSpPr/>
          <p:nvPr/>
        </p:nvGrpSpPr>
        <p:grpSpPr>
          <a:xfrm>
            <a:off x="460063" y="1169331"/>
            <a:ext cx="2189400" cy="968900"/>
            <a:chOff x="457200" y="1169331"/>
            <a:chExt cx="2189400" cy="968900"/>
          </a:xfrm>
        </p:grpSpPr>
        <p:sp>
          <p:nvSpPr>
            <p:cNvPr id="2490" name="Google Shape;2490;p37"/>
            <p:cNvSpPr/>
            <p:nvPr/>
          </p:nvSpPr>
          <p:spPr>
            <a:xfrm>
              <a:off x="457200" y="1254406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91" name="Google Shape;2491;p37"/>
            <p:cNvSpPr txBox="1"/>
            <p:nvPr/>
          </p:nvSpPr>
          <p:spPr>
            <a:xfrm>
              <a:off x="1160700" y="1169331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92" name="Google Shape;2492;p37"/>
            <p:cNvSpPr txBox="1"/>
            <p:nvPr/>
          </p:nvSpPr>
          <p:spPr>
            <a:xfrm>
              <a:off x="1160700" y="1510931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93" name="Google Shape;2493;p37"/>
          <p:cNvGrpSpPr/>
          <p:nvPr/>
        </p:nvGrpSpPr>
        <p:grpSpPr>
          <a:xfrm>
            <a:off x="3498705" y="1169331"/>
            <a:ext cx="2170845" cy="968900"/>
            <a:chOff x="3495843" y="1169331"/>
            <a:chExt cx="2170845" cy="968900"/>
          </a:xfrm>
        </p:grpSpPr>
        <p:sp>
          <p:nvSpPr>
            <p:cNvPr id="2494" name="Google Shape;2494;p37"/>
            <p:cNvSpPr/>
            <p:nvPr/>
          </p:nvSpPr>
          <p:spPr>
            <a:xfrm>
              <a:off x="3495843" y="1254406"/>
              <a:ext cx="627300" cy="627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95" name="Google Shape;2495;p37"/>
            <p:cNvSpPr txBox="1"/>
            <p:nvPr/>
          </p:nvSpPr>
          <p:spPr>
            <a:xfrm>
              <a:off x="4180788" y="1169331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96" name="Google Shape;2496;p37"/>
            <p:cNvSpPr txBox="1"/>
            <p:nvPr/>
          </p:nvSpPr>
          <p:spPr>
            <a:xfrm>
              <a:off x="4180788" y="1510931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97" name="Google Shape;2497;p37"/>
          <p:cNvGrpSpPr/>
          <p:nvPr/>
        </p:nvGrpSpPr>
        <p:grpSpPr>
          <a:xfrm>
            <a:off x="6537323" y="1169331"/>
            <a:ext cx="2152315" cy="968900"/>
            <a:chOff x="6534460" y="1169331"/>
            <a:chExt cx="2152315" cy="968900"/>
          </a:xfrm>
        </p:grpSpPr>
        <p:sp>
          <p:nvSpPr>
            <p:cNvPr id="2498" name="Google Shape;2498;p37"/>
            <p:cNvSpPr/>
            <p:nvPr/>
          </p:nvSpPr>
          <p:spPr>
            <a:xfrm>
              <a:off x="6534460" y="1254406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99" name="Google Shape;2499;p37"/>
            <p:cNvSpPr txBox="1"/>
            <p:nvPr/>
          </p:nvSpPr>
          <p:spPr>
            <a:xfrm>
              <a:off x="7200875" y="1169331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00" name="Google Shape;2500;p37"/>
            <p:cNvSpPr txBox="1"/>
            <p:nvPr/>
          </p:nvSpPr>
          <p:spPr>
            <a:xfrm>
              <a:off x="7200875" y="1510931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01" name="Google Shape;2501;p37"/>
          <p:cNvGrpSpPr/>
          <p:nvPr/>
        </p:nvGrpSpPr>
        <p:grpSpPr>
          <a:xfrm>
            <a:off x="460063" y="3748119"/>
            <a:ext cx="2189325" cy="968900"/>
            <a:chOff x="457200" y="3748119"/>
            <a:chExt cx="2189325" cy="968900"/>
          </a:xfrm>
        </p:grpSpPr>
        <p:sp>
          <p:nvSpPr>
            <p:cNvPr id="2502" name="Google Shape;2502;p37"/>
            <p:cNvSpPr/>
            <p:nvPr/>
          </p:nvSpPr>
          <p:spPr>
            <a:xfrm>
              <a:off x="457200" y="3839381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03" name="Google Shape;2503;p37"/>
            <p:cNvSpPr txBox="1"/>
            <p:nvPr/>
          </p:nvSpPr>
          <p:spPr>
            <a:xfrm>
              <a:off x="1160625" y="374811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04" name="Google Shape;2504;p37"/>
            <p:cNvSpPr txBox="1"/>
            <p:nvPr/>
          </p:nvSpPr>
          <p:spPr>
            <a:xfrm>
              <a:off x="1160625" y="4089719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05" name="Google Shape;2505;p37"/>
          <p:cNvGrpSpPr/>
          <p:nvPr/>
        </p:nvGrpSpPr>
        <p:grpSpPr>
          <a:xfrm>
            <a:off x="3498705" y="3748119"/>
            <a:ext cx="2170807" cy="968900"/>
            <a:chOff x="3495843" y="3748119"/>
            <a:chExt cx="2170807" cy="968900"/>
          </a:xfrm>
        </p:grpSpPr>
        <p:sp>
          <p:nvSpPr>
            <p:cNvPr id="2506" name="Google Shape;2506;p37"/>
            <p:cNvSpPr/>
            <p:nvPr/>
          </p:nvSpPr>
          <p:spPr>
            <a:xfrm>
              <a:off x="3495843" y="3839381"/>
              <a:ext cx="627300" cy="627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07" name="Google Shape;2507;p37"/>
            <p:cNvSpPr txBox="1"/>
            <p:nvPr/>
          </p:nvSpPr>
          <p:spPr>
            <a:xfrm>
              <a:off x="4180750" y="374811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Pluto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08" name="Google Shape;2508;p37"/>
            <p:cNvSpPr txBox="1"/>
            <p:nvPr/>
          </p:nvSpPr>
          <p:spPr>
            <a:xfrm>
              <a:off x="4180750" y="4089719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09" name="Google Shape;2509;p37"/>
          <p:cNvGrpSpPr/>
          <p:nvPr/>
        </p:nvGrpSpPr>
        <p:grpSpPr>
          <a:xfrm>
            <a:off x="6500313" y="3748119"/>
            <a:ext cx="2189325" cy="968900"/>
            <a:chOff x="6497450" y="3748119"/>
            <a:chExt cx="2189325" cy="968900"/>
          </a:xfrm>
        </p:grpSpPr>
        <p:sp>
          <p:nvSpPr>
            <p:cNvPr id="2510" name="Google Shape;2510;p37"/>
            <p:cNvSpPr/>
            <p:nvPr/>
          </p:nvSpPr>
          <p:spPr>
            <a:xfrm>
              <a:off x="6497450" y="3839381"/>
              <a:ext cx="627300" cy="627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11" name="Google Shape;2511;p37"/>
            <p:cNvSpPr txBox="1"/>
            <p:nvPr/>
          </p:nvSpPr>
          <p:spPr>
            <a:xfrm>
              <a:off x="7200875" y="374811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Ceres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12" name="Google Shape;2512;p37"/>
            <p:cNvSpPr txBox="1"/>
            <p:nvPr/>
          </p:nvSpPr>
          <p:spPr>
            <a:xfrm>
              <a:off x="7200875" y="4089719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513" name="Google Shape;2513;p37"/>
          <p:cNvCxnSpPr>
            <a:stCxn id="2490" idx="4"/>
            <a:endCxn id="2440" idx="0"/>
          </p:cNvCxnSpPr>
          <p:nvPr/>
        </p:nvCxnSpPr>
        <p:spPr>
          <a:xfrm rot="-5400000" flipH="1">
            <a:off x="437413" y="2218006"/>
            <a:ext cx="6732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4" name="Google Shape;2514;p37"/>
          <p:cNvCxnSpPr>
            <a:stCxn id="2502" idx="0"/>
            <a:endCxn id="2451" idx="4"/>
          </p:cNvCxnSpPr>
          <p:nvPr/>
        </p:nvCxnSpPr>
        <p:spPr>
          <a:xfrm rot="-5400000">
            <a:off x="1279363" y="2825831"/>
            <a:ext cx="507900" cy="15192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5" name="Google Shape;2515;p37"/>
          <p:cNvCxnSpPr>
            <a:stCxn id="2494" idx="4"/>
            <a:endCxn id="2459" idx="0"/>
          </p:cNvCxnSpPr>
          <p:nvPr/>
        </p:nvCxnSpPr>
        <p:spPr>
          <a:xfrm rot="-5400000" flipH="1">
            <a:off x="3476055" y="2218006"/>
            <a:ext cx="6732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6" name="Google Shape;2516;p37"/>
          <p:cNvCxnSpPr>
            <a:stCxn id="2498" idx="4"/>
            <a:endCxn id="2471" idx="0"/>
          </p:cNvCxnSpPr>
          <p:nvPr/>
        </p:nvCxnSpPr>
        <p:spPr>
          <a:xfrm rot="-5400000" flipH="1">
            <a:off x="6514673" y="2218006"/>
            <a:ext cx="6732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7" name="Google Shape;2517;p37"/>
          <p:cNvCxnSpPr>
            <a:stCxn id="2506" idx="0"/>
            <a:endCxn id="2463" idx="4"/>
          </p:cNvCxnSpPr>
          <p:nvPr/>
        </p:nvCxnSpPr>
        <p:spPr>
          <a:xfrm rot="-5400000">
            <a:off x="4318005" y="2825831"/>
            <a:ext cx="507900" cy="15192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8" name="Google Shape;2518;p37"/>
          <p:cNvCxnSpPr>
            <a:stCxn id="2510" idx="0"/>
            <a:endCxn id="2483" idx="4"/>
          </p:cNvCxnSpPr>
          <p:nvPr/>
        </p:nvCxnSpPr>
        <p:spPr>
          <a:xfrm rot="-5400000">
            <a:off x="7338213" y="2807231"/>
            <a:ext cx="507900" cy="15564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9" name="Google Shape;2519;p37"/>
          <p:cNvCxnSpPr>
            <a:stCxn id="2440" idx="6"/>
            <a:endCxn id="2451" idx="2"/>
          </p:cNvCxnSpPr>
          <p:nvPr/>
        </p:nvCxnSpPr>
        <p:spPr>
          <a:xfrm>
            <a:off x="1162063" y="2943175"/>
            <a:ext cx="742500" cy="6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0" name="Google Shape;2520;p37"/>
          <p:cNvCxnSpPr>
            <a:stCxn id="2451" idx="6"/>
            <a:endCxn id="2459" idx="2"/>
          </p:cNvCxnSpPr>
          <p:nvPr/>
        </p:nvCxnSpPr>
        <p:spPr>
          <a:xfrm>
            <a:off x="2681378" y="2943175"/>
            <a:ext cx="742500" cy="6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1" name="Google Shape;2521;p37"/>
          <p:cNvCxnSpPr>
            <a:stCxn id="2459" idx="6"/>
            <a:endCxn id="2463" idx="2"/>
          </p:cNvCxnSpPr>
          <p:nvPr/>
        </p:nvCxnSpPr>
        <p:spPr>
          <a:xfrm>
            <a:off x="4200693" y="2943175"/>
            <a:ext cx="742500" cy="6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2" name="Google Shape;2522;p37"/>
          <p:cNvCxnSpPr>
            <a:stCxn id="2463" idx="6"/>
            <a:endCxn id="2471" idx="2"/>
          </p:cNvCxnSpPr>
          <p:nvPr/>
        </p:nvCxnSpPr>
        <p:spPr>
          <a:xfrm>
            <a:off x="5720008" y="2943175"/>
            <a:ext cx="742500" cy="6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3" name="Google Shape;2523;p37"/>
          <p:cNvCxnSpPr>
            <a:stCxn id="2471" idx="6"/>
            <a:endCxn id="2483" idx="2"/>
          </p:cNvCxnSpPr>
          <p:nvPr/>
        </p:nvCxnSpPr>
        <p:spPr>
          <a:xfrm>
            <a:off x="7239323" y="2943175"/>
            <a:ext cx="742500" cy="6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>
          <a:extLst>
            <a:ext uri="{FF2B5EF4-FFF2-40B4-BE49-F238E27FC236}">
              <a16:creationId xmlns:a16="http://schemas.microsoft.com/office/drawing/2014/main" id="{5CE753C8-489D-8329-A27E-4771605AA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27">
            <a:extLst>
              <a:ext uri="{FF2B5EF4-FFF2-40B4-BE49-F238E27FC236}">
                <a16:creationId xmlns:a16="http://schemas.microsoft.com/office/drawing/2014/main" id="{35E72B83-3AB7-9CF6-3A9B-528BA84299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 Overview</a:t>
            </a:r>
            <a:endParaRPr dirty="0"/>
          </a:p>
        </p:txBody>
      </p:sp>
      <p:pic>
        <p:nvPicPr>
          <p:cNvPr id="5" name="Picture 4" descr="A diagram of a model&#10;&#10;Description automatically generated">
            <a:extLst>
              <a:ext uri="{FF2B5EF4-FFF2-40B4-BE49-F238E27FC236}">
                <a16:creationId xmlns:a16="http://schemas.microsoft.com/office/drawing/2014/main" id="{90E3E967-421D-9D22-DE84-A858FA40F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1132" y="1576387"/>
            <a:ext cx="5657850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20049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pic>
        <p:nvPicPr>
          <p:cNvPr id="2529" name="Google Shape;2529;p38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8759" t="14405" b="4890"/>
          <a:stretch/>
        </p:blipFill>
        <p:spPr>
          <a:xfrm>
            <a:off x="3924300" y="1870350"/>
            <a:ext cx="4762498" cy="2515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30" name="Google Shape;2530;p38"/>
          <p:cNvGrpSpPr/>
          <p:nvPr/>
        </p:nvGrpSpPr>
        <p:grpSpPr>
          <a:xfrm>
            <a:off x="457162" y="1933475"/>
            <a:ext cx="3849900" cy="2219316"/>
            <a:chOff x="1219200" y="1676400"/>
            <a:chExt cx="3813670" cy="2198431"/>
          </a:xfrm>
        </p:grpSpPr>
        <p:sp>
          <p:nvSpPr>
            <p:cNvPr id="2531" name="Google Shape;2531;p38"/>
            <p:cNvSpPr/>
            <p:nvPr/>
          </p:nvSpPr>
          <p:spPr>
            <a:xfrm>
              <a:off x="4094195" y="3618045"/>
              <a:ext cx="938675" cy="166737"/>
            </a:xfrm>
            <a:custGeom>
              <a:avLst/>
              <a:gdLst/>
              <a:ahLst/>
              <a:cxnLst/>
              <a:rect l="l" t="t" r="r" b="b"/>
              <a:pathLst>
                <a:path w="29719" h="5279" extrusionOk="0">
                  <a:moveTo>
                    <a:pt x="14853" y="0"/>
                  </a:moveTo>
                  <a:lnTo>
                    <a:pt x="13343" y="13"/>
                  </a:lnTo>
                  <a:lnTo>
                    <a:pt x="11859" y="52"/>
                  </a:lnTo>
                  <a:lnTo>
                    <a:pt x="10440" y="116"/>
                  </a:lnTo>
                  <a:lnTo>
                    <a:pt x="9072" y="207"/>
                  </a:lnTo>
                  <a:lnTo>
                    <a:pt x="7781" y="323"/>
                  </a:lnTo>
                  <a:lnTo>
                    <a:pt x="6555" y="452"/>
                  </a:lnTo>
                  <a:lnTo>
                    <a:pt x="5407" y="607"/>
                  </a:lnTo>
                  <a:lnTo>
                    <a:pt x="4865" y="684"/>
                  </a:lnTo>
                  <a:lnTo>
                    <a:pt x="4349" y="774"/>
                  </a:lnTo>
                  <a:lnTo>
                    <a:pt x="3858" y="865"/>
                  </a:lnTo>
                  <a:lnTo>
                    <a:pt x="3394" y="955"/>
                  </a:lnTo>
                  <a:lnTo>
                    <a:pt x="2955" y="1058"/>
                  </a:lnTo>
                  <a:lnTo>
                    <a:pt x="2542" y="1162"/>
                  </a:lnTo>
                  <a:lnTo>
                    <a:pt x="2155" y="1265"/>
                  </a:lnTo>
                  <a:lnTo>
                    <a:pt x="1794" y="1381"/>
                  </a:lnTo>
                  <a:lnTo>
                    <a:pt x="1471" y="1497"/>
                  </a:lnTo>
                  <a:lnTo>
                    <a:pt x="1174" y="1613"/>
                  </a:lnTo>
                  <a:lnTo>
                    <a:pt x="903" y="1729"/>
                  </a:lnTo>
                  <a:lnTo>
                    <a:pt x="671" y="1858"/>
                  </a:lnTo>
                  <a:lnTo>
                    <a:pt x="465" y="1975"/>
                  </a:lnTo>
                  <a:lnTo>
                    <a:pt x="310" y="2104"/>
                  </a:lnTo>
                  <a:lnTo>
                    <a:pt x="168" y="2233"/>
                  </a:lnTo>
                  <a:lnTo>
                    <a:pt x="116" y="2297"/>
                  </a:lnTo>
                  <a:lnTo>
                    <a:pt x="78" y="2375"/>
                  </a:lnTo>
                  <a:lnTo>
                    <a:pt x="39" y="2439"/>
                  </a:lnTo>
                  <a:lnTo>
                    <a:pt x="26" y="2504"/>
                  </a:lnTo>
                  <a:lnTo>
                    <a:pt x="13" y="2568"/>
                  </a:lnTo>
                  <a:lnTo>
                    <a:pt x="0" y="2633"/>
                  </a:lnTo>
                  <a:lnTo>
                    <a:pt x="0" y="2697"/>
                  </a:lnTo>
                  <a:lnTo>
                    <a:pt x="13" y="2762"/>
                  </a:lnTo>
                  <a:lnTo>
                    <a:pt x="39" y="2826"/>
                  </a:lnTo>
                  <a:lnTo>
                    <a:pt x="65" y="2891"/>
                  </a:lnTo>
                  <a:lnTo>
                    <a:pt x="155" y="3020"/>
                  </a:lnTo>
                  <a:lnTo>
                    <a:pt x="271" y="3136"/>
                  </a:lnTo>
                  <a:lnTo>
                    <a:pt x="478" y="3239"/>
                  </a:lnTo>
                  <a:lnTo>
                    <a:pt x="645" y="3342"/>
                  </a:lnTo>
                  <a:lnTo>
                    <a:pt x="800" y="3459"/>
                  </a:lnTo>
                  <a:lnTo>
                    <a:pt x="929" y="3562"/>
                  </a:lnTo>
                  <a:lnTo>
                    <a:pt x="1149" y="3652"/>
                  </a:lnTo>
                  <a:lnTo>
                    <a:pt x="1368" y="3742"/>
                  </a:lnTo>
                  <a:lnTo>
                    <a:pt x="1613" y="3833"/>
                  </a:lnTo>
                  <a:lnTo>
                    <a:pt x="1871" y="3923"/>
                  </a:lnTo>
                  <a:lnTo>
                    <a:pt x="2452" y="4091"/>
                  </a:lnTo>
                  <a:lnTo>
                    <a:pt x="3097" y="4259"/>
                  </a:lnTo>
                  <a:lnTo>
                    <a:pt x="3807" y="4401"/>
                  </a:lnTo>
                  <a:lnTo>
                    <a:pt x="4581" y="4542"/>
                  </a:lnTo>
                  <a:lnTo>
                    <a:pt x="5407" y="4672"/>
                  </a:lnTo>
                  <a:lnTo>
                    <a:pt x="6297" y="4801"/>
                  </a:lnTo>
                  <a:lnTo>
                    <a:pt x="7226" y="4904"/>
                  </a:lnTo>
                  <a:lnTo>
                    <a:pt x="8207" y="4994"/>
                  </a:lnTo>
                  <a:lnTo>
                    <a:pt x="9227" y="5084"/>
                  </a:lnTo>
                  <a:lnTo>
                    <a:pt x="10285" y="5149"/>
                  </a:lnTo>
                  <a:lnTo>
                    <a:pt x="11382" y="5201"/>
                  </a:lnTo>
                  <a:lnTo>
                    <a:pt x="12517" y="5239"/>
                  </a:lnTo>
                  <a:lnTo>
                    <a:pt x="13678" y="5265"/>
                  </a:lnTo>
                  <a:lnTo>
                    <a:pt x="14853" y="5278"/>
                  </a:lnTo>
                  <a:lnTo>
                    <a:pt x="16375" y="5265"/>
                  </a:lnTo>
                  <a:lnTo>
                    <a:pt x="17846" y="5226"/>
                  </a:lnTo>
                  <a:lnTo>
                    <a:pt x="19279" y="5162"/>
                  </a:lnTo>
                  <a:lnTo>
                    <a:pt x="20634" y="5072"/>
                  </a:lnTo>
                  <a:lnTo>
                    <a:pt x="21937" y="4955"/>
                  </a:lnTo>
                  <a:lnTo>
                    <a:pt x="23163" y="4826"/>
                  </a:lnTo>
                  <a:lnTo>
                    <a:pt x="24311" y="4672"/>
                  </a:lnTo>
                  <a:lnTo>
                    <a:pt x="24840" y="4594"/>
                  </a:lnTo>
                  <a:lnTo>
                    <a:pt x="25357" y="4504"/>
                  </a:lnTo>
                  <a:lnTo>
                    <a:pt x="25860" y="4413"/>
                  </a:lnTo>
                  <a:lnTo>
                    <a:pt x="26324" y="4323"/>
                  </a:lnTo>
                  <a:lnTo>
                    <a:pt x="26763" y="4220"/>
                  </a:lnTo>
                  <a:lnTo>
                    <a:pt x="27176" y="4117"/>
                  </a:lnTo>
                  <a:lnTo>
                    <a:pt x="27563" y="4013"/>
                  </a:lnTo>
                  <a:lnTo>
                    <a:pt x="27925" y="3897"/>
                  </a:lnTo>
                  <a:lnTo>
                    <a:pt x="28247" y="3781"/>
                  </a:lnTo>
                  <a:lnTo>
                    <a:pt x="28544" y="3665"/>
                  </a:lnTo>
                  <a:lnTo>
                    <a:pt x="28815" y="3549"/>
                  </a:lnTo>
                  <a:lnTo>
                    <a:pt x="29047" y="3420"/>
                  </a:lnTo>
                  <a:lnTo>
                    <a:pt x="29241" y="3304"/>
                  </a:lnTo>
                  <a:lnTo>
                    <a:pt x="29409" y="3175"/>
                  </a:lnTo>
                  <a:lnTo>
                    <a:pt x="29538" y="3046"/>
                  </a:lnTo>
                  <a:lnTo>
                    <a:pt x="29589" y="2981"/>
                  </a:lnTo>
                  <a:lnTo>
                    <a:pt x="29641" y="2904"/>
                  </a:lnTo>
                  <a:lnTo>
                    <a:pt x="29667" y="2839"/>
                  </a:lnTo>
                  <a:lnTo>
                    <a:pt x="29692" y="2775"/>
                  </a:lnTo>
                  <a:lnTo>
                    <a:pt x="29705" y="2710"/>
                  </a:lnTo>
                  <a:lnTo>
                    <a:pt x="29718" y="2633"/>
                  </a:lnTo>
                  <a:lnTo>
                    <a:pt x="29705" y="2568"/>
                  </a:lnTo>
                  <a:lnTo>
                    <a:pt x="29692" y="2504"/>
                  </a:lnTo>
                  <a:lnTo>
                    <a:pt x="29667" y="2439"/>
                  </a:lnTo>
                  <a:lnTo>
                    <a:pt x="29641" y="2375"/>
                  </a:lnTo>
                  <a:lnTo>
                    <a:pt x="29589" y="2297"/>
                  </a:lnTo>
                  <a:lnTo>
                    <a:pt x="29538" y="2233"/>
                  </a:lnTo>
                  <a:lnTo>
                    <a:pt x="29409" y="2104"/>
                  </a:lnTo>
                  <a:lnTo>
                    <a:pt x="29241" y="1975"/>
                  </a:lnTo>
                  <a:lnTo>
                    <a:pt x="29047" y="1858"/>
                  </a:lnTo>
                  <a:lnTo>
                    <a:pt x="28815" y="1729"/>
                  </a:lnTo>
                  <a:lnTo>
                    <a:pt x="28544" y="1613"/>
                  </a:lnTo>
                  <a:lnTo>
                    <a:pt x="28247" y="1497"/>
                  </a:lnTo>
                  <a:lnTo>
                    <a:pt x="27925" y="1381"/>
                  </a:lnTo>
                  <a:lnTo>
                    <a:pt x="27563" y="1265"/>
                  </a:lnTo>
                  <a:lnTo>
                    <a:pt x="27176" y="1162"/>
                  </a:lnTo>
                  <a:lnTo>
                    <a:pt x="26763" y="1058"/>
                  </a:lnTo>
                  <a:lnTo>
                    <a:pt x="26324" y="955"/>
                  </a:lnTo>
                  <a:lnTo>
                    <a:pt x="25860" y="865"/>
                  </a:lnTo>
                  <a:lnTo>
                    <a:pt x="25357" y="774"/>
                  </a:lnTo>
                  <a:lnTo>
                    <a:pt x="24840" y="684"/>
                  </a:lnTo>
                  <a:lnTo>
                    <a:pt x="24311" y="607"/>
                  </a:lnTo>
                  <a:lnTo>
                    <a:pt x="23163" y="452"/>
                  </a:lnTo>
                  <a:lnTo>
                    <a:pt x="21937" y="323"/>
                  </a:lnTo>
                  <a:lnTo>
                    <a:pt x="20634" y="207"/>
                  </a:lnTo>
                  <a:lnTo>
                    <a:pt x="19279" y="116"/>
                  </a:lnTo>
                  <a:lnTo>
                    <a:pt x="17846" y="52"/>
                  </a:lnTo>
                  <a:lnTo>
                    <a:pt x="16375" y="13"/>
                  </a:lnTo>
                  <a:lnTo>
                    <a:pt x="1485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8"/>
            <p:cNvSpPr/>
            <p:nvPr/>
          </p:nvSpPr>
          <p:spPr>
            <a:xfrm>
              <a:off x="4094195" y="3618045"/>
              <a:ext cx="938675" cy="166737"/>
            </a:xfrm>
            <a:custGeom>
              <a:avLst/>
              <a:gdLst/>
              <a:ahLst/>
              <a:cxnLst/>
              <a:rect l="l" t="t" r="r" b="b"/>
              <a:pathLst>
                <a:path w="29719" h="5279" fill="none" extrusionOk="0">
                  <a:moveTo>
                    <a:pt x="14853" y="0"/>
                  </a:moveTo>
                  <a:lnTo>
                    <a:pt x="14853" y="0"/>
                  </a:lnTo>
                  <a:lnTo>
                    <a:pt x="13343" y="13"/>
                  </a:lnTo>
                  <a:lnTo>
                    <a:pt x="11859" y="52"/>
                  </a:lnTo>
                  <a:lnTo>
                    <a:pt x="10440" y="116"/>
                  </a:lnTo>
                  <a:lnTo>
                    <a:pt x="9072" y="207"/>
                  </a:lnTo>
                  <a:lnTo>
                    <a:pt x="7781" y="323"/>
                  </a:lnTo>
                  <a:lnTo>
                    <a:pt x="6555" y="452"/>
                  </a:lnTo>
                  <a:lnTo>
                    <a:pt x="5407" y="607"/>
                  </a:lnTo>
                  <a:lnTo>
                    <a:pt x="4865" y="684"/>
                  </a:lnTo>
                  <a:lnTo>
                    <a:pt x="4349" y="774"/>
                  </a:lnTo>
                  <a:lnTo>
                    <a:pt x="3858" y="865"/>
                  </a:lnTo>
                  <a:lnTo>
                    <a:pt x="3394" y="955"/>
                  </a:lnTo>
                  <a:lnTo>
                    <a:pt x="2955" y="1058"/>
                  </a:lnTo>
                  <a:lnTo>
                    <a:pt x="2542" y="1162"/>
                  </a:lnTo>
                  <a:lnTo>
                    <a:pt x="2155" y="1265"/>
                  </a:lnTo>
                  <a:lnTo>
                    <a:pt x="1794" y="1381"/>
                  </a:lnTo>
                  <a:lnTo>
                    <a:pt x="1471" y="1497"/>
                  </a:lnTo>
                  <a:lnTo>
                    <a:pt x="1174" y="1613"/>
                  </a:lnTo>
                  <a:lnTo>
                    <a:pt x="903" y="1729"/>
                  </a:lnTo>
                  <a:lnTo>
                    <a:pt x="671" y="1858"/>
                  </a:lnTo>
                  <a:lnTo>
                    <a:pt x="465" y="1975"/>
                  </a:lnTo>
                  <a:lnTo>
                    <a:pt x="310" y="2104"/>
                  </a:lnTo>
                  <a:lnTo>
                    <a:pt x="168" y="2233"/>
                  </a:lnTo>
                  <a:lnTo>
                    <a:pt x="116" y="2297"/>
                  </a:lnTo>
                  <a:lnTo>
                    <a:pt x="78" y="2375"/>
                  </a:lnTo>
                  <a:lnTo>
                    <a:pt x="39" y="2439"/>
                  </a:lnTo>
                  <a:lnTo>
                    <a:pt x="26" y="2504"/>
                  </a:lnTo>
                  <a:lnTo>
                    <a:pt x="13" y="2568"/>
                  </a:lnTo>
                  <a:lnTo>
                    <a:pt x="0" y="2633"/>
                  </a:lnTo>
                  <a:lnTo>
                    <a:pt x="0" y="2633"/>
                  </a:lnTo>
                  <a:lnTo>
                    <a:pt x="0" y="2697"/>
                  </a:lnTo>
                  <a:lnTo>
                    <a:pt x="13" y="2762"/>
                  </a:lnTo>
                  <a:lnTo>
                    <a:pt x="39" y="2826"/>
                  </a:lnTo>
                  <a:lnTo>
                    <a:pt x="65" y="2891"/>
                  </a:lnTo>
                  <a:lnTo>
                    <a:pt x="155" y="3020"/>
                  </a:lnTo>
                  <a:lnTo>
                    <a:pt x="271" y="3136"/>
                  </a:lnTo>
                  <a:lnTo>
                    <a:pt x="271" y="3136"/>
                  </a:lnTo>
                  <a:lnTo>
                    <a:pt x="478" y="3239"/>
                  </a:lnTo>
                  <a:lnTo>
                    <a:pt x="645" y="3342"/>
                  </a:lnTo>
                  <a:lnTo>
                    <a:pt x="800" y="3459"/>
                  </a:lnTo>
                  <a:lnTo>
                    <a:pt x="929" y="3562"/>
                  </a:lnTo>
                  <a:lnTo>
                    <a:pt x="929" y="3562"/>
                  </a:lnTo>
                  <a:lnTo>
                    <a:pt x="1149" y="3652"/>
                  </a:lnTo>
                  <a:lnTo>
                    <a:pt x="1368" y="3742"/>
                  </a:lnTo>
                  <a:lnTo>
                    <a:pt x="1613" y="3833"/>
                  </a:lnTo>
                  <a:lnTo>
                    <a:pt x="1871" y="3923"/>
                  </a:lnTo>
                  <a:lnTo>
                    <a:pt x="2452" y="4091"/>
                  </a:lnTo>
                  <a:lnTo>
                    <a:pt x="3097" y="4259"/>
                  </a:lnTo>
                  <a:lnTo>
                    <a:pt x="3807" y="4401"/>
                  </a:lnTo>
                  <a:lnTo>
                    <a:pt x="4581" y="4542"/>
                  </a:lnTo>
                  <a:lnTo>
                    <a:pt x="5407" y="4672"/>
                  </a:lnTo>
                  <a:lnTo>
                    <a:pt x="6297" y="4801"/>
                  </a:lnTo>
                  <a:lnTo>
                    <a:pt x="7226" y="4904"/>
                  </a:lnTo>
                  <a:lnTo>
                    <a:pt x="8207" y="4994"/>
                  </a:lnTo>
                  <a:lnTo>
                    <a:pt x="9227" y="5084"/>
                  </a:lnTo>
                  <a:lnTo>
                    <a:pt x="10285" y="5149"/>
                  </a:lnTo>
                  <a:lnTo>
                    <a:pt x="11382" y="5201"/>
                  </a:lnTo>
                  <a:lnTo>
                    <a:pt x="12517" y="5239"/>
                  </a:lnTo>
                  <a:lnTo>
                    <a:pt x="13678" y="5265"/>
                  </a:lnTo>
                  <a:lnTo>
                    <a:pt x="14853" y="5278"/>
                  </a:lnTo>
                  <a:lnTo>
                    <a:pt x="14853" y="5278"/>
                  </a:lnTo>
                  <a:lnTo>
                    <a:pt x="16375" y="5265"/>
                  </a:lnTo>
                  <a:lnTo>
                    <a:pt x="17846" y="5226"/>
                  </a:lnTo>
                  <a:lnTo>
                    <a:pt x="19279" y="5162"/>
                  </a:lnTo>
                  <a:lnTo>
                    <a:pt x="20634" y="5072"/>
                  </a:lnTo>
                  <a:lnTo>
                    <a:pt x="21937" y="4955"/>
                  </a:lnTo>
                  <a:lnTo>
                    <a:pt x="23163" y="4826"/>
                  </a:lnTo>
                  <a:lnTo>
                    <a:pt x="24311" y="4672"/>
                  </a:lnTo>
                  <a:lnTo>
                    <a:pt x="24840" y="4594"/>
                  </a:lnTo>
                  <a:lnTo>
                    <a:pt x="25357" y="4504"/>
                  </a:lnTo>
                  <a:lnTo>
                    <a:pt x="25860" y="4413"/>
                  </a:lnTo>
                  <a:lnTo>
                    <a:pt x="26324" y="4323"/>
                  </a:lnTo>
                  <a:lnTo>
                    <a:pt x="26763" y="4220"/>
                  </a:lnTo>
                  <a:lnTo>
                    <a:pt x="27176" y="4117"/>
                  </a:lnTo>
                  <a:lnTo>
                    <a:pt x="27563" y="4013"/>
                  </a:lnTo>
                  <a:lnTo>
                    <a:pt x="27925" y="3897"/>
                  </a:lnTo>
                  <a:lnTo>
                    <a:pt x="28247" y="3781"/>
                  </a:lnTo>
                  <a:lnTo>
                    <a:pt x="28544" y="3665"/>
                  </a:lnTo>
                  <a:lnTo>
                    <a:pt x="28815" y="3549"/>
                  </a:lnTo>
                  <a:lnTo>
                    <a:pt x="29047" y="3420"/>
                  </a:lnTo>
                  <a:lnTo>
                    <a:pt x="29241" y="3304"/>
                  </a:lnTo>
                  <a:lnTo>
                    <a:pt x="29409" y="3175"/>
                  </a:lnTo>
                  <a:lnTo>
                    <a:pt x="29538" y="3046"/>
                  </a:lnTo>
                  <a:lnTo>
                    <a:pt x="29589" y="2981"/>
                  </a:lnTo>
                  <a:lnTo>
                    <a:pt x="29641" y="2904"/>
                  </a:lnTo>
                  <a:lnTo>
                    <a:pt x="29667" y="2839"/>
                  </a:lnTo>
                  <a:lnTo>
                    <a:pt x="29692" y="2775"/>
                  </a:lnTo>
                  <a:lnTo>
                    <a:pt x="29705" y="2710"/>
                  </a:lnTo>
                  <a:lnTo>
                    <a:pt x="29718" y="2633"/>
                  </a:lnTo>
                  <a:lnTo>
                    <a:pt x="29718" y="2633"/>
                  </a:lnTo>
                  <a:lnTo>
                    <a:pt x="29705" y="2568"/>
                  </a:lnTo>
                  <a:lnTo>
                    <a:pt x="29692" y="2504"/>
                  </a:lnTo>
                  <a:lnTo>
                    <a:pt x="29667" y="2439"/>
                  </a:lnTo>
                  <a:lnTo>
                    <a:pt x="29641" y="2375"/>
                  </a:lnTo>
                  <a:lnTo>
                    <a:pt x="29589" y="2297"/>
                  </a:lnTo>
                  <a:lnTo>
                    <a:pt x="29538" y="2233"/>
                  </a:lnTo>
                  <a:lnTo>
                    <a:pt x="29409" y="2104"/>
                  </a:lnTo>
                  <a:lnTo>
                    <a:pt x="29241" y="1975"/>
                  </a:lnTo>
                  <a:lnTo>
                    <a:pt x="29047" y="1858"/>
                  </a:lnTo>
                  <a:lnTo>
                    <a:pt x="28815" y="1729"/>
                  </a:lnTo>
                  <a:lnTo>
                    <a:pt x="28544" y="1613"/>
                  </a:lnTo>
                  <a:lnTo>
                    <a:pt x="28247" y="1497"/>
                  </a:lnTo>
                  <a:lnTo>
                    <a:pt x="27925" y="1381"/>
                  </a:lnTo>
                  <a:lnTo>
                    <a:pt x="27563" y="1265"/>
                  </a:lnTo>
                  <a:lnTo>
                    <a:pt x="27176" y="1162"/>
                  </a:lnTo>
                  <a:lnTo>
                    <a:pt x="26763" y="1058"/>
                  </a:lnTo>
                  <a:lnTo>
                    <a:pt x="26324" y="955"/>
                  </a:lnTo>
                  <a:lnTo>
                    <a:pt x="25860" y="865"/>
                  </a:lnTo>
                  <a:lnTo>
                    <a:pt x="25357" y="774"/>
                  </a:lnTo>
                  <a:lnTo>
                    <a:pt x="24840" y="684"/>
                  </a:lnTo>
                  <a:lnTo>
                    <a:pt x="24311" y="607"/>
                  </a:lnTo>
                  <a:lnTo>
                    <a:pt x="23163" y="452"/>
                  </a:lnTo>
                  <a:lnTo>
                    <a:pt x="21937" y="323"/>
                  </a:lnTo>
                  <a:lnTo>
                    <a:pt x="20634" y="207"/>
                  </a:lnTo>
                  <a:lnTo>
                    <a:pt x="19279" y="116"/>
                  </a:lnTo>
                  <a:lnTo>
                    <a:pt x="17846" y="52"/>
                  </a:lnTo>
                  <a:lnTo>
                    <a:pt x="16375" y="13"/>
                  </a:lnTo>
                  <a:lnTo>
                    <a:pt x="148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8"/>
            <p:cNvSpPr/>
            <p:nvPr/>
          </p:nvSpPr>
          <p:spPr>
            <a:xfrm>
              <a:off x="1860299" y="3618045"/>
              <a:ext cx="2272288" cy="256786"/>
            </a:xfrm>
            <a:custGeom>
              <a:avLst/>
              <a:gdLst/>
              <a:ahLst/>
              <a:cxnLst/>
              <a:rect l="l" t="t" r="r" b="b"/>
              <a:pathLst>
                <a:path w="71942" h="8130" extrusionOk="0">
                  <a:moveTo>
                    <a:pt x="34119" y="0"/>
                  </a:moveTo>
                  <a:lnTo>
                    <a:pt x="32300" y="26"/>
                  </a:lnTo>
                  <a:lnTo>
                    <a:pt x="30506" y="52"/>
                  </a:lnTo>
                  <a:lnTo>
                    <a:pt x="28738" y="78"/>
                  </a:lnTo>
                  <a:lnTo>
                    <a:pt x="26996" y="129"/>
                  </a:lnTo>
                  <a:lnTo>
                    <a:pt x="25293" y="181"/>
                  </a:lnTo>
                  <a:lnTo>
                    <a:pt x="23615" y="245"/>
                  </a:lnTo>
                  <a:lnTo>
                    <a:pt x="21989" y="323"/>
                  </a:lnTo>
                  <a:lnTo>
                    <a:pt x="20402" y="400"/>
                  </a:lnTo>
                  <a:lnTo>
                    <a:pt x="18841" y="491"/>
                  </a:lnTo>
                  <a:lnTo>
                    <a:pt x="17344" y="594"/>
                  </a:lnTo>
                  <a:lnTo>
                    <a:pt x="15886" y="697"/>
                  </a:lnTo>
                  <a:lnTo>
                    <a:pt x="14466" y="813"/>
                  </a:lnTo>
                  <a:lnTo>
                    <a:pt x="13111" y="929"/>
                  </a:lnTo>
                  <a:lnTo>
                    <a:pt x="11808" y="1058"/>
                  </a:lnTo>
                  <a:lnTo>
                    <a:pt x="10556" y="1187"/>
                  </a:lnTo>
                  <a:lnTo>
                    <a:pt x="9356" y="1329"/>
                  </a:lnTo>
                  <a:lnTo>
                    <a:pt x="8234" y="1484"/>
                  </a:lnTo>
                  <a:lnTo>
                    <a:pt x="7163" y="1639"/>
                  </a:lnTo>
                  <a:lnTo>
                    <a:pt x="6156" y="1794"/>
                  </a:lnTo>
                  <a:lnTo>
                    <a:pt x="5214" y="1962"/>
                  </a:lnTo>
                  <a:lnTo>
                    <a:pt x="4350" y="2129"/>
                  </a:lnTo>
                  <a:lnTo>
                    <a:pt x="3550" y="2310"/>
                  </a:lnTo>
                  <a:lnTo>
                    <a:pt x="2827" y="2478"/>
                  </a:lnTo>
                  <a:lnTo>
                    <a:pt x="2182" y="2671"/>
                  </a:lnTo>
                  <a:lnTo>
                    <a:pt x="1614" y="2852"/>
                  </a:lnTo>
                  <a:lnTo>
                    <a:pt x="1369" y="2955"/>
                  </a:lnTo>
                  <a:lnTo>
                    <a:pt x="1136" y="3046"/>
                  </a:lnTo>
                  <a:lnTo>
                    <a:pt x="917" y="3149"/>
                  </a:lnTo>
                  <a:lnTo>
                    <a:pt x="724" y="3252"/>
                  </a:lnTo>
                  <a:lnTo>
                    <a:pt x="556" y="3342"/>
                  </a:lnTo>
                  <a:lnTo>
                    <a:pt x="414" y="3446"/>
                  </a:lnTo>
                  <a:lnTo>
                    <a:pt x="285" y="3549"/>
                  </a:lnTo>
                  <a:lnTo>
                    <a:pt x="182" y="3652"/>
                  </a:lnTo>
                  <a:lnTo>
                    <a:pt x="104" y="3755"/>
                  </a:lnTo>
                  <a:lnTo>
                    <a:pt x="40" y="3859"/>
                  </a:lnTo>
                  <a:lnTo>
                    <a:pt x="14" y="3962"/>
                  </a:lnTo>
                  <a:lnTo>
                    <a:pt x="1" y="4065"/>
                  </a:lnTo>
                  <a:lnTo>
                    <a:pt x="14" y="4181"/>
                  </a:lnTo>
                  <a:lnTo>
                    <a:pt x="53" y="4297"/>
                  </a:lnTo>
                  <a:lnTo>
                    <a:pt x="130" y="4426"/>
                  </a:lnTo>
                  <a:lnTo>
                    <a:pt x="246" y="4542"/>
                  </a:lnTo>
                  <a:lnTo>
                    <a:pt x="491" y="4697"/>
                  </a:lnTo>
                  <a:lnTo>
                    <a:pt x="698" y="4865"/>
                  </a:lnTo>
                  <a:lnTo>
                    <a:pt x="853" y="4943"/>
                  </a:lnTo>
                  <a:lnTo>
                    <a:pt x="1033" y="5033"/>
                  </a:lnTo>
                  <a:lnTo>
                    <a:pt x="1446" y="5201"/>
                  </a:lnTo>
                  <a:lnTo>
                    <a:pt x="1911" y="5368"/>
                  </a:lnTo>
                  <a:lnTo>
                    <a:pt x="2440" y="5536"/>
                  </a:lnTo>
                  <a:lnTo>
                    <a:pt x="3033" y="5691"/>
                  </a:lnTo>
                  <a:lnTo>
                    <a:pt x="3679" y="5859"/>
                  </a:lnTo>
                  <a:lnTo>
                    <a:pt x="4388" y="6001"/>
                  </a:lnTo>
                  <a:lnTo>
                    <a:pt x="5150" y="6155"/>
                  </a:lnTo>
                  <a:lnTo>
                    <a:pt x="5963" y="6297"/>
                  </a:lnTo>
                  <a:lnTo>
                    <a:pt x="6827" y="6439"/>
                  </a:lnTo>
                  <a:lnTo>
                    <a:pt x="7756" y="6581"/>
                  </a:lnTo>
                  <a:lnTo>
                    <a:pt x="8724" y="6710"/>
                  </a:lnTo>
                  <a:lnTo>
                    <a:pt x="9731" y="6839"/>
                  </a:lnTo>
                  <a:lnTo>
                    <a:pt x="10789" y="6956"/>
                  </a:lnTo>
                  <a:lnTo>
                    <a:pt x="11898" y="7085"/>
                  </a:lnTo>
                  <a:lnTo>
                    <a:pt x="13047" y="7188"/>
                  </a:lnTo>
                  <a:lnTo>
                    <a:pt x="14234" y="7304"/>
                  </a:lnTo>
                  <a:lnTo>
                    <a:pt x="15460" y="7394"/>
                  </a:lnTo>
                  <a:lnTo>
                    <a:pt x="16725" y="7498"/>
                  </a:lnTo>
                  <a:lnTo>
                    <a:pt x="18028" y="7588"/>
                  </a:lnTo>
                  <a:lnTo>
                    <a:pt x="19370" y="7665"/>
                  </a:lnTo>
                  <a:lnTo>
                    <a:pt x="20738" y="7743"/>
                  </a:lnTo>
                  <a:lnTo>
                    <a:pt x="22144" y="7820"/>
                  </a:lnTo>
                  <a:lnTo>
                    <a:pt x="23577" y="7872"/>
                  </a:lnTo>
                  <a:lnTo>
                    <a:pt x="25048" y="7936"/>
                  </a:lnTo>
                  <a:lnTo>
                    <a:pt x="26532" y="7988"/>
                  </a:lnTo>
                  <a:lnTo>
                    <a:pt x="28054" y="8027"/>
                  </a:lnTo>
                  <a:lnTo>
                    <a:pt x="29590" y="8065"/>
                  </a:lnTo>
                  <a:lnTo>
                    <a:pt x="31151" y="8091"/>
                  </a:lnTo>
                  <a:lnTo>
                    <a:pt x="32739" y="8117"/>
                  </a:lnTo>
                  <a:lnTo>
                    <a:pt x="34339" y="8117"/>
                  </a:lnTo>
                  <a:lnTo>
                    <a:pt x="35965" y="8130"/>
                  </a:lnTo>
                  <a:lnTo>
                    <a:pt x="37810" y="8117"/>
                  </a:lnTo>
                  <a:lnTo>
                    <a:pt x="39629" y="8104"/>
                  </a:lnTo>
                  <a:lnTo>
                    <a:pt x="41436" y="8078"/>
                  </a:lnTo>
                  <a:lnTo>
                    <a:pt x="43204" y="8039"/>
                  </a:lnTo>
                  <a:lnTo>
                    <a:pt x="44933" y="8001"/>
                  </a:lnTo>
                  <a:lnTo>
                    <a:pt x="46649" y="7949"/>
                  </a:lnTo>
                  <a:lnTo>
                    <a:pt x="48314" y="7885"/>
                  </a:lnTo>
                  <a:lnTo>
                    <a:pt x="49940" y="7807"/>
                  </a:lnTo>
                  <a:lnTo>
                    <a:pt x="51540" y="7730"/>
                  </a:lnTo>
                  <a:lnTo>
                    <a:pt x="53088" y="7639"/>
                  </a:lnTo>
                  <a:lnTo>
                    <a:pt x="54598" y="7536"/>
                  </a:lnTo>
                  <a:lnTo>
                    <a:pt x="56056" y="7433"/>
                  </a:lnTo>
                  <a:lnTo>
                    <a:pt x="57463" y="7317"/>
                  </a:lnTo>
                  <a:lnTo>
                    <a:pt x="58831" y="7201"/>
                  </a:lnTo>
                  <a:lnTo>
                    <a:pt x="60134" y="7072"/>
                  </a:lnTo>
                  <a:lnTo>
                    <a:pt x="61386" y="6930"/>
                  </a:lnTo>
                  <a:lnTo>
                    <a:pt x="62573" y="6788"/>
                  </a:lnTo>
                  <a:lnTo>
                    <a:pt x="63708" y="6646"/>
                  </a:lnTo>
                  <a:lnTo>
                    <a:pt x="64779" y="6491"/>
                  </a:lnTo>
                  <a:lnTo>
                    <a:pt x="65786" y="6336"/>
                  </a:lnTo>
                  <a:lnTo>
                    <a:pt x="66715" y="6168"/>
                  </a:lnTo>
                  <a:lnTo>
                    <a:pt x="67580" y="6001"/>
                  </a:lnTo>
                  <a:lnTo>
                    <a:pt x="68380" y="5820"/>
                  </a:lnTo>
                  <a:lnTo>
                    <a:pt x="69102" y="5639"/>
                  </a:lnTo>
                  <a:lnTo>
                    <a:pt x="69747" y="5459"/>
                  </a:lnTo>
                  <a:lnTo>
                    <a:pt x="70315" y="5265"/>
                  </a:lnTo>
                  <a:lnTo>
                    <a:pt x="70573" y="5175"/>
                  </a:lnTo>
                  <a:lnTo>
                    <a:pt x="70806" y="5072"/>
                  </a:lnTo>
                  <a:lnTo>
                    <a:pt x="71012" y="4981"/>
                  </a:lnTo>
                  <a:lnTo>
                    <a:pt x="71206" y="4878"/>
                  </a:lnTo>
                  <a:lnTo>
                    <a:pt x="71373" y="4775"/>
                  </a:lnTo>
                  <a:lnTo>
                    <a:pt x="71515" y="4684"/>
                  </a:lnTo>
                  <a:lnTo>
                    <a:pt x="71644" y="4581"/>
                  </a:lnTo>
                  <a:lnTo>
                    <a:pt x="71748" y="4478"/>
                  </a:lnTo>
                  <a:lnTo>
                    <a:pt x="71838" y="4375"/>
                  </a:lnTo>
                  <a:lnTo>
                    <a:pt x="71890" y="4271"/>
                  </a:lnTo>
                  <a:lnTo>
                    <a:pt x="71928" y="4168"/>
                  </a:lnTo>
                  <a:lnTo>
                    <a:pt x="71941" y="4065"/>
                  </a:lnTo>
                  <a:lnTo>
                    <a:pt x="71928" y="4001"/>
                  </a:lnTo>
                  <a:lnTo>
                    <a:pt x="71915" y="3936"/>
                  </a:lnTo>
                  <a:lnTo>
                    <a:pt x="71902" y="3871"/>
                  </a:lnTo>
                  <a:lnTo>
                    <a:pt x="71864" y="3807"/>
                  </a:lnTo>
                  <a:lnTo>
                    <a:pt x="71786" y="3691"/>
                  </a:lnTo>
                  <a:lnTo>
                    <a:pt x="71657" y="3562"/>
                  </a:lnTo>
                  <a:lnTo>
                    <a:pt x="71464" y="3459"/>
                  </a:lnTo>
                  <a:lnTo>
                    <a:pt x="71283" y="3355"/>
                  </a:lnTo>
                  <a:lnTo>
                    <a:pt x="71128" y="3252"/>
                  </a:lnTo>
                  <a:lnTo>
                    <a:pt x="70999" y="3136"/>
                  </a:lnTo>
                  <a:lnTo>
                    <a:pt x="70612" y="2968"/>
                  </a:lnTo>
                  <a:lnTo>
                    <a:pt x="70173" y="2813"/>
                  </a:lnTo>
                  <a:lnTo>
                    <a:pt x="69683" y="2646"/>
                  </a:lnTo>
                  <a:lnTo>
                    <a:pt x="69128" y="2491"/>
                  </a:lnTo>
                  <a:lnTo>
                    <a:pt x="68509" y="2336"/>
                  </a:lnTo>
                  <a:lnTo>
                    <a:pt x="67838" y="2181"/>
                  </a:lnTo>
                  <a:lnTo>
                    <a:pt x="67115" y="2039"/>
                  </a:lnTo>
                  <a:lnTo>
                    <a:pt x="66341" y="1897"/>
                  </a:lnTo>
                  <a:lnTo>
                    <a:pt x="65528" y="1755"/>
                  </a:lnTo>
                  <a:lnTo>
                    <a:pt x="64650" y="1613"/>
                  </a:lnTo>
                  <a:lnTo>
                    <a:pt x="63734" y="1484"/>
                  </a:lnTo>
                  <a:lnTo>
                    <a:pt x="62766" y="1355"/>
                  </a:lnTo>
                  <a:lnTo>
                    <a:pt x="61747" y="1239"/>
                  </a:lnTo>
                  <a:lnTo>
                    <a:pt x="60702" y="1123"/>
                  </a:lnTo>
                  <a:lnTo>
                    <a:pt x="59605" y="1007"/>
                  </a:lnTo>
                  <a:lnTo>
                    <a:pt x="58469" y="891"/>
                  </a:lnTo>
                  <a:lnTo>
                    <a:pt x="57282" y="787"/>
                  </a:lnTo>
                  <a:lnTo>
                    <a:pt x="56069" y="697"/>
                  </a:lnTo>
                  <a:lnTo>
                    <a:pt x="54830" y="607"/>
                  </a:lnTo>
                  <a:lnTo>
                    <a:pt x="53540" y="516"/>
                  </a:lnTo>
                  <a:lnTo>
                    <a:pt x="52224" y="439"/>
                  </a:lnTo>
                  <a:lnTo>
                    <a:pt x="50882" y="362"/>
                  </a:lnTo>
                  <a:lnTo>
                    <a:pt x="49501" y="297"/>
                  </a:lnTo>
                  <a:lnTo>
                    <a:pt x="48094" y="233"/>
                  </a:lnTo>
                  <a:lnTo>
                    <a:pt x="45191" y="129"/>
                  </a:lnTo>
                  <a:lnTo>
                    <a:pt x="42197" y="65"/>
                  </a:lnTo>
                  <a:lnTo>
                    <a:pt x="39126" y="13"/>
                  </a:lnTo>
                  <a:lnTo>
                    <a:pt x="37552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8"/>
            <p:cNvSpPr/>
            <p:nvPr/>
          </p:nvSpPr>
          <p:spPr>
            <a:xfrm>
              <a:off x="1860299" y="3618045"/>
              <a:ext cx="2272288" cy="256786"/>
            </a:xfrm>
            <a:custGeom>
              <a:avLst/>
              <a:gdLst/>
              <a:ahLst/>
              <a:cxnLst/>
              <a:rect l="l" t="t" r="r" b="b"/>
              <a:pathLst>
                <a:path w="71942" h="8130" fill="none" extrusionOk="0">
                  <a:moveTo>
                    <a:pt x="35965" y="0"/>
                  </a:moveTo>
                  <a:lnTo>
                    <a:pt x="35965" y="0"/>
                  </a:lnTo>
                  <a:lnTo>
                    <a:pt x="34119" y="0"/>
                  </a:lnTo>
                  <a:lnTo>
                    <a:pt x="32300" y="26"/>
                  </a:lnTo>
                  <a:lnTo>
                    <a:pt x="30506" y="52"/>
                  </a:lnTo>
                  <a:lnTo>
                    <a:pt x="28738" y="78"/>
                  </a:lnTo>
                  <a:lnTo>
                    <a:pt x="26996" y="129"/>
                  </a:lnTo>
                  <a:lnTo>
                    <a:pt x="25293" y="181"/>
                  </a:lnTo>
                  <a:lnTo>
                    <a:pt x="23615" y="245"/>
                  </a:lnTo>
                  <a:lnTo>
                    <a:pt x="21989" y="323"/>
                  </a:lnTo>
                  <a:lnTo>
                    <a:pt x="20402" y="400"/>
                  </a:lnTo>
                  <a:lnTo>
                    <a:pt x="18841" y="491"/>
                  </a:lnTo>
                  <a:lnTo>
                    <a:pt x="17344" y="594"/>
                  </a:lnTo>
                  <a:lnTo>
                    <a:pt x="15886" y="697"/>
                  </a:lnTo>
                  <a:lnTo>
                    <a:pt x="14466" y="813"/>
                  </a:lnTo>
                  <a:lnTo>
                    <a:pt x="13111" y="929"/>
                  </a:lnTo>
                  <a:lnTo>
                    <a:pt x="11808" y="1058"/>
                  </a:lnTo>
                  <a:lnTo>
                    <a:pt x="10556" y="1187"/>
                  </a:lnTo>
                  <a:lnTo>
                    <a:pt x="9356" y="1329"/>
                  </a:lnTo>
                  <a:lnTo>
                    <a:pt x="8234" y="1484"/>
                  </a:lnTo>
                  <a:lnTo>
                    <a:pt x="7163" y="1639"/>
                  </a:lnTo>
                  <a:lnTo>
                    <a:pt x="6156" y="1794"/>
                  </a:lnTo>
                  <a:lnTo>
                    <a:pt x="5214" y="1962"/>
                  </a:lnTo>
                  <a:lnTo>
                    <a:pt x="4350" y="2129"/>
                  </a:lnTo>
                  <a:lnTo>
                    <a:pt x="3550" y="2310"/>
                  </a:lnTo>
                  <a:lnTo>
                    <a:pt x="2827" y="2478"/>
                  </a:lnTo>
                  <a:lnTo>
                    <a:pt x="2182" y="2671"/>
                  </a:lnTo>
                  <a:lnTo>
                    <a:pt x="1614" y="2852"/>
                  </a:lnTo>
                  <a:lnTo>
                    <a:pt x="1369" y="2955"/>
                  </a:lnTo>
                  <a:lnTo>
                    <a:pt x="1136" y="3046"/>
                  </a:lnTo>
                  <a:lnTo>
                    <a:pt x="917" y="3149"/>
                  </a:lnTo>
                  <a:lnTo>
                    <a:pt x="724" y="3252"/>
                  </a:lnTo>
                  <a:lnTo>
                    <a:pt x="556" y="3342"/>
                  </a:lnTo>
                  <a:lnTo>
                    <a:pt x="414" y="3446"/>
                  </a:lnTo>
                  <a:lnTo>
                    <a:pt x="285" y="3549"/>
                  </a:lnTo>
                  <a:lnTo>
                    <a:pt x="182" y="3652"/>
                  </a:lnTo>
                  <a:lnTo>
                    <a:pt x="104" y="3755"/>
                  </a:lnTo>
                  <a:lnTo>
                    <a:pt x="40" y="3859"/>
                  </a:lnTo>
                  <a:lnTo>
                    <a:pt x="14" y="3962"/>
                  </a:lnTo>
                  <a:lnTo>
                    <a:pt x="1" y="4065"/>
                  </a:lnTo>
                  <a:lnTo>
                    <a:pt x="1" y="4065"/>
                  </a:lnTo>
                  <a:lnTo>
                    <a:pt x="14" y="4181"/>
                  </a:lnTo>
                  <a:lnTo>
                    <a:pt x="53" y="4297"/>
                  </a:lnTo>
                  <a:lnTo>
                    <a:pt x="130" y="4426"/>
                  </a:lnTo>
                  <a:lnTo>
                    <a:pt x="246" y="4542"/>
                  </a:lnTo>
                  <a:lnTo>
                    <a:pt x="246" y="4542"/>
                  </a:lnTo>
                  <a:lnTo>
                    <a:pt x="491" y="4697"/>
                  </a:lnTo>
                  <a:lnTo>
                    <a:pt x="698" y="4865"/>
                  </a:lnTo>
                  <a:lnTo>
                    <a:pt x="698" y="4865"/>
                  </a:lnTo>
                  <a:lnTo>
                    <a:pt x="853" y="4943"/>
                  </a:lnTo>
                  <a:lnTo>
                    <a:pt x="1033" y="5033"/>
                  </a:lnTo>
                  <a:lnTo>
                    <a:pt x="1446" y="5201"/>
                  </a:lnTo>
                  <a:lnTo>
                    <a:pt x="1911" y="5368"/>
                  </a:lnTo>
                  <a:lnTo>
                    <a:pt x="2440" y="5536"/>
                  </a:lnTo>
                  <a:lnTo>
                    <a:pt x="3033" y="5691"/>
                  </a:lnTo>
                  <a:lnTo>
                    <a:pt x="3679" y="5859"/>
                  </a:lnTo>
                  <a:lnTo>
                    <a:pt x="4388" y="6001"/>
                  </a:lnTo>
                  <a:lnTo>
                    <a:pt x="5150" y="6155"/>
                  </a:lnTo>
                  <a:lnTo>
                    <a:pt x="5963" y="6297"/>
                  </a:lnTo>
                  <a:lnTo>
                    <a:pt x="6827" y="6439"/>
                  </a:lnTo>
                  <a:lnTo>
                    <a:pt x="7756" y="6581"/>
                  </a:lnTo>
                  <a:lnTo>
                    <a:pt x="8724" y="6710"/>
                  </a:lnTo>
                  <a:lnTo>
                    <a:pt x="9731" y="6839"/>
                  </a:lnTo>
                  <a:lnTo>
                    <a:pt x="10789" y="6956"/>
                  </a:lnTo>
                  <a:lnTo>
                    <a:pt x="11898" y="7085"/>
                  </a:lnTo>
                  <a:lnTo>
                    <a:pt x="13047" y="7188"/>
                  </a:lnTo>
                  <a:lnTo>
                    <a:pt x="14234" y="7304"/>
                  </a:lnTo>
                  <a:lnTo>
                    <a:pt x="15460" y="7394"/>
                  </a:lnTo>
                  <a:lnTo>
                    <a:pt x="16725" y="7498"/>
                  </a:lnTo>
                  <a:lnTo>
                    <a:pt x="18028" y="7588"/>
                  </a:lnTo>
                  <a:lnTo>
                    <a:pt x="19370" y="7665"/>
                  </a:lnTo>
                  <a:lnTo>
                    <a:pt x="20738" y="7743"/>
                  </a:lnTo>
                  <a:lnTo>
                    <a:pt x="22144" y="7820"/>
                  </a:lnTo>
                  <a:lnTo>
                    <a:pt x="23577" y="7872"/>
                  </a:lnTo>
                  <a:lnTo>
                    <a:pt x="25048" y="7936"/>
                  </a:lnTo>
                  <a:lnTo>
                    <a:pt x="26532" y="7988"/>
                  </a:lnTo>
                  <a:lnTo>
                    <a:pt x="28054" y="8027"/>
                  </a:lnTo>
                  <a:lnTo>
                    <a:pt x="29590" y="8065"/>
                  </a:lnTo>
                  <a:lnTo>
                    <a:pt x="31151" y="8091"/>
                  </a:lnTo>
                  <a:lnTo>
                    <a:pt x="32739" y="8117"/>
                  </a:lnTo>
                  <a:lnTo>
                    <a:pt x="34339" y="8117"/>
                  </a:lnTo>
                  <a:lnTo>
                    <a:pt x="35965" y="8130"/>
                  </a:lnTo>
                  <a:lnTo>
                    <a:pt x="35965" y="8130"/>
                  </a:lnTo>
                  <a:lnTo>
                    <a:pt x="37810" y="8117"/>
                  </a:lnTo>
                  <a:lnTo>
                    <a:pt x="39629" y="8104"/>
                  </a:lnTo>
                  <a:lnTo>
                    <a:pt x="41436" y="8078"/>
                  </a:lnTo>
                  <a:lnTo>
                    <a:pt x="43204" y="8039"/>
                  </a:lnTo>
                  <a:lnTo>
                    <a:pt x="44933" y="8001"/>
                  </a:lnTo>
                  <a:lnTo>
                    <a:pt x="46649" y="7949"/>
                  </a:lnTo>
                  <a:lnTo>
                    <a:pt x="48314" y="7885"/>
                  </a:lnTo>
                  <a:lnTo>
                    <a:pt x="49940" y="7807"/>
                  </a:lnTo>
                  <a:lnTo>
                    <a:pt x="51540" y="7730"/>
                  </a:lnTo>
                  <a:lnTo>
                    <a:pt x="53088" y="7639"/>
                  </a:lnTo>
                  <a:lnTo>
                    <a:pt x="54598" y="7536"/>
                  </a:lnTo>
                  <a:lnTo>
                    <a:pt x="56056" y="7433"/>
                  </a:lnTo>
                  <a:lnTo>
                    <a:pt x="57463" y="7317"/>
                  </a:lnTo>
                  <a:lnTo>
                    <a:pt x="58831" y="7201"/>
                  </a:lnTo>
                  <a:lnTo>
                    <a:pt x="60134" y="7072"/>
                  </a:lnTo>
                  <a:lnTo>
                    <a:pt x="61386" y="6930"/>
                  </a:lnTo>
                  <a:lnTo>
                    <a:pt x="62573" y="6788"/>
                  </a:lnTo>
                  <a:lnTo>
                    <a:pt x="63708" y="6646"/>
                  </a:lnTo>
                  <a:lnTo>
                    <a:pt x="64779" y="6491"/>
                  </a:lnTo>
                  <a:lnTo>
                    <a:pt x="65786" y="6336"/>
                  </a:lnTo>
                  <a:lnTo>
                    <a:pt x="66715" y="6168"/>
                  </a:lnTo>
                  <a:lnTo>
                    <a:pt x="67580" y="6001"/>
                  </a:lnTo>
                  <a:lnTo>
                    <a:pt x="68380" y="5820"/>
                  </a:lnTo>
                  <a:lnTo>
                    <a:pt x="69102" y="5639"/>
                  </a:lnTo>
                  <a:lnTo>
                    <a:pt x="69747" y="5459"/>
                  </a:lnTo>
                  <a:lnTo>
                    <a:pt x="70315" y="5265"/>
                  </a:lnTo>
                  <a:lnTo>
                    <a:pt x="70573" y="5175"/>
                  </a:lnTo>
                  <a:lnTo>
                    <a:pt x="70806" y="5072"/>
                  </a:lnTo>
                  <a:lnTo>
                    <a:pt x="71012" y="4981"/>
                  </a:lnTo>
                  <a:lnTo>
                    <a:pt x="71206" y="4878"/>
                  </a:lnTo>
                  <a:lnTo>
                    <a:pt x="71373" y="4775"/>
                  </a:lnTo>
                  <a:lnTo>
                    <a:pt x="71515" y="4684"/>
                  </a:lnTo>
                  <a:lnTo>
                    <a:pt x="71644" y="4581"/>
                  </a:lnTo>
                  <a:lnTo>
                    <a:pt x="71748" y="4478"/>
                  </a:lnTo>
                  <a:lnTo>
                    <a:pt x="71838" y="4375"/>
                  </a:lnTo>
                  <a:lnTo>
                    <a:pt x="71890" y="4271"/>
                  </a:lnTo>
                  <a:lnTo>
                    <a:pt x="71928" y="4168"/>
                  </a:lnTo>
                  <a:lnTo>
                    <a:pt x="71941" y="4065"/>
                  </a:lnTo>
                  <a:lnTo>
                    <a:pt x="71941" y="4065"/>
                  </a:lnTo>
                  <a:lnTo>
                    <a:pt x="71928" y="4001"/>
                  </a:lnTo>
                  <a:lnTo>
                    <a:pt x="71915" y="3936"/>
                  </a:lnTo>
                  <a:lnTo>
                    <a:pt x="71902" y="3871"/>
                  </a:lnTo>
                  <a:lnTo>
                    <a:pt x="71864" y="3807"/>
                  </a:lnTo>
                  <a:lnTo>
                    <a:pt x="71786" y="3691"/>
                  </a:lnTo>
                  <a:lnTo>
                    <a:pt x="71657" y="3562"/>
                  </a:lnTo>
                  <a:lnTo>
                    <a:pt x="71657" y="3562"/>
                  </a:lnTo>
                  <a:lnTo>
                    <a:pt x="71464" y="3459"/>
                  </a:lnTo>
                  <a:lnTo>
                    <a:pt x="71283" y="3355"/>
                  </a:lnTo>
                  <a:lnTo>
                    <a:pt x="71128" y="3252"/>
                  </a:lnTo>
                  <a:lnTo>
                    <a:pt x="70999" y="3136"/>
                  </a:lnTo>
                  <a:lnTo>
                    <a:pt x="70999" y="3136"/>
                  </a:lnTo>
                  <a:lnTo>
                    <a:pt x="70612" y="2968"/>
                  </a:lnTo>
                  <a:lnTo>
                    <a:pt x="70173" y="2813"/>
                  </a:lnTo>
                  <a:lnTo>
                    <a:pt x="69683" y="2646"/>
                  </a:lnTo>
                  <a:lnTo>
                    <a:pt x="69128" y="2491"/>
                  </a:lnTo>
                  <a:lnTo>
                    <a:pt x="68509" y="2336"/>
                  </a:lnTo>
                  <a:lnTo>
                    <a:pt x="67838" y="2181"/>
                  </a:lnTo>
                  <a:lnTo>
                    <a:pt x="67115" y="2039"/>
                  </a:lnTo>
                  <a:lnTo>
                    <a:pt x="66341" y="1897"/>
                  </a:lnTo>
                  <a:lnTo>
                    <a:pt x="65528" y="1755"/>
                  </a:lnTo>
                  <a:lnTo>
                    <a:pt x="64650" y="1613"/>
                  </a:lnTo>
                  <a:lnTo>
                    <a:pt x="63734" y="1484"/>
                  </a:lnTo>
                  <a:lnTo>
                    <a:pt x="62766" y="1355"/>
                  </a:lnTo>
                  <a:lnTo>
                    <a:pt x="61747" y="1239"/>
                  </a:lnTo>
                  <a:lnTo>
                    <a:pt x="60702" y="1123"/>
                  </a:lnTo>
                  <a:lnTo>
                    <a:pt x="59605" y="1007"/>
                  </a:lnTo>
                  <a:lnTo>
                    <a:pt x="58469" y="891"/>
                  </a:lnTo>
                  <a:lnTo>
                    <a:pt x="57282" y="787"/>
                  </a:lnTo>
                  <a:lnTo>
                    <a:pt x="56069" y="697"/>
                  </a:lnTo>
                  <a:lnTo>
                    <a:pt x="54830" y="607"/>
                  </a:lnTo>
                  <a:lnTo>
                    <a:pt x="53540" y="516"/>
                  </a:lnTo>
                  <a:lnTo>
                    <a:pt x="52224" y="439"/>
                  </a:lnTo>
                  <a:lnTo>
                    <a:pt x="50882" y="362"/>
                  </a:lnTo>
                  <a:lnTo>
                    <a:pt x="49501" y="297"/>
                  </a:lnTo>
                  <a:lnTo>
                    <a:pt x="48094" y="233"/>
                  </a:lnTo>
                  <a:lnTo>
                    <a:pt x="45191" y="129"/>
                  </a:lnTo>
                  <a:lnTo>
                    <a:pt x="42197" y="65"/>
                  </a:lnTo>
                  <a:lnTo>
                    <a:pt x="39126" y="13"/>
                  </a:lnTo>
                  <a:lnTo>
                    <a:pt x="37552" y="0"/>
                  </a:lnTo>
                  <a:lnTo>
                    <a:pt x="359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8"/>
            <p:cNvSpPr/>
            <p:nvPr/>
          </p:nvSpPr>
          <p:spPr>
            <a:xfrm>
              <a:off x="4102755" y="3717061"/>
              <a:ext cx="20815" cy="13487"/>
            </a:xfrm>
            <a:custGeom>
              <a:avLst/>
              <a:gdLst/>
              <a:ahLst/>
              <a:cxnLst/>
              <a:rect l="l" t="t" r="r" b="b"/>
              <a:pathLst>
                <a:path w="659" h="427" extrusionOk="0">
                  <a:moveTo>
                    <a:pt x="0" y="1"/>
                  </a:moveTo>
                  <a:lnTo>
                    <a:pt x="129" y="117"/>
                  </a:lnTo>
                  <a:lnTo>
                    <a:pt x="284" y="220"/>
                  </a:lnTo>
                  <a:lnTo>
                    <a:pt x="465" y="324"/>
                  </a:lnTo>
                  <a:lnTo>
                    <a:pt x="658" y="427"/>
                  </a:lnTo>
                  <a:lnTo>
                    <a:pt x="529" y="324"/>
                  </a:lnTo>
                  <a:lnTo>
                    <a:pt x="374" y="207"/>
                  </a:lnTo>
                  <a:lnTo>
                    <a:pt x="207" y="1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A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8"/>
            <p:cNvSpPr/>
            <p:nvPr/>
          </p:nvSpPr>
          <p:spPr>
            <a:xfrm>
              <a:off x="4102755" y="3717061"/>
              <a:ext cx="20815" cy="13487"/>
            </a:xfrm>
            <a:custGeom>
              <a:avLst/>
              <a:gdLst/>
              <a:ahLst/>
              <a:cxnLst/>
              <a:rect l="l" t="t" r="r" b="b"/>
              <a:pathLst>
                <a:path w="659" h="42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29" y="117"/>
                  </a:lnTo>
                  <a:lnTo>
                    <a:pt x="284" y="220"/>
                  </a:lnTo>
                  <a:lnTo>
                    <a:pt x="465" y="324"/>
                  </a:lnTo>
                  <a:lnTo>
                    <a:pt x="658" y="427"/>
                  </a:lnTo>
                  <a:lnTo>
                    <a:pt x="658" y="427"/>
                  </a:lnTo>
                  <a:lnTo>
                    <a:pt x="529" y="324"/>
                  </a:lnTo>
                  <a:lnTo>
                    <a:pt x="374" y="207"/>
                  </a:lnTo>
                  <a:lnTo>
                    <a:pt x="207" y="10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8"/>
            <p:cNvSpPr/>
            <p:nvPr/>
          </p:nvSpPr>
          <p:spPr>
            <a:xfrm>
              <a:off x="1219200" y="3710966"/>
              <a:ext cx="674592" cy="163863"/>
            </a:xfrm>
            <a:custGeom>
              <a:avLst/>
              <a:gdLst/>
              <a:ahLst/>
              <a:cxnLst/>
              <a:rect l="l" t="t" r="r" b="b"/>
              <a:pathLst>
                <a:path w="21358" h="5188" extrusionOk="0">
                  <a:moveTo>
                    <a:pt x="10685" y="0"/>
                  </a:moveTo>
                  <a:lnTo>
                    <a:pt x="9589" y="13"/>
                  </a:lnTo>
                  <a:lnTo>
                    <a:pt x="8530" y="52"/>
                  </a:lnTo>
                  <a:lnTo>
                    <a:pt x="7511" y="117"/>
                  </a:lnTo>
                  <a:lnTo>
                    <a:pt x="6530" y="207"/>
                  </a:lnTo>
                  <a:lnTo>
                    <a:pt x="5588" y="310"/>
                  </a:lnTo>
                  <a:lnTo>
                    <a:pt x="4711" y="439"/>
                  </a:lnTo>
                  <a:lnTo>
                    <a:pt x="3885" y="594"/>
                  </a:lnTo>
                  <a:lnTo>
                    <a:pt x="3498" y="671"/>
                  </a:lnTo>
                  <a:lnTo>
                    <a:pt x="3137" y="762"/>
                  </a:lnTo>
                  <a:lnTo>
                    <a:pt x="2775" y="852"/>
                  </a:lnTo>
                  <a:lnTo>
                    <a:pt x="2440" y="942"/>
                  </a:lnTo>
                  <a:lnTo>
                    <a:pt x="2130" y="1046"/>
                  </a:lnTo>
                  <a:lnTo>
                    <a:pt x="1833" y="1149"/>
                  </a:lnTo>
                  <a:lnTo>
                    <a:pt x="1549" y="1252"/>
                  </a:lnTo>
                  <a:lnTo>
                    <a:pt x="1291" y="1355"/>
                  </a:lnTo>
                  <a:lnTo>
                    <a:pt x="1059" y="1471"/>
                  </a:lnTo>
                  <a:lnTo>
                    <a:pt x="840" y="1588"/>
                  </a:lnTo>
                  <a:lnTo>
                    <a:pt x="646" y="1704"/>
                  </a:lnTo>
                  <a:lnTo>
                    <a:pt x="478" y="1820"/>
                  </a:lnTo>
                  <a:lnTo>
                    <a:pt x="336" y="1949"/>
                  </a:lnTo>
                  <a:lnTo>
                    <a:pt x="220" y="2065"/>
                  </a:lnTo>
                  <a:lnTo>
                    <a:pt x="130" y="2194"/>
                  </a:lnTo>
                  <a:lnTo>
                    <a:pt x="52" y="2323"/>
                  </a:lnTo>
                  <a:lnTo>
                    <a:pt x="14" y="2465"/>
                  </a:lnTo>
                  <a:lnTo>
                    <a:pt x="1" y="2594"/>
                  </a:lnTo>
                  <a:lnTo>
                    <a:pt x="14" y="2723"/>
                  </a:lnTo>
                  <a:lnTo>
                    <a:pt x="52" y="2852"/>
                  </a:lnTo>
                  <a:lnTo>
                    <a:pt x="130" y="2981"/>
                  </a:lnTo>
                  <a:lnTo>
                    <a:pt x="220" y="3110"/>
                  </a:lnTo>
                  <a:lnTo>
                    <a:pt x="336" y="3239"/>
                  </a:lnTo>
                  <a:lnTo>
                    <a:pt x="478" y="3368"/>
                  </a:lnTo>
                  <a:lnTo>
                    <a:pt x="646" y="3484"/>
                  </a:lnTo>
                  <a:lnTo>
                    <a:pt x="840" y="3601"/>
                  </a:lnTo>
                  <a:lnTo>
                    <a:pt x="1059" y="3717"/>
                  </a:lnTo>
                  <a:lnTo>
                    <a:pt x="1291" y="3833"/>
                  </a:lnTo>
                  <a:lnTo>
                    <a:pt x="1549" y="3936"/>
                  </a:lnTo>
                  <a:lnTo>
                    <a:pt x="1833" y="4039"/>
                  </a:lnTo>
                  <a:lnTo>
                    <a:pt x="2130" y="4143"/>
                  </a:lnTo>
                  <a:lnTo>
                    <a:pt x="2440" y="4246"/>
                  </a:lnTo>
                  <a:lnTo>
                    <a:pt x="2775" y="4336"/>
                  </a:lnTo>
                  <a:lnTo>
                    <a:pt x="3137" y="4426"/>
                  </a:lnTo>
                  <a:lnTo>
                    <a:pt x="3498" y="4517"/>
                  </a:lnTo>
                  <a:lnTo>
                    <a:pt x="3885" y="4594"/>
                  </a:lnTo>
                  <a:lnTo>
                    <a:pt x="4711" y="4736"/>
                  </a:lnTo>
                  <a:lnTo>
                    <a:pt x="5588" y="4878"/>
                  </a:lnTo>
                  <a:lnTo>
                    <a:pt x="6530" y="4981"/>
                  </a:lnTo>
                  <a:lnTo>
                    <a:pt x="7511" y="5072"/>
                  </a:lnTo>
                  <a:lnTo>
                    <a:pt x="8530" y="5136"/>
                  </a:lnTo>
                  <a:lnTo>
                    <a:pt x="9589" y="5175"/>
                  </a:lnTo>
                  <a:lnTo>
                    <a:pt x="10685" y="5188"/>
                  </a:lnTo>
                  <a:lnTo>
                    <a:pt x="11769" y="5175"/>
                  </a:lnTo>
                  <a:lnTo>
                    <a:pt x="12827" y="5136"/>
                  </a:lnTo>
                  <a:lnTo>
                    <a:pt x="13860" y="5072"/>
                  </a:lnTo>
                  <a:lnTo>
                    <a:pt x="14841" y="4981"/>
                  </a:lnTo>
                  <a:lnTo>
                    <a:pt x="15770" y="4878"/>
                  </a:lnTo>
                  <a:lnTo>
                    <a:pt x="16647" y="4736"/>
                  </a:lnTo>
                  <a:lnTo>
                    <a:pt x="17473" y="4594"/>
                  </a:lnTo>
                  <a:lnTo>
                    <a:pt x="17860" y="4517"/>
                  </a:lnTo>
                  <a:lnTo>
                    <a:pt x="18234" y="4426"/>
                  </a:lnTo>
                  <a:lnTo>
                    <a:pt x="18583" y="4336"/>
                  </a:lnTo>
                  <a:lnTo>
                    <a:pt x="18918" y="4246"/>
                  </a:lnTo>
                  <a:lnTo>
                    <a:pt x="19241" y="4143"/>
                  </a:lnTo>
                  <a:lnTo>
                    <a:pt x="19538" y="4039"/>
                  </a:lnTo>
                  <a:lnTo>
                    <a:pt x="19809" y="3936"/>
                  </a:lnTo>
                  <a:lnTo>
                    <a:pt x="20067" y="3833"/>
                  </a:lnTo>
                  <a:lnTo>
                    <a:pt x="20299" y="3717"/>
                  </a:lnTo>
                  <a:lnTo>
                    <a:pt x="20518" y="3601"/>
                  </a:lnTo>
                  <a:lnTo>
                    <a:pt x="20712" y="3484"/>
                  </a:lnTo>
                  <a:lnTo>
                    <a:pt x="20880" y="3368"/>
                  </a:lnTo>
                  <a:lnTo>
                    <a:pt x="21022" y="3239"/>
                  </a:lnTo>
                  <a:lnTo>
                    <a:pt x="21138" y="3110"/>
                  </a:lnTo>
                  <a:lnTo>
                    <a:pt x="21228" y="2981"/>
                  </a:lnTo>
                  <a:lnTo>
                    <a:pt x="21305" y="2852"/>
                  </a:lnTo>
                  <a:lnTo>
                    <a:pt x="21344" y="2723"/>
                  </a:lnTo>
                  <a:lnTo>
                    <a:pt x="21357" y="2594"/>
                  </a:lnTo>
                  <a:lnTo>
                    <a:pt x="21357" y="2504"/>
                  </a:lnTo>
                  <a:lnTo>
                    <a:pt x="21331" y="2413"/>
                  </a:lnTo>
                  <a:lnTo>
                    <a:pt x="21305" y="2336"/>
                  </a:lnTo>
                  <a:lnTo>
                    <a:pt x="21267" y="2246"/>
                  </a:lnTo>
                  <a:lnTo>
                    <a:pt x="21215" y="2168"/>
                  </a:lnTo>
                  <a:lnTo>
                    <a:pt x="21151" y="2078"/>
                  </a:lnTo>
                  <a:lnTo>
                    <a:pt x="21073" y="2001"/>
                  </a:lnTo>
                  <a:lnTo>
                    <a:pt x="20996" y="1923"/>
                  </a:lnTo>
                  <a:lnTo>
                    <a:pt x="20854" y="1833"/>
                  </a:lnTo>
                  <a:lnTo>
                    <a:pt x="20738" y="1755"/>
                  </a:lnTo>
                  <a:lnTo>
                    <a:pt x="20634" y="1678"/>
                  </a:lnTo>
                  <a:lnTo>
                    <a:pt x="20544" y="1600"/>
                  </a:lnTo>
                  <a:lnTo>
                    <a:pt x="20209" y="1420"/>
                  </a:lnTo>
                  <a:lnTo>
                    <a:pt x="19834" y="1252"/>
                  </a:lnTo>
                  <a:lnTo>
                    <a:pt x="19409" y="1097"/>
                  </a:lnTo>
                  <a:lnTo>
                    <a:pt x="18944" y="955"/>
                  </a:lnTo>
                  <a:lnTo>
                    <a:pt x="18441" y="813"/>
                  </a:lnTo>
                  <a:lnTo>
                    <a:pt x="17886" y="684"/>
                  </a:lnTo>
                  <a:lnTo>
                    <a:pt x="17292" y="555"/>
                  </a:lnTo>
                  <a:lnTo>
                    <a:pt x="16673" y="452"/>
                  </a:lnTo>
                  <a:lnTo>
                    <a:pt x="16015" y="349"/>
                  </a:lnTo>
                  <a:lnTo>
                    <a:pt x="15331" y="258"/>
                  </a:lnTo>
                  <a:lnTo>
                    <a:pt x="14608" y="181"/>
                  </a:lnTo>
                  <a:lnTo>
                    <a:pt x="13873" y="117"/>
                  </a:lnTo>
                  <a:lnTo>
                    <a:pt x="13098" y="65"/>
                  </a:lnTo>
                  <a:lnTo>
                    <a:pt x="12311" y="26"/>
                  </a:lnTo>
                  <a:lnTo>
                    <a:pt x="11511" y="13"/>
                  </a:lnTo>
                  <a:lnTo>
                    <a:pt x="10685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8"/>
            <p:cNvSpPr/>
            <p:nvPr/>
          </p:nvSpPr>
          <p:spPr>
            <a:xfrm>
              <a:off x="1219200" y="3710966"/>
              <a:ext cx="674592" cy="163863"/>
            </a:xfrm>
            <a:custGeom>
              <a:avLst/>
              <a:gdLst/>
              <a:ahLst/>
              <a:cxnLst/>
              <a:rect l="l" t="t" r="r" b="b"/>
              <a:pathLst>
                <a:path w="21358" h="5188" fill="none" extrusionOk="0">
                  <a:moveTo>
                    <a:pt x="10685" y="0"/>
                  </a:moveTo>
                  <a:lnTo>
                    <a:pt x="10685" y="0"/>
                  </a:lnTo>
                  <a:lnTo>
                    <a:pt x="9589" y="13"/>
                  </a:lnTo>
                  <a:lnTo>
                    <a:pt x="8530" y="52"/>
                  </a:lnTo>
                  <a:lnTo>
                    <a:pt x="7511" y="117"/>
                  </a:lnTo>
                  <a:lnTo>
                    <a:pt x="6530" y="207"/>
                  </a:lnTo>
                  <a:lnTo>
                    <a:pt x="5588" y="310"/>
                  </a:lnTo>
                  <a:lnTo>
                    <a:pt x="4711" y="439"/>
                  </a:lnTo>
                  <a:lnTo>
                    <a:pt x="3885" y="594"/>
                  </a:lnTo>
                  <a:lnTo>
                    <a:pt x="3498" y="671"/>
                  </a:lnTo>
                  <a:lnTo>
                    <a:pt x="3137" y="762"/>
                  </a:lnTo>
                  <a:lnTo>
                    <a:pt x="2775" y="852"/>
                  </a:lnTo>
                  <a:lnTo>
                    <a:pt x="2440" y="942"/>
                  </a:lnTo>
                  <a:lnTo>
                    <a:pt x="2130" y="1046"/>
                  </a:lnTo>
                  <a:lnTo>
                    <a:pt x="1833" y="1149"/>
                  </a:lnTo>
                  <a:lnTo>
                    <a:pt x="1549" y="1252"/>
                  </a:lnTo>
                  <a:lnTo>
                    <a:pt x="1291" y="1355"/>
                  </a:lnTo>
                  <a:lnTo>
                    <a:pt x="1059" y="1471"/>
                  </a:lnTo>
                  <a:lnTo>
                    <a:pt x="840" y="1588"/>
                  </a:lnTo>
                  <a:lnTo>
                    <a:pt x="646" y="1704"/>
                  </a:lnTo>
                  <a:lnTo>
                    <a:pt x="478" y="1820"/>
                  </a:lnTo>
                  <a:lnTo>
                    <a:pt x="336" y="1949"/>
                  </a:lnTo>
                  <a:lnTo>
                    <a:pt x="220" y="2065"/>
                  </a:lnTo>
                  <a:lnTo>
                    <a:pt x="130" y="2194"/>
                  </a:lnTo>
                  <a:lnTo>
                    <a:pt x="52" y="2323"/>
                  </a:lnTo>
                  <a:lnTo>
                    <a:pt x="14" y="2465"/>
                  </a:lnTo>
                  <a:lnTo>
                    <a:pt x="1" y="2594"/>
                  </a:lnTo>
                  <a:lnTo>
                    <a:pt x="1" y="2594"/>
                  </a:lnTo>
                  <a:lnTo>
                    <a:pt x="14" y="2723"/>
                  </a:lnTo>
                  <a:lnTo>
                    <a:pt x="52" y="2852"/>
                  </a:lnTo>
                  <a:lnTo>
                    <a:pt x="130" y="2981"/>
                  </a:lnTo>
                  <a:lnTo>
                    <a:pt x="220" y="3110"/>
                  </a:lnTo>
                  <a:lnTo>
                    <a:pt x="336" y="3239"/>
                  </a:lnTo>
                  <a:lnTo>
                    <a:pt x="478" y="3368"/>
                  </a:lnTo>
                  <a:lnTo>
                    <a:pt x="646" y="3484"/>
                  </a:lnTo>
                  <a:lnTo>
                    <a:pt x="840" y="3601"/>
                  </a:lnTo>
                  <a:lnTo>
                    <a:pt x="1059" y="3717"/>
                  </a:lnTo>
                  <a:lnTo>
                    <a:pt x="1291" y="3833"/>
                  </a:lnTo>
                  <a:lnTo>
                    <a:pt x="1549" y="3936"/>
                  </a:lnTo>
                  <a:lnTo>
                    <a:pt x="1833" y="4039"/>
                  </a:lnTo>
                  <a:lnTo>
                    <a:pt x="2130" y="4143"/>
                  </a:lnTo>
                  <a:lnTo>
                    <a:pt x="2440" y="4246"/>
                  </a:lnTo>
                  <a:lnTo>
                    <a:pt x="2775" y="4336"/>
                  </a:lnTo>
                  <a:lnTo>
                    <a:pt x="3137" y="4426"/>
                  </a:lnTo>
                  <a:lnTo>
                    <a:pt x="3498" y="4517"/>
                  </a:lnTo>
                  <a:lnTo>
                    <a:pt x="3885" y="4594"/>
                  </a:lnTo>
                  <a:lnTo>
                    <a:pt x="4711" y="4736"/>
                  </a:lnTo>
                  <a:lnTo>
                    <a:pt x="5588" y="4878"/>
                  </a:lnTo>
                  <a:lnTo>
                    <a:pt x="6530" y="4981"/>
                  </a:lnTo>
                  <a:lnTo>
                    <a:pt x="7511" y="5072"/>
                  </a:lnTo>
                  <a:lnTo>
                    <a:pt x="8530" y="5136"/>
                  </a:lnTo>
                  <a:lnTo>
                    <a:pt x="9589" y="5175"/>
                  </a:lnTo>
                  <a:lnTo>
                    <a:pt x="10685" y="5188"/>
                  </a:lnTo>
                  <a:lnTo>
                    <a:pt x="10685" y="5188"/>
                  </a:lnTo>
                  <a:lnTo>
                    <a:pt x="11769" y="5175"/>
                  </a:lnTo>
                  <a:lnTo>
                    <a:pt x="12827" y="5136"/>
                  </a:lnTo>
                  <a:lnTo>
                    <a:pt x="13860" y="5072"/>
                  </a:lnTo>
                  <a:lnTo>
                    <a:pt x="14841" y="4981"/>
                  </a:lnTo>
                  <a:lnTo>
                    <a:pt x="15770" y="4878"/>
                  </a:lnTo>
                  <a:lnTo>
                    <a:pt x="16647" y="4736"/>
                  </a:lnTo>
                  <a:lnTo>
                    <a:pt x="17473" y="4594"/>
                  </a:lnTo>
                  <a:lnTo>
                    <a:pt x="17860" y="4517"/>
                  </a:lnTo>
                  <a:lnTo>
                    <a:pt x="18234" y="4426"/>
                  </a:lnTo>
                  <a:lnTo>
                    <a:pt x="18583" y="4336"/>
                  </a:lnTo>
                  <a:lnTo>
                    <a:pt x="18918" y="4246"/>
                  </a:lnTo>
                  <a:lnTo>
                    <a:pt x="19241" y="4143"/>
                  </a:lnTo>
                  <a:lnTo>
                    <a:pt x="19538" y="4039"/>
                  </a:lnTo>
                  <a:lnTo>
                    <a:pt x="19809" y="3936"/>
                  </a:lnTo>
                  <a:lnTo>
                    <a:pt x="20067" y="3833"/>
                  </a:lnTo>
                  <a:lnTo>
                    <a:pt x="20299" y="3717"/>
                  </a:lnTo>
                  <a:lnTo>
                    <a:pt x="20518" y="3601"/>
                  </a:lnTo>
                  <a:lnTo>
                    <a:pt x="20712" y="3484"/>
                  </a:lnTo>
                  <a:lnTo>
                    <a:pt x="20880" y="3368"/>
                  </a:lnTo>
                  <a:lnTo>
                    <a:pt x="21022" y="3239"/>
                  </a:lnTo>
                  <a:lnTo>
                    <a:pt x="21138" y="3110"/>
                  </a:lnTo>
                  <a:lnTo>
                    <a:pt x="21228" y="2981"/>
                  </a:lnTo>
                  <a:lnTo>
                    <a:pt x="21305" y="2852"/>
                  </a:lnTo>
                  <a:lnTo>
                    <a:pt x="21344" y="2723"/>
                  </a:lnTo>
                  <a:lnTo>
                    <a:pt x="21357" y="2594"/>
                  </a:lnTo>
                  <a:lnTo>
                    <a:pt x="21357" y="2594"/>
                  </a:lnTo>
                  <a:lnTo>
                    <a:pt x="21357" y="2504"/>
                  </a:lnTo>
                  <a:lnTo>
                    <a:pt x="21331" y="2413"/>
                  </a:lnTo>
                  <a:lnTo>
                    <a:pt x="21305" y="2336"/>
                  </a:lnTo>
                  <a:lnTo>
                    <a:pt x="21267" y="2246"/>
                  </a:lnTo>
                  <a:lnTo>
                    <a:pt x="21215" y="2168"/>
                  </a:lnTo>
                  <a:lnTo>
                    <a:pt x="21151" y="2078"/>
                  </a:lnTo>
                  <a:lnTo>
                    <a:pt x="21073" y="2001"/>
                  </a:lnTo>
                  <a:lnTo>
                    <a:pt x="20996" y="1923"/>
                  </a:lnTo>
                  <a:lnTo>
                    <a:pt x="20996" y="1923"/>
                  </a:lnTo>
                  <a:lnTo>
                    <a:pt x="20854" y="1833"/>
                  </a:lnTo>
                  <a:lnTo>
                    <a:pt x="20738" y="1755"/>
                  </a:lnTo>
                  <a:lnTo>
                    <a:pt x="20634" y="1678"/>
                  </a:lnTo>
                  <a:lnTo>
                    <a:pt x="20544" y="1600"/>
                  </a:lnTo>
                  <a:lnTo>
                    <a:pt x="20544" y="1600"/>
                  </a:lnTo>
                  <a:lnTo>
                    <a:pt x="20209" y="1420"/>
                  </a:lnTo>
                  <a:lnTo>
                    <a:pt x="19834" y="1252"/>
                  </a:lnTo>
                  <a:lnTo>
                    <a:pt x="19409" y="1097"/>
                  </a:lnTo>
                  <a:lnTo>
                    <a:pt x="18944" y="955"/>
                  </a:lnTo>
                  <a:lnTo>
                    <a:pt x="18441" y="813"/>
                  </a:lnTo>
                  <a:lnTo>
                    <a:pt x="17886" y="684"/>
                  </a:lnTo>
                  <a:lnTo>
                    <a:pt x="17292" y="555"/>
                  </a:lnTo>
                  <a:lnTo>
                    <a:pt x="16673" y="452"/>
                  </a:lnTo>
                  <a:lnTo>
                    <a:pt x="16015" y="349"/>
                  </a:lnTo>
                  <a:lnTo>
                    <a:pt x="15331" y="258"/>
                  </a:lnTo>
                  <a:lnTo>
                    <a:pt x="14608" y="181"/>
                  </a:lnTo>
                  <a:lnTo>
                    <a:pt x="13873" y="117"/>
                  </a:lnTo>
                  <a:lnTo>
                    <a:pt x="13098" y="65"/>
                  </a:lnTo>
                  <a:lnTo>
                    <a:pt x="12311" y="26"/>
                  </a:lnTo>
                  <a:lnTo>
                    <a:pt x="11511" y="13"/>
                  </a:lnTo>
                  <a:lnTo>
                    <a:pt x="106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8"/>
            <p:cNvSpPr/>
            <p:nvPr/>
          </p:nvSpPr>
          <p:spPr>
            <a:xfrm>
              <a:off x="1868068" y="3761501"/>
              <a:ext cx="14276" cy="10234"/>
            </a:xfrm>
            <a:custGeom>
              <a:avLst/>
              <a:gdLst/>
              <a:ahLst/>
              <a:cxnLst/>
              <a:rect l="l" t="t" r="r" b="b"/>
              <a:pathLst>
                <a:path w="452" h="324" extrusionOk="0">
                  <a:moveTo>
                    <a:pt x="0" y="0"/>
                  </a:moveTo>
                  <a:lnTo>
                    <a:pt x="90" y="78"/>
                  </a:lnTo>
                  <a:lnTo>
                    <a:pt x="194" y="155"/>
                  </a:lnTo>
                  <a:lnTo>
                    <a:pt x="310" y="233"/>
                  </a:lnTo>
                  <a:lnTo>
                    <a:pt x="452" y="323"/>
                  </a:lnTo>
                  <a:lnTo>
                    <a:pt x="452" y="323"/>
                  </a:lnTo>
                  <a:lnTo>
                    <a:pt x="245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A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8"/>
            <p:cNvSpPr/>
            <p:nvPr/>
          </p:nvSpPr>
          <p:spPr>
            <a:xfrm>
              <a:off x="1868068" y="3761501"/>
              <a:ext cx="14276" cy="10234"/>
            </a:xfrm>
            <a:custGeom>
              <a:avLst/>
              <a:gdLst/>
              <a:ahLst/>
              <a:cxnLst/>
              <a:rect l="l" t="t" r="r" b="b"/>
              <a:pathLst>
                <a:path w="452" h="32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0" y="78"/>
                  </a:lnTo>
                  <a:lnTo>
                    <a:pt x="194" y="155"/>
                  </a:lnTo>
                  <a:lnTo>
                    <a:pt x="310" y="233"/>
                  </a:lnTo>
                  <a:lnTo>
                    <a:pt x="452" y="323"/>
                  </a:lnTo>
                  <a:lnTo>
                    <a:pt x="452" y="323"/>
                  </a:lnTo>
                  <a:lnTo>
                    <a:pt x="245" y="15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8"/>
            <p:cNvSpPr/>
            <p:nvPr/>
          </p:nvSpPr>
          <p:spPr>
            <a:xfrm>
              <a:off x="3377673" y="1676400"/>
              <a:ext cx="1214222" cy="598757"/>
            </a:xfrm>
            <a:custGeom>
              <a:avLst/>
              <a:gdLst/>
              <a:ahLst/>
              <a:cxnLst/>
              <a:rect l="l" t="t" r="r" b="b"/>
              <a:pathLst>
                <a:path w="38443" h="18957" extrusionOk="0">
                  <a:moveTo>
                    <a:pt x="1" y="0"/>
                  </a:moveTo>
                  <a:lnTo>
                    <a:pt x="1" y="6633"/>
                  </a:lnTo>
                  <a:lnTo>
                    <a:pt x="1162" y="6633"/>
                  </a:lnTo>
                  <a:lnTo>
                    <a:pt x="1162" y="1161"/>
                  </a:lnTo>
                  <a:lnTo>
                    <a:pt x="37268" y="1161"/>
                  </a:lnTo>
                  <a:lnTo>
                    <a:pt x="37268" y="18956"/>
                  </a:lnTo>
                  <a:lnTo>
                    <a:pt x="38442" y="18956"/>
                  </a:lnTo>
                  <a:lnTo>
                    <a:pt x="384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8"/>
            <p:cNvSpPr/>
            <p:nvPr/>
          </p:nvSpPr>
          <p:spPr>
            <a:xfrm>
              <a:off x="4457731" y="2275112"/>
              <a:ext cx="231139" cy="642755"/>
            </a:xfrm>
            <a:custGeom>
              <a:avLst/>
              <a:gdLst/>
              <a:ahLst/>
              <a:cxnLst/>
              <a:rect l="l" t="t" r="r" b="b"/>
              <a:pathLst>
                <a:path w="7318" h="20350" extrusionOk="0">
                  <a:moveTo>
                    <a:pt x="1" y="20350"/>
                  </a:moveTo>
                  <a:lnTo>
                    <a:pt x="7317" y="20350"/>
                  </a:lnTo>
                  <a:lnTo>
                    <a:pt x="7317" y="0"/>
                  </a:lnTo>
                  <a:lnTo>
                    <a:pt x="1" y="0"/>
                  </a:lnTo>
                  <a:lnTo>
                    <a:pt x="1" y="203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8"/>
            <p:cNvSpPr/>
            <p:nvPr/>
          </p:nvSpPr>
          <p:spPr>
            <a:xfrm>
              <a:off x="4233577" y="2275112"/>
              <a:ext cx="679457" cy="409215"/>
            </a:xfrm>
            <a:custGeom>
              <a:avLst/>
              <a:gdLst/>
              <a:ahLst/>
              <a:cxnLst/>
              <a:rect l="l" t="t" r="r" b="b"/>
              <a:pathLst>
                <a:path w="21512" h="12956" extrusionOk="0">
                  <a:moveTo>
                    <a:pt x="0" y="12956"/>
                  </a:moveTo>
                  <a:lnTo>
                    <a:pt x="21511" y="12956"/>
                  </a:lnTo>
                  <a:lnTo>
                    <a:pt x="21511" y="0"/>
                  </a:lnTo>
                  <a:lnTo>
                    <a:pt x="0" y="0"/>
                  </a:lnTo>
                  <a:lnTo>
                    <a:pt x="0" y="129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8"/>
            <p:cNvSpPr/>
            <p:nvPr/>
          </p:nvSpPr>
          <p:spPr>
            <a:xfrm>
              <a:off x="4306126" y="2338691"/>
              <a:ext cx="534355" cy="282054"/>
            </a:xfrm>
            <a:custGeom>
              <a:avLst/>
              <a:gdLst/>
              <a:ahLst/>
              <a:cxnLst/>
              <a:rect l="l" t="t" r="r" b="b"/>
              <a:pathLst>
                <a:path w="16918" h="8930" extrusionOk="0">
                  <a:moveTo>
                    <a:pt x="0" y="8930"/>
                  </a:moveTo>
                  <a:lnTo>
                    <a:pt x="16918" y="8930"/>
                  </a:lnTo>
                  <a:lnTo>
                    <a:pt x="16918" y="0"/>
                  </a:lnTo>
                  <a:lnTo>
                    <a:pt x="0" y="0"/>
                  </a:lnTo>
                  <a:lnTo>
                    <a:pt x="0" y="893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8"/>
            <p:cNvSpPr/>
            <p:nvPr/>
          </p:nvSpPr>
          <p:spPr>
            <a:xfrm>
              <a:off x="4233577" y="2783335"/>
              <a:ext cx="679457" cy="897109"/>
            </a:xfrm>
            <a:custGeom>
              <a:avLst/>
              <a:gdLst/>
              <a:ahLst/>
              <a:cxnLst/>
              <a:rect l="l" t="t" r="r" b="b"/>
              <a:pathLst>
                <a:path w="21512" h="28403" extrusionOk="0">
                  <a:moveTo>
                    <a:pt x="0" y="28403"/>
                  </a:moveTo>
                  <a:lnTo>
                    <a:pt x="21511" y="28403"/>
                  </a:lnTo>
                  <a:lnTo>
                    <a:pt x="21511" y="1"/>
                  </a:lnTo>
                  <a:lnTo>
                    <a:pt x="0" y="1"/>
                  </a:lnTo>
                  <a:lnTo>
                    <a:pt x="0" y="284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8"/>
            <p:cNvSpPr/>
            <p:nvPr/>
          </p:nvSpPr>
          <p:spPr>
            <a:xfrm>
              <a:off x="4332625" y="3286283"/>
              <a:ext cx="481355" cy="275137"/>
            </a:xfrm>
            <a:custGeom>
              <a:avLst/>
              <a:gdLst/>
              <a:ahLst/>
              <a:cxnLst/>
              <a:rect l="l" t="t" r="r" b="b"/>
              <a:pathLst>
                <a:path w="15240" h="8711" extrusionOk="0">
                  <a:moveTo>
                    <a:pt x="0" y="8711"/>
                  </a:moveTo>
                  <a:lnTo>
                    <a:pt x="15240" y="8711"/>
                  </a:lnTo>
                  <a:lnTo>
                    <a:pt x="15240" y="0"/>
                  </a:lnTo>
                  <a:lnTo>
                    <a:pt x="0" y="0"/>
                  </a:lnTo>
                  <a:lnTo>
                    <a:pt x="0" y="871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8"/>
            <p:cNvSpPr/>
            <p:nvPr/>
          </p:nvSpPr>
          <p:spPr>
            <a:xfrm>
              <a:off x="4332625" y="2901934"/>
              <a:ext cx="481355" cy="275548"/>
            </a:xfrm>
            <a:custGeom>
              <a:avLst/>
              <a:gdLst/>
              <a:ahLst/>
              <a:cxnLst/>
              <a:rect l="l" t="t" r="r" b="b"/>
              <a:pathLst>
                <a:path w="15240" h="8724" extrusionOk="0">
                  <a:moveTo>
                    <a:pt x="0" y="8724"/>
                  </a:moveTo>
                  <a:lnTo>
                    <a:pt x="15240" y="8724"/>
                  </a:lnTo>
                  <a:lnTo>
                    <a:pt x="15240" y="1"/>
                  </a:lnTo>
                  <a:lnTo>
                    <a:pt x="0" y="1"/>
                  </a:lnTo>
                  <a:lnTo>
                    <a:pt x="0" y="8724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8"/>
            <p:cNvSpPr/>
            <p:nvPr/>
          </p:nvSpPr>
          <p:spPr>
            <a:xfrm>
              <a:off x="3086687" y="1885867"/>
              <a:ext cx="618308" cy="130857"/>
            </a:xfrm>
            <a:custGeom>
              <a:avLst/>
              <a:gdLst/>
              <a:ahLst/>
              <a:cxnLst/>
              <a:rect l="l" t="t" r="r" b="b"/>
              <a:pathLst>
                <a:path w="19576" h="4143" extrusionOk="0">
                  <a:moveTo>
                    <a:pt x="3007" y="1"/>
                  </a:moveTo>
                  <a:lnTo>
                    <a:pt x="16582" y="1"/>
                  </a:lnTo>
                  <a:lnTo>
                    <a:pt x="16582" y="1"/>
                  </a:lnTo>
                  <a:lnTo>
                    <a:pt x="16737" y="14"/>
                  </a:lnTo>
                  <a:lnTo>
                    <a:pt x="16892" y="27"/>
                  </a:lnTo>
                  <a:lnTo>
                    <a:pt x="17034" y="52"/>
                  </a:lnTo>
                  <a:lnTo>
                    <a:pt x="17189" y="91"/>
                  </a:lnTo>
                  <a:lnTo>
                    <a:pt x="17330" y="130"/>
                  </a:lnTo>
                  <a:lnTo>
                    <a:pt x="17472" y="181"/>
                  </a:lnTo>
                  <a:lnTo>
                    <a:pt x="17614" y="246"/>
                  </a:lnTo>
                  <a:lnTo>
                    <a:pt x="17743" y="323"/>
                  </a:lnTo>
                  <a:lnTo>
                    <a:pt x="17872" y="401"/>
                  </a:lnTo>
                  <a:lnTo>
                    <a:pt x="18001" y="478"/>
                  </a:lnTo>
                  <a:lnTo>
                    <a:pt x="18131" y="581"/>
                  </a:lnTo>
                  <a:lnTo>
                    <a:pt x="18260" y="685"/>
                  </a:lnTo>
                  <a:lnTo>
                    <a:pt x="18376" y="788"/>
                  </a:lnTo>
                  <a:lnTo>
                    <a:pt x="18479" y="904"/>
                  </a:lnTo>
                  <a:lnTo>
                    <a:pt x="18595" y="1033"/>
                  </a:lnTo>
                  <a:lnTo>
                    <a:pt x="18698" y="1162"/>
                  </a:lnTo>
                  <a:lnTo>
                    <a:pt x="18892" y="1446"/>
                  </a:lnTo>
                  <a:lnTo>
                    <a:pt x="19060" y="1743"/>
                  </a:lnTo>
                  <a:lnTo>
                    <a:pt x="19214" y="2078"/>
                  </a:lnTo>
                  <a:lnTo>
                    <a:pt x="19343" y="2414"/>
                  </a:lnTo>
                  <a:lnTo>
                    <a:pt x="19447" y="2775"/>
                  </a:lnTo>
                  <a:lnTo>
                    <a:pt x="19524" y="3149"/>
                  </a:lnTo>
                  <a:lnTo>
                    <a:pt x="19563" y="3549"/>
                  </a:lnTo>
                  <a:lnTo>
                    <a:pt x="19576" y="3743"/>
                  </a:lnTo>
                  <a:lnTo>
                    <a:pt x="19576" y="3949"/>
                  </a:lnTo>
                  <a:lnTo>
                    <a:pt x="19576" y="3949"/>
                  </a:lnTo>
                  <a:lnTo>
                    <a:pt x="19576" y="4143"/>
                  </a:lnTo>
                  <a:lnTo>
                    <a:pt x="0" y="4143"/>
                  </a:lnTo>
                  <a:lnTo>
                    <a:pt x="0" y="4143"/>
                  </a:lnTo>
                  <a:lnTo>
                    <a:pt x="0" y="3949"/>
                  </a:lnTo>
                  <a:lnTo>
                    <a:pt x="0" y="3949"/>
                  </a:lnTo>
                  <a:lnTo>
                    <a:pt x="0" y="3743"/>
                  </a:lnTo>
                  <a:lnTo>
                    <a:pt x="13" y="3549"/>
                  </a:lnTo>
                  <a:lnTo>
                    <a:pt x="65" y="3149"/>
                  </a:lnTo>
                  <a:lnTo>
                    <a:pt x="142" y="2775"/>
                  </a:lnTo>
                  <a:lnTo>
                    <a:pt x="233" y="2414"/>
                  </a:lnTo>
                  <a:lnTo>
                    <a:pt x="362" y="2078"/>
                  </a:lnTo>
                  <a:lnTo>
                    <a:pt x="516" y="1743"/>
                  </a:lnTo>
                  <a:lnTo>
                    <a:pt x="684" y="1446"/>
                  </a:lnTo>
                  <a:lnTo>
                    <a:pt x="878" y="1162"/>
                  </a:lnTo>
                  <a:lnTo>
                    <a:pt x="981" y="1033"/>
                  </a:lnTo>
                  <a:lnTo>
                    <a:pt x="1097" y="904"/>
                  </a:lnTo>
                  <a:lnTo>
                    <a:pt x="1213" y="788"/>
                  </a:lnTo>
                  <a:lnTo>
                    <a:pt x="1329" y="685"/>
                  </a:lnTo>
                  <a:lnTo>
                    <a:pt x="1446" y="581"/>
                  </a:lnTo>
                  <a:lnTo>
                    <a:pt x="1575" y="478"/>
                  </a:lnTo>
                  <a:lnTo>
                    <a:pt x="1704" y="401"/>
                  </a:lnTo>
                  <a:lnTo>
                    <a:pt x="1833" y="323"/>
                  </a:lnTo>
                  <a:lnTo>
                    <a:pt x="1975" y="246"/>
                  </a:lnTo>
                  <a:lnTo>
                    <a:pt x="2117" y="181"/>
                  </a:lnTo>
                  <a:lnTo>
                    <a:pt x="2258" y="130"/>
                  </a:lnTo>
                  <a:lnTo>
                    <a:pt x="2400" y="91"/>
                  </a:lnTo>
                  <a:lnTo>
                    <a:pt x="2542" y="52"/>
                  </a:lnTo>
                  <a:lnTo>
                    <a:pt x="2697" y="27"/>
                  </a:lnTo>
                  <a:lnTo>
                    <a:pt x="2852" y="14"/>
                  </a:lnTo>
                  <a:lnTo>
                    <a:pt x="3007" y="1"/>
                  </a:lnTo>
                  <a:lnTo>
                    <a:pt x="30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8"/>
            <p:cNvSpPr/>
            <p:nvPr/>
          </p:nvSpPr>
          <p:spPr>
            <a:xfrm>
              <a:off x="3086687" y="2016689"/>
              <a:ext cx="618308" cy="39987"/>
            </a:xfrm>
            <a:custGeom>
              <a:avLst/>
              <a:gdLst/>
              <a:ahLst/>
              <a:cxnLst/>
              <a:rect l="l" t="t" r="r" b="b"/>
              <a:pathLst>
                <a:path w="19576" h="1266" extrusionOk="0">
                  <a:moveTo>
                    <a:pt x="929" y="1266"/>
                  </a:moveTo>
                  <a:lnTo>
                    <a:pt x="18660" y="1266"/>
                  </a:lnTo>
                  <a:lnTo>
                    <a:pt x="18660" y="1266"/>
                  </a:lnTo>
                  <a:lnTo>
                    <a:pt x="18750" y="1266"/>
                  </a:lnTo>
                  <a:lnTo>
                    <a:pt x="18840" y="1253"/>
                  </a:lnTo>
                  <a:lnTo>
                    <a:pt x="18931" y="1214"/>
                  </a:lnTo>
                  <a:lnTo>
                    <a:pt x="19008" y="1175"/>
                  </a:lnTo>
                  <a:lnTo>
                    <a:pt x="19098" y="1124"/>
                  </a:lnTo>
                  <a:lnTo>
                    <a:pt x="19176" y="1059"/>
                  </a:lnTo>
                  <a:lnTo>
                    <a:pt x="19240" y="995"/>
                  </a:lnTo>
                  <a:lnTo>
                    <a:pt x="19305" y="917"/>
                  </a:lnTo>
                  <a:lnTo>
                    <a:pt x="19369" y="827"/>
                  </a:lnTo>
                  <a:lnTo>
                    <a:pt x="19421" y="736"/>
                  </a:lnTo>
                  <a:lnTo>
                    <a:pt x="19460" y="633"/>
                  </a:lnTo>
                  <a:lnTo>
                    <a:pt x="19498" y="530"/>
                  </a:lnTo>
                  <a:lnTo>
                    <a:pt x="19537" y="414"/>
                  </a:lnTo>
                  <a:lnTo>
                    <a:pt x="19563" y="298"/>
                  </a:lnTo>
                  <a:lnTo>
                    <a:pt x="19576" y="182"/>
                  </a:lnTo>
                  <a:lnTo>
                    <a:pt x="19576" y="65"/>
                  </a:lnTo>
                  <a:lnTo>
                    <a:pt x="19576" y="65"/>
                  </a:lnTo>
                  <a:lnTo>
                    <a:pt x="19576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182"/>
                  </a:lnTo>
                  <a:lnTo>
                    <a:pt x="26" y="298"/>
                  </a:lnTo>
                  <a:lnTo>
                    <a:pt x="39" y="414"/>
                  </a:lnTo>
                  <a:lnTo>
                    <a:pt x="78" y="530"/>
                  </a:lnTo>
                  <a:lnTo>
                    <a:pt x="116" y="633"/>
                  </a:lnTo>
                  <a:lnTo>
                    <a:pt x="155" y="736"/>
                  </a:lnTo>
                  <a:lnTo>
                    <a:pt x="207" y="827"/>
                  </a:lnTo>
                  <a:lnTo>
                    <a:pt x="271" y="917"/>
                  </a:lnTo>
                  <a:lnTo>
                    <a:pt x="336" y="995"/>
                  </a:lnTo>
                  <a:lnTo>
                    <a:pt x="413" y="1059"/>
                  </a:lnTo>
                  <a:lnTo>
                    <a:pt x="491" y="1124"/>
                  </a:lnTo>
                  <a:lnTo>
                    <a:pt x="568" y="1175"/>
                  </a:lnTo>
                  <a:lnTo>
                    <a:pt x="645" y="1214"/>
                  </a:lnTo>
                  <a:lnTo>
                    <a:pt x="736" y="1253"/>
                  </a:lnTo>
                  <a:lnTo>
                    <a:pt x="826" y="1266"/>
                  </a:lnTo>
                  <a:lnTo>
                    <a:pt x="929" y="1266"/>
                  </a:lnTo>
                  <a:lnTo>
                    <a:pt x="929" y="1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8"/>
            <p:cNvSpPr/>
            <p:nvPr/>
          </p:nvSpPr>
          <p:spPr>
            <a:xfrm>
              <a:off x="1718896" y="2467050"/>
              <a:ext cx="191184" cy="170022"/>
            </a:xfrm>
            <a:custGeom>
              <a:avLst/>
              <a:gdLst/>
              <a:ahLst/>
              <a:cxnLst/>
              <a:rect l="l" t="t" r="r" b="b"/>
              <a:pathLst>
                <a:path w="6053" h="5383" extrusionOk="0">
                  <a:moveTo>
                    <a:pt x="4852" y="3021"/>
                  </a:moveTo>
                  <a:lnTo>
                    <a:pt x="3278" y="4001"/>
                  </a:lnTo>
                  <a:lnTo>
                    <a:pt x="3278" y="4001"/>
                  </a:lnTo>
                  <a:lnTo>
                    <a:pt x="3097" y="4117"/>
                  </a:lnTo>
                  <a:lnTo>
                    <a:pt x="3097" y="4117"/>
                  </a:lnTo>
                  <a:lnTo>
                    <a:pt x="2555" y="4440"/>
                  </a:lnTo>
                  <a:lnTo>
                    <a:pt x="2026" y="4750"/>
                  </a:lnTo>
                  <a:lnTo>
                    <a:pt x="981" y="5382"/>
                  </a:lnTo>
                  <a:lnTo>
                    <a:pt x="0" y="3730"/>
                  </a:lnTo>
                  <a:lnTo>
                    <a:pt x="0" y="3730"/>
                  </a:lnTo>
                  <a:lnTo>
                    <a:pt x="413" y="3472"/>
                  </a:lnTo>
                  <a:lnTo>
                    <a:pt x="800" y="3214"/>
                  </a:lnTo>
                  <a:lnTo>
                    <a:pt x="1200" y="2969"/>
                  </a:lnTo>
                  <a:lnTo>
                    <a:pt x="1407" y="2853"/>
                  </a:lnTo>
                  <a:lnTo>
                    <a:pt x="1626" y="2737"/>
                  </a:lnTo>
                  <a:lnTo>
                    <a:pt x="1691" y="2685"/>
                  </a:lnTo>
                  <a:lnTo>
                    <a:pt x="1691" y="2685"/>
                  </a:lnTo>
                  <a:lnTo>
                    <a:pt x="1678" y="2582"/>
                  </a:lnTo>
                  <a:lnTo>
                    <a:pt x="1678" y="2479"/>
                  </a:lnTo>
                  <a:lnTo>
                    <a:pt x="1704" y="2375"/>
                  </a:lnTo>
                  <a:lnTo>
                    <a:pt x="1729" y="2272"/>
                  </a:lnTo>
                  <a:lnTo>
                    <a:pt x="1781" y="2169"/>
                  </a:lnTo>
                  <a:lnTo>
                    <a:pt x="1833" y="2079"/>
                  </a:lnTo>
                  <a:lnTo>
                    <a:pt x="1936" y="1924"/>
                  </a:lnTo>
                  <a:lnTo>
                    <a:pt x="3123" y="453"/>
                  </a:lnTo>
                  <a:lnTo>
                    <a:pt x="3123" y="453"/>
                  </a:lnTo>
                  <a:lnTo>
                    <a:pt x="3175" y="401"/>
                  </a:lnTo>
                  <a:lnTo>
                    <a:pt x="3239" y="362"/>
                  </a:lnTo>
                  <a:lnTo>
                    <a:pt x="3304" y="337"/>
                  </a:lnTo>
                  <a:lnTo>
                    <a:pt x="3355" y="337"/>
                  </a:lnTo>
                  <a:lnTo>
                    <a:pt x="3420" y="337"/>
                  </a:lnTo>
                  <a:lnTo>
                    <a:pt x="3484" y="349"/>
                  </a:lnTo>
                  <a:lnTo>
                    <a:pt x="3536" y="375"/>
                  </a:lnTo>
                  <a:lnTo>
                    <a:pt x="3588" y="414"/>
                  </a:lnTo>
                  <a:lnTo>
                    <a:pt x="3639" y="453"/>
                  </a:lnTo>
                  <a:lnTo>
                    <a:pt x="3678" y="504"/>
                  </a:lnTo>
                  <a:lnTo>
                    <a:pt x="3704" y="569"/>
                  </a:lnTo>
                  <a:lnTo>
                    <a:pt x="3717" y="633"/>
                  </a:lnTo>
                  <a:lnTo>
                    <a:pt x="3717" y="698"/>
                  </a:lnTo>
                  <a:lnTo>
                    <a:pt x="3704" y="762"/>
                  </a:lnTo>
                  <a:lnTo>
                    <a:pt x="3678" y="827"/>
                  </a:lnTo>
                  <a:lnTo>
                    <a:pt x="3639" y="891"/>
                  </a:lnTo>
                  <a:lnTo>
                    <a:pt x="3278" y="1343"/>
                  </a:lnTo>
                  <a:lnTo>
                    <a:pt x="3278" y="1343"/>
                  </a:lnTo>
                  <a:lnTo>
                    <a:pt x="3278" y="1343"/>
                  </a:lnTo>
                  <a:lnTo>
                    <a:pt x="3252" y="1446"/>
                  </a:lnTo>
                  <a:lnTo>
                    <a:pt x="3226" y="1524"/>
                  </a:lnTo>
                  <a:lnTo>
                    <a:pt x="3226" y="1588"/>
                  </a:lnTo>
                  <a:lnTo>
                    <a:pt x="3239" y="1640"/>
                  </a:lnTo>
                  <a:lnTo>
                    <a:pt x="3265" y="1666"/>
                  </a:lnTo>
                  <a:lnTo>
                    <a:pt x="3317" y="1679"/>
                  </a:lnTo>
                  <a:lnTo>
                    <a:pt x="3368" y="1666"/>
                  </a:lnTo>
                  <a:lnTo>
                    <a:pt x="3433" y="1653"/>
                  </a:lnTo>
                  <a:lnTo>
                    <a:pt x="3600" y="1588"/>
                  </a:lnTo>
                  <a:lnTo>
                    <a:pt x="3794" y="1472"/>
                  </a:lnTo>
                  <a:lnTo>
                    <a:pt x="4000" y="1343"/>
                  </a:lnTo>
                  <a:lnTo>
                    <a:pt x="4233" y="1175"/>
                  </a:lnTo>
                  <a:lnTo>
                    <a:pt x="4697" y="814"/>
                  </a:lnTo>
                  <a:lnTo>
                    <a:pt x="5110" y="466"/>
                  </a:lnTo>
                  <a:lnTo>
                    <a:pt x="5394" y="207"/>
                  </a:lnTo>
                  <a:lnTo>
                    <a:pt x="5459" y="130"/>
                  </a:lnTo>
                  <a:lnTo>
                    <a:pt x="5484" y="104"/>
                  </a:lnTo>
                  <a:lnTo>
                    <a:pt x="5472" y="91"/>
                  </a:lnTo>
                  <a:lnTo>
                    <a:pt x="5472" y="91"/>
                  </a:lnTo>
                  <a:lnTo>
                    <a:pt x="5523" y="53"/>
                  </a:lnTo>
                  <a:lnTo>
                    <a:pt x="5575" y="27"/>
                  </a:lnTo>
                  <a:lnTo>
                    <a:pt x="5639" y="1"/>
                  </a:lnTo>
                  <a:lnTo>
                    <a:pt x="5691" y="1"/>
                  </a:lnTo>
                  <a:lnTo>
                    <a:pt x="5755" y="1"/>
                  </a:lnTo>
                  <a:lnTo>
                    <a:pt x="5820" y="14"/>
                  </a:lnTo>
                  <a:lnTo>
                    <a:pt x="5872" y="40"/>
                  </a:lnTo>
                  <a:lnTo>
                    <a:pt x="5923" y="78"/>
                  </a:lnTo>
                  <a:lnTo>
                    <a:pt x="5923" y="78"/>
                  </a:lnTo>
                  <a:lnTo>
                    <a:pt x="5962" y="130"/>
                  </a:lnTo>
                  <a:lnTo>
                    <a:pt x="5988" y="182"/>
                  </a:lnTo>
                  <a:lnTo>
                    <a:pt x="6014" y="246"/>
                  </a:lnTo>
                  <a:lnTo>
                    <a:pt x="6014" y="298"/>
                  </a:lnTo>
                  <a:lnTo>
                    <a:pt x="6014" y="362"/>
                  </a:lnTo>
                  <a:lnTo>
                    <a:pt x="6001" y="414"/>
                  </a:lnTo>
                  <a:lnTo>
                    <a:pt x="5975" y="478"/>
                  </a:lnTo>
                  <a:lnTo>
                    <a:pt x="5936" y="530"/>
                  </a:lnTo>
                  <a:lnTo>
                    <a:pt x="5768" y="685"/>
                  </a:lnTo>
                  <a:lnTo>
                    <a:pt x="5768" y="685"/>
                  </a:lnTo>
                  <a:lnTo>
                    <a:pt x="5820" y="698"/>
                  </a:lnTo>
                  <a:lnTo>
                    <a:pt x="5884" y="724"/>
                  </a:lnTo>
                  <a:lnTo>
                    <a:pt x="5936" y="762"/>
                  </a:lnTo>
                  <a:lnTo>
                    <a:pt x="5988" y="801"/>
                  </a:lnTo>
                  <a:lnTo>
                    <a:pt x="5988" y="801"/>
                  </a:lnTo>
                  <a:lnTo>
                    <a:pt x="6026" y="853"/>
                  </a:lnTo>
                  <a:lnTo>
                    <a:pt x="6039" y="917"/>
                  </a:lnTo>
                  <a:lnTo>
                    <a:pt x="6052" y="969"/>
                  </a:lnTo>
                  <a:lnTo>
                    <a:pt x="6052" y="1033"/>
                  </a:lnTo>
                  <a:lnTo>
                    <a:pt x="6039" y="1098"/>
                  </a:lnTo>
                  <a:lnTo>
                    <a:pt x="6014" y="1149"/>
                  </a:lnTo>
                  <a:lnTo>
                    <a:pt x="5988" y="1201"/>
                  </a:lnTo>
                  <a:lnTo>
                    <a:pt x="5936" y="1240"/>
                  </a:lnTo>
                  <a:lnTo>
                    <a:pt x="5794" y="1382"/>
                  </a:lnTo>
                  <a:lnTo>
                    <a:pt x="5794" y="1382"/>
                  </a:lnTo>
                  <a:lnTo>
                    <a:pt x="5859" y="1420"/>
                  </a:lnTo>
                  <a:lnTo>
                    <a:pt x="5910" y="1472"/>
                  </a:lnTo>
                  <a:lnTo>
                    <a:pt x="5910" y="1472"/>
                  </a:lnTo>
                  <a:lnTo>
                    <a:pt x="5949" y="1524"/>
                  </a:lnTo>
                  <a:lnTo>
                    <a:pt x="5975" y="1575"/>
                  </a:lnTo>
                  <a:lnTo>
                    <a:pt x="5988" y="1640"/>
                  </a:lnTo>
                  <a:lnTo>
                    <a:pt x="5988" y="1704"/>
                  </a:lnTo>
                  <a:lnTo>
                    <a:pt x="5975" y="1756"/>
                  </a:lnTo>
                  <a:lnTo>
                    <a:pt x="5949" y="1820"/>
                  </a:lnTo>
                  <a:lnTo>
                    <a:pt x="5910" y="1872"/>
                  </a:lnTo>
                  <a:lnTo>
                    <a:pt x="5872" y="1911"/>
                  </a:lnTo>
                  <a:lnTo>
                    <a:pt x="5704" y="2066"/>
                  </a:lnTo>
                  <a:lnTo>
                    <a:pt x="5704" y="2066"/>
                  </a:lnTo>
                  <a:lnTo>
                    <a:pt x="5743" y="2104"/>
                  </a:lnTo>
                  <a:lnTo>
                    <a:pt x="5768" y="2143"/>
                  </a:lnTo>
                  <a:lnTo>
                    <a:pt x="5768" y="2143"/>
                  </a:lnTo>
                  <a:lnTo>
                    <a:pt x="5794" y="2208"/>
                  </a:lnTo>
                  <a:lnTo>
                    <a:pt x="5807" y="2259"/>
                  </a:lnTo>
                  <a:lnTo>
                    <a:pt x="5807" y="2324"/>
                  </a:lnTo>
                  <a:lnTo>
                    <a:pt x="5794" y="2388"/>
                  </a:lnTo>
                  <a:lnTo>
                    <a:pt x="5768" y="2440"/>
                  </a:lnTo>
                  <a:lnTo>
                    <a:pt x="5730" y="2491"/>
                  </a:lnTo>
                  <a:lnTo>
                    <a:pt x="5691" y="2530"/>
                  </a:lnTo>
                  <a:lnTo>
                    <a:pt x="5639" y="2569"/>
                  </a:lnTo>
                  <a:lnTo>
                    <a:pt x="4917" y="2982"/>
                  </a:lnTo>
                  <a:lnTo>
                    <a:pt x="4917" y="2982"/>
                  </a:lnTo>
                  <a:lnTo>
                    <a:pt x="4852" y="3021"/>
                  </a:lnTo>
                  <a:lnTo>
                    <a:pt x="4852" y="302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8"/>
            <p:cNvSpPr/>
            <p:nvPr/>
          </p:nvSpPr>
          <p:spPr>
            <a:xfrm>
              <a:off x="1856635" y="2531450"/>
              <a:ext cx="45293" cy="27353"/>
            </a:xfrm>
            <a:custGeom>
              <a:avLst/>
              <a:gdLst/>
              <a:ahLst/>
              <a:cxnLst/>
              <a:rect l="l" t="t" r="r" b="b"/>
              <a:pathLst>
                <a:path w="1434" h="866" extrusionOk="0">
                  <a:moveTo>
                    <a:pt x="1" y="865"/>
                  </a:moveTo>
                  <a:lnTo>
                    <a:pt x="1" y="865"/>
                  </a:lnTo>
                  <a:lnTo>
                    <a:pt x="285" y="672"/>
                  </a:lnTo>
                  <a:lnTo>
                    <a:pt x="723" y="388"/>
                  </a:lnTo>
                  <a:lnTo>
                    <a:pt x="1162" y="130"/>
                  </a:lnTo>
                  <a:lnTo>
                    <a:pt x="1317" y="40"/>
                  </a:lnTo>
                  <a:lnTo>
                    <a:pt x="1407" y="1"/>
                  </a:lnTo>
                  <a:lnTo>
                    <a:pt x="1407" y="1"/>
                  </a:lnTo>
                  <a:lnTo>
                    <a:pt x="1433" y="1"/>
                  </a:lnTo>
                  <a:lnTo>
                    <a:pt x="1420" y="27"/>
                  </a:lnTo>
                  <a:lnTo>
                    <a:pt x="1356" y="91"/>
                  </a:lnTo>
                  <a:lnTo>
                    <a:pt x="1214" y="194"/>
                  </a:lnTo>
                  <a:lnTo>
                    <a:pt x="1020" y="336"/>
                  </a:lnTo>
                  <a:lnTo>
                    <a:pt x="801" y="478"/>
                  </a:lnTo>
                  <a:lnTo>
                    <a:pt x="543" y="633"/>
                  </a:lnTo>
                  <a:lnTo>
                    <a:pt x="272" y="762"/>
                  </a:lnTo>
                  <a:lnTo>
                    <a:pt x="1" y="865"/>
                  </a:lnTo>
                  <a:lnTo>
                    <a:pt x="1" y="865"/>
                  </a:lnTo>
                  <a:close/>
                </a:path>
              </a:pathLst>
            </a:custGeom>
            <a:solidFill>
              <a:srgbClr val="6F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8"/>
            <p:cNvSpPr/>
            <p:nvPr/>
          </p:nvSpPr>
          <p:spPr>
            <a:xfrm>
              <a:off x="1855024" y="2509846"/>
              <a:ext cx="49336" cy="29785"/>
            </a:xfrm>
            <a:custGeom>
              <a:avLst/>
              <a:gdLst/>
              <a:ahLst/>
              <a:cxnLst/>
              <a:rect l="l" t="t" r="r" b="b"/>
              <a:pathLst>
                <a:path w="1562" h="943" extrusionOk="0">
                  <a:moveTo>
                    <a:pt x="0" y="943"/>
                  </a:moveTo>
                  <a:lnTo>
                    <a:pt x="0" y="943"/>
                  </a:lnTo>
                  <a:lnTo>
                    <a:pt x="310" y="724"/>
                  </a:lnTo>
                  <a:lnTo>
                    <a:pt x="787" y="427"/>
                  </a:lnTo>
                  <a:lnTo>
                    <a:pt x="1265" y="143"/>
                  </a:lnTo>
                  <a:lnTo>
                    <a:pt x="1433" y="40"/>
                  </a:lnTo>
                  <a:lnTo>
                    <a:pt x="1536" y="1"/>
                  </a:lnTo>
                  <a:lnTo>
                    <a:pt x="1536" y="1"/>
                  </a:lnTo>
                  <a:lnTo>
                    <a:pt x="1562" y="1"/>
                  </a:lnTo>
                  <a:lnTo>
                    <a:pt x="1549" y="14"/>
                  </a:lnTo>
                  <a:lnTo>
                    <a:pt x="1471" y="91"/>
                  </a:lnTo>
                  <a:lnTo>
                    <a:pt x="1316" y="220"/>
                  </a:lnTo>
                  <a:lnTo>
                    <a:pt x="1110" y="362"/>
                  </a:lnTo>
                  <a:lnTo>
                    <a:pt x="865" y="530"/>
                  </a:lnTo>
                  <a:lnTo>
                    <a:pt x="581" y="685"/>
                  </a:lnTo>
                  <a:lnTo>
                    <a:pt x="297" y="827"/>
                  </a:lnTo>
                  <a:lnTo>
                    <a:pt x="142" y="891"/>
                  </a:lnTo>
                  <a:lnTo>
                    <a:pt x="0" y="943"/>
                  </a:lnTo>
                  <a:lnTo>
                    <a:pt x="0" y="943"/>
                  </a:lnTo>
                  <a:close/>
                </a:path>
              </a:pathLst>
            </a:custGeom>
            <a:solidFill>
              <a:srgbClr val="6F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8"/>
            <p:cNvSpPr/>
            <p:nvPr/>
          </p:nvSpPr>
          <p:spPr>
            <a:xfrm>
              <a:off x="1856635" y="2487043"/>
              <a:ext cx="48546" cy="35091"/>
            </a:xfrm>
            <a:custGeom>
              <a:avLst/>
              <a:gdLst/>
              <a:ahLst/>
              <a:cxnLst/>
              <a:rect l="l" t="t" r="r" b="b"/>
              <a:pathLst>
                <a:path w="1537" h="1111" extrusionOk="0">
                  <a:moveTo>
                    <a:pt x="1" y="1110"/>
                  </a:moveTo>
                  <a:lnTo>
                    <a:pt x="1" y="1110"/>
                  </a:lnTo>
                  <a:lnTo>
                    <a:pt x="117" y="1007"/>
                  </a:lnTo>
                  <a:lnTo>
                    <a:pt x="298" y="852"/>
                  </a:lnTo>
                  <a:lnTo>
                    <a:pt x="775" y="504"/>
                  </a:lnTo>
                  <a:lnTo>
                    <a:pt x="1240" y="168"/>
                  </a:lnTo>
                  <a:lnTo>
                    <a:pt x="1420" y="52"/>
                  </a:lnTo>
                  <a:lnTo>
                    <a:pt x="1511" y="0"/>
                  </a:lnTo>
                  <a:lnTo>
                    <a:pt x="1511" y="0"/>
                  </a:lnTo>
                  <a:lnTo>
                    <a:pt x="1536" y="0"/>
                  </a:lnTo>
                  <a:lnTo>
                    <a:pt x="1523" y="13"/>
                  </a:lnTo>
                  <a:lnTo>
                    <a:pt x="1446" y="104"/>
                  </a:lnTo>
                  <a:lnTo>
                    <a:pt x="1291" y="233"/>
                  </a:lnTo>
                  <a:lnTo>
                    <a:pt x="1085" y="400"/>
                  </a:lnTo>
                  <a:lnTo>
                    <a:pt x="840" y="581"/>
                  </a:lnTo>
                  <a:lnTo>
                    <a:pt x="556" y="775"/>
                  </a:lnTo>
                  <a:lnTo>
                    <a:pt x="272" y="955"/>
                  </a:lnTo>
                  <a:lnTo>
                    <a:pt x="1" y="1110"/>
                  </a:lnTo>
                  <a:lnTo>
                    <a:pt x="1" y="1110"/>
                  </a:lnTo>
                  <a:close/>
                </a:path>
              </a:pathLst>
            </a:custGeom>
            <a:solidFill>
              <a:srgbClr val="6F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8"/>
            <p:cNvSpPr/>
            <p:nvPr/>
          </p:nvSpPr>
          <p:spPr>
            <a:xfrm>
              <a:off x="1500837" y="2541652"/>
              <a:ext cx="304479" cy="190773"/>
            </a:xfrm>
            <a:custGeom>
              <a:avLst/>
              <a:gdLst/>
              <a:ahLst/>
              <a:cxnLst/>
              <a:rect l="l" t="t" r="r" b="b"/>
              <a:pathLst>
                <a:path w="9640" h="6040" extrusionOk="0">
                  <a:moveTo>
                    <a:pt x="852" y="2749"/>
                  </a:moveTo>
                  <a:lnTo>
                    <a:pt x="8169" y="0"/>
                  </a:lnTo>
                  <a:lnTo>
                    <a:pt x="9640" y="2491"/>
                  </a:lnTo>
                  <a:lnTo>
                    <a:pt x="4349" y="5291"/>
                  </a:lnTo>
                  <a:lnTo>
                    <a:pt x="4349" y="5291"/>
                  </a:lnTo>
                  <a:lnTo>
                    <a:pt x="3923" y="5498"/>
                  </a:lnTo>
                  <a:lnTo>
                    <a:pt x="3536" y="5678"/>
                  </a:lnTo>
                  <a:lnTo>
                    <a:pt x="3149" y="5820"/>
                  </a:lnTo>
                  <a:lnTo>
                    <a:pt x="2801" y="5923"/>
                  </a:lnTo>
                  <a:lnTo>
                    <a:pt x="2465" y="5988"/>
                  </a:lnTo>
                  <a:lnTo>
                    <a:pt x="2168" y="6027"/>
                  </a:lnTo>
                  <a:lnTo>
                    <a:pt x="1872" y="6040"/>
                  </a:lnTo>
                  <a:lnTo>
                    <a:pt x="1614" y="6027"/>
                  </a:lnTo>
                  <a:lnTo>
                    <a:pt x="1368" y="5988"/>
                  </a:lnTo>
                  <a:lnTo>
                    <a:pt x="1149" y="5923"/>
                  </a:lnTo>
                  <a:lnTo>
                    <a:pt x="955" y="5833"/>
                  </a:lnTo>
                  <a:lnTo>
                    <a:pt x="775" y="5743"/>
                  </a:lnTo>
                  <a:lnTo>
                    <a:pt x="607" y="5614"/>
                  </a:lnTo>
                  <a:lnTo>
                    <a:pt x="465" y="5485"/>
                  </a:lnTo>
                  <a:lnTo>
                    <a:pt x="349" y="5343"/>
                  </a:lnTo>
                  <a:lnTo>
                    <a:pt x="246" y="5188"/>
                  </a:lnTo>
                  <a:lnTo>
                    <a:pt x="155" y="5020"/>
                  </a:lnTo>
                  <a:lnTo>
                    <a:pt x="91" y="4839"/>
                  </a:lnTo>
                  <a:lnTo>
                    <a:pt x="39" y="4659"/>
                  </a:lnTo>
                  <a:lnTo>
                    <a:pt x="13" y="4478"/>
                  </a:lnTo>
                  <a:lnTo>
                    <a:pt x="1" y="4298"/>
                  </a:lnTo>
                  <a:lnTo>
                    <a:pt x="1" y="4117"/>
                  </a:lnTo>
                  <a:lnTo>
                    <a:pt x="13" y="3936"/>
                  </a:lnTo>
                  <a:lnTo>
                    <a:pt x="52" y="3756"/>
                  </a:lnTo>
                  <a:lnTo>
                    <a:pt x="104" y="3588"/>
                  </a:lnTo>
                  <a:lnTo>
                    <a:pt x="168" y="3433"/>
                  </a:lnTo>
                  <a:lnTo>
                    <a:pt x="246" y="3278"/>
                  </a:lnTo>
                  <a:lnTo>
                    <a:pt x="349" y="3149"/>
                  </a:lnTo>
                  <a:lnTo>
                    <a:pt x="452" y="3020"/>
                  </a:lnTo>
                  <a:lnTo>
                    <a:pt x="568" y="2917"/>
                  </a:lnTo>
                  <a:lnTo>
                    <a:pt x="710" y="2826"/>
                  </a:lnTo>
                  <a:lnTo>
                    <a:pt x="852" y="2749"/>
                  </a:lnTo>
                  <a:lnTo>
                    <a:pt x="852" y="2749"/>
                  </a:lnTo>
                  <a:close/>
                </a:path>
              </a:pathLst>
            </a:custGeom>
            <a:solidFill>
              <a:srgbClr val="00C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8"/>
            <p:cNvSpPr/>
            <p:nvPr/>
          </p:nvSpPr>
          <p:spPr>
            <a:xfrm>
              <a:off x="1346769" y="3641259"/>
              <a:ext cx="274347" cy="172865"/>
            </a:xfrm>
            <a:custGeom>
              <a:avLst/>
              <a:gdLst/>
              <a:ahLst/>
              <a:cxnLst/>
              <a:rect l="l" t="t" r="r" b="b"/>
              <a:pathLst>
                <a:path w="8686" h="5473" extrusionOk="0">
                  <a:moveTo>
                    <a:pt x="414" y="672"/>
                  </a:moveTo>
                  <a:lnTo>
                    <a:pt x="414" y="672"/>
                  </a:lnTo>
                  <a:lnTo>
                    <a:pt x="349" y="801"/>
                  </a:lnTo>
                  <a:lnTo>
                    <a:pt x="298" y="981"/>
                  </a:lnTo>
                  <a:lnTo>
                    <a:pt x="246" y="1175"/>
                  </a:lnTo>
                  <a:lnTo>
                    <a:pt x="194" y="1407"/>
                  </a:lnTo>
                  <a:lnTo>
                    <a:pt x="117" y="1911"/>
                  </a:lnTo>
                  <a:lnTo>
                    <a:pt x="52" y="2465"/>
                  </a:lnTo>
                  <a:lnTo>
                    <a:pt x="14" y="3020"/>
                  </a:lnTo>
                  <a:lnTo>
                    <a:pt x="1" y="3549"/>
                  </a:lnTo>
                  <a:lnTo>
                    <a:pt x="1" y="4001"/>
                  </a:lnTo>
                  <a:lnTo>
                    <a:pt x="14" y="4362"/>
                  </a:lnTo>
                  <a:lnTo>
                    <a:pt x="14" y="4362"/>
                  </a:lnTo>
                  <a:lnTo>
                    <a:pt x="52" y="4866"/>
                  </a:lnTo>
                  <a:lnTo>
                    <a:pt x="78" y="5046"/>
                  </a:lnTo>
                  <a:lnTo>
                    <a:pt x="104" y="5124"/>
                  </a:lnTo>
                  <a:lnTo>
                    <a:pt x="130" y="5201"/>
                  </a:lnTo>
                  <a:lnTo>
                    <a:pt x="169" y="5266"/>
                  </a:lnTo>
                  <a:lnTo>
                    <a:pt x="207" y="5317"/>
                  </a:lnTo>
                  <a:lnTo>
                    <a:pt x="259" y="5356"/>
                  </a:lnTo>
                  <a:lnTo>
                    <a:pt x="310" y="5395"/>
                  </a:lnTo>
                  <a:lnTo>
                    <a:pt x="388" y="5420"/>
                  </a:lnTo>
                  <a:lnTo>
                    <a:pt x="478" y="5446"/>
                  </a:lnTo>
                  <a:lnTo>
                    <a:pt x="581" y="5459"/>
                  </a:lnTo>
                  <a:lnTo>
                    <a:pt x="698" y="5472"/>
                  </a:lnTo>
                  <a:lnTo>
                    <a:pt x="698" y="5472"/>
                  </a:lnTo>
                  <a:lnTo>
                    <a:pt x="930" y="5472"/>
                  </a:lnTo>
                  <a:lnTo>
                    <a:pt x="1136" y="5472"/>
                  </a:lnTo>
                  <a:lnTo>
                    <a:pt x="1304" y="5446"/>
                  </a:lnTo>
                  <a:lnTo>
                    <a:pt x="1459" y="5420"/>
                  </a:lnTo>
                  <a:lnTo>
                    <a:pt x="1575" y="5369"/>
                  </a:lnTo>
                  <a:lnTo>
                    <a:pt x="1665" y="5317"/>
                  </a:lnTo>
                  <a:lnTo>
                    <a:pt x="1730" y="5240"/>
                  </a:lnTo>
                  <a:lnTo>
                    <a:pt x="1782" y="5150"/>
                  </a:lnTo>
                  <a:lnTo>
                    <a:pt x="1782" y="5150"/>
                  </a:lnTo>
                  <a:lnTo>
                    <a:pt x="1794" y="5137"/>
                  </a:lnTo>
                  <a:lnTo>
                    <a:pt x="1807" y="5111"/>
                  </a:lnTo>
                  <a:lnTo>
                    <a:pt x="1872" y="5085"/>
                  </a:lnTo>
                  <a:lnTo>
                    <a:pt x="1949" y="5085"/>
                  </a:lnTo>
                  <a:lnTo>
                    <a:pt x="2053" y="5085"/>
                  </a:lnTo>
                  <a:lnTo>
                    <a:pt x="2298" y="5111"/>
                  </a:lnTo>
                  <a:lnTo>
                    <a:pt x="2595" y="5162"/>
                  </a:lnTo>
                  <a:lnTo>
                    <a:pt x="3240" y="5304"/>
                  </a:lnTo>
                  <a:lnTo>
                    <a:pt x="3549" y="5356"/>
                  </a:lnTo>
                  <a:lnTo>
                    <a:pt x="3678" y="5369"/>
                  </a:lnTo>
                  <a:lnTo>
                    <a:pt x="3807" y="5382"/>
                  </a:lnTo>
                  <a:lnTo>
                    <a:pt x="3807" y="5382"/>
                  </a:lnTo>
                  <a:lnTo>
                    <a:pt x="4349" y="5395"/>
                  </a:lnTo>
                  <a:lnTo>
                    <a:pt x="5033" y="5408"/>
                  </a:lnTo>
                  <a:lnTo>
                    <a:pt x="5408" y="5420"/>
                  </a:lnTo>
                  <a:lnTo>
                    <a:pt x="5782" y="5408"/>
                  </a:lnTo>
                  <a:lnTo>
                    <a:pt x="6169" y="5395"/>
                  </a:lnTo>
                  <a:lnTo>
                    <a:pt x="6556" y="5369"/>
                  </a:lnTo>
                  <a:lnTo>
                    <a:pt x="6930" y="5317"/>
                  </a:lnTo>
                  <a:lnTo>
                    <a:pt x="7279" y="5266"/>
                  </a:lnTo>
                  <a:lnTo>
                    <a:pt x="7614" y="5175"/>
                  </a:lnTo>
                  <a:lnTo>
                    <a:pt x="7769" y="5124"/>
                  </a:lnTo>
                  <a:lnTo>
                    <a:pt x="7911" y="5072"/>
                  </a:lnTo>
                  <a:lnTo>
                    <a:pt x="8053" y="5008"/>
                  </a:lnTo>
                  <a:lnTo>
                    <a:pt x="8182" y="4943"/>
                  </a:lnTo>
                  <a:lnTo>
                    <a:pt x="8298" y="4866"/>
                  </a:lnTo>
                  <a:lnTo>
                    <a:pt x="8401" y="4775"/>
                  </a:lnTo>
                  <a:lnTo>
                    <a:pt x="8492" y="4685"/>
                  </a:lnTo>
                  <a:lnTo>
                    <a:pt x="8556" y="4582"/>
                  </a:lnTo>
                  <a:lnTo>
                    <a:pt x="8621" y="4478"/>
                  </a:lnTo>
                  <a:lnTo>
                    <a:pt x="8672" y="4362"/>
                  </a:lnTo>
                  <a:lnTo>
                    <a:pt x="8672" y="4362"/>
                  </a:lnTo>
                  <a:lnTo>
                    <a:pt x="8685" y="4246"/>
                  </a:lnTo>
                  <a:lnTo>
                    <a:pt x="8672" y="4143"/>
                  </a:lnTo>
                  <a:lnTo>
                    <a:pt x="8647" y="4040"/>
                  </a:lnTo>
                  <a:lnTo>
                    <a:pt x="8595" y="3937"/>
                  </a:lnTo>
                  <a:lnTo>
                    <a:pt x="8517" y="3846"/>
                  </a:lnTo>
                  <a:lnTo>
                    <a:pt x="8414" y="3743"/>
                  </a:lnTo>
                  <a:lnTo>
                    <a:pt x="8311" y="3653"/>
                  </a:lnTo>
                  <a:lnTo>
                    <a:pt x="8182" y="3562"/>
                  </a:lnTo>
                  <a:lnTo>
                    <a:pt x="8040" y="3485"/>
                  </a:lnTo>
                  <a:lnTo>
                    <a:pt x="7898" y="3407"/>
                  </a:lnTo>
                  <a:lnTo>
                    <a:pt x="7730" y="3330"/>
                  </a:lnTo>
                  <a:lnTo>
                    <a:pt x="7575" y="3266"/>
                  </a:lnTo>
                  <a:lnTo>
                    <a:pt x="7395" y="3214"/>
                  </a:lnTo>
                  <a:lnTo>
                    <a:pt x="7227" y="3162"/>
                  </a:lnTo>
                  <a:lnTo>
                    <a:pt x="7059" y="3111"/>
                  </a:lnTo>
                  <a:lnTo>
                    <a:pt x="6892" y="3085"/>
                  </a:lnTo>
                  <a:lnTo>
                    <a:pt x="6892" y="3085"/>
                  </a:lnTo>
                  <a:lnTo>
                    <a:pt x="6311" y="2969"/>
                  </a:lnTo>
                  <a:lnTo>
                    <a:pt x="6014" y="2891"/>
                  </a:lnTo>
                  <a:lnTo>
                    <a:pt x="5730" y="2814"/>
                  </a:lnTo>
                  <a:lnTo>
                    <a:pt x="5446" y="2736"/>
                  </a:lnTo>
                  <a:lnTo>
                    <a:pt x="5175" y="2633"/>
                  </a:lnTo>
                  <a:lnTo>
                    <a:pt x="4904" y="2530"/>
                  </a:lnTo>
                  <a:lnTo>
                    <a:pt x="4646" y="2414"/>
                  </a:lnTo>
                  <a:lnTo>
                    <a:pt x="4401" y="2285"/>
                  </a:lnTo>
                  <a:lnTo>
                    <a:pt x="4169" y="2143"/>
                  </a:lnTo>
                  <a:lnTo>
                    <a:pt x="3962" y="1988"/>
                  </a:lnTo>
                  <a:lnTo>
                    <a:pt x="3769" y="1820"/>
                  </a:lnTo>
                  <a:lnTo>
                    <a:pt x="3601" y="1627"/>
                  </a:lnTo>
                  <a:lnTo>
                    <a:pt x="3459" y="1420"/>
                  </a:lnTo>
                  <a:lnTo>
                    <a:pt x="3395" y="1317"/>
                  </a:lnTo>
                  <a:lnTo>
                    <a:pt x="3330" y="1201"/>
                  </a:lnTo>
                  <a:lnTo>
                    <a:pt x="3291" y="1085"/>
                  </a:lnTo>
                  <a:lnTo>
                    <a:pt x="3240" y="956"/>
                  </a:lnTo>
                  <a:lnTo>
                    <a:pt x="3240" y="956"/>
                  </a:lnTo>
                  <a:lnTo>
                    <a:pt x="3214" y="840"/>
                  </a:lnTo>
                  <a:lnTo>
                    <a:pt x="3201" y="723"/>
                  </a:lnTo>
                  <a:lnTo>
                    <a:pt x="3188" y="607"/>
                  </a:lnTo>
                  <a:lnTo>
                    <a:pt x="3201" y="504"/>
                  </a:lnTo>
                  <a:lnTo>
                    <a:pt x="3214" y="310"/>
                  </a:lnTo>
                  <a:lnTo>
                    <a:pt x="3253" y="156"/>
                  </a:lnTo>
                  <a:lnTo>
                    <a:pt x="3266" y="52"/>
                  </a:lnTo>
                  <a:lnTo>
                    <a:pt x="3266" y="27"/>
                  </a:lnTo>
                  <a:lnTo>
                    <a:pt x="3253" y="1"/>
                  </a:lnTo>
                  <a:lnTo>
                    <a:pt x="3227" y="1"/>
                  </a:lnTo>
                  <a:lnTo>
                    <a:pt x="3188" y="27"/>
                  </a:lnTo>
                  <a:lnTo>
                    <a:pt x="3046" y="117"/>
                  </a:lnTo>
                  <a:lnTo>
                    <a:pt x="3046" y="117"/>
                  </a:lnTo>
                  <a:lnTo>
                    <a:pt x="2865" y="259"/>
                  </a:lnTo>
                  <a:lnTo>
                    <a:pt x="2698" y="414"/>
                  </a:lnTo>
                  <a:lnTo>
                    <a:pt x="2530" y="581"/>
                  </a:lnTo>
                  <a:lnTo>
                    <a:pt x="2362" y="723"/>
                  </a:lnTo>
                  <a:lnTo>
                    <a:pt x="2272" y="788"/>
                  </a:lnTo>
                  <a:lnTo>
                    <a:pt x="2182" y="840"/>
                  </a:lnTo>
                  <a:lnTo>
                    <a:pt x="2091" y="878"/>
                  </a:lnTo>
                  <a:lnTo>
                    <a:pt x="1988" y="917"/>
                  </a:lnTo>
                  <a:lnTo>
                    <a:pt x="1885" y="943"/>
                  </a:lnTo>
                  <a:lnTo>
                    <a:pt x="1769" y="943"/>
                  </a:lnTo>
                  <a:lnTo>
                    <a:pt x="1653" y="930"/>
                  </a:lnTo>
                  <a:lnTo>
                    <a:pt x="1523" y="904"/>
                  </a:lnTo>
                  <a:lnTo>
                    <a:pt x="1523" y="904"/>
                  </a:lnTo>
                  <a:lnTo>
                    <a:pt x="1291" y="814"/>
                  </a:lnTo>
                  <a:lnTo>
                    <a:pt x="1098" y="736"/>
                  </a:lnTo>
                  <a:lnTo>
                    <a:pt x="788" y="607"/>
                  </a:lnTo>
                  <a:lnTo>
                    <a:pt x="685" y="569"/>
                  </a:lnTo>
                  <a:lnTo>
                    <a:pt x="633" y="556"/>
                  </a:lnTo>
                  <a:lnTo>
                    <a:pt x="581" y="556"/>
                  </a:lnTo>
                  <a:lnTo>
                    <a:pt x="530" y="569"/>
                  </a:lnTo>
                  <a:lnTo>
                    <a:pt x="491" y="594"/>
                  </a:lnTo>
                  <a:lnTo>
                    <a:pt x="452" y="620"/>
                  </a:lnTo>
                  <a:lnTo>
                    <a:pt x="414" y="672"/>
                  </a:lnTo>
                  <a:lnTo>
                    <a:pt x="414" y="6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8"/>
            <p:cNvSpPr/>
            <p:nvPr/>
          </p:nvSpPr>
          <p:spPr>
            <a:xfrm>
              <a:off x="1302362" y="2838765"/>
              <a:ext cx="235182" cy="553938"/>
            </a:xfrm>
            <a:custGeom>
              <a:avLst/>
              <a:gdLst/>
              <a:ahLst/>
              <a:cxnLst/>
              <a:rect l="l" t="t" r="r" b="b"/>
              <a:pathLst>
                <a:path w="7446" h="17538" extrusionOk="0">
                  <a:moveTo>
                    <a:pt x="7433" y="3588"/>
                  </a:moveTo>
                  <a:lnTo>
                    <a:pt x="6246" y="17150"/>
                  </a:lnTo>
                  <a:lnTo>
                    <a:pt x="1149" y="17537"/>
                  </a:lnTo>
                  <a:lnTo>
                    <a:pt x="65" y="5975"/>
                  </a:lnTo>
                  <a:lnTo>
                    <a:pt x="65" y="5975"/>
                  </a:lnTo>
                  <a:lnTo>
                    <a:pt x="39" y="5562"/>
                  </a:lnTo>
                  <a:lnTo>
                    <a:pt x="13" y="5149"/>
                  </a:lnTo>
                  <a:lnTo>
                    <a:pt x="0" y="4762"/>
                  </a:lnTo>
                  <a:lnTo>
                    <a:pt x="13" y="4388"/>
                  </a:lnTo>
                  <a:lnTo>
                    <a:pt x="26" y="4040"/>
                  </a:lnTo>
                  <a:lnTo>
                    <a:pt x="52" y="3704"/>
                  </a:lnTo>
                  <a:lnTo>
                    <a:pt x="103" y="3381"/>
                  </a:lnTo>
                  <a:lnTo>
                    <a:pt x="155" y="3085"/>
                  </a:lnTo>
                  <a:lnTo>
                    <a:pt x="207" y="2788"/>
                  </a:lnTo>
                  <a:lnTo>
                    <a:pt x="284" y="2517"/>
                  </a:lnTo>
                  <a:lnTo>
                    <a:pt x="362" y="2272"/>
                  </a:lnTo>
                  <a:lnTo>
                    <a:pt x="452" y="2026"/>
                  </a:lnTo>
                  <a:lnTo>
                    <a:pt x="555" y="1807"/>
                  </a:lnTo>
                  <a:lnTo>
                    <a:pt x="658" y="1588"/>
                  </a:lnTo>
                  <a:lnTo>
                    <a:pt x="774" y="1394"/>
                  </a:lnTo>
                  <a:lnTo>
                    <a:pt x="904" y="1214"/>
                  </a:lnTo>
                  <a:lnTo>
                    <a:pt x="1033" y="1046"/>
                  </a:lnTo>
                  <a:lnTo>
                    <a:pt x="1162" y="891"/>
                  </a:lnTo>
                  <a:lnTo>
                    <a:pt x="1304" y="749"/>
                  </a:lnTo>
                  <a:lnTo>
                    <a:pt x="1458" y="620"/>
                  </a:lnTo>
                  <a:lnTo>
                    <a:pt x="1613" y="517"/>
                  </a:lnTo>
                  <a:lnTo>
                    <a:pt x="1768" y="413"/>
                  </a:lnTo>
                  <a:lnTo>
                    <a:pt x="1936" y="323"/>
                  </a:lnTo>
                  <a:lnTo>
                    <a:pt x="2104" y="246"/>
                  </a:lnTo>
                  <a:lnTo>
                    <a:pt x="2271" y="181"/>
                  </a:lnTo>
                  <a:lnTo>
                    <a:pt x="2452" y="117"/>
                  </a:lnTo>
                  <a:lnTo>
                    <a:pt x="2620" y="78"/>
                  </a:lnTo>
                  <a:lnTo>
                    <a:pt x="2800" y="39"/>
                  </a:lnTo>
                  <a:lnTo>
                    <a:pt x="2981" y="13"/>
                  </a:lnTo>
                  <a:lnTo>
                    <a:pt x="3175" y="13"/>
                  </a:lnTo>
                  <a:lnTo>
                    <a:pt x="3355" y="1"/>
                  </a:lnTo>
                  <a:lnTo>
                    <a:pt x="3536" y="13"/>
                  </a:lnTo>
                  <a:lnTo>
                    <a:pt x="3730" y="26"/>
                  </a:lnTo>
                  <a:lnTo>
                    <a:pt x="3910" y="52"/>
                  </a:lnTo>
                  <a:lnTo>
                    <a:pt x="4104" y="91"/>
                  </a:lnTo>
                  <a:lnTo>
                    <a:pt x="4284" y="130"/>
                  </a:lnTo>
                  <a:lnTo>
                    <a:pt x="4465" y="181"/>
                  </a:lnTo>
                  <a:lnTo>
                    <a:pt x="4646" y="233"/>
                  </a:lnTo>
                  <a:lnTo>
                    <a:pt x="4826" y="310"/>
                  </a:lnTo>
                  <a:lnTo>
                    <a:pt x="5007" y="375"/>
                  </a:lnTo>
                  <a:lnTo>
                    <a:pt x="5355" y="543"/>
                  </a:lnTo>
                  <a:lnTo>
                    <a:pt x="5691" y="736"/>
                  </a:lnTo>
                  <a:lnTo>
                    <a:pt x="6001" y="955"/>
                  </a:lnTo>
                  <a:lnTo>
                    <a:pt x="6285" y="1188"/>
                  </a:lnTo>
                  <a:lnTo>
                    <a:pt x="6426" y="1317"/>
                  </a:lnTo>
                  <a:lnTo>
                    <a:pt x="6556" y="1446"/>
                  </a:lnTo>
                  <a:lnTo>
                    <a:pt x="6672" y="1588"/>
                  </a:lnTo>
                  <a:lnTo>
                    <a:pt x="6788" y="1717"/>
                  </a:lnTo>
                  <a:lnTo>
                    <a:pt x="6904" y="1859"/>
                  </a:lnTo>
                  <a:lnTo>
                    <a:pt x="6994" y="2014"/>
                  </a:lnTo>
                  <a:lnTo>
                    <a:pt x="7085" y="2156"/>
                  </a:lnTo>
                  <a:lnTo>
                    <a:pt x="7175" y="2310"/>
                  </a:lnTo>
                  <a:lnTo>
                    <a:pt x="7239" y="2465"/>
                  </a:lnTo>
                  <a:lnTo>
                    <a:pt x="7304" y="2620"/>
                  </a:lnTo>
                  <a:lnTo>
                    <a:pt x="7356" y="2775"/>
                  </a:lnTo>
                  <a:lnTo>
                    <a:pt x="7394" y="2930"/>
                  </a:lnTo>
                  <a:lnTo>
                    <a:pt x="7420" y="3098"/>
                  </a:lnTo>
                  <a:lnTo>
                    <a:pt x="7433" y="3252"/>
                  </a:lnTo>
                  <a:lnTo>
                    <a:pt x="7446" y="3420"/>
                  </a:lnTo>
                  <a:lnTo>
                    <a:pt x="7433" y="3588"/>
                  </a:lnTo>
                  <a:lnTo>
                    <a:pt x="7433" y="3588"/>
                  </a:lnTo>
                  <a:close/>
                </a:path>
              </a:pathLst>
            </a:custGeom>
            <a:solidFill>
              <a:srgbClr val="00C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8"/>
            <p:cNvSpPr/>
            <p:nvPr/>
          </p:nvSpPr>
          <p:spPr>
            <a:xfrm>
              <a:off x="1742110" y="2542473"/>
              <a:ext cx="204229" cy="146333"/>
            </a:xfrm>
            <a:custGeom>
              <a:avLst/>
              <a:gdLst/>
              <a:ahLst/>
              <a:cxnLst/>
              <a:rect l="l" t="t" r="r" b="b"/>
              <a:pathLst>
                <a:path w="6466" h="4633" extrusionOk="0">
                  <a:moveTo>
                    <a:pt x="4917" y="2878"/>
                  </a:moveTo>
                  <a:lnTo>
                    <a:pt x="3214" y="3613"/>
                  </a:lnTo>
                  <a:lnTo>
                    <a:pt x="3214" y="3613"/>
                  </a:lnTo>
                  <a:lnTo>
                    <a:pt x="3007" y="3704"/>
                  </a:lnTo>
                  <a:lnTo>
                    <a:pt x="3007" y="3704"/>
                  </a:lnTo>
                  <a:lnTo>
                    <a:pt x="2440" y="3949"/>
                  </a:lnTo>
                  <a:lnTo>
                    <a:pt x="1872" y="4181"/>
                  </a:lnTo>
                  <a:lnTo>
                    <a:pt x="736" y="4633"/>
                  </a:lnTo>
                  <a:lnTo>
                    <a:pt x="1" y="2865"/>
                  </a:lnTo>
                  <a:lnTo>
                    <a:pt x="1" y="2865"/>
                  </a:lnTo>
                  <a:lnTo>
                    <a:pt x="452" y="2671"/>
                  </a:lnTo>
                  <a:lnTo>
                    <a:pt x="878" y="2478"/>
                  </a:lnTo>
                  <a:lnTo>
                    <a:pt x="1304" y="2284"/>
                  </a:lnTo>
                  <a:lnTo>
                    <a:pt x="1523" y="2207"/>
                  </a:lnTo>
                  <a:lnTo>
                    <a:pt x="1769" y="2117"/>
                  </a:lnTo>
                  <a:lnTo>
                    <a:pt x="1833" y="2078"/>
                  </a:lnTo>
                  <a:lnTo>
                    <a:pt x="1833" y="2078"/>
                  </a:lnTo>
                  <a:lnTo>
                    <a:pt x="1833" y="1975"/>
                  </a:lnTo>
                  <a:lnTo>
                    <a:pt x="1846" y="1884"/>
                  </a:lnTo>
                  <a:lnTo>
                    <a:pt x="1885" y="1781"/>
                  </a:lnTo>
                  <a:lnTo>
                    <a:pt x="1936" y="1678"/>
                  </a:lnTo>
                  <a:lnTo>
                    <a:pt x="2001" y="1587"/>
                  </a:lnTo>
                  <a:lnTo>
                    <a:pt x="2065" y="1497"/>
                  </a:lnTo>
                  <a:lnTo>
                    <a:pt x="2194" y="1355"/>
                  </a:lnTo>
                  <a:lnTo>
                    <a:pt x="3575" y="78"/>
                  </a:lnTo>
                  <a:lnTo>
                    <a:pt x="3575" y="78"/>
                  </a:lnTo>
                  <a:lnTo>
                    <a:pt x="3640" y="39"/>
                  </a:lnTo>
                  <a:lnTo>
                    <a:pt x="3704" y="13"/>
                  </a:lnTo>
                  <a:lnTo>
                    <a:pt x="3769" y="0"/>
                  </a:lnTo>
                  <a:lnTo>
                    <a:pt x="3833" y="0"/>
                  </a:lnTo>
                  <a:lnTo>
                    <a:pt x="3885" y="13"/>
                  </a:lnTo>
                  <a:lnTo>
                    <a:pt x="3949" y="39"/>
                  </a:lnTo>
                  <a:lnTo>
                    <a:pt x="4001" y="65"/>
                  </a:lnTo>
                  <a:lnTo>
                    <a:pt x="4053" y="116"/>
                  </a:lnTo>
                  <a:lnTo>
                    <a:pt x="4078" y="168"/>
                  </a:lnTo>
                  <a:lnTo>
                    <a:pt x="4117" y="220"/>
                  </a:lnTo>
                  <a:lnTo>
                    <a:pt x="4130" y="284"/>
                  </a:lnTo>
                  <a:lnTo>
                    <a:pt x="4143" y="336"/>
                  </a:lnTo>
                  <a:lnTo>
                    <a:pt x="4130" y="400"/>
                  </a:lnTo>
                  <a:lnTo>
                    <a:pt x="4117" y="465"/>
                  </a:lnTo>
                  <a:lnTo>
                    <a:pt x="4078" y="529"/>
                  </a:lnTo>
                  <a:lnTo>
                    <a:pt x="4027" y="594"/>
                  </a:lnTo>
                  <a:lnTo>
                    <a:pt x="3601" y="994"/>
                  </a:lnTo>
                  <a:lnTo>
                    <a:pt x="3601" y="994"/>
                  </a:lnTo>
                  <a:lnTo>
                    <a:pt x="3601" y="994"/>
                  </a:lnTo>
                  <a:lnTo>
                    <a:pt x="3549" y="1084"/>
                  </a:lnTo>
                  <a:lnTo>
                    <a:pt x="3524" y="1162"/>
                  </a:lnTo>
                  <a:lnTo>
                    <a:pt x="3511" y="1226"/>
                  </a:lnTo>
                  <a:lnTo>
                    <a:pt x="3524" y="1265"/>
                  </a:lnTo>
                  <a:lnTo>
                    <a:pt x="3549" y="1304"/>
                  </a:lnTo>
                  <a:lnTo>
                    <a:pt x="3588" y="1316"/>
                  </a:lnTo>
                  <a:lnTo>
                    <a:pt x="3640" y="1316"/>
                  </a:lnTo>
                  <a:lnTo>
                    <a:pt x="3704" y="1316"/>
                  </a:lnTo>
                  <a:lnTo>
                    <a:pt x="3872" y="1265"/>
                  </a:lnTo>
                  <a:lnTo>
                    <a:pt x="4091" y="1187"/>
                  </a:lnTo>
                  <a:lnTo>
                    <a:pt x="4324" y="1084"/>
                  </a:lnTo>
                  <a:lnTo>
                    <a:pt x="4569" y="955"/>
                  </a:lnTo>
                  <a:lnTo>
                    <a:pt x="5085" y="671"/>
                  </a:lnTo>
                  <a:lnTo>
                    <a:pt x="5537" y="387"/>
                  </a:lnTo>
                  <a:lnTo>
                    <a:pt x="5859" y="168"/>
                  </a:lnTo>
                  <a:lnTo>
                    <a:pt x="5937" y="103"/>
                  </a:lnTo>
                  <a:lnTo>
                    <a:pt x="5962" y="78"/>
                  </a:lnTo>
                  <a:lnTo>
                    <a:pt x="5962" y="65"/>
                  </a:lnTo>
                  <a:lnTo>
                    <a:pt x="5962" y="65"/>
                  </a:lnTo>
                  <a:lnTo>
                    <a:pt x="6014" y="39"/>
                  </a:lnTo>
                  <a:lnTo>
                    <a:pt x="6066" y="13"/>
                  </a:lnTo>
                  <a:lnTo>
                    <a:pt x="6130" y="0"/>
                  </a:lnTo>
                  <a:lnTo>
                    <a:pt x="6195" y="0"/>
                  </a:lnTo>
                  <a:lnTo>
                    <a:pt x="6246" y="13"/>
                  </a:lnTo>
                  <a:lnTo>
                    <a:pt x="6298" y="39"/>
                  </a:lnTo>
                  <a:lnTo>
                    <a:pt x="6350" y="78"/>
                  </a:lnTo>
                  <a:lnTo>
                    <a:pt x="6401" y="129"/>
                  </a:lnTo>
                  <a:lnTo>
                    <a:pt x="6401" y="129"/>
                  </a:lnTo>
                  <a:lnTo>
                    <a:pt x="6427" y="181"/>
                  </a:lnTo>
                  <a:lnTo>
                    <a:pt x="6453" y="233"/>
                  </a:lnTo>
                  <a:lnTo>
                    <a:pt x="6466" y="297"/>
                  </a:lnTo>
                  <a:lnTo>
                    <a:pt x="6466" y="349"/>
                  </a:lnTo>
                  <a:lnTo>
                    <a:pt x="6453" y="413"/>
                  </a:lnTo>
                  <a:lnTo>
                    <a:pt x="6427" y="465"/>
                  </a:lnTo>
                  <a:lnTo>
                    <a:pt x="6388" y="516"/>
                  </a:lnTo>
                  <a:lnTo>
                    <a:pt x="6350" y="568"/>
                  </a:lnTo>
                  <a:lnTo>
                    <a:pt x="6156" y="697"/>
                  </a:lnTo>
                  <a:lnTo>
                    <a:pt x="6156" y="697"/>
                  </a:lnTo>
                  <a:lnTo>
                    <a:pt x="6221" y="723"/>
                  </a:lnTo>
                  <a:lnTo>
                    <a:pt x="6272" y="749"/>
                  </a:lnTo>
                  <a:lnTo>
                    <a:pt x="6324" y="800"/>
                  </a:lnTo>
                  <a:lnTo>
                    <a:pt x="6362" y="852"/>
                  </a:lnTo>
                  <a:lnTo>
                    <a:pt x="6362" y="852"/>
                  </a:lnTo>
                  <a:lnTo>
                    <a:pt x="6388" y="904"/>
                  </a:lnTo>
                  <a:lnTo>
                    <a:pt x="6401" y="968"/>
                  </a:lnTo>
                  <a:lnTo>
                    <a:pt x="6401" y="1020"/>
                  </a:lnTo>
                  <a:lnTo>
                    <a:pt x="6388" y="1084"/>
                  </a:lnTo>
                  <a:lnTo>
                    <a:pt x="6375" y="1136"/>
                  </a:lnTo>
                  <a:lnTo>
                    <a:pt x="6337" y="1187"/>
                  </a:lnTo>
                  <a:lnTo>
                    <a:pt x="6298" y="1239"/>
                  </a:lnTo>
                  <a:lnTo>
                    <a:pt x="6246" y="1278"/>
                  </a:lnTo>
                  <a:lnTo>
                    <a:pt x="6079" y="1394"/>
                  </a:lnTo>
                  <a:lnTo>
                    <a:pt x="6079" y="1394"/>
                  </a:lnTo>
                  <a:lnTo>
                    <a:pt x="6143" y="1433"/>
                  </a:lnTo>
                  <a:lnTo>
                    <a:pt x="6195" y="1497"/>
                  </a:lnTo>
                  <a:lnTo>
                    <a:pt x="6195" y="1497"/>
                  </a:lnTo>
                  <a:lnTo>
                    <a:pt x="6221" y="1549"/>
                  </a:lnTo>
                  <a:lnTo>
                    <a:pt x="6233" y="1613"/>
                  </a:lnTo>
                  <a:lnTo>
                    <a:pt x="6233" y="1678"/>
                  </a:lnTo>
                  <a:lnTo>
                    <a:pt x="6221" y="1729"/>
                  </a:lnTo>
                  <a:lnTo>
                    <a:pt x="6208" y="1794"/>
                  </a:lnTo>
                  <a:lnTo>
                    <a:pt x="6169" y="1846"/>
                  </a:lnTo>
                  <a:lnTo>
                    <a:pt x="6130" y="1884"/>
                  </a:lnTo>
                  <a:lnTo>
                    <a:pt x="6079" y="1923"/>
                  </a:lnTo>
                  <a:lnTo>
                    <a:pt x="5898" y="2052"/>
                  </a:lnTo>
                  <a:lnTo>
                    <a:pt x="5898" y="2052"/>
                  </a:lnTo>
                  <a:lnTo>
                    <a:pt x="5924" y="2091"/>
                  </a:lnTo>
                  <a:lnTo>
                    <a:pt x="5950" y="2142"/>
                  </a:lnTo>
                  <a:lnTo>
                    <a:pt x="5950" y="2142"/>
                  </a:lnTo>
                  <a:lnTo>
                    <a:pt x="5962" y="2207"/>
                  </a:lnTo>
                  <a:lnTo>
                    <a:pt x="5962" y="2271"/>
                  </a:lnTo>
                  <a:lnTo>
                    <a:pt x="5950" y="2323"/>
                  </a:lnTo>
                  <a:lnTo>
                    <a:pt x="5924" y="2388"/>
                  </a:lnTo>
                  <a:lnTo>
                    <a:pt x="5898" y="2426"/>
                  </a:lnTo>
                  <a:lnTo>
                    <a:pt x="5859" y="2478"/>
                  </a:lnTo>
                  <a:lnTo>
                    <a:pt x="5808" y="2517"/>
                  </a:lnTo>
                  <a:lnTo>
                    <a:pt x="5756" y="2542"/>
                  </a:lnTo>
                  <a:lnTo>
                    <a:pt x="4982" y="2852"/>
                  </a:lnTo>
                  <a:lnTo>
                    <a:pt x="4982" y="2852"/>
                  </a:lnTo>
                  <a:lnTo>
                    <a:pt x="4917" y="2878"/>
                  </a:lnTo>
                  <a:lnTo>
                    <a:pt x="4917" y="287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8"/>
            <p:cNvSpPr/>
            <p:nvPr/>
          </p:nvSpPr>
          <p:spPr>
            <a:xfrm>
              <a:off x="1882313" y="2606873"/>
              <a:ext cx="48546" cy="20815"/>
            </a:xfrm>
            <a:custGeom>
              <a:avLst/>
              <a:gdLst/>
              <a:ahLst/>
              <a:cxnLst/>
              <a:rect l="l" t="t" r="r" b="b"/>
              <a:pathLst>
                <a:path w="1537" h="659" extrusionOk="0">
                  <a:moveTo>
                    <a:pt x="1" y="658"/>
                  </a:moveTo>
                  <a:lnTo>
                    <a:pt x="1" y="658"/>
                  </a:lnTo>
                  <a:lnTo>
                    <a:pt x="310" y="503"/>
                  </a:lnTo>
                  <a:lnTo>
                    <a:pt x="788" y="284"/>
                  </a:lnTo>
                  <a:lnTo>
                    <a:pt x="1252" y="90"/>
                  </a:lnTo>
                  <a:lnTo>
                    <a:pt x="1433" y="26"/>
                  </a:lnTo>
                  <a:lnTo>
                    <a:pt x="1523" y="0"/>
                  </a:lnTo>
                  <a:lnTo>
                    <a:pt x="1523" y="0"/>
                  </a:lnTo>
                  <a:lnTo>
                    <a:pt x="1536" y="0"/>
                  </a:lnTo>
                  <a:lnTo>
                    <a:pt x="1536" y="26"/>
                  </a:lnTo>
                  <a:lnTo>
                    <a:pt x="1459" y="78"/>
                  </a:lnTo>
                  <a:lnTo>
                    <a:pt x="1304" y="168"/>
                  </a:lnTo>
                  <a:lnTo>
                    <a:pt x="1098" y="271"/>
                  </a:lnTo>
                  <a:lnTo>
                    <a:pt x="852" y="387"/>
                  </a:lnTo>
                  <a:lnTo>
                    <a:pt x="569" y="490"/>
                  </a:lnTo>
                  <a:lnTo>
                    <a:pt x="285" y="581"/>
                  </a:lnTo>
                  <a:lnTo>
                    <a:pt x="1" y="658"/>
                  </a:lnTo>
                  <a:lnTo>
                    <a:pt x="1" y="658"/>
                  </a:lnTo>
                  <a:close/>
                </a:path>
              </a:pathLst>
            </a:custGeom>
            <a:solidFill>
              <a:srgbClr val="91B8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8"/>
            <p:cNvSpPr/>
            <p:nvPr/>
          </p:nvSpPr>
          <p:spPr>
            <a:xfrm>
              <a:off x="1883545" y="2585680"/>
              <a:ext cx="53000" cy="22425"/>
            </a:xfrm>
            <a:custGeom>
              <a:avLst/>
              <a:gdLst/>
              <a:ahLst/>
              <a:cxnLst/>
              <a:rect l="l" t="t" r="r" b="b"/>
              <a:pathLst>
                <a:path w="1678" h="710" extrusionOk="0">
                  <a:moveTo>
                    <a:pt x="0" y="710"/>
                  </a:moveTo>
                  <a:lnTo>
                    <a:pt x="0" y="710"/>
                  </a:lnTo>
                  <a:lnTo>
                    <a:pt x="336" y="542"/>
                  </a:lnTo>
                  <a:lnTo>
                    <a:pt x="865" y="310"/>
                  </a:lnTo>
                  <a:lnTo>
                    <a:pt x="1368" y="103"/>
                  </a:lnTo>
                  <a:lnTo>
                    <a:pt x="1549" y="39"/>
                  </a:lnTo>
                  <a:lnTo>
                    <a:pt x="1665" y="0"/>
                  </a:lnTo>
                  <a:lnTo>
                    <a:pt x="1665" y="0"/>
                  </a:lnTo>
                  <a:lnTo>
                    <a:pt x="1678" y="13"/>
                  </a:lnTo>
                  <a:lnTo>
                    <a:pt x="1665" y="26"/>
                  </a:lnTo>
                  <a:lnTo>
                    <a:pt x="1588" y="90"/>
                  </a:lnTo>
                  <a:lnTo>
                    <a:pt x="1420" y="181"/>
                  </a:lnTo>
                  <a:lnTo>
                    <a:pt x="1188" y="297"/>
                  </a:lnTo>
                  <a:lnTo>
                    <a:pt x="917" y="426"/>
                  </a:lnTo>
                  <a:lnTo>
                    <a:pt x="620" y="542"/>
                  </a:lnTo>
                  <a:lnTo>
                    <a:pt x="310" y="645"/>
                  </a:lnTo>
                  <a:lnTo>
                    <a:pt x="155" y="684"/>
                  </a:lnTo>
                  <a:lnTo>
                    <a:pt x="0" y="710"/>
                  </a:lnTo>
                  <a:lnTo>
                    <a:pt x="0" y="710"/>
                  </a:lnTo>
                  <a:close/>
                </a:path>
              </a:pathLst>
            </a:custGeom>
            <a:solidFill>
              <a:srgbClr val="91B8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8"/>
            <p:cNvSpPr/>
            <p:nvPr/>
          </p:nvSpPr>
          <p:spPr>
            <a:xfrm>
              <a:off x="1887619" y="2563255"/>
              <a:ext cx="53031" cy="27732"/>
            </a:xfrm>
            <a:custGeom>
              <a:avLst/>
              <a:gdLst/>
              <a:ahLst/>
              <a:cxnLst/>
              <a:rect l="l" t="t" r="r" b="b"/>
              <a:pathLst>
                <a:path w="1679" h="878" extrusionOk="0">
                  <a:moveTo>
                    <a:pt x="0" y="878"/>
                  </a:moveTo>
                  <a:lnTo>
                    <a:pt x="0" y="878"/>
                  </a:lnTo>
                  <a:lnTo>
                    <a:pt x="130" y="788"/>
                  </a:lnTo>
                  <a:lnTo>
                    <a:pt x="336" y="671"/>
                  </a:lnTo>
                  <a:lnTo>
                    <a:pt x="852" y="387"/>
                  </a:lnTo>
                  <a:lnTo>
                    <a:pt x="1368" y="129"/>
                  </a:lnTo>
                  <a:lnTo>
                    <a:pt x="1562" y="39"/>
                  </a:lnTo>
                  <a:lnTo>
                    <a:pt x="1665" y="0"/>
                  </a:lnTo>
                  <a:lnTo>
                    <a:pt x="1665" y="0"/>
                  </a:lnTo>
                  <a:lnTo>
                    <a:pt x="1678" y="0"/>
                  </a:lnTo>
                  <a:lnTo>
                    <a:pt x="1678" y="26"/>
                  </a:lnTo>
                  <a:lnTo>
                    <a:pt x="1588" y="91"/>
                  </a:lnTo>
                  <a:lnTo>
                    <a:pt x="1407" y="194"/>
                  </a:lnTo>
                  <a:lnTo>
                    <a:pt x="1188" y="336"/>
                  </a:lnTo>
                  <a:lnTo>
                    <a:pt x="904" y="478"/>
                  </a:lnTo>
                  <a:lnTo>
                    <a:pt x="607" y="633"/>
                  </a:lnTo>
                  <a:lnTo>
                    <a:pt x="297" y="762"/>
                  </a:lnTo>
                  <a:lnTo>
                    <a:pt x="0" y="878"/>
                  </a:lnTo>
                  <a:lnTo>
                    <a:pt x="0" y="878"/>
                  </a:lnTo>
                  <a:close/>
                </a:path>
              </a:pathLst>
            </a:custGeom>
            <a:solidFill>
              <a:srgbClr val="91B8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8"/>
            <p:cNvSpPr/>
            <p:nvPr/>
          </p:nvSpPr>
          <p:spPr>
            <a:xfrm>
              <a:off x="1334546" y="3256120"/>
              <a:ext cx="164684" cy="452424"/>
            </a:xfrm>
            <a:custGeom>
              <a:avLst/>
              <a:gdLst/>
              <a:ahLst/>
              <a:cxnLst/>
              <a:rect l="l" t="t" r="r" b="b"/>
              <a:pathLst>
                <a:path w="5214" h="14324" extrusionOk="0">
                  <a:moveTo>
                    <a:pt x="5214" y="3355"/>
                  </a:moveTo>
                  <a:lnTo>
                    <a:pt x="4620" y="14324"/>
                  </a:lnTo>
                  <a:lnTo>
                    <a:pt x="478" y="14311"/>
                  </a:lnTo>
                  <a:lnTo>
                    <a:pt x="1" y="3626"/>
                  </a:lnTo>
                  <a:lnTo>
                    <a:pt x="1" y="3626"/>
                  </a:lnTo>
                  <a:lnTo>
                    <a:pt x="1" y="3330"/>
                  </a:lnTo>
                  <a:lnTo>
                    <a:pt x="1" y="3059"/>
                  </a:lnTo>
                  <a:lnTo>
                    <a:pt x="1" y="2788"/>
                  </a:lnTo>
                  <a:lnTo>
                    <a:pt x="14" y="2530"/>
                  </a:lnTo>
                  <a:lnTo>
                    <a:pt x="39" y="2297"/>
                  </a:lnTo>
                  <a:lnTo>
                    <a:pt x="65" y="2065"/>
                  </a:lnTo>
                  <a:lnTo>
                    <a:pt x="104" y="1859"/>
                  </a:lnTo>
                  <a:lnTo>
                    <a:pt x="156" y="1665"/>
                  </a:lnTo>
                  <a:lnTo>
                    <a:pt x="207" y="1471"/>
                  </a:lnTo>
                  <a:lnTo>
                    <a:pt x="259" y="1304"/>
                  </a:lnTo>
                  <a:lnTo>
                    <a:pt x="323" y="1136"/>
                  </a:lnTo>
                  <a:lnTo>
                    <a:pt x="388" y="994"/>
                  </a:lnTo>
                  <a:lnTo>
                    <a:pt x="465" y="852"/>
                  </a:lnTo>
                  <a:lnTo>
                    <a:pt x="543" y="723"/>
                  </a:lnTo>
                  <a:lnTo>
                    <a:pt x="633" y="607"/>
                  </a:lnTo>
                  <a:lnTo>
                    <a:pt x="723" y="504"/>
                  </a:lnTo>
                  <a:lnTo>
                    <a:pt x="814" y="413"/>
                  </a:lnTo>
                  <a:lnTo>
                    <a:pt x="904" y="323"/>
                  </a:lnTo>
                  <a:lnTo>
                    <a:pt x="1007" y="258"/>
                  </a:lnTo>
                  <a:lnTo>
                    <a:pt x="1110" y="194"/>
                  </a:lnTo>
                  <a:lnTo>
                    <a:pt x="1227" y="129"/>
                  </a:lnTo>
                  <a:lnTo>
                    <a:pt x="1330" y="91"/>
                  </a:lnTo>
                  <a:lnTo>
                    <a:pt x="1446" y="52"/>
                  </a:lnTo>
                  <a:lnTo>
                    <a:pt x="1562" y="26"/>
                  </a:lnTo>
                  <a:lnTo>
                    <a:pt x="1678" y="13"/>
                  </a:lnTo>
                  <a:lnTo>
                    <a:pt x="1807" y="0"/>
                  </a:lnTo>
                  <a:lnTo>
                    <a:pt x="1923" y="0"/>
                  </a:lnTo>
                  <a:lnTo>
                    <a:pt x="2052" y="13"/>
                  </a:lnTo>
                  <a:lnTo>
                    <a:pt x="2298" y="39"/>
                  </a:lnTo>
                  <a:lnTo>
                    <a:pt x="2556" y="104"/>
                  </a:lnTo>
                  <a:lnTo>
                    <a:pt x="2801" y="194"/>
                  </a:lnTo>
                  <a:lnTo>
                    <a:pt x="3059" y="310"/>
                  </a:lnTo>
                  <a:lnTo>
                    <a:pt x="3304" y="452"/>
                  </a:lnTo>
                  <a:lnTo>
                    <a:pt x="3549" y="607"/>
                  </a:lnTo>
                  <a:lnTo>
                    <a:pt x="3782" y="788"/>
                  </a:lnTo>
                  <a:lnTo>
                    <a:pt x="4001" y="981"/>
                  </a:lnTo>
                  <a:lnTo>
                    <a:pt x="4220" y="1188"/>
                  </a:lnTo>
                  <a:lnTo>
                    <a:pt x="4414" y="1407"/>
                  </a:lnTo>
                  <a:lnTo>
                    <a:pt x="4595" y="1639"/>
                  </a:lnTo>
                  <a:lnTo>
                    <a:pt x="4749" y="1871"/>
                  </a:lnTo>
                  <a:lnTo>
                    <a:pt x="4891" y="2117"/>
                  </a:lnTo>
                  <a:lnTo>
                    <a:pt x="5007" y="2362"/>
                  </a:lnTo>
                  <a:lnTo>
                    <a:pt x="5111" y="2620"/>
                  </a:lnTo>
                  <a:lnTo>
                    <a:pt x="5175" y="2865"/>
                  </a:lnTo>
                  <a:lnTo>
                    <a:pt x="5201" y="3110"/>
                  </a:lnTo>
                  <a:lnTo>
                    <a:pt x="5214" y="3239"/>
                  </a:lnTo>
                  <a:lnTo>
                    <a:pt x="5214" y="3355"/>
                  </a:lnTo>
                  <a:lnTo>
                    <a:pt x="5214" y="3355"/>
                  </a:lnTo>
                  <a:close/>
                </a:path>
              </a:pathLst>
            </a:custGeom>
            <a:solidFill>
              <a:srgbClr val="00C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8"/>
            <p:cNvSpPr/>
            <p:nvPr/>
          </p:nvSpPr>
          <p:spPr>
            <a:xfrm>
              <a:off x="1368373" y="2143879"/>
              <a:ext cx="146775" cy="353784"/>
            </a:xfrm>
            <a:custGeom>
              <a:avLst/>
              <a:gdLst/>
              <a:ahLst/>
              <a:cxnLst/>
              <a:rect l="l" t="t" r="r" b="b"/>
              <a:pathLst>
                <a:path w="4647" h="11201" extrusionOk="0">
                  <a:moveTo>
                    <a:pt x="1098" y="1419"/>
                  </a:moveTo>
                  <a:lnTo>
                    <a:pt x="39" y="6684"/>
                  </a:lnTo>
                  <a:lnTo>
                    <a:pt x="39" y="6684"/>
                  </a:lnTo>
                  <a:lnTo>
                    <a:pt x="14" y="6852"/>
                  </a:lnTo>
                  <a:lnTo>
                    <a:pt x="1" y="7033"/>
                  </a:lnTo>
                  <a:lnTo>
                    <a:pt x="14" y="7226"/>
                  </a:lnTo>
                  <a:lnTo>
                    <a:pt x="39" y="7420"/>
                  </a:lnTo>
                  <a:lnTo>
                    <a:pt x="65" y="7626"/>
                  </a:lnTo>
                  <a:lnTo>
                    <a:pt x="117" y="7833"/>
                  </a:lnTo>
                  <a:lnTo>
                    <a:pt x="181" y="8052"/>
                  </a:lnTo>
                  <a:lnTo>
                    <a:pt x="246" y="8272"/>
                  </a:lnTo>
                  <a:lnTo>
                    <a:pt x="336" y="8491"/>
                  </a:lnTo>
                  <a:lnTo>
                    <a:pt x="427" y="8710"/>
                  </a:lnTo>
                  <a:lnTo>
                    <a:pt x="620" y="9149"/>
                  </a:lnTo>
                  <a:lnTo>
                    <a:pt x="852" y="9575"/>
                  </a:lnTo>
                  <a:lnTo>
                    <a:pt x="1085" y="9975"/>
                  </a:lnTo>
                  <a:lnTo>
                    <a:pt x="1343" y="10336"/>
                  </a:lnTo>
                  <a:lnTo>
                    <a:pt x="1588" y="10646"/>
                  </a:lnTo>
                  <a:lnTo>
                    <a:pt x="1704" y="10775"/>
                  </a:lnTo>
                  <a:lnTo>
                    <a:pt x="1820" y="10904"/>
                  </a:lnTo>
                  <a:lnTo>
                    <a:pt x="1936" y="10994"/>
                  </a:lnTo>
                  <a:lnTo>
                    <a:pt x="2052" y="11085"/>
                  </a:lnTo>
                  <a:lnTo>
                    <a:pt x="2156" y="11149"/>
                  </a:lnTo>
                  <a:lnTo>
                    <a:pt x="2246" y="11188"/>
                  </a:lnTo>
                  <a:lnTo>
                    <a:pt x="2336" y="11201"/>
                  </a:lnTo>
                  <a:lnTo>
                    <a:pt x="2427" y="11201"/>
                  </a:lnTo>
                  <a:lnTo>
                    <a:pt x="2491" y="11162"/>
                  </a:lnTo>
                  <a:lnTo>
                    <a:pt x="2556" y="11110"/>
                  </a:lnTo>
                  <a:lnTo>
                    <a:pt x="2607" y="11020"/>
                  </a:lnTo>
                  <a:lnTo>
                    <a:pt x="2633" y="10904"/>
                  </a:lnTo>
                  <a:lnTo>
                    <a:pt x="4595" y="2116"/>
                  </a:lnTo>
                  <a:lnTo>
                    <a:pt x="4595" y="2116"/>
                  </a:lnTo>
                  <a:lnTo>
                    <a:pt x="4633" y="1910"/>
                  </a:lnTo>
                  <a:lnTo>
                    <a:pt x="4646" y="1703"/>
                  </a:lnTo>
                  <a:lnTo>
                    <a:pt x="4633" y="1510"/>
                  </a:lnTo>
                  <a:lnTo>
                    <a:pt x="4607" y="1329"/>
                  </a:lnTo>
                  <a:lnTo>
                    <a:pt x="4569" y="1161"/>
                  </a:lnTo>
                  <a:lnTo>
                    <a:pt x="4504" y="994"/>
                  </a:lnTo>
                  <a:lnTo>
                    <a:pt x="4427" y="852"/>
                  </a:lnTo>
                  <a:lnTo>
                    <a:pt x="4324" y="710"/>
                  </a:lnTo>
                  <a:lnTo>
                    <a:pt x="4220" y="581"/>
                  </a:lnTo>
                  <a:lnTo>
                    <a:pt x="4104" y="465"/>
                  </a:lnTo>
                  <a:lnTo>
                    <a:pt x="3975" y="361"/>
                  </a:lnTo>
                  <a:lnTo>
                    <a:pt x="3833" y="271"/>
                  </a:lnTo>
                  <a:lnTo>
                    <a:pt x="3691" y="194"/>
                  </a:lnTo>
                  <a:lnTo>
                    <a:pt x="3536" y="129"/>
                  </a:lnTo>
                  <a:lnTo>
                    <a:pt x="3382" y="77"/>
                  </a:lnTo>
                  <a:lnTo>
                    <a:pt x="3214" y="39"/>
                  </a:lnTo>
                  <a:lnTo>
                    <a:pt x="3046" y="13"/>
                  </a:lnTo>
                  <a:lnTo>
                    <a:pt x="2878" y="0"/>
                  </a:lnTo>
                  <a:lnTo>
                    <a:pt x="2711" y="0"/>
                  </a:lnTo>
                  <a:lnTo>
                    <a:pt x="2543" y="13"/>
                  </a:lnTo>
                  <a:lnTo>
                    <a:pt x="2375" y="52"/>
                  </a:lnTo>
                  <a:lnTo>
                    <a:pt x="2220" y="90"/>
                  </a:lnTo>
                  <a:lnTo>
                    <a:pt x="2065" y="155"/>
                  </a:lnTo>
                  <a:lnTo>
                    <a:pt x="1911" y="232"/>
                  </a:lnTo>
                  <a:lnTo>
                    <a:pt x="1769" y="323"/>
                  </a:lnTo>
                  <a:lnTo>
                    <a:pt x="1640" y="426"/>
                  </a:lnTo>
                  <a:lnTo>
                    <a:pt x="1510" y="555"/>
                  </a:lnTo>
                  <a:lnTo>
                    <a:pt x="1407" y="697"/>
                  </a:lnTo>
                  <a:lnTo>
                    <a:pt x="1304" y="852"/>
                  </a:lnTo>
                  <a:lnTo>
                    <a:pt x="1214" y="1019"/>
                  </a:lnTo>
                  <a:lnTo>
                    <a:pt x="1149" y="1213"/>
                  </a:lnTo>
                  <a:lnTo>
                    <a:pt x="1098" y="1419"/>
                  </a:lnTo>
                  <a:lnTo>
                    <a:pt x="1098" y="1419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8"/>
            <p:cNvSpPr/>
            <p:nvPr/>
          </p:nvSpPr>
          <p:spPr>
            <a:xfrm>
              <a:off x="1359813" y="1925411"/>
              <a:ext cx="397845" cy="465468"/>
            </a:xfrm>
            <a:custGeom>
              <a:avLst/>
              <a:gdLst/>
              <a:ahLst/>
              <a:cxnLst/>
              <a:rect l="l" t="t" r="r" b="b"/>
              <a:pathLst>
                <a:path w="12596" h="14737" extrusionOk="0">
                  <a:moveTo>
                    <a:pt x="52" y="7253"/>
                  </a:moveTo>
                  <a:lnTo>
                    <a:pt x="52" y="7253"/>
                  </a:lnTo>
                  <a:lnTo>
                    <a:pt x="143" y="7627"/>
                  </a:lnTo>
                  <a:lnTo>
                    <a:pt x="259" y="8001"/>
                  </a:lnTo>
                  <a:lnTo>
                    <a:pt x="375" y="8388"/>
                  </a:lnTo>
                  <a:lnTo>
                    <a:pt x="517" y="8749"/>
                  </a:lnTo>
                  <a:lnTo>
                    <a:pt x="672" y="9124"/>
                  </a:lnTo>
                  <a:lnTo>
                    <a:pt x="827" y="9485"/>
                  </a:lnTo>
                  <a:lnTo>
                    <a:pt x="994" y="9846"/>
                  </a:lnTo>
                  <a:lnTo>
                    <a:pt x="1188" y="10195"/>
                  </a:lnTo>
                  <a:lnTo>
                    <a:pt x="1381" y="10543"/>
                  </a:lnTo>
                  <a:lnTo>
                    <a:pt x="1575" y="10879"/>
                  </a:lnTo>
                  <a:lnTo>
                    <a:pt x="1794" y="11201"/>
                  </a:lnTo>
                  <a:lnTo>
                    <a:pt x="2014" y="11524"/>
                  </a:lnTo>
                  <a:lnTo>
                    <a:pt x="2246" y="11833"/>
                  </a:lnTo>
                  <a:lnTo>
                    <a:pt x="2491" y="12130"/>
                  </a:lnTo>
                  <a:lnTo>
                    <a:pt x="2736" y="12414"/>
                  </a:lnTo>
                  <a:lnTo>
                    <a:pt x="2994" y="12685"/>
                  </a:lnTo>
                  <a:lnTo>
                    <a:pt x="3253" y="12943"/>
                  </a:lnTo>
                  <a:lnTo>
                    <a:pt x="3524" y="13188"/>
                  </a:lnTo>
                  <a:lnTo>
                    <a:pt x="3795" y="13421"/>
                  </a:lnTo>
                  <a:lnTo>
                    <a:pt x="4078" y="13627"/>
                  </a:lnTo>
                  <a:lnTo>
                    <a:pt x="4362" y="13834"/>
                  </a:lnTo>
                  <a:lnTo>
                    <a:pt x="4646" y="14014"/>
                  </a:lnTo>
                  <a:lnTo>
                    <a:pt x="4943" y="14169"/>
                  </a:lnTo>
                  <a:lnTo>
                    <a:pt x="5240" y="14311"/>
                  </a:lnTo>
                  <a:lnTo>
                    <a:pt x="5537" y="14440"/>
                  </a:lnTo>
                  <a:lnTo>
                    <a:pt x="5833" y="14543"/>
                  </a:lnTo>
                  <a:lnTo>
                    <a:pt x="6143" y="14634"/>
                  </a:lnTo>
                  <a:lnTo>
                    <a:pt x="6453" y="14685"/>
                  </a:lnTo>
                  <a:lnTo>
                    <a:pt x="6762" y="14724"/>
                  </a:lnTo>
                  <a:lnTo>
                    <a:pt x="7072" y="14737"/>
                  </a:lnTo>
                  <a:lnTo>
                    <a:pt x="7382" y="14724"/>
                  </a:lnTo>
                  <a:lnTo>
                    <a:pt x="7692" y="14698"/>
                  </a:lnTo>
                  <a:lnTo>
                    <a:pt x="7692" y="14698"/>
                  </a:lnTo>
                  <a:lnTo>
                    <a:pt x="8001" y="14634"/>
                  </a:lnTo>
                  <a:lnTo>
                    <a:pt x="8298" y="14556"/>
                  </a:lnTo>
                  <a:lnTo>
                    <a:pt x="8582" y="14440"/>
                  </a:lnTo>
                  <a:lnTo>
                    <a:pt x="8866" y="14311"/>
                  </a:lnTo>
                  <a:lnTo>
                    <a:pt x="9137" y="14169"/>
                  </a:lnTo>
                  <a:lnTo>
                    <a:pt x="9395" y="13988"/>
                  </a:lnTo>
                  <a:lnTo>
                    <a:pt x="9653" y="13808"/>
                  </a:lnTo>
                  <a:lnTo>
                    <a:pt x="9898" y="13601"/>
                  </a:lnTo>
                  <a:lnTo>
                    <a:pt x="10130" y="13369"/>
                  </a:lnTo>
                  <a:lnTo>
                    <a:pt x="10363" y="13124"/>
                  </a:lnTo>
                  <a:lnTo>
                    <a:pt x="10569" y="12866"/>
                  </a:lnTo>
                  <a:lnTo>
                    <a:pt x="10776" y="12595"/>
                  </a:lnTo>
                  <a:lnTo>
                    <a:pt x="10982" y="12311"/>
                  </a:lnTo>
                  <a:lnTo>
                    <a:pt x="11163" y="12001"/>
                  </a:lnTo>
                  <a:lnTo>
                    <a:pt x="11343" y="11692"/>
                  </a:lnTo>
                  <a:lnTo>
                    <a:pt x="11498" y="11369"/>
                  </a:lnTo>
                  <a:lnTo>
                    <a:pt x="11653" y="11033"/>
                  </a:lnTo>
                  <a:lnTo>
                    <a:pt x="11795" y="10685"/>
                  </a:lnTo>
                  <a:lnTo>
                    <a:pt x="11937" y="10324"/>
                  </a:lnTo>
                  <a:lnTo>
                    <a:pt x="12053" y="9962"/>
                  </a:lnTo>
                  <a:lnTo>
                    <a:pt x="12156" y="9601"/>
                  </a:lnTo>
                  <a:lnTo>
                    <a:pt x="12260" y="9227"/>
                  </a:lnTo>
                  <a:lnTo>
                    <a:pt x="12350" y="8840"/>
                  </a:lnTo>
                  <a:lnTo>
                    <a:pt x="12414" y="8453"/>
                  </a:lnTo>
                  <a:lnTo>
                    <a:pt x="12479" y="8065"/>
                  </a:lnTo>
                  <a:lnTo>
                    <a:pt x="12531" y="7678"/>
                  </a:lnTo>
                  <a:lnTo>
                    <a:pt x="12569" y="7278"/>
                  </a:lnTo>
                  <a:lnTo>
                    <a:pt x="12582" y="6891"/>
                  </a:lnTo>
                  <a:lnTo>
                    <a:pt x="12595" y="6491"/>
                  </a:lnTo>
                  <a:lnTo>
                    <a:pt x="12595" y="6104"/>
                  </a:lnTo>
                  <a:lnTo>
                    <a:pt x="12582" y="5704"/>
                  </a:lnTo>
                  <a:lnTo>
                    <a:pt x="12543" y="5317"/>
                  </a:lnTo>
                  <a:lnTo>
                    <a:pt x="12543" y="5317"/>
                  </a:lnTo>
                  <a:lnTo>
                    <a:pt x="12414" y="4814"/>
                  </a:lnTo>
                  <a:lnTo>
                    <a:pt x="12260" y="4323"/>
                  </a:lnTo>
                  <a:lnTo>
                    <a:pt x="12066" y="3846"/>
                  </a:lnTo>
                  <a:lnTo>
                    <a:pt x="11976" y="3614"/>
                  </a:lnTo>
                  <a:lnTo>
                    <a:pt x="11860" y="3394"/>
                  </a:lnTo>
                  <a:lnTo>
                    <a:pt x="11860" y="3394"/>
                  </a:lnTo>
                  <a:lnTo>
                    <a:pt x="11731" y="3136"/>
                  </a:lnTo>
                  <a:lnTo>
                    <a:pt x="11589" y="2891"/>
                  </a:lnTo>
                  <a:lnTo>
                    <a:pt x="11434" y="2659"/>
                  </a:lnTo>
                  <a:lnTo>
                    <a:pt x="11279" y="2426"/>
                  </a:lnTo>
                  <a:lnTo>
                    <a:pt x="11124" y="2220"/>
                  </a:lnTo>
                  <a:lnTo>
                    <a:pt x="10943" y="2013"/>
                  </a:lnTo>
                  <a:lnTo>
                    <a:pt x="10763" y="1820"/>
                  </a:lnTo>
                  <a:lnTo>
                    <a:pt x="10582" y="1639"/>
                  </a:lnTo>
                  <a:lnTo>
                    <a:pt x="10389" y="1471"/>
                  </a:lnTo>
                  <a:lnTo>
                    <a:pt x="10195" y="1304"/>
                  </a:lnTo>
                  <a:lnTo>
                    <a:pt x="10001" y="1149"/>
                  </a:lnTo>
                  <a:lnTo>
                    <a:pt x="9795" y="1007"/>
                  </a:lnTo>
                  <a:lnTo>
                    <a:pt x="9576" y="878"/>
                  </a:lnTo>
                  <a:lnTo>
                    <a:pt x="9369" y="749"/>
                  </a:lnTo>
                  <a:lnTo>
                    <a:pt x="9150" y="633"/>
                  </a:lnTo>
                  <a:lnTo>
                    <a:pt x="8917" y="529"/>
                  </a:lnTo>
                  <a:lnTo>
                    <a:pt x="8698" y="439"/>
                  </a:lnTo>
                  <a:lnTo>
                    <a:pt x="8466" y="349"/>
                  </a:lnTo>
                  <a:lnTo>
                    <a:pt x="8234" y="284"/>
                  </a:lnTo>
                  <a:lnTo>
                    <a:pt x="8001" y="207"/>
                  </a:lnTo>
                  <a:lnTo>
                    <a:pt x="7756" y="155"/>
                  </a:lnTo>
                  <a:lnTo>
                    <a:pt x="7524" y="104"/>
                  </a:lnTo>
                  <a:lnTo>
                    <a:pt x="7279" y="65"/>
                  </a:lnTo>
                  <a:lnTo>
                    <a:pt x="7033" y="39"/>
                  </a:lnTo>
                  <a:lnTo>
                    <a:pt x="6788" y="13"/>
                  </a:lnTo>
                  <a:lnTo>
                    <a:pt x="6556" y="13"/>
                  </a:lnTo>
                  <a:lnTo>
                    <a:pt x="6311" y="0"/>
                  </a:lnTo>
                  <a:lnTo>
                    <a:pt x="6066" y="13"/>
                  </a:lnTo>
                  <a:lnTo>
                    <a:pt x="5820" y="26"/>
                  </a:lnTo>
                  <a:lnTo>
                    <a:pt x="5575" y="52"/>
                  </a:lnTo>
                  <a:lnTo>
                    <a:pt x="5330" y="91"/>
                  </a:lnTo>
                  <a:lnTo>
                    <a:pt x="5098" y="129"/>
                  </a:lnTo>
                  <a:lnTo>
                    <a:pt x="4853" y="181"/>
                  </a:lnTo>
                  <a:lnTo>
                    <a:pt x="4620" y="233"/>
                  </a:lnTo>
                  <a:lnTo>
                    <a:pt x="4388" y="297"/>
                  </a:lnTo>
                  <a:lnTo>
                    <a:pt x="4156" y="375"/>
                  </a:lnTo>
                  <a:lnTo>
                    <a:pt x="3924" y="465"/>
                  </a:lnTo>
                  <a:lnTo>
                    <a:pt x="3704" y="555"/>
                  </a:lnTo>
                  <a:lnTo>
                    <a:pt x="3472" y="659"/>
                  </a:lnTo>
                  <a:lnTo>
                    <a:pt x="3265" y="762"/>
                  </a:lnTo>
                  <a:lnTo>
                    <a:pt x="3046" y="878"/>
                  </a:lnTo>
                  <a:lnTo>
                    <a:pt x="2840" y="1007"/>
                  </a:lnTo>
                  <a:lnTo>
                    <a:pt x="2633" y="1136"/>
                  </a:lnTo>
                  <a:lnTo>
                    <a:pt x="2427" y="1278"/>
                  </a:lnTo>
                  <a:lnTo>
                    <a:pt x="2233" y="1420"/>
                  </a:lnTo>
                  <a:lnTo>
                    <a:pt x="2052" y="1588"/>
                  </a:lnTo>
                  <a:lnTo>
                    <a:pt x="1872" y="1742"/>
                  </a:lnTo>
                  <a:lnTo>
                    <a:pt x="1691" y="1923"/>
                  </a:lnTo>
                  <a:lnTo>
                    <a:pt x="1523" y="2091"/>
                  </a:lnTo>
                  <a:lnTo>
                    <a:pt x="1369" y="2284"/>
                  </a:lnTo>
                  <a:lnTo>
                    <a:pt x="1214" y="2478"/>
                  </a:lnTo>
                  <a:lnTo>
                    <a:pt x="1059" y="2672"/>
                  </a:lnTo>
                  <a:lnTo>
                    <a:pt x="930" y="2891"/>
                  </a:lnTo>
                  <a:lnTo>
                    <a:pt x="801" y="3097"/>
                  </a:lnTo>
                  <a:lnTo>
                    <a:pt x="672" y="3330"/>
                  </a:lnTo>
                  <a:lnTo>
                    <a:pt x="556" y="3562"/>
                  </a:lnTo>
                  <a:lnTo>
                    <a:pt x="465" y="3794"/>
                  </a:lnTo>
                  <a:lnTo>
                    <a:pt x="362" y="4039"/>
                  </a:lnTo>
                  <a:lnTo>
                    <a:pt x="285" y="4285"/>
                  </a:lnTo>
                  <a:lnTo>
                    <a:pt x="207" y="4556"/>
                  </a:lnTo>
                  <a:lnTo>
                    <a:pt x="143" y="4814"/>
                  </a:lnTo>
                  <a:lnTo>
                    <a:pt x="91" y="5085"/>
                  </a:lnTo>
                  <a:lnTo>
                    <a:pt x="52" y="5369"/>
                  </a:lnTo>
                  <a:lnTo>
                    <a:pt x="27" y="5652"/>
                  </a:lnTo>
                  <a:lnTo>
                    <a:pt x="27" y="5652"/>
                  </a:lnTo>
                  <a:lnTo>
                    <a:pt x="1" y="6040"/>
                  </a:lnTo>
                  <a:lnTo>
                    <a:pt x="1" y="6440"/>
                  </a:lnTo>
                  <a:lnTo>
                    <a:pt x="14" y="6840"/>
                  </a:lnTo>
                  <a:lnTo>
                    <a:pt x="52" y="7253"/>
                  </a:lnTo>
                  <a:lnTo>
                    <a:pt x="52" y="7253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8"/>
            <p:cNvSpPr/>
            <p:nvPr/>
          </p:nvSpPr>
          <p:spPr>
            <a:xfrm>
              <a:off x="1614952" y="2242485"/>
              <a:ext cx="72993" cy="97440"/>
            </a:xfrm>
            <a:custGeom>
              <a:avLst/>
              <a:gdLst/>
              <a:ahLst/>
              <a:cxnLst/>
              <a:rect l="l" t="t" r="r" b="b"/>
              <a:pathLst>
                <a:path w="2311" h="3085" extrusionOk="0">
                  <a:moveTo>
                    <a:pt x="117" y="1"/>
                  </a:moveTo>
                  <a:lnTo>
                    <a:pt x="65" y="27"/>
                  </a:lnTo>
                  <a:lnTo>
                    <a:pt x="26" y="65"/>
                  </a:lnTo>
                  <a:lnTo>
                    <a:pt x="1" y="117"/>
                  </a:lnTo>
                  <a:lnTo>
                    <a:pt x="1" y="181"/>
                  </a:lnTo>
                  <a:lnTo>
                    <a:pt x="52" y="427"/>
                  </a:lnTo>
                  <a:lnTo>
                    <a:pt x="130" y="659"/>
                  </a:lnTo>
                  <a:lnTo>
                    <a:pt x="207" y="891"/>
                  </a:lnTo>
                  <a:lnTo>
                    <a:pt x="297" y="1111"/>
                  </a:lnTo>
                  <a:lnTo>
                    <a:pt x="414" y="1330"/>
                  </a:lnTo>
                  <a:lnTo>
                    <a:pt x="530" y="1536"/>
                  </a:lnTo>
                  <a:lnTo>
                    <a:pt x="659" y="1743"/>
                  </a:lnTo>
                  <a:lnTo>
                    <a:pt x="788" y="1936"/>
                  </a:lnTo>
                  <a:lnTo>
                    <a:pt x="930" y="2117"/>
                  </a:lnTo>
                  <a:lnTo>
                    <a:pt x="1085" y="2298"/>
                  </a:lnTo>
                  <a:lnTo>
                    <a:pt x="1239" y="2453"/>
                  </a:lnTo>
                  <a:lnTo>
                    <a:pt x="1407" y="2607"/>
                  </a:lnTo>
                  <a:lnTo>
                    <a:pt x="1575" y="2749"/>
                  </a:lnTo>
                  <a:lnTo>
                    <a:pt x="1756" y="2866"/>
                  </a:lnTo>
                  <a:lnTo>
                    <a:pt x="1923" y="2982"/>
                  </a:lnTo>
                  <a:lnTo>
                    <a:pt x="2104" y="3085"/>
                  </a:lnTo>
                  <a:lnTo>
                    <a:pt x="2311" y="2853"/>
                  </a:lnTo>
                  <a:lnTo>
                    <a:pt x="2130" y="2762"/>
                  </a:lnTo>
                  <a:lnTo>
                    <a:pt x="1962" y="2659"/>
                  </a:lnTo>
                  <a:lnTo>
                    <a:pt x="1794" y="2530"/>
                  </a:lnTo>
                  <a:lnTo>
                    <a:pt x="1627" y="2401"/>
                  </a:lnTo>
                  <a:lnTo>
                    <a:pt x="1472" y="2259"/>
                  </a:lnTo>
                  <a:lnTo>
                    <a:pt x="1317" y="2104"/>
                  </a:lnTo>
                  <a:lnTo>
                    <a:pt x="1175" y="1936"/>
                  </a:lnTo>
                  <a:lnTo>
                    <a:pt x="1033" y="1756"/>
                  </a:lnTo>
                  <a:lnTo>
                    <a:pt x="904" y="1575"/>
                  </a:lnTo>
                  <a:lnTo>
                    <a:pt x="788" y="1394"/>
                  </a:lnTo>
                  <a:lnTo>
                    <a:pt x="672" y="1188"/>
                  </a:lnTo>
                  <a:lnTo>
                    <a:pt x="581" y="994"/>
                  </a:lnTo>
                  <a:lnTo>
                    <a:pt x="491" y="775"/>
                  </a:lnTo>
                  <a:lnTo>
                    <a:pt x="414" y="569"/>
                  </a:lnTo>
                  <a:lnTo>
                    <a:pt x="349" y="349"/>
                  </a:lnTo>
                  <a:lnTo>
                    <a:pt x="297" y="117"/>
                  </a:lnTo>
                  <a:lnTo>
                    <a:pt x="272" y="65"/>
                  </a:lnTo>
                  <a:lnTo>
                    <a:pt x="233" y="27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8"/>
            <p:cNvSpPr/>
            <p:nvPr/>
          </p:nvSpPr>
          <p:spPr>
            <a:xfrm>
              <a:off x="1414012" y="2154871"/>
              <a:ext cx="61180" cy="86448"/>
            </a:xfrm>
            <a:custGeom>
              <a:avLst/>
              <a:gdLst/>
              <a:ahLst/>
              <a:cxnLst/>
              <a:rect l="l" t="t" r="r" b="b"/>
              <a:pathLst>
                <a:path w="1937" h="2737" extrusionOk="0">
                  <a:moveTo>
                    <a:pt x="466" y="39"/>
                  </a:moveTo>
                  <a:lnTo>
                    <a:pt x="466" y="39"/>
                  </a:lnTo>
                  <a:lnTo>
                    <a:pt x="375" y="78"/>
                  </a:lnTo>
                  <a:lnTo>
                    <a:pt x="311" y="129"/>
                  </a:lnTo>
                  <a:lnTo>
                    <a:pt x="233" y="194"/>
                  </a:lnTo>
                  <a:lnTo>
                    <a:pt x="182" y="271"/>
                  </a:lnTo>
                  <a:lnTo>
                    <a:pt x="130" y="349"/>
                  </a:lnTo>
                  <a:lnTo>
                    <a:pt x="91" y="452"/>
                  </a:lnTo>
                  <a:lnTo>
                    <a:pt x="53" y="542"/>
                  </a:lnTo>
                  <a:lnTo>
                    <a:pt x="27" y="659"/>
                  </a:lnTo>
                  <a:lnTo>
                    <a:pt x="14" y="775"/>
                  </a:lnTo>
                  <a:lnTo>
                    <a:pt x="1" y="891"/>
                  </a:lnTo>
                  <a:lnTo>
                    <a:pt x="1" y="1020"/>
                  </a:lnTo>
                  <a:lnTo>
                    <a:pt x="14" y="1149"/>
                  </a:lnTo>
                  <a:lnTo>
                    <a:pt x="27" y="1278"/>
                  </a:lnTo>
                  <a:lnTo>
                    <a:pt x="53" y="1407"/>
                  </a:lnTo>
                  <a:lnTo>
                    <a:pt x="91" y="1549"/>
                  </a:lnTo>
                  <a:lnTo>
                    <a:pt x="143" y="1691"/>
                  </a:lnTo>
                  <a:lnTo>
                    <a:pt x="143" y="1691"/>
                  </a:lnTo>
                  <a:lnTo>
                    <a:pt x="207" y="1820"/>
                  </a:lnTo>
                  <a:lnTo>
                    <a:pt x="259" y="1949"/>
                  </a:lnTo>
                  <a:lnTo>
                    <a:pt x="336" y="2065"/>
                  </a:lnTo>
                  <a:lnTo>
                    <a:pt x="414" y="2181"/>
                  </a:lnTo>
                  <a:lnTo>
                    <a:pt x="491" y="2284"/>
                  </a:lnTo>
                  <a:lnTo>
                    <a:pt x="569" y="2375"/>
                  </a:lnTo>
                  <a:lnTo>
                    <a:pt x="659" y="2452"/>
                  </a:lnTo>
                  <a:lnTo>
                    <a:pt x="749" y="2530"/>
                  </a:lnTo>
                  <a:lnTo>
                    <a:pt x="840" y="2594"/>
                  </a:lnTo>
                  <a:lnTo>
                    <a:pt x="930" y="2646"/>
                  </a:lnTo>
                  <a:lnTo>
                    <a:pt x="1020" y="2684"/>
                  </a:lnTo>
                  <a:lnTo>
                    <a:pt x="1124" y="2710"/>
                  </a:lnTo>
                  <a:lnTo>
                    <a:pt x="1214" y="2736"/>
                  </a:lnTo>
                  <a:lnTo>
                    <a:pt x="1304" y="2736"/>
                  </a:lnTo>
                  <a:lnTo>
                    <a:pt x="1395" y="2723"/>
                  </a:lnTo>
                  <a:lnTo>
                    <a:pt x="1485" y="2697"/>
                  </a:lnTo>
                  <a:lnTo>
                    <a:pt x="1485" y="2697"/>
                  </a:lnTo>
                  <a:lnTo>
                    <a:pt x="1562" y="2659"/>
                  </a:lnTo>
                  <a:lnTo>
                    <a:pt x="1640" y="2607"/>
                  </a:lnTo>
                  <a:lnTo>
                    <a:pt x="1704" y="2543"/>
                  </a:lnTo>
                  <a:lnTo>
                    <a:pt x="1769" y="2465"/>
                  </a:lnTo>
                  <a:lnTo>
                    <a:pt x="1820" y="2388"/>
                  </a:lnTo>
                  <a:lnTo>
                    <a:pt x="1859" y="2297"/>
                  </a:lnTo>
                  <a:lnTo>
                    <a:pt x="1885" y="2194"/>
                  </a:lnTo>
                  <a:lnTo>
                    <a:pt x="1911" y="2078"/>
                  </a:lnTo>
                  <a:lnTo>
                    <a:pt x="1937" y="1962"/>
                  </a:lnTo>
                  <a:lnTo>
                    <a:pt x="1937" y="1846"/>
                  </a:lnTo>
                  <a:lnTo>
                    <a:pt x="1937" y="1717"/>
                  </a:lnTo>
                  <a:lnTo>
                    <a:pt x="1937" y="1588"/>
                  </a:lnTo>
                  <a:lnTo>
                    <a:pt x="1911" y="1459"/>
                  </a:lnTo>
                  <a:lnTo>
                    <a:pt x="1885" y="1330"/>
                  </a:lnTo>
                  <a:lnTo>
                    <a:pt x="1846" y="1188"/>
                  </a:lnTo>
                  <a:lnTo>
                    <a:pt x="1795" y="1046"/>
                  </a:lnTo>
                  <a:lnTo>
                    <a:pt x="1795" y="1046"/>
                  </a:lnTo>
                  <a:lnTo>
                    <a:pt x="1743" y="917"/>
                  </a:lnTo>
                  <a:lnTo>
                    <a:pt x="1678" y="788"/>
                  </a:lnTo>
                  <a:lnTo>
                    <a:pt x="1614" y="671"/>
                  </a:lnTo>
                  <a:lnTo>
                    <a:pt x="1537" y="555"/>
                  </a:lnTo>
                  <a:lnTo>
                    <a:pt x="1459" y="452"/>
                  </a:lnTo>
                  <a:lnTo>
                    <a:pt x="1369" y="362"/>
                  </a:lnTo>
                  <a:lnTo>
                    <a:pt x="1291" y="284"/>
                  </a:lnTo>
                  <a:lnTo>
                    <a:pt x="1201" y="207"/>
                  </a:lnTo>
                  <a:lnTo>
                    <a:pt x="1111" y="142"/>
                  </a:lnTo>
                  <a:lnTo>
                    <a:pt x="1007" y="91"/>
                  </a:lnTo>
                  <a:lnTo>
                    <a:pt x="917" y="52"/>
                  </a:lnTo>
                  <a:lnTo>
                    <a:pt x="827" y="26"/>
                  </a:lnTo>
                  <a:lnTo>
                    <a:pt x="736" y="13"/>
                  </a:lnTo>
                  <a:lnTo>
                    <a:pt x="646" y="0"/>
                  </a:lnTo>
                  <a:lnTo>
                    <a:pt x="556" y="13"/>
                  </a:lnTo>
                  <a:lnTo>
                    <a:pt x="466" y="39"/>
                  </a:lnTo>
                  <a:lnTo>
                    <a:pt x="466" y="39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8"/>
            <p:cNvSpPr/>
            <p:nvPr/>
          </p:nvSpPr>
          <p:spPr>
            <a:xfrm>
              <a:off x="1414833" y="2145490"/>
              <a:ext cx="61591" cy="86038"/>
            </a:xfrm>
            <a:custGeom>
              <a:avLst/>
              <a:gdLst/>
              <a:ahLst/>
              <a:cxnLst/>
              <a:rect l="l" t="t" r="r" b="b"/>
              <a:pathLst>
                <a:path w="1950" h="2724" extrusionOk="0">
                  <a:moveTo>
                    <a:pt x="465" y="26"/>
                  </a:moveTo>
                  <a:lnTo>
                    <a:pt x="465" y="26"/>
                  </a:lnTo>
                  <a:lnTo>
                    <a:pt x="388" y="78"/>
                  </a:lnTo>
                  <a:lnTo>
                    <a:pt x="310" y="130"/>
                  </a:lnTo>
                  <a:lnTo>
                    <a:pt x="246" y="181"/>
                  </a:lnTo>
                  <a:lnTo>
                    <a:pt x="181" y="259"/>
                  </a:lnTo>
                  <a:lnTo>
                    <a:pt x="130" y="349"/>
                  </a:lnTo>
                  <a:lnTo>
                    <a:pt x="91" y="439"/>
                  </a:lnTo>
                  <a:lnTo>
                    <a:pt x="52" y="543"/>
                  </a:lnTo>
                  <a:lnTo>
                    <a:pt x="27" y="646"/>
                  </a:lnTo>
                  <a:lnTo>
                    <a:pt x="14" y="762"/>
                  </a:lnTo>
                  <a:lnTo>
                    <a:pt x="1" y="878"/>
                  </a:lnTo>
                  <a:lnTo>
                    <a:pt x="1" y="1007"/>
                  </a:lnTo>
                  <a:lnTo>
                    <a:pt x="14" y="1136"/>
                  </a:lnTo>
                  <a:lnTo>
                    <a:pt x="39" y="1265"/>
                  </a:lnTo>
                  <a:lnTo>
                    <a:pt x="65" y="1407"/>
                  </a:lnTo>
                  <a:lnTo>
                    <a:pt x="104" y="1536"/>
                  </a:lnTo>
                  <a:lnTo>
                    <a:pt x="143" y="1678"/>
                  </a:lnTo>
                  <a:lnTo>
                    <a:pt x="143" y="1678"/>
                  </a:lnTo>
                  <a:lnTo>
                    <a:pt x="207" y="1807"/>
                  </a:lnTo>
                  <a:lnTo>
                    <a:pt x="272" y="1936"/>
                  </a:lnTo>
                  <a:lnTo>
                    <a:pt x="336" y="2052"/>
                  </a:lnTo>
                  <a:lnTo>
                    <a:pt x="414" y="2169"/>
                  </a:lnTo>
                  <a:lnTo>
                    <a:pt x="491" y="2272"/>
                  </a:lnTo>
                  <a:lnTo>
                    <a:pt x="569" y="2362"/>
                  </a:lnTo>
                  <a:lnTo>
                    <a:pt x="659" y="2452"/>
                  </a:lnTo>
                  <a:lnTo>
                    <a:pt x="749" y="2517"/>
                  </a:lnTo>
                  <a:lnTo>
                    <a:pt x="840" y="2581"/>
                  </a:lnTo>
                  <a:lnTo>
                    <a:pt x="930" y="2633"/>
                  </a:lnTo>
                  <a:lnTo>
                    <a:pt x="1033" y="2672"/>
                  </a:lnTo>
                  <a:lnTo>
                    <a:pt x="1123" y="2711"/>
                  </a:lnTo>
                  <a:lnTo>
                    <a:pt x="1214" y="2723"/>
                  </a:lnTo>
                  <a:lnTo>
                    <a:pt x="1304" y="2723"/>
                  </a:lnTo>
                  <a:lnTo>
                    <a:pt x="1394" y="2711"/>
                  </a:lnTo>
                  <a:lnTo>
                    <a:pt x="1485" y="2685"/>
                  </a:lnTo>
                  <a:lnTo>
                    <a:pt x="1485" y="2685"/>
                  </a:lnTo>
                  <a:lnTo>
                    <a:pt x="1562" y="2646"/>
                  </a:lnTo>
                  <a:lnTo>
                    <a:pt x="1640" y="2594"/>
                  </a:lnTo>
                  <a:lnTo>
                    <a:pt x="1704" y="2530"/>
                  </a:lnTo>
                  <a:lnTo>
                    <a:pt x="1769" y="2452"/>
                  </a:lnTo>
                  <a:lnTo>
                    <a:pt x="1820" y="2375"/>
                  </a:lnTo>
                  <a:lnTo>
                    <a:pt x="1859" y="2285"/>
                  </a:lnTo>
                  <a:lnTo>
                    <a:pt x="1898" y="2181"/>
                  </a:lnTo>
                  <a:lnTo>
                    <a:pt x="1923" y="2078"/>
                  </a:lnTo>
                  <a:lnTo>
                    <a:pt x="1936" y="1962"/>
                  </a:lnTo>
                  <a:lnTo>
                    <a:pt x="1949" y="1833"/>
                  </a:lnTo>
                  <a:lnTo>
                    <a:pt x="1949" y="1717"/>
                  </a:lnTo>
                  <a:lnTo>
                    <a:pt x="1936" y="1588"/>
                  </a:lnTo>
                  <a:lnTo>
                    <a:pt x="1923" y="1446"/>
                  </a:lnTo>
                  <a:lnTo>
                    <a:pt x="1885" y="1317"/>
                  </a:lnTo>
                  <a:lnTo>
                    <a:pt x="1846" y="1175"/>
                  </a:lnTo>
                  <a:lnTo>
                    <a:pt x="1807" y="1046"/>
                  </a:lnTo>
                  <a:lnTo>
                    <a:pt x="1807" y="1046"/>
                  </a:lnTo>
                  <a:lnTo>
                    <a:pt x="1743" y="904"/>
                  </a:lnTo>
                  <a:lnTo>
                    <a:pt x="1678" y="775"/>
                  </a:lnTo>
                  <a:lnTo>
                    <a:pt x="1614" y="659"/>
                  </a:lnTo>
                  <a:lnTo>
                    <a:pt x="1536" y="556"/>
                  </a:lnTo>
                  <a:lnTo>
                    <a:pt x="1459" y="452"/>
                  </a:lnTo>
                  <a:lnTo>
                    <a:pt x="1382" y="349"/>
                  </a:lnTo>
                  <a:lnTo>
                    <a:pt x="1291" y="272"/>
                  </a:lnTo>
                  <a:lnTo>
                    <a:pt x="1201" y="194"/>
                  </a:lnTo>
                  <a:lnTo>
                    <a:pt x="1111" y="130"/>
                  </a:lnTo>
                  <a:lnTo>
                    <a:pt x="1020" y="78"/>
                  </a:lnTo>
                  <a:lnTo>
                    <a:pt x="917" y="39"/>
                  </a:lnTo>
                  <a:lnTo>
                    <a:pt x="827" y="14"/>
                  </a:lnTo>
                  <a:lnTo>
                    <a:pt x="736" y="1"/>
                  </a:lnTo>
                  <a:lnTo>
                    <a:pt x="646" y="1"/>
                  </a:lnTo>
                  <a:lnTo>
                    <a:pt x="556" y="1"/>
                  </a:lnTo>
                  <a:lnTo>
                    <a:pt x="465" y="26"/>
                  </a:lnTo>
                  <a:lnTo>
                    <a:pt x="465" y="26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8"/>
            <p:cNvSpPr/>
            <p:nvPr/>
          </p:nvSpPr>
          <p:spPr>
            <a:xfrm>
              <a:off x="1703388" y="2216397"/>
              <a:ext cx="42419" cy="44882"/>
            </a:xfrm>
            <a:custGeom>
              <a:avLst/>
              <a:gdLst/>
              <a:ahLst/>
              <a:cxnLst/>
              <a:rect l="l" t="t" r="r" b="b"/>
              <a:pathLst>
                <a:path w="1343" h="1421" extrusionOk="0">
                  <a:moveTo>
                    <a:pt x="569" y="1"/>
                  </a:moveTo>
                  <a:lnTo>
                    <a:pt x="569" y="1"/>
                  </a:lnTo>
                  <a:lnTo>
                    <a:pt x="427" y="40"/>
                  </a:lnTo>
                  <a:lnTo>
                    <a:pt x="311" y="104"/>
                  </a:lnTo>
                  <a:lnTo>
                    <a:pt x="207" y="182"/>
                  </a:lnTo>
                  <a:lnTo>
                    <a:pt x="117" y="285"/>
                  </a:lnTo>
                  <a:lnTo>
                    <a:pt x="52" y="401"/>
                  </a:lnTo>
                  <a:lnTo>
                    <a:pt x="14" y="530"/>
                  </a:lnTo>
                  <a:lnTo>
                    <a:pt x="1" y="672"/>
                  </a:lnTo>
                  <a:lnTo>
                    <a:pt x="1" y="814"/>
                  </a:lnTo>
                  <a:lnTo>
                    <a:pt x="1" y="814"/>
                  </a:lnTo>
                  <a:lnTo>
                    <a:pt x="40" y="956"/>
                  </a:lnTo>
                  <a:lnTo>
                    <a:pt x="104" y="1085"/>
                  </a:lnTo>
                  <a:lnTo>
                    <a:pt x="182" y="1188"/>
                  </a:lnTo>
                  <a:lnTo>
                    <a:pt x="272" y="1278"/>
                  </a:lnTo>
                  <a:lnTo>
                    <a:pt x="388" y="1356"/>
                  </a:lnTo>
                  <a:lnTo>
                    <a:pt x="517" y="1395"/>
                  </a:lnTo>
                  <a:lnTo>
                    <a:pt x="646" y="1420"/>
                  </a:lnTo>
                  <a:lnTo>
                    <a:pt x="775" y="1420"/>
                  </a:lnTo>
                  <a:lnTo>
                    <a:pt x="775" y="1420"/>
                  </a:lnTo>
                  <a:lnTo>
                    <a:pt x="917" y="1382"/>
                  </a:lnTo>
                  <a:lnTo>
                    <a:pt x="1033" y="1317"/>
                  </a:lnTo>
                  <a:lnTo>
                    <a:pt x="1136" y="1240"/>
                  </a:lnTo>
                  <a:lnTo>
                    <a:pt x="1227" y="1137"/>
                  </a:lnTo>
                  <a:lnTo>
                    <a:pt x="1291" y="1020"/>
                  </a:lnTo>
                  <a:lnTo>
                    <a:pt x="1330" y="891"/>
                  </a:lnTo>
                  <a:lnTo>
                    <a:pt x="1343" y="749"/>
                  </a:lnTo>
                  <a:lnTo>
                    <a:pt x="1343" y="607"/>
                  </a:lnTo>
                  <a:lnTo>
                    <a:pt x="1343" y="607"/>
                  </a:lnTo>
                  <a:lnTo>
                    <a:pt x="1304" y="466"/>
                  </a:lnTo>
                  <a:lnTo>
                    <a:pt x="1240" y="336"/>
                  </a:lnTo>
                  <a:lnTo>
                    <a:pt x="1162" y="233"/>
                  </a:lnTo>
                  <a:lnTo>
                    <a:pt x="1072" y="143"/>
                  </a:lnTo>
                  <a:lnTo>
                    <a:pt x="956" y="65"/>
                  </a:lnTo>
                  <a:lnTo>
                    <a:pt x="827" y="27"/>
                  </a:lnTo>
                  <a:lnTo>
                    <a:pt x="698" y="1"/>
                  </a:lnTo>
                  <a:lnTo>
                    <a:pt x="569" y="1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8"/>
            <p:cNvSpPr/>
            <p:nvPr/>
          </p:nvSpPr>
          <p:spPr>
            <a:xfrm>
              <a:off x="1704620" y="2198078"/>
              <a:ext cx="63202" cy="62380"/>
            </a:xfrm>
            <a:custGeom>
              <a:avLst/>
              <a:gdLst/>
              <a:ahLst/>
              <a:cxnLst/>
              <a:rect l="l" t="t" r="r" b="b"/>
              <a:pathLst>
                <a:path w="2001" h="1975" extrusionOk="0">
                  <a:moveTo>
                    <a:pt x="839" y="13"/>
                  </a:moveTo>
                  <a:lnTo>
                    <a:pt x="839" y="13"/>
                  </a:lnTo>
                  <a:lnTo>
                    <a:pt x="749" y="26"/>
                  </a:lnTo>
                  <a:lnTo>
                    <a:pt x="646" y="65"/>
                  </a:lnTo>
                  <a:lnTo>
                    <a:pt x="555" y="104"/>
                  </a:lnTo>
                  <a:lnTo>
                    <a:pt x="465" y="142"/>
                  </a:lnTo>
                  <a:lnTo>
                    <a:pt x="388" y="207"/>
                  </a:lnTo>
                  <a:lnTo>
                    <a:pt x="310" y="258"/>
                  </a:lnTo>
                  <a:lnTo>
                    <a:pt x="246" y="336"/>
                  </a:lnTo>
                  <a:lnTo>
                    <a:pt x="194" y="400"/>
                  </a:lnTo>
                  <a:lnTo>
                    <a:pt x="130" y="491"/>
                  </a:lnTo>
                  <a:lnTo>
                    <a:pt x="91" y="568"/>
                  </a:lnTo>
                  <a:lnTo>
                    <a:pt x="52" y="658"/>
                  </a:lnTo>
                  <a:lnTo>
                    <a:pt x="26" y="749"/>
                  </a:lnTo>
                  <a:lnTo>
                    <a:pt x="1" y="839"/>
                  </a:lnTo>
                  <a:lnTo>
                    <a:pt x="1" y="942"/>
                  </a:lnTo>
                  <a:lnTo>
                    <a:pt x="1" y="1046"/>
                  </a:lnTo>
                  <a:lnTo>
                    <a:pt x="1" y="1149"/>
                  </a:lnTo>
                  <a:lnTo>
                    <a:pt x="1" y="1149"/>
                  </a:lnTo>
                  <a:lnTo>
                    <a:pt x="26" y="1239"/>
                  </a:lnTo>
                  <a:lnTo>
                    <a:pt x="52" y="1342"/>
                  </a:lnTo>
                  <a:lnTo>
                    <a:pt x="91" y="1433"/>
                  </a:lnTo>
                  <a:lnTo>
                    <a:pt x="143" y="1510"/>
                  </a:lnTo>
                  <a:lnTo>
                    <a:pt x="194" y="1587"/>
                  </a:lnTo>
                  <a:lnTo>
                    <a:pt x="259" y="1665"/>
                  </a:lnTo>
                  <a:lnTo>
                    <a:pt x="323" y="1729"/>
                  </a:lnTo>
                  <a:lnTo>
                    <a:pt x="401" y="1794"/>
                  </a:lnTo>
                  <a:lnTo>
                    <a:pt x="478" y="1846"/>
                  </a:lnTo>
                  <a:lnTo>
                    <a:pt x="568" y="1884"/>
                  </a:lnTo>
                  <a:lnTo>
                    <a:pt x="659" y="1923"/>
                  </a:lnTo>
                  <a:lnTo>
                    <a:pt x="749" y="1949"/>
                  </a:lnTo>
                  <a:lnTo>
                    <a:pt x="839" y="1975"/>
                  </a:lnTo>
                  <a:lnTo>
                    <a:pt x="943" y="1975"/>
                  </a:lnTo>
                  <a:lnTo>
                    <a:pt x="1046" y="1975"/>
                  </a:lnTo>
                  <a:lnTo>
                    <a:pt x="1149" y="1975"/>
                  </a:lnTo>
                  <a:lnTo>
                    <a:pt x="1149" y="1975"/>
                  </a:lnTo>
                  <a:lnTo>
                    <a:pt x="1252" y="1949"/>
                  </a:lnTo>
                  <a:lnTo>
                    <a:pt x="1343" y="1923"/>
                  </a:lnTo>
                  <a:lnTo>
                    <a:pt x="1433" y="1884"/>
                  </a:lnTo>
                  <a:lnTo>
                    <a:pt x="1523" y="1833"/>
                  </a:lnTo>
                  <a:lnTo>
                    <a:pt x="1601" y="1781"/>
                  </a:lnTo>
                  <a:lnTo>
                    <a:pt x="1678" y="1717"/>
                  </a:lnTo>
                  <a:lnTo>
                    <a:pt x="1743" y="1652"/>
                  </a:lnTo>
                  <a:lnTo>
                    <a:pt x="1807" y="1575"/>
                  </a:lnTo>
                  <a:lnTo>
                    <a:pt x="1859" y="1497"/>
                  </a:lnTo>
                  <a:lnTo>
                    <a:pt x="1897" y="1407"/>
                  </a:lnTo>
                  <a:lnTo>
                    <a:pt x="1936" y="1316"/>
                  </a:lnTo>
                  <a:lnTo>
                    <a:pt x="1962" y="1226"/>
                  </a:lnTo>
                  <a:lnTo>
                    <a:pt x="1988" y="1136"/>
                  </a:lnTo>
                  <a:lnTo>
                    <a:pt x="2001" y="1033"/>
                  </a:lnTo>
                  <a:lnTo>
                    <a:pt x="2001" y="942"/>
                  </a:lnTo>
                  <a:lnTo>
                    <a:pt x="1988" y="839"/>
                  </a:lnTo>
                  <a:lnTo>
                    <a:pt x="1988" y="839"/>
                  </a:lnTo>
                  <a:lnTo>
                    <a:pt x="1962" y="736"/>
                  </a:lnTo>
                  <a:lnTo>
                    <a:pt x="1936" y="645"/>
                  </a:lnTo>
                  <a:lnTo>
                    <a:pt x="1897" y="555"/>
                  </a:lnTo>
                  <a:lnTo>
                    <a:pt x="1846" y="465"/>
                  </a:lnTo>
                  <a:lnTo>
                    <a:pt x="1794" y="387"/>
                  </a:lnTo>
                  <a:lnTo>
                    <a:pt x="1730" y="310"/>
                  </a:lnTo>
                  <a:lnTo>
                    <a:pt x="1665" y="245"/>
                  </a:lnTo>
                  <a:lnTo>
                    <a:pt x="1588" y="194"/>
                  </a:lnTo>
                  <a:lnTo>
                    <a:pt x="1510" y="142"/>
                  </a:lnTo>
                  <a:lnTo>
                    <a:pt x="1420" y="91"/>
                  </a:lnTo>
                  <a:lnTo>
                    <a:pt x="1330" y="52"/>
                  </a:lnTo>
                  <a:lnTo>
                    <a:pt x="1239" y="26"/>
                  </a:lnTo>
                  <a:lnTo>
                    <a:pt x="1149" y="13"/>
                  </a:lnTo>
                  <a:lnTo>
                    <a:pt x="1046" y="0"/>
                  </a:lnTo>
                  <a:lnTo>
                    <a:pt x="943" y="0"/>
                  </a:lnTo>
                  <a:lnTo>
                    <a:pt x="839" y="13"/>
                  </a:lnTo>
                  <a:lnTo>
                    <a:pt x="839" y="13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8"/>
            <p:cNvSpPr/>
            <p:nvPr/>
          </p:nvSpPr>
          <p:spPr>
            <a:xfrm>
              <a:off x="1659801" y="2149564"/>
              <a:ext cx="37112" cy="37112"/>
            </a:xfrm>
            <a:custGeom>
              <a:avLst/>
              <a:gdLst/>
              <a:ahLst/>
              <a:cxnLst/>
              <a:rect l="l" t="t" r="r" b="b"/>
              <a:pathLst>
                <a:path w="1175" h="1175" extrusionOk="0">
                  <a:moveTo>
                    <a:pt x="503" y="1"/>
                  </a:moveTo>
                  <a:lnTo>
                    <a:pt x="503" y="1"/>
                  </a:lnTo>
                  <a:lnTo>
                    <a:pt x="387" y="26"/>
                  </a:lnTo>
                  <a:lnTo>
                    <a:pt x="284" y="78"/>
                  </a:lnTo>
                  <a:lnTo>
                    <a:pt x="194" y="156"/>
                  </a:lnTo>
                  <a:lnTo>
                    <a:pt x="116" y="233"/>
                  </a:lnTo>
                  <a:lnTo>
                    <a:pt x="65" y="336"/>
                  </a:lnTo>
                  <a:lnTo>
                    <a:pt x="26" y="439"/>
                  </a:lnTo>
                  <a:lnTo>
                    <a:pt x="0" y="556"/>
                  </a:lnTo>
                  <a:lnTo>
                    <a:pt x="13" y="672"/>
                  </a:lnTo>
                  <a:lnTo>
                    <a:pt x="13" y="672"/>
                  </a:lnTo>
                  <a:lnTo>
                    <a:pt x="39" y="788"/>
                  </a:lnTo>
                  <a:lnTo>
                    <a:pt x="90" y="891"/>
                  </a:lnTo>
                  <a:lnTo>
                    <a:pt x="155" y="981"/>
                  </a:lnTo>
                  <a:lnTo>
                    <a:pt x="245" y="1059"/>
                  </a:lnTo>
                  <a:lnTo>
                    <a:pt x="336" y="1110"/>
                  </a:lnTo>
                  <a:lnTo>
                    <a:pt x="452" y="1149"/>
                  </a:lnTo>
                  <a:lnTo>
                    <a:pt x="568" y="1175"/>
                  </a:lnTo>
                  <a:lnTo>
                    <a:pt x="684" y="1162"/>
                  </a:lnTo>
                  <a:lnTo>
                    <a:pt x="684" y="1162"/>
                  </a:lnTo>
                  <a:lnTo>
                    <a:pt x="800" y="1136"/>
                  </a:lnTo>
                  <a:lnTo>
                    <a:pt x="903" y="1085"/>
                  </a:lnTo>
                  <a:lnTo>
                    <a:pt x="994" y="1020"/>
                  </a:lnTo>
                  <a:lnTo>
                    <a:pt x="1071" y="930"/>
                  </a:lnTo>
                  <a:lnTo>
                    <a:pt x="1123" y="839"/>
                  </a:lnTo>
                  <a:lnTo>
                    <a:pt x="1161" y="723"/>
                  </a:lnTo>
                  <a:lnTo>
                    <a:pt x="1174" y="607"/>
                  </a:lnTo>
                  <a:lnTo>
                    <a:pt x="1174" y="491"/>
                  </a:lnTo>
                  <a:lnTo>
                    <a:pt x="1174" y="491"/>
                  </a:lnTo>
                  <a:lnTo>
                    <a:pt x="1149" y="375"/>
                  </a:lnTo>
                  <a:lnTo>
                    <a:pt x="1097" y="272"/>
                  </a:lnTo>
                  <a:lnTo>
                    <a:pt x="1020" y="181"/>
                  </a:lnTo>
                  <a:lnTo>
                    <a:pt x="942" y="104"/>
                  </a:lnTo>
                  <a:lnTo>
                    <a:pt x="839" y="52"/>
                  </a:lnTo>
                  <a:lnTo>
                    <a:pt x="736" y="14"/>
                  </a:lnTo>
                  <a:lnTo>
                    <a:pt x="620" y="1"/>
                  </a:lnTo>
                  <a:lnTo>
                    <a:pt x="503" y="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8"/>
            <p:cNvSpPr/>
            <p:nvPr/>
          </p:nvSpPr>
          <p:spPr>
            <a:xfrm>
              <a:off x="1512650" y="2596261"/>
              <a:ext cx="310196" cy="160610"/>
            </a:xfrm>
            <a:custGeom>
              <a:avLst/>
              <a:gdLst/>
              <a:ahLst/>
              <a:cxnLst/>
              <a:rect l="l" t="t" r="r" b="b"/>
              <a:pathLst>
                <a:path w="9821" h="5085" extrusionOk="0">
                  <a:moveTo>
                    <a:pt x="1085" y="1652"/>
                  </a:moveTo>
                  <a:lnTo>
                    <a:pt x="8724" y="1"/>
                  </a:lnTo>
                  <a:lnTo>
                    <a:pt x="9821" y="2672"/>
                  </a:lnTo>
                  <a:lnTo>
                    <a:pt x="4182" y="4672"/>
                  </a:lnTo>
                  <a:lnTo>
                    <a:pt x="4182" y="4672"/>
                  </a:lnTo>
                  <a:lnTo>
                    <a:pt x="3730" y="4814"/>
                  </a:lnTo>
                  <a:lnTo>
                    <a:pt x="3304" y="4930"/>
                  </a:lnTo>
                  <a:lnTo>
                    <a:pt x="2917" y="5007"/>
                  </a:lnTo>
                  <a:lnTo>
                    <a:pt x="2543" y="5059"/>
                  </a:lnTo>
                  <a:lnTo>
                    <a:pt x="2207" y="5085"/>
                  </a:lnTo>
                  <a:lnTo>
                    <a:pt x="1898" y="5085"/>
                  </a:lnTo>
                  <a:lnTo>
                    <a:pt x="1614" y="5046"/>
                  </a:lnTo>
                  <a:lnTo>
                    <a:pt x="1356" y="4994"/>
                  </a:lnTo>
                  <a:lnTo>
                    <a:pt x="1123" y="4917"/>
                  </a:lnTo>
                  <a:lnTo>
                    <a:pt x="917" y="4827"/>
                  </a:lnTo>
                  <a:lnTo>
                    <a:pt x="723" y="4711"/>
                  </a:lnTo>
                  <a:lnTo>
                    <a:pt x="569" y="4582"/>
                  </a:lnTo>
                  <a:lnTo>
                    <a:pt x="427" y="4453"/>
                  </a:lnTo>
                  <a:lnTo>
                    <a:pt x="298" y="4298"/>
                  </a:lnTo>
                  <a:lnTo>
                    <a:pt x="207" y="4130"/>
                  </a:lnTo>
                  <a:lnTo>
                    <a:pt x="130" y="3962"/>
                  </a:lnTo>
                  <a:lnTo>
                    <a:pt x="65" y="3782"/>
                  </a:lnTo>
                  <a:lnTo>
                    <a:pt x="27" y="3601"/>
                  </a:lnTo>
                  <a:lnTo>
                    <a:pt x="1" y="3420"/>
                  </a:lnTo>
                  <a:lnTo>
                    <a:pt x="1" y="3240"/>
                  </a:lnTo>
                  <a:lnTo>
                    <a:pt x="14" y="3046"/>
                  </a:lnTo>
                  <a:lnTo>
                    <a:pt x="39" y="2865"/>
                  </a:lnTo>
                  <a:lnTo>
                    <a:pt x="91" y="2698"/>
                  </a:lnTo>
                  <a:lnTo>
                    <a:pt x="143" y="2530"/>
                  </a:lnTo>
                  <a:lnTo>
                    <a:pt x="220" y="2362"/>
                  </a:lnTo>
                  <a:lnTo>
                    <a:pt x="310" y="2220"/>
                  </a:lnTo>
                  <a:lnTo>
                    <a:pt x="414" y="2078"/>
                  </a:lnTo>
                  <a:lnTo>
                    <a:pt x="517" y="1962"/>
                  </a:lnTo>
                  <a:lnTo>
                    <a:pt x="646" y="1859"/>
                  </a:lnTo>
                  <a:lnTo>
                    <a:pt x="788" y="1768"/>
                  </a:lnTo>
                  <a:lnTo>
                    <a:pt x="930" y="1691"/>
                  </a:lnTo>
                  <a:lnTo>
                    <a:pt x="1085" y="1652"/>
                  </a:lnTo>
                  <a:lnTo>
                    <a:pt x="1085" y="165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8"/>
            <p:cNvSpPr/>
            <p:nvPr/>
          </p:nvSpPr>
          <p:spPr>
            <a:xfrm>
              <a:off x="1268945" y="2325236"/>
              <a:ext cx="319135" cy="704725"/>
            </a:xfrm>
            <a:custGeom>
              <a:avLst/>
              <a:gdLst/>
              <a:ahLst/>
              <a:cxnLst/>
              <a:rect l="l" t="t" r="r" b="b"/>
              <a:pathLst>
                <a:path w="10104" h="22312" extrusionOk="0">
                  <a:moveTo>
                    <a:pt x="103" y="11408"/>
                  </a:moveTo>
                  <a:lnTo>
                    <a:pt x="103" y="11408"/>
                  </a:lnTo>
                  <a:lnTo>
                    <a:pt x="90" y="11743"/>
                  </a:lnTo>
                  <a:lnTo>
                    <a:pt x="65" y="12195"/>
                  </a:lnTo>
                  <a:lnTo>
                    <a:pt x="39" y="13408"/>
                  </a:lnTo>
                  <a:lnTo>
                    <a:pt x="13" y="14930"/>
                  </a:lnTo>
                  <a:lnTo>
                    <a:pt x="0" y="16608"/>
                  </a:lnTo>
                  <a:lnTo>
                    <a:pt x="0" y="18298"/>
                  </a:lnTo>
                  <a:lnTo>
                    <a:pt x="13" y="19847"/>
                  </a:lnTo>
                  <a:lnTo>
                    <a:pt x="52" y="21124"/>
                  </a:lnTo>
                  <a:lnTo>
                    <a:pt x="78" y="21615"/>
                  </a:lnTo>
                  <a:lnTo>
                    <a:pt x="103" y="21976"/>
                  </a:lnTo>
                  <a:lnTo>
                    <a:pt x="103" y="21976"/>
                  </a:lnTo>
                  <a:lnTo>
                    <a:pt x="658" y="22079"/>
                  </a:lnTo>
                  <a:lnTo>
                    <a:pt x="1213" y="22170"/>
                  </a:lnTo>
                  <a:lnTo>
                    <a:pt x="1768" y="22247"/>
                  </a:lnTo>
                  <a:lnTo>
                    <a:pt x="2336" y="22286"/>
                  </a:lnTo>
                  <a:lnTo>
                    <a:pt x="2904" y="22312"/>
                  </a:lnTo>
                  <a:lnTo>
                    <a:pt x="3484" y="22299"/>
                  </a:lnTo>
                  <a:lnTo>
                    <a:pt x="4078" y="22273"/>
                  </a:lnTo>
                  <a:lnTo>
                    <a:pt x="4684" y="22208"/>
                  </a:lnTo>
                  <a:lnTo>
                    <a:pt x="5291" y="22118"/>
                  </a:lnTo>
                  <a:lnTo>
                    <a:pt x="5923" y="22015"/>
                  </a:lnTo>
                  <a:lnTo>
                    <a:pt x="6568" y="21860"/>
                  </a:lnTo>
                  <a:lnTo>
                    <a:pt x="7226" y="21692"/>
                  </a:lnTo>
                  <a:lnTo>
                    <a:pt x="7910" y="21486"/>
                  </a:lnTo>
                  <a:lnTo>
                    <a:pt x="8620" y="21241"/>
                  </a:lnTo>
                  <a:lnTo>
                    <a:pt x="9356" y="20970"/>
                  </a:lnTo>
                  <a:lnTo>
                    <a:pt x="10104" y="20673"/>
                  </a:lnTo>
                  <a:lnTo>
                    <a:pt x="10104" y="20673"/>
                  </a:lnTo>
                  <a:lnTo>
                    <a:pt x="9962" y="20221"/>
                  </a:lnTo>
                  <a:lnTo>
                    <a:pt x="9820" y="19744"/>
                  </a:lnTo>
                  <a:lnTo>
                    <a:pt x="9678" y="19253"/>
                  </a:lnTo>
                  <a:lnTo>
                    <a:pt x="9536" y="18737"/>
                  </a:lnTo>
                  <a:lnTo>
                    <a:pt x="9278" y="17679"/>
                  </a:lnTo>
                  <a:lnTo>
                    <a:pt x="9033" y="16556"/>
                  </a:lnTo>
                  <a:lnTo>
                    <a:pt x="8788" y="15395"/>
                  </a:lnTo>
                  <a:lnTo>
                    <a:pt x="8556" y="14208"/>
                  </a:lnTo>
                  <a:lnTo>
                    <a:pt x="8323" y="12995"/>
                  </a:lnTo>
                  <a:lnTo>
                    <a:pt x="8104" y="11756"/>
                  </a:lnTo>
                  <a:lnTo>
                    <a:pt x="7678" y="9291"/>
                  </a:lnTo>
                  <a:lnTo>
                    <a:pt x="7252" y="6878"/>
                  </a:lnTo>
                  <a:lnTo>
                    <a:pt x="7033" y="5730"/>
                  </a:lnTo>
                  <a:lnTo>
                    <a:pt x="6813" y="4607"/>
                  </a:lnTo>
                  <a:lnTo>
                    <a:pt x="6581" y="3549"/>
                  </a:lnTo>
                  <a:lnTo>
                    <a:pt x="6362" y="2542"/>
                  </a:lnTo>
                  <a:lnTo>
                    <a:pt x="6362" y="2542"/>
                  </a:lnTo>
                  <a:lnTo>
                    <a:pt x="5897" y="2336"/>
                  </a:lnTo>
                  <a:lnTo>
                    <a:pt x="5433" y="2104"/>
                  </a:lnTo>
                  <a:lnTo>
                    <a:pt x="5213" y="1975"/>
                  </a:lnTo>
                  <a:lnTo>
                    <a:pt x="4994" y="1846"/>
                  </a:lnTo>
                  <a:lnTo>
                    <a:pt x="4775" y="1704"/>
                  </a:lnTo>
                  <a:lnTo>
                    <a:pt x="4555" y="1549"/>
                  </a:lnTo>
                  <a:lnTo>
                    <a:pt x="4336" y="1394"/>
                  </a:lnTo>
                  <a:lnTo>
                    <a:pt x="4129" y="1226"/>
                  </a:lnTo>
                  <a:lnTo>
                    <a:pt x="3923" y="1046"/>
                  </a:lnTo>
                  <a:lnTo>
                    <a:pt x="3729" y="852"/>
                  </a:lnTo>
                  <a:lnTo>
                    <a:pt x="3536" y="658"/>
                  </a:lnTo>
                  <a:lnTo>
                    <a:pt x="3355" y="452"/>
                  </a:lnTo>
                  <a:lnTo>
                    <a:pt x="3175" y="233"/>
                  </a:lnTo>
                  <a:lnTo>
                    <a:pt x="2994" y="0"/>
                  </a:lnTo>
                  <a:lnTo>
                    <a:pt x="2994" y="0"/>
                  </a:lnTo>
                  <a:lnTo>
                    <a:pt x="2697" y="491"/>
                  </a:lnTo>
                  <a:lnTo>
                    <a:pt x="2516" y="800"/>
                  </a:lnTo>
                  <a:lnTo>
                    <a:pt x="2336" y="1149"/>
                  </a:lnTo>
                  <a:lnTo>
                    <a:pt x="2129" y="1549"/>
                  </a:lnTo>
                  <a:lnTo>
                    <a:pt x="1936" y="2000"/>
                  </a:lnTo>
                  <a:lnTo>
                    <a:pt x="1729" y="2530"/>
                  </a:lnTo>
                  <a:lnTo>
                    <a:pt x="1523" y="3136"/>
                  </a:lnTo>
                  <a:lnTo>
                    <a:pt x="1316" y="3807"/>
                  </a:lnTo>
                  <a:lnTo>
                    <a:pt x="1110" y="4581"/>
                  </a:lnTo>
                  <a:lnTo>
                    <a:pt x="916" y="5446"/>
                  </a:lnTo>
                  <a:lnTo>
                    <a:pt x="723" y="6401"/>
                  </a:lnTo>
                  <a:lnTo>
                    <a:pt x="555" y="7472"/>
                  </a:lnTo>
                  <a:lnTo>
                    <a:pt x="465" y="8053"/>
                  </a:lnTo>
                  <a:lnTo>
                    <a:pt x="387" y="8659"/>
                  </a:lnTo>
                  <a:lnTo>
                    <a:pt x="310" y="9304"/>
                  </a:lnTo>
                  <a:lnTo>
                    <a:pt x="232" y="9975"/>
                  </a:lnTo>
                  <a:lnTo>
                    <a:pt x="168" y="10672"/>
                  </a:lnTo>
                  <a:lnTo>
                    <a:pt x="103" y="11408"/>
                  </a:lnTo>
                  <a:lnTo>
                    <a:pt x="103" y="1140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8"/>
            <p:cNvSpPr/>
            <p:nvPr/>
          </p:nvSpPr>
          <p:spPr>
            <a:xfrm>
              <a:off x="1314174" y="2400628"/>
              <a:ext cx="213609" cy="336696"/>
            </a:xfrm>
            <a:custGeom>
              <a:avLst/>
              <a:gdLst/>
              <a:ahLst/>
              <a:cxnLst/>
              <a:rect l="l" t="t" r="r" b="b"/>
              <a:pathLst>
                <a:path w="6763" h="10660" extrusionOk="0">
                  <a:moveTo>
                    <a:pt x="4375" y="917"/>
                  </a:moveTo>
                  <a:lnTo>
                    <a:pt x="5007" y="1910"/>
                  </a:lnTo>
                  <a:lnTo>
                    <a:pt x="6762" y="10659"/>
                  </a:lnTo>
                  <a:lnTo>
                    <a:pt x="1136" y="4594"/>
                  </a:lnTo>
                  <a:lnTo>
                    <a:pt x="1136" y="4594"/>
                  </a:lnTo>
                  <a:lnTo>
                    <a:pt x="981" y="4414"/>
                  </a:lnTo>
                  <a:lnTo>
                    <a:pt x="839" y="4246"/>
                  </a:lnTo>
                  <a:lnTo>
                    <a:pt x="710" y="4078"/>
                  </a:lnTo>
                  <a:lnTo>
                    <a:pt x="594" y="3923"/>
                  </a:lnTo>
                  <a:lnTo>
                    <a:pt x="491" y="3756"/>
                  </a:lnTo>
                  <a:lnTo>
                    <a:pt x="400" y="3601"/>
                  </a:lnTo>
                  <a:lnTo>
                    <a:pt x="310" y="3433"/>
                  </a:lnTo>
                  <a:lnTo>
                    <a:pt x="246" y="3278"/>
                  </a:lnTo>
                  <a:lnTo>
                    <a:pt x="181" y="3136"/>
                  </a:lnTo>
                  <a:lnTo>
                    <a:pt x="130" y="2981"/>
                  </a:lnTo>
                  <a:lnTo>
                    <a:pt x="78" y="2840"/>
                  </a:lnTo>
                  <a:lnTo>
                    <a:pt x="52" y="2698"/>
                  </a:lnTo>
                  <a:lnTo>
                    <a:pt x="26" y="2556"/>
                  </a:lnTo>
                  <a:lnTo>
                    <a:pt x="13" y="2414"/>
                  </a:lnTo>
                  <a:lnTo>
                    <a:pt x="0" y="2285"/>
                  </a:lnTo>
                  <a:lnTo>
                    <a:pt x="0" y="2143"/>
                  </a:lnTo>
                  <a:lnTo>
                    <a:pt x="13" y="2014"/>
                  </a:lnTo>
                  <a:lnTo>
                    <a:pt x="26" y="1898"/>
                  </a:lnTo>
                  <a:lnTo>
                    <a:pt x="52" y="1768"/>
                  </a:lnTo>
                  <a:lnTo>
                    <a:pt x="91" y="1652"/>
                  </a:lnTo>
                  <a:lnTo>
                    <a:pt x="168" y="1420"/>
                  </a:lnTo>
                  <a:lnTo>
                    <a:pt x="284" y="1214"/>
                  </a:lnTo>
                  <a:lnTo>
                    <a:pt x="413" y="1020"/>
                  </a:lnTo>
                  <a:lnTo>
                    <a:pt x="568" y="839"/>
                  </a:lnTo>
                  <a:lnTo>
                    <a:pt x="749" y="672"/>
                  </a:lnTo>
                  <a:lnTo>
                    <a:pt x="930" y="517"/>
                  </a:lnTo>
                  <a:lnTo>
                    <a:pt x="1136" y="388"/>
                  </a:lnTo>
                  <a:lnTo>
                    <a:pt x="1355" y="272"/>
                  </a:lnTo>
                  <a:lnTo>
                    <a:pt x="1575" y="181"/>
                  </a:lnTo>
                  <a:lnTo>
                    <a:pt x="1807" y="104"/>
                  </a:lnTo>
                  <a:lnTo>
                    <a:pt x="2052" y="52"/>
                  </a:lnTo>
                  <a:lnTo>
                    <a:pt x="2297" y="14"/>
                  </a:lnTo>
                  <a:lnTo>
                    <a:pt x="2530" y="1"/>
                  </a:lnTo>
                  <a:lnTo>
                    <a:pt x="2775" y="14"/>
                  </a:lnTo>
                  <a:lnTo>
                    <a:pt x="3007" y="39"/>
                  </a:lnTo>
                  <a:lnTo>
                    <a:pt x="3239" y="91"/>
                  </a:lnTo>
                  <a:lnTo>
                    <a:pt x="3459" y="168"/>
                  </a:lnTo>
                  <a:lnTo>
                    <a:pt x="3678" y="272"/>
                  </a:lnTo>
                  <a:lnTo>
                    <a:pt x="3872" y="388"/>
                  </a:lnTo>
                  <a:lnTo>
                    <a:pt x="4065" y="543"/>
                  </a:lnTo>
                  <a:lnTo>
                    <a:pt x="4143" y="620"/>
                  </a:lnTo>
                  <a:lnTo>
                    <a:pt x="4233" y="710"/>
                  </a:lnTo>
                  <a:lnTo>
                    <a:pt x="4298" y="814"/>
                  </a:lnTo>
                  <a:lnTo>
                    <a:pt x="4375" y="917"/>
                  </a:lnTo>
                  <a:lnTo>
                    <a:pt x="4375" y="917"/>
                  </a:lnTo>
                  <a:close/>
                </a:path>
              </a:pathLst>
            </a:custGeom>
            <a:solidFill>
              <a:srgbClr val="00C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8"/>
            <p:cNvSpPr/>
            <p:nvPr/>
          </p:nvSpPr>
          <p:spPr>
            <a:xfrm>
              <a:off x="1331703" y="2416515"/>
              <a:ext cx="280854" cy="336285"/>
            </a:xfrm>
            <a:custGeom>
              <a:avLst/>
              <a:gdLst/>
              <a:ahLst/>
              <a:cxnLst/>
              <a:rect l="l" t="t" r="r" b="b"/>
              <a:pathLst>
                <a:path w="8892" h="10647" extrusionOk="0">
                  <a:moveTo>
                    <a:pt x="4168" y="1059"/>
                  </a:moveTo>
                  <a:lnTo>
                    <a:pt x="8891" y="8234"/>
                  </a:lnTo>
                  <a:lnTo>
                    <a:pt x="6633" y="10647"/>
                  </a:lnTo>
                  <a:lnTo>
                    <a:pt x="1097" y="4130"/>
                  </a:lnTo>
                  <a:lnTo>
                    <a:pt x="1097" y="4130"/>
                  </a:lnTo>
                  <a:lnTo>
                    <a:pt x="813" y="3769"/>
                  </a:lnTo>
                  <a:lnTo>
                    <a:pt x="581" y="3433"/>
                  </a:lnTo>
                  <a:lnTo>
                    <a:pt x="387" y="3111"/>
                  </a:lnTo>
                  <a:lnTo>
                    <a:pt x="233" y="2801"/>
                  </a:lnTo>
                  <a:lnTo>
                    <a:pt x="116" y="2517"/>
                  </a:lnTo>
                  <a:lnTo>
                    <a:pt x="52" y="2233"/>
                  </a:lnTo>
                  <a:lnTo>
                    <a:pt x="26" y="2104"/>
                  </a:lnTo>
                  <a:lnTo>
                    <a:pt x="0" y="1962"/>
                  </a:lnTo>
                  <a:lnTo>
                    <a:pt x="0" y="1846"/>
                  </a:lnTo>
                  <a:lnTo>
                    <a:pt x="0" y="1717"/>
                  </a:lnTo>
                  <a:lnTo>
                    <a:pt x="0" y="1601"/>
                  </a:lnTo>
                  <a:lnTo>
                    <a:pt x="26" y="1485"/>
                  </a:lnTo>
                  <a:lnTo>
                    <a:pt x="65" y="1265"/>
                  </a:lnTo>
                  <a:lnTo>
                    <a:pt x="142" y="1072"/>
                  </a:lnTo>
                  <a:lnTo>
                    <a:pt x="246" y="878"/>
                  </a:lnTo>
                  <a:lnTo>
                    <a:pt x="375" y="711"/>
                  </a:lnTo>
                  <a:lnTo>
                    <a:pt x="517" y="556"/>
                  </a:lnTo>
                  <a:lnTo>
                    <a:pt x="684" y="427"/>
                  </a:lnTo>
                  <a:lnTo>
                    <a:pt x="852" y="311"/>
                  </a:lnTo>
                  <a:lnTo>
                    <a:pt x="1046" y="207"/>
                  </a:lnTo>
                  <a:lnTo>
                    <a:pt x="1252" y="130"/>
                  </a:lnTo>
                  <a:lnTo>
                    <a:pt x="1459" y="65"/>
                  </a:lnTo>
                  <a:lnTo>
                    <a:pt x="1691" y="27"/>
                  </a:lnTo>
                  <a:lnTo>
                    <a:pt x="1910" y="1"/>
                  </a:lnTo>
                  <a:lnTo>
                    <a:pt x="2142" y="1"/>
                  </a:lnTo>
                  <a:lnTo>
                    <a:pt x="2375" y="14"/>
                  </a:lnTo>
                  <a:lnTo>
                    <a:pt x="2607" y="40"/>
                  </a:lnTo>
                  <a:lnTo>
                    <a:pt x="2826" y="91"/>
                  </a:lnTo>
                  <a:lnTo>
                    <a:pt x="3046" y="169"/>
                  </a:lnTo>
                  <a:lnTo>
                    <a:pt x="3265" y="259"/>
                  </a:lnTo>
                  <a:lnTo>
                    <a:pt x="3472" y="375"/>
                  </a:lnTo>
                  <a:lnTo>
                    <a:pt x="3665" y="517"/>
                  </a:lnTo>
                  <a:lnTo>
                    <a:pt x="3846" y="672"/>
                  </a:lnTo>
                  <a:lnTo>
                    <a:pt x="4014" y="853"/>
                  </a:lnTo>
                  <a:lnTo>
                    <a:pt x="4168" y="1059"/>
                  </a:lnTo>
                  <a:lnTo>
                    <a:pt x="4168" y="105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8"/>
            <p:cNvSpPr/>
            <p:nvPr/>
          </p:nvSpPr>
          <p:spPr>
            <a:xfrm>
              <a:off x="1327629" y="1912777"/>
              <a:ext cx="425545" cy="323241"/>
            </a:xfrm>
            <a:custGeom>
              <a:avLst/>
              <a:gdLst/>
              <a:ahLst/>
              <a:cxnLst/>
              <a:rect l="l" t="t" r="r" b="b"/>
              <a:pathLst>
                <a:path w="13473" h="10234" extrusionOk="0">
                  <a:moveTo>
                    <a:pt x="1897" y="10233"/>
                  </a:moveTo>
                  <a:lnTo>
                    <a:pt x="1897" y="10233"/>
                  </a:lnTo>
                  <a:lnTo>
                    <a:pt x="2104" y="10195"/>
                  </a:lnTo>
                  <a:lnTo>
                    <a:pt x="2349" y="10130"/>
                  </a:lnTo>
                  <a:lnTo>
                    <a:pt x="2620" y="10040"/>
                  </a:lnTo>
                  <a:lnTo>
                    <a:pt x="2930" y="9937"/>
                  </a:lnTo>
                  <a:lnTo>
                    <a:pt x="3626" y="9678"/>
                  </a:lnTo>
                  <a:lnTo>
                    <a:pt x="4413" y="9356"/>
                  </a:lnTo>
                  <a:lnTo>
                    <a:pt x="5278" y="8982"/>
                  </a:lnTo>
                  <a:lnTo>
                    <a:pt x="6194" y="8569"/>
                  </a:lnTo>
                  <a:lnTo>
                    <a:pt x="7136" y="8117"/>
                  </a:lnTo>
                  <a:lnTo>
                    <a:pt x="8091" y="7653"/>
                  </a:lnTo>
                  <a:lnTo>
                    <a:pt x="9020" y="7175"/>
                  </a:lnTo>
                  <a:lnTo>
                    <a:pt x="9911" y="6698"/>
                  </a:lnTo>
                  <a:lnTo>
                    <a:pt x="10749" y="6233"/>
                  </a:lnTo>
                  <a:lnTo>
                    <a:pt x="11511" y="5794"/>
                  </a:lnTo>
                  <a:lnTo>
                    <a:pt x="12156" y="5394"/>
                  </a:lnTo>
                  <a:lnTo>
                    <a:pt x="12427" y="5201"/>
                  </a:lnTo>
                  <a:lnTo>
                    <a:pt x="12672" y="5033"/>
                  </a:lnTo>
                  <a:lnTo>
                    <a:pt x="12879" y="4865"/>
                  </a:lnTo>
                  <a:lnTo>
                    <a:pt x="13046" y="4723"/>
                  </a:lnTo>
                  <a:lnTo>
                    <a:pt x="13175" y="4594"/>
                  </a:lnTo>
                  <a:lnTo>
                    <a:pt x="13253" y="4491"/>
                  </a:lnTo>
                  <a:lnTo>
                    <a:pt x="13253" y="4491"/>
                  </a:lnTo>
                  <a:lnTo>
                    <a:pt x="13330" y="4336"/>
                  </a:lnTo>
                  <a:lnTo>
                    <a:pt x="13382" y="4168"/>
                  </a:lnTo>
                  <a:lnTo>
                    <a:pt x="13433" y="4014"/>
                  </a:lnTo>
                  <a:lnTo>
                    <a:pt x="13459" y="3846"/>
                  </a:lnTo>
                  <a:lnTo>
                    <a:pt x="13472" y="3678"/>
                  </a:lnTo>
                  <a:lnTo>
                    <a:pt x="13472" y="3510"/>
                  </a:lnTo>
                  <a:lnTo>
                    <a:pt x="13459" y="3343"/>
                  </a:lnTo>
                  <a:lnTo>
                    <a:pt x="13421" y="3175"/>
                  </a:lnTo>
                  <a:lnTo>
                    <a:pt x="13382" y="3007"/>
                  </a:lnTo>
                  <a:lnTo>
                    <a:pt x="13317" y="2839"/>
                  </a:lnTo>
                  <a:lnTo>
                    <a:pt x="13240" y="2672"/>
                  </a:lnTo>
                  <a:lnTo>
                    <a:pt x="13150" y="2504"/>
                  </a:lnTo>
                  <a:lnTo>
                    <a:pt x="13046" y="2349"/>
                  </a:lnTo>
                  <a:lnTo>
                    <a:pt x="12943" y="2181"/>
                  </a:lnTo>
                  <a:lnTo>
                    <a:pt x="12814" y="2026"/>
                  </a:lnTo>
                  <a:lnTo>
                    <a:pt x="12672" y="1871"/>
                  </a:lnTo>
                  <a:lnTo>
                    <a:pt x="12504" y="1717"/>
                  </a:lnTo>
                  <a:lnTo>
                    <a:pt x="12337" y="1562"/>
                  </a:lnTo>
                  <a:lnTo>
                    <a:pt x="12156" y="1420"/>
                  </a:lnTo>
                  <a:lnTo>
                    <a:pt x="11975" y="1278"/>
                  </a:lnTo>
                  <a:lnTo>
                    <a:pt x="11769" y="1136"/>
                  </a:lnTo>
                  <a:lnTo>
                    <a:pt x="11549" y="1007"/>
                  </a:lnTo>
                  <a:lnTo>
                    <a:pt x="11317" y="891"/>
                  </a:lnTo>
                  <a:lnTo>
                    <a:pt x="11072" y="775"/>
                  </a:lnTo>
                  <a:lnTo>
                    <a:pt x="10827" y="659"/>
                  </a:lnTo>
                  <a:lnTo>
                    <a:pt x="10556" y="555"/>
                  </a:lnTo>
                  <a:lnTo>
                    <a:pt x="10285" y="452"/>
                  </a:lnTo>
                  <a:lnTo>
                    <a:pt x="10001" y="362"/>
                  </a:lnTo>
                  <a:lnTo>
                    <a:pt x="9704" y="284"/>
                  </a:lnTo>
                  <a:lnTo>
                    <a:pt x="9394" y="207"/>
                  </a:lnTo>
                  <a:lnTo>
                    <a:pt x="9085" y="142"/>
                  </a:lnTo>
                  <a:lnTo>
                    <a:pt x="8749" y="91"/>
                  </a:lnTo>
                  <a:lnTo>
                    <a:pt x="8749" y="91"/>
                  </a:lnTo>
                  <a:lnTo>
                    <a:pt x="8414" y="52"/>
                  </a:lnTo>
                  <a:lnTo>
                    <a:pt x="8078" y="26"/>
                  </a:lnTo>
                  <a:lnTo>
                    <a:pt x="7730" y="0"/>
                  </a:lnTo>
                  <a:lnTo>
                    <a:pt x="7381" y="0"/>
                  </a:lnTo>
                  <a:lnTo>
                    <a:pt x="7046" y="13"/>
                  </a:lnTo>
                  <a:lnTo>
                    <a:pt x="6698" y="39"/>
                  </a:lnTo>
                  <a:lnTo>
                    <a:pt x="6362" y="78"/>
                  </a:lnTo>
                  <a:lnTo>
                    <a:pt x="6014" y="117"/>
                  </a:lnTo>
                  <a:lnTo>
                    <a:pt x="5678" y="181"/>
                  </a:lnTo>
                  <a:lnTo>
                    <a:pt x="5343" y="258"/>
                  </a:lnTo>
                  <a:lnTo>
                    <a:pt x="5020" y="349"/>
                  </a:lnTo>
                  <a:lnTo>
                    <a:pt x="4684" y="452"/>
                  </a:lnTo>
                  <a:lnTo>
                    <a:pt x="4375" y="568"/>
                  </a:lnTo>
                  <a:lnTo>
                    <a:pt x="4052" y="697"/>
                  </a:lnTo>
                  <a:lnTo>
                    <a:pt x="3742" y="839"/>
                  </a:lnTo>
                  <a:lnTo>
                    <a:pt x="3446" y="994"/>
                  </a:lnTo>
                  <a:lnTo>
                    <a:pt x="3149" y="1149"/>
                  </a:lnTo>
                  <a:lnTo>
                    <a:pt x="2865" y="1330"/>
                  </a:lnTo>
                  <a:lnTo>
                    <a:pt x="2594" y="1523"/>
                  </a:lnTo>
                  <a:lnTo>
                    <a:pt x="2323" y="1730"/>
                  </a:lnTo>
                  <a:lnTo>
                    <a:pt x="2065" y="1936"/>
                  </a:lnTo>
                  <a:lnTo>
                    <a:pt x="1833" y="2168"/>
                  </a:lnTo>
                  <a:lnTo>
                    <a:pt x="1600" y="2413"/>
                  </a:lnTo>
                  <a:lnTo>
                    <a:pt x="1381" y="2659"/>
                  </a:lnTo>
                  <a:lnTo>
                    <a:pt x="1175" y="2930"/>
                  </a:lnTo>
                  <a:lnTo>
                    <a:pt x="981" y="3201"/>
                  </a:lnTo>
                  <a:lnTo>
                    <a:pt x="800" y="3497"/>
                  </a:lnTo>
                  <a:lnTo>
                    <a:pt x="646" y="3794"/>
                  </a:lnTo>
                  <a:lnTo>
                    <a:pt x="504" y="4117"/>
                  </a:lnTo>
                  <a:lnTo>
                    <a:pt x="375" y="4439"/>
                  </a:lnTo>
                  <a:lnTo>
                    <a:pt x="258" y="4775"/>
                  </a:lnTo>
                  <a:lnTo>
                    <a:pt x="168" y="5123"/>
                  </a:lnTo>
                  <a:lnTo>
                    <a:pt x="168" y="5123"/>
                  </a:lnTo>
                  <a:lnTo>
                    <a:pt x="104" y="5420"/>
                  </a:lnTo>
                  <a:lnTo>
                    <a:pt x="65" y="5730"/>
                  </a:lnTo>
                  <a:lnTo>
                    <a:pt x="26" y="6078"/>
                  </a:lnTo>
                  <a:lnTo>
                    <a:pt x="0" y="6427"/>
                  </a:lnTo>
                  <a:lnTo>
                    <a:pt x="0" y="6788"/>
                  </a:lnTo>
                  <a:lnTo>
                    <a:pt x="13" y="7162"/>
                  </a:lnTo>
                  <a:lnTo>
                    <a:pt x="65" y="7523"/>
                  </a:lnTo>
                  <a:lnTo>
                    <a:pt x="129" y="7898"/>
                  </a:lnTo>
                  <a:lnTo>
                    <a:pt x="168" y="8078"/>
                  </a:lnTo>
                  <a:lnTo>
                    <a:pt x="220" y="8259"/>
                  </a:lnTo>
                  <a:lnTo>
                    <a:pt x="284" y="8440"/>
                  </a:lnTo>
                  <a:lnTo>
                    <a:pt x="349" y="8607"/>
                  </a:lnTo>
                  <a:lnTo>
                    <a:pt x="426" y="8775"/>
                  </a:lnTo>
                  <a:lnTo>
                    <a:pt x="504" y="8943"/>
                  </a:lnTo>
                  <a:lnTo>
                    <a:pt x="607" y="9098"/>
                  </a:lnTo>
                  <a:lnTo>
                    <a:pt x="710" y="9253"/>
                  </a:lnTo>
                  <a:lnTo>
                    <a:pt x="813" y="9407"/>
                  </a:lnTo>
                  <a:lnTo>
                    <a:pt x="942" y="9549"/>
                  </a:lnTo>
                  <a:lnTo>
                    <a:pt x="1071" y="9678"/>
                  </a:lnTo>
                  <a:lnTo>
                    <a:pt x="1213" y="9808"/>
                  </a:lnTo>
                  <a:lnTo>
                    <a:pt x="1368" y="9924"/>
                  </a:lnTo>
                  <a:lnTo>
                    <a:pt x="1536" y="10040"/>
                  </a:lnTo>
                  <a:lnTo>
                    <a:pt x="1717" y="10143"/>
                  </a:lnTo>
                  <a:lnTo>
                    <a:pt x="1897" y="10233"/>
                  </a:lnTo>
                  <a:lnTo>
                    <a:pt x="1897" y="10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8"/>
            <p:cNvSpPr/>
            <p:nvPr/>
          </p:nvSpPr>
          <p:spPr>
            <a:xfrm>
              <a:off x="1479644" y="2191129"/>
              <a:ext cx="260892" cy="210356"/>
            </a:xfrm>
            <a:custGeom>
              <a:avLst/>
              <a:gdLst/>
              <a:ahLst/>
              <a:cxnLst/>
              <a:rect l="l" t="t" r="r" b="b"/>
              <a:pathLst>
                <a:path w="8260" h="6660" extrusionOk="0">
                  <a:moveTo>
                    <a:pt x="788" y="1"/>
                  </a:moveTo>
                  <a:lnTo>
                    <a:pt x="788" y="1"/>
                  </a:lnTo>
                  <a:lnTo>
                    <a:pt x="891" y="91"/>
                  </a:lnTo>
                  <a:lnTo>
                    <a:pt x="1020" y="182"/>
                  </a:lnTo>
                  <a:lnTo>
                    <a:pt x="1304" y="375"/>
                  </a:lnTo>
                  <a:lnTo>
                    <a:pt x="1626" y="569"/>
                  </a:lnTo>
                  <a:lnTo>
                    <a:pt x="2014" y="749"/>
                  </a:lnTo>
                  <a:lnTo>
                    <a:pt x="2426" y="943"/>
                  </a:lnTo>
                  <a:lnTo>
                    <a:pt x="2891" y="1111"/>
                  </a:lnTo>
                  <a:lnTo>
                    <a:pt x="3368" y="1291"/>
                  </a:lnTo>
                  <a:lnTo>
                    <a:pt x="3872" y="1459"/>
                  </a:lnTo>
                  <a:lnTo>
                    <a:pt x="4388" y="1614"/>
                  </a:lnTo>
                  <a:lnTo>
                    <a:pt x="4930" y="1756"/>
                  </a:lnTo>
                  <a:lnTo>
                    <a:pt x="5459" y="1885"/>
                  </a:lnTo>
                  <a:lnTo>
                    <a:pt x="6001" y="1988"/>
                  </a:lnTo>
                  <a:lnTo>
                    <a:pt x="6530" y="2091"/>
                  </a:lnTo>
                  <a:lnTo>
                    <a:pt x="7046" y="2169"/>
                  </a:lnTo>
                  <a:lnTo>
                    <a:pt x="7549" y="2220"/>
                  </a:lnTo>
                  <a:lnTo>
                    <a:pt x="8027" y="2259"/>
                  </a:lnTo>
                  <a:lnTo>
                    <a:pt x="8027" y="2259"/>
                  </a:lnTo>
                  <a:lnTo>
                    <a:pt x="8091" y="2272"/>
                  </a:lnTo>
                  <a:lnTo>
                    <a:pt x="8143" y="2311"/>
                  </a:lnTo>
                  <a:lnTo>
                    <a:pt x="8195" y="2349"/>
                  </a:lnTo>
                  <a:lnTo>
                    <a:pt x="8220" y="2414"/>
                  </a:lnTo>
                  <a:lnTo>
                    <a:pt x="8246" y="2491"/>
                  </a:lnTo>
                  <a:lnTo>
                    <a:pt x="8259" y="2569"/>
                  </a:lnTo>
                  <a:lnTo>
                    <a:pt x="8259" y="2672"/>
                  </a:lnTo>
                  <a:lnTo>
                    <a:pt x="8246" y="2788"/>
                  </a:lnTo>
                  <a:lnTo>
                    <a:pt x="8220" y="2904"/>
                  </a:lnTo>
                  <a:lnTo>
                    <a:pt x="8195" y="3046"/>
                  </a:lnTo>
                  <a:lnTo>
                    <a:pt x="8091" y="3330"/>
                  </a:lnTo>
                  <a:lnTo>
                    <a:pt x="7949" y="3640"/>
                  </a:lnTo>
                  <a:lnTo>
                    <a:pt x="7769" y="3975"/>
                  </a:lnTo>
                  <a:lnTo>
                    <a:pt x="7549" y="4324"/>
                  </a:lnTo>
                  <a:lnTo>
                    <a:pt x="7433" y="4492"/>
                  </a:lnTo>
                  <a:lnTo>
                    <a:pt x="7291" y="4659"/>
                  </a:lnTo>
                  <a:lnTo>
                    <a:pt x="7149" y="4840"/>
                  </a:lnTo>
                  <a:lnTo>
                    <a:pt x="6995" y="5008"/>
                  </a:lnTo>
                  <a:lnTo>
                    <a:pt x="6840" y="5175"/>
                  </a:lnTo>
                  <a:lnTo>
                    <a:pt x="6659" y="5343"/>
                  </a:lnTo>
                  <a:lnTo>
                    <a:pt x="6478" y="5498"/>
                  </a:lnTo>
                  <a:lnTo>
                    <a:pt x="6285" y="5653"/>
                  </a:lnTo>
                  <a:lnTo>
                    <a:pt x="6091" y="5795"/>
                  </a:lnTo>
                  <a:lnTo>
                    <a:pt x="5885" y="5937"/>
                  </a:lnTo>
                  <a:lnTo>
                    <a:pt x="5665" y="6066"/>
                  </a:lnTo>
                  <a:lnTo>
                    <a:pt x="5433" y="6182"/>
                  </a:lnTo>
                  <a:lnTo>
                    <a:pt x="5201" y="6298"/>
                  </a:lnTo>
                  <a:lnTo>
                    <a:pt x="4956" y="6388"/>
                  </a:lnTo>
                  <a:lnTo>
                    <a:pt x="4956" y="6388"/>
                  </a:lnTo>
                  <a:lnTo>
                    <a:pt x="4775" y="6453"/>
                  </a:lnTo>
                  <a:lnTo>
                    <a:pt x="4594" y="6505"/>
                  </a:lnTo>
                  <a:lnTo>
                    <a:pt x="4401" y="6556"/>
                  </a:lnTo>
                  <a:lnTo>
                    <a:pt x="4220" y="6595"/>
                  </a:lnTo>
                  <a:lnTo>
                    <a:pt x="4027" y="6621"/>
                  </a:lnTo>
                  <a:lnTo>
                    <a:pt x="3846" y="6634"/>
                  </a:lnTo>
                  <a:lnTo>
                    <a:pt x="3472" y="6659"/>
                  </a:lnTo>
                  <a:lnTo>
                    <a:pt x="3110" y="6647"/>
                  </a:lnTo>
                  <a:lnTo>
                    <a:pt x="2749" y="6608"/>
                  </a:lnTo>
                  <a:lnTo>
                    <a:pt x="2414" y="6543"/>
                  </a:lnTo>
                  <a:lnTo>
                    <a:pt x="2078" y="6453"/>
                  </a:lnTo>
                  <a:lnTo>
                    <a:pt x="1781" y="6350"/>
                  </a:lnTo>
                  <a:lnTo>
                    <a:pt x="1484" y="6234"/>
                  </a:lnTo>
                  <a:lnTo>
                    <a:pt x="1226" y="6105"/>
                  </a:lnTo>
                  <a:lnTo>
                    <a:pt x="994" y="5950"/>
                  </a:lnTo>
                  <a:lnTo>
                    <a:pt x="788" y="5795"/>
                  </a:lnTo>
                  <a:lnTo>
                    <a:pt x="620" y="5640"/>
                  </a:lnTo>
                  <a:lnTo>
                    <a:pt x="555" y="5550"/>
                  </a:lnTo>
                  <a:lnTo>
                    <a:pt x="491" y="5472"/>
                  </a:lnTo>
                  <a:lnTo>
                    <a:pt x="439" y="5382"/>
                  </a:lnTo>
                  <a:lnTo>
                    <a:pt x="401" y="5304"/>
                  </a:lnTo>
                  <a:lnTo>
                    <a:pt x="401" y="5304"/>
                  </a:lnTo>
                  <a:lnTo>
                    <a:pt x="323" y="5111"/>
                  </a:lnTo>
                  <a:lnTo>
                    <a:pt x="259" y="4904"/>
                  </a:lnTo>
                  <a:lnTo>
                    <a:pt x="194" y="4711"/>
                  </a:lnTo>
                  <a:lnTo>
                    <a:pt x="142" y="4517"/>
                  </a:lnTo>
                  <a:lnTo>
                    <a:pt x="65" y="4130"/>
                  </a:lnTo>
                  <a:lnTo>
                    <a:pt x="13" y="3743"/>
                  </a:lnTo>
                  <a:lnTo>
                    <a:pt x="1" y="3369"/>
                  </a:lnTo>
                  <a:lnTo>
                    <a:pt x="1" y="2995"/>
                  </a:lnTo>
                  <a:lnTo>
                    <a:pt x="26" y="2633"/>
                  </a:lnTo>
                  <a:lnTo>
                    <a:pt x="78" y="2272"/>
                  </a:lnTo>
                  <a:lnTo>
                    <a:pt x="142" y="1937"/>
                  </a:lnTo>
                  <a:lnTo>
                    <a:pt x="207" y="1601"/>
                  </a:lnTo>
                  <a:lnTo>
                    <a:pt x="297" y="1291"/>
                  </a:lnTo>
                  <a:lnTo>
                    <a:pt x="388" y="995"/>
                  </a:lnTo>
                  <a:lnTo>
                    <a:pt x="491" y="711"/>
                  </a:lnTo>
                  <a:lnTo>
                    <a:pt x="594" y="453"/>
                  </a:lnTo>
                  <a:lnTo>
                    <a:pt x="788" y="1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8"/>
            <p:cNvSpPr/>
            <p:nvPr/>
          </p:nvSpPr>
          <p:spPr>
            <a:xfrm>
              <a:off x="1857456" y="3192130"/>
              <a:ext cx="2226616" cy="91312"/>
            </a:xfrm>
            <a:custGeom>
              <a:avLst/>
              <a:gdLst/>
              <a:ahLst/>
              <a:cxnLst/>
              <a:rect l="l" t="t" r="r" b="b"/>
              <a:pathLst>
                <a:path w="70496" h="2891" extrusionOk="0">
                  <a:moveTo>
                    <a:pt x="1" y="2891"/>
                  </a:moveTo>
                  <a:lnTo>
                    <a:pt x="70496" y="2891"/>
                  </a:lnTo>
                  <a:lnTo>
                    <a:pt x="70496" y="0"/>
                  </a:lnTo>
                  <a:lnTo>
                    <a:pt x="1" y="0"/>
                  </a:lnTo>
                  <a:lnTo>
                    <a:pt x="1" y="289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8"/>
            <p:cNvSpPr/>
            <p:nvPr/>
          </p:nvSpPr>
          <p:spPr>
            <a:xfrm>
              <a:off x="3314915" y="2831027"/>
              <a:ext cx="341181" cy="136984"/>
            </a:xfrm>
            <a:custGeom>
              <a:avLst/>
              <a:gdLst/>
              <a:ahLst/>
              <a:cxnLst/>
              <a:rect l="l" t="t" r="r" b="b"/>
              <a:pathLst>
                <a:path w="10802" h="4337" extrusionOk="0">
                  <a:moveTo>
                    <a:pt x="9253" y="3394"/>
                  </a:moveTo>
                  <a:lnTo>
                    <a:pt x="2943" y="4323"/>
                  </a:lnTo>
                  <a:lnTo>
                    <a:pt x="2943" y="4323"/>
                  </a:lnTo>
                  <a:lnTo>
                    <a:pt x="2788" y="4336"/>
                  </a:lnTo>
                  <a:lnTo>
                    <a:pt x="2620" y="4323"/>
                  </a:lnTo>
                  <a:lnTo>
                    <a:pt x="2465" y="4297"/>
                  </a:lnTo>
                  <a:lnTo>
                    <a:pt x="2297" y="4246"/>
                  </a:lnTo>
                  <a:lnTo>
                    <a:pt x="2143" y="4181"/>
                  </a:lnTo>
                  <a:lnTo>
                    <a:pt x="1975" y="4104"/>
                  </a:lnTo>
                  <a:lnTo>
                    <a:pt x="1820" y="4014"/>
                  </a:lnTo>
                  <a:lnTo>
                    <a:pt x="1665" y="3897"/>
                  </a:lnTo>
                  <a:lnTo>
                    <a:pt x="1497" y="3781"/>
                  </a:lnTo>
                  <a:lnTo>
                    <a:pt x="1355" y="3652"/>
                  </a:lnTo>
                  <a:lnTo>
                    <a:pt x="1201" y="3510"/>
                  </a:lnTo>
                  <a:lnTo>
                    <a:pt x="1059" y="3368"/>
                  </a:lnTo>
                  <a:lnTo>
                    <a:pt x="917" y="3213"/>
                  </a:lnTo>
                  <a:lnTo>
                    <a:pt x="788" y="3059"/>
                  </a:lnTo>
                  <a:lnTo>
                    <a:pt x="672" y="2904"/>
                  </a:lnTo>
                  <a:lnTo>
                    <a:pt x="555" y="2736"/>
                  </a:lnTo>
                  <a:lnTo>
                    <a:pt x="439" y="2568"/>
                  </a:lnTo>
                  <a:lnTo>
                    <a:pt x="349" y="2413"/>
                  </a:lnTo>
                  <a:lnTo>
                    <a:pt x="259" y="2246"/>
                  </a:lnTo>
                  <a:lnTo>
                    <a:pt x="181" y="2091"/>
                  </a:lnTo>
                  <a:lnTo>
                    <a:pt x="117" y="1923"/>
                  </a:lnTo>
                  <a:lnTo>
                    <a:pt x="65" y="1781"/>
                  </a:lnTo>
                  <a:lnTo>
                    <a:pt x="39" y="1639"/>
                  </a:lnTo>
                  <a:lnTo>
                    <a:pt x="13" y="1497"/>
                  </a:lnTo>
                  <a:lnTo>
                    <a:pt x="1" y="1381"/>
                  </a:lnTo>
                  <a:lnTo>
                    <a:pt x="13" y="1265"/>
                  </a:lnTo>
                  <a:lnTo>
                    <a:pt x="39" y="1162"/>
                  </a:lnTo>
                  <a:lnTo>
                    <a:pt x="78" y="1071"/>
                  </a:lnTo>
                  <a:lnTo>
                    <a:pt x="143" y="994"/>
                  </a:lnTo>
                  <a:lnTo>
                    <a:pt x="220" y="929"/>
                  </a:lnTo>
                  <a:lnTo>
                    <a:pt x="310" y="891"/>
                  </a:lnTo>
                  <a:lnTo>
                    <a:pt x="439" y="865"/>
                  </a:lnTo>
                  <a:lnTo>
                    <a:pt x="8982" y="0"/>
                  </a:lnTo>
                  <a:lnTo>
                    <a:pt x="8982" y="0"/>
                  </a:lnTo>
                  <a:lnTo>
                    <a:pt x="9188" y="0"/>
                  </a:lnTo>
                  <a:lnTo>
                    <a:pt x="9382" y="0"/>
                  </a:lnTo>
                  <a:lnTo>
                    <a:pt x="9562" y="39"/>
                  </a:lnTo>
                  <a:lnTo>
                    <a:pt x="9730" y="78"/>
                  </a:lnTo>
                  <a:lnTo>
                    <a:pt x="9885" y="142"/>
                  </a:lnTo>
                  <a:lnTo>
                    <a:pt x="10040" y="220"/>
                  </a:lnTo>
                  <a:lnTo>
                    <a:pt x="10169" y="310"/>
                  </a:lnTo>
                  <a:lnTo>
                    <a:pt x="10285" y="413"/>
                  </a:lnTo>
                  <a:lnTo>
                    <a:pt x="10401" y="529"/>
                  </a:lnTo>
                  <a:lnTo>
                    <a:pt x="10492" y="658"/>
                  </a:lnTo>
                  <a:lnTo>
                    <a:pt x="10569" y="788"/>
                  </a:lnTo>
                  <a:lnTo>
                    <a:pt x="10646" y="929"/>
                  </a:lnTo>
                  <a:lnTo>
                    <a:pt x="10698" y="1084"/>
                  </a:lnTo>
                  <a:lnTo>
                    <a:pt x="10750" y="1239"/>
                  </a:lnTo>
                  <a:lnTo>
                    <a:pt x="10775" y="1394"/>
                  </a:lnTo>
                  <a:lnTo>
                    <a:pt x="10801" y="1549"/>
                  </a:lnTo>
                  <a:lnTo>
                    <a:pt x="10801" y="1717"/>
                  </a:lnTo>
                  <a:lnTo>
                    <a:pt x="10801" y="1871"/>
                  </a:lnTo>
                  <a:lnTo>
                    <a:pt x="10775" y="2026"/>
                  </a:lnTo>
                  <a:lnTo>
                    <a:pt x="10737" y="2181"/>
                  </a:lnTo>
                  <a:lnTo>
                    <a:pt x="10698" y="2336"/>
                  </a:lnTo>
                  <a:lnTo>
                    <a:pt x="10634" y="2491"/>
                  </a:lnTo>
                  <a:lnTo>
                    <a:pt x="10556" y="2633"/>
                  </a:lnTo>
                  <a:lnTo>
                    <a:pt x="10466" y="2762"/>
                  </a:lnTo>
                  <a:lnTo>
                    <a:pt x="10363" y="2891"/>
                  </a:lnTo>
                  <a:lnTo>
                    <a:pt x="10246" y="2994"/>
                  </a:lnTo>
                  <a:lnTo>
                    <a:pt x="10117" y="3097"/>
                  </a:lnTo>
                  <a:lnTo>
                    <a:pt x="9975" y="3188"/>
                  </a:lnTo>
                  <a:lnTo>
                    <a:pt x="9821" y="3265"/>
                  </a:lnTo>
                  <a:lnTo>
                    <a:pt x="9640" y="3330"/>
                  </a:lnTo>
                  <a:lnTo>
                    <a:pt x="9446" y="3368"/>
                  </a:lnTo>
                  <a:lnTo>
                    <a:pt x="9253" y="3394"/>
                  </a:lnTo>
                  <a:lnTo>
                    <a:pt x="9253" y="3394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8"/>
            <p:cNvSpPr/>
            <p:nvPr/>
          </p:nvSpPr>
          <p:spPr>
            <a:xfrm>
              <a:off x="3378905" y="2572636"/>
              <a:ext cx="464679" cy="398224"/>
            </a:xfrm>
            <a:custGeom>
              <a:avLst/>
              <a:gdLst/>
              <a:ahLst/>
              <a:cxnLst/>
              <a:rect l="l" t="t" r="r" b="b"/>
              <a:pathLst>
                <a:path w="14712" h="12608" extrusionOk="0">
                  <a:moveTo>
                    <a:pt x="7265" y="12530"/>
                  </a:moveTo>
                  <a:lnTo>
                    <a:pt x="7265" y="12530"/>
                  </a:lnTo>
                  <a:lnTo>
                    <a:pt x="6878" y="12414"/>
                  </a:lnTo>
                  <a:lnTo>
                    <a:pt x="6504" y="12298"/>
                  </a:lnTo>
                  <a:lnTo>
                    <a:pt x="6143" y="12156"/>
                  </a:lnTo>
                  <a:lnTo>
                    <a:pt x="5769" y="12001"/>
                  </a:lnTo>
                  <a:lnTo>
                    <a:pt x="5407" y="11846"/>
                  </a:lnTo>
                  <a:lnTo>
                    <a:pt x="5046" y="11678"/>
                  </a:lnTo>
                  <a:lnTo>
                    <a:pt x="4698" y="11485"/>
                  </a:lnTo>
                  <a:lnTo>
                    <a:pt x="4349" y="11291"/>
                  </a:lnTo>
                  <a:lnTo>
                    <a:pt x="4014" y="11085"/>
                  </a:lnTo>
                  <a:lnTo>
                    <a:pt x="3691" y="10878"/>
                  </a:lnTo>
                  <a:lnTo>
                    <a:pt x="3368" y="10646"/>
                  </a:lnTo>
                  <a:lnTo>
                    <a:pt x="3059" y="10414"/>
                  </a:lnTo>
                  <a:lnTo>
                    <a:pt x="2749" y="10182"/>
                  </a:lnTo>
                  <a:lnTo>
                    <a:pt x="2465" y="9923"/>
                  </a:lnTo>
                  <a:lnTo>
                    <a:pt x="2194" y="9678"/>
                  </a:lnTo>
                  <a:lnTo>
                    <a:pt x="1923" y="9407"/>
                  </a:lnTo>
                  <a:lnTo>
                    <a:pt x="1678" y="9136"/>
                  </a:lnTo>
                  <a:lnTo>
                    <a:pt x="1433" y="8865"/>
                  </a:lnTo>
                  <a:lnTo>
                    <a:pt x="1213" y="8581"/>
                  </a:lnTo>
                  <a:lnTo>
                    <a:pt x="1007" y="8298"/>
                  </a:lnTo>
                  <a:lnTo>
                    <a:pt x="826" y="8001"/>
                  </a:lnTo>
                  <a:lnTo>
                    <a:pt x="646" y="7704"/>
                  </a:lnTo>
                  <a:lnTo>
                    <a:pt x="504" y="7407"/>
                  </a:lnTo>
                  <a:lnTo>
                    <a:pt x="362" y="7110"/>
                  </a:lnTo>
                  <a:lnTo>
                    <a:pt x="246" y="6801"/>
                  </a:lnTo>
                  <a:lnTo>
                    <a:pt x="155" y="6504"/>
                  </a:lnTo>
                  <a:lnTo>
                    <a:pt x="78" y="6194"/>
                  </a:lnTo>
                  <a:lnTo>
                    <a:pt x="26" y="5884"/>
                  </a:lnTo>
                  <a:lnTo>
                    <a:pt x="0" y="5575"/>
                  </a:lnTo>
                  <a:lnTo>
                    <a:pt x="0" y="5265"/>
                  </a:lnTo>
                  <a:lnTo>
                    <a:pt x="13" y="4955"/>
                  </a:lnTo>
                  <a:lnTo>
                    <a:pt x="65" y="4646"/>
                  </a:lnTo>
                  <a:lnTo>
                    <a:pt x="65" y="4646"/>
                  </a:lnTo>
                  <a:lnTo>
                    <a:pt x="130" y="4349"/>
                  </a:lnTo>
                  <a:lnTo>
                    <a:pt x="233" y="4052"/>
                  </a:lnTo>
                  <a:lnTo>
                    <a:pt x="349" y="3768"/>
                  </a:lnTo>
                  <a:lnTo>
                    <a:pt x="478" y="3484"/>
                  </a:lnTo>
                  <a:lnTo>
                    <a:pt x="646" y="3213"/>
                  </a:lnTo>
                  <a:lnTo>
                    <a:pt x="826" y="2955"/>
                  </a:lnTo>
                  <a:lnTo>
                    <a:pt x="1020" y="2710"/>
                  </a:lnTo>
                  <a:lnTo>
                    <a:pt x="1239" y="2478"/>
                  </a:lnTo>
                  <a:lnTo>
                    <a:pt x="1472" y="2245"/>
                  </a:lnTo>
                  <a:lnTo>
                    <a:pt x="1717" y="2026"/>
                  </a:lnTo>
                  <a:lnTo>
                    <a:pt x="1988" y="1820"/>
                  </a:lnTo>
                  <a:lnTo>
                    <a:pt x="2259" y="1626"/>
                  </a:lnTo>
                  <a:lnTo>
                    <a:pt x="2556" y="1433"/>
                  </a:lnTo>
                  <a:lnTo>
                    <a:pt x="2865" y="1265"/>
                  </a:lnTo>
                  <a:lnTo>
                    <a:pt x="3188" y="1097"/>
                  </a:lnTo>
                  <a:lnTo>
                    <a:pt x="3510" y="942"/>
                  </a:lnTo>
                  <a:lnTo>
                    <a:pt x="3859" y="800"/>
                  </a:lnTo>
                  <a:lnTo>
                    <a:pt x="4207" y="671"/>
                  </a:lnTo>
                  <a:lnTo>
                    <a:pt x="4569" y="542"/>
                  </a:lnTo>
                  <a:lnTo>
                    <a:pt x="4930" y="439"/>
                  </a:lnTo>
                  <a:lnTo>
                    <a:pt x="5304" y="336"/>
                  </a:lnTo>
                  <a:lnTo>
                    <a:pt x="5678" y="258"/>
                  </a:lnTo>
                  <a:lnTo>
                    <a:pt x="6065" y="181"/>
                  </a:lnTo>
                  <a:lnTo>
                    <a:pt x="6453" y="116"/>
                  </a:lnTo>
                  <a:lnTo>
                    <a:pt x="6840" y="78"/>
                  </a:lnTo>
                  <a:lnTo>
                    <a:pt x="7240" y="39"/>
                  </a:lnTo>
                  <a:lnTo>
                    <a:pt x="7627" y="13"/>
                  </a:lnTo>
                  <a:lnTo>
                    <a:pt x="8027" y="0"/>
                  </a:lnTo>
                  <a:lnTo>
                    <a:pt x="8427" y="0"/>
                  </a:lnTo>
                  <a:lnTo>
                    <a:pt x="8814" y="26"/>
                  </a:lnTo>
                  <a:lnTo>
                    <a:pt x="9201" y="52"/>
                  </a:lnTo>
                  <a:lnTo>
                    <a:pt x="9588" y="90"/>
                  </a:lnTo>
                  <a:lnTo>
                    <a:pt x="9588" y="90"/>
                  </a:lnTo>
                  <a:lnTo>
                    <a:pt x="10091" y="245"/>
                  </a:lnTo>
                  <a:lnTo>
                    <a:pt x="10582" y="413"/>
                  </a:lnTo>
                  <a:lnTo>
                    <a:pt x="11046" y="620"/>
                  </a:lnTo>
                  <a:lnTo>
                    <a:pt x="11279" y="723"/>
                  </a:lnTo>
                  <a:lnTo>
                    <a:pt x="11498" y="839"/>
                  </a:lnTo>
                  <a:lnTo>
                    <a:pt x="11498" y="839"/>
                  </a:lnTo>
                  <a:lnTo>
                    <a:pt x="11756" y="981"/>
                  </a:lnTo>
                  <a:lnTo>
                    <a:pt x="11988" y="1136"/>
                  </a:lnTo>
                  <a:lnTo>
                    <a:pt x="12221" y="1291"/>
                  </a:lnTo>
                  <a:lnTo>
                    <a:pt x="12440" y="1445"/>
                  </a:lnTo>
                  <a:lnTo>
                    <a:pt x="12646" y="1626"/>
                  </a:lnTo>
                  <a:lnTo>
                    <a:pt x="12840" y="1794"/>
                  </a:lnTo>
                  <a:lnTo>
                    <a:pt x="13034" y="1987"/>
                  </a:lnTo>
                  <a:lnTo>
                    <a:pt x="13201" y="2168"/>
                  </a:lnTo>
                  <a:lnTo>
                    <a:pt x="13369" y="2375"/>
                  </a:lnTo>
                  <a:lnTo>
                    <a:pt x="13524" y="2568"/>
                  </a:lnTo>
                  <a:lnTo>
                    <a:pt x="13679" y="2775"/>
                  </a:lnTo>
                  <a:lnTo>
                    <a:pt x="13808" y="2981"/>
                  </a:lnTo>
                  <a:lnTo>
                    <a:pt x="13937" y="3200"/>
                  </a:lnTo>
                  <a:lnTo>
                    <a:pt x="14053" y="3420"/>
                  </a:lnTo>
                  <a:lnTo>
                    <a:pt x="14156" y="3639"/>
                  </a:lnTo>
                  <a:lnTo>
                    <a:pt x="14260" y="3871"/>
                  </a:lnTo>
                  <a:lnTo>
                    <a:pt x="14350" y="4104"/>
                  </a:lnTo>
                  <a:lnTo>
                    <a:pt x="14427" y="4336"/>
                  </a:lnTo>
                  <a:lnTo>
                    <a:pt x="14492" y="4568"/>
                  </a:lnTo>
                  <a:lnTo>
                    <a:pt x="14556" y="4800"/>
                  </a:lnTo>
                  <a:lnTo>
                    <a:pt x="14595" y="5046"/>
                  </a:lnTo>
                  <a:lnTo>
                    <a:pt x="14634" y="5291"/>
                  </a:lnTo>
                  <a:lnTo>
                    <a:pt x="14672" y="5523"/>
                  </a:lnTo>
                  <a:lnTo>
                    <a:pt x="14685" y="5768"/>
                  </a:lnTo>
                  <a:lnTo>
                    <a:pt x="14698" y="6013"/>
                  </a:lnTo>
                  <a:lnTo>
                    <a:pt x="14711" y="6259"/>
                  </a:lnTo>
                  <a:lnTo>
                    <a:pt x="14698" y="6504"/>
                  </a:lnTo>
                  <a:lnTo>
                    <a:pt x="14685" y="6749"/>
                  </a:lnTo>
                  <a:lnTo>
                    <a:pt x="14660" y="6994"/>
                  </a:lnTo>
                  <a:lnTo>
                    <a:pt x="14634" y="7226"/>
                  </a:lnTo>
                  <a:lnTo>
                    <a:pt x="14595" y="7472"/>
                  </a:lnTo>
                  <a:lnTo>
                    <a:pt x="14543" y="7704"/>
                  </a:lnTo>
                  <a:lnTo>
                    <a:pt x="14479" y="7949"/>
                  </a:lnTo>
                  <a:lnTo>
                    <a:pt x="14414" y="8181"/>
                  </a:lnTo>
                  <a:lnTo>
                    <a:pt x="14350" y="8414"/>
                  </a:lnTo>
                  <a:lnTo>
                    <a:pt x="14260" y="8646"/>
                  </a:lnTo>
                  <a:lnTo>
                    <a:pt x="14169" y="8865"/>
                  </a:lnTo>
                  <a:lnTo>
                    <a:pt x="14066" y="9085"/>
                  </a:lnTo>
                  <a:lnTo>
                    <a:pt x="13963" y="9304"/>
                  </a:lnTo>
                  <a:lnTo>
                    <a:pt x="13847" y="9523"/>
                  </a:lnTo>
                  <a:lnTo>
                    <a:pt x="13718" y="9730"/>
                  </a:lnTo>
                  <a:lnTo>
                    <a:pt x="13588" y="9936"/>
                  </a:lnTo>
                  <a:lnTo>
                    <a:pt x="13459" y="10143"/>
                  </a:lnTo>
                  <a:lnTo>
                    <a:pt x="13305" y="10336"/>
                  </a:lnTo>
                  <a:lnTo>
                    <a:pt x="13150" y="10517"/>
                  </a:lnTo>
                  <a:lnTo>
                    <a:pt x="12995" y="10711"/>
                  </a:lnTo>
                  <a:lnTo>
                    <a:pt x="12814" y="10878"/>
                  </a:lnTo>
                  <a:lnTo>
                    <a:pt x="12646" y="11046"/>
                  </a:lnTo>
                  <a:lnTo>
                    <a:pt x="12453" y="11214"/>
                  </a:lnTo>
                  <a:lnTo>
                    <a:pt x="12272" y="11369"/>
                  </a:lnTo>
                  <a:lnTo>
                    <a:pt x="12066" y="11511"/>
                  </a:lnTo>
                  <a:lnTo>
                    <a:pt x="11859" y="11653"/>
                  </a:lnTo>
                  <a:lnTo>
                    <a:pt x="11653" y="11782"/>
                  </a:lnTo>
                  <a:lnTo>
                    <a:pt x="11434" y="11911"/>
                  </a:lnTo>
                  <a:lnTo>
                    <a:pt x="11201" y="12027"/>
                  </a:lnTo>
                  <a:lnTo>
                    <a:pt x="10969" y="12130"/>
                  </a:lnTo>
                  <a:lnTo>
                    <a:pt x="10724" y="12220"/>
                  </a:lnTo>
                  <a:lnTo>
                    <a:pt x="10479" y="12311"/>
                  </a:lnTo>
                  <a:lnTo>
                    <a:pt x="10221" y="12388"/>
                  </a:lnTo>
                  <a:lnTo>
                    <a:pt x="9962" y="12453"/>
                  </a:lnTo>
                  <a:lnTo>
                    <a:pt x="9691" y="12504"/>
                  </a:lnTo>
                  <a:lnTo>
                    <a:pt x="9420" y="12543"/>
                  </a:lnTo>
                  <a:lnTo>
                    <a:pt x="9149" y="12582"/>
                  </a:lnTo>
                  <a:lnTo>
                    <a:pt x="8853" y="12595"/>
                  </a:lnTo>
                  <a:lnTo>
                    <a:pt x="8853" y="12595"/>
                  </a:lnTo>
                  <a:lnTo>
                    <a:pt x="8466" y="12607"/>
                  </a:lnTo>
                  <a:lnTo>
                    <a:pt x="8066" y="12595"/>
                  </a:lnTo>
                  <a:lnTo>
                    <a:pt x="7666" y="12569"/>
                  </a:lnTo>
                  <a:lnTo>
                    <a:pt x="7265" y="12530"/>
                  </a:lnTo>
                  <a:lnTo>
                    <a:pt x="7265" y="12530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8"/>
            <p:cNvSpPr/>
            <p:nvPr/>
          </p:nvSpPr>
          <p:spPr>
            <a:xfrm>
              <a:off x="3425365" y="2636215"/>
              <a:ext cx="57516" cy="90112"/>
            </a:xfrm>
            <a:custGeom>
              <a:avLst/>
              <a:gdLst/>
              <a:ahLst/>
              <a:cxnLst/>
              <a:rect l="l" t="t" r="r" b="b"/>
              <a:pathLst>
                <a:path w="1821" h="2853" extrusionOk="0">
                  <a:moveTo>
                    <a:pt x="272" y="0"/>
                  </a:moveTo>
                  <a:lnTo>
                    <a:pt x="1" y="232"/>
                  </a:lnTo>
                  <a:lnTo>
                    <a:pt x="65" y="503"/>
                  </a:lnTo>
                  <a:lnTo>
                    <a:pt x="143" y="787"/>
                  </a:lnTo>
                  <a:lnTo>
                    <a:pt x="246" y="1058"/>
                  </a:lnTo>
                  <a:lnTo>
                    <a:pt x="375" y="1329"/>
                  </a:lnTo>
                  <a:lnTo>
                    <a:pt x="478" y="1536"/>
                  </a:lnTo>
                  <a:lnTo>
                    <a:pt x="607" y="1742"/>
                  </a:lnTo>
                  <a:lnTo>
                    <a:pt x="736" y="1936"/>
                  </a:lnTo>
                  <a:lnTo>
                    <a:pt x="891" y="2129"/>
                  </a:lnTo>
                  <a:lnTo>
                    <a:pt x="1046" y="2323"/>
                  </a:lnTo>
                  <a:lnTo>
                    <a:pt x="1214" y="2504"/>
                  </a:lnTo>
                  <a:lnTo>
                    <a:pt x="1394" y="2671"/>
                  </a:lnTo>
                  <a:lnTo>
                    <a:pt x="1575" y="2826"/>
                  </a:lnTo>
                  <a:lnTo>
                    <a:pt x="1639" y="2852"/>
                  </a:lnTo>
                  <a:lnTo>
                    <a:pt x="1691" y="2852"/>
                  </a:lnTo>
                  <a:lnTo>
                    <a:pt x="1743" y="2839"/>
                  </a:lnTo>
                  <a:lnTo>
                    <a:pt x="1794" y="2800"/>
                  </a:lnTo>
                  <a:lnTo>
                    <a:pt x="1820" y="2749"/>
                  </a:lnTo>
                  <a:lnTo>
                    <a:pt x="1820" y="2684"/>
                  </a:lnTo>
                  <a:lnTo>
                    <a:pt x="1807" y="2633"/>
                  </a:lnTo>
                  <a:lnTo>
                    <a:pt x="1768" y="2594"/>
                  </a:lnTo>
                  <a:lnTo>
                    <a:pt x="1588" y="2439"/>
                  </a:lnTo>
                  <a:lnTo>
                    <a:pt x="1420" y="2284"/>
                  </a:lnTo>
                  <a:lnTo>
                    <a:pt x="1265" y="2116"/>
                  </a:lnTo>
                  <a:lnTo>
                    <a:pt x="1123" y="1949"/>
                  </a:lnTo>
                  <a:lnTo>
                    <a:pt x="981" y="1768"/>
                  </a:lnTo>
                  <a:lnTo>
                    <a:pt x="852" y="1575"/>
                  </a:lnTo>
                  <a:lnTo>
                    <a:pt x="736" y="1394"/>
                  </a:lnTo>
                  <a:lnTo>
                    <a:pt x="633" y="1187"/>
                  </a:lnTo>
                  <a:lnTo>
                    <a:pt x="504" y="891"/>
                  </a:lnTo>
                  <a:lnTo>
                    <a:pt x="401" y="594"/>
                  </a:lnTo>
                  <a:lnTo>
                    <a:pt x="323" y="297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8"/>
            <p:cNvSpPr/>
            <p:nvPr/>
          </p:nvSpPr>
          <p:spPr>
            <a:xfrm>
              <a:off x="3511370" y="2572225"/>
              <a:ext cx="337896" cy="421881"/>
            </a:xfrm>
            <a:custGeom>
              <a:avLst/>
              <a:gdLst/>
              <a:ahLst/>
              <a:cxnLst/>
              <a:rect l="l" t="t" r="r" b="b"/>
              <a:pathLst>
                <a:path w="10698" h="13357" extrusionOk="0">
                  <a:moveTo>
                    <a:pt x="0" y="12311"/>
                  </a:moveTo>
                  <a:lnTo>
                    <a:pt x="0" y="12311"/>
                  </a:lnTo>
                  <a:lnTo>
                    <a:pt x="52" y="12027"/>
                  </a:lnTo>
                  <a:lnTo>
                    <a:pt x="129" y="11756"/>
                  </a:lnTo>
                  <a:lnTo>
                    <a:pt x="207" y="11498"/>
                  </a:lnTo>
                  <a:lnTo>
                    <a:pt x="284" y="11240"/>
                  </a:lnTo>
                  <a:lnTo>
                    <a:pt x="387" y="10995"/>
                  </a:lnTo>
                  <a:lnTo>
                    <a:pt x="491" y="10749"/>
                  </a:lnTo>
                  <a:lnTo>
                    <a:pt x="607" y="10504"/>
                  </a:lnTo>
                  <a:lnTo>
                    <a:pt x="736" y="10272"/>
                  </a:lnTo>
                  <a:lnTo>
                    <a:pt x="878" y="10040"/>
                  </a:lnTo>
                  <a:lnTo>
                    <a:pt x="1020" y="9820"/>
                  </a:lnTo>
                  <a:lnTo>
                    <a:pt x="1175" y="9601"/>
                  </a:lnTo>
                  <a:lnTo>
                    <a:pt x="1342" y="9382"/>
                  </a:lnTo>
                  <a:lnTo>
                    <a:pt x="1523" y="9175"/>
                  </a:lnTo>
                  <a:lnTo>
                    <a:pt x="1704" y="8969"/>
                  </a:lnTo>
                  <a:lnTo>
                    <a:pt x="1897" y="8762"/>
                  </a:lnTo>
                  <a:lnTo>
                    <a:pt x="2104" y="8556"/>
                  </a:lnTo>
                  <a:lnTo>
                    <a:pt x="2542" y="8156"/>
                  </a:lnTo>
                  <a:lnTo>
                    <a:pt x="3007" y="7769"/>
                  </a:lnTo>
                  <a:lnTo>
                    <a:pt x="3510" y="7381"/>
                  </a:lnTo>
                  <a:lnTo>
                    <a:pt x="4052" y="6994"/>
                  </a:lnTo>
                  <a:lnTo>
                    <a:pt x="4620" y="6607"/>
                  </a:lnTo>
                  <a:lnTo>
                    <a:pt x="5226" y="6207"/>
                  </a:lnTo>
                  <a:lnTo>
                    <a:pt x="5872" y="5807"/>
                  </a:lnTo>
                  <a:lnTo>
                    <a:pt x="6543" y="5394"/>
                  </a:lnTo>
                  <a:lnTo>
                    <a:pt x="6543" y="5394"/>
                  </a:lnTo>
                  <a:lnTo>
                    <a:pt x="6194" y="4826"/>
                  </a:lnTo>
                  <a:lnTo>
                    <a:pt x="5859" y="4220"/>
                  </a:lnTo>
                  <a:lnTo>
                    <a:pt x="5523" y="3562"/>
                  </a:lnTo>
                  <a:lnTo>
                    <a:pt x="5188" y="2891"/>
                  </a:lnTo>
                  <a:lnTo>
                    <a:pt x="4878" y="2194"/>
                  </a:lnTo>
                  <a:lnTo>
                    <a:pt x="4736" y="1833"/>
                  </a:lnTo>
                  <a:lnTo>
                    <a:pt x="4594" y="1471"/>
                  </a:lnTo>
                  <a:lnTo>
                    <a:pt x="4465" y="1110"/>
                  </a:lnTo>
                  <a:lnTo>
                    <a:pt x="4349" y="736"/>
                  </a:lnTo>
                  <a:lnTo>
                    <a:pt x="4233" y="374"/>
                  </a:lnTo>
                  <a:lnTo>
                    <a:pt x="4130" y="0"/>
                  </a:lnTo>
                  <a:lnTo>
                    <a:pt x="4130" y="0"/>
                  </a:lnTo>
                  <a:lnTo>
                    <a:pt x="4672" y="26"/>
                  </a:lnTo>
                  <a:lnTo>
                    <a:pt x="5149" y="65"/>
                  </a:lnTo>
                  <a:lnTo>
                    <a:pt x="5588" y="129"/>
                  </a:lnTo>
                  <a:lnTo>
                    <a:pt x="5781" y="168"/>
                  </a:lnTo>
                  <a:lnTo>
                    <a:pt x="5975" y="220"/>
                  </a:lnTo>
                  <a:lnTo>
                    <a:pt x="6168" y="271"/>
                  </a:lnTo>
                  <a:lnTo>
                    <a:pt x="6362" y="336"/>
                  </a:lnTo>
                  <a:lnTo>
                    <a:pt x="6749" y="491"/>
                  </a:lnTo>
                  <a:lnTo>
                    <a:pt x="7149" y="684"/>
                  </a:lnTo>
                  <a:lnTo>
                    <a:pt x="7601" y="916"/>
                  </a:lnTo>
                  <a:lnTo>
                    <a:pt x="7601" y="916"/>
                  </a:lnTo>
                  <a:lnTo>
                    <a:pt x="7807" y="1033"/>
                  </a:lnTo>
                  <a:lnTo>
                    <a:pt x="8014" y="1162"/>
                  </a:lnTo>
                  <a:lnTo>
                    <a:pt x="8220" y="1304"/>
                  </a:lnTo>
                  <a:lnTo>
                    <a:pt x="8414" y="1446"/>
                  </a:lnTo>
                  <a:lnTo>
                    <a:pt x="8594" y="1600"/>
                  </a:lnTo>
                  <a:lnTo>
                    <a:pt x="8762" y="1768"/>
                  </a:lnTo>
                  <a:lnTo>
                    <a:pt x="8930" y="1936"/>
                  </a:lnTo>
                  <a:lnTo>
                    <a:pt x="9098" y="2117"/>
                  </a:lnTo>
                  <a:lnTo>
                    <a:pt x="9253" y="2297"/>
                  </a:lnTo>
                  <a:lnTo>
                    <a:pt x="9394" y="2478"/>
                  </a:lnTo>
                  <a:lnTo>
                    <a:pt x="9536" y="2671"/>
                  </a:lnTo>
                  <a:lnTo>
                    <a:pt x="9665" y="2878"/>
                  </a:lnTo>
                  <a:lnTo>
                    <a:pt x="9782" y="3084"/>
                  </a:lnTo>
                  <a:lnTo>
                    <a:pt x="9898" y="3291"/>
                  </a:lnTo>
                  <a:lnTo>
                    <a:pt x="10014" y="3510"/>
                  </a:lnTo>
                  <a:lnTo>
                    <a:pt x="10104" y="3717"/>
                  </a:lnTo>
                  <a:lnTo>
                    <a:pt x="10195" y="3949"/>
                  </a:lnTo>
                  <a:lnTo>
                    <a:pt x="10285" y="4168"/>
                  </a:lnTo>
                  <a:lnTo>
                    <a:pt x="10362" y="4401"/>
                  </a:lnTo>
                  <a:lnTo>
                    <a:pt x="10427" y="4633"/>
                  </a:lnTo>
                  <a:lnTo>
                    <a:pt x="10491" y="4865"/>
                  </a:lnTo>
                  <a:lnTo>
                    <a:pt x="10543" y="5110"/>
                  </a:lnTo>
                  <a:lnTo>
                    <a:pt x="10582" y="5343"/>
                  </a:lnTo>
                  <a:lnTo>
                    <a:pt x="10620" y="5588"/>
                  </a:lnTo>
                  <a:lnTo>
                    <a:pt x="10659" y="5833"/>
                  </a:lnTo>
                  <a:lnTo>
                    <a:pt x="10672" y="6078"/>
                  </a:lnTo>
                  <a:lnTo>
                    <a:pt x="10685" y="6323"/>
                  </a:lnTo>
                  <a:lnTo>
                    <a:pt x="10698" y="6568"/>
                  </a:lnTo>
                  <a:lnTo>
                    <a:pt x="10685" y="6814"/>
                  </a:lnTo>
                  <a:lnTo>
                    <a:pt x="10685" y="7059"/>
                  </a:lnTo>
                  <a:lnTo>
                    <a:pt x="10659" y="7304"/>
                  </a:lnTo>
                  <a:lnTo>
                    <a:pt x="10633" y="7549"/>
                  </a:lnTo>
                  <a:lnTo>
                    <a:pt x="10595" y="7794"/>
                  </a:lnTo>
                  <a:lnTo>
                    <a:pt x="10556" y="8040"/>
                  </a:lnTo>
                  <a:lnTo>
                    <a:pt x="10504" y="8285"/>
                  </a:lnTo>
                  <a:lnTo>
                    <a:pt x="10440" y="8530"/>
                  </a:lnTo>
                  <a:lnTo>
                    <a:pt x="10375" y="8762"/>
                  </a:lnTo>
                  <a:lnTo>
                    <a:pt x="10298" y="8994"/>
                  </a:lnTo>
                  <a:lnTo>
                    <a:pt x="10220" y="9227"/>
                  </a:lnTo>
                  <a:lnTo>
                    <a:pt x="10130" y="9459"/>
                  </a:lnTo>
                  <a:lnTo>
                    <a:pt x="10027" y="9691"/>
                  </a:lnTo>
                  <a:lnTo>
                    <a:pt x="9924" y="9911"/>
                  </a:lnTo>
                  <a:lnTo>
                    <a:pt x="9807" y="10130"/>
                  </a:lnTo>
                  <a:lnTo>
                    <a:pt x="9678" y="10336"/>
                  </a:lnTo>
                  <a:lnTo>
                    <a:pt x="9549" y="10556"/>
                  </a:lnTo>
                  <a:lnTo>
                    <a:pt x="9407" y="10762"/>
                  </a:lnTo>
                  <a:lnTo>
                    <a:pt x="9253" y="10956"/>
                  </a:lnTo>
                  <a:lnTo>
                    <a:pt x="9098" y="11149"/>
                  </a:lnTo>
                  <a:lnTo>
                    <a:pt x="8930" y="11343"/>
                  </a:lnTo>
                  <a:lnTo>
                    <a:pt x="8749" y="11524"/>
                  </a:lnTo>
                  <a:lnTo>
                    <a:pt x="8569" y="11704"/>
                  </a:lnTo>
                  <a:lnTo>
                    <a:pt x="8375" y="11872"/>
                  </a:lnTo>
                  <a:lnTo>
                    <a:pt x="8182" y="12027"/>
                  </a:lnTo>
                  <a:lnTo>
                    <a:pt x="7962" y="12182"/>
                  </a:lnTo>
                  <a:lnTo>
                    <a:pt x="7756" y="12337"/>
                  </a:lnTo>
                  <a:lnTo>
                    <a:pt x="7523" y="12466"/>
                  </a:lnTo>
                  <a:lnTo>
                    <a:pt x="7291" y="12608"/>
                  </a:lnTo>
                  <a:lnTo>
                    <a:pt x="7046" y="12724"/>
                  </a:lnTo>
                  <a:lnTo>
                    <a:pt x="6788" y="12840"/>
                  </a:lnTo>
                  <a:lnTo>
                    <a:pt x="6530" y="12943"/>
                  </a:lnTo>
                  <a:lnTo>
                    <a:pt x="6259" y="13033"/>
                  </a:lnTo>
                  <a:lnTo>
                    <a:pt x="5988" y="13124"/>
                  </a:lnTo>
                  <a:lnTo>
                    <a:pt x="5704" y="13201"/>
                  </a:lnTo>
                  <a:lnTo>
                    <a:pt x="5407" y="13266"/>
                  </a:lnTo>
                  <a:lnTo>
                    <a:pt x="5407" y="13266"/>
                  </a:lnTo>
                  <a:lnTo>
                    <a:pt x="5123" y="13304"/>
                  </a:lnTo>
                  <a:lnTo>
                    <a:pt x="4826" y="13343"/>
                  </a:lnTo>
                  <a:lnTo>
                    <a:pt x="4517" y="13356"/>
                  </a:lnTo>
                  <a:lnTo>
                    <a:pt x="4207" y="13356"/>
                  </a:lnTo>
                  <a:lnTo>
                    <a:pt x="3897" y="13343"/>
                  </a:lnTo>
                  <a:lnTo>
                    <a:pt x="3575" y="13317"/>
                  </a:lnTo>
                  <a:lnTo>
                    <a:pt x="3239" y="13279"/>
                  </a:lnTo>
                  <a:lnTo>
                    <a:pt x="2904" y="13227"/>
                  </a:lnTo>
                  <a:lnTo>
                    <a:pt x="2555" y="13150"/>
                  </a:lnTo>
                  <a:lnTo>
                    <a:pt x="2207" y="13072"/>
                  </a:lnTo>
                  <a:lnTo>
                    <a:pt x="1859" y="12969"/>
                  </a:lnTo>
                  <a:lnTo>
                    <a:pt x="1497" y="12866"/>
                  </a:lnTo>
                  <a:lnTo>
                    <a:pt x="1123" y="12737"/>
                  </a:lnTo>
                  <a:lnTo>
                    <a:pt x="762" y="12608"/>
                  </a:lnTo>
                  <a:lnTo>
                    <a:pt x="375" y="12466"/>
                  </a:lnTo>
                  <a:lnTo>
                    <a:pt x="0" y="12311"/>
                  </a:lnTo>
                  <a:lnTo>
                    <a:pt x="0" y="1231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8"/>
            <p:cNvSpPr/>
            <p:nvPr/>
          </p:nvSpPr>
          <p:spPr>
            <a:xfrm>
              <a:off x="3524414" y="2852220"/>
              <a:ext cx="85627" cy="62380"/>
            </a:xfrm>
            <a:custGeom>
              <a:avLst/>
              <a:gdLst/>
              <a:ahLst/>
              <a:cxnLst/>
              <a:rect l="l" t="t" r="r" b="b"/>
              <a:pathLst>
                <a:path w="2711" h="1975" extrusionOk="0">
                  <a:moveTo>
                    <a:pt x="2658" y="1536"/>
                  </a:moveTo>
                  <a:lnTo>
                    <a:pt x="2658" y="1536"/>
                  </a:lnTo>
                  <a:lnTo>
                    <a:pt x="2620" y="1626"/>
                  </a:lnTo>
                  <a:lnTo>
                    <a:pt x="2568" y="1691"/>
                  </a:lnTo>
                  <a:lnTo>
                    <a:pt x="2504" y="1755"/>
                  </a:lnTo>
                  <a:lnTo>
                    <a:pt x="2426" y="1820"/>
                  </a:lnTo>
                  <a:lnTo>
                    <a:pt x="2336" y="1859"/>
                  </a:lnTo>
                  <a:lnTo>
                    <a:pt x="2246" y="1897"/>
                  </a:lnTo>
                  <a:lnTo>
                    <a:pt x="2142" y="1936"/>
                  </a:lnTo>
                  <a:lnTo>
                    <a:pt x="2039" y="1962"/>
                  </a:lnTo>
                  <a:lnTo>
                    <a:pt x="1923" y="1975"/>
                  </a:lnTo>
                  <a:lnTo>
                    <a:pt x="1807" y="1975"/>
                  </a:lnTo>
                  <a:lnTo>
                    <a:pt x="1678" y="1975"/>
                  </a:lnTo>
                  <a:lnTo>
                    <a:pt x="1549" y="1962"/>
                  </a:lnTo>
                  <a:lnTo>
                    <a:pt x="1420" y="1936"/>
                  </a:lnTo>
                  <a:lnTo>
                    <a:pt x="1278" y="1897"/>
                  </a:lnTo>
                  <a:lnTo>
                    <a:pt x="1149" y="1859"/>
                  </a:lnTo>
                  <a:lnTo>
                    <a:pt x="1007" y="1807"/>
                  </a:lnTo>
                  <a:lnTo>
                    <a:pt x="1007" y="1807"/>
                  </a:lnTo>
                  <a:lnTo>
                    <a:pt x="878" y="1742"/>
                  </a:lnTo>
                  <a:lnTo>
                    <a:pt x="749" y="1678"/>
                  </a:lnTo>
                  <a:lnTo>
                    <a:pt x="633" y="1600"/>
                  </a:lnTo>
                  <a:lnTo>
                    <a:pt x="529" y="1523"/>
                  </a:lnTo>
                  <a:lnTo>
                    <a:pt x="426" y="1446"/>
                  </a:lnTo>
                  <a:lnTo>
                    <a:pt x="336" y="1355"/>
                  </a:lnTo>
                  <a:lnTo>
                    <a:pt x="258" y="1265"/>
                  </a:lnTo>
                  <a:lnTo>
                    <a:pt x="181" y="1175"/>
                  </a:lnTo>
                  <a:lnTo>
                    <a:pt x="129" y="1084"/>
                  </a:lnTo>
                  <a:lnTo>
                    <a:pt x="78" y="994"/>
                  </a:lnTo>
                  <a:lnTo>
                    <a:pt x="39" y="891"/>
                  </a:lnTo>
                  <a:lnTo>
                    <a:pt x="13" y="800"/>
                  </a:lnTo>
                  <a:lnTo>
                    <a:pt x="0" y="710"/>
                  </a:lnTo>
                  <a:lnTo>
                    <a:pt x="0" y="607"/>
                  </a:lnTo>
                  <a:lnTo>
                    <a:pt x="13" y="529"/>
                  </a:lnTo>
                  <a:lnTo>
                    <a:pt x="39" y="439"/>
                  </a:lnTo>
                  <a:lnTo>
                    <a:pt x="39" y="439"/>
                  </a:lnTo>
                  <a:lnTo>
                    <a:pt x="91" y="362"/>
                  </a:lnTo>
                  <a:lnTo>
                    <a:pt x="142" y="284"/>
                  </a:lnTo>
                  <a:lnTo>
                    <a:pt x="207" y="220"/>
                  </a:lnTo>
                  <a:lnTo>
                    <a:pt x="284" y="168"/>
                  </a:lnTo>
                  <a:lnTo>
                    <a:pt x="362" y="117"/>
                  </a:lnTo>
                  <a:lnTo>
                    <a:pt x="465" y="78"/>
                  </a:lnTo>
                  <a:lnTo>
                    <a:pt x="568" y="39"/>
                  </a:lnTo>
                  <a:lnTo>
                    <a:pt x="671" y="26"/>
                  </a:lnTo>
                  <a:lnTo>
                    <a:pt x="787" y="13"/>
                  </a:lnTo>
                  <a:lnTo>
                    <a:pt x="904" y="0"/>
                  </a:lnTo>
                  <a:lnTo>
                    <a:pt x="1033" y="13"/>
                  </a:lnTo>
                  <a:lnTo>
                    <a:pt x="1162" y="26"/>
                  </a:lnTo>
                  <a:lnTo>
                    <a:pt x="1291" y="39"/>
                  </a:lnTo>
                  <a:lnTo>
                    <a:pt x="1433" y="78"/>
                  </a:lnTo>
                  <a:lnTo>
                    <a:pt x="1562" y="117"/>
                  </a:lnTo>
                  <a:lnTo>
                    <a:pt x="1704" y="168"/>
                  </a:lnTo>
                  <a:lnTo>
                    <a:pt x="1704" y="168"/>
                  </a:lnTo>
                  <a:lnTo>
                    <a:pt x="1833" y="233"/>
                  </a:lnTo>
                  <a:lnTo>
                    <a:pt x="1962" y="297"/>
                  </a:lnTo>
                  <a:lnTo>
                    <a:pt x="2078" y="375"/>
                  </a:lnTo>
                  <a:lnTo>
                    <a:pt x="2181" y="452"/>
                  </a:lnTo>
                  <a:lnTo>
                    <a:pt x="2284" y="529"/>
                  </a:lnTo>
                  <a:lnTo>
                    <a:pt x="2375" y="620"/>
                  </a:lnTo>
                  <a:lnTo>
                    <a:pt x="2452" y="710"/>
                  </a:lnTo>
                  <a:lnTo>
                    <a:pt x="2529" y="800"/>
                  </a:lnTo>
                  <a:lnTo>
                    <a:pt x="2581" y="891"/>
                  </a:lnTo>
                  <a:lnTo>
                    <a:pt x="2633" y="994"/>
                  </a:lnTo>
                  <a:lnTo>
                    <a:pt x="2671" y="1084"/>
                  </a:lnTo>
                  <a:lnTo>
                    <a:pt x="2697" y="1175"/>
                  </a:lnTo>
                  <a:lnTo>
                    <a:pt x="2710" y="1278"/>
                  </a:lnTo>
                  <a:lnTo>
                    <a:pt x="2710" y="1368"/>
                  </a:lnTo>
                  <a:lnTo>
                    <a:pt x="2697" y="1459"/>
                  </a:lnTo>
                  <a:lnTo>
                    <a:pt x="2658" y="1536"/>
                  </a:lnTo>
                  <a:lnTo>
                    <a:pt x="2658" y="1536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8"/>
            <p:cNvSpPr/>
            <p:nvPr/>
          </p:nvSpPr>
          <p:spPr>
            <a:xfrm>
              <a:off x="3534174" y="2851810"/>
              <a:ext cx="85627" cy="61970"/>
            </a:xfrm>
            <a:custGeom>
              <a:avLst/>
              <a:gdLst/>
              <a:ahLst/>
              <a:cxnLst/>
              <a:rect l="l" t="t" r="r" b="b"/>
              <a:pathLst>
                <a:path w="2711" h="1962" extrusionOk="0">
                  <a:moveTo>
                    <a:pt x="2659" y="1536"/>
                  </a:moveTo>
                  <a:lnTo>
                    <a:pt x="2659" y="1536"/>
                  </a:lnTo>
                  <a:lnTo>
                    <a:pt x="2620" y="1613"/>
                  </a:lnTo>
                  <a:lnTo>
                    <a:pt x="2569" y="1691"/>
                  </a:lnTo>
                  <a:lnTo>
                    <a:pt x="2504" y="1755"/>
                  </a:lnTo>
                  <a:lnTo>
                    <a:pt x="2427" y="1807"/>
                  </a:lnTo>
                  <a:lnTo>
                    <a:pt x="2337" y="1859"/>
                  </a:lnTo>
                  <a:lnTo>
                    <a:pt x="2246" y="1897"/>
                  </a:lnTo>
                  <a:lnTo>
                    <a:pt x="2143" y="1923"/>
                  </a:lnTo>
                  <a:lnTo>
                    <a:pt x="2040" y="1949"/>
                  </a:lnTo>
                  <a:lnTo>
                    <a:pt x="1924" y="1962"/>
                  </a:lnTo>
                  <a:lnTo>
                    <a:pt x="1795" y="1962"/>
                  </a:lnTo>
                  <a:lnTo>
                    <a:pt x="1678" y="1962"/>
                  </a:lnTo>
                  <a:lnTo>
                    <a:pt x="1549" y="1949"/>
                  </a:lnTo>
                  <a:lnTo>
                    <a:pt x="1420" y="1923"/>
                  </a:lnTo>
                  <a:lnTo>
                    <a:pt x="1278" y="1897"/>
                  </a:lnTo>
                  <a:lnTo>
                    <a:pt x="1149" y="1846"/>
                  </a:lnTo>
                  <a:lnTo>
                    <a:pt x="1007" y="1794"/>
                  </a:lnTo>
                  <a:lnTo>
                    <a:pt x="1007" y="1794"/>
                  </a:lnTo>
                  <a:lnTo>
                    <a:pt x="878" y="1743"/>
                  </a:lnTo>
                  <a:lnTo>
                    <a:pt x="749" y="1665"/>
                  </a:lnTo>
                  <a:lnTo>
                    <a:pt x="633" y="1601"/>
                  </a:lnTo>
                  <a:lnTo>
                    <a:pt x="530" y="1523"/>
                  </a:lnTo>
                  <a:lnTo>
                    <a:pt x="427" y="1433"/>
                  </a:lnTo>
                  <a:lnTo>
                    <a:pt x="336" y="1355"/>
                  </a:lnTo>
                  <a:lnTo>
                    <a:pt x="259" y="1265"/>
                  </a:lnTo>
                  <a:lnTo>
                    <a:pt x="182" y="1175"/>
                  </a:lnTo>
                  <a:lnTo>
                    <a:pt x="130" y="1072"/>
                  </a:lnTo>
                  <a:lnTo>
                    <a:pt x="78" y="981"/>
                  </a:lnTo>
                  <a:lnTo>
                    <a:pt x="40" y="891"/>
                  </a:lnTo>
                  <a:lnTo>
                    <a:pt x="14" y="788"/>
                  </a:lnTo>
                  <a:lnTo>
                    <a:pt x="1" y="697"/>
                  </a:lnTo>
                  <a:lnTo>
                    <a:pt x="1" y="607"/>
                  </a:lnTo>
                  <a:lnTo>
                    <a:pt x="14" y="517"/>
                  </a:lnTo>
                  <a:lnTo>
                    <a:pt x="40" y="426"/>
                  </a:lnTo>
                  <a:lnTo>
                    <a:pt x="40" y="426"/>
                  </a:lnTo>
                  <a:lnTo>
                    <a:pt x="91" y="349"/>
                  </a:lnTo>
                  <a:lnTo>
                    <a:pt x="143" y="271"/>
                  </a:lnTo>
                  <a:lnTo>
                    <a:pt x="207" y="207"/>
                  </a:lnTo>
                  <a:lnTo>
                    <a:pt x="285" y="155"/>
                  </a:lnTo>
                  <a:lnTo>
                    <a:pt x="362" y="104"/>
                  </a:lnTo>
                  <a:lnTo>
                    <a:pt x="465" y="65"/>
                  </a:lnTo>
                  <a:lnTo>
                    <a:pt x="556" y="39"/>
                  </a:lnTo>
                  <a:lnTo>
                    <a:pt x="672" y="13"/>
                  </a:lnTo>
                  <a:lnTo>
                    <a:pt x="788" y="0"/>
                  </a:lnTo>
                  <a:lnTo>
                    <a:pt x="904" y="0"/>
                  </a:lnTo>
                  <a:lnTo>
                    <a:pt x="1033" y="0"/>
                  </a:lnTo>
                  <a:lnTo>
                    <a:pt x="1162" y="13"/>
                  </a:lnTo>
                  <a:lnTo>
                    <a:pt x="1291" y="39"/>
                  </a:lnTo>
                  <a:lnTo>
                    <a:pt x="1420" y="65"/>
                  </a:lnTo>
                  <a:lnTo>
                    <a:pt x="1562" y="117"/>
                  </a:lnTo>
                  <a:lnTo>
                    <a:pt x="1691" y="168"/>
                  </a:lnTo>
                  <a:lnTo>
                    <a:pt x="1691" y="168"/>
                  </a:lnTo>
                  <a:lnTo>
                    <a:pt x="1833" y="220"/>
                  </a:lnTo>
                  <a:lnTo>
                    <a:pt x="1949" y="297"/>
                  </a:lnTo>
                  <a:lnTo>
                    <a:pt x="2066" y="362"/>
                  </a:lnTo>
                  <a:lnTo>
                    <a:pt x="2182" y="439"/>
                  </a:lnTo>
                  <a:lnTo>
                    <a:pt x="2285" y="530"/>
                  </a:lnTo>
                  <a:lnTo>
                    <a:pt x="2375" y="607"/>
                  </a:lnTo>
                  <a:lnTo>
                    <a:pt x="2453" y="697"/>
                  </a:lnTo>
                  <a:lnTo>
                    <a:pt x="2517" y="801"/>
                  </a:lnTo>
                  <a:lnTo>
                    <a:pt x="2582" y="891"/>
                  </a:lnTo>
                  <a:lnTo>
                    <a:pt x="2633" y="981"/>
                  </a:lnTo>
                  <a:lnTo>
                    <a:pt x="2672" y="1072"/>
                  </a:lnTo>
                  <a:lnTo>
                    <a:pt x="2698" y="1175"/>
                  </a:lnTo>
                  <a:lnTo>
                    <a:pt x="2711" y="1265"/>
                  </a:lnTo>
                  <a:lnTo>
                    <a:pt x="2711" y="1355"/>
                  </a:lnTo>
                  <a:lnTo>
                    <a:pt x="2685" y="1446"/>
                  </a:lnTo>
                  <a:lnTo>
                    <a:pt x="2659" y="1536"/>
                  </a:lnTo>
                  <a:lnTo>
                    <a:pt x="2659" y="1536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8"/>
            <p:cNvSpPr/>
            <p:nvPr/>
          </p:nvSpPr>
          <p:spPr>
            <a:xfrm>
              <a:off x="3512980" y="2580785"/>
              <a:ext cx="44882" cy="43240"/>
            </a:xfrm>
            <a:custGeom>
              <a:avLst/>
              <a:gdLst/>
              <a:ahLst/>
              <a:cxnLst/>
              <a:rect l="l" t="t" r="r" b="b"/>
              <a:pathLst>
                <a:path w="1421" h="1369" extrusionOk="0">
                  <a:moveTo>
                    <a:pt x="1420" y="813"/>
                  </a:moveTo>
                  <a:lnTo>
                    <a:pt x="1420" y="813"/>
                  </a:lnTo>
                  <a:lnTo>
                    <a:pt x="1369" y="942"/>
                  </a:lnTo>
                  <a:lnTo>
                    <a:pt x="1304" y="1058"/>
                  </a:lnTo>
                  <a:lnTo>
                    <a:pt x="1227" y="1162"/>
                  </a:lnTo>
                  <a:lnTo>
                    <a:pt x="1124" y="1252"/>
                  </a:lnTo>
                  <a:lnTo>
                    <a:pt x="1007" y="1304"/>
                  </a:lnTo>
                  <a:lnTo>
                    <a:pt x="866" y="1342"/>
                  </a:lnTo>
                  <a:lnTo>
                    <a:pt x="736" y="1368"/>
                  </a:lnTo>
                  <a:lnTo>
                    <a:pt x="595" y="1342"/>
                  </a:lnTo>
                  <a:lnTo>
                    <a:pt x="595" y="1342"/>
                  </a:lnTo>
                  <a:lnTo>
                    <a:pt x="453" y="1304"/>
                  </a:lnTo>
                  <a:lnTo>
                    <a:pt x="324" y="1239"/>
                  </a:lnTo>
                  <a:lnTo>
                    <a:pt x="220" y="1162"/>
                  </a:lnTo>
                  <a:lnTo>
                    <a:pt x="130" y="1058"/>
                  </a:lnTo>
                  <a:lnTo>
                    <a:pt x="65" y="942"/>
                  </a:lnTo>
                  <a:lnTo>
                    <a:pt x="14" y="826"/>
                  </a:lnTo>
                  <a:lnTo>
                    <a:pt x="1" y="684"/>
                  </a:lnTo>
                  <a:lnTo>
                    <a:pt x="14" y="555"/>
                  </a:lnTo>
                  <a:lnTo>
                    <a:pt x="14" y="555"/>
                  </a:lnTo>
                  <a:lnTo>
                    <a:pt x="53" y="426"/>
                  </a:lnTo>
                  <a:lnTo>
                    <a:pt x="117" y="310"/>
                  </a:lnTo>
                  <a:lnTo>
                    <a:pt x="207" y="207"/>
                  </a:lnTo>
                  <a:lnTo>
                    <a:pt x="311" y="116"/>
                  </a:lnTo>
                  <a:lnTo>
                    <a:pt x="427" y="65"/>
                  </a:lnTo>
                  <a:lnTo>
                    <a:pt x="556" y="26"/>
                  </a:lnTo>
                  <a:lnTo>
                    <a:pt x="698" y="0"/>
                  </a:lnTo>
                  <a:lnTo>
                    <a:pt x="840" y="13"/>
                  </a:lnTo>
                  <a:lnTo>
                    <a:pt x="840" y="13"/>
                  </a:lnTo>
                  <a:lnTo>
                    <a:pt x="982" y="65"/>
                  </a:lnTo>
                  <a:lnTo>
                    <a:pt x="1098" y="129"/>
                  </a:lnTo>
                  <a:lnTo>
                    <a:pt x="1214" y="207"/>
                  </a:lnTo>
                  <a:lnTo>
                    <a:pt x="1291" y="310"/>
                  </a:lnTo>
                  <a:lnTo>
                    <a:pt x="1369" y="426"/>
                  </a:lnTo>
                  <a:lnTo>
                    <a:pt x="1407" y="542"/>
                  </a:lnTo>
                  <a:lnTo>
                    <a:pt x="1420" y="684"/>
                  </a:lnTo>
                  <a:lnTo>
                    <a:pt x="1420" y="813"/>
                  </a:lnTo>
                  <a:lnTo>
                    <a:pt x="1420" y="813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8"/>
            <p:cNvSpPr/>
            <p:nvPr/>
          </p:nvSpPr>
          <p:spPr>
            <a:xfrm>
              <a:off x="3513802" y="2559592"/>
              <a:ext cx="62791" cy="63202"/>
            </a:xfrm>
            <a:custGeom>
              <a:avLst/>
              <a:gdLst/>
              <a:ahLst/>
              <a:cxnLst/>
              <a:rect l="l" t="t" r="r" b="b"/>
              <a:pathLst>
                <a:path w="1988" h="2001" extrusionOk="0">
                  <a:moveTo>
                    <a:pt x="1975" y="1187"/>
                  </a:moveTo>
                  <a:lnTo>
                    <a:pt x="1975" y="1187"/>
                  </a:lnTo>
                  <a:lnTo>
                    <a:pt x="1949" y="1291"/>
                  </a:lnTo>
                  <a:lnTo>
                    <a:pt x="1911" y="1381"/>
                  </a:lnTo>
                  <a:lnTo>
                    <a:pt x="1872" y="1471"/>
                  </a:lnTo>
                  <a:lnTo>
                    <a:pt x="1820" y="1549"/>
                  </a:lnTo>
                  <a:lnTo>
                    <a:pt x="1769" y="1639"/>
                  </a:lnTo>
                  <a:lnTo>
                    <a:pt x="1704" y="1704"/>
                  </a:lnTo>
                  <a:lnTo>
                    <a:pt x="1627" y="1768"/>
                  </a:lnTo>
                  <a:lnTo>
                    <a:pt x="1562" y="1833"/>
                  </a:lnTo>
                  <a:lnTo>
                    <a:pt x="1472" y="1884"/>
                  </a:lnTo>
                  <a:lnTo>
                    <a:pt x="1394" y="1923"/>
                  </a:lnTo>
                  <a:lnTo>
                    <a:pt x="1304" y="1962"/>
                  </a:lnTo>
                  <a:lnTo>
                    <a:pt x="1214" y="1975"/>
                  </a:lnTo>
                  <a:lnTo>
                    <a:pt x="1110" y="2000"/>
                  </a:lnTo>
                  <a:lnTo>
                    <a:pt x="1020" y="2000"/>
                  </a:lnTo>
                  <a:lnTo>
                    <a:pt x="917" y="2000"/>
                  </a:lnTo>
                  <a:lnTo>
                    <a:pt x="814" y="1987"/>
                  </a:lnTo>
                  <a:lnTo>
                    <a:pt x="814" y="1987"/>
                  </a:lnTo>
                  <a:lnTo>
                    <a:pt x="710" y="1962"/>
                  </a:lnTo>
                  <a:lnTo>
                    <a:pt x="620" y="1936"/>
                  </a:lnTo>
                  <a:lnTo>
                    <a:pt x="530" y="1884"/>
                  </a:lnTo>
                  <a:lnTo>
                    <a:pt x="452" y="1833"/>
                  </a:lnTo>
                  <a:lnTo>
                    <a:pt x="375" y="1781"/>
                  </a:lnTo>
                  <a:lnTo>
                    <a:pt x="298" y="1716"/>
                  </a:lnTo>
                  <a:lnTo>
                    <a:pt x="233" y="1652"/>
                  </a:lnTo>
                  <a:lnTo>
                    <a:pt x="181" y="1575"/>
                  </a:lnTo>
                  <a:lnTo>
                    <a:pt x="130" y="1484"/>
                  </a:lnTo>
                  <a:lnTo>
                    <a:pt x="91" y="1407"/>
                  </a:lnTo>
                  <a:lnTo>
                    <a:pt x="52" y="1316"/>
                  </a:lnTo>
                  <a:lnTo>
                    <a:pt x="27" y="1213"/>
                  </a:lnTo>
                  <a:lnTo>
                    <a:pt x="14" y="1123"/>
                  </a:lnTo>
                  <a:lnTo>
                    <a:pt x="1" y="1020"/>
                  </a:lnTo>
                  <a:lnTo>
                    <a:pt x="14" y="916"/>
                  </a:lnTo>
                  <a:lnTo>
                    <a:pt x="27" y="826"/>
                  </a:lnTo>
                  <a:lnTo>
                    <a:pt x="27" y="826"/>
                  </a:lnTo>
                  <a:lnTo>
                    <a:pt x="52" y="723"/>
                  </a:lnTo>
                  <a:lnTo>
                    <a:pt x="78" y="620"/>
                  </a:lnTo>
                  <a:lnTo>
                    <a:pt x="117" y="529"/>
                  </a:lnTo>
                  <a:lnTo>
                    <a:pt x="168" y="452"/>
                  </a:lnTo>
                  <a:lnTo>
                    <a:pt x="233" y="374"/>
                  </a:lnTo>
                  <a:lnTo>
                    <a:pt x="298" y="297"/>
                  </a:lnTo>
                  <a:lnTo>
                    <a:pt x="362" y="233"/>
                  </a:lnTo>
                  <a:lnTo>
                    <a:pt x="439" y="181"/>
                  </a:lnTo>
                  <a:lnTo>
                    <a:pt x="517" y="129"/>
                  </a:lnTo>
                  <a:lnTo>
                    <a:pt x="607" y="91"/>
                  </a:lnTo>
                  <a:lnTo>
                    <a:pt x="698" y="52"/>
                  </a:lnTo>
                  <a:lnTo>
                    <a:pt x="788" y="26"/>
                  </a:lnTo>
                  <a:lnTo>
                    <a:pt x="891" y="13"/>
                  </a:lnTo>
                  <a:lnTo>
                    <a:pt x="981" y="0"/>
                  </a:lnTo>
                  <a:lnTo>
                    <a:pt x="1085" y="0"/>
                  </a:lnTo>
                  <a:lnTo>
                    <a:pt x="1188" y="13"/>
                  </a:lnTo>
                  <a:lnTo>
                    <a:pt x="1188" y="13"/>
                  </a:lnTo>
                  <a:lnTo>
                    <a:pt x="1278" y="39"/>
                  </a:lnTo>
                  <a:lnTo>
                    <a:pt x="1381" y="78"/>
                  </a:lnTo>
                  <a:lnTo>
                    <a:pt x="1459" y="116"/>
                  </a:lnTo>
                  <a:lnTo>
                    <a:pt x="1549" y="168"/>
                  </a:lnTo>
                  <a:lnTo>
                    <a:pt x="1627" y="220"/>
                  </a:lnTo>
                  <a:lnTo>
                    <a:pt x="1691" y="284"/>
                  </a:lnTo>
                  <a:lnTo>
                    <a:pt x="1756" y="362"/>
                  </a:lnTo>
                  <a:lnTo>
                    <a:pt x="1820" y="439"/>
                  </a:lnTo>
                  <a:lnTo>
                    <a:pt x="1872" y="516"/>
                  </a:lnTo>
                  <a:lnTo>
                    <a:pt x="1911" y="607"/>
                  </a:lnTo>
                  <a:lnTo>
                    <a:pt x="1949" y="697"/>
                  </a:lnTo>
                  <a:lnTo>
                    <a:pt x="1962" y="787"/>
                  </a:lnTo>
                  <a:lnTo>
                    <a:pt x="1988" y="891"/>
                  </a:lnTo>
                  <a:lnTo>
                    <a:pt x="1988" y="981"/>
                  </a:lnTo>
                  <a:lnTo>
                    <a:pt x="1988" y="1084"/>
                  </a:lnTo>
                  <a:lnTo>
                    <a:pt x="1975" y="1187"/>
                  </a:lnTo>
                  <a:lnTo>
                    <a:pt x="1975" y="1187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8"/>
            <p:cNvSpPr/>
            <p:nvPr/>
          </p:nvSpPr>
          <p:spPr>
            <a:xfrm>
              <a:off x="2122796" y="2972051"/>
              <a:ext cx="1869579" cy="220116"/>
            </a:xfrm>
            <a:custGeom>
              <a:avLst/>
              <a:gdLst/>
              <a:ahLst/>
              <a:cxnLst/>
              <a:rect l="l" t="t" r="r" b="b"/>
              <a:pathLst>
                <a:path w="59192" h="6969" extrusionOk="0">
                  <a:moveTo>
                    <a:pt x="59191" y="3484"/>
                  </a:moveTo>
                  <a:lnTo>
                    <a:pt x="59191" y="3484"/>
                  </a:lnTo>
                  <a:lnTo>
                    <a:pt x="59191" y="3484"/>
                  </a:lnTo>
                  <a:lnTo>
                    <a:pt x="59191" y="3665"/>
                  </a:lnTo>
                  <a:lnTo>
                    <a:pt x="59178" y="3833"/>
                  </a:lnTo>
                  <a:lnTo>
                    <a:pt x="59152" y="4013"/>
                  </a:lnTo>
                  <a:lnTo>
                    <a:pt x="59114" y="4181"/>
                  </a:lnTo>
                  <a:lnTo>
                    <a:pt x="59075" y="4349"/>
                  </a:lnTo>
                  <a:lnTo>
                    <a:pt x="59036" y="4517"/>
                  </a:lnTo>
                  <a:lnTo>
                    <a:pt x="58985" y="4671"/>
                  </a:lnTo>
                  <a:lnTo>
                    <a:pt x="58920" y="4839"/>
                  </a:lnTo>
                  <a:lnTo>
                    <a:pt x="58843" y="4994"/>
                  </a:lnTo>
                  <a:lnTo>
                    <a:pt x="58765" y="5136"/>
                  </a:lnTo>
                  <a:lnTo>
                    <a:pt x="58688" y="5278"/>
                  </a:lnTo>
                  <a:lnTo>
                    <a:pt x="58598" y="5420"/>
                  </a:lnTo>
                  <a:lnTo>
                    <a:pt x="58494" y="5562"/>
                  </a:lnTo>
                  <a:lnTo>
                    <a:pt x="58391" y="5691"/>
                  </a:lnTo>
                  <a:lnTo>
                    <a:pt x="58288" y="5820"/>
                  </a:lnTo>
                  <a:lnTo>
                    <a:pt x="58172" y="5936"/>
                  </a:lnTo>
                  <a:lnTo>
                    <a:pt x="58043" y="6052"/>
                  </a:lnTo>
                  <a:lnTo>
                    <a:pt x="57927" y="6168"/>
                  </a:lnTo>
                  <a:lnTo>
                    <a:pt x="57785" y="6272"/>
                  </a:lnTo>
                  <a:lnTo>
                    <a:pt x="57656" y="6362"/>
                  </a:lnTo>
                  <a:lnTo>
                    <a:pt x="57514" y="6452"/>
                  </a:lnTo>
                  <a:lnTo>
                    <a:pt x="57372" y="6543"/>
                  </a:lnTo>
                  <a:lnTo>
                    <a:pt x="57217" y="6620"/>
                  </a:lnTo>
                  <a:lnTo>
                    <a:pt x="57062" y="6685"/>
                  </a:lnTo>
                  <a:lnTo>
                    <a:pt x="56907" y="6749"/>
                  </a:lnTo>
                  <a:lnTo>
                    <a:pt x="56739" y="6801"/>
                  </a:lnTo>
                  <a:lnTo>
                    <a:pt x="56585" y="6852"/>
                  </a:lnTo>
                  <a:lnTo>
                    <a:pt x="56417" y="6891"/>
                  </a:lnTo>
                  <a:lnTo>
                    <a:pt x="56236" y="6917"/>
                  </a:lnTo>
                  <a:lnTo>
                    <a:pt x="56068" y="6943"/>
                  </a:lnTo>
                  <a:lnTo>
                    <a:pt x="55888" y="6956"/>
                  </a:lnTo>
                  <a:lnTo>
                    <a:pt x="55707" y="6968"/>
                  </a:lnTo>
                  <a:lnTo>
                    <a:pt x="3471" y="6968"/>
                  </a:lnTo>
                  <a:lnTo>
                    <a:pt x="3471" y="6968"/>
                  </a:lnTo>
                  <a:lnTo>
                    <a:pt x="3291" y="6956"/>
                  </a:lnTo>
                  <a:lnTo>
                    <a:pt x="3123" y="6943"/>
                  </a:lnTo>
                  <a:lnTo>
                    <a:pt x="2942" y="6917"/>
                  </a:lnTo>
                  <a:lnTo>
                    <a:pt x="2775" y="6891"/>
                  </a:lnTo>
                  <a:lnTo>
                    <a:pt x="2607" y="6852"/>
                  </a:lnTo>
                  <a:lnTo>
                    <a:pt x="2439" y="6801"/>
                  </a:lnTo>
                  <a:lnTo>
                    <a:pt x="2284" y="6749"/>
                  </a:lnTo>
                  <a:lnTo>
                    <a:pt x="2116" y="6685"/>
                  </a:lnTo>
                  <a:lnTo>
                    <a:pt x="1962" y="6620"/>
                  </a:lnTo>
                  <a:lnTo>
                    <a:pt x="1820" y="6543"/>
                  </a:lnTo>
                  <a:lnTo>
                    <a:pt x="1678" y="6452"/>
                  </a:lnTo>
                  <a:lnTo>
                    <a:pt x="1536" y="6362"/>
                  </a:lnTo>
                  <a:lnTo>
                    <a:pt x="1394" y="6272"/>
                  </a:lnTo>
                  <a:lnTo>
                    <a:pt x="1265" y="6168"/>
                  </a:lnTo>
                  <a:lnTo>
                    <a:pt x="1136" y="6052"/>
                  </a:lnTo>
                  <a:lnTo>
                    <a:pt x="1020" y="5936"/>
                  </a:lnTo>
                  <a:lnTo>
                    <a:pt x="903" y="5820"/>
                  </a:lnTo>
                  <a:lnTo>
                    <a:pt x="787" y="5691"/>
                  </a:lnTo>
                  <a:lnTo>
                    <a:pt x="684" y="5562"/>
                  </a:lnTo>
                  <a:lnTo>
                    <a:pt x="594" y="5420"/>
                  </a:lnTo>
                  <a:lnTo>
                    <a:pt x="503" y="5278"/>
                  </a:lnTo>
                  <a:lnTo>
                    <a:pt x="413" y="5136"/>
                  </a:lnTo>
                  <a:lnTo>
                    <a:pt x="336" y="4994"/>
                  </a:lnTo>
                  <a:lnTo>
                    <a:pt x="271" y="4839"/>
                  </a:lnTo>
                  <a:lnTo>
                    <a:pt x="207" y="4671"/>
                  </a:lnTo>
                  <a:lnTo>
                    <a:pt x="155" y="4517"/>
                  </a:lnTo>
                  <a:lnTo>
                    <a:pt x="103" y="4349"/>
                  </a:lnTo>
                  <a:lnTo>
                    <a:pt x="65" y="4181"/>
                  </a:lnTo>
                  <a:lnTo>
                    <a:pt x="39" y="4013"/>
                  </a:lnTo>
                  <a:lnTo>
                    <a:pt x="13" y="3833"/>
                  </a:lnTo>
                  <a:lnTo>
                    <a:pt x="0" y="3665"/>
                  </a:lnTo>
                  <a:lnTo>
                    <a:pt x="0" y="3484"/>
                  </a:lnTo>
                  <a:lnTo>
                    <a:pt x="0" y="3484"/>
                  </a:lnTo>
                  <a:lnTo>
                    <a:pt x="0" y="3484"/>
                  </a:lnTo>
                  <a:lnTo>
                    <a:pt x="0" y="3304"/>
                  </a:lnTo>
                  <a:lnTo>
                    <a:pt x="13" y="3136"/>
                  </a:lnTo>
                  <a:lnTo>
                    <a:pt x="39" y="2955"/>
                  </a:lnTo>
                  <a:lnTo>
                    <a:pt x="65" y="2787"/>
                  </a:lnTo>
                  <a:lnTo>
                    <a:pt x="103" y="2620"/>
                  </a:lnTo>
                  <a:lnTo>
                    <a:pt x="155" y="2452"/>
                  </a:lnTo>
                  <a:lnTo>
                    <a:pt x="207" y="2297"/>
                  </a:lnTo>
                  <a:lnTo>
                    <a:pt x="271" y="2129"/>
                  </a:lnTo>
                  <a:lnTo>
                    <a:pt x="336" y="1975"/>
                  </a:lnTo>
                  <a:lnTo>
                    <a:pt x="413" y="1833"/>
                  </a:lnTo>
                  <a:lnTo>
                    <a:pt x="503" y="1678"/>
                  </a:lnTo>
                  <a:lnTo>
                    <a:pt x="594" y="1549"/>
                  </a:lnTo>
                  <a:lnTo>
                    <a:pt x="684" y="1407"/>
                  </a:lnTo>
                  <a:lnTo>
                    <a:pt x="787" y="1278"/>
                  </a:lnTo>
                  <a:lnTo>
                    <a:pt x="903" y="1149"/>
                  </a:lnTo>
                  <a:lnTo>
                    <a:pt x="1020" y="1033"/>
                  </a:lnTo>
                  <a:lnTo>
                    <a:pt x="1136" y="916"/>
                  </a:lnTo>
                  <a:lnTo>
                    <a:pt x="1265" y="800"/>
                  </a:lnTo>
                  <a:lnTo>
                    <a:pt x="1394" y="697"/>
                  </a:lnTo>
                  <a:lnTo>
                    <a:pt x="1536" y="607"/>
                  </a:lnTo>
                  <a:lnTo>
                    <a:pt x="1678" y="516"/>
                  </a:lnTo>
                  <a:lnTo>
                    <a:pt x="1820" y="426"/>
                  </a:lnTo>
                  <a:lnTo>
                    <a:pt x="1962" y="349"/>
                  </a:lnTo>
                  <a:lnTo>
                    <a:pt x="2116" y="284"/>
                  </a:lnTo>
                  <a:lnTo>
                    <a:pt x="2284" y="220"/>
                  </a:lnTo>
                  <a:lnTo>
                    <a:pt x="2439" y="168"/>
                  </a:lnTo>
                  <a:lnTo>
                    <a:pt x="2607" y="116"/>
                  </a:lnTo>
                  <a:lnTo>
                    <a:pt x="2775" y="78"/>
                  </a:lnTo>
                  <a:lnTo>
                    <a:pt x="2942" y="52"/>
                  </a:lnTo>
                  <a:lnTo>
                    <a:pt x="3123" y="26"/>
                  </a:lnTo>
                  <a:lnTo>
                    <a:pt x="3291" y="13"/>
                  </a:lnTo>
                  <a:lnTo>
                    <a:pt x="3471" y="0"/>
                  </a:lnTo>
                  <a:lnTo>
                    <a:pt x="55707" y="0"/>
                  </a:lnTo>
                  <a:lnTo>
                    <a:pt x="55707" y="0"/>
                  </a:lnTo>
                  <a:lnTo>
                    <a:pt x="55888" y="13"/>
                  </a:lnTo>
                  <a:lnTo>
                    <a:pt x="56068" y="26"/>
                  </a:lnTo>
                  <a:lnTo>
                    <a:pt x="56236" y="52"/>
                  </a:lnTo>
                  <a:lnTo>
                    <a:pt x="56417" y="78"/>
                  </a:lnTo>
                  <a:lnTo>
                    <a:pt x="56585" y="116"/>
                  </a:lnTo>
                  <a:lnTo>
                    <a:pt x="56739" y="168"/>
                  </a:lnTo>
                  <a:lnTo>
                    <a:pt x="56907" y="220"/>
                  </a:lnTo>
                  <a:lnTo>
                    <a:pt x="57062" y="284"/>
                  </a:lnTo>
                  <a:lnTo>
                    <a:pt x="57217" y="349"/>
                  </a:lnTo>
                  <a:lnTo>
                    <a:pt x="57372" y="426"/>
                  </a:lnTo>
                  <a:lnTo>
                    <a:pt x="57514" y="516"/>
                  </a:lnTo>
                  <a:lnTo>
                    <a:pt x="57656" y="607"/>
                  </a:lnTo>
                  <a:lnTo>
                    <a:pt x="57785" y="697"/>
                  </a:lnTo>
                  <a:lnTo>
                    <a:pt x="57927" y="800"/>
                  </a:lnTo>
                  <a:lnTo>
                    <a:pt x="58043" y="916"/>
                  </a:lnTo>
                  <a:lnTo>
                    <a:pt x="58172" y="1033"/>
                  </a:lnTo>
                  <a:lnTo>
                    <a:pt x="58288" y="1149"/>
                  </a:lnTo>
                  <a:lnTo>
                    <a:pt x="58391" y="1278"/>
                  </a:lnTo>
                  <a:lnTo>
                    <a:pt x="58494" y="1407"/>
                  </a:lnTo>
                  <a:lnTo>
                    <a:pt x="58598" y="1549"/>
                  </a:lnTo>
                  <a:lnTo>
                    <a:pt x="58688" y="1678"/>
                  </a:lnTo>
                  <a:lnTo>
                    <a:pt x="58765" y="1833"/>
                  </a:lnTo>
                  <a:lnTo>
                    <a:pt x="58843" y="1975"/>
                  </a:lnTo>
                  <a:lnTo>
                    <a:pt x="58920" y="2129"/>
                  </a:lnTo>
                  <a:lnTo>
                    <a:pt x="58985" y="2297"/>
                  </a:lnTo>
                  <a:lnTo>
                    <a:pt x="59036" y="2452"/>
                  </a:lnTo>
                  <a:lnTo>
                    <a:pt x="59075" y="2620"/>
                  </a:lnTo>
                  <a:lnTo>
                    <a:pt x="59114" y="2787"/>
                  </a:lnTo>
                  <a:lnTo>
                    <a:pt x="59152" y="2955"/>
                  </a:lnTo>
                  <a:lnTo>
                    <a:pt x="59178" y="3136"/>
                  </a:lnTo>
                  <a:lnTo>
                    <a:pt x="59191" y="3304"/>
                  </a:lnTo>
                  <a:lnTo>
                    <a:pt x="59191" y="3484"/>
                  </a:lnTo>
                  <a:lnTo>
                    <a:pt x="59191" y="34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8"/>
            <p:cNvSpPr/>
            <p:nvPr/>
          </p:nvSpPr>
          <p:spPr>
            <a:xfrm>
              <a:off x="2512010" y="3223525"/>
              <a:ext cx="55463" cy="488304"/>
            </a:xfrm>
            <a:custGeom>
              <a:avLst/>
              <a:gdLst/>
              <a:ahLst/>
              <a:cxnLst/>
              <a:rect l="l" t="t" r="r" b="b"/>
              <a:pathLst>
                <a:path w="1756" h="15460" extrusionOk="0">
                  <a:moveTo>
                    <a:pt x="1" y="15459"/>
                  </a:moveTo>
                  <a:lnTo>
                    <a:pt x="1" y="0"/>
                  </a:lnTo>
                  <a:lnTo>
                    <a:pt x="1755" y="0"/>
                  </a:lnTo>
                  <a:lnTo>
                    <a:pt x="1755" y="15459"/>
                  </a:lnTo>
                  <a:lnTo>
                    <a:pt x="1" y="154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8"/>
            <p:cNvSpPr/>
            <p:nvPr/>
          </p:nvSpPr>
          <p:spPr>
            <a:xfrm>
              <a:off x="3374009" y="3223525"/>
              <a:ext cx="55463" cy="488304"/>
            </a:xfrm>
            <a:custGeom>
              <a:avLst/>
              <a:gdLst/>
              <a:ahLst/>
              <a:cxnLst/>
              <a:rect l="l" t="t" r="r" b="b"/>
              <a:pathLst>
                <a:path w="1756" h="15460" extrusionOk="0">
                  <a:moveTo>
                    <a:pt x="1" y="15459"/>
                  </a:moveTo>
                  <a:lnTo>
                    <a:pt x="1" y="0"/>
                  </a:lnTo>
                  <a:lnTo>
                    <a:pt x="1756" y="0"/>
                  </a:lnTo>
                  <a:lnTo>
                    <a:pt x="1756" y="15459"/>
                  </a:lnTo>
                  <a:lnTo>
                    <a:pt x="1" y="154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8"/>
            <p:cNvSpPr/>
            <p:nvPr/>
          </p:nvSpPr>
          <p:spPr>
            <a:xfrm>
              <a:off x="2512010" y="3608254"/>
              <a:ext cx="917481" cy="55874"/>
            </a:xfrm>
            <a:custGeom>
              <a:avLst/>
              <a:gdLst/>
              <a:ahLst/>
              <a:cxnLst/>
              <a:rect l="l" t="t" r="r" b="b"/>
              <a:pathLst>
                <a:path w="29048" h="1769" extrusionOk="0">
                  <a:moveTo>
                    <a:pt x="1" y="1768"/>
                  </a:moveTo>
                  <a:lnTo>
                    <a:pt x="29048" y="1768"/>
                  </a:lnTo>
                  <a:lnTo>
                    <a:pt x="29048" y="1"/>
                  </a:lnTo>
                  <a:lnTo>
                    <a:pt x="1" y="1"/>
                  </a:lnTo>
                  <a:lnTo>
                    <a:pt x="1" y="176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8"/>
            <p:cNvSpPr/>
            <p:nvPr/>
          </p:nvSpPr>
          <p:spPr>
            <a:xfrm>
              <a:off x="2438229" y="3587471"/>
              <a:ext cx="202618" cy="202586"/>
            </a:xfrm>
            <a:custGeom>
              <a:avLst/>
              <a:gdLst/>
              <a:ahLst/>
              <a:cxnLst/>
              <a:rect l="l" t="t" r="r" b="b"/>
              <a:pathLst>
                <a:path w="6415" h="6414" extrusionOk="0">
                  <a:moveTo>
                    <a:pt x="3214" y="6414"/>
                  </a:moveTo>
                  <a:lnTo>
                    <a:pt x="3214" y="6414"/>
                  </a:lnTo>
                  <a:lnTo>
                    <a:pt x="3382" y="6414"/>
                  </a:lnTo>
                  <a:lnTo>
                    <a:pt x="3537" y="6401"/>
                  </a:lnTo>
                  <a:lnTo>
                    <a:pt x="3704" y="6375"/>
                  </a:lnTo>
                  <a:lnTo>
                    <a:pt x="3859" y="6349"/>
                  </a:lnTo>
                  <a:lnTo>
                    <a:pt x="4014" y="6311"/>
                  </a:lnTo>
                  <a:lnTo>
                    <a:pt x="4169" y="6272"/>
                  </a:lnTo>
                  <a:lnTo>
                    <a:pt x="4311" y="6220"/>
                  </a:lnTo>
                  <a:lnTo>
                    <a:pt x="4453" y="6169"/>
                  </a:lnTo>
                  <a:lnTo>
                    <a:pt x="4737" y="6027"/>
                  </a:lnTo>
                  <a:lnTo>
                    <a:pt x="5008" y="5872"/>
                  </a:lnTo>
                  <a:lnTo>
                    <a:pt x="5253" y="5678"/>
                  </a:lnTo>
                  <a:lnTo>
                    <a:pt x="5472" y="5472"/>
                  </a:lnTo>
                  <a:lnTo>
                    <a:pt x="5679" y="5252"/>
                  </a:lnTo>
                  <a:lnTo>
                    <a:pt x="5872" y="5007"/>
                  </a:lnTo>
                  <a:lnTo>
                    <a:pt x="6027" y="4736"/>
                  </a:lnTo>
                  <a:lnTo>
                    <a:pt x="6169" y="4452"/>
                  </a:lnTo>
                  <a:lnTo>
                    <a:pt x="6221" y="4310"/>
                  </a:lnTo>
                  <a:lnTo>
                    <a:pt x="6272" y="4168"/>
                  </a:lnTo>
                  <a:lnTo>
                    <a:pt x="6311" y="4014"/>
                  </a:lnTo>
                  <a:lnTo>
                    <a:pt x="6350" y="3859"/>
                  </a:lnTo>
                  <a:lnTo>
                    <a:pt x="6376" y="3704"/>
                  </a:lnTo>
                  <a:lnTo>
                    <a:pt x="6401" y="3536"/>
                  </a:lnTo>
                  <a:lnTo>
                    <a:pt x="6414" y="3381"/>
                  </a:lnTo>
                  <a:lnTo>
                    <a:pt x="6414" y="3214"/>
                  </a:lnTo>
                  <a:lnTo>
                    <a:pt x="6414" y="3214"/>
                  </a:lnTo>
                  <a:lnTo>
                    <a:pt x="6414" y="3046"/>
                  </a:lnTo>
                  <a:lnTo>
                    <a:pt x="6401" y="2891"/>
                  </a:lnTo>
                  <a:lnTo>
                    <a:pt x="6376" y="2723"/>
                  </a:lnTo>
                  <a:lnTo>
                    <a:pt x="6350" y="2568"/>
                  </a:lnTo>
                  <a:lnTo>
                    <a:pt x="6311" y="2413"/>
                  </a:lnTo>
                  <a:lnTo>
                    <a:pt x="6272" y="2259"/>
                  </a:lnTo>
                  <a:lnTo>
                    <a:pt x="6221" y="2117"/>
                  </a:lnTo>
                  <a:lnTo>
                    <a:pt x="6169" y="1962"/>
                  </a:lnTo>
                  <a:lnTo>
                    <a:pt x="6027" y="1691"/>
                  </a:lnTo>
                  <a:lnTo>
                    <a:pt x="5872" y="1420"/>
                  </a:lnTo>
                  <a:lnTo>
                    <a:pt x="5679" y="1175"/>
                  </a:lnTo>
                  <a:lnTo>
                    <a:pt x="5472" y="942"/>
                  </a:lnTo>
                  <a:lnTo>
                    <a:pt x="5253" y="736"/>
                  </a:lnTo>
                  <a:lnTo>
                    <a:pt x="5008" y="555"/>
                  </a:lnTo>
                  <a:lnTo>
                    <a:pt x="4737" y="400"/>
                  </a:lnTo>
                  <a:lnTo>
                    <a:pt x="4453" y="259"/>
                  </a:lnTo>
                  <a:lnTo>
                    <a:pt x="4311" y="207"/>
                  </a:lnTo>
                  <a:lnTo>
                    <a:pt x="4169" y="155"/>
                  </a:lnTo>
                  <a:lnTo>
                    <a:pt x="4014" y="104"/>
                  </a:lnTo>
                  <a:lnTo>
                    <a:pt x="3859" y="78"/>
                  </a:lnTo>
                  <a:lnTo>
                    <a:pt x="3704" y="39"/>
                  </a:lnTo>
                  <a:lnTo>
                    <a:pt x="3537" y="26"/>
                  </a:lnTo>
                  <a:lnTo>
                    <a:pt x="3382" y="13"/>
                  </a:lnTo>
                  <a:lnTo>
                    <a:pt x="3214" y="0"/>
                  </a:lnTo>
                  <a:lnTo>
                    <a:pt x="3214" y="0"/>
                  </a:lnTo>
                  <a:lnTo>
                    <a:pt x="3046" y="13"/>
                  </a:lnTo>
                  <a:lnTo>
                    <a:pt x="2891" y="26"/>
                  </a:lnTo>
                  <a:lnTo>
                    <a:pt x="2724" y="39"/>
                  </a:lnTo>
                  <a:lnTo>
                    <a:pt x="2569" y="78"/>
                  </a:lnTo>
                  <a:lnTo>
                    <a:pt x="2414" y="104"/>
                  </a:lnTo>
                  <a:lnTo>
                    <a:pt x="2259" y="155"/>
                  </a:lnTo>
                  <a:lnTo>
                    <a:pt x="2117" y="207"/>
                  </a:lnTo>
                  <a:lnTo>
                    <a:pt x="1962" y="259"/>
                  </a:lnTo>
                  <a:lnTo>
                    <a:pt x="1691" y="400"/>
                  </a:lnTo>
                  <a:lnTo>
                    <a:pt x="1420" y="555"/>
                  </a:lnTo>
                  <a:lnTo>
                    <a:pt x="1175" y="736"/>
                  </a:lnTo>
                  <a:lnTo>
                    <a:pt x="943" y="942"/>
                  </a:lnTo>
                  <a:lnTo>
                    <a:pt x="736" y="1175"/>
                  </a:lnTo>
                  <a:lnTo>
                    <a:pt x="556" y="1420"/>
                  </a:lnTo>
                  <a:lnTo>
                    <a:pt x="401" y="1691"/>
                  </a:lnTo>
                  <a:lnTo>
                    <a:pt x="259" y="1962"/>
                  </a:lnTo>
                  <a:lnTo>
                    <a:pt x="207" y="2117"/>
                  </a:lnTo>
                  <a:lnTo>
                    <a:pt x="156" y="2259"/>
                  </a:lnTo>
                  <a:lnTo>
                    <a:pt x="104" y="2413"/>
                  </a:lnTo>
                  <a:lnTo>
                    <a:pt x="78" y="2568"/>
                  </a:lnTo>
                  <a:lnTo>
                    <a:pt x="40" y="2723"/>
                  </a:lnTo>
                  <a:lnTo>
                    <a:pt x="27" y="2891"/>
                  </a:lnTo>
                  <a:lnTo>
                    <a:pt x="14" y="3046"/>
                  </a:lnTo>
                  <a:lnTo>
                    <a:pt x="1" y="3214"/>
                  </a:lnTo>
                  <a:lnTo>
                    <a:pt x="1" y="3214"/>
                  </a:lnTo>
                  <a:lnTo>
                    <a:pt x="14" y="3381"/>
                  </a:lnTo>
                  <a:lnTo>
                    <a:pt x="27" y="3536"/>
                  </a:lnTo>
                  <a:lnTo>
                    <a:pt x="40" y="3704"/>
                  </a:lnTo>
                  <a:lnTo>
                    <a:pt x="78" y="3859"/>
                  </a:lnTo>
                  <a:lnTo>
                    <a:pt x="104" y="4014"/>
                  </a:lnTo>
                  <a:lnTo>
                    <a:pt x="156" y="4168"/>
                  </a:lnTo>
                  <a:lnTo>
                    <a:pt x="207" y="4310"/>
                  </a:lnTo>
                  <a:lnTo>
                    <a:pt x="259" y="4452"/>
                  </a:lnTo>
                  <a:lnTo>
                    <a:pt x="401" y="4736"/>
                  </a:lnTo>
                  <a:lnTo>
                    <a:pt x="556" y="5007"/>
                  </a:lnTo>
                  <a:lnTo>
                    <a:pt x="736" y="5252"/>
                  </a:lnTo>
                  <a:lnTo>
                    <a:pt x="943" y="5472"/>
                  </a:lnTo>
                  <a:lnTo>
                    <a:pt x="1175" y="5678"/>
                  </a:lnTo>
                  <a:lnTo>
                    <a:pt x="1420" y="5872"/>
                  </a:lnTo>
                  <a:lnTo>
                    <a:pt x="1691" y="6027"/>
                  </a:lnTo>
                  <a:lnTo>
                    <a:pt x="1962" y="6169"/>
                  </a:lnTo>
                  <a:lnTo>
                    <a:pt x="2117" y="6220"/>
                  </a:lnTo>
                  <a:lnTo>
                    <a:pt x="2259" y="6272"/>
                  </a:lnTo>
                  <a:lnTo>
                    <a:pt x="2414" y="6311"/>
                  </a:lnTo>
                  <a:lnTo>
                    <a:pt x="2569" y="6349"/>
                  </a:lnTo>
                  <a:lnTo>
                    <a:pt x="2724" y="6375"/>
                  </a:lnTo>
                  <a:lnTo>
                    <a:pt x="2891" y="6401"/>
                  </a:lnTo>
                  <a:lnTo>
                    <a:pt x="3046" y="6414"/>
                  </a:lnTo>
                  <a:lnTo>
                    <a:pt x="3214" y="6414"/>
                  </a:lnTo>
                  <a:lnTo>
                    <a:pt x="3214" y="64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8"/>
            <p:cNvSpPr/>
            <p:nvPr/>
          </p:nvSpPr>
          <p:spPr>
            <a:xfrm>
              <a:off x="2493249" y="3642491"/>
              <a:ext cx="92986" cy="92955"/>
            </a:xfrm>
            <a:custGeom>
              <a:avLst/>
              <a:gdLst/>
              <a:ahLst/>
              <a:cxnLst/>
              <a:rect l="l" t="t" r="r" b="b"/>
              <a:pathLst>
                <a:path w="2944" h="2943" extrusionOk="0">
                  <a:moveTo>
                    <a:pt x="1472" y="2943"/>
                  </a:moveTo>
                  <a:lnTo>
                    <a:pt x="1472" y="2943"/>
                  </a:lnTo>
                  <a:lnTo>
                    <a:pt x="1627" y="2930"/>
                  </a:lnTo>
                  <a:lnTo>
                    <a:pt x="1769" y="2917"/>
                  </a:lnTo>
                  <a:lnTo>
                    <a:pt x="1911" y="2878"/>
                  </a:lnTo>
                  <a:lnTo>
                    <a:pt x="2040" y="2826"/>
                  </a:lnTo>
                  <a:lnTo>
                    <a:pt x="2169" y="2762"/>
                  </a:lnTo>
                  <a:lnTo>
                    <a:pt x="2298" y="2685"/>
                  </a:lnTo>
                  <a:lnTo>
                    <a:pt x="2401" y="2607"/>
                  </a:lnTo>
                  <a:lnTo>
                    <a:pt x="2504" y="2504"/>
                  </a:lnTo>
                  <a:lnTo>
                    <a:pt x="2608" y="2401"/>
                  </a:lnTo>
                  <a:lnTo>
                    <a:pt x="2685" y="2297"/>
                  </a:lnTo>
                  <a:lnTo>
                    <a:pt x="2762" y="2168"/>
                  </a:lnTo>
                  <a:lnTo>
                    <a:pt x="2827" y="2039"/>
                  </a:lnTo>
                  <a:lnTo>
                    <a:pt x="2879" y="1910"/>
                  </a:lnTo>
                  <a:lnTo>
                    <a:pt x="2917" y="1768"/>
                  </a:lnTo>
                  <a:lnTo>
                    <a:pt x="2930" y="1626"/>
                  </a:lnTo>
                  <a:lnTo>
                    <a:pt x="2943" y="1472"/>
                  </a:lnTo>
                  <a:lnTo>
                    <a:pt x="2943" y="1472"/>
                  </a:lnTo>
                  <a:lnTo>
                    <a:pt x="2930" y="1317"/>
                  </a:lnTo>
                  <a:lnTo>
                    <a:pt x="2917" y="1175"/>
                  </a:lnTo>
                  <a:lnTo>
                    <a:pt x="2879" y="1033"/>
                  </a:lnTo>
                  <a:lnTo>
                    <a:pt x="2827" y="904"/>
                  </a:lnTo>
                  <a:lnTo>
                    <a:pt x="2762" y="775"/>
                  </a:lnTo>
                  <a:lnTo>
                    <a:pt x="2685" y="646"/>
                  </a:lnTo>
                  <a:lnTo>
                    <a:pt x="2608" y="530"/>
                  </a:lnTo>
                  <a:lnTo>
                    <a:pt x="2504" y="426"/>
                  </a:lnTo>
                  <a:lnTo>
                    <a:pt x="2401" y="336"/>
                  </a:lnTo>
                  <a:lnTo>
                    <a:pt x="2298" y="246"/>
                  </a:lnTo>
                  <a:lnTo>
                    <a:pt x="2169" y="181"/>
                  </a:lnTo>
                  <a:lnTo>
                    <a:pt x="2040" y="117"/>
                  </a:lnTo>
                  <a:lnTo>
                    <a:pt x="1911" y="65"/>
                  </a:lnTo>
                  <a:lnTo>
                    <a:pt x="1769" y="26"/>
                  </a:lnTo>
                  <a:lnTo>
                    <a:pt x="1627" y="0"/>
                  </a:lnTo>
                  <a:lnTo>
                    <a:pt x="1472" y="0"/>
                  </a:lnTo>
                  <a:lnTo>
                    <a:pt x="1472" y="0"/>
                  </a:lnTo>
                  <a:lnTo>
                    <a:pt x="1317" y="0"/>
                  </a:lnTo>
                  <a:lnTo>
                    <a:pt x="1175" y="26"/>
                  </a:lnTo>
                  <a:lnTo>
                    <a:pt x="1033" y="65"/>
                  </a:lnTo>
                  <a:lnTo>
                    <a:pt x="904" y="117"/>
                  </a:lnTo>
                  <a:lnTo>
                    <a:pt x="775" y="181"/>
                  </a:lnTo>
                  <a:lnTo>
                    <a:pt x="646" y="246"/>
                  </a:lnTo>
                  <a:lnTo>
                    <a:pt x="530" y="336"/>
                  </a:lnTo>
                  <a:lnTo>
                    <a:pt x="427" y="426"/>
                  </a:lnTo>
                  <a:lnTo>
                    <a:pt x="336" y="530"/>
                  </a:lnTo>
                  <a:lnTo>
                    <a:pt x="246" y="646"/>
                  </a:lnTo>
                  <a:lnTo>
                    <a:pt x="182" y="775"/>
                  </a:lnTo>
                  <a:lnTo>
                    <a:pt x="117" y="904"/>
                  </a:lnTo>
                  <a:lnTo>
                    <a:pt x="65" y="1033"/>
                  </a:lnTo>
                  <a:lnTo>
                    <a:pt x="27" y="1175"/>
                  </a:lnTo>
                  <a:lnTo>
                    <a:pt x="1" y="1317"/>
                  </a:lnTo>
                  <a:lnTo>
                    <a:pt x="1" y="1472"/>
                  </a:lnTo>
                  <a:lnTo>
                    <a:pt x="1" y="1472"/>
                  </a:lnTo>
                  <a:lnTo>
                    <a:pt x="1" y="1626"/>
                  </a:lnTo>
                  <a:lnTo>
                    <a:pt x="27" y="1768"/>
                  </a:lnTo>
                  <a:lnTo>
                    <a:pt x="65" y="1910"/>
                  </a:lnTo>
                  <a:lnTo>
                    <a:pt x="117" y="2039"/>
                  </a:lnTo>
                  <a:lnTo>
                    <a:pt x="182" y="2168"/>
                  </a:lnTo>
                  <a:lnTo>
                    <a:pt x="246" y="2297"/>
                  </a:lnTo>
                  <a:lnTo>
                    <a:pt x="336" y="2401"/>
                  </a:lnTo>
                  <a:lnTo>
                    <a:pt x="427" y="2504"/>
                  </a:lnTo>
                  <a:lnTo>
                    <a:pt x="530" y="2607"/>
                  </a:lnTo>
                  <a:lnTo>
                    <a:pt x="646" y="2685"/>
                  </a:lnTo>
                  <a:lnTo>
                    <a:pt x="775" y="2762"/>
                  </a:lnTo>
                  <a:lnTo>
                    <a:pt x="904" y="2826"/>
                  </a:lnTo>
                  <a:lnTo>
                    <a:pt x="1033" y="2878"/>
                  </a:lnTo>
                  <a:lnTo>
                    <a:pt x="1175" y="2917"/>
                  </a:lnTo>
                  <a:lnTo>
                    <a:pt x="1317" y="2930"/>
                  </a:lnTo>
                  <a:lnTo>
                    <a:pt x="1472" y="2943"/>
                  </a:lnTo>
                  <a:lnTo>
                    <a:pt x="1472" y="294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8"/>
            <p:cNvSpPr/>
            <p:nvPr/>
          </p:nvSpPr>
          <p:spPr>
            <a:xfrm>
              <a:off x="3300260" y="3587471"/>
              <a:ext cx="202586" cy="202586"/>
            </a:xfrm>
            <a:custGeom>
              <a:avLst/>
              <a:gdLst/>
              <a:ahLst/>
              <a:cxnLst/>
              <a:rect l="l" t="t" r="r" b="b"/>
              <a:pathLst>
                <a:path w="6414" h="6414" extrusionOk="0">
                  <a:moveTo>
                    <a:pt x="3213" y="6414"/>
                  </a:moveTo>
                  <a:lnTo>
                    <a:pt x="3213" y="6414"/>
                  </a:lnTo>
                  <a:lnTo>
                    <a:pt x="3381" y="6414"/>
                  </a:lnTo>
                  <a:lnTo>
                    <a:pt x="3536" y="6401"/>
                  </a:lnTo>
                  <a:lnTo>
                    <a:pt x="3703" y="6375"/>
                  </a:lnTo>
                  <a:lnTo>
                    <a:pt x="3858" y="6349"/>
                  </a:lnTo>
                  <a:lnTo>
                    <a:pt x="4013" y="6311"/>
                  </a:lnTo>
                  <a:lnTo>
                    <a:pt x="4168" y="6272"/>
                  </a:lnTo>
                  <a:lnTo>
                    <a:pt x="4310" y="6220"/>
                  </a:lnTo>
                  <a:lnTo>
                    <a:pt x="4452" y="6169"/>
                  </a:lnTo>
                  <a:lnTo>
                    <a:pt x="4736" y="6027"/>
                  </a:lnTo>
                  <a:lnTo>
                    <a:pt x="5007" y="5872"/>
                  </a:lnTo>
                  <a:lnTo>
                    <a:pt x="5252" y="5678"/>
                  </a:lnTo>
                  <a:lnTo>
                    <a:pt x="5471" y="5472"/>
                  </a:lnTo>
                  <a:lnTo>
                    <a:pt x="5678" y="5252"/>
                  </a:lnTo>
                  <a:lnTo>
                    <a:pt x="5871" y="5007"/>
                  </a:lnTo>
                  <a:lnTo>
                    <a:pt x="6026" y="4736"/>
                  </a:lnTo>
                  <a:lnTo>
                    <a:pt x="6168" y="4452"/>
                  </a:lnTo>
                  <a:lnTo>
                    <a:pt x="6220" y="4310"/>
                  </a:lnTo>
                  <a:lnTo>
                    <a:pt x="6271" y="4168"/>
                  </a:lnTo>
                  <a:lnTo>
                    <a:pt x="6310" y="4014"/>
                  </a:lnTo>
                  <a:lnTo>
                    <a:pt x="6349" y="3859"/>
                  </a:lnTo>
                  <a:lnTo>
                    <a:pt x="6375" y="3704"/>
                  </a:lnTo>
                  <a:lnTo>
                    <a:pt x="6400" y="3536"/>
                  </a:lnTo>
                  <a:lnTo>
                    <a:pt x="6413" y="3381"/>
                  </a:lnTo>
                  <a:lnTo>
                    <a:pt x="6413" y="3214"/>
                  </a:lnTo>
                  <a:lnTo>
                    <a:pt x="6413" y="3214"/>
                  </a:lnTo>
                  <a:lnTo>
                    <a:pt x="6413" y="3046"/>
                  </a:lnTo>
                  <a:lnTo>
                    <a:pt x="6400" y="2891"/>
                  </a:lnTo>
                  <a:lnTo>
                    <a:pt x="6375" y="2723"/>
                  </a:lnTo>
                  <a:lnTo>
                    <a:pt x="6349" y="2568"/>
                  </a:lnTo>
                  <a:lnTo>
                    <a:pt x="6310" y="2413"/>
                  </a:lnTo>
                  <a:lnTo>
                    <a:pt x="6271" y="2259"/>
                  </a:lnTo>
                  <a:lnTo>
                    <a:pt x="6220" y="2117"/>
                  </a:lnTo>
                  <a:lnTo>
                    <a:pt x="6168" y="1962"/>
                  </a:lnTo>
                  <a:lnTo>
                    <a:pt x="6026" y="1691"/>
                  </a:lnTo>
                  <a:lnTo>
                    <a:pt x="5871" y="1420"/>
                  </a:lnTo>
                  <a:lnTo>
                    <a:pt x="5678" y="1175"/>
                  </a:lnTo>
                  <a:lnTo>
                    <a:pt x="5471" y="942"/>
                  </a:lnTo>
                  <a:lnTo>
                    <a:pt x="5252" y="736"/>
                  </a:lnTo>
                  <a:lnTo>
                    <a:pt x="5007" y="555"/>
                  </a:lnTo>
                  <a:lnTo>
                    <a:pt x="4736" y="400"/>
                  </a:lnTo>
                  <a:lnTo>
                    <a:pt x="4452" y="259"/>
                  </a:lnTo>
                  <a:lnTo>
                    <a:pt x="4310" y="207"/>
                  </a:lnTo>
                  <a:lnTo>
                    <a:pt x="4168" y="155"/>
                  </a:lnTo>
                  <a:lnTo>
                    <a:pt x="4013" y="104"/>
                  </a:lnTo>
                  <a:lnTo>
                    <a:pt x="3858" y="78"/>
                  </a:lnTo>
                  <a:lnTo>
                    <a:pt x="3703" y="39"/>
                  </a:lnTo>
                  <a:lnTo>
                    <a:pt x="3536" y="26"/>
                  </a:lnTo>
                  <a:lnTo>
                    <a:pt x="3381" y="13"/>
                  </a:lnTo>
                  <a:lnTo>
                    <a:pt x="3213" y="0"/>
                  </a:lnTo>
                  <a:lnTo>
                    <a:pt x="3213" y="0"/>
                  </a:lnTo>
                  <a:lnTo>
                    <a:pt x="3045" y="13"/>
                  </a:lnTo>
                  <a:lnTo>
                    <a:pt x="2891" y="26"/>
                  </a:lnTo>
                  <a:lnTo>
                    <a:pt x="2723" y="39"/>
                  </a:lnTo>
                  <a:lnTo>
                    <a:pt x="2568" y="78"/>
                  </a:lnTo>
                  <a:lnTo>
                    <a:pt x="2413" y="104"/>
                  </a:lnTo>
                  <a:lnTo>
                    <a:pt x="2258" y="155"/>
                  </a:lnTo>
                  <a:lnTo>
                    <a:pt x="2116" y="207"/>
                  </a:lnTo>
                  <a:lnTo>
                    <a:pt x="1961" y="259"/>
                  </a:lnTo>
                  <a:lnTo>
                    <a:pt x="1690" y="400"/>
                  </a:lnTo>
                  <a:lnTo>
                    <a:pt x="1419" y="555"/>
                  </a:lnTo>
                  <a:lnTo>
                    <a:pt x="1174" y="736"/>
                  </a:lnTo>
                  <a:lnTo>
                    <a:pt x="942" y="942"/>
                  </a:lnTo>
                  <a:lnTo>
                    <a:pt x="736" y="1175"/>
                  </a:lnTo>
                  <a:lnTo>
                    <a:pt x="555" y="1420"/>
                  </a:lnTo>
                  <a:lnTo>
                    <a:pt x="400" y="1691"/>
                  </a:lnTo>
                  <a:lnTo>
                    <a:pt x="258" y="1962"/>
                  </a:lnTo>
                  <a:lnTo>
                    <a:pt x="206" y="2117"/>
                  </a:lnTo>
                  <a:lnTo>
                    <a:pt x="155" y="2259"/>
                  </a:lnTo>
                  <a:lnTo>
                    <a:pt x="103" y="2413"/>
                  </a:lnTo>
                  <a:lnTo>
                    <a:pt x="77" y="2568"/>
                  </a:lnTo>
                  <a:lnTo>
                    <a:pt x="39" y="2723"/>
                  </a:lnTo>
                  <a:lnTo>
                    <a:pt x="26" y="2891"/>
                  </a:lnTo>
                  <a:lnTo>
                    <a:pt x="13" y="3046"/>
                  </a:lnTo>
                  <a:lnTo>
                    <a:pt x="0" y="3214"/>
                  </a:lnTo>
                  <a:lnTo>
                    <a:pt x="0" y="3214"/>
                  </a:lnTo>
                  <a:lnTo>
                    <a:pt x="13" y="3381"/>
                  </a:lnTo>
                  <a:lnTo>
                    <a:pt x="26" y="3536"/>
                  </a:lnTo>
                  <a:lnTo>
                    <a:pt x="39" y="3704"/>
                  </a:lnTo>
                  <a:lnTo>
                    <a:pt x="77" y="3859"/>
                  </a:lnTo>
                  <a:lnTo>
                    <a:pt x="103" y="4014"/>
                  </a:lnTo>
                  <a:lnTo>
                    <a:pt x="155" y="4168"/>
                  </a:lnTo>
                  <a:lnTo>
                    <a:pt x="206" y="4310"/>
                  </a:lnTo>
                  <a:lnTo>
                    <a:pt x="258" y="4452"/>
                  </a:lnTo>
                  <a:lnTo>
                    <a:pt x="400" y="4736"/>
                  </a:lnTo>
                  <a:lnTo>
                    <a:pt x="555" y="5007"/>
                  </a:lnTo>
                  <a:lnTo>
                    <a:pt x="736" y="5252"/>
                  </a:lnTo>
                  <a:lnTo>
                    <a:pt x="942" y="5472"/>
                  </a:lnTo>
                  <a:lnTo>
                    <a:pt x="1174" y="5678"/>
                  </a:lnTo>
                  <a:lnTo>
                    <a:pt x="1419" y="5872"/>
                  </a:lnTo>
                  <a:lnTo>
                    <a:pt x="1690" y="6027"/>
                  </a:lnTo>
                  <a:lnTo>
                    <a:pt x="1961" y="6169"/>
                  </a:lnTo>
                  <a:lnTo>
                    <a:pt x="2116" y="6220"/>
                  </a:lnTo>
                  <a:lnTo>
                    <a:pt x="2258" y="6272"/>
                  </a:lnTo>
                  <a:lnTo>
                    <a:pt x="2413" y="6311"/>
                  </a:lnTo>
                  <a:lnTo>
                    <a:pt x="2568" y="6349"/>
                  </a:lnTo>
                  <a:lnTo>
                    <a:pt x="2723" y="6375"/>
                  </a:lnTo>
                  <a:lnTo>
                    <a:pt x="2891" y="6401"/>
                  </a:lnTo>
                  <a:lnTo>
                    <a:pt x="3045" y="6414"/>
                  </a:lnTo>
                  <a:lnTo>
                    <a:pt x="3213" y="6414"/>
                  </a:lnTo>
                  <a:lnTo>
                    <a:pt x="3213" y="64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8"/>
            <p:cNvSpPr/>
            <p:nvPr/>
          </p:nvSpPr>
          <p:spPr>
            <a:xfrm>
              <a:off x="3355280" y="3642491"/>
              <a:ext cx="92955" cy="92955"/>
            </a:xfrm>
            <a:custGeom>
              <a:avLst/>
              <a:gdLst/>
              <a:ahLst/>
              <a:cxnLst/>
              <a:rect l="l" t="t" r="r" b="b"/>
              <a:pathLst>
                <a:path w="2943" h="2943" extrusionOk="0">
                  <a:moveTo>
                    <a:pt x="1471" y="2943"/>
                  </a:moveTo>
                  <a:lnTo>
                    <a:pt x="1471" y="2943"/>
                  </a:lnTo>
                  <a:lnTo>
                    <a:pt x="1626" y="2930"/>
                  </a:lnTo>
                  <a:lnTo>
                    <a:pt x="1768" y="2917"/>
                  </a:lnTo>
                  <a:lnTo>
                    <a:pt x="1910" y="2878"/>
                  </a:lnTo>
                  <a:lnTo>
                    <a:pt x="2039" y="2826"/>
                  </a:lnTo>
                  <a:lnTo>
                    <a:pt x="2168" y="2762"/>
                  </a:lnTo>
                  <a:lnTo>
                    <a:pt x="2297" y="2685"/>
                  </a:lnTo>
                  <a:lnTo>
                    <a:pt x="2400" y="2607"/>
                  </a:lnTo>
                  <a:lnTo>
                    <a:pt x="2503" y="2504"/>
                  </a:lnTo>
                  <a:lnTo>
                    <a:pt x="2607" y="2401"/>
                  </a:lnTo>
                  <a:lnTo>
                    <a:pt x="2684" y="2297"/>
                  </a:lnTo>
                  <a:lnTo>
                    <a:pt x="2762" y="2168"/>
                  </a:lnTo>
                  <a:lnTo>
                    <a:pt x="2826" y="2039"/>
                  </a:lnTo>
                  <a:lnTo>
                    <a:pt x="2878" y="1910"/>
                  </a:lnTo>
                  <a:lnTo>
                    <a:pt x="2916" y="1768"/>
                  </a:lnTo>
                  <a:lnTo>
                    <a:pt x="2929" y="1626"/>
                  </a:lnTo>
                  <a:lnTo>
                    <a:pt x="2942" y="1472"/>
                  </a:lnTo>
                  <a:lnTo>
                    <a:pt x="2942" y="1472"/>
                  </a:lnTo>
                  <a:lnTo>
                    <a:pt x="2929" y="1317"/>
                  </a:lnTo>
                  <a:lnTo>
                    <a:pt x="2916" y="1175"/>
                  </a:lnTo>
                  <a:lnTo>
                    <a:pt x="2878" y="1033"/>
                  </a:lnTo>
                  <a:lnTo>
                    <a:pt x="2826" y="904"/>
                  </a:lnTo>
                  <a:lnTo>
                    <a:pt x="2762" y="775"/>
                  </a:lnTo>
                  <a:lnTo>
                    <a:pt x="2684" y="646"/>
                  </a:lnTo>
                  <a:lnTo>
                    <a:pt x="2607" y="530"/>
                  </a:lnTo>
                  <a:lnTo>
                    <a:pt x="2503" y="426"/>
                  </a:lnTo>
                  <a:lnTo>
                    <a:pt x="2400" y="336"/>
                  </a:lnTo>
                  <a:lnTo>
                    <a:pt x="2297" y="246"/>
                  </a:lnTo>
                  <a:lnTo>
                    <a:pt x="2168" y="181"/>
                  </a:lnTo>
                  <a:lnTo>
                    <a:pt x="2039" y="117"/>
                  </a:lnTo>
                  <a:lnTo>
                    <a:pt x="1910" y="65"/>
                  </a:lnTo>
                  <a:lnTo>
                    <a:pt x="1768" y="26"/>
                  </a:lnTo>
                  <a:lnTo>
                    <a:pt x="1626" y="0"/>
                  </a:lnTo>
                  <a:lnTo>
                    <a:pt x="1471" y="0"/>
                  </a:lnTo>
                  <a:lnTo>
                    <a:pt x="1471" y="0"/>
                  </a:lnTo>
                  <a:lnTo>
                    <a:pt x="1316" y="0"/>
                  </a:lnTo>
                  <a:lnTo>
                    <a:pt x="1174" y="26"/>
                  </a:lnTo>
                  <a:lnTo>
                    <a:pt x="1032" y="65"/>
                  </a:lnTo>
                  <a:lnTo>
                    <a:pt x="903" y="117"/>
                  </a:lnTo>
                  <a:lnTo>
                    <a:pt x="774" y="181"/>
                  </a:lnTo>
                  <a:lnTo>
                    <a:pt x="645" y="246"/>
                  </a:lnTo>
                  <a:lnTo>
                    <a:pt x="529" y="336"/>
                  </a:lnTo>
                  <a:lnTo>
                    <a:pt x="426" y="426"/>
                  </a:lnTo>
                  <a:lnTo>
                    <a:pt x="336" y="530"/>
                  </a:lnTo>
                  <a:lnTo>
                    <a:pt x="245" y="646"/>
                  </a:lnTo>
                  <a:lnTo>
                    <a:pt x="181" y="775"/>
                  </a:lnTo>
                  <a:lnTo>
                    <a:pt x="116" y="904"/>
                  </a:lnTo>
                  <a:lnTo>
                    <a:pt x="65" y="1033"/>
                  </a:lnTo>
                  <a:lnTo>
                    <a:pt x="26" y="1175"/>
                  </a:lnTo>
                  <a:lnTo>
                    <a:pt x="0" y="1317"/>
                  </a:lnTo>
                  <a:lnTo>
                    <a:pt x="0" y="1472"/>
                  </a:lnTo>
                  <a:lnTo>
                    <a:pt x="0" y="1472"/>
                  </a:lnTo>
                  <a:lnTo>
                    <a:pt x="0" y="1626"/>
                  </a:lnTo>
                  <a:lnTo>
                    <a:pt x="26" y="1768"/>
                  </a:lnTo>
                  <a:lnTo>
                    <a:pt x="65" y="1910"/>
                  </a:lnTo>
                  <a:lnTo>
                    <a:pt x="116" y="2039"/>
                  </a:lnTo>
                  <a:lnTo>
                    <a:pt x="181" y="2168"/>
                  </a:lnTo>
                  <a:lnTo>
                    <a:pt x="245" y="2297"/>
                  </a:lnTo>
                  <a:lnTo>
                    <a:pt x="336" y="2401"/>
                  </a:lnTo>
                  <a:lnTo>
                    <a:pt x="426" y="2504"/>
                  </a:lnTo>
                  <a:lnTo>
                    <a:pt x="529" y="2607"/>
                  </a:lnTo>
                  <a:lnTo>
                    <a:pt x="645" y="2685"/>
                  </a:lnTo>
                  <a:lnTo>
                    <a:pt x="774" y="2762"/>
                  </a:lnTo>
                  <a:lnTo>
                    <a:pt x="903" y="2826"/>
                  </a:lnTo>
                  <a:lnTo>
                    <a:pt x="1032" y="2878"/>
                  </a:lnTo>
                  <a:lnTo>
                    <a:pt x="1174" y="2917"/>
                  </a:lnTo>
                  <a:lnTo>
                    <a:pt x="1316" y="2930"/>
                  </a:lnTo>
                  <a:lnTo>
                    <a:pt x="1471" y="2943"/>
                  </a:lnTo>
                  <a:lnTo>
                    <a:pt x="1471" y="294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8"/>
            <p:cNvSpPr/>
            <p:nvPr/>
          </p:nvSpPr>
          <p:spPr>
            <a:xfrm>
              <a:off x="1949177" y="2750740"/>
              <a:ext cx="1466871" cy="441432"/>
            </a:xfrm>
            <a:custGeom>
              <a:avLst/>
              <a:gdLst/>
              <a:ahLst/>
              <a:cxnLst/>
              <a:rect l="l" t="t" r="r" b="b"/>
              <a:pathLst>
                <a:path w="46442" h="13976" extrusionOk="0">
                  <a:moveTo>
                    <a:pt x="46442" y="2542"/>
                  </a:moveTo>
                  <a:lnTo>
                    <a:pt x="46442" y="13975"/>
                  </a:lnTo>
                  <a:lnTo>
                    <a:pt x="0" y="13975"/>
                  </a:lnTo>
                  <a:lnTo>
                    <a:pt x="0" y="5291"/>
                  </a:lnTo>
                  <a:lnTo>
                    <a:pt x="0" y="5291"/>
                  </a:lnTo>
                  <a:lnTo>
                    <a:pt x="0" y="5046"/>
                  </a:lnTo>
                  <a:lnTo>
                    <a:pt x="26" y="4801"/>
                  </a:lnTo>
                  <a:lnTo>
                    <a:pt x="65" y="4555"/>
                  </a:lnTo>
                  <a:lnTo>
                    <a:pt x="129" y="4310"/>
                  </a:lnTo>
                  <a:lnTo>
                    <a:pt x="194" y="4065"/>
                  </a:lnTo>
                  <a:lnTo>
                    <a:pt x="284" y="3820"/>
                  </a:lnTo>
                  <a:lnTo>
                    <a:pt x="387" y="3588"/>
                  </a:lnTo>
                  <a:lnTo>
                    <a:pt x="503" y="3355"/>
                  </a:lnTo>
                  <a:lnTo>
                    <a:pt x="645" y="3123"/>
                  </a:lnTo>
                  <a:lnTo>
                    <a:pt x="787" y="2904"/>
                  </a:lnTo>
                  <a:lnTo>
                    <a:pt x="955" y="2671"/>
                  </a:lnTo>
                  <a:lnTo>
                    <a:pt x="1123" y="2465"/>
                  </a:lnTo>
                  <a:lnTo>
                    <a:pt x="1316" y="2246"/>
                  </a:lnTo>
                  <a:lnTo>
                    <a:pt x="1523" y="2039"/>
                  </a:lnTo>
                  <a:lnTo>
                    <a:pt x="1742" y="1846"/>
                  </a:lnTo>
                  <a:lnTo>
                    <a:pt x="1974" y="1652"/>
                  </a:lnTo>
                  <a:lnTo>
                    <a:pt x="2220" y="1471"/>
                  </a:lnTo>
                  <a:lnTo>
                    <a:pt x="2490" y="1304"/>
                  </a:lnTo>
                  <a:lnTo>
                    <a:pt x="2761" y="1136"/>
                  </a:lnTo>
                  <a:lnTo>
                    <a:pt x="3045" y="981"/>
                  </a:lnTo>
                  <a:lnTo>
                    <a:pt x="3342" y="839"/>
                  </a:lnTo>
                  <a:lnTo>
                    <a:pt x="3652" y="697"/>
                  </a:lnTo>
                  <a:lnTo>
                    <a:pt x="3987" y="568"/>
                  </a:lnTo>
                  <a:lnTo>
                    <a:pt x="4323" y="452"/>
                  </a:lnTo>
                  <a:lnTo>
                    <a:pt x="4671" y="349"/>
                  </a:lnTo>
                  <a:lnTo>
                    <a:pt x="5033" y="258"/>
                  </a:lnTo>
                  <a:lnTo>
                    <a:pt x="5407" y="181"/>
                  </a:lnTo>
                  <a:lnTo>
                    <a:pt x="5794" y="116"/>
                  </a:lnTo>
                  <a:lnTo>
                    <a:pt x="6194" y="65"/>
                  </a:lnTo>
                  <a:lnTo>
                    <a:pt x="6594" y="26"/>
                  </a:lnTo>
                  <a:lnTo>
                    <a:pt x="7020" y="13"/>
                  </a:lnTo>
                  <a:lnTo>
                    <a:pt x="7446" y="0"/>
                  </a:lnTo>
                  <a:lnTo>
                    <a:pt x="38596" y="0"/>
                  </a:lnTo>
                  <a:lnTo>
                    <a:pt x="38596" y="0"/>
                  </a:lnTo>
                  <a:lnTo>
                    <a:pt x="39125" y="13"/>
                  </a:lnTo>
                  <a:lnTo>
                    <a:pt x="39654" y="52"/>
                  </a:lnTo>
                  <a:lnTo>
                    <a:pt x="40183" y="116"/>
                  </a:lnTo>
                  <a:lnTo>
                    <a:pt x="40725" y="207"/>
                  </a:lnTo>
                  <a:lnTo>
                    <a:pt x="41267" y="323"/>
                  </a:lnTo>
                  <a:lnTo>
                    <a:pt x="41796" y="452"/>
                  </a:lnTo>
                  <a:lnTo>
                    <a:pt x="42325" y="607"/>
                  </a:lnTo>
                  <a:lnTo>
                    <a:pt x="42842" y="775"/>
                  </a:lnTo>
                  <a:lnTo>
                    <a:pt x="43345" y="955"/>
                  </a:lnTo>
                  <a:lnTo>
                    <a:pt x="43848" y="1162"/>
                  </a:lnTo>
                  <a:lnTo>
                    <a:pt x="44325" y="1368"/>
                  </a:lnTo>
                  <a:lnTo>
                    <a:pt x="44803" y="1587"/>
                  </a:lnTo>
                  <a:lnTo>
                    <a:pt x="45242" y="1820"/>
                  </a:lnTo>
                  <a:lnTo>
                    <a:pt x="45668" y="2052"/>
                  </a:lnTo>
                  <a:lnTo>
                    <a:pt x="46068" y="2297"/>
                  </a:lnTo>
                  <a:lnTo>
                    <a:pt x="46442" y="2542"/>
                  </a:lnTo>
                  <a:lnTo>
                    <a:pt x="46442" y="25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8"/>
            <p:cNvSpPr/>
            <p:nvPr/>
          </p:nvSpPr>
          <p:spPr>
            <a:xfrm>
              <a:off x="3582687" y="2632551"/>
              <a:ext cx="32627" cy="73783"/>
            </a:xfrm>
            <a:custGeom>
              <a:avLst/>
              <a:gdLst/>
              <a:ahLst/>
              <a:cxnLst/>
              <a:rect l="l" t="t" r="r" b="b"/>
              <a:pathLst>
                <a:path w="1033" h="2336" extrusionOk="0">
                  <a:moveTo>
                    <a:pt x="246" y="0"/>
                  </a:moveTo>
                  <a:lnTo>
                    <a:pt x="181" y="39"/>
                  </a:lnTo>
                  <a:lnTo>
                    <a:pt x="142" y="103"/>
                  </a:lnTo>
                  <a:lnTo>
                    <a:pt x="91" y="207"/>
                  </a:lnTo>
                  <a:lnTo>
                    <a:pt x="52" y="336"/>
                  </a:lnTo>
                  <a:lnTo>
                    <a:pt x="26" y="465"/>
                  </a:lnTo>
                  <a:lnTo>
                    <a:pt x="13" y="607"/>
                  </a:lnTo>
                  <a:lnTo>
                    <a:pt x="1" y="749"/>
                  </a:lnTo>
                  <a:lnTo>
                    <a:pt x="1" y="903"/>
                  </a:lnTo>
                  <a:lnTo>
                    <a:pt x="13" y="1045"/>
                  </a:lnTo>
                  <a:lnTo>
                    <a:pt x="39" y="1200"/>
                  </a:lnTo>
                  <a:lnTo>
                    <a:pt x="78" y="1355"/>
                  </a:lnTo>
                  <a:lnTo>
                    <a:pt x="130" y="1510"/>
                  </a:lnTo>
                  <a:lnTo>
                    <a:pt x="194" y="1665"/>
                  </a:lnTo>
                  <a:lnTo>
                    <a:pt x="284" y="1807"/>
                  </a:lnTo>
                  <a:lnTo>
                    <a:pt x="375" y="1949"/>
                  </a:lnTo>
                  <a:lnTo>
                    <a:pt x="491" y="2078"/>
                  </a:lnTo>
                  <a:lnTo>
                    <a:pt x="620" y="2194"/>
                  </a:lnTo>
                  <a:lnTo>
                    <a:pt x="762" y="2297"/>
                  </a:lnTo>
                  <a:lnTo>
                    <a:pt x="801" y="2323"/>
                  </a:lnTo>
                  <a:lnTo>
                    <a:pt x="852" y="2336"/>
                  </a:lnTo>
                  <a:lnTo>
                    <a:pt x="904" y="2323"/>
                  </a:lnTo>
                  <a:lnTo>
                    <a:pt x="943" y="2310"/>
                  </a:lnTo>
                  <a:lnTo>
                    <a:pt x="981" y="2284"/>
                  </a:lnTo>
                  <a:lnTo>
                    <a:pt x="1007" y="2245"/>
                  </a:lnTo>
                  <a:lnTo>
                    <a:pt x="1033" y="2181"/>
                  </a:lnTo>
                  <a:lnTo>
                    <a:pt x="1033" y="2116"/>
                  </a:lnTo>
                  <a:lnTo>
                    <a:pt x="1007" y="2052"/>
                  </a:lnTo>
                  <a:lnTo>
                    <a:pt x="955" y="2000"/>
                  </a:lnTo>
                  <a:lnTo>
                    <a:pt x="852" y="1910"/>
                  </a:lnTo>
                  <a:lnTo>
                    <a:pt x="749" y="1820"/>
                  </a:lnTo>
                  <a:lnTo>
                    <a:pt x="672" y="1729"/>
                  </a:lnTo>
                  <a:lnTo>
                    <a:pt x="594" y="1613"/>
                  </a:lnTo>
                  <a:lnTo>
                    <a:pt x="530" y="1497"/>
                  </a:lnTo>
                  <a:lnTo>
                    <a:pt x="478" y="1381"/>
                  </a:lnTo>
                  <a:lnTo>
                    <a:pt x="426" y="1265"/>
                  </a:lnTo>
                  <a:lnTo>
                    <a:pt x="401" y="1136"/>
                  </a:lnTo>
                  <a:lnTo>
                    <a:pt x="375" y="1019"/>
                  </a:lnTo>
                  <a:lnTo>
                    <a:pt x="362" y="890"/>
                  </a:lnTo>
                  <a:lnTo>
                    <a:pt x="362" y="774"/>
                  </a:lnTo>
                  <a:lnTo>
                    <a:pt x="362" y="658"/>
                  </a:lnTo>
                  <a:lnTo>
                    <a:pt x="375" y="542"/>
                  </a:lnTo>
                  <a:lnTo>
                    <a:pt x="401" y="439"/>
                  </a:lnTo>
                  <a:lnTo>
                    <a:pt x="426" y="348"/>
                  </a:lnTo>
                  <a:lnTo>
                    <a:pt x="465" y="258"/>
                  </a:lnTo>
                  <a:lnTo>
                    <a:pt x="491" y="181"/>
                  </a:lnTo>
                  <a:lnTo>
                    <a:pt x="478" y="116"/>
                  </a:lnTo>
                  <a:lnTo>
                    <a:pt x="439" y="52"/>
                  </a:lnTo>
                  <a:lnTo>
                    <a:pt x="388" y="13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8"/>
            <p:cNvSpPr/>
            <p:nvPr/>
          </p:nvSpPr>
          <p:spPr>
            <a:xfrm>
              <a:off x="4359914" y="2924769"/>
              <a:ext cx="33449" cy="35881"/>
            </a:xfrm>
            <a:custGeom>
              <a:avLst/>
              <a:gdLst/>
              <a:ahLst/>
              <a:cxnLst/>
              <a:rect l="l" t="t" r="r" b="b"/>
              <a:pathLst>
                <a:path w="1059" h="1136" extrusionOk="0">
                  <a:moveTo>
                    <a:pt x="530" y="0"/>
                  </a:moveTo>
                  <a:lnTo>
                    <a:pt x="426" y="13"/>
                  </a:lnTo>
                  <a:lnTo>
                    <a:pt x="323" y="39"/>
                  </a:lnTo>
                  <a:lnTo>
                    <a:pt x="233" y="91"/>
                  </a:lnTo>
                  <a:lnTo>
                    <a:pt x="155" y="168"/>
                  </a:lnTo>
                  <a:lnTo>
                    <a:pt x="91" y="245"/>
                  </a:lnTo>
                  <a:lnTo>
                    <a:pt x="52" y="349"/>
                  </a:lnTo>
                  <a:lnTo>
                    <a:pt x="14" y="452"/>
                  </a:lnTo>
                  <a:lnTo>
                    <a:pt x="1" y="568"/>
                  </a:lnTo>
                  <a:lnTo>
                    <a:pt x="14" y="671"/>
                  </a:lnTo>
                  <a:lnTo>
                    <a:pt x="52" y="787"/>
                  </a:lnTo>
                  <a:lnTo>
                    <a:pt x="91" y="878"/>
                  </a:lnTo>
                  <a:lnTo>
                    <a:pt x="155" y="968"/>
                  </a:lnTo>
                  <a:lnTo>
                    <a:pt x="233" y="1033"/>
                  </a:lnTo>
                  <a:lnTo>
                    <a:pt x="323" y="1084"/>
                  </a:lnTo>
                  <a:lnTo>
                    <a:pt x="426" y="1123"/>
                  </a:lnTo>
                  <a:lnTo>
                    <a:pt x="530" y="1136"/>
                  </a:lnTo>
                  <a:lnTo>
                    <a:pt x="646" y="1123"/>
                  </a:lnTo>
                  <a:lnTo>
                    <a:pt x="736" y="1084"/>
                  </a:lnTo>
                  <a:lnTo>
                    <a:pt x="826" y="1033"/>
                  </a:lnTo>
                  <a:lnTo>
                    <a:pt x="904" y="968"/>
                  </a:lnTo>
                  <a:lnTo>
                    <a:pt x="968" y="878"/>
                  </a:lnTo>
                  <a:lnTo>
                    <a:pt x="1020" y="787"/>
                  </a:lnTo>
                  <a:lnTo>
                    <a:pt x="1046" y="671"/>
                  </a:lnTo>
                  <a:lnTo>
                    <a:pt x="1059" y="568"/>
                  </a:lnTo>
                  <a:lnTo>
                    <a:pt x="1046" y="452"/>
                  </a:lnTo>
                  <a:lnTo>
                    <a:pt x="1020" y="349"/>
                  </a:lnTo>
                  <a:lnTo>
                    <a:pt x="968" y="245"/>
                  </a:lnTo>
                  <a:lnTo>
                    <a:pt x="904" y="168"/>
                  </a:lnTo>
                  <a:lnTo>
                    <a:pt x="826" y="91"/>
                  </a:lnTo>
                  <a:lnTo>
                    <a:pt x="736" y="39"/>
                  </a:lnTo>
                  <a:lnTo>
                    <a:pt x="646" y="1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8"/>
            <p:cNvSpPr/>
            <p:nvPr/>
          </p:nvSpPr>
          <p:spPr>
            <a:xfrm>
              <a:off x="4359914" y="2987938"/>
              <a:ext cx="33449" cy="35912"/>
            </a:xfrm>
            <a:custGeom>
              <a:avLst/>
              <a:gdLst/>
              <a:ahLst/>
              <a:cxnLst/>
              <a:rect l="l" t="t" r="r" b="b"/>
              <a:pathLst>
                <a:path w="1059" h="1137" extrusionOk="0">
                  <a:moveTo>
                    <a:pt x="530" y="0"/>
                  </a:moveTo>
                  <a:lnTo>
                    <a:pt x="426" y="13"/>
                  </a:lnTo>
                  <a:lnTo>
                    <a:pt x="323" y="52"/>
                  </a:lnTo>
                  <a:lnTo>
                    <a:pt x="233" y="104"/>
                  </a:lnTo>
                  <a:lnTo>
                    <a:pt x="155" y="168"/>
                  </a:lnTo>
                  <a:lnTo>
                    <a:pt x="91" y="246"/>
                  </a:lnTo>
                  <a:lnTo>
                    <a:pt x="52" y="349"/>
                  </a:lnTo>
                  <a:lnTo>
                    <a:pt x="14" y="452"/>
                  </a:lnTo>
                  <a:lnTo>
                    <a:pt x="1" y="568"/>
                  </a:lnTo>
                  <a:lnTo>
                    <a:pt x="14" y="684"/>
                  </a:lnTo>
                  <a:lnTo>
                    <a:pt x="52" y="788"/>
                  </a:lnTo>
                  <a:lnTo>
                    <a:pt x="91" y="891"/>
                  </a:lnTo>
                  <a:lnTo>
                    <a:pt x="155" y="968"/>
                  </a:lnTo>
                  <a:lnTo>
                    <a:pt x="233" y="1046"/>
                  </a:lnTo>
                  <a:lnTo>
                    <a:pt x="323" y="1097"/>
                  </a:lnTo>
                  <a:lnTo>
                    <a:pt x="426" y="1123"/>
                  </a:lnTo>
                  <a:lnTo>
                    <a:pt x="530" y="1136"/>
                  </a:lnTo>
                  <a:lnTo>
                    <a:pt x="646" y="1123"/>
                  </a:lnTo>
                  <a:lnTo>
                    <a:pt x="736" y="1097"/>
                  </a:lnTo>
                  <a:lnTo>
                    <a:pt x="826" y="1046"/>
                  </a:lnTo>
                  <a:lnTo>
                    <a:pt x="904" y="968"/>
                  </a:lnTo>
                  <a:lnTo>
                    <a:pt x="968" y="891"/>
                  </a:lnTo>
                  <a:lnTo>
                    <a:pt x="1020" y="788"/>
                  </a:lnTo>
                  <a:lnTo>
                    <a:pt x="1046" y="684"/>
                  </a:lnTo>
                  <a:lnTo>
                    <a:pt x="1059" y="568"/>
                  </a:lnTo>
                  <a:lnTo>
                    <a:pt x="1046" y="452"/>
                  </a:lnTo>
                  <a:lnTo>
                    <a:pt x="1020" y="349"/>
                  </a:lnTo>
                  <a:lnTo>
                    <a:pt x="968" y="246"/>
                  </a:lnTo>
                  <a:lnTo>
                    <a:pt x="904" y="168"/>
                  </a:lnTo>
                  <a:lnTo>
                    <a:pt x="826" y="104"/>
                  </a:lnTo>
                  <a:lnTo>
                    <a:pt x="736" y="52"/>
                  </a:lnTo>
                  <a:lnTo>
                    <a:pt x="646" y="1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8"/>
            <p:cNvSpPr/>
            <p:nvPr/>
          </p:nvSpPr>
          <p:spPr>
            <a:xfrm>
              <a:off x="4359914" y="3047032"/>
              <a:ext cx="33449" cy="35912"/>
            </a:xfrm>
            <a:custGeom>
              <a:avLst/>
              <a:gdLst/>
              <a:ahLst/>
              <a:cxnLst/>
              <a:rect l="l" t="t" r="r" b="b"/>
              <a:pathLst>
                <a:path w="1059" h="1137" extrusionOk="0">
                  <a:moveTo>
                    <a:pt x="530" y="1"/>
                  </a:moveTo>
                  <a:lnTo>
                    <a:pt x="426" y="13"/>
                  </a:lnTo>
                  <a:lnTo>
                    <a:pt x="323" y="52"/>
                  </a:lnTo>
                  <a:lnTo>
                    <a:pt x="233" y="104"/>
                  </a:lnTo>
                  <a:lnTo>
                    <a:pt x="155" y="168"/>
                  </a:lnTo>
                  <a:lnTo>
                    <a:pt x="91" y="259"/>
                  </a:lnTo>
                  <a:lnTo>
                    <a:pt x="52" y="349"/>
                  </a:lnTo>
                  <a:lnTo>
                    <a:pt x="14" y="452"/>
                  </a:lnTo>
                  <a:lnTo>
                    <a:pt x="1" y="568"/>
                  </a:lnTo>
                  <a:lnTo>
                    <a:pt x="14" y="684"/>
                  </a:lnTo>
                  <a:lnTo>
                    <a:pt x="52" y="788"/>
                  </a:lnTo>
                  <a:lnTo>
                    <a:pt x="91" y="891"/>
                  </a:lnTo>
                  <a:lnTo>
                    <a:pt x="155" y="968"/>
                  </a:lnTo>
                  <a:lnTo>
                    <a:pt x="233" y="1046"/>
                  </a:lnTo>
                  <a:lnTo>
                    <a:pt x="323" y="1097"/>
                  </a:lnTo>
                  <a:lnTo>
                    <a:pt x="426" y="1123"/>
                  </a:lnTo>
                  <a:lnTo>
                    <a:pt x="530" y="1136"/>
                  </a:lnTo>
                  <a:lnTo>
                    <a:pt x="646" y="1123"/>
                  </a:lnTo>
                  <a:lnTo>
                    <a:pt x="736" y="1097"/>
                  </a:lnTo>
                  <a:lnTo>
                    <a:pt x="826" y="1046"/>
                  </a:lnTo>
                  <a:lnTo>
                    <a:pt x="904" y="968"/>
                  </a:lnTo>
                  <a:lnTo>
                    <a:pt x="968" y="891"/>
                  </a:lnTo>
                  <a:lnTo>
                    <a:pt x="1020" y="788"/>
                  </a:lnTo>
                  <a:lnTo>
                    <a:pt x="1046" y="684"/>
                  </a:lnTo>
                  <a:lnTo>
                    <a:pt x="1059" y="568"/>
                  </a:lnTo>
                  <a:lnTo>
                    <a:pt x="1046" y="452"/>
                  </a:lnTo>
                  <a:lnTo>
                    <a:pt x="1020" y="349"/>
                  </a:lnTo>
                  <a:lnTo>
                    <a:pt x="968" y="259"/>
                  </a:lnTo>
                  <a:lnTo>
                    <a:pt x="904" y="168"/>
                  </a:lnTo>
                  <a:lnTo>
                    <a:pt x="826" y="104"/>
                  </a:lnTo>
                  <a:lnTo>
                    <a:pt x="736" y="52"/>
                  </a:lnTo>
                  <a:lnTo>
                    <a:pt x="646" y="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8"/>
            <p:cNvSpPr/>
            <p:nvPr/>
          </p:nvSpPr>
          <p:spPr>
            <a:xfrm>
              <a:off x="4359914" y="3110611"/>
              <a:ext cx="33449" cy="35912"/>
            </a:xfrm>
            <a:custGeom>
              <a:avLst/>
              <a:gdLst/>
              <a:ahLst/>
              <a:cxnLst/>
              <a:rect l="l" t="t" r="r" b="b"/>
              <a:pathLst>
                <a:path w="1059" h="1137" extrusionOk="0">
                  <a:moveTo>
                    <a:pt x="530" y="1"/>
                  </a:moveTo>
                  <a:lnTo>
                    <a:pt x="426" y="14"/>
                  </a:lnTo>
                  <a:lnTo>
                    <a:pt x="323" y="39"/>
                  </a:lnTo>
                  <a:lnTo>
                    <a:pt x="233" y="91"/>
                  </a:lnTo>
                  <a:lnTo>
                    <a:pt x="155" y="168"/>
                  </a:lnTo>
                  <a:lnTo>
                    <a:pt x="91" y="246"/>
                  </a:lnTo>
                  <a:lnTo>
                    <a:pt x="52" y="336"/>
                  </a:lnTo>
                  <a:lnTo>
                    <a:pt x="14" y="452"/>
                  </a:lnTo>
                  <a:lnTo>
                    <a:pt x="1" y="568"/>
                  </a:lnTo>
                  <a:lnTo>
                    <a:pt x="14" y="672"/>
                  </a:lnTo>
                  <a:lnTo>
                    <a:pt x="52" y="788"/>
                  </a:lnTo>
                  <a:lnTo>
                    <a:pt x="91" y="878"/>
                  </a:lnTo>
                  <a:lnTo>
                    <a:pt x="155" y="968"/>
                  </a:lnTo>
                  <a:lnTo>
                    <a:pt x="233" y="1033"/>
                  </a:lnTo>
                  <a:lnTo>
                    <a:pt x="323" y="1085"/>
                  </a:lnTo>
                  <a:lnTo>
                    <a:pt x="426" y="1123"/>
                  </a:lnTo>
                  <a:lnTo>
                    <a:pt x="530" y="1136"/>
                  </a:lnTo>
                  <a:lnTo>
                    <a:pt x="646" y="1123"/>
                  </a:lnTo>
                  <a:lnTo>
                    <a:pt x="736" y="1085"/>
                  </a:lnTo>
                  <a:lnTo>
                    <a:pt x="826" y="1033"/>
                  </a:lnTo>
                  <a:lnTo>
                    <a:pt x="904" y="968"/>
                  </a:lnTo>
                  <a:lnTo>
                    <a:pt x="968" y="878"/>
                  </a:lnTo>
                  <a:lnTo>
                    <a:pt x="1020" y="788"/>
                  </a:lnTo>
                  <a:lnTo>
                    <a:pt x="1046" y="672"/>
                  </a:lnTo>
                  <a:lnTo>
                    <a:pt x="1059" y="568"/>
                  </a:lnTo>
                  <a:lnTo>
                    <a:pt x="1046" y="452"/>
                  </a:lnTo>
                  <a:lnTo>
                    <a:pt x="1020" y="336"/>
                  </a:lnTo>
                  <a:lnTo>
                    <a:pt x="968" y="246"/>
                  </a:lnTo>
                  <a:lnTo>
                    <a:pt x="904" y="168"/>
                  </a:lnTo>
                  <a:lnTo>
                    <a:pt x="826" y="91"/>
                  </a:lnTo>
                  <a:lnTo>
                    <a:pt x="736" y="39"/>
                  </a:lnTo>
                  <a:lnTo>
                    <a:pt x="646" y="14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8"/>
            <p:cNvSpPr/>
            <p:nvPr/>
          </p:nvSpPr>
          <p:spPr>
            <a:xfrm>
              <a:off x="4359914" y="3310729"/>
              <a:ext cx="33449" cy="35912"/>
            </a:xfrm>
            <a:custGeom>
              <a:avLst/>
              <a:gdLst/>
              <a:ahLst/>
              <a:cxnLst/>
              <a:rect l="l" t="t" r="r" b="b"/>
              <a:pathLst>
                <a:path w="1059" h="1137" extrusionOk="0">
                  <a:moveTo>
                    <a:pt x="530" y="1"/>
                  </a:moveTo>
                  <a:lnTo>
                    <a:pt x="426" y="13"/>
                  </a:lnTo>
                  <a:lnTo>
                    <a:pt x="323" y="52"/>
                  </a:lnTo>
                  <a:lnTo>
                    <a:pt x="233" y="104"/>
                  </a:lnTo>
                  <a:lnTo>
                    <a:pt x="155" y="168"/>
                  </a:lnTo>
                  <a:lnTo>
                    <a:pt x="91" y="259"/>
                  </a:lnTo>
                  <a:lnTo>
                    <a:pt x="52" y="349"/>
                  </a:lnTo>
                  <a:lnTo>
                    <a:pt x="14" y="452"/>
                  </a:lnTo>
                  <a:lnTo>
                    <a:pt x="1" y="568"/>
                  </a:lnTo>
                  <a:lnTo>
                    <a:pt x="14" y="684"/>
                  </a:lnTo>
                  <a:lnTo>
                    <a:pt x="52" y="788"/>
                  </a:lnTo>
                  <a:lnTo>
                    <a:pt x="91" y="891"/>
                  </a:lnTo>
                  <a:lnTo>
                    <a:pt x="155" y="968"/>
                  </a:lnTo>
                  <a:lnTo>
                    <a:pt x="233" y="1046"/>
                  </a:lnTo>
                  <a:lnTo>
                    <a:pt x="323" y="1097"/>
                  </a:lnTo>
                  <a:lnTo>
                    <a:pt x="426" y="1123"/>
                  </a:lnTo>
                  <a:lnTo>
                    <a:pt x="530" y="1136"/>
                  </a:lnTo>
                  <a:lnTo>
                    <a:pt x="646" y="1123"/>
                  </a:lnTo>
                  <a:lnTo>
                    <a:pt x="736" y="1097"/>
                  </a:lnTo>
                  <a:lnTo>
                    <a:pt x="826" y="1046"/>
                  </a:lnTo>
                  <a:lnTo>
                    <a:pt x="904" y="968"/>
                  </a:lnTo>
                  <a:lnTo>
                    <a:pt x="968" y="891"/>
                  </a:lnTo>
                  <a:lnTo>
                    <a:pt x="1020" y="788"/>
                  </a:lnTo>
                  <a:lnTo>
                    <a:pt x="1046" y="684"/>
                  </a:lnTo>
                  <a:lnTo>
                    <a:pt x="1059" y="568"/>
                  </a:lnTo>
                  <a:lnTo>
                    <a:pt x="1046" y="452"/>
                  </a:lnTo>
                  <a:lnTo>
                    <a:pt x="1020" y="349"/>
                  </a:lnTo>
                  <a:lnTo>
                    <a:pt x="968" y="259"/>
                  </a:lnTo>
                  <a:lnTo>
                    <a:pt x="904" y="168"/>
                  </a:lnTo>
                  <a:lnTo>
                    <a:pt x="826" y="104"/>
                  </a:lnTo>
                  <a:lnTo>
                    <a:pt x="736" y="52"/>
                  </a:lnTo>
                  <a:lnTo>
                    <a:pt x="646" y="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8"/>
            <p:cNvSpPr/>
            <p:nvPr/>
          </p:nvSpPr>
          <p:spPr>
            <a:xfrm>
              <a:off x="4359914" y="3374309"/>
              <a:ext cx="33449" cy="35912"/>
            </a:xfrm>
            <a:custGeom>
              <a:avLst/>
              <a:gdLst/>
              <a:ahLst/>
              <a:cxnLst/>
              <a:rect l="l" t="t" r="r" b="b"/>
              <a:pathLst>
                <a:path w="1059" h="1137" extrusionOk="0">
                  <a:moveTo>
                    <a:pt x="530" y="1"/>
                  </a:moveTo>
                  <a:lnTo>
                    <a:pt x="426" y="13"/>
                  </a:lnTo>
                  <a:lnTo>
                    <a:pt x="323" y="39"/>
                  </a:lnTo>
                  <a:lnTo>
                    <a:pt x="233" y="91"/>
                  </a:lnTo>
                  <a:lnTo>
                    <a:pt x="155" y="155"/>
                  </a:lnTo>
                  <a:lnTo>
                    <a:pt x="91" y="246"/>
                  </a:lnTo>
                  <a:lnTo>
                    <a:pt x="52" y="336"/>
                  </a:lnTo>
                  <a:lnTo>
                    <a:pt x="14" y="452"/>
                  </a:lnTo>
                  <a:lnTo>
                    <a:pt x="1" y="568"/>
                  </a:lnTo>
                  <a:lnTo>
                    <a:pt x="14" y="672"/>
                  </a:lnTo>
                  <a:lnTo>
                    <a:pt x="52" y="788"/>
                  </a:lnTo>
                  <a:lnTo>
                    <a:pt x="91" y="878"/>
                  </a:lnTo>
                  <a:lnTo>
                    <a:pt x="155" y="968"/>
                  </a:lnTo>
                  <a:lnTo>
                    <a:pt x="233" y="1033"/>
                  </a:lnTo>
                  <a:lnTo>
                    <a:pt x="323" y="1085"/>
                  </a:lnTo>
                  <a:lnTo>
                    <a:pt x="426" y="1123"/>
                  </a:lnTo>
                  <a:lnTo>
                    <a:pt x="530" y="1136"/>
                  </a:lnTo>
                  <a:lnTo>
                    <a:pt x="646" y="1123"/>
                  </a:lnTo>
                  <a:lnTo>
                    <a:pt x="736" y="1085"/>
                  </a:lnTo>
                  <a:lnTo>
                    <a:pt x="826" y="1033"/>
                  </a:lnTo>
                  <a:lnTo>
                    <a:pt x="904" y="968"/>
                  </a:lnTo>
                  <a:lnTo>
                    <a:pt x="968" y="878"/>
                  </a:lnTo>
                  <a:lnTo>
                    <a:pt x="1020" y="788"/>
                  </a:lnTo>
                  <a:lnTo>
                    <a:pt x="1046" y="672"/>
                  </a:lnTo>
                  <a:lnTo>
                    <a:pt x="1059" y="568"/>
                  </a:lnTo>
                  <a:lnTo>
                    <a:pt x="1046" y="452"/>
                  </a:lnTo>
                  <a:lnTo>
                    <a:pt x="1020" y="336"/>
                  </a:lnTo>
                  <a:lnTo>
                    <a:pt x="968" y="246"/>
                  </a:lnTo>
                  <a:lnTo>
                    <a:pt x="904" y="155"/>
                  </a:lnTo>
                  <a:lnTo>
                    <a:pt x="826" y="91"/>
                  </a:lnTo>
                  <a:lnTo>
                    <a:pt x="736" y="39"/>
                  </a:lnTo>
                  <a:lnTo>
                    <a:pt x="646" y="13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8"/>
            <p:cNvSpPr/>
            <p:nvPr/>
          </p:nvSpPr>
          <p:spPr>
            <a:xfrm>
              <a:off x="4359914" y="3433403"/>
              <a:ext cx="33449" cy="35912"/>
            </a:xfrm>
            <a:custGeom>
              <a:avLst/>
              <a:gdLst/>
              <a:ahLst/>
              <a:cxnLst/>
              <a:rect l="l" t="t" r="r" b="b"/>
              <a:pathLst>
                <a:path w="1059" h="1137" extrusionOk="0">
                  <a:moveTo>
                    <a:pt x="530" y="1"/>
                  </a:moveTo>
                  <a:lnTo>
                    <a:pt x="426" y="14"/>
                  </a:lnTo>
                  <a:lnTo>
                    <a:pt x="323" y="39"/>
                  </a:lnTo>
                  <a:lnTo>
                    <a:pt x="233" y="91"/>
                  </a:lnTo>
                  <a:lnTo>
                    <a:pt x="155" y="168"/>
                  </a:lnTo>
                  <a:lnTo>
                    <a:pt x="91" y="246"/>
                  </a:lnTo>
                  <a:lnTo>
                    <a:pt x="52" y="349"/>
                  </a:lnTo>
                  <a:lnTo>
                    <a:pt x="14" y="452"/>
                  </a:lnTo>
                  <a:lnTo>
                    <a:pt x="1" y="568"/>
                  </a:lnTo>
                  <a:lnTo>
                    <a:pt x="14" y="685"/>
                  </a:lnTo>
                  <a:lnTo>
                    <a:pt x="52" y="788"/>
                  </a:lnTo>
                  <a:lnTo>
                    <a:pt x="91" y="878"/>
                  </a:lnTo>
                  <a:lnTo>
                    <a:pt x="155" y="968"/>
                  </a:lnTo>
                  <a:lnTo>
                    <a:pt x="233" y="1033"/>
                  </a:lnTo>
                  <a:lnTo>
                    <a:pt x="323" y="1085"/>
                  </a:lnTo>
                  <a:lnTo>
                    <a:pt x="426" y="1123"/>
                  </a:lnTo>
                  <a:lnTo>
                    <a:pt x="530" y="1136"/>
                  </a:lnTo>
                  <a:lnTo>
                    <a:pt x="646" y="1123"/>
                  </a:lnTo>
                  <a:lnTo>
                    <a:pt x="736" y="1085"/>
                  </a:lnTo>
                  <a:lnTo>
                    <a:pt x="826" y="1033"/>
                  </a:lnTo>
                  <a:lnTo>
                    <a:pt x="904" y="968"/>
                  </a:lnTo>
                  <a:lnTo>
                    <a:pt x="968" y="878"/>
                  </a:lnTo>
                  <a:lnTo>
                    <a:pt x="1020" y="788"/>
                  </a:lnTo>
                  <a:lnTo>
                    <a:pt x="1046" y="685"/>
                  </a:lnTo>
                  <a:lnTo>
                    <a:pt x="1059" y="568"/>
                  </a:lnTo>
                  <a:lnTo>
                    <a:pt x="1046" y="452"/>
                  </a:lnTo>
                  <a:lnTo>
                    <a:pt x="1020" y="349"/>
                  </a:lnTo>
                  <a:lnTo>
                    <a:pt x="968" y="246"/>
                  </a:lnTo>
                  <a:lnTo>
                    <a:pt x="904" y="168"/>
                  </a:lnTo>
                  <a:lnTo>
                    <a:pt x="826" y="91"/>
                  </a:lnTo>
                  <a:lnTo>
                    <a:pt x="736" y="39"/>
                  </a:lnTo>
                  <a:lnTo>
                    <a:pt x="646" y="14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8"/>
            <p:cNvSpPr/>
            <p:nvPr/>
          </p:nvSpPr>
          <p:spPr>
            <a:xfrm>
              <a:off x="4359914" y="3496571"/>
              <a:ext cx="33449" cy="35912"/>
            </a:xfrm>
            <a:custGeom>
              <a:avLst/>
              <a:gdLst/>
              <a:ahLst/>
              <a:cxnLst/>
              <a:rect l="l" t="t" r="r" b="b"/>
              <a:pathLst>
                <a:path w="1059" h="1137" extrusionOk="0">
                  <a:moveTo>
                    <a:pt x="530" y="1"/>
                  </a:moveTo>
                  <a:lnTo>
                    <a:pt x="426" y="14"/>
                  </a:lnTo>
                  <a:lnTo>
                    <a:pt x="323" y="52"/>
                  </a:lnTo>
                  <a:lnTo>
                    <a:pt x="233" y="104"/>
                  </a:lnTo>
                  <a:lnTo>
                    <a:pt x="155" y="169"/>
                  </a:lnTo>
                  <a:lnTo>
                    <a:pt x="91" y="259"/>
                  </a:lnTo>
                  <a:lnTo>
                    <a:pt x="52" y="349"/>
                  </a:lnTo>
                  <a:lnTo>
                    <a:pt x="14" y="452"/>
                  </a:lnTo>
                  <a:lnTo>
                    <a:pt x="1" y="569"/>
                  </a:lnTo>
                  <a:lnTo>
                    <a:pt x="14" y="685"/>
                  </a:lnTo>
                  <a:lnTo>
                    <a:pt x="52" y="788"/>
                  </a:lnTo>
                  <a:lnTo>
                    <a:pt x="91" y="891"/>
                  </a:lnTo>
                  <a:lnTo>
                    <a:pt x="155" y="969"/>
                  </a:lnTo>
                  <a:lnTo>
                    <a:pt x="233" y="1046"/>
                  </a:lnTo>
                  <a:lnTo>
                    <a:pt x="323" y="1098"/>
                  </a:lnTo>
                  <a:lnTo>
                    <a:pt x="426" y="1123"/>
                  </a:lnTo>
                  <a:lnTo>
                    <a:pt x="530" y="1136"/>
                  </a:lnTo>
                  <a:lnTo>
                    <a:pt x="646" y="1123"/>
                  </a:lnTo>
                  <a:lnTo>
                    <a:pt x="736" y="1098"/>
                  </a:lnTo>
                  <a:lnTo>
                    <a:pt x="826" y="1046"/>
                  </a:lnTo>
                  <a:lnTo>
                    <a:pt x="904" y="969"/>
                  </a:lnTo>
                  <a:lnTo>
                    <a:pt x="968" y="891"/>
                  </a:lnTo>
                  <a:lnTo>
                    <a:pt x="1020" y="788"/>
                  </a:lnTo>
                  <a:lnTo>
                    <a:pt x="1046" y="685"/>
                  </a:lnTo>
                  <a:lnTo>
                    <a:pt x="1059" y="569"/>
                  </a:lnTo>
                  <a:lnTo>
                    <a:pt x="1046" y="452"/>
                  </a:lnTo>
                  <a:lnTo>
                    <a:pt x="1020" y="349"/>
                  </a:lnTo>
                  <a:lnTo>
                    <a:pt x="968" y="259"/>
                  </a:lnTo>
                  <a:lnTo>
                    <a:pt x="904" y="169"/>
                  </a:lnTo>
                  <a:lnTo>
                    <a:pt x="826" y="104"/>
                  </a:lnTo>
                  <a:lnTo>
                    <a:pt x="736" y="52"/>
                  </a:lnTo>
                  <a:lnTo>
                    <a:pt x="646" y="14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3" name="Google Shape;2603;p38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04" name="Google Shape;2604;p38"/>
          <p:cNvGrpSpPr/>
          <p:nvPr/>
        </p:nvGrpSpPr>
        <p:grpSpPr>
          <a:xfrm>
            <a:off x="4862950" y="967712"/>
            <a:ext cx="2445775" cy="717814"/>
            <a:chOff x="457200" y="2200949"/>
            <a:chExt cx="2445775" cy="717814"/>
          </a:xfrm>
        </p:grpSpPr>
        <p:grpSp>
          <p:nvGrpSpPr>
            <p:cNvPr id="2605" name="Google Shape;2605;p38"/>
            <p:cNvGrpSpPr/>
            <p:nvPr/>
          </p:nvGrpSpPr>
          <p:grpSpPr>
            <a:xfrm>
              <a:off x="457200" y="2200949"/>
              <a:ext cx="1526876" cy="717814"/>
              <a:chOff x="533388" y="3907475"/>
              <a:chExt cx="1651212" cy="824600"/>
            </a:xfrm>
          </p:grpSpPr>
          <p:sp>
            <p:nvSpPr>
              <p:cNvPr id="2606" name="Google Shape;2606;p38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607" name="Google Shape;2607;p38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608" name="Google Shape;2608;p38"/>
            <p:cNvSpPr/>
            <p:nvPr/>
          </p:nvSpPr>
          <p:spPr>
            <a:xfrm>
              <a:off x="2060275" y="2267250"/>
              <a:ext cx="842700" cy="609000"/>
            </a:xfrm>
            <a:prstGeom prst="roundRect">
              <a:avLst>
                <a:gd name="adj" fmla="val 251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609" name="Google Shape;2609;p38"/>
          <p:cNvGrpSpPr/>
          <p:nvPr/>
        </p:nvGrpSpPr>
        <p:grpSpPr>
          <a:xfrm>
            <a:off x="1835273" y="967714"/>
            <a:ext cx="2445777" cy="717813"/>
            <a:chOff x="457198" y="3308364"/>
            <a:chExt cx="2445777" cy="717813"/>
          </a:xfrm>
        </p:grpSpPr>
        <p:grpSp>
          <p:nvGrpSpPr>
            <p:cNvPr id="2610" name="Google Shape;2610;p38"/>
            <p:cNvGrpSpPr/>
            <p:nvPr/>
          </p:nvGrpSpPr>
          <p:grpSpPr>
            <a:xfrm>
              <a:off x="457198" y="3308364"/>
              <a:ext cx="1811210" cy="717813"/>
              <a:chOff x="533385" y="1847000"/>
              <a:chExt cx="1958700" cy="824598"/>
            </a:xfrm>
          </p:grpSpPr>
          <p:sp>
            <p:nvSpPr>
              <p:cNvPr id="2611" name="Google Shape;2611;p38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612" name="Google Shape;2612;p38"/>
              <p:cNvSpPr txBox="1"/>
              <p:nvPr/>
            </p:nvSpPr>
            <p:spPr>
              <a:xfrm>
                <a:off x="533385" y="2188598"/>
                <a:ext cx="19587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613" name="Google Shape;2613;p38"/>
            <p:cNvSpPr/>
            <p:nvPr/>
          </p:nvSpPr>
          <p:spPr>
            <a:xfrm>
              <a:off x="2060275" y="3377813"/>
              <a:ext cx="842700" cy="609000"/>
            </a:xfrm>
            <a:prstGeom prst="roundRect">
              <a:avLst>
                <a:gd name="adj" fmla="val 251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8" name="Google Shape;2618;p39"/>
          <p:cNvSpPr/>
          <p:nvPr/>
        </p:nvSpPr>
        <p:spPr>
          <a:xfrm>
            <a:off x="7134213" y="2449563"/>
            <a:ext cx="762000" cy="76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9" name="Google Shape;2619;p39"/>
          <p:cNvSpPr/>
          <p:nvPr/>
        </p:nvSpPr>
        <p:spPr>
          <a:xfrm>
            <a:off x="1247763" y="2449563"/>
            <a:ext cx="762000" cy="76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0" name="Google Shape;2620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2621" name="Google Shape;2621;p39"/>
          <p:cNvGrpSpPr/>
          <p:nvPr/>
        </p:nvGrpSpPr>
        <p:grpSpPr>
          <a:xfrm>
            <a:off x="1459289" y="2647272"/>
            <a:ext cx="338928" cy="366602"/>
            <a:chOff x="839484" y="2877814"/>
            <a:chExt cx="338928" cy="366602"/>
          </a:xfrm>
        </p:grpSpPr>
        <p:sp>
          <p:nvSpPr>
            <p:cNvPr id="2622" name="Google Shape;2622;p39"/>
            <p:cNvSpPr/>
            <p:nvPr/>
          </p:nvSpPr>
          <p:spPr>
            <a:xfrm>
              <a:off x="956782" y="2877814"/>
              <a:ext cx="221630" cy="218757"/>
            </a:xfrm>
            <a:custGeom>
              <a:avLst/>
              <a:gdLst/>
              <a:ahLst/>
              <a:cxnLst/>
              <a:rect l="l" t="t" r="r" b="b"/>
              <a:pathLst>
                <a:path w="6479" h="6395" extrusionOk="0">
                  <a:moveTo>
                    <a:pt x="3216" y="1072"/>
                  </a:moveTo>
                  <a:cubicBezTo>
                    <a:pt x="3365" y="1072"/>
                    <a:pt x="3514" y="1167"/>
                    <a:pt x="3526" y="1357"/>
                  </a:cubicBezTo>
                  <a:lnTo>
                    <a:pt x="3526" y="2953"/>
                  </a:lnTo>
                  <a:cubicBezTo>
                    <a:pt x="3514" y="3144"/>
                    <a:pt x="3365" y="3239"/>
                    <a:pt x="3216" y="3239"/>
                  </a:cubicBezTo>
                  <a:cubicBezTo>
                    <a:pt x="3067" y="3239"/>
                    <a:pt x="2918" y="3144"/>
                    <a:pt x="2906" y="2953"/>
                  </a:cubicBezTo>
                  <a:lnTo>
                    <a:pt x="2906" y="1357"/>
                  </a:lnTo>
                  <a:cubicBezTo>
                    <a:pt x="2918" y="1167"/>
                    <a:pt x="3067" y="1072"/>
                    <a:pt x="3216" y="1072"/>
                  </a:cubicBezTo>
                  <a:close/>
                  <a:moveTo>
                    <a:pt x="3213" y="3676"/>
                  </a:moveTo>
                  <a:cubicBezTo>
                    <a:pt x="3379" y="3676"/>
                    <a:pt x="3542" y="3805"/>
                    <a:pt x="3526" y="4001"/>
                  </a:cubicBezTo>
                  <a:cubicBezTo>
                    <a:pt x="3526" y="4168"/>
                    <a:pt x="3406" y="4287"/>
                    <a:pt x="3240" y="4310"/>
                  </a:cubicBezTo>
                  <a:cubicBezTo>
                    <a:pt x="2954" y="4310"/>
                    <a:pt x="2787" y="3977"/>
                    <a:pt x="3002" y="3763"/>
                  </a:cubicBezTo>
                  <a:cubicBezTo>
                    <a:pt x="3061" y="3703"/>
                    <a:pt x="3138" y="3676"/>
                    <a:pt x="3213" y="3676"/>
                  </a:cubicBezTo>
                  <a:close/>
                  <a:moveTo>
                    <a:pt x="763" y="0"/>
                  </a:moveTo>
                  <a:cubicBezTo>
                    <a:pt x="334" y="0"/>
                    <a:pt x="1" y="333"/>
                    <a:pt x="1" y="762"/>
                  </a:cubicBezTo>
                  <a:lnTo>
                    <a:pt x="1" y="4263"/>
                  </a:lnTo>
                  <a:cubicBezTo>
                    <a:pt x="1" y="4691"/>
                    <a:pt x="334" y="5025"/>
                    <a:pt x="763" y="5025"/>
                  </a:cubicBezTo>
                  <a:lnTo>
                    <a:pt x="1954" y="5025"/>
                  </a:lnTo>
                  <a:lnTo>
                    <a:pt x="3002" y="6287"/>
                  </a:lnTo>
                  <a:cubicBezTo>
                    <a:pt x="3061" y="6358"/>
                    <a:pt x="3150" y="6394"/>
                    <a:pt x="3240" y="6394"/>
                  </a:cubicBezTo>
                  <a:cubicBezTo>
                    <a:pt x="3329" y="6394"/>
                    <a:pt x="3418" y="6358"/>
                    <a:pt x="3478" y="6287"/>
                  </a:cubicBezTo>
                  <a:lnTo>
                    <a:pt x="4550" y="5025"/>
                  </a:lnTo>
                  <a:lnTo>
                    <a:pt x="5716" y="5025"/>
                  </a:lnTo>
                  <a:cubicBezTo>
                    <a:pt x="6121" y="5025"/>
                    <a:pt x="6479" y="4691"/>
                    <a:pt x="6479" y="4263"/>
                  </a:cubicBezTo>
                  <a:lnTo>
                    <a:pt x="6479" y="762"/>
                  </a:lnTo>
                  <a:cubicBezTo>
                    <a:pt x="6479" y="333"/>
                    <a:pt x="6121" y="0"/>
                    <a:pt x="57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9"/>
            <p:cNvSpPr/>
            <p:nvPr/>
          </p:nvSpPr>
          <p:spPr>
            <a:xfrm>
              <a:off x="839484" y="2993675"/>
              <a:ext cx="260730" cy="250741"/>
            </a:xfrm>
            <a:custGeom>
              <a:avLst/>
              <a:gdLst/>
              <a:ahLst/>
              <a:cxnLst/>
              <a:rect l="l" t="t" r="r" b="b"/>
              <a:pathLst>
                <a:path w="7622" h="7330" extrusionOk="0">
                  <a:moveTo>
                    <a:pt x="1358" y="1"/>
                  </a:moveTo>
                  <a:cubicBezTo>
                    <a:pt x="1263" y="1"/>
                    <a:pt x="1168" y="30"/>
                    <a:pt x="1096" y="90"/>
                  </a:cubicBezTo>
                  <a:lnTo>
                    <a:pt x="977" y="209"/>
                  </a:lnTo>
                  <a:cubicBezTo>
                    <a:pt x="1" y="1185"/>
                    <a:pt x="1" y="2781"/>
                    <a:pt x="977" y="3734"/>
                  </a:cubicBezTo>
                  <a:lnTo>
                    <a:pt x="3859" y="6615"/>
                  </a:lnTo>
                  <a:cubicBezTo>
                    <a:pt x="4335" y="7091"/>
                    <a:pt x="4972" y="7329"/>
                    <a:pt x="5609" y="7329"/>
                  </a:cubicBezTo>
                  <a:cubicBezTo>
                    <a:pt x="6246" y="7329"/>
                    <a:pt x="6883" y="7091"/>
                    <a:pt x="7359" y="6615"/>
                  </a:cubicBezTo>
                  <a:lnTo>
                    <a:pt x="7478" y="6496"/>
                  </a:lnTo>
                  <a:cubicBezTo>
                    <a:pt x="7621" y="6353"/>
                    <a:pt x="7621" y="6115"/>
                    <a:pt x="7478" y="5972"/>
                  </a:cubicBezTo>
                  <a:lnTo>
                    <a:pt x="6383" y="4877"/>
                  </a:lnTo>
                  <a:cubicBezTo>
                    <a:pt x="6317" y="4798"/>
                    <a:pt x="6230" y="4763"/>
                    <a:pt x="6137" y="4763"/>
                  </a:cubicBezTo>
                  <a:cubicBezTo>
                    <a:pt x="6061" y="4763"/>
                    <a:pt x="5982" y="4786"/>
                    <a:pt x="5907" y="4829"/>
                  </a:cubicBezTo>
                  <a:cubicBezTo>
                    <a:pt x="5740" y="4948"/>
                    <a:pt x="5549" y="5043"/>
                    <a:pt x="5359" y="5091"/>
                  </a:cubicBezTo>
                  <a:cubicBezTo>
                    <a:pt x="5304" y="5099"/>
                    <a:pt x="5249" y="5103"/>
                    <a:pt x="5195" y="5103"/>
                  </a:cubicBezTo>
                  <a:cubicBezTo>
                    <a:pt x="4918" y="5103"/>
                    <a:pt x="4653" y="5000"/>
                    <a:pt x="4454" y="4781"/>
                  </a:cubicBezTo>
                  <a:lnTo>
                    <a:pt x="2787" y="3114"/>
                  </a:lnTo>
                  <a:cubicBezTo>
                    <a:pt x="2549" y="2900"/>
                    <a:pt x="2430" y="2567"/>
                    <a:pt x="2501" y="2233"/>
                  </a:cubicBezTo>
                  <a:cubicBezTo>
                    <a:pt x="2549" y="2019"/>
                    <a:pt x="2620" y="1828"/>
                    <a:pt x="2763" y="1662"/>
                  </a:cubicBezTo>
                  <a:cubicBezTo>
                    <a:pt x="2858" y="1519"/>
                    <a:pt x="2835" y="1328"/>
                    <a:pt x="2716" y="1209"/>
                  </a:cubicBezTo>
                  <a:lnTo>
                    <a:pt x="1620" y="90"/>
                  </a:lnTo>
                  <a:cubicBezTo>
                    <a:pt x="1549" y="30"/>
                    <a:pt x="1453" y="1"/>
                    <a:pt x="1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4" name="Google Shape;2624;p39"/>
          <p:cNvGrpSpPr/>
          <p:nvPr/>
        </p:nvGrpSpPr>
        <p:grpSpPr>
          <a:xfrm>
            <a:off x="7338025" y="2647219"/>
            <a:ext cx="354390" cy="366704"/>
            <a:chOff x="2417442" y="4629169"/>
            <a:chExt cx="354390" cy="366704"/>
          </a:xfrm>
        </p:grpSpPr>
        <p:sp>
          <p:nvSpPr>
            <p:cNvPr id="2625" name="Google Shape;2625;p39"/>
            <p:cNvSpPr/>
            <p:nvPr/>
          </p:nvSpPr>
          <p:spPr>
            <a:xfrm>
              <a:off x="2530669" y="4881792"/>
              <a:ext cx="197993" cy="114082"/>
            </a:xfrm>
            <a:custGeom>
              <a:avLst/>
              <a:gdLst/>
              <a:ahLst/>
              <a:cxnLst/>
              <a:rect l="l" t="t" r="r" b="b"/>
              <a:pathLst>
                <a:path w="5788" h="3335" extrusionOk="0">
                  <a:moveTo>
                    <a:pt x="5144" y="0"/>
                  </a:moveTo>
                  <a:lnTo>
                    <a:pt x="5144" y="1143"/>
                  </a:lnTo>
                  <a:cubicBezTo>
                    <a:pt x="5144" y="2001"/>
                    <a:pt x="4454" y="2715"/>
                    <a:pt x="3597" y="2715"/>
                  </a:cubicBezTo>
                  <a:lnTo>
                    <a:pt x="1953" y="2715"/>
                  </a:lnTo>
                  <a:cubicBezTo>
                    <a:pt x="1453" y="2715"/>
                    <a:pt x="1001" y="2477"/>
                    <a:pt x="715" y="2096"/>
                  </a:cubicBezTo>
                  <a:lnTo>
                    <a:pt x="1" y="2096"/>
                  </a:lnTo>
                  <a:cubicBezTo>
                    <a:pt x="358" y="2858"/>
                    <a:pt x="1120" y="3334"/>
                    <a:pt x="1953" y="3334"/>
                  </a:cubicBezTo>
                  <a:lnTo>
                    <a:pt x="3620" y="3334"/>
                  </a:lnTo>
                  <a:cubicBezTo>
                    <a:pt x="4811" y="3334"/>
                    <a:pt x="5787" y="2358"/>
                    <a:pt x="5787" y="1143"/>
                  </a:cubicBezTo>
                  <a:lnTo>
                    <a:pt x="5787" y="0"/>
                  </a:lnTo>
                  <a:cubicBezTo>
                    <a:pt x="5692" y="24"/>
                    <a:pt x="5591" y="36"/>
                    <a:pt x="5487" y="36"/>
                  </a:cubicBezTo>
                  <a:cubicBezTo>
                    <a:pt x="5383" y="36"/>
                    <a:pt x="5275" y="24"/>
                    <a:pt x="5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9"/>
            <p:cNvSpPr/>
            <p:nvPr/>
          </p:nvSpPr>
          <p:spPr>
            <a:xfrm>
              <a:off x="2417442" y="4629238"/>
              <a:ext cx="83124" cy="144253"/>
            </a:xfrm>
            <a:custGeom>
              <a:avLst/>
              <a:gdLst/>
              <a:ahLst/>
              <a:cxnLst/>
              <a:rect l="l" t="t" r="r" b="b"/>
              <a:pathLst>
                <a:path w="2430" h="4217" extrusionOk="0">
                  <a:moveTo>
                    <a:pt x="1715" y="1"/>
                  </a:moveTo>
                  <a:cubicBezTo>
                    <a:pt x="1358" y="1"/>
                    <a:pt x="1024" y="191"/>
                    <a:pt x="834" y="477"/>
                  </a:cubicBezTo>
                  <a:cubicBezTo>
                    <a:pt x="0" y="1858"/>
                    <a:pt x="238" y="3002"/>
                    <a:pt x="596" y="3716"/>
                  </a:cubicBezTo>
                  <a:cubicBezTo>
                    <a:pt x="691" y="3883"/>
                    <a:pt x="786" y="4073"/>
                    <a:pt x="905" y="4216"/>
                  </a:cubicBezTo>
                  <a:lnTo>
                    <a:pt x="1358" y="3764"/>
                  </a:lnTo>
                  <a:cubicBezTo>
                    <a:pt x="1286" y="3668"/>
                    <a:pt x="1215" y="3549"/>
                    <a:pt x="1143" y="3430"/>
                  </a:cubicBezTo>
                  <a:lnTo>
                    <a:pt x="1167" y="3430"/>
                  </a:lnTo>
                  <a:cubicBezTo>
                    <a:pt x="739" y="2597"/>
                    <a:pt x="810" y="1716"/>
                    <a:pt x="1382" y="811"/>
                  </a:cubicBezTo>
                  <a:cubicBezTo>
                    <a:pt x="1453" y="692"/>
                    <a:pt x="1572" y="620"/>
                    <a:pt x="1715" y="620"/>
                  </a:cubicBezTo>
                  <a:lnTo>
                    <a:pt x="2048" y="620"/>
                  </a:lnTo>
                  <a:cubicBezTo>
                    <a:pt x="2429" y="596"/>
                    <a:pt x="2429" y="49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9"/>
            <p:cNvSpPr/>
            <p:nvPr/>
          </p:nvSpPr>
          <p:spPr>
            <a:xfrm>
              <a:off x="2562926" y="4629169"/>
              <a:ext cx="85895" cy="144321"/>
            </a:xfrm>
            <a:custGeom>
              <a:avLst/>
              <a:gdLst/>
              <a:ahLst/>
              <a:cxnLst/>
              <a:rect l="l" t="t" r="r" b="b"/>
              <a:pathLst>
                <a:path w="2511" h="4219" extrusionOk="0">
                  <a:moveTo>
                    <a:pt x="396" y="1"/>
                  </a:moveTo>
                  <a:cubicBezTo>
                    <a:pt x="0" y="1"/>
                    <a:pt x="0" y="624"/>
                    <a:pt x="396" y="624"/>
                  </a:cubicBezTo>
                  <a:cubicBezTo>
                    <a:pt x="410" y="624"/>
                    <a:pt x="424" y="624"/>
                    <a:pt x="439" y="622"/>
                  </a:cubicBezTo>
                  <a:lnTo>
                    <a:pt x="796" y="622"/>
                  </a:lnTo>
                  <a:cubicBezTo>
                    <a:pt x="939" y="622"/>
                    <a:pt x="1058" y="694"/>
                    <a:pt x="1129" y="813"/>
                  </a:cubicBezTo>
                  <a:cubicBezTo>
                    <a:pt x="1701" y="1718"/>
                    <a:pt x="1772" y="2599"/>
                    <a:pt x="1368" y="3408"/>
                  </a:cubicBezTo>
                  <a:cubicBezTo>
                    <a:pt x="1296" y="3551"/>
                    <a:pt x="1225" y="3670"/>
                    <a:pt x="1153" y="3766"/>
                  </a:cubicBezTo>
                  <a:lnTo>
                    <a:pt x="1606" y="4218"/>
                  </a:lnTo>
                  <a:cubicBezTo>
                    <a:pt x="1701" y="4075"/>
                    <a:pt x="1820" y="3885"/>
                    <a:pt x="1891" y="3718"/>
                  </a:cubicBezTo>
                  <a:cubicBezTo>
                    <a:pt x="2249" y="3004"/>
                    <a:pt x="2511" y="1860"/>
                    <a:pt x="1653" y="479"/>
                  </a:cubicBezTo>
                  <a:cubicBezTo>
                    <a:pt x="1487" y="193"/>
                    <a:pt x="1153" y="3"/>
                    <a:pt x="796" y="3"/>
                  </a:cubicBezTo>
                  <a:lnTo>
                    <a:pt x="439" y="3"/>
                  </a:lnTo>
                  <a:cubicBezTo>
                    <a:pt x="424" y="1"/>
                    <a:pt x="410" y="1"/>
                    <a:pt x="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9"/>
            <p:cNvSpPr/>
            <p:nvPr/>
          </p:nvSpPr>
          <p:spPr>
            <a:xfrm>
              <a:off x="2450828" y="4763879"/>
              <a:ext cx="165427" cy="167651"/>
            </a:xfrm>
            <a:custGeom>
              <a:avLst/>
              <a:gdLst/>
              <a:ahLst/>
              <a:cxnLst/>
              <a:rect l="l" t="t" r="r" b="b"/>
              <a:pathLst>
                <a:path w="4836" h="4901" extrusionOk="0">
                  <a:moveTo>
                    <a:pt x="1227" y="0"/>
                  </a:moveTo>
                  <a:cubicBezTo>
                    <a:pt x="1144" y="0"/>
                    <a:pt x="1060" y="30"/>
                    <a:pt x="1001" y="90"/>
                  </a:cubicBezTo>
                  <a:lnTo>
                    <a:pt x="120" y="971"/>
                  </a:lnTo>
                  <a:cubicBezTo>
                    <a:pt x="1" y="1114"/>
                    <a:pt x="1" y="1304"/>
                    <a:pt x="120" y="1423"/>
                  </a:cubicBezTo>
                  <a:lnTo>
                    <a:pt x="1311" y="2614"/>
                  </a:lnTo>
                  <a:cubicBezTo>
                    <a:pt x="1406" y="2733"/>
                    <a:pt x="1477" y="2876"/>
                    <a:pt x="1477" y="3019"/>
                  </a:cubicBezTo>
                  <a:lnTo>
                    <a:pt x="1477" y="4590"/>
                  </a:lnTo>
                  <a:cubicBezTo>
                    <a:pt x="1477" y="4757"/>
                    <a:pt x="1620" y="4900"/>
                    <a:pt x="1787" y="4900"/>
                  </a:cubicBezTo>
                  <a:lnTo>
                    <a:pt x="3049" y="4900"/>
                  </a:lnTo>
                  <a:cubicBezTo>
                    <a:pt x="3216" y="4900"/>
                    <a:pt x="3359" y="4757"/>
                    <a:pt x="3359" y="4590"/>
                  </a:cubicBezTo>
                  <a:lnTo>
                    <a:pt x="3359" y="3019"/>
                  </a:lnTo>
                  <a:cubicBezTo>
                    <a:pt x="3335" y="2876"/>
                    <a:pt x="3406" y="2733"/>
                    <a:pt x="3525" y="2614"/>
                  </a:cubicBezTo>
                  <a:lnTo>
                    <a:pt x="4716" y="1423"/>
                  </a:lnTo>
                  <a:cubicBezTo>
                    <a:pt x="4835" y="1304"/>
                    <a:pt x="4835" y="1114"/>
                    <a:pt x="4716" y="971"/>
                  </a:cubicBezTo>
                  <a:lnTo>
                    <a:pt x="3811" y="90"/>
                  </a:lnTo>
                  <a:cubicBezTo>
                    <a:pt x="3752" y="30"/>
                    <a:pt x="3668" y="0"/>
                    <a:pt x="3585" y="0"/>
                  </a:cubicBezTo>
                  <a:cubicBezTo>
                    <a:pt x="3501" y="0"/>
                    <a:pt x="3418" y="30"/>
                    <a:pt x="3359" y="90"/>
                  </a:cubicBezTo>
                  <a:lnTo>
                    <a:pt x="2501" y="971"/>
                  </a:lnTo>
                  <a:cubicBezTo>
                    <a:pt x="2477" y="994"/>
                    <a:pt x="2448" y="1006"/>
                    <a:pt x="2418" y="1006"/>
                  </a:cubicBezTo>
                  <a:cubicBezTo>
                    <a:pt x="2388" y="1006"/>
                    <a:pt x="2358" y="994"/>
                    <a:pt x="2335" y="971"/>
                  </a:cubicBezTo>
                  <a:lnTo>
                    <a:pt x="1453" y="90"/>
                  </a:lnTo>
                  <a:cubicBezTo>
                    <a:pt x="1394" y="30"/>
                    <a:pt x="1311" y="0"/>
                    <a:pt x="1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9"/>
            <p:cNvSpPr/>
            <p:nvPr/>
          </p:nvSpPr>
          <p:spPr>
            <a:xfrm>
              <a:off x="2646358" y="4753890"/>
              <a:ext cx="125473" cy="107685"/>
            </a:xfrm>
            <a:custGeom>
              <a:avLst/>
              <a:gdLst/>
              <a:ahLst/>
              <a:cxnLst/>
              <a:rect l="l" t="t" r="r" b="b"/>
              <a:pathLst>
                <a:path w="3668" h="3148" extrusionOk="0">
                  <a:moveTo>
                    <a:pt x="2051" y="1260"/>
                  </a:moveTo>
                  <a:cubicBezTo>
                    <a:pt x="2066" y="1260"/>
                    <a:pt x="2081" y="1261"/>
                    <a:pt x="2096" y="1263"/>
                  </a:cubicBezTo>
                  <a:cubicBezTo>
                    <a:pt x="2477" y="1286"/>
                    <a:pt x="2477" y="1858"/>
                    <a:pt x="2096" y="1882"/>
                  </a:cubicBezTo>
                  <a:cubicBezTo>
                    <a:pt x="2081" y="1883"/>
                    <a:pt x="2066" y="1884"/>
                    <a:pt x="2051" y="1884"/>
                  </a:cubicBezTo>
                  <a:cubicBezTo>
                    <a:pt x="1634" y="1884"/>
                    <a:pt x="1634" y="1260"/>
                    <a:pt x="2051" y="1260"/>
                  </a:cubicBezTo>
                  <a:close/>
                  <a:moveTo>
                    <a:pt x="2096" y="1"/>
                  </a:moveTo>
                  <a:cubicBezTo>
                    <a:pt x="691" y="1"/>
                    <a:pt x="0" y="1691"/>
                    <a:pt x="977" y="2692"/>
                  </a:cubicBezTo>
                  <a:cubicBezTo>
                    <a:pt x="1299" y="3007"/>
                    <a:pt x="1694" y="3148"/>
                    <a:pt x="2080" y="3148"/>
                  </a:cubicBezTo>
                  <a:cubicBezTo>
                    <a:pt x="2892" y="3148"/>
                    <a:pt x="3668" y="2524"/>
                    <a:pt x="3668" y="1572"/>
                  </a:cubicBezTo>
                  <a:cubicBezTo>
                    <a:pt x="3644" y="715"/>
                    <a:pt x="2953" y="1"/>
                    <a:pt x="2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0" name="Google Shape;2630;p39"/>
          <p:cNvGrpSpPr/>
          <p:nvPr/>
        </p:nvGrpSpPr>
        <p:grpSpPr>
          <a:xfrm>
            <a:off x="6772275" y="1285706"/>
            <a:ext cx="1485900" cy="3431325"/>
            <a:chOff x="6772275" y="1285706"/>
            <a:chExt cx="1485900" cy="3431325"/>
          </a:xfrm>
        </p:grpSpPr>
        <p:sp>
          <p:nvSpPr>
            <p:cNvPr id="2631" name="Google Shape;2631;p39"/>
            <p:cNvSpPr txBox="1"/>
            <p:nvPr/>
          </p:nvSpPr>
          <p:spPr>
            <a:xfrm>
              <a:off x="6772275" y="3748131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632" name="Google Shape;2632;p39"/>
            <p:cNvSpPr txBox="1"/>
            <p:nvPr/>
          </p:nvSpPr>
          <p:spPr>
            <a:xfrm>
              <a:off x="6772275" y="4089731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33" name="Google Shape;2633;p39"/>
            <p:cNvSpPr/>
            <p:nvPr/>
          </p:nvSpPr>
          <p:spPr>
            <a:xfrm>
              <a:off x="7201575" y="1285706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634" name="Google Shape;2634;p39"/>
          <p:cNvGrpSpPr/>
          <p:nvPr/>
        </p:nvGrpSpPr>
        <p:grpSpPr>
          <a:xfrm>
            <a:off x="885825" y="1285706"/>
            <a:ext cx="1485900" cy="3431313"/>
            <a:chOff x="885825" y="1285706"/>
            <a:chExt cx="1485900" cy="3431313"/>
          </a:xfrm>
        </p:grpSpPr>
        <p:sp>
          <p:nvSpPr>
            <p:cNvPr id="2635" name="Google Shape;2635;p39"/>
            <p:cNvSpPr/>
            <p:nvPr/>
          </p:nvSpPr>
          <p:spPr>
            <a:xfrm>
              <a:off x="1315113" y="1285706"/>
              <a:ext cx="627300" cy="627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636" name="Google Shape;2636;p39"/>
            <p:cNvGrpSpPr/>
            <p:nvPr/>
          </p:nvGrpSpPr>
          <p:grpSpPr>
            <a:xfrm>
              <a:off x="885825" y="3748119"/>
              <a:ext cx="1485900" cy="968900"/>
              <a:chOff x="885825" y="3748119"/>
              <a:chExt cx="1485900" cy="968900"/>
            </a:xfrm>
          </p:grpSpPr>
          <p:sp>
            <p:nvSpPr>
              <p:cNvPr id="2637" name="Google Shape;2637;p39"/>
              <p:cNvSpPr txBox="1"/>
              <p:nvPr/>
            </p:nvSpPr>
            <p:spPr>
              <a:xfrm>
                <a:off x="885825" y="3748119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638" name="Google Shape;2638;p39"/>
              <p:cNvSpPr txBox="1"/>
              <p:nvPr/>
            </p:nvSpPr>
            <p:spPr>
              <a:xfrm>
                <a:off x="885825" y="4089719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cxnSp>
        <p:nvCxnSpPr>
          <p:cNvPr id="2639" name="Google Shape;2639;p39"/>
          <p:cNvCxnSpPr>
            <a:stCxn id="2635" idx="4"/>
            <a:endCxn id="2619" idx="0"/>
          </p:cNvCxnSpPr>
          <p:nvPr/>
        </p:nvCxnSpPr>
        <p:spPr>
          <a:xfrm rot="-5400000" flipH="1">
            <a:off x="1360713" y="2181056"/>
            <a:ext cx="536700" cy="6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0" name="Google Shape;2640;p39"/>
          <p:cNvCxnSpPr>
            <a:stCxn id="2633" idx="4"/>
            <a:endCxn id="2618" idx="0"/>
          </p:cNvCxnSpPr>
          <p:nvPr/>
        </p:nvCxnSpPr>
        <p:spPr>
          <a:xfrm rot="-5400000" flipH="1">
            <a:off x="7247175" y="2181056"/>
            <a:ext cx="536700" cy="6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1" name="Google Shape;2641;p39"/>
          <p:cNvCxnSpPr>
            <a:stCxn id="2619" idx="4"/>
            <a:endCxn id="2637" idx="0"/>
          </p:cNvCxnSpPr>
          <p:nvPr/>
        </p:nvCxnSpPr>
        <p:spPr>
          <a:xfrm rot="-5400000" flipH="1">
            <a:off x="1360713" y="3479613"/>
            <a:ext cx="536700" cy="6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642" name="Google Shape;2642;p39"/>
          <p:cNvCxnSpPr>
            <a:stCxn id="2618" idx="4"/>
            <a:endCxn id="2631" idx="0"/>
          </p:cNvCxnSpPr>
          <p:nvPr/>
        </p:nvCxnSpPr>
        <p:spPr>
          <a:xfrm rot="-5400000" flipH="1">
            <a:off x="7247163" y="3479613"/>
            <a:ext cx="536700" cy="600"/>
          </a:xfrm>
          <a:prstGeom prst="bentConnector3">
            <a:avLst>
              <a:gd name="adj1" fmla="val 4998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643" name="Google Shape;2643;p39"/>
          <p:cNvCxnSpPr>
            <a:stCxn id="2635" idx="6"/>
            <a:endCxn id="2644" idx="2"/>
          </p:cNvCxnSpPr>
          <p:nvPr/>
        </p:nvCxnSpPr>
        <p:spPr>
          <a:xfrm>
            <a:off x="1942413" y="1599356"/>
            <a:ext cx="2259600" cy="12867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645" name="Google Shape;2645;p39"/>
          <p:cNvGrpSpPr/>
          <p:nvPr/>
        </p:nvGrpSpPr>
        <p:grpSpPr>
          <a:xfrm>
            <a:off x="3457588" y="1285700"/>
            <a:ext cx="2228813" cy="3446370"/>
            <a:chOff x="3457588" y="1285700"/>
            <a:chExt cx="2228813" cy="3446370"/>
          </a:xfrm>
        </p:grpSpPr>
        <p:grpSp>
          <p:nvGrpSpPr>
            <p:cNvPr id="2646" name="Google Shape;2646;p39"/>
            <p:cNvGrpSpPr/>
            <p:nvPr/>
          </p:nvGrpSpPr>
          <p:grpSpPr>
            <a:xfrm>
              <a:off x="3457588" y="1285700"/>
              <a:ext cx="2228813" cy="3446370"/>
              <a:chOff x="457200" y="1285700"/>
              <a:chExt cx="2228813" cy="3446370"/>
            </a:xfrm>
          </p:grpSpPr>
          <p:sp>
            <p:nvSpPr>
              <p:cNvPr id="2647" name="Google Shape;2647;p39"/>
              <p:cNvSpPr/>
              <p:nvPr/>
            </p:nvSpPr>
            <p:spPr>
              <a:xfrm>
                <a:off x="457200" y="4442031"/>
                <a:ext cx="2228813" cy="290039"/>
              </a:xfrm>
              <a:custGeom>
                <a:avLst/>
                <a:gdLst/>
                <a:ahLst/>
                <a:cxnLst/>
                <a:rect l="l" t="t" r="r" b="b"/>
                <a:pathLst>
                  <a:path w="39875" h="5189" extrusionOk="0">
                    <a:moveTo>
                      <a:pt x="19938" y="1"/>
                    </a:moveTo>
                    <a:lnTo>
                      <a:pt x="17899" y="14"/>
                    </a:lnTo>
                    <a:lnTo>
                      <a:pt x="15925" y="65"/>
                    </a:lnTo>
                    <a:lnTo>
                      <a:pt x="14015" y="117"/>
                    </a:lnTo>
                    <a:lnTo>
                      <a:pt x="12195" y="207"/>
                    </a:lnTo>
                    <a:lnTo>
                      <a:pt x="10453" y="323"/>
                    </a:lnTo>
                    <a:lnTo>
                      <a:pt x="8801" y="452"/>
                    </a:lnTo>
                    <a:lnTo>
                      <a:pt x="7266" y="594"/>
                    </a:lnTo>
                    <a:lnTo>
                      <a:pt x="6543" y="685"/>
                    </a:lnTo>
                    <a:lnTo>
                      <a:pt x="5859" y="762"/>
                    </a:lnTo>
                    <a:lnTo>
                      <a:pt x="5188" y="852"/>
                    </a:lnTo>
                    <a:lnTo>
                      <a:pt x="4569" y="956"/>
                    </a:lnTo>
                    <a:lnTo>
                      <a:pt x="3975" y="1046"/>
                    </a:lnTo>
                    <a:lnTo>
                      <a:pt x="3420" y="1149"/>
                    </a:lnTo>
                    <a:lnTo>
                      <a:pt x="2891" y="1252"/>
                    </a:lnTo>
                    <a:lnTo>
                      <a:pt x="2414" y="1369"/>
                    </a:lnTo>
                    <a:lnTo>
                      <a:pt x="1975" y="1472"/>
                    </a:lnTo>
                    <a:lnTo>
                      <a:pt x="1575" y="1588"/>
                    </a:lnTo>
                    <a:lnTo>
                      <a:pt x="1214" y="1704"/>
                    </a:lnTo>
                    <a:lnTo>
                      <a:pt x="904" y="1833"/>
                    </a:lnTo>
                    <a:lnTo>
                      <a:pt x="633" y="1949"/>
                    </a:lnTo>
                    <a:lnTo>
                      <a:pt x="414" y="2078"/>
                    </a:lnTo>
                    <a:lnTo>
                      <a:pt x="233" y="2207"/>
                    </a:lnTo>
                    <a:lnTo>
                      <a:pt x="169" y="2272"/>
                    </a:lnTo>
                    <a:lnTo>
                      <a:pt x="104" y="2336"/>
                    </a:lnTo>
                    <a:lnTo>
                      <a:pt x="65" y="2401"/>
                    </a:lnTo>
                    <a:lnTo>
                      <a:pt x="27" y="2465"/>
                    </a:lnTo>
                    <a:lnTo>
                      <a:pt x="14" y="2530"/>
                    </a:lnTo>
                    <a:lnTo>
                      <a:pt x="1" y="2594"/>
                    </a:lnTo>
                    <a:lnTo>
                      <a:pt x="14" y="2672"/>
                    </a:lnTo>
                    <a:lnTo>
                      <a:pt x="27" y="2736"/>
                    </a:lnTo>
                    <a:lnTo>
                      <a:pt x="65" y="2801"/>
                    </a:lnTo>
                    <a:lnTo>
                      <a:pt x="104" y="2865"/>
                    </a:lnTo>
                    <a:lnTo>
                      <a:pt x="169" y="2930"/>
                    </a:lnTo>
                    <a:lnTo>
                      <a:pt x="233" y="2994"/>
                    </a:lnTo>
                    <a:lnTo>
                      <a:pt x="414" y="3123"/>
                    </a:lnTo>
                    <a:lnTo>
                      <a:pt x="633" y="3240"/>
                    </a:lnTo>
                    <a:lnTo>
                      <a:pt x="904" y="3369"/>
                    </a:lnTo>
                    <a:lnTo>
                      <a:pt x="1214" y="3485"/>
                    </a:lnTo>
                    <a:lnTo>
                      <a:pt x="1575" y="3601"/>
                    </a:lnTo>
                    <a:lnTo>
                      <a:pt x="1975" y="3717"/>
                    </a:lnTo>
                    <a:lnTo>
                      <a:pt x="2414" y="3833"/>
                    </a:lnTo>
                    <a:lnTo>
                      <a:pt x="2891" y="3936"/>
                    </a:lnTo>
                    <a:lnTo>
                      <a:pt x="3420" y="4053"/>
                    </a:lnTo>
                    <a:lnTo>
                      <a:pt x="3975" y="4143"/>
                    </a:lnTo>
                    <a:lnTo>
                      <a:pt x="4569" y="4246"/>
                    </a:lnTo>
                    <a:lnTo>
                      <a:pt x="5188" y="4336"/>
                    </a:lnTo>
                    <a:lnTo>
                      <a:pt x="5859" y="4427"/>
                    </a:lnTo>
                    <a:lnTo>
                      <a:pt x="6543" y="4517"/>
                    </a:lnTo>
                    <a:lnTo>
                      <a:pt x="7266" y="4595"/>
                    </a:lnTo>
                    <a:lnTo>
                      <a:pt x="8801" y="4749"/>
                    </a:lnTo>
                    <a:lnTo>
                      <a:pt x="10453" y="4878"/>
                    </a:lnTo>
                    <a:lnTo>
                      <a:pt x="12195" y="4982"/>
                    </a:lnTo>
                    <a:lnTo>
                      <a:pt x="14015" y="5072"/>
                    </a:lnTo>
                    <a:lnTo>
                      <a:pt x="15925" y="5137"/>
                    </a:lnTo>
                    <a:lnTo>
                      <a:pt x="17899" y="5175"/>
                    </a:lnTo>
                    <a:lnTo>
                      <a:pt x="19938" y="5188"/>
                    </a:lnTo>
                    <a:lnTo>
                      <a:pt x="21964" y="5175"/>
                    </a:lnTo>
                    <a:lnTo>
                      <a:pt x="23951" y="5137"/>
                    </a:lnTo>
                    <a:lnTo>
                      <a:pt x="25848" y="5072"/>
                    </a:lnTo>
                    <a:lnTo>
                      <a:pt x="27680" y="4982"/>
                    </a:lnTo>
                    <a:lnTo>
                      <a:pt x="29422" y="4878"/>
                    </a:lnTo>
                    <a:lnTo>
                      <a:pt x="31074" y="4749"/>
                    </a:lnTo>
                    <a:lnTo>
                      <a:pt x="32610" y="4595"/>
                    </a:lnTo>
                    <a:lnTo>
                      <a:pt x="33332" y="4517"/>
                    </a:lnTo>
                    <a:lnTo>
                      <a:pt x="34016" y="4427"/>
                    </a:lnTo>
                    <a:lnTo>
                      <a:pt x="34687" y="4336"/>
                    </a:lnTo>
                    <a:lnTo>
                      <a:pt x="35306" y="4246"/>
                    </a:lnTo>
                    <a:lnTo>
                      <a:pt x="35900" y="4143"/>
                    </a:lnTo>
                    <a:lnTo>
                      <a:pt x="36455" y="4053"/>
                    </a:lnTo>
                    <a:lnTo>
                      <a:pt x="36971" y="3936"/>
                    </a:lnTo>
                    <a:lnTo>
                      <a:pt x="37461" y="3833"/>
                    </a:lnTo>
                    <a:lnTo>
                      <a:pt x="37900" y="3717"/>
                    </a:lnTo>
                    <a:lnTo>
                      <a:pt x="38300" y="3601"/>
                    </a:lnTo>
                    <a:lnTo>
                      <a:pt x="38662" y="3485"/>
                    </a:lnTo>
                    <a:lnTo>
                      <a:pt x="38971" y="3369"/>
                    </a:lnTo>
                    <a:lnTo>
                      <a:pt x="39242" y="3240"/>
                    </a:lnTo>
                    <a:lnTo>
                      <a:pt x="39462" y="3123"/>
                    </a:lnTo>
                    <a:lnTo>
                      <a:pt x="39642" y="2994"/>
                    </a:lnTo>
                    <a:lnTo>
                      <a:pt x="39707" y="2930"/>
                    </a:lnTo>
                    <a:lnTo>
                      <a:pt x="39771" y="2865"/>
                    </a:lnTo>
                    <a:lnTo>
                      <a:pt x="39810" y="2801"/>
                    </a:lnTo>
                    <a:lnTo>
                      <a:pt x="39849" y="2736"/>
                    </a:lnTo>
                    <a:lnTo>
                      <a:pt x="39862" y="2672"/>
                    </a:lnTo>
                    <a:lnTo>
                      <a:pt x="39875" y="2594"/>
                    </a:lnTo>
                    <a:lnTo>
                      <a:pt x="39862" y="2530"/>
                    </a:lnTo>
                    <a:lnTo>
                      <a:pt x="39849" y="2465"/>
                    </a:lnTo>
                    <a:lnTo>
                      <a:pt x="39810" y="2401"/>
                    </a:lnTo>
                    <a:lnTo>
                      <a:pt x="39771" y="2336"/>
                    </a:lnTo>
                    <a:lnTo>
                      <a:pt x="39707" y="2272"/>
                    </a:lnTo>
                    <a:lnTo>
                      <a:pt x="39642" y="2207"/>
                    </a:lnTo>
                    <a:lnTo>
                      <a:pt x="39462" y="2078"/>
                    </a:lnTo>
                    <a:lnTo>
                      <a:pt x="39242" y="1949"/>
                    </a:lnTo>
                    <a:lnTo>
                      <a:pt x="38971" y="1833"/>
                    </a:lnTo>
                    <a:lnTo>
                      <a:pt x="38662" y="1704"/>
                    </a:lnTo>
                    <a:lnTo>
                      <a:pt x="38300" y="1588"/>
                    </a:lnTo>
                    <a:lnTo>
                      <a:pt x="37900" y="1472"/>
                    </a:lnTo>
                    <a:lnTo>
                      <a:pt x="37461" y="1369"/>
                    </a:lnTo>
                    <a:lnTo>
                      <a:pt x="36971" y="1252"/>
                    </a:lnTo>
                    <a:lnTo>
                      <a:pt x="36455" y="1149"/>
                    </a:lnTo>
                    <a:lnTo>
                      <a:pt x="35900" y="1046"/>
                    </a:lnTo>
                    <a:lnTo>
                      <a:pt x="35306" y="956"/>
                    </a:lnTo>
                    <a:lnTo>
                      <a:pt x="34687" y="852"/>
                    </a:lnTo>
                    <a:lnTo>
                      <a:pt x="34016" y="762"/>
                    </a:lnTo>
                    <a:lnTo>
                      <a:pt x="33332" y="685"/>
                    </a:lnTo>
                    <a:lnTo>
                      <a:pt x="32610" y="594"/>
                    </a:lnTo>
                    <a:lnTo>
                      <a:pt x="31074" y="452"/>
                    </a:lnTo>
                    <a:lnTo>
                      <a:pt x="29422" y="323"/>
                    </a:lnTo>
                    <a:lnTo>
                      <a:pt x="27680" y="207"/>
                    </a:lnTo>
                    <a:lnTo>
                      <a:pt x="25848" y="117"/>
                    </a:lnTo>
                    <a:lnTo>
                      <a:pt x="23951" y="65"/>
                    </a:lnTo>
                    <a:lnTo>
                      <a:pt x="21964" y="14"/>
                    </a:lnTo>
                    <a:lnTo>
                      <a:pt x="19938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39"/>
              <p:cNvSpPr/>
              <p:nvPr/>
            </p:nvSpPr>
            <p:spPr>
              <a:xfrm>
                <a:off x="1304750" y="2440454"/>
                <a:ext cx="190434" cy="592934"/>
              </a:xfrm>
              <a:custGeom>
                <a:avLst/>
                <a:gdLst/>
                <a:ahLst/>
                <a:cxnLst/>
                <a:rect l="l" t="t" r="r" b="b"/>
                <a:pathLst>
                  <a:path w="3407" h="10608" extrusionOk="0">
                    <a:moveTo>
                      <a:pt x="3407" y="1717"/>
                    </a:moveTo>
                    <a:lnTo>
                      <a:pt x="3355" y="6853"/>
                    </a:lnTo>
                    <a:lnTo>
                      <a:pt x="3355" y="6853"/>
                    </a:lnTo>
                    <a:lnTo>
                      <a:pt x="3342" y="7008"/>
                    </a:lnTo>
                    <a:lnTo>
                      <a:pt x="3317" y="7175"/>
                    </a:lnTo>
                    <a:lnTo>
                      <a:pt x="3265" y="7356"/>
                    </a:lnTo>
                    <a:lnTo>
                      <a:pt x="3213" y="7524"/>
                    </a:lnTo>
                    <a:lnTo>
                      <a:pt x="3136" y="7717"/>
                    </a:lnTo>
                    <a:lnTo>
                      <a:pt x="3046" y="7898"/>
                    </a:lnTo>
                    <a:lnTo>
                      <a:pt x="2942" y="8092"/>
                    </a:lnTo>
                    <a:lnTo>
                      <a:pt x="2839" y="8285"/>
                    </a:lnTo>
                    <a:lnTo>
                      <a:pt x="2594" y="8659"/>
                    </a:lnTo>
                    <a:lnTo>
                      <a:pt x="2310" y="9034"/>
                    </a:lnTo>
                    <a:lnTo>
                      <a:pt x="2026" y="9382"/>
                    </a:lnTo>
                    <a:lnTo>
                      <a:pt x="1716" y="9705"/>
                    </a:lnTo>
                    <a:lnTo>
                      <a:pt x="1420" y="9989"/>
                    </a:lnTo>
                    <a:lnTo>
                      <a:pt x="1123" y="10234"/>
                    </a:lnTo>
                    <a:lnTo>
                      <a:pt x="981" y="10337"/>
                    </a:lnTo>
                    <a:lnTo>
                      <a:pt x="852" y="10427"/>
                    </a:lnTo>
                    <a:lnTo>
                      <a:pt x="723" y="10492"/>
                    </a:lnTo>
                    <a:lnTo>
                      <a:pt x="594" y="10556"/>
                    </a:lnTo>
                    <a:lnTo>
                      <a:pt x="491" y="10595"/>
                    </a:lnTo>
                    <a:lnTo>
                      <a:pt x="387" y="10608"/>
                    </a:lnTo>
                    <a:lnTo>
                      <a:pt x="310" y="10608"/>
                    </a:lnTo>
                    <a:lnTo>
                      <a:pt x="232" y="10582"/>
                    </a:lnTo>
                    <a:lnTo>
                      <a:pt x="168" y="10543"/>
                    </a:lnTo>
                    <a:lnTo>
                      <a:pt x="129" y="10479"/>
                    </a:lnTo>
                    <a:lnTo>
                      <a:pt x="91" y="10389"/>
                    </a:lnTo>
                    <a:lnTo>
                      <a:pt x="91" y="10272"/>
                    </a:lnTo>
                    <a:lnTo>
                      <a:pt x="0" y="1678"/>
                    </a:lnTo>
                    <a:lnTo>
                      <a:pt x="0" y="1678"/>
                    </a:lnTo>
                    <a:lnTo>
                      <a:pt x="13" y="1472"/>
                    </a:lnTo>
                    <a:lnTo>
                      <a:pt x="39" y="1278"/>
                    </a:lnTo>
                    <a:lnTo>
                      <a:pt x="78" y="1098"/>
                    </a:lnTo>
                    <a:lnTo>
                      <a:pt x="142" y="930"/>
                    </a:lnTo>
                    <a:lnTo>
                      <a:pt x="220" y="788"/>
                    </a:lnTo>
                    <a:lnTo>
                      <a:pt x="310" y="646"/>
                    </a:lnTo>
                    <a:lnTo>
                      <a:pt x="413" y="530"/>
                    </a:lnTo>
                    <a:lnTo>
                      <a:pt x="529" y="414"/>
                    </a:lnTo>
                    <a:lnTo>
                      <a:pt x="645" y="310"/>
                    </a:lnTo>
                    <a:lnTo>
                      <a:pt x="787" y="233"/>
                    </a:lnTo>
                    <a:lnTo>
                      <a:pt x="929" y="156"/>
                    </a:lnTo>
                    <a:lnTo>
                      <a:pt x="1071" y="104"/>
                    </a:lnTo>
                    <a:lnTo>
                      <a:pt x="1226" y="65"/>
                    </a:lnTo>
                    <a:lnTo>
                      <a:pt x="1381" y="27"/>
                    </a:lnTo>
                    <a:lnTo>
                      <a:pt x="1536" y="14"/>
                    </a:lnTo>
                    <a:lnTo>
                      <a:pt x="1704" y="1"/>
                    </a:lnTo>
                    <a:lnTo>
                      <a:pt x="1858" y="14"/>
                    </a:lnTo>
                    <a:lnTo>
                      <a:pt x="2026" y="39"/>
                    </a:lnTo>
                    <a:lnTo>
                      <a:pt x="2181" y="78"/>
                    </a:lnTo>
                    <a:lnTo>
                      <a:pt x="2323" y="117"/>
                    </a:lnTo>
                    <a:lnTo>
                      <a:pt x="2478" y="181"/>
                    </a:lnTo>
                    <a:lnTo>
                      <a:pt x="2620" y="259"/>
                    </a:lnTo>
                    <a:lnTo>
                      <a:pt x="2749" y="349"/>
                    </a:lnTo>
                    <a:lnTo>
                      <a:pt x="2878" y="439"/>
                    </a:lnTo>
                    <a:lnTo>
                      <a:pt x="2994" y="556"/>
                    </a:lnTo>
                    <a:lnTo>
                      <a:pt x="3097" y="685"/>
                    </a:lnTo>
                    <a:lnTo>
                      <a:pt x="3188" y="827"/>
                    </a:lnTo>
                    <a:lnTo>
                      <a:pt x="3265" y="981"/>
                    </a:lnTo>
                    <a:lnTo>
                      <a:pt x="3317" y="1136"/>
                    </a:lnTo>
                    <a:lnTo>
                      <a:pt x="3368" y="1317"/>
                    </a:lnTo>
                    <a:lnTo>
                      <a:pt x="3394" y="1511"/>
                    </a:lnTo>
                    <a:lnTo>
                      <a:pt x="3407" y="1717"/>
                    </a:lnTo>
                    <a:lnTo>
                      <a:pt x="3407" y="1717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39"/>
              <p:cNvSpPr/>
              <p:nvPr/>
            </p:nvSpPr>
            <p:spPr>
              <a:xfrm>
                <a:off x="969318" y="1949296"/>
                <a:ext cx="731442" cy="790523"/>
              </a:xfrm>
              <a:custGeom>
                <a:avLst/>
                <a:gdLst/>
                <a:ahLst/>
                <a:cxnLst/>
                <a:rect l="l" t="t" r="r" b="b"/>
                <a:pathLst>
                  <a:path w="13086" h="14143" extrusionOk="0">
                    <a:moveTo>
                      <a:pt x="12156" y="9575"/>
                    </a:moveTo>
                    <a:lnTo>
                      <a:pt x="12156" y="9575"/>
                    </a:lnTo>
                    <a:lnTo>
                      <a:pt x="11924" y="9897"/>
                    </a:lnTo>
                    <a:lnTo>
                      <a:pt x="11679" y="10194"/>
                    </a:lnTo>
                    <a:lnTo>
                      <a:pt x="11421" y="10504"/>
                    </a:lnTo>
                    <a:lnTo>
                      <a:pt x="11150" y="10788"/>
                    </a:lnTo>
                    <a:lnTo>
                      <a:pt x="10879" y="11072"/>
                    </a:lnTo>
                    <a:lnTo>
                      <a:pt x="10595" y="11343"/>
                    </a:lnTo>
                    <a:lnTo>
                      <a:pt x="10298" y="11614"/>
                    </a:lnTo>
                    <a:lnTo>
                      <a:pt x="9989" y="11872"/>
                    </a:lnTo>
                    <a:lnTo>
                      <a:pt x="9679" y="12117"/>
                    </a:lnTo>
                    <a:lnTo>
                      <a:pt x="9369" y="12349"/>
                    </a:lnTo>
                    <a:lnTo>
                      <a:pt x="9047" y="12569"/>
                    </a:lnTo>
                    <a:lnTo>
                      <a:pt x="8724" y="12775"/>
                    </a:lnTo>
                    <a:lnTo>
                      <a:pt x="8388" y="12969"/>
                    </a:lnTo>
                    <a:lnTo>
                      <a:pt x="8053" y="13149"/>
                    </a:lnTo>
                    <a:lnTo>
                      <a:pt x="7717" y="13330"/>
                    </a:lnTo>
                    <a:lnTo>
                      <a:pt x="7382" y="13485"/>
                    </a:lnTo>
                    <a:lnTo>
                      <a:pt x="7046" y="13614"/>
                    </a:lnTo>
                    <a:lnTo>
                      <a:pt x="6698" y="13743"/>
                    </a:lnTo>
                    <a:lnTo>
                      <a:pt x="6363" y="13859"/>
                    </a:lnTo>
                    <a:lnTo>
                      <a:pt x="6014" y="13949"/>
                    </a:lnTo>
                    <a:lnTo>
                      <a:pt x="5679" y="14027"/>
                    </a:lnTo>
                    <a:lnTo>
                      <a:pt x="5343" y="14078"/>
                    </a:lnTo>
                    <a:lnTo>
                      <a:pt x="5008" y="14117"/>
                    </a:lnTo>
                    <a:lnTo>
                      <a:pt x="4685" y="14143"/>
                    </a:lnTo>
                    <a:lnTo>
                      <a:pt x="4362" y="14143"/>
                    </a:lnTo>
                    <a:lnTo>
                      <a:pt x="4040" y="14117"/>
                    </a:lnTo>
                    <a:lnTo>
                      <a:pt x="3717" y="14078"/>
                    </a:lnTo>
                    <a:lnTo>
                      <a:pt x="3420" y="14027"/>
                    </a:lnTo>
                    <a:lnTo>
                      <a:pt x="3111" y="13949"/>
                    </a:lnTo>
                    <a:lnTo>
                      <a:pt x="2827" y="13846"/>
                    </a:lnTo>
                    <a:lnTo>
                      <a:pt x="2543" y="13717"/>
                    </a:lnTo>
                    <a:lnTo>
                      <a:pt x="2259" y="13575"/>
                    </a:lnTo>
                    <a:lnTo>
                      <a:pt x="2259" y="13575"/>
                    </a:lnTo>
                    <a:lnTo>
                      <a:pt x="2104" y="13472"/>
                    </a:lnTo>
                    <a:lnTo>
                      <a:pt x="1962" y="13369"/>
                    </a:lnTo>
                    <a:lnTo>
                      <a:pt x="1820" y="13265"/>
                    </a:lnTo>
                    <a:lnTo>
                      <a:pt x="1678" y="13149"/>
                    </a:lnTo>
                    <a:lnTo>
                      <a:pt x="1433" y="12917"/>
                    </a:lnTo>
                    <a:lnTo>
                      <a:pt x="1201" y="12659"/>
                    </a:lnTo>
                    <a:lnTo>
                      <a:pt x="994" y="12388"/>
                    </a:lnTo>
                    <a:lnTo>
                      <a:pt x="801" y="12091"/>
                    </a:lnTo>
                    <a:lnTo>
                      <a:pt x="646" y="11781"/>
                    </a:lnTo>
                    <a:lnTo>
                      <a:pt x="504" y="11472"/>
                    </a:lnTo>
                    <a:lnTo>
                      <a:pt x="375" y="11136"/>
                    </a:lnTo>
                    <a:lnTo>
                      <a:pt x="272" y="10788"/>
                    </a:lnTo>
                    <a:lnTo>
                      <a:pt x="181" y="10439"/>
                    </a:lnTo>
                    <a:lnTo>
                      <a:pt x="117" y="10078"/>
                    </a:lnTo>
                    <a:lnTo>
                      <a:pt x="65" y="9704"/>
                    </a:lnTo>
                    <a:lnTo>
                      <a:pt x="27" y="9330"/>
                    </a:lnTo>
                    <a:lnTo>
                      <a:pt x="14" y="8955"/>
                    </a:lnTo>
                    <a:lnTo>
                      <a:pt x="1" y="8568"/>
                    </a:lnTo>
                    <a:lnTo>
                      <a:pt x="14" y="8194"/>
                    </a:lnTo>
                    <a:lnTo>
                      <a:pt x="40" y="7807"/>
                    </a:lnTo>
                    <a:lnTo>
                      <a:pt x="65" y="7420"/>
                    </a:lnTo>
                    <a:lnTo>
                      <a:pt x="117" y="7033"/>
                    </a:lnTo>
                    <a:lnTo>
                      <a:pt x="169" y="6659"/>
                    </a:lnTo>
                    <a:lnTo>
                      <a:pt x="246" y="6284"/>
                    </a:lnTo>
                    <a:lnTo>
                      <a:pt x="323" y="5910"/>
                    </a:lnTo>
                    <a:lnTo>
                      <a:pt x="401" y="5549"/>
                    </a:lnTo>
                    <a:lnTo>
                      <a:pt x="491" y="5187"/>
                    </a:lnTo>
                    <a:lnTo>
                      <a:pt x="594" y="4852"/>
                    </a:lnTo>
                    <a:lnTo>
                      <a:pt x="711" y="4516"/>
                    </a:lnTo>
                    <a:lnTo>
                      <a:pt x="827" y="4194"/>
                    </a:lnTo>
                    <a:lnTo>
                      <a:pt x="943" y="3884"/>
                    </a:lnTo>
                    <a:lnTo>
                      <a:pt x="1059" y="3587"/>
                    </a:lnTo>
                    <a:lnTo>
                      <a:pt x="1188" y="3316"/>
                    </a:lnTo>
                    <a:lnTo>
                      <a:pt x="1317" y="3045"/>
                    </a:lnTo>
                    <a:lnTo>
                      <a:pt x="1317" y="3045"/>
                    </a:lnTo>
                    <a:lnTo>
                      <a:pt x="1640" y="2632"/>
                    </a:lnTo>
                    <a:lnTo>
                      <a:pt x="1975" y="2245"/>
                    </a:lnTo>
                    <a:lnTo>
                      <a:pt x="2324" y="1871"/>
                    </a:lnTo>
                    <a:lnTo>
                      <a:pt x="2504" y="1690"/>
                    </a:lnTo>
                    <a:lnTo>
                      <a:pt x="2685" y="1523"/>
                    </a:lnTo>
                    <a:lnTo>
                      <a:pt x="2685" y="1523"/>
                    </a:lnTo>
                    <a:lnTo>
                      <a:pt x="2904" y="1342"/>
                    </a:lnTo>
                    <a:lnTo>
                      <a:pt x="3124" y="1161"/>
                    </a:lnTo>
                    <a:lnTo>
                      <a:pt x="3356" y="1007"/>
                    </a:lnTo>
                    <a:lnTo>
                      <a:pt x="3588" y="865"/>
                    </a:lnTo>
                    <a:lnTo>
                      <a:pt x="3820" y="723"/>
                    </a:lnTo>
                    <a:lnTo>
                      <a:pt x="4053" y="607"/>
                    </a:lnTo>
                    <a:lnTo>
                      <a:pt x="4298" y="490"/>
                    </a:lnTo>
                    <a:lnTo>
                      <a:pt x="4530" y="387"/>
                    </a:lnTo>
                    <a:lnTo>
                      <a:pt x="4775" y="310"/>
                    </a:lnTo>
                    <a:lnTo>
                      <a:pt x="5020" y="232"/>
                    </a:lnTo>
                    <a:lnTo>
                      <a:pt x="5266" y="168"/>
                    </a:lnTo>
                    <a:lnTo>
                      <a:pt x="5511" y="103"/>
                    </a:lnTo>
                    <a:lnTo>
                      <a:pt x="5756" y="65"/>
                    </a:lnTo>
                    <a:lnTo>
                      <a:pt x="6001" y="39"/>
                    </a:lnTo>
                    <a:lnTo>
                      <a:pt x="6246" y="13"/>
                    </a:lnTo>
                    <a:lnTo>
                      <a:pt x="6492" y="0"/>
                    </a:lnTo>
                    <a:lnTo>
                      <a:pt x="6737" y="0"/>
                    </a:lnTo>
                    <a:lnTo>
                      <a:pt x="6982" y="0"/>
                    </a:lnTo>
                    <a:lnTo>
                      <a:pt x="7227" y="26"/>
                    </a:lnTo>
                    <a:lnTo>
                      <a:pt x="7472" y="52"/>
                    </a:lnTo>
                    <a:lnTo>
                      <a:pt x="7705" y="90"/>
                    </a:lnTo>
                    <a:lnTo>
                      <a:pt x="7950" y="142"/>
                    </a:lnTo>
                    <a:lnTo>
                      <a:pt x="8182" y="194"/>
                    </a:lnTo>
                    <a:lnTo>
                      <a:pt x="8427" y="258"/>
                    </a:lnTo>
                    <a:lnTo>
                      <a:pt x="8659" y="336"/>
                    </a:lnTo>
                    <a:lnTo>
                      <a:pt x="8879" y="413"/>
                    </a:lnTo>
                    <a:lnTo>
                      <a:pt x="9111" y="503"/>
                    </a:lnTo>
                    <a:lnTo>
                      <a:pt x="9330" y="607"/>
                    </a:lnTo>
                    <a:lnTo>
                      <a:pt x="9550" y="710"/>
                    </a:lnTo>
                    <a:lnTo>
                      <a:pt x="9769" y="826"/>
                    </a:lnTo>
                    <a:lnTo>
                      <a:pt x="9976" y="942"/>
                    </a:lnTo>
                    <a:lnTo>
                      <a:pt x="10182" y="1071"/>
                    </a:lnTo>
                    <a:lnTo>
                      <a:pt x="10389" y="1213"/>
                    </a:lnTo>
                    <a:lnTo>
                      <a:pt x="10582" y="1355"/>
                    </a:lnTo>
                    <a:lnTo>
                      <a:pt x="10776" y="1510"/>
                    </a:lnTo>
                    <a:lnTo>
                      <a:pt x="10956" y="1665"/>
                    </a:lnTo>
                    <a:lnTo>
                      <a:pt x="11137" y="1832"/>
                    </a:lnTo>
                    <a:lnTo>
                      <a:pt x="11318" y="2000"/>
                    </a:lnTo>
                    <a:lnTo>
                      <a:pt x="11485" y="2181"/>
                    </a:lnTo>
                    <a:lnTo>
                      <a:pt x="11640" y="2361"/>
                    </a:lnTo>
                    <a:lnTo>
                      <a:pt x="11795" y="2542"/>
                    </a:lnTo>
                    <a:lnTo>
                      <a:pt x="11950" y="2736"/>
                    </a:lnTo>
                    <a:lnTo>
                      <a:pt x="12079" y="2942"/>
                    </a:lnTo>
                    <a:lnTo>
                      <a:pt x="12208" y="3149"/>
                    </a:lnTo>
                    <a:lnTo>
                      <a:pt x="12337" y="3355"/>
                    </a:lnTo>
                    <a:lnTo>
                      <a:pt x="12453" y="3574"/>
                    </a:lnTo>
                    <a:lnTo>
                      <a:pt x="12556" y="3794"/>
                    </a:lnTo>
                    <a:lnTo>
                      <a:pt x="12660" y="4026"/>
                    </a:lnTo>
                    <a:lnTo>
                      <a:pt x="12737" y="4245"/>
                    </a:lnTo>
                    <a:lnTo>
                      <a:pt x="12827" y="4478"/>
                    </a:lnTo>
                    <a:lnTo>
                      <a:pt x="12892" y="4723"/>
                    </a:lnTo>
                    <a:lnTo>
                      <a:pt x="12944" y="4968"/>
                    </a:lnTo>
                    <a:lnTo>
                      <a:pt x="12995" y="5213"/>
                    </a:lnTo>
                    <a:lnTo>
                      <a:pt x="13034" y="5458"/>
                    </a:lnTo>
                    <a:lnTo>
                      <a:pt x="13060" y="5717"/>
                    </a:lnTo>
                    <a:lnTo>
                      <a:pt x="13086" y="5962"/>
                    </a:lnTo>
                    <a:lnTo>
                      <a:pt x="13086" y="6220"/>
                    </a:lnTo>
                    <a:lnTo>
                      <a:pt x="13073" y="6491"/>
                    </a:lnTo>
                    <a:lnTo>
                      <a:pt x="13060" y="6749"/>
                    </a:lnTo>
                    <a:lnTo>
                      <a:pt x="13034" y="7020"/>
                    </a:lnTo>
                    <a:lnTo>
                      <a:pt x="12982" y="7291"/>
                    </a:lnTo>
                    <a:lnTo>
                      <a:pt x="12931" y="7562"/>
                    </a:lnTo>
                    <a:lnTo>
                      <a:pt x="12866" y="7833"/>
                    </a:lnTo>
                    <a:lnTo>
                      <a:pt x="12776" y="8104"/>
                    </a:lnTo>
                    <a:lnTo>
                      <a:pt x="12776" y="8104"/>
                    </a:lnTo>
                    <a:lnTo>
                      <a:pt x="12647" y="8478"/>
                    </a:lnTo>
                    <a:lnTo>
                      <a:pt x="12505" y="8852"/>
                    </a:lnTo>
                    <a:lnTo>
                      <a:pt x="12337" y="9214"/>
                    </a:lnTo>
                    <a:lnTo>
                      <a:pt x="12156" y="9575"/>
                    </a:lnTo>
                    <a:lnTo>
                      <a:pt x="12156" y="9575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39"/>
              <p:cNvSpPr/>
              <p:nvPr/>
            </p:nvSpPr>
            <p:spPr>
              <a:xfrm>
                <a:off x="1012638" y="1943483"/>
                <a:ext cx="724902" cy="697570"/>
              </a:xfrm>
              <a:custGeom>
                <a:avLst/>
                <a:gdLst/>
                <a:ahLst/>
                <a:cxnLst/>
                <a:rect l="l" t="t" r="r" b="b"/>
                <a:pathLst>
                  <a:path w="12969" h="12480" extrusionOk="0">
                    <a:moveTo>
                      <a:pt x="10091" y="12479"/>
                    </a:moveTo>
                    <a:lnTo>
                      <a:pt x="10091" y="12479"/>
                    </a:lnTo>
                    <a:lnTo>
                      <a:pt x="9859" y="12324"/>
                    </a:lnTo>
                    <a:lnTo>
                      <a:pt x="9626" y="12169"/>
                    </a:lnTo>
                    <a:lnTo>
                      <a:pt x="9407" y="12002"/>
                    </a:lnTo>
                    <a:lnTo>
                      <a:pt x="9201" y="11834"/>
                    </a:lnTo>
                    <a:lnTo>
                      <a:pt x="8994" y="11653"/>
                    </a:lnTo>
                    <a:lnTo>
                      <a:pt x="8801" y="11473"/>
                    </a:lnTo>
                    <a:lnTo>
                      <a:pt x="8620" y="11279"/>
                    </a:lnTo>
                    <a:lnTo>
                      <a:pt x="8452" y="11073"/>
                    </a:lnTo>
                    <a:lnTo>
                      <a:pt x="8284" y="10866"/>
                    </a:lnTo>
                    <a:lnTo>
                      <a:pt x="8117" y="10647"/>
                    </a:lnTo>
                    <a:lnTo>
                      <a:pt x="7975" y="10427"/>
                    </a:lnTo>
                    <a:lnTo>
                      <a:pt x="7833" y="10195"/>
                    </a:lnTo>
                    <a:lnTo>
                      <a:pt x="7691" y="9950"/>
                    </a:lnTo>
                    <a:lnTo>
                      <a:pt x="7562" y="9705"/>
                    </a:lnTo>
                    <a:lnTo>
                      <a:pt x="7433" y="9460"/>
                    </a:lnTo>
                    <a:lnTo>
                      <a:pt x="7317" y="9189"/>
                    </a:lnTo>
                    <a:lnTo>
                      <a:pt x="7097" y="8647"/>
                    </a:lnTo>
                    <a:lnTo>
                      <a:pt x="6891" y="8066"/>
                    </a:lnTo>
                    <a:lnTo>
                      <a:pt x="6697" y="7459"/>
                    </a:lnTo>
                    <a:lnTo>
                      <a:pt x="6530" y="6827"/>
                    </a:lnTo>
                    <a:lnTo>
                      <a:pt x="6362" y="6143"/>
                    </a:lnTo>
                    <a:lnTo>
                      <a:pt x="6207" y="5446"/>
                    </a:lnTo>
                    <a:lnTo>
                      <a:pt x="6052" y="4711"/>
                    </a:lnTo>
                    <a:lnTo>
                      <a:pt x="5910" y="3937"/>
                    </a:lnTo>
                    <a:lnTo>
                      <a:pt x="5910" y="3937"/>
                    </a:lnTo>
                    <a:lnTo>
                      <a:pt x="5252" y="4053"/>
                    </a:lnTo>
                    <a:lnTo>
                      <a:pt x="4555" y="4156"/>
                    </a:lnTo>
                    <a:lnTo>
                      <a:pt x="3833" y="4246"/>
                    </a:lnTo>
                    <a:lnTo>
                      <a:pt x="3084" y="4324"/>
                    </a:lnTo>
                    <a:lnTo>
                      <a:pt x="2323" y="4362"/>
                    </a:lnTo>
                    <a:lnTo>
                      <a:pt x="1936" y="4375"/>
                    </a:lnTo>
                    <a:lnTo>
                      <a:pt x="1549" y="4388"/>
                    </a:lnTo>
                    <a:lnTo>
                      <a:pt x="1161" y="4375"/>
                    </a:lnTo>
                    <a:lnTo>
                      <a:pt x="774" y="4362"/>
                    </a:lnTo>
                    <a:lnTo>
                      <a:pt x="387" y="4349"/>
                    </a:lnTo>
                    <a:lnTo>
                      <a:pt x="0" y="4311"/>
                    </a:lnTo>
                    <a:lnTo>
                      <a:pt x="0" y="4311"/>
                    </a:lnTo>
                    <a:lnTo>
                      <a:pt x="219" y="3808"/>
                    </a:lnTo>
                    <a:lnTo>
                      <a:pt x="426" y="3369"/>
                    </a:lnTo>
                    <a:lnTo>
                      <a:pt x="632" y="2995"/>
                    </a:lnTo>
                    <a:lnTo>
                      <a:pt x="748" y="2814"/>
                    </a:lnTo>
                    <a:lnTo>
                      <a:pt x="852" y="2659"/>
                    </a:lnTo>
                    <a:lnTo>
                      <a:pt x="981" y="2491"/>
                    </a:lnTo>
                    <a:lnTo>
                      <a:pt x="1097" y="2336"/>
                    </a:lnTo>
                    <a:lnTo>
                      <a:pt x="1381" y="2027"/>
                    </a:lnTo>
                    <a:lnTo>
                      <a:pt x="1703" y="1717"/>
                    </a:lnTo>
                    <a:lnTo>
                      <a:pt x="2078" y="1382"/>
                    </a:lnTo>
                    <a:lnTo>
                      <a:pt x="2078" y="1382"/>
                    </a:lnTo>
                    <a:lnTo>
                      <a:pt x="2258" y="1214"/>
                    </a:lnTo>
                    <a:lnTo>
                      <a:pt x="2452" y="1072"/>
                    </a:lnTo>
                    <a:lnTo>
                      <a:pt x="2658" y="930"/>
                    </a:lnTo>
                    <a:lnTo>
                      <a:pt x="2865" y="801"/>
                    </a:lnTo>
                    <a:lnTo>
                      <a:pt x="3071" y="685"/>
                    </a:lnTo>
                    <a:lnTo>
                      <a:pt x="3278" y="581"/>
                    </a:lnTo>
                    <a:lnTo>
                      <a:pt x="3497" y="478"/>
                    </a:lnTo>
                    <a:lnTo>
                      <a:pt x="3716" y="388"/>
                    </a:lnTo>
                    <a:lnTo>
                      <a:pt x="3936" y="310"/>
                    </a:lnTo>
                    <a:lnTo>
                      <a:pt x="4168" y="246"/>
                    </a:lnTo>
                    <a:lnTo>
                      <a:pt x="4400" y="181"/>
                    </a:lnTo>
                    <a:lnTo>
                      <a:pt x="4633" y="130"/>
                    </a:lnTo>
                    <a:lnTo>
                      <a:pt x="4865" y="78"/>
                    </a:lnTo>
                    <a:lnTo>
                      <a:pt x="5097" y="52"/>
                    </a:lnTo>
                    <a:lnTo>
                      <a:pt x="5342" y="27"/>
                    </a:lnTo>
                    <a:lnTo>
                      <a:pt x="5575" y="1"/>
                    </a:lnTo>
                    <a:lnTo>
                      <a:pt x="5820" y="1"/>
                    </a:lnTo>
                    <a:lnTo>
                      <a:pt x="6065" y="1"/>
                    </a:lnTo>
                    <a:lnTo>
                      <a:pt x="6297" y="1"/>
                    </a:lnTo>
                    <a:lnTo>
                      <a:pt x="6542" y="27"/>
                    </a:lnTo>
                    <a:lnTo>
                      <a:pt x="6788" y="52"/>
                    </a:lnTo>
                    <a:lnTo>
                      <a:pt x="7033" y="78"/>
                    </a:lnTo>
                    <a:lnTo>
                      <a:pt x="7265" y="130"/>
                    </a:lnTo>
                    <a:lnTo>
                      <a:pt x="7510" y="169"/>
                    </a:lnTo>
                    <a:lnTo>
                      <a:pt x="7742" y="233"/>
                    </a:lnTo>
                    <a:lnTo>
                      <a:pt x="7988" y="298"/>
                    </a:lnTo>
                    <a:lnTo>
                      <a:pt x="8220" y="375"/>
                    </a:lnTo>
                    <a:lnTo>
                      <a:pt x="8452" y="452"/>
                    </a:lnTo>
                    <a:lnTo>
                      <a:pt x="8684" y="543"/>
                    </a:lnTo>
                    <a:lnTo>
                      <a:pt x="8904" y="633"/>
                    </a:lnTo>
                    <a:lnTo>
                      <a:pt x="9136" y="736"/>
                    </a:lnTo>
                    <a:lnTo>
                      <a:pt x="9356" y="852"/>
                    </a:lnTo>
                    <a:lnTo>
                      <a:pt x="9575" y="969"/>
                    </a:lnTo>
                    <a:lnTo>
                      <a:pt x="9781" y="1098"/>
                    </a:lnTo>
                    <a:lnTo>
                      <a:pt x="9988" y="1227"/>
                    </a:lnTo>
                    <a:lnTo>
                      <a:pt x="10194" y="1369"/>
                    </a:lnTo>
                    <a:lnTo>
                      <a:pt x="10401" y="1511"/>
                    </a:lnTo>
                    <a:lnTo>
                      <a:pt x="10594" y="1665"/>
                    </a:lnTo>
                    <a:lnTo>
                      <a:pt x="10775" y="1820"/>
                    </a:lnTo>
                    <a:lnTo>
                      <a:pt x="10969" y="1988"/>
                    </a:lnTo>
                    <a:lnTo>
                      <a:pt x="11136" y="2169"/>
                    </a:lnTo>
                    <a:lnTo>
                      <a:pt x="11317" y="2349"/>
                    </a:lnTo>
                    <a:lnTo>
                      <a:pt x="11472" y="2530"/>
                    </a:lnTo>
                    <a:lnTo>
                      <a:pt x="11627" y="2724"/>
                    </a:lnTo>
                    <a:lnTo>
                      <a:pt x="11781" y="2917"/>
                    </a:lnTo>
                    <a:lnTo>
                      <a:pt x="11923" y="3124"/>
                    </a:lnTo>
                    <a:lnTo>
                      <a:pt x="12065" y="3330"/>
                    </a:lnTo>
                    <a:lnTo>
                      <a:pt x="12181" y="3549"/>
                    </a:lnTo>
                    <a:lnTo>
                      <a:pt x="12311" y="3769"/>
                    </a:lnTo>
                    <a:lnTo>
                      <a:pt x="12414" y="4001"/>
                    </a:lnTo>
                    <a:lnTo>
                      <a:pt x="12517" y="4233"/>
                    </a:lnTo>
                    <a:lnTo>
                      <a:pt x="12607" y="4479"/>
                    </a:lnTo>
                    <a:lnTo>
                      <a:pt x="12685" y="4724"/>
                    </a:lnTo>
                    <a:lnTo>
                      <a:pt x="12762" y="4969"/>
                    </a:lnTo>
                    <a:lnTo>
                      <a:pt x="12827" y="5227"/>
                    </a:lnTo>
                    <a:lnTo>
                      <a:pt x="12878" y="5485"/>
                    </a:lnTo>
                    <a:lnTo>
                      <a:pt x="12917" y="5743"/>
                    </a:lnTo>
                    <a:lnTo>
                      <a:pt x="12943" y="6014"/>
                    </a:lnTo>
                    <a:lnTo>
                      <a:pt x="12969" y="6298"/>
                    </a:lnTo>
                    <a:lnTo>
                      <a:pt x="12969" y="6569"/>
                    </a:lnTo>
                    <a:lnTo>
                      <a:pt x="12969" y="6866"/>
                    </a:lnTo>
                    <a:lnTo>
                      <a:pt x="12943" y="7150"/>
                    </a:lnTo>
                    <a:lnTo>
                      <a:pt x="12917" y="7446"/>
                    </a:lnTo>
                    <a:lnTo>
                      <a:pt x="12878" y="7743"/>
                    </a:lnTo>
                    <a:lnTo>
                      <a:pt x="12878" y="7743"/>
                    </a:lnTo>
                    <a:lnTo>
                      <a:pt x="12827" y="8027"/>
                    </a:lnTo>
                    <a:lnTo>
                      <a:pt x="12749" y="8311"/>
                    </a:lnTo>
                    <a:lnTo>
                      <a:pt x="12659" y="8608"/>
                    </a:lnTo>
                    <a:lnTo>
                      <a:pt x="12556" y="8892"/>
                    </a:lnTo>
                    <a:lnTo>
                      <a:pt x="12427" y="9189"/>
                    </a:lnTo>
                    <a:lnTo>
                      <a:pt x="12285" y="9485"/>
                    </a:lnTo>
                    <a:lnTo>
                      <a:pt x="12130" y="9782"/>
                    </a:lnTo>
                    <a:lnTo>
                      <a:pt x="11962" y="10079"/>
                    </a:lnTo>
                    <a:lnTo>
                      <a:pt x="11781" y="10376"/>
                    </a:lnTo>
                    <a:lnTo>
                      <a:pt x="11575" y="10673"/>
                    </a:lnTo>
                    <a:lnTo>
                      <a:pt x="11369" y="10969"/>
                    </a:lnTo>
                    <a:lnTo>
                      <a:pt x="11136" y="11266"/>
                    </a:lnTo>
                    <a:lnTo>
                      <a:pt x="10891" y="11576"/>
                    </a:lnTo>
                    <a:lnTo>
                      <a:pt x="10646" y="11873"/>
                    </a:lnTo>
                    <a:lnTo>
                      <a:pt x="10375" y="12169"/>
                    </a:lnTo>
                    <a:lnTo>
                      <a:pt x="10091" y="12479"/>
                    </a:lnTo>
                    <a:lnTo>
                      <a:pt x="10091" y="1247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39"/>
              <p:cNvSpPr/>
              <p:nvPr/>
            </p:nvSpPr>
            <p:spPr>
              <a:xfrm>
                <a:off x="1417268" y="2433243"/>
                <a:ext cx="131297" cy="134204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01" extrusionOk="0">
                    <a:moveTo>
                      <a:pt x="2142" y="168"/>
                    </a:moveTo>
                    <a:lnTo>
                      <a:pt x="2142" y="168"/>
                    </a:lnTo>
                    <a:lnTo>
                      <a:pt x="2207" y="233"/>
                    </a:lnTo>
                    <a:lnTo>
                      <a:pt x="2258" y="310"/>
                    </a:lnTo>
                    <a:lnTo>
                      <a:pt x="2297" y="388"/>
                    </a:lnTo>
                    <a:lnTo>
                      <a:pt x="2323" y="478"/>
                    </a:lnTo>
                    <a:lnTo>
                      <a:pt x="2336" y="581"/>
                    </a:lnTo>
                    <a:lnTo>
                      <a:pt x="2349" y="685"/>
                    </a:lnTo>
                    <a:lnTo>
                      <a:pt x="2336" y="788"/>
                    </a:lnTo>
                    <a:lnTo>
                      <a:pt x="2323" y="904"/>
                    </a:lnTo>
                    <a:lnTo>
                      <a:pt x="2297" y="1007"/>
                    </a:lnTo>
                    <a:lnTo>
                      <a:pt x="2258" y="1123"/>
                    </a:lnTo>
                    <a:lnTo>
                      <a:pt x="2207" y="1239"/>
                    </a:lnTo>
                    <a:lnTo>
                      <a:pt x="2142" y="1356"/>
                    </a:lnTo>
                    <a:lnTo>
                      <a:pt x="2078" y="1472"/>
                    </a:lnTo>
                    <a:lnTo>
                      <a:pt x="2000" y="1588"/>
                    </a:lnTo>
                    <a:lnTo>
                      <a:pt x="1910" y="1704"/>
                    </a:lnTo>
                    <a:lnTo>
                      <a:pt x="1820" y="1807"/>
                    </a:lnTo>
                    <a:lnTo>
                      <a:pt x="1820" y="1807"/>
                    </a:lnTo>
                    <a:lnTo>
                      <a:pt x="1716" y="1911"/>
                    </a:lnTo>
                    <a:lnTo>
                      <a:pt x="1613" y="2001"/>
                    </a:lnTo>
                    <a:lnTo>
                      <a:pt x="1497" y="2091"/>
                    </a:lnTo>
                    <a:lnTo>
                      <a:pt x="1394" y="2169"/>
                    </a:lnTo>
                    <a:lnTo>
                      <a:pt x="1278" y="2233"/>
                    </a:lnTo>
                    <a:lnTo>
                      <a:pt x="1162" y="2285"/>
                    </a:lnTo>
                    <a:lnTo>
                      <a:pt x="1058" y="2323"/>
                    </a:lnTo>
                    <a:lnTo>
                      <a:pt x="942" y="2362"/>
                    </a:lnTo>
                    <a:lnTo>
                      <a:pt x="839" y="2388"/>
                    </a:lnTo>
                    <a:lnTo>
                      <a:pt x="723" y="2401"/>
                    </a:lnTo>
                    <a:lnTo>
                      <a:pt x="620" y="2401"/>
                    </a:lnTo>
                    <a:lnTo>
                      <a:pt x="529" y="2388"/>
                    </a:lnTo>
                    <a:lnTo>
                      <a:pt x="439" y="2375"/>
                    </a:lnTo>
                    <a:lnTo>
                      <a:pt x="349" y="2336"/>
                    </a:lnTo>
                    <a:lnTo>
                      <a:pt x="271" y="2298"/>
                    </a:lnTo>
                    <a:lnTo>
                      <a:pt x="194" y="2233"/>
                    </a:lnTo>
                    <a:lnTo>
                      <a:pt x="194" y="2233"/>
                    </a:lnTo>
                    <a:lnTo>
                      <a:pt x="142" y="2169"/>
                    </a:lnTo>
                    <a:lnTo>
                      <a:pt x="91" y="2091"/>
                    </a:lnTo>
                    <a:lnTo>
                      <a:pt x="52" y="2014"/>
                    </a:lnTo>
                    <a:lnTo>
                      <a:pt x="26" y="1923"/>
                    </a:lnTo>
                    <a:lnTo>
                      <a:pt x="13" y="1820"/>
                    </a:lnTo>
                    <a:lnTo>
                      <a:pt x="0" y="1717"/>
                    </a:lnTo>
                    <a:lnTo>
                      <a:pt x="13" y="1614"/>
                    </a:lnTo>
                    <a:lnTo>
                      <a:pt x="26" y="1498"/>
                    </a:lnTo>
                    <a:lnTo>
                      <a:pt x="52" y="1394"/>
                    </a:lnTo>
                    <a:lnTo>
                      <a:pt x="91" y="1278"/>
                    </a:lnTo>
                    <a:lnTo>
                      <a:pt x="142" y="1162"/>
                    </a:lnTo>
                    <a:lnTo>
                      <a:pt x="207" y="1046"/>
                    </a:lnTo>
                    <a:lnTo>
                      <a:pt x="271" y="930"/>
                    </a:lnTo>
                    <a:lnTo>
                      <a:pt x="349" y="814"/>
                    </a:lnTo>
                    <a:lnTo>
                      <a:pt x="439" y="698"/>
                    </a:lnTo>
                    <a:lnTo>
                      <a:pt x="529" y="594"/>
                    </a:lnTo>
                    <a:lnTo>
                      <a:pt x="529" y="594"/>
                    </a:lnTo>
                    <a:lnTo>
                      <a:pt x="633" y="491"/>
                    </a:lnTo>
                    <a:lnTo>
                      <a:pt x="736" y="401"/>
                    </a:lnTo>
                    <a:lnTo>
                      <a:pt x="852" y="310"/>
                    </a:lnTo>
                    <a:lnTo>
                      <a:pt x="955" y="233"/>
                    </a:lnTo>
                    <a:lnTo>
                      <a:pt x="1071" y="168"/>
                    </a:lnTo>
                    <a:lnTo>
                      <a:pt x="1187" y="117"/>
                    </a:lnTo>
                    <a:lnTo>
                      <a:pt x="1291" y="78"/>
                    </a:lnTo>
                    <a:lnTo>
                      <a:pt x="1407" y="39"/>
                    </a:lnTo>
                    <a:lnTo>
                      <a:pt x="1510" y="14"/>
                    </a:lnTo>
                    <a:lnTo>
                      <a:pt x="1626" y="1"/>
                    </a:lnTo>
                    <a:lnTo>
                      <a:pt x="1729" y="1"/>
                    </a:lnTo>
                    <a:lnTo>
                      <a:pt x="1820" y="14"/>
                    </a:lnTo>
                    <a:lnTo>
                      <a:pt x="1910" y="27"/>
                    </a:lnTo>
                    <a:lnTo>
                      <a:pt x="2000" y="65"/>
                    </a:lnTo>
                    <a:lnTo>
                      <a:pt x="2078" y="104"/>
                    </a:lnTo>
                    <a:lnTo>
                      <a:pt x="2142" y="168"/>
                    </a:lnTo>
                    <a:lnTo>
                      <a:pt x="2142" y="168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39"/>
              <p:cNvSpPr/>
              <p:nvPr/>
            </p:nvSpPr>
            <p:spPr>
              <a:xfrm>
                <a:off x="1422299" y="2416642"/>
                <a:ext cx="130627" cy="134260"/>
              </a:xfrm>
              <a:custGeom>
                <a:avLst/>
                <a:gdLst/>
                <a:ahLst/>
                <a:cxnLst/>
                <a:rect l="l" t="t" r="r" b="b"/>
                <a:pathLst>
                  <a:path w="2337" h="2402" extrusionOk="0">
                    <a:moveTo>
                      <a:pt x="2143" y="169"/>
                    </a:moveTo>
                    <a:lnTo>
                      <a:pt x="2143" y="169"/>
                    </a:lnTo>
                    <a:lnTo>
                      <a:pt x="2207" y="233"/>
                    </a:lnTo>
                    <a:lnTo>
                      <a:pt x="2259" y="311"/>
                    </a:lnTo>
                    <a:lnTo>
                      <a:pt x="2297" y="401"/>
                    </a:lnTo>
                    <a:lnTo>
                      <a:pt x="2323" y="491"/>
                    </a:lnTo>
                    <a:lnTo>
                      <a:pt x="2336" y="582"/>
                    </a:lnTo>
                    <a:lnTo>
                      <a:pt x="2336" y="685"/>
                    </a:lnTo>
                    <a:lnTo>
                      <a:pt x="2336" y="788"/>
                    </a:lnTo>
                    <a:lnTo>
                      <a:pt x="2323" y="904"/>
                    </a:lnTo>
                    <a:lnTo>
                      <a:pt x="2285" y="1007"/>
                    </a:lnTo>
                    <a:lnTo>
                      <a:pt x="2259" y="1124"/>
                    </a:lnTo>
                    <a:lnTo>
                      <a:pt x="2207" y="1240"/>
                    </a:lnTo>
                    <a:lnTo>
                      <a:pt x="2143" y="1356"/>
                    </a:lnTo>
                    <a:lnTo>
                      <a:pt x="2078" y="1472"/>
                    </a:lnTo>
                    <a:lnTo>
                      <a:pt x="2001" y="1588"/>
                    </a:lnTo>
                    <a:lnTo>
                      <a:pt x="1910" y="1704"/>
                    </a:lnTo>
                    <a:lnTo>
                      <a:pt x="1820" y="1807"/>
                    </a:lnTo>
                    <a:lnTo>
                      <a:pt x="1820" y="1807"/>
                    </a:lnTo>
                    <a:lnTo>
                      <a:pt x="1717" y="1911"/>
                    </a:lnTo>
                    <a:lnTo>
                      <a:pt x="1614" y="2001"/>
                    </a:lnTo>
                    <a:lnTo>
                      <a:pt x="1497" y="2091"/>
                    </a:lnTo>
                    <a:lnTo>
                      <a:pt x="1394" y="2169"/>
                    </a:lnTo>
                    <a:lnTo>
                      <a:pt x="1278" y="2233"/>
                    </a:lnTo>
                    <a:lnTo>
                      <a:pt x="1162" y="2285"/>
                    </a:lnTo>
                    <a:lnTo>
                      <a:pt x="1046" y="2324"/>
                    </a:lnTo>
                    <a:lnTo>
                      <a:pt x="943" y="2362"/>
                    </a:lnTo>
                    <a:lnTo>
                      <a:pt x="826" y="2388"/>
                    </a:lnTo>
                    <a:lnTo>
                      <a:pt x="723" y="2401"/>
                    </a:lnTo>
                    <a:lnTo>
                      <a:pt x="620" y="2401"/>
                    </a:lnTo>
                    <a:lnTo>
                      <a:pt x="530" y="2388"/>
                    </a:lnTo>
                    <a:lnTo>
                      <a:pt x="439" y="2375"/>
                    </a:lnTo>
                    <a:lnTo>
                      <a:pt x="349" y="2337"/>
                    </a:lnTo>
                    <a:lnTo>
                      <a:pt x="272" y="2298"/>
                    </a:lnTo>
                    <a:lnTo>
                      <a:pt x="194" y="2233"/>
                    </a:lnTo>
                    <a:lnTo>
                      <a:pt x="194" y="2233"/>
                    </a:lnTo>
                    <a:lnTo>
                      <a:pt x="143" y="2169"/>
                    </a:lnTo>
                    <a:lnTo>
                      <a:pt x="91" y="2091"/>
                    </a:lnTo>
                    <a:lnTo>
                      <a:pt x="52" y="2014"/>
                    </a:lnTo>
                    <a:lnTo>
                      <a:pt x="26" y="1924"/>
                    </a:lnTo>
                    <a:lnTo>
                      <a:pt x="13" y="1820"/>
                    </a:lnTo>
                    <a:lnTo>
                      <a:pt x="1" y="1717"/>
                    </a:lnTo>
                    <a:lnTo>
                      <a:pt x="13" y="1614"/>
                    </a:lnTo>
                    <a:lnTo>
                      <a:pt x="26" y="1498"/>
                    </a:lnTo>
                    <a:lnTo>
                      <a:pt x="52" y="1395"/>
                    </a:lnTo>
                    <a:lnTo>
                      <a:pt x="91" y="1278"/>
                    </a:lnTo>
                    <a:lnTo>
                      <a:pt x="143" y="1162"/>
                    </a:lnTo>
                    <a:lnTo>
                      <a:pt x="194" y="1046"/>
                    </a:lnTo>
                    <a:lnTo>
                      <a:pt x="272" y="930"/>
                    </a:lnTo>
                    <a:lnTo>
                      <a:pt x="349" y="814"/>
                    </a:lnTo>
                    <a:lnTo>
                      <a:pt x="426" y="698"/>
                    </a:lnTo>
                    <a:lnTo>
                      <a:pt x="530" y="594"/>
                    </a:lnTo>
                    <a:lnTo>
                      <a:pt x="530" y="594"/>
                    </a:lnTo>
                    <a:lnTo>
                      <a:pt x="633" y="491"/>
                    </a:lnTo>
                    <a:lnTo>
                      <a:pt x="736" y="401"/>
                    </a:lnTo>
                    <a:lnTo>
                      <a:pt x="852" y="311"/>
                    </a:lnTo>
                    <a:lnTo>
                      <a:pt x="955" y="233"/>
                    </a:lnTo>
                    <a:lnTo>
                      <a:pt x="1072" y="169"/>
                    </a:lnTo>
                    <a:lnTo>
                      <a:pt x="1188" y="117"/>
                    </a:lnTo>
                    <a:lnTo>
                      <a:pt x="1291" y="78"/>
                    </a:lnTo>
                    <a:lnTo>
                      <a:pt x="1407" y="40"/>
                    </a:lnTo>
                    <a:lnTo>
                      <a:pt x="1510" y="14"/>
                    </a:lnTo>
                    <a:lnTo>
                      <a:pt x="1626" y="1"/>
                    </a:lnTo>
                    <a:lnTo>
                      <a:pt x="1717" y="1"/>
                    </a:lnTo>
                    <a:lnTo>
                      <a:pt x="1820" y="14"/>
                    </a:lnTo>
                    <a:lnTo>
                      <a:pt x="1910" y="40"/>
                    </a:lnTo>
                    <a:lnTo>
                      <a:pt x="2001" y="65"/>
                    </a:lnTo>
                    <a:lnTo>
                      <a:pt x="2078" y="117"/>
                    </a:lnTo>
                    <a:lnTo>
                      <a:pt x="2143" y="169"/>
                    </a:lnTo>
                    <a:lnTo>
                      <a:pt x="2143" y="169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39"/>
              <p:cNvSpPr/>
              <p:nvPr/>
            </p:nvSpPr>
            <p:spPr>
              <a:xfrm>
                <a:off x="958531" y="2340233"/>
                <a:ext cx="77191" cy="77918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394" extrusionOk="0">
                    <a:moveTo>
                      <a:pt x="1058" y="90"/>
                    </a:moveTo>
                    <a:lnTo>
                      <a:pt x="1058" y="90"/>
                    </a:lnTo>
                    <a:lnTo>
                      <a:pt x="1175" y="168"/>
                    </a:lnTo>
                    <a:lnTo>
                      <a:pt x="1252" y="271"/>
                    </a:lnTo>
                    <a:lnTo>
                      <a:pt x="1316" y="387"/>
                    </a:lnTo>
                    <a:lnTo>
                      <a:pt x="1368" y="516"/>
                    </a:lnTo>
                    <a:lnTo>
                      <a:pt x="1381" y="645"/>
                    </a:lnTo>
                    <a:lnTo>
                      <a:pt x="1368" y="787"/>
                    </a:lnTo>
                    <a:lnTo>
                      <a:pt x="1329" y="916"/>
                    </a:lnTo>
                    <a:lnTo>
                      <a:pt x="1278" y="1045"/>
                    </a:lnTo>
                    <a:lnTo>
                      <a:pt x="1278" y="1045"/>
                    </a:lnTo>
                    <a:lnTo>
                      <a:pt x="1187" y="1161"/>
                    </a:lnTo>
                    <a:lnTo>
                      <a:pt x="1084" y="1252"/>
                    </a:lnTo>
                    <a:lnTo>
                      <a:pt x="968" y="1329"/>
                    </a:lnTo>
                    <a:lnTo>
                      <a:pt x="839" y="1381"/>
                    </a:lnTo>
                    <a:lnTo>
                      <a:pt x="710" y="1394"/>
                    </a:lnTo>
                    <a:lnTo>
                      <a:pt x="581" y="1394"/>
                    </a:lnTo>
                    <a:lnTo>
                      <a:pt x="452" y="1368"/>
                    </a:lnTo>
                    <a:lnTo>
                      <a:pt x="323" y="1303"/>
                    </a:lnTo>
                    <a:lnTo>
                      <a:pt x="323" y="1303"/>
                    </a:lnTo>
                    <a:lnTo>
                      <a:pt x="220" y="1226"/>
                    </a:lnTo>
                    <a:lnTo>
                      <a:pt x="129" y="1123"/>
                    </a:lnTo>
                    <a:lnTo>
                      <a:pt x="65" y="1007"/>
                    </a:lnTo>
                    <a:lnTo>
                      <a:pt x="26" y="878"/>
                    </a:lnTo>
                    <a:lnTo>
                      <a:pt x="0" y="749"/>
                    </a:lnTo>
                    <a:lnTo>
                      <a:pt x="13" y="607"/>
                    </a:lnTo>
                    <a:lnTo>
                      <a:pt x="52" y="478"/>
                    </a:lnTo>
                    <a:lnTo>
                      <a:pt x="116" y="348"/>
                    </a:lnTo>
                    <a:lnTo>
                      <a:pt x="116" y="348"/>
                    </a:lnTo>
                    <a:lnTo>
                      <a:pt x="194" y="232"/>
                    </a:lnTo>
                    <a:lnTo>
                      <a:pt x="297" y="142"/>
                    </a:lnTo>
                    <a:lnTo>
                      <a:pt x="413" y="65"/>
                    </a:lnTo>
                    <a:lnTo>
                      <a:pt x="542" y="13"/>
                    </a:lnTo>
                    <a:lnTo>
                      <a:pt x="671" y="0"/>
                    </a:lnTo>
                    <a:lnTo>
                      <a:pt x="800" y="0"/>
                    </a:lnTo>
                    <a:lnTo>
                      <a:pt x="942" y="26"/>
                    </a:lnTo>
                    <a:lnTo>
                      <a:pt x="1058" y="90"/>
                    </a:lnTo>
                    <a:lnTo>
                      <a:pt x="1058" y="90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39"/>
              <p:cNvSpPr/>
              <p:nvPr/>
            </p:nvSpPr>
            <p:spPr>
              <a:xfrm>
                <a:off x="928962" y="2300546"/>
                <a:ext cx="111846" cy="111119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1988" extrusionOk="0">
                    <a:moveTo>
                      <a:pt x="1510" y="142"/>
                    </a:moveTo>
                    <a:lnTo>
                      <a:pt x="1510" y="142"/>
                    </a:lnTo>
                    <a:lnTo>
                      <a:pt x="1600" y="207"/>
                    </a:lnTo>
                    <a:lnTo>
                      <a:pt x="1678" y="271"/>
                    </a:lnTo>
                    <a:lnTo>
                      <a:pt x="1742" y="336"/>
                    </a:lnTo>
                    <a:lnTo>
                      <a:pt x="1807" y="413"/>
                    </a:lnTo>
                    <a:lnTo>
                      <a:pt x="1858" y="491"/>
                    </a:lnTo>
                    <a:lnTo>
                      <a:pt x="1910" y="581"/>
                    </a:lnTo>
                    <a:lnTo>
                      <a:pt x="1936" y="671"/>
                    </a:lnTo>
                    <a:lnTo>
                      <a:pt x="1975" y="762"/>
                    </a:lnTo>
                    <a:lnTo>
                      <a:pt x="1987" y="852"/>
                    </a:lnTo>
                    <a:lnTo>
                      <a:pt x="2000" y="942"/>
                    </a:lnTo>
                    <a:lnTo>
                      <a:pt x="2000" y="1046"/>
                    </a:lnTo>
                    <a:lnTo>
                      <a:pt x="1987" y="1136"/>
                    </a:lnTo>
                    <a:lnTo>
                      <a:pt x="1975" y="1239"/>
                    </a:lnTo>
                    <a:lnTo>
                      <a:pt x="1949" y="1329"/>
                    </a:lnTo>
                    <a:lnTo>
                      <a:pt x="1910" y="1420"/>
                    </a:lnTo>
                    <a:lnTo>
                      <a:pt x="1858" y="1510"/>
                    </a:lnTo>
                    <a:lnTo>
                      <a:pt x="1858" y="1510"/>
                    </a:lnTo>
                    <a:lnTo>
                      <a:pt x="1807" y="1588"/>
                    </a:lnTo>
                    <a:lnTo>
                      <a:pt x="1742" y="1665"/>
                    </a:lnTo>
                    <a:lnTo>
                      <a:pt x="1665" y="1742"/>
                    </a:lnTo>
                    <a:lnTo>
                      <a:pt x="1587" y="1794"/>
                    </a:lnTo>
                    <a:lnTo>
                      <a:pt x="1510" y="1846"/>
                    </a:lnTo>
                    <a:lnTo>
                      <a:pt x="1420" y="1897"/>
                    </a:lnTo>
                    <a:lnTo>
                      <a:pt x="1342" y="1936"/>
                    </a:lnTo>
                    <a:lnTo>
                      <a:pt x="1239" y="1962"/>
                    </a:lnTo>
                    <a:lnTo>
                      <a:pt x="1149" y="1975"/>
                    </a:lnTo>
                    <a:lnTo>
                      <a:pt x="1058" y="1988"/>
                    </a:lnTo>
                    <a:lnTo>
                      <a:pt x="955" y="1988"/>
                    </a:lnTo>
                    <a:lnTo>
                      <a:pt x="865" y="1975"/>
                    </a:lnTo>
                    <a:lnTo>
                      <a:pt x="762" y="1962"/>
                    </a:lnTo>
                    <a:lnTo>
                      <a:pt x="671" y="1923"/>
                    </a:lnTo>
                    <a:lnTo>
                      <a:pt x="581" y="1884"/>
                    </a:lnTo>
                    <a:lnTo>
                      <a:pt x="491" y="1846"/>
                    </a:lnTo>
                    <a:lnTo>
                      <a:pt x="491" y="1846"/>
                    </a:lnTo>
                    <a:lnTo>
                      <a:pt x="400" y="1781"/>
                    </a:lnTo>
                    <a:lnTo>
                      <a:pt x="323" y="1717"/>
                    </a:lnTo>
                    <a:lnTo>
                      <a:pt x="258" y="1652"/>
                    </a:lnTo>
                    <a:lnTo>
                      <a:pt x="194" y="1575"/>
                    </a:lnTo>
                    <a:lnTo>
                      <a:pt x="142" y="1497"/>
                    </a:lnTo>
                    <a:lnTo>
                      <a:pt x="91" y="1407"/>
                    </a:lnTo>
                    <a:lnTo>
                      <a:pt x="65" y="1317"/>
                    </a:lnTo>
                    <a:lnTo>
                      <a:pt x="26" y="1226"/>
                    </a:lnTo>
                    <a:lnTo>
                      <a:pt x="13" y="1136"/>
                    </a:lnTo>
                    <a:lnTo>
                      <a:pt x="0" y="1033"/>
                    </a:lnTo>
                    <a:lnTo>
                      <a:pt x="0" y="942"/>
                    </a:lnTo>
                    <a:lnTo>
                      <a:pt x="13" y="852"/>
                    </a:lnTo>
                    <a:lnTo>
                      <a:pt x="26" y="749"/>
                    </a:lnTo>
                    <a:lnTo>
                      <a:pt x="52" y="658"/>
                    </a:lnTo>
                    <a:lnTo>
                      <a:pt x="91" y="568"/>
                    </a:lnTo>
                    <a:lnTo>
                      <a:pt x="142" y="478"/>
                    </a:lnTo>
                    <a:lnTo>
                      <a:pt x="142" y="478"/>
                    </a:lnTo>
                    <a:lnTo>
                      <a:pt x="194" y="387"/>
                    </a:lnTo>
                    <a:lnTo>
                      <a:pt x="258" y="310"/>
                    </a:lnTo>
                    <a:lnTo>
                      <a:pt x="336" y="246"/>
                    </a:lnTo>
                    <a:lnTo>
                      <a:pt x="413" y="181"/>
                    </a:lnTo>
                    <a:lnTo>
                      <a:pt x="491" y="129"/>
                    </a:lnTo>
                    <a:lnTo>
                      <a:pt x="581" y="91"/>
                    </a:lnTo>
                    <a:lnTo>
                      <a:pt x="658" y="52"/>
                    </a:lnTo>
                    <a:lnTo>
                      <a:pt x="762" y="26"/>
                    </a:lnTo>
                    <a:lnTo>
                      <a:pt x="852" y="13"/>
                    </a:lnTo>
                    <a:lnTo>
                      <a:pt x="942" y="0"/>
                    </a:lnTo>
                    <a:lnTo>
                      <a:pt x="1045" y="0"/>
                    </a:lnTo>
                    <a:lnTo>
                      <a:pt x="1136" y="13"/>
                    </a:lnTo>
                    <a:lnTo>
                      <a:pt x="1239" y="26"/>
                    </a:lnTo>
                    <a:lnTo>
                      <a:pt x="1329" y="52"/>
                    </a:lnTo>
                    <a:lnTo>
                      <a:pt x="1420" y="91"/>
                    </a:lnTo>
                    <a:lnTo>
                      <a:pt x="1510" y="142"/>
                    </a:lnTo>
                    <a:lnTo>
                      <a:pt x="1510" y="142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39"/>
              <p:cNvSpPr/>
              <p:nvPr/>
            </p:nvSpPr>
            <p:spPr>
              <a:xfrm>
                <a:off x="1087650" y="2261587"/>
                <a:ext cx="65677" cy="65677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5" extrusionOk="0">
                    <a:moveTo>
                      <a:pt x="890" y="78"/>
                    </a:moveTo>
                    <a:lnTo>
                      <a:pt x="890" y="78"/>
                    </a:lnTo>
                    <a:lnTo>
                      <a:pt x="981" y="155"/>
                    </a:lnTo>
                    <a:lnTo>
                      <a:pt x="1058" y="233"/>
                    </a:lnTo>
                    <a:lnTo>
                      <a:pt x="1123" y="336"/>
                    </a:lnTo>
                    <a:lnTo>
                      <a:pt x="1149" y="439"/>
                    </a:lnTo>
                    <a:lnTo>
                      <a:pt x="1174" y="555"/>
                    </a:lnTo>
                    <a:lnTo>
                      <a:pt x="1161" y="672"/>
                    </a:lnTo>
                    <a:lnTo>
                      <a:pt x="1136" y="775"/>
                    </a:lnTo>
                    <a:lnTo>
                      <a:pt x="1084" y="891"/>
                    </a:lnTo>
                    <a:lnTo>
                      <a:pt x="1084" y="891"/>
                    </a:lnTo>
                    <a:lnTo>
                      <a:pt x="1020" y="981"/>
                    </a:lnTo>
                    <a:lnTo>
                      <a:pt x="929" y="1059"/>
                    </a:lnTo>
                    <a:lnTo>
                      <a:pt x="826" y="1110"/>
                    </a:lnTo>
                    <a:lnTo>
                      <a:pt x="723" y="1149"/>
                    </a:lnTo>
                    <a:lnTo>
                      <a:pt x="619" y="1175"/>
                    </a:lnTo>
                    <a:lnTo>
                      <a:pt x="503" y="1162"/>
                    </a:lnTo>
                    <a:lnTo>
                      <a:pt x="387" y="1136"/>
                    </a:lnTo>
                    <a:lnTo>
                      <a:pt x="284" y="1084"/>
                    </a:lnTo>
                    <a:lnTo>
                      <a:pt x="284" y="1084"/>
                    </a:lnTo>
                    <a:lnTo>
                      <a:pt x="181" y="1020"/>
                    </a:lnTo>
                    <a:lnTo>
                      <a:pt x="103" y="930"/>
                    </a:lnTo>
                    <a:lnTo>
                      <a:pt x="52" y="826"/>
                    </a:lnTo>
                    <a:lnTo>
                      <a:pt x="13" y="723"/>
                    </a:lnTo>
                    <a:lnTo>
                      <a:pt x="0" y="607"/>
                    </a:lnTo>
                    <a:lnTo>
                      <a:pt x="0" y="504"/>
                    </a:lnTo>
                    <a:lnTo>
                      <a:pt x="26" y="388"/>
                    </a:lnTo>
                    <a:lnTo>
                      <a:pt x="78" y="284"/>
                    </a:lnTo>
                    <a:lnTo>
                      <a:pt x="78" y="284"/>
                    </a:lnTo>
                    <a:lnTo>
                      <a:pt x="155" y="181"/>
                    </a:lnTo>
                    <a:lnTo>
                      <a:pt x="232" y="104"/>
                    </a:lnTo>
                    <a:lnTo>
                      <a:pt x="336" y="52"/>
                    </a:lnTo>
                    <a:lnTo>
                      <a:pt x="439" y="13"/>
                    </a:lnTo>
                    <a:lnTo>
                      <a:pt x="555" y="1"/>
                    </a:lnTo>
                    <a:lnTo>
                      <a:pt x="671" y="1"/>
                    </a:lnTo>
                    <a:lnTo>
                      <a:pt x="774" y="26"/>
                    </a:lnTo>
                    <a:lnTo>
                      <a:pt x="890" y="78"/>
                    </a:lnTo>
                    <a:lnTo>
                      <a:pt x="890" y="78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39"/>
              <p:cNvSpPr/>
              <p:nvPr/>
            </p:nvSpPr>
            <p:spPr>
              <a:xfrm>
                <a:off x="544509" y="4417493"/>
                <a:ext cx="378689" cy="224418"/>
              </a:xfrm>
              <a:custGeom>
                <a:avLst/>
                <a:gdLst/>
                <a:ahLst/>
                <a:cxnLst/>
                <a:rect l="l" t="t" r="r" b="b"/>
                <a:pathLst>
                  <a:path w="6775" h="4015" extrusionOk="0">
                    <a:moveTo>
                      <a:pt x="6517" y="517"/>
                    </a:moveTo>
                    <a:lnTo>
                      <a:pt x="6517" y="517"/>
                    </a:lnTo>
                    <a:lnTo>
                      <a:pt x="6556" y="620"/>
                    </a:lnTo>
                    <a:lnTo>
                      <a:pt x="6594" y="736"/>
                    </a:lnTo>
                    <a:lnTo>
                      <a:pt x="6659" y="1007"/>
                    </a:lnTo>
                    <a:lnTo>
                      <a:pt x="6710" y="1330"/>
                    </a:lnTo>
                    <a:lnTo>
                      <a:pt x="6749" y="1666"/>
                    </a:lnTo>
                    <a:lnTo>
                      <a:pt x="6775" y="2001"/>
                    </a:lnTo>
                    <a:lnTo>
                      <a:pt x="6775" y="2337"/>
                    </a:lnTo>
                    <a:lnTo>
                      <a:pt x="6749" y="2646"/>
                    </a:lnTo>
                    <a:lnTo>
                      <a:pt x="6736" y="2775"/>
                    </a:lnTo>
                    <a:lnTo>
                      <a:pt x="6710" y="2904"/>
                    </a:lnTo>
                    <a:lnTo>
                      <a:pt x="6710" y="2904"/>
                    </a:lnTo>
                    <a:lnTo>
                      <a:pt x="6620" y="3266"/>
                    </a:lnTo>
                    <a:lnTo>
                      <a:pt x="6568" y="3395"/>
                    </a:lnTo>
                    <a:lnTo>
                      <a:pt x="6530" y="3472"/>
                    </a:lnTo>
                    <a:lnTo>
                      <a:pt x="6465" y="3537"/>
                    </a:lnTo>
                    <a:lnTo>
                      <a:pt x="6388" y="3588"/>
                    </a:lnTo>
                    <a:lnTo>
                      <a:pt x="6272" y="3614"/>
                    </a:lnTo>
                    <a:lnTo>
                      <a:pt x="6143" y="3640"/>
                    </a:lnTo>
                    <a:lnTo>
                      <a:pt x="6143" y="3640"/>
                    </a:lnTo>
                    <a:lnTo>
                      <a:pt x="6001" y="3666"/>
                    </a:lnTo>
                    <a:lnTo>
                      <a:pt x="5859" y="3679"/>
                    </a:lnTo>
                    <a:lnTo>
                      <a:pt x="5717" y="3679"/>
                    </a:lnTo>
                    <a:lnTo>
                      <a:pt x="5601" y="3666"/>
                    </a:lnTo>
                    <a:lnTo>
                      <a:pt x="5497" y="3653"/>
                    </a:lnTo>
                    <a:lnTo>
                      <a:pt x="5420" y="3614"/>
                    </a:lnTo>
                    <a:lnTo>
                      <a:pt x="5356" y="3562"/>
                    </a:lnTo>
                    <a:lnTo>
                      <a:pt x="5343" y="3537"/>
                    </a:lnTo>
                    <a:lnTo>
                      <a:pt x="5330" y="3498"/>
                    </a:lnTo>
                    <a:lnTo>
                      <a:pt x="5330" y="3498"/>
                    </a:lnTo>
                    <a:lnTo>
                      <a:pt x="5304" y="3472"/>
                    </a:lnTo>
                    <a:lnTo>
                      <a:pt x="5278" y="3459"/>
                    </a:lnTo>
                    <a:lnTo>
                      <a:pt x="5226" y="3459"/>
                    </a:lnTo>
                    <a:lnTo>
                      <a:pt x="5175" y="3459"/>
                    </a:lnTo>
                    <a:lnTo>
                      <a:pt x="5033" y="3498"/>
                    </a:lnTo>
                    <a:lnTo>
                      <a:pt x="4865" y="3575"/>
                    </a:lnTo>
                    <a:lnTo>
                      <a:pt x="4491" y="3730"/>
                    </a:lnTo>
                    <a:lnTo>
                      <a:pt x="4310" y="3808"/>
                    </a:lnTo>
                    <a:lnTo>
                      <a:pt x="4130" y="3859"/>
                    </a:lnTo>
                    <a:lnTo>
                      <a:pt x="4130" y="3859"/>
                    </a:lnTo>
                    <a:lnTo>
                      <a:pt x="3962" y="3898"/>
                    </a:lnTo>
                    <a:lnTo>
                      <a:pt x="3755" y="3937"/>
                    </a:lnTo>
                    <a:lnTo>
                      <a:pt x="3523" y="3962"/>
                    </a:lnTo>
                    <a:lnTo>
                      <a:pt x="3252" y="3988"/>
                    </a:lnTo>
                    <a:lnTo>
                      <a:pt x="2955" y="4014"/>
                    </a:lnTo>
                    <a:lnTo>
                      <a:pt x="2646" y="4014"/>
                    </a:lnTo>
                    <a:lnTo>
                      <a:pt x="2323" y="4014"/>
                    </a:lnTo>
                    <a:lnTo>
                      <a:pt x="2000" y="3988"/>
                    </a:lnTo>
                    <a:lnTo>
                      <a:pt x="1678" y="3950"/>
                    </a:lnTo>
                    <a:lnTo>
                      <a:pt x="1355" y="3898"/>
                    </a:lnTo>
                    <a:lnTo>
                      <a:pt x="1058" y="3808"/>
                    </a:lnTo>
                    <a:lnTo>
                      <a:pt x="917" y="3769"/>
                    </a:lnTo>
                    <a:lnTo>
                      <a:pt x="787" y="3704"/>
                    </a:lnTo>
                    <a:lnTo>
                      <a:pt x="658" y="3640"/>
                    </a:lnTo>
                    <a:lnTo>
                      <a:pt x="529" y="3575"/>
                    </a:lnTo>
                    <a:lnTo>
                      <a:pt x="426" y="3498"/>
                    </a:lnTo>
                    <a:lnTo>
                      <a:pt x="323" y="3408"/>
                    </a:lnTo>
                    <a:lnTo>
                      <a:pt x="233" y="3317"/>
                    </a:lnTo>
                    <a:lnTo>
                      <a:pt x="142" y="3214"/>
                    </a:lnTo>
                    <a:lnTo>
                      <a:pt x="78" y="3111"/>
                    </a:lnTo>
                    <a:lnTo>
                      <a:pt x="26" y="2982"/>
                    </a:lnTo>
                    <a:lnTo>
                      <a:pt x="26" y="2982"/>
                    </a:lnTo>
                    <a:lnTo>
                      <a:pt x="0" y="2904"/>
                    </a:lnTo>
                    <a:lnTo>
                      <a:pt x="0" y="2840"/>
                    </a:lnTo>
                    <a:lnTo>
                      <a:pt x="13" y="2762"/>
                    </a:lnTo>
                    <a:lnTo>
                      <a:pt x="52" y="2698"/>
                    </a:lnTo>
                    <a:lnTo>
                      <a:pt x="104" y="2633"/>
                    </a:lnTo>
                    <a:lnTo>
                      <a:pt x="168" y="2582"/>
                    </a:lnTo>
                    <a:lnTo>
                      <a:pt x="245" y="2517"/>
                    </a:lnTo>
                    <a:lnTo>
                      <a:pt x="336" y="2466"/>
                    </a:lnTo>
                    <a:lnTo>
                      <a:pt x="542" y="2362"/>
                    </a:lnTo>
                    <a:lnTo>
                      <a:pt x="775" y="2259"/>
                    </a:lnTo>
                    <a:lnTo>
                      <a:pt x="1252" y="2078"/>
                    </a:lnTo>
                    <a:lnTo>
                      <a:pt x="1252" y="2078"/>
                    </a:lnTo>
                    <a:lnTo>
                      <a:pt x="2000" y="1795"/>
                    </a:lnTo>
                    <a:lnTo>
                      <a:pt x="2310" y="1666"/>
                    </a:lnTo>
                    <a:lnTo>
                      <a:pt x="2607" y="1524"/>
                    </a:lnTo>
                    <a:lnTo>
                      <a:pt x="2736" y="1433"/>
                    </a:lnTo>
                    <a:lnTo>
                      <a:pt x="2878" y="1356"/>
                    </a:lnTo>
                    <a:lnTo>
                      <a:pt x="3007" y="1253"/>
                    </a:lnTo>
                    <a:lnTo>
                      <a:pt x="3136" y="1136"/>
                    </a:lnTo>
                    <a:lnTo>
                      <a:pt x="3265" y="1020"/>
                    </a:lnTo>
                    <a:lnTo>
                      <a:pt x="3394" y="878"/>
                    </a:lnTo>
                    <a:lnTo>
                      <a:pt x="3536" y="724"/>
                    </a:lnTo>
                    <a:lnTo>
                      <a:pt x="3678" y="543"/>
                    </a:lnTo>
                    <a:lnTo>
                      <a:pt x="3678" y="543"/>
                    </a:lnTo>
                    <a:lnTo>
                      <a:pt x="3897" y="259"/>
                    </a:lnTo>
                    <a:lnTo>
                      <a:pt x="4001" y="156"/>
                    </a:lnTo>
                    <a:lnTo>
                      <a:pt x="4104" y="65"/>
                    </a:lnTo>
                    <a:lnTo>
                      <a:pt x="4155" y="40"/>
                    </a:lnTo>
                    <a:lnTo>
                      <a:pt x="4207" y="14"/>
                    </a:lnTo>
                    <a:lnTo>
                      <a:pt x="4259" y="1"/>
                    </a:lnTo>
                    <a:lnTo>
                      <a:pt x="4323" y="1"/>
                    </a:lnTo>
                    <a:lnTo>
                      <a:pt x="4375" y="1"/>
                    </a:lnTo>
                    <a:lnTo>
                      <a:pt x="4439" y="27"/>
                    </a:lnTo>
                    <a:lnTo>
                      <a:pt x="4491" y="53"/>
                    </a:lnTo>
                    <a:lnTo>
                      <a:pt x="4555" y="104"/>
                    </a:lnTo>
                    <a:lnTo>
                      <a:pt x="4555" y="104"/>
                    </a:lnTo>
                    <a:lnTo>
                      <a:pt x="4684" y="207"/>
                    </a:lnTo>
                    <a:lnTo>
                      <a:pt x="4801" y="336"/>
                    </a:lnTo>
                    <a:lnTo>
                      <a:pt x="4917" y="453"/>
                    </a:lnTo>
                    <a:lnTo>
                      <a:pt x="5033" y="556"/>
                    </a:lnTo>
                    <a:lnTo>
                      <a:pt x="5175" y="646"/>
                    </a:lnTo>
                    <a:lnTo>
                      <a:pt x="5239" y="685"/>
                    </a:lnTo>
                    <a:lnTo>
                      <a:pt x="5317" y="711"/>
                    </a:lnTo>
                    <a:lnTo>
                      <a:pt x="5394" y="724"/>
                    </a:lnTo>
                    <a:lnTo>
                      <a:pt x="5472" y="724"/>
                    </a:lnTo>
                    <a:lnTo>
                      <a:pt x="5562" y="724"/>
                    </a:lnTo>
                    <a:lnTo>
                      <a:pt x="5665" y="698"/>
                    </a:lnTo>
                    <a:lnTo>
                      <a:pt x="5665" y="698"/>
                    </a:lnTo>
                    <a:lnTo>
                      <a:pt x="5846" y="633"/>
                    </a:lnTo>
                    <a:lnTo>
                      <a:pt x="6001" y="569"/>
                    </a:lnTo>
                    <a:lnTo>
                      <a:pt x="6233" y="465"/>
                    </a:lnTo>
                    <a:lnTo>
                      <a:pt x="6323" y="440"/>
                    </a:lnTo>
                    <a:lnTo>
                      <a:pt x="6401" y="440"/>
                    </a:lnTo>
                    <a:lnTo>
                      <a:pt x="6427" y="453"/>
                    </a:lnTo>
                    <a:lnTo>
                      <a:pt x="6465" y="465"/>
                    </a:lnTo>
                    <a:lnTo>
                      <a:pt x="6517" y="517"/>
                    </a:lnTo>
                    <a:lnTo>
                      <a:pt x="6517" y="51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39"/>
              <p:cNvSpPr/>
              <p:nvPr/>
            </p:nvSpPr>
            <p:spPr>
              <a:xfrm>
                <a:off x="744281" y="3592357"/>
                <a:ext cx="858380" cy="421281"/>
              </a:xfrm>
              <a:custGeom>
                <a:avLst/>
                <a:gdLst/>
                <a:ahLst/>
                <a:cxnLst/>
                <a:rect l="l" t="t" r="r" b="b"/>
                <a:pathLst>
                  <a:path w="15357" h="7537" extrusionOk="0">
                    <a:moveTo>
                      <a:pt x="11576" y="78"/>
                    </a:moveTo>
                    <a:lnTo>
                      <a:pt x="1" y="3278"/>
                    </a:lnTo>
                    <a:lnTo>
                      <a:pt x="465" y="7304"/>
                    </a:lnTo>
                    <a:lnTo>
                      <a:pt x="8569" y="7524"/>
                    </a:lnTo>
                    <a:lnTo>
                      <a:pt x="8569" y="7524"/>
                    </a:lnTo>
                    <a:lnTo>
                      <a:pt x="9059" y="7537"/>
                    </a:lnTo>
                    <a:lnTo>
                      <a:pt x="9524" y="7537"/>
                    </a:lnTo>
                    <a:lnTo>
                      <a:pt x="9976" y="7511"/>
                    </a:lnTo>
                    <a:lnTo>
                      <a:pt x="10401" y="7485"/>
                    </a:lnTo>
                    <a:lnTo>
                      <a:pt x="10801" y="7446"/>
                    </a:lnTo>
                    <a:lnTo>
                      <a:pt x="11189" y="7395"/>
                    </a:lnTo>
                    <a:lnTo>
                      <a:pt x="11563" y="7330"/>
                    </a:lnTo>
                    <a:lnTo>
                      <a:pt x="11898" y="7253"/>
                    </a:lnTo>
                    <a:lnTo>
                      <a:pt x="12234" y="7175"/>
                    </a:lnTo>
                    <a:lnTo>
                      <a:pt x="12543" y="7085"/>
                    </a:lnTo>
                    <a:lnTo>
                      <a:pt x="12827" y="6982"/>
                    </a:lnTo>
                    <a:lnTo>
                      <a:pt x="13098" y="6866"/>
                    </a:lnTo>
                    <a:lnTo>
                      <a:pt x="13356" y="6749"/>
                    </a:lnTo>
                    <a:lnTo>
                      <a:pt x="13602" y="6633"/>
                    </a:lnTo>
                    <a:lnTo>
                      <a:pt x="13821" y="6491"/>
                    </a:lnTo>
                    <a:lnTo>
                      <a:pt x="14027" y="6362"/>
                    </a:lnTo>
                    <a:lnTo>
                      <a:pt x="14208" y="6207"/>
                    </a:lnTo>
                    <a:lnTo>
                      <a:pt x="14376" y="6066"/>
                    </a:lnTo>
                    <a:lnTo>
                      <a:pt x="14544" y="5911"/>
                    </a:lnTo>
                    <a:lnTo>
                      <a:pt x="14686" y="5743"/>
                    </a:lnTo>
                    <a:lnTo>
                      <a:pt x="14802" y="5575"/>
                    </a:lnTo>
                    <a:lnTo>
                      <a:pt x="14918" y="5407"/>
                    </a:lnTo>
                    <a:lnTo>
                      <a:pt x="15021" y="5227"/>
                    </a:lnTo>
                    <a:lnTo>
                      <a:pt x="15111" y="5059"/>
                    </a:lnTo>
                    <a:lnTo>
                      <a:pt x="15176" y="4878"/>
                    </a:lnTo>
                    <a:lnTo>
                      <a:pt x="15240" y="4685"/>
                    </a:lnTo>
                    <a:lnTo>
                      <a:pt x="15279" y="4504"/>
                    </a:lnTo>
                    <a:lnTo>
                      <a:pt x="15318" y="4323"/>
                    </a:lnTo>
                    <a:lnTo>
                      <a:pt x="15344" y="4130"/>
                    </a:lnTo>
                    <a:lnTo>
                      <a:pt x="15357" y="3936"/>
                    </a:lnTo>
                    <a:lnTo>
                      <a:pt x="15357" y="3756"/>
                    </a:lnTo>
                    <a:lnTo>
                      <a:pt x="15344" y="3562"/>
                    </a:lnTo>
                    <a:lnTo>
                      <a:pt x="15318" y="3369"/>
                    </a:lnTo>
                    <a:lnTo>
                      <a:pt x="15292" y="3188"/>
                    </a:lnTo>
                    <a:lnTo>
                      <a:pt x="15253" y="2994"/>
                    </a:lnTo>
                    <a:lnTo>
                      <a:pt x="15202" y="2814"/>
                    </a:lnTo>
                    <a:lnTo>
                      <a:pt x="15150" y="2633"/>
                    </a:lnTo>
                    <a:lnTo>
                      <a:pt x="15073" y="2452"/>
                    </a:lnTo>
                    <a:lnTo>
                      <a:pt x="15008" y="2272"/>
                    </a:lnTo>
                    <a:lnTo>
                      <a:pt x="14918" y="2104"/>
                    </a:lnTo>
                    <a:lnTo>
                      <a:pt x="14828" y="1936"/>
                    </a:lnTo>
                    <a:lnTo>
                      <a:pt x="14737" y="1768"/>
                    </a:lnTo>
                    <a:lnTo>
                      <a:pt x="14634" y="1601"/>
                    </a:lnTo>
                    <a:lnTo>
                      <a:pt x="14518" y="1446"/>
                    </a:lnTo>
                    <a:lnTo>
                      <a:pt x="14402" y="1304"/>
                    </a:lnTo>
                    <a:lnTo>
                      <a:pt x="14286" y="1162"/>
                    </a:lnTo>
                    <a:lnTo>
                      <a:pt x="14157" y="1020"/>
                    </a:lnTo>
                    <a:lnTo>
                      <a:pt x="14027" y="891"/>
                    </a:lnTo>
                    <a:lnTo>
                      <a:pt x="13898" y="762"/>
                    </a:lnTo>
                    <a:lnTo>
                      <a:pt x="13756" y="646"/>
                    </a:lnTo>
                    <a:lnTo>
                      <a:pt x="13615" y="543"/>
                    </a:lnTo>
                    <a:lnTo>
                      <a:pt x="13460" y="439"/>
                    </a:lnTo>
                    <a:lnTo>
                      <a:pt x="13318" y="349"/>
                    </a:lnTo>
                    <a:lnTo>
                      <a:pt x="13163" y="272"/>
                    </a:lnTo>
                    <a:lnTo>
                      <a:pt x="13008" y="207"/>
                    </a:lnTo>
                    <a:lnTo>
                      <a:pt x="12853" y="143"/>
                    </a:lnTo>
                    <a:lnTo>
                      <a:pt x="12698" y="91"/>
                    </a:lnTo>
                    <a:lnTo>
                      <a:pt x="12531" y="52"/>
                    </a:lnTo>
                    <a:lnTo>
                      <a:pt x="12376" y="26"/>
                    </a:lnTo>
                    <a:lnTo>
                      <a:pt x="12221" y="14"/>
                    </a:lnTo>
                    <a:lnTo>
                      <a:pt x="12053" y="1"/>
                    </a:lnTo>
                    <a:lnTo>
                      <a:pt x="11898" y="14"/>
                    </a:lnTo>
                    <a:lnTo>
                      <a:pt x="11731" y="39"/>
                    </a:lnTo>
                    <a:lnTo>
                      <a:pt x="11576" y="78"/>
                    </a:lnTo>
                    <a:lnTo>
                      <a:pt x="11576" y="7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39"/>
              <p:cNvSpPr/>
              <p:nvPr/>
            </p:nvSpPr>
            <p:spPr>
              <a:xfrm>
                <a:off x="656301" y="3746742"/>
                <a:ext cx="272712" cy="722778"/>
              </a:xfrm>
              <a:custGeom>
                <a:avLst/>
                <a:gdLst/>
                <a:ahLst/>
                <a:cxnLst/>
                <a:rect l="l" t="t" r="r" b="b"/>
                <a:pathLst>
                  <a:path w="4879" h="12931" extrusionOk="0">
                    <a:moveTo>
                      <a:pt x="13" y="2555"/>
                    </a:moveTo>
                    <a:lnTo>
                      <a:pt x="1007" y="12930"/>
                    </a:lnTo>
                    <a:lnTo>
                      <a:pt x="4865" y="12672"/>
                    </a:lnTo>
                    <a:lnTo>
                      <a:pt x="4878" y="4581"/>
                    </a:lnTo>
                    <a:lnTo>
                      <a:pt x="4878" y="4581"/>
                    </a:lnTo>
                    <a:lnTo>
                      <a:pt x="4865" y="3975"/>
                    </a:lnTo>
                    <a:lnTo>
                      <a:pt x="4852" y="3678"/>
                    </a:lnTo>
                    <a:lnTo>
                      <a:pt x="4827" y="3407"/>
                    </a:lnTo>
                    <a:lnTo>
                      <a:pt x="4788" y="3149"/>
                    </a:lnTo>
                    <a:lnTo>
                      <a:pt x="4762" y="2891"/>
                    </a:lnTo>
                    <a:lnTo>
                      <a:pt x="4710" y="2658"/>
                    </a:lnTo>
                    <a:lnTo>
                      <a:pt x="4659" y="2426"/>
                    </a:lnTo>
                    <a:lnTo>
                      <a:pt x="4607" y="2207"/>
                    </a:lnTo>
                    <a:lnTo>
                      <a:pt x="4543" y="2013"/>
                    </a:lnTo>
                    <a:lnTo>
                      <a:pt x="4478" y="1820"/>
                    </a:lnTo>
                    <a:lnTo>
                      <a:pt x="4414" y="1626"/>
                    </a:lnTo>
                    <a:lnTo>
                      <a:pt x="4336" y="1458"/>
                    </a:lnTo>
                    <a:lnTo>
                      <a:pt x="4259" y="1303"/>
                    </a:lnTo>
                    <a:lnTo>
                      <a:pt x="4168" y="1149"/>
                    </a:lnTo>
                    <a:lnTo>
                      <a:pt x="4078" y="1007"/>
                    </a:lnTo>
                    <a:lnTo>
                      <a:pt x="3988" y="878"/>
                    </a:lnTo>
                    <a:lnTo>
                      <a:pt x="3897" y="761"/>
                    </a:lnTo>
                    <a:lnTo>
                      <a:pt x="3794" y="645"/>
                    </a:lnTo>
                    <a:lnTo>
                      <a:pt x="3691" y="542"/>
                    </a:lnTo>
                    <a:lnTo>
                      <a:pt x="3588" y="452"/>
                    </a:lnTo>
                    <a:lnTo>
                      <a:pt x="3485" y="374"/>
                    </a:lnTo>
                    <a:lnTo>
                      <a:pt x="3381" y="297"/>
                    </a:lnTo>
                    <a:lnTo>
                      <a:pt x="3265" y="232"/>
                    </a:lnTo>
                    <a:lnTo>
                      <a:pt x="3149" y="181"/>
                    </a:lnTo>
                    <a:lnTo>
                      <a:pt x="3046" y="129"/>
                    </a:lnTo>
                    <a:lnTo>
                      <a:pt x="2930" y="90"/>
                    </a:lnTo>
                    <a:lnTo>
                      <a:pt x="2814" y="52"/>
                    </a:lnTo>
                    <a:lnTo>
                      <a:pt x="2581" y="13"/>
                    </a:lnTo>
                    <a:lnTo>
                      <a:pt x="2336" y="0"/>
                    </a:lnTo>
                    <a:lnTo>
                      <a:pt x="2104" y="13"/>
                    </a:lnTo>
                    <a:lnTo>
                      <a:pt x="1872" y="52"/>
                    </a:lnTo>
                    <a:lnTo>
                      <a:pt x="1652" y="129"/>
                    </a:lnTo>
                    <a:lnTo>
                      <a:pt x="1420" y="207"/>
                    </a:lnTo>
                    <a:lnTo>
                      <a:pt x="1213" y="323"/>
                    </a:lnTo>
                    <a:lnTo>
                      <a:pt x="1020" y="452"/>
                    </a:lnTo>
                    <a:lnTo>
                      <a:pt x="826" y="607"/>
                    </a:lnTo>
                    <a:lnTo>
                      <a:pt x="646" y="774"/>
                    </a:lnTo>
                    <a:lnTo>
                      <a:pt x="491" y="955"/>
                    </a:lnTo>
                    <a:lnTo>
                      <a:pt x="349" y="1149"/>
                    </a:lnTo>
                    <a:lnTo>
                      <a:pt x="233" y="1368"/>
                    </a:lnTo>
                    <a:lnTo>
                      <a:pt x="142" y="1587"/>
                    </a:lnTo>
                    <a:lnTo>
                      <a:pt x="65" y="1820"/>
                    </a:lnTo>
                    <a:lnTo>
                      <a:pt x="26" y="2052"/>
                    </a:lnTo>
                    <a:lnTo>
                      <a:pt x="0" y="2297"/>
                    </a:lnTo>
                    <a:lnTo>
                      <a:pt x="0" y="2426"/>
                    </a:lnTo>
                    <a:lnTo>
                      <a:pt x="13" y="2555"/>
                    </a:lnTo>
                    <a:lnTo>
                      <a:pt x="13" y="255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39"/>
              <p:cNvSpPr/>
              <p:nvPr/>
            </p:nvSpPr>
            <p:spPr>
              <a:xfrm>
                <a:off x="1034270" y="3997714"/>
                <a:ext cx="771072" cy="165226"/>
              </a:xfrm>
              <a:custGeom>
                <a:avLst/>
                <a:gdLst/>
                <a:ahLst/>
                <a:cxnLst/>
                <a:rect l="l" t="t" r="r" b="b"/>
                <a:pathLst>
                  <a:path w="13795" h="2956" extrusionOk="0">
                    <a:moveTo>
                      <a:pt x="1471" y="1"/>
                    </a:moveTo>
                    <a:lnTo>
                      <a:pt x="12324" y="1"/>
                    </a:lnTo>
                    <a:lnTo>
                      <a:pt x="12324" y="1"/>
                    </a:lnTo>
                    <a:lnTo>
                      <a:pt x="12466" y="14"/>
                    </a:lnTo>
                    <a:lnTo>
                      <a:pt x="12620" y="39"/>
                    </a:lnTo>
                    <a:lnTo>
                      <a:pt x="12762" y="78"/>
                    </a:lnTo>
                    <a:lnTo>
                      <a:pt x="12891" y="117"/>
                    </a:lnTo>
                    <a:lnTo>
                      <a:pt x="13020" y="181"/>
                    </a:lnTo>
                    <a:lnTo>
                      <a:pt x="13149" y="259"/>
                    </a:lnTo>
                    <a:lnTo>
                      <a:pt x="13253" y="349"/>
                    </a:lnTo>
                    <a:lnTo>
                      <a:pt x="13356" y="439"/>
                    </a:lnTo>
                    <a:lnTo>
                      <a:pt x="13459" y="543"/>
                    </a:lnTo>
                    <a:lnTo>
                      <a:pt x="13537" y="659"/>
                    </a:lnTo>
                    <a:lnTo>
                      <a:pt x="13614" y="775"/>
                    </a:lnTo>
                    <a:lnTo>
                      <a:pt x="13678" y="904"/>
                    </a:lnTo>
                    <a:lnTo>
                      <a:pt x="13730" y="1046"/>
                    </a:lnTo>
                    <a:lnTo>
                      <a:pt x="13769" y="1188"/>
                    </a:lnTo>
                    <a:lnTo>
                      <a:pt x="13782" y="1330"/>
                    </a:lnTo>
                    <a:lnTo>
                      <a:pt x="13795" y="1485"/>
                    </a:lnTo>
                    <a:lnTo>
                      <a:pt x="13795" y="1485"/>
                    </a:lnTo>
                    <a:lnTo>
                      <a:pt x="13782" y="1627"/>
                    </a:lnTo>
                    <a:lnTo>
                      <a:pt x="13769" y="1782"/>
                    </a:lnTo>
                    <a:lnTo>
                      <a:pt x="13730" y="1923"/>
                    </a:lnTo>
                    <a:lnTo>
                      <a:pt x="13678" y="2052"/>
                    </a:lnTo>
                    <a:lnTo>
                      <a:pt x="13614" y="2182"/>
                    </a:lnTo>
                    <a:lnTo>
                      <a:pt x="13537" y="2298"/>
                    </a:lnTo>
                    <a:lnTo>
                      <a:pt x="13459" y="2414"/>
                    </a:lnTo>
                    <a:lnTo>
                      <a:pt x="13356" y="2517"/>
                    </a:lnTo>
                    <a:lnTo>
                      <a:pt x="13253" y="2620"/>
                    </a:lnTo>
                    <a:lnTo>
                      <a:pt x="13149" y="2698"/>
                    </a:lnTo>
                    <a:lnTo>
                      <a:pt x="13020" y="2775"/>
                    </a:lnTo>
                    <a:lnTo>
                      <a:pt x="12891" y="2840"/>
                    </a:lnTo>
                    <a:lnTo>
                      <a:pt x="12762" y="2891"/>
                    </a:lnTo>
                    <a:lnTo>
                      <a:pt x="12620" y="2930"/>
                    </a:lnTo>
                    <a:lnTo>
                      <a:pt x="12466" y="2943"/>
                    </a:lnTo>
                    <a:lnTo>
                      <a:pt x="12324" y="2956"/>
                    </a:lnTo>
                    <a:lnTo>
                      <a:pt x="1471" y="2956"/>
                    </a:lnTo>
                    <a:lnTo>
                      <a:pt x="1471" y="2956"/>
                    </a:lnTo>
                    <a:lnTo>
                      <a:pt x="1329" y="2943"/>
                    </a:lnTo>
                    <a:lnTo>
                      <a:pt x="1174" y="2930"/>
                    </a:lnTo>
                    <a:lnTo>
                      <a:pt x="1033" y="2891"/>
                    </a:lnTo>
                    <a:lnTo>
                      <a:pt x="903" y="2840"/>
                    </a:lnTo>
                    <a:lnTo>
                      <a:pt x="774" y="2775"/>
                    </a:lnTo>
                    <a:lnTo>
                      <a:pt x="645" y="2698"/>
                    </a:lnTo>
                    <a:lnTo>
                      <a:pt x="542" y="2620"/>
                    </a:lnTo>
                    <a:lnTo>
                      <a:pt x="439" y="2517"/>
                    </a:lnTo>
                    <a:lnTo>
                      <a:pt x="336" y="2414"/>
                    </a:lnTo>
                    <a:lnTo>
                      <a:pt x="258" y="2298"/>
                    </a:lnTo>
                    <a:lnTo>
                      <a:pt x="181" y="2182"/>
                    </a:lnTo>
                    <a:lnTo>
                      <a:pt x="116" y="2052"/>
                    </a:lnTo>
                    <a:lnTo>
                      <a:pt x="65" y="1923"/>
                    </a:lnTo>
                    <a:lnTo>
                      <a:pt x="26" y="1782"/>
                    </a:lnTo>
                    <a:lnTo>
                      <a:pt x="13" y="1627"/>
                    </a:lnTo>
                    <a:lnTo>
                      <a:pt x="0" y="1485"/>
                    </a:lnTo>
                    <a:lnTo>
                      <a:pt x="0" y="1485"/>
                    </a:lnTo>
                    <a:lnTo>
                      <a:pt x="13" y="1330"/>
                    </a:lnTo>
                    <a:lnTo>
                      <a:pt x="26" y="1188"/>
                    </a:lnTo>
                    <a:lnTo>
                      <a:pt x="65" y="1046"/>
                    </a:lnTo>
                    <a:lnTo>
                      <a:pt x="116" y="904"/>
                    </a:lnTo>
                    <a:lnTo>
                      <a:pt x="181" y="775"/>
                    </a:lnTo>
                    <a:lnTo>
                      <a:pt x="258" y="659"/>
                    </a:lnTo>
                    <a:lnTo>
                      <a:pt x="336" y="543"/>
                    </a:lnTo>
                    <a:lnTo>
                      <a:pt x="439" y="439"/>
                    </a:lnTo>
                    <a:lnTo>
                      <a:pt x="542" y="349"/>
                    </a:lnTo>
                    <a:lnTo>
                      <a:pt x="645" y="259"/>
                    </a:lnTo>
                    <a:lnTo>
                      <a:pt x="774" y="181"/>
                    </a:lnTo>
                    <a:lnTo>
                      <a:pt x="903" y="117"/>
                    </a:lnTo>
                    <a:lnTo>
                      <a:pt x="1033" y="78"/>
                    </a:lnTo>
                    <a:lnTo>
                      <a:pt x="1174" y="39"/>
                    </a:lnTo>
                    <a:lnTo>
                      <a:pt x="1329" y="14"/>
                    </a:lnTo>
                    <a:lnTo>
                      <a:pt x="1471" y="1"/>
                    </a:lnTo>
                    <a:lnTo>
                      <a:pt x="1471" y="1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39"/>
              <p:cNvSpPr/>
              <p:nvPr/>
            </p:nvSpPr>
            <p:spPr>
              <a:xfrm>
                <a:off x="1640125" y="3213662"/>
                <a:ext cx="165226" cy="949265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16983" extrusionOk="0">
                    <a:moveTo>
                      <a:pt x="1" y="15550"/>
                    </a:moveTo>
                    <a:lnTo>
                      <a:pt x="14" y="1524"/>
                    </a:lnTo>
                    <a:lnTo>
                      <a:pt x="14" y="1524"/>
                    </a:lnTo>
                    <a:lnTo>
                      <a:pt x="14" y="1369"/>
                    </a:lnTo>
                    <a:lnTo>
                      <a:pt x="39" y="1227"/>
                    </a:lnTo>
                    <a:lnTo>
                      <a:pt x="78" y="1085"/>
                    </a:lnTo>
                    <a:lnTo>
                      <a:pt x="130" y="943"/>
                    </a:lnTo>
                    <a:lnTo>
                      <a:pt x="194" y="814"/>
                    </a:lnTo>
                    <a:lnTo>
                      <a:pt x="259" y="698"/>
                    </a:lnTo>
                    <a:lnTo>
                      <a:pt x="349" y="582"/>
                    </a:lnTo>
                    <a:lnTo>
                      <a:pt x="439" y="466"/>
                    </a:lnTo>
                    <a:lnTo>
                      <a:pt x="543" y="375"/>
                    </a:lnTo>
                    <a:lnTo>
                      <a:pt x="659" y="285"/>
                    </a:lnTo>
                    <a:lnTo>
                      <a:pt x="788" y="207"/>
                    </a:lnTo>
                    <a:lnTo>
                      <a:pt x="917" y="143"/>
                    </a:lnTo>
                    <a:lnTo>
                      <a:pt x="1046" y="78"/>
                    </a:lnTo>
                    <a:lnTo>
                      <a:pt x="1188" y="40"/>
                    </a:lnTo>
                    <a:lnTo>
                      <a:pt x="1330" y="14"/>
                    </a:lnTo>
                    <a:lnTo>
                      <a:pt x="1485" y="1"/>
                    </a:lnTo>
                    <a:lnTo>
                      <a:pt x="1485" y="1"/>
                    </a:lnTo>
                    <a:lnTo>
                      <a:pt x="1485" y="1"/>
                    </a:lnTo>
                    <a:lnTo>
                      <a:pt x="1639" y="1"/>
                    </a:lnTo>
                    <a:lnTo>
                      <a:pt x="1781" y="27"/>
                    </a:lnTo>
                    <a:lnTo>
                      <a:pt x="1923" y="53"/>
                    </a:lnTo>
                    <a:lnTo>
                      <a:pt x="2052" y="104"/>
                    </a:lnTo>
                    <a:lnTo>
                      <a:pt x="2181" y="156"/>
                    </a:lnTo>
                    <a:lnTo>
                      <a:pt x="2310" y="233"/>
                    </a:lnTo>
                    <a:lnTo>
                      <a:pt x="2414" y="311"/>
                    </a:lnTo>
                    <a:lnTo>
                      <a:pt x="2530" y="401"/>
                    </a:lnTo>
                    <a:lnTo>
                      <a:pt x="2620" y="504"/>
                    </a:lnTo>
                    <a:lnTo>
                      <a:pt x="2710" y="620"/>
                    </a:lnTo>
                    <a:lnTo>
                      <a:pt x="2775" y="736"/>
                    </a:lnTo>
                    <a:lnTo>
                      <a:pt x="2839" y="866"/>
                    </a:lnTo>
                    <a:lnTo>
                      <a:pt x="2891" y="995"/>
                    </a:lnTo>
                    <a:lnTo>
                      <a:pt x="2930" y="1137"/>
                    </a:lnTo>
                    <a:lnTo>
                      <a:pt x="2943" y="1278"/>
                    </a:lnTo>
                    <a:lnTo>
                      <a:pt x="2956" y="1433"/>
                    </a:lnTo>
                    <a:lnTo>
                      <a:pt x="2943" y="15460"/>
                    </a:lnTo>
                    <a:lnTo>
                      <a:pt x="2943" y="15460"/>
                    </a:lnTo>
                    <a:lnTo>
                      <a:pt x="2930" y="15615"/>
                    </a:lnTo>
                    <a:lnTo>
                      <a:pt x="2917" y="15757"/>
                    </a:lnTo>
                    <a:lnTo>
                      <a:pt x="2878" y="15899"/>
                    </a:lnTo>
                    <a:lnTo>
                      <a:pt x="2827" y="16041"/>
                    </a:lnTo>
                    <a:lnTo>
                      <a:pt x="2762" y="16170"/>
                    </a:lnTo>
                    <a:lnTo>
                      <a:pt x="2685" y="16299"/>
                    </a:lnTo>
                    <a:lnTo>
                      <a:pt x="2607" y="16415"/>
                    </a:lnTo>
                    <a:lnTo>
                      <a:pt x="2504" y="16518"/>
                    </a:lnTo>
                    <a:lnTo>
                      <a:pt x="2401" y="16621"/>
                    </a:lnTo>
                    <a:lnTo>
                      <a:pt x="2285" y="16699"/>
                    </a:lnTo>
                    <a:lnTo>
                      <a:pt x="2168" y="16776"/>
                    </a:lnTo>
                    <a:lnTo>
                      <a:pt x="2039" y="16854"/>
                    </a:lnTo>
                    <a:lnTo>
                      <a:pt x="1910" y="16905"/>
                    </a:lnTo>
                    <a:lnTo>
                      <a:pt x="1768" y="16944"/>
                    </a:lnTo>
                    <a:lnTo>
                      <a:pt x="1614" y="16970"/>
                    </a:lnTo>
                    <a:lnTo>
                      <a:pt x="1472" y="16983"/>
                    </a:lnTo>
                    <a:lnTo>
                      <a:pt x="1472" y="16983"/>
                    </a:lnTo>
                    <a:lnTo>
                      <a:pt x="1472" y="16983"/>
                    </a:lnTo>
                    <a:lnTo>
                      <a:pt x="1317" y="16983"/>
                    </a:lnTo>
                    <a:lnTo>
                      <a:pt x="1175" y="16957"/>
                    </a:lnTo>
                    <a:lnTo>
                      <a:pt x="1033" y="16931"/>
                    </a:lnTo>
                    <a:lnTo>
                      <a:pt x="891" y="16880"/>
                    </a:lnTo>
                    <a:lnTo>
                      <a:pt x="762" y="16828"/>
                    </a:lnTo>
                    <a:lnTo>
                      <a:pt x="646" y="16751"/>
                    </a:lnTo>
                    <a:lnTo>
                      <a:pt x="530" y="16673"/>
                    </a:lnTo>
                    <a:lnTo>
                      <a:pt x="426" y="16583"/>
                    </a:lnTo>
                    <a:lnTo>
                      <a:pt x="336" y="16480"/>
                    </a:lnTo>
                    <a:lnTo>
                      <a:pt x="246" y="16363"/>
                    </a:lnTo>
                    <a:lnTo>
                      <a:pt x="168" y="16247"/>
                    </a:lnTo>
                    <a:lnTo>
                      <a:pt x="117" y="16118"/>
                    </a:lnTo>
                    <a:lnTo>
                      <a:pt x="65" y="15989"/>
                    </a:lnTo>
                    <a:lnTo>
                      <a:pt x="26" y="15847"/>
                    </a:lnTo>
                    <a:lnTo>
                      <a:pt x="1" y="15705"/>
                    </a:lnTo>
                    <a:lnTo>
                      <a:pt x="1" y="15550"/>
                    </a:lnTo>
                    <a:lnTo>
                      <a:pt x="1" y="15550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39"/>
              <p:cNvSpPr/>
              <p:nvPr/>
            </p:nvSpPr>
            <p:spPr>
              <a:xfrm>
                <a:off x="1067416" y="2794610"/>
                <a:ext cx="561968" cy="1025729"/>
              </a:xfrm>
              <a:custGeom>
                <a:avLst/>
                <a:gdLst/>
                <a:ahLst/>
                <a:cxnLst/>
                <a:rect l="l" t="t" r="r" b="b"/>
                <a:pathLst>
                  <a:path w="10054" h="18351" extrusionOk="0">
                    <a:moveTo>
                      <a:pt x="9885" y="10789"/>
                    </a:moveTo>
                    <a:lnTo>
                      <a:pt x="9885" y="10789"/>
                    </a:lnTo>
                    <a:lnTo>
                      <a:pt x="9924" y="11163"/>
                    </a:lnTo>
                    <a:lnTo>
                      <a:pt x="9950" y="11589"/>
                    </a:lnTo>
                    <a:lnTo>
                      <a:pt x="10001" y="12543"/>
                    </a:lnTo>
                    <a:lnTo>
                      <a:pt x="10040" y="13602"/>
                    </a:lnTo>
                    <a:lnTo>
                      <a:pt x="10053" y="14686"/>
                    </a:lnTo>
                    <a:lnTo>
                      <a:pt x="10040" y="15744"/>
                    </a:lnTo>
                    <a:lnTo>
                      <a:pt x="10027" y="16737"/>
                    </a:lnTo>
                    <a:lnTo>
                      <a:pt x="9989" y="17602"/>
                    </a:lnTo>
                    <a:lnTo>
                      <a:pt x="9963" y="17963"/>
                    </a:lnTo>
                    <a:lnTo>
                      <a:pt x="9937" y="18273"/>
                    </a:lnTo>
                    <a:lnTo>
                      <a:pt x="9937" y="18273"/>
                    </a:lnTo>
                    <a:lnTo>
                      <a:pt x="9576" y="18312"/>
                    </a:lnTo>
                    <a:lnTo>
                      <a:pt x="9227" y="18337"/>
                    </a:lnTo>
                    <a:lnTo>
                      <a:pt x="8892" y="18350"/>
                    </a:lnTo>
                    <a:lnTo>
                      <a:pt x="8556" y="18337"/>
                    </a:lnTo>
                    <a:lnTo>
                      <a:pt x="8234" y="18299"/>
                    </a:lnTo>
                    <a:lnTo>
                      <a:pt x="7911" y="18260"/>
                    </a:lnTo>
                    <a:lnTo>
                      <a:pt x="7601" y="18195"/>
                    </a:lnTo>
                    <a:lnTo>
                      <a:pt x="7292" y="18131"/>
                    </a:lnTo>
                    <a:lnTo>
                      <a:pt x="6995" y="18041"/>
                    </a:lnTo>
                    <a:lnTo>
                      <a:pt x="6698" y="17950"/>
                    </a:lnTo>
                    <a:lnTo>
                      <a:pt x="6401" y="17847"/>
                    </a:lnTo>
                    <a:lnTo>
                      <a:pt x="6104" y="17731"/>
                    </a:lnTo>
                    <a:lnTo>
                      <a:pt x="5537" y="17486"/>
                    </a:lnTo>
                    <a:lnTo>
                      <a:pt x="4969" y="17228"/>
                    </a:lnTo>
                    <a:lnTo>
                      <a:pt x="4401" y="16970"/>
                    </a:lnTo>
                    <a:lnTo>
                      <a:pt x="3820" y="16724"/>
                    </a:lnTo>
                    <a:lnTo>
                      <a:pt x="3240" y="16479"/>
                    </a:lnTo>
                    <a:lnTo>
                      <a:pt x="2943" y="16376"/>
                    </a:lnTo>
                    <a:lnTo>
                      <a:pt x="2646" y="16273"/>
                    </a:lnTo>
                    <a:lnTo>
                      <a:pt x="2336" y="16195"/>
                    </a:lnTo>
                    <a:lnTo>
                      <a:pt x="2027" y="16105"/>
                    </a:lnTo>
                    <a:lnTo>
                      <a:pt x="1704" y="16040"/>
                    </a:lnTo>
                    <a:lnTo>
                      <a:pt x="1382" y="15989"/>
                    </a:lnTo>
                    <a:lnTo>
                      <a:pt x="1046" y="15950"/>
                    </a:lnTo>
                    <a:lnTo>
                      <a:pt x="710" y="15937"/>
                    </a:lnTo>
                    <a:lnTo>
                      <a:pt x="362" y="15937"/>
                    </a:lnTo>
                    <a:lnTo>
                      <a:pt x="1" y="15950"/>
                    </a:lnTo>
                    <a:lnTo>
                      <a:pt x="1" y="15950"/>
                    </a:lnTo>
                    <a:lnTo>
                      <a:pt x="569" y="14221"/>
                    </a:lnTo>
                    <a:lnTo>
                      <a:pt x="1123" y="12427"/>
                    </a:lnTo>
                    <a:lnTo>
                      <a:pt x="1665" y="10569"/>
                    </a:lnTo>
                    <a:lnTo>
                      <a:pt x="2207" y="8672"/>
                    </a:lnTo>
                    <a:lnTo>
                      <a:pt x="2724" y="6750"/>
                    </a:lnTo>
                    <a:lnTo>
                      <a:pt x="3227" y="4840"/>
                    </a:lnTo>
                    <a:lnTo>
                      <a:pt x="3717" y="2956"/>
                    </a:lnTo>
                    <a:lnTo>
                      <a:pt x="4169" y="1110"/>
                    </a:lnTo>
                    <a:lnTo>
                      <a:pt x="4169" y="1110"/>
                    </a:lnTo>
                    <a:lnTo>
                      <a:pt x="4362" y="1123"/>
                    </a:lnTo>
                    <a:lnTo>
                      <a:pt x="4582" y="1136"/>
                    </a:lnTo>
                    <a:lnTo>
                      <a:pt x="4814" y="1136"/>
                    </a:lnTo>
                    <a:lnTo>
                      <a:pt x="5072" y="1123"/>
                    </a:lnTo>
                    <a:lnTo>
                      <a:pt x="5330" y="1098"/>
                    </a:lnTo>
                    <a:lnTo>
                      <a:pt x="5601" y="1072"/>
                    </a:lnTo>
                    <a:lnTo>
                      <a:pt x="5872" y="1020"/>
                    </a:lnTo>
                    <a:lnTo>
                      <a:pt x="6143" y="968"/>
                    </a:lnTo>
                    <a:lnTo>
                      <a:pt x="6414" y="904"/>
                    </a:lnTo>
                    <a:lnTo>
                      <a:pt x="6672" y="814"/>
                    </a:lnTo>
                    <a:lnTo>
                      <a:pt x="6904" y="723"/>
                    </a:lnTo>
                    <a:lnTo>
                      <a:pt x="7137" y="607"/>
                    </a:lnTo>
                    <a:lnTo>
                      <a:pt x="7343" y="478"/>
                    </a:lnTo>
                    <a:lnTo>
                      <a:pt x="7524" y="336"/>
                    </a:lnTo>
                    <a:lnTo>
                      <a:pt x="7601" y="259"/>
                    </a:lnTo>
                    <a:lnTo>
                      <a:pt x="7679" y="168"/>
                    </a:lnTo>
                    <a:lnTo>
                      <a:pt x="7743" y="91"/>
                    </a:lnTo>
                    <a:lnTo>
                      <a:pt x="7795" y="1"/>
                    </a:lnTo>
                    <a:lnTo>
                      <a:pt x="7795" y="1"/>
                    </a:lnTo>
                    <a:lnTo>
                      <a:pt x="8079" y="891"/>
                    </a:lnTo>
                    <a:lnTo>
                      <a:pt x="8350" y="1769"/>
                    </a:lnTo>
                    <a:lnTo>
                      <a:pt x="8479" y="2220"/>
                    </a:lnTo>
                    <a:lnTo>
                      <a:pt x="8595" y="2711"/>
                    </a:lnTo>
                    <a:lnTo>
                      <a:pt x="8724" y="3214"/>
                    </a:lnTo>
                    <a:lnTo>
                      <a:pt x="8840" y="3769"/>
                    </a:lnTo>
                    <a:lnTo>
                      <a:pt x="8969" y="4375"/>
                    </a:lnTo>
                    <a:lnTo>
                      <a:pt x="9085" y="5046"/>
                    </a:lnTo>
                    <a:lnTo>
                      <a:pt x="9214" y="5769"/>
                    </a:lnTo>
                    <a:lnTo>
                      <a:pt x="9330" y="6582"/>
                    </a:lnTo>
                    <a:lnTo>
                      <a:pt x="9459" y="7485"/>
                    </a:lnTo>
                    <a:lnTo>
                      <a:pt x="9601" y="8479"/>
                    </a:lnTo>
                    <a:lnTo>
                      <a:pt x="9743" y="9576"/>
                    </a:lnTo>
                    <a:lnTo>
                      <a:pt x="9885" y="10789"/>
                    </a:lnTo>
                    <a:lnTo>
                      <a:pt x="9885" y="1078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39"/>
              <p:cNvSpPr/>
              <p:nvPr/>
            </p:nvSpPr>
            <p:spPr>
              <a:xfrm>
                <a:off x="1653093" y="3934272"/>
                <a:ext cx="63553" cy="707631"/>
              </a:xfrm>
              <a:custGeom>
                <a:avLst/>
                <a:gdLst/>
                <a:ahLst/>
                <a:cxnLst/>
                <a:rect l="l" t="t" r="r" b="b"/>
                <a:pathLst>
                  <a:path w="1137" h="12660" extrusionOk="0">
                    <a:moveTo>
                      <a:pt x="1" y="12659"/>
                    </a:moveTo>
                    <a:lnTo>
                      <a:pt x="1136" y="12659"/>
                    </a:lnTo>
                    <a:lnTo>
                      <a:pt x="1136" y="0"/>
                    </a:lnTo>
                    <a:lnTo>
                      <a:pt x="1" y="0"/>
                    </a:lnTo>
                    <a:lnTo>
                      <a:pt x="1" y="12659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9"/>
              <p:cNvSpPr/>
              <p:nvPr/>
            </p:nvSpPr>
            <p:spPr>
              <a:xfrm>
                <a:off x="624552" y="3581569"/>
                <a:ext cx="295070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5279" h="5794" extrusionOk="0">
                    <a:moveTo>
                      <a:pt x="736" y="2774"/>
                    </a:moveTo>
                    <a:lnTo>
                      <a:pt x="2104" y="1626"/>
                    </a:lnTo>
                    <a:lnTo>
                      <a:pt x="2104" y="1626"/>
                    </a:lnTo>
                    <a:lnTo>
                      <a:pt x="2272" y="1497"/>
                    </a:lnTo>
                    <a:lnTo>
                      <a:pt x="2840" y="1019"/>
                    </a:lnTo>
                    <a:lnTo>
                      <a:pt x="2840" y="1019"/>
                    </a:lnTo>
                    <a:lnTo>
                      <a:pt x="2917" y="968"/>
                    </a:lnTo>
                    <a:lnTo>
                      <a:pt x="3278" y="684"/>
                    </a:lnTo>
                    <a:lnTo>
                      <a:pt x="3382" y="555"/>
                    </a:lnTo>
                    <a:lnTo>
                      <a:pt x="3407" y="581"/>
                    </a:lnTo>
                    <a:lnTo>
                      <a:pt x="4117" y="0"/>
                    </a:lnTo>
                    <a:lnTo>
                      <a:pt x="5278" y="1445"/>
                    </a:lnTo>
                    <a:lnTo>
                      <a:pt x="4504" y="2065"/>
                    </a:lnTo>
                    <a:lnTo>
                      <a:pt x="4504" y="2065"/>
                    </a:lnTo>
                    <a:lnTo>
                      <a:pt x="4478" y="2129"/>
                    </a:lnTo>
                    <a:lnTo>
                      <a:pt x="4453" y="2168"/>
                    </a:lnTo>
                    <a:lnTo>
                      <a:pt x="4414" y="2220"/>
                    </a:lnTo>
                    <a:lnTo>
                      <a:pt x="4362" y="2258"/>
                    </a:lnTo>
                    <a:lnTo>
                      <a:pt x="4362" y="2258"/>
                    </a:lnTo>
                    <a:lnTo>
                      <a:pt x="3136" y="3123"/>
                    </a:lnTo>
                    <a:lnTo>
                      <a:pt x="2362" y="3678"/>
                    </a:lnTo>
                    <a:lnTo>
                      <a:pt x="2091" y="3871"/>
                    </a:lnTo>
                    <a:lnTo>
                      <a:pt x="1885" y="4039"/>
                    </a:lnTo>
                    <a:lnTo>
                      <a:pt x="1717" y="4181"/>
                    </a:lnTo>
                    <a:lnTo>
                      <a:pt x="1575" y="4323"/>
                    </a:lnTo>
                    <a:lnTo>
                      <a:pt x="1123" y="4891"/>
                    </a:lnTo>
                    <a:lnTo>
                      <a:pt x="1098" y="5239"/>
                    </a:lnTo>
                    <a:lnTo>
                      <a:pt x="1098" y="5239"/>
                    </a:lnTo>
                    <a:lnTo>
                      <a:pt x="1098" y="5304"/>
                    </a:lnTo>
                    <a:lnTo>
                      <a:pt x="1072" y="5355"/>
                    </a:lnTo>
                    <a:lnTo>
                      <a:pt x="1033" y="5407"/>
                    </a:lnTo>
                    <a:lnTo>
                      <a:pt x="994" y="5446"/>
                    </a:lnTo>
                    <a:lnTo>
                      <a:pt x="956" y="5484"/>
                    </a:lnTo>
                    <a:lnTo>
                      <a:pt x="891" y="5510"/>
                    </a:lnTo>
                    <a:lnTo>
                      <a:pt x="839" y="5523"/>
                    </a:lnTo>
                    <a:lnTo>
                      <a:pt x="775" y="5523"/>
                    </a:lnTo>
                    <a:lnTo>
                      <a:pt x="775" y="5523"/>
                    </a:lnTo>
                    <a:lnTo>
                      <a:pt x="723" y="5510"/>
                    </a:lnTo>
                    <a:lnTo>
                      <a:pt x="672" y="5497"/>
                    </a:lnTo>
                    <a:lnTo>
                      <a:pt x="543" y="5665"/>
                    </a:lnTo>
                    <a:lnTo>
                      <a:pt x="543" y="5665"/>
                    </a:lnTo>
                    <a:lnTo>
                      <a:pt x="504" y="5717"/>
                    </a:lnTo>
                    <a:lnTo>
                      <a:pt x="452" y="5742"/>
                    </a:lnTo>
                    <a:lnTo>
                      <a:pt x="401" y="5768"/>
                    </a:lnTo>
                    <a:lnTo>
                      <a:pt x="349" y="5781"/>
                    </a:lnTo>
                    <a:lnTo>
                      <a:pt x="285" y="5794"/>
                    </a:lnTo>
                    <a:lnTo>
                      <a:pt x="233" y="5781"/>
                    </a:lnTo>
                    <a:lnTo>
                      <a:pt x="181" y="5768"/>
                    </a:lnTo>
                    <a:lnTo>
                      <a:pt x="117" y="5729"/>
                    </a:lnTo>
                    <a:lnTo>
                      <a:pt x="117" y="5729"/>
                    </a:lnTo>
                    <a:lnTo>
                      <a:pt x="78" y="5691"/>
                    </a:lnTo>
                    <a:lnTo>
                      <a:pt x="39" y="5652"/>
                    </a:lnTo>
                    <a:lnTo>
                      <a:pt x="14" y="5600"/>
                    </a:lnTo>
                    <a:lnTo>
                      <a:pt x="1" y="5536"/>
                    </a:lnTo>
                    <a:lnTo>
                      <a:pt x="1" y="5484"/>
                    </a:lnTo>
                    <a:lnTo>
                      <a:pt x="1" y="5420"/>
                    </a:lnTo>
                    <a:lnTo>
                      <a:pt x="26" y="5368"/>
                    </a:lnTo>
                    <a:lnTo>
                      <a:pt x="52" y="5317"/>
                    </a:lnTo>
                    <a:lnTo>
                      <a:pt x="207" y="5123"/>
                    </a:lnTo>
                    <a:lnTo>
                      <a:pt x="207" y="5123"/>
                    </a:lnTo>
                    <a:lnTo>
                      <a:pt x="181" y="5071"/>
                    </a:lnTo>
                    <a:lnTo>
                      <a:pt x="181" y="5020"/>
                    </a:lnTo>
                    <a:lnTo>
                      <a:pt x="181" y="4955"/>
                    </a:lnTo>
                    <a:lnTo>
                      <a:pt x="194" y="4904"/>
                    </a:lnTo>
                    <a:lnTo>
                      <a:pt x="426" y="3949"/>
                    </a:lnTo>
                    <a:lnTo>
                      <a:pt x="517" y="3149"/>
                    </a:lnTo>
                    <a:lnTo>
                      <a:pt x="530" y="3162"/>
                    </a:lnTo>
                    <a:lnTo>
                      <a:pt x="530" y="3162"/>
                    </a:lnTo>
                    <a:lnTo>
                      <a:pt x="556" y="3058"/>
                    </a:lnTo>
                    <a:lnTo>
                      <a:pt x="594" y="2955"/>
                    </a:lnTo>
                    <a:lnTo>
                      <a:pt x="659" y="2865"/>
                    </a:lnTo>
                    <a:lnTo>
                      <a:pt x="736" y="2774"/>
                    </a:lnTo>
                    <a:lnTo>
                      <a:pt x="736" y="2774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39"/>
              <p:cNvSpPr/>
              <p:nvPr/>
            </p:nvSpPr>
            <p:spPr>
              <a:xfrm>
                <a:off x="1108555" y="2907129"/>
                <a:ext cx="431342" cy="653524"/>
              </a:xfrm>
              <a:custGeom>
                <a:avLst/>
                <a:gdLst/>
                <a:ahLst/>
                <a:cxnLst/>
                <a:rect l="l" t="t" r="r" b="b"/>
                <a:pathLst>
                  <a:path w="7717" h="11692" extrusionOk="0">
                    <a:moveTo>
                      <a:pt x="3691" y="891"/>
                    </a:moveTo>
                    <a:lnTo>
                      <a:pt x="2594" y="3020"/>
                    </a:lnTo>
                    <a:lnTo>
                      <a:pt x="0" y="11692"/>
                    </a:lnTo>
                    <a:lnTo>
                      <a:pt x="1549" y="10350"/>
                    </a:lnTo>
                    <a:lnTo>
                      <a:pt x="6233" y="5188"/>
                    </a:lnTo>
                    <a:lnTo>
                      <a:pt x="6233" y="5188"/>
                    </a:lnTo>
                    <a:lnTo>
                      <a:pt x="6414" y="4982"/>
                    </a:lnTo>
                    <a:lnTo>
                      <a:pt x="6581" y="4788"/>
                    </a:lnTo>
                    <a:lnTo>
                      <a:pt x="6736" y="4582"/>
                    </a:lnTo>
                    <a:lnTo>
                      <a:pt x="6878" y="4388"/>
                    </a:lnTo>
                    <a:lnTo>
                      <a:pt x="7007" y="4207"/>
                    </a:lnTo>
                    <a:lnTo>
                      <a:pt x="7123" y="4014"/>
                    </a:lnTo>
                    <a:lnTo>
                      <a:pt x="7227" y="3833"/>
                    </a:lnTo>
                    <a:lnTo>
                      <a:pt x="7317" y="3653"/>
                    </a:lnTo>
                    <a:lnTo>
                      <a:pt x="7407" y="3472"/>
                    </a:lnTo>
                    <a:lnTo>
                      <a:pt x="7485" y="3304"/>
                    </a:lnTo>
                    <a:lnTo>
                      <a:pt x="7536" y="3136"/>
                    </a:lnTo>
                    <a:lnTo>
                      <a:pt x="7601" y="2969"/>
                    </a:lnTo>
                    <a:lnTo>
                      <a:pt x="7640" y="2814"/>
                    </a:lnTo>
                    <a:lnTo>
                      <a:pt x="7665" y="2646"/>
                    </a:lnTo>
                    <a:lnTo>
                      <a:pt x="7691" y="2504"/>
                    </a:lnTo>
                    <a:lnTo>
                      <a:pt x="7704" y="2349"/>
                    </a:lnTo>
                    <a:lnTo>
                      <a:pt x="7717" y="2207"/>
                    </a:lnTo>
                    <a:lnTo>
                      <a:pt x="7717" y="2065"/>
                    </a:lnTo>
                    <a:lnTo>
                      <a:pt x="7704" y="1923"/>
                    </a:lnTo>
                    <a:lnTo>
                      <a:pt x="7691" y="1794"/>
                    </a:lnTo>
                    <a:lnTo>
                      <a:pt x="7665" y="1665"/>
                    </a:lnTo>
                    <a:lnTo>
                      <a:pt x="7627" y="1549"/>
                    </a:lnTo>
                    <a:lnTo>
                      <a:pt x="7588" y="1420"/>
                    </a:lnTo>
                    <a:lnTo>
                      <a:pt x="7549" y="1317"/>
                    </a:lnTo>
                    <a:lnTo>
                      <a:pt x="7433" y="1098"/>
                    </a:lnTo>
                    <a:lnTo>
                      <a:pt x="7304" y="891"/>
                    </a:lnTo>
                    <a:lnTo>
                      <a:pt x="7149" y="710"/>
                    </a:lnTo>
                    <a:lnTo>
                      <a:pt x="6981" y="556"/>
                    </a:lnTo>
                    <a:lnTo>
                      <a:pt x="6788" y="414"/>
                    </a:lnTo>
                    <a:lnTo>
                      <a:pt x="6594" y="297"/>
                    </a:lnTo>
                    <a:lnTo>
                      <a:pt x="6375" y="194"/>
                    </a:lnTo>
                    <a:lnTo>
                      <a:pt x="6156" y="117"/>
                    </a:lnTo>
                    <a:lnTo>
                      <a:pt x="5936" y="52"/>
                    </a:lnTo>
                    <a:lnTo>
                      <a:pt x="5704" y="14"/>
                    </a:lnTo>
                    <a:lnTo>
                      <a:pt x="5472" y="1"/>
                    </a:lnTo>
                    <a:lnTo>
                      <a:pt x="5239" y="1"/>
                    </a:lnTo>
                    <a:lnTo>
                      <a:pt x="5007" y="27"/>
                    </a:lnTo>
                    <a:lnTo>
                      <a:pt x="4788" y="78"/>
                    </a:lnTo>
                    <a:lnTo>
                      <a:pt x="4568" y="156"/>
                    </a:lnTo>
                    <a:lnTo>
                      <a:pt x="4362" y="259"/>
                    </a:lnTo>
                    <a:lnTo>
                      <a:pt x="4181" y="375"/>
                    </a:lnTo>
                    <a:lnTo>
                      <a:pt x="4001" y="517"/>
                    </a:lnTo>
                    <a:lnTo>
                      <a:pt x="3833" y="698"/>
                    </a:lnTo>
                    <a:lnTo>
                      <a:pt x="3768" y="788"/>
                    </a:lnTo>
                    <a:lnTo>
                      <a:pt x="3691" y="891"/>
                    </a:lnTo>
                    <a:lnTo>
                      <a:pt x="3691" y="891"/>
                    </a:lnTo>
                    <a:close/>
                  </a:path>
                </a:pathLst>
              </a:custGeom>
              <a:solidFill>
                <a:srgbClr val="F964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39"/>
              <p:cNvSpPr/>
              <p:nvPr/>
            </p:nvSpPr>
            <p:spPr>
              <a:xfrm>
                <a:off x="1064565" y="2924457"/>
                <a:ext cx="452246" cy="566999"/>
              </a:xfrm>
              <a:custGeom>
                <a:avLst/>
                <a:gdLst/>
                <a:ahLst/>
                <a:cxnLst/>
                <a:rect l="l" t="t" r="r" b="b"/>
                <a:pathLst>
                  <a:path w="8091" h="10144" extrusionOk="0">
                    <a:moveTo>
                      <a:pt x="4684" y="659"/>
                    </a:moveTo>
                    <a:lnTo>
                      <a:pt x="0" y="8014"/>
                    </a:lnTo>
                    <a:lnTo>
                      <a:pt x="1794" y="10143"/>
                    </a:lnTo>
                    <a:lnTo>
                      <a:pt x="6530" y="4917"/>
                    </a:lnTo>
                    <a:lnTo>
                      <a:pt x="6530" y="4917"/>
                    </a:lnTo>
                    <a:lnTo>
                      <a:pt x="6878" y="4517"/>
                    </a:lnTo>
                    <a:lnTo>
                      <a:pt x="7175" y="4130"/>
                    </a:lnTo>
                    <a:lnTo>
                      <a:pt x="7433" y="3755"/>
                    </a:lnTo>
                    <a:lnTo>
                      <a:pt x="7639" y="3407"/>
                    </a:lnTo>
                    <a:lnTo>
                      <a:pt x="7807" y="3072"/>
                    </a:lnTo>
                    <a:lnTo>
                      <a:pt x="7923" y="2749"/>
                    </a:lnTo>
                    <a:lnTo>
                      <a:pt x="8014" y="2452"/>
                    </a:lnTo>
                    <a:lnTo>
                      <a:pt x="8039" y="2297"/>
                    </a:lnTo>
                    <a:lnTo>
                      <a:pt x="8065" y="2168"/>
                    </a:lnTo>
                    <a:lnTo>
                      <a:pt x="8078" y="2026"/>
                    </a:lnTo>
                    <a:lnTo>
                      <a:pt x="8091" y="1897"/>
                    </a:lnTo>
                    <a:lnTo>
                      <a:pt x="8078" y="1639"/>
                    </a:lnTo>
                    <a:lnTo>
                      <a:pt x="8039" y="1407"/>
                    </a:lnTo>
                    <a:lnTo>
                      <a:pt x="7962" y="1200"/>
                    </a:lnTo>
                    <a:lnTo>
                      <a:pt x="7872" y="994"/>
                    </a:lnTo>
                    <a:lnTo>
                      <a:pt x="7768" y="813"/>
                    </a:lnTo>
                    <a:lnTo>
                      <a:pt x="7639" y="646"/>
                    </a:lnTo>
                    <a:lnTo>
                      <a:pt x="7485" y="504"/>
                    </a:lnTo>
                    <a:lnTo>
                      <a:pt x="7330" y="375"/>
                    </a:lnTo>
                    <a:lnTo>
                      <a:pt x="7149" y="271"/>
                    </a:lnTo>
                    <a:lnTo>
                      <a:pt x="6968" y="181"/>
                    </a:lnTo>
                    <a:lnTo>
                      <a:pt x="6775" y="104"/>
                    </a:lnTo>
                    <a:lnTo>
                      <a:pt x="6568" y="52"/>
                    </a:lnTo>
                    <a:lnTo>
                      <a:pt x="6375" y="13"/>
                    </a:lnTo>
                    <a:lnTo>
                      <a:pt x="6168" y="0"/>
                    </a:lnTo>
                    <a:lnTo>
                      <a:pt x="5962" y="0"/>
                    </a:lnTo>
                    <a:lnTo>
                      <a:pt x="5768" y="13"/>
                    </a:lnTo>
                    <a:lnTo>
                      <a:pt x="5575" y="52"/>
                    </a:lnTo>
                    <a:lnTo>
                      <a:pt x="5394" y="104"/>
                    </a:lnTo>
                    <a:lnTo>
                      <a:pt x="5226" y="181"/>
                    </a:lnTo>
                    <a:lnTo>
                      <a:pt x="5059" y="271"/>
                    </a:lnTo>
                    <a:lnTo>
                      <a:pt x="4917" y="388"/>
                    </a:lnTo>
                    <a:lnTo>
                      <a:pt x="4788" y="517"/>
                    </a:lnTo>
                    <a:lnTo>
                      <a:pt x="4684" y="659"/>
                    </a:lnTo>
                    <a:lnTo>
                      <a:pt x="4684" y="65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39"/>
              <p:cNvSpPr/>
              <p:nvPr/>
            </p:nvSpPr>
            <p:spPr>
              <a:xfrm>
                <a:off x="797662" y="3310362"/>
                <a:ext cx="421281" cy="405406"/>
              </a:xfrm>
              <a:custGeom>
                <a:avLst/>
                <a:gdLst/>
                <a:ahLst/>
                <a:cxnLst/>
                <a:rect l="l" t="t" r="r" b="b"/>
                <a:pathLst>
                  <a:path w="7537" h="7253" extrusionOk="0">
                    <a:moveTo>
                      <a:pt x="5330" y="374"/>
                    </a:moveTo>
                    <a:lnTo>
                      <a:pt x="1" y="5497"/>
                    </a:lnTo>
                    <a:lnTo>
                      <a:pt x="1407" y="7252"/>
                    </a:lnTo>
                    <a:lnTo>
                      <a:pt x="5588" y="4104"/>
                    </a:lnTo>
                    <a:lnTo>
                      <a:pt x="5588" y="4104"/>
                    </a:lnTo>
                    <a:lnTo>
                      <a:pt x="5937" y="3833"/>
                    </a:lnTo>
                    <a:lnTo>
                      <a:pt x="6246" y="3562"/>
                    </a:lnTo>
                    <a:lnTo>
                      <a:pt x="6517" y="3291"/>
                    </a:lnTo>
                    <a:lnTo>
                      <a:pt x="6762" y="3033"/>
                    </a:lnTo>
                    <a:lnTo>
                      <a:pt x="6956" y="2787"/>
                    </a:lnTo>
                    <a:lnTo>
                      <a:pt x="7124" y="2542"/>
                    </a:lnTo>
                    <a:lnTo>
                      <a:pt x="7266" y="2310"/>
                    </a:lnTo>
                    <a:lnTo>
                      <a:pt x="7369" y="2091"/>
                    </a:lnTo>
                    <a:lnTo>
                      <a:pt x="7459" y="1871"/>
                    </a:lnTo>
                    <a:lnTo>
                      <a:pt x="7511" y="1665"/>
                    </a:lnTo>
                    <a:lnTo>
                      <a:pt x="7537" y="1471"/>
                    </a:lnTo>
                    <a:lnTo>
                      <a:pt x="7537" y="1291"/>
                    </a:lnTo>
                    <a:lnTo>
                      <a:pt x="7524" y="1110"/>
                    </a:lnTo>
                    <a:lnTo>
                      <a:pt x="7485" y="955"/>
                    </a:lnTo>
                    <a:lnTo>
                      <a:pt x="7433" y="800"/>
                    </a:lnTo>
                    <a:lnTo>
                      <a:pt x="7369" y="658"/>
                    </a:lnTo>
                    <a:lnTo>
                      <a:pt x="7279" y="529"/>
                    </a:lnTo>
                    <a:lnTo>
                      <a:pt x="7175" y="413"/>
                    </a:lnTo>
                    <a:lnTo>
                      <a:pt x="7072" y="310"/>
                    </a:lnTo>
                    <a:lnTo>
                      <a:pt x="6943" y="232"/>
                    </a:lnTo>
                    <a:lnTo>
                      <a:pt x="6827" y="155"/>
                    </a:lnTo>
                    <a:lnTo>
                      <a:pt x="6685" y="90"/>
                    </a:lnTo>
                    <a:lnTo>
                      <a:pt x="6543" y="52"/>
                    </a:lnTo>
                    <a:lnTo>
                      <a:pt x="6401" y="13"/>
                    </a:lnTo>
                    <a:lnTo>
                      <a:pt x="6259" y="0"/>
                    </a:lnTo>
                    <a:lnTo>
                      <a:pt x="6117" y="0"/>
                    </a:lnTo>
                    <a:lnTo>
                      <a:pt x="5975" y="26"/>
                    </a:lnTo>
                    <a:lnTo>
                      <a:pt x="5833" y="65"/>
                    </a:lnTo>
                    <a:lnTo>
                      <a:pt x="5691" y="116"/>
                    </a:lnTo>
                    <a:lnTo>
                      <a:pt x="5562" y="181"/>
                    </a:lnTo>
                    <a:lnTo>
                      <a:pt x="5446" y="271"/>
                    </a:lnTo>
                    <a:lnTo>
                      <a:pt x="5330" y="374"/>
                    </a:lnTo>
                    <a:lnTo>
                      <a:pt x="5330" y="37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9"/>
              <p:cNvSpPr/>
              <p:nvPr/>
            </p:nvSpPr>
            <p:spPr>
              <a:xfrm>
                <a:off x="1116492" y="4090054"/>
                <a:ext cx="63497" cy="551851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9873" extrusionOk="0">
                    <a:moveTo>
                      <a:pt x="0" y="9872"/>
                    </a:moveTo>
                    <a:lnTo>
                      <a:pt x="1136" y="9872"/>
                    </a:lnTo>
                    <a:lnTo>
                      <a:pt x="1136" y="0"/>
                    </a:lnTo>
                    <a:lnTo>
                      <a:pt x="0" y="0"/>
                    </a:lnTo>
                    <a:lnTo>
                      <a:pt x="0" y="9872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39"/>
              <p:cNvSpPr/>
              <p:nvPr/>
            </p:nvSpPr>
            <p:spPr>
              <a:xfrm>
                <a:off x="1015488" y="2493835"/>
                <a:ext cx="148625" cy="152985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2737" extrusionOk="0">
                    <a:moveTo>
                      <a:pt x="2504" y="1"/>
                    </a:moveTo>
                    <a:lnTo>
                      <a:pt x="2440" y="14"/>
                    </a:lnTo>
                    <a:lnTo>
                      <a:pt x="2401" y="52"/>
                    </a:lnTo>
                    <a:lnTo>
                      <a:pt x="2375" y="104"/>
                    </a:lnTo>
                    <a:lnTo>
                      <a:pt x="2285" y="310"/>
                    </a:lnTo>
                    <a:lnTo>
                      <a:pt x="2194" y="517"/>
                    </a:lnTo>
                    <a:lnTo>
                      <a:pt x="2078" y="723"/>
                    </a:lnTo>
                    <a:lnTo>
                      <a:pt x="1962" y="917"/>
                    </a:lnTo>
                    <a:lnTo>
                      <a:pt x="1833" y="1097"/>
                    </a:lnTo>
                    <a:lnTo>
                      <a:pt x="1704" y="1278"/>
                    </a:lnTo>
                    <a:lnTo>
                      <a:pt x="1562" y="1446"/>
                    </a:lnTo>
                    <a:lnTo>
                      <a:pt x="1407" y="1601"/>
                    </a:lnTo>
                    <a:lnTo>
                      <a:pt x="1239" y="1756"/>
                    </a:lnTo>
                    <a:lnTo>
                      <a:pt x="1072" y="1898"/>
                    </a:lnTo>
                    <a:lnTo>
                      <a:pt x="904" y="2027"/>
                    </a:lnTo>
                    <a:lnTo>
                      <a:pt x="723" y="2143"/>
                    </a:lnTo>
                    <a:lnTo>
                      <a:pt x="543" y="2246"/>
                    </a:lnTo>
                    <a:lnTo>
                      <a:pt x="362" y="2336"/>
                    </a:lnTo>
                    <a:lnTo>
                      <a:pt x="181" y="2414"/>
                    </a:lnTo>
                    <a:lnTo>
                      <a:pt x="1" y="2478"/>
                    </a:lnTo>
                    <a:lnTo>
                      <a:pt x="156" y="2736"/>
                    </a:lnTo>
                    <a:lnTo>
                      <a:pt x="349" y="2672"/>
                    </a:lnTo>
                    <a:lnTo>
                      <a:pt x="543" y="2581"/>
                    </a:lnTo>
                    <a:lnTo>
                      <a:pt x="723" y="2491"/>
                    </a:lnTo>
                    <a:lnTo>
                      <a:pt x="917" y="2375"/>
                    </a:lnTo>
                    <a:lnTo>
                      <a:pt x="1098" y="2246"/>
                    </a:lnTo>
                    <a:lnTo>
                      <a:pt x="1278" y="2117"/>
                    </a:lnTo>
                    <a:lnTo>
                      <a:pt x="1446" y="1962"/>
                    </a:lnTo>
                    <a:lnTo>
                      <a:pt x="1614" y="1807"/>
                    </a:lnTo>
                    <a:lnTo>
                      <a:pt x="1781" y="1639"/>
                    </a:lnTo>
                    <a:lnTo>
                      <a:pt x="1936" y="1459"/>
                    </a:lnTo>
                    <a:lnTo>
                      <a:pt x="2078" y="1265"/>
                    </a:lnTo>
                    <a:lnTo>
                      <a:pt x="2207" y="1072"/>
                    </a:lnTo>
                    <a:lnTo>
                      <a:pt x="2336" y="865"/>
                    </a:lnTo>
                    <a:lnTo>
                      <a:pt x="2452" y="646"/>
                    </a:lnTo>
                    <a:lnTo>
                      <a:pt x="2556" y="426"/>
                    </a:lnTo>
                    <a:lnTo>
                      <a:pt x="2646" y="207"/>
                    </a:lnTo>
                    <a:lnTo>
                      <a:pt x="2659" y="143"/>
                    </a:lnTo>
                    <a:lnTo>
                      <a:pt x="2646" y="91"/>
                    </a:lnTo>
                    <a:lnTo>
                      <a:pt x="2607" y="39"/>
                    </a:lnTo>
                    <a:lnTo>
                      <a:pt x="2556" y="14"/>
                    </a:lnTo>
                    <a:lnTo>
                      <a:pt x="2504" y="1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39"/>
              <p:cNvSpPr/>
              <p:nvPr/>
            </p:nvSpPr>
            <p:spPr>
              <a:xfrm>
                <a:off x="1567293" y="2875380"/>
                <a:ext cx="188310" cy="147227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2634" extrusionOk="0">
                    <a:moveTo>
                      <a:pt x="52" y="2440"/>
                    </a:moveTo>
                    <a:lnTo>
                      <a:pt x="52" y="2440"/>
                    </a:lnTo>
                    <a:lnTo>
                      <a:pt x="52" y="2440"/>
                    </a:lnTo>
                    <a:lnTo>
                      <a:pt x="104" y="2504"/>
                    </a:lnTo>
                    <a:lnTo>
                      <a:pt x="155" y="2556"/>
                    </a:lnTo>
                    <a:lnTo>
                      <a:pt x="220" y="2595"/>
                    </a:lnTo>
                    <a:lnTo>
                      <a:pt x="284" y="2620"/>
                    </a:lnTo>
                    <a:lnTo>
                      <a:pt x="349" y="2633"/>
                    </a:lnTo>
                    <a:lnTo>
                      <a:pt x="426" y="2633"/>
                    </a:lnTo>
                    <a:lnTo>
                      <a:pt x="491" y="2608"/>
                    </a:lnTo>
                    <a:lnTo>
                      <a:pt x="568" y="2582"/>
                    </a:lnTo>
                    <a:lnTo>
                      <a:pt x="3188" y="801"/>
                    </a:lnTo>
                    <a:lnTo>
                      <a:pt x="3188" y="801"/>
                    </a:lnTo>
                    <a:lnTo>
                      <a:pt x="3239" y="749"/>
                    </a:lnTo>
                    <a:lnTo>
                      <a:pt x="3291" y="685"/>
                    </a:lnTo>
                    <a:lnTo>
                      <a:pt x="3330" y="607"/>
                    </a:lnTo>
                    <a:lnTo>
                      <a:pt x="3355" y="530"/>
                    </a:lnTo>
                    <a:lnTo>
                      <a:pt x="3368" y="453"/>
                    </a:lnTo>
                    <a:lnTo>
                      <a:pt x="3355" y="362"/>
                    </a:lnTo>
                    <a:lnTo>
                      <a:pt x="3342" y="285"/>
                    </a:lnTo>
                    <a:lnTo>
                      <a:pt x="3317" y="207"/>
                    </a:lnTo>
                    <a:lnTo>
                      <a:pt x="3317" y="207"/>
                    </a:lnTo>
                    <a:lnTo>
                      <a:pt x="3265" y="130"/>
                    </a:lnTo>
                    <a:lnTo>
                      <a:pt x="3213" y="78"/>
                    </a:lnTo>
                    <a:lnTo>
                      <a:pt x="3149" y="40"/>
                    </a:lnTo>
                    <a:lnTo>
                      <a:pt x="3084" y="14"/>
                    </a:lnTo>
                    <a:lnTo>
                      <a:pt x="3020" y="1"/>
                    </a:lnTo>
                    <a:lnTo>
                      <a:pt x="2942" y="1"/>
                    </a:lnTo>
                    <a:lnTo>
                      <a:pt x="2878" y="27"/>
                    </a:lnTo>
                    <a:lnTo>
                      <a:pt x="2800" y="65"/>
                    </a:lnTo>
                    <a:lnTo>
                      <a:pt x="181" y="1846"/>
                    </a:lnTo>
                    <a:lnTo>
                      <a:pt x="181" y="1846"/>
                    </a:lnTo>
                    <a:lnTo>
                      <a:pt x="116" y="1898"/>
                    </a:lnTo>
                    <a:lnTo>
                      <a:pt x="78" y="1962"/>
                    </a:lnTo>
                    <a:lnTo>
                      <a:pt x="39" y="2027"/>
                    </a:lnTo>
                    <a:lnTo>
                      <a:pt x="13" y="2104"/>
                    </a:lnTo>
                    <a:lnTo>
                      <a:pt x="0" y="2195"/>
                    </a:lnTo>
                    <a:lnTo>
                      <a:pt x="0" y="2272"/>
                    </a:lnTo>
                    <a:lnTo>
                      <a:pt x="26" y="2349"/>
                    </a:lnTo>
                    <a:lnTo>
                      <a:pt x="52" y="2440"/>
                    </a:lnTo>
                    <a:lnTo>
                      <a:pt x="52" y="2440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39"/>
              <p:cNvSpPr/>
              <p:nvPr/>
            </p:nvSpPr>
            <p:spPr>
              <a:xfrm>
                <a:off x="1623524" y="2804728"/>
                <a:ext cx="277742" cy="230846"/>
              </a:xfrm>
              <a:custGeom>
                <a:avLst/>
                <a:gdLst/>
                <a:ahLst/>
                <a:cxnLst/>
                <a:rect l="l" t="t" r="r" b="b"/>
                <a:pathLst>
                  <a:path w="4969" h="4130" extrusionOk="0">
                    <a:moveTo>
                      <a:pt x="4001" y="0"/>
                    </a:moveTo>
                    <a:lnTo>
                      <a:pt x="4969" y="1484"/>
                    </a:lnTo>
                    <a:lnTo>
                      <a:pt x="3872" y="2762"/>
                    </a:lnTo>
                    <a:lnTo>
                      <a:pt x="3872" y="2762"/>
                    </a:lnTo>
                    <a:lnTo>
                      <a:pt x="3743" y="2891"/>
                    </a:lnTo>
                    <a:lnTo>
                      <a:pt x="3588" y="3007"/>
                    </a:lnTo>
                    <a:lnTo>
                      <a:pt x="3407" y="3123"/>
                    </a:lnTo>
                    <a:lnTo>
                      <a:pt x="3201" y="3226"/>
                    </a:lnTo>
                    <a:lnTo>
                      <a:pt x="2969" y="3330"/>
                    </a:lnTo>
                    <a:lnTo>
                      <a:pt x="2736" y="3433"/>
                    </a:lnTo>
                    <a:lnTo>
                      <a:pt x="2478" y="3523"/>
                    </a:lnTo>
                    <a:lnTo>
                      <a:pt x="2220" y="3613"/>
                    </a:lnTo>
                    <a:lnTo>
                      <a:pt x="1704" y="3768"/>
                    </a:lnTo>
                    <a:lnTo>
                      <a:pt x="1188" y="3910"/>
                    </a:lnTo>
                    <a:lnTo>
                      <a:pt x="349" y="4130"/>
                    </a:lnTo>
                    <a:lnTo>
                      <a:pt x="1" y="2839"/>
                    </a:lnTo>
                    <a:lnTo>
                      <a:pt x="1872" y="465"/>
                    </a:lnTo>
                    <a:lnTo>
                      <a:pt x="4001" y="0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39"/>
              <p:cNvSpPr/>
              <p:nvPr/>
            </p:nvSpPr>
            <p:spPr>
              <a:xfrm>
                <a:off x="1749793" y="2928761"/>
                <a:ext cx="55560" cy="70036"/>
              </a:xfrm>
              <a:custGeom>
                <a:avLst/>
                <a:gdLst/>
                <a:ahLst/>
                <a:cxnLst/>
                <a:rect l="l" t="t" r="r" b="b"/>
                <a:pathLst>
                  <a:path w="994" h="1253" extrusionOk="0">
                    <a:moveTo>
                      <a:pt x="142" y="1162"/>
                    </a:moveTo>
                    <a:lnTo>
                      <a:pt x="142" y="1162"/>
                    </a:lnTo>
                    <a:lnTo>
                      <a:pt x="142" y="1162"/>
                    </a:lnTo>
                    <a:lnTo>
                      <a:pt x="194" y="1201"/>
                    </a:lnTo>
                    <a:lnTo>
                      <a:pt x="258" y="1227"/>
                    </a:lnTo>
                    <a:lnTo>
                      <a:pt x="323" y="1240"/>
                    </a:lnTo>
                    <a:lnTo>
                      <a:pt x="387" y="1253"/>
                    </a:lnTo>
                    <a:lnTo>
                      <a:pt x="439" y="1240"/>
                    </a:lnTo>
                    <a:lnTo>
                      <a:pt x="503" y="1214"/>
                    </a:lnTo>
                    <a:lnTo>
                      <a:pt x="542" y="1175"/>
                    </a:lnTo>
                    <a:lnTo>
                      <a:pt x="594" y="1123"/>
                    </a:lnTo>
                    <a:lnTo>
                      <a:pt x="942" y="594"/>
                    </a:lnTo>
                    <a:lnTo>
                      <a:pt x="942" y="594"/>
                    </a:lnTo>
                    <a:lnTo>
                      <a:pt x="968" y="530"/>
                    </a:lnTo>
                    <a:lnTo>
                      <a:pt x="994" y="465"/>
                    </a:lnTo>
                    <a:lnTo>
                      <a:pt x="994" y="401"/>
                    </a:lnTo>
                    <a:lnTo>
                      <a:pt x="994" y="323"/>
                    </a:lnTo>
                    <a:lnTo>
                      <a:pt x="981" y="259"/>
                    </a:lnTo>
                    <a:lnTo>
                      <a:pt x="955" y="194"/>
                    </a:lnTo>
                    <a:lnTo>
                      <a:pt x="916" y="130"/>
                    </a:lnTo>
                    <a:lnTo>
                      <a:pt x="865" y="78"/>
                    </a:lnTo>
                    <a:lnTo>
                      <a:pt x="865" y="78"/>
                    </a:lnTo>
                    <a:lnTo>
                      <a:pt x="800" y="40"/>
                    </a:lnTo>
                    <a:lnTo>
                      <a:pt x="748" y="14"/>
                    </a:lnTo>
                    <a:lnTo>
                      <a:pt x="684" y="1"/>
                    </a:lnTo>
                    <a:lnTo>
                      <a:pt x="619" y="1"/>
                    </a:lnTo>
                    <a:lnTo>
                      <a:pt x="555" y="1"/>
                    </a:lnTo>
                    <a:lnTo>
                      <a:pt x="503" y="27"/>
                    </a:lnTo>
                    <a:lnTo>
                      <a:pt x="452" y="65"/>
                    </a:lnTo>
                    <a:lnTo>
                      <a:pt x="413" y="117"/>
                    </a:lnTo>
                    <a:lnTo>
                      <a:pt x="65" y="646"/>
                    </a:lnTo>
                    <a:lnTo>
                      <a:pt x="65" y="646"/>
                    </a:lnTo>
                    <a:lnTo>
                      <a:pt x="26" y="711"/>
                    </a:lnTo>
                    <a:lnTo>
                      <a:pt x="13" y="775"/>
                    </a:lnTo>
                    <a:lnTo>
                      <a:pt x="0" y="840"/>
                    </a:lnTo>
                    <a:lnTo>
                      <a:pt x="0" y="917"/>
                    </a:lnTo>
                    <a:lnTo>
                      <a:pt x="26" y="982"/>
                    </a:lnTo>
                    <a:lnTo>
                      <a:pt x="52" y="1046"/>
                    </a:lnTo>
                    <a:lnTo>
                      <a:pt x="90" y="1111"/>
                    </a:lnTo>
                    <a:lnTo>
                      <a:pt x="142" y="1162"/>
                    </a:lnTo>
                    <a:lnTo>
                      <a:pt x="142" y="1162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39"/>
              <p:cNvSpPr/>
              <p:nvPr/>
            </p:nvSpPr>
            <p:spPr>
              <a:xfrm>
                <a:off x="1684116" y="2942511"/>
                <a:ext cx="62099" cy="76464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368" extrusionOk="0">
                    <a:moveTo>
                      <a:pt x="168" y="1265"/>
                    </a:moveTo>
                    <a:lnTo>
                      <a:pt x="168" y="1265"/>
                    </a:lnTo>
                    <a:lnTo>
                      <a:pt x="168" y="1265"/>
                    </a:lnTo>
                    <a:lnTo>
                      <a:pt x="233" y="1316"/>
                    </a:lnTo>
                    <a:lnTo>
                      <a:pt x="298" y="1342"/>
                    </a:lnTo>
                    <a:lnTo>
                      <a:pt x="375" y="1368"/>
                    </a:lnTo>
                    <a:lnTo>
                      <a:pt x="452" y="1368"/>
                    </a:lnTo>
                    <a:lnTo>
                      <a:pt x="517" y="1355"/>
                    </a:lnTo>
                    <a:lnTo>
                      <a:pt x="581" y="1316"/>
                    </a:lnTo>
                    <a:lnTo>
                      <a:pt x="646" y="1278"/>
                    </a:lnTo>
                    <a:lnTo>
                      <a:pt x="698" y="1213"/>
                    </a:lnTo>
                    <a:lnTo>
                      <a:pt x="1033" y="697"/>
                    </a:lnTo>
                    <a:lnTo>
                      <a:pt x="1033" y="697"/>
                    </a:lnTo>
                    <a:lnTo>
                      <a:pt x="1072" y="632"/>
                    </a:lnTo>
                    <a:lnTo>
                      <a:pt x="1098" y="555"/>
                    </a:lnTo>
                    <a:lnTo>
                      <a:pt x="1110" y="477"/>
                    </a:lnTo>
                    <a:lnTo>
                      <a:pt x="1098" y="387"/>
                    </a:lnTo>
                    <a:lnTo>
                      <a:pt x="1085" y="310"/>
                    </a:lnTo>
                    <a:lnTo>
                      <a:pt x="1046" y="232"/>
                    </a:lnTo>
                    <a:lnTo>
                      <a:pt x="1007" y="155"/>
                    </a:lnTo>
                    <a:lnTo>
                      <a:pt x="943" y="103"/>
                    </a:lnTo>
                    <a:lnTo>
                      <a:pt x="943" y="103"/>
                    </a:lnTo>
                    <a:lnTo>
                      <a:pt x="878" y="52"/>
                    </a:lnTo>
                    <a:lnTo>
                      <a:pt x="814" y="13"/>
                    </a:lnTo>
                    <a:lnTo>
                      <a:pt x="736" y="0"/>
                    </a:lnTo>
                    <a:lnTo>
                      <a:pt x="659" y="0"/>
                    </a:lnTo>
                    <a:lnTo>
                      <a:pt x="594" y="13"/>
                    </a:lnTo>
                    <a:lnTo>
                      <a:pt x="530" y="39"/>
                    </a:lnTo>
                    <a:lnTo>
                      <a:pt x="465" y="90"/>
                    </a:lnTo>
                    <a:lnTo>
                      <a:pt x="414" y="155"/>
                    </a:lnTo>
                    <a:lnTo>
                      <a:pt x="78" y="671"/>
                    </a:lnTo>
                    <a:lnTo>
                      <a:pt x="78" y="671"/>
                    </a:lnTo>
                    <a:lnTo>
                      <a:pt x="39" y="736"/>
                    </a:lnTo>
                    <a:lnTo>
                      <a:pt x="14" y="813"/>
                    </a:lnTo>
                    <a:lnTo>
                      <a:pt x="1" y="890"/>
                    </a:lnTo>
                    <a:lnTo>
                      <a:pt x="14" y="981"/>
                    </a:lnTo>
                    <a:lnTo>
                      <a:pt x="27" y="1058"/>
                    </a:lnTo>
                    <a:lnTo>
                      <a:pt x="65" y="1136"/>
                    </a:lnTo>
                    <a:lnTo>
                      <a:pt x="104" y="1200"/>
                    </a:lnTo>
                    <a:lnTo>
                      <a:pt x="168" y="1265"/>
                    </a:lnTo>
                    <a:lnTo>
                      <a:pt x="168" y="1265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39"/>
              <p:cNvSpPr/>
              <p:nvPr/>
            </p:nvSpPr>
            <p:spPr>
              <a:xfrm>
                <a:off x="1616314" y="2959783"/>
                <a:ext cx="61373" cy="76520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369" extrusionOk="0">
                    <a:moveTo>
                      <a:pt x="156" y="1265"/>
                    </a:moveTo>
                    <a:lnTo>
                      <a:pt x="156" y="1265"/>
                    </a:lnTo>
                    <a:lnTo>
                      <a:pt x="156" y="1265"/>
                    </a:lnTo>
                    <a:lnTo>
                      <a:pt x="220" y="1317"/>
                    </a:lnTo>
                    <a:lnTo>
                      <a:pt x="298" y="1343"/>
                    </a:lnTo>
                    <a:lnTo>
                      <a:pt x="375" y="1369"/>
                    </a:lnTo>
                    <a:lnTo>
                      <a:pt x="440" y="1369"/>
                    </a:lnTo>
                    <a:lnTo>
                      <a:pt x="517" y="1356"/>
                    </a:lnTo>
                    <a:lnTo>
                      <a:pt x="581" y="1317"/>
                    </a:lnTo>
                    <a:lnTo>
                      <a:pt x="633" y="1278"/>
                    </a:lnTo>
                    <a:lnTo>
                      <a:pt x="685" y="1214"/>
                    </a:lnTo>
                    <a:lnTo>
                      <a:pt x="1033" y="698"/>
                    </a:lnTo>
                    <a:lnTo>
                      <a:pt x="1033" y="698"/>
                    </a:lnTo>
                    <a:lnTo>
                      <a:pt x="1072" y="633"/>
                    </a:lnTo>
                    <a:lnTo>
                      <a:pt x="1085" y="556"/>
                    </a:lnTo>
                    <a:lnTo>
                      <a:pt x="1098" y="478"/>
                    </a:lnTo>
                    <a:lnTo>
                      <a:pt x="1098" y="388"/>
                    </a:lnTo>
                    <a:lnTo>
                      <a:pt x="1072" y="310"/>
                    </a:lnTo>
                    <a:lnTo>
                      <a:pt x="1046" y="233"/>
                    </a:lnTo>
                    <a:lnTo>
                      <a:pt x="994" y="168"/>
                    </a:lnTo>
                    <a:lnTo>
                      <a:pt x="943" y="104"/>
                    </a:lnTo>
                    <a:lnTo>
                      <a:pt x="943" y="104"/>
                    </a:lnTo>
                    <a:lnTo>
                      <a:pt x="865" y="52"/>
                    </a:lnTo>
                    <a:lnTo>
                      <a:pt x="801" y="14"/>
                    </a:lnTo>
                    <a:lnTo>
                      <a:pt x="723" y="1"/>
                    </a:lnTo>
                    <a:lnTo>
                      <a:pt x="659" y="1"/>
                    </a:lnTo>
                    <a:lnTo>
                      <a:pt x="581" y="14"/>
                    </a:lnTo>
                    <a:lnTo>
                      <a:pt x="517" y="39"/>
                    </a:lnTo>
                    <a:lnTo>
                      <a:pt x="465" y="91"/>
                    </a:lnTo>
                    <a:lnTo>
                      <a:pt x="414" y="156"/>
                    </a:lnTo>
                    <a:lnTo>
                      <a:pt x="65" y="672"/>
                    </a:lnTo>
                    <a:lnTo>
                      <a:pt x="65" y="672"/>
                    </a:lnTo>
                    <a:lnTo>
                      <a:pt x="27" y="736"/>
                    </a:lnTo>
                    <a:lnTo>
                      <a:pt x="14" y="814"/>
                    </a:lnTo>
                    <a:lnTo>
                      <a:pt x="1" y="891"/>
                    </a:lnTo>
                    <a:lnTo>
                      <a:pt x="1" y="981"/>
                    </a:lnTo>
                    <a:lnTo>
                      <a:pt x="27" y="1059"/>
                    </a:lnTo>
                    <a:lnTo>
                      <a:pt x="52" y="1136"/>
                    </a:lnTo>
                    <a:lnTo>
                      <a:pt x="104" y="1201"/>
                    </a:lnTo>
                    <a:lnTo>
                      <a:pt x="156" y="1265"/>
                    </a:lnTo>
                    <a:lnTo>
                      <a:pt x="156" y="1265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39"/>
              <p:cNvSpPr/>
              <p:nvPr/>
            </p:nvSpPr>
            <p:spPr>
              <a:xfrm>
                <a:off x="1700717" y="2804728"/>
                <a:ext cx="184677" cy="103909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859" extrusionOk="0">
                    <a:moveTo>
                      <a:pt x="2620" y="0"/>
                    </a:moveTo>
                    <a:lnTo>
                      <a:pt x="3304" y="1058"/>
                    </a:lnTo>
                    <a:lnTo>
                      <a:pt x="3304" y="1058"/>
                    </a:lnTo>
                    <a:lnTo>
                      <a:pt x="3162" y="1162"/>
                    </a:lnTo>
                    <a:lnTo>
                      <a:pt x="2981" y="1278"/>
                    </a:lnTo>
                    <a:lnTo>
                      <a:pt x="2801" y="1381"/>
                    </a:lnTo>
                    <a:lnTo>
                      <a:pt x="2607" y="1484"/>
                    </a:lnTo>
                    <a:lnTo>
                      <a:pt x="2414" y="1575"/>
                    </a:lnTo>
                    <a:lnTo>
                      <a:pt x="2194" y="1665"/>
                    </a:lnTo>
                    <a:lnTo>
                      <a:pt x="1988" y="1729"/>
                    </a:lnTo>
                    <a:lnTo>
                      <a:pt x="1768" y="1794"/>
                    </a:lnTo>
                    <a:lnTo>
                      <a:pt x="1562" y="1833"/>
                    </a:lnTo>
                    <a:lnTo>
                      <a:pt x="1343" y="1859"/>
                    </a:lnTo>
                    <a:lnTo>
                      <a:pt x="1136" y="1859"/>
                    </a:lnTo>
                    <a:lnTo>
                      <a:pt x="943" y="1833"/>
                    </a:lnTo>
                    <a:lnTo>
                      <a:pt x="852" y="1807"/>
                    </a:lnTo>
                    <a:lnTo>
                      <a:pt x="762" y="1781"/>
                    </a:lnTo>
                    <a:lnTo>
                      <a:pt x="672" y="1742"/>
                    </a:lnTo>
                    <a:lnTo>
                      <a:pt x="581" y="1704"/>
                    </a:lnTo>
                    <a:lnTo>
                      <a:pt x="504" y="1652"/>
                    </a:lnTo>
                    <a:lnTo>
                      <a:pt x="426" y="1588"/>
                    </a:lnTo>
                    <a:lnTo>
                      <a:pt x="349" y="1510"/>
                    </a:lnTo>
                    <a:lnTo>
                      <a:pt x="284" y="1433"/>
                    </a:lnTo>
                    <a:lnTo>
                      <a:pt x="284" y="1433"/>
                    </a:lnTo>
                    <a:lnTo>
                      <a:pt x="130" y="1252"/>
                    </a:lnTo>
                    <a:lnTo>
                      <a:pt x="1" y="1084"/>
                    </a:lnTo>
                    <a:lnTo>
                      <a:pt x="491" y="465"/>
                    </a:lnTo>
                    <a:lnTo>
                      <a:pt x="2620" y="0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39"/>
              <p:cNvSpPr/>
              <p:nvPr/>
            </p:nvSpPr>
            <p:spPr>
              <a:xfrm>
                <a:off x="1829110" y="2608533"/>
                <a:ext cx="546765" cy="323185"/>
              </a:xfrm>
              <a:custGeom>
                <a:avLst/>
                <a:gdLst/>
                <a:ahLst/>
                <a:cxnLst/>
                <a:rect l="l" t="t" r="r" b="b"/>
                <a:pathLst>
                  <a:path w="9782" h="5782" extrusionOk="0">
                    <a:moveTo>
                      <a:pt x="7653" y="91"/>
                    </a:moveTo>
                    <a:lnTo>
                      <a:pt x="0" y="3368"/>
                    </a:lnTo>
                    <a:lnTo>
                      <a:pt x="1291" y="5781"/>
                    </a:lnTo>
                    <a:lnTo>
                      <a:pt x="6775" y="4556"/>
                    </a:lnTo>
                    <a:lnTo>
                      <a:pt x="6775" y="4556"/>
                    </a:lnTo>
                    <a:lnTo>
                      <a:pt x="7240" y="4439"/>
                    </a:lnTo>
                    <a:lnTo>
                      <a:pt x="7653" y="4310"/>
                    </a:lnTo>
                    <a:lnTo>
                      <a:pt x="8027" y="4156"/>
                    </a:lnTo>
                    <a:lnTo>
                      <a:pt x="8349" y="4001"/>
                    </a:lnTo>
                    <a:lnTo>
                      <a:pt x="8646" y="3833"/>
                    </a:lnTo>
                    <a:lnTo>
                      <a:pt x="8904" y="3652"/>
                    </a:lnTo>
                    <a:lnTo>
                      <a:pt x="9124" y="3472"/>
                    </a:lnTo>
                    <a:lnTo>
                      <a:pt x="9304" y="3265"/>
                    </a:lnTo>
                    <a:lnTo>
                      <a:pt x="9459" y="3072"/>
                    </a:lnTo>
                    <a:lnTo>
                      <a:pt x="9575" y="2865"/>
                    </a:lnTo>
                    <a:lnTo>
                      <a:pt x="9666" y="2659"/>
                    </a:lnTo>
                    <a:lnTo>
                      <a:pt x="9730" y="2452"/>
                    </a:lnTo>
                    <a:lnTo>
                      <a:pt x="9769" y="2233"/>
                    </a:lnTo>
                    <a:lnTo>
                      <a:pt x="9782" y="2026"/>
                    </a:lnTo>
                    <a:lnTo>
                      <a:pt x="9769" y="1820"/>
                    </a:lnTo>
                    <a:lnTo>
                      <a:pt x="9743" y="1626"/>
                    </a:lnTo>
                    <a:lnTo>
                      <a:pt x="9691" y="1420"/>
                    </a:lnTo>
                    <a:lnTo>
                      <a:pt x="9627" y="1239"/>
                    </a:lnTo>
                    <a:lnTo>
                      <a:pt x="9537" y="1059"/>
                    </a:lnTo>
                    <a:lnTo>
                      <a:pt x="9433" y="878"/>
                    </a:lnTo>
                    <a:lnTo>
                      <a:pt x="9317" y="723"/>
                    </a:lnTo>
                    <a:lnTo>
                      <a:pt x="9201" y="568"/>
                    </a:lnTo>
                    <a:lnTo>
                      <a:pt x="9059" y="439"/>
                    </a:lnTo>
                    <a:lnTo>
                      <a:pt x="8917" y="323"/>
                    </a:lnTo>
                    <a:lnTo>
                      <a:pt x="8762" y="220"/>
                    </a:lnTo>
                    <a:lnTo>
                      <a:pt x="8607" y="129"/>
                    </a:lnTo>
                    <a:lnTo>
                      <a:pt x="8453" y="65"/>
                    </a:lnTo>
                    <a:lnTo>
                      <a:pt x="8285" y="26"/>
                    </a:lnTo>
                    <a:lnTo>
                      <a:pt x="8130" y="0"/>
                    </a:lnTo>
                    <a:lnTo>
                      <a:pt x="7962" y="13"/>
                    </a:lnTo>
                    <a:lnTo>
                      <a:pt x="7807" y="39"/>
                    </a:lnTo>
                    <a:lnTo>
                      <a:pt x="7653" y="91"/>
                    </a:lnTo>
                    <a:lnTo>
                      <a:pt x="7653" y="91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39"/>
              <p:cNvSpPr/>
              <p:nvPr/>
            </p:nvSpPr>
            <p:spPr>
              <a:xfrm>
                <a:off x="2042632" y="4337450"/>
                <a:ext cx="483268" cy="304460"/>
              </a:xfrm>
              <a:custGeom>
                <a:avLst/>
                <a:gdLst/>
                <a:ahLst/>
                <a:cxnLst/>
                <a:rect l="l" t="t" r="r" b="b"/>
                <a:pathLst>
                  <a:path w="8646" h="5447" extrusionOk="0">
                    <a:moveTo>
                      <a:pt x="8233" y="659"/>
                    </a:moveTo>
                    <a:lnTo>
                      <a:pt x="8233" y="659"/>
                    </a:lnTo>
                    <a:lnTo>
                      <a:pt x="8297" y="801"/>
                    </a:lnTo>
                    <a:lnTo>
                      <a:pt x="8349" y="968"/>
                    </a:lnTo>
                    <a:lnTo>
                      <a:pt x="8401" y="1175"/>
                    </a:lnTo>
                    <a:lnTo>
                      <a:pt x="8452" y="1394"/>
                    </a:lnTo>
                    <a:lnTo>
                      <a:pt x="8530" y="1897"/>
                    </a:lnTo>
                    <a:lnTo>
                      <a:pt x="8594" y="2452"/>
                    </a:lnTo>
                    <a:lnTo>
                      <a:pt x="8633" y="3007"/>
                    </a:lnTo>
                    <a:lnTo>
                      <a:pt x="8646" y="3523"/>
                    </a:lnTo>
                    <a:lnTo>
                      <a:pt x="8646" y="3988"/>
                    </a:lnTo>
                    <a:lnTo>
                      <a:pt x="8633" y="4336"/>
                    </a:lnTo>
                    <a:lnTo>
                      <a:pt x="8633" y="4336"/>
                    </a:lnTo>
                    <a:lnTo>
                      <a:pt x="8594" y="4840"/>
                    </a:lnTo>
                    <a:lnTo>
                      <a:pt x="8555" y="5020"/>
                    </a:lnTo>
                    <a:lnTo>
                      <a:pt x="8543" y="5111"/>
                    </a:lnTo>
                    <a:lnTo>
                      <a:pt x="8517" y="5175"/>
                    </a:lnTo>
                    <a:lnTo>
                      <a:pt x="8478" y="5240"/>
                    </a:lnTo>
                    <a:lnTo>
                      <a:pt x="8439" y="5291"/>
                    </a:lnTo>
                    <a:lnTo>
                      <a:pt x="8388" y="5330"/>
                    </a:lnTo>
                    <a:lnTo>
                      <a:pt x="8336" y="5369"/>
                    </a:lnTo>
                    <a:lnTo>
                      <a:pt x="8259" y="5394"/>
                    </a:lnTo>
                    <a:lnTo>
                      <a:pt x="8168" y="5420"/>
                    </a:lnTo>
                    <a:lnTo>
                      <a:pt x="8078" y="5433"/>
                    </a:lnTo>
                    <a:lnTo>
                      <a:pt x="7949" y="5446"/>
                    </a:lnTo>
                    <a:lnTo>
                      <a:pt x="7949" y="5446"/>
                    </a:lnTo>
                    <a:lnTo>
                      <a:pt x="7717" y="5446"/>
                    </a:lnTo>
                    <a:lnTo>
                      <a:pt x="7523" y="5446"/>
                    </a:lnTo>
                    <a:lnTo>
                      <a:pt x="7342" y="5420"/>
                    </a:lnTo>
                    <a:lnTo>
                      <a:pt x="7201" y="5394"/>
                    </a:lnTo>
                    <a:lnTo>
                      <a:pt x="7084" y="5343"/>
                    </a:lnTo>
                    <a:lnTo>
                      <a:pt x="6981" y="5291"/>
                    </a:lnTo>
                    <a:lnTo>
                      <a:pt x="6917" y="5214"/>
                    </a:lnTo>
                    <a:lnTo>
                      <a:pt x="6878" y="5124"/>
                    </a:lnTo>
                    <a:lnTo>
                      <a:pt x="6878" y="5124"/>
                    </a:lnTo>
                    <a:lnTo>
                      <a:pt x="6865" y="5111"/>
                    </a:lnTo>
                    <a:lnTo>
                      <a:pt x="6839" y="5085"/>
                    </a:lnTo>
                    <a:lnTo>
                      <a:pt x="6788" y="5072"/>
                    </a:lnTo>
                    <a:lnTo>
                      <a:pt x="6710" y="5059"/>
                    </a:lnTo>
                    <a:lnTo>
                      <a:pt x="6607" y="5059"/>
                    </a:lnTo>
                    <a:lnTo>
                      <a:pt x="6349" y="5085"/>
                    </a:lnTo>
                    <a:lnTo>
                      <a:pt x="6052" y="5149"/>
                    </a:lnTo>
                    <a:lnTo>
                      <a:pt x="5420" y="5278"/>
                    </a:lnTo>
                    <a:lnTo>
                      <a:pt x="5110" y="5330"/>
                    </a:lnTo>
                    <a:lnTo>
                      <a:pt x="4981" y="5343"/>
                    </a:lnTo>
                    <a:lnTo>
                      <a:pt x="4852" y="5356"/>
                    </a:lnTo>
                    <a:lnTo>
                      <a:pt x="4852" y="5356"/>
                    </a:lnTo>
                    <a:lnTo>
                      <a:pt x="4310" y="5369"/>
                    </a:lnTo>
                    <a:lnTo>
                      <a:pt x="3639" y="5382"/>
                    </a:lnTo>
                    <a:lnTo>
                      <a:pt x="3265" y="5394"/>
                    </a:lnTo>
                    <a:lnTo>
                      <a:pt x="2878" y="5382"/>
                    </a:lnTo>
                    <a:lnTo>
                      <a:pt x="2503" y="5369"/>
                    </a:lnTo>
                    <a:lnTo>
                      <a:pt x="2116" y="5343"/>
                    </a:lnTo>
                    <a:lnTo>
                      <a:pt x="1742" y="5291"/>
                    </a:lnTo>
                    <a:lnTo>
                      <a:pt x="1394" y="5240"/>
                    </a:lnTo>
                    <a:lnTo>
                      <a:pt x="1058" y="5149"/>
                    </a:lnTo>
                    <a:lnTo>
                      <a:pt x="903" y="5098"/>
                    </a:lnTo>
                    <a:lnTo>
                      <a:pt x="761" y="5046"/>
                    </a:lnTo>
                    <a:lnTo>
                      <a:pt x="619" y="4982"/>
                    </a:lnTo>
                    <a:lnTo>
                      <a:pt x="503" y="4917"/>
                    </a:lnTo>
                    <a:lnTo>
                      <a:pt x="387" y="4840"/>
                    </a:lnTo>
                    <a:lnTo>
                      <a:pt x="284" y="4749"/>
                    </a:lnTo>
                    <a:lnTo>
                      <a:pt x="194" y="4659"/>
                    </a:lnTo>
                    <a:lnTo>
                      <a:pt x="116" y="4569"/>
                    </a:lnTo>
                    <a:lnTo>
                      <a:pt x="65" y="4452"/>
                    </a:lnTo>
                    <a:lnTo>
                      <a:pt x="13" y="4336"/>
                    </a:lnTo>
                    <a:lnTo>
                      <a:pt x="13" y="4336"/>
                    </a:lnTo>
                    <a:lnTo>
                      <a:pt x="0" y="4233"/>
                    </a:lnTo>
                    <a:lnTo>
                      <a:pt x="0" y="4130"/>
                    </a:lnTo>
                    <a:lnTo>
                      <a:pt x="39" y="4027"/>
                    </a:lnTo>
                    <a:lnTo>
                      <a:pt x="90" y="3923"/>
                    </a:lnTo>
                    <a:lnTo>
                      <a:pt x="168" y="3820"/>
                    </a:lnTo>
                    <a:lnTo>
                      <a:pt x="258" y="3730"/>
                    </a:lnTo>
                    <a:lnTo>
                      <a:pt x="374" y="3640"/>
                    </a:lnTo>
                    <a:lnTo>
                      <a:pt x="503" y="3549"/>
                    </a:lnTo>
                    <a:lnTo>
                      <a:pt x="632" y="3459"/>
                    </a:lnTo>
                    <a:lnTo>
                      <a:pt x="787" y="3381"/>
                    </a:lnTo>
                    <a:lnTo>
                      <a:pt x="942" y="3317"/>
                    </a:lnTo>
                    <a:lnTo>
                      <a:pt x="1110" y="3252"/>
                    </a:lnTo>
                    <a:lnTo>
                      <a:pt x="1278" y="3188"/>
                    </a:lnTo>
                    <a:lnTo>
                      <a:pt x="1445" y="3136"/>
                    </a:lnTo>
                    <a:lnTo>
                      <a:pt x="1794" y="3059"/>
                    </a:lnTo>
                    <a:lnTo>
                      <a:pt x="1794" y="3059"/>
                    </a:lnTo>
                    <a:lnTo>
                      <a:pt x="2362" y="2943"/>
                    </a:lnTo>
                    <a:lnTo>
                      <a:pt x="2658" y="2878"/>
                    </a:lnTo>
                    <a:lnTo>
                      <a:pt x="2942" y="2801"/>
                    </a:lnTo>
                    <a:lnTo>
                      <a:pt x="3226" y="2723"/>
                    </a:lnTo>
                    <a:lnTo>
                      <a:pt x="3497" y="2620"/>
                    </a:lnTo>
                    <a:lnTo>
                      <a:pt x="3768" y="2517"/>
                    </a:lnTo>
                    <a:lnTo>
                      <a:pt x="4013" y="2401"/>
                    </a:lnTo>
                    <a:lnTo>
                      <a:pt x="4258" y="2272"/>
                    </a:lnTo>
                    <a:lnTo>
                      <a:pt x="4491" y="2130"/>
                    </a:lnTo>
                    <a:lnTo>
                      <a:pt x="4697" y="1975"/>
                    </a:lnTo>
                    <a:lnTo>
                      <a:pt x="4891" y="1807"/>
                    </a:lnTo>
                    <a:lnTo>
                      <a:pt x="5058" y="1614"/>
                    </a:lnTo>
                    <a:lnTo>
                      <a:pt x="5200" y="1407"/>
                    </a:lnTo>
                    <a:lnTo>
                      <a:pt x="5265" y="1304"/>
                    </a:lnTo>
                    <a:lnTo>
                      <a:pt x="5329" y="1188"/>
                    </a:lnTo>
                    <a:lnTo>
                      <a:pt x="5368" y="1072"/>
                    </a:lnTo>
                    <a:lnTo>
                      <a:pt x="5420" y="943"/>
                    </a:lnTo>
                    <a:lnTo>
                      <a:pt x="5420" y="943"/>
                    </a:lnTo>
                    <a:lnTo>
                      <a:pt x="5446" y="826"/>
                    </a:lnTo>
                    <a:lnTo>
                      <a:pt x="5458" y="710"/>
                    </a:lnTo>
                    <a:lnTo>
                      <a:pt x="5471" y="594"/>
                    </a:lnTo>
                    <a:lnTo>
                      <a:pt x="5458" y="491"/>
                    </a:lnTo>
                    <a:lnTo>
                      <a:pt x="5446" y="310"/>
                    </a:lnTo>
                    <a:lnTo>
                      <a:pt x="5407" y="155"/>
                    </a:lnTo>
                    <a:lnTo>
                      <a:pt x="5394" y="52"/>
                    </a:lnTo>
                    <a:lnTo>
                      <a:pt x="5394" y="13"/>
                    </a:lnTo>
                    <a:lnTo>
                      <a:pt x="5407" y="1"/>
                    </a:lnTo>
                    <a:lnTo>
                      <a:pt x="5433" y="1"/>
                    </a:lnTo>
                    <a:lnTo>
                      <a:pt x="5471" y="13"/>
                    </a:lnTo>
                    <a:lnTo>
                      <a:pt x="5613" y="117"/>
                    </a:lnTo>
                    <a:lnTo>
                      <a:pt x="5613" y="117"/>
                    </a:lnTo>
                    <a:lnTo>
                      <a:pt x="5781" y="259"/>
                    </a:lnTo>
                    <a:lnTo>
                      <a:pt x="5949" y="414"/>
                    </a:lnTo>
                    <a:lnTo>
                      <a:pt x="6117" y="568"/>
                    </a:lnTo>
                    <a:lnTo>
                      <a:pt x="6297" y="710"/>
                    </a:lnTo>
                    <a:lnTo>
                      <a:pt x="6388" y="775"/>
                    </a:lnTo>
                    <a:lnTo>
                      <a:pt x="6478" y="839"/>
                    </a:lnTo>
                    <a:lnTo>
                      <a:pt x="6568" y="878"/>
                    </a:lnTo>
                    <a:lnTo>
                      <a:pt x="6671" y="917"/>
                    </a:lnTo>
                    <a:lnTo>
                      <a:pt x="6775" y="930"/>
                    </a:lnTo>
                    <a:lnTo>
                      <a:pt x="6878" y="930"/>
                    </a:lnTo>
                    <a:lnTo>
                      <a:pt x="6994" y="930"/>
                    </a:lnTo>
                    <a:lnTo>
                      <a:pt x="7123" y="891"/>
                    </a:lnTo>
                    <a:lnTo>
                      <a:pt x="7123" y="891"/>
                    </a:lnTo>
                    <a:lnTo>
                      <a:pt x="7355" y="814"/>
                    </a:lnTo>
                    <a:lnTo>
                      <a:pt x="7549" y="736"/>
                    </a:lnTo>
                    <a:lnTo>
                      <a:pt x="7859" y="594"/>
                    </a:lnTo>
                    <a:lnTo>
                      <a:pt x="7975" y="555"/>
                    </a:lnTo>
                    <a:lnTo>
                      <a:pt x="8026" y="555"/>
                    </a:lnTo>
                    <a:lnTo>
                      <a:pt x="8065" y="555"/>
                    </a:lnTo>
                    <a:lnTo>
                      <a:pt x="8117" y="568"/>
                    </a:lnTo>
                    <a:lnTo>
                      <a:pt x="8155" y="581"/>
                    </a:lnTo>
                    <a:lnTo>
                      <a:pt x="8194" y="620"/>
                    </a:lnTo>
                    <a:lnTo>
                      <a:pt x="8233" y="659"/>
                    </a:lnTo>
                    <a:lnTo>
                      <a:pt x="8233" y="65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39"/>
              <p:cNvSpPr/>
              <p:nvPr/>
            </p:nvSpPr>
            <p:spPr>
              <a:xfrm>
                <a:off x="2249615" y="1713416"/>
                <a:ext cx="191217" cy="58645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0492" extrusionOk="0">
                    <a:moveTo>
                      <a:pt x="3356" y="1652"/>
                    </a:moveTo>
                    <a:lnTo>
                      <a:pt x="3420" y="6711"/>
                    </a:lnTo>
                    <a:lnTo>
                      <a:pt x="3420" y="6711"/>
                    </a:lnTo>
                    <a:lnTo>
                      <a:pt x="3407" y="6865"/>
                    </a:lnTo>
                    <a:lnTo>
                      <a:pt x="3381" y="7033"/>
                    </a:lnTo>
                    <a:lnTo>
                      <a:pt x="3343" y="7201"/>
                    </a:lnTo>
                    <a:lnTo>
                      <a:pt x="3291" y="7382"/>
                    </a:lnTo>
                    <a:lnTo>
                      <a:pt x="3227" y="7562"/>
                    </a:lnTo>
                    <a:lnTo>
                      <a:pt x="3136" y="7756"/>
                    </a:lnTo>
                    <a:lnTo>
                      <a:pt x="3046" y="7936"/>
                    </a:lnTo>
                    <a:lnTo>
                      <a:pt x="2943" y="8130"/>
                    </a:lnTo>
                    <a:lnTo>
                      <a:pt x="2710" y="8517"/>
                    </a:lnTo>
                    <a:lnTo>
                      <a:pt x="2439" y="8878"/>
                    </a:lnTo>
                    <a:lnTo>
                      <a:pt x="2168" y="9240"/>
                    </a:lnTo>
                    <a:lnTo>
                      <a:pt x="1872" y="9562"/>
                    </a:lnTo>
                    <a:lnTo>
                      <a:pt x="1575" y="9846"/>
                    </a:lnTo>
                    <a:lnTo>
                      <a:pt x="1291" y="10104"/>
                    </a:lnTo>
                    <a:lnTo>
                      <a:pt x="1162" y="10208"/>
                    </a:lnTo>
                    <a:lnTo>
                      <a:pt x="1033" y="10298"/>
                    </a:lnTo>
                    <a:lnTo>
                      <a:pt x="904" y="10362"/>
                    </a:lnTo>
                    <a:lnTo>
                      <a:pt x="788" y="10427"/>
                    </a:lnTo>
                    <a:lnTo>
                      <a:pt x="684" y="10466"/>
                    </a:lnTo>
                    <a:lnTo>
                      <a:pt x="581" y="10479"/>
                    </a:lnTo>
                    <a:lnTo>
                      <a:pt x="491" y="10491"/>
                    </a:lnTo>
                    <a:lnTo>
                      <a:pt x="426" y="10466"/>
                    </a:lnTo>
                    <a:lnTo>
                      <a:pt x="362" y="10427"/>
                    </a:lnTo>
                    <a:lnTo>
                      <a:pt x="323" y="10362"/>
                    </a:lnTo>
                    <a:lnTo>
                      <a:pt x="284" y="10272"/>
                    </a:lnTo>
                    <a:lnTo>
                      <a:pt x="272" y="10156"/>
                    </a:lnTo>
                    <a:lnTo>
                      <a:pt x="1" y="1678"/>
                    </a:lnTo>
                    <a:lnTo>
                      <a:pt x="1" y="1678"/>
                    </a:lnTo>
                    <a:lnTo>
                      <a:pt x="1" y="1471"/>
                    </a:lnTo>
                    <a:lnTo>
                      <a:pt x="26" y="1291"/>
                    </a:lnTo>
                    <a:lnTo>
                      <a:pt x="65" y="1110"/>
                    </a:lnTo>
                    <a:lnTo>
                      <a:pt x="117" y="955"/>
                    </a:lnTo>
                    <a:lnTo>
                      <a:pt x="194" y="800"/>
                    </a:lnTo>
                    <a:lnTo>
                      <a:pt x="284" y="658"/>
                    </a:lnTo>
                    <a:lnTo>
                      <a:pt x="375" y="542"/>
                    </a:lnTo>
                    <a:lnTo>
                      <a:pt x="491" y="426"/>
                    </a:lnTo>
                    <a:lnTo>
                      <a:pt x="607" y="323"/>
                    </a:lnTo>
                    <a:lnTo>
                      <a:pt x="736" y="246"/>
                    </a:lnTo>
                    <a:lnTo>
                      <a:pt x="878" y="168"/>
                    </a:lnTo>
                    <a:lnTo>
                      <a:pt x="1020" y="104"/>
                    </a:lnTo>
                    <a:lnTo>
                      <a:pt x="1175" y="65"/>
                    </a:lnTo>
                    <a:lnTo>
                      <a:pt x="1330" y="26"/>
                    </a:lnTo>
                    <a:lnTo>
                      <a:pt x="1485" y="0"/>
                    </a:lnTo>
                    <a:lnTo>
                      <a:pt x="1639" y="0"/>
                    </a:lnTo>
                    <a:lnTo>
                      <a:pt x="1794" y="0"/>
                    </a:lnTo>
                    <a:lnTo>
                      <a:pt x="1949" y="26"/>
                    </a:lnTo>
                    <a:lnTo>
                      <a:pt x="2104" y="52"/>
                    </a:lnTo>
                    <a:lnTo>
                      <a:pt x="2259" y="91"/>
                    </a:lnTo>
                    <a:lnTo>
                      <a:pt x="2414" y="155"/>
                    </a:lnTo>
                    <a:lnTo>
                      <a:pt x="2543" y="220"/>
                    </a:lnTo>
                    <a:lnTo>
                      <a:pt x="2685" y="310"/>
                    </a:lnTo>
                    <a:lnTo>
                      <a:pt x="2814" y="400"/>
                    </a:lnTo>
                    <a:lnTo>
                      <a:pt x="2917" y="517"/>
                    </a:lnTo>
                    <a:lnTo>
                      <a:pt x="3033" y="633"/>
                    </a:lnTo>
                    <a:lnTo>
                      <a:pt x="3123" y="775"/>
                    </a:lnTo>
                    <a:lnTo>
                      <a:pt x="3201" y="917"/>
                    </a:lnTo>
                    <a:lnTo>
                      <a:pt x="3265" y="1084"/>
                    </a:lnTo>
                    <a:lnTo>
                      <a:pt x="3317" y="1252"/>
                    </a:lnTo>
                    <a:lnTo>
                      <a:pt x="3343" y="1446"/>
                    </a:lnTo>
                    <a:lnTo>
                      <a:pt x="3356" y="1652"/>
                    </a:lnTo>
                    <a:lnTo>
                      <a:pt x="3356" y="1652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39"/>
              <p:cNvSpPr/>
              <p:nvPr/>
            </p:nvSpPr>
            <p:spPr>
              <a:xfrm>
                <a:off x="1811055" y="1309512"/>
                <a:ext cx="701147" cy="811484"/>
              </a:xfrm>
              <a:custGeom>
                <a:avLst/>
                <a:gdLst/>
                <a:ahLst/>
                <a:cxnLst/>
                <a:rect l="l" t="t" r="r" b="b"/>
                <a:pathLst>
                  <a:path w="12544" h="14518" extrusionOk="0">
                    <a:moveTo>
                      <a:pt x="12350" y="7846"/>
                    </a:moveTo>
                    <a:lnTo>
                      <a:pt x="12350" y="7846"/>
                    </a:lnTo>
                    <a:lnTo>
                      <a:pt x="12221" y="8207"/>
                    </a:lnTo>
                    <a:lnTo>
                      <a:pt x="12066" y="8568"/>
                    </a:lnTo>
                    <a:lnTo>
                      <a:pt x="11911" y="8917"/>
                    </a:lnTo>
                    <a:lnTo>
                      <a:pt x="11731" y="9278"/>
                    </a:lnTo>
                    <a:lnTo>
                      <a:pt x="11550" y="9627"/>
                    </a:lnTo>
                    <a:lnTo>
                      <a:pt x="11356" y="9962"/>
                    </a:lnTo>
                    <a:lnTo>
                      <a:pt x="11150" y="10298"/>
                    </a:lnTo>
                    <a:lnTo>
                      <a:pt x="10931" y="10620"/>
                    </a:lnTo>
                    <a:lnTo>
                      <a:pt x="10698" y="10943"/>
                    </a:lnTo>
                    <a:lnTo>
                      <a:pt x="10466" y="11252"/>
                    </a:lnTo>
                    <a:lnTo>
                      <a:pt x="10221" y="11562"/>
                    </a:lnTo>
                    <a:lnTo>
                      <a:pt x="9963" y="11846"/>
                    </a:lnTo>
                    <a:lnTo>
                      <a:pt x="9705" y="12130"/>
                    </a:lnTo>
                    <a:lnTo>
                      <a:pt x="9434" y="12401"/>
                    </a:lnTo>
                    <a:lnTo>
                      <a:pt x="9163" y="12646"/>
                    </a:lnTo>
                    <a:lnTo>
                      <a:pt x="8879" y="12891"/>
                    </a:lnTo>
                    <a:lnTo>
                      <a:pt x="8595" y="13124"/>
                    </a:lnTo>
                    <a:lnTo>
                      <a:pt x="8311" y="13330"/>
                    </a:lnTo>
                    <a:lnTo>
                      <a:pt x="8014" y="13536"/>
                    </a:lnTo>
                    <a:lnTo>
                      <a:pt x="7717" y="13717"/>
                    </a:lnTo>
                    <a:lnTo>
                      <a:pt x="7421" y="13885"/>
                    </a:lnTo>
                    <a:lnTo>
                      <a:pt x="7111" y="14027"/>
                    </a:lnTo>
                    <a:lnTo>
                      <a:pt x="6801" y="14156"/>
                    </a:lnTo>
                    <a:lnTo>
                      <a:pt x="6492" y="14272"/>
                    </a:lnTo>
                    <a:lnTo>
                      <a:pt x="6195" y="14362"/>
                    </a:lnTo>
                    <a:lnTo>
                      <a:pt x="5885" y="14427"/>
                    </a:lnTo>
                    <a:lnTo>
                      <a:pt x="5575" y="14478"/>
                    </a:lnTo>
                    <a:lnTo>
                      <a:pt x="5266" y="14504"/>
                    </a:lnTo>
                    <a:lnTo>
                      <a:pt x="4956" y="14517"/>
                    </a:lnTo>
                    <a:lnTo>
                      <a:pt x="4646" y="14491"/>
                    </a:lnTo>
                    <a:lnTo>
                      <a:pt x="4337" y="14453"/>
                    </a:lnTo>
                    <a:lnTo>
                      <a:pt x="4040" y="14388"/>
                    </a:lnTo>
                    <a:lnTo>
                      <a:pt x="4040" y="14388"/>
                    </a:lnTo>
                    <a:lnTo>
                      <a:pt x="3743" y="14298"/>
                    </a:lnTo>
                    <a:lnTo>
                      <a:pt x="3459" y="14182"/>
                    </a:lnTo>
                    <a:lnTo>
                      <a:pt x="3188" y="14053"/>
                    </a:lnTo>
                    <a:lnTo>
                      <a:pt x="2917" y="13885"/>
                    </a:lnTo>
                    <a:lnTo>
                      <a:pt x="2672" y="13717"/>
                    </a:lnTo>
                    <a:lnTo>
                      <a:pt x="2427" y="13524"/>
                    </a:lnTo>
                    <a:lnTo>
                      <a:pt x="2195" y="13304"/>
                    </a:lnTo>
                    <a:lnTo>
                      <a:pt x="1975" y="13072"/>
                    </a:lnTo>
                    <a:lnTo>
                      <a:pt x="1769" y="12827"/>
                    </a:lnTo>
                    <a:lnTo>
                      <a:pt x="1575" y="12556"/>
                    </a:lnTo>
                    <a:lnTo>
                      <a:pt x="1382" y="12285"/>
                    </a:lnTo>
                    <a:lnTo>
                      <a:pt x="1214" y="11988"/>
                    </a:lnTo>
                    <a:lnTo>
                      <a:pt x="1046" y="11691"/>
                    </a:lnTo>
                    <a:lnTo>
                      <a:pt x="891" y="11369"/>
                    </a:lnTo>
                    <a:lnTo>
                      <a:pt x="749" y="11046"/>
                    </a:lnTo>
                    <a:lnTo>
                      <a:pt x="620" y="10710"/>
                    </a:lnTo>
                    <a:lnTo>
                      <a:pt x="504" y="10362"/>
                    </a:lnTo>
                    <a:lnTo>
                      <a:pt x="401" y="10001"/>
                    </a:lnTo>
                    <a:lnTo>
                      <a:pt x="311" y="9639"/>
                    </a:lnTo>
                    <a:lnTo>
                      <a:pt x="233" y="9265"/>
                    </a:lnTo>
                    <a:lnTo>
                      <a:pt x="156" y="8891"/>
                    </a:lnTo>
                    <a:lnTo>
                      <a:pt x="104" y="8517"/>
                    </a:lnTo>
                    <a:lnTo>
                      <a:pt x="52" y="8130"/>
                    </a:lnTo>
                    <a:lnTo>
                      <a:pt x="27" y="7743"/>
                    </a:lnTo>
                    <a:lnTo>
                      <a:pt x="1" y="7343"/>
                    </a:lnTo>
                    <a:lnTo>
                      <a:pt x="1" y="6955"/>
                    </a:lnTo>
                    <a:lnTo>
                      <a:pt x="1" y="6568"/>
                    </a:lnTo>
                    <a:lnTo>
                      <a:pt x="27" y="6168"/>
                    </a:lnTo>
                    <a:lnTo>
                      <a:pt x="52" y="5781"/>
                    </a:lnTo>
                    <a:lnTo>
                      <a:pt x="104" y="5394"/>
                    </a:lnTo>
                    <a:lnTo>
                      <a:pt x="156" y="5007"/>
                    </a:lnTo>
                    <a:lnTo>
                      <a:pt x="220" y="4633"/>
                    </a:lnTo>
                    <a:lnTo>
                      <a:pt x="220" y="4633"/>
                    </a:lnTo>
                    <a:lnTo>
                      <a:pt x="414" y="4142"/>
                    </a:lnTo>
                    <a:lnTo>
                      <a:pt x="620" y="3678"/>
                    </a:lnTo>
                    <a:lnTo>
                      <a:pt x="853" y="3226"/>
                    </a:lnTo>
                    <a:lnTo>
                      <a:pt x="969" y="3007"/>
                    </a:lnTo>
                    <a:lnTo>
                      <a:pt x="1098" y="2800"/>
                    </a:lnTo>
                    <a:lnTo>
                      <a:pt x="1098" y="2800"/>
                    </a:lnTo>
                    <a:lnTo>
                      <a:pt x="1253" y="2555"/>
                    </a:lnTo>
                    <a:lnTo>
                      <a:pt x="1420" y="2336"/>
                    </a:lnTo>
                    <a:lnTo>
                      <a:pt x="1601" y="2116"/>
                    </a:lnTo>
                    <a:lnTo>
                      <a:pt x="1769" y="1910"/>
                    </a:lnTo>
                    <a:lnTo>
                      <a:pt x="1962" y="1716"/>
                    </a:lnTo>
                    <a:lnTo>
                      <a:pt x="2143" y="1536"/>
                    </a:lnTo>
                    <a:lnTo>
                      <a:pt x="2349" y="1368"/>
                    </a:lnTo>
                    <a:lnTo>
                      <a:pt x="2543" y="1200"/>
                    </a:lnTo>
                    <a:lnTo>
                      <a:pt x="2749" y="1058"/>
                    </a:lnTo>
                    <a:lnTo>
                      <a:pt x="2956" y="916"/>
                    </a:lnTo>
                    <a:lnTo>
                      <a:pt x="3175" y="787"/>
                    </a:lnTo>
                    <a:lnTo>
                      <a:pt x="3395" y="671"/>
                    </a:lnTo>
                    <a:lnTo>
                      <a:pt x="3614" y="555"/>
                    </a:lnTo>
                    <a:lnTo>
                      <a:pt x="3846" y="452"/>
                    </a:lnTo>
                    <a:lnTo>
                      <a:pt x="4066" y="374"/>
                    </a:lnTo>
                    <a:lnTo>
                      <a:pt x="4298" y="284"/>
                    </a:lnTo>
                    <a:lnTo>
                      <a:pt x="4530" y="219"/>
                    </a:lnTo>
                    <a:lnTo>
                      <a:pt x="4775" y="155"/>
                    </a:lnTo>
                    <a:lnTo>
                      <a:pt x="5008" y="103"/>
                    </a:lnTo>
                    <a:lnTo>
                      <a:pt x="5253" y="65"/>
                    </a:lnTo>
                    <a:lnTo>
                      <a:pt x="5485" y="39"/>
                    </a:lnTo>
                    <a:lnTo>
                      <a:pt x="5730" y="13"/>
                    </a:lnTo>
                    <a:lnTo>
                      <a:pt x="5975" y="0"/>
                    </a:lnTo>
                    <a:lnTo>
                      <a:pt x="6208" y="0"/>
                    </a:lnTo>
                    <a:lnTo>
                      <a:pt x="6453" y="0"/>
                    </a:lnTo>
                    <a:lnTo>
                      <a:pt x="6698" y="13"/>
                    </a:lnTo>
                    <a:lnTo>
                      <a:pt x="6930" y="39"/>
                    </a:lnTo>
                    <a:lnTo>
                      <a:pt x="7176" y="78"/>
                    </a:lnTo>
                    <a:lnTo>
                      <a:pt x="7408" y="116"/>
                    </a:lnTo>
                    <a:lnTo>
                      <a:pt x="7653" y="168"/>
                    </a:lnTo>
                    <a:lnTo>
                      <a:pt x="7885" y="219"/>
                    </a:lnTo>
                    <a:lnTo>
                      <a:pt x="8118" y="284"/>
                    </a:lnTo>
                    <a:lnTo>
                      <a:pt x="8350" y="361"/>
                    </a:lnTo>
                    <a:lnTo>
                      <a:pt x="8582" y="439"/>
                    </a:lnTo>
                    <a:lnTo>
                      <a:pt x="8801" y="529"/>
                    </a:lnTo>
                    <a:lnTo>
                      <a:pt x="9021" y="632"/>
                    </a:lnTo>
                    <a:lnTo>
                      <a:pt x="9240" y="736"/>
                    </a:lnTo>
                    <a:lnTo>
                      <a:pt x="9447" y="852"/>
                    </a:lnTo>
                    <a:lnTo>
                      <a:pt x="9653" y="981"/>
                    </a:lnTo>
                    <a:lnTo>
                      <a:pt x="9860" y="1110"/>
                    </a:lnTo>
                    <a:lnTo>
                      <a:pt x="10066" y="1239"/>
                    </a:lnTo>
                    <a:lnTo>
                      <a:pt x="10260" y="1394"/>
                    </a:lnTo>
                    <a:lnTo>
                      <a:pt x="10440" y="1536"/>
                    </a:lnTo>
                    <a:lnTo>
                      <a:pt x="10621" y="1703"/>
                    </a:lnTo>
                    <a:lnTo>
                      <a:pt x="10802" y="1871"/>
                    </a:lnTo>
                    <a:lnTo>
                      <a:pt x="10969" y="2039"/>
                    </a:lnTo>
                    <a:lnTo>
                      <a:pt x="11137" y="2220"/>
                    </a:lnTo>
                    <a:lnTo>
                      <a:pt x="11292" y="2413"/>
                    </a:lnTo>
                    <a:lnTo>
                      <a:pt x="11434" y="2607"/>
                    </a:lnTo>
                    <a:lnTo>
                      <a:pt x="11576" y="2800"/>
                    </a:lnTo>
                    <a:lnTo>
                      <a:pt x="11705" y="3007"/>
                    </a:lnTo>
                    <a:lnTo>
                      <a:pt x="11834" y="3226"/>
                    </a:lnTo>
                    <a:lnTo>
                      <a:pt x="11950" y="3445"/>
                    </a:lnTo>
                    <a:lnTo>
                      <a:pt x="12053" y="3678"/>
                    </a:lnTo>
                    <a:lnTo>
                      <a:pt x="12144" y="3910"/>
                    </a:lnTo>
                    <a:lnTo>
                      <a:pt x="12234" y="4142"/>
                    </a:lnTo>
                    <a:lnTo>
                      <a:pt x="12311" y="4387"/>
                    </a:lnTo>
                    <a:lnTo>
                      <a:pt x="12376" y="4646"/>
                    </a:lnTo>
                    <a:lnTo>
                      <a:pt x="12427" y="4891"/>
                    </a:lnTo>
                    <a:lnTo>
                      <a:pt x="12479" y="5162"/>
                    </a:lnTo>
                    <a:lnTo>
                      <a:pt x="12505" y="5433"/>
                    </a:lnTo>
                    <a:lnTo>
                      <a:pt x="12531" y="5704"/>
                    </a:lnTo>
                    <a:lnTo>
                      <a:pt x="12544" y="5975"/>
                    </a:lnTo>
                    <a:lnTo>
                      <a:pt x="12544" y="6271"/>
                    </a:lnTo>
                    <a:lnTo>
                      <a:pt x="12544" y="6271"/>
                    </a:lnTo>
                    <a:lnTo>
                      <a:pt x="12518" y="6659"/>
                    </a:lnTo>
                    <a:lnTo>
                      <a:pt x="12479" y="7046"/>
                    </a:lnTo>
                    <a:lnTo>
                      <a:pt x="12427" y="7446"/>
                    </a:lnTo>
                    <a:lnTo>
                      <a:pt x="12350" y="7846"/>
                    </a:lnTo>
                    <a:lnTo>
                      <a:pt x="12350" y="7846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39"/>
              <p:cNvSpPr/>
              <p:nvPr/>
            </p:nvSpPr>
            <p:spPr>
              <a:xfrm>
                <a:off x="1899091" y="1854050"/>
                <a:ext cx="142868" cy="158742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840" extrusionOk="0">
                    <a:moveTo>
                      <a:pt x="2387" y="1"/>
                    </a:moveTo>
                    <a:lnTo>
                      <a:pt x="2336" y="14"/>
                    </a:lnTo>
                    <a:lnTo>
                      <a:pt x="2297" y="52"/>
                    </a:lnTo>
                    <a:lnTo>
                      <a:pt x="2271" y="104"/>
                    </a:lnTo>
                    <a:lnTo>
                      <a:pt x="2194" y="310"/>
                    </a:lnTo>
                    <a:lnTo>
                      <a:pt x="2104" y="530"/>
                    </a:lnTo>
                    <a:lnTo>
                      <a:pt x="2000" y="736"/>
                    </a:lnTo>
                    <a:lnTo>
                      <a:pt x="1897" y="930"/>
                    </a:lnTo>
                    <a:lnTo>
                      <a:pt x="1781" y="1123"/>
                    </a:lnTo>
                    <a:lnTo>
                      <a:pt x="1652" y="1304"/>
                    </a:lnTo>
                    <a:lnTo>
                      <a:pt x="1510" y="1472"/>
                    </a:lnTo>
                    <a:lnTo>
                      <a:pt x="1368" y="1640"/>
                    </a:lnTo>
                    <a:lnTo>
                      <a:pt x="1213" y="1794"/>
                    </a:lnTo>
                    <a:lnTo>
                      <a:pt x="1045" y="1949"/>
                    </a:lnTo>
                    <a:lnTo>
                      <a:pt x="878" y="2091"/>
                    </a:lnTo>
                    <a:lnTo>
                      <a:pt x="710" y="2207"/>
                    </a:lnTo>
                    <a:lnTo>
                      <a:pt x="529" y="2323"/>
                    </a:lnTo>
                    <a:lnTo>
                      <a:pt x="349" y="2427"/>
                    </a:lnTo>
                    <a:lnTo>
                      <a:pt x="181" y="2517"/>
                    </a:lnTo>
                    <a:lnTo>
                      <a:pt x="0" y="2582"/>
                    </a:lnTo>
                    <a:lnTo>
                      <a:pt x="168" y="2840"/>
                    </a:lnTo>
                    <a:lnTo>
                      <a:pt x="349" y="2749"/>
                    </a:lnTo>
                    <a:lnTo>
                      <a:pt x="542" y="2659"/>
                    </a:lnTo>
                    <a:lnTo>
                      <a:pt x="723" y="2556"/>
                    </a:lnTo>
                    <a:lnTo>
                      <a:pt x="903" y="2440"/>
                    </a:lnTo>
                    <a:lnTo>
                      <a:pt x="1084" y="2298"/>
                    </a:lnTo>
                    <a:lnTo>
                      <a:pt x="1252" y="2156"/>
                    </a:lnTo>
                    <a:lnTo>
                      <a:pt x="1420" y="2001"/>
                    </a:lnTo>
                    <a:lnTo>
                      <a:pt x="1587" y="1846"/>
                    </a:lnTo>
                    <a:lnTo>
                      <a:pt x="1742" y="1665"/>
                    </a:lnTo>
                    <a:lnTo>
                      <a:pt x="1884" y="1472"/>
                    </a:lnTo>
                    <a:lnTo>
                      <a:pt x="2026" y="1278"/>
                    </a:lnTo>
                    <a:lnTo>
                      <a:pt x="2155" y="1072"/>
                    </a:lnTo>
                    <a:lnTo>
                      <a:pt x="2271" y="865"/>
                    </a:lnTo>
                    <a:lnTo>
                      <a:pt x="2375" y="646"/>
                    </a:lnTo>
                    <a:lnTo>
                      <a:pt x="2465" y="427"/>
                    </a:lnTo>
                    <a:lnTo>
                      <a:pt x="2542" y="194"/>
                    </a:lnTo>
                    <a:lnTo>
                      <a:pt x="2555" y="130"/>
                    </a:lnTo>
                    <a:lnTo>
                      <a:pt x="2542" y="78"/>
                    </a:lnTo>
                    <a:lnTo>
                      <a:pt x="2504" y="26"/>
                    </a:lnTo>
                    <a:lnTo>
                      <a:pt x="2452" y="1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39"/>
              <p:cNvSpPr/>
              <p:nvPr/>
            </p:nvSpPr>
            <p:spPr>
              <a:xfrm>
                <a:off x="1874553" y="1285700"/>
                <a:ext cx="681640" cy="599418"/>
              </a:xfrm>
              <a:custGeom>
                <a:avLst/>
                <a:gdLst/>
                <a:ahLst/>
                <a:cxnLst/>
                <a:rect l="l" t="t" r="r" b="b"/>
                <a:pathLst>
                  <a:path w="12195" h="10724" extrusionOk="0">
                    <a:moveTo>
                      <a:pt x="10104" y="10724"/>
                    </a:moveTo>
                    <a:lnTo>
                      <a:pt x="10104" y="10724"/>
                    </a:lnTo>
                    <a:lnTo>
                      <a:pt x="9833" y="10646"/>
                    </a:lnTo>
                    <a:lnTo>
                      <a:pt x="9575" y="10569"/>
                    </a:lnTo>
                    <a:lnTo>
                      <a:pt x="9330" y="10478"/>
                    </a:lnTo>
                    <a:lnTo>
                      <a:pt x="9098" y="10375"/>
                    </a:lnTo>
                    <a:lnTo>
                      <a:pt x="8878" y="10272"/>
                    </a:lnTo>
                    <a:lnTo>
                      <a:pt x="8659" y="10156"/>
                    </a:lnTo>
                    <a:lnTo>
                      <a:pt x="8453" y="10040"/>
                    </a:lnTo>
                    <a:lnTo>
                      <a:pt x="8259" y="9911"/>
                    </a:lnTo>
                    <a:lnTo>
                      <a:pt x="8065" y="9782"/>
                    </a:lnTo>
                    <a:lnTo>
                      <a:pt x="7885" y="9627"/>
                    </a:lnTo>
                    <a:lnTo>
                      <a:pt x="7717" y="9485"/>
                    </a:lnTo>
                    <a:lnTo>
                      <a:pt x="7549" y="9317"/>
                    </a:lnTo>
                    <a:lnTo>
                      <a:pt x="7382" y="9149"/>
                    </a:lnTo>
                    <a:lnTo>
                      <a:pt x="7214" y="8969"/>
                    </a:lnTo>
                    <a:lnTo>
                      <a:pt x="7059" y="8788"/>
                    </a:lnTo>
                    <a:lnTo>
                      <a:pt x="6917" y="8594"/>
                    </a:lnTo>
                    <a:lnTo>
                      <a:pt x="6620" y="8169"/>
                    </a:lnTo>
                    <a:lnTo>
                      <a:pt x="6336" y="7717"/>
                    </a:lnTo>
                    <a:lnTo>
                      <a:pt x="6052" y="7227"/>
                    </a:lnTo>
                    <a:lnTo>
                      <a:pt x="5756" y="6697"/>
                    </a:lnTo>
                    <a:lnTo>
                      <a:pt x="5459" y="6130"/>
                    </a:lnTo>
                    <a:lnTo>
                      <a:pt x="5149" y="5536"/>
                    </a:lnTo>
                    <a:lnTo>
                      <a:pt x="4478" y="4194"/>
                    </a:lnTo>
                    <a:lnTo>
                      <a:pt x="4478" y="4194"/>
                    </a:lnTo>
                    <a:lnTo>
                      <a:pt x="4439" y="3975"/>
                    </a:lnTo>
                    <a:lnTo>
                      <a:pt x="4401" y="3871"/>
                    </a:lnTo>
                    <a:lnTo>
                      <a:pt x="4362" y="3768"/>
                    </a:lnTo>
                    <a:lnTo>
                      <a:pt x="4323" y="3678"/>
                    </a:lnTo>
                    <a:lnTo>
                      <a:pt x="4272" y="3600"/>
                    </a:lnTo>
                    <a:lnTo>
                      <a:pt x="4168" y="3446"/>
                    </a:lnTo>
                    <a:lnTo>
                      <a:pt x="4039" y="3317"/>
                    </a:lnTo>
                    <a:lnTo>
                      <a:pt x="3885" y="3213"/>
                    </a:lnTo>
                    <a:lnTo>
                      <a:pt x="3730" y="3136"/>
                    </a:lnTo>
                    <a:lnTo>
                      <a:pt x="3549" y="3071"/>
                    </a:lnTo>
                    <a:lnTo>
                      <a:pt x="3355" y="3020"/>
                    </a:lnTo>
                    <a:lnTo>
                      <a:pt x="3162" y="2981"/>
                    </a:lnTo>
                    <a:lnTo>
                      <a:pt x="2955" y="2968"/>
                    </a:lnTo>
                    <a:lnTo>
                      <a:pt x="2749" y="2955"/>
                    </a:lnTo>
                    <a:lnTo>
                      <a:pt x="2530" y="2955"/>
                    </a:lnTo>
                    <a:lnTo>
                      <a:pt x="2310" y="2968"/>
                    </a:lnTo>
                    <a:lnTo>
                      <a:pt x="1884" y="2994"/>
                    </a:lnTo>
                    <a:lnTo>
                      <a:pt x="1059" y="3097"/>
                    </a:lnTo>
                    <a:lnTo>
                      <a:pt x="710" y="3123"/>
                    </a:lnTo>
                    <a:lnTo>
                      <a:pt x="542" y="3123"/>
                    </a:lnTo>
                    <a:lnTo>
                      <a:pt x="413" y="3123"/>
                    </a:lnTo>
                    <a:lnTo>
                      <a:pt x="284" y="3110"/>
                    </a:lnTo>
                    <a:lnTo>
                      <a:pt x="181" y="3084"/>
                    </a:lnTo>
                    <a:lnTo>
                      <a:pt x="104" y="3046"/>
                    </a:lnTo>
                    <a:lnTo>
                      <a:pt x="39" y="2981"/>
                    </a:lnTo>
                    <a:lnTo>
                      <a:pt x="26" y="2955"/>
                    </a:lnTo>
                    <a:lnTo>
                      <a:pt x="0" y="2917"/>
                    </a:lnTo>
                    <a:lnTo>
                      <a:pt x="0" y="2826"/>
                    </a:lnTo>
                    <a:lnTo>
                      <a:pt x="26" y="2710"/>
                    </a:lnTo>
                    <a:lnTo>
                      <a:pt x="78" y="2581"/>
                    </a:lnTo>
                    <a:lnTo>
                      <a:pt x="78" y="2581"/>
                    </a:lnTo>
                    <a:lnTo>
                      <a:pt x="207" y="2375"/>
                    </a:lnTo>
                    <a:lnTo>
                      <a:pt x="362" y="2181"/>
                    </a:lnTo>
                    <a:lnTo>
                      <a:pt x="504" y="1987"/>
                    </a:lnTo>
                    <a:lnTo>
                      <a:pt x="671" y="1820"/>
                    </a:lnTo>
                    <a:lnTo>
                      <a:pt x="839" y="1652"/>
                    </a:lnTo>
                    <a:lnTo>
                      <a:pt x="1007" y="1484"/>
                    </a:lnTo>
                    <a:lnTo>
                      <a:pt x="1188" y="1329"/>
                    </a:lnTo>
                    <a:lnTo>
                      <a:pt x="1368" y="1187"/>
                    </a:lnTo>
                    <a:lnTo>
                      <a:pt x="1562" y="1058"/>
                    </a:lnTo>
                    <a:lnTo>
                      <a:pt x="1755" y="929"/>
                    </a:lnTo>
                    <a:lnTo>
                      <a:pt x="1962" y="813"/>
                    </a:lnTo>
                    <a:lnTo>
                      <a:pt x="2168" y="697"/>
                    </a:lnTo>
                    <a:lnTo>
                      <a:pt x="2388" y="594"/>
                    </a:lnTo>
                    <a:lnTo>
                      <a:pt x="2594" y="504"/>
                    </a:lnTo>
                    <a:lnTo>
                      <a:pt x="2814" y="413"/>
                    </a:lnTo>
                    <a:lnTo>
                      <a:pt x="3046" y="336"/>
                    </a:lnTo>
                    <a:lnTo>
                      <a:pt x="3265" y="271"/>
                    </a:lnTo>
                    <a:lnTo>
                      <a:pt x="3497" y="207"/>
                    </a:lnTo>
                    <a:lnTo>
                      <a:pt x="3730" y="155"/>
                    </a:lnTo>
                    <a:lnTo>
                      <a:pt x="3975" y="103"/>
                    </a:lnTo>
                    <a:lnTo>
                      <a:pt x="4207" y="65"/>
                    </a:lnTo>
                    <a:lnTo>
                      <a:pt x="4452" y="39"/>
                    </a:lnTo>
                    <a:lnTo>
                      <a:pt x="4685" y="13"/>
                    </a:lnTo>
                    <a:lnTo>
                      <a:pt x="4930" y="0"/>
                    </a:lnTo>
                    <a:lnTo>
                      <a:pt x="5175" y="0"/>
                    </a:lnTo>
                    <a:lnTo>
                      <a:pt x="5420" y="0"/>
                    </a:lnTo>
                    <a:lnTo>
                      <a:pt x="5665" y="13"/>
                    </a:lnTo>
                    <a:lnTo>
                      <a:pt x="5910" y="26"/>
                    </a:lnTo>
                    <a:lnTo>
                      <a:pt x="6156" y="52"/>
                    </a:lnTo>
                    <a:lnTo>
                      <a:pt x="6401" y="91"/>
                    </a:lnTo>
                    <a:lnTo>
                      <a:pt x="6646" y="129"/>
                    </a:lnTo>
                    <a:lnTo>
                      <a:pt x="6891" y="181"/>
                    </a:lnTo>
                    <a:lnTo>
                      <a:pt x="7123" y="233"/>
                    </a:lnTo>
                    <a:lnTo>
                      <a:pt x="7369" y="297"/>
                    </a:lnTo>
                    <a:lnTo>
                      <a:pt x="7601" y="374"/>
                    </a:lnTo>
                    <a:lnTo>
                      <a:pt x="7833" y="452"/>
                    </a:lnTo>
                    <a:lnTo>
                      <a:pt x="8065" y="542"/>
                    </a:lnTo>
                    <a:lnTo>
                      <a:pt x="8298" y="645"/>
                    </a:lnTo>
                    <a:lnTo>
                      <a:pt x="8517" y="749"/>
                    </a:lnTo>
                    <a:lnTo>
                      <a:pt x="8736" y="865"/>
                    </a:lnTo>
                    <a:lnTo>
                      <a:pt x="8956" y="981"/>
                    </a:lnTo>
                    <a:lnTo>
                      <a:pt x="9175" y="1110"/>
                    </a:lnTo>
                    <a:lnTo>
                      <a:pt x="9382" y="1252"/>
                    </a:lnTo>
                    <a:lnTo>
                      <a:pt x="9588" y="1394"/>
                    </a:lnTo>
                    <a:lnTo>
                      <a:pt x="9782" y="1549"/>
                    </a:lnTo>
                    <a:lnTo>
                      <a:pt x="9975" y="1704"/>
                    </a:lnTo>
                    <a:lnTo>
                      <a:pt x="10169" y="1871"/>
                    </a:lnTo>
                    <a:lnTo>
                      <a:pt x="10349" y="2052"/>
                    </a:lnTo>
                    <a:lnTo>
                      <a:pt x="10517" y="2233"/>
                    </a:lnTo>
                    <a:lnTo>
                      <a:pt x="10685" y="2426"/>
                    </a:lnTo>
                    <a:lnTo>
                      <a:pt x="10853" y="2620"/>
                    </a:lnTo>
                    <a:lnTo>
                      <a:pt x="11008" y="2826"/>
                    </a:lnTo>
                    <a:lnTo>
                      <a:pt x="11150" y="3046"/>
                    </a:lnTo>
                    <a:lnTo>
                      <a:pt x="11291" y="3265"/>
                    </a:lnTo>
                    <a:lnTo>
                      <a:pt x="11421" y="3484"/>
                    </a:lnTo>
                    <a:lnTo>
                      <a:pt x="11550" y="3730"/>
                    </a:lnTo>
                    <a:lnTo>
                      <a:pt x="11653" y="3975"/>
                    </a:lnTo>
                    <a:lnTo>
                      <a:pt x="11756" y="4220"/>
                    </a:lnTo>
                    <a:lnTo>
                      <a:pt x="11859" y="4478"/>
                    </a:lnTo>
                    <a:lnTo>
                      <a:pt x="11937" y="4749"/>
                    </a:lnTo>
                    <a:lnTo>
                      <a:pt x="12014" y="5020"/>
                    </a:lnTo>
                    <a:lnTo>
                      <a:pt x="12079" y="5304"/>
                    </a:lnTo>
                    <a:lnTo>
                      <a:pt x="12130" y="5588"/>
                    </a:lnTo>
                    <a:lnTo>
                      <a:pt x="12169" y="5885"/>
                    </a:lnTo>
                    <a:lnTo>
                      <a:pt x="12169" y="5885"/>
                    </a:lnTo>
                    <a:lnTo>
                      <a:pt x="12195" y="6181"/>
                    </a:lnTo>
                    <a:lnTo>
                      <a:pt x="12195" y="6478"/>
                    </a:lnTo>
                    <a:lnTo>
                      <a:pt x="12156" y="6775"/>
                    </a:lnTo>
                    <a:lnTo>
                      <a:pt x="12104" y="7072"/>
                    </a:lnTo>
                    <a:lnTo>
                      <a:pt x="12027" y="7381"/>
                    </a:lnTo>
                    <a:lnTo>
                      <a:pt x="11937" y="7691"/>
                    </a:lnTo>
                    <a:lnTo>
                      <a:pt x="11821" y="8001"/>
                    </a:lnTo>
                    <a:lnTo>
                      <a:pt x="11679" y="8323"/>
                    </a:lnTo>
                    <a:lnTo>
                      <a:pt x="11524" y="8633"/>
                    </a:lnTo>
                    <a:lnTo>
                      <a:pt x="11356" y="8943"/>
                    </a:lnTo>
                    <a:lnTo>
                      <a:pt x="11175" y="9252"/>
                    </a:lnTo>
                    <a:lnTo>
                      <a:pt x="10982" y="9562"/>
                    </a:lnTo>
                    <a:lnTo>
                      <a:pt x="10775" y="9859"/>
                    </a:lnTo>
                    <a:lnTo>
                      <a:pt x="10556" y="10156"/>
                    </a:lnTo>
                    <a:lnTo>
                      <a:pt x="10337" y="10440"/>
                    </a:lnTo>
                    <a:lnTo>
                      <a:pt x="10104" y="10724"/>
                    </a:lnTo>
                    <a:lnTo>
                      <a:pt x="10104" y="1072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39"/>
              <p:cNvSpPr/>
              <p:nvPr/>
            </p:nvSpPr>
            <p:spPr>
              <a:xfrm>
                <a:off x="2291425" y="1735047"/>
                <a:ext cx="113299" cy="14717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633" extrusionOk="0">
                    <a:moveTo>
                      <a:pt x="1653" y="65"/>
                    </a:moveTo>
                    <a:lnTo>
                      <a:pt x="1653" y="65"/>
                    </a:lnTo>
                    <a:lnTo>
                      <a:pt x="1730" y="104"/>
                    </a:lnTo>
                    <a:lnTo>
                      <a:pt x="1795" y="168"/>
                    </a:lnTo>
                    <a:lnTo>
                      <a:pt x="1859" y="233"/>
                    </a:lnTo>
                    <a:lnTo>
                      <a:pt x="1911" y="310"/>
                    </a:lnTo>
                    <a:lnTo>
                      <a:pt x="1949" y="401"/>
                    </a:lnTo>
                    <a:lnTo>
                      <a:pt x="1975" y="504"/>
                    </a:lnTo>
                    <a:lnTo>
                      <a:pt x="2001" y="607"/>
                    </a:lnTo>
                    <a:lnTo>
                      <a:pt x="2014" y="710"/>
                    </a:lnTo>
                    <a:lnTo>
                      <a:pt x="2027" y="826"/>
                    </a:lnTo>
                    <a:lnTo>
                      <a:pt x="2014" y="943"/>
                    </a:lnTo>
                    <a:lnTo>
                      <a:pt x="2001" y="1072"/>
                    </a:lnTo>
                    <a:lnTo>
                      <a:pt x="1975" y="1201"/>
                    </a:lnTo>
                    <a:lnTo>
                      <a:pt x="1949" y="1330"/>
                    </a:lnTo>
                    <a:lnTo>
                      <a:pt x="1911" y="1459"/>
                    </a:lnTo>
                    <a:lnTo>
                      <a:pt x="1859" y="1588"/>
                    </a:lnTo>
                    <a:lnTo>
                      <a:pt x="1795" y="1717"/>
                    </a:lnTo>
                    <a:lnTo>
                      <a:pt x="1795" y="1717"/>
                    </a:lnTo>
                    <a:lnTo>
                      <a:pt x="1730" y="1846"/>
                    </a:lnTo>
                    <a:lnTo>
                      <a:pt x="1653" y="1962"/>
                    </a:lnTo>
                    <a:lnTo>
                      <a:pt x="1562" y="2078"/>
                    </a:lnTo>
                    <a:lnTo>
                      <a:pt x="1485" y="2168"/>
                    </a:lnTo>
                    <a:lnTo>
                      <a:pt x="1395" y="2272"/>
                    </a:lnTo>
                    <a:lnTo>
                      <a:pt x="1304" y="2349"/>
                    </a:lnTo>
                    <a:lnTo>
                      <a:pt x="1201" y="2426"/>
                    </a:lnTo>
                    <a:lnTo>
                      <a:pt x="1111" y="2491"/>
                    </a:lnTo>
                    <a:lnTo>
                      <a:pt x="1020" y="2543"/>
                    </a:lnTo>
                    <a:lnTo>
                      <a:pt x="917" y="2581"/>
                    </a:lnTo>
                    <a:lnTo>
                      <a:pt x="827" y="2607"/>
                    </a:lnTo>
                    <a:lnTo>
                      <a:pt x="724" y="2633"/>
                    </a:lnTo>
                    <a:lnTo>
                      <a:pt x="633" y="2633"/>
                    </a:lnTo>
                    <a:lnTo>
                      <a:pt x="543" y="2633"/>
                    </a:lnTo>
                    <a:lnTo>
                      <a:pt x="453" y="2607"/>
                    </a:lnTo>
                    <a:lnTo>
                      <a:pt x="375" y="2568"/>
                    </a:lnTo>
                    <a:lnTo>
                      <a:pt x="375" y="2568"/>
                    </a:lnTo>
                    <a:lnTo>
                      <a:pt x="298" y="2530"/>
                    </a:lnTo>
                    <a:lnTo>
                      <a:pt x="220" y="2465"/>
                    </a:lnTo>
                    <a:lnTo>
                      <a:pt x="169" y="2401"/>
                    </a:lnTo>
                    <a:lnTo>
                      <a:pt x="117" y="2323"/>
                    </a:lnTo>
                    <a:lnTo>
                      <a:pt x="78" y="2233"/>
                    </a:lnTo>
                    <a:lnTo>
                      <a:pt x="40" y="2130"/>
                    </a:lnTo>
                    <a:lnTo>
                      <a:pt x="14" y="2026"/>
                    </a:lnTo>
                    <a:lnTo>
                      <a:pt x="1" y="1923"/>
                    </a:lnTo>
                    <a:lnTo>
                      <a:pt x="1" y="1807"/>
                    </a:lnTo>
                    <a:lnTo>
                      <a:pt x="1" y="1691"/>
                    </a:lnTo>
                    <a:lnTo>
                      <a:pt x="14" y="1562"/>
                    </a:lnTo>
                    <a:lnTo>
                      <a:pt x="40" y="1433"/>
                    </a:lnTo>
                    <a:lnTo>
                      <a:pt x="78" y="1304"/>
                    </a:lnTo>
                    <a:lnTo>
                      <a:pt x="117" y="1175"/>
                    </a:lnTo>
                    <a:lnTo>
                      <a:pt x="169" y="1046"/>
                    </a:lnTo>
                    <a:lnTo>
                      <a:pt x="233" y="917"/>
                    </a:lnTo>
                    <a:lnTo>
                      <a:pt x="233" y="917"/>
                    </a:lnTo>
                    <a:lnTo>
                      <a:pt x="298" y="788"/>
                    </a:lnTo>
                    <a:lnTo>
                      <a:pt x="375" y="672"/>
                    </a:lnTo>
                    <a:lnTo>
                      <a:pt x="453" y="568"/>
                    </a:lnTo>
                    <a:lnTo>
                      <a:pt x="543" y="465"/>
                    </a:lnTo>
                    <a:lnTo>
                      <a:pt x="633" y="362"/>
                    </a:lnTo>
                    <a:lnTo>
                      <a:pt x="724" y="284"/>
                    </a:lnTo>
                    <a:lnTo>
                      <a:pt x="814" y="207"/>
                    </a:lnTo>
                    <a:lnTo>
                      <a:pt x="904" y="142"/>
                    </a:lnTo>
                    <a:lnTo>
                      <a:pt x="1007" y="91"/>
                    </a:lnTo>
                    <a:lnTo>
                      <a:pt x="1111" y="52"/>
                    </a:lnTo>
                    <a:lnTo>
                      <a:pt x="1201" y="26"/>
                    </a:lnTo>
                    <a:lnTo>
                      <a:pt x="1291" y="1"/>
                    </a:lnTo>
                    <a:lnTo>
                      <a:pt x="1395" y="1"/>
                    </a:lnTo>
                    <a:lnTo>
                      <a:pt x="1485" y="1"/>
                    </a:lnTo>
                    <a:lnTo>
                      <a:pt x="1562" y="26"/>
                    </a:lnTo>
                    <a:lnTo>
                      <a:pt x="1653" y="65"/>
                    </a:lnTo>
                    <a:lnTo>
                      <a:pt x="1653" y="65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39"/>
              <p:cNvSpPr/>
              <p:nvPr/>
            </p:nvSpPr>
            <p:spPr>
              <a:xfrm>
                <a:off x="2291425" y="1717720"/>
                <a:ext cx="113299" cy="147227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634" extrusionOk="0">
                    <a:moveTo>
                      <a:pt x="1653" y="65"/>
                    </a:moveTo>
                    <a:lnTo>
                      <a:pt x="1653" y="65"/>
                    </a:lnTo>
                    <a:lnTo>
                      <a:pt x="1730" y="117"/>
                    </a:lnTo>
                    <a:lnTo>
                      <a:pt x="1795" y="169"/>
                    </a:lnTo>
                    <a:lnTo>
                      <a:pt x="1859" y="246"/>
                    </a:lnTo>
                    <a:lnTo>
                      <a:pt x="1911" y="323"/>
                    </a:lnTo>
                    <a:lnTo>
                      <a:pt x="1949" y="414"/>
                    </a:lnTo>
                    <a:lnTo>
                      <a:pt x="1988" y="504"/>
                    </a:lnTo>
                    <a:lnTo>
                      <a:pt x="2001" y="607"/>
                    </a:lnTo>
                    <a:lnTo>
                      <a:pt x="2014" y="711"/>
                    </a:lnTo>
                    <a:lnTo>
                      <a:pt x="2027" y="827"/>
                    </a:lnTo>
                    <a:lnTo>
                      <a:pt x="2027" y="956"/>
                    </a:lnTo>
                    <a:lnTo>
                      <a:pt x="2001" y="1072"/>
                    </a:lnTo>
                    <a:lnTo>
                      <a:pt x="1988" y="1201"/>
                    </a:lnTo>
                    <a:lnTo>
                      <a:pt x="1949" y="1330"/>
                    </a:lnTo>
                    <a:lnTo>
                      <a:pt x="1911" y="1459"/>
                    </a:lnTo>
                    <a:lnTo>
                      <a:pt x="1859" y="1588"/>
                    </a:lnTo>
                    <a:lnTo>
                      <a:pt x="1795" y="1717"/>
                    </a:lnTo>
                    <a:lnTo>
                      <a:pt x="1795" y="1717"/>
                    </a:lnTo>
                    <a:lnTo>
                      <a:pt x="1730" y="1846"/>
                    </a:lnTo>
                    <a:lnTo>
                      <a:pt x="1653" y="1962"/>
                    </a:lnTo>
                    <a:lnTo>
                      <a:pt x="1575" y="2078"/>
                    </a:lnTo>
                    <a:lnTo>
                      <a:pt x="1485" y="2182"/>
                    </a:lnTo>
                    <a:lnTo>
                      <a:pt x="1395" y="2272"/>
                    </a:lnTo>
                    <a:lnTo>
                      <a:pt x="1304" y="2349"/>
                    </a:lnTo>
                    <a:lnTo>
                      <a:pt x="1214" y="2427"/>
                    </a:lnTo>
                    <a:lnTo>
                      <a:pt x="1111" y="2491"/>
                    </a:lnTo>
                    <a:lnTo>
                      <a:pt x="1020" y="2543"/>
                    </a:lnTo>
                    <a:lnTo>
                      <a:pt x="917" y="2582"/>
                    </a:lnTo>
                    <a:lnTo>
                      <a:pt x="827" y="2620"/>
                    </a:lnTo>
                    <a:lnTo>
                      <a:pt x="724" y="2633"/>
                    </a:lnTo>
                    <a:lnTo>
                      <a:pt x="633" y="2633"/>
                    </a:lnTo>
                    <a:lnTo>
                      <a:pt x="543" y="2633"/>
                    </a:lnTo>
                    <a:lnTo>
                      <a:pt x="453" y="2607"/>
                    </a:lnTo>
                    <a:lnTo>
                      <a:pt x="375" y="2582"/>
                    </a:lnTo>
                    <a:lnTo>
                      <a:pt x="375" y="2582"/>
                    </a:lnTo>
                    <a:lnTo>
                      <a:pt x="298" y="2530"/>
                    </a:lnTo>
                    <a:lnTo>
                      <a:pt x="233" y="2465"/>
                    </a:lnTo>
                    <a:lnTo>
                      <a:pt x="169" y="2401"/>
                    </a:lnTo>
                    <a:lnTo>
                      <a:pt x="117" y="2324"/>
                    </a:lnTo>
                    <a:lnTo>
                      <a:pt x="78" y="2233"/>
                    </a:lnTo>
                    <a:lnTo>
                      <a:pt x="40" y="2143"/>
                    </a:lnTo>
                    <a:lnTo>
                      <a:pt x="27" y="2040"/>
                    </a:lnTo>
                    <a:lnTo>
                      <a:pt x="1" y="1924"/>
                    </a:lnTo>
                    <a:lnTo>
                      <a:pt x="1" y="1807"/>
                    </a:lnTo>
                    <a:lnTo>
                      <a:pt x="1" y="1691"/>
                    </a:lnTo>
                    <a:lnTo>
                      <a:pt x="14" y="1562"/>
                    </a:lnTo>
                    <a:lnTo>
                      <a:pt x="40" y="1446"/>
                    </a:lnTo>
                    <a:lnTo>
                      <a:pt x="78" y="1317"/>
                    </a:lnTo>
                    <a:lnTo>
                      <a:pt x="117" y="1188"/>
                    </a:lnTo>
                    <a:lnTo>
                      <a:pt x="169" y="1046"/>
                    </a:lnTo>
                    <a:lnTo>
                      <a:pt x="233" y="917"/>
                    </a:lnTo>
                    <a:lnTo>
                      <a:pt x="233" y="917"/>
                    </a:lnTo>
                    <a:lnTo>
                      <a:pt x="298" y="801"/>
                    </a:lnTo>
                    <a:lnTo>
                      <a:pt x="375" y="672"/>
                    </a:lnTo>
                    <a:lnTo>
                      <a:pt x="453" y="569"/>
                    </a:lnTo>
                    <a:lnTo>
                      <a:pt x="543" y="465"/>
                    </a:lnTo>
                    <a:lnTo>
                      <a:pt x="633" y="375"/>
                    </a:lnTo>
                    <a:lnTo>
                      <a:pt x="724" y="285"/>
                    </a:lnTo>
                    <a:lnTo>
                      <a:pt x="814" y="220"/>
                    </a:lnTo>
                    <a:lnTo>
                      <a:pt x="917" y="156"/>
                    </a:lnTo>
                    <a:lnTo>
                      <a:pt x="1007" y="104"/>
                    </a:lnTo>
                    <a:lnTo>
                      <a:pt x="1111" y="52"/>
                    </a:lnTo>
                    <a:lnTo>
                      <a:pt x="1201" y="27"/>
                    </a:lnTo>
                    <a:lnTo>
                      <a:pt x="1304" y="14"/>
                    </a:lnTo>
                    <a:lnTo>
                      <a:pt x="1395" y="1"/>
                    </a:lnTo>
                    <a:lnTo>
                      <a:pt x="1485" y="14"/>
                    </a:lnTo>
                    <a:lnTo>
                      <a:pt x="1575" y="27"/>
                    </a:lnTo>
                    <a:lnTo>
                      <a:pt x="1653" y="65"/>
                    </a:lnTo>
                    <a:lnTo>
                      <a:pt x="1653" y="65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39"/>
              <p:cNvSpPr/>
              <p:nvPr/>
            </p:nvSpPr>
            <p:spPr>
              <a:xfrm>
                <a:off x="1813962" y="1788428"/>
                <a:ext cx="75067" cy="78644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407" extrusionOk="0">
                    <a:moveTo>
                      <a:pt x="852" y="26"/>
                    </a:moveTo>
                    <a:lnTo>
                      <a:pt x="852" y="26"/>
                    </a:lnTo>
                    <a:lnTo>
                      <a:pt x="981" y="78"/>
                    </a:lnTo>
                    <a:lnTo>
                      <a:pt x="1097" y="142"/>
                    </a:lnTo>
                    <a:lnTo>
                      <a:pt x="1188" y="233"/>
                    </a:lnTo>
                    <a:lnTo>
                      <a:pt x="1265" y="349"/>
                    </a:lnTo>
                    <a:lnTo>
                      <a:pt x="1317" y="465"/>
                    </a:lnTo>
                    <a:lnTo>
                      <a:pt x="1343" y="607"/>
                    </a:lnTo>
                    <a:lnTo>
                      <a:pt x="1343" y="736"/>
                    </a:lnTo>
                    <a:lnTo>
                      <a:pt x="1330" y="878"/>
                    </a:lnTo>
                    <a:lnTo>
                      <a:pt x="1330" y="878"/>
                    </a:lnTo>
                    <a:lnTo>
                      <a:pt x="1278" y="1020"/>
                    </a:lnTo>
                    <a:lnTo>
                      <a:pt x="1201" y="1136"/>
                    </a:lnTo>
                    <a:lnTo>
                      <a:pt x="1110" y="1239"/>
                    </a:lnTo>
                    <a:lnTo>
                      <a:pt x="1007" y="1317"/>
                    </a:lnTo>
                    <a:lnTo>
                      <a:pt x="891" y="1368"/>
                    </a:lnTo>
                    <a:lnTo>
                      <a:pt x="762" y="1407"/>
                    </a:lnTo>
                    <a:lnTo>
                      <a:pt x="633" y="1407"/>
                    </a:lnTo>
                    <a:lnTo>
                      <a:pt x="491" y="1394"/>
                    </a:lnTo>
                    <a:lnTo>
                      <a:pt x="491" y="1394"/>
                    </a:lnTo>
                    <a:lnTo>
                      <a:pt x="375" y="1342"/>
                    </a:lnTo>
                    <a:lnTo>
                      <a:pt x="259" y="1265"/>
                    </a:lnTo>
                    <a:lnTo>
                      <a:pt x="168" y="1175"/>
                    </a:lnTo>
                    <a:lnTo>
                      <a:pt x="91" y="1071"/>
                    </a:lnTo>
                    <a:lnTo>
                      <a:pt x="39" y="942"/>
                    </a:lnTo>
                    <a:lnTo>
                      <a:pt x="13" y="813"/>
                    </a:lnTo>
                    <a:lnTo>
                      <a:pt x="0" y="684"/>
                    </a:lnTo>
                    <a:lnTo>
                      <a:pt x="26" y="542"/>
                    </a:lnTo>
                    <a:lnTo>
                      <a:pt x="26" y="542"/>
                    </a:lnTo>
                    <a:lnTo>
                      <a:pt x="78" y="400"/>
                    </a:lnTo>
                    <a:lnTo>
                      <a:pt x="155" y="284"/>
                    </a:lnTo>
                    <a:lnTo>
                      <a:pt x="246" y="181"/>
                    </a:lnTo>
                    <a:lnTo>
                      <a:pt x="349" y="104"/>
                    </a:lnTo>
                    <a:lnTo>
                      <a:pt x="465" y="52"/>
                    </a:lnTo>
                    <a:lnTo>
                      <a:pt x="594" y="13"/>
                    </a:lnTo>
                    <a:lnTo>
                      <a:pt x="723" y="0"/>
                    </a:lnTo>
                    <a:lnTo>
                      <a:pt x="852" y="26"/>
                    </a:lnTo>
                    <a:lnTo>
                      <a:pt x="852" y="26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9"/>
              <p:cNvSpPr/>
              <p:nvPr/>
            </p:nvSpPr>
            <p:spPr>
              <a:xfrm>
                <a:off x="1777909" y="1754499"/>
                <a:ext cx="111119" cy="109722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963" extrusionOk="0">
                    <a:moveTo>
                      <a:pt x="1252" y="27"/>
                    </a:moveTo>
                    <a:lnTo>
                      <a:pt x="1252" y="27"/>
                    </a:lnTo>
                    <a:lnTo>
                      <a:pt x="1342" y="65"/>
                    </a:lnTo>
                    <a:lnTo>
                      <a:pt x="1433" y="104"/>
                    </a:lnTo>
                    <a:lnTo>
                      <a:pt x="1523" y="156"/>
                    </a:lnTo>
                    <a:lnTo>
                      <a:pt x="1600" y="207"/>
                    </a:lnTo>
                    <a:lnTo>
                      <a:pt x="1678" y="272"/>
                    </a:lnTo>
                    <a:lnTo>
                      <a:pt x="1742" y="336"/>
                    </a:lnTo>
                    <a:lnTo>
                      <a:pt x="1807" y="414"/>
                    </a:lnTo>
                    <a:lnTo>
                      <a:pt x="1858" y="491"/>
                    </a:lnTo>
                    <a:lnTo>
                      <a:pt x="1897" y="569"/>
                    </a:lnTo>
                    <a:lnTo>
                      <a:pt x="1936" y="659"/>
                    </a:lnTo>
                    <a:lnTo>
                      <a:pt x="1962" y="749"/>
                    </a:lnTo>
                    <a:lnTo>
                      <a:pt x="1975" y="853"/>
                    </a:lnTo>
                    <a:lnTo>
                      <a:pt x="1988" y="943"/>
                    </a:lnTo>
                    <a:lnTo>
                      <a:pt x="1988" y="1046"/>
                    </a:lnTo>
                    <a:lnTo>
                      <a:pt x="1975" y="1136"/>
                    </a:lnTo>
                    <a:lnTo>
                      <a:pt x="1962" y="1240"/>
                    </a:lnTo>
                    <a:lnTo>
                      <a:pt x="1962" y="1240"/>
                    </a:lnTo>
                    <a:lnTo>
                      <a:pt x="1923" y="1330"/>
                    </a:lnTo>
                    <a:lnTo>
                      <a:pt x="1884" y="1420"/>
                    </a:lnTo>
                    <a:lnTo>
                      <a:pt x="1833" y="1511"/>
                    </a:lnTo>
                    <a:lnTo>
                      <a:pt x="1781" y="1588"/>
                    </a:lnTo>
                    <a:lnTo>
                      <a:pt x="1717" y="1666"/>
                    </a:lnTo>
                    <a:lnTo>
                      <a:pt x="1652" y="1730"/>
                    </a:lnTo>
                    <a:lnTo>
                      <a:pt x="1575" y="1782"/>
                    </a:lnTo>
                    <a:lnTo>
                      <a:pt x="1497" y="1833"/>
                    </a:lnTo>
                    <a:lnTo>
                      <a:pt x="1407" y="1872"/>
                    </a:lnTo>
                    <a:lnTo>
                      <a:pt x="1329" y="1911"/>
                    </a:lnTo>
                    <a:lnTo>
                      <a:pt x="1226" y="1937"/>
                    </a:lnTo>
                    <a:lnTo>
                      <a:pt x="1136" y="1962"/>
                    </a:lnTo>
                    <a:lnTo>
                      <a:pt x="1046" y="1962"/>
                    </a:lnTo>
                    <a:lnTo>
                      <a:pt x="942" y="1962"/>
                    </a:lnTo>
                    <a:lnTo>
                      <a:pt x="839" y="1949"/>
                    </a:lnTo>
                    <a:lnTo>
                      <a:pt x="749" y="1937"/>
                    </a:lnTo>
                    <a:lnTo>
                      <a:pt x="749" y="1937"/>
                    </a:lnTo>
                    <a:lnTo>
                      <a:pt x="645" y="1898"/>
                    </a:lnTo>
                    <a:lnTo>
                      <a:pt x="555" y="1859"/>
                    </a:lnTo>
                    <a:lnTo>
                      <a:pt x="465" y="1820"/>
                    </a:lnTo>
                    <a:lnTo>
                      <a:pt x="387" y="1756"/>
                    </a:lnTo>
                    <a:lnTo>
                      <a:pt x="323" y="1691"/>
                    </a:lnTo>
                    <a:lnTo>
                      <a:pt x="245" y="1627"/>
                    </a:lnTo>
                    <a:lnTo>
                      <a:pt x="194" y="1549"/>
                    </a:lnTo>
                    <a:lnTo>
                      <a:pt x="142" y="1472"/>
                    </a:lnTo>
                    <a:lnTo>
                      <a:pt x="91" y="1395"/>
                    </a:lnTo>
                    <a:lnTo>
                      <a:pt x="65" y="1304"/>
                    </a:lnTo>
                    <a:lnTo>
                      <a:pt x="26" y="1214"/>
                    </a:lnTo>
                    <a:lnTo>
                      <a:pt x="13" y="1124"/>
                    </a:lnTo>
                    <a:lnTo>
                      <a:pt x="0" y="1020"/>
                    </a:lnTo>
                    <a:lnTo>
                      <a:pt x="0" y="930"/>
                    </a:lnTo>
                    <a:lnTo>
                      <a:pt x="13" y="827"/>
                    </a:lnTo>
                    <a:lnTo>
                      <a:pt x="39" y="724"/>
                    </a:lnTo>
                    <a:lnTo>
                      <a:pt x="39" y="724"/>
                    </a:lnTo>
                    <a:lnTo>
                      <a:pt x="65" y="633"/>
                    </a:lnTo>
                    <a:lnTo>
                      <a:pt x="104" y="543"/>
                    </a:lnTo>
                    <a:lnTo>
                      <a:pt x="155" y="453"/>
                    </a:lnTo>
                    <a:lnTo>
                      <a:pt x="207" y="375"/>
                    </a:lnTo>
                    <a:lnTo>
                      <a:pt x="271" y="311"/>
                    </a:lnTo>
                    <a:lnTo>
                      <a:pt x="336" y="246"/>
                    </a:lnTo>
                    <a:lnTo>
                      <a:pt x="413" y="182"/>
                    </a:lnTo>
                    <a:lnTo>
                      <a:pt x="491" y="130"/>
                    </a:lnTo>
                    <a:lnTo>
                      <a:pt x="581" y="91"/>
                    </a:lnTo>
                    <a:lnTo>
                      <a:pt x="671" y="53"/>
                    </a:lnTo>
                    <a:lnTo>
                      <a:pt x="762" y="27"/>
                    </a:lnTo>
                    <a:lnTo>
                      <a:pt x="852" y="14"/>
                    </a:lnTo>
                    <a:lnTo>
                      <a:pt x="955" y="1"/>
                    </a:lnTo>
                    <a:lnTo>
                      <a:pt x="1046" y="1"/>
                    </a:lnTo>
                    <a:lnTo>
                      <a:pt x="1149" y="14"/>
                    </a:lnTo>
                    <a:lnTo>
                      <a:pt x="1252" y="27"/>
                    </a:lnTo>
                    <a:lnTo>
                      <a:pt x="1252" y="27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9"/>
              <p:cNvSpPr/>
              <p:nvPr/>
            </p:nvSpPr>
            <p:spPr>
              <a:xfrm>
                <a:off x="1912786" y="1680213"/>
                <a:ext cx="64950" cy="65006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163" extrusionOk="0">
                    <a:moveTo>
                      <a:pt x="736" y="27"/>
                    </a:moveTo>
                    <a:lnTo>
                      <a:pt x="736" y="27"/>
                    </a:lnTo>
                    <a:lnTo>
                      <a:pt x="839" y="65"/>
                    </a:lnTo>
                    <a:lnTo>
                      <a:pt x="942" y="130"/>
                    </a:lnTo>
                    <a:lnTo>
                      <a:pt x="1020" y="207"/>
                    </a:lnTo>
                    <a:lnTo>
                      <a:pt x="1084" y="298"/>
                    </a:lnTo>
                    <a:lnTo>
                      <a:pt x="1136" y="388"/>
                    </a:lnTo>
                    <a:lnTo>
                      <a:pt x="1162" y="504"/>
                    </a:lnTo>
                    <a:lnTo>
                      <a:pt x="1162" y="620"/>
                    </a:lnTo>
                    <a:lnTo>
                      <a:pt x="1149" y="736"/>
                    </a:lnTo>
                    <a:lnTo>
                      <a:pt x="1149" y="736"/>
                    </a:lnTo>
                    <a:lnTo>
                      <a:pt x="1110" y="840"/>
                    </a:lnTo>
                    <a:lnTo>
                      <a:pt x="1046" y="943"/>
                    </a:lnTo>
                    <a:lnTo>
                      <a:pt x="968" y="1020"/>
                    </a:lnTo>
                    <a:lnTo>
                      <a:pt x="878" y="1085"/>
                    </a:lnTo>
                    <a:lnTo>
                      <a:pt x="775" y="1136"/>
                    </a:lnTo>
                    <a:lnTo>
                      <a:pt x="671" y="1162"/>
                    </a:lnTo>
                    <a:lnTo>
                      <a:pt x="555" y="1162"/>
                    </a:lnTo>
                    <a:lnTo>
                      <a:pt x="439" y="1149"/>
                    </a:lnTo>
                    <a:lnTo>
                      <a:pt x="439" y="1149"/>
                    </a:lnTo>
                    <a:lnTo>
                      <a:pt x="323" y="1111"/>
                    </a:lnTo>
                    <a:lnTo>
                      <a:pt x="220" y="1046"/>
                    </a:lnTo>
                    <a:lnTo>
                      <a:pt x="142" y="969"/>
                    </a:lnTo>
                    <a:lnTo>
                      <a:pt x="78" y="878"/>
                    </a:lnTo>
                    <a:lnTo>
                      <a:pt x="26" y="775"/>
                    </a:lnTo>
                    <a:lnTo>
                      <a:pt x="0" y="672"/>
                    </a:lnTo>
                    <a:lnTo>
                      <a:pt x="0" y="556"/>
                    </a:lnTo>
                    <a:lnTo>
                      <a:pt x="13" y="440"/>
                    </a:lnTo>
                    <a:lnTo>
                      <a:pt x="13" y="440"/>
                    </a:lnTo>
                    <a:lnTo>
                      <a:pt x="65" y="323"/>
                    </a:lnTo>
                    <a:lnTo>
                      <a:pt x="116" y="233"/>
                    </a:lnTo>
                    <a:lnTo>
                      <a:pt x="194" y="143"/>
                    </a:lnTo>
                    <a:lnTo>
                      <a:pt x="284" y="78"/>
                    </a:lnTo>
                    <a:lnTo>
                      <a:pt x="387" y="40"/>
                    </a:lnTo>
                    <a:lnTo>
                      <a:pt x="504" y="14"/>
                    </a:lnTo>
                    <a:lnTo>
                      <a:pt x="620" y="1"/>
                    </a:lnTo>
                    <a:lnTo>
                      <a:pt x="736" y="27"/>
                    </a:lnTo>
                    <a:lnTo>
                      <a:pt x="736" y="27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9"/>
              <p:cNvSpPr/>
              <p:nvPr/>
            </p:nvSpPr>
            <p:spPr>
              <a:xfrm>
                <a:off x="2189750" y="2923003"/>
                <a:ext cx="414070" cy="975927"/>
              </a:xfrm>
              <a:custGeom>
                <a:avLst/>
                <a:gdLst/>
                <a:ahLst/>
                <a:cxnLst/>
                <a:rect l="l" t="t" r="r" b="b"/>
                <a:pathLst>
                  <a:path w="7408" h="17460" extrusionOk="0">
                    <a:moveTo>
                      <a:pt x="13" y="3575"/>
                    </a:moveTo>
                    <a:lnTo>
                      <a:pt x="1201" y="17086"/>
                    </a:lnTo>
                    <a:lnTo>
                      <a:pt x="6272" y="17460"/>
                    </a:lnTo>
                    <a:lnTo>
                      <a:pt x="7343" y="5962"/>
                    </a:lnTo>
                    <a:lnTo>
                      <a:pt x="7343" y="5962"/>
                    </a:lnTo>
                    <a:lnTo>
                      <a:pt x="7382" y="5536"/>
                    </a:lnTo>
                    <a:lnTo>
                      <a:pt x="7395" y="5136"/>
                    </a:lnTo>
                    <a:lnTo>
                      <a:pt x="7407" y="4749"/>
                    </a:lnTo>
                    <a:lnTo>
                      <a:pt x="7407" y="4375"/>
                    </a:lnTo>
                    <a:lnTo>
                      <a:pt x="7382" y="4027"/>
                    </a:lnTo>
                    <a:lnTo>
                      <a:pt x="7356" y="3691"/>
                    </a:lnTo>
                    <a:lnTo>
                      <a:pt x="7317" y="3369"/>
                    </a:lnTo>
                    <a:lnTo>
                      <a:pt x="7265" y="3072"/>
                    </a:lnTo>
                    <a:lnTo>
                      <a:pt x="7201" y="2788"/>
                    </a:lnTo>
                    <a:lnTo>
                      <a:pt x="7136" y="2517"/>
                    </a:lnTo>
                    <a:lnTo>
                      <a:pt x="7046" y="2259"/>
                    </a:lnTo>
                    <a:lnTo>
                      <a:pt x="6956" y="2027"/>
                    </a:lnTo>
                    <a:lnTo>
                      <a:pt x="6865" y="1794"/>
                    </a:lnTo>
                    <a:lnTo>
                      <a:pt x="6762" y="1588"/>
                    </a:lnTo>
                    <a:lnTo>
                      <a:pt x="6646" y="1394"/>
                    </a:lnTo>
                    <a:lnTo>
                      <a:pt x="6517" y="1214"/>
                    </a:lnTo>
                    <a:lnTo>
                      <a:pt x="6388" y="1046"/>
                    </a:lnTo>
                    <a:lnTo>
                      <a:pt x="6259" y="891"/>
                    </a:lnTo>
                    <a:lnTo>
                      <a:pt x="6117" y="749"/>
                    </a:lnTo>
                    <a:lnTo>
                      <a:pt x="5962" y="620"/>
                    </a:lnTo>
                    <a:lnTo>
                      <a:pt x="5807" y="517"/>
                    </a:lnTo>
                    <a:lnTo>
                      <a:pt x="5652" y="414"/>
                    </a:lnTo>
                    <a:lnTo>
                      <a:pt x="5485" y="323"/>
                    </a:lnTo>
                    <a:lnTo>
                      <a:pt x="5317" y="246"/>
                    </a:lnTo>
                    <a:lnTo>
                      <a:pt x="5149" y="181"/>
                    </a:lnTo>
                    <a:lnTo>
                      <a:pt x="4981" y="117"/>
                    </a:lnTo>
                    <a:lnTo>
                      <a:pt x="4801" y="78"/>
                    </a:lnTo>
                    <a:lnTo>
                      <a:pt x="4620" y="39"/>
                    </a:lnTo>
                    <a:lnTo>
                      <a:pt x="4440" y="26"/>
                    </a:lnTo>
                    <a:lnTo>
                      <a:pt x="4259" y="13"/>
                    </a:lnTo>
                    <a:lnTo>
                      <a:pt x="4078" y="1"/>
                    </a:lnTo>
                    <a:lnTo>
                      <a:pt x="3885" y="13"/>
                    </a:lnTo>
                    <a:lnTo>
                      <a:pt x="3704" y="26"/>
                    </a:lnTo>
                    <a:lnTo>
                      <a:pt x="3510" y="52"/>
                    </a:lnTo>
                    <a:lnTo>
                      <a:pt x="3330" y="91"/>
                    </a:lnTo>
                    <a:lnTo>
                      <a:pt x="3149" y="130"/>
                    </a:lnTo>
                    <a:lnTo>
                      <a:pt x="2968" y="181"/>
                    </a:lnTo>
                    <a:lnTo>
                      <a:pt x="2788" y="246"/>
                    </a:lnTo>
                    <a:lnTo>
                      <a:pt x="2426" y="375"/>
                    </a:lnTo>
                    <a:lnTo>
                      <a:pt x="2078" y="543"/>
                    </a:lnTo>
                    <a:lnTo>
                      <a:pt x="1755" y="736"/>
                    </a:lnTo>
                    <a:lnTo>
                      <a:pt x="1446" y="955"/>
                    </a:lnTo>
                    <a:lnTo>
                      <a:pt x="1149" y="1188"/>
                    </a:lnTo>
                    <a:lnTo>
                      <a:pt x="1020" y="1317"/>
                    </a:lnTo>
                    <a:lnTo>
                      <a:pt x="891" y="1446"/>
                    </a:lnTo>
                    <a:lnTo>
                      <a:pt x="762" y="1575"/>
                    </a:lnTo>
                    <a:lnTo>
                      <a:pt x="646" y="1717"/>
                    </a:lnTo>
                    <a:lnTo>
                      <a:pt x="542" y="1859"/>
                    </a:lnTo>
                    <a:lnTo>
                      <a:pt x="439" y="2001"/>
                    </a:lnTo>
                    <a:lnTo>
                      <a:pt x="349" y="2156"/>
                    </a:lnTo>
                    <a:lnTo>
                      <a:pt x="271" y="2298"/>
                    </a:lnTo>
                    <a:lnTo>
                      <a:pt x="207" y="2452"/>
                    </a:lnTo>
                    <a:lnTo>
                      <a:pt x="142" y="2607"/>
                    </a:lnTo>
                    <a:lnTo>
                      <a:pt x="91" y="2762"/>
                    </a:lnTo>
                    <a:lnTo>
                      <a:pt x="52" y="2930"/>
                    </a:lnTo>
                    <a:lnTo>
                      <a:pt x="26" y="3085"/>
                    </a:lnTo>
                    <a:lnTo>
                      <a:pt x="13" y="3252"/>
                    </a:lnTo>
                    <a:lnTo>
                      <a:pt x="1" y="3407"/>
                    </a:lnTo>
                    <a:lnTo>
                      <a:pt x="13" y="3575"/>
                    </a:lnTo>
                    <a:lnTo>
                      <a:pt x="13" y="35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9"/>
              <p:cNvSpPr/>
              <p:nvPr/>
            </p:nvSpPr>
            <p:spPr>
              <a:xfrm>
                <a:off x="2257552" y="3658706"/>
                <a:ext cx="289983" cy="797063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4260" extrusionOk="0">
                    <a:moveTo>
                      <a:pt x="0" y="3343"/>
                    </a:moveTo>
                    <a:lnTo>
                      <a:pt x="581" y="14260"/>
                    </a:lnTo>
                    <a:lnTo>
                      <a:pt x="4710" y="14247"/>
                    </a:lnTo>
                    <a:lnTo>
                      <a:pt x="5175" y="3614"/>
                    </a:lnTo>
                    <a:lnTo>
                      <a:pt x="5175" y="3614"/>
                    </a:lnTo>
                    <a:lnTo>
                      <a:pt x="5188" y="3317"/>
                    </a:lnTo>
                    <a:lnTo>
                      <a:pt x="5188" y="3046"/>
                    </a:lnTo>
                    <a:lnTo>
                      <a:pt x="5188" y="2775"/>
                    </a:lnTo>
                    <a:lnTo>
                      <a:pt x="5162" y="2517"/>
                    </a:lnTo>
                    <a:lnTo>
                      <a:pt x="5149" y="2285"/>
                    </a:lnTo>
                    <a:lnTo>
                      <a:pt x="5110" y="2065"/>
                    </a:lnTo>
                    <a:lnTo>
                      <a:pt x="5072" y="1846"/>
                    </a:lnTo>
                    <a:lnTo>
                      <a:pt x="5033" y="1653"/>
                    </a:lnTo>
                    <a:lnTo>
                      <a:pt x="4981" y="1472"/>
                    </a:lnTo>
                    <a:lnTo>
                      <a:pt x="4930" y="1291"/>
                    </a:lnTo>
                    <a:lnTo>
                      <a:pt x="4865" y="1136"/>
                    </a:lnTo>
                    <a:lnTo>
                      <a:pt x="4801" y="982"/>
                    </a:lnTo>
                    <a:lnTo>
                      <a:pt x="4723" y="840"/>
                    </a:lnTo>
                    <a:lnTo>
                      <a:pt x="4646" y="723"/>
                    </a:lnTo>
                    <a:lnTo>
                      <a:pt x="4556" y="607"/>
                    </a:lnTo>
                    <a:lnTo>
                      <a:pt x="4478" y="504"/>
                    </a:lnTo>
                    <a:lnTo>
                      <a:pt x="4375" y="401"/>
                    </a:lnTo>
                    <a:lnTo>
                      <a:pt x="4285" y="323"/>
                    </a:lnTo>
                    <a:lnTo>
                      <a:pt x="4181" y="246"/>
                    </a:lnTo>
                    <a:lnTo>
                      <a:pt x="4078" y="181"/>
                    </a:lnTo>
                    <a:lnTo>
                      <a:pt x="3975" y="130"/>
                    </a:lnTo>
                    <a:lnTo>
                      <a:pt x="3859" y="91"/>
                    </a:lnTo>
                    <a:lnTo>
                      <a:pt x="3743" y="52"/>
                    </a:lnTo>
                    <a:lnTo>
                      <a:pt x="3627" y="27"/>
                    </a:lnTo>
                    <a:lnTo>
                      <a:pt x="3510" y="14"/>
                    </a:lnTo>
                    <a:lnTo>
                      <a:pt x="3394" y="1"/>
                    </a:lnTo>
                    <a:lnTo>
                      <a:pt x="3265" y="1"/>
                    </a:lnTo>
                    <a:lnTo>
                      <a:pt x="3149" y="1"/>
                    </a:lnTo>
                    <a:lnTo>
                      <a:pt x="2904" y="40"/>
                    </a:lnTo>
                    <a:lnTo>
                      <a:pt x="2646" y="104"/>
                    </a:lnTo>
                    <a:lnTo>
                      <a:pt x="2388" y="194"/>
                    </a:lnTo>
                    <a:lnTo>
                      <a:pt x="2143" y="310"/>
                    </a:lnTo>
                    <a:lnTo>
                      <a:pt x="1897" y="452"/>
                    </a:lnTo>
                    <a:lnTo>
                      <a:pt x="1652" y="607"/>
                    </a:lnTo>
                    <a:lnTo>
                      <a:pt x="1420" y="788"/>
                    </a:lnTo>
                    <a:lnTo>
                      <a:pt x="1201" y="969"/>
                    </a:lnTo>
                    <a:lnTo>
                      <a:pt x="981" y="1175"/>
                    </a:lnTo>
                    <a:lnTo>
                      <a:pt x="788" y="1394"/>
                    </a:lnTo>
                    <a:lnTo>
                      <a:pt x="607" y="1627"/>
                    </a:lnTo>
                    <a:lnTo>
                      <a:pt x="452" y="1859"/>
                    </a:lnTo>
                    <a:lnTo>
                      <a:pt x="310" y="2104"/>
                    </a:lnTo>
                    <a:lnTo>
                      <a:pt x="194" y="2349"/>
                    </a:lnTo>
                    <a:lnTo>
                      <a:pt x="104" y="2607"/>
                    </a:lnTo>
                    <a:lnTo>
                      <a:pt x="39" y="2853"/>
                    </a:lnTo>
                    <a:lnTo>
                      <a:pt x="0" y="3098"/>
                    </a:lnTo>
                    <a:lnTo>
                      <a:pt x="0" y="3227"/>
                    </a:lnTo>
                    <a:lnTo>
                      <a:pt x="0" y="3343"/>
                    </a:lnTo>
                    <a:lnTo>
                      <a:pt x="0" y="334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9"/>
              <p:cNvSpPr/>
              <p:nvPr/>
            </p:nvSpPr>
            <p:spPr>
              <a:xfrm>
                <a:off x="2072925" y="2016375"/>
                <a:ext cx="546776" cy="1192296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21331" extrusionOk="0">
                    <a:moveTo>
                      <a:pt x="10117" y="12878"/>
                    </a:moveTo>
                    <a:lnTo>
                      <a:pt x="10117" y="12878"/>
                    </a:lnTo>
                    <a:lnTo>
                      <a:pt x="10168" y="13562"/>
                    </a:lnTo>
                    <a:lnTo>
                      <a:pt x="10207" y="14504"/>
                    </a:lnTo>
                    <a:lnTo>
                      <a:pt x="10246" y="15640"/>
                    </a:lnTo>
                    <a:lnTo>
                      <a:pt x="10272" y="16866"/>
                    </a:lnTo>
                    <a:lnTo>
                      <a:pt x="10285" y="18105"/>
                    </a:lnTo>
                    <a:lnTo>
                      <a:pt x="10285" y="19266"/>
                    </a:lnTo>
                    <a:lnTo>
                      <a:pt x="10272" y="20272"/>
                    </a:lnTo>
                    <a:lnTo>
                      <a:pt x="10246" y="20685"/>
                    </a:lnTo>
                    <a:lnTo>
                      <a:pt x="10220" y="21021"/>
                    </a:lnTo>
                    <a:lnTo>
                      <a:pt x="10220" y="21021"/>
                    </a:lnTo>
                    <a:lnTo>
                      <a:pt x="9665" y="21124"/>
                    </a:lnTo>
                    <a:lnTo>
                      <a:pt x="9097" y="21214"/>
                    </a:lnTo>
                    <a:lnTo>
                      <a:pt x="8530" y="21279"/>
                    </a:lnTo>
                    <a:lnTo>
                      <a:pt x="7949" y="21318"/>
                    </a:lnTo>
                    <a:lnTo>
                      <a:pt x="7355" y="21331"/>
                    </a:lnTo>
                    <a:lnTo>
                      <a:pt x="6762" y="21318"/>
                    </a:lnTo>
                    <a:lnTo>
                      <a:pt x="6155" y="21279"/>
                    </a:lnTo>
                    <a:lnTo>
                      <a:pt x="5536" y="21214"/>
                    </a:lnTo>
                    <a:lnTo>
                      <a:pt x="4904" y="21124"/>
                    </a:lnTo>
                    <a:lnTo>
                      <a:pt x="4258" y="21008"/>
                    </a:lnTo>
                    <a:lnTo>
                      <a:pt x="3587" y="20853"/>
                    </a:lnTo>
                    <a:lnTo>
                      <a:pt x="2903" y="20673"/>
                    </a:lnTo>
                    <a:lnTo>
                      <a:pt x="2207" y="20466"/>
                    </a:lnTo>
                    <a:lnTo>
                      <a:pt x="1497" y="20221"/>
                    </a:lnTo>
                    <a:lnTo>
                      <a:pt x="761" y="19950"/>
                    </a:lnTo>
                    <a:lnTo>
                      <a:pt x="0" y="19640"/>
                    </a:lnTo>
                    <a:lnTo>
                      <a:pt x="0" y="19640"/>
                    </a:lnTo>
                    <a:lnTo>
                      <a:pt x="142" y="19189"/>
                    </a:lnTo>
                    <a:lnTo>
                      <a:pt x="284" y="18737"/>
                    </a:lnTo>
                    <a:lnTo>
                      <a:pt x="555" y="17782"/>
                    </a:lnTo>
                    <a:lnTo>
                      <a:pt x="800" y="16801"/>
                    </a:lnTo>
                    <a:lnTo>
                      <a:pt x="1032" y="15795"/>
                    </a:lnTo>
                    <a:lnTo>
                      <a:pt x="1252" y="14762"/>
                    </a:lnTo>
                    <a:lnTo>
                      <a:pt x="1471" y="13717"/>
                    </a:lnTo>
                    <a:lnTo>
                      <a:pt x="1665" y="12646"/>
                    </a:lnTo>
                    <a:lnTo>
                      <a:pt x="1871" y="11575"/>
                    </a:lnTo>
                    <a:lnTo>
                      <a:pt x="2245" y="9420"/>
                    </a:lnTo>
                    <a:lnTo>
                      <a:pt x="2632" y="7278"/>
                    </a:lnTo>
                    <a:lnTo>
                      <a:pt x="2826" y="6220"/>
                    </a:lnTo>
                    <a:lnTo>
                      <a:pt x="3032" y="5188"/>
                    </a:lnTo>
                    <a:lnTo>
                      <a:pt x="3252" y="4181"/>
                    </a:lnTo>
                    <a:lnTo>
                      <a:pt x="3484" y="3200"/>
                    </a:lnTo>
                    <a:lnTo>
                      <a:pt x="3484" y="3200"/>
                    </a:lnTo>
                    <a:lnTo>
                      <a:pt x="3587" y="3213"/>
                    </a:lnTo>
                    <a:lnTo>
                      <a:pt x="3691" y="3200"/>
                    </a:lnTo>
                    <a:lnTo>
                      <a:pt x="3794" y="3187"/>
                    </a:lnTo>
                    <a:lnTo>
                      <a:pt x="3910" y="3162"/>
                    </a:lnTo>
                    <a:lnTo>
                      <a:pt x="4026" y="3123"/>
                    </a:lnTo>
                    <a:lnTo>
                      <a:pt x="4142" y="3084"/>
                    </a:lnTo>
                    <a:lnTo>
                      <a:pt x="4387" y="2955"/>
                    </a:lnTo>
                    <a:lnTo>
                      <a:pt x="4633" y="2800"/>
                    </a:lnTo>
                    <a:lnTo>
                      <a:pt x="4891" y="2620"/>
                    </a:lnTo>
                    <a:lnTo>
                      <a:pt x="5136" y="2413"/>
                    </a:lnTo>
                    <a:lnTo>
                      <a:pt x="5381" y="2194"/>
                    </a:lnTo>
                    <a:lnTo>
                      <a:pt x="5600" y="1936"/>
                    </a:lnTo>
                    <a:lnTo>
                      <a:pt x="5820" y="1678"/>
                    </a:lnTo>
                    <a:lnTo>
                      <a:pt x="6013" y="1407"/>
                    </a:lnTo>
                    <a:lnTo>
                      <a:pt x="6194" y="1123"/>
                    </a:lnTo>
                    <a:lnTo>
                      <a:pt x="6336" y="839"/>
                    </a:lnTo>
                    <a:lnTo>
                      <a:pt x="6452" y="555"/>
                    </a:lnTo>
                    <a:lnTo>
                      <a:pt x="6504" y="413"/>
                    </a:lnTo>
                    <a:lnTo>
                      <a:pt x="6530" y="271"/>
                    </a:lnTo>
                    <a:lnTo>
                      <a:pt x="6555" y="129"/>
                    </a:lnTo>
                    <a:lnTo>
                      <a:pt x="6581" y="0"/>
                    </a:lnTo>
                    <a:lnTo>
                      <a:pt x="6581" y="0"/>
                    </a:lnTo>
                    <a:lnTo>
                      <a:pt x="6736" y="181"/>
                    </a:lnTo>
                    <a:lnTo>
                      <a:pt x="6917" y="452"/>
                    </a:lnTo>
                    <a:lnTo>
                      <a:pt x="7123" y="800"/>
                    </a:lnTo>
                    <a:lnTo>
                      <a:pt x="7355" y="1213"/>
                    </a:lnTo>
                    <a:lnTo>
                      <a:pt x="7601" y="1729"/>
                    </a:lnTo>
                    <a:lnTo>
                      <a:pt x="7859" y="2310"/>
                    </a:lnTo>
                    <a:lnTo>
                      <a:pt x="8117" y="2981"/>
                    </a:lnTo>
                    <a:lnTo>
                      <a:pt x="8388" y="3729"/>
                    </a:lnTo>
                    <a:lnTo>
                      <a:pt x="8659" y="4568"/>
                    </a:lnTo>
                    <a:lnTo>
                      <a:pt x="8788" y="5020"/>
                    </a:lnTo>
                    <a:lnTo>
                      <a:pt x="8917" y="5484"/>
                    </a:lnTo>
                    <a:lnTo>
                      <a:pt x="9046" y="5988"/>
                    </a:lnTo>
                    <a:lnTo>
                      <a:pt x="9162" y="6504"/>
                    </a:lnTo>
                    <a:lnTo>
                      <a:pt x="9278" y="7033"/>
                    </a:lnTo>
                    <a:lnTo>
                      <a:pt x="9394" y="7601"/>
                    </a:lnTo>
                    <a:lnTo>
                      <a:pt x="9510" y="8181"/>
                    </a:lnTo>
                    <a:lnTo>
                      <a:pt x="9614" y="8788"/>
                    </a:lnTo>
                    <a:lnTo>
                      <a:pt x="9717" y="9407"/>
                    </a:lnTo>
                    <a:lnTo>
                      <a:pt x="9820" y="10052"/>
                    </a:lnTo>
                    <a:lnTo>
                      <a:pt x="9897" y="10736"/>
                    </a:lnTo>
                    <a:lnTo>
                      <a:pt x="9988" y="11420"/>
                    </a:lnTo>
                    <a:lnTo>
                      <a:pt x="10052" y="12143"/>
                    </a:lnTo>
                    <a:lnTo>
                      <a:pt x="10117" y="12878"/>
                    </a:lnTo>
                    <a:lnTo>
                      <a:pt x="10117" y="128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9"/>
              <p:cNvSpPr/>
              <p:nvPr/>
            </p:nvSpPr>
            <p:spPr>
              <a:xfrm>
                <a:off x="2079412" y="2016372"/>
                <a:ext cx="565490" cy="1329351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23783" extrusionOk="0">
                    <a:moveTo>
                      <a:pt x="10001" y="12878"/>
                    </a:moveTo>
                    <a:lnTo>
                      <a:pt x="10001" y="12878"/>
                    </a:lnTo>
                    <a:lnTo>
                      <a:pt x="10027" y="13214"/>
                    </a:lnTo>
                    <a:lnTo>
                      <a:pt x="10040" y="13666"/>
                    </a:lnTo>
                    <a:lnTo>
                      <a:pt x="10078" y="14891"/>
                    </a:lnTo>
                    <a:lnTo>
                      <a:pt x="10104" y="16414"/>
                    </a:lnTo>
                    <a:lnTo>
                      <a:pt x="10117" y="18079"/>
                    </a:lnTo>
                    <a:lnTo>
                      <a:pt x="10117" y="19769"/>
                    </a:lnTo>
                    <a:lnTo>
                      <a:pt x="10091" y="21318"/>
                    </a:lnTo>
                    <a:lnTo>
                      <a:pt x="10065" y="22595"/>
                    </a:lnTo>
                    <a:lnTo>
                      <a:pt x="10040" y="23086"/>
                    </a:lnTo>
                    <a:lnTo>
                      <a:pt x="10014" y="23447"/>
                    </a:lnTo>
                    <a:lnTo>
                      <a:pt x="10014" y="23447"/>
                    </a:lnTo>
                    <a:lnTo>
                      <a:pt x="9459" y="23563"/>
                    </a:lnTo>
                    <a:lnTo>
                      <a:pt x="8891" y="23653"/>
                    </a:lnTo>
                    <a:lnTo>
                      <a:pt x="8336" y="23718"/>
                    </a:lnTo>
                    <a:lnTo>
                      <a:pt x="7768" y="23757"/>
                    </a:lnTo>
                    <a:lnTo>
                      <a:pt x="7201" y="23782"/>
                    </a:lnTo>
                    <a:lnTo>
                      <a:pt x="6620" y="23770"/>
                    </a:lnTo>
                    <a:lnTo>
                      <a:pt x="6026" y="23744"/>
                    </a:lnTo>
                    <a:lnTo>
                      <a:pt x="5433" y="23679"/>
                    </a:lnTo>
                    <a:lnTo>
                      <a:pt x="4813" y="23602"/>
                    </a:lnTo>
                    <a:lnTo>
                      <a:pt x="4194" y="23486"/>
                    </a:lnTo>
                    <a:lnTo>
                      <a:pt x="3549" y="23344"/>
                    </a:lnTo>
                    <a:lnTo>
                      <a:pt x="2878" y="23163"/>
                    </a:lnTo>
                    <a:lnTo>
                      <a:pt x="2194" y="22957"/>
                    </a:lnTo>
                    <a:lnTo>
                      <a:pt x="1484" y="22724"/>
                    </a:lnTo>
                    <a:lnTo>
                      <a:pt x="762" y="22453"/>
                    </a:lnTo>
                    <a:lnTo>
                      <a:pt x="0" y="22144"/>
                    </a:lnTo>
                    <a:lnTo>
                      <a:pt x="0" y="22144"/>
                    </a:lnTo>
                    <a:lnTo>
                      <a:pt x="297" y="21214"/>
                    </a:lnTo>
                    <a:lnTo>
                      <a:pt x="581" y="20221"/>
                    </a:lnTo>
                    <a:lnTo>
                      <a:pt x="852" y="19176"/>
                    </a:lnTo>
                    <a:lnTo>
                      <a:pt x="1123" y="18079"/>
                    </a:lnTo>
                    <a:lnTo>
                      <a:pt x="1381" y="16943"/>
                    </a:lnTo>
                    <a:lnTo>
                      <a:pt x="1639" y="15782"/>
                    </a:lnTo>
                    <a:lnTo>
                      <a:pt x="1884" y="14595"/>
                    </a:lnTo>
                    <a:lnTo>
                      <a:pt x="2129" y="13395"/>
                    </a:lnTo>
                    <a:lnTo>
                      <a:pt x="3071" y="8633"/>
                    </a:lnTo>
                    <a:lnTo>
                      <a:pt x="3304" y="7497"/>
                    </a:lnTo>
                    <a:lnTo>
                      <a:pt x="3536" y="6388"/>
                    </a:lnTo>
                    <a:lnTo>
                      <a:pt x="3768" y="5342"/>
                    </a:lnTo>
                    <a:lnTo>
                      <a:pt x="4000" y="4349"/>
                    </a:lnTo>
                    <a:lnTo>
                      <a:pt x="4000" y="4349"/>
                    </a:lnTo>
                    <a:lnTo>
                      <a:pt x="4413" y="3858"/>
                    </a:lnTo>
                    <a:lnTo>
                      <a:pt x="4839" y="3342"/>
                    </a:lnTo>
                    <a:lnTo>
                      <a:pt x="5033" y="3071"/>
                    </a:lnTo>
                    <a:lnTo>
                      <a:pt x="5239" y="2800"/>
                    </a:lnTo>
                    <a:lnTo>
                      <a:pt x="5420" y="2516"/>
                    </a:lnTo>
                    <a:lnTo>
                      <a:pt x="5601" y="2233"/>
                    </a:lnTo>
                    <a:lnTo>
                      <a:pt x="5768" y="1962"/>
                    </a:lnTo>
                    <a:lnTo>
                      <a:pt x="5923" y="1678"/>
                    </a:lnTo>
                    <a:lnTo>
                      <a:pt x="6065" y="1394"/>
                    </a:lnTo>
                    <a:lnTo>
                      <a:pt x="6181" y="1110"/>
                    </a:lnTo>
                    <a:lnTo>
                      <a:pt x="6284" y="826"/>
                    </a:lnTo>
                    <a:lnTo>
                      <a:pt x="6375" y="542"/>
                    </a:lnTo>
                    <a:lnTo>
                      <a:pt x="6426" y="271"/>
                    </a:lnTo>
                    <a:lnTo>
                      <a:pt x="6465" y="0"/>
                    </a:lnTo>
                    <a:lnTo>
                      <a:pt x="6465" y="0"/>
                    </a:lnTo>
                    <a:lnTo>
                      <a:pt x="6620" y="181"/>
                    </a:lnTo>
                    <a:lnTo>
                      <a:pt x="6801" y="452"/>
                    </a:lnTo>
                    <a:lnTo>
                      <a:pt x="7007" y="800"/>
                    </a:lnTo>
                    <a:lnTo>
                      <a:pt x="7239" y="1213"/>
                    </a:lnTo>
                    <a:lnTo>
                      <a:pt x="7485" y="1729"/>
                    </a:lnTo>
                    <a:lnTo>
                      <a:pt x="7743" y="2310"/>
                    </a:lnTo>
                    <a:lnTo>
                      <a:pt x="8001" y="2981"/>
                    </a:lnTo>
                    <a:lnTo>
                      <a:pt x="8272" y="3729"/>
                    </a:lnTo>
                    <a:lnTo>
                      <a:pt x="8543" y="4568"/>
                    </a:lnTo>
                    <a:lnTo>
                      <a:pt x="8672" y="5020"/>
                    </a:lnTo>
                    <a:lnTo>
                      <a:pt x="8801" y="5484"/>
                    </a:lnTo>
                    <a:lnTo>
                      <a:pt x="8930" y="5988"/>
                    </a:lnTo>
                    <a:lnTo>
                      <a:pt x="9046" y="6504"/>
                    </a:lnTo>
                    <a:lnTo>
                      <a:pt x="9162" y="7033"/>
                    </a:lnTo>
                    <a:lnTo>
                      <a:pt x="9278" y="7601"/>
                    </a:lnTo>
                    <a:lnTo>
                      <a:pt x="9394" y="8181"/>
                    </a:lnTo>
                    <a:lnTo>
                      <a:pt x="9498" y="8788"/>
                    </a:lnTo>
                    <a:lnTo>
                      <a:pt x="9601" y="9407"/>
                    </a:lnTo>
                    <a:lnTo>
                      <a:pt x="9704" y="10052"/>
                    </a:lnTo>
                    <a:lnTo>
                      <a:pt x="9781" y="10736"/>
                    </a:lnTo>
                    <a:lnTo>
                      <a:pt x="9872" y="11420"/>
                    </a:lnTo>
                    <a:lnTo>
                      <a:pt x="9936" y="12143"/>
                    </a:lnTo>
                    <a:lnTo>
                      <a:pt x="10001" y="12878"/>
                    </a:lnTo>
                    <a:lnTo>
                      <a:pt x="10001" y="1287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9"/>
              <p:cNvSpPr/>
              <p:nvPr/>
            </p:nvSpPr>
            <p:spPr>
              <a:xfrm>
                <a:off x="2274153" y="2244986"/>
                <a:ext cx="297920" cy="1049540"/>
              </a:xfrm>
              <a:custGeom>
                <a:avLst/>
                <a:gdLst/>
                <a:ahLst/>
                <a:cxnLst/>
                <a:rect l="l" t="t" r="r" b="b"/>
                <a:pathLst>
                  <a:path w="5330" h="18777" extrusionOk="0">
                    <a:moveTo>
                      <a:pt x="529" y="2388"/>
                    </a:moveTo>
                    <a:lnTo>
                      <a:pt x="607" y="3549"/>
                    </a:lnTo>
                    <a:lnTo>
                      <a:pt x="710" y="11072"/>
                    </a:lnTo>
                    <a:lnTo>
                      <a:pt x="0" y="17976"/>
                    </a:lnTo>
                    <a:lnTo>
                      <a:pt x="3446" y="18776"/>
                    </a:lnTo>
                    <a:lnTo>
                      <a:pt x="4775" y="12285"/>
                    </a:lnTo>
                    <a:lnTo>
                      <a:pt x="5317" y="3382"/>
                    </a:lnTo>
                    <a:lnTo>
                      <a:pt x="5317" y="3382"/>
                    </a:lnTo>
                    <a:lnTo>
                      <a:pt x="5330" y="3149"/>
                    </a:lnTo>
                    <a:lnTo>
                      <a:pt x="5330" y="2930"/>
                    </a:lnTo>
                    <a:lnTo>
                      <a:pt x="5330" y="2723"/>
                    </a:lnTo>
                    <a:lnTo>
                      <a:pt x="5317" y="2517"/>
                    </a:lnTo>
                    <a:lnTo>
                      <a:pt x="5291" y="2323"/>
                    </a:lnTo>
                    <a:lnTo>
                      <a:pt x="5265" y="2143"/>
                    </a:lnTo>
                    <a:lnTo>
                      <a:pt x="5226" y="1962"/>
                    </a:lnTo>
                    <a:lnTo>
                      <a:pt x="5188" y="1794"/>
                    </a:lnTo>
                    <a:lnTo>
                      <a:pt x="5149" y="1640"/>
                    </a:lnTo>
                    <a:lnTo>
                      <a:pt x="5097" y="1485"/>
                    </a:lnTo>
                    <a:lnTo>
                      <a:pt x="5033" y="1343"/>
                    </a:lnTo>
                    <a:lnTo>
                      <a:pt x="4968" y="1214"/>
                    </a:lnTo>
                    <a:lnTo>
                      <a:pt x="4904" y="1085"/>
                    </a:lnTo>
                    <a:lnTo>
                      <a:pt x="4826" y="956"/>
                    </a:lnTo>
                    <a:lnTo>
                      <a:pt x="4749" y="852"/>
                    </a:lnTo>
                    <a:lnTo>
                      <a:pt x="4672" y="749"/>
                    </a:lnTo>
                    <a:lnTo>
                      <a:pt x="4581" y="646"/>
                    </a:lnTo>
                    <a:lnTo>
                      <a:pt x="4491" y="556"/>
                    </a:lnTo>
                    <a:lnTo>
                      <a:pt x="4297" y="401"/>
                    </a:lnTo>
                    <a:lnTo>
                      <a:pt x="4091" y="272"/>
                    </a:lnTo>
                    <a:lnTo>
                      <a:pt x="3884" y="156"/>
                    </a:lnTo>
                    <a:lnTo>
                      <a:pt x="3665" y="78"/>
                    </a:lnTo>
                    <a:lnTo>
                      <a:pt x="3433" y="27"/>
                    </a:lnTo>
                    <a:lnTo>
                      <a:pt x="3200" y="1"/>
                    </a:lnTo>
                    <a:lnTo>
                      <a:pt x="2955" y="1"/>
                    </a:lnTo>
                    <a:lnTo>
                      <a:pt x="2723" y="14"/>
                    </a:lnTo>
                    <a:lnTo>
                      <a:pt x="2491" y="52"/>
                    </a:lnTo>
                    <a:lnTo>
                      <a:pt x="2258" y="117"/>
                    </a:lnTo>
                    <a:lnTo>
                      <a:pt x="2039" y="194"/>
                    </a:lnTo>
                    <a:lnTo>
                      <a:pt x="1820" y="298"/>
                    </a:lnTo>
                    <a:lnTo>
                      <a:pt x="1613" y="414"/>
                    </a:lnTo>
                    <a:lnTo>
                      <a:pt x="1420" y="543"/>
                    </a:lnTo>
                    <a:lnTo>
                      <a:pt x="1239" y="698"/>
                    </a:lnTo>
                    <a:lnTo>
                      <a:pt x="1071" y="865"/>
                    </a:lnTo>
                    <a:lnTo>
                      <a:pt x="916" y="1046"/>
                    </a:lnTo>
                    <a:lnTo>
                      <a:pt x="787" y="1240"/>
                    </a:lnTo>
                    <a:lnTo>
                      <a:pt x="684" y="1446"/>
                    </a:lnTo>
                    <a:lnTo>
                      <a:pt x="607" y="1665"/>
                    </a:lnTo>
                    <a:lnTo>
                      <a:pt x="555" y="1898"/>
                    </a:lnTo>
                    <a:lnTo>
                      <a:pt x="516" y="2130"/>
                    </a:lnTo>
                    <a:lnTo>
                      <a:pt x="516" y="2259"/>
                    </a:lnTo>
                    <a:lnTo>
                      <a:pt x="529" y="2388"/>
                    </a:lnTo>
                    <a:lnTo>
                      <a:pt x="529" y="2388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9"/>
              <p:cNvSpPr/>
              <p:nvPr/>
            </p:nvSpPr>
            <p:spPr>
              <a:xfrm>
                <a:off x="2309479" y="2273828"/>
                <a:ext cx="240963" cy="657158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11757" extrusionOk="0">
                    <a:moveTo>
                      <a:pt x="1" y="2582"/>
                    </a:moveTo>
                    <a:lnTo>
                      <a:pt x="517" y="11163"/>
                    </a:lnTo>
                    <a:lnTo>
                      <a:pt x="3769" y="11757"/>
                    </a:lnTo>
                    <a:lnTo>
                      <a:pt x="4298" y="3201"/>
                    </a:lnTo>
                    <a:lnTo>
                      <a:pt x="4298" y="3201"/>
                    </a:lnTo>
                    <a:lnTo>
                      <a:pt x="4311" y="2762"/>
                    </a:lnTo>
                    <a:lnTo>
                      <a:pt x="4298" y="2349"/>
                    </a:lnTo>
                    <a:lnTo>
                      <a:pt x="4259" y="1975"/>
                    </a:lnTo>
                    <a:lnTo>
                      <a:pt x="4194" y="1640"/>
                    </a:lnTo>
                    <a:lnTo>
                      <a:pt x="4104" y="1330"/>
                    </a:lnTo>
                    <a:lnTo>
                      <a:pt x="4001" y="1059"/>
                    </a:lnTo>
                    <a:lnTo>
                      <a:pt x="3936" y="943"/>
                    </a:lnTo>
                    <a:lnTo>
                      <a:pt x="3872" y="827"/>
                    </a:lnTo>
                    <a:lnTo>
                      <a:pt x="3807" y="724"/>
                    </a:lnTo>
                    <a:lnTo>
                      <a:pt x="3730" y="620"/>
                    </a:lnTo>
                    <a:lnTo>
                      <a:pt x="3652" y="530"/>
                    </a:lnTo>
                    <a:lnTo>
                      <a:pt x="3575" y="453"/>
                    </a:lnTo>
                    <a:lnTo>
                      <a:pt x="3407" y="311"/>
                    </a:lnTo>
                    <a:lnTo>
                      <a:pt x="3227" y="194"/>
                    </a:lnTo>
                    <a:lnTo>
                      <a:pt x="3033" y="104"/>
                    </a:lnTo>
                    <a:lnTo>
                      <a:pt x="2827" y="40"/>
                    </a:lnTo>
                    <a:lnTo>
                      <a:pt x="2633" y="14"/>
                    </a:lnTo>
                    <a:lnTo>
                      <a:pt x="2414" y="1"/>
                    </a:lnTo>
                    <a:lnTo>
                      <a:pt x="2207" y="14"/>
                    </a:lnTo>
                    <a:lnTo>
                      <a:pt x="1988" y="40"/>
                    </a:lnTo>
                    <a:lnTo>
                      <a:pt x="1781" y="104"/>
                    </a:lnTo>
                    <a:lnTo>
                      <a:pt x="1575" y="182"/>
                    </a:lnTo>
                    <a:lnTo>
                      <a:pt x="1368" y="272"/>
                    </a:lnTo>
                    <a:lnTo>
                      <a:pt x="1175" y="388"/>
                    </a:lnTo>
                    <a:lnTo>
                      <a:pt x="981" y="530"/>
                    </a:lnTo>
                    <a:lnTo>
                      <a:pt x="814" y="672"/>
                    </a:lnTo>
                    <a:lnTo>
                      <a:pt x="646" y="840"/>
                    </a:lnTo>
                    <a:lnTo>
                      <a:pt x="491" y="1020"/>
                    </a:lnTo>
                    <a:lnTo>
                      <a:pt x="362" y="1214"/>
                    </a:lnTo>
                    <a:lnTo>
                      <a:pt x="246" y="1420"/>
                    </a:lnTo>
                    <a:lnTo>
                      <a:pt x="155" y="1627"/>
                    </a:lnTo>
                    <a:lnTo>
                      <a:pt x="78" y="1859"/>
                    </a:lnTo>
                    <a:lnTo>
                      <a:pt x="26" y="2091"/>
                    </a:lnTo>
                    <a:lnTo>
                      <a:pt x="1" y="2337"/>
                    </a:lnTo>
                    <a:lnTo>
                      <a:pt x="1" y="2582"/>
                    </a:lnTo>
                    <a:lnTo>
                      <a:pt x="1" y="258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9"/>
              <p:cNvSpPr/>
              <p:nvPr/>
            </p:nvSpPr>
            <p:spPr>
              <a:xfrm>
                <a:off x="2279184" y="3109081"/>
                <a:ext cx="167406" cy="413344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7395" extrusionOk="0">
                    <a:moveTo>
                      <a:pt x="14" y="4504"/>
                    </a:moveTo>
                    <a:lnTo>
                      <a:pt x="439" y="2659"/>
                    </a:lnTo>
                    <a:lnTo>
                      <a:pt x="439" y="2659"/>
                    </a:lnTo>
                    <a:lnTo>
                      <a:pt x="491" y="2440"/>
                    </a:lnTo>
                    <a:lnTo>
                      <a:pt x="672" y="1665"/>
                    </a:lnTo>
                    <a:lnTo>
                      <a:pt x="672" y="1665"/>
                    </a:lnTo>
                    <a:lnTo>
                      <a:pt x="697" y="1575"/>
                    </a:lnTo>
                    <a:lnTo>
                      <a:pt x="814" y="1111"/>
                    </a:lnTo>
                    <a:lnTo>
                      <a:pt x="826" y="930"/>
                    </a:lnTo>
                    <a:lnTo>
                      <a:pt x="865" y="943"/>
                    </a:lnTo>
                    <a:lnTo>
                      <a:pt x="1097" y="1"/>
                    </a:lnTo>
                    <a:lnTo>
                      <a:pt x="2994" y="465"/>
                    </a:lnTo>
                    <a:lnTo>
                      <a:pt x="2749" y="1485"/>
                    </a:lnTo>
                    <a:lnTo>
                      <a:pt x="2749" y="1485"/>
                    </a:lnTo>
                    <a:lnTo>
                      <a:pt x="2762" y="1549"/>
                    </a:lnTo>
                    <a:lnTo>
                      <a:pt x="2762" y="1614"/>
                    </a:lnTo>
                    <a:lnTo>
                      <a:pt x="2762" y="1678"/>
                    </a:lnTo>
                    <a:lnTo>
                      <a:pt x="2749" y="1743"/>
                    </a:lnTo>
                    <a:lnTo>
                      <a:pt x="2749" y="1743"/>
                    </a:lnTo>
                    <a:lnTo>
                      <a:pt x="2272" y="3253"/>
                    </a:lnTo>
                    <a:lnTo>
                      <a:pt x="1962" y="4221"/>
                    </a:lnTo>
                    <a:lnTo>
                      <a:pt x="1872" y="4556"/>
                    </a:lnTo>
                    <a:lnTo>
                      <a:pt x="1794" y="4827"/>
                    </a:lnTo>
                    <a:lnTo>
                      <a:pt x="1756" y="5059"/>
                    </a:lnTo>
                    <a:lnTo>
                      <a:pt x="1717" y="5266"/>
                    </a:lnTo>
                    <a:lnTo>
                      <a:pt x="1704" y="6040"/>
                    </a:lnTo>
                    <a:lnTo>
                      <a:pt x="1910" y="6350"/>
                    </a:lnTo>
                    <a:lnTo>
                      <a:pt x="1910" y="6350"/>
                    </a:lnTo>
                    <a:lnTo>
                      <a:pt x="1936" y="6414"/>
                    </a:lnTo>
                    <a:lnTo>
                      <a:pt x="1949" y="6466"/>
                    </a:lnTo>
                    <a:lnTo>
                      <a:pt x="1962" y="6530"/>
                    </a:lnTo>
                    <a:lnTo>
                      <a:pt x="1949" y="6595"/>
                    </a:lnTo>
                    <a:lnTo>
                      <a:pt x="1936" y="6646"/>
                    </a:lnTo>
                    <a:lnTo>
                      <a:pt x="1898" y="6711"/>
                    </a:lnTo>
                    <a:lnTo>
                      <a:pt x="1859" y="6750"/>
                    </a:lnTo>
                    <a:lnTo>
                      <a:pt x="1807" y="6801"/>
                    </a:lnTo>
                    <a:lnTo>
                      <a:pt x="1807" y="6801"/>
                    </a:lnTo>
                    <a:lnTo>
                      <a:pt x="1756" y="6827"/>
                    </a:lnTo>
                    <a:lnTo>
                      <a:pt x="1704" y="6840"/>
                    </a:lnTo>
                    <a:lnTo>
                      <a:pt x="1704" y="7072"/>
                    </a:lnTo>
                    <a:lnTo>
                      <a:pt x="1704" y="7072"/>
                    </a:lnTo>
                    <a:lnTo>
                      <a:pt x="1704" y="7137"/>
                    </a:lnTo>
                    <a:lnTo>
                      <a:pt x="1691" y="7188"/>
                    </a:lnTo>
                    <a:lnTo>
                      <a:pt x="1652" y="7253"/>
                    </a:lnTo>
                    <a:lnTo>
                      <a:pt x="1614" y="7292"/>
                    </a:lnTo>
                    <a:lnTo>
                      <a:pt x="1575" y="7343"/>
                    </a:lnTo>
                    <a:lnTo>
                      <a:pt x="1523" y="7369"/>
                    </a:lnTo>
                    <a:lnTo>
                      <a:pt x="1459" y="7395"/>
                    </a:lnTo>
                    <a:lnTo>
                      <a:pt x="1394" y="7395"/>
                    </a:lnTo>
                    <a:lnTo>
                      <a:pt x="1394" y="7395"/>
                    </a:lnTo>
                    <a:lnTo>
                      <a:pt x="1330" y="7395"/>
                    </a:lnTo>
                    <a:lnTo>
                      <a:pt x="1265" y="7382"/>
                    </a:lnTo>
                    <a:lnTo>
                      <a:pt x="1214" y="7343"/>
                    </a:lnTo>
                    <a:lnTo>
                      <a:pt x="1162" y="7305"/>
                    </a:lnTo>
                    <a:lnTo>
                      <a:pt x="1123" y="7266"/>
                    </a:lnTo>
                    <a:lnTo>
                      <a:pt x="1097" y="7214"/>
                    </a:lnTo>
                    <a:lnTo>
                      <a:pt x="1072" y="7150"/>
                    </a:lnTo>
                    <a:lnTo>
                      <a:pt x="1072" y="7085"/>
                    </a:lnTo>
                    <a:lnTo>
                      <a:pt x="1059" y="6827"/>
                    </a:lnTo>
                    <a:lnTo>
                      <a:pt x="1059" y="6827"/>
                    </a:lnTo>
                    <a:lnTo>
                      <a:pt x="1020" y="6788"/>
                    </a:lnTo>
                    <a:lnTo>
                      <a:pt x="981" y="6750"/>
                    </a:lnTo>
                    <a:lnTo>
                      <a:pt x="956" y="6711"/>
                    </a:lnTo>
                    <a:lnTo>
                      <a:pt x="930" y="6646"/>
                    </a:lnTo>
                    <a:lnTo>
                      <a:pt x="504" y="5704"/>
                    </a:lnTo>
                    <a:lnTo>
                      <a:pt x="78" y="4956"/>
                    </a:lnTo>
                    <a:lnTo>
                      <a:pt x="91" y="4969"/>
                    </a:lnTo>
                    <a:lnTo>
                      <a:pt x="91" y="4969"/>
                    </a:lnTo>
                    <a:lnTo>
                      <a:pt x="39" y="4853"/>
                    </a:lnTo>
                    <a:lnTo>
                      <a:pt x="14" y="4750"/>
                    </a:lnTo>
                    <a:lnTo>
                      <a:pt x="1" y="4633"/>
                    </a:lnTo>
                    <a:lnTo>
                      <a:pt x="14" y="4504"/>
                    </a:lnTo>
                    <a:lnTo>
                      <a:pt x="14" y="4504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39"/>
              <p:cNvSpPr/>
              <p:nvPr/>
            </p:nvSpPr>
            <p:spPr>
              <a:xfrm>
                <a:off x="2295785" y="2752800"/>
                <a:ext cx="233753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4182" h="9408" extrusionOk="0">
                    <a:moveTo>
                      <a:pt x="659" y="1433"/>
                    </a:moveTo>
                    <a:lnTo>
                      <a:pt x="0" y="8736"/>
                    </a:lnTo>
                    <a:lnTo>
                      <a:pt x="2813" y="9407"/>
                    </a:lnTo>
                    <a:lnTo>
                      <a:pt x="4001" y="3794"/>
                    </a:lnTo>
                    <a:lnTo>
                      <a:pt x="4001" y="3794"/>
                    </a:lnTo>
                    <a:lnTo>
                      <a:pt x="4091" y="3329"/>
                    </a:lnTo>
                    <a:lnTo>
                      <a:pt x="4143" y="2904"/>
                    </a:lnTo>
                    <a:lnTo>
                      <a:pt x="4181" y="2504"/>
                    </a:lnTo>
                    <a:lnTo>
                      <a:pt x="4181" y="2142"/>
                    </a:lnTo>
                    <a:lnTo>
                      <a:pt x="4156" y="1820"/>
                    </a:lnTo>
                    <a:lnTo>
                      <a:pt x="4117" y="1510"/>
                    </a:lnTo>
                    <a:lnTo>
                      <a:pt x="4039" y="1252"/>
                    </a:lnTo>
                    <a:lnTo>
                      <a:pt x="3962" y="1007"/>
                    </a:lnTo>
                    <a:lnTo>
                      <a:pt x="3859" y="800"/>
                    </a:lnTo>
                    <a:lnTo>
                      <a:pt x="3730" y="607"/>
                    </a:lnTo>
                    <a:lnTo>
                      <a:pt x="3601" y="452"/>
                    </a:lnTo>
                    <a:lnTo>
                      <a:pt x="3459" y="323"/>
                    </a:lnTo>
                    <a:lnTo>
                      <a:pt x="3304" y="207"/>
                    </a:lnTo>
                    <a:lnTo>
                      <a:pt x="3136" y="129"/>
                    </a:lnTo>
                    <a:lnTo>
                      <a:pt x="2955" y="65"/>
                    </a:lnTo>
                    <a:lnTo>
                      <a:pt x="2788" y="26"/>
                    </a:lnTo>
                    <a:lnTo>
                      <a:pt x="2607" y="0"/>
                    </a:lnTo>
                    <a:lnTo>
                      <a:pt x="2413" y="0"/>
                    </a:lnTo>
                    <a:lnTo>
                      <a:pt x="2233" y="13"/>
                    </a:lnTo>
                    <a:lnTo>
                      <a:pt x="2052" y="52"/>
                    </a:lnTo>
                    <a:lnTo>
                      <a:pt x="1871" y="91"/>
                    </a:lnTo>
                    <a:lnTo>
                      <a:pt x="1704" y="155"/>
                    </a:lnTo>
                    <a:lnTo>
                      <a:pt x="1536" y="232"/>
                    </a:lnTo>
                    <a:lnTo>
                      <a:pt x="1381" y="336"/>
                    </a:lnTo>
                    <a:lnTo>
                      <a:pt x="1239" y="439"/>
                    </a:lnTo>
                    <a:lnTo>
                      <a:pt x="1097" y="555"/>
                    </a:lnTo>
                    <a:lnTo>
                      <a:pt x="981" y="671"/>
                    </a:lnTo>
                    <a:lnTo>
                      <a:pt x="878" y="813"/>
                    </a:lnTo>
                    <a:lnTo>
                      <a:pt x="800" y="955"/>
                    </a:lnTo>
                    <a:lnTo>
                      <a:pt x="723" y="1110"/>
                    </a:lnTo>
                    <a:lnTo>
                      <a:pt x="684" y="1265"/>
                    </a:lnTo>
                    <a:lnTo>
                      <a:pt x="659" y="1433"/>
                    </a:lnTo>
                    <a:lnTo>
                      <a:pt x="659" y="143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39"/>
              <p:cNvSpPr/>
              <p:nvPr/>
            </p:nvSpPr>
            <p:spPr>
              <a:xfrm>
                <a:off x="2319596" y="1766796"/>
                <a:ext cx="54162" cy="5343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56" extrusionOk="0">
                    <a:moveTo>
                      <a:pt x="491" y="955"/>
                    </a:moveTo>
                    <a:lnTo>
                      <a:pt x="491" y="955"/>
                    </a:lnTo>
                    <a:lnTo>
                      <a:pt x="581" y="955"/>
                    </a:lnTo>
                    <a:lnTo>
                      <a:pt x="671" y="916"/>
                    </a:lnTo>
                    <a:lnTo>
                      <a:pt x="762" y="878"/>
                    </a:lnTo>
                    <a:lnTo>
                      <a:pt x="826" y="813"/>
                    </a:lnTo>
                    <a:lnTo>
                      <a:pt x="891" y="749"/>
                    </a:lnTo>
                    <a:lnTo>
                      <a:pt x="929" y="671"/>
                    </a:lnTo>
                    <a:lnTo>
                      <a:pt x="955" y="581"/>
                    </a:lnTo>
                    <a:lnTo>
                      <a:pt x="968" y="478"/>
                    </a:lnTo>
                    <a:lnTo>
                      <a:pt x="968" y="478"/>
                    </a:lnTo>
                    <a:lnTo>
                      <a:pt x="955" y="375"/>
                    </a:lnTo>
                    <a:lnTo>
                      <a:pt x="929" y="284"/>
                    </a:lnTo>
                    <a:lnTo>
                      <a:pt x="891" y="207"/>
                    </a:lnTo>
                    <a:lnTo>
                      <a:pt x="826" y="142"/>
                    </a:lnTo>
                    <a:lnTo>
                      <a:pt x="762" y="78"/>
                    </a:lnTo>
                    <a:lnTo>
                      <a:pt x="671" y="39"/>
                    </a:lnTo>
                    <a:lnTo>
                      <a:pt x="581" y="0"/>
                    </a:lnTo>
                    <a:lnTo>
                      <a:pt x="491" y="0"/>
                    </a:lnTo>
                    <a:lnTo>
                      <a:pt x="491" y="0"/>
                    </a:lnTo>
                    <a:lnTo>
                      <a:pt x="387" y="0"/>
                    </a:lnTo>
                    <a:lnTo>
                      <a:pt x="297" y="39"/>
                    </a:lnTo>
                    <a:lnTo>
                      <a:pt x="220" y="78"/>
                    </a:lnTo>
                    <a:lnTo>
                      <a:pt x="142" y="142"/>
                    </a:lnTo>
                    <a:lnTo>
                      <a:pt x="91" y="207"/>
                    </a:lnTo>
                    <a:lnTo>
                      <a:pt x="39" y="284"/>
                    </a:lnTo>
                    <a:lnTo>
                      <a:pt x="13" y="375"/>
                    </a:lnTo>
                    <a:lnTo>
                      <a:pt x="0" y="478"/>
                    </a:lnTo>
                    <a:lnTo>
                      <a:pt x="0" y="478"/>
                    </a:lnTo>
                    <a:lnTo>
                      <a:pt x="13" y="581"/>
                    </a:lnTo>
                    <a:lnTo>
                      <a:pt x="39" y="671"/>
                    </a:lnTo>
                    <a:lnTo>
                      <a:pt x="91" y="749"/>
                    </a:lnTo>
                    <a:lnTo>
                      <a:pt x="142" y="813"/>
                    </a:lnTo>
                    <a:lnTo>
                      <a:pt x="220" y="878"/>
                    </a:lnTo>
                    <a:lnTo>
                      <a:pt x="297" y="916"/>
                    </a:lnTo>
                    <a:lnTo>
                      <a:pt x="387" y="955"/>
                    </a:lnTo>
                    <a:lnTo>
                      <a:pt x="491" y="955"/>
                    </a:lnTo>
                    <a:lnTo>
                      <a:pt x="491" y="955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9"/>
              <p:cNvSpPr/>
              <p:nvPr/>
            </p:nvSpPr>
            <p:spPr>
              <a:xfrm>
                <a:off x="1933691" y="1797818"/>
                <a:ext cx="422007" cy="544585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9743" extrusionOk="0">
                    <a:moveTo>
                      <a:pt x="7124" y="0"/>
                    </a:moveTo>
                    <a:lnTo>
                      <a:pt x="6969" y="684"/>
                    </a:lnTo>
                    <a:lnTo>
                      <a:pt x="6788" y="1342"/>
                    </a:lnTo>
                    <a:lnTo>
                      <a:pt x="6607" y="1987"/>
                    </a:lnTo>
                    <a:lnTo>
                      <a:pt x="6401" y="2633"/>
                    </a:lnTo>
                    <a:lnTo>
                      <a:pt x="6195" y="3252"/>
                    </a:lnTo>
                    <a:lnTo>
                      <a:pt x="5975" y="3846"/>
                    </a:lnTo>
                    <a:lnTo>
                      <a:pt x="5756" y="4426"/>
                    </a:lnTo>
                    <a:lnTo>
                      <a:pt x="5523" y="4981"/>
                    </a:lnTo>
                    <a:lnTo>
                      <a:pt x="5278" y="5523"/>
                    </a:lnTo>
                    <a:lnTo>
                      <a:pt x="5033" y="6026"/>
                    </a:lnTo>
                    <a:lnTo>
                      <a:pt x="4788" y="6504"/>
                    </a:lnTo>
                    <a:lnTo>
                      <a:pt x="4543" y="6943"/>
                    </a:lnTo>
                    <a:lnTo>
                      <a:pt x="4285" y="7368"/>
                    </a:lnTo>
                    <a:lnTo>
                      <a:pt x="4040" y="7743"/>
                    </a:lnTo>
                    <a:lnTo>
                      <a:pt x="3781" y="8091"/>
                    </a:lnTo>
                    <a:lnTo>
                      <a:pt x="3523" y="8401"/>
                    </a:lnTo>
                    <a:lnTo>
                      <a:pt x="3369" y="8569"/>
                    </a:lnTo>
                    <a:lnTo>
                      <a:pt x="3201" y="8736"/>
                    </a:lnTo>
                    <a:lnTo>
                      <a:pt x="3046" y="8878"/>
                    </a:lnTo>
                    <a:lnTo>
                      <a:pt x="2891" y="8994"/>
                    </a:lnTo>
                    <a:lnTo>
                      <a:pt x="2736" y="9098"/>
                    </a:lnTo>
                    <a:lnTo>
                      <a:pt x="2594" y="9175"/>
                    </a:lnTo>
                    <a:lnTo>
                      <a:pt x="2452" y="9240"/>
                    </a:lnTo>
                    <a:lnTo>
                      <a:pt x="2310" y="9278"/>
                    </a:lnTo>
                    <a:lnTo>
                      <a:pt x="2181" y="9304"/>
                    </a:lnTo>
                    <a:lnTo>
                      <a:pt x="2052" y="9304"/>
                    </a:lnTo>
                    <a:lnTo>
                      <a:pt x="1936" y="9278"/>
                    </a:lnTo>
                    <a:lnTo>
                      <a:pt x="1820" y="9240"/>
                    </a:lnTo>
                    <a:lnTo>
                      <a:pt x="1704" y="9175"/>
                    </a:lnTo>
                    <a:lnTo>
                      <a:pt x="1601" y="9085"/>
                    </a:lnTo>
                    <a:lnTo>
                      <a:pt x="1497" y="8981"/>
                    </a:lnTo>
                    <a:lnTo>
                      <a:pt x="1394" y="8865"/>
                    </a:lnTo>
                    <a:lnTo>
                      <a:pt x="1304" y="8736"/>
                    </a:lnTo>
                    <a:lnTo>
                      <a:pt x="1226" y="8594"/>
                    </a:lnTo>
                    <a:lnTo>
                      <a:pt x="1149" y="8439"/>
                    </a:lnTo>
                    <a:lnTo>
                      <a:pt x="1072" y="8272"/>
                    </a:lnTo>
                    <a:lnTo>
                      <a:pt x="994" y="8091"/>
                    </a:lnTo>
                    <a:lnTo>
                      <a:pt x="930" y="7885"/>
                    </a:lnTo>
                    <a:lnTo>
                      <a:pt x="865" y="7665"/>
                    </a:lnTo>
                    <a:lnTo>
                      <a:pt x="801" y="7433"/>
                    </a:lnTo>
                    <a:lnTo>
                      <a:pt x="684" y="6917"/>
                    </a:lnTo>
                    <a:lnTo>
                      <a:pt x="594" y="6336"/>
                    </a:lnTo>
                    <a:lnTo>
                      <a:pt x="517" y="5678"/>
                    </a:lnTo>
                    <a:lnTo>
                      <a:pt x="452" y="4955"/>
                    </a:lnTo>
                    <a:lnTo>
                      <a:pt x="310" y="4865"/>
                    </a:lnTo>
                    <a:lnTo>
                      <a:pt x="194" y="4775"/>
                    </a:lnTo>
                    <a:lnTo>
                      <a:pt x="1" y="4555"/>
                    </a:lnTo>
                    <a:lnTo>
                      <a:pt x="52" y="5407"/>
                    </a:lnTo>
                    <a:lnTo>
                      <a:pt x="91" y="5794"/>
                    </a:lnTo>
                    <a:lnTo>
                      <a:pt x="130" y="6168"/>
                    </a:lnTo>
                    <a:lnTo>
                      <a:pt x="181" y="6517"/>
                    </a:lnTo>
                    <a:lnTo>
                      <a:pt x="233" y="6852"/>
                    </a:lnTo>
                    <a:lnTo>
                      <a:pt x="297" y="7162"/>
                    </a:lnTo>
                    <a:lnTo>
                      <a:pt x="362" y="7459"/>
                    </a:lnTo>
                    <a:lnTo>
                      <a:pt x="426" y="7730"/>
                    </a:lnTo>
                    <a:lnTo>
                      <a:pt x="504" y="7975"/>
                    </a:lnTo>
                    <a:lnTo>
                      <a:pt x="581" y="8220"/>
                    </a:lnTo>
                    <a:lnTo>
                      <a:pt x="672" y="8427"/>
                    </a:lnTo>
                    <a:lnTo>
                      <a:pt x="749" y="8633"/>
                    </a:lnTo>
                    <a:lnTo>
                      <a:pt x="839" y="8814"/>
                    </a:lnTo>
                    <a:lnTo>
                      <a:pt x="943" y="8969"/>
                    </a:lnTo>
                    <a:lnTo>
                      <a:pt x="1033" y="9110"/>
                    </a:lnTo>
                    <a:lnTo>
                      <a:pt x="1188" y="9291"/>
                    </a:lnTo>
                    <a:lnTo>
                      <a:pt x="1343" y="9446"/>
                    </a:lnTo>
                    <a:lnTo>
                      <a:pt x="1497" y="9562"/>
                    </a:lnTo>
                    <a:lnTo>
                      <a:pt x="1665" y="9652"/>
                    </a:lnTo>
                    <a:lnTo>
                      <a:pt x="1846" y="9704"/>
                    </a:lnTo>
                    <a:lnTo>
                      <a:pt x="2026" y="9730"/>
                    </a:lnTo>
                    <a:lnTo>
                      <a:pt x="2207" y="9743"/>
                    </a:lnTo>
                    <a:lnTo>
                      <a:pt x="2401" y="9704"/>
                    </a:lnTo>
                    <a:lnTo>
                      <a:pt x="2568" y="9665"/>
                    </a:lnTo>
                    <a:lnTo>
                      <a:pt x="2749" y="9588"/>
                    </a:lnTo>
                    <a:lnTo>
                      <a:pt x="2930" y="9485"/>
                    </a:lnTo>
                    <a:lnTo>
                      <a:pt x="3110" y="9369"/>
                    </a:lnTo>
                    <a:lnTo>
                      <a:pt x="3304" y="9227"/>
                    </a:lnTo>
                    <a:lnTo>
                      <a:pt x="3485" y="9072"/>
                    </a:lnTo>
                    <a:lnTo>
                      <a:pt x="3665" y="8891"/>
                    </a:lnTo>
                    <a:lnTo>
                      <a:pt x="3859" y="8685"/>
                    </a:lnTo>
                    <a:lnTo>
                      <a:pt x="4117" y="8362"/>
                    </a:lnTo>
                    <a:lnTo>
                      <a:pt x="4375" y="8014"/>
                    </a:lnTo>
                    <a:lnTo>
                      <a:pt x="4646" y="7627"/>
                    </a:lnTo>
                    <a:lnTo>
                      <a:pt x="4904" y="7188"/>
                    </a:lnTo>
                    <a:lnTo>
                      <a:pt x="5162" y="6736"/>
                    </a:lnTo>
                    <a:lnTo>
                      <a:pt x="5407" y="6246"/>
                    </a:lnTo>
                    <a:lnTo>
                      <a:pt x="5665" y="5730"/>
                    </a:lnTo>
                    <a:lnTo>
                      <a:pt x="5911" y="5188"/>
                    </a:lnTo>
                    <a:lnTo>
                      <a:pt x="6143" y="4620"/>
                    </a:lnTo>
                    <a:lnTo>
                      <a:pt x="6375" y="4026"/>
                    </a:lnTo>
                    <a:lnTo>
                      <a:pt x="6595" y="3407"/>
                    </a:lnTo>
                    <a:lnTo>
                      <a:pt x="6814" y="2775"/>
                    </a:lnTo>
                    <a:lnTo>
                      <a:pt x="7020" y="2129"/>
                    </a:lnTo>
                    <a:lnTo>
                      <a:pt x="7214" y="1458"/>
                    </a:lnTo>
                    <a:lnTo>
                      <a:pt x="7382" y="787"/>
                    </a:lnTo>
                    <a:lnTo>
                      <a:pt x="7549" y="103"/>
                    </a:lnTo>
                    <a:lnTo>
                      <a:pt x="7124" y="0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9"/>
              <p:cNvSpPr/>
              <p:nvPr/>
            </p:nvSpPr>
            <p:spPr>
              <a:xfrm>
                <a:off x="1586745" y="2332295"/>
                <a:ext cx="478294" cy="879284"/>
              </a:xfrm>
              <a:custGeom>
                <a:avLst/>
                <a:gdLst/>
                <a:ahLst/>
                <a:cxnLst/>
                <a:rect l="l" t="t" r="r" b="b"/>
                <a:pathLst>
                  <a:path w="8557" h="15731" extrusionOk="0">
                    <a:moveTo>
                      <a:pt x="8130" y="0"/>
                    </a:moveTo>
                    <a:lnTo>
                      <a:pt x="8104" y="465"/>
                    </a:lnTo>
                    <a:lnTo>
                      <a:pt x="8053" y="1020"/>
                    </a:lnTo>
                    <a:lnTo>
                      <a:pt x="8001" y="1639"/>
                    </a:lnTo>
                    <a:lnTo>
                      <a:pt x="7924" y="2336"/>
                    </a:lnTo>
                    <a:lnTo>
                      <a:pt x="7833" y="3084"/>
                    </a:lnTo>
                    <a:lnTo>
                      <a:pt x="7730" y="3884"/>
                    </a:lnTo>
                    <a:lnTo>
                      <a:pt x="7614" y="4723"/>
                    </a:lnTo>
                    <a:lnTo>
                      <a:pt x="7472" y="5588"/>
                    </a:lnTo>
                    <a:lnTo>
                      <a:pt x="7317" y="6465"/>
                    </a:lnTo>
                    <a:lnTo>
                      <a:pt x="7150" y="7355"/>
                    </a:lnTo>
                    <a:lnTo>
                      <a:pt x="6969" y="8246"/>
                    </a:lnTo>
                    <a:lnTo>
                      <a:pt x="6762" y="9123"/>
                    </a:lnTo>
                    <a:lnTo>
                      <a:pt x="6556" y="9988"/>
                    </a:lnTo>
                    <a:lnTo>
                      <a:pt x="6311" y="10814"/>
                    </a:lnTo>
                    <a:lnTo>
                      <a:pt x="6066" y="11614"/>
                    </a:lnTo>
                    <a:lnTo>
                      <a:pt x="5937" y="11988"/>
                    </a:lnTo>
                    <a:lnTo>
                      <a:pt x="5795" y="12349"/>
                    </a:lnTo>
                    <a:lnTo>
                      <a:pt x="5640" y="12762"/>
                    </a:lnTo>
                    <a:lnTo>
                      <a:pt x="5459" y="13149"/>
                    </a:lnTo>
                    <a:lnTo>
                      <a:pt x="5291" y="13511"/>
                    </a:lnTo>
                    <a:lnTo>
                      <a:pt x="5111" y="13846"/>
                    </a:lnTo>
                    <a:lnTo>
                      <a:pt x="4917" y="14156"/>
                    </a:lnTo>
                    <a:lnTo>
                      <a:pt x="4736" y="14427"/>
                    </a:lnTo>
                    <a:lnTo>
                      <a:pt x="4530" y="14672"/>
                    </a:lnTo>
                    <a:lnTo>
                      <a:pt x="4336" y="14879"/>
                    </a:lnTo>
                    <a:lnTo>
                      <a:pt x="4143" y="15033"/>
                    </a:lnTo>
                    <a:lnTo>
                      <a:pt x="4053" y="15098"/>
                    </a:lnTo>
                    <a:lnTo>
                      <a:pt x="3949" y="15150"/>
                    </a:lnTo>
                    <a:lnTo>
                      <a:pt x="3846" y="15201"/>
                    </a:lnTo>
                    <a:lnTo>
                      <a:pt x="3756" y="15240"/>
                    </a:lnTo>
                    <a:lnTo>
                      <a:pt x="3653" y="15266"/>
                    </a:lnTo>
                    <a:lnTo>
                      <a:pt x="3549" y="15279"/>
                    </a:lnTo>
                    <a:lnTo>
                      <a:pt x="3446" y="15292"/>
                    </a:lnTo>
                    <a:lnTo>
                      <a:pt x="3343" y="15279"/>
                    </a:lnTo>
                    <a:lnTo>
                      <a:pt x="3240" y="15266"/>
                    </a:lnTo>
                    <a:lnTo>
                      <a:pt x="3123" y="15240"/>
                    </a:lnTo>
                    <a:lnTo>
                      <a:pt x="3020" y="15214"/>
                    </a:lnTo>
                    <a:lnTo>
                      <a:pt x="2917" y="15162"/>
                    </a:lnTo>
                    <a:lnTo>
                      <a:pt x="2801" y="15111"/>
                    </a:lnTo>
                    <a:lnTo>
                      <a:pt x="2685" y="15033"/>
                    </a:lnTo>
                    <a:lnTo>
                      <a:pt x="2556" y="14943"/>
                    </a:lnTo>
                    <a:lnTo>
                      <a:pt x="2427" y="14840"/>
                    </a:lnTo>
                    <a:lnTo>
                      <a:pt x="2298" y="14711"/>
                    </a:lnTo>
                    <a:lnTo>
                      <a:pt x="2156" y="14582"/>
                    </a:lnTo>
                    <a:lnTo>
                      <a:pt x="2027" y="14427"/>
                    </a:lnTo>
                    <a:lnTo>
                      <a:pt x="1885" y="14259"/>
                    </a:lnTo>
                    <a:lnTo>
                      <a:pt x="1743" y="14079"/>
                    </a:lnTo>
                    <a:lnTo>
                      <a:pt x="1601" y="13872"/>
                    </a:lnTo>
                    <a:lnTo>
                      <a:pt x="1304" y="13420"/>
                    </a:lnTo>
                    <a:lnTo>
                      <a:pt x="1007" y="12904"/>
                    </a:lnTo>
                    <a:lnTo>
                      <a:pt x="710" y="12311"/>
                    </a:lnTo>
                    <a:lnTo>
                      <a:pt x="401" y="11653"/>
                    </a:lnTo>
                    <a:lnTo>
                      <a:pt x="1" y="11833"/>
                    </a:lnTo>
                    <a:lnTo>
                      <a:pt x="323" y="12517"/>
                    </a:lnTo>
                    <a:lnTo>
                      <a:pt x="646" y="13137"/>
                    </a:lnTo>
                    <a:lnTo>
                      <a:pt x="956" y="13678"/>
                    </a:lnTo>
                    <a:lnTo>
                      <a:pt x="1110" y="13924"/>
                    </a:lnTo>
                    <a:lnTo>
                      <a:pt x="1265" y="14156"/>
                    </a:lnTo>
                    <a:lnTo>
                      <a:pt x="1420" y="14375"/>
                    </a:lnTo>
                    <a:lnTo>
                      <a:pt x="1575" y="14569"/>
                    </a:lnTo>
                    <a:lnTo>
                      <a:pt x="1717" y="14750"/>
                    </a:lnTo>
                    <a:lnTo>
                      <a:pt x="1872" y="14904"/>
                    </a:lnTo>
                    <a:lnTo>
                      <a:pt x="2014" y="15059"/>
                    </a:lnTo>
                    <a:lnTo>
                      <a:pt x="2156" y="15188"/>
                    </a:lnTo>
                    <a:lnTo>
                      <a:pt x="2311" y="15304"/>
                    </a:lnTo>
                    <a:lnTo>
                      <a:pt x="2452" y="15408"/>
                    </a:lnTo>
                    <a:lnTo>
                      <a:pt x="2594" y="15498"/>
                    </a:lnTo>
                    <a:lnTo>
                      <a:pt x="2749" y="15575"/>
                    </a:lnTo>
                    <a:lnTo>
                      <a:pt x="2891" y="15627"/>
                    </a:lnTo>
                    <a:lnTo>
                      <a:pt x="3033" y="15679"/>
                    </a:lnTo>
                    <a:lnTo>
                      <a:pt x="3175" y="15717"/>
                    </a:lnTo>
                    <a:lnTo>
                      <a:pt x="3317" y="15730"/>
                    </a:lnTo>
                    <a:lnTo>
                      <a:pt x="3588" y="15730"/>
                    </a:lnTo>
                    <a:lnTo>
                      <a:pt x="3730" y="15704"/>
                    </a:lnTo>
                    <a:lnTo>
                      <a:pt x="3859" y="15666"/>
                    </a:lnTo>
                    <a:lnTo>
                      <a:pt x="3988" y="15614"/>
                    </a:lnTo>
                    <a:lnTo>
                      <a:pt x="4130" y="15562"/>
                    </a:lnTo>
                    <a:lnTo>
                      <a:pt x="4246" y="15485"/>
                    </a:lnTo>
                    <a:lnTo>
                      <a:pt x="4375" y="15408"/>
                    </a:lnTo>
                    <a:lnTo>
                      <a:pt x="4504" y="15304"/>
                    </a:lnTo>
                    <a:lnTo>
                      <a:pt x="4620" y="15201"/>
                    </a:lnTo>
                    <a:lnTo>
                      <a:pt x="4736" y="15098"/>
                    </a:lnTo>
                    <a:lnTo>
                      <a:pt x="4853" y="14982"/>
                    </a:lnTo>
                    <a:lnTo>
                      <a:pt x="5059" y="14711"/>
                    </a:lnTo>
                    <a:lnTo>
                      <a:pt x="5266" y="14427"/>
                    </a:lnTo>
                    <a:lnTo>
                      <a:pt x="5472" y="14091"/>
                    </a:lnTo>
                    <a:lnTo>
                      <a:pt x="5666" y="13730"/>
                    </a:lnTo>
                    <a:lnTo>
                      <a:pt x="5846" y="13356"/>
                    </a:lnTo>
                    <a:lnTo>
                      <a:pt x="6027" y="12943"/>
                    </a:lnTo>
                    <a:lnTo>
                      <a:pt x="6208" y="12504"/>
                    </a:lnTo>
                    <a:lnTo>
                      <a:pt x="6350" y="12143"/>
                    </a:lnTo>
                    <a:lnTo>
                      <a:pt x="6479" y="11756"/>
                    </a:lnTo>
                    <a:lnTo>
                      <a:pt x="6724" y="10956"/>
                    </a:lnTo>
                    <a:lnTo>
                      <a:pt x="6969" y="10117"/>
                    </a:lnTo>
                    <a:lnTo>
                      <a:pt x="7188" y="9239"/>
                    </a:lnTo>
                    <a:lnTo>
                      <a:pt x="7395" y="8349"/>
                    </a:lnTo>
                    <a:lnTo>
                      <a:pt x="7575" y="7459"/>
                    </a:lnTo>
                    <a:lnTo>
                      <a:pt x="7743" y="6555"/>
                    </a:lnTo>
                    <a:lnTo>
                      <a:pt x="7898" y="5665"/>
                    </a:lnTo>
                    <a:lnTo>
                      <a:pt x="8040" y="4788"/>
                    </a:lnTo>
                    <a:lnTo>
                      <a:pt x="8169" y="3949"/>
                    </a:lnTo>
                    <a:lnTo>
                      <a:pt x="8272" y="3136"/>
                    </a:lnTo>
                    <a:lnTo>
                      <a:pt x="8363" y="2374"/>
                    </a:lnTo>
                    <a:lnTo>
                      <a:pt x="8440" y="1678"/>
                    </a:lnTo>
                    <a:lnTo>
                      <a:pt x="8492" y="1045"/>
                    </a:lnTo>
                    <a:lnTo>
                      <a:pt x="8530" y="490"/>
                    </a:lnTo>
                    <a:lnTo>
                      <a:pt x="8556" y="13"/>
                    </a:lnTo>
                    <a:lnTo>
                      <a:pt x="8130" y="0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9"/>
              <p:cNvSpPr/>
              <p:nvPr/>
            </p:nvSpPr>
            <p:spPr>
              <a:xfrm>
                <a:off x="1544208" y="2893434"/>
                <a:ext cx="79371" cy="188310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3369" extrusionOk="0">
                    <a:moveTo>
                      <a:pt x="362" y="13"/>
                    </a:moveTo>
                    <a:lnTo>
                      <a:pt x="362" y="13"/>
                    </a:lnTo>
                    <a:lnTo>
                      <a:pt x="362" y="13"/>
                    </a:lnTo>
                    <a:lnTo>
                      <a:pt x="271" y="39"/>
                    </a:lnTo>
                    <a:lnTo>
                      <a:pt x="194" y="78"/>
                    </a:lnTo>
                    <a:lnTo>
                      <a:pt x="129" y="130"/>
                    </a:lnTo>
                    <a:lnTo>
                      <a:pt x="78" y="207"/>
                    </a:lnTo>
                    <a:lnTo>
                      <a:pt x="39" y="284"/>
                    </a:lnTo>
                    <a:lnTo>
                      <a:pt x="13" y="362"/>
                    </a:lnTo>
                    <a:lnTo>
                      <a:pt x="0" y="452"/>
                    </a:lnTo>
                    <a:lnTo>
                      <a:pt x="13" y="542"/>
                    </a:lnTo>
                    <a:lnTo>
                      <a:pt x="529" y="3007"/>
                    </a:lnTo>
                    <a:lnTo>
                      <a:pt x="529" y="3007"/>
                    </a:lnTo>
                    <a:lnTo>
                      <a:pt x="555" y="3098"/>
                    </a:lnTo>
                    <a:lnTo>
                      <a:pt x="607" y="3175"/>
                    </a:lnTo>
                    <a:lnTo>
                      <a:pt x="658" y="3239"/>
                    </a:lnTo>
                    <a:lnTo>
                      <a:pt x="723" y="3291"/>
                    </a:lnTo>
                    <a:lnTo>
                      <a:pt x="800" y="3330"/>
                    </a:lnTo>
                    <a:lnTo>
                      <a:pt x="891" y="3356"/>
                    </a:lnTo>
                    <a:lnTo>
                      <a:pt x="981" y="3368"/>
                    </a:lnTo>
                    <a:lnTo>
                      <a:pt x="1071" y="3356"/>
                    </a:lnTo>
                    <a:lnTo>
                      <a:pt x="1071" y="3356"/>
                    </a:lnTo>
                    <a:lnTo>
                      <a:pt x="1071" y="3356"/>
                    </a:lnTo>
                    <a:lnTo>
                      <a:pt x="1149" y="3330"/>
                    </a:lnTo>
                    <a:lnTo>
                      <a:pt x="1226" y="3291"/>
                    </a:lnTo>
                    <a:lnTo>
                      <a:pt x="1291" y="3227"/>
                    </a:lnTo>
                    <a:lnTo>
                      <a:pt x="1342" y="3162"/>
                    </a:lnTo>
                    <a:lnTo>
                      <a:pt x="1394" y="3085"/>
                    </a:lnTo>
                    <a:lnTo>
                      <a:pt x="1420" y="3007"/>
                    </a:lnTo>
                    <a:lnTo>
                      <a:pt x="1420" y="2917"/>
                    </a:lnTo>
                    <a:lnTo>
                      <a:pt x="1407" y="2827"/>
                    </a:lnTo>
                    <a:lnTo>
                      <a:pt x="891" y="349"/>
                    </a:lnTo>
                    <a:lnTo>
                      <a:pt x="891" y="349"/>
                    </a:lnTo>
                    <a:lnTo>
                      <a:pt x="865" y="272"/>
                    </a:lnTo>
                    <a:lnTo>
                      <a:pt x="813" y="194"/>
                    </a:lnTo>
                    <a:lnTo>
                      <a:pt x="762" y="130"/>
                    </a:lnTo>
                    <a:lnTo>
                      <a:pt x="697" y="65"/>
                    </a:lnTo>
                    <a:lnTo>
                      <a:pt x="620" y="26"/>
                    </a:lnTo>
                    <a:lnTo>
                      <a:pt x="529" y="1"/>
                    </a:lnTo>
                    <a:lnTo>
                      <a:pt x="452" y="1"/>
                    </a:lnTo>
                    <a:lnTo>
                      <a:pt x="362" y="13"/>
                    </a:lnTo>
                    <a:lnTo>
                      <a:pt x="362" y="13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9"/>
              <p:cNvSpPr/>
              <p:nvPr/>
            </p:nvSpPr>
            <p:spPr>
              <a:xfrm>
                <a:off x="1581714" y="2825633"/>
                <a:ext cx="186130" cy="130627"/>
              </a:xfrm>
              <a:custGeom>
                <a:avLst/>
                <a:gdLst/>
                <a:ahLst/>
                <a:cxnLst/>
                <a:rect l="l" t="t" r="r" b="b"/>
                <a:pathLst>
                  <a:path w="3330" h="2337" extrusionOk="0">
                    <a:moveTo>
                      <a:pt x="3123" y="181"/>
                    </a:moveTo>
                    <a:lnTo>
                      <a:pt x="3330" y="401"/>
                    </a:lnTo>
                    <a:lnTo>
                      <a:pt x="3072" y="607"/>
                    </a:lnTo>
                    <a:lnTo>
                      <a:pt x="981" y="2181"/>
                    </a:lnTo>
                    <a:lnTo>
                      <a:pt x="981" y="2181"/>
                    </a:lnTo>
                    <a:lnTo>
                      <a:pt x="904" y="2233"/>
                    </a:lnTo>
                    <a:lnTo>
                      <a:pt x="813" y="2285"/>
                    </a:lnTo>
                    <a:lnTo>
                      <a:pt x="736" y="2310"/>
                    </a:lnTo>
                    <a:lnTo>
                      <a:pt x="646" y="2323"/>
                    </a:lnTo>
                    <a:lnTo>
                      <a:pt x="568" y="2336"/>
                    </a:lnTo>
                    <a:lnTo>
                      <a:pt x="504" y="2323"/>
                    </a:lnTo>
                    <a:lnTo>
                      <a:pt x="426" y="2310"/>
                    </a:lnTo>
                    <a:lnTo>
                      <a:pt x="362" y="2285"/>
                    </a:lnTo>
                    <a:lnTo>
                      <a:pt x="362" y="2285"/>
                    </a:lnTo>
                    <a:lnTo>
                      <a:pt x="297" y="2246"/>
                    </a:lnTo>
                    <a:lnTo>
                      <a:pt x="220" y="2207"/>
                    </a:lnTo>
                    <a:lnTo>
                      <a:pt x="155" y="2143"/>
                    </a:lnTo>
                    <a:lnTo>
                      <a:pt x="91" y="2091"/>
                    </a:lnTo>
                    <a:lnTo>
                      <a:pt x="39" y="2026"/>
                    </a:lnTo>
                    <a:lnTo>
                      <a:pt x="0" y="1962"/>
                    </a:lnTo>
                    <a:lnTo>
                      <a:pt x="0" y="1910"/>
                    </a:lnTo>
                    <a:lnTo>
                      <a:pt x="0" y="1897"/>
                    </a:lnTo>
                    <a:lnTo>
                      <a:pt x="26" y="1872"/>
                    </a:lnTo>
                    <a:lnTo>
                      <a:pt x="2388" y="91"/>
                    </a:lnTo>
                    <a:lnTo>
                      <a:pt x="2388" y="91"/>
                    </a:lnTo>
                    <a:lnTo>
                      <a:pt x="2478" y="39"/>
                    </a:lnTo>
                    <a:lnTo>
                      <a:pt x="2568" y="13"/>
                    </a:lnTo>
                    <a:lnTo>
                      <a:pt x="2659" y="1"/>
                    </a:lnTo>
                    <a:lnTo>
                      <a:pt x="2762" y="1"/>
                    </a:lnTo>
                    <a:lnTo>
                      <a:pt x="2865" y="26"/>
                    </a:lnTo>
                    <a:lnTo>
                      <a:pt x="2955" y="65"/>
                    </a:lnTo>
                    <a:lnTo>
                      <a:pt x="3046" y="117"/>
                    </a:lnTo>
                    <a:lnTo>
                      <a:pt x="3123" y="181"/>
                    </a:lnTo>
                    <a:lnTo>
                      <a:pt x="3123" y="181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44" name="Google Shape;2644;p39"/>
            <p:cNvSpPr/>
            <p:nvPr/>
          </p:nvSpPr>
          <p:spPr>
            <a:xfrm>
              <a:off x="4201925" y="2758325"/>
              <a:ext cx="255600" cy="255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9"/>
            <p:cNvSpPr/>
            <p:nvPr/>
          </p:nvSpPr>
          <p:spPr>
            <a:xfrm>
              <a:off x="5283150" y="1824875"/>
              <a:ext cx="255600" cy="255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00" name="Google Shape;2700;p39"/>
          <p:cNvCxnSpPr>
            <a:stCxn id="2618" idx="2"/>
            <a:endCxn id="2699" idx="6"/>
          </p:cNvCxnSpPr>
          <p:nvPr/>
        </p:nvCxnSpPr>
        <p:spPr>
          <a:xfrm rot="10800000">
            <a:off x="5538813" y="1952763"/>
            <a:ext cx="1595400" cy="8778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" name="Google Shape;2705;p40"/>
          <p:cNvSpPr/>
          <p:nvPr/>
        </p:nvSpPr>
        <p:spPr>
          <a:xfrm>
            <a:off x="4191000" y="1319338"/>
            <a:ext cx="762000" cy="762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40"/>
          <p:cNvSpPr/>
          <p:nvPr/>
        </p:nvSpPr>
        <p:spPr>
          <a:xfrm>
            <a:off x="6141050" y="1319338"/>
            <a:ext cx="762000" cy="762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40"/>
          <p:cNvSpPr/>
          <p:nvPr/>
        </p:nvSpPr>
        <p:spPr>
          <a:xfrm>
            <a:off x="2240950" y="1319338"/>
            <a:ext cx="762000" cy="76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2709" name="Google Shape;2709;p40"/>
          <p:cNvGrpSpPr/>
          <p:nvPr/>
        </p:nvGrpSpPr>
        <p:grpSpPr>
          <a:xfrm>
            <a:off x="6376634" y="1517459"/>
            <a:ext cx="290832" cy="364241"/>
            <a:chOff x="7200984" y="4049968"/>
            <a:chExt cx="290832" cy="364241"/>
          </a:xfrm>
        </p:grpSpPr>
        <p:sp>
          <p:nvSpPr>
            <p:cNvPr id="2710" name="Google Shape;2710;p40"/>
            <p:cNvSpPr/>
            <p:nvPr/>
          </p:nvSpPr>
          <p:spPr>
            <a:xfrm>
              <a:off x="7262866" y="4208075"/>
              <a:ext cx="169498" cy="66841"/>
            </a:xfrm>
            <a:custGeom>
              <a:avLst/>
              <a:gdLst/>
              <a:ahLst/>
              <a:cxnLst/>
              <a:rect l="l" t="t" r="r" b="b"/>
              <a:pathLst>
                <a:path w="4955" h="1954" extrusionOk="0">
                  <a:moveTo>
                    <a:pt x="1239" y="1"/>
                  </a:moveTo>
                  <a:cubicBezTo>
                    <a:pt x="930" y="1"/>
                    <a:pt x="644" y="120"/>
                    <a:pt x="406" y="334"/>
                  </a:cubicBezTo>
                  <a:cubicBezTo>
                    <a:pt x="96" y="668"/>
                    <a:pt x="1" y="1120"/>
                    <a:pt x="144" y="1525"/>
                  </a:cubicBezTo>
                  <a:lnTo>
                    <a:pt x="1335" y="1525"/>
                  </a:lnTo>
                  <a:lnTo>
                    <a:pt x="1811" y="953"/>
                  </a:lnTo>
                  <a:cubicBezTo>
                    <a:pt x="1877" y="887"/>
                    <a:pt x="1969" y="852"/>
                    <a:pt x="2058" y="852"/>
                  </a:cubicBezTo>
                  <a:cubicBezTo>
                    <a:pt x="2161" y="852"/>
                    <a:pt x="2260" y="899"/>
                    <a:pt x="2311" y="1001"/>
                  </a:cubicBezTo>
                  <a:lnTo>
                    <a:pt x="2906" y="1954"/>
                  </a:lnTo>
                  <a:lnTo>
                    <a:pt x="3192" y="1549"/>
                  </a:lnTo>
                  <a:cubicBezTo>
                    <a:pt x="3240" y="1454"/>
                    <a:pt x="3335" y="1406"/>
                    <a:pt x="3430" y="1406"/>
                  </a:cubicBezTo>
                  <a:lnTo>
                    <a:pt x="4788" y="1406"/>
                  </a:lnTo>
                  <a:cubicBezTo>
                    <a:pt x="4954" y="692"/>
                    <a:pt x="4407" y="1"/>
                    <a:pt x="3668" y="1"/>
                  </a:cubicBezTo>
                  <a:cubicBezTo>
                    <a:pt x="3311" y="1"/>
                    <a:pt x="2954" y="191"/>
                    <a:pt x="2716" y="477"/>
                  </a:cubicBezTo>
                  <a:cubicBezTo>
                    <a:pt x="2668" y="549"/>
                    <a:pt x="2549" y="596"/>
                    <a:pt x="2454" y="596"/>
                  </a:cubicBezTo>
                  <a:cubicBezTo>
                    <a:pt x="2335" y="596"/>
                    <a:pt x="2239" y="549"/>
                    <a:pt x="2192" y="453"/>
                  </a:cubicBezTo>
                  <a:cubicBezTo>
                    <a:pt x="1954" y="191"/>
                    <a:pt x="1596" y="1"/>
                    <a:pt x="1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0"/>
            <p:cNvSpPr/>
            <p:nvPr/>
          </p:nvSpPr>
          <p:spPr>
            <a:xfrm>
              <a:off x="7283253" y="4266741"/>
              <a:ext cx="131186" cy="79054"/>
            </a:xfrm>
            <a:custGeom>
              <a:avLst/>
              <a:gdLst/>
              <a:ahLst/>
              <a:cxnLst/>
              <a:rect l="l" t="t" r="r" b="b"/>
              <a:pathLst>
                <a:path w="3835" h="2311" extrusionOk="0">
                  <a:moveTo>
                    <a:pt x="1405" y="1"/>
                  </a:moveTo>
                  <a:lnTo>
                    <a:pt x="1120" y="334"/>
                  </a:lnTo>
                  <a:cubicBezTo>
                    <a:pt x="1072" y="405"/>
                    <a:pt x="977" y="453"/>
                    <a:pt x="881" y="453"/>
                  </a:cubicBezTo>
                  <a:lnTo>
                    <a:pt x="0" y="453"/>
                  </a:lnTo>
                  <a:lnTo>
                    <a:pt x="1858" y="2311"/>
                  </a:lnTo>
                  <a:lnTo>
                    <a:pt x="3834" y="334"/>
                  </a:lnTo>
                  <a:lnTo>
                    <a:pt x="3001" y="334"/>
                  </a:lnTo>
                  <a:lnTo>
                    <a:pt x="2525" y="977"/>
                  </a:lnTo>
                  <a:cubicBezTo>
                    <a:pt x="2458" y="1066"/>
                    <a:pt x="2364" y="1108"/>
                    <a:pt x="2272" y="1108"/>
                  </a:cubicBezTo>
                  <a:cubicBezTo>
                    <a:pt x="2167" y="1108"/>
                    <a:pt x="2064" y="1054"/>
                    <a:pt x="2001" y="953"/>
                  </a:cubicBezTo>
                  <a:cubicBezTo>
                    <a:pt x="1810" y="667"/>
                    <a:pt x="1953" y="882"/>
                    <a:pt x="14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0"/>
            <p:cNvSpPr/>
            <p:nvPr/>
          </p:nvSpPr>
          <p:spPr>
            <a:xfrm>
              <a:off x="7204234" y="4052499"/>
              <a:ext cx="69270" cy="69270"/>
            </a:xfrm>
            <a:custGeom>
              <a:avLst/>
              <a:gdLst/>
              <a:ahLst/>
              <a:cxnLst/>
              <a:rect l="l" t="t" r="r" b="b"/>
              <a:pathLst>
                <a:path w="2025" h="2025" extrusionOk="0">
                  <a:moveTo>
                    <a:pt x="2001" y="0"/>
                  </a:moveTo>
                  <a:lnTo>
                    <a:pt x="0" y="2025"/>
                  </a:lnTo>
                  <a:lnTo>
                    <a:pt x="2024" y="2025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0"/>
            <p:cNvSpPr/>
            <p:nvPr/>
          </p:nvSpPr>
          <p:spPr>
            <a:xfrm>
              <a:off x="7200984" y="4049968"/>
              <a:ext cx="290832" cy="364241"/>
            </a:xfrm>
            <a:custGeom>
              <a:avLst/>
              <a:gdLst/>
              <a:ahLst/>
              <a:cxnLst/>
              <a:rect l="l" t="t" r="r" b="b"/>
              <a:pathLst>
                <a:path w="8502" h="10648" extrusionOk="0">
                  <a:moveTo>
                    <a:pt x="7168" y="1027"/>
                  </a:moveTo>
                  <a:cubicBezTo>
                    <a:pt x="7573" y="1027"/>
                    <a:pt x="7573" y="1646"/>
                    <a:pt x="7168" y="1646"/>
                  </a:cubicBezTo>
                  <a:lnTo>
                    <a:pt x="3977" y="1646"/>
                  </a:lnTo>
                  <a:cubicBezTo>
                    <a:pt x="3548" y="1646"/>
                    <a:pt x="3548" y="1027"/>
                    <a:pt x="3977" y="1027"/>
                  </a:cubicBezTo>
                  <a:close/>
                  <a:moveTo>
                    <a:pt x="3917" y="2286"/>
                  </a:moveTo>
                  <a:cubicBezTo>
                    <a:pt x="3929" y="2286"/>
                    <a:pt x="3941" y="2287"/>
                    <a:pt x="3953" y="2289"/>
                  </a:cubicBezTo>
                  <a:lnTo>
                    <a:pt x="4953" y="2289"/>
                  </a:lnTo>
                  <a:cubicBezTo>
                    <a:pt x="5358" y="2289"/>
                    <a:pt x="5358" y="2908"/>
                    <a:pt x="4953" y="2908"/>
                  </a:cubicBezTo>
                  <a:lnTo>
                    <a:pt x="3977" y="2908"/>
                  </a:lnTo>
                  <a:cubicBezTo>
                    <a:pt x="3787" y="2908"/>
                    <a:pt x="3667" y="2765"/>
                    <a:pt x="3667" y="2599"/>
                  </a:cubicBezTo>
                  <a:cubicBezTo>
                    <a:pt x="3645" y="2422"/>
                    <a:pt x="3766" y="2286"/>
                    <a:pt x="3917" y="2286"/>
                  </a:cubicBezTo>
                  <a:close/>
                  <a:moveTo>
                    <a:pt x="7168" y="2289"/>
                  </a:moveTo>
                  <a:cubicBezTo>
                    <a:pt x="7573" y="2289"/>
                    <a:pt x="7573" y="2908"/>
                    <a:pt x="7168" y="2908"/>
                  </a:cubicBezTo>
                  <a:lnTo>
                    <a:pt x="6216" y="2908"/>
                  </a:lnTo>
                  <a:cubicBezTo>
                    <a:pt x="5811" y="2908"/>
                    <a:pt x="5811" y="2289"/>
                    <a:pt x="6216" y="2289"/>
                  </a:cubicBezTo>
                  <a:close/>
                  <a:moveTo>
                    <a:pt x="5477" y="4004"/>
                  </a:moveTo>
                  <a:cubicBezTo>
                    <a:pt x="7073" y="4004"/>
                    <a:pt x="7883" y="5933"/>
                    <a:pt x="6740" y="7052"/>
                  </a:cubicBezTo>
                  <a:lnTo>
                    <a:pt x="4477" y="9314"/>
                  </a:lnTo>
                  <a:cubicBezTo>
                    <a:pt x="4418" y="9386"/>
                    <a:pt x="4340" y="9421"/>
                    <a:pt x="4263" y="9421"/>
                  </a:cubicBezTo>
                  <a:cubicBezTo>
                    <a:pt x="4185" y="9421"/>
                    <a:pt x="4108" y="9386"/>
                    <a:pt x="4048" y="9314"/>
                  </a:cubicBezTo>
                  <a:lnTo>
                    <a:pt x="1786" y="7052"/>
                  </a:lnTo>
                  <a:cubicBezTo>
                    <a:pt x="643" y="5933"/>
                    <a:pt x="1453" y="4004"/>
                    <a:pt x="3048" y="4004"/>
                  </a:cubicBezTo>
                  <a:cubicBezTo>
                    <a:pt x="3501" y="4004"/>
                    <a:pt x="3929" y="4170"/>
                    <a:pt x="4263" y="4480"/>
                  </a:cubicBezTo>
                  <a:cubicBezTo>
                    <a:pt x="4596" y="4170"/>
                    <a:pt x="5025" y="4004"/>
                    <a:pt x="5477" y="4004"/>
                  </a:cubicBezTo>
                  <a:close/>
                  <a:moveTo>
                    <a:pt x="8228" y="0"/>
                  </a:moveTo>
                  <a:cubicBezTo>
                    <a:pt x="8217" y="0"/>
                    <a:pt x="8204" y="1"/>
                    <a:pt x="8192" y="3"/>
                  </a:cubicBezTo>
                  <a:lnTo>
                    <a:pt x="2715" y="3"/>
                  </a:lnTo>
                  <a:lnTo>
                    <a:pt x="2715" y="2408"/>
                  </a:lnTo>
                  <a:cubicBezTo>
                    <a:pt x="2715" y="2599"/>
                    <a:pt x="2572" y="2718"/>
                    <a:pt x="2405" y="2718"/>
                  </a:cubicBezTo>
                  <a:lnTo>
                    <a:pt x="0" y="2718"/>
                  </a:lnTo>
                  <a:lnTo>
                    <a:pt x="0" y="10338"/>
                  </a:lnTo>
                  <a:cubicBezTo>
                    <a:pt x="0" y="10505"/>
                    <a:pt x="143" y="10648"/>
                    <a:pt x="310" y="10648"/>
                  </a:cubicBezTo>
                  <a:lnTo>
                    <a:pt x="8192" y="10648"/>
                  </a:lnTo>
                  <a:cubicBezTo>
                    <a:pt x="8359" y="10648"/>
                    <a:pt x="8502" y="10505"/>
                    <a:pt x="8502" y="10338"/>
                  </a:cubicBezTo>
                  <a:lnTo>
                    <a:pt x="8502" y="312"/>
                  </a:lnTo>
                  <a:cubicBezTo>
                    <a:pt x="8502" y="136"/>
                    <a:pt x="8379" y="0"/>
                    <a:pt x="82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4" name="Google Shape;2714;p40"/>
          <p:cNvGrpSpPr/>
          <p:nvPr/>
        </p:nvGrpSpPr>
        <p:grpSpPr>
          <a:xfrm>
            <a:off x="2507475" y="1515864"/>
            <a:ext cx="228951" cy="367423"/>
            <a:chOff x="3280121" y="4628451"/>
            <a:chExt cx="228951" cy="367423"/>
          </a:xfrm>
        </p:grpSpPr>
        <p:sp>
          <p:nvSpPr>
            <p:cNvPr id="2715" name="Google Shape;2715;p40"/>
            <p:cNvSpPr/>
            <p:nvPr/>
          </p:nvSpPr>
          <p:spPr>
            <a:xfrm>
              <a:off x="3280121" y="4628451"/>
              <a:ext cx="228951" cy="367423"/>
            </a:xfrm>
            <a:custGeom>
              <a:avLst/>
              <a:gdLst/>
              <a:ahLst/>
              <a:cxnLst/>
              <a:rect l="l" t="t" r="r" b="b"/>
              <a:pathLst>
                <a:path w="6693" h="10741" extrusionOk="0">
                  <a:moveTo>
                    <a:pt x="1739" y="0"/>
                  </a:moveTo>
                  <a:lnTo>
                    <a:pt x="2263" y="810"/>
                  </a:lnTo>
                  <a:cubicBezTo>
                    <a:pt x="2335" y="905"/>
                    <a:pt x="2454" y="953"/>
                    <a:pt x="2573" y="953"/>
                  </a:cubicBezTo>
                  <a:lnTo>
                    <a:pt x="4121" y="953"/>
                  </a:lnTo>
                  <a:cubicBezTo>
                    <a:pt x="4240" y="953"/>
                    <a:pt x="4335" y="905"/>
                    <a:pt x="4407" y="810"/>
                  </a:cubicBezTo>
                  <a:lnTo>
                    <a:pt x="4930" y="0"/>
                  </a:lnTo>
                  <a:close/>
                  <a:moveTo>
                    <a:pt x="3335" y="2743"/>
                  </a:moveTo>
                  <a:cubicBezTo>
                    <a:pt x="4592" y="2743"/>
                    <a:pt x="5686" y="3775"/>
                    <a:pt x="5645" y="5120"/>
                  </a:cubicBezTo>
                  <a:cubicBezTo>
                    <a:pt x="5597" y="6359"/>
                    <a:pt x="4573" y="7359"/>
                    <a:pt x="3335" y="7359"/>
                  </a:cubicBezTo>
                  <a:cubicBezTo>
                    <a:pt x="3216" y="7359"/>
                    <a:pt x="3097" y="7335"/>
                    <a:pt x="2978" y="7335"/>
                  </a:cubicBezTo>
                  <a:lnTo>
                    <a:pt x="1406" y="8097"/>
                  </a:lnTo>
                  <a:cubicBezTo>
                    <a:pt x="1363" y="8119"/>
                    <a:pt x="1318" y="8129"/>
                    <a:pt x="1274" y="8129"/>
                  </a:cubicBezTo>
                  <a:cubicBezTo>
                    <a:pt x="1076" y="8129"/>
                    <a:pt x="899" y="7930"/>
                    <a:pt x="977" y="7716"/>
                  </a:cubicBezTo>
                  <a:lnTo>
                    <a:pt x="1430" y="6359"/>
                  </a:lnTo>
                  <a:cubicBezTo>
                    <a:pt x="549" y="5049"/>
                    <a:pt x="1192" y="3263"/>
                    <a:pt x="2692" y="2834"/>
                  </a:cubicBezTo>
                  <a:cubicBezTo>
                    <a:pt x="2908" y="2772"/>
                    <a:pt x="3124" y="2743"/>
                    <a:pt x="3335" y="2743"/>
                  </a:cubicBezTo>
                  <a:close/>
                  <a:moveTo>
                    <a:pt x="3757" y="9047"/>
                  </a:moveTo>
                  <a:cubicBezTo>
                    <a:pt x="4155" y="9047"/>
                    <a:pt x="4155" y="9695"/>
                    <a:pt x="3757" y="9695"/>
                  </a:cubicBezTo>
                  <a:cubicBezTo>
                    <a:pt x="3744" y="9695"/>
                    <a:pt x="3730" y="9694"/>
                    <a:pt x="3716" y="9693"/>
                  </a:cubicBezTo>
                  <a:lnTo>
                    <a:pt x="2954" y="9693"/>
                  </a:lnTo>
                  <a:cubicBezTo>
                    <a:pt x="2573" y="9645"/>
                    <a:pt x="2573" y="9097"/>
                    <a:pt x="2954" y="9050"/>
                  </a:cubicBezTo>
                  <a:lnTo>
                    <a:pt x="3716" y="9050"/>
                  </a:lnTo>
                  <a:cubicBezTo>
                    <a:pt x="3730" y="9048"/>
                    <a:pt x="3744" y="9047"/>
                    <a:pt x="3757" y="9047"/>
                  </a:cubicBezTo>
                  <a:close/>
                  <a:moveTo>
                    <a:pt x="1001" y="24"/>
                  </a:moveTo>
                  <a:cubicBezTo>
                    <a:pt x="430" y="95"/>
                    <a:pt x="1" y="595"/>
                    <a:pt x="1" y="1191"/>
                  </a:cubicBezTo>
                  <a:lnTo>
                    <a:pt x="1" y="9573"/>
                  </a:lnTo>
                  <a:cubicBezTo>
                    <a:pt x="1" y="10216"/>
                    <a:pt x="501" y="10740"/>
                    <a:pt x="1168" y="10740"/>
                  </a:cubicBezTo>
                  <a:lnTo>
                    <a:pt x="5526" y="10740"/>
                  </a:lnTo>
                  <a:cubicBezTo>
                    <a:pt x="6169" y="10740"/>
                    <a:pt x="6693" y="10216"/>
                    <a:pt x="6693" y="9573"/>
                  </a:cubicBezTo>
                  <a:lnTo>
                    <a:pt x="6693" y="1191"/>
                  </a:lnTo>
                  <a:cubicBezTo>
                    <a:pt x="6693" y="595"/>
                    <a:pt x="6264" y="95"/>
                    <a:pt x="5669" y="24"/>
                  </a:cubicBezTo>
                  <a:lnTo>
                    <a:pt x="4930" y="1143"/>
                  </a:lnTo>
                  <a:cubicBezTo>
                    <a:pt x="4752" y="1411"/>
                    <a:pt x="4490" y="1574"/>
                    <a:pt x="4183" y="1574"/>
                  </a:cubicBezTo>
                  <a:cubicBezTo>
                    <a:pt x="4163" y="1574"/>
                    <a:pt x="4142" y="1573"/>
                    <a:pt x="4121" y="1572"/>
                  </a:cubicBezTo>
                  <a:lnTo>
                    <a:pt x="2549" y="1572"/>
                  </a:lnTo>
                  <a:cubicBezTo>
                    <a:pt x="2529" y="1573"/>
                    <a:pt x="2510" y="1574"/>
                    <a:pt x="2490" y="1574"/>
                  </a:cubicBezTo>
                  <a:cubicBezTo>
                    <a:pt x="2201" y="1574"/>
                    <a:pt x="1918" y="1411"/>
                    <a:pt x="1739" y="1143"/>
                  </a:cubicBezTo>
                  <a:lnTo>
                    <a:pt x="1001" y="2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0"/>
            <p:cNvSpPr/>
            <p:nvPr/>
          </p:nvSpPr>
          <p:spPr>
            <a:xfrm>
              <a:off x="3317749" y="4743799"/>
              <a:ext cx="153865" cy="131494"/>
            </a:xfrm>
            <a:custGeom>
              <a:avLst/>
              <a:gdLst/>
              <a:ahLst/>
              <a:cxnLst/>
              <a:rect l="l" t="t" r="r" b="b"/>
              <a:pathLst>
                <a:path w="4498" h="3844" extrusionOk="0">
                  <a:moveTo>
                    <a:pt x="2235" y="623"/>
                  </a:moveTo>
                  <a:cubicBezTo>
                    <a:pt x="2402" y="623"/>
                    <a:pt x="2568" y="736"/>
                    <a:pt x="2545" y="962"/>
                  </a:cubicBezTo>
                  <a:lnTo>
                    <a:pt x="2545" y="1415"/>
                  </a:lnTo>
                  <a:lnTo>
                    <a:pt x="2997" y="1415"/>
                  </a:lnTo>
                  <a:cubicBezTo>
                    <a:pt x="3378" y="1462"/>
                    <a:pt x="3378" y="2010"/>
                    <a:pt x="2997" y="2034"/>
                  </a:cubicBezTo>
                  <a:lnTo>
                    <a:pt x="2545" y="2034"/>
                  </a:lnTo>
                  <a:lnTo>
                    <a:pt x="2545" y="2486"/>
                  </a:lnTo>
                  <a:cubicBezTo>
                    <a:pt x="2568" y="2725"/>
                    <a:pt x="2402" y="2844"/>
                    <a:pt x="2235" y="2844"/>
                  </a:cubicBezTo>
                  <a:cubicBezTo>
                    <a:pt x="2068" y="2844"/>
                    <a:pt x="1902" y="2725"/>
                    <a:pt x="1925" y="2486"/>
                  </a:cubicBezTo>
                  <a:lnTo>
                    <a:pt x="1925" y="2034"/>
                  </a:lnTo>
                  <a:lnTo>
                    <a:pt x="1473" y="2034"/>
                  </a:lnTo>
                  <a:cubicBezTo>
                    <a:pt x="1092" y="2010"/>
                    <a:pt x="1092" y="1462"/>
                    <a:pt x="1473" y="1415"/>
                  </a:cubicBezTo>
                  <a:lnTo>
                    <a:pt x="1925" y="1415"/>
                  </a:lnTo>
                  <a:lnTo>
                    <a:pt x="1925" y="962"/>
                  </a:lnTo>
                  <a:cubicBezTo>
                    <a:pt x="1902" y="736"/>
                    <a:pt x="2068" y="623"/>
                    <a:pt x="2235" y="623"/>
                  </a:cubicBezTo>
                  <a:close/>
                  <a:moveTo>
                    <a:pt x="2251" y="0"/>
                  </a:moveTo>
                  <a:cubicBezTo>
                    <a:pt x="1057" y="0"/>
                    <a:pt x="1" y="1368"/>
                    <a:pt x="854" y="2629"/>
                  </a:cubicBezTo>
                  <a:cubicBezTo>
                    <a:pt x="949" y="2796"/>
                    <a:pt x="973" y="3010"/>
                    <a:pt x="925" y="3201"/>
                  </a:cubicBezTo>
                  <a:lnTo>
                    <a:pt x="711" y="3844"/>
                  </a:lnTo>
                  <a:lnTo>
                    <a:pt x="1592" y="3415"/>
                  </a:lnTo>
                  <a:cubicBezTo>
                    <a:pt x="1687" y="3368"/>
                    <a:pt x="1782" y="3344"/>
                    <a:pt x="1878" y="3344"/>
                  </a:cubicBezTo>
                  <a:cubicBezTo>
                    <a:pt x="1973" y="3344"/>
                    <a:pt x="2044" y="3368"/>
                    <a:pt x="2235" y="3368"/>
                  </a:cubicBezTo>
                  <a:cubicBezTo>
                    <a:pt x="3735" y="3368"/>
                    <a:pt x="4497" y="1581"/>
                    <a:pt x="3449" y="534"/>
                  </a:cubicBezTo>
                  <a:cubicBezTo>
                    <a:pt x="3081" y="159"/>
                    <a:pt x="2658" y="0"/>
                    <a:pt x="22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7" name="Google Shape;2717;p40"/>
          <p:cNvGrpSpPr/>
          <p:nvPr/>
        </p:nvGrpSpPr>
        <p:grpSpPr>
          <a:xfrm>
            <a:off x="4432279" y="1516582"/>
            <a:ext cx="279441" cy="367525"/>
            <a:chOff x="4050782" y="4629169"/>
            <a:chExt cx="279441" cy="367525"/>
          </a:xfrm>
        </p:grpSpPr>
        <p:sp>
          <p:nvSpPr>
            <p:cNvPr id="2718" name="Google Shape;2718;p40"/>
            <p:cNvSpPr/>
            <p:nvPr/>
          </p:nvSpPr>
          <p:spPr>
            <a:xfrm>
              <a:off x="4059744" y="4900538"/>
              <a:ext cx="90445" cy="96157"/>
            </a:xfrm>
            <a:custGeom>
              <a:avLst/>
              <a:gdLst/>
              <a:ahLst/>
              <a:cxnLst/>
              <a:rect l="l" t="t" r="r" b="b"/>
              <a:pathLst>
                <a:path w="2644" h="2811" extrusionOk="0">
                  <a:moveTo>
                    <a:pt x="310" y="0"/>
                  </a:moveTo>
                  <a:cubicBezTo>
                    <a:pt x="143" y="0"/>
                    <a:pt x="0" y="143"/>
                    <a:pt x="0" y="310"/>
                  </a:cubicBezTo>
                  <a:lnTo>
                    <a:pt x="0" y="2501"/>
                  </a:lnTo>
                  <a:cubicBezTo>
                    <a:pt x="0" y="2667"/>
                    <a:pt x="143" y="2810"/>
                    <a:pt x="310" y="2810"/>
                  </a:cubicBezTo>
                  <a:lnTo>
                    <a:pt x="2334" y="2810"/>
                  </a:lnTo>
                  <a:cubicBezTo>
                    <a:pt x="2501" y="2810"/>
                    <a:pt x="2644" y="2667"/>
                    <a:pt x="2644" y="2501"/>
                  </a:cubicBezTo>
                  <a:lnTo>
                    <a:pt x="2644" y="333"/>
                  </a:lnTo>
                  <a:cubicBezTo>
                    <a:pt x="2644" y="143"/>
                    <a:pt x="2501" y="0"/>
                    <a:pt x="2334" y="0"/>
                  </a:cubicBezTo>
                  <a:lnTo>
                    <a:pt x="1620" y="0"/>
                  </a:lnTo>
                  <a:lnTo>
                    <a:pt x="1620" y="1191"/>
                  </a:lnTo>
                  <a:cubicBezTo>
                    <a:pt x="1644" y="1381"/>
                    <a:pt x="1501" y="1524"/>
                    <a:pt x="1310" y="1524"/>
                  </a:cubicBezTo>
                  <a:lnTo>
                    <a:pt x="1334" y="1500"/>
                  </a:lnTo>
                  <a:lnTo>
                    <a:pt x="1334" y="1500"/>
                  </a:lnTo>
                  <a:cubicBezTo>
                    <a:pt x="1320" y="1502"/>
                    <a:pt x="1306" y="1503"/>
                    <a:pt x="1293" y="1503"/>
                  </a:cubicBezTo>
                  <a:cubicBezTo>
                    <a:pt x="1123" y="1503"/>
                    <a:pt x="1001" y="1367"/>
                    <a:pt x="1001" y="1191"/>
                  </a:cubicBez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0"/>
            <p:cNvSpPr/>
            <p:nvPr/>
          </p:nvSpPr>
          <p:spPr>
            <a:xfrm>
              <a:off x="4229995" y="4900538"/>
              <a:ext cx="91266" cy="95336"/>
            </a:xfrm>
            <a:custGeom>
              <a:avLst/>
              <a:gdLst/>
              <a:ahLst/>
              <a:cxnLst/>
              <a:rect l="l" t="t" r="r" b="b"/>
              <a:pathLst>
                <a:path w="2668" h="2787" extrusionOk="0">
                  <a:moveTo>
                    <a:pt x="334" y="0"/>
                  </a:moveTo>
                  <a:cubicBezTo>
                    <a:pt x="143" y="0"/>
                    <a:pt x="1" y="143"/>
                    <a:pt x="1" y="310"/>
                  </a:cubicBezTo>
                  <a:lnTo>
                    <a:pt x="1" y="2501"/>
                  </a:lnTo>
                  <a:cubicBezTo>
                    <a:pt x="24" y="2667"/>
                    <a:pt x="143" y="2786"/>
                    <a:pt x="334" y="2786"/>
                  </a:cubicBezTo>
                  <a:lnTo>
                    <a:pt x="2334" y="2786"/>
                  </a:lnTo>
                  <a:cubicBezTo>
                    <a:pt x="2525" y="2786"/>
                    <a:pt x="2644" y="2643"/>
                    <a:pt x="2668" y="2477"/>
                  </a:cubicBezTo>
                  <a:lnTo>
                    <a:pt x="2668" y="310"/>
                  </a:lnTo>
                  <a:cubicBezTo>
                    <a:pt x="2644" y="143"/>
                    <a:pt x="2525" y="0"/>
                    <a:pt x="2334" y="0"/>
                  </a:cubicBezTo>
                  <a:lnTo>
                    <a:pt x="1644" y="0"/>
                  </a:lnTo>
                  <a:lnTo>
                    <a:pt x="1644" y="1191"/>
                  </a:lnTo>
                  <a:cubicBezTo>
                    <a:pt x="1644" y="1358"/>
                    <a:pt x="1501" y="1500"/>
                    <a:pt x="1334" y="1500"/>
                  </a:cubicBezTo>
                  <a:cubicBezTo>
                    <a:pt x="1320" y="1502"/>
                    <a:pt x="1307" y="1503"/>
                    <a:pt x="1293" y="1503"/>
                  </a:cubicBezTo>
                  <a:cubicBezTo>
                    <a:pt x="1123" y="1503"/>
                    <a:pt x="1001" y="1367"/>
                    <a:pt x="1001" y="1191"/>
                  </a:cubicBez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0"/>
            <p:cNvSpPr/>
            <p:nvPr/>
          </p:nvSpPr>
          <p:spPr>
            <a:xfrm>
              <a:off x="4050782" y="4629169"/>
              <a:ext cx="279441" cy="116613"/>
            </a:xfrm>
            <a:custGeom>
              <a:avLst/>
              <a:gdLst/>
              <a:ahLst/>
              <a:cxnLst/>
              <a:rect l="l" t="t" r="r" b="b"/>
              <a:pathLst>
                <a:path w="8169" h="3409" extrusionOk="0">
                  <a:moveTo>
                    <a:pt x="6788" y="1051"/>
                  </a:moveTo>
                  <a:cubicBezTo>
                    <a:pt x="7192" y="1051"/>
                    <a:pt x="7192" y="1670"/>
                    <a:pt x="6788" y="1670"/>
                  </a:cubicBezTo>
                  <a:lnTo>
                    <a:pt x="6240" y="1670"/>
                  </a:lnTo>
                  <a:cubicBezTo>
                    <a:pt x="5811" y="1670"/>
                    <a:pt x="5811" y="1051"/>
                    <a:pt x="6240" y="1051"/>
                  </a:cubicBezTo>
                  <a:close/>
                  <a:moveTo>
                    <a:pt x="7867" y="1"/>
                  </a:moveTo>
                  <a:cubicBezTo>
                    <a:pt x="7857" y="1"/>
                    <a:pt x="7846" y="1"/>
                    <a:pt x="7835" y="3"/>
                  </a:cubicBezTo>
                  <a:lnTo>
                    <a:pt x="334" y="3"/>
                  </a:lnTo>
                  <a:cubicBezTo>
                    <a:pt x="143" y="3"/>
                    <a:pt x="0" y="146"/>
                    <a:pt x="0" y="312"/>
                  </a:cubicBezTo>
                  <a:lnTo>
                    <a:pt x="0" y="2813"/>
                  </a:lnTo>
                  <a:lnTo>
                    <a:pt x="1763" y="2813"/>
                  </a:lnTo>
                  <a:lnTo>
                    <a:pt x="2406" y="1837"/>
                  </a:lnTo>
                  <a:cubicBezTo>
                    <a:pt x="2458" y="1732"/>
                    <a:pt x="2562" y="1682"/>
                    <a:pt x="2667" y="1682"/>
                  </a:cubicBezTo>
                  <a:cubicBezTo>
                    <a:pt x="2801" y="1682"/>
                    <a:pt x="2937" y="1762"/>
                    <a:pt x="2977" y="1908"/>
                  </a:cubicBezTo>
                  <a:lnTo>
                    <a:pt x="3477" y="3408"/>
                  </a:lnTo>
                  <a:lnTo>
                    <a:pt x="3644" y="3004"/>
                  </a:lnTo>
                  <a:cubicBezTo>
                    <a:pt x="3706" y="2900"/>
                    <a:pt x="3805" y="2832"/>
                    <a:pt x="3908" y="2832"/>
                  </a:cubicBezTo>
                  <a:cubicBezTo>
                    <a:pt x="3923" y="2832"/>
                    <a:pt x="3938" y="2834"/>
                    <a:pt x="3954" y="2837"/>
                  </a:cubicBezTo>
                  <a:lnTo>
                    <a:pt x="4335" y="2837"/>
                  </a:lnTo>
                  <a:lnTo>
                    <a:pt x="4739" y="1932"/>
                  </a:lnTo>
                  <a:cubicBezTo>
                    <a:pt x="4784" y="1798"/>
                    <a:pt x="4903" y="1732"/>
                    <a:pt x="5023" y="1732"/>
                  </a:cubicBezTo>
                  <a:cubicBezTo>
                    <a:pt x="5159" y="1732"/>
                    <a:pt x="5297" y="1815"/>
                    <a:pt x="5335" y="1980"/>
                  </a:cubicBezTo>
                  <a:lnTo>
                    <a:pt x="5764" y="3408"/>
                  </a:lnTo>
                  <a:lnTo>
                    <a:pt x="5978" y="2980"/>
                  </a:lnTo>
                  <a:cubicBezTo>
                    <a:pt x="6025" y="2884"/>
                    <a:pt x="6145" y="2813"/>
                    <a:pt x="6264" y="2813"/>
                  </a:cubicBezTo>
                  <a:lnTo>
                    <a:pt x="8169" y="2813"/>
                  </a:lnTo>
                  <a:lnTo>
                    <a:pt x="8169" y="336"/>
                  </a:lnTo>
                  <a:cubicBezTo>
                    <a:pt x="8169" y="158"/>
                    <a:pt x="8023" y="1"/>
                    <a:pt x="78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0"/>
            <p:cNvSpPr/>
            <p:nvPr/>
          </p:nvSpPr>
          <p:spPr>
            <a:xfrm>
              <a:off x="4051603" y="4722111"/>
              <a:ext cx="277799" cy="178461"/>
            </a:xfrm>
            <a:custGeom>
              <a:avLst/>
              <a:gdLst/>
              <a:ahLst/>
              <a:cxnLst/>
              <a:rect l="l" t="t" r="r" b="b"/>
              <a:pathLst>
                <a:path w="8121" h="5217" extrusionOk="0">
                  <a:moveTo>
                    <a:pt x="2572" y="1"/>
                  </a:moveTo>
                  <a:lnTo>
                    <a:pt x="2167" y="596"/>
                  </a:lnTo>
                  <a:cubicBezTo>
                    <a:pt x="2120" y="691"/>
                    <a:pt x="2024" y="739"/>
                    <a:pt x="1905" y="739"/>
                  </a:cubicBezTo>
                  <a:lnTo>
                    <a:pt x="0" y="739"/>
                  </a:lnTo>
                  <a:lnTo>
                    <a:pt x="0" y="2835"/>
                  </a:lnTo>
                  <a:cubicBezTo>
                    <a:pt x="0" y="3001"/>
                    <a:pt x="143" y="3144"/>
                    <a:pt x="310" y="3144"/>
                  </a:cubicBezTo>
                  <a:lnTo>
                    <a:pt x="2501" y="3144"/>
                  </a:lnTo>
                  <a:lnTo>
                    <a:pt x="2501" y="3668"/>
                  </a:lnTo>
                  <a:cubicBezTo>
                    <a:pt x="2501" y="3835"/>
                    <a:pt x="2358" y="3954"/>
                    <a:pt x="2215" y="3954"/>
                  </a:cubicBezTo>
                  <a:cubicBezTo>
                    <a:pt x="1691" y="3954"/>
                    <a:pt x="1262" y="4383"/>
                    <a:pt x="1262" y="4907"/>
                  </a:cubicBezTo>
                  <a:lnTo>
                    <a:pt x="1262" y="5216"/>
                  </a:lnTo>
                  <a:lnTo>
                    <a:pt x="1905" y="5216"/>
                  </a:lnTo>
                  <a:lnTo>
                    <a:pt x="1905" y="4907"/>
                  </a:lnTo>
                  <a:cubicBezTo>
                    <a:pt x="1905" y="4740"/>
                    <a:pt x="2024" y="4597"/>
                    <a:pt x="2191" y="4597"/>
                  </a:cubicBezTo>
                  <a:cubicBezTo>
                    <a:pt x="2715" y="4597"/>
                    <a:pt x="3120" y="4168"/>
                    <a:pt x="3120" y="3668"/>
                  </a:cubicBezTo>
                  <a:lnTo>
                    <a:pt x="3120" y="3144"/>
                  </a:lnTo>
                  <a:lnTo>
                    <a:pt x="5001" y="3144"/>
                  </a:lnTo>
                  <a:lnTo>
                    <a:pt x="5001" y="3668"/>
                  </a:lnTo>
                  <a:cubicBezTo>
                    <a:pt x="4977" y="4168"/>
                    <a:pt x="5406" y="4597"/>
                    <a:pt x="5930" y="4597"/>
                  </a:cubicBezTo>
                  <a:cubicBezTo>
                    <a:pt x="6097" y="4597"/>
                    <a:pt x="6216" y="4740"/>
                    <a:pt x="6216" y="4907"/>
                  </a:cubicBezTo>
                  <a:lnTo>
                    <a:pt x="6216" y="5216"/>
                  </a:lnTo>
                  <a:lnTo>
                    <a:pt x="6859" y="5216"/>
                  </a:lnTo>
                  <a:lnTo>
                    <a:pt x="6859" y="4907"/>
                  </a:lnTo>
                  <a:cubicBezTo>
                    <a:pt x="6835" y="4383"/>
                    <a:pt x="6430" y="3954"/>
                    <a:pt x="5906" y="3954"/>
                  </a:cubicBezTo>
                  <a:cubicBezTo>
                    <a:pt x="5740" y="3954"/>
                    <a:pt x="5620" y="3835"/>
                    <a:pt x="5620" y="3668"/>
                  </a:cubicBezTo>
                  <a:lnTo>
                    <a:pt x="5620" y="3144"/>
                  </a:lnTo>
                  <a:lnTo>
                    <a:pt x="7811" y="3144"/>
                  </a:lnTo>
                  <a:cubicBezTo>
                    <a:pt x="7978" y="3144"/>
                    <a:pt x="8121" y="3001"/>
                    <a:pt x="8121" y="2835"/>
                  </a:cubicBezTo>
                  <a:lnTo>
                    <a:pt x="8121" y="739"/>
                  </a:lnTo>
                  <a:lnTo>
                    <a:pt x="6406" y="739"/>
                  </a:lnTo>
                  <a:lnTo>
                    <a:pt x="5906" y="1668"/>
                  </a:lnTo>
                  <a:cubicBezTo>
                    <a:pt x="5851" y="1778"/>
                    <a:pt x="5739" y="1832"/>
                    <a:pt x="5628" y="1832"/>
                  </a:cubicBezTo>
                  <a:cubicBezTo>
                    <a:pt x="5500" y="1832"/>
                    <a:pt x="5373" y="1760"/>
                    <a:pt x="5335" y="1620"/>
                  </a:cubicBezTo>
                  <a:lnTo>
                    <a:pt x="4930" y="239"/>
                  </a:lnTo>
                  <a:lnTo>
                    <a:pt x="4787" y="548"/>
                  </a:lnTo>
                  <a:cubicBezTo>
                    <a:pt x="4715" y="668"/>
                    <a:pt x="4596" y="739"/>
                    <a:pt x="4477" y="739"/>
                  </a:cubicBezTo>
                  <a:lnTo>
                    <a:pt x="4096" y="739"/>
                  </a:lnTo>
                  <a:cubicBezTo>
                    <a:pt x="4001" y="930"/>
                    <a:pt x="3763" y="1453"/>
                    <a:pt x="3668" y="1644"/>
                  </a:cubicBezTo>
                  <a:cubicBezTo>
                    <a:pt x="3622" y="1793"/>
                    <a:pt x="3499" y="1865"/>
                    <a:pt x="3378" y="1865"/>
                  </a:cubicBezTo>
                  <a:cubicBezTo>
                    <a:pt x="3248" y="1865"/>
                    <a:pt x="3121" y="1781"/>
                    <a:pt x="3096" y="1620"/>
                  </a:cubicBezTo>
                  <a:lnTo>
                    <a:pt x="25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2" name="Google Shape;2722;p40"/>
          <p:cNvGrpSpPr/>
          <p:nvPr/>
        </p:nvGrpSpPr>
        <p:grpSpPr>
          <a:xfrm>
            <a:off x="1878988" y="2601094"/>
            <a:ext cx="1485900" cy="2115925"/>
            <a:chOff x="1878988" y="2601094"/>
            <a:chExt cx="1485900" cy="2115925"/>
          </a:xfrm>
        </p:grpSpPr>
        <p:sp>
          <p:nvSpPr>
            <p:cNvPr id="2723" name="Google Shape;2723;p40"/>
            <p:cNvSpPr/>
            <p:nvPr/>
          </p:nvSpPr>
          <p:spPr>
            <a:xfrm>
              <a:off x="2308300" y="2601094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724" name="Google Shape;2724;p40"/>
            <p:cNvGrpSpPr/>
            <p:nvPr/>
          </p:nvGrpSpPr>
          <p:grpSpPr>
            <a:xfrm>
              <a:off x="1878988" y="3748119"/>
              <a:ext cx="1485900" cy="968900"/>
              <a:chOff x="1903288" y="3748119"/>
              <a:chExt cx="1485900" cy="968900"/>
            </a:xfrm>
          </p:grpSpPr>
          <p:sp>
            <p:nvSpPr>
              <p:cNvPr id="2725" name="Google Shape;2725;p40"/>
              <p:cNvSpPr txBox="1"/>
              <p:nvPr/>
            </p:nvSpPr>
            <p:spPr>
              <a:xfrm>
                <a:off x="1903288" y="3748119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726" name="Google Shape;2726;p40"/>
              <p:cNvSpPr txBox="1"/>
              <p:nvPr/>
            </p:nvSpPr>
            <p:spPr>
              <a:xfrm>
                <a:off x="1903288" y="4089719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727" name="Google Shape;2727;p40"/>
          <p:cNvGrpSpPr/>
          <p:nvPr/>
        </p:nvGrpSpPr>
        <p:grpSpPr>
          <a:xfrm>
            <a:off x="3829044" y="2601094"/>
            <a:ext cx="1485900" cy="2115925"/>
            <a:chOff x="3829044" y="2601094"/>
            <a:chExt cx="1485900" cy="2115925"/>
          </a:xfrm>
        </p:grpSpPr>
        <p:sp>
          <p:nvSpPr>
            <p:cNvPr id="2728" name="Google Shape;2728;p40"/>
            <p:cNvSpPr/>
            <p:nvPr/>
          </p:nvSpPr>
          <p:spPr>
            <a:xfrm>
              <a:off x="4258343" y="2601094"/>
              <a:ext cx="627300" cy="627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729" name="Google Shape;2729;p40"/>
            <p:cNvGrpSpPr/>
            <p:nvPr/>
          </p:nvGrpSpPr>
          <p:grpSpPr>
            <a:xfrm>
              <a:off x="3829044" y="3748119"/>
              <a:ext cx="1485900" cy="968900"/>
              <a:chOff x="4180750" y="3748119"/>
              <a:chExt cx="1485900" cy="968900"/>
            </a:xfrm>
          </p:grpSpPr>
          <p:sp>
            <p:nvSpPr>
              <p:cNvPr id="2730" name="Google Shape;2730;p40"/>
              <p:cNvSpPr txBox="1"/>
              <p:nvPr/>
            </p:nvSpPr>
            <p:spPr>
              <a:xfrm>
                <a:off x="4180750" y="3748119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Pluto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731" name="Google Shape;2731;p40"/>
              <p:cNvSpPr txBox="1"/>
              <p:nvPr/>
            </p:nvSpPr>
            <p:spPr>
              <a:xfrm>
                <a:off x="4180750" y="4089719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732" name="Google Shape;2732;p40"/>
          <p:cNvGrpSpPr/>
          <p:nvPr/>
        </p:nvGrpSpPr>
        <p:grpSpPr>
          <a:xfrm>
            <a:off x="5779100" y="2601094"/>
            <a:ext cx="1485900" cy="2115925"/>
            <a:chOff x="5779100" y="2601094"/>
            <a:chExt cx="1485900" cy="2115925"/>
          </a:xfrm>
        </p:grpSpPr>
        <p:sp>
          <p:nvSpPr>
            <p:cNvPr id="2733" name="Google Shape;2733;p40"/>
            <p:cNvSpPr/>
            <p:nvPr/>
          </p:nvSpPr>
          <p:spPr>
            <a:xfrm>
              <a:off x="6208400" y="2601094"/>
              <a:ext cx="627300" cy="627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734" name="Google Shape;2734;p40"/>
            <p:cNvGrpSpPr/>
            <p:nvPr/>
          </p:nvGrpSpPr>
          <p:grpSpPr>
            <a:xfrm>
              <a:off x="5779100" y="3748119"/>
              <a:ext cx="1485900" cy="968900"/>
              <a:chOff x="5803400" y="3748119"/>
              <a:chExt cx="1485900" cy="968900"/>
            </a:xfrm>
          </p:grpSpPr>
          <p:sp>
            <p:nvSpPr>
              <p:cNvPr id="2735" name="Google Shape;2735;p40"/>
              <p:cNvSpPr txBox="1"/>
              <p:nvPr/>
            </p:nvSpPr>
            <p:spPr>
              <a:xfrm>
                <a:off x="5803400" y="3748119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Ceres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736" name="Google Shape;2736;p40"/>
              <p:cNvSpPr txBox="1"/>
              <p:nvPr/>
            </p:nvSpPr>
            <p:spPr>
              <a:xfrm>
                <a:off x="5803400" y="4089719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Ceres is located in the main asteroid belt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cxnSp>
        <p:nvCxnSpPr>
          <p:cNvPr id="2737" name="Google Shape;2737;p40"/>
          <p:cNvCxnSpPr>
            <a:stCxn id="2723" idx="4"/>
            <a:endCxn id="2725" idx="0"/>
          </p:cNvCxnSpPr>
          <p:nvPr/>
        </p:nvCxnSpPr>
        <p:spPr>
          <a:xfrm rot="-5400000" flipH="1">
            <a:off x="2362450" y="3487894"/>
            <a:ext cx="519600" cy="6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38" name="Google Shape;2738;p40"/>
          <p:cNvCxnSpPr>
            <a:stCxn id="2728" idx="4"/>
            <a:endCxn id="2730" idx="0"/>
          </p:cNvCxnSpPr>
          <p:nvPr/>
        </p:nvCxnSpPr>
        <p:spPr>
          <a:xfrm rot="-5400000" flipH="1">
            <a:off x="4312493" y="3487894"/>
            <a:ext cx="519600" cy="6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39" name="Google Shape;2739;p40"/>
          <p:cNvCxnSpPr>
            <a:stCxn id="2733" idx="4"/>
            <a:endCxn id="2735" idx="0"/>
          </p:cNvCxnSpPr>
          <p:nvPr/>
        </p:nvCxnSpPr>
        <p:spPr>
          <a:xfrm rot="-5400000" flipH="1">
            <a:off x="6262550" y="3487894"/>
            <a:ext cx="519600" cy="6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40" name="Google Shape;2740;p40"/>
          <p:cNvCxnSpPr>
            <a:stCxn id="2707" idx="4"/>
            <a:endCxn id="2723" idx="0"/>
          </p:cNvCxnSpPr>
          <p:nvPr/>
        </p:nvCxnSpPr>
        <p:spPr>
          <a:xfrm rot="-5400000" flipH="1">
            <a:off x="2362300" y="2340988"/>
            <a:ext cx="519900" cy="600"/>
          </a:xfrm>
          <a:prstGeom prst="bentConnector3">
            <a:avLst>
              <a:gd name="adj1" fmla="val 4998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41" name="Google Shape;2741;p40"/>
          <p:cNvCxnSpPr>
            <a:stCxn id="2705" idx="4"/>
            <a:endCxn id="2728" idx="0"/>
          </p:cNvCxnSpPr>
          <p:nvPr/>
        </p:nvCxnSpPr>
        <p:spPr>
          <a:xfrm rot="-5400000" flipH="1">
            <a:off x="4312350" y="2340988"/>
            <a:ext cx="519900" cy="600"/>
          </a:xfrm>
          <a:prstGeom prst="bentConnector3">
            <a:avLst>
              <a:gd name="adj1" fmla="val 4998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42" name="Google Shape;2742;p40"/>
          <p:cNvCxnSpPr>
            <a:stCxn id="2706" idx="4"/>
            <a:endCxn id="2733" idx="0"/>
          </p:cNvCxnSpPr>
          <p:nvPr/>
        </p:nvCxnSpPr>
        <p:spPr>
          <a:xfrm rot="-5400000" flipH="1">
            <a:off x="6262400" y="2340988"/>
            <a:ext cx="519900" cy="600"/>
          </a:xfrm>
          <a:prstGeom prst="bentConnector3">
            <a:avLst>
              <a:gd name="adj1" fmla="val 4998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43" name="Google Shape;2743;p40"/>
          <p:cNvGrpSpPr/>
          <p:nvPr/>
        </p:nvGrpSpPr>
        <p:grpSpPr>
          <a:xfrm>
            <a:off x="457241" y="1319362"/>
            <a:ext cx="1251146" cy="3412763"/>
            <a:chOff x="457241" y="1319362"/>
            <a:chExt cx="1251146" cy="3412763"/>
          </a:xfrm>
        </p:grpSpPr>
        <p:grpSp>
          <p:nvGrpSpPr>
            <p:cNvPr id="2744" name="Google Shape;2744;p40"/>
            <p:cNvGrpSpPr/>
            <p:nvPr/>
          </p:nvGrpSpPr>
          <p:grpSpPr>
            <a:xfrm>
              <a:off x="457241" y="1319362"/>
              <a:ext cx="1251146" cy="3412763"/>
              <a:chOff x="4188388" y="1078550"/>
              <a:chExt cx="1339414" cy="3653531"/>
            </a:xfrm>
          </p:grpSpPr>
          <p:sp>
            <p:nvSpPr>
              <p:cNvPr id="2745" name="Google Shape;2745;p40"/>
              <p:cNvSpPr/>
              <p:nvPr/>
            </p:nvSpPr>
            <p:spPr>
              <a:xfrm>
                <a:off x="4266275" y="4428025"/>
                <a:ext cx="1261526" cy="304056"/>
              </a:xfrm>
              <a:custGeom>
                <a:avLst/>
                <a:gdLst/>
                <a:ahLst/>
                <a:cxnLst/>
                <a:rect l="l" t="t" r="r" b="b"/>
                <a:pathLst>
                  <a:path w="21525" h="5188" extrusionOk="0">
                    <a:moveTo>
                      <a:pt x="10762" y="0"/>
                    </a:moveTo>
                    <a:lnTo>
                      <a:pt x="9665" y="13"/>
                    </a:lnTo>
                    <a:lnTo>
                      <a:pt x="8594" y="52"/>
                    </a:lnTo>
                    <a:lnTo>
                      <a:pt x="7575" y="116"/>
                    </a:lnTo>
                    <a:lnTo>
                      <a:pt x="6581" y="207"/>
                    </a:lnTo>
                    <a:lnTo>
                      <a:pt x="5639" y="310"/>
                    </a:lnTo>
                    <a:lnTo>
                      <a:pt x="4749" y="439"/>
                    </a:lnTo>
                    <a:lnTo>
                      <a:pt x="3923" y="594"/>
                    </a:lnTo>
                    <a:lnTo>
                      <a:pt x="3536" y="671"/>
                    </a:lnTo>
                    <a:lnTo>
                      <a:pt x="3162" y="762"/>
                    </a:lnTo>
                    <a:lnTo>
                      <a:pt x="2800" y="852"/>
                    </a:lnTo>
                    <a:lnTo>
                      <a:pt x="2465" y="942"/>
                    </a:lnTo>
                    <a:lnTo>
                      <a:pt x="2142" y="1046"/>
                    </a:lnTo>
                    <a:lnTo>
                      <a:pt x="1845" y="1149"/>
                    </a:lnTo>
                    <a:lnTo>
                      <a:pt x="1562" y="1252"/>
                    </a:lnTo>
                    <a:lnTo>
                      <a:pt x="1303" y="1355"/>
                    </a:lnTo>
                    <a:lnTo>
                      <a:pt x="1071" y="1471"/>
                    </a:lnTo>
                    <a:lnTo>
                      <a:pt x="852" y="1587"/>
                    </a:lnTo>
                    <a:lnTo>
                      <a:pt x="658" y="1704"/>
                    </a:lnTo>
                    <a:lnTo>
                      <a:pt x="491" y="1820"/>
                    </a:lnTo>
                    <a:lnTo>
                      <a:pt x="349" y="1949"/>
                    </a:lnTo>
                    <a:lnTo>
                      <a:pt x="220" y="2065"/>
                    </a:lnTo>
                    <a:lnTo>
                      <a:pt x="129" y="2194"/>
                    </a:lnTo>
                    <a:lnTo>
                      <a:pt x="65" y="2323"/>
                    </a:lnTo>
                    <a:lnTo>
                      <a:pt x="13" y="2452"/>
                    </a:lnTo>
                    <a:lnTo>
                      <a:pt x="0" y="2594"/>
                    </a:lnTo>
                    <a:lnTo>
                      <a:pt x="13" y="2723"/>
                    </a:lnTo>
                    <a:lnTo>
                      <a:pt x="65" y="2852"/>
                    </a:lnTo>
                    <a:lnTo>
                      <a:pt x="129" y="2981"/>
                    </a:lnTo>
                    <a:lnTo>
                      <a:pt x="220" y="3110"/>
                    </a:lnTo>
                    <a:lnTo>
                      <a:pt x="349" y="3239"/>
                    </a:lnTo>
                    <a:lnTo>
                      <a:pt x="491" y="3355"/>
                    </a:lnTo>
                    <a:lnTo>
                      <a:pt x="658" y="3484"/>
                    </a:lnTo>
                    <a:lnTo>
                      <a:pt x="852" y="3601"/>
                    </a:lnTo>
                    <a:lnTo>
                      <a:pt x="1071" y="3717"/>
                    </a:lnTo>
                    <a:lnTo>
                      <a:pt x="1303" y="3820"/>
                    </a:lnTo>
                    <a:lnTo>
                      <a:pt x="1562" y="3936"/>
                    </a:lnTo>
                    <a:lnTo>
                      <a:pt x="1845" y="4039"/>
                    </a:lnTo>
                    <a:lnTo>
                      <a:pt x="2142" y="4143"/>
                    </a:lnTo>
                    <a:lnTo>
                      <a:pt x="2465" y="4233"/>
                    </a:lnTo>
                    <a:lnTo>
                      <a:pt x="2800" y="4336"/>
                    </a:lnTo>
                    <a:lnTo>
                      <a:pt x="3162" y="4426"/>
                    </a:lnTo>
                    <a:lnTo>
                      <a:pt x="3536" y="4504"/>
                    </a:lnTo>
                    <a:lnTo>
                      <a:pt x="3923" y="4594"/>
                    </a:lnTo>
                    <a:lnTo>
                      <a:pt x="4749" y="4736"/>
                    </a:lnTo>
                    <a:lnTo>
                      <a:pt x="5639" y="4865"/>
                    </a:lnTo>
                    <a:lnTo>
                      <a:pt x="6581" y="4981"/>
                    </a:lnTo>
                    <a:lnTo>
                      <a:pt x="7575" y="5072"/>
                    </a:lnTo>
                    <a:lnTo>
                      <a:pt x="8594" y="5136"/>
                    </a:lnTo>
                    <a:lnTo>
                      <a:pt x="9665" y="5175"/>
                    </a:lnTo>
                    <a:lnTo>
                      <a:pt x="10762" y="5188"/>
                    </a:lnTo>
                    <a:lnTo>
                      <a:pt x="11859" y="5175"/>
                    </a:lnTo>
                    <a:lnTo>
                      <a:pt x="12930" y="5136"/>
                    </a:lnTo>
                    <a:lnTo>
                      <a:pt x="13949" y="5072"/>
                    </a:lnTo>
                    <a:lnTo>
                      <a:pt x="14943" y="4981"/>
                    </a:lnTo>
                    <a:lnTo>
                      <a:pt x="15885" y="4865"/>
                    </a:lnTo>
                    <a:lnTo>
                      <a:pt x="16775" y="4736"/>
                    </a:lnTo>
                    <a:lnTo>
                      <a:pt x="17601" y="4594"/>
                    </a:lnTo>
                    <a:lnTo>
                      <a:pt x="17988" y="4504"/>
                    </a:lnTo>
                    <a:lnTo>
                      <a:pt x="18363" y="4426"/>
                    </a:lnTo>
                    <a:lnTo>
                      <a:pt x="18724" y="4336"/>
                    </a:lnTo>
                    <a:lnTo>
                      <a:pt x="19059" y="4233"/>
                    </a:lnTo>
                    <a:lnTo>
                      <a:pt x="19382" y="4143"/>
                    </a:lnTo>
                    <a:lnTo>
                      <a:pt x="19679" y="4039"/>
                    </a:lnTo>
                    <a:lnTo>
                      <a:pt x="19963" y="3936"/>
                    </a:lnTo>
                    <a:lnTo>
                      <a:pt x="20221" y="3820"/>
                    </a:lnTo>
                    <a:lnTo>
                      <a:pt x="20453" y="3717"/>
                    </a:lnTo>
                    <a:lnTo>
                      <a:pt x="20672" y="3601"/>
                    </a:lnTo>
                    <a:lnTo>
                      <a:pt x="20866" y="3484"/>
                    </a:lnTo>
                    <a:lnTo>
                      <a:pt x="21034" y="3355"/>
                    </a:lnTo>
                    <a:lnTo>
                      <a:pt x="21176" y="3239"/>
                    </a:lnTo>
                    <a:lnTo>
                      <a:pt x="21305" y="3110"/>
                    </a:lnTo>
                    <a:lnTo>
                      <a:pt x="21395" y="2981"/>
                    </a:lnTo>
                    <a:lnTo>
                      <a:pt x="21460" y="2852"/>
                    </a:lnTo>
                    <a:lnTo>
                      <a:pt x="21511" y="2723"/>
                    </a:lnTo>
                    <a:lnTo>
                      <a:pt x="21524" y="2594"/>
                    </a:lnTo>
                    <a:lnTo>
                      <a:pt x="21511" y="2452"/>
                    </a:lnTo>
                    <a:lnTo>
                      <a:pt x="21460" y="2323"/>
                    </a:lnTo>
                    <a:lnTo>
                      <a:pt x="21395" y="2194"/>
                    </a:lnTo>
                    <a:lnTo>
                      <a:pt x="21305" y="2065"/>
                    </a:lnTo>
                    <a:lnTo>
                      <a:pt x="21176" y="1949"/>
                    </a:lnTo>
                    <a:lnTo>
                      <a:pt x="21034" y="1820"/>
                    </a:lnTo>
                    <a:lnTo>
                      <a:pt x="20866" y="1704"/>
                    </a:lnTo>
                    <a:lnTo>
                      <a:pt x="20672" y="1587"/>
                    </a:lnTo>
                    <a:lnTo>
                      <a:pt x="20453" y="1471"/>
                    </a:lnTo>
                    <a:lnTo>
                      <a:pt x="20221" y="1355"/>
                    </a:lnTo>
                    <a:lnTo>
                      <a:pt x="19963" y="1252"/>
                    </a:lnTo>
                    <a:lnTo>
                      <a:pt x="19679" y="1149"/>
                    </a:lnTo>
                    <a:lnTo>
                      <a:pt x="19382" y="1046"/>
                    </a:lnTo>
                    <a:lnTo>
                      <a:pt x="19059" y="942"/>
                    </a:lnTo>
                    <a:lnTo>
                      <a:pt x="18724" y="852"/>
                    </a:lnTo>
                    <a:lnTo>
                      <a:pt x="18363" y="762"/>
                    </a:lnTo>
                    <a:lnTo>
                      <a:pt x="17988" y="671"/>
                    </a:lnTo>
                    <a:lnTo>
                      <a:pt x="17601" y="594"/>
                    </a:lnTo>
                    <a:lnTo>
                      <a:pt x="16775" y="439"/>
                    </a:lnTo>
                    <a:lnTo>
                      <a:pt x="15885" y="310"/>
                    </a:lnTo>
                    <a:lnTo>
                      <a:pt x="14943" y="207"/>
                    </a:lnTo>
                    <a:lnTo>
                      <a:pt x="13949" y="116"/>
                    </a:lnTo>
                    <a:lnTo>
                      <a:pt x="12930" y="52"/>
                    </a:lnTo>
                    <a:lnTo>
                      <a:pt x="11859" y="13"/>
                    </a:lnTo>
                    <a:lnTo>
                      <a:pt x="1076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0"/>
              <p:cNvSpPr/>
              <p:nvPr/>
            </p:nvSpPr>
            <p:spPr>
              <a:xfrm>
                <a:off x="4266275" y="4428025"/>
                <a:ext cx="1261526" cy="304056"/>
              </a:xfrm>
              <a:custGeom>
                <a:avLst/>
                <a:gdLst/>
                <a:ahLst/>
                <a:cxnLst/>
                <a:rect l="l" t="t" r="r" b="b"/>
                <a:pathLst>
                  <a:path w="21525" h="5188" fill="none" extrusionOk="0">
                    <a:moveTo>
                      <a:pt x="10762" y="0"/>
                    </a:moveTo>
                    <a:lnTo>
                      <a:pt x="10762" y="0"/>
                    </a:lnTo>
                    <a:lnTo>
                      <a:pt x="9665" y="13"/>
                    </a:lnTo>
                    <a:lnTo>
                      <a:pt x="8594" y="52"/>
                    </a:lnTo>
                    <a:lnTo>
                      <a:pt x="7575" y="116"/>
                    </a:lnTo>
                    <a:lnTo>
                      <a:pt x="6581" y="207"/>
                    </a:lnTo>
                    <a:lnTo>
                      <a:pt x="5639" y="310"/>
                    </a:lnTo>
                    <a:lnTo>
                      <a:pt x="4749" y="439"/>
                    </a:lnTo>
                    <a:lnTo>
                      <a:pt x="3923" y="594"/>
                    </a:lnTo>
                    <a:lnTo>
                      <a:pt x="3536" y="671"/>
                    </a:lnTo>
                    <a:lnTo>
                      <a:pt x="3162" y="762"/>
                    </a:lnTo>
                    <a:lnTo>
                      <a:pt x="2800" y="852"/>
                    </a:lnTo>
                    <a:lnTo>
                      <a:pt x="2465" y="942"/>
                    </a:lnTo>
                    <a:lnTo>
                      <a:pt x="2142" y="1046"/>
                    </a:lnTo>
                    <a:lnTo>
                      <a:pt x="1845" y="1149"/>
                    </a:lnTo>
                    <a:lnTo>
                      <a:pt x="1562" y="1252"/>
                    </a:lnTo>
                    <a:lnTo>
                      <a:pt x="1303" y="1355"/>
                    </a:lnTo>
                    <a:lnTo>
                      <a:pt x="1071" y="1471"/>
                    </a:lnTo>
                    <a:lnTo>
                      <a:pt x="852" y="1587"/>
                    </a:lnTo>
                    <a:lnTo>
                      <a:pt x="658" y="1704"/>
                    </a:lnTo>
                    <a:lnTo>
                      <a:pt x="491" y="1820"/>
                    </a:lnTo>
                    <a:lnTo>
                      <a:pt x="349" y="1949"/>
                    </a:lnTo>
                    <a:lnTo>
                      <a:pt x="220" y="2065"/>
                    </a:lnTo>
                    <a:lnTo>
                      <a:pt x="129" y="2194"/>
                    </a:lnTo>
                    <a:lnTo>
                      <a:pt x="65" y="2323"/>
                    </a:lnTo>
                    <a:lnTo>
                      <a:pt x="13" y="2452"/>
                    </a:lnTo>
                    <a:lnTo>
                      <a:pt x="0" y="2594"/>
                    </a:lnTo>
                    <a:lnTo>
                      <a:pt x="0" y="2594"/>
                    </a:lnTo>
                    <a:lnTo>
                      <a:pt x="13" y="2723"/>
                    </a:lnTo>
                    <a:lnTo>
                      <a:pt x="65" y="2852"/>
                    </a:lnTo>
                    <a:lnTo>
                      <a:pt x="129" y="2981"/>
                    </a:lnTo>
                    <a:lnTo>
                      <a:pt x="220" y="3110"/>
                    </a:lnTo>
                    <a:lnTo>
                      <a:pt x="349" y="3239"/>
                    </a:lnTo>
                    <a:lnTo>
                      <a:pt x="491" y="3355"/>
                    </a:lnTo>
                    <a:lnTo>
                      <a:pt x="658" y="3484"/>
                    </a:lnTo>
                    <a:lnTo>
                      <a:pt x="852" y="3601"/>
                    </a:lnTo>
                    <a:lnTo>
                      <a:pt x="1071" y="3717"/>
                    </a:lnTo>
                    <a:lnTo>
                      <a:pt x="1303" y="3820"/>
                    </a:lnTo>
                    <a:lnTo>
                      <a:pt x="1562" y="3936"/>
                    </a:lnTo>
                    <a:lnTo>
                      <a:pt x="1845" y="4039"/>
                    </a:lnTo>
                    <a:lnTo>
                      <a:pt x="2142" y="4143"/>
                    </a:lnTo>
                    <a:lnTo>
                      <a:pt x="2465" y="4233"/>
                    </a:lnTo>
                    <a:lnTo>
                      <a:pt x="2800" y="4336"/>
                    </a:lnTo>
                    <a:lnTo>
                      <a:pt x="3162" y="4426"/>
                    </a:lnTo>
                    <a:lnTo>
                      <a:pt x="3536" y="4504"/>
                    </a:lnTo>
                    <a:lnTo>
                      <a:pt x="3923" y="4594"/>
                    </a:lnTo>
                    <a:lnTo>
                      <a:pt x="4749" y="4736"/>
                    </a:lnTo>
                    <a:lnTo>
                      <a:pt x="5639" y="4865"/>
                    </a:lnTo>
                    <a:lnTo>
                      <a:pt x="6581" y="4981"/>
                    </a:lnTo>
                    <a:lnTo>
                      <a:pt x="7575" y="5072"/>
                    </a:lnTo>
                    <a:lnTo>
                      <a:pt x="8594" y="5136"/>
                    </a:lnTo>
                    <a:lnTo>
                      <a:pt x="9665" y="5175"/>
                    </a:lnTo>
                    <a:lnTo>
                      <a:pt x="10762" y="5188"/>
                    </a:lnTo>
                    <a:lnTo>
                      <a:pt x="10762" y="5188"/>
                    </a:lnTo>
                    <a:lnTo>
                      <a:pt x="11859" y="5175"/>
                    </a:lnTo>
                    <a:lnTo>
                      <a:pt x="12930" y="5136"/>
                    </a:lnTo>
                    <a:lnTo>
                      <a:pt x="13949" y="5072"/>
                    </a:lnTo>
                    <a:lnTo>
                      <a:pt x="14943" y="4981"/>
                    </a:lnTo>
                    <a:lnTo>
                      <a:pt x="15885" y="4865"/>
                    </a:lnTo>
                    <a:lnTo>
                      <a:pt x="16775" y="4736"/>
                    </a:lnTo>
                    <a:lnTo>
                      <a:pt x="17601" y="4594"/>
                    </a:lnTo>
                    <a:lnTo>
                      <a:pt x="17988" y="4504"/>
                    </a:lnTo>
                    <a:lnTo>
                      <a:pt x="18363" y="4426"/>
                    </a:lnTo>
                    <a:lnTo>
                      <a:pt x="18724" y="4336"/>
                    </a:lnTo>
                    <a:lnTo>
                      <a:pt x="19059" y="4233"/>
                    </a:lnTo>
                    <a:lnTo>
                      <a:pt x="19382" y="4143"/>
                    </a:lnTo>
                    <a:lnTo>
                      <a:pt x="19679" y="4039"/>
                    </a:lnTo>
                    <a:lnTo>
                      <a:pt x="19963" y="3936"/>
                    </a:lnTo>
                    <a:lnTo>
                      <a:pt x="20221" y="3820"/>
                    </a:lnTo>
                    <a:lnTo>
                      <a:pt x="20453" y="3717"/>
                    </a:lnTo>
                    <a:lnTo>
                      <a:pt x="20672" y="3601"/>
                    </a:lnTo>
                    <a:lnTo>
                      <a:pt x="20866" y="3484"/>
                    </a:lnTo>
                    <a:lnTo>
                      <a:pt x="21034" y="3355"/>
                    </a:lnTo>
                    <a:lnTo>
                      <a:pt x="21176" y="3239"/>
                    </a:lnTo>
                    <a:lnTo>
                      <a:pt x="21305" y="3110"/>
                    </a:lnTo>
                    <a:lnTo>
                      <a:pt x="21395" y="2981"/>
                    </a:lnTo>
                    <a:lnTo>
                      <a:pt x="21460" y="2852"/>
                    </a:lnTo>
                    <a:lnTo>
                      <a:pt x="21511" y="2723"/>
                    </a:lnTo>
                    <a:lnTo>
                      <a:pt x="21524" y="2594"/>
                    </a:lnTo>
                    <a:lnTo>
                      <a:pt x="21524" y="2594"/>
                    </a:lnTo>
                    <a:lnTo>
                      <a:pt x="21511" y="2452"/>
                    </a:lnTo>
                    <a:lnTo>
                      <a:pt x="21460" y="2323"/>
                    </a:lnTo>
                    <a:lnTo>
                      <a:pt x="21395" y="2194"/>
                    </a:lnTo>
                    <a:lnTo>
                      <a:pt x="21305" y="2065"/>
                    </a:lnTo>
                    <a:lnTo>
                      <a:pt x="21176" y="1949"/>
                    </a:lnTo>
                    <a:lnTo>
                      <a:pt x="21034" y="1820"/>
                    </a:lnTo>
                    <a:lnTo>
                      <a:pt x="20866" y="1704"/>
                    </a:lnTo>
                    <a:lnTo>
                      <a:pt x="20672" y="1587"/>
                    </a:lnTo>
                    <a:lnTo>
                      <a:pt x="20453" y="1471"/>
                    </a:lnTo>
                    <a:lnTo>
                      <a:pt x="20221" y="1355"/>
                    </a:lnTo>
                    <a:lnTo>
                      <a:pt x="19963" y="1252"/>
                    </a:lnTo>
                    <a:lnTo>
                      <a:pt x="19679" y="1149"/>
                    </a:lnTo>
                    <a:lnTo>
                      <a:pt x="19382" y="1046"/>
                    </a:lnTo>
                    <a:lnTo>
                      <a:pt x="19059" y="942"/>
                    </a:lnTo>
                    <a:lnTo>
                      <a:pt x="18724" y="852"/>
                    </a:lnTo>
                    <a:lnTo>
                      <a:pt x="18363" y="762"/>
                    </a:lnTo>
                    <a:lnTo>
                      <a:pt x="17988" y="671"/>
                    </a:lnTo>
                    <a:lnTo>
                      <a:pt x="17601" y="594"/>
                    </a:lnTo>
                    <a:lnTo>
                      <a:pt x="16775" y="439"/>
                    </a:lnTo>
                    <a:lnTo>
                      <a:pt x="15885" y="310"/>
                    </a:lnTo>
                    <a:lnTo>
                      <a:pt x="14943" y="207"/>
                    </a:lnTo>
                    <a:lnTo>
                      <a:pt x="13949" y="116"/>
                    </a:lnTo>
                    <a:lnTo>
                      <a:pt x="12930" y="52"/>
                    </a:lnTo>
                    <a:lnTo>
                      <a:pt x="11859" y="13"/>
                    </a:lnTo>
                    <a:lnTo>
                      <a:pt x="1076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40"/>
              <p:cNvSpPr/>
              <p:nvPr/>
            </p:nvSpPr>
            <p:spPr>
              <a:xfrm>
                <a:off x="4188388" y="3024425"/>
                <a:ext cx="173947" cy="408436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6969" extrusionOk="0">
                    <a:moveTo>
                      <a:pt x="13" y="4271"/>
                    </a:moveTo>
                    <a:lnTo>
                      <a:pt x="374" y="2517"/>
                    </a:lnTo>
                    <a:lnTo>
                      <a:pt x="361" y="2517"/>
                    </a:lnTo>
                    <a:lnTo>
                      <a:pt x="413" y="2323"/>
                    </a:lnTo>
                    <a:lnTo>
                      <a:pt x="555" y="1587"/>
                    </a:lnTo>
                    <a:lnTo>
                      <a:pt x="555" y="1587"/>
                    </a:lnTo>
                    <a:lnTo>
                      <a:pt x="594" y="1497"/>
                    </a:lnTo>
                    <a:lnTo>
                      <a:pt x="684" y="1045"/>
                    </a:lnTo>
                    <a:lnTo>
                      <a:pt x="684" y="891"/>
                    </a:lnTo>
                    <a:lnTo>
                      <a:pt x="723" y="891"/>
                    </a:lnTo>
                    <a:lnTo>
                      <a:pt x="916" y="0"/>
                    </a:lnTo>
                    <a:lnTo>
                      <a:pt x="2723" y="387"/>
                    </a:lnTo>
                    <a:lnTo>
                      <a:pt x="2516" y="1368"/>
                    </a:lnTo>
                    <a:lnTo>
                      <a:pt x="2516" y="1368"/>
                    </a:lnTo>
                    <a:lnTo>
                      <a:pt x="2529" y="1420"/>
                    </a:lnTo>
                    <a:lnTo>
                      <a:pt x="2529" y="1484"/>
                    </a:lnTo>
                    <a:lnTo>
                      <a:pt x="2529" y="1536"/>
                    </a:lnTo>
                    <a:lnTo>
                      <a:pt x="2529" y="1600"/>
                    </a:lnTo>
                    <a:lnTo>
                      <a:pt x="2349" y="2194"/>
                    </a:lnTo>
                    <a:lnTo>
                      <a:pt x="2349" y="2271"/>
                    </a:lnTo>
                    <a:lnTo>
                      <a:pt x="2349" y="2271"/>
                    </a:lnTo>
                    <a:lnTo>
                      <a:pt x="2426" y="2323"/>
                    </a:lnTo>
                    <a:lnTo>
                      <a:pt x="2491" y="2400"/>
                    </a:lnTo>
                    <a:lnTo>
                      <a:pt x="2555" y="2478"/>
                    </a:lnTo>
                    <a:lnTo>
                      <a:pt x="2607" y="2581"/>
                    </a:lnTo>
                    <a:lnTo>
                      <a:pt x="2645" y="2671"/>
                    </a:lnTo>
                    <a:lnTo>
                      <a:pt x="2684" y="2775"/>
                    </a:lnTo>
                    <a:lnTo>
                      <a:pt x="2723" y="2955"/>
                    </a:lnTo>
                    <a:lnTo>
                      <a:pt x="2968" y="4749"/>
                    </a:lnTo>
                    <a:lnTo>
                      <a:pt x="2968" y="4749"/>
                    </a:lnTo>
                    <a:lnTo>
                      <a:pt x="2968" y="4826"/>
                    </a:lnTo>
                    <a:lnTo>
                      <a:pt x="2955" y="4891"/>
                    </a:lnTo>
                    <a:lnTo>
                      <a:pt x="2929" y="4943"/>
                    </a:lnTo>
                    <a:lnTo>
                      <a:pt x="2903" y="4994"/>
                    </a:lnTo>
                    <a:lnTo>
                      <a:pt x="2852" y="5046"/>
                    </a:lnTo>
                    <a:lnTo>
                      <a:pt x="2800" y="5072"/>
                    </a:lnTo>
                    <a:lnTo>
                      <a:pt x="2749" y="5097"/>
                    </a:lnTo>
                    <a:lnTo>
                      <a:pt x="2684" y="5110"/>
                    </a:lnTo>
                    <a:lnTo>
                      <a:pt x="2632" y="5110"/>
                    </a:lnTo>
                    <a:lnTo>
                      <a:pt x="2568" y="5097"/>
                    </a:lnTo>
                    <a:lnTo>
                      <a:pt x="2503" y="5084"/>
                    </a:lnTo>
                    <a:lnTo>
                      <a:pt x="2452" y="5059"/>
                    </a:lnTo>
                    <a:lnTo>
                      <a:pt x="2413" y="5020"/>
                    </a:lnTo>
                    <a:lnTo>
                      <a:pt x="2374" y="4968"/>
                    </a:lnTo>
                    <a:lnTo>
                      <a:pt x="2336" y="4904"/>
                    </a:lnTo>
                    <a:lnTo>
                      <a:pt x="2323" y="4826"/>
                    </a:lnTo>
                    <a:lnTo>
                      <a:pt x="2232" y="4271"/>
                    </a:lnTo>
                    <a:lnTo>
                      <a:pt x="2232" y="4271"/>
                    </a:lnTo>
                    <a:lnTo>
                      <a:pt x="2220" y="4155"/>
                    </a:lnTo>
                    <a:lnTo>
                      <a:pt x="2181" y="4065"/>
                    </a:lnTo>
                    <a:lnTo>
                      <a:pt x="2155" y="3975"/>
                    </a:lnTo>
                    <a:lnTo>
                      <a:pt x="2103" y="3897"/>
                    </a:lnTo>
                    <a:lnTo>
                      <a:pt x="2103" y="3897"/>
                    </a:lnTo>
                    <a:lnTo>
                      <a:pt x="2065" y="3897"/>
                    </a:lnTo>
                    <a:lnTo>
                      <a:pt x="2013" y="3897"/>
                    </a:lnTo>
                    <a:lnTo>
                      <a:pt x="1961" y="3923"/>
                    </a:lnTo>
                    <a:lnTo>
                      <a:pt x="1910" y="3975"/>
                    </a:lnTo>
                    <a:lnTo>
                      <a:pt x="1858" y="4026"/>
                    </a:lnTo>
                    <a:lnTo>
                      <a:pt x="1820" y="4104"/>
                    </a:lnTo>
                    <a:lnTo>
                      <a:pt x="1781" y="4194"/>
                    </a:lnTo>
                    <a:lnTo>
                      <a:pt x="1742" y="4310"/>
                    </a:lnTo>
                    <a:lnTo>
                      <a:pt x="1690" y="4478"/>
                    </a:lnTo>
                    <a:lnTo>
                      <a:pt x="1639" y="4955"/>
                    </a:lnTo>
                    <a:lnTo>
                      <a:pt x="1652" y="5678"/>
                    </a:lnTo>
                    <a:lnTo>
                      <a:pt x="1845" y="5962"/>
                    </a:lnTo>
                    <a:lnTo>
                      <a:pt x="1845" y="5962"/>
                    </a:lnTo>
                    <a:lnTo>
                      <a:pt x="1871" y="6026"/>
                    </a:lnTo>
                    <a:lnTo>
                      <a:pt x="1897" y="6078"/>
                    </a:lnTo>
                    <a:lnTo>
                      <a:pt x="1897" y="6130"/>
                    </a:lnTo>
                    <a:lnTo>
                      <a:pt x="1897" y="6194"/>
                    </a:lnTo>
                    <a:lnTo>
                      <a:pt x="1871" y="6246"/>
                    </a:lnTo>
                    <a:lnTo>
                      <a:pt x="1845" y="6297"/>
                    </a:lnTo>
                    <a:lnTo>
                      <a:pt x="1807" y="6349"/>
                    </a:lnTo>
                    <a:lnTo>
                      <a:pt x="1768" y="6388"/>
                    </a:lnTo>
                    <a:lnTo>
                      <a:pt x="1768" y="6388"/>
                    </a:lnTo>
                    <a:lnTo>
                      <a:pt x="1716" y="6414"/>
                    </a:lnTo>
                    <a:lnTo>
                      <a:pt x="1665" y="6426"/>
                    </a:lnTo>
                    <a:lnTo>
                      <a:pt x="1678" y="6646"/>
                    </a:lnTo>
                    <a:lnTo>
                      <a:pt x="1678" y="6646"/>
                    </a:lnTo>
                    <a:lnTo>
                      <a:pt x="1665" y="6710"/>
                    </a:lnTo>
                    <a:lnTo>
                      <a:pt x="1652" y="6762"/>
                    </a:lnTo>
                    <a:lnTo>
                      <a:pt x="1626" y="6814"/>
                    </a:lnTo>
                    <a:lnTo>
                      <a:pt x="1600" y="6865"/>
                    </a:lnTo>
                    <a:lnTo>
                      <a:pt x="1549" y="6904"/>
                    </a:lnTo>
                    <a:lnTo>
                      <a:pt x="1510" y="6930"/>
                    </a:lnTo>
                    <a:lnTo>
                      <a:pt x="1445" y="6956"/>
                    </a:lnTo>
                    <a:lnTo>
                      <a:pt x="1394" y="6968"/>
                    </a:lnTo>
                    <a:lnTo>
                      <a:pt x="1394" y="6968"/>
                    </a:lnTo>
                    <a:lnTo>
                      <a:pt x="1329" y="6956"/>
                    </a:lnTo>
                    <a:lnTo>
                      <a:pt x="1265" y="6943"/>
                    </a:lnTo>
                    <a:lnTo>
                      <a:pt x="1213" y="6917"/>
                    </a:lnTo>
                    <a:lnTo>
                      <a:pt x="1174" y="6891"/>
                    </a:lnTo>
                    <a:lnTo>
                      <a:pt x="1136" y="6839"/>
                    </a:lnTo>
                    <a:lnTo>
                      <a:pt x="1097" y="6801"/>
                    </a:lnTo>
                    <a:lnTo>
                      <a:pt x="1084" y="6736"/>
                    </a:lnTo>
                    <a:lnTo>
                      <a:pt x="1071" y="6685"/>
                    </a:lnTo>
                    <a:lnTo>
                      <a:pt x="1058" y="6439"/>
                    </a:lnTo>
                    <a:lnTo>
                      <a:pt x="1058" y="6439"/>
                    </a:lnTo>
                    <a:lnTo>
                      <a:pt x="1019" y="6401"/>
                    </a:lnTo>
                    <a:lnTo>
                      <a:pt x="981" y="6362"/>
                    </a:lnTo>
                    <a:lnTo>
                      <a:pt x="955" y="6323"/>
                    </a:lnTo>
                    <a:lnTo>
                      <a:pt x="929" y="6272"/>
                    </a:lnTo>
                    <a:lnTo>
                      <a:pt x="503" y="5381"/>
                    </a:lnTo>
                    <a:lnTo>
                      <a:pt x="77" y="4697"/>
                    </a:lnTo>
                    <a:lnTo>
                      <a:pt x="103" y="4710"/>
                    </a:lnTo>
                    <a:lnTo>
                      <a:pt x="103" y="4710"/>
                    </a:lnTo>
                    <a:lnTo>
                      <a:pt x="52" y="4607"/>
                    </a:lnTo>
                    <a:lnTo>
                      <a:pt x="13" y="4504"/>
                    </a:lnTo>
                    <a:lnTo>
                      <a:pt x="0" y="4388"/>
                    </a:lnTo>
                    <a:lnTo>
                      <a:pt x="13" y="4271"/>
                    </a:lnTo>
                    <a:lnTo>
                      <a:pt x="13" y="4271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40"/>
              <p:cNvSpPr/>
              <p:nvPr/>
            </p:nvSpPr>
            <p:spPr>
              <a:xfrm>
                <a:off x="4560417" y="4390224"/>
                <a:ext cx="401637" cy="266254"/>
              </a:xfrm>
              <a:custGeom>
                <a:avLst/>
                <a:gdLst/>
                <a:ahLst/>
                <a:cxnLst/>
                <a:rect l="l" t="t" r="r" b="b"/>
                <a:pathLst>
                  <a:path w="6853" h="4543" extrusionOk="0">
                    <a:moveTo>
                      <a:pt x="259" y="232"/>
                    </a:moveTo>
                    <a:lnTo>
                      <a:pt x="259" y="232"/>
                    </a:lnTo>
                    <a:lnTo>
                      <a:pt x="220" y="323"/>
                    </a:lnTo>
                    <a:lnTo>
                      <a:pt x="182" y="426"/>
                    </a:lnTo>
                    <a:lnTo>
                      <a:pt x="117" y="697"/>
                    </a:lnTo>
                    <a:lnTo>
                      <a:pt x="65" y="1007"/>
                    </a:lnTo>
                    <a:lnTo>
                      <a:pt x="27" y="1342"/>
                    </a:lnTo>
                    <a:lnTo>
                      <a:pt x="1" y="1678"/>
                    </a:lnTo>
                    <a:lnTo>
                      <a:pt x="1" y="2013"/>
                    </a:lnTo>
                    <a:lnTo>
                      <a:pt x="27" y="2336"/>
                    </a:lnTo>
                    <a:lnTo>
                      <a:pt x="40" y="2478"/>
                    </a:lnTo>
                    <a:lnTo>
                      <a:pt x="65" y="2594"/>
                    </a:lnTo>
                    <a:lnTo>
                      <a:pt x="65" y="2594"/>
                    </a:lnTo>
                    <a:lnTo>
                      <a:pt x="156" y="2981"/>
                    </a:lnTo>
                    <a:lnTo>
                      <a:pt x="207" y="3110"/>
                    </a:lnTo>
                    <a:lnTo>
                      <a:pt x="259" y="3213"/>
                    </a:lnTo>
                    <a:lnTo>
                      <a:pt x="323" y="3291"/>
                    </a:lnTo>
                    <a:lnTo>
                      <a:pt x="401" y="3355"/>
                    </a:lnTo>
                    <a:lnTo>
                      <a:pt x="504" y="3394"/>
                    </a:lnTo>
                    <a:lnTo>
                      <a:pt x="633" y="3445"/>
                    </a:lnTo>
                    <a:lnTo>
                      <a:pt x="633" y="3445"/>
                    </a:lnTo>
                    <a:lnTo>
                      <a:pt x="891" y="3536"/>
                    </a:lnTo>
                    <a:lnTo>
                      <a:pt x="994" y="3549"/>
                    </a:lnTo>
                    <a:lnTo>
                      <a:pt x="1072" y="3549"/>
                    </a:lnTo>
                    <a:lnTo>
                      <a:pt x="1124" y="3549"/>
                    </a:lnTo>
                    <a:lnTo>
                      <a:pt x="1175" y="3510"/>
                    </a:lnTo>
                    <a:lnTo>
                      <a:pt x="1214" y="3471"/>
                    </a:lnTo>
                    <a:lnTo>
                      <a:pt x="1240" y="3407"/>
                    </a:lnTo>
                    <a:lnTo>
                      <a:pt x="1240" y="3407"/>
                    </a:lnTo>
                    <a:lnTo>
                      <a:pt x="1253" y="3381"/>
                    </a:lnTo>
                    <a:lnTo>
                      <a:pt x="1291" y="3381"/>
                    </a:lnTo>
                    <a:lnTo>
                      <a:pt x="1330" y="3381"/>
                    </a:lnTo>
                    <a:lnTo>
                      <a:pt x="1382" y="3394"/>
                    </a:lnTo>
                    <a:lnTo>
                      <a:pt x="1524" y="3471"/>
                    </a:lnTo>
                    <a:lnTo>
                      <a:pt x="1691" y="3562"/>
                    </a:lnTo>
                    <a:lnTo>
                      <a:pt x="2078" y="3794"/>
                    </a:lnTo>
                    <a:lnTo>
                      <a:pt x="2259" y="3910"/>
                    </a:lnTo>
                    <a:lnTo>
                      <a:pt x="2440" y="3987"/>
                    </a:lnTo>
                    <a:lnTo>
                      <a:pt x="2440" y="3987"/>
                    </a:lnTo>
                    <a:lnTo>
                      <a:pt x="2607" y="4052"/>
                    </a:lnTo>
                    <a:lnTo>
                      <a:pt x="2827" y="4129"/>
                    </a:lnTo>
                    <a:lnTo>
                      <a:pt x="3085" y="4207"/>
                    </a:lnTo>
                    <a:lnTo>
                      <a:pt x="3369" y="4284"/>
                    </a:lnTo>
                    <a:lnTo>
                      <a:pt x="3691" y="4362"/>
                    </a:lnTo>
                    <a:lnTo>
                      <a:pt x="4014" y="4426"/>
                    </a:lnTo>
                    <a:lnTo>
                      <a:pt x="4362" y="4478"/>
                    </a:lnTo>
                    <a:lnTo>
                      <a:pt x="4711" y="4529"/>
                    </a:lnTo>
                    <a:lnTo>
                      <a:pt x="5059" y="4542"/>
                    </a:lnTo>
                    <a:lnTo>
                      <a:pt x="5408" y="4542"/>
                    </a:lnTo>
                    <a:lnTo>
                      <a:pt x="5717" y="4517"/>
                    </a:lnTo>
                    <a:lnTo>
                      <a:pt x="5872" y="4504"/>
                    </a:lnTo>
                    <a:lnTo>
                      <a:pt x="6014" y="4465"/>
                    </a:lnTo>
                    <a:lnTo>
                      <a:pt x="6156" y="4426"/>
                    </a:lnTo>
                    <a:lnTo>
                      <a:pt x="6285" y="4375"/>
                    </a:lnTo>
                    <a:lnTo>
                      <a:pt x="6401" y="4323"/>
                    </a:lnTo>
                    <a:lnTo>
                      <a:pt x="6517" y="4258"/>
                    </a:lnTo>
                    <a:lnTo>
                      <a:pt x="6608" y="4181"/>
                    </a:lnTo>
                    <a:lnTo>
                      <a:pt x="6698" y="4091"/>
                    </a:lnTo>
                    <a:lnTo>
                      <a:pt x="6775" y="3987"/>
                    </a:lnTo>
                    <a:lnTo>
                      <a:pt x="6827" y="3884"/>
                    </a:lnTo>
                    <a:lnTo>
                      <a:pt x="6827" y="3884"/>
                    </a:lnTo>
                    <a:lnTo>
                      <a:pt x="6853" y="3807"/>
                    </a:lnTo>
                    <a:lnTo>
                      <a:pt x="6853" y="3716"/>
                    </a:lnTo>
                    <a:lnTo>
                      <a:pt x="6827" y="3626"/>
                    </a:lnTo>
                    <a:lnTo>
                      <a:pt x="6788" y="3523"/>
                    </a:lnTo>
                    <a:lnTo>
                      <a:pt x="6737" y="3420"/>
                    </a:lnTo>
                    <a:lnTo>
                      <a:pt x="6672" y="3304"/>
                    </a:lnTo>
                    <a:lnTo>
                      <a:pt x="6595" y="3200"/>
                    </a:lnTo>
                    <a:lnTo>
                      <a:pt x="6505" y="3084"/>
                    </a:lnTo>
                    <a:lnTo>
                      <a:pt x="6298" y="2865"/>
                    </a:lnTo>
                    <a:lnTo>
                      <a:pt x="6079" y="2645"/>
                    </a:lnTo>
                    <a:lnTo>
                      <a:pt x="5846" y="2452"/>
                    </a:lnTo>
                    <a:lnTo>
                      <a:pt x="5627" y="2284"/>
                    </a:lnTo>
                    <a:lnTo>
                      <a:pt x="5627" y="2284"/>
                    </a:lnTo>
                    <a:lnTo>
                      <a:pt x="5292" y="2039"/>
                    </a:lnTo>
                    <a:lnTo>
                      <a:pt x="4982" y="1845"/>
                    </a:lnTo>
                    <a:lnTo>
                      <a:pt x="4711" y="1665"/>
                    </a:lnTo>
                    <a:lnTo>
                      <a:pt x="4466" y="1484"/>
                    </a:lnTo>
                    <a:lnTo>
                      <a:pt x="4233" y="1278"/>
                    </a:lnTo>
                    <a:lnTo>
                      <a:pt x="4117" y="1161"/>
                    </a:lnTo>
                    <a:lnTo>
                      <a:pt x="3988" y="1032"/>
                    </a:lnTo>
                    <a:lnTo>
                      <a:pt x="3872" y="890"/>
                    </a:lnTo>
                    <a:lnTo>
                      <a:pt x="3743" y="736"/>
                    </a:lnTo>
                    <a:lnTo>
                      <a:pt x="3614" y="555"/>
                    </a:lnTo>
                    <a:lnTo>
                      <a:pt x="3472" y="348"/>
                    </a:lnTo>
                    <a:lnTo>
                      <a:pt x="3472" y="348"/>
                    </a:lnTo>
                    <a:lnTo>
                      <a:pt x="3408" y="271"/>
                    </a:lnTo>
                    <a:lnTo>
                      <a:pt x="3343" y="194"/>
                    </a:lnTo>
                    <a:lnTo>
                      <a:pt x="3278" y="142"/>
                    </a:lnTo>
                    <a:lnTo>
                      <a:pt x="3201" y="90"/>
                    </a:lnTo>
                    <a:lnTo>
                      <a:pt x="3124" y="52"/>
                    </a:lnTo>
                    <a:lnTo>
                      <a:pt x="3033" y="26"/>
                    </a:lnTo>
                    <a:lnTo>
                      <a:pt x="2956" y="13"/>
                    </a:lnTo>
                    <a:lnTo>
                      <a:pt x="2866" y="0"/>
                    </a:lnTo>
                    <a:lnTo>
                      <a:pt x="2698" y="0"/>
                    </a:lnTo>
                    <a:lnTo>
                      <a:pt x="2530" y="26"/>
                    </a:lnTo>
                    <a:lnTo>
                      <a:pt x="2388" y="77"/>
                    </a:lnTo>
                    <a:lnTo>
                      <a:pt x="2246" y="155"/>
                    </a:lnTo>
                    <a:lnTo>
                      <a:pt x="2246" y="155"/>
                    </a:lnTo>
                    <a:lnTo>
                      <a:pt x="2182" y="207"/>
                    </a:lnTo>
                    <a:lnTo>
                      <a:pt x="2117" y="271"/>
                    </a:lnTo>
                    <a:lnTo>
                      <a:pt x="2001" y="426"/>
                    </a:lnTo>
                    <a:lnTo>
                      <a:pt x="1885" y="619"/>
                    </a:lnTo>
                    <a:lnTo>
                      <a:pt x="1756" y="800"/>
                    </a:lnTo>
                    <a:lnTo>
                      <a:pt x="1691" y="890"/>
                    </a:lnTo>
                    <a:lnTo>
                      <a:pt x="1627" y="968"/>
                    </a:lnTo>
                    <a:lnTo>
                      <a:pt x="1549" y="1032"/>
                    </a:lnTo>
                    <a:lnTo>
                      <a:pt x="1472" y="1097"/>
                    </a:lnTo>
                    <a:lnTo>
                      <a:pt x="1394" y="1123"/>
                    </a:lnTo>
                    <a:lnTo>
                      <a:pt x="1317" y="1149"/>
                    </a:lnTo>
                    <a:lnTo>
                      <a:pt x="1227" y="1136"/>
                    </a:lnTo>
                    <a:lnTo>
                      <a:pt x="1124" y="1097"/>
                    </a:lnTo>
                    <a:lnTo>
                      <a:pt x="1124" y="1097"/>
                    </a:lnTo>
                    <a:lnTo>
                      <a:pt x="1033" y="1045"/>
                    </a:lnTo>
                    <a:lnTo>
                      <a:pt x="943" y="981"/>
                    </a:lnTo>
                    <a:lnTo>
                      <a:pt x="865" y="903"/>
                    </a:lnTo>
                    <a:lnTo>
                      <a:pt x="788" y="826"/>
                    </a:lnTo>
                    <a:lnTo>
                      <a:pt x="659" y="658"/>
                    </a:lnTo>
                    <a:lnTo>
                      <a:pt x="543" y="503"/>
                    </a:lnTo>
                    <a:lnTo>
                      <a:pt x="453" y="348"/>
                    </a:lnTo>
                    <a:lnTo>
                      <a:pt x="375" y="245"/>
                    </a:lnTo>
                    <a:lnTo>
                      <a:pt x="349" y="219"/>
                    </a:lnTo>
                    <a:lnTo>
                      <a:pt x="311" y="207"/>
                    </a:lnTo>
                    <a:lnTo>
                      <a:pt x="285" y="207"/>
                    </a:lnTo>
                    <a:lnTo>
                      <a:pt x="259" y="232"/>
                    </a:lnTo>
                    <a:lnTo>
                      <a:pt x="259" y="23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40"/>
              <p:cNvSpPr/>
              <p:nvPr/>
            </p:nvSpPr>
            <p:spPr>
              <a:xfrm>
                <a:off x="4934791" y="4390224"/>
                <a:ext cx="401637" cy="266254"/>
              </a:xfrm>
              <a:custGeom>
                <a:avLst/>
                <a:gdLst/>
                <a:ahLst/>
                <a:cxnLst/>
                <a:rect l="l" t="t" r="r" b="b"/>
                <a:pathLst>
                  <a:path w="6853" h="4543" extrusionOk="0">
                    <a:moveTo>
                      <a:pt x="258" y="232"/>
                    </a:moveTo>
                    <a:lnTo>
                      <a:pt x="258" y="232"/>
                    </a:lnTo>
                    <a:lnTo>
                      <a:pt x="220" y="323"/>
                    </a:lnTo>
                    <a:lnTo>
                      <a:pt x="181" y="426"/>
                    </a:lnTo>
                    <a:lnTo>
                      <a:pt x="117" y="697"/>
                    </a:lnTo>
                    <a:lnTo>
                      <a:pt x="65" y="1007"/>
                    </a:lnTo>
                    <a:lnTo>
                      <a:pt x="26" y="1342"/>
                    </a:lnTo>
                    <a:lnTo>
                      <a:pt x="0" y="1678"/>
                    </a:lnTo>
                    <a:lnTo>
                      <a:pt x="0" y="2013"/>
                    </a:lnTo>
                    <a:lnTo>
                      <a:pt x="26" y="2336"/>
                    </a:lnTo>
                    <a:lnTo>
                      <a:pt x="39" y="2478"/>
                    </a:lnTo>
                    <a:lnTo>
                      <a:pt x="65" y="2594"/>
                    </a:lnTo>
                    <a:lnTo>
                      <a:pt x="65" y="2594"/>
                    </a:lnTo>
                    <a:lnTo>
                      <a:pt x="155" y="2981"/>
                    </a:lnTo>
                    <a:lnTo>
                      <a:pt x="207" y="3110"/>
                    </a:lnTo>
                    <a:lnTo>
                      <a:pt x="258" y="3213"/>
                    </a:lnTo>
                    <a:lnTo>
                      <a:pt x="323" y="3291"/>
                    </a:lnTo>
                    <a:lnTo>
                      <a:pt x="400" y="3355"/>
                    </a:lnTo>
                    <a:lnTo>
                      <a:pt x="504" y="3394"/>
                    </a:lnTo>
                    <a:lnTo>
                      <a:pt x="633" y="3445"/>
                    </a:lnTo>
                    <a:lnTo>
                      <a:pt x="633" y="3445"/>
                    </a:lnTo>
                    <a:lnTo>
                      <a:pt x="891" y="3536"/>
                    </a:lnTo>
                    <a:lnTo>
                      <a:pt x="994" y="3549"/>
                    </a:lnTo>
                    <a:lnTo>
                      <a:pt x="1071" y="3549"/>
                    </a:lnTo>
                    <a:lnTo>
                      <a:pt x="1123" y="3549"/>
                    </a:lnTo>
                    <a:lnTo>
                      <a:pt x="1175" y="3510"/>
                    </a:lnTo>
                    <a:lnTo>
                      <a:pt x="1213" y="3471"/>
                    </a:lnTo>
                    <a:lnTo>
                      <a:pt x="1239" y="3407"/>
                    </a:lnTo>
                    <a:lnTo>
                      <a:pt x="1239" y="3407"/>
                    </a:lnTo>
                    <a:lnTo>
                      <a:pt x="1252" y="3381"/>
                    </a:lnTo>
                    <a:lnTo>
                      <a:pt x="1291" y="3381"/>
                    </a:lnTo>
                    <a:lnTo>
                      <a:pt x="1329" y="3381"/>
                    </a:lnTo>
                    <a:lnTo>
                      <a:pt x="1381" y="3394"/>
                    </a:lnTo>
                    <a:lnTo>
                      <a:pt x="1523" y="3471"/>
                    </a:lnTo>
                    <a:lnTo>
                      <a:pt x="1691" y="3562"/>
                    </a:lnTo>
                    <a:lnTo>
                      <a:pt x="2078" y="3794"/>
                    </a:lnTo>
                    <a:lnTo>
                      <a:pt x="2259" y="3910"/>
                    </a:lnTo>
                    <a:lnTo>
                      <a:pt x="2439" y="3987"/>
                    </a:lnTo>
                    <a:lnTo>
                      <a:pt x="2439" y="3987"/>
                    </a:lnTo>
                    <a:lnTo>
                      <a:pt x="2607" y="4052"/>
                    </a:lnTo>
                    <a:lnTo>
                      <a:pt x="2826" y="4129"/>
                    </a:lnTo>
                    <a:lnTo>
                      <a:pt x="3084" y="4207"/>
                    </a:lnTo>
                    <a:lnTo>
                      <a:pt x="3368" y="4284"/>
                    </a:lnTo>
                    <a:lnTo>
                      <a:pt x="3691" y="4362"/>
                    </a:lnTo>
                    <a:lnTo>
                      <a:pt x="4026" y="4426"/>
                    </a:lnTo>
                    <a:lnTo>
                      <a:pt x="4362" y="4478"/>
                    </a:lnTo>
                    <a:lnTo>
                      <a:pt x="4710" y="4529"/>
                    </a:lnTo>
                    <a:lnTo>
                      <a:pt x="5059" y="4542"/>
                    </a:lnTo>
                    <a:lnTo>
                      <a:pt x="5407" y="4542"/>
                    </a:lnTo>
                    <a:lnTo>
                      <a:pt x="5717" y="4517"/>
                    </a:lnTo>
                    <a:lnTo>
                      <a:pt x="5872" y="4504"/>
                    </a:lnTo>
                    <a:lnTo>
                      <a:pt x="6027" y="4465"/>
                    </a:lnTo>
                    <a:lnTo>
                      <a:pt x="6156" y="4426"/>
                    </a:lnTo>
                    <a:lnTo>
                      <a:pt x="6285" y="4375"/>
                    </a:lnTo>
                    <a:lnTo>
                      <a:pt x="6401" y="4323"/>
                    </a:lnTo>
                    <a:lnTo>
                      <a:pt x="6517" y="4258"/>
                    </a:lnTo>
                    <a:lnTo>
                      <a:pt x="6607" y="4181"/>
                    </a:lnTo>
                    <a:lnTo>
                      <a:pt x="6698" y="4091"/>
                    </a:lnTo>
                    <a:lnTo>
                      <a:pt x="6775" y="3987"/>
                    </a:lnTo>
                    <a:lnTo>
                      <a:pt x="6827" y="3884"/>
                    </a:lnTo>
                    <a:lnTo>
                      <a:pt x="6827" y="3884"/>
                    </a:lnTo>
                    <a:lnTo>
                      <a:pt x="6852" y="3807"/>
                    </a:lnTo>
                    <a:lnTo>
                      <a:pt x="6852" y="3716"/>
                    </a:lnTo>
                    <a:lnTo>
                      <a:pt x="6827" y="3626"/>
                    </a:lnTo>
                    <a:lnTo>
                      <a:pt x="6788" y="3523"/>
                    </a:lnTo>
                    <a:lnTo>
                      <a:pt x="6736" y="3420"/>
                    </a:lnTo>
                    <a:lnTo>
                      <a:pt x="6672" y="3304"/>
                    </a:lnTo>
                    <a:lnTo>
                      <a:pt x="6594" y="3200"/>
                    </a:lnTo>
                    <a:lnTo>
                      <a:pt x="6504" y="3084"/>
                    </a:lnTo>
                    <a:lnTo>
                      <a:pt x="6298" y="2865"/>
                    </a:lnTo>
                    <a:lnTo>
                      <a:pt x="6078" y="2645"/>
                    </a:lnTo>
                    <a:lnTo>
                      <a:pt x="5846" y="2452"/>
                    </a:lnTo>
                    <a:lnTo>
                      <a:pt x="5627" y="2284"/>
                    </a:lnTo>
                    <a:lnTo>
                      <a:pt x="5627" y="2284"/>
                    </a:lnTo>
                    <a:lnTo>
                      <a:pt x="5291" y="2039"/>
                    </a:lnTo>
                    <a:lnTo>
                      <a:pt x="4981" y="1845"/>
                    </a:lnTo>
                    <a:lnTo>
                      <a:pt x="4723" y="1665"/>
                    </a:lnTo>
                    <a:lnTo>
                      <a:pt x="4465" y="1484"/>
                    </a:lnTo>
                    <a:lnTo>
                      <a:pt x="4233" y="1278"/>
                    </a:lnTo>
                    <a:lnTo>
                      <a:pt x="4117" y="1161"/>
                    </a:lnTo>
                    <a:lnTo>
                      <a:pt x="3988" y="1032"/>
                    </a:lnTo>
                    <a:lnTo>
                      <a:pt x="3872" y="890"/>
                    </a:lnTo>
                    <a:lnTo>
                      <a:pt x="3743" y="736"/>
                    </a:lnTo>
                    <a:lnTo>
                      <a:pt x="3614" y="555"/>
                    </a:lnTo>
                    <a:lnTo>
                      <a:pt x="3472" y="348"/>
                    </a:lnTo>
                    <a:lnTo>
                      <a:pt x="3472" y="348"/>
                    </a:lnTo>
                    <a:lnTo>
                      <a:pt x="3407" y="271"/>
                    </a:lnTo>
                    <a:lnTo>
                      <a:pt x="3343" y="194"/>
                    </a:lnTo>
                    <a:lnTo>
                      <a:pt x="3278" y="142"/>
                    </a:lnTo>
                    <a:lnTo>
                      <a:pt x="3201" y="90"/>
                    </a:lnTo>
                    <a:lnTo>
                      <a:pt x="3123" y="52"/>
                    </a:lnTo>
                    <a:lnTo>
                      <a:pt x="3033" y="26"/>
                    </a:lnTo>
                    <a:lnTo>
                      <a:pt x="2955" y="0"/>
                    </a:lnTo>
                    <a:lnTo>
                      <a:pt x="2865" y="0"/>
                    </a:lnTo>
                    <a:lnTo>
                      <a:pt x="2697" y="0"/>
                    </a:lnTo>
                    <a:lnTo>
                      <a:pt x="2542" y="26"/>
                    </a:lnTo>
                    <a:lnTo>
                      <a:pt x="2388" y="77"/>
                    </a:lnTo>
                    <a:lnTo>
                      <a:pt x="2246" y="155"/>
                    </a:lnTo>
                    <a:lnTo>
                      <a:pt x="2246" y="155"/>
                    </a:lnTo>
                    <a:lnTo>
                      <a:pt x="2181" y="207"/>
                    </a:lnTo>
                    <a:lnTo>
                      <a:pt x="2117" y="271"/>
                    </a:lnTo>
                    <a:lnTo>
                      <a:pt x="2001" y="426"/>
                    </a:lnTo>
                    <a:lnTo>
                      <a:pt x="1884" y="619"/>
                    </a:lnTo>
                    <a:lnTo>
                      <a:pt x="1755" y="800"/>
                    </a:lnTo>
                    <a:lnTo>
                      <a:pt x="1691" y="890"/>
                    </a:lnTo>
                    <a:lnTo>
                      <a:pt x="1626" y="968"/>
                    </a:lnTo>
                    <a:lnTo>
                      <a:pt x="1549" y="1032"/>
                    </a:lnTo>
                    <a:lnTo>
                      <a:pt x="1484" y="1097"/>
                    </a:lnTo>
                    <a:lnTo>
                      <a:pt x="1394" y="1123"/>
                    </a:lnTo>
                    <a:lnTo>
                      <a:pt x="1317" y="1149"/>
                    </a:lnTo>
                    <a:lnTo>
                      <a:pt x="1226" y="1136"/>
                    </a:lnTo>
                    <a:lnTo>
                      <a:pt x="1123" y="1097"/>
                    </a:lnTo>
                    <a:lnTo>
                      <a:pt x="1123" y="1097"/>
                    </a:lnTo>
                    <a:lnTo>
                      <a:pt x="1033" y="1045"/>
                    </a:lnTo>
                    <a:lnTo>
                      <a:pt x="942" y="981"/>
                    </a:lnTo>
                    <a:lnTo>
                      <a:pt x="865" y="903"/>
                    </a:lnTo>
                    <a:lnTo>
                      <a:pt x="788" y="826"/>
                    </a:lnTo>
                    <a:lnTo>
                      <a:pt x="658" y="658"/>
                    </a:lnTo>
                    <a:lnTo>
                      <a:pt x="542" y="503"/>
                    </a:lnTo>
                    <a:lnTo>
                      <a:pt x="452" y="348"/>
                    </a:lnTo>
                    <a:lnTo>
                      <a:pt x="375" y="245"/>
                    </a:lnTo>
                    <a:lnTo>
                      <a:pt x="349" y="219"/>
                    </a:lnTo>
                    <a:lnTo>
                      <a:pt x="310" y="207"/>
                    </a:lnTo>
                    <a:lnTo>
                      <a:pt x="284" y="207"/>
                    </a:lnTo>
                    <a:lnTo>
                      <a:pt x="258" y="232"/>
                    </a:lnTo>
                    <a:lnTo>
                      <a:pt x="258" y="23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40"/>
              <p:cNvSpPr/>
              <p:nvPr/>
            </p:nvSpPr>
            <p:spPr>
              <a:xfrm>
                <a:off x="4565750" y="2830793"/>
                <a:ext cx="626221" cy="1640424"/>
              </a:xfrm>
              <a:custGeom>
                <a:avLst/>
                <a:gdLst/>
                <a:ahLst/>
                <a:cxnLst/>
                <a:rect l="l" t="t" r="r" b="b"/>
                <a:pathLst>
                  <a:path w="10685" h="27990" extrusionOk="0">
                    <a:moveTo>
                      <a:pt x="155" y="1"/>
                    </a:moveTo>
                    <a:lnTo>
                      <a:pt x="4994" y="1"/>
                    </a:lnTo>
                    <a:lnTo>
                      <a:pt x="5781" y="1"/>
                    </a:lnTo>
                    <a:lnTo>
                      <a:pt x="10620" y="1"/>
                    </a:lnTo>
                    <a:lnTo>
                      <a:pt x="10685" y="27990"/>
                    </a:lnTo>
                    <a:lnTo>
                      <a:pt x="6272" y="27990"/>
                    </a:lnTo>
                    <a:lnTo>
                      <a:pt x="5394" y="8672"/>
                    </a:lnTo>
                    <a:lnTo>
                      <a:pt x="4517" y="27990"/>
                    </a:lnTo>
                    <a:lnTo>
                      <a:pt x="0" y="27990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40"/>
              <p:cNvSpPr/>
              <p:nvPr/>
            </p:nvSpPr>
            <p:spPr>
              <a:xfrm>
                <a:off x="4407690" y="2048118"/>
                <a:ext cx="907596" cy="1075448"/>
              </a:xfrm>
              <a:custGeom>
                <a:avLst/>
                <a:gdLst/>
                <a:ahLst/>
                <a:cxnLst/>
                <a:rect l="l" t="t" r="r" b="b"/>
                <a:pathLst>
                  <a:path w="15486" h="18350" extrusionOk="0">
                    <a:moveTo>
                      <a:pt x="15485" y="3626"/>
                    </a:moveTo>
                    <a:lnTo>
                      <a:pt x="15485" y="3626"/>
                    </a:lnTo>
                    <a:lnTo>
                      <a:pt x="15163" y="3703"/>
                    </a:lnTo>
                    <a:lnTo>
                      <a:pt x="14879" y="3807"/>
                    </a:lnTo>
                    <a:lnTo>
                      <a:pt x="14750" y="3858"/>
                    </a:lnTo>
                    <a:lnTo>
                      <a:pt x="14621" y="3923"/>
                    </a:lnTo>
                    <a:lnTo>
                      <a:pt x="14492" y="3987"/>
                    </a:lnTo>
                    <a:lnTo>
                      <a:pt x="14375" y="4078"/>
                    </a:lnTo>
                    <a:lnTo>
                      <a:pt x="14272" y="4168"/>
                    </a:lnTo>
                    <a:lnTo>
                      <a:pt x="14169" y="4284"/>
                    </a:lnTo>
                    <a:lnTo>
                      <a:pt x="14079" y="4413"/>
                    </a:lnTo>
                    <a:lnTo>
                      <a:pt x="13988" y="4555"/>
                    </a:lnTo>
                    <a:lnTo>
                      <a:pt x="13898" y="4710"/>
                    </a:lnTo>
                    <a:lnTo>
                      <a:pt x="13820" y="4891"/>
                    </a:lnTo>
                    <a:lnTo>
                      <a:pt x="13743" y="5097"/>
                    </a:lnTo>
                    <a:lnTo>
                      <a:pt x="13679" y="5329"/>
                    </a:lnTo>
                    <a:lnTo>
                      <a:pt x="13627" y="5575"/>
                    </a:lnTo>
                    <a:lnTo>
                      <a:pt x="13562" y="5858"/>
                    </a:lnTo>
                    <a:lnTo>
                      <a:pt x="13511" y="6155"/>
                    </a:lnTo>
                    <a:lnTo>
                      <a:pt x="13472" y="6491"/>
                    </a:lnTo>
                    <a:lnTo>
                      <a:pt x="13433" y="6865"/>
                    </a:lnTo>
                    <a:lnTo>
                      <a:pt x="13395" y="7265"/>
                    </a:lnTo>
                    <a:lnTo>
                      <a:pt x="13343" y="8155"/>
                    </a:lnTo>
                    <a:lnTo>
                      <a:pt x="13304" y="9214"/>
                    </a:lnTo>
                    <a:lnTo>
                      <a:pt x="13291" y="10414"/>
                    </a:lnTo>
                    <a:lnTo>
                      <a:pt x="13291" y="11794"/>
                    </a:lnTo>
                    <a:lnTo>
                      <a:pt x="13317" y="13356"/>
                    </a:lnTo>
                    <a:lnTo>
                      <a:pt x="13317" y="13356"/>
                    </a:lnTo>
                    <a:lnTo>
                      <a:pt x="13330" y="13627"/>
                    </a:lnTo>
                    <a:lnTo>
                      <a:pt x="13356" y="13924"/>
                    </a:lnTo>
                    <a:lnTo>
                      <a:pt x="13433" y="14595"/>
                    </a:lnTo>
                    <a:lnTo>
                      <a:pt x="13537" y="15330"/>
                    </a:lnTo>
                    <a:lnTo>
                      <a:pt x="13614" y="16079"/>
                    </a:lnTo>
                    <a:lnTo>
                      <a:pt x="13653" y="16427"/>
                    </a:lnTo>
                    <a:lnTo>
                      <a:pt x="13666" y="16762"/>
                    </a:lnTo>
                    <a:lnTo>
                      <a:pt x="13666" y="17072"/>
                    </a:lnTo>
                    <a:lnTo>
                      <a:pt x="13653" y="17343"/>
                    </a:lnTo>
                    <a:lnTo>
                      <a:pt x="13640" y="17472"/>
                    </a:lnTo>
                    <a:lnTo>
                      <a:pt x="13614" y="17575"/>
                    </a:lnTo>
                    <a:lnTo>
                      <a:pt x="13588" y="17679"/>
                    </a:lnTo>
                    <a:lnTo>
                      <a:pt x="13550" y="17756"/>
                    </a:lnTo>
                    <a:lnTo>
                      <a:pt x="13511" y="17834"/>
                    </a:lnTo>
                    <a:lnTo>
                      <a:pt x="13459" y="17885"/>
                    </a:lnTo>
                    <a:lnTo>
                      <a:pt x="13395" y="17924"/>
                    </a:lnTo>
                    <a:lnTo>
                      <a:pt x="13330" y="17950"/>
                    </a:lnTo>
                    <a:lnTo>
                      <a:pt x="13330" y="17950"/>
                    </a:lnTo>
                    <a:lnTo>
                      <a:pt x="12775" y="18066"/>
                    </a:lnTo>
                    <a:lnTo>
                      <a:pt x="12182" y="18156"/>
                    </a:lnTo>
                    <a:lnTo>
                      <a:pt x="11549" y="18221"/>
                    </a:lnTo>
                    <a:lnTo>
                      <a:pt x="10878" y="18285"/>
                    </a:lnTo>
                    <a:lnTo>
                      <a:pt x="10182" y="18324"/>
                    </a:lnTo>
                    <a:lnTo>
                      <a:pt x="9472" y="18337"/>
                    </a:lnTo>
                    <a:lnTo>
                      <a:pt x="8749" y="18350"/>
                    </a:lnTo>
                    <a:lnTo>
                      <a:pt x="8014" y="18337"/>
                    </a:lnTo>
                    <a:lnTo>
                      <a:pt x="7291" y="18311"/>
                    </a:lnTo>
                    <a:lnTo>
                      <a:pt x="6568" y="18259"/>
                    </a:lnTo>
                    <a:lnTo>
                      <a:pt x="5859" y="18195"/>
                    </a:lnTo>
                    <a:lnTo>
                      <a:pt x="5175" y="18117"/>
                    </a:lnTo>
                    <a:lnTo>
                      <a:pt x="4517" y="18014"/>
                    </a:lnTo>
                    <a:lnTo>
                      <a:pt x="3897" y="17898"/>
                    </a:lnTo>
                    <a:lnTo>
                      <a:pt x="3317" y="17769"/>
                    </a:lnTo>
                    <a:lnTo>
                      <a:pt x="3046" y="17692"/>
                    </a:lnTo>
                    <a:lnTo>
                      <a:pt x="2788" y="17614"/>
                    </a:lnTo>
                    <a:lnTo>
                      <a:pt x="2788" y="17614"/>
                    </a:lnTo>
                    <a:lnTo>
                      <a:pt x="2736" y="17588"/>
                    </a:lnTo>
                    <a:lnTo>
                      <a:pt x="2684" y="17537"/>
                    </a:lnTo>
                    <a:lnTo>
                      <a:pt x="2633" y="17485"/>
                    </a:lnTo>
                    <a:lnTo>
                      <a:pt x="2594" y="17421"/>
                    </a:lnTo>
                    <a:lnTo>
                      <a:pt x="2568" y="17343"/>
                    </a:lnTo>
                    <a:lnTo>
                      <a:pt x="2542" y="17253"/>
                    </a:lnTo>
                    <a:lnTo>
                      <a:pt x="2517" y="17033"/>
                    </a:lnTo>
                    <a:lnTo>
                      <a:pt x="2504" y="16775"/>
                    </a:lnTo>
                    <a:lnTo>
                      <a:pt x="2517" y="16504"/>
                    </a:lnTo>
                    <a:lnTo>
                      <a:pt x="2542" y="16195"/>
                    </a:lnTo>
                    <a:lnTo>
                      <a:pt x="2568" y="15872"/>
                    </a:lnTo>
                    <a:lnTo>
                      <a:pt x="2658" y="15201"/>
                    </a:lnTo>
                    <a:lnTo>
                      <a:pt x="2749" y="14517"/>
                    </a:lnTo>
                    <a:lnTo>
                      <a:pt x="2826" y="13885"/>
                    </a:lnTo>
                    <a:lnTo>
                      <a:pt x="2852" y="13614"/>
                    </a:lnTo>
                    <a:lnTo>
                      <a:pt x="2852" y="13356"/>
                    </a:lnTo>
                    <a:lnTo>
                      <a:pt x="2852" y="13356"/>
                    </a:lnTo>
                    <a:lnTo>
                      <a:pt x="2852" y="12543"/>
                    </a:lnTo>
                    <a:lnTo>
                      <a:pt x="2839" y="11781"/>
                    </a:lnTo>
                    <a:lnTo>
                      <a:pt x="2813" y="11072"/>
                    </a:lnTo>
                    <a:lnTo>
                      <a:pt x="2788" y="10401"/>
                    </a:lnTo>
                    <a:lnTo>
                      <a:pt x="2749" y="9781"/>
                    </a:lnTo>
                    <a:lnTo>
                      <a:pt x="2710" y="9201"/>
                    </a:lnTo>
                    <a:lnTo>
                      <a:pt x="2658" y="8659"/>
                    </a:lnTo>
                    <a:lnTo>
                      <a:pt x="2594" y="8155"/>
                    </a:lnTo>
                    <a:lnTo>
                      <a:pt x="2529" y="7704"/>
                    </a:lnTo>
                    <a:lnTo>
                      <a:pt x="2452" y="7265"/>
                    </a:lnTo>
                    <a:lnTo>
                      <a:pt x="2375" y="6878"/>
                    </a:lnTo>
                    <a:lnTo>
                      <a:pt x="2297" y="6517"/>
                    </a:lnTo>
                    <a:lnTo>
                      <a:pt x="2207" y="6181"/>
                    </a:lnTo>
                    <a:lnTo>
                      <a:pt x="2117" y="5884"/>
                    </a:lnTo>
                    <a:lnTo>
                      <a:pt x="2013" y="5613"/>
                    </a:lnTo>
                    <a:lnTo>
                      <a:pt x="1910" y="5355"/>
                    </a:lnTo>
                    <a:lnTo>
                      <a:pt x="1807" y="5123"/>
                    </a:lnTo>
                    <a:lnTo>
                      <a:pt x="1704" y="4916"/>
                    </a:lnTo>
                    <a:lnTo>
                      <a:pt x="1587" y="4723"/>
                    </a:lnTo>
                    <a:lnTo>
                      <a:pt x="1471" y="4542"/>
                    </a:lnTo>
                    <a:lnTo>
                      <a:pt x="1355" y="4387"/>
                    </a:lnTo>
                    <a:lnTo>
                      <a:pt x="1239" y="4245"/>
                    </a:lnTo>
                    <a:lnTo>
                      <a:pt x="994" y="3974"/>
                    </a:lnTo>
                    <a:lnTo>
                      <a:pt x="736" y="3742"/>
                    </a:lnTo>
                    <a:lnTo>
                      <a:pt x="491" y="3523"/>
                    </a:lnTo>
                    <a:lnTo>
                      <a:pt x="245" y="3291"/>
                    </a:lnTo>
                    <a:lnTo>
                      <a:pt x="0" y="3058"/>
                    </a:lnTo>
                    <a:lnTo>
                      <a:pt x="0" y="3058"/>
                    </a:lnTo>
                    <a:lnTo>
                      <a:pt x="142" y="2852"/>
                    </a:lnTo>
                    <a:lnTo>
                      <a:pt x="297" y="2658"/>
                    </a:lnTo>
                    <a:lnTo>
                      <a:pt x="465" y="2478"/>
                    </a:lnTo>
                    <a:lnTo>
                      <a:pt x="645" y="2297"/>
                    </a:lnTo>
                    <a:lnTo>
                      <a:pt x="826" y="2129"/>
                    </a:lnTo>
                    <a:lnTo>
                      <a:pt x="1020" y="1961"/>
                    </a:lnTo>
                    <a:lnTo>
                      <a:pt x="1226" y="1794"/>
                    </a:lnTo>
                    <a:lnTo>
                      <a:pt x="1433" y="1652"/>
                    </a:lnTo>
                    <a:lnTo>
                      <a:pt x="1652" y="1497"/>
                    </a:lnTo>
                    <a:lnTo>
                      <a:pt x="1871" y="1368"/>
                    </a:lnTo>
                    <a:lnTo>
                      <a:pt x="2104" y="1239"/>
                    </a:lnTo>
                    <a:lnTo>
                      <a:pt x="2336" y="1110"/>
                    </a:lnTo>
                    <a:lnTo>
                      <a:pt x="2581" y="994"/>
                    </a:lnTo>
                    <a:lnTo>
                      <a:pt x="2839" y="877"/>
                    </a:lnTo>
                    <a:lnTo>
                      <a:pt x="3097" y="774"/>
                    </a:lnTo>
                    <a:lnTo>
                      <a:pt x="3355" y="671"/>
                    </a:lnTo>
                    <a:lnTo>
                      <a:pt x="3626" y="581"/>
                    </a:lnTo>
                    <a:lnTo>
                      <a:pt x="3897" y="503"/>
                    </a:lnTo>
                    <a:lnTo>
                      <a:pt x="4452" y="348"/>
                    </a:lnTo>
                    <a:lnTo>
                      <a:pt x="5020" y="232"/>
                    </a:lnTo>
                    <a:lnTo>
                      <a:pt x="5601" y="129"/>
                    </a:lnTo>
                    <a:lnTo>
                      <a:pt x="6181" y="65"/>
                    </a:lnTo>
                    <a:lnTo>
                      <a:pt x="6788" y="13"/>
                    </a:lnTo>
                    <a:lnTo>
                      <a:pt x="7381" y="0"/>
                    </a:lnTo>
                    <a:lnTo>
                      <a:pt x="7988" y="13"/>
                    </a:lnTo>
                    <a:lnTo>
                      <a:pt x="8581" y="39"/>
                    </a:lnTo>
                    <a:lnTo>
                      <a:pt x="9175" y="103"/>
                    </a:lnTo>
                    <a:lnTo>
                      <a:pt x="9769" y="194"/>
                    </a:lnTo>
                    <a:lnTo>
                      <a:pt x="10336" y="310"/>
                    </a:lnTo>
                    <a:lnTo>
                      <a:pt x="10904" y="439"/>
                    </a:lnTo>
                    <a:lnTo>
                      <a:pt x="11446" y="607"/>
                    </a:lnTo>
                    <a:lnTo>
                      <a:pt x="11975" y="800"/>
                    </a:lnTo>
                    <a:lnTo>
                      <a:pt x="12233" y="903"/>
                    </a:lnTo>
                    <a:lnTo>
                      <a:pt x="12491" y="1007"/>
                    </a:lnTo>
                    <a:lnTo>
                      <a:pt x="12737" y="1123"/>
                    </a:lnTo>
                    <a:lnTo>
                      <a:pt x="12982" y="1252"/>
                    </a:lnTo>
                    <a:lnTo>
                      <a:pt x="13214" y="1381"/>
                    </a:lnTo>
                    <a:lnTo>
                      <a:pt x="13433" y="1510"/>
                    </a:lnTo>
                    <a:lnTo>
                      <a:pt x="13653" y="1652"/>
                    </a:lnTo>
                    <a:lnTo>
                      <a:pt x="13859" y="1807"/>
                    </a:lnTo>
                    <a:lnTo>
                      <a:pt x="14066" y="1961"/>
                    </a:lnTo>
                    <a:lnTo>
                      <a:pt x="14259" y="2116"/>
                    </a:lnTo>
                    <a:lnTo>
                      <a:pt x="14453" y="2284"/>
                    </a:lnTo>
                    <a:lnTo>
                      <a:pt x="14633" y="2465"/>
                    </a:lnTo>
                    <a:lnTo>
                      <a:pt x="14801" y="2645"/>
                    </a:lnTo>
                    <a:lnTo>
                      <a:pt x="14956" y="2826"/>
                    </a:lnTo>
                    <a:lnTo>
                      <a:pt x="15098" y="3020"/>
                    </a:lnTo>
                    <a:lnTo>
                      <a:pt x="15240" y="3213"/>
                    </a:lnTo>
                    <a:lnTo>
                      <a:pt x="15369" y="3420"/>
                    </a:lnTo>
                    <a:lnTo>
                      <a:pt x="15485" y="3626"/>
                    </a:lnTo>
                    <a:lnTo>
                      <a:pt x="15485" y="362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0"/>
              <p:cNvSpPr/>
              <p:nvPr/>
            </p:nvSpPr>
            <p:spPr>
              <a:xfrm>
                <a:off x="4775969" y="1546690"/>
                <a:ext cx="209522" cy="571833"/>
              </a:xfrm>
              <a:custGeom>
                <a:avLst/>
                <a:gdLst/>
                <a:ahLst/>
                <a:cxnLst/>
                <a:rect l="l" t="t" r="r" b="b"/>
                <a:pathLst>
                  <a:path w="3575" h="9757" extrusionOk="0">
                    <a:moveTo>
                      <a:pt x="3575" y="1781"/>
                    </a:moveTo>
                    <a:lnTo>
                      <a:pt x="3575" y="8427"/>
                    </a:lnTo>
                    <a:lnTo>
                      <a:pt x="3575" y="8427"/>
                    </a:lnTo>
                    <a:lnTo>
                      <a:pt x="3562" y="8582"/>
                    </a:lnTo>
                    <a:lnTo>
                      <a:pt x="3536" y="8737"/>
                    </a:lnTo>
                    <a:lnTo>
                      <a:pt x="3485" y="8879"/>
                    </a:lnTo>
                    <a:lnTo>
                      <a:pt x="3420" y="9008"/>
                    </a:lnTo>
                    <a:lnTo>
                      <a:pt x="3343" y="9124"/>
                    </a:lnTo>
                    <a:lnTo>
                      <a:pt x="3252" y="9227"/>
                    </a:lnTo>
                    <a:lnTo>
                      <a:pt x="3136" y="9330"/>
                    </a:lnTo>
                    <a:lnTo>
                      <a:pt x="3020" y="9421"/>
                    </a:lnTo>
                    <a:lnTo>
                      <a:pt x="2891" y="9498"/>
                    </a:lnTo>
                    <a:lnTo>
                      <a:pt x="2749" y="9563"/>
                    </a:lnTo>
                    <a:lnTo>
                      <a:pt x="2594" y="9614"/>
                    </a:lnTo>
                    <a:lnTo>
                      <a:pt x="2439" y="9666"/>
                    </a:lnTo>
                    <a:lnTo>
                      <a:pt x="2285" y="9704"/>
                    </a:lnTo>
                    <a:lnTo>
                      <a:pt x="2117" y="9730"/>
                    </a:lnTo>
                    <a:lnTo>
                      <a:pt x="1949" y="9743"/>
                    </a:lnTo>
                    <a:lnTo>
                      <a:pt x="1781" y="9756"/>
                    </a:lnTo>
                    <a:lnTo>
                      <a:pt x="1614" y="9743"/>
                    </a:lnTo>
                    <a:lnTo>
                      <a:pt x="1446" y="9730"/>
                    </a:lnTo>
                    <a:lnTo>
                      <a:pt x="1291" y="9704"/>
                    </a:lnTo>
                    <a:lnTo>
                      <a:pt x="1123" y="9666"/>
                    </a:lnTo>
                    <a:lnTo>
                      <a:pt x="968" y="9627"/>
                    </a:lnTo>
                    <a:lnTo>
                      <a:pt x="826" y="9563"/>
                    </a:lnTo>
                    <a:lnTo>
                      <a:pt x="684" y="9498"/>
                    </a:lnTo>
                    <a:lnTo>
                      <a:pt x="555" y="9421"/>
                    </a:lnTo>
                    <a:lnTo>
                      <a:pt x="439" y="9330"/>
                    </a:lnTo>
                    <a:lnTo>
                      <a:pt x="323" y="9240"/>
                    </a:lnTo>
                    <a:lnTo>
                      <a:pt x="233" y="9124"/>
                    </a:lnTo>
                    <a:lnTo>
                      <a:pt x="155" y="9008"/>
                    </a:lnTo>
                    <a:lnTo>
                      <a:pt x="78" y="8879"/>
                    </a:lnTo>
                    <a:lnTo>
                      <a:pt x="39" y="8737"/>
                    </a:lnTo>
                    <a:lnTo>
                      <a:pt x="1" y="8595"/>
                    </a:lnTo>
                    <a:lnTo>
                      <a:pt x="1" y="8427"/>
                    </a:lnTo>
                    <a:lnTo>
                      <a:pt x="1" y="1781"/>
                    </a:lnTo>
                    <a:lnTo>
                      <a:pt x="1" y="1781"/>
                    </a:lnTo>
                    <a:lnTo>
                      <a:pt x="1" y="1562"/>
                    </a:lnTo>
                    <a:lnTo>
                      <a:pt x="39" y="1368"/>
                    </a:lnTo>
                    <a:lnTo>
                      <a:pt x="78" y="1175"/>
                    </a:lnTo>
                    <a:lnTo>
                      <a:pt x="155" y="1007"/>
                    </a:lnTo>
                    <a:lnTo>
                      <a:pt x="233" y="839"/>
                    </a:lnTo>
                    <a:lnTo>
                      <a:pt x="323" y="697"/>
                    </a:lnTo>
                    <a:lnTo>
                      <a:pt x="439" y="568"/>
                    </a:lnTo>
                    <a:lnTo>
                      <a:pt x="555" y="452"/>
                    </a:lnTo>
                    <a:lnTo>
                      <a:pt x="684" y="336"/>
                    </a:lnTo>
                    <a:lnTo>
                      <a:pt x="826" y="246"/>
                    </a:lnTo>
                    <a:lnTo>
                      <a:pt x="968" y="181"/>
                    </a:lnTo>
                    <a:lnTo>
                      <a:pt x="1123" y="117"/>
                    </a:lnTo>
                    <a:lnTo>
                      <a:pt x="1291" y="65"/>
                    </a:lnTo>
                    <a:lnTo>
                      <a:pt x="1446" y="26"/>
                    </a:lnTo>
                    <a:lnTo>
                      <a:pt x="1614" y="13"/>
                    </a:lnTo>
                    <a:lnTo>
                      <a:pt x="1781" y="1"/>
                    </a:lnTo>
                    <a:lnTo>
                      <a:pt x="1949" y="13"/>
                    </a:lnTo>
                    <a:lnTo>
                      <a:pt x="2117" y="26"/>
                    </a:lnTo>
                    <a:lnTo>
                      <a:pt x="2285" y="65"/>
                    </a:lnTo>
                    <a:lnTo>
                      <a:pt x="2439" y="117"/>
                    </a:lnTo>
                    <a:lnTo>
                      <a:pt x="2594" y="181"/>
                    </a:lnTo>
                    <a:lnTo>
                      <a:pt x="2749" y="246"/>
                    </a:lnTo>
                    <a:lnTo>
                      <a:pt x="2891" y="336"/>
                    </a:lnTo>
                    <a:lnTo>
                      <a:pt x="3020" y="452"/>
                    </a:lnTo>
                    <a:lnTo>
                      <a:pt x="3136" y="568"/>
                    </a:lnTo>
                    <a:lnTo>
                      <a:pt x="3252" y="697"/>
                    </a:lnTo>
                    <a:lnTo>
                      <a:pt x="3343" y="839"/>
                    </a:lnTo>
                    <a:lnTo>
                      <a:pt x="3420" y="1007"/>
                    </a:lnTo>
                    <a:lnTo>
                      <a:pt x="3485" y="1175"/>
                    </a:lnTo>
                    <a:lnTo>
                      <a:pt x="3536" y="1368"/>
                    </a:lnTo>
                    <a:lnTo>
                      <a:pt x="3562" y="1562"/>
                    </a:lnTo>
                    <a:lnTo>
                      <a:pt x="3575" y="1781"/>
                    </a:lnTo>
                    <a:lnTo>
                      <a:pt x="3575" y="1781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0"/>
              <p:cNvSpPr/>
              <p:nvPr/>
            </p:nvSpPr>
            <p:spPr>
              <a:xfrm>
                <a:off x="4195948" y="2150911"/>
                <a:ext cx="419747" cy="1036181"/>
              </a:xfrm>
              <a:custGeom>
                <a:avLst/>
                <a:gdLst/>
                <a:ahLst/>
                <a:cxnLst/>
                <a:rect l="l" t="t" r="r" b="b"/>
                <a:pathLst>
                  <a:path w="7162" h="17680" extrusionOk="0">
                    <a:moveTo>
                      <a:pt x="7110" y="2401"/>
                    </a:moveTo>
                    <a:lnTo>
                      <a:pt x="2916" y="17680"/>
                    </a:lnTo>
                    <a:lnTo>
                      <a:pt x="0" y="17112"/>
                    </a:lnTo>
                    <a:lnTo>
                      <a:pt x="2736" y="3459"/>
                    </a:lnTo>
                    <a:lnTo>
                      <a:pt x="2736" y="3459"/>
                    </a:lnTo>
                    <a:lnTo>
                      <a:pt x="2852" y="2943"/>
                    </a:lnTo>
                    <a:lnTo>
                      <a:pt x="2981" y="2479"/>
                    </a:lnTo>
                    <a:lnTo>
                      <a:pt x="3123" y="2053"/>
                    </a:lnTo>
                    <a:lnTo>
                      <a:pt x="3278" y="1666"/>
                    </a:lnTo>
                    <a:lnTo>
                      <a:pt x="3445" y="1330"/>
                    </a:lnTo>
                    <a:lnTo>
                      <a:pt x="3613" y="1046"/>
                    </a:lnTo>
                    <a:lnTo>
                      <a:pt x="3794" y="788"/>
                    </a:lnTo>
                    <a:lnTo>
                      <a:pt x="3987" y="569"/>
                    </a:lnTo>
                    <a:lnTo>
                      <a:pt x="4181" y="401"/>
                    </a:lnTo>
                    <a:lnTo>
                      <a:pt x="4375" y="259"/>
                    </a:lnTo>
                    <a:lnTo>
                      <a:pt x="4568" y="143"/>
                    </a:lnTo>
                    <a:lnTo>
                      <a:pt x="4775" y="65"/>
                    </a:lnTo>
                    <a:lnTo>
                      <a:pt x="4968" y="14"/>
                    </a:lnTo>
                    <a:lnTo>
                      <a:pt x="5162" y="1"/>
                    </a:lnTo>
                    <a:lnTo>
                      <a:pt x="5368" y="1"/>
                    </a:lnTo>
                    <a:lnTo>
                      <a:pt x="5562" y="40"/>
                    </a:lnTo>
                    <a:lnTo>
                      <a:pt x="5742" y="91"/>
                    </a:lnTo>
                    <a:lnTo>
                      <a:pt x="5923" y="156"/>
                    </a:lnTo>
                    <a:lnTo>
                      <a:pt x="6104" y="259"/>
                    </a:lnTo>
                    <a:lnTo>
                      <a:pt x="6259" y="362"/>
                    </a:lnTo>
                    <a:lnTo>
                      <a:pt x="6426" y="491"/>
                    </a:lnTo>
                    <a:lnTo>
                      <a:pt x="6568" y="633"/>
                    </a:lnTo>
                    <a:lnTo>
                      <a:pt x="6697" y="775"/>
                    </a:lnTo>
                    <a:lnTo>
                      <a:pt x="6813" y="943"/>
                    </a:lnTo>
                    <a:lnTo>
                      <a:pt x="6917" y="1111"/>
                    </a:lnTo>
                    <a:lnTo>
                      <a:pt x="7007" y="1291"/>
                    </a:lnTo>
                    <a:lnTo>
                      <a:pt x="7072" y="1472"/>
                    </a:lnTo>
                    <a:lnTo>
                      <a:pt x="7123" y="1666"/>
                    </a:lnTo>
                    <a:lnTo>
                      <a:pt x="7149" y="1846"/>
                    </a:lnTo>
                    <a:lnTo>
                      <a:pt x="7162" y="2040"/>
                    </a:lnTo>
                    <a:lnTo>
                      <a:pt x="7149" y="2220"/>
                    </a:lnTo>
                    <a:lnTo>
                      <a:pt x="7110" y="2401"/>
                    </a:lnTo>
                    <a:lnTo>
                      <a:pt x="7110" y="240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0"/>
              <p:cNvSpPr/>
              <p:nvPr/>
            </p:nvSpPr>
            <p:spPr>
              <a:xfrm>
                <a:off x="4474208" y="1078550"/>
                <a:ext cx="813062" cy="700418"/>
              </a:xfrm>
              <a:custGeom>
                <a:avLst/>
                <a:gdLst/>
                <a:ahLst/>
                <a:cxnLst/>
                <a:rect l="l" t="t" r="r" b="b"/>
                <a:pathLst>
                  <a:path w="13873" h="11951" extrusionOk="0">
                    <a:moveTo>
                      <a:pt x="13576" y="4853"/>
                    </a:moveTo>
                    <a:lnTo>
                      <a:pt x="13576" y="4853"/>
                    </a:lnTo>
                    <a:lnTo>
                      <a:pt x="13692" y="5330"/>
                    </a:lnTo>
                    <a:lnTo>
                      <a:pt x="13769" y="5782"/>
                    </a:lnTo>
                    <a:lnTo>
                      <a:pt x="13834" y="6221"/>
                    </a:lnTo>
                    <a:lnTo>
                      <a:pt x="13860" y="6647"/>
                    </a:lnTo>
                    <a:lnTo>
                      <a:pt x="13873" y="7047"/>
                    </a:lnTo>
                    <a:lnTo>
                      <a:pt x="13847" y="7434"/>
                    </a:lnTo>
                    <a:lnTo>
                      <a:pt x="13808" y="7795"/>
                    </a:lnTo>
                    <a:lnTo>
                      <a:pt x="13744" y="8143"/>
                    </a:lnTo>
                    <a:lnTo>
                      <a:pt x="13653" y="8479"/>
                    </a:lnTo>
                    <a:lnTo>
                      <a:pt x="13537" y="8789"/>
                    </a:lnTo>
                    <a:lnTo>
                      <a:pt x="13408" y="9085"/>
                    </a:lnTo>
                    <a:lnTo>
                      <a:pt x="13253" y="9369"/>
                    </a:lnTo>
                    <a:lnTo>
                      <a:pt x="13086" y="9640"/>
                    </a:lnTo>
                    <a:lnTo>
                      <a:pt x="12892" y="9885"/>
                    </a:lnTo>
                    <a:lnTo>
                      <a:pt x="12685" y="10118"/>
                    </a:lnTo>
                    <a:lnTo>
                      <a:pt x="12453" y="10337"/>
                    </a:lnTo>
                    <a:lnTo>
                      <a:pt x="12221" y="10544"/>
                    </a:lnTo>
                    <a:lnTo>
                      <a:pt x="11950" y="10724"/>
                    </a:lnTo>
                    <a:lnTo>
                      <a:pt x="11679" y="10905"/>
                    </a:lnTo>
                    <a:lnTo>
                      <a:pt x="11382" y="11060"/>
                    </a:lnTo>
                    <a:lnTo>
                      <a:pt x="11072" y="11215"/>
                    </a:lnTo>
                    <a:lnTo>
                      <a:pt x="10763" y="11344"/>
                    </a:lnTo>
                    <a:lnTo>
                      <a:pt x="10427" y="11460"/>
                    </a:lnTo>
                    <a:lnTo>
                      <a:pt x="10079" y="11563"/>
                    </a:lnTo>
                    <a:lnTo>
                      <a:pt x="9718" y="11653"/>
                    </a:lnTo>
                    <a:lnTo>
                      <a:pt x="9343" y="11731"/>
                    </a:lnTo>
                    <a:lnTo>
                      <a:pt x="8969" y="11795"/>
                    </a:lnTo>
                    <a:lnTo>
                      <a:pt x="8582" y="11847"/>
                    </a:lnTo>
                    <a:lnTo>
                      <a:pt x="8182" y="11899"/>
                    </a:lnTo>
                    <a:lnTo>
                      <a:pt x="7769" y="11924"/>
                    </a:lnTo>
                    <a:lnTo>
                      <a:pt x="7356" y="11937"/>
                    </a:lnTo>
                    <a:lnTo>
                      <a:pt x="6930" y="11950"/>
                    </a:lnTo>
                    <a:lnTo>
                      <a:pt x="6930" y="11950"/>
                    </a:lnTo>
                    <a:lnTo>
                      <a:pt x="6504" y="11937"/>
                    </a:lnTo>
                    <a:lnTo>
                      <a:pt x="6079" y="11911"/>
                    </a:lnTo>
                    <a:lnTo>
                      <a:pt x="5653" y="11886"/>
                    </a:lnTo>
                    <a:lnTo>
                      <a:pt x="5240" y="11834"/>
                    </a:lnTo>
                    <a:lnTo>
                      <a:pt x="4840" y="11769"/>
                    </a:lnTo>
                    <a:lnTo>
                      <a:pt x="4453" y="11692"/>
                    </a:lnTo>
                    <a:lnTo>
                      <a:pt x="4078" y="11602"/>
                    </a:lnTo>
                    <a:lnTo>
                      <a:pt x="3717" y="11499"/>
                    </a:lnTo>
                    <a:lnTo>
                      <a:pt x="3356" y="11369"/>
                    </a:lnTo>
                    <a:lnTo>
                      <a:pt x="3020" y="11240"/>
                    </a:lnTo>
                    <a:lnTo>
                      <a:pt x="2698" y="11086"/>
                    </a:lnTo>
                    <a:lnTo>
                      <a:pt x="2388" y="10931"/>
                    </a:lnTo>
                    <a:lnTo>
                      <a:pt x="2091" y="10750"/>
                    </a:lnTo>
                    <a:lnTo>
                      <a:pt x="1807" y="10556"/>
                    </a:lnTo>
                    <a:lnTo>
                      <a:pt x="1549" y="10337"/>
                    </a:lnTo>
                    <a:lnTo>
                      <a:pt x="1304" y="10118"/>
                    </a:lnTo>
                    <a:lnTo>
                      <a:pt x="1072" y="9873"/>
                    </a:lnTo>
                    <a:lnTo>
                      <a:pt x="865" y="9627"/>
                    </a:lnTo>
                    <a:lnTo>
                      <a:pt x="685" y="9356"/>
                    </a:lnTo>
                    <a:lnTo>
                      <a:pt x="517" y="9073"/>
                    </a:lnTo>
                    <a:lnTo>
                      <a:pt x="375" y="8763"/>
                    </a:lnTo>
                    <a:lnTo>
                      <a:pt x="259" y="8453"/>
                    </a:lnTo>
                    <a:lnTo>
                      <a:pt x="156" y="8118"/>
                    </a:lnTo>
                    <a:lnTo>
                      <a:pt x="78" y="7769"/>
                    </a:lnTo>
                    <a:lnTo>
                      <a:pt x="27" y="7408"/>
                    </a:lnTo>
                    <a:lnTo>
                      <a:pt x="1" y="7034"/>
                    </a:lnTo>
                    <a:lnTo>
                      <a:pt x="1" y="6634"/>
                    </a:lnTo>
                    <a:lnTo>
                      <a:pt x="40" y="6221"/>
                    </a:lnTo>
                    <a:lnTo>
                      <a:pt x="91" y="5795"/>
                    </a:lnTo>
                    <a:lnTo>
                      <a:pt x="169" y="5356"/>
                    </a:lnTo>
                    <a:lnTo>
                      <a:pt x="285" y="4892"/>
                    </a:lnTo>
                    <a:lnTo>
                      <a:pt x="427" y="4414"/>
                    </a:lnTo>
                    <a:lnTo>
                      <a:pt x="427" y="4414"/>
                    </a:lnTo>
                    <a:lnTo>
                      <a:pt x="517" y="4130"/>
                    </a:lnTo>
                    <a:lnTo>
                      <a:pt x="633" y="3859"/>
                    </a:lnTo>
                    <a:lnTo>
                      <a:pt x="749" y="3601"/>
                    </a:lnTo>
                    <a:lnTo>
                      <a:pt x="878" y="3343"/>
                    </a:lnTo>
                    <a:lnTo>
                      <a:pt x="1020" y="3098"/>
                    </a:lnTo>
                    <a:lnTo>
                      <a:pt x="1162" y="2866"/>
                    </a:lnTo>
                    <a:lnTo>
                      <a:pt x="1317" y="2633"/>
                    </a:lnTo>
                    <a:lnTo>
                      <a:pt x="1485" y="2414"/>
                    </a:lnTo>
                    <a:lnTo>
                      <a:pt x="1665" y="2208"/>
                    </a:lnTo>
                    <a:lnTo>
                      <a:pt x="1846" y="2014"/>
                    </a:lnTo>
                    <a:lnTo>
                      <a:pt x="2040" y="1820"/>
                    </a:lnTo>
                    <a:lnTo>
                      <a:pt x="2233" y="1653"/>
                    </a:lnTo>
                    <a:lnTo>
                      <a:pt x="2440" y="1472"/>
                    </a:lnTo>
                    <a:lnTo>
                      <a:pt x="2646" y="1317"/>
                    </a:lnTo>
                    <a:lnTo>
                      <a:pt x="2865" y="1162"/>
                    </a:lnTo>
                    <a:lnTo>
                      <a:pt x="3085" y="1020"/>
                    </a:lnTo>
                    <a:lnTo>
                      <a:pt x="3304" y="891"/>
                    </a:lnTo>
                    <a:lnTo>
                      <a:pt x="3537" y="762"/>
                    </a:lnTo>
                    <a:lnTo>
                      <a:pt x="3782" y="646"/>
                    </a:lnTo>
                    <a:lnTo>
                      <a:pt x="4027" y="543"/>
                    </a:lnTo>
                    <a:lnTo>
                      <a:pt x="4272" y="453"/>
                    </a:lnTo>
                    <a:lnTo>
                      <a:pt x="4517" y="362"/>
                    </a:lnTo>
                    <a:lnTo>
                      <a:pt x="4775" y="285"/>
                    </a:lnTo>
                    <a:lnTo>
                      <a:pt x="5020" y="220"/>
                    </a:lnTo>
                    <a:lnTo>
                      <a:pt x="5279" y="156"/>
                    </a:lnTo>
                    <a:lnTo>
                      <a:pt x="5537" y="104"/>
                    </a:lnTo>
                    <a:lnTo>
                      <a:pt x="5808" y="65"/>
                    </a:lnTo>
                    <a:lnTo>
                      <a:pt x="6066" y="40"/>
                    </a:lnTo>
                    <a:lnTo>
                      <a:pt x="6337" y="14"/>
                    </a:lnTo>
                    <a:lnTo>
                      <a:pt x="6595" y="1"/>
                    </a:lnTo>
                    <a:lnTo>
                      <a:pt x="6866" y="1"/>
                    </a:lnTo>
                    <a:lnTo>
                      <a:pt x="7137" y="1"/>
                    </a:lnTo>
                    <a:lnTo>
                      <a:pt x="7395" y="14"/>
                    </a:lnTo>
                    <a:lnTo>
                      <a:pt x="7666" y="40"/>
                    </a:lnTo>
                    <a:lnTo>
                      <a:pt x="7924" y="65"/>
                    </a:lnTo>
                    <a:lnTo>
                      <a:pt x="8195" y="104"/>
                    </a:lnTo>
                    <a:lnTo>
                      <a:pt x="8453" y="156"/>
                    </a:lnTo>
                    <a:lnTo>
                      <a:pt x="8711" y="220"/>
                    </a:lnTo>
                    <a:lnTo>
                      <a:pt x="8969" y="285"/>
                    </a:lnTo>
                    <a:lnTo>
                      <a:pt x="9227" y="362"/>
                    </a:lnTo>
                    <a:lnTo>
                      <a:pt x="9472" y="440"/>
                    </a:lnTo>
                    <a:lnTo>
                      <a:pt x="9718" y="543"/>
                    </a:lnTo>
                    <a:lnTo>
                      <a:pt x="9963" y="646"/>
                    </a:lnTo>
                    <a:lnTo>
                      <a:pt x="10208" y="749"/>
                    </a:lnTo>
                    <a:lnTo>
                      <a:pt x="10440" y="878"/>
                    </a:lnTo>
                    <a:lnTo>
                      <a:pt x="10672" y="1007"/>
                    </a:lnTo>
                    <a:lnTo>
                      <a:pt x="10892" y="1149"/>
                    </a:lnTo>
                    <a:lnTo>
                      <a:pt x="11111" y="1291"/>
                    </a:lnTo>
                    <a:lnTo>
                      <a:pt x="11331" y="1446"/>
                    </a:lnTo>
                    <a:lnTo>
                      <a:pt x="11537" y="1614"/>
                    </a:lnTo>
                    <a:lnTo>
                      <a:pt x="11731" y="1795"/>
                    </a:lnTo>
                    <a:lnTo>
                      <a:pt x="11924" y="1975"/>
                    </a:lnTo>
                    <a:lnTo>
                      <a:pt x="12118" y="2169"/>
                    </a:lnTo>
                    <a:lnTo>
                      <a:pt x="12298" y="2362"/>
                    </a:lnTo>
                    <a:lnTo>
                      <a:pt x="12466" y="2582"/>
                    </a:lnTo>
                    <a:lnTo>
                      <a:pt x="12621" y="2801"/>
                    </a:lnTo>
                    <a:lnTo>
                      <a:pt x="12776" y="3020"/>
                    </a:lnTo>
                    <a:lnTo>
                      <a:pt x="12918" y="3253"/>
                    </a:lnTo>
                    <a:lnTo>
                      <a:pt x="13060" y="3498"/>
                    </a:lnTo>
                    <a:lnTo>
                      <a:pt x="13176" y="3756"/>
                    </a:lnTo>
                    <a:lnTo>
                      <a:pt x="13292" y="4014"/>
                    </a:lnTo>
                    <a:lnTo>
                      <a:pt x="13395" y="4285"/>
                    </a:lnTo>
                    <a:lnTo>
                      <a:pt x="13498" y="4569"/>
                    </a:lnTo>
                    <a:lnTo>
                      <a:pt x="13576" y="4853"/>
                    </a:lnTo>
                    <a:lnTo>
                      <a:pt x="13576" y="4853"/>
                    </a:lnTo>
                    <a:close/>
                  </a:path>
                </a:pathLst>
              </a:custGeom>
              <a:solidFill>
                <a:srgbClr val="5E34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40"/>
              <p:cNvSpPr/>
              <p:nvPr/>
            </p:nvSpPr>
            <p:spPr>
              <a:xfrm>
                <a:off x="5209300" y="1519497"/>
                <a:ext cx="113523" cy="173244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956" extrusionOk="0">
                    <a:moveTo>
                      <a:pt x="1291" y="13"/>
                    </a:moveTo>
                    <a:lnTo>
                      <a:pt x="1291" y="13"/>
                    </a:lnTo>
                    <a:lnTo>
                      <a:pt x="1381" y="39"/>
                    </a:lnTo>
                    <a:lnTo>
                      <a:pt x="1472" y="77"/>
                    </a:lnTo>
                    <a:lnTo>
                      <a:pt x="1549" y="129"/>
                    </a:lnTo>
                    <a:lnTo>
                      <a:pt x="1626" y="206"/>
                    </a:lnTo>
                    <a:lnTo>
                      <a:pt x="1691" y="284"/>
                    </a:lnTo>
                    <a:lnTo>
                      <a:pt x="1743" y="374"/>
                    </a:lnTo>
                    <a:lnTo>
                      <a:pt x="1794" y="465"/>
                    </a:lnTo>
                    <a:lnTo>
                      <a:pt x="1846" y="581"/>
                    </a:lnTo>
                    <a:lnTo>
                      <a:pt x="1885" y="697"/>
                    </a:lnTo>
                    <a:lnTo>
                      <a:pt x="1910" y="826"/>
                    </a:lnTo>
                    <a:lnTo>
                      <a:pt x="1923" y="955"/>
                    </a:lnTo>
                    <a:lnTo>
                      <a:pt x="1936" y="1084"/>
                    </a:lnTo>
                    <a:lnTo>
                      <a:pt x="1936" y="1226"/>
                    </a:lnTo>
                    <a:lnTo>
                      <a:pt x="1936" y="1381"/>
                    </a:lnTo>
                    <a:lnTo>
                      <a:pt x="1910" y="1523"/>
                    </a:lnTo>
                    <a:lnTo>
                      <a:pt x="1885" y="1678"/>
                    </a:lnTo>
                    <a:lnTo>
                      <a:pt x="1885" y="1678"/>
                    </a:lnTo>
                    <a:lnTo>
                      <a:pt x="1846" y="1820"/>
                    </a:lnTo>
                    <a:lnTo>
                      <a:pt x="1807" y="1974"/>
                    </a:lnTo>
                    <a:lnTo>
                      <a:pt x="1756" y="2103"/>
                    </a:lnTo>
                    <a:lnTo>
                      <a:pt x="1691" y="2232"/>
                    </a:lnTo>
                    <a:lnTo>
                      <a:pt x="1626" y="2349"/>
                    </a:lnTo>
                    <a:lnTo>
                      <a:pt x="1549" y="2465"/>
                    </a:lnTo>
                    <a:lnTo>
                      <a:pt x="1472" y="2568"/>
                    </a:lnTo>
                    <a:lnTo>
                      <a:pt x="1394" y="2658"/>
                    </a:lnTo>
                    <a:lnTo>
                      <a:pt x="1304" y="2736"/>
                    </a:lnTo>
                    <a:lnTo>
                      <a:pt x="1226" y="2813"/>
                    </a:lnTo>
                    <a:lnTo>
                      <a:pt x="1123" y="2865"/>
                    </a:lnTo>
                    <a:lnTo>
                      <a:pt x="1033" y="2903"/>
                    </a:lnTo>
                    <a:lnTo>
                      <a:pt x="943" y="2942"/>
                    </a:lnTo>
                    <a:lnTo>
                      <a:pt x="839" y="2955"/>
                    </a:lnTo>
                    <a:lnTo>
                      <a:pt x="749" y="2955"/>
                    </a:lnTo>
                    <a:lnTo>
                      <a:pt x="659" y="2942"/>
                    </a:lnTo>
                    <a:lnTo>
                      <a:pt x="659" y="2942"/>
                    </a:lnTo>
                    <a:lnTo>
                      <a:pt x="568" y="2916"/>
                    </a:lnTo>
                    <a:lnTo>
                      <a:pt x="478" y="2878"/>
                    </a:lnTo>
                    <a:lnTo>
                      <a:pt x="401" y="2826"/>
                    </a:lnTo>
                    <a:lnTo>
                      <a:pt x="323" y="2749"/>
                    </a:lnTo>
                    <a:lnTo>
                      <a:pt x="259" y="2671"/>
                    </a:lnTo>
                    <a:lnTo>
                      <a:pt x="194" y="2581"/>
                    </a:lnTo>
                    <a:lnTo>
                      <a:pt x="142" y="2491"/>
                    </a:lnTo>
                    <a:lnTo>
                      <a:pt x="104" y="2374"/>
                    </a:lnTo>
                    <a:lnTo>
                      <a:pt x="65" y="2258"/>
                    </a:lnTo>
                    <a:lnTo>
                      <a:pt x="39" y="2129"/>
                    </a:lnTo>
                    <a:lnTo>
                      <a:pt x="13" y="2000"/>
                    </a:lnTo>
                    <a:lnTo>
                      <a:pt x="1" y="1871"/>
                    </a:lnTo>
                    <a:lnTo>
                      <a:pt x="1" y="1729"/>
                    </a:lnTo>
                    <a:lnTo>
                      <a:pt x="13" y="1574"/>
                    </a:lnTo>
                    <a:lnTo>
                      <a:pt x="26" y="1432"/>
                    </a:lnTo>
                    <a:lnTo>
                      <a:pt x="52" y="1278"/>
                    </a:lnTo>
                    <a:lnTo>
                      <a:pt x="52" y="1278"/>
                    </a:lnTo>
                    <a:lnTo>
                      <a:pt x="91" y="1136"/>
                    </a:lnTo>
                    <a:lnTo>
                      <a:pt x="142" y="994"/>
                    </a:lnTo>
                    <a:lnTo>
                      <a:pt x="194" y="852"/>
                    </a:lnTo>
                    <a:lnTo>
                      <a:pt x="246" y="723"/>
                    </a:lnTo>
                    <a:lnTo>
                      <a:pt x="323" y="607"/>
                    </a:lnTo>
                    <a:lnTo>
                      <a:pt x="388" y="490"/>
                    </a:lnTo>
                    <a:lnTo>
                      <a:pt x="465" y="387"/>
                    </a:lnTo>
                    <a:lnTo>
                      <a:pt x="543" y="297"/>
                    </a:lnTo>
                    <a:lnTo>
                      <a:pt x="633" y="219"/>
                    </a:lnTo>
                    <a:lnTo>
                      <a:pt x="723" y="142"/>
                    </a:lnTo>
                    <a:lnTo>
                      <a:pt x="814" y="90"/>
                    </a:lnTo>
                    <a:lnTo>
                      <a:pt x="904" y="52"/>
                    </a:lnTo>
                    <a:lnTo>
                      <a:pt x="1007" y="13"/>
                    </a:lnTo>
                    <a:lnTo>
                      <a:pt x="1097" y="0"/>
                    </a:lnTo>
                    <a:lnTo>
                      <a:pt x="1201" y="0"/>
                    </a:lnTo>
                    <a:lnTo>
                      <a:pt x="1291" y="13"/>
                    </a:lnTo>
                    <a:lnTo>
                      <a:pt x="1291" y="13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40"/>
              <p:cNvSpPr/>
              <p:nvPr/>
            </p:nvSpPr>
            <p:spPr>
              <a:xfrm>
                <a:off x="5204787" y="1500567"/>
                <a:ext cx="113464" cy="174006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2969" extrusionOk="0">
                    <a:moveTo>
                      <a:pt x="1291" y="13"/>
                    </a:moveTo>
                    <a:lnTo>
                      <a:pt x="1291" y="13"/>
                    </a:lnTo>
                    <a:lnTo>
                      <a:pt x="1381" y="39"/>
                    </a:lnTo>
                    <a:lnTo>
                      <a:pt x="1458" y="78"/>
                    </a:lnTo>
                    <a:lnTo>
                      <a:pt x="1549" y="142"/>
                    </a:lnTo>
                    <a:lnTo>
                      <a:pt x="1613" y="207"/>
                    </a:lnTo>
                    <a:lnTo>
                      <a:pt x="1691" y="284"/>
                    </a:lnTo>
                    <a:lnTo>
                      <a:pt x="1742" y="375"/>
                    </a:lnTo>
                    <a:lnTo>
                      <a:pt x="1794" y="478"/>
                    </a:lnTo>
                    <a:lnTo>
                      <a:pt x="1845" y="581"/>
                    </a:lnTo>
                    <a:lnTo>
                      <a:pt x="1871" y="697"/>
                    </a:lnTo>
                    <a:lnTo>
                      <a:pt x="1910" y="826"/>
                    </a:lnTo>
                    <a:lnTo>
                      <a:pt x="1923" y="955"/>
                    </a:lnTo>
                    <a:lnTo>
                      <a:pt x="1936" y="1097"/>
                    </a:lnTo>
                    <a:lnTo>
                      <a:pt x="1936" y="1239"/>
                    </a:lnTo>
                    <a:lnTo>
                      <a:pt x="1936" y="1381"/>
                    </a:lnTo>
                    <a:lnTo>
                      <a:pt x="1910" y="1536"/>
                    </a:lnTo>
                    <a:lnTo>
                      <a:pt x="1884" y="1678"/>
                    </a:lnTo>
                    <a:lnTo>
                      <a:pt x="1884" y="1678"/>
                    </a:lnTo>
                    <a:lnTo>
                      <a:pt x="1845" y="1833"/>
                    </a:lnTo>
                    <a:lnTo>
                      <a:pt x="1807" y="1975"/>
                    </a:lnTo>
                    <a:lnTo>
                      <a:pt x="1755" y="2117"/>
                    </a:lnTo>
                    <a:lnTo>
                      <a:pt x="1691" y="2233"/>
                    </a:lnTo>
                    <a:lnTo>
                      <a:pt x="1626" y="2362"/>
                    </a:lnTo>
                    <a:lnTo>
                      <a:pt x="1549" y="2465"/>
                    </a:lnTo>
                    <a:lnTo>
                      <a:pt x="1471" y="2568"/>
                    </a:lnTo>
                    <a:lnTo>
                      <a:pt x="1394" y="2659"/>
                    </a:lnTo>
                    <a:lnTo>
                      <a:pt x="1303" y="2749"/>
                    </a:lnTo>
                    <a:lnTo>
                      <a:pt x="1213" y="2814"/>
                    </a:lnTo>
                    <a:lnTo>
                      <a:pt x="1123" y="2865"/>
                    </a:lnTo>
                    <a:lnTo>
                      <a:pt x="1032" y="2917"/>
                    </a:lnTo>
                    <a:lnTo>
                      <a:pt x="942" y="2943"/>
                    </a:lnTo>
                    <a:lnTo>
                      <a:pt x="839" y="2968"/>
                    </a:lnTo>
                    <a:lnTo>
                      <a:pt x="749" y="2968"/>
                    </a:lnTo>
                    <a:lnTo>
                      <a:pt x="645" y="2955"/>
                    </a:lnTo>
                    <a:lnTo>
                      <a:pt x="645" y="2955"/>
                    </a:lnTo>
                    <a:lnTo>
                      <a:pt x="555" y="2930"/>
                    </a:lnTo>
                    <a:lnTo>
                      <a:pt x="478" y="2878"/>
                    </a:lnTo>
                    <a:lnTo>
                      <a:pt x="387" y="2826"/>
                    </a:lnTo>
                    <a:lnTo>
                      <a:pt x="323" y="2762"/>
                    </a:lnTo>
                    <a:lnTo>
                      <a:pt x="258" y="2684"/>
                    </a:lnTo>
                    <a:lnTo>
                      <a:pt x="194" y="2594"/>
                    </a:lnTo>
                    <a:lnTo>
                      <a:pt x="142" y="2491"/>
                    </a:lnTo>
                    <a:lnTo>
                      <a:pt x="90" y="2388"/>
                    </a:lnTo>
                    <a:lnTo>
                      <a:pt x="65" y="2272"/>
                    </a:lnTo>
                    <a:lnTo>
                      <a:pt x="26" y="2143"/>
                    </a:lnTo>
                    <a:lnTo>
                      <a:pt x="13" y="2013"/>
                    </a:lnTo>
                    <a:lnTo>
                      <a:pt x="0" y="1872"/>
                    </a:lnTo>
                    <a:lnTo>
                      <a:pt x="0" y="1730"/>
                    </a:lnTo>
                    <a:lnTo>
                      <a:pt x="0" y="1588"/>
                    </a:lnTo>
                    <a:lnTo>
                      <a:pt x="26" y="1433"/>
                    </a:lnTo>
                    <a:lnTo>
                      <a:pt x="52" y="1291"/>
                    </a:lnTo>
                    <a:lnTo>
                      <a:pt x="52" y="1291"/>
                    </a:lnTo>
                    <a:lnTo>
                      <a:pt x="90" y="1136"/>
                    </a:lnTo>
                    <a:lnTo>
                      <a:pt x="129" y="994"/>
                    </a:lnTo>
                    <a:lnTo>
                      <a:pt x="194" y="852"/>
                    </a:lnTo>
                    <a:lnTo>
                      <a:pt x="245" y="736"/>
                    </a:lnTo>
                    <a:lnTo>
                      <a:pt x="310" y="607"/>
                    </a:lnTo>
                    <a:lnTo>
                      <a:pt x="387" y="504"/>
                    </a:lnTo>
                    <a:lnTo>
                      <a:pt x="465" y="400"/>
                    </a:lnTo>
                    <a:lnTo>
                      <a:pt x="542" y="310"/>
                    </a:lnTo>
                    <a:lnTo>
                      <a:pt x="632" y="220"/>
                    </a:lnTo>
                    <a:lnTo>
                      <a:pt x="723" y="155"/>
                    </a:lnTo>
                    <a:lnTo>
                      <a:pt x="813" y="104"/>
                    </a:lnTo>
                    <a:lnTo>
                      <a:pt x="903" y="52"/>
                    </a:lnTo>
                    <a:lnTo>
                      <a:pt x="994" y="26"/>
                    </a:lnTo>
                    <a:lnTo>
                      <a:pt x="1097" y="0"/>
                    </a:lnTo>
                    <a:lnTo>
                      <a:pt x="1187" y="0"/>
                    </a:lnTo>
                    <a:lnTo>
                      <a:pt x="1291" y="13"/>
                    </a:lnTo>
                    <a:lnTo>
                      <a:pt x="1291" y="13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40"/>
              <p:cNvSpPr/>
              <p:nvPr/>
            </p:nvSpPr>
            <p:spPr>
              <a:xfrm>
                <a:off x="4481006" y="1091443"/>
                <a:ext cx="799465" cy="886380"/>
              </a:xfrm>
              <a:custGeom>
                <a:avLst/>
                <a:gdLst/>
                <a:ahLst/>
                <a:cxnLst/>
                <a:rect l="l" t="t" r="r" b="b"/>
                <a:pathLst>
                  <a:path w="13641" h="15124" extrusionOk="0">
                    <a:moveTo>
                      <a:pt x="13641" y="6401"/>
                    </a:moveTo>
                    <a:lnTo>
                      <a:pt x="13641" y="6401"/>
                    </a:lnTo>
                    <a:lnTo>
                      <a:pt x="13602" y="6801"/>
                    </a:lnTo>
                    <a:lnTo>
                      <a:pt x="13563" y="7201"/>
                    </a:lnTo>
                    <a:lnTo>
                      <a:pt x="13499" y="7588"/>
                    </a:lnTo>
                    <a:lnTo>
                      <a:pt x="13434" y="7988"/>
                    </a:lnTo>
                    <a:lnTo>
                      <a:pt x="13357" y="8375"/>
                    </a:lnTo>
                    <a:lnTo>
                      <a:pt x="13266" y="8762"/>
                    </a:lnTo>
                    <a:lnTo>
                      <a:pt x="13176" y="9149"/>
                    </a:lnTo>
                    <a:lnTo>
                      <a:pt x="13060" y="9524"/>
                    </a:lnTo>
                    <a:lnTo>
                      <a:pt x="12944" y="9885"/>
                    </a:lnTo>
                    <a:lnTo>
                      <a:pt x="12815" y="10259"/>
                    </a:lnTo>
                    <a:lnTo>
                      <a:pt x="12673" y="10607"/>
                    </a:lnTo>
                    <a:lnTo>
                      <a:pt x="12531" y="10956"/>
                    </a:lnTo>
                    <a:lnTo>
                      <a:pt x="12376" y="11304"/>
                    </a:lnTo>
                    <a:lnTo>
                      <a:pt x="12208" y="11627"/>
                    </a:lnTo>
                    <a:lnTo>
                      <a:pt x="12028" y="11950"/>
                    </a:lnTo>
                    <a:lnTo>
                      <a:pt x="11834" y="12259"/>
                    </a:lnTo>
                    <a:lnTo>
                      <a:pt x="11640" y="12556"/>
                    </a:lnTo>
                    <a:lnTo>
                      <a:pt x="11434" y="12840"/>
                    </a:lnTo>
                    <a:lnTo>
                      <a:pt x="11227" y="13124"/>
                    </a:lnTo>
                    <a:lnTo>
                      <a:pt x="11008" y="13369"/>
                    </a:lnTo>
                    <a:lnTo>
                      <a:pt x="10776" y="13614"/>
                    </a:lnTo>
                    <a:lnTo>
                      <a:pt x="10531" y="13846"/>
                    </a:lnTo>
                    <a:lnTo>
                      <a:pt x="10285" y="14053"/>
                    </a:lnTo>
                    <a:lnTo>
                      <a:pt x="10027" y="14246"/>
                    </a:lnTo>
                    <a:lnTo>
                      <a:pt x="9769" y="14427"/>
                    </a:lnTo>
                    <a:lnTo>
                      <a:pt x="9485" y="14582"/>
                    </a:lnTo>
                    <a:lnTo>
                      <a:pt x="9214" y="14724"/>
                    </a:lnTo>
                    <a:lnTo>
                      <a:pt x="8918" y="14840"/>
                    </a:lnTo>
                    <a:lnTo>
                      <a:pt x="8621" y="14943"/>
                    </a:lnTo>
                    <a:lnTo>
                      <a:pt x="8324" y="15021"/>
                    </a:lnTo>
                    <a:lnTo>
                      <a:pt x="8014" y="15072"/>
                    </a:lnTo>
                    <a:lnTo>
                      <a:pt x="7692" y="15111"/>
                    </a:lnTo>
                    <a:lnTo>
                      <a:pt x="7692" y="15111"/>
                    </a:lnTo>
                    <a:lnTo>
                      <a:pt x="7356" y="15124"/>
                    </a:lnTo>
                    <a:lnTo>
                      <a:pt x="7008" y="15111"/>
                    </a:lnTo>
                    <a:lnTo>
                      <a:pt x="6672" y="15085"/>
                    </a:lnTo>
                    <a:lnTo>
                      <a:pt x="6337" y="15047"/>
                    </a:lnTo>
                    <a:lnTo>
                      <a:pt x="6001" y="14982"/>
                    </a:lnTo>
                    <a:lnTo>
                      <a:pt x="5666" y="14892"/>
                    </a:lnTo>
                    <a:lnTo>
                      <a:pt x="5343" y="14788"/>
                    </a:lnTo>
                    <a:lnTo>
                      <a:pt x="5008" y="14672"/>
                    </a:lnTo>
                    <a:lnTo>
                      <a:pt x="4685" y="14530"/>
                    </a:lnTo>
                    <a:lnTo>
                      <a:pt x="4375" y="14375"/>
                    </a:lnTo>
                    <a:lnTo>
                      <a:pt x="4066" y="14195"/>
                    </a:lnTo>
                    <a:lnTo>
                      <a:pt x="3756" y="14001"/>
                    </a:lnTo>
                    <a:lnTo>
                      <a:pt x="3459" y="13795"/>
                    </a:lnTo>
                    <a:lnTo>
                      <a:pt x="3162" y="13563"/>
                    </a:lnTo>
                    <a:lnTo>
                      <a:pt x="2879" y="13304"/>
                    </a:lnTo>
                    <a:lnTo>
                      <a:pt x="2608" y="13046"/>
                    </a:lnTo>
                    <a:lnTo>
                      <a:pt x="2349" y="12762"/>
                    </a:lnTo>
                    <a:lnTo>
                      <a:pt x="2091" y="12453"/>
                    </a:lnTo>
                    <a:lnTo>
                      <a:pt x="1846" y="12130"/>
                    </a:lnTo>
                    <a:lnTo>
                      <a:pt x="1614" y="11795"/>
                    </a:lnTo>
                    <a:lnTo>
                      <a:pt x="1407" y="11446"/>
                    </a:lnTo>
                    <a:lnTo>
                      <a:pt x="1201" y="11072"/>
                    </a:lnTo>
                    <a:lnTo>
                      <a:pt x="1007" y="10685"/>
                    </a:lnTo>
                    <a:lnTo>
                      <a:pt x="827" y="10272"/>
                    </a:lnTo>
                    <a:lnTo>
                      <a:pt x="659" y="9846"/>
                    </a:lnTo>
                    <a:lnTo>
                      <a:pt x="517" y="9407"/>
                    </a:lnTo>
                    <a:lnTo>
                      <a:pt x="388" y="8956"/>
                    </a:lnTo>
                    <a:lnTo>
                      <a:pt x="272" y="8478"/>
                    </a:lnTo>
                    <a:lnTo>
                      <a:pt x="169" y="7988"/>
                    </a:lnTo>
                    <a:lnTo>
                      <a:pt x="91" y="7472"/>
                    </a:lnTo>
                    <a:lnTo>
                      <a:pt x="40" y="6943"/>
                    </a:lnTo>
                    <a:lnTo>
                      <a:pt x="1" y="6414"/>
                    </a:lnTo>
                    <a:lnTo>
                      <a:pt x="1" y="6414"/>
                    </a:lnTo>
                    <a:lnTo>
                      <a:pt x="53" y="5872"/>
                    </a:lnTo>
                    <a:lnTo>
                      <a:pt x="130" y="5356"/>
                    </a:lnTo>
                    <a:lnTo>
                      <a:pt x="182" y="5097"/>
                    </a:lnTo>
                    <a:lnTo>
                      <a:pt x="246" y="4852"/>
                    </a:lnTo>
                    <a:lnTo>
                      <a:pt x="311" y="4594"/>
                    </a:lnTo>
                    <a:lnTo>
                      <a:pt x="388" y="4349"/>
                    </a:lnTo>
                    <a:lnTo>
                      <a:pt x="388" y="4349"/>
                    </a:lnTo>
                    <a:lnTo>
                      <a:pt x="478" y="4078"/>
                    </a:lnTo>
                    <a:lnTo>
                      <a:pt x="595" y="3807"/>
                    </a:lnTo>
                    <a:lnTo>
                      <a:pt x="711" y="3549"/>
                    </a:lnTo>
                    <a:lnTo>
                      <a:pt x="840" y="3304"/>
                    </a:lnTo>
                    <a:lnTo>
                      <a:pt x="969" y="3059"/>
                    </a:lnTo>
                    <a:lnTo>
                      <a:pt x="1124" y="2826"/>
                    </a:lnTo>
                    <a:lnTo>
                      <a:pt x="1278" y="2607"/>
                    </a:lnTo>
                    <a:lnTo>
                      <a:pt x="1433" y="2388"/>
                    </a:lnTo>
                    <a:lnTo>
                      <a:pt x="1614" y="2181"/>
                    </a:lnTo>
                    <a:lnTo>
                      <a:pt x="1795" y="1988"/>
                    </a:lnTo>
                    <a:lnTo>
                      <a:pt x="1975" y="1807"/>
                    </a:lnTo>
                    <a:lnTo>
                      <a:pt x="2169" y="1626"/>
                    </a:lnTo>
                    <a:lnTo>
                      <a:pt x="2375" y="1458"/>
                    </a:lnTo>
                    <a:lnTo>
                      <a:pt x="2582" y="1304"/>
                    </a:lnTo>
                    <a:lnTo>
                      <a:pt x="2788" y="1149"/>
                    </a:lnTo>
                    <a:lnTo>
                      <a:pt x="3008" y="1020"/>
                    </a:lnTo>
                    <a:lnTo>
                      <a:pt x="3240" y="878"/>
                    </a:lnTo>
                    <a:lnTo>
                      <a:pt x="3472" y="762"/>
                    </a:lnTo>
                    <a:lnTo>
                      <a:pt x="3704" y="646"/>
                    </a:lnTo>
                    <a:lnTo>
                      <a:pt x="3937" y="542"/>
                    </a:lnTo>
                    <a:lnTo>
                      <a:pt x="4182" y="452"/>
                    </a:lnTo>
                    <a:lnTo>
                      <a:pt x="4427" y="362"/>
                    </a:lnTo>
                    <a:lnTo>
                      <a:pt x="4685" y="284"/>
                    </a:lnTo>
                    <a:lnTo>
                      <a:pt x="4930" y="220"/>
                    </a:lnTo>
                    <a:lnTo>
                      <a:pt x="5188" y="168"/>
                    </a:lnTo>
                    <a:lnTo>
                      <a:pt x="5446" y="116"/>
                    </a:lnTo>
                    <a:lnTo>
                      <a:pt x="5705" y="78"/>
                    </a:lnTo>
                    <a:lnTo>
                      <a:pt x="5963" y="39"/>
                    </a:lnTo>
                    <a:lnTo>
                      <a:pt x="6221" y="26"/>
                    </a:lnTo>
                    <a:lnTo>
                      <a:pt x="6492" y="0"/>
                    </a:lnTo>
                    <a:lnTo>
                      <a:pt x="6750" y="0"/>
                    </a:lnTo>
                    <a:lnTo>
                      <a:pt x="7008" y="0"/>
                    </a:lnTo>
                    <a:lnTo>
                      <a:pt x="7279" y="26"/>
                    </a:lnTo>
                    <a:lnTo>
                      <a:pt x="7537" y="39"/>
                    </a:lnTo>
                    <a:lnTo>
                      <a:pt x="7795" y="78"/>
                    </a:lnTo>
                    <a:lnTo>
                      <a:pt x="8053" y="116"/>
                    </a:lnTo>
                    <a:lnTo>
                      <a:pt x="8324" y="168"/>
                    </a:lnTo>
                    <a:lnTo>
                      <a:pt x="8569" y="220"/>
                    </a:lnTo>
                    <a:lnTo>
                      <a:pt x="8827" y="284"/>
                    </a:lnTo>
                    <a:lnTo>
                      <a:pt x="9072" y="362"/>
                    </a:lnTo>
                    <a:lnTo>
                      <a:pt x="9331" y="452"/>
                    </a:lnTo>
                    <a:lnTo>
                      <a:pt x="9576" y="542"/>
                    </a:lnTo>
                    <a:lnTo>
                      <a:pt x="9808" y="646"/>
                    </a:lnTo>
                    <a:lnTo>
                      <a:pt x="10053" y="749"/>
                    </a:lnTo>
                    <a:lnTo>
                      <a:pt x="10285" y="865"/>
                    </a:lnTo>
                    <a:lnTo>
                      <a:pt x="10505" y="994"/>
                    </a:lnTo>
                    <a:lnTo>
                      <a:pt x="10737" y="1136"/>
                    </a:lnTo>
                    <a:lnTo>
                      <a:pt x="10944" y="1278"/>
                    </a:lnTo>
                    <a:lnTo>
                      <a:pt x="11163" y="1433"/>
                    </a:lnTo>
                    <a:lnTo>
                      <a:pt x="11369" y="1600"/>
                    </a:lnTo>
                    <a:lnTo>
                      <a:pt x="11563" y="1768"/>
                    </a:lnTo>
                    <a:lnTo>
                      <a:pt x="11757" y="1949"/>
                    </a:lnTo>
                    <a:lnTo>
                      <a:pt x="11937" y="2142"/>
                    </a:lnTo>
                    <a:lnTo>
                      <a:pt x="12118" y="2336"/>
                    </a:lnTo>
                    <a:lnTo>
                      <a:pt x="12286" y="2542"/>
                    </a:lnTo>
                    <a:lnTo>
                      <a:pt x="12440" y="2762"/>
                    </a:lnTo>
                    <a:lnTo>
                      <a:pt x="12595" y="2981"/>
                    </a:lnTo>
                    <a:lnTo>
                      <a:pt x="12737" y="3213"/>
                    </a:lnTo>
                    <a:lnTo>
                      <a:pt x="12866" y="3459"/>
                    </a:lnTo>
                    <a:lnTo>
                      <a:pt x="12995" y="3704"/>
                    </a:lnTo>
                    <a:lnTo>
                      <a:pt x="13099" y="3962"/>
                    </a:lnTo>
                    <a:lnTo>
                      <a:pt x="13202" y="4233"/>
                    </a:lnTo>
                    <a:lnTo>
                      <a:pt x="13292" y="4504"/>
                    </a:lnTo>
                    <a:lnTo>
                      <a:pt x="13382" y="4788"/>
                    </a:lnTo>
                    <a:lnTo>
                      <a:pt x="13382" y="4788"/>
                    </a:lnTo>
                    <a:lnTo>
                      <a:pt x="13473" y="5188"/>
                    </a:lnTo>
                    <a:lnTo>
                      <a:pt x="13550" y="5588"/>
                    </a:lnTo>
                    <a:lnTo>
                      <a:pt x="13602" y="5988"/>
                    </a:lnTo>
                    <a:lnTo>
                      <a:pt x="13641" y="6401"/>
                    </a:lnTo>
                    <a:lnTo>
                      <a:pt x="13641" y="6401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40"/>
              <p:cNvSpPr/>
              <p:nvPr/>
            </p:nvSpPr>
            <p:spPr>
              <a:xfrm>
                <a:off x="4765361" y="1522486"/>
                <a:ext cx="73435" cy="72673"/>
              </a:xfrm>
              <a:custGeom>
                <a:avLst/>
                <a:gdLst/>
                <a:ahLst/>
                <a:cxnLst/>
                <a:rect l="l" t="t" r="r" b="b"/>
                <a:pathLst>
                  <a:path w="1253" h="1240" extrusionOk="0">
                    <a:moveTo>
                      <a:pt x="633" y="1239"/>
                    </a:moveTo>
                    <a:lnTo>
                      <a:pt x="633" y="1239"/>
                    </a:lnTo>
                    <a:lnTo>
                      <a:pt x="749" y="1227"/>
                    </a:lnTo>
                    <a:lnTo>
                      <a:pt x="865" y="1201"/>
                    </a:lnTo>
                    <a:lnTo>
                      <a:pt x="982" y="1136"/>
                    </a:lnTo>
                    <a:lnTo>
                      <a:pt x="1072" y="1059"/>
                    </a:lnTo>
                    <a:lnTo>
                      <a:pt x="1149" y="968"/>
                    </a:lnTo>
                    <a:lnTo>
                      <a:pt x="1201" y="865"/>
                    </a:lnTo>
                    <a:lnTo>
                      <a:pt x="1240" y="749"/>
                    </a:lnTo>
                    <a:lnTo>
                      <a:pt x="1253" y="620"/>
                    </a:lnTo>
                    <a:lnTo>
                      <a:pt x="1253" y="620"/>
                    </a:lnTo>
                    <a:lnTo>
                      <a:pt x="1240" y="504"/>
                    </a:lnTo>
                    <a:lnTo>
                      <a:pt x="1201" y="375"/>
                    </a:lnTo>
                    <a:lnTo>
                      <a:pt x="1149" y="272"/>
                    </a:lnTo>
                    <a:lnTo>
                      <a:pt x="1072" y="181"/>
                    </a:lnTo>
                    <a:lnTo>
                      <a:pt x="982" y="104"/>
                    </a:lnTo>
                    <a:lnTo>
                      <a:pt x="865" y="52"/>
                    </a:lnTo>
                    <a:lnTo>
                      <a:pt x="749" y="14"/>
                    </a:lnTo>
                    <a:lnTo>
                      <a:pt x="633" y="1"/>
                    </a:lnTo>
                    <a:lnTo>
                      <a:pt x="633" y="1"/>
                    </a:lnTo>
                    <a:lnTo>
                      <a:pt x="504" y="14"/>
                    </a:lnTo>
                    <a:lnTo>
                      <a:pt x="388" y="52"/>
                    </a:lnTo>
                    <a:lnTo>
                      <a:pt x="285" y="104"/>
                    </a:lnTo>
                    <a:lnTo>
                      <a:pt x="194" y="181"/>
                    </a:lnTo>
                    <a:lnTo>
                      <a:pt x="117" y="272"/>
                    </a:lnTo>
                    <a:lnTo>
                      <a:pt x="52" y="375"/>
                    </a:lnTo>
                    <a:lnTo>
                      <a:pt x="14" y="504"/>
                    </a:lnTo>
                    <a:lnTo>
                      <a:pt x="1" y="620"/>
                    </a:lnTo>
                    <a:lnTo>
                      <a:pt x="1" y="620"/>
                    </a:lnTo>
                    <a:lnTo>
                      <a:pt x="14" y="749"/>
                    </a:lnTo>
                    <a:lnTo>
                      <a:pt x="52" y="865"/>
                    </a:lnTo>
                    <a:lnTo>
                      <a:pt x="117" y="968"/>
                    </a:lnTo>
                    <a:lnTo>
                      <a:pt x="194" y="1059"/>
                    </a:lnTo>
                    <a:lnTo>
                      <a:pt x="285" y="1136"/>
                    </a:lnTo>
                    <a:lnTo>
                      <a:pt x="388" y="1201"/>
                    </a:lnTo>
                    <a:lnTo>
                      <a:pt x="504" y="1227"/>
                    </a:lnTo>
                    <a:lnTo>
                      <a:pt x="633" y="1239"/>
                    </a:lnTo>
                    <a:lnTo>
                      <a:pt x="633" y="12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40"/>
              <p:cNvSpPr/>
              <p:nvPr/>
            </p:nvSpPr>
            <p:spPr>
              <a:xfrm>
                <a:off x="5069408" y="1522486"/>
                <a:ext cx="72673" cy="72673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240" extrusionOk="0">
                    <a:moveTo>
                      <a:pt x="620" y="1239"/>
                    </a:moveTo>
                    <a:lnTo>
                      <a:pt x="620" y="1239"/>
                    </a:lnTo>
                    <a:lnTo>
                      <a:pt x="749" y="1227"/>
                    </a:lnTo>
                    <a:lnTo>
                      <a:pt x="865" y="1201"/>
                    </a:lnTo>
                    <a:lnTo>
                      <a:pt x="968" y="1136"/>
                    </a:lnTo>
                    <a:lnTo>
                      <a:pt x="1058" y="1059"/>
                    </a:lnTo>
                    <a:lnTo>
                      <a:pt x="1136" y="968"/>
                    </a:lnTo>
                    <a:lnTo>
                      <a:pt x="1200" y="865"/>
                    </a:lnTo>
                    <a:lnTo>
                      <a:pt x="1226" y="749"/>
                    </a:lnTo>
                    <a:lnTo>
                      <a:pt x="1239" y="620"/>
                    </a:lnTo>
                    <a:lnTo>
                      <a:pt x="1239" y="620"/>
                    </a:lnTo>
                    <a:lnTo>
                      <a:pt x="1226" y="504"/>
                    </a:lnTo>
                    <a:lnTo>
                      <a:pt x="1200" y="375"/>
                    </a:lnTo>
                    <a:lnTo>
                      <a:pt x="1136" y="272"/>
                    </a:lnTo>
                    <a:lnTo>
                      <a:pt x="1058" y="181"/>
                    </a:lnTo>
                    <a:lnTo>
                      <a:pt x="968" y="104"/>
                    </a:lnTo>
                    <a:lnTo>
                      <a:pt x="865" y="52"/>
                    </a:lnTo>
                    <a:lnTo>
                      <a:pt x="749" y="14"/>
                    </a:lnTo>
                    <a:lnTo>
                      <a:pt x="620" y="1"/>
                    </a:lnTo>
                    <a:lnTo>
                      <a:pt x="620" y="1"/>
                    </a:lnTo>
                    <a:lnTo>
                      <a:pt x="491" y="14"/>
                    </a:lnTo>
                    <a:lnTo>
                      <a:pt x="375" y="52"/>
                    </a:lnTo>
                    <a:lnTo>
                      <a:pt x="271" y="104"/>
                    </a:lnTo>
                    <a:lnTo>
                      <a:pt x="181" y="181"/>
                    </a:lnTo>
                    <a:lnTo>
                      <a:pt x="104" y="272"/>
                    </a:lnTo>
                    <a:lnTo>
                      <a:pt x="52" y="375"/>
                    </a:lnTo>
                    <a:lnTo>
                      <a:pt x="13" y="504"/>
                    </a:lnTo>
                    <a:lnTo>
                      <a:pt x="0" y="620"/>
                    </a:lnTo>
                    <a:lnTo>
                      <a:pt x="0" y="620"/>
                    </a:lnTo>
                    <a:lnTo>
                      <a:pt x="13" y="749"/>
                    </a:lnTo>
                    <a:lnTo>
                      <a:pt x="52" y="865"/>
                    </a:lnTo>
                    <a:lnTo>
                      <a:pt x="104" y="968"/>
                    </a:lnTo>
                    <a:lnTo>
                      <a:pt x="181" y="1059"/>
                    </a:lnTo>
                    <a:lnTo>
                      <a:pt x="271" y="1136"/>
                    </a:lnTo>
                    <a:lnTo>
                      <a:pt x="375" y="1201"/>
                    </a:lnTo>
                    <a:lnTo>
                      <a:pt x="491" y="1227"/>
                    </a:lnTo>
                    <a:lnTo>
                      <a:pt x="620" y="1239"/>
                    </a:lnTo>
                    <a:lnTo>
                      <a:pt x="620" y="12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40"/>
              <p:cNvSpPr/>
              <p:nvPr/>
            </p:nvSpPr>
            <p:spPr>
              <a:xfrm>
                <a:off x="4796364" y="1789433"/>
                <a:ext cx="315426" cy="74959"/>
              </a:xfrm>
              <a:custGeom>
                <a:avLst/>
                <a:gdLst/>
                <a:ahLst/>
                <a:cxnLst/>
                <a:rect l="l" t="t" r="r" b="b"/>
                <a:pathLst>
                  <a:path w="5382" h="1279" extrusionOk="0">
                    <a:moveTo>
                      <a:pt x="5382" y="1"/>
                    </a:moveTo>
                    <a:lnTo>
                      <a:pt x="5382" y="1"/>
                    </a:lnTo>
                    <a:lnTo>
                      <a:pt x="5266" y="143"/>
                    </a:lnTo>
                    <a:lnTo>
                      <a:pt x="5137" y="272"/>
                    </a:lnTo>
                    <a:lnTo>
                      <a:pt x="5008" y="401"/>
                    </a:lnTo>
                    <a:lnTo>
                      <a:pt x="4866" y="530"/>
                    </a:lnTo>
                    <a:lnTo>
                      <a:pt x="4724" y="633"/>
                    </a:lnTo>
                    <a:lnTo>
                      <a:pt x="4569" y="736"/>
                    </a:lnTo>
                    <a:lnTo>
                      <a:pt x="4401" y="840"/>
                    </a:lnTo>
                    <a:lnTo>
                      <a:pt x="4233" y="930"/>
                    </a:lnTo>
                    <a:lnTo>
                      <a:pt x="4053" y="1007"/>
                    </a:lnTo>
                    <a:lnTo>
                      <a:pt x="3872" y="1072"/>
                    </a:lnTo>
                    <a:lnTo>
                      <a:pt x="3691" y="1136"/>
                    </a:lnTo>
                    <a:lnTo>
                      <a:pt x="3498" y="1188"/>
                    </a:lnTo>
                    <a:lnTo>
                      <a:pt x="3304" y="1227"/>
                    </a:lnTo>
                    <a:lnTo>
                      <a:pt x="3098" y="1253"/>
                    </a:lnTo>
                    <a:lnTo>
                      <a:pt x="2891" y="1265"/>
                    </a:lnTo>
                    <a:lnTo>
                      <a:pt x="2685" y="1278"/>
                    </a:lnTo>
                    <a:lnTo>
                      <a:pt x="2685" y="1278"/>
                    </a:lnTo>
                    <a:lnTo>
                      <a:pt x="2479" y="1265"/>
                    </a:lnTo>
                    <a:lnTo>
                      <a:pt x="2285" y="1253"/>
                    </a:lnTo>
                    <a:lnTo>
                      <a:pt x="2078" y="1227"/>
                    </a:lnTo>
                    <a:lnTo>
                      <a:pt x="1885" y="1188"/>
                    </a:lnTo>
                    <a:lnTo>
                      <a:pt x="1691" y="1136"/>
                    </a:lnTo>
                    <a:lnTo>
                      <a:pt x="1511" y="1072"/>
                    </a:lnTo>
                    <a:lnTo>
                      <a:pt x="1330" y="1007"/>
                    </a:lnTo>
                    <a:lnTo>
                      <a:pt x="1149" y="930"/>
                    </a:lnTo>
                    <a:lnTo>
                      <a:pt x="982" y="840"/>
                    </a:lnTo>
                    <a:lnTo>
                      <a:pt x="814" y="736"/>
                    </a:lnTo>
                    <a:lnTo>
                      <a:pt x="659" y="633"/>
                    </a:lnTo>
                    <a:lnTo>
                      <a:pt x="517" y="530"/>
                    </a:lnTo>
                    <a:lnTo>
                      <a:pt x="375" y="401"/>
                    </a:lnTo>
                    <a:lnTo>
                      <a:pt x="233" y="272"/>
                    </a:lnTo>
                    <a:lnTo>
                      <a:pt x="117" y="143"/>
                    </a:lnTo>
                    <a:lnTo>
                      <a:pt x="1" y="1"/>
                    </a:lnTo>
                    <a:lnTo>
                      <a:pt x="5382" y="1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40"/>
              <p:cNvSpPr/>
              <p:nvPr/>
            </p:nvSpPr>
            <p:spPr>
              <a:xfrm>
                <a:off x="4862178" y="1789433"/>
                <a:ext cx="183852" cy="43956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750" extrusionOk="0">
                    <a:moveTo>
                      <a:pt x="3136" y="1"/>
                    </a:moveTo>
                    <a:lnTo>
                      <a:pt x="3136" y="1"/>
                    </a:lnTo>
                    <a:lnTo>
                      <a:pt x="2994" y="169"/>
                    </a:lnTo>
                    <a:lnTo>
                      <a:pt x="2839" y="311"/>
                    </a:lnTo>
                    <a:lnTo>
                      <a:pt x="2659" y="440"/>
                    </a:lnTo>
                    <a:lnTo>
                      <a:pt x="2465" y="543"/>
                    </a:lnTo>
                    <a:lnTo>
                      <a:pt x="2259" y="633"/>
                    </a:lnTo>
                    <a:lnTo>
                      <a:pt x="2039" y="698"/>
                    </a:lnTo>
                    <a:lnTo>
                      <a:pt x="1807" y="736"/>
                    </a:lnTo>
                    <a:lnTo>
                      <a:pt x="1562" y="749"/>
                    </a:lnTo>
                    <a:lnTo>
                      <a:pt x="1562" y="749"/>
                    </a:lnTo>
                    <a:lnTo>
                      <a:pt x="1330" y="736"/>
                    </a:lnTo>
                    <a:lnTo>
                      <a:pt x="1097" y="698"/>
                    </a:lnTo>
                    <a:lnTo>
                      <a:pt x="878" y="633"/>
                    </a:lnTo>
                    <a:lnTo>
                      <a:pt x="672" y="543"/>
                    </a:lnTo>
                    <a:lnTo>
                      <a:pt x="478" y="440"/>
                    </a:lnTo>
                    <a:lnTo>
                      <a:pt x="297" y="311"/>
                    </a:lnTo>
                    <a:lnTo>
                      <a:pt x="130" y="169"/>
                    </a:lnTo>
                    <a:lnTo>
                      <a:pt x="1" y="1"/>
                    </a:lnTo>
                    <a:lnTo>
                      <a:pt x="31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40"/>
              <p:cNvSpPr/>
              <p:nvPr/>
            </p:nvSpPr>
            <p:spPr>
              <a:xfrm>
                <a:off x="4471981" y="1078550"/>
                <a:ext cx="811538" cy="551438"/>
              </a:xfrm>
              <a:custGeom>
                <a:avLst/>
                <a:gdLst/>
                <a:ahLst/>
                <a:cxnLst/>
                <a:rect l="l" t="t" r="r" b="b"/>
                <a:pathLst>
                  <a:path w="13847" h="9409" extrusionOk="0">
                    <a:moveTo>
                      <a:pt x="13498" y="8260"/>
                    </a:moveTo>
                    <a:lnTo>
                      <a:pt x="13498" y="8260"/>
                    </a:lnTo>
                    <a:lnTo>
                      <a:pt x="13278" y="7950"/>
                    </a:lnTo>
                    <a:lnTo>
                      <a:pt x="13072" y="7640"/>
                    </a:lnTo>
                    <a:lnTo>
                      <a:pt x="12891" y="7356"/>
                    </a:lnTo>
                    <a:lnTo>
                      <a:pt x="12711" y="7072"/>
                    </a:lnTo>
                    <a:lnTo>
                      <a:pt x="12569" y="6788"/>
                    </a:lnTo>
                    <a:lnTo>
                      <a:pt x="12427" y="6518"/>
                    </a:lnTo>
                    <a:lnTo>
                      <a:pt x="12298" y="6259"/>
                    </a:lnTo>
                    <a:lnTo>
                      <a:pt x="12182" y="6001"/>
                    </a:lnTo>
                    <a:lnTo>
                      <a:pt x="11988" y="5498"/>
                    </a:lnTo>
                    <a:lnTo>
                      <a:pt x="11833" y="5034"/>
                    </a:lnTo>
                    <a:lnTo>
                      <a:pt x="11691" y="4569"/>
                    </a:lnTo>
                    <a:lnTo>
                      <a:pt x="11562" y="4130"/>
                    </a:lnTo>
                    <a:lnTo>
                      <a:pt x="11562" y="4130"/>
                    </a:lnTo>
                    <a:lnTo>
                      <a:pt x="11420" y="4453"/>
                    </a:lnTo>
                    <a:lnTo>
                      <a:pt x="11252" y="4763"/>
                    </a:lnTo>
                    <a:lnTo>
                      <a:pt x="11059" y="5072"/>
                    </a:lnTo>
                    <a:lnTo>
                      <a:pt x="10827" y="5356"/>
                    </a:lnTo>
                    <a:lnTo>
                      <a:pt x="10581" y="5640"/>
                    </a:lnTo>
                    <a:lnTo>
                      <a:pt x="10298" y="5924"/>
                    </a:lnTo>
                    <a:lnTo>
                      <a:pt x="10001" y="6182"/>
                    </a:lnTo>
                    <a:lnTo>
                      <a:pt x="9678" y="6427"/>
                    </a:lnTo>
                    <a:lnTo>
                      <a:pt x="9343" y="6672"/>
                    </a:lnTo>
                    <a:lnTo>
                      <a:pt x="8981" y="6892"/>
                    </a:lnTo>
                    <a:lnTo>
                      <a:pt x="8607" y="7098"/>
                    </a:lnTo>
                    <a:lnTo>
                      <a:pt x="8207" y="7292"/>
                    </a:lnTo>
                    <a:lnTo>
                      <a:pt x="7794" y="7472"/>
                    </a:lnTo>
                    <a:lnTo>
                      <a:pt x="7368" y="7640"/>
                    </a:lnTo>
                    <a:lnTo>
                      <a:pt x="6930" y="7795"/>
                    </a:lnTo>
                    <a:lnTo>
                      <a:pt x="6478" y="7924"/>
                    </a:lnTo>
                    <a:lnTo>
                      <a:pt x="6478" y="7924"/>
                    </a:lnTo>
                    <a:lnTo>
                      <a:pt x="6736" y="7563"/>
                    </a:lnTo>
                    <a:lnTo>
                      <a:pt x="6981" y="7214"/>
                    </a:lnTo>
                    <a:lnTo>
                      <a:pt x="7213" y="6879"/>
                    </a:lnTo>
                    <a:lnTo>
                      <a:pt x="7407" y="6543"/>
                    </a:lnTo>
                    <a:lnTo>
                      <a:pt x="7588" y="6234"/>
                    </a:lnTo>
                    <a:lnTo>
                      <a:pt x="7755" y="5924"/>
                    </a:lnTo>
                    <a:lnTo>
                      <a:pt x="7897" y="5614"/>
                    </a:lnTo>
                    <a:lnTo>
                      <a:pt x="8014" y="5317"/>
                    </a:lnTo>
                    <a:lnTo>
                      <a:pt x="8117" y="5034"/>
                    </a:lnTo>
                    <a:lnTo>
                      <a:pt x="8194" y="4750"/>
                    </a:lnTo>
                    <a:lnTo>
                      <a:pt x="8259" y="4466"/>
                    </a:lnTo>
                    <a:lnTo>
                      <a:pt x="8297" y="4195"/>
                    </a:lnTo>
                    <a:lnTo>
                      <a:pt x="8323" y="3924"/>
                    </a:lnTo>
                    <a:lnTo>
                      <a:pt x="8336" y="3640"/>
                    </a:lnTo>
                    <a:lnTo>
                      <a:pt x="8336" y="3369"/>
                    </a:lnTo>
                    <a:lnTo>
                      <a:pt x="8310" y="3098"/>
                    </a:lnTo>
                    <a:lnTo>
                      <a:pt x="8310" y="3098"/>
                    </a:lnTo>
                    <a:lnTo>
                      <a:pt x="8117" y="3317"/>
                    </a:lnTo>
                    <a:lnTo>
                      <a:pt x="7846" y="3601"/>
                    </a:lnTo>
                    <a:lnTo>
                      <a:pt x="7523" y="3937"/>
                    </a:lnTo>
                    <a:lnTo>
                      <a:pt x="7136" y="4298"/>
                    </a:lnTo>
                    <a:lnTo>
                      <a:pt x="6710" y="4711"/>
                    </a:lnTo>
                    <a:lnTo>
                      <a:pt x="6233" y="5137"/>
                    </a:lnTo>
                    <a:lnTo>
                      <a:pt x="5717" y="5588"/>
                    </a:lnTo>
                    <a:lnTo>
                      <a:pt x="5162" y="6066"/>
                    </a:lnTo>
                    <a:lnTo>
                      <a:pt x="4581" y="6530"/>
                    </a:lnTo>
                    <a:lnTo>
                      <a:pt x="3975" y="7008"/>
                    </a:lnTo>
                    <a:lnTo>
                      <a:pt x="3355" y="7472"/>
                    </a:lnTo>
                    <a:lnTo>
                      <a:pt x="2736" y="7911"/>
                    </a:lnTo>
                    <a:lnTo>
                      <a:pt x="2103" y="8337"/>
                    </a:lnTo>
                    <a:lnTo>
                      <a:pt x="1471" y="8737"/>
                    </a:lnTo>
                    <a:lnTo>
                      <a:pt x="1149" y="8918"/>
                    </a:lnTo>
                    <a:lnTo>
                      <a:pt x="839" y="9085"/>
                    </a:lnTo>
                    <a:lnTo>
                      <a:pt x="529" y="9253"/>
                    </a:lnTo>
                    <a:lnTo>
                      <a:pt x="219" y="9408"/>
                    </a:lnTo>
                    <a:lnTo>
                      <a:pt x="219" y="9408"/>
                    </a:lnTo>
                    <a:lnTo>
                      <a:pt x="155" y="9047"/>
                    </a:lnTo>
                    <a:lnTo>
                      <a:pt x="90" y="8685"/>
                    </a:lnTo>
                    <a:lnTo>
                      <a:pt x="52" y="8337"/>
                    </a:lnTo>
                    <a:lnTo>
                      <a:pt x="26" y="8001"/>
                    </a:lnTo>
                    <a:lnTo>
                      <a:pt x="0" y="7666"/>
                    </a:lnTo>
                    <a:lnTo>
                      <a:pt x="0" y="7343"/>
                    </a:lnTo>
                    <a:lnTo>
                      <a:pt x="13" y="7021"/>
                    </a:lnTo>
                    <a:lnTo>
                      <a:pt x="26" y="6711"/>
                    </a:lnTo>
                    <a:lnTo>
                      <a:pt x="52" y="6414"/>
                    </a:lnTo>
                    <a:lnTo>
                      <a:pt x="90" y="6117"/>
                    </a:lnTo>
                    <a:lnTo>
                      <a:pt x="142" y="5821"/>
                    </a:lnTo>
                    <a:lnTo>
                      <a:pt x="194" y="5524"/>
                    </a:lnTo>
                    <a:lnTo>
                      <a:pt x="258" y="5240"/>
                    </a:lnTo>
                    <a:lnTo>
                      <a:pt x="336" y="4969"/>
                    </a:lnTo>
                    <a:lnTo>
                      <a:pt x="490" y="4414"/>
                    </a:lnTo>
                    <a:lnTo>
                      <a:pt x="490" y="4414"/>
                    </a:lnTo>
                    <a:lnTo>
                      <a:pt x="594" y="4130"/>
                    </a:lnTo>
                    <a:lnTo>
                      <a:pt x="697" y="3859"/>
                    </a:lnTo>
                    <a:lnTo>
                      <a:pt x="813" y="3601"/>
                    </a:lnTo>
                    <a:lnTo>
                      <a:pt x="942" y="3343"/>
                    </a:lnTo>
                    <a:lnTo>
                      <a:pt x="1084" y="3098"/>
                    </a:lnTo>
                    <a:lnTo>
                      <a:pt x="1226" y="2866"/>
                    </a:lnTo>
                    <a:lnTo>
                      <a:pt x="1381" y="2633"/>
                    </a:lnTo>
                    <a:lnTo>
                      <a:pt x="1549" y="2414"/>
                    </a:lnTo>
                    <a:lnTo>
                      <a:pt x="1729" y="2208"/>
                    </a:lnTo>
                    <a:lnTo>
                      <a:pt x="1910" y="2014"/>
                    </a:lnTo>
                    <a:lnTo>
                      <a:pt x="2091" y="1820"/>
                    </a:lnTo>
                    <a:lnTo>
                      <a:pt x="2297" y="1653"/>
                    </a:lnTo>
                    <a:lnTo>
                      <a:pt x="2491" y="1472"/>
                    </a:lnTo>
                    <a:lnTo>
                      <a:pt x="2697" y="1317"/>
                    </a:lnTo>
                    <a:lnTo>
                      <a:pt x="2916" y="1162"/>
                    </a:lnTo>
                    <a:lnTo>
                      <a:pt x="3136" y="1020"/>
                    </a:lnTo>
                    <a:lnTo>
                      <a:pt x="3368" y="891"/>
                    </a:lnTo>
                    <a:lnTo>
                      <a:pt x="3600" y="762"/>
                    </a:lnTo>
                    <a:lnTo>
                      <a:pt x="3833" y="646"/>
                    </a:lnTo>
                    <a:lnTo>
                      <a:pt x="4078" y="543"/>
                    </a:lnTo>
                    <a:lnTo>
                      <a:pt x="4323" y="453"/>
                    </a:lnTo>
                    <a:lnTo>
                      <a:pt x="4568" y="362"/>
                    </a:lnTo>
                    <a:lnTo>
                      <a:pt x="4813" y="285"/>
                    </a:lnTo>
                    <a:lnTo>
                      <a:pt x="5071" y="220"/>
                    </a:lnTo>
                    <a:lnTo>
                      <a:pt x="5329" y="156"/>
                    </a:lnTo>
                    <a:lnTo>
                      <a:pt x="5588" y="104"/>
                    </a:lnTo>
                    <a:lnTo>
                      <a:pt x="5846" y="65"/>
                    </a:lnTo>
                    <a:lnTo>
                      <a:pt x="6117" y="40"/>
                    </a:lnTo>
                    <a:lnTo>
                      <a:pt x="6375" y="14"/>
                    </a:lnTo>
                    <a:lnTo>
                      <a:pt x="6633" y="1"/>
                    </a:lnTo>
                    <a:lnTo>
                      <a:pt x="6904" y="1"/>
                    </a:lnTo>
                    <a:lnTo>
                      <a:pt x="7175" y="1"/>
                    </a:lnTo>
                    <a:lnTo>
                      <a:pt x="7433" y="14"/>
                    </a:lnTo>
                    <a:lnTo>
                      <a:pt x="7704" y="40"/>
                    </a:lnTo>
                    <a:lnTo>
                      <a:pt x="7962" y="65"/>
                    </a:lnTo>
                    <a:lnTo>
                      <a:pt x="8220" y="104"/>
                    </a:lnTo>
                    <a:lnTo>
                      <a:pt x="8478" y="156"/>
                    </a:lnTo>
                    <a:lnTo>
                      <a:pt x="8736" y="220"/>
                    </a:lnTo>
                    <a:lnTo>
                      <a:pt x="8994" y="285"/>
                    </a:lnTo>
                    <a:lnTo>
                      <a:pt x="9252" y="362"/>
                    </a:lnTo>
                    <a:lnTo>
                      <a:pt x="9497" y="440"/>
                    </a:lnTo>
                    <a:lnTo>
                      <a:pt x="9743" y="543"/>
                    </a:lnTo>
                    <a:lnTo>
                      <a:pt x="9988" y="646"/>
                    </a:lnTo>
                    <a:lnTo>
                      <a:pt x="10233" y="749"/>
                    </a:lnTo>
                    <a:lnTo>
                      <a:pt x="10465" y="878"/>
                    </a:lnTo>
                    <a:lnTo>
                      <a:pt x="10685" y="1007"/>
                    </a:lnTo>
                    <a:lnTo>
                      <a:pt x="10917" y="1149"/>
                    </a:lnTo>
                    <a:lnTo>
                      <a:pt x="11136" y="1291"/>
                    </a:lnTo>
                    <a:lnTo>
                      <a:pt x="11343" y="1446"/>
                    </a:lnTo>
                    <a:lnTo>
                      <a:pt x="11549" y="1614"/>
                    </a:lnTo>
                    <a:lnTo>
                      <a:pt x="11756" y="1795"/>
                    </a:lnTo>
                    <a:lnTo>
                      <a:pt x="11949" y="1975"/>
                    </a:lnTo>
                    <a:lnTo>
                      <a:pt x="12130" y="2169"/>
                    </a:lnTo>
                    <a:lnTo>
                      <a:pt x="12311" y="2362"/>
                    </a:lnTo>
                    <a:lnTo>
                      <a:pt x="12478" y="2582"/>
                    </a:lnTo>
                    <a:lnTo>
                      <a:pt x="12633" y="2801"/>
                    </a:lnTo>
                    <a:lnTo>
                      <a:pt x="12788" y="3020"/>
                    </a:lnTo>
                    <a:lnTo>
                      <a:pt x="12930" y="3253"/>
                    </a:lnTo>
                    <a:lnTo>
                      <a:pt x="13072" y="3498"/>
                    </a:lnTo>
                    <a:lnTo>
                      <a:pt x="13188" y="3756"/>
                    </a:lnTo>
                    <a:lnTo>
                      <a:pt x="13304" y="4014"/>
                    </a:lnTo>
                    <a:lnTo>
                      <a:pt x="13407" y="4285"/>
                    </a:lnTo>
                    <a:lnTo>
                      <a:pt x="13498" y="4569"/>
                    </a:lnTo>
                    <a:lnTo>
                      <a:pt x="13588" y="4853"/>
                    </a:lnTo>
                    <a:lnTo>
                      <a:pt x="13588" y="4853"/>
                    </a:lnTo>
                    <a:lnTo>
                      <a:pt x="13678" y="5266"/>
                    </a:lnTo>
                    <a:lnTo>
                      <a:pt x="13769" y="5666"/>
                    </a:lnTo>
                    <a:lnTo>
                      <a:pt x="13820" y="6079"/>
                    </a:lnTo>
                    <a:lnTo>
                      <a:pt x="13833" y="6285"/>
                    </a:lnTo>
                    <a:lnTo>
                      <a:pt x="13846" y="6492"/>
                    </a:lnTo>
                    <a:lnTo>
                      <a:pt x="13846" y="6711"/>
                    </a:lnTo>
                    <a:lnTo>
                      <a:pt x="13833" y="6918"/>
                    </a:lnTo>
                    <a:lnTo>
                      <a:pt x="13820" y="7137"/>
                    </a:lnTo>
                    <a:lnTo>
                      <a:pt x="13782" y="7356"/>
                    </a:lnTo>
                    <a:lnTo>
                      <a:pt x="13730" y="7576"/>
                    </a:lnTo>
                    <a:lnTo>
                      <a:pt x="13665" y="7795"/>
                    </a:lnTo>
                    <a:lnTo>
                      <a:pt x="13588" y="8027"/>
                    </a:lnTo>
                    <a:lnTo>
                      <a:pt x="13498" y="8260"/>
                    </a:lnTo>
                    <a:lnTo>
                      <a:pt x="13498" y="82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40"/>
              <p:cNvSpPr/>
              <p:nvPr/>
            </p:nvSpPr>
            <p:spPr>
              <a:xfrm>
                <a:off x="4430371" y="1519497"/>
                <a:ext cx="114988" cy="173244"/>
              </a:xfrm>
              <a:custGeom>
                <a:avLst/>
                <a:gdLst/>
                <a:ahLst/>
                <a:cxnLst/>
                <a:rect l="l" t="t" r="r" b="b"/>
                <a:pathLst>
                  <a:path w="1962" h="2956" extrusionOk="0">
                    <a:moveTo>
                      <a:pt x="620" y="26"/>
                    </a:moveTo>
                    <a:lnTo>
                      <a:pt x="620" y="26"/>
                    </a:lnTo>
                    <a:lnTo>
                      <a:pt x="529" y="52"/>
                    </a:lnTo>
                    <a:lnTo>
                      <a:pt x="452" y="90"/>
                    </a:lnTo>
                    <a:lnTo>
                      <a:pt x="375" y="155"/>
                    </a:lnTo>
                    <a:lnTo>
                      <a:pt x="297" y="219"/>
                    </a:lnTo>
                    <a:lnTo>
                      <a:pt x="233" y="310"/>
                    </a:lnTo>
                    <a:lnTo>
                      <a:pt x="181" y="400"/>
                    </a:lnTo>
                    <a:lnTo>
                      <a:pt x="129" y="490"/>
                    </a:lnTo>
                    <a:lnTo>
                      <a:pt x="78" y="607"/>
                    </a:lnTo>
                    <a:lnTo>
                      <a:pt x="52" y="723"/>
                    </a:lnTo>
                    <a:lnTo>
                      <a:pt x="26" y="852"/>
                    </a:lnTo>
                    <a:lnTo>
                      <a:pt x="13" y="981"/>
                    </a:lnTo>
                    <a:lnTo>
                      <a:pt x="0" y="1123"/>
                    </a:lnTo>
                    <a:lnTo>
                      <a:pt x="0" y="1265"/>
                    </a:lnTo>
                    <a:lnTo>
                      <a:pt x="13" y="1407"/>
                    </a:lnTo>
                    <a:lnTo>
                      <a:pt x="39" y="1549"/>
                    </a:lnTo>
                    <a:lnTo>
                      <a:pt x="65" y="1703"/>
                    </a:lnTo>
                    <a:lnTo>
                      <a:pt x="65" y="1703"/>
                    </a:lnTo>
                    <a:lnTo>
                      <a:pt x="104" y="1858"/>
                    </a:lnTo>
                    <a:lnTo>
                      <a:pt x="155" y="2000"/>
                    </a:lnTo>
                    <a:lnTo>
                      <a:pt x="220" y="2129"/>
                    </a:lnTo>
                    <a:lnTo>
                      <a:pt x="284" y="2258"/>
                    </a:lnTo>
                    <a:lnTo>
                      <a:pt x="349" y="2374"/>
                    </a:lnTo>
                    <a:lnTo>
                      <a:pt x="426" y="2478"/>
                    </a:lnTo>
                    <a:lnTo>
                      <a:pt x="504" y="2581"/>
                    </a:lnTo>
                    <a:lnTo>
                      <a:pt x="581" y="2671"/>
                    </a:lnTo>
                    <a:lnTo>
                      <a:pt x="671" y="2749"/>
                    </a:lnTo>
                    <a:lnTo>
                      <a:pt x="762" y="2813"/>
                    </a:lnTo>
                    <a:lnTo>
                      <a:pt x="852" y="2878"/>
                    </a:lnTo>
                    <a:lnTo>
                      <a:pt x="955" y="2916"/>
                    </a:lnTo>
                    <a:lnTo>
                      <a:pt x="1046" y="2942"/>
                    </a:lnTo>
                    <a:lnTo>
                      <a:pt x="1149" y="2955"/>
                    </a:lnTo>
                    <a:lnTo>
                      <a:pt x="1239" y="2955"/>
                    </a:lnTo>
                    <a:lnTo>
                      <a:pt x="1329" y="2942"/>
                    </a:lnTo>
                    <a:lnTo>
                      <a:pt x="1329" y="2942"/>
                    </a:lnTo>
                    <a:lnTo>
                      <a:pt x="1433" y="2916"/>
                    </a:lnTo>
                    <a:lnTo>
                      <a:pt x="1510" y="2865"/>
                    </a:lnTo>
                    <a:lnTo>
                      <a:pt x="1588" y="2813"/>
                    </a:lnTo>
                    <a:lnTo>
                      <a:pt x="1665" y="2749"/>
                    </a:lnTo>
                    <a:lnTo>
                      <a:pt x="1730" y="2658"/>
                    </a:lnTo>
                    <a:lnTo>
                      <a:pt x="1781" y="2568"/>
                    </a:lnTo>
                    <a:lnTo>
                      <a:pt x="1833" y="2465"/>
                    </a:lnTo>
                    <a:lnTo>
                      <a:pt x="1871" y="2361"/>
                    </a:lnTo>
                    <a:lnTo>
                      <a:pt x="1910" y="2245"/>
                    </a:lnTo>
                    <a:lnTo>
                      <a:pt x="1936" y="2116"/>
                    </a:lnTo>
                    <a:lnTo>
                      <a:pt x="1949" y="1987"/>
                    </a:lnTo>
                    <a:lnTo>
                      <a:pt x="1962" y="1845"/>
                    </a:lnTo>
                    <a:lnTo>
                      <a:pt x="1949" y="1703"/>
                    </a:lnTo>
                    <a:lnTo>
                      <a:pt x="1949" y="1561"/>
                    </a:lnTo>
                    <a:lnTo>
                      <a:pt x="1923" y="1407"/>
                    </a:lnTo>
                    <a:lnTo>
                      <a:pt x="1884" y="1265"/>
                    </a:lnTo>
                    <a:lnTo>
                      <a:pt x="1884" y="1265"/>
                    </a:lnTo>
                    <a:lnTo>
                      <a:pt x="1846" y="1110"/>
                    </a:lnTo>
                    <a:lnTo>
                      <a:pt x="1794" y="968"/>
                    </a:lnTo>
                    <a:lnTo>
                      <a:pt x="1742" y="839"/>
                    </a:lnTo>
                    <a:lnTo>
                      <a:pt x="1678" y="710"/>
                    </a:lnTo>
                    <a:lnTo>
                      <a:pt x="1613" y="594"/>
                    </a:lnTo>
                    <a:lnTo>
                      <a:pt x="1536" y="477"/>
                    </a:lnTo>
                    <a:lnTo>
                      <a:pt x="1459" y="387"/>
                    </a:lnTo>
                    <a:lnTo>
                      <a:pt x="1368" y="297"/>
                    </a:lnTo>
                    <a:lnTo>
                      <a:pt x="1278" y="219"/>
                    </a:lnTo>
                    <a:lnTo>
                      <a:pt x="1188" y="142"/>
                    </a:lnTo>
                    <a:lnTo>
                      <a:pt x="1097" y="90"/>
                    </a:lnTo>
                    <a:lnTo>
                      <a:pt x="1007" y="52"/>
                    </a:lnTo>
                    <a:lnTo>
                      <a:pt x="917" y="26"/>
                    </a:lnTo>
                    <a:lnTo>
                      <a:pt x="813" y="13"/>
                    </a:lnTo>
                    <a:lnTo>
                      <a:pt x="723" y="0"/>
                    </a:lnTo>
                    <a:lnTo>
                      <a:pt x="620" y="26"/>
                    </a:lnTo>
                    <a:lnTo>
                      <a:pt x="620" y="26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40"/>
              <p:cNvSpPr/>
              <p:nvPr/>
            </p:nvSpPr>
            <p:spPr>
              <a:xfrm>
                <a:off x="4434883" y="1501329"/>
                <a:ext cx="114285" cy="173244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2956" extrusionOk="0">
                    <a:moveTo>
                      <a:pt x="620" y="13"/>
                    </a:moveTo>
                    <a:lnTo>
                      <a:pt x="620" y="13"/>
                    </a:lnTo>
                    <a:lnTo>
                      <a:pt x="530" y="39"/>
                    </a:lnTo>
                    <a:lnTo>
                      <a:pt x="440" y="91"/>
                    </a:lnTo>
                    <a:lnTo>
                      <a:pt x="362" y="142"/>
                    </a:lnTo>
                    <a:lnTo>
                      <a:pt x="298" y="220"/>
                    </a:lnTo>
                    <a:lnTo>
                      <a:pt x="233" y="297"/>
                    </a:lnTo>
                    <a:lnTo>
                      <a:pt x="169" y="387"/>
                    </a:lnTo>
                    <a:lnTo>
                      <a:pt x="117" y="491"/>
                    </a:lnTo>
                    <a:lnTo>
                      <a:pt x="78" y="594"/>
                    </a:lnTo>
                    <a:lnTo>
                      <a:pt x="39" y="710"/>
                    </a:lnTo>
                    <a:lnTo>
                      <a:pt x="27" y="839"/>
                    </a:lnTo>
                    <a:lnTo>
                      <a:pt x="1" y="968"/>
                    </a:lnTo>
                    <a:lnTo>
                      <a:pt x="1" y="1110"/>
                    </a:lnTo>
                    <a:lnTo>
                      <a:pt x="1" y="1252"/>
                    </a:lnTo>
                    <a:lnTo>
                      <a:pt x="14" y="1394"/>
                    </a:lnTo>
                    <a:lnTo>
                      <a:pt x="27" y="1549"/>
                    </a:lnTo>
                    <a:lnTo>
                      <a:pt x="65" y="1691"/>
                    </a:lnTo>
                    <a:lnTo>
                      <a:pt x="65" y="1691"/>
                    </a:lnTo>
                    <a:lnTo>
                      <a:pt x="104" y="1846"/>
                    </a:lnTo>
                    <a:lnTo>
                      <a:pt x="156" y="1988"/>
                    </a:lnTo>
                    <a:lnTo>
                      <a:pt x="207" y="2117"/>
                    </a:lnTo>
                    <a:lnTo>
                      <a:pt x="272" y="2246"/>
                    </a:lnTo>
                    <a:lnTo>
                      <a:pt x="349" y="2362"/>
                    </a:lnTo>
                    <a:lnTo>
                      <a:pt x="414" y="2478"/>
                    </a:lnTo>
                    <a:lnTo>
                      <a:pt x="504" y="2581"/>
                    </a:lnTo>
                    <a:lnTo>
                      <a:pt x="581" y="2659"/>
                    </a:lnTo>
                    <a:lnTo>
                      <a:pt x="672" y="2749"/>
                    </a:lnTo>
                    <a:lnTo>
                      <a:pt x="762" y="2813"/>
                    </a:lnTo>
                    <a:lnTo>
                      <a:pt x="852" y="2865"/>
                    </a:lnTo>
                    <a:lnTo>
                      <a:pt x="943" y="2904"/>
                    </a:lnTo>
                    <a:lnTo>
                      <a:pt x="1046" y="2930"/>
                    </a:lnTo>
                    <a:lnTo>
                      <a:pt x="1136" y="2955"/>
                    </a:lnTo>
                    <a:lnTo>
                      <a:pt x="1240" y="2955"/>
                    </a:lnTo>
                    <a:lnTo>
                      <a:pt x="1330" y="2930"/>
                    </a:lnTo>
                    <a:lnTo>
                      <a:pt x="1330" y="2930"/>
                    </a:lnTo>
                    <a:lnTo>
                      <a:pt x="1420" y="2904"/>
                    </a:lnTo>
                    <a:lnTo>
                      <a:pt x="1511" y="2865"/>
                    </a:lnTo>
                    <a:lnTo>
                      <a:pt x="1588" y="2801"/>
                    </a:lnTo>
                    <a:lnTo>
                      <a:pt x="1653" y="2736"/>
                    </a:lnTo>
                    <a:lnTo>
                      <a:pt x="1717" y="2659"/>
                    </a:lnTo>
                    <a:lnTo>
                      <a:pt x="1782" y="2568"/>
                    </a:lnTo>
                    <a:lnTo>
                      <a:pt x="1833" y="2465"/>
                    </a:lnTo>
                    <a:lnTo>
                      <a:pt x="1872" y="2349"/>
                    </a:lnTo>
                    <a:lnTo>
                      <a:pt x="1911" y="2233"/>
                    </a:lnTo>
                    <a:lnTo>
                      <a:pt x="1923" y="2104"/>
                    </a:lnTo>
                    <a:lnTo>
                      <a:pt x="1949" y="1975"/>
                    </a:lnTo>
                    <a:lnTo>
                      <a:pt x="1949" y="1833"/>
                    </a:lnTo>
                    <a:lnTo>
                      <a:pt x="1949" y="1691"/>
                    </a:lnTo>
                    <a:lnTo>
                      <a:pt x="1936" y="1549"/>
                    </a:lnTo>
                    <a:lnTo>
                      <a:pt x="1923" y="1407"/>
                    </a:lnTo>
                    <a:lnTo>
                      <a:pt x="1885" y="1252"/>
                    </a:lnTo>
                    <a:lnTo>
                      <a:pt x="1885" y="1252"/>
                    </a:lnTo>
                    <a:lnTo>
                      <a:pt x="1846" y="1110"/>
                    </a:lnTo>
                    <a:lnTo>
                      <a:pt x="1794" y="968"/>
                    </a:lnTo>
                    <a:lnTo>
                      <a:pt x="1743" y="826"/>
                    </a:lnTo>
                    <a:lnTo>
                      <a:pt x="1678" y="697"/>
                    </a:lnTo>
                    <a:lnTo>
                      <a:pt x="1601" y="581"/>
                    </a:lnTo>
                    <a:lnTo>
                      <a:pt x="1536" y="478"/>
                    </a:lnTo>
                    <a:lnTo>
                      <a:pt x="1446" y="375"/>
                    </a:lnTo>
                    <a:lnTo>
                      <a:pt x="1369" y="284"/>
                    </a:lnTo>
                    <a:lnTo>
                      <a:pt x="1278" y="207"/>
                    </a:lnTo>
                    <a:lnTo>
                      <a:pt x="1188" y="142"/>
                    </a:lnTo>
                    <a:lnTo>
                      <a:pt x="1098" y="78"/>
                    </a:lnTo>
                    <a:lnTo>
                      <a:pt x="1007" y="39"/>
                    </a:lnTo>
                    <a:lnTo>
                      <a:pt x="904" y="13"/>
                    </a:lnTo>
                    <a:lnTo>
                      <a:pt x="814" y="0"/>
                    </a:lnTo>
                    <a:lnTo>
                      <a:pt x="711" y="0"/>
                    </a:lnTo>
                    <a:lnTo>
                      <a:pt x="620" y="13"/>
                    </a:lnTo>
                    <a:lnTo>
                      <a:pt x="620" y="13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40"/>
              <p:cNvSpPr/>
              <p:nvPr/>
            </p:nvSpPr>
            <p:spPr>
              <a:xfrm>
                <a:off x="4896228" y="1620826"/>
                <a:ext cx="115750" cy="115750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975" extrusionOk="0">
                    <a:moveTo>
                      <a:pt x="981" y="1975"/>
                    </a:moveTo>
                    <a:lnTo>
                      <a:pt x="981" y="1975"/>
                    </a:lnTo>
                    <a:lnTo>
                      <a:pt x="1084" y="1975"/>
                    </a:lnTo>
                    <a:lnTo>
                      <a:pt x="1187" y="1949"/>
                    </a:lnTo>
                    <a:lnTo>
                      <a:pt x="1278" y="1936"/>
                    </a:lnTo>
                    <a:lnTo>
                      <a:pt x="1368" y="1897"/>
                    </a:lnTo>
                    <a:lnTo>
                      <a:pt x="1458" y="1858"/>
                    </a:lnTo>
                    <a:lnTo>
                      <a:pt x="1536" y="1807"/>
                    </a:lnTo>
                    <a:lnTo>
                      <a:pt x="1613" y="1742"/>
                    </a:lnTo>
                    <a:lnTo>
                      <a:pt x="1678" y="1691"/>
                    </a:lnTo>
                    <a:lnTo>
                      <a:pt x="1742" y="1613"/>
                    </a:lnTo>
                    <a:lnTo>
                      <a:pt x="1807" y="1536"/>
                    </a:lnTo>
                    <a:lnTo>
                      <a:pt x="1858" y="1458"/>
                    </a:lnTo>
                    <a:lnTo>
                      <a:pt x="1897" y="1368"/>
                    </a:lnTo>
                    <a:lnTo>
                      <a:pt x="1923" y="1278"/>
                    </a:lnTo>
                    <a:lnTo>
                      <a:pt x="1949" y="1187"/>
                    </a:lnTo>
                    <a:lnTo>
                      <a:pt x="1975" y="1084"/>
                    </a:lnTo>
                    <a:lnTo>
                      <a:pt x="1975" y="981"/>
                    </a:lnTo>
                    <a:lnTo>
                      <a:pt x="1975" y="981"/>
                    </a:lnTo>
                    <a:lnTo>
                      <a:pt x="1975" y="891"/>
                    </a:lnTo>
                    <a:lnTo>
                      <a:pt x="1949" y="787"/>
                    </a:lnTo>
                    <a:lnTo>
                      <a:pt x="1923" y="697"/>
                    </a:lnTo>
                    <a:lnTo>
                      <a:pt x="1897" y="607"/>
                    </a:lnTo>
                    <a:lnTo>
                      <a:pt x="1858" y="516"/>
                    </a:lnTo>
                    <a:lnTo>
                      <a:pt x="1807" y="439"/>
                    </a:lnTo>
                    <a:lnTo>
                      <a:pt x="1742" y="361"/>
                    </a:lnTo>
                    <a:lnTo>
                      <a:pt x="1678" y="284"/>
                    </a:lnTo>
                    <a:lnTo>
                      <a:pt x="1613" y="220"/>
                    </a:lnTo>
                    <a:lnTo>
                      <a:pt x="1536" y="168"/>
                    </a:lnTo>
                    <a:lnTo>
                      <a:pt x="1458" y="116"/>
                    </a:lnTo>
                    <a:lnTo>
                      <a:pt x="1368" y="78"/>
                    </a:lnTo>
                    <a:lnTo>
                      <a:pt x="1278" y="39"/>
                    </a:lnTo>
                    <a:lnTo>
                      <a:pt x="1187" y="13"/>
                    </a:lnTo>
                    <a:lnTo>
                      <a:pt x="1084" y="0"/>
                    </a:lnTo>
                    <a:lnTo>
                      <a:pt x="981" y="0"/>
                    </a:lnTo>
                    <a:lnTo>
                      <a:pt x="981" y="0"/>
                    </a:lnTo>
                    <a:lnTo>
                      <a:pt x="891" y="0"/>
                    </a:lnTo>
                    <a:lnTo>
                      <a:pt x="787" y="13"/>
                    </a:lnTo>
                    <a:lnTo>
                      <a:pt x="697" y="39"/>
                    </a:lnTo>
                    <a:lnTo>
                      <a:pt x="607" y="78"/>
                    </a:lnTo>
                    <a:lnTo>
                      <a:pt x="516" y="116"/>
                    </a:lnTo>
                    <a:lnTo>
                      <a:pt x="439" y="168"/>
                    </a:lnTo>
                    <a:lnTo>
                      <a:pt x="362" y="220"/>
                    </a:lnTo>
                    <a:lnTo>
                      <a:pt x="284" y="284"/>
                    </a:lnTo>
                    <a:lnTo>
                      <a:pt x="220" y="361"/>
                    </a:lnTo>
                    <a:lnTo>
                      <a:pt x="168" y="439"/>
                    </a:lnTo>
                    <a:lnTo>
                      <a:pt x="116" y="516"/>
                    </a:lnTo>
                    <a:lnTo>
                      <a:pt x="78" y="607"/>
                    </a:lnTo>
                    <a:lnTo>
                      <a:pt x="39" y="697"/>
                    </a:lnTo>
                    <a:lnTo>
                      <a:pt x="13" y="787"/>
                    </a:lnTo>
                    <a:lnTo>
                      <a:pt x="0" y="891"/>
                    </a:lnTo>
                    <a:lnTo>
                      <a:pt x="0" y="981"/>
                    </a:lnTo>
                    <a:lnTo>
                      <a:pt x="0" y="981"/>
                    </a:lnTo>
                    <a:lnTo>
                      <a:pt x="0" y="1084"/>
                    </a:lnTo>
                    <a:lnTo>
                      <a:pt x="13" y="1187"/>
                    </a:lnTo>
                    <a:lnTo>
                      <a:pt x="39" y="1278"/>
                    </a:lnTo>
                    <a:lnTo>
                      <a:pt x="78" y="1368"/>
                    </a:lnTo>
                    <a:lnTo>
                      <a:pt x="116" y="1458"/>
                    </a:lnTo>
                    <a:lnTo>
                      <a:pt x="168" y="1536"/>
                    </a:lnTo>
                    <a:lnTo>
                      <a:pt x="220" y="1613"/>
                    </a:lnTo>
                    <a:lnTo>
                      <a:pt x="284" y="1691"/>
                    </a:lnTo>
                    <a:lnTo>
                      <a:pt x="362" y="1742"/>
                    </a:lnTo>
                    <a:lnTo>
                      <a:pt x="439" y="1807"/>
                    </a:lnTo>
                    <a:lnTo>
                      <a:pt x="516" y="1858"/>
                    </a:lnTo>
                    <a:lnTo>
                      <a:pt x="607" y="1897"/>
                    </a:lnTo>
                    <a:lnTo>
                      <a:pt x="697" y="1936"/>
                    </a:lnTo>
                    <a:lnTo>
                      <a:pt x="787" y="1949"/>
                    </a:lnTo>
                    <a:lnTo>
                      <a:pt x="891" y="1975"/>
                    </a:lnTo>
                    <a:lnTo>
                      <a:pt x="981" y="1975"/>
                    </a:lnTo>
                    <a:lnTo>
                      <a:pt x="981" y="1975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40"/>
              <p:cNvSpPr/>
              <p:nvPr/>
            </p:nvSpPr>
            <p:spPr>
              <a:xfrm>
                <a:off x="4879584" y="1601134"/>
                <a:ext cx="149039" cy="115750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1975" extrusionOk="0">
                    <a:moveTo>
                      <a:pt x="1265" y="1975"/>
                    </a:moveTo>
                    <a:lnTo>
                      <a:pt x="1265" y="1975"/>
                    </a:lnTo>
                    <a:lnTo>
                      <a:pt x="1394" y="1975"/>
                    </a:lnTo>
                    <a:lnTo>
                      <a:pt x="1523" y="1949"/>
                    </a:lnTo>
                    <a:lnTo>
                      <a:pt x="1652" y="1936"/>
                    </a:lnTo>
                    <a:lnTo>
                      <a:pt x="1768" y="1898"/>
                    </a:lnTo>
                    <a:lnTo>
                      <a:pt x="1871" y="1859"/>
                    </a:lnTo>
                    <a:lnTo>
                      <a:pt x="1988" y="1807"/>
                    </a:lnTo>
                    <a:lnTo>
                      <a:pt x="2078" y="1743"/>
                    </a:lnTo>
                    <a:lnTo>
                      <a:pt x="2168" y="1691"/>
                    </a:lnTo>
                    <a:lnTo>
                      <a:pt x="2259" y="1614"/>
                    </a:lnTo>
                    <a:lnTo>
                      <a:pt x="2323" y="1536"/>
                    </a:lnTo>
                    <a:lnTo>
                      <a:pt x="2388" y="1459"/>
                    </a:lnTo>
                    <a:lnTo>
                      <a:pt x="2439" y="1369"/>
                    </a:lnTo>
                    <a:lnTo>
                      <a:pt x="2491" y="1278"/>
                    </a:lnTo>
                    <a:lnTo>
                      <a:pt x="2517" y="1188"/>
                    </a:lnTo>
                    <a:lnTo>
                      <a:pt x="2542" y="1085"/>
                    </a:lnTo>
                    <a:lnTo>
                      <a:pt x="2542" y="981"/>
                    </a:lnTo>
                    <a:lnTo>
                      <a:pt x="2542" y="981"/>
                    </a:lnTo>
                    <a:lnTo>
                      <a:pt x="2542" y="891"/>
                    </a:lnTo>
                    <a:lnTo>
                      <a:pt x="2517" y="788"/>
                    </a:lnTo>
                    <a:lnTo>
                      <a:pt x="2491" y="697"/>
                    </a:lnTo>
                    <a:lnTo>
                      <a:pt x="2439" y="607"/>
                    </a:lnTo>
                    <a:lnTo>
                      <a:pt x="2388" y="517"/>
                    </a:lnTo>
                    <a:lnTo>
                      <a:pt x="2323" y="439"/>
                    </a:lnTo>
                    <a:lnTo>
                      <a:pt x="2259" y="362"/>
                    </a:lnTo>
                    <a:lnTo>
                      <a:pt x="2168" y="285"/>
                    </a:lnTo>
                    <a:lnTo>
                      <a:pt x="2078" y="220"/>
                    </a:lnTo>
                    <a:lnTo>
                      <a:pt x="1988" y="168"/>
                    </a:lnTo>
                    <a:lnTo>
                      <a:pt x="1871" y="117"/>
                    </a:lnTo>
                    <a:lnTo>
                      <a:pt x="1768" y="78"/>
                    </a:lnTo>
                    <a:lnTo>
                      <a:pt x="1652" y="39"/>
                    </a:lnTo>
                    <a:lnTo>
                      <a:pt x="1523" y="14"/>
                    </a:lnTo>
                    <a:lnTo>
                      <a:pt x="1394" y="1"/>
                    </a:lnTo>
                    <a:lnTo>
                      <a:pt x="1265" y="1"/>
                    </a:lnTo>
                    <a:lnTo>
                      <a:pt x="1265" y="1"/>
                    </a:lnTo>
                    <a:lnTo>
                      <a:pt x="1136" y="1"/>
                    </a:lnTo>
                    <a:lnTo>
                      <a:pt x="1020" y="14"/>
                    </a:lnTo>
                    <a:lnTo>
                      <a:pt x="891" y="39"/>
                    </a:lnTo>
                    <a:lnTo>
                      <a:pt x="775" y="78"/>
                    </a:lnTo>
                    <a:lnTo>
                      <a:pt x="658" y="117"/>
                    </a:lnTo>
                    <a:lnTo>
                      <a:pt x="555" y="168"/>
                    </a:lnTo>
                    <a:lnTo>
                      <a:pt x="465" y="220"/>
                    </a:lnTo>
                    <a:lnTo>
                      <a:pt x="375" y="285"/>
                    </a:lnTo>
                    <a:lnTo>
                      <a:pt x="284" y="362"/>
                    </a:lnTo>
                    <a:lnTo>
                      <a:pt x="207" y="439"/>
                    </a:lnTo>
                    <a:lnTo>
                      <a:pt x="155" y="517"/>
                    </a:lnTo>
                    <a:lnTo>
                      <a:pt x="91" y="607"/>
                    </a:lnTo>
                    <a:lnTo>
                      <a:pt x="52" y="697"/>
                    </a:lnTo>
                    <a:lnTo>
                      <a:pt x="26" y="788"/>
                    </a:lnTo>
                    <a:lnTo>
                      <a:pt x="0" y="891"/>
                    </a:lnTo>
                    <a:lnTo>
                      <a:pt x="0" y="981"/>
                    </a:lnTo>
                    <a:lnTo>
                      <a:pt x="0" y="981"/>
                    </a:lnTo>
                    <a:lnTo>
                      <a:pt x="0" y="1085"/>
                    </a:lnTo>
                    <a:lnTo>
                      <a:pt x="26" y="1188"/>
                    </a:lnTo>
                    <a:lnTo>
                      <a:pt x="52" y="1278"/>
                    </a:lnTo>
                    <a:lnTo>
                      <a:pt x="91" y="1369"/>
                    </a:lnTo>
                    <a:lnTo>
                      <a:pt x="155" y="1459"/>
                    </a:lnTo>
                    <a:lnTo>
                      <a:pt x="207" y="1536"/>
                    </a:lnTo>
                    <a:lnTo>
                      <a:pt x="284" y="1614"/>
                    </a:lnTo>
                    <a:lnTo>
                      <a:pt x="375" y="1691"/>
                    </a:lnTo>
                    <a:lnTo>
                      <a:pt x="465" y="1743"/>
                    </a:lnTo>
                    <a:lnTo>
                      <a:pt x="555" y="1807"/>
                    </a:lnTo>
                    <a:lnTo>
                      <a:pt x="658" y="1859"/>
                    </a:lnTo>
                    <a:lnTo>
                      <a:pt x="775" y="1898"/>
                    </a:lnTo>
                    <a:lnTo>
                      <a:pt x="891" y="1936"/>
                    </a:lnTo>
                    <a:lnTo>
                      <a:pt x="1020" y="1949"/>
                    </a:lnTo>
                    <a:lnTo>
                      <a:pt x="1136" y="1975"/>
                    </a:lnTo>
                    <a:lnTo>
                      <a:pt x="1265" y="1975"/>
                    </a:lnTo>
                    <a:lnTo>
                      <a:pt x="1265" y="1975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40"/>
              <p:cNvSpPr/>
              <p:nvPr/>
            </p:nvSpPr>
            <p:spPr>
              <a:xfrm>
                <a:off x="5084528" y="2124480"/>
                <a:ext cx="425842" cy="602778"/>
              </a:xfrm>
              <a:custGeom>
                <a:avLst/>
                <a:gdLst/>
                <a:ahLst/>
                <a:cxnLst/>
                <a:rect l="l" t="t" r="r" b="b"/>
                <a:pathLst>
                  <a:path w="7266" h="10285" extrusionOk="0">
                    <a:moveTo>
                      <a:pt x="3394" y="826"/>
                    </a:moveTo>
                    <a:lnTo>
                      <a:pt x="7265" y="8698"/>
                    </a:lnTo>
                    <a:lnTo>
                      <a:pt x="4865" y="10285"/>
                    </a:lnTo>
                    <a:lnTo>
                      <a:pt x="1188" y="4904"/>
                    </a:lnTo>
                    <a:lnTo>
                      <a:pt x="1188" y="4904"/>
                    </a:lnTo>
                    <a:lnTo>
                      <a:pt x="904" y="4465"/>
                    </a:lnTo>
                    <a:lnTo>
                      <a:pt x="658" y="4039"/>
                    </a:lnTo>
                    <a:lnTo>
                      <a:pt x="452" y="3626"/>
                    </a:lnTo>
                    <a:lnTo>
                      <a:pt x="284" y="3252"/>
                    </a:lnTo>
                    <a:lnTo>
                      <a:pt x="168" y="2891"/>
                    </a:lnTo>
                    <a:lnTo>
                      <a:pt x="78" y="2555"/>
                    </a:lnTo>
                    <a:lnTo>
                      <a:pt x="26" y="2246"/>
                    </a:lnTo>
                    <a:lnTo>
                      <a:pt x="0" y="1949"/>
                    </a:lnTo>
                    <a:lnTo>
                      <a:pt x="13" y="1678"/>
                    </a:lnTo>
                    <a:lnTo>
                      <a:pt x="39" y="1433"/>
                    </a:lnTo>
                    <a:lnTo>
                      <a:pt x="104" y="1200"/>
                    </a:lnTo>
                    <a:lnTo>
                      <a:pt x="181" y="994"/>
                    </a:lnTo>
                    <a:lnTo>
                      <a:pt x="297" y="800"/>
                    </a:lnTo>
                    <a:lnTo>
                      <a:pt x="413" y="633"/>
                    </a:lnTo>
                    <a:lnTo>
                      <a:pt x="555" y="491"/>
                    </a:lnTo>
                    <a:lnTo>
                      <a:pt x="710" y="362"/>
                    </a:lnTo>
                    <a:lnTo>
                      <a:pt x="878" y="258"/>
                    </a:lnTo>
                    <a:lnTo>
                      <a:pt x="1059" y="168"/>
                    </a:lnTo>
                    <a:lnTo>
                      <a:pt x="1239" y="91"/>
                    </a:lnTo>
                    <a:lnTo>
                      <a:pt x="1433" y="39"/>
                    </a:lnTo>
                    <a:lnTo>
                      <a:pt x="1626" y="13"/>
                    </a:lnTo>
                    <a:lnTo>
                      <a:pt x="1820" y="0"/>
                    </a:lnTo>
                    <a:lnTo>
                      <a:pt x="2013" y="0"/>
                    </a:lnTo>
                    <a:lnTo>
                      <a:pt x="2207" y="26"/>
                    </a:lnTo>
                    <a:lnTo>
                      <a:pt x="2401" y="65"/>
                    </a:lnTo>
                    <a:lnTo>
                      <a:pt x="2581" y="116"/>
                    </a:lnTo>
                    <a:lnTo>
                      <a:pt x="2749" y="194"/>
                    </a:lnTo>
                    <a:lnTo>
                      <a:pt x="2917" y="284"/>
                    </a:lnTo>
                    <a:lnTo>
                      <a:pt x="3059" y="400"/>
                    </a:lnTo>
                    <a:lnTo>
                      <a:pt x="3188" y="529"/>
                    </a:lnTo>
                    <a:lnTo>
                      <a:pt x="3304" y="671"/>
                    </a:lnTo>
                    <a:lnTo>
                      <a:pt x="3394" y="826"/>
                    </a:lnTo>
                    <a:lnTo>
                      <a:pt x="3394" y="82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40"/>
              <p:cNvSpPr/>
              <p:nvPr/>
            </p:nvSpPr>
            <p:spPr>
              <a:xfrm>
                <a:off x="4400892" y="2047356"/>
                <a:ext cx="384231" cy="1236560"/>
              </a:xfrm>
              <a:custGeom>
                <a:avLst/>
                <a:gdLst/>
                <a:ahLst/>
                <a:cxnLst/>
                <a:rect l="l" t="t" r="r" b="b"/>
                <a:pathLst>
                  <a:path w="6556" h="21099" extrusionOk="0">
                    <a:moveTo>
                      <a:pt x="6555" y="20763"/>
                    </a:moveTo>
                    <a:lnTo>
                      <a:pt x="6555" y="20763"/>
                    </a:lnTo>
                    <a:lnTo>
                      <a:pt x="6168" y="20840"/>
                    </a:lnTo>
                    <a:lnTo>
                      <a:pt x="5691" y="20943"/>
                    </a:lnTo>
                    <a:lnTo>
                      <a:pt x="5433" y="20995"/>
                    </a:lnTo>
                    <a:lnTo>
                      <a:pt x="5162" y="21034"/>
                    </a:lnTo>
                    <a:lnTo>
                      <a:pt x="4878" y="21073"/>
                    </a:lnTo>
                    <a:lnTo>
                      <a:pt x="4581" y="21098"/>
                    </a:lnTo>
                    <a:lnTo>
                      <a:pt x="4284" y="21098"/>
                    </a:lnTo>
                    <a:lnTo>
                      <a:pt x="3987" y="21085"/>
                    </a:lnTo>
                    <a:lnTo>
                      <a:pt x="3678" y="21060"/>
                    </a:lnTo>
                    <a:lnTo>
                      <a:pt x="3368" y="20995"/>
                    </a:lnTo>
                    <a:lnTo>
                      <a:pt x="3213" y="20956"/>
                    </a:lnTo>
                    <a:lnTo>
                      <a:pt x="3058" y="20905"/>
                    </a:lnTo>
                    <a:lnTo>
                      <a:pt x="2916" y="20840"/>
                    </a:lnTo>
                    <a:lnTo>
                      <a:pt x="2762" y="20776"/>
                    </a:lnTo>
                    <a:lnTo>
                      <a:pt x="2607" y="20711"/>
                    </a:lnTo>
                    <a:lnTo>
                      <a:pt x="2465" y="20621"/>
                    </a:lnTo>
                    <a:lnTo>
                      <a:pt x="2323" y="20531"/>
                    </a:lnTo>
                    <a:lnTo>
                      <a:pt x="2181" y="20414"/>
                    </a:lnTo>
                    <a:lnTo>
                      <a:pt x="2181" y="20414"/>
                    </a:lnTo>
                    <a:lnTo>
                      <a:pt x="2245" y="19227"/>
                    </a:lnTo>
                    <a:lnTo>
                      <a:pt x="2310" y="17614"/>
                    </a:lnTo>
                    <a:lnTo>
                      <a:pt x="2452" y="13666"/>
                    </a:lnTo>
                    <a:lnTo>
                      <a:pt x="2529" y="11601"/>
                    </a:lnTo>
                    <a:lnTo>
                      <a:pt x="2620" y="9652"/>
                    </a:lnTo>
                    <a:lnTo>
                      <a:pt x="2710" y="7949"/>
                    </a:lnTo>
                    <a:lnTo>
                      <a:pt x="2749" y="7226"/>
                    </a:lnTo>
                    <a:lnTo>
                      <a:pt x="2800" y="6607"/>
                    </a:lnTo>
                    <a:lnTo>
                      <a:pt x="2800" y="6607"/>
                    </a:lnTo>
                    <a:lnTo>
                      <a:pt x="2787" y="6452"/>
                    </a:lnTo>
                    <a:lnTo>
                      <a:pt x="2762" y="6310"/>
                    </a:lnTo>
                    <a:lnTo>
                      <a:pt x="2723" y="6155"/>
                    </a:lnTo>
                    <a:lnTo>
                      <a:pt x="2658" y="6013"/>
                    </a:lnTo>
                    <a:lnTo>
                      <a:pt x="2594" y="5884"/>
                    </a:lnTo>
                    <a:lnTo>
                      <a:pt x="2503" y="5742"/>
                    </a:lnTo>
                    <a:lnTo>
                      <a:pt x="2400" y="5613"/>
                    </a:lnTo>
                    <a:lnTo>
                      <a:pt x="2297" y="5484"/>
                    </a:lnTo>
                    <a:lnTo>
                      <a:pt x="2052" y="5239"/>
                    </a:lnTo>
                    <a:lnTo>
                      <a:pt x="1781" y="4994"/>
                    </a:lnTo>
                    <a:lnTo>
                      <a:pt x="1497" y="4762"/>
                    </a:lnTo>
                    <a:lnTo>
                      <a:pt x="1200" y="4529"/>
                    </a:lnTo>
                    <a:lnTo>
                      <a:pt x="929" y="4310"/>
                    </a:lnTo>
                    <a:lnTo>
                      <a:pt x="658" y="4104"/>
                    </a:lnTo>
                    <a:lnTo>
                      <a:pt x="426" y="3884"/>
                    </a:lnTo>
                    <a:lnTo>
                      <a:pt x="323" y="3781"/>
                    </a:lnTo>
                    <a:lnTo>
                      <a:pt x="232" y="3678"/>
                    </a:lnTo>
                    <a:lnTo>
                      <a:pt x="155" y="3575"/>
                    </a:lnTo>
                    <a:lnTo>
                      <a:pt x="90" y="3471"/>
                    </a:lnTo>
                    <a:lnTo>
                      <a:pt x="52" y="3368"/>
                    </a:lnTo>
                    <a:lnTo>
                      <a:pt x="13" y="3265"/>
                    </a:lnTo>
                    <a:lnTo>
                      <a:pt x="0" y="3162"/>
                    </a:lnTo>
                    <a:lnTo>
                      <a:pt x="13" y="3058"/>
                    </a:lnTo>
                    <a:lnTo>
                      <a:pt x="39" y="2955"/>
                    </a:lnTo>
                    <a:lnTo>
                      <a:pt x="90" y="2839"/>
                    </a:lnTo>
                    <a:lnTo>
                      <a:pt x="90" y="2839"/>
                    </a:lnTo>
                    <a:lnTo>
                      <a:pt x="207" y="2684"/>
                    </a:lnTo>
                    <a:lnTo>
                      <a:pt x="323" y="2516"/>
                    </a:lnTo>
                    <a:lnTo>
                      <a:pt x="452" y="2362"/>
                    </a:lnTo>
                    <a:lnTo>
                      <a:pt x="607" y="2220"/>
                    </a:lnTo>
                    <a:lnTo>
                      <a:pt x="761" y="2065"/>
                    </a:lnTo>
                    <a:lnTo>
                      <a:pt x="942" y="1923"/>
                    </a:lnTo>
                    <a:lnTo>
                      <a:pt x="1123" y="1794"/>
                    </a:lnTo>
                    <a:lnTo>
                      <a:pt x="1303" y="1652"/>
                    </a:lnTo>
                    <a:lnTo>
                      <a:pt x="1510" y="1523"/>
                    </a:lnTo>
                    <a:lnTo>
                      <a:pt x="1716" y="1407"/>
                    </a:lnTo>
                    <a:lnTo>
                      <a:pt x="2142" y="1174"/>
                    </a:lnTo>
                    <a:lnTo>
                      <a:pt x="2594" y="955"/>
                    </a:lnTo>
                    <a:lnTo>
                      <a:pt x="3045" y="761"/>
                    </a:lnTo>
                    <a:lnTo>
                      <a:pt x="3510" y="594"/>
                    </a:lnTo>
                    <a:lnTo>
                      <a:pt x="3962" y="439"/>
                    </a:lnTo>
                    <a:lnTo>
                      <a:pt x="4400" y="310"/>
                    </a:lnTo>
                    <a:lnTo>
                      <a:pt x="4826" y="194"/>
                    </a:lnTo>
                    <a:lnTo>
                      <a:pt x="5213" y="116"/>
                    </a:lnTo>
                    <a:lnTo>
                      <a:pt x="5562" y="52"/>
                    </a:lnTo>
                    <a:lnTo>
                      <a:pt x="5871" y="13"/>
                    </a:lnTo>
                    <a:lnTo>
                      <a:pt x="6130" y="0"/>
                    </a:lnTo>
                    <a:lnTo>
                      <a:pt x="6130" y="0"/>
                    </a:lnTo>
                    <a:lnTo>
                      <a:pt x="6104" y="284"/>
                    </a:lnTo>
                    <a:lnTo>
                      <a:pt x="6091" y="645"/>
                    </a:lnTo>
                    <a:lnTo>
                      <a:pt x="6078" y="1562"/>
                    </a:lnTo>
                    <a:lnTo>
                      <a:pt x="6065" y="2710"/>
                    </a:lnTo>
                    <a:lnTo>
                      <a:pt x="6078" y="4039"/>
                    </a:lnTo>
                    <a:lnTo>
                      <a:pt x="6104" y="5510"/>
                    </a:lnTo>
                    <a:lnTo>
                      <a:pt x="6130" y="7110"/>
                    </a:lnTo>
                    <a:lnTo>
                      <a:pt x="6220" y="10478"/>
                    </a:lnTo>
                    <a:lnTo>
                      <a:pt x="6323" y="13820"/>
                    </a:lnTo>
                    <a:lnTo>
                      <a:pt x="6413" y="16866"/>
                    </a:lnTo>
                    <a:lnTo>
                      <a:pt x="6555" y="20763"/>
                    </a:lnTo>
                    <a:lnTo>
                      <a:pt x="6555" y="2076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40"/>
              <p:cNvSpPr/>
              <p:nvPr/>
            </p:nvSpPr>
            <p:spPr>
              <a:xfrm>
                <a:off x="4958233" y="2042785"/>
                <a:ext cx="319176" cy="1241131"/>
              </a:xfrm>
              <a:custGeom>
                <a:avLst/>
                <a:gdLst/>
                <a:ahLst/>
                <a:cxnLst/>
                <a:rect l="l" t="t" r="r" b="b"/>
                <a:pathLst>
                  <a:path w="5446" h="21177" extrusionOk="0">
                    <a:moveTo>
                      <a:pt x="0" y="20841"/>
                    </a:moveTo>
                    <a:lnTo>
                      <a:pt x="0" y="20841"/>
                    </a:lnTo>
                    <a:lnTo>
                      <a:pt x="388" y="20918"/>
                    </a:lnTo>
                    <a:lnTo>
                      <a:pt x="852" y="21021"/>
                    </a:lnTo>
                    <a:lnTo>
                      <a:pt x="1123" y="21073"/>
                    </a:lnTo>
                    <a:lnTo>
                      <a:pt x="1394" y="21112"/>
                    </a:lnTo>
                    <a:lnTo>
                      <a:pt x="1678" y="21151"/>
                    </a:lnTo>
                    <a:lnTo>
                      <a:pt x="1962" y="21176"/>
                    </a:lnTo>
                    <a:lnTo>
                      <a:pt x="2259" y="21176"/>
                    </a:lnTo>
                    <a:lnTo>
                      <a:pt x="2568" y="21163"/>
                    </a:lnTo>
                    <a:lnTo>
                      <a:pt x="2878" y="21138"/>
                    </a:lnTo>
                    <a:lnTo>
                      <a:pt x="3188" y="21073"/>
                    </a:lnTo>
                    <a:lnTo>
                      <a:pt x="3330" y="21034"/>
                    </a:lnTo>
                    <a:lnTo>
                      <a:pt x="3484" y="20983"/>
                    </a:lnTo>
                    <a:lnTo>
                      <a:pt x="3639" y="20918"/>
                    </a:lnTo>
                    <a:lnTo>
                      <a:pt x="3794" y="20854"/>
                    </a:lnTo>
                    <a:lnTo>
                      <a:pt x="3936" y="20789"/>
                    </a:lnTo>
                    <a:lnTo>
                      <a:pt x="4091" y="20699"/>
                    </a:lnTo>
                    <a:lnTo>
                      <a:pt x="4233" y="20609"/>
                    </a:lnTo>
                    <a:lnTo>
                      <a:pt x="4375" y="20492"/>
                    </a:lnTo>
                    <a:lnTo>
                      <a:pt x="4375" y="20492"/>
                    </a:lnTo>
                    <a:lnTo>
                      <a:pt x="4349" y="19976"/>
                    </a:lnTo>
                    <a:lnTo>
                      <a:pt x="4323" y="19344"/>
                    </a:lnTo>
                    <a:lnTo>
                      <a:pt x="4285" y="17847"/>
                    </a:lnTo>
                    <a:lnTo>
                      <a:pt x="4246" y="16118"/>
                    </a:lnTo>
                    <a:lnTo>
                      <a:pt x="4233" y="14260"/>
                    </a:lnTo>
                    <a:lnTo>
                      <a:pt x="4207" y="10582"/>
                    </a:lnTo>
                    <a:lnTo>
                      <a:pt x="4207" y="7692"/>
                    </a:lnTo>
                    <a:lnTo>
                      <a:pt x="4207" y="7692"/>
                    </a:lnTo>
                    <a:lnTo>
                      <a:pt x="4207" y="7459"/>
                    </a:lnTo>
                    <a:lnTo>
                      <a:pt x="4207" y="7227"/>
                    </a:lnTo>
                    <a:lnTo>
                      <a:pt x="4233" y="6995"/>
                    </a:lnTo>
                    <a:lnTo>
                      <a:pt x="4259" y="6762"/>
                    </a:lnTo>
                    <a:lnTo>
                      <a:pt x="4297" y="6543"/>
                    </a:lnTo>
                    <a:lnTo>
                      <a:pt x="4336" y="6311"/>
                    </a:lnTo>
                    <a:lnTo>
                      <a:pt x="4439" y="5859"/>
                    </a:lnTo>
                    <a:lnTo>
                      <a:pt x="4568" y="5420"/>
                    </a:lnTo>
                    <a:lnTo>
                      <a:pt x="4710" y="4995"/>
                    </a:lnTo>
                    <a:lnTo>
                      <a:pt x="4994" y="4169"/>
                    </a:lnTo>
                    <a:lnTo>
                      <a:pt x="5136" y="3794"/>
                    </a:lnTo>
                    <a:lnTo>
                      <a:pt x="5252" y="3433"/>
                    </a:lnTo>
                    <a:lnTo>
                      <a:pt x="5356" y="3098"/>
                    </a:lnTo>
                    <a:lnTo>
                      <a:pt x="5420" y="2788"/>
                    </a:lnTo>
                    <a:lnTo>
                      <a:pt x="5433" y="2646"/>
                    </a:lnTo>
                    <a:lnTo>
                      <a:pt x="5446" y="2517"/>
                    </a:lnTo>
                    <a:lnTo>
                      <a:pt x="5446" y="2388"/>
                    </a:lnTo>
                    <a:lnTo>
                      <a:pt x="5433" y="2259"/>
                    </a:lnTo>
                    <a:lnTo>
                      <a:pt x="5407" y="2156"/>
                    </a:lnTo>
                    <a:lnTo>
                      <a:pt x="5368" y="2052"/>
                    </a:lnTo>
                    <a:lnTo>
                      <a:pt x="5317" y="1949"/>
                    </a:lnTo>
                    <a:lnTo>
                      <a:pt x="5239" y="1872"/>
                    </a:lnTo>
                    <a:lnTo>
                      <a:pt x="5239" y="1872"/>
                    </a:lnTo>
                    <a:lnTo>
                      <a:pt x="5059" y="1704"/>
                    </a:lnTo>
                    <a:lnTo>
                      <a:pt x="4852" y="1536"/>
                    </a:lnTo>
                    <a:lnTo>
                      <a:pt x="4607" y="1369"/>
                    </a:lnTo>
                    <a:lnTo>
                      <a:pt x="4336" y="1201"/>
                    </a:lnTo>
                    <a:lnTo>
                      <a:pt x="4039" y="1033"/>
                    </a:lnTo>
                    <a:lnTo>
                      <a:pt x="3730" y="878"/>
                    </a:lnTo>
                    <a:lnTo>
                      <a:pt x="3407" y="736"/>
                    </a:lnTo>
                    <a:lnTo>
                      <a:pt x="3072" y="594"/>
                    </a:lnTo>
                    <a:lnTo>
                      <a:pt x="2723" y="465"/>
                    </a:lnTo>
                    <a:lnTo>
                      <a:pt x="2388" y="349"/>
                    </a:lnTo>
                    <a:lnTo>
                      <a:pt x="2052" y="246"/>
                    </a:lnTo>
                    <a:lnTo>
                      <a:pt x="1717" y="168"/>
                    </a:lnTo>
                    <a:lnTo>
                      <a:pt x="1394" y="91"/>
                    </a:lnTo>
                    <a:lnTo>
                      <a:pt x="1084" y="39"/>
                    </a:lnTo>
                    <a:lnTo>
                      <a:pt x="800" y="14"/>
                    </a:lnTo>
                    <a:lnTo>
                      <a:pt x="542" y="1"/>
                    </a:lnTo>
                    <a:lnTo>
                      <a:pt x="542" y="1"/>
                    </a:lnTo>
                    <a:lnTo>
                      <a:pt x="555" y="285"/>
                    </a:lnTo>
                    <a:lnTo>
                      <a:pt x="581" y="646"/>
                    </a:lnTo>
                    <a:lnTo>
                      <a:pt x="594" y="1562"/>
                    </a:lnTo>
                    <a:lnTo>
                      <a:pt x="594" y="2711"/>
                    </a:lnTo>
                    <a:lnTo>
                      <a:pt x="568" y="4053"/>
                    </a:lnTo>
                    <a:lnTo>
                      <a:pt x="542" y="5537"/>
                    </a:lnTo>
                    <a:lnTo>
                      <a:pt x="504" y="7137"/>
                    </a:lnTo>
                    <a:lnTo>
                      <a:pt x="400" y="10518"/>
                    </a:lnTo>
                    <a:lnTo>
                      <a:pt x="271" y="13886"/>
                    </a:lnTo>
                    <a:lnTo>
                      <a:pt x="155" y="16931"/>
                    </a:lnTo>
                    <a:lnTo>
                      <a:pt x="0" y="20841"/>
                    </a:lnTo>
                    <a:lnTo>
                      <a:pt x="0" y="2084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40"/>
              <p:cNvSpPr/>
              <p:nvPr/>
            </p:nvSpPr>
            <p:spPr>
              <a:xfrm>
                <a:off x="4837974" y="2212213"/>
                <a:ext cx="632316" cy="738923"/>
              </a:xfrm>
              <a:custGeom>
                <a:avLst/>
                <a:gdLst/>
                <a:ahLst/>
                <a:cxnLst/>
                <a:rect l="l" t="t" r="r" b="b"/>
                <a:pathLst>
                  <a:path w="10789" h="12608" extrusionOk="0">
                    <a:moveTo>
                      <a:pt x="4324" y="0"/>
                    </a:moveTo>
                    <a:lnTo>
                      <a:pt x="10788" y="2878"/>
                    </a:lnTo>
                    <a:lnTo>
                      <a:pt x="6466" y="12608"/>
                    </a:lnTo>
                    <a:lnTo>
                      <a:pt x="1" y="9730"/>
                    </a:lnTo>
                    <a:lnTo>
                      <a:pt x="4324" y="0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40"/>
              <p:cNvSpPr/>
              <p:nvPr/>
            </p:nvSpPr>
            <p:spPr>
              <a:xfrm>
                <a:off x="4839498" y="2375546"/>
                <a:ext cx="236012" cy="213331"/>
              </a:xfrm>
              <a:custGeom>
                <a:avLst/>
                <a:gdLst/>
                <a:ahLst/>
                <a:cxnLst/>
                <a:rect l="l" t="t" r="r" b="b"/>
                <a:pathLst>
                  <a:path w="4027" h="3640" extrusionOk="0">
                    <a:moveTo>
                      <a:pt x="3459" y="1755"/>
                    </a:moveTo>
                    <a:lnTo>
                      <a:pt x="3459" y="1755"/>
                    </a:lnTo>
                    <a:lnTo>
                      <a:pt x="3226" y="1381"/>
                    </a:lnTo>
                    <a:lnTo>
                      <a:pt x="3020" y="1020"/>
                    </a:lnTo>
                    <a:lnTo>
                      <a:pt x="2814" y="684"/>
                    </a:lnTo>
                    <a:lnTo>
                      <a:pt x="2620" y="401"/>
                    </a:lnTo>
                    <a:lnTo>
                      <a:pt x="2530" y="271"/>
                    </a:lnTo>
                    <a:lnTo>
                      <a:pt x="2439" y="168"/>
                    </a:lnTo>
                    <a:lnTo>
                      <a:pt x="2349" y="91"/>
                    </a:lnTo>
                    <a:lnTo>
                      <a:pt x="2259" y="39"/>
                    </a:lnTo>
                    <a:lnTo>
                      <a:pt x="2181" y="0"/>
                    </a:lnTo>
                    <a:lnTo>
                      <a:pt x="2130" y="0"/>
                    </a:lnTo>
                    <a:lnTo>
                      <a:pt x="2091" y="0"/>
                    </a:lnTo>
                    <a:lnTo>
                      <a:pt x="2052" y="13"/>
                    </a:lnTo>
                    <a:lnTo>
                      <a:pt x="2001" y="39"/>
                    </a:lnTo>
                    <a:lnTo>
                      <a:pt x="1923" y="104"/>
                    </a:lnTo>
                    <a:lnTo>
                      <a:pt x="1923" y="104"/>
                    </a:lnTo>
                    <a:lnTo>
                      <a:pt x="1833" y="181"/>
                    </a:lnTo>
                    <a:lnTo>
                      <a:pt x="1768" y="220"/>
                    </a:lnTo>
                    <a:lnTo>
                      <a:pt x="1691" y="246"/>
                    </a:lnTo>
                    <a:lnTo>
                      <a:pt x="1639" y="259"/>
                    </a:lnTo>
                    <a:lnTo>
                      <a:pt x="1575" y="259"/>
                    </a:lnTo>
                    <a:lnTo>
                      <a:pt x="1523" y="246"/>
                    </a:lnTo>
                    <a:lnTo>
                      <a:pt x="1420" y="207"/>
                    </a:lnTo>
                    <a:lnTo>
                      <a:pt x="1330" y="168"/>
                    </a:lnTo>
                    <a:lnTo>
                      <a:pt x="1278" y="155"/>
                    </a:lnTo>
                    <a:lnTo>
                      <a:pt x="1226" y="168"/>
                    </a:lnTo>
                    <a:lnTo>
                      <a:pt x="1188" y="194"/>
                    </a:lnTo>
                    <a:lnTo>
                      <a:pt x="1123" y="233"/>
                    </a:lnTo>
                    <a:lnTo>
                      <a:pt x="1071" y="297"/>
                    </a:lnTo>
                    <a:lnTo>
                      <a:pt x="1007" y="388"/>
                    </a:lnTo>
                    <a:lnTo>
                      <a:pt x="1007" y="388"/>
                    </a:lnTo>
                    <a:lnTo>
                      <a:pt x="942" y="504"/>
                    </a:lnTo>
                    <a:lnTo>
                      <a:pt x="852" y="620"/>
                    </a:lnTo>
                    <a:lnTo>
                      <a:pt x="633" y="865"/>
                    </a:lnTo>
                    <a:lnTo>
                      <a:pt x="413" y="1136"/>
                    </a:lnTo>
                    <a:lnTo>
                      <a:pt x="310" y="1278"/>
                    </a:lnTo>
                    <a:lnTo>
                      <a:pt x="220" y="1407"/>
                    </a:lnTo>
                    <a:lnTo>
                      <a:pt x="130" y="1549"/>
                    </a:lnTo>
                    <a:lnTo>
                      <a:pt x="65" y="1691"/>
                    </a:lnTo>
                    <a:lnTo>
                      <a:pt x="26" y="1820"/>
                    </a:lnTo>
                    <a:lnTo>
                      <a:pt x="0" y="1949"/>
                    </a:lnTo>
                    <a:lnTo>
                      <a:pt x="0" y="2014"/>
                    </a:lnTo>
                    <a:lnTo>
                      <a:pt x="13" y="2078"/>
                    </a:lnTo>
                    <a:lnTo>
                      <a:pt x="26" y="2143"/>
                    </a:lnTo>
                    <a:lnTo>
                      <a:pt x="65" y="2207"/>
                    </a:lnTo>
                    <a:lnTo>
                      <a:pt x="91" y="2272"/>
                    </a:lnTo>
                    <a:lnTo>
                      <a:pt x="142" y="2323"/>
                    </a:lnTo>
                    <a:lnTo>
                      <a:pt x="207" y="2375"/>
                    </a:lnTo>
                    <a:lnTo>
                      <a:pt x="271" y="2439"/>
                    </a:lnTo>
                    <a:lnTo>
                      <a:pt x="271" y="2439"/>
                    </a:lnTo>
                    <a:lnTo>
                      <a:pt x="426" y="2543"/>
                    </a:lnTo>
                    <a:lnTo>
                      <a:pt x="594" y="2646"/>
                    </a:lnTo>
                    <a:lnTo>
                      <a:pt x="968" y="2839"/>
                    </a:lnTo>
                    <a:lnTo>
                      <a:pt x="1355" y="3020"/>
                    </a:lnTo>
                    <a:lnTo>
                      <a:pt x="1768" y="3175"/>
                    </a:lnTo>
                    <a:lnTo>
                      <a:pt x="2181" y="3330"/>
                    </a:lnTo>
                    <a:lnTo>
                      <a:pt x="2568" y="3446"/>
                    </a:lnTo>
                    <a:lnTo>
                      <a:pt x="2917" y="3549"/>
                    </a:lnTo>
                    <a:lnTo>
                      <a:pt x="3226" y="3627"/>
                    </a:lnTo>
                    <a:lnTo>
                      <a:pt x="3226" y="3627"/>
                    </a:lnTo>
                    <a:lnTo>
                      <a:pt x="3291" y="3639"/>
                    </a:lnTo>
                    <a:lnTo>
                      <a:pt x="3368" y="3639"/>
                    </a:lnTo>
                    <a:lnTo>
                      <a:pt x="3497" y="3627"/>
                    </a:lnTo>
                    <a:lnTo>
                      <a:pt x="3614" y="3588"/>
                    </a:lnTo>
                    <a:lnTo>
                      <a:pt x="3717" y="3523"/>
                    </a:lnTo>
                    <a:lnTo>
                      <a:pt x="3820" y="3433"/>
                    </a:lnTo>
                    <a:lnTo>
                      <a:pt x="3897" y="3317"/>
                    </a:lnTo>
                    <a:lnTo>
                      <a:pt x="3962" y="3188"/>
                    </a:lnTo>
                    <a:lnTo>
                      <a:pt x="4001" y="3059"/>
                    </a:lnTo>
                    <a:lnTo>
                      <a:pt x="4027" y="2904"/>
                    </a:lnTo>
                    <a:lnTo>
                      <a:pt x="4027" y="2736"/>
                    </a:lnTo>
                    <a:lnTo>
                      <a:pt x="4001" y="2568"/>
                    </a:lnTo>
                    <a:lnTo>
                      <a:pt x="3949" y="2401"/>
                    </a:lnTo>
                    <a:lnTo>
                      <a:pt x="3872" y="2233"/>
                    </a:lnTo>
                    <a:lnTo>
                      <a:pt x="3768" y="2065"/>
                    </a:lnTo>
                    <a:lnTo>
                      <a:pt x="3627" y="1910"/>
                    </a:lnTo>
                    <a:lnTo>
                      <a:pt x="3459" y="1755"/>
                    </a:lnTo>
                    <a:lnTo>
                      <a:pt x="3459" y="1755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40"/>
              <p:cNvSpPr/>
              <p:nvPr/>
            </p:nvSpPr>
            <p:spPr>
              <a:xfrm>
                <a:off x="4985426" y="2476875"/>
                <a:ext cx="534032" cy="290459"/>
              </a:xfrm>
              <a:custGeom>
                <a:avLst/>
                <a:gdLst/>
                <a:ahLst/>
                <a:cxnLst/>
                <a:rect l="l" t="t" r="r" b="b"/>
                <a:pathLst>
                  <a:path w="9112" h="4956" extrusionOk="0">
                    <a:moveTo>
                      <a:pt x="8221" y="1885"/>
                    </a:moveTo>
                    <a:lnTo>
                      <a:pt x="814" y="1"/>
                    </a:lnTo>
                    <a:lnTo>
                      <a:pt x="1" y="2220"/>
                    </a:lnTo>
                    <a:lnTo>
                      <a:pt x="4969" y="4414"/>
                    </a:lnTo>
                    <a:lnTo>
                      <a:pt x="4969" y="4414"/>
                    </a:lnTo>
                    <a:lnTo>
                      <a:pt x="5382" y="4582"/>
                    </a:lnTo>
                    <a:lnTo>
                      <a:pt x="5782" y="4724"/>
                    </a:lnTo>
                    <a:lnTo>
                      <a:pt x="6143" y="4827"/>
                    </a:lnTo>
                    <a:lnTo>
                      <a:pt x="6479" y="4891"/>
                    </a:lnTo>
                    <a:lnTo>
                      <a:pt x="6801" y="4943"/>
                    </a:lnTo>
                    <a:lnTo>
                      <a:pt x="7098" y="4956"/>
                    </a:lnTo>
                    <a:lnTo>
                      <a:pt x="7369" y="4956"/>
                    </a:lnTo>
                    <a:lnTo>
                      <a:pt x="7627" y="4917"/>
                    </a:lnTo>
                    <a:lnTo>
                      <a:pt x="7860" y="4866"/>
                    </a:lnTo>
                    <a:lnTo>
                      <a:pt x="8066" y="4801"/>
                    </a:lnTo>
                    <a:lnTo>
                      <a:pt x="8260" y="4711"/>
                    </a:lnTo>
                    <a:lnTo>
                      <a:pt x="8427" y="4607"/>
                    </a:lnTo>
                    <a:lnTo>
                      <a:pt x="8569" y="4478"/>
                    </a:lnTo>
                    <a:lnTo>
                      <a:pt x="8698" y="4349"/>
                    </a:lnTo>
                    <a:lnTo>
                      <a:pt x="8814" y="4207"/>
                    </a:lnTo>
                    <a:lnTo>
                      <a:pt x="8905" y="4053"/>
                    </a:lnTo>
                    <a:lnTo>
                      <a:pt x="8982" y="3898"/>
                    </a:lnTo>
                    <a:lnTo>
                      <a:pt x="9034" y="3730"/>
                    </a:lnTo>
                    <a:lnTo>
                      <a:pt x="9073" y="3562"/>
                    </a:lnTo>
                    <a:lnTo>
                      <a:pt x="9098" y="3394"/>
                    </a:lnTo>
                    <a:lnTo>
                      <a:pt x="9111" y="3227"/>
                    </a:lnTo>
                    <a:lnTo>
                      <a:pt x="9098" y="3059"/>
                    </a:lnTo>
                    <a:lnTo>
                      <a:pt x="9073" y="2891"/>
                    </a:lnTo>
                    <a:lnTo>
                      <a:pt x="9034" y="2736"/>
                    </a:lnTo>
                    <a:lnTo>
                      <a:pt x="8982" y="2581"/>
                    </a:lnTo>
                    <a:lnTo>
                      <a:pt x="8918" y="2440"/>
                    </a:lnTo>
                    <a:lnTo>
                      <a:pt x="8827" y="2310"/>
                    </a:lnTo>
                    <a:lnTo>
                      <a:pt x="8737" y="2194"/>
                    </a:lnTo>
                    <a:lnTo>
                      <a:pt x="8621" y="2091"/>
                    </a:lnTo>
                    <a:lnTo>
                      <a:pt x="8505" y="2001"/>
                    </a:lnTo>
                    <a:lnTo>
                      <a:pt x="8376" y="1936"/>
                    </a:lnTo>
                    <a:lnTo>
                      <a:pt x="8221" y="1885"/>
                    </a:lnTo>
                    <a:lnTo>
                      <a:pt x="8221" y="188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40"/>
              <p:cNvSpPr/>
              <p:nvPr/>
            </p:nvSpPr>
            <p:spPr>
              <a:xfrm>
                <a:off x="5073921" y="2212213"/>
                <a:ext cx="396363" cy="207236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3536" extrusionOk="0">
                    <a:moveTo>
                      <a:pt x="298" y="0"/>
                    </a:moveTo>
                    <a:lnTo>
                      <a:pt x="6762" y="2878"/>
                    </a:lnTo>
                    <a:lnTo>
                      <a:pt x="6479" y="3536"/>
                    </a:lnTo>
                    <a:lnTo>
                      <a:pt x="1" y="658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40"/>
              <p:cNvSpPr/>
              <p:nvPr/>
            </p:nvSpPr>
            <p:spPr>
              <a:xfrm>
                <a:off x="5187382" y="2209927"/>
                <a:ext cx="159647" cy="158885"/>
              </a:xfrm>
              <a:custGeom>
                <a:avLst/>
                <a:gdLst/>
                <a:ahLst/>
                <a:cxnLst/>
                <a:rect l="l" t="t" r="r" b="b"/>
                <a:pathLst>
                  <a:path w="2724" h="2711" extrusionOk="0">
                    <a:moveTo>
                      <a:pt x="2026" y="0"/>
                    </a:moveTo>
                    <a:lnTo>
                      <a:pt x="2026" y="0"/>
                    </a:lnTo>
                    <a:lnTo>
                      <a:pt x="2104" y="13"/>
                    </a:lnTo>
                    <a:lnTo>
                      <a:pt x="2181" y="39"/>
                    </a:lnTo>
                    <a:lnTo>
                      <a:pt x="2181" y="39"/>
                    </a:lnTo>
                    <a:lnTo>
                      <a:pt x="2259" y="78"/>
                    </a:lnTo>
                    <a:lnTo>
                      <a:pt x="2310" y="130"/>
                    </a:lnTo>
                    <a:lnTo>
                      <a:pt x="2362" y="194"/>
                    </a:lnTo>
                    <a:lnTo>
                      <a:pt x="2400" y="259"/>
                    </a:lnTo>
                    <a:lnTo>
                      <a:pt x="2413" y="336"/>
                    </a:lnTo>
                    <a:lnTo>
                      <a:pt x="2426" y="413"/>
                    </a:lnTo>
                    <a:lnTo>
                      <a:pt x="2413" y="491"/>
                    </a:lnTo>
                    <a:lnTo>
                      <a:pt x="2388" y="568"/>
                    </a:lnTo>
                    <a:lnTo>
                      <a:pt x="2026" y="1381"/>
                    </a:lnTo>
                    <a:lnTo>
                      <a:pt x="2026" y="581"/>
                    </a:lnTo>
                    <a:lnTo>
                      <a:pt x="2026" y="581"/>
                    </a:lnTo>
                    <a:lnTo>
                      <a:pt x="2078" y="581"/>
                    </a:lnTo>
                    <a:lnTo>
                      <a:pt x="2117" y="555"/>
                    </a:lnTo>
                    <a:lnTo>
                      <a:pt x="2168" y="517"/>
                    </a:lnTo>
                    <a:lnTo>
                      <a:pt x="2194" y="478"/>
                    </a:lnTo>
                    <a:lnTo>
                      <a:pt x="2194" y="478"/>
                    </a:lnTo>
                    <a:lnTo>
                      <a:pt x="2207" y="401"/>
                    </a:lnTo>
                    <a:lnTo>
                      <a:pt x="2194" y="336"/>
                    </a:lnTo>
                    <a:lnTo>
                      <a:pt x="2155" y="271"/>
                    </a:lnTo>
                    <a:lnTo>
                      <a:pt x="2104" y="233"/>
                    </a:lnTo>
                    <a:lnTo>
                      <a:pt x="2104" y="233"/>
                    </a:lnTo>
                    <a:lnTo>
                      <a:pt x="2065" y="220"/>
                    </a:lnTo>
                    <a:lnTo>
                      <a:pt x="2026" y="220"/>
                    </a:lnTo>
                    <a:lnTo>
                      <a:pt x="2026" y="0"/>
                    </a:lnTo>
                    <a:close/>
                    <a:moveTo>
                      <a:pt x="2026" y="1678"/>
                    </a:moveTo>
                    <a:lnTo>
                      <a:pt x="2581" y="1923"/>
                    </a:lnTo>
                    <a:lnTo>
                      <a:pt x="2581" y="1923"/>
                    </a:lnTo>
                    <a:lnTo>
                      <a:pt x="2620" y="1949"/>
                    </a:lnTo>
                    <a:lnTo>
                      <a:pt x="2659" y="1975"/>
                    </a:lnTo>
                    <a:lnTo>
                      <a:pt x="2684" y="2014"/>
                    </a:lnTo>
                    <a:lnTo>
                      <a:pt x="2710" y="2052"/>
                    </a:lnTo>
                    <a:lnTo>
                      <a:pt x="2710" y="2091"/>
                    </a:lnTo>
                    <a:lnTo>
                      <a:pt x="2723" y="2130"/>
                    </a:lnTo>
                    <a:lnTo>
                      <a:pt x="2710" y="2181"/>
                    </a:lnTo>
                    <a:lnTo>
                      <a:pt x="2697" y="2220"/>
                    </a:lnTo>
                    <a:lnTo>
                      <a:pt x="2478" y="2710"/>
                    </a:lnTo>
                    <a:lnTo>
                      <a:pt x="2026" y="2517"/>
                    </a:lnTo>
                    <a:lnTo>
                      <a:pt x="2026" y="1678"/>
                    </a:lnTo>
                    <a:close/>
                    <a:moveTo>
                      <a:pt x="516" y="1007"/>
                    </a:moveTo>
                    <a:lnTo>
                      <a:pt x="1188" y="1304"/>
                    </a:lnTo>
                    <a:lnTo>
                      <a:pt x="1665" y="233"/>
                    </a:lnTo>
                    <a:lnTo>
                      <a:pt x="1665" y="233"/>
                    </a:lnTo>
                    <a:lnTo>
                      <a:pt x="1691" y="181"/>
                    </a:lnTo>
                    <a:lnTo>
                      <a:pt x="1717" y="142"/>
                    </a:lnTo>
                    <a:lnTo>
                      <a:pt x="1768" y="104"/>
                    </a:lnTo>
                    <a:lnTo>
                      <a:pt x="1807" y="65"/>
                    </a:lnTo>
                    <a:lnTo>
                      <a:pt x="1859" y="39"/>
                    </a:lnTo>
                    <a:lnTo>
                      <a:pt x="1910" y="13"/>
                    </a:lnTo>
                    <a:lnTo>
                      <a:pt x="1962" y="0"/>
                    </a:lnTo>
                    <a:lnTo>
                      <a:pt x="2026" y="0"/>
                    </a:lnTo>
                    <a:lnTo>
                      <a:pt x="2026" y="220"/>
                    </a:lnTo>
                    <a:lnTo>
                      <a:pt x="2026" y="220"/>
                    </a:lnTo>
                    <a:lnTo>
                      <a:pt x="1975" y="220"/>
                    </a:lnTo>
                    <a:lnTo>
                      <a:pt x="1923" y="246"/>
                    </a:lnTo>
                    <a:lnTo>
                      <a:pt x="1884" y="284"/>
                    </a:lnTo>
                    <a:lnTo>
                      <a:pt x="1859" y="323"/>
                    </a:lnTo>
                    <a:lnTo>
                      <a:pt x="1859" y="323"/>
                    </a:lnTo>
                    <a:lnTo>
                      <a:pt x="1846" y="401"/>
                    </a:lnTo>
                    <a:lnTo>
                      <a:pt x="1859" y="465"/>
                    </a:lnTo>
                    <a:lnTo>
                      <a:pt x="1884" y="530"/>
                    </a:lnTo>
                    <a:lnTo>
                      <a:pt x="1949" y="568"/>
                    </a:lnTo>
                    <a:lnTo>
                      <a:pt x="1949" y="568"/>
                    </a:lnTo>
                    <a:lnTo>
                      <a:pt x="1988" y="581"/>
                    </a:lnTo>
                    <a:lnTo>
                      <a:pt x="2026" y="581"/>
                    </a:lnTo>
                    <a:lnTo>
                      <a:pt x="2026" y="1381"/>
                    </a:lnTo>
                    <a:lnTo>
                      <a:pt x="1910" y="1626"/>
                    </a:lnTo>
                    <a:lnTo>
                      <a:pt x="2026" y="1678"/>
                    </a:lnTo>
                    <a:lnTo>
                      <a:pt x="2026" y="2517"/>
                    </a:lnTo>
                    <a:lnTo>
                      <a:pt x="0" y="1614"/>
                    </a:lnTo>
                    <a:lnTo>
                      <a:pt x="220" y="1123"/>
                    </a:lnTo>
                    <a:lnTo>
                      <a:pt x="220" y="1123"/>
                    </a:lnTo>
                    <a:lnTo>
                      <a:pt x="246" y="1084"/>
                    </a:lnTo>
                    <a:lnTo>
                      <a:pt x="271" y="1046"/>
                    </a:lnTo>
                    <a:lnTo>
                      <a:pt x="310" y="1020"/>
                    </a:lnTo>
                    <a:lnTo>
                      <a:pt x="349" y="994"/>
                    </a:lnTo>
                    <a:lnTo>
                      <a:pt x="387" y="994"/>
                    </a:lnTo>
                    <a:lnTo>
                      <a:pt x="426" y="981"/>
                    </a:lnTo>
                    <a:lnTo>
                      <a:pt x="478" y="994"/>
                    </a:lnTo>
                    <a:lnTo>
                      <a:pt x="516" y="1007"/>
                    </a:lnTo>
                    <a:lnTo>
                      <a:pt x="516" y="100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40"/>
              <p:cNvSpPr/>
              <p:nvPr/>
            </p:nvSpPr>
            <p:spPr>
              <a:xfrm>
                <a:off x="4983961" y="1998186"/>
                <a:ext cx="142944" cy="322986"/>
              </a:xfrm>
              <a:custGeom>
                <a:avLst/>
                <a:gdLst/>
                <a:ahLst/>
                <a:cxnLst/>
                <a:rect l="l" t="t" r="r" b="b"/>
                <a:pathLst>
                  <a:path w="2439" h="5511" extrusionOk="0">
                    <a:moveTo>
                      <a:pt x="0" y="0"/>
                    </a:moveTo>
                    <a:lnTo>
                      <a:pt x="0" y="504"/>
                    </a:lnTo>
                    <a:lnTo>
                      <a:pt x="78" y="555"/>
                    </a:lnTo>
                    <a:lnTo>
                      <a:pt x="155" y="607"/>
                    </a:lnTo>
                    <a:lnTo>
                      <a:pt x="323" y="749"/>
                    </a:lnTo>
                    <a:lnTo>
                      <a:pt x="490" y="942"/>
                    </a:lnTo>
                    <a:lnTo>
                      <a:pt x="658" y="1175"/>
                    </a:lnTo>
                    <a:lnTo>
                      <a:pt x="826" y="1433"/>
                    </a:lnTo>
                    <a:lnTo>
                      <a:pt x="994" y="1717"/>
                    </a:lnTo>
                    <a:lnTo>
                      <a:pt x="1162" y="2039"/>
                    </a:lnTo>
                    <a:lnTo>
                      <a:pt x="1316" y="2362"/>
                    </a:lnTo>
                    <a:lnTo>
                      <a:pt x="1471" y="2723"/>
                    </a:lnTo>
                    <a:lnTo>
                      <a:pt x="1600" y="3097"/>
                    </a:lnTo>
                    <a:lnTo>
                      <a:pt x="1716" y="3472"/>
                    </a:lnTo>
                    <a:lnTo>
                      <a:pt x="1820" y="3846"/>
                    </a:lnTo>
                    <a:lnTo>
                      <a:pt x="1897" y="4220"/>
                    </a:lnTo>
                    <a:lnTo>
                      <a:pt x="1936" y="4581"/>
                    </a:lnTo>
                    <a:lnTo>
                      <a:pt x="1962" y="4930"/>
                    </a:lnTo>
                    <a:lnTo>
                      <a:pt x="1949" y="5085"/>
                    </a:lnTo>
                    <a:lnTo>
                      <a:pt x="1936" y="5252"/>
                    </a:lnTo>
                    <a:lnTo>
                      <a:pt x="1936" y="5304"/>
                    </a:lnTo>
                    <a:lnTo>
                      <a:pt x="1949" y="5343"/>
                    </a:lnTo>
                    <a:lnTo>
                      <a:pt x="1974" y="5381"/>
                    </a:lnTo>
                    <a:lnTo>
                      <a:pt x="2000" y="5420"/>
                    </a:lnTo>
                    <a:lnTo>
                      <a:pt x="2026" y="5459"/>
                    </a:lnTo>
                    <a:lnTo>
                      <a:pt x="2065" y="5485"/>
                    </a:lnTo>
                    <a:lnTo>
                      <a:pt x="2116" y="5497"/>
                    </a:lnTo>
                    <a:lnTo>
                      <a:pt x="2155" y="5510"/>
                    </a:lnTo>
                    <a:lnTo>
                      <a:pt x="2207" y="5510"/>
                    </a:lnTo>
                    <a:lnTo>
                      <a:pt x="2258" y="5497"/>
                    </a:lnTo>
                    <a:lnTo>
                      <a:pt x="2297" y="5485"/>
                    </a:lnTo>
                    <a:lnTo>
                      <a:pt x="2336" y="5459"/>
                    </a:lnTo>
                    <a:lnTo>
                      <a:pt x="2374" y="5420"/>
                    </a:lnTo>
                    <a:lnTo>
                      <a:pt x="2400" y="5381"/>
                    </a:lnTo>
                    <a:lnTo>
                      <a:pt x="2413" y="5343"/>
                    </a:lnTo>
                    <a:lnTo>
                      <a:pt x="2426" y="5291"/>
                    </a:lnTo>
                    <a:lnTo>
                      <a:pt x="2439" y="5123"/>
                    </a:lnTo>
                    <a:lnTo>
                      <a:pt x="2439" y="4943"/>
                    </a:lnTo>
                    <a:lnTo>
                      <a:pt x="2439" y="4749"/>
                    </a:lnTo>
                    <a:lnTo>
                      <a:pt x="2426" y="4555"/>
                    </a:lnTo>
                    <a:lnTo>
                      <a:pt x="2374" y="4168"/>
                    </a:lnTo>
                    <a:lnTo>
                      <a:pt x="2297" y="3768"/>
                    </a:lnTo>
                    <a:lnTo>
                      <a:pt x="2194" y="3355"/>
                    </a:lnTo>
                    <a:lnTo>
                      <a:pt x="2065" y="2955"/>
                    </a:lnTo>
                    <a:lnTo>
                      <a:pt x="1923" y="2555"/>
                    </a:lnTo>
                    <a:lnTo>
                      <a:pt x="1755" y="2168"/>
                    </a:lnTo>
                    <a:lnTo>
                      <a:pt x="1562" y="1755"/>
                    </a:lnTo>
                    <a:lnTo>
                      <a:pt x="1355" y="1381"/>
                    </a:lnTo>
                    <a:lnTo>
                      <a:pt x="1136" y="1033"/>
                    </a:lnTo>
                    <a:lnTo>
                      <a:pt x="903" y="710"/>
                    </a:lnTo>
                    <a:lnTo>
                      <a:pt x="787" y="581"/>
                    </a:lnTo>
                    <a:lnTo>
                      <a:pt x="671" y="452"/>
                    </a:lnTo>
                    <a:lnTo>
                      <a:pt x="555" y="336"/>
                    </a:lnTo>
                    <a:lnTo>
                      <a:pt x="452" y="233"/>
                    </a:lnTo>
                    <a:lnTo>
                      <a:pt x="336" y="155"/>
                    </a:lnTo>
                    <a:lnTo>
                      <a:pt x="220" y="78"/>
                    </a:lnTo>
                    <a:lnTo>
                      <a:pt x="116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0"/>
              <p:cNvSpPr/>
              <p:nvPr/>
            </p:nvSpPr>
            <p:spPr>
              <a:xfrm>
                <a:off x="4657234" y="1998186"/>
                <a:ext cx="118797" cy="167969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866" extrusionOk="0">
                    <a:moveTo>
                      <a:pt x="2027" y="0"/>
                    </a:moveTo>
                    <a:lnTo>
                      <a:pt x="1923" y="39"/>
                    </a:lnTo>
                    <a:lnTo>
                      <a:pt x="1807" y="91"/>
                    </a:lnTo>
                    <a:lnTo>
                      <a:pt x="1704" y="155"/>
                    </a:lnTo>
                    <a:lnTo>
                      <a:pt x="1588" y="246"/>
                    </a:lnTo>
                    <a:lnTo>
                      <a:pt x="1472" y="336"/>
                    </a:lnTo>
                    <a:lnTo>
                      <a:pt x="1356" y="452"/>
                    </a:lnTo>
                    <a:lnTo>
                      <a:pt x="1239" y="581"/>
                    </a:lnTo>
                    <a:lnTo>
                      <a:pt x="1123" y="723"/>
                    </a:lnTo>
                    <a:lnTo>
                      <a:pt x="904" y="1033"/>
                    </a:lnTo>
                    <a:lnTo>
                      <a:pt x="684" y="1381"/>
                    </a:lnTo>
                    <a:lnTo>
                      <a:pt x="465" y="1768"/>
                    </a:lnTo>
                    <a:lnTo>
                      <a:pt x="272" y="2168"/>
                    </a:lnTo>
                    <a:lnTo>
                      <a:pt x="130" y="2517"/>
                    </a:lnTo>
                    <a:lnTo>
                      <a:pt x="1" y="2865"/>
                    </a:lnTo>
                    <a:lnTo>
                      <a:pt x="517" y="2865"/>
                    </a:lnTo>
                    <a:lnTo>
                      <a:pt x="607" y="2620"/>
                    </a:lnTo>
                    <a:lnTo>
                      <a:pt x="723" y="2362"/>
                    </a:lnTo>
                    <a:lnTo>
                      <a:pt x="878" y="2039"/>
                    </a:lnTo>
                    <a:lnTo>
                      <a:pt x="1033" y="1729"/>
                    </a:lnTo>
                    <a:lnTo>
                      <a:pt x="1201" y="1433"/>
                    </a:lnTo>
                    <a:lnTo>
                      <a:pt x="1368" y="1175"/>
                    </a:lnTo>
                    <a:lnTo>
                      <a:pt x="1536" y="955"/>
                    </a:lnTo>
                    <a:lnTo>
                      <a:pt x="1704" y="762"/>
                    </a:lnTo>
                    <a:lnTo>
                      <a:pt x="1872" y="620"/>
                    </a:lnTo>
                    <a:lnTo>
                      <a:pt x="1949" y="555"/>
                    </a:lnTo>
                    <a:lnTo>
                      <a:pt x="2027" y="517"/>
                    </a:lnTo>
                    <a:lnTo>
                      <a:pt x="20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0"/>
              <p:cNvSpPr/>
              <p:nvPr/>
            </p:nvSpPr>
            <p:spPr>
              <a:xfrm>
                <a:off x="5057277" y="2285528"/>
                <a:ext cx="86270" cy="8627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472" extrusionOk="0">
                    <a:moveTo>
                      <a:pt x="736" y="1472"/>
                    </a:moveTo>
                    <a:lnTo>
                      <a:pt x="736" y="1472"/>
                    </a:lnTo>
                    <a:lnTo>
                      <a:pt x="891" y="1459"/>
                    </a:lnTo>
                    <a:lnTo>
                      <a:pt x="1020" y="1407"/>
                    </a:lnTo>
                    <a:lnTo>
                      <a:pt x="1149" y="1343"/>
                    </a:lnTo>
                    <a:lnTo>
                      <a:pt x="1253" y="1253"/>
                    </a:lnTo>
                    <a:lnTo>
                      <a:pt x="1343" y="1149"/>
                    </a:lnTo>
                    <a:lnTo>
                      <a:pt x="1420" y="1020"/>
                    </a:lnTo>
                    <a:lnTo>
                      <a:pt x="1459" y="878"/>
                    </a:lnTo>
                    <a:lnTo>
                      <a:pt x="1472" y="736"/>
                    </a:lnTo>
                    <a:lnTo>
                      <a:pt x="1472" y="736"/>
                    </a:lnTo>
                    <a:lnTo>
                      <a:pt x="1459" y="582"/>
                    </a:lnTo>
                    <a:lnTo>
                      <a:pt x="1420" y="453"/>
                    </a:lnTo>
                    <a:lnTo>
                      <a:pt x="1343" y="324"/>
                    </a:lnTo>
                    <a:lnTo>
                      <a:pt x="1253" y="220"/>
                    </a:lnTo>
                    <a:lnTo>
                      <a:pt x="1149" y="130"/>
                    </a:lnTo>
                    <a:lnTo>
                      <a:pt x="1020" y="53"/>
                    </a:lnTo>
                    <a:lnTo>
                      <a:pt x="891" y="14"/>
                    </a:lnTo>
                    <a:lnTo>
                      <a:pt x="736" y="1"/>
                    </a:lnTo>
                    <a:lnTo>
                      <a:pt x="736" y="1"/>
                    </a:lnTo>
                    <a:lnTo>
                      <a:pt x="594" y="14"/>
                    </a:lnTo>
                    <a:lnTo>
                      <a:pt x="452" y="53"/>
                    </a:lnTo>
                    <a:lnTo>
                      <a:pt x="323" y="130"/>
                    </a:lnTo>
                    <a:lnTo>
                      <a:pt x="220" y="220"/>
                    </a:lnTo>
                    <a:lnTo>
                      <a:pt x="130" y="324"/>
                    </a:lnTo>
                    <a:lnTo>
                      <a:pt x="65" y="453"/>
                    </a:lnTo>
                    <a:lnTo>
                      <a:pt x="14" y="582"/>
                    </a:lnTo>
                    <a:lnTo>
                      <a:pt x="1" y="736"/>
                    </a:lnTo>
                    <a:lnTo>
                      <a:pt x="1" y="736"/>
                    </a:lnTo>
                    <a:lnTo>
                      <a:pt x="14" y="878"/>
                    </a:lnTo>
                    <a:lnTo>
                      <a:pt x="65" y="1020"/>
                    </a:lnTo>
                    <a:lnTo>
                      <a:pt x="130" y="1149"/>
                    </a:lnTo>
                    <a:lnTo>
                      <a:pt x="220" y="1253"/>
                    </a:lnTo>
                    <a:lnTo>
                      <a:pt x="323" y="1343"/>
                    </a:lnTo>
                    <a:lnTo>
                      <a:pt x="452" y="1407"/>
                    </a:lnTo>
                    <a:lnTo>
                      <a:pt x="594" y="1459"/>
                    </a:lnTo>
                    <a:lnTo>
                      <a:pt x="736" y="1472"/>
                    </a:lnTo>
                    <a:lnTo>
                      <a:pt x="736" y="147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0"/>
              <p:cNvSpPr/>
              <p:nvPr/>
            </p:nvSpPr>
            <p:spPr>
              <a:xfrm>
                <a:off x="5072397" y="2300648"/>
                <a:ext cx="56029" cy="56029"/>
              </a:xfrm>
              <a:custGeom>
                <a:avLst/>
                <a:gdLst/>
                <a:ahLst/>
                <a:cxnLst/>
                <a:rect l="l" t="t" r="r" b="b"/>
                <a:pathLst>
                  <a:path w="956" h="956" extrusionOk="0">
                    <a:moveTo>
                      <a:pt x="478" y="956"/>
                    </a:moveTo>
                    <a:lnTo>
                      <a:pt x="478" y="956"/>
                    </a:lnTo>
                    <a:lnTo>
                      <a:pt x="582" y="943"/>
                    </a:lnTo>
                    <a:lnTo>
                      <a:pt x="659" y="917"/>
                    </a:lnTo>
                    <a:lnTo>
                      <a:pt x="749" y="866"/>
                    </a:lnTo>
                    <a:lnTo>
                      <a:pt x="814" y="814"/>
                    </a:lnTo>
                    <a:lnTo>
                      <a:pt x="878" y="737"/>
                    </a:lnTo>
                    <a:lnTo>
                      <a:pt x="917" y="659"/>
                    </a:lnTo>
                    <a:lnTo>
                      <a:pt x="943" y="569"/>
                    </a:lnTo>
                    <a:lnTo>
                      <a:pt x="956" y="478"/>
                    </a:lnTo>
                    <a:lnTo>
                      <a:pt x="956" y="478"/>
                    </a:lnTo>
                    <a:lnTo>
                      <a:pt x="943" y="375"/>
                    </a:lnTo>
                    <a:lnTo>
                      <a:pt x="917" y="298"/>
                    </a:lnTo>
                    <a:lnTo>
                      <a:pt x="878" y="207"/>
                    </a:lnTo>
                    <a:lnTo>
                      <a:pt x="814" y="143"/>
                    </a:lnTo>
                    <a:lnTo>
                      <a:pt x="749" y="78"/>
                    </a:lnTo>
                    <a:lnTo>
                      <a:pt x="659" y="40"/>
                    </a:lnTo>
                    <a:lnTo>
                      <a:pt x="582" y="14"/>
                    </a:lnTo>
                    <a:lnTo>
                      <a:pt x="478" y="1"/>
                    </a:lnTo>
                    <a:lnTo>
                      <a:pt x="478" y="1"/>
                    </a:lnTo>
                    <a:lnTo>
                      <a:pt x="388" y="14"/>
                    </a:lnTo>
                    <a:lnTo>
                      <a:pt x="298" y="40"/>
                    </a:lnTo>
                    <a:lnTo>
                      <a:pt x="220" y="78"/>
                    </a:lnTo>
                    <a:lnTo>
                      <a:pt x="143" y="143"/>
                    </a:lnTo>
                    <a:lnTo>
                      <a:pt x="91" y="207"/>
                    </a:lnTo>
                    <a:lnTo>
                      <a:pt x="40" y="298"/>
                    </a:lnTo>
                    <a:lnTo>
                      <a:pt x="14" y="375"/>
                    </a:lnTo>
                    <a:lnTo>
                      <a:pt x="1" y="478"/>
                    </a:lnTo>
                    <a:lnTo>
                      <a:pt x="1" y="478"/>
                    </a:lnTo>
                    <a:lnTo>
                      <a:pt x="14" y="569"/>
                    </a:lnTo>
                    <a:lnTo>
                      <a:pt x="40" y="659"/>
                    </a:lnTo>
                    <a:lnTo>
                      <a:pt x="91" y="737"/>
                    </a:lnTo>
                    <a:lnTo>
                      <a:pt x="143" y="814"/>
                    </a:lnTo>
                    <a:lnTo>
                      <a:pt x="220" y="866"/>
                    </a:lnTo>
                    <a:lnTo>
                      <a:pt x="298" y="917"/>
                    </a:lnTo>
                    <a:lnTo>
                      <a:pt x="388" y="943"/>
                    </a:lnTo>
                    <a:lnTo>
                      <a:pt x="478" y="956"/>
                    </a:lnTo>
                    <a:lnTo>
                      <a:pt x="478" y="9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0"/>
              <p:cNvSpPr/>
              <p:nvPr/>
            </p:nvSpPr>
            <p:spPr>
              <a:xfrm>
                <a:off x="4606598" y="2232607"/>
                <a:ext cx="86270" cy="24204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4130" extrusionOk="0">
                    <a:moveTo>
                      <a:pt x="77" y="1"/>
                    </a:moveTo>
                    <a:lnTo>
                      <a:pt x="39" y="426"/>
                    </a:lnTo>
                    <a:lnTo>
                      <a:pt x="13" y="697"/>
                    </a:lnTo>
                    <a:lnTo>
                      <a:pt x="0" y="994"/>
                    </a:lnTo>
                    <a:lnTo>
                      <a:pt x="0" y="1304"/>
                    </a:lnTo>
                    <a:lnTo>
                      <a:pt x="0" y="1627"/>
                    </a:lnTo>
                    <a:lnTo>
                      <a:pt x="26" y="1962"/>
                    </a:lnTo>
                    <a:lnTo>
                      <a:pt x="52" y="2298"/>
                    </a:lnTo>
                    <a:lnTo>
                      <a:pt x="116" y="2633"/>
                    </a:lnTo>
                    <a:lnTo>
                      <a:pt x="155" y="2801"/>
                    </a:lnTo>
                    <a:lnTo>
                      <a:pt x="206" y="2956"/>
                    </a:lnTo>
                    <a:lnTo>
                      <a:pt x="258" y="3111"/>
                    </a:lnTo>
                    <a:lnTo>
                      <a:pt x="323" y="3252"/>
                    </a:lnTo>
                    <a:lnTo>
                      <a:pt x="387" y="3381"/>
                    </a:lnTo>
                    <a:lnTo>
                      <a:pt x="465" y="3511"/>
                    </a:lnTo>
                    <a:lnTo>
                      <a:pt x="555" y="3640"/>
                    </a:lnTo>
                    <a:lnTo>
                      <a:pt x="645" y="3743"/>
                    </a:lnTo>
                    <a:lnTo>
                      <a:pt x="761" y="3846"/>
                    </a:lnTo>
                    <a:lnTo>
                      <a:pt x="877" y="3923"/>
                    </a:lnTo>
                    <a:lnTo>
                      <a:pt x="1007" y="4001"/>
                    </a:lnTo>
                    <a:lnTo>
                      <a:pt x="1136" y="4065"/>
                    </a:lnTo>
                    <a:lnTo>
                      <a:pt x="1290" y="4104"/>
                    </a:lnTo>
                    <a:lnTo>
                      <a:pt x="1458" y="4130"/>
                    </a:lnTo>
                    <a:lnTo>
                      <a:pt x="1471" y="3936"/>
                    </a:lnTo>
                    <a:lnTo>
                      <a:pt x="1329" y="3911"/>
                    </a:lnTo>
                    <a:lnTo>
                      <a:pt x="1200" y="3872"/>
                    </a:lnTo>
                    <a:lnTo>
                      <a:pt x="1084" y="3820"/>
                    </a:lnTo>
                    <a:lnTo>
                      <a:pt x="968" y="3756"/>
                    </a:lnTo>
                    <a:lnTo>
                      <a:pt x="877" y="3678"/>
                    </a:lnTo>
                    <a:lnTo>
                      <a:pt x="774" y="3588"/>
                    </a:lnTo>
                    <a:lnTo>
                      <a:pt x="697" y="3485"/>
                    </a:lnTo>
                    <a:lnTo>
                      <a:pt x="619" y="3381"/>
                    </a:lnTo>
                    <a:lnTo>
                      <a:pt x="555" y="3265"/>
                    </a:lnTo>
                    <a:lnTo>
                      <a:pt x="490" y="3136"/>
                    </a:lnTo>
                    <a:lnTo>
                      <a:pt x="439" y="3007"/>
                    </a:lnTo>
                    <a:lnTo>
                      <a:pt x="387" y="2865"/>
                    </a:lnTo>
                    <a:lnTo>
                      <a:pt x="310" y="2569"/>
                    </a:lnTo>
                    <a:lnTo>
                      <a:pt x="258" y="2272"/>
                    </a:lnTo>
                    <a:lnTo>
                      <a:pt x="219" y="1949"/>
                    </a:lnTo>
                    <a:lnTo>
                      <a:pt x="206" y="1614"/>
                    </a:lnTo>
                    <a:lnTo>
                      <a:pt x="194" y="1304"/>
                    </a:lnTo>
                    <a:lnTo>
                      <a:pt x="206" y="994"/>
                    </a:lnTo>
                    <a:lnTo>
                      <a:pt x="232" y="439"/>
                    </a:lnTo>
                    <a:lnTo>
                      <a:pt x="284" y="26"/>
                    </a:lnTo>
                    <a:lnTo>
                      <a:pt x="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0"/>
              <p:cNvSpPr/>
              <p:nvPr/>
            </p:nvSpPr>
            <p:spPr>
              <a:xfrm>
                <a:off x="4689760" y="2458004"/>
                <a:ext cx="37099" cy="23502"/>
              </a:xfrm>
              <a:custGeom>
                <a:avLst/>
                <a:gdLst/>
                <a:ahLst/>
                <a:cxnLst/>
                <a:rect l="l" t="t" r="r" b="b"/>
                <a:pathLst>
                  <a:path w="633" h="401" extrusionOk="0">
                    <a:moveTo>
                      <a:pt x="207" y="0"/>
                    </a:moveTo>
                    <a:lnTo>
                      <a:pt x="478" y="26"/>
                    </a:lnTo>
                    <a:lnTo>
                      <a:pt x="478" y="26"/>
                    </a:lnTo>
                    <a:lnTo>
                      <a:pt x="542" y="52"/>
                    </a:lnTo>
                    <a:lnTo>
                      <a:pt x="594" y="90"/>
                    </a:lnTo>
                    <a:lnTo>
                      <a:pt x="633" y="155"/>
                    </a:lnTo>
                    <a:lnTo>
                      <a:pt x="633" y="232"/>
                    </a:lnTo>
                    <a:lnTo>
                      <a:pt x="633" y="232"/>
                    </a:lnTo>
                    <a:lnTo>
                      <a:pt x="633" y="232"/>
                    </a:lnTo>
                    <a:lnTo>
                      <a:pt x="607" y="297"/>
                    </a:lnTo>
                    <a:lnTo>
                      <a:pt x="568" y="361"/>
                    </a:lnTo>
                    <a:lnTo>
                      <a:pt x="504" y="387"/>
                    </a:lnTo>
                    <a:lnTo>
                      <a:pt x="426" y="400"/>
                    </a:lnTo>
                    <a:lnTo>
                      <a:pt x="155" y="361"/>
                    </a:lnTo>
                    <a:lnTo>
                      <a:pt x="155" y="361"/>
                    </a:lnTo>
                    <a:lnTo>
                      <a:pt x="91" y="336"/>
                    </a:lnTo>
                    <a:lnTo>
                      <a:pt x="39" y="297"/>
                    </a:lnTo>
                    <a:lnTo>
                      <a:pt x="0" y="232"/>
                    </a:lnTo>
                    <a:lnTo>
                      <a:pt x="0" y="155"/>
                    </a:lnTo>
                    <a:lnTo>
                      <a:pt x="0" y="155"/>
                    </a:lnTo>
                    <a:lnTo>
                      <a:pt x="13" y="90"/>
                    </a:lnTo>
                    <a:lnTo>
                      <a:pt x="65" y="39"/>
                    </a:lnTo>
                    <a:lnTo>
                      <a:pt x="129" y="0"/>
                    </a:lnTo>
                    <a:lnTo>
                      <a:pt x="207" y="0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0"/>
              <p:cNvSpPr/>
              <p:nvPr/>
            </p:nvSpPr>
            <p:spPr>
              <a:xfrm>
                <a:off x="4579347" y="2243215"/>
                <a:ext cx="133156" cy="219368"/>
              </a:xfrm>
              <a:custGeom>
                <a:avLst/>
                <a:gdLst/>
                <a:ahLst/>
                <a:cxnLst/>
                <a:rect l="l" t="t" r="r" b="b"/>
                <a:pathLst>
                  <a:path w="2272" h="3743" extrusionOk="0">
                    <a:moveTo>
                      <a:pt x="2078" y="0"/>
                    </a:moveTo>
                    <a:lnTo>
                      <a:pt x="2026" y="413"/>
                    </a:lnTo>
                    <a:lnTo>
                      <a:pt x="1936" y="955"/>
                    </a:lnTo>
                    <a:lnTo>
                      <a:pt x="1872" y="1265"/>
                    </a:lnTo>
                    <a:lnTo>
                      <a:pt x="1794" y="1575"/>
                    </a:lnTo>
                    <a:lnTo>
                      <a:pt x="1704" y="1884"/>
                    </a:lnTo>
                    <a:lnTo>
                      <a:pt x="1588" y="2194"/>
                    </a:lnTo>
                    <a:lnTo>
                      <a:pt x="1472" y="2478"/>
                    </a:lnTo>
                    <a:lnTo>
                      <a:pt x="1330" y="2736"/>
                    </a:lnTo>
                    <a:lnTo>
                      <a:pt x="1252" y="2865"/>
                    </a:lnTo>
                    <a:lnTo>
                      <a:pt x="1162" y="2981"/>
                    </a:lnTo>
                    <a:lnTo>
                      <a:pt x="1084" y="3084"/>
                    </a:lnTo>
                    <a:lnTo>
                      <a:pt x="981" y="3188"/>
                    </a:lnTo>
                    <a:lnTo>
                      <a:pt x="891" y="3278"/>
                    </a:lnTo>
                    <a:lnTo>
                      <a:pt x="788" y="3355"/>
                    </a:lnTo>
                    <a:lnTo>
                      <a:pt x="671" y="3420"/>
                    </a:lnTo>
                    <a:lnTo>
                      <a:pt x="555" y="3471"/>
                    </a:lnTo>
                    <a:lnTo>
                      <a:pt x="426" y="3510"/>
                    </a:lnTo>
                    <a:lnTo>
                      <a:pt x="297" y="3523"/>
                    </a:lnTo>
                    <a:lnTo>
                      <a:pt x="168" y="3536"/>
                    </a:lnTo>
                    <a:lnTo>
                      <a:pt x="26" y="3523"/>
                    </a:lnTo>
                    <a:lnTo>
                      <a:pt x="0" y="3730"/>
                    </a:lnTo>
                    <a:lnTo>
                      <a:pt x="168" y="3742"/>
                    </a:lnTo>
                    <a:lnTo>
                      <a:pt x="323" y="3730"/>
                    </a:lnTo>
                    <a:lnTo>
                      <a:pt x="465" y="3704"/>
                    </a:lnTo>
                    <a:lnTo>
                      <a:pt x="607" y="3665"/>
                    </a:lnTo>
                    <a:lnTo>
                      <a:pt x="749" y="3601"/>
                    </a:lnTo>
                    <a:lnTo>
                      <a:pt x="865" y="3536"/>
                    </a:lnTo>
                    <a:lnTo>
                      <a:pt x="994" y="3446"/>
                    </a:lnTo>
                    <a:lnTo>
                      <a:pt x="1097" y="3355"/>
                    </a:lnTo>
                    <a:lnTo>
                      <a:pt x="1201" y="3252"/>
                    </a:lnTo>
                    <a:lnTo>
                      <a:pt x="1304" y="3123"/>
                    </a:lnTo>
                    <a:lnTo>
                      <a:pt x="1394" y="3007"/>
                    </a:lnTo>
                    <a:lnTo>
                      <a:pt x="1484" y="2865"/>
                    </a:lnTo>
                    <a:lnTo>
                      <a:pt x="1562" y="2723"/>
                    </a:lnTo>
                    <a:lnTo>
                      <a:pt x="1639" y="2568"/>
                    </a:lnTo>
                    <a:lnTo>
                      <a:pt x="1781" y="2258"/>
                    </a:lnTo>
                    <a:lnTo>
                      <a:pt x="1884" y="1949"/>
                    </a:lnTo>
                    <a:lnTo>
                      <a:pt x="1988" y="1626"/>
                    </a:lnTo>
                    <a:lnTo>
                      <a:pt x="2065" y="1304"/>
                    </a:lnTo>
                    <a:lnTo>
                      <a:pt x="2130" y="994"/>
                    </a:lnTo>
                    <a:lnTo>
                      <a:pt x="2181" y="710"/>
                    </a:lnTo>
                    <a:lnTo>
                      <a:pt x="2220" y="452"/>
                    </a:lnTo>
                    <a:lnTo>
                      <a:pt x="2272" y="2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0"/>
              <p:cNvSpPr/>
              <p:nvPr/>
            </p:nvSpPr>
            <p:spPr>
              <a:xfrm>
                <a:off x="4546820" y="2442122"/>
                <a:ext cx="37099" cy="23502"/>
              </a:xfrm>
              <a:custGeom>
                <a:avLst/>
                <a:gdLst/>
                <a:ahLst/>
                <a:cxnLst/>
                <a:rect l="l" t="t" r="r" b="b"/>
                <a:pathLst>
                  <a:path w="633" h="401" extrusionOk="0">
                    <a:moveTo>
                      <a:pt x="478" y="26"/>
                    </a:moveTo>
                    <a:lnTo>
                      <a:pt x="207" y="0"/>
                    </a:lnTo>
                    <a:lnTo>
                      <a:pt x="207" y="0"/>
                    </a:lnTo>
                    <a:lnTo>
                      <a:pt x="130" y="13"/>
                    </a:lnTo>
                    <a:lnTo>
                      <a:pt x="65" y="39"/>
                    </a:lnTo>
                    <a:lnTo>
                      <a:pt x="13" y="90"/>
                    </a:lnTo>
                    <a:lnTo>
                      <a:pt x="1" y="168"/>
                    </a:lnTo>
                    <a:lnTo>
                      <a:pt x="1" y="168"/>
                    </a:lnTo>
                    <a:lnTo>
                      <a:pt x="1" y="232"/>
                    </a:lnTo>
                    <a:lnTo>
                      <a:pt x="39" y="297"/>
                    </a:lnTo>
                    <a:lnTo>
                      <a:pt x="91" y="348"/>
                    </a:lnTo>
                    <a:lnTo>
                      <a:pt x="155" y="374"/>
                    </a:lnTo>
                    <a:lnTo>
                      <a:pt x="426" y="400"/>
                    </a:lnTo>
                    <a:lnTo>
                      <a:pt x="426" y="400"/>
                    </a:lnTo>
                    <a:lnTo>
                      <a:pt x="504" y="400"/>
                    </a:lnTo>
                    <a:lnTo>
                      <a:pt x="568" y="361"/>
                    </a:lnTo>
                    <a:lnTo>
                      <a:pt x="620" y="310"/>
                    </a:lnTo>
                    <a:lnTo>
                      <a:pt x="633" y="232"/>
                    </a:lnTo>
                    <a:lnTo>
                      <a:pt x="633" y="232"/>
                    </a:lnTo>
                    <a:lnTo>
                      <a:pt x="633" y="168"/>
                    </a:lnTo>
                    <a:lnTo>
                      <a:pt x="594" y="103"/>
                    </a:lnTo>
                    <a:lnTo>
                      <a:pt x="543" y="52"/>
                    </a:lnTo>
                    <a:lnTo>
                      <a:pt x="478" y="26"/>
                    </a:lnTo>
                    <a:lnTo>
                      <a:pt x="478" y="2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0"/>
              <p:cNvSpPr/>
              <p:nvPr/>
            </p:nvSpPr>
            <p:spPr>
              <a:xfrm>
                <a:off x="4596753" y="2138077"/>
                <a:ext cx="128585" cy="180804"/>
              </a:xfrm>
              <a:custGeom>
                <a:avLst/>
                <a:gdLst/>
                <a:ahLst/>
                <a:cxnLst/>
                <a:rect l="l" t="t" r="r" b="b"/>
                <a:pathLst>
                  <a:path w="2194" h="3085" extrusionOk="0">
                    <a:moveTo>
                      <a:pt x="1213" y="1"/>
                    </a:moveTo>
                    <a:lnTo>
                      <a:pt x="1110" y="14"/>
                    </a:lnTo>
                    <a:lnTo>
                      <a:pt x="1007" y="26"/>
                    </a:lnTo>
                    <a:lnTo>
                      <a:pt x="916" y="52"/>
                    </a:lnTo>
                    <a:lnTo>
                      <a:pt x="826" y="78"/>
                    </a:lnTo>
                    <a:lnTo>
                      <a:pt x="736" y="117"/>
                    </a:lnTo>
                    <a:lnTo>
                      <a:pt x="658" y="168"/>
                    </a:lnTo>
                    <a:lnTo>
                      <a:pt x="581" y="220"/>
                    </a:lnTo>
                    <a:lnTo>
                      <a:pt x="504" y="284"/>
                    </a:lnTo>
                    <a:lnTo>
                      <a:pt x="439" y="362"/>
                    </a:lnTo>
                    <a:lnTo>
                      <a:pt x="387" y="426"/>
                    </a:lnTo>
                    <a:lnTo>
                      <a:pt x="336" y="517"/>
                    </a:lnTo>
                    <a:lnTo>
                      <a:pt x="284" y="594"/>
                    </a:lnTo>
                    <a:lnTo>
                      <a:pt x="245" y="697"/>
                    </a:lnTo>
                    <a:lnTo>
                      <a:pt x="220" y="788"/>
                    </a:lnTo>
                    <a:lnTo>
                      <a:pt x="207" y="891"/>
                    </a:lnTo>
                    <a:lnTo>
                      <a:pt x="0" y="2659"/>
                    </a:lnTo>
                    <a:lnTo>
                      <a:pt x="0" y="2698"/>
                    </a:lnTo>
                    <a:lnTo>
                      <a:pt x="13" y="2749"/>
                    </a:lnTo>
                    <a:lnTo>
                      <a:pt x="26" y="2788"/>
                    </a:lnTo>
                    <a:lnTo>
                      <a:pt x="52" y="2827"/>
                    </a:lnTo>
                    <a:lnTo>
                      <a:pt x="78" y="2852"/>
                    </a:lnTo>
                    <a:lnTo>
                      <a:pt x="116" y="2878"/>
                    </a:lnTo>
                    <a:lnTo>
                      <a:pt x="155" y="2891"/>
                    </a:lnTo>
                    <a:lnTo>
                      <a:pt x="207" y="2904"/>
                    </a:lnTo>
                    <a:lnTo>
                      <a:pt x="297" y="2904"/>
                    </a:lnTo>
                    <a:lnTo>
                      <a:pt x="336" y="2878"/>
                    </a:lnTo>
                    <a:lnTo>
                      <a:pt x="374" y="2852"/>
                    </a:lnTo>
                    <a:lnTo>
                      <a:pt x="400" y="2827"/>
                    </a:lnTo>
                    <a:lnTo>
                      <a:pt x="426" y="2788"/>
                    </a:lnTo>
                    <a:lnTo>
                      <a:pt x="439" y="2749"/>
                    </a:lnTo>
                    <a:lnTo>
                      <a:pt x="452" y="2710"/>
                    </a:lnTo>
                    <a:lnTo>
                      <a:pt x="658" y="943"/>
                    </a:lnTo>
                    <a:lnTo>
                      <a:pt x="684" y="826"/>
                    </a:lnTo>
                    <a:lnTo>
                      <a:pt x="723" y="736"/>
                    </a:lnTo>
                    <a:lnTo>
                      <a:pt x="787" y="646"/>
                    </a:lnTo>
                    <a:lnTo>
                      <a:pt x="865" y="581"/>
                    </a:lnTo>
                    <a:lnTo>
                      <a:pt x="942" y="517"/>
                    </a:lnTo>
                    <a:lnTo>
                      <a:pt x="1045" y="478"/>
                    </a:lnTo>
                    <a:lnTo>
                      <a:pt x="1149" y="465"/>
                    </a:lnTo>
                    <a:lnTo>
                      <a:pt x="1252" y="465"/>
                    </a:lnTo>
                    <a:lnTo>
                      <a:pt x="1368" y="491"/>
                    </a:lnTo>
                    <a:lnTo>
                      <a:pt x="1458" y="530"/>
                    </a:lnTo>
                    <a:lnTo>
                      <a:pt x="1549" y="594"/>
                    </a:lnTo>
                    <a:lnTo>
                      <a:pt x="1613" y="672"/>
                    </a:lnTo>
                    <a:lnTo>
                      <a:pt x="1678" y="749"/>
                    </a:lnTo>
                    <a:lnTo>
                      <a:pt x="1716" y="852"/>
                    </a:lnTo>
                    <a:lnTo>
                      <a:pt x="1729" y="956"/>
                    </a:lnTo>
                    <a:lnTo>
                      <a:pt x="1729" y="1059"/>
                    </a:lnTo>
                    <a:lnTo>
                      <a:pt x="1523" y="2827"/>
                    </a:lnTo>
                    <a:lnTo>
                      <a:pt x="1523" y="2878"/>
                    </a:lnTo>
                    <a:lnTo>
                      <a:pt x="1536" y="2917"/>
                    </a:lnTo>
                    <a:lnTo>
                      <a:pt x="1549" y="2956"/>
                    </a:lnTo>
                    <a:lnTo>
                      <a:pt x="1575" y="2994"/>
                    </a:lnTo>
                    <a:lnTo>
                      <a:pt x="1613" y="3033"/>
                    </a:lnTo>
                    <a:lnTo>
                      <a:pt x="1639" y="3059"/>
                    </a:lnTo>
                    <a:lnTo>
                      <a:pt x="1678" y="3072"/>
                    </a:lnTo>
                    <a:lnTo>
                      <a:pt x="1729" y="3085"/>
                    </a:lnTo>
                    <a:lnTo>
                      <a:pt x="1768" y="3085"/>
                    </a:lnTo>
                    <a:lnTo>
                      <a:pt x="1820" y="3072"/>
                    </a:lnTo>
                    <a:lnTo>
                      <a:pt x="1858" y="3059"/>
                    </a:lnTo>
                    <a:lnTo>
                      <a:pt x="1897" y="3033"/>
                    </a:lnTo>
                    <a:lnTo>
                      <a:pt x="1923" y="3007"/>
                    </a:lnTo>
                    <a:lnTo>
                      <a:pt x="1949" y="2969"/>
                    </a:lnTo>
                    <a:lnTo>
                      <a:pt x="1975" y="2930"/>
                    </a:lnTo>
                    <a:lnTo>
                      <a:pt x="1975" y="2878"/>
                    </a:lnTo>
                    <a:lnTo>
                      <a:pt x="2181" y="1110"/>
                    </a:lnTo>
                    <a:lnTo>
                      <a:pt x="2194" y="1020"/>
                    </a:lnTo>
                    <a:lnTo>
                      <a:pt x="2181" y="917"/>
                    </a:lnTo>
                    <a:lnTo>
                      <a:pt x="2168" y="814"/>
                    </a:lnTo>
                    <a:lnTo>
                      <a:pt x="2155" y="723"/>
                    </a:lnTo>
                    <a:lnTo>
                      <a:pt x="2117" y="633"/>
                    </a:lnTo>
                    <a:lnTo>
                      <a:pt x="2078" y="543"/>
                    </a:lnTo>
                    <a:lnTo>
                      <a:pt x="2026" y="465"/>
                    </a:lnTo>
                    <a:lnTo>
                      <a:pt x="1975" y="388"/>
                    </a:lnTo>
                    <a:lnTo>
                      <a:pt x="1910" y="310"/>
                    </a:lnTo>
                    <a:lnTo>
                      <a:pt x="1846" y="246"/>
                    </a:lnTo>
                    <a:lnTo>
                      <a:pt x="1768" y="181"/>
                    </a:lnTo>
                    <a:lnTo>
                      <a:pt x="1678" y="130"/>
                    </a:lnTo>
                    <a:lnTo>
                      <a:pt x="1600" y="91"/>
                    </a:lnTo>
                    <a:lnTo>
                      <a:pt x="1510" y="52"/>
                    </a:lnTo>
                    <a:lnTo>
                      <a:pt x="1407" y="26"/>
                    </a:lnTo>
                    <a:lnTo>
                      <a:pt x="1304" y="14"/>
                    </a:lnTo>
                    <a:lnTo>
                      <a:pt x="12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4" name="Google Shape;2784;p40"/>
            <p:cNvSpPr/>
            <p:nvPr/>
          </p:nvSpPr>
          <p:spPr>
            <a:xfrm>
              <a:off x="1327375" y="1957450"/>
              <a:ext cx="123900" cy="123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85" name="Google Shape;2785;p40"/>
          <p:cNvCxnSpPr>
            <a:stCxn id="2784" idx="6"/>
            <a:endCxn id="2707" idx="2"/>
          </p:cNvCxnSpPr>
          <p:nvPr/>
        </p:nvCxnSpPr>
        <p:spPr>
          <a:xfrm rot="10800000" flipH="1">
            <a:off x="1451275" y="1700200"/>
            <a:ext cx="789600" cy="3192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786" name="Google Shape;2786;p40"/>
          <p:cNvCxnSpPr>
            <a:stCxn id="2707" idx="6"/>
            <a:endCxn id="2705" idx="2"/>
          </p:cNvCxnSpPr>
          <p:nvPr/>
        </p:nvCxnSpPr>
        <p:spPr>
          <a:xfrm>
            <a:off x="3002950" y="1700338"/>
            <a:ext cx="118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87" name="Google Shape;2787;p40"/>
          <p:cNvCxnSpPr>
            <a:stCxn id="2706" idx="2"/>
            <a:endCxn id="2705" idx="6"/>
          </p:cNvCxnSpPr>
          <p:nvPr/>
        </p:nvCxnSpPr>
        <p:spPr>
          <a:xfrm rot="10800000">
            <a:off x="4953050" y="1700338"/>
            <a:ext cx="118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788" name="Google Shape;2788;p40"/>
          <p:cNvGrpSpPr/>
          <p:nvPr/>
        </p:nvGrpSpPr>
        <p:grpSpPr>
          <a:xfrm>
            <a:off x="7509126" y="1323631"/>
            <a:ext cx="1177680" cy="3408493"/>
            <a:chOff x="7509126" y="1323631"/>
            <a:chExt cx="1177680" cy="3408493"/>
          </a:xfrm>
        </p:grpSpPr>
        <p:grpSp>
          <p:nvGrpSpPr>
            <p:cNvPr id="2789" name="Google Shape;2789;p40"/>
            <p:cNvGrpSpPr/>
            <p:nvPr/>
          </p:nvGrpSpPr>
          <p:grpSpPr>
            <a:xfrm>
              <a:off x="7509126" y="1323631"/>
              <a:ext cx="1177680" cy="3408493"/>
              <a:chOff x="7502255" y="1083121"/>
              <a:chExt cx="1260765" cy="3648959"/>
            </a:xfrm>
          </p:grpSpPr>
          <p:sp>
            <p:nvSpPr>
              <p:cNvPr id="2790" name="Google Shape;2790;p40"/>
              <p:cNvSpPr/>
              <p:nvPr/>
            </p:nvSpPr>
            <p:spPr>
              <a:xfrm>
                <a:off x="7502255" y="4428025"/>
                <a:ext cx="1260765" cy="304056"/>
              </a:xfrm>
              <a:custGeom>
                <a:avLst/>
                <a:gdLst/>
                <a:ahLst/>
                <a:cxnLst/>
                <a:rect l="l" t="t" r="r" b="b"/>
                <a:pathLst>
                  <a:path w="21512" h="5188" extrusionOk="0">
                    <a:moveTo>
                      <a:pt x="10750" y="0"/>
                    </a:moveTo>
                    <a:lnTo>
                      <a:pt x="9653" y="13"/>
                    </a:lnTo>
                    <a:lnTo>
                      <a:pt x="8595" y="52"/>
                    </a:lnTo>
                    <a:lnTo>
                      <a:pt x="7563" y="116"/>
                    </a:lnTo>
                    <a:lnTo>
                      <a:pt x="6569" y="207"/>
                    </a:lnTo>
                    <a:lnTo>
                      <a:pt x="5627" y="310"/>
                    </a:lnTo>
                    <a:lnTo>
                      <a:pt x="4750" y="439"/>
                    </a:lnTo>
                    <a:lnTo>
                      <a:pt x="3911" y="594"/>
                    </a:lnTo>
                    <a:lnTo>
                      <a:pt x="3524" y="671"/>
                    </a:lnTo>
                    <a:lnTo>
                      <a:pt x="3150" y="762"/>
                    </a:lnTo>
                    <a:lnTo>
                      <a:pt x="2801" y="852"/>
                    </a:lnTo>
                    <a:lnTo>
                      <a:pt x="2453" y="942"/>
                    </a:lnTo>
                    <a:lnTo>
                      <a:pt x="2143" y="1046"/>
                    </a:lnTo>
                    <a:lnTo>
                      <a:pt x="1833" y="1149"/>
                    </a:lnTo>
                    <a:lnTo>
                      <a:pt x="1562" y="1252"/>
                    </a:lnTo>
                    <a:lnTo>
                      <a:pt x="1291" y="1355"/>
                    </a:lnTo>
                    <a:lnTo>
                      <a:pt x="1059" y="1471"/>
                    </a:lnTo>
                    <a:lnTo>
                      <a:pt x="840" y="1587"/>
                    </a:lnTo>
                    <a:lnTo>
                      <a:pt x="646" y="1704"/>
                    </a:lnTo>
                    <a:lnTo>
                      <a:pt x="478" y="1820"/>
                    </a:lnTo>
                    <a:lnTo>
                      <a:pt x="336" y="1949"/>
                    </a:lnTo>
                    <a:lnTo>
                      <a:pt x="207" y="2065"/>
                    </a:lnTo>
                    <a:lnTo>
                      <a:pt x="117" y="2194"/>
                    </a:lnTo>
                    <a:lnTo>
                      <a:pt x="53" y="2323"/>
                    </a:lnTo>
                    <a:lnTo>
                      <a:pt x="14" y="2452"/>
                    </a:lnTo>
                    <a:lnTo>
                      <a:pt x="1" y="2594"/>
                    </a:lnTo>
                    <a:lnTo>
                      <a:pt x="14" y="2723"/>
                    </a:lnTo>
                    <a:lnTo>
                      <a:pt x="53" y="2852"/>
                    </a:lnTo>
                    <a:lnTo>
                      <a:pt x="117" y="2981"/>
                    </a:lnTo>
                    <a:lnTo>
                      <a:pt x="207" y="3110"/>
                    </a:lnTo>
                    <a:lnTo>
                      <a:pt x="336" y="3239"/>
                    </a:lnTo>
                    <a:lnTo>
                      <a:pt x="478" y="3355"/>
                    </a:lnTo>
                    <a:lnTo>
                      <a:pt x="646" y="3484"/>
                    </a:lnTo>
                    <a:lnTo>
                      <a:pt x="840" y="3601"/>
                    </a:lnTo>
                    <a:lnTo>
                      <a:pt x="1059" y="3717"/>
                    </a:lnTo>
                    <a:lnTo>
                      <a:pt x="1291" y="3820"/>
                    </a:lnTo>
                    <a:lnTo>
                      <a:pt x="1562" y="3936"/>
                    </a:lnTo>
                    <a:lnTo>
                      <a:pt x="1833" y="4039"/>
                    </a:lnTo>
                    <a:lnTo>
                      <a:pt x="2143" y="4143"/>
                    </a:lnTo>
                    <a:lnTo>
                      <a:pt x="2453" y="4233"/>
                    </a:lnTo>
                    <a:lnTo>
                      <a:pt x="2801" y="4336"/>
                    </a:lnTo>
                    <a:lnTo>
                      <a:pt x="3150" y="4426"/>
                    </a:lnTo>
                    <a:lnTo>
                      <a:pt x="3524" y="4504"/>
                    </a:lnTo>
                    <a:lnTo>
                      <a:pt x="3911" y="4594"/>
                    </a:lnTo>
                    <a:lnTo>
                      <a:pt x="4750" y="4736"/>
                    </a:lnTo>
                    <a:lnTo>
                      <a:pt x="5627" y="4865"/>
                    </a:lnTo>
                    <a:lnTo>
                      <a:pt x="6569" y="4981"/>
                    </a:lnTo>
                    <a:lnTo>
                      <a:pt x="7563" y="5072"/>
                    </a:lnTo>
                    <a:lnTo>
                      <a:pt x="8595" y="5136"/>
                    </a:lnTo>
                    <a:lnTo>
                      <a:pt x="9653" y="5175"/>
                    </a:lnTo>
                    <a:lnTo>
                      <a:pt x="10750" y="5188"/>
                    </a:lnTo>
                    <a:lnTo>
                      <a:pt x="11847" y="5175"/>
                    </a:lnTo>
                    <a:lnTo>
                      <a:pt x="12918" y="5136"/>
                    </a:lnTo>
                    <a:lnTo>
                      <a:pt x="13950" y="5072"/>
                    </a:lnTo>
                    <a:lnTo>
                      <a:pt x="14931" y="4981"/>
                    </a:lnTo>
                    <a:lnTo>
                      <a:pt x="15873" y="4865"/>
                    </a:lnTo>
                    <a:lnTo>
                      <a:pt x="16763" y="4736"/>
                    </a:lnTo>
                    <a:lnTo>
                      <a:pt x="17589" y="4594"/>
                    </a:lnTo>
                    <a:lnTo>
                      <a:pt x="17976" y="4504"/>
                    </a:lnTo>
                    <a:lnTo>
                      <a:pt x="18351" y="4426"/>
                    </a:lnTo>
                    <a:lnTo>
                      <a:pt x="18712" y="4336"/>
                    </a:lnTo>
                    <a:lnTo>
                      <a:pt x="19047" y="4233"/>
                    </a:lnTo>
                    <a:lnTo>
                      <a:pt x="19370" y="4143"/>
                    </a:lnTo>
                    <a:lnTo>
                      <a:pt x="19667" y="4039"/>
                    </a:lnTo>
                    <a:lnTo>
                      <a:pt x="19951" y="3936"/>
                    </a:lnTo>
                    <a:lnTo>
                      <a:pt x="20209" y="3820"/>
                    </a:lnTo>
                    <a:lnTo>
                      <a:pt x="20454" y="3717"/>
                    </a:lnTo>
                    <a:lnTo>
                      <a:pt x="20660" y="3601"/>
                    </a:lnTo>
                    <a:lnTo>
                      <a:pt x="20854" y="3484"/>
                    </a:lnTo>
                    <a:lnTo>
                      <a:pt x="21022" y="3355"/>
                    </a:lnTo>
                    <a:lnTo>
                      <a:pt x="21177" y="3239"/>
                    </a:lnTo>
                    <a:lnTo>
                      <a:pt x="21293" y="3110"/>
                    </a:lnTo>
                    <a:lnTo>
                      <a:pt x="21383" y="2981"/>
                    </a:lnTo>
                    <a:lnTo>
                      <a:pt x="21460" y="2852"/>
                    </a:lnTo>
                    <a:lnTo>
                      <a:pt x="21499" y="2723"/>
                    </a:lnTo>
                    <a:lnTo>
                      <a:pt x="21512" y="2594"/>
                    </a:lnTo>
                    <a:lnTo>
                      <a:pt x="21499" y="2452"/>
                    </a:lnTo>
                    <a:lnTo>
                      <a:pt x="21460" y="2323"/>
                    </a:lnTo>
                    <a:lnTo>
                      <a:pt x="21383" y="2194"/>
                    </a:lnTo>
                    <a:lnTo>
                      <a:pt x="21293" y="2065"/>
                    </a:lnTo>
                    <a:lnTo>
                      <a:pt x="21177" y="1949"/>
                    </a:lnTo>
                    <a:lnTo>
                      <a:pt x="21022" y="1820"/>
                    </a:lnTo>
                    <a:lnTo>
                      <a:pt x="20854" y="1704"/>
                    </a:lnTo>
                    <a:lnTo>
                      <a:pt x="20660" y="1587"/>
                    </a:lnTo>
                    <a:lnTo>
                      <a:pt x="20454" y="1471"/>
                    </a:lnTo>
                    <a:lnTo>
                      <a:pt x="20209" y="1355"/>
                    </a:lnTo>
                    <a:lnTo>
                      <a:pt x="19951" y="1252"/>
                    </a:lnTo>
                    <a:lnTo>
                      <a:pt x="19667" y="1149"/>
                    </a:lnTo>
                    <a:lnTo>
                      <a:pt x="19370" y="1046"/>
                    </a:lnTo>
                    <a:lnTo>
                      <a:pt x="19047" y="942"/>
                    </a:lnTo>
                    <a:lnTo>
                      <a:pt x="18712" y="852"/>
                    </a:lnTo>
                    <a:lnTo>
                      <a:pt x="18351" y="762"/>
                    </a:lnTo>
                    <a:lnTo>
                      <a:pt x="17976" y="671"/>
                    </a:lnTo>
                    <a:lnTo>
                      <a:pt x="17589" y="594"/>
                    </a:lnTo>
                    <a:lnTo>
                      <a:pt x="16763" y="439"/>
                    </a:lnTo>
                    <a:lnTo>
                      <a:pt x="15873" y="310"/>
                    </a:lnTo>
                    <a:lnTo>
                      <a:pt x="14931" y="207"/>
                    </a:lnTo>
                    <a:lnTo>
                      <a:pt x="13950" y="116"/>
                    </a:lnTo>
                    <a:lnTo>
                      <a:pt x="12918" y="52"/>
                    </a:lnTo>
                    <a:lnTo>
                      <a:pt x="11847" y="13"/>
                    </a:lnTo>
                    <a:lnTo>
                      <a:pt x="10750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0"/>
              <p:cNvSpPr/>
              <p:nvPr/>
            </p:nvSpPr>
            <p:spPr>
              <a:xfrm>
                <a:off x="7502255" y="4428025"/>
                <a:ext cx="1260765" cy="304056"/>
              </a:xfrm>
              <a:custGeom>
                <a:avLst/>
                <a:gdLst/>
                <a:ahLst/>
                <a:cxnLst/>
                <a:rect l="l" t="t" r="r" b="b"/>
                <a:pathLst>
                  <a:path w="21512" h="5188" fill="none" extrusionOk="0">
                    <a:moveTo>
                      <a:pt x="10750" y="0"/>
                    </a:moveTo>
                    <a:lnTo>
                      <a:pt x="10750" y="0"/>
                    </a:lnTo>
                    <a:lnTo>
                      <a:pt x="9653" y="13"/>
                    </a:lnTo>
                    <a:lnTo>
                      <a:pt x="8595" y="52"/>
                    </a:lnTo>
                    <a:lnTo>
                      <a:pt x="7563" y="116"/>
                    </a:lnTo>
                    <a:lnTo>
                      <a:pt x="6569" y="207"/>
                    </a:lnTo>
                    <a:lnTo>
                      <a:pt x="5627" y="310"/>
                    </a:lnTo>
                    <a:lnTo>
                      <a:pt x="4750" y="439"/>
                    </a:lnTo>
                    <a:lnTo>
                      <a:pt x="3911" y="594"/>
                    </a:lnTo>
                    <a:lnTo>
                      <a:pt x="3524" y="671"/>
                    </a:lnTo>
                    <a:lnTo>
                      <a:pt x="3150" y="762"/>
                    </a:lnTo>
                    <a:lnTo>
                      <a:pt x="2801" y="852"/>
                    </a:lnTo>
                    <a:lnTo>
                      <a:pt x="2453" y="942"/>
                    </a:lnTo>
                    <a:lnTo>
                      <a:pt x="2143" y="1046"/>
                    </a:lnTo>
                    <a:lnTo>
                      <a:pt x="1833" y="1149"/>
                    </a:lnTo>
                    <a:lnTo>
                      <a:pt x="1562" y="1252"/>
                    </a:lnTo>
                    <a:lnTo>
                      <a:pt x="1291" y="1355"/>
                    </a:lnTo>
                    <a:lnTo>
                      <a:pt x="1059" y="1471"/>
                    </a:lnTo>
                    <a:lnTo>
                      <a:pt x="840" y="1587"/>
                    </a:lnTo>
                    <a:lnTo>
                      <a:pt x="646" y="1704"/>
                    </a:lnTo>
                    <a:lnTo>
                      <a:pt x="478" y="1820"/>
                    </a:lnTo>
                    <a:lnTo>
                      <a:pt x="336" y="1949"/>
                    </a:lnTo>
                    <a:lnTo>
                      <a:pt x="207" y="2065"/>
                    </a:lnTo>
                    <a:lnTo>
                      <a:pt x="117" y="2194"/>
                    </a:lnTo>
                    <a:lnTo>
                      <a:pt x="53" y="2323"/>
                    </a:lnTo>
                    <a:lnTo>
                      <a:pt x="14" y="2452"/>
                    </a:lnTo>
                    <a:lnTo>
                      <a:pt x="1" y="2594"/>
                    </a:lnTo>
                    <a:lnTo>
                      <a:pt x="1" y="2594"/>
                    </a:lnTo>
                    <a:lnTo>
                      <a:pt x="14" y="2723"/>
                    </a:lnTo>
                    <a:lnTo>
                      <a:pt x="53" y="2852"/>
                    </a:lnTo>
                    <a:lnTo>
                      <a:pt x="117" y="2981"/>
                    </a:lnTo>
                    <a:lnTo>
                      <a:pt x="207" y="3110"/>
                    </a:lnTo>
                    <a:lnTo>
                      <a:pt x="336" y="3239"/>
                    </a:lnTo>
                    <a:lnTo>
                      <a:pt x="478" y="3355"/>
                    </a:lnTo>
                    <a:lnTo>
                      <a:pt x="646" y="3484"/>
                    </a:lnTo>
                    <a:lnTo>
                      <a:pt x="840" y="3601"/>
                    </a:lnTo>
                    <a:lnTo>
                      <a:pt x="1059" y="3717"/>
                    </a:lnTo>
                    <a:lnTo>
                      <a:pt x="1291" y="3820"/>
                    </a:lnTo>
                    <a:lnTo>
                      <a:pt x="1562" y="3936"/>
                    </a:lnTo>
                    <a:lnTo>
                      <a:pt x="1833" y="4039"/>
                    </a:lnTo>
                    <a:lnTo>
                      <a:pt x="2143" y="4143"/>
                    </a:lnTo>
                    <a:lnTo>
                      <a:pt x="2453" y="4233"/>
                    </a:lnTo>
                    <a:lnTo>
                      <a:pt x="2801" y="4336"/>
                    </a:lnTo>
                    <a:lnTo>
                      <a:pt x="3150" y="4426"/>
                    </a:lnTo>
                    <a:lnTo>
                      <a:pt x="3524" y="4504"/>
                    </a:lnTo>
                    <a:lnTo>
                      <a:pt x="3911" y="4594"/>
                    </a:lnTo>
                    <a:lnTo>
                      <a:pt x="4750" y="4736"/>
                    </a:lnTo>
                    <a:lnTo>
                      <a:pt x="5627" y="4865"/>
                    </a:lnTo>
                    <a:lnTo>
                      <a:pt x="6569" y="4981"/>
                    </a:lnTo>
                    <a:lnTo>
                      <a:pt x="7563" y="5072"/>
                    </a:lnTo>
                    <a:lnTo>
                      <a:pt x="8595" y="5136"/>
                    </a:lnTo>
                    <a:lnTo>
                      <a:pt x="9653" y="5175"/>
                    </a:lnTo>
                    <a:lnTo>
                      <a:pt x="10750" y="5188"/>
                    </a:lnTo>
                    <a:lnTo>
                      <a:pt x="10750" y="5188"/>
                    </a:lnTo>
                    <a:lnTo>
                      <a:pt x="11847" y="5175"/>
                    </a:lnTo>
                    <a:lnTo>
                      <a:pt x="12918" y="5136"/>
                    </a:lnTo>
                    <a:lnTo>
                      <a:pt x="13950" y="5072"/>
                    </a:lnTo>
                    <a:lnTo>
                      <a:pt x="14931" y="4981"/>
                    </a:lnTo>
                    <a:lnTo>
                      <a:pt x="15873" y="4865"/>
                    </a:lnTo>
                    <a:lnTo>
                      <a:pt x="16763" y="4736"/>
                    </a:lnTo>
                    <a:lnTo>
                      <a:pt x="17589" y="4594"/>
                    </a:lnTo>
                    <a:lnTo>
                      <a:pt x="17976" y="4504"/>
                    </a:lnTo>
                    <a:lnTo>
                      <a:pt x="18351" y="4426"/>
                    </a:lnTo>
                    <a:lnTo>
                      <a:pt x="18712" y="4336"/>
                    </a:lnTo>
                    <a:lnTo>
                      <a:pt x="19047" y="4233"/>
                    </a:lnTo>
                    <a:lnTo>
                      <a:pt x="19370" y="4143"/>
                    </a:lnTo>
                    <a:lnTo>
                      <a:pt x="19667" y="4039"/>
                    </a:lnTo>
                    <a:lnTo>
                      <a:pt x="19951" y="3936"/>
                    </a:lnTo>
                    <a:lnTo>
                      <a:pt x="20209" y="3820"/>
                    </a:lnTo>
                    <a:lnTo>
                      <a:pt x="20454" y="3717"/>
                    </a:lnTo>
                    <a:lnTo>
                      <a:pt x="20660" y="3601"/>
                    </a:lnTo>
                    <a:lnTo>
                      <a:pt x="20854" y="3484"/>
                    </a:lnTo>
                    <a:lnTo>
                      <a:pt x="21022" y="3355"/>
                    </a:lnTo>
                    <a:lnTo>
                      <a:pt x="21177" y="3239"/>
                    </a:lnTo>
                    <a:lnTo>
                      <a:pt x="21293" y="3110"/>
                    </a:lnTo>
                    <a:lnTo>
                      <a:pt x="21383" y="2981"/>
                    </a:lnTo>
                    <a:lnTo>
                      <a:pt x="21460" y="2852"/>
                    </a:lnTo>
                    <a:lnTo>
                      <a:pt x="21499" y="2723"/>
                    </a:lnTo>
                    <a:lnTo>
                      <a:pt x="21512" y="2594"/>
                    </a:lnTo>
                    <a:lnTo>
                      <a:pt x="21512" y="2594"/>
                    </a:lnTo>
                    <a:lnTo>
                      <a:pt x="21499" y="2452"/>
                    </a:lnTo>
                    <a:lnTo>
                      <a:pt x="21460" y="2323"/>
                    </a:lnTo>
                    <a:lnTo>
                      <a:pt x="21383" y="2194"/>
                    </a:lnTo>
                    <a:lnTo>
                      <a:pt x="21293" y="2065"/>
                    </a:lnTo>
                    <a:lnTo>
                      <a:pt x="21177" y="1949"/>
                    </a:lnTo>
                    <a:lnTo>
                      <a:pt x="21022" y="1820"/>
                    </a:lnTo>
                    <a:lnTo>
                      <a:pt x="20854" y="1704"/>
                    </a:lnTo>
                    <a:lnTo>
                      <a:pt x="20660" y="1587"/>
                    </a:lnTo>
                    <a:lnTo>
                      <a:pt x="20454" y="1471"/>
                    </a:lnTo>
                    <a:lnTo>
                      <a:pt x="20209" y="1355"/>
                    </a:lnTo>
                    <a:lnTo>
                      <a:pt x="19951" y="1252"/>
                    </a:lnTo>
                    <a:lnTo>
                      <a:pt x="19667" y="1149"/>
                    </a:lnTo>
                    <a:lnTo>
                      <a:pt x="19370" y="1046"/>
                    </a:lnTo>
                    <a:lnTo>
                      <a:pt x="19047" y="942"/>
                    </a:lnTo>
                    <a:lnTo>
                      <a:pt x="18712" y="852"/>
                    </a:lnTo>
                    <a:lnTo>
                      <a:pt x="18351" y="762"/>
                    </a:lnTo>
                    <a:lnTo>
                      <a:pt x="17976" y="671"/>
                    </a:lnTo>
                    <a:lnTo>
                      <a:pt x="17589" y="594"/>
                    </a:lnTo>
                    <a:lnTo>
                      <a:pt x="16763" y="439"/>
                    </a:lnTo>
                    <a:lnTo>
                      <a:pt x="15873" y="310"/>
                    </a:lnTo>
                    <a:lnTo>
                      <a:pt x="14931" y="207"/>
                    </a:lnTo>
                    <a:lnTo>
                      <a:pt x="13950" y="116"/>
                    </a:lnTo>
                    <a:lnTo>
                      <a:pt x="12918" y="52"/>
                    </a:lnTo>
                    <a:lnTo>
                      <a:pt x="11847" y="13"/>
                    </a:lnTo>
                    <a:lnTo>
                      <a:pt x="1075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0"/>
              <p:cNvSpPr/>
              <p:nvPr/>
            </p:nvSpPr>
            <p:spPr>
              <a:xfrm>
                <a:off x="7527221" y="2166794"/>
                <a:ext cx="398648" cy="281433"/>
              </a:xfrm>
              <a:custGeom>
                <a:avLst/>
                <a:gdLst/>
                <a:ahLst/>
                <a:cxnLst/>
                <a:rect l="l" t="t" r="r" b="b"/>
                <a:pathLst>
                  <a:path w="6802" h="4802" extrusionOk="0">
                    <a:moveTo>
                      <a:pt x="1665" y="3046"/>
                    </a:moveTo>
                    <a:lnTo>
                      <a:pt x="3472" y="3782"/>
                    </a:lnTo>
                    <a:lnTo>
                      <a:pt x="3459" y="3782"/>
                    </a:lnTo>
                    <a:lnTo>
                      <a:pt x="3666" y="3859"/>
                    </a:lnTo>
                    <a:lnTo>
                      <a:pt x="3666" y="3859"/>
                    </a:lnTo>
                    <a:lnTo>
                      <a:pt x="4285" y="4104"/>
                    </a:lnTo>
                    <a:lnTo>
                      <a:pt x="4878" y="4337"/>
                    </a:lnTo>
                    <a:lnTo>
                      <a:pt x="6079" y="4801"/>
                    </a:lnTo>
                    <a:lnTo>
                      <a:pt x="6801" y="2930"/>
                    </a:lnTo>
                    <a:lnTo>
                      <a:pt x="6801" y="2930"/>
                    </a:lnTo>
                    <a:lnTo>
                      <a:pt x="6324" y="2737"/>
                    </a:lnTo>
                    <a:lnTo>
                      <a:pt x="5872" y="2543"/>
                    </a:lnTo>
                    <a:lnTo>
                      <a:pt x="5433" y="2350"/>
                    </a:lnTo>
                    <a:lnTo>
                      <a:pt x="5188" y="2259"/>
                    </a:lnTo>
                    <a:lnTo>
                      <a:pt x="4943" y="2182"/>
                    </a:lnTo>
                    <a:lnTo>
                      <a:pt x="4878" y="2143"/>
                    </a:lnTo>
                    <a:lnTo>
                      <a:pt x="4878" y="2143"/>
                    </a:lnTo>
                    <a:lnTo>
                      <a:pt x="4878" y="2040"/>
                    </a:lnTo>
                    <a:lnTo>
                      <a:pt x="4853" y="1937"/>
                    </a:lnTo>
                    <a:lnTo>
                      <a:pt x="4814" y="1833"/>
                    </a:lnTo>
                    <a:lnTo>
                      <a:pt x="4762" y="1730"/>
                    </a:lnTo>
                    <a:lnTo>
                      <a:pt x="4698" y="1627"/>
                    </a:lnTo>
                    <a:lnTo>
                      <a:pt x="4620" y="1537"/>
                    </a:lnTo>
                    <a:lnTo>
                      <a:pt x="4556" y="1459"/>
                    </a:lnTo>
                    <a:lnTo>
                      <a:pt x="4491" y="1395"/>
                    </a:lnTo>
                    <a:lnTo>
                      <a:pt x="3007" y="91"/>
                    </a:lnTo>
                    <a:lnTo>
                      <a:pt x="3007" y="91"/>
                    </a:lnTo>
                    <a:lnTo>
                      <a:pt x="2943" y="40"/>
                    </a:lnTo>
                    <a:lnTo>
                      <a:pt x="2878" y="14"/>
                    </a:lnTo>
                    <a:lnTo>
                      <a:pt x="2814" y="1"/>
                    </a:lnTo>
                    <a:lnTo>
                      <a:pt x="2749" y="1"/>
                    </a:lnTo>
                    <a:lnTo>
                      <a:pt x="2685" y="14"/>
                    </a:lnTo>
                    <a:lnTo>
                      <a:pt x="2620" y="53"/>
                    </a:lnTo>
                    <a:lnTo>
                      <a:pt x="2569" y="78"/>
                    </a:lnTo>
                    <a:lnTo>
                      <a:pt x="2517" y="130"/>
                    </a:lnTo>
                    <a:lnTo>
                      <a:pt x="2478" y="182"/>
                    </a:lnTo>
                    <a:lnTo>
                      <a:pt x="2453" y="246"/>
                    </a:lnTo>
                    <a:lnTo>
                      <a:pt x="2440" y="311"/>
                    </a:lnTo>
                    <a:lnTo>
                      <a:pt x="2427" y="375"/>
                    </a:lnTo>
                    <a:lnTo>
                      <a:pt x="2440" y="440"/>
                    </a:lnTo>
                    <a:lnTo>
                      <a:pt x="2465" y="504"/>
                    </a:lnTo>
                    <a:lnTo>
                      <a:pt x="2504" y="569"/>
                    </a:lnTo>
                    <a:lnTo>
                      <a:pt x="2556" y="633"/>
                    </a:lnTo>
                    <a:lnTo>
                      <a:pt x="3007" y="1033"/>
                    </a:lnTo>
                    <a:lnTo>
                      <a:pt x="3007" y="1033"/>
                    </a:lnTo>
                    <a:lnTo>
                      <a:pt x="3059" y="1137"/>
                    </a:lnTo>
                    <a:lnTo>
                      <a:pt x="3085" y="1214"/>
                    </a:lnTo>
                    <a:lnTo>
                      <a:pt x="3098" y="1278"/>
                    </a:lnTo>
                    <a:lnTo>
                      <a:pt x="3098" y="1330"/>
                    </a:lnTo>
                    <a:lnTo>
                      <a:pt x="3072" y="1356"/>
                    </a:lnTo>
                    <a:lnTo>
                      <a:pt x="3033" y="1382"/>
                    </a:lnTo>
                    <a:lnTo>
                      <a:pt x="2969" y="1382"/>
                    </a:lnTo>
                    <a:lnTo>
                      <a:pt x="2904" y="1382"/>
                    </a:lnTo>
                    <a:lnTo>
                      <a:pt x="2724" y="1343"/>
                    </a:lnTo>
                    <a:lnTo>
                      <a:pt x="2504" y="1266"/>
                    </a:lnTo>
                    <a:lnTo>
                      <a:pt x="2259" y="1149"/>
                    </a:lnTo>
                    <a:lnTo>
                      <a:pt x="1988" y="1020"/>
                    </a:lnTo>
                    <a:lnTo>
                      <a:pt x="1717" y="878"/>
                    </a:lnTo>
                    <a:lnTo>
                      <a:pt x="1446" y="736"/>
                    </a:lnTo>
                    <a:lnTo>
                      <a:pt x="969" y="440"/>
                    </a:lnTo>
                    <a:lnTo>
                      <a:pt x="633" y="220"/>
                    </a:lnTo>
                    <a:lnTo>
                      <a:pt x="543" y="156"/>
                    </a:lnTo>
                    <a:lnTo>
                      <a:pt x="517" y="130"/>
                    </a:lnTo>
                    <a:lnTo>
                      <a:pt x="517" y="117"/>
                    </a:lnTo>
                    <a:lnTo>
                      <a:pt x="517" y="117"/>
                    </a:lnTo>
                    <a:lnTo>
                      <a:pt x="465" y="91"/>
                    </a:lnTo>
                    <a:lnTo>
                      <a:pt x="401" y="65"/>
                    </a:lnTo>
                    <a:lnTo>
                      <a:pt x="336" y="53"/>
                    </a:lnTo>
                    <a:lnTo>
                      <a:pt x="285" y="65"/>
                    </a:lnTo>
                    <a:lnTo>
                      <a:pt x="220" y="78"/>
                    </a:lnTo>
                    <a:lnTo>
                      <a:pt x="156" y="104"/>
                    </a:lnTo>
                    <a:lnTo>
                      <a:pt x="104" y="143"/>
                    </a:lnTo>
                    <a:lnTo>
                      <a:pt x="65" y="195"/>
                    </a:lnTo>
                    <a:lnTo>
                      <a:pt x="65" y="195"/>
                    </a:lnTo>
                    <a:lnTo>
                      <a:pt x="27" y="246"/>
                    </a:lnTo>
                    <a:lnTo>
                      <a:pt x="14" y="311"/>
                    </a:lnTo>
                    <a:lnTo>
                      <a:pt x="1" y="375"/>
                    </a:lnTo>
                    <a:lnTo>
                      <a:pt x="1" y="427"/>
                    </a:lnTo>
                    <a:lnTo>
                      <a:pt x="14" y="491"/>
                    </a:lnTo>
                    <a:lnTo>
                      <a:pt x="39" y="556"/>
                    </a:lnTo>
                    <a:lnTo>
                      <a:pt x="78" y="607"/>
                    </a:lnTo>
                    <a:lnTo>
                      <a:pt x="130" y="646"/>
                    </a:lnTo>
                    <a:lnTo>
                      <a:pt x="323" y="788"/>
                    </a:lnTo>
                    <a:lnTo>
                      <a:pt x="323" y="788"/>
                    </a:lnTo>
                    <a:lnTo>
                      <a:pt x="272" y="814"/>
                    </a:lnTo>
                    <a:lnTo>
                      <a:pt x="207" y="840"/>
                    </a:lnTo>
                    <a:lnTo>
                      <a:pt x="156" y="891"/>
                    </a:lnTo>
                    <a:lnTo>
                      <a:pt x="117" y="943"/>
                    </a:lnTo>
                    <a:lnTo>
                      <a:pt x="117" y="943"/>
                    </a:lnTo>
                    <a:lnTo>
                      <a:pt x="91" y="1007"/>
                    </a:lnTo>
                    <a:lnTo>
                      <a:pt x="78" y="1072"/>
                    </a:lnTo>
                    <a:lnTo>
                      <a:pt x="78" y="1137"/>
                    </a:lnTo>
                    <a:lnTo>
                      <a:pt x="91" y="1188"/>
                    </a:lnTo>
                    <a:lnTo>
                      <a:pt x="117" y="1253"/>
                    </a:lnTo>
                    <a:lnTo>
                      <a:pt x="143" y="1304"/>
                    </a:lnTo>
                    <a:lnTo>
                      <a:pt x="194" y="1356"/>
                    </a:lnTo>
                    <a:lnTo>
                      <a:pt x="246" y="1395"/>
                    </a:lnTo>
                    <a:lnTo>
                      <a:pt x="414" y="1511"/>
                    </a:lnTo>
                    <a:lnTo>
                      <a:pt x="414" y="1511"/>
                    </a:lnTo>
                    <a:lnTo>
                      <a:pt x="362" y="1549"/>
                    </a:lnTo>
                    <a:lnTo>
                      <a:pt x="310" y="1627"/>
                    </a:lnTo>
                    <a:lnTo>
                      <a:pt x="310" y="1627"/>
                    </a:lnTo>
                    <a:lnTo>
                      <a:pt x="285" y="1678"/>
                    </a:lnTo>
                    <a:lnTo>
                      <a:pt x="272" y="1743"/>
                    </a:lnTo>
                    <a:lnTo>
                      <a:pt x="272" y="1808"/>
                    </a:lnTo>
                    <a:lnTo>
                      <a:pt x="272" y="1872"/>
                    </a:lnTo>
                    <a:lnTo>
                      <a:pt x="298" y="1924"/>
                    </a:lnTo>
                    <a:lnTo>
                      <a:pt x="336" y="1975"/>
                    </a:lnTo>
                    <a:lnTo>
                      <a:pt x="375" y="2027"/>
                    </a:lnTo>
                    <a:lnTo>
                      <a:pt x="427" y="2066"/>
                    </a:lnTo>
                    <a:lnTo>
                      <a:pt x="633" y="2195"/>
                    </a:lnTo>
                    <a:lnTo>
                      <a:pt x="633" y="2195"/>
                    </a:lnTo>
                    <a:lnTo>
                      <a:pt x="594" y="2246"/>
                    </a:lnTo>
                    <a:lnTo>
                      <a:pt x="581" y="2285"/>
                    </a:lnTo>
                    <a:lnTo>
                      <a:pt x="581" y="2285"/>
                    </a:lnTo>
                    <a:lnTo>
                      <a:pt x="569" y="2362"/>
                    </a:lnTo>
                    <a:lnTo>
                      <a:pt x="569" y="2414"/>
                    </a:lnTo>
                    <a:lnTo>
                      <a:pt x="569" y="2479"/>
                    </a:lnTo>
                    <a:lnTo>
                      <a:pt x="594" y="2543"/>
                    </a:lnTo>
                    <a:lnTo>
                      <a:pt x="633" y="2595"/>
                    </a:lnTo>
                    <a:lnTo>
                      <a:pt x="672" y="2633"/>
                    </a:lnTo>
                    <a:lnTo>
                      <a:pt x="723" y="2672"/>
                    </a:lnTo>
                    <a:lnTo>
                      <a:pt x="788" y="2698"/>
                    </a:lnTo>
                    <a:lnTo>
                      <a:pt x="1601" y="3008"/>
                    </a:lnTo>
                    <a:lnTo>
                      <a:pt x="1601" y="3008"/>
                    </a:lnTo>
                    <a:lnTo>
                      <a:pt x="1665" y="3046"/>
                    </a:lnTo>
                    <a:lnTo>
                      <a:pt x="1665" y="3046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0"/>
              <p:cNvSpPr/>
              <p:nvPr/>
            </p:nvSpPr>
            <p:spPr>
              <a:xfrm>
                <a:off x="7563557" y="2296136"/>
                <a:ext cx="94593" cy="38622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659" extrusionOk="0">
                    <a:moveTo>
                      <a:pt x="1613" y="659"/>
                    </a:moveTo>
                    <a:lnTo>
                      <a:pt x="1613" y="659"/>
                    </a:lnTo>
                    <a:lnTo>
                      <a:pt x="1291" y="491"/>
                    </a:lnTo>
                    <a:lnTo>
                      <a:pt x="787" y="284"/>
                    </a:lnTo>
                    <a:lnTo>
                      <a:pt x="297" y="91"/>
                    </a:lnTo>
                    <a:lnTo>
                      <a:pt x="116" y="26"/>
                    </a:lnTo>
                    <a:lnTo>
                      <a:pt x="13" y="1"/>
                    </a:lnTo>
                    <a:lnTo>
                      <a:pt x="13" y="1"/>
                    </a:lnTo>
                    <a:lnTo>
                      <a:pt x="0" y="1"/>
                    </a:lnTo>
                    <a:lnTo>
                      <a:pt x="13" y="26"/>
                    </a:lnTo>
                    <a:lnTo>
                      <a:pt x="90" y="78"/>
                    </a:lnTo>
                    <a:lnTo>
                      <a:pt x="258" y="168"/>
                    </a:lnTo>
                    <a:lnTo>
                      <a:pt x="478" y="284"/>
                    </a:lnTo>
                    <a:lnTo>
                      <a:pt x="736" y="388"/>
                    </a:lnTo>
                    <a:lnTo>
                      <a:pt x="1020" y="504"/>
                    </a:lnTo>
                    <a:lnTo>
                      <a:pt x="1329" y="594"/>
                    </a:lnTo>
                    <a:lnTo>
                      <a:pt x="1471" y="620"/>
                    </a:lnTo>
                    <a:lnTo>
                      <a:pt x="1613" y="659"/>
                    </a:lnTo>
                    <a:lnTo>
                      <a:pt x="1613" y="659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0"/>
              <p:cNvSpPr/>
              <p:nvPr/>
            </p:nvSpPr>
            <p:spPr>
              <a:xfrm>
                <a:off x="7550663" y="2256811"/>
                <a:ext cx="103677" cy="4167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11" extrusionOk="0">
                    <a:moveTo>
                      <a:pt x="1769" y="710"/>
                    </a:moveTo>
                    <a:lnTo>
                      <a:pt x="1769" y="710"/>
                    </a:lnTo>
                    <a:lnTo>
                      <a:pt x="1627" y="633"/>
                    </a:lnTo>
                    <a:lnTo>
                      <a:pt x="1420" y="530"/>
                    </a:lnTo>
                    <a:lnTo>
                      <a:pt x="865" y="297"/>
                    </a:lnTo>
                    <a:lnTo>
                      <a:pt x="336" y="91"/>
                    </a:lnTo>
                    <a:lnTo>
                      <a:pt x="130" y="26"/>
                    </a:lnTo>
                    <a:lnTo>
                      <a:pt x="27" y="1"/>
                    </a:lnTo>
                    <a:lnTo>
                      <a:pt x="27" y="1"/>
                    </a:lnTo>
                    <a:lnTo>
                      <a:pt x="1" y="1"/>
                    </a:lnTo>
                    <a:lnTo>
                      <a:pt x="14" y="13"/>
                    </a:lnTo>
                    <a:lnTo>
                      <a:pt x="104" y="78"/>
                    </a:lnTo>
                    <a:lnTo>
                      <a:pt x="285" y="181"/>
                    </a:lnTo>
                    <a:lnTo>
                      <a:pt x="517" y="297"/>
                    </a:lnTo>
                    <a:lnTo>
                      <a:pt x="814" y="413"/>
                    </a:lnTo>
                    <a:lnTo>
                      <a:pt x="1123" y="543"/>
                    </a:lnTo>
                    <a:lnTo>
                      <a:pt x="1459" y="633"/>
                    </a:lnTo>
                    <a:lnTo>
                      <a:pt x="1614" y="672"/>
                    </a:lnTo>
                    <a:lnTo>
                      <a:pt x="1769" y="710"/>
                    </a:lnTo>
                    <a:lnTo>
                      <a:pt x="1769" y="710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0"/>
              <p:cNvSpPr/>
              <p:nvPr/>
            </p:nvSpPr>
            <p:spPr>
              <a:xfrm>
                <a:off x="7544627" y="2212975"/>
                <a:ext cx="104439" cy="51457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78" extrusionOk="0">
                    <a:moveTo>
                      <a:pt x="1781" y="878"/>
                    </a:moveTo>
                    <a:lnTo>
                      <a:pt x="1781" y="878"/>
                    </a:lnTo>
                    <a:lnTo>
                      <a:pt x="1639" y="787"/>
                    </a:lnTo>
                    <a:lnTo>
                      <a:pt x="1433" y="671"/>
                    </a:lnTo>
                    <a:lnTo>
                      <a:pt x="878" y="387"/>
                    </a:lnTo>
                    <a:lnTo>
                      <a:pt x="336" y="129"/>
                    </a:lnTo>
                    <a:lnTo>
                      <a:pt x="130" y="39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" y="0"/>
                    </a:lnTo>
                    <a:lnTo>
                      <a:pt x="13" y="26"/>
                    </a:lnTo>
                    <a:lnTo>
                      <a:pt x="117" y="90"/>
                    </a:lnTo>
                    <a:lnTo>
                      <a:pt x="284" y="207"/>
                    </a:lnTo>
                    <a:lnTo>
                      <a:pt x="530" y="336"/>
                    </a:lnTo>
                    <a:lnTo>
                      <a:pt x="826" y="490"/>
                    </a:lnTo>
                    <a:lnTo>
                      <a:pt x="1136" y="632"/>
                    </a:lnTo>
                    <a:lnTo>
                      <a:pt x="1459" y="774"/>
                    </a:lnTo>
                    <a:lnTo>
                      <a:pt x="1781" y="878"/>
                    </a:lnTo>
                    <a:lnTo>
                      <a:pt x="1781" y="878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0"/>
              <p:cNvSpPr/>
              <p:nvPr/>
            </p:nvSpPr>
            <p:spPr>
              <a:xfrm>
                <a:off x="7757893" y="2277968"/>
                <a:ext cx="574822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9808" h="5499" extrusionOk="0">
                    <a:moveTo>
                      <a:pt x="8878" y="2130"/>
                    </a:moveTo>
                    <a:lnTo>
                      <a:pt x="1033" y="1"/>
                    </a:lnTo>
                    <a:lnTo>
                      <a:pt x="0" y="2272"/>
                    </a:lnTo>
                    <a:lnTo>
                      <a:pt x="5188" y="4801"/>
                    </a:lnTo>
                    <a:lnTo>
                      <a:pt x="5188" y="4801"/>
                    </a:lnTo>
                    <a:lnTo>
                      <a:pt x="5640" y="5008"/>
                    </a:lnTo>
                    <a:lnTo>
                      <a:pt x="6065" y="5175"/>
                    </a:lnTo>
                    <a:lnTo>
                      <a:pt x="6465" y="5304"/>
                    </a:lnTo>
                    <a:lnTo>
                      <a:pt x="6840" y="5408"/>
                    </a:lnTo>
                    <a:lnTo>
                      <a:pt x="7188" y="5459"/>
                    </a:lnTo>
                    <a:lnTo>
                      <a:pt x="7511" y="5498"/>
                    </a:lnTo>
                    <a:lnTo>
                      <a:pt x="7820" y="5498"/>
                    </a:lnTo>
                    <a:lnTo>
                      <a:pt x="8091" y="5472"/>
                    </a:lnTo>
                    <a:lnTo>
                      <a:pt x="8349" y="5421"/>
                    </a:lnTo>
                    <a:lnTo>
                      <a:pt x="8582" y="5356"/>
                    </a:lnTo>
                    <a:lnTo>
                      <a:pt x="8801" y="5253"/>
                    </a:lnTo>
                    <a:lnTo>
                      <a:pt x="8995" y="5150"/>
                    </a:lnTo>
                    <a:lnTo>
                      <a:pt x="9162" y="5021"/>
                    </a:lnTo>
                    <a:lnTo>
                      <a:pt x="9304" y="4879"/>
                    </a:lnTo>
                    <a:lnTo>
                      <a:pt x="9433" y="4724"/>
                    </a:lnTo>
                    <a:lnTo>
                      <a:pt x="9550" y="4556"/>
                    </a:lnTo>
                    <a:lnTo>
                      <a:pt x="9640" y="4375"/>
                    </a:lnTo>
                    <a:lnTo>
                      <a:pt x="9704" y="4195"/>
                    </a:lnTo>
                    <a:lnTo>
                      <a:pt x="9756" y="4014"/>
                    </a:lnTo>
                    <a:lnTo>
                      <a:pt x="9782" y="3833"/>
                    </a:lnTo>
                    <a:lnTo>
                      <a:pt x="9808" y="3640"/>
                    </a:lnTo>
                    <a:lnTo>
                      <a:pt x="9795" y="3459"/>
                    </a:lnTo>
                    <a:lnTo>
                      <a:pt x="9782" y="3266"/>
                    </a:lnTo>
                    <a:lnTo>
                      <a:pt x="9743" y="3098"/>
                    </a:lnTo>
                    <a:lnTo>
                      <a:pt x="9691" y="2930"/>
                    </a:lnTo>
                    <a:lnTo>
                      <a:pt x="9614" y="2762"/>
                    </a:lnTo>
                    <a:lnTo>
                      <a:pt x="9537" y="2620"/>
                    </a:lnTo>
                    <a:lnTo>
                      <a:pt x="9433" y="2491"/>
                    </a:lnTo>
                    <a:lnTo>
                      <a:pt x="9317" y="2375"/>
                    </a:lnTo>
                    <a:lnTo>
                      <a:pt x="9188" y="2272"/>
                    </a:lnTo>
                    <a:lnTo>
                      <a:pt x="9033" y="2195"/>
                    </a:lnTo>
                    <a:lnTo>
                      <a:pt x="8878" y="2130"/>
                    </a:lnTo>
                    <a:lnTo>
                      <a:pt x="8878" y="213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0"/>
              <p:cNvSpPr/>
              <p:nvPr/>
            </p:nvSpPr>
            <p:spPr>
              <a:xfrm>
                <a:off x="8086848" y="4345567"/>
                <a:ext cx="516625" cy="325272"/>
              </a:xfrm>
              <a:custGeom>
                <a:avLst/>
                <a:gdLst/>
                <a:ahLst/>
                <a:cxnLst/>
                <a:rect l="l" t="t" r="r" b="b"/>
                <a:pathLst>
                  <a:path w="8815" h="5550" extrusionOk="0">
                    <a:moveTo>
                      <a:pt x="8388" y="672"/>
                    </a:moveTo>
                    <a:lnTo>
                      <a:pt x="8388" y="672"/>
                    </a:lnTo>
                    <a:lnTo>
                      <a:pt x="8453" y="814"/>
                    </a:lnTo>
                    <a:lnTo>
                      <a:pt x="8517" y="981"/>
                    </a:lnTo>
                    <a:lnTo>
                      <a:pt x="8569" y="1188"/>
                    </a:lnTo>
                    <a:lnTo>
                      <a:pt x="8608" y="1420"/>
                    </a:lnTo>
                    <a:lnTo>
                      <a:pt x="8698" y="1936"/>
                    </a:lnTo>
                    <a:lnTo>
                      <a:pt x="8750" y="2491"/>
                    </a:lnTo>
                    <a:lnTo>
                      <a:pt x="8801" y="3059"/>
                    </a:lnTo>
                    <a:lnTo>
                      <a:pt x="8814" y="3601"/>
                    </a:lnTo>
                    <a:lnTo>
                      <a:pt x="8814" y="4066"/>
                    </a:lnTo>
                    <a:lnTo>
                      <a:pt x="8801" y="4427"/>
                    </a:lnTo>
                    <a:lnTo>
                      <a:pt x="8801" y="4427"/>
                    </a:lnTo>
                    <a:lnTo>
                      <a:pt x="8750" y="4930"/>
                    </a:lnTo>
                    <a:lnTo>
                      <a:pt x="8724" y="5124"/>
                    </a:lnTo>
                    <a:lnTo>
                      <a:pt x="8711" y="5201"/>
                    </a:lnTo>
                    <a:lnTo>
                      <a:pt x="8685" y="5279"/>
                    </a:lnTo>
                    <a:lnTo>
                      <a:pt x="8646" y="5343"/>
                    </a:lnTo>
                    <a:lnTo>
                      <a:pt x="8608" y="5395"/>
                    </a:lnTo>
                    <a:lnTo>
                      <a:pt x="8556" y="5433"/>
                    </a:lnTo>
                    <a:lnTo>
                      <a:pt x="8492" y="5472"/>
                    </a:lnTo>
                    <a:lnTo>
                      <a:pt x="8414" y="5498"/>
                    </a:lnTo>
                    <a:lnTo>
                      <a:pt x="8337" y="5524"/>
                    </a:lnTo>
                    <a:lnTo>
                      <a:pt x="8234" y="5537"/>
                    </a:lnTo>
                    <a:lnTo>
                      <a:pt x="8105" y="5550"/>
                    </a:lnTo>
                    <a:lnTo>
                      <a:pt x="8105" y="5550"/>
                    </a:lnTo>
                    <a:lnTo>
                      <a:pt x="7872" y="5550"/>
                    </a:lnTo>
                    <a:lnTo>
                      <a:pt x="7666" y="5550"/>
                    </a:lnTo>
                    <a:lnTo>
                      <a:pt x="7485" y="5524"/>
                    </a:lnTo>
                    <a:lnTo>
                      <a:pt x="7343" y="5498"/>
                    </a:lnTo>
                    <a:lnTo>
                      <a:pt x="7214" y="5446"/>
                    </a:lnTo>
                    <a:lnTo>
                      <a:pt x="7124" y="5395"/>
                    </a:lnTo>
                    <a:lnTo>
                      <a:pt x="7059" y="5317"/>
                    </a:lnTo>
                    <a:lnTo>
                      <a:pt x="7008" y="5227"/>
                    </a:lnTo>
                    <a:lnTo>
                      <a:pt x="7008" y="5227"/>
                    </a:lnTo>
                    <a:lnTo>
                      <a:pt x="6995" y="5201"/>
                    </a:lnTo>
                    <a:lnTo>
                      <a:pt x="6969" y="5188"/>
                    </a:lnTo>
                    <a:lnTo>
                      <a:pt x="6917" y="5162"/>
                    </a:lnTo>
                    <a:lnTo>
                      <a:pt x="6840" y="5149"/>
                    </a:lnTo>
                    <a:lnTo>
                      <a:pt x="6737" y="5149"/>
                    </a:lnTo>
                    <a:lnTo>
                      <a:pt x="6479" y="5188"/>
                    </a:lnTo>
                    <a:lnTo>
                      <a:pt x="6169" y="5240"/>
                    </a:lnTo>
                    <a:lnTo>
                      <a:pt x="5524" y="5382"/>
                    </a:lnTo>
                    <a:lnTo>
                      <a:pt x="5214" y="5433"/>
                    </a:lnTo>
                    <a:lnTo>
                      <a:pt x="5072" y="5446"/>
                    </a:lnTo>
                    <a:lnTo>
                      <a:pt x="4943" y="5459"/>
                    </a:lnTo>
                    <a:lnTo>
                      <a:pt x="4943" y="5459"/>
                    </a:lnTo>
                    <a:lnTo>
                      <a:pt x="4388" y="5472"/>
                    </a:lnTo>
                    <a:lnTo>
                      <a:pt x="3704" y="5485"/>
                    </a:lnTo>
                    <a:lnTo>
                      <a:pt x="3330" y="5498"/>
                    </a:lnTo>
                    <a:lnTo>
                      <a:pt x="2943" y="5485"/>
                    </a:lnTo>
                    <a:lnTo>
                      <a:pt x="2543" y="5472"/>
                    </a:lnTo>
                    <a:lnTo>
                      <a:pt x="2156" y="5446"/>
                    </a:lnTo>
                    <a:lnTo>
                      <a:pt x="1782" y="5395"/>
                    </a:lnTo>
                    <a:lnTo>
                      <a:pt x="1420" y="5330"/>
                    </a:lnTo>
                    <a:lnTo>
                      <a:pt x="1085" y="5253"/>
                    </a:lnTo>
                    <a:lnTo>
                      <a:pt x="930" y="5201"/>
                    </a:lnTo>
                    <a:lnTo>
                      <a:pt x="775" y="5149"/>
                    </a:lnTo>
                    <a:lnTo>
                      <a:pt x="633" y="5085"/>
                    </a:lnTo>
                    <a:lnTo>
                      <a:pt x="504" y="5008"/>
                    </a:lnTo>
                    <a:lnTo>
                      <a:pt x="388" y="4930"/>
                    </a:lnTo>
                    <a:lnTo>
                      <a:pt x="285" y="4853"/>
                    </a:lnTo>
                    <a:lnTo>
                      <a:pt x="194" y="4749"/>
                    </a:lnTo>
                    <a:lnTo>
                      <a:pt x="117" y="4646"/>
                    </a:lnTo>
                    <a:lnTo>
                      <a:pt x="65" y="4543"/>
                    </a:lnTo>
                    <a:lnTo>
                      <a:pt x="14" y="4427"/>
                    </a:lnTo>
                    <a:lnTo>
                      <a:pt x="14" y="4427"/>
                    </a:lnTo>
                    <a:lnTo>
                      <a:pt x="1" y="4311"/>
                    </a:lnTo>
                    <a:lnTo>
                      <a:pt x="1" y="4207"/>
                    </a:lnTo>
                    <a:lnTo>
                      <a:pt x="39" y="4104"/>
                    </a:lnTo>
                    <a:lnTo>
                      <a:pt x="91" y="4001"/>
                    </a:lnTo>
                    <a:lnTo>
                      <a:pt x="169" y="3898"/>
                    </a:lnTo>
                    <a:lnTo>
                      <a:pt x="272" y="3795"/>
                    </a:lnTo>
                    <a:lnTo>
                      <a:pt x="388" y="3704"/>
                    </a:lnTo>
                    <a:lnTo>
                      <a:pt x="504" y="3614"/>
                    </a:lnTo>
                    <a:lnTo>
                      <a:pt x="646" y="3536"/>
                    </a:lnTo>
                    <a:lnTo>
                      <a:pt x="801" y="3446"/>
                    </a:lnTo>
                    <a:lnTo>
                      <a:pt x="969" y="3382"/>
                    </a:lnTo>
                    <a:lnTo>
                      <a:pt x="1123" y="3317"/>
                    </a:lnTo>
                    <a:lnTo>
                      <a:pt x="1304" y="3253"/>
                    </a:lnTo>
                    <a:lnTo>
                      <a:pt x="1472" y="3201"/>
                    </a:lnTo>
                    <a:lnTo>
                      <a:pt x="1652" y="3162"/>
                    </a:lnTo>
                    <a:lnTo>
                      <a:pt x="1820" y="3124"/>
                    </a:lnTo>
                    <a:lnTo>
                      <a:pt x="1820" y="3124"/>
                    </a:lnTo>
                    <a:lnTo>
                      <a:pt x="2414" y="3007"/>
                    </a:lnTo>
                    <a:lnTo>
                      <a:pt x="2711" y="2930"/>
                    </a:lnTo>
                    <a:lnTo>
                      <a:pt x="2995" y="2853"/>
                    </a:lnTo>
                    <a:lnTo>
                      <a:pt x="3291" y="2775"/>
                    </a:lnTo>
                    <a:lnTo>
                      <a:pt x="3562" y="2672"/>
                    </a:lnTo>
                    <a:lnTo>
                      <a:pt x="3833" y="2569"/>
                    </a:lnTo>
                    <a:lnTo>
                      <a:pt x="4091" y="2453"/>
                    </a:lnTo>
                    <a:lnTo>
                      <a:pt x="4349" y="2323"/>
                    </a:lnTo>
                    <a:lnTo>
                      <a:pt x="4582" y="2169"/>
                    </a:lnTo>
                    <a:lnTo>
                      <a:pt x="4788" y="2014"/>
                    </a:lnTo>
                    <a:lnTo>
                      <a:pt x="4982" y="1846"/>
                    </a:lnTo>
                    <a:lnTo>
                      <a:pt x="5162" y="1652"/>
                    </a:lnTo>
                    <a:lnTo>
                      <a:pt x="5240" y="1549"/>
                    </a:lnTo>
                    <a:lnTo>
                      <a:pt x="5304" y="1446"/>
                    </a:lnTo>
                    <a:lnTo>
                      <a:pt x="5369" y="1330"/>
                    </a:lnTo>
                    <a:lnTo>
                      <a:pt x="5433" y="1214"/>
                    </a:lnTo>
                    <a:lnTo>
                      <a:pt x="5472" y="1098"/>
                    </a:lnTo>
                    <a:lnTo>
                      <a:pt x="5524" y="969"/>
                    </a:lnTo>
                    <a:lnTo>
                      <a:pt x="5524" y="969"/>
                    </a:lnTo>
                    <a:lnTo>
                      <a:pt x="5550" y="839"/>
                    </a:lnTo>
                    <a:lnTo>
                      <a:pt x="5562" y="723"/>
                    </a:lnTo>
                    <a:lnTo>
                      <a:pt x="5575" y="607"/>
                    </a:lnTo>
                    <a:lnTo>
                      <a:pt x="5575" y="504"/>
                    </a:lnTo>
                    <a:lnTo>
                      <a:pt x="5550" y="310"/>
                    </a:lnTo>
                    <a:lnTo>
                      <a:pt x="5511" y="156"/>
                    </a:lnTo>
                    <a:lnTo>
                      <a:pt x="5498" y="52"/>
                    </a:lnTo>
                    <a:lnTo>
                      <a:pt x="5498" y="14"/>
                    </a:lnTo>
                    <a:lnTo>
                      <a:pt x="5511" y="1"/>
                    </a:lnTo>
                    <a:lnTo>
                      <a:pt x="5537" y="1"/>
                    </a:lnTo>
                    <a:lnTo>
                      <a:pt x="5588" y="14"/>
                    </a:lnTo>
                    <a:lnTo>
                      <a:pt x="5717" y="117"/>
                    </a:lnTo>
                    <a:lnTo>
                      <a:pt x="5717" y="117"/>
                    </a:lnTo>
                    <a:lnTo>
                      <a:pt x="5898" y="259"/>
                    </a:lnTo>
                    <a:lnTo>
                      <a:pt x="6066" y="427"/>
                    </a:lnTo>
                    <a:lnTo>
                      <a:pt x="6233" y="581"/>
                    </a:lnTo>
                    <a:lnTo>
                      <a:pt x="6414" y="723"/>
                    </a:lnTo>
                    <a:lnTo>
                      <a:pt x="6504" y="788"/>
                    </a:lnTo>
                    <a:lnTo>
                      <a:pt x="6595" y="852"/>
                    </a:lnTo>
                    <a:lnTo>
                      <a:pt x="6698" y="891"/>
                    </a:lnTo>
                    <a:lnTo>
                      <a:pt x="6801" y="930"/>
                    </a:lnTo>
                    <a:lnTo>
                      <a:pt x="6904" y="943"/>
                    </a:lnTo>
                    <a:lnTo>
                      <a:pt x="7021" y="956"/>
                    </a:lnTo>
                    <a:lnTo>
                      <a:pt x="7137" y="943"/>
                    </a:lnTo>
                    <a:lnTo>
                      <a:pt x="7266" y="904"/>
                    </a:lnTo>
                    <a:lnTo>
                      <a:pt x="7266" y="904"/>
                    </a:lnTo>
                    <a:lnTo>
                      <a:pt x="7498" y="827"/>
                    </a:lnTo>
                    <a:lnTo>
                      <a:pt x="7704" y="749"/>
                    </a:lnTo>
                    <a:lnTo>
                      <a:pt x="8001" y="607"/>
                    </a:lnTo>
                    <a:lnTo>
                      <a:pt x="8130" y="569"/>
                    </a:lnTo>
                    <a:lnTo>
                      <a:pt x="8182" y="569"/>
                    </a:lnTo>
                    <a:lnTo>
                      <a:pt x="8221" y="569"/>
                    </a:lnTo>
                    <a:lnTo>
                      <a:pt x="8272" y="569"/>
                    </a:lnTo>
                    <a:lnTo>
                      <a:pt x="8311" y="594"/>
                    </a:lnTo>
                    <a:lnTo>
                      <a:pt x="8350" y="633"/>
                    </a:lnTo>
                    <a:lnTo>
                      <a:pt x="8388" y="672"/>
                    </a:lnTo>
                    <a:lnTo>
                      <a:pt x="8388" y="67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0"/>
              <p:cNvSpPr/>
              <p:nvPr/>
            </p:nvSpPr>
            <p:spPr>
              <a:xfrm>
                <a:off x="8347760" y="1544404"/>
                <a:ext cx="204247" cy="626280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10686" extrusionOk="0">
                    <a:moveTo>
                      <a:pt x="3420" y="1678"/>
                    </a:moveTo>
                    <a:lnTo>
                      <a:pt x="3485" y="6840"/>
                    </a:lnTo>
                    <a:lnTo>
                      <a:pt x="3485" y="6840"/>
                    </a:lnTo>
                    <a:lnTo>
                      <a:pt x="3485" y="7008"/>
                    </a:lnTo>
                    <a:lnTo>
                      <a:pt x="3459" y="7176"/>
                    </a:lnTo>
                    <a:lnTo>
                      <a:pt x="3420" y="7343"/>
                    </a:lnTo>
                    <a:lnTo>
                      <a:pt x="3356" y="7524"/>
                    </a:lnTo>
                    <a:lnTo>
                      <a:pt x="3291" y="7718"/>
                    </a:lnTo>
                    <a:lnTo>
                      <a:pt x="3201" y="7911"/>
                    </a:lnTo>
                    <a:lnTo>
                      <a:pt x="3111" y="8092"/>
                    </a:lnTo>
                    <a:lnTo>
                      <a:pt x="3007" y="8285"/>
                    </a:lnTo>
                    <a:lnTo>
                      <a:pt x="2891" y="8479"/>
                    </a:lnTo>
                    <a:lnTo>
                      <a:pt x="2762" y="8672"/>
                    </a:lnTo>
                    <a:lnTo>
                      <a:pt x="2491" y="9060"/>
                    </a:lnTo>
                    <a:lnTo>
                      <a:pt x="2207" y="9408"/>
                    </a:lnTo>
                    <a:lnTo>
                      <a:pt x="1910" y="9743"/>
                    </a:lnTo>
                    <a:lnTo>
                      <a:pt x="1614" y="10040"/>
                    </a:lnTo>
                    <a:lnTo>
                      <a:pt x="1317" y="10298"/>
                    </a:lnTo>
                    <a:lnTo>
                      <a:pt x="1188" y="10402"/>
                    </a:lnTo>
                    <a:lnTo>
                      <a:pt x="1046" y="10492"/>
                    </a:lnTo>
                    <a:lnTo>
                      <a:pt x="930" y="10569"/>
                    </a:lnTo>
                    <a:lnTo>
                      <a:pt x="801" y="10621"/>
                    </a:lnTo>
                    <a:lnTo>
                      <a:pt x="697" y="10673"/>
                    </a:lnTo>
                    <a:lnTo>
                      <a:pt x="594" y="10685"/>
                    </a:lnTo>
                    <a:lnTo>
                      <a:pt x="504" y="10685"/>
                    </a:lnTo>
                    <a:lnTo>
                      <a:pt x="439" y="10673"/>
                    </a:lnTo>
                    <a:lnTo>
                      <a:pt x="375" y="10621"/>
                    </a:lnTo>
                    <a:lnTo>
                      <a:pt x="323" y="10556"/>
                    </a:lnTo>
                    <a:lnTo>
                      <a:pt x="297" y="10466"/>
                    </a:lnTo>
                    <a:lnTo>
                      <a:pt x="285" y="10350"/>
                    </a:lnTo>
                    <a:lnTo>
                      <a:pt x="1" y="1717"/>
                    </a:lnTo>
                    <a:lnTo>
                      <a:pt x="1" y="1717"/>
                    </a:lnTo>
                    <a:lnTo>
                      <a:pt x="1" y="1511"/>
                    </a:lnTo>
                    <a:lnTo>
                      <a:pt x="26" y="1317"/>
                    </a:lnTo>
                    <a:lnTo>
                      <a:pt x="65" y="1136"/>
                    </a:lnTo>
                    <a:lnTo>
                      <a:pt x="130" y="969"/>
                    </a:lnTo>
                    <a:lnTo>
                      <a:pt x="194" y="814"/>
                    </a:lnTo>
                    <a:lnTo>
                      <a:pt x="285" y="672"/>
                    </a:lnTo>
                    <a:lnTo>
                      <a:pt x="388" y="543"/>
                    </a:lnTo>
                    <a:lnTo>
                      <a:pt x="504" y="440"/>
                    </a:lnTo>
                    <a:lnTo>
                      <a:pt x="620" y="336"/>
                    </a:lnTo>
                    <a:lnTo>
                      <a:pt x="749" y="246"/>
                    </a:lnTo>
                    <a:lnTo>
                      <a:pt x="891" y="169"/>
                    </a:lnTo>
                    <a:lnTo>
                      <a:pt x="1046" y="117"/>
                    </a:lnTo>
                    <a:lnTo>
                      <a:pt x="1201" y="65"/>
                    </a:lnTo>
                    <a:lnTo>
                      <a:pt x="1356" y="27"/>
                    </a:lnTo>
                    <a:lnTo>
                      <a:pt x="1510" y="1"/>
                    </a:lnTo>
                    <a:lnTo>
                      <a:pt x="1678" y="1"/>
                    </a:lnTo>
                    <a:lnTo>
                      <a:pt x="1833" y="1"/>
                    </a:lnTo>
                    <a:lnTo>
                      <a:pt x="1988" y="27"/>
                    </a:lnTo>
                    <a:lnTo>
                      <a:pt x="2156" y="52"/>
                    </a:lnTo>
                    <a:lnTo>
                      <a:pt x="2311" y="104"/>
                    </a:lnTo>
                    <a:lnTo>
                      <a:pt x="2452" y="156"/>
                    </a:lnTo>
                    <a:lnTo>
                      <a:pt x="2594" y="233"/>
                    </a:lnTo>
                    <a:lnTo>
                      <a:pt x="2736" y="311"/>
                    </a:lnTo>
                    <a:lnTo>
                      <a:pt x="2865" y="414"/>
                    </a:lnTo>
                    <a:lnTo>
                      <a:pt x="2982" y="517"/>
                    </a:lnTo>
                    <a:lnTo>
                      <a:pt x="3085" y="646"/>
                    </a:lnTo>
                    <a:lnTo>
                      <a:pt x="3188" y="788"/>
                    </a:lnTo>
                    <a:lnTo>
                      <a:pt x="3265" y="943"/>
                    </a:lnTo>
                    <a:lnTo>
                      <a:pt x="3330" y="1098"/>
                    </a:lnTo>
                    <a:lnTo>
                      <a:pt x="3382" y="1278"/>
                    </a:lnTo>
                    <a:lnTo>
                      <a:pt x="3407" y="1472"/>
                    </a:lnTo>
                    <a:lnTo>
                      <a:pt x="3420" y="1678"/>
                    </a:lnTo>
                    <a:lnTo>
                      <a:pt x="3420" y="1678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0"/>
              <p:cNvSpPr/>
              <p:nvPr/>
            </p:nvSpPr>
            <p:spPr>
              <a:xfrm>
                <a:off x="7905345" y="1101289"/>
                <a:ext cx="763128" cy="852329"/>
              </a:xfrm>
              <a:custGeom>
                <a:avLst/>
                <a:gdLst/>
                <a:ahLst/>
                <a:cxnLst/>
                <a:rect l="l" t="t" r="r" b="b"/>
                <a:pathLst>
                  <a:path w="13021" h="14543" extrusionOk="0">
                    <a:moveTo>
                      <a:pt x="12440" y="9033"/>
                    </a:moveTo>
                    <a:lnTo>
                      <a:pt x="12440" y="9033"/>
                    </a:lnTo>
                    <a:lnTo>
                      <a:pt x="12234" y="9381"/>
                    </a:lnTo>
                    <a:lnTo>
                      <a:pt x="12027" y="9717"/>
                    </a:lnTo>
                    <a:lnTo>
                      <a:pt x="11795" y="10052"/>
                    </a:lnTo>
                    <a:lnTo>
                      <a:pt x="11563" y="10375"/>
                    </a:lnTo>
                    <a:lnTo>
                      <a:pt x="11318" y="10685"/>
                    </a:lnTo>
                    <a:lnTo>
                      <a:pt x="11060" y="10994"/>
                    </a:lnTo>
                    <a:lnTo>
                      <a:pt x="10801" y="11304"/>
                    </a:lnTo>
                    <a:lnTo>
                      <a:pt x="10518" y="11588"/>
                    </a:lnTo>
                    <a:lnTo>
                      <a:pt x="10234" y="11872"/>
                    </a:lnTo>
                    <a:lnTo>
                      <a:pt x="9950" y="12143"/>
                    </a:lnTo>
                    <a:lnTo>
                      <a:pt x="9653" y="12401"/>
                    </a:lnTo>
                    <a:lnTo>
                      <a:pt x="9343" y="12659"/>
                    </a:lnTo>
                    <a:lnTo>
                      <a:pt x="9034" y="12891"/>
                    </a:lnTo>
                    <a:lnTo>
                      <a:pt x="8724" y="13111"/>
                    </a:lnTo>
                    <a:lnTo>
                      <a:pt x="8401" y="13317"/>
                    </a:lnTo>
                    <a:lnTo>
                      <a:pt x="8079" y="13511"/>
                    </a:lnTo>
                    <a:lnTo>
                      <a:pt x="7756" y="13691"/>
                    </a:lnTo>
                    <a:lnTo>
                      <a:pt x="7421" y="13859"/>
                    </a:lnTo>
                    <a:lnTo>
                      <a:pt x="7098" y="14014"/>
                    </a:lnTo>
                    <a:lnTo>
                      <a:pt x="6763" y="14143"/>
                    </a:lnTo>
                    <a:lnTo>
                      <a:pt x="6440" y="14259"/>
                    </a:lnTo>
                    <a:lnTo>
                      <a:pt x="6104" y="14349"/>
                    </a:lnTo>
                    <a:lnTo>
                      <a:pt x="5769" y="14427"/>
                    </a:lnTo>
                    <a:lnTo>
                      <a:pt x="5446" y="14491"/>
                    </a:lnTo>
                    <a:lnTo>
                      <a:pt x="5124" y="14530"/>
                    </a:lnTo>
                    <a:lnTo>
                      <a:pt x="4801" y="14543"/>
                    </a:lnTo>
                    <a:lnTo>
                      <a:pt x="4479" y="14543"/>
                    </a:lnTo>
                    <a:lnTo>
                      <a:pt x="4156" y="14517"/>
                    </a:lnTo>
                    <a:lnTo>
                      <a:pt x="3846" y="14466"/>
                    </a:lnTo>
                    <a:lnTo>
                      <a:pt x="3549" y="14401"/>
                    </a:lnTo>
                    <a:lnTo>
                      <a:pt x="3240" y="14311"/>
                    </a:lnTo>
                    <a:lnTo>
                      <a:pt x="2956" y="14182"/>
                    </a:lnTo>
                    <a:lnTo>
                      <a:pt x="2956" y="14182"/>
                    </a:lnTo>
                    <a:lnTo>
                      <a:pt x="2672" y="14040"/>
                    </a:lnTo>
                    <a:lnTo>
                      <a:pt x="2401" y="13885"/>
                    </a:lnTo>
                    <a:lnTo>
                      <a:pt x="2156" y="13691"/>
                    </a:lnTo>
                    <a:lnTo>
                      <a:pt x="1911" y="13498"/>
                    </a:lnTo>
                    <a:lnTo>
                      <a:pt x="1691" y="13265"/>
                    </a:lnTo>
                    <a:lnTo>
                      <a:pt x="1485" y="13033"/>
                    </a:lnTo>
                    <a:lnTo>
                      <a:pt x="1291" y="12775"/>
                    </a:lnTo>
                    <a:lnTo>
                      <a:pt x="1111" y="12504"/>
                    </a:lnTo>
                    <a:lnTo>
                      <a:pt x="943" y="12220"/>
                    </a:lnTo>
                    <a:lnTo>
                      <a:pt x="788" y="11923"/>
                    </a:lnTo>
                    <a:lnTo>
                      <a:pt x="646" y="11614"/>
                    </a:lnTo>
                    <a:lnTo>
                      <a:pt x="517" y="11291"/>
                    </a:lnTo>
                    <a:lnTo>
                      <a:pt x="414" y="10956"/>
                    </a:lnTo>
                    <a:lnTo>
                      <a:pt x="310" y="10607"/>
                    </a:lnTo>
                    <a:lnTo>
                      <a:pt x="220" y="10259"/>
                    </a:lnTo>
                    <a:lnTo>
                      <a:pt x="156" y="9898"/>
                    </a:lnTo>
                    <a:lnTo>
                      <a:pt x="91" y="9523"/>
                    </a:lnTo>
                    <a:lnTo>
                      <a:pt x="52" y="9149"/>
                    </a:lnTo>
                    <a:lnTo>
                      <a:pt x="27" y="8775"/>
                    </a:lnTo>
                    <a:lnTo>
                      <a:pt x="1" y="8388"/>
                    </a:lnTo>
                    <a:lnTo>
                      <a:pt x="1" y="8001"/>
                    </a:lnTo>
                    <a:lnTo>
                      <a:pt x="14" y="7601"/>
                    </a:lnTo>
                    <a:lnTo>
                      <a:pt x="27" y="7213"/>
                    </a:lnTo>
                    <a:lnTo>
                      <a:pt x="65" y="6813"/>
                    </a:lnTo>
                    <a:lnTo>
                      <a:pt x="117" y="6413"/>
                    </a:lnTo>
                    <a:lnTo>
                      <a:pt x="169" y="6026"/>
                    </a:lnTo>
                    <a:lnTo>
                      <a:pt x="246" y="5626"/>
                    </a:lnTo>
                    <a:lnTo>
                      <a:pt x="336" y="5239"/>
                    </a:lnTo>
                    <a:lnTo>
                      <a:pt x="427" y="4852"/>
                    </a:lnTo>
                    <a:lnTo>
                      <a:pt x="543" y="4478"/>
                    </a:lnTo>
                    <a:lnTo>
                      <a:pt x="659" y="4091"/>
                    </a:lnTo>
                    <a:lnTo>
                      <a:pt x="801" y="3729"/>
                    </a:lnTo>
                    <a:lnTo>
                      <a:pt x="801" y="3729"/>
                    </a:lnTo>
                    <a:lnTo>
                      <a:pt x="1072" y="3265"/>
                    </a:lnTo>
                    <a:lnTo>
                      <a:pt x="1356" y="2839"/>
                    </a:lnTo>
                    <a:lnTo>
                      <a:pt x="1665" y="2426"/>
                    </a:lnTo>
                    <a:lnTo>
                      <a:pt x="1833" y="2220"/>
                    </a:lnTo>
                    <a:lnTo>
                      <a:pt x="2001" y="2039"/>
                    </a:lnTo>
                    <a:lnTo>
                      <a:pt x="2001" y="2039"/>
                    </a:lnTo>
                    <a:lnTo>
                      <a:pt x="2194" y="1820"/>
                    </a:lnTo>
                    <a:lnTo>
                      <a:pt x="2401" y="1626"/>
                    </a:lnTo>
                    <a:lnTo>
                      <a:pt x="2607" y="1432"/>
                    </a:lnTo>
                    <a:lnTo>
                      <a:pt x="2827" y="1265"/>
                    </a:lnTo>
                    <a:lnTo>
                      <a:pt x="3046" y="1097"/>
                    </a:lnTo>
                    <a:lnTo>
                      <a:pt x="3266" y="955"/>
                    </a:lnTo>
                    <a:lnTo>
                      <a:pt x="3498" y="813"/>
                    </a:lnTo>
                    <a:lnTo>
                      <a:pt x="3717" y="684"/>
                    </a:lnTo>
                    <a:lnTo>
                      <a:pt x="3949" y="568"/>
                    </a:lnTo>
                    <a:lnTo>
                      <a:pt x="4195" y="465"/>
                    </a:lnTo>
                    <a:lnTo>
                      <a:pt x="4427" y="374"/>
                    </a:lnTo>
                    <a:lnTo>
                      <a:pt x="4672" y="284"/>
                    </a:lnTo>
                    <a:lnTo>
                      <a:pt x="4904" y="219"/>
                    </a:lnTo>
                    <a:lnTo>
                      <a:pt x="5150" y="155"/>
                    </a:lnTo>
                    <a:lnTo>
                      <a:pt x="5395" y="103"/>
                    </a:lnTo>
                    <a:lnTo>
                      <a:pt x="5640" y="65"/>
                    </a:lnTo>
                    <a:lnTo>
                      <a:pt x="5885" y="39"/>
                    </a:lnTo>
                    <a:lnTo>
                      <a:pt x="6143" y="13"/>
                    </a:lnTo>
                    <a:lnTo>
                      <a:pt x="6388" y="0"/>
                    </a:lnTo>
                    <a:lnTo>
                      <a:pt x="6633" y="0"/>
                    </a:lnTo>
                    <a:lnTo>
                      <a:pt x="6879" y="13"/>
                    </a:lnTo>
                    <a:lnTo>
                      <a:pt x="7124" y="39"/>
                    </a:lnTo>
                    <a:lnTo>
                      <a:pt x="7369" y="65"/>
                    </a:lnTo>
                    <a:lnTo>
                      <a:pt x="7614" y="103"/>
                    </a:lnTo>
                    <a:lnTo>
                      <a:pt x="7859" y="142"/>
                    </a:lnTo>
                    <a:lnTo>
                      <a:pt x="8092" y="207"/>
                    </a:lnTo>
                    <a:lnTo>
                      <a:pt x="8337" y="271"/>
                    </a:lnTo>
                    <a:lnTo>
                      <a:pt x="8569" y="348"/>
                    </a:lnTo>
                    <a:lnTo>
                      <a:pt x="8801" y="426"/>
                    </a:lnTo>
                    <a:lnTo>
                      <a:pt x="9034" y="516"/>
                    </a:lnTo>
                    <a:lnTo>
                      <a:pt x="9253" y="607"/>
                    </a:lnTo>
                    <a:lnTo>
                      <a:pt x="9485" y="723"/>
                    </a:lnTo>
                    <a:lnTo>
                      <a:pt x="9692" y="839"/>
                    </a:lnTo>
                    <a:lnTo>
                      <a:pt x="9911" y="955"/>
                    </a:lnTo>
                    <a:lnTo>
                      <a:pt x="10118" y="1084"/>
                    </a:lnTo>
                    <a:lnTo>
                      <a:pt x="10324" y="1226"/>
                    </a:lnTo>
                    <a:lnTo>
                      <a:pt x="10531" y="1368"/>
                    </a:lnTo>
                    <a:lnTo>
                      <a:pt x="10724" y="1523"/>
                    </a:lnTo>
                    <a:lnTo>
                      <a:pt x="10905" y="1678"/>
                    </a:lnTo>
                    <a:lnTo>
                      <a:pt x="11085" y="1845"/>
                    </a:lnTo>
                    <a:lnTo>
                      <a:pt x="11266" y="2013"/>
                    </a:lnTo>
                    <a:lnTo>
                      <a:pt x="11434" y="2194"/>
                    </a:lnTo>
                    <a:lnTo>
                      <a:pt x="11602" y="2374"/>
                    </a:lnTo>
                    <a:lnTo>
                      <a:pt x="11756" y="2568"/>
                    </a:lnTo>
                    <a:lnTo>
                      <a:pt x="11898" y="2762"/>
                    </a:lnTo>
                    <a:lnTo>
                      <a:pt x="12040" y="2968"/>
                    </a:lnTo>
                    <a:lnTo>
                      <a:pt x="12169" y="3174"/>
                    </a:lnTo>
                    <a:lnTo>
                      <a:pt x="12298" y="3394"/>
                    </a:lnTo>
                    <a:lnTo>
                      <a:pt x="12415" y="3613"/>
                    </a:lnTo>
                    <a:lnTo>
                      <a:pt x="12518" y="3845"/>
                    </a:lnTo>
                    <a:lnTo>
                      <a:pt x="12621" y="4078"/>
                    </a:lnTo>
                    <a:lnTo>
                      <a:pt x="12698" y="4310"/>
                    </a:lnTo>
                    <a:lnTo>
                      <a:pt x="12776" y="4555"/>
                    </a:lnTo>
                    <a:lnTo>
                      <a:pt x="12840" y="4800"/>
                    </a:lnTo>
                    <a:lnTo>
                      <a:pt x="12905" y="5046"/>
                    </a:lnTo>
                    <a:lnTo>
                      <a:pt x="12944" y="5304"/>
                    </a:lnTo>
                    <a:lnTo>
                      <a:pt x="12982" y="5562"/>
                    </a:lnTo>
                    <a:lnTo>
                      <a:pt x="13008" y="5820"/>
                    </a:lnTo>
                    <a:lnTo>
                      <a:pt x="13021" y="6091"/>
                    </a:lnTo>
                    <a:lnTo>
                      <a:pt x="13021" y="6362"/>
                    </a:lnTo>
                    <a:lnTo>
                      <a:pt x="13008" y="6646"/>
                    </a:lnTo>
                    <a:lnTo>
                      <a:pt x="12982" y="6917"/>
                    </a:lnTo>
                    <a:lnTo>
                      <a:pt x="12944" y="7201"/>
                    </a:lnTo>
                    <a:lnTo>
                      <a:pt x="12892" y="7484"/>
                    </a:lnTo>
                    <a:lnTo>
                      <a:pt x="12892" y="7484"/>
                    </a:lnTo>
                    <a:lnTo>
                      <a:pt x="12802" y="7872"/>
                    </a:lnTo>
                    <a:lnTo>
                      <a:pt x="12698" y="8259"/>
                    </a:lnTo>
                    <a:lnTo>
                      <a:pt x="12582" y="8659"/>
                    </a:lnTo>
                    <a:lnTo>
                      <a:pt x="12440" y="9033"/>
                    </a:lnTo>
                    <a:lnTo>
                      <a:pt x="12440" y="9033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0"/>
              <p:cNvSpPr/>
              <p:nvPr/>
            </p:nvSpPr>
            <p:spPr>
              <a:xfrm>
                <a:off x="7953754" y="1657864"/>
                <a:ext cx="175529" cy="145288"/>
              </a:xfrm>
              <a:custGeom>
                <a:avLst/>
                <a:gdLst/>
                <a:ahLst/>
                <a:cxnLst/>
                <a:rect l="l" t="t" r="r" b="b"/>
                <a:pathLst>
                  <a:path w="2995" h="2479" extrusionOk="0">
                    <a:moveTo>
                      <a:pt x="2852" y="0"/>
                    </a:moveTo>
                    <a:lnTo>
                      <a:pt x="2801" y="13"/>
                    </a:lnTo>
                    <a:lnTo>
                      <a:pt x="2749" y="39"/>
                    </a:lnTo>
                    <a:lnTo>
                      <a:pt x="2711" y="91"/>
                    </a:lnTo>
                    <a:lnTo>
                      <a:pt x="2594" y="297"/>
                    </a:lnTo>
                    <a:lnTo>
                      <a:pt x="2478" y="491"/>
                    </a:lnTo>
                    <a:lnTo>
                      <a:pt x="2336" y="671"/>
                    </a:lnTo>
                    <a:lnTo>
                      <a:pt x="2194" y="852"/>
                    </a:lnTo>
                    <a:lnTo>
                      <a:pt x="2039" y="1020"/>
                    </a:lnTo>
                    <a:lnTo>
                      <a:pt x="1885" y="1188"/>
                    </a:lnTo>
                    <a:lnTo>
                      <a:pt x="1717" y="1343"/>
                    </a:lnTo>
                    <a:lnTo>
                      <a:pt x="1536" y="1484"/>
                    </a:lnTo>
                    <a:lnTo>
                      <a:pt x="1356" y="1614"/>
                    </a:lnTo>
                    <a:lnTo>
                      <a:pt x="1162" y="1730"/>
                    </a:lnTo>
                    <a:lnTo>
                      <a:pt x="981" y="1846"/>
                    </a:lnTo>
                    <a:lnTo>
                      <a:pt x="788" y="1936"/>
                    </a:lnTo>
                    <a:lnTo>
                      <a:pt x="581" y="2026"/>
                    </a:lnTo>
                    <a:lnTo>
                      <a:pt x="388" y="2091"/>
                    </a:lnTo>
                    <a:lnTo>
                      <a:pt x="194" y="2155"/>
                    </a:lnTo>
                    <a:lnTo>
                      <a:pt x="1" y="2194"/>
                    </a:lnTo>
                    <a:lnTo>
                      <a:pt x="130" y="2478"/>
                    </a:lnTo>
                    <a:lnTo>
                      <a:pt x="336" y="2426"/>
                    </a:lnTo>
                    <a:lnTo>
                      <a:pt x="543" y="2362"/>
                    </a:lnTo>
                    <a:lnTo>
                      <a:pt x="736" y="2285"/>
                    </a:lnTo>
                    <a:lnTo>
                      <a:pt x="943" y="2194"/>
                    </a:lnTo>
                    <a:lnTo>
                      <a:pt x="1149" y="2091"/>
                    </a:lnTo>
                    <a:lnTo>
                      <a:pt x="1343" y="1988"/>
                    </a:lnTo>
                    <a:lnTo>
                      <a:pt x="1536" y="1859"/>
                    </a:lnTo>
                    <a:lnTo>
                      <a:pt x="1730" y="1717"/>
                    </a:lnTo>
                    <a:lnTo>
                      <a:pt x="1910" y="1562"/>
                    </a:lnTo>
                    <a:lnTo>
                      <a:pt x="2091" y="1407"/>
                    </a:lnTo>
                    <a:lnTo>
                      <a:pt x="2259" y="1226"/>
                    </a:lnTo>
                    <a:lnTo>
                      <a:pt x="2427" y="1046"/>
                    </a:lnTo>
                    <a:lnTo>
                      <a:pt x="2581" y="852"/>
                    </a:lnTo>
                    <a:lnTo>
                      <a:pt x="2723" y="659"/>
                    </a:lnTo>
                    <a:lnTo>
                      <a:pt x="2852" y="439"/>
                    </a:lnTo>
                    <a:lnTo>
                      <a:pt x="2981" y="220"/>
                    </a:lnTo>
                    <a:lnTo>
                      <a:pt x="2994" y="168"/>
                    </a:lnTo>
                    <a:lnTo>
                      <a:pt x="2994" y="117"/>
                    </a:lnTo>
                    <a:lnTo>
                      <a:pt x="2956" y="65"/>
                    </a:lnTo>
                    <a:lnTo>
                      <a:pt x="2917" y="26"/>
                    </a:lnTo>
                    <a:lnTo>
                      <a:pt x="2852" y="0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0"/>
              <p:cNvSpPr/>
              <p:nvPr/>
            </p:nvSpPr>
            <p:spPr>
              <a:xfrm>
                <a:off x="7866783" y="1083121"/>
                <a:ext cx="842541" cy="720755"/>
              </a:xfrm>
              <a:custGeom>
                <a:avLst/>
                <a:gdLst/>
                <a:ahLst/>
                <a:cxnLst/>
                <a:rect l="l" t="t" r="r" b="b"/>
                <a:pathLst>
                  <a:path w="14376" h="12298" extrusionOk="0">
                    <a:moveTo>
                      <a:pt x="12118" y="12298"/>
                    </a:moveTo>
                    <a:lnTo>
                      <a:pt x="12118" y="12298"/>
                    </a:lnTo>
                    <a:lnTo>
                      <a:pt x="11860" y="12182"/>
                    </a:lnTo>
                    <a:lnTo>
                      <a:pt x="11614" y="12053"/>
                    </a:lnTo>
                    <a:lnTo>
                      <a:pt x="11369" y="11911"/>
                    </a:lnTo>
                    <a:lnTo>
                      <a:pt x="11137" y="11756"/>
                    </a:lnTo>
                    <a:lnTo>
                      <a:pt x="10918" y="11601"/>
                    </a:lnTo>
                    <a:lnTo>
                      <a:pt x="10711" y="11433"/>
                    </a:lnTo>
                    <a:lnTo>
                      <a:pt x="10505" y="11266"/>
                    </a:lnTo>
                    <a:lnTo>
                      <a:pt x="10298" y="11085"/>
                    </a:lnTo>
                    <a:lnTo>
                      <a:pt x="10117" y="10891"/>
                    </a:lnTo>
                    <a:lnTo>
                      <a:pt x="9924" y="10698"/>
                    </a:lnTo>
                    <a:lnTo>
                      <a:pt x="9756" y="10491"/>
                    </a:lnTo>
                    <a:lnTo>
                      <a:pt x="9588" y="10272"/>
                    </a:lnTo>
                    <a:lnTo>
                      <a:pt x="9421" y="10040"/>
                    </a:lnTo>
                    <a:lnTo>
                      <a:pt x="9253" y="9807"/>
                    </a:lnTo>
                    <a:lnTo>
                      <a:pt x="9098" y="9575"/>
                    </a:lnTo>
                    <a:lnTo>
                      <a:pt x="8956" y="9330"/>
                    </a:lnTo>
                    <a:lnTo>
                      <a:pt x="8672" y="8801"/>
                    </a:lnTo>
                    <a:lnTo>
                      <a:pt x="8401" y="8246"/>
                    </a:lnTo>
                    <a:lnTo>
                      <a:pt x="8143" y="7652"/>
                    </a:lnTo>
                    <a:lnTo>
                      <a:pt x="7885" y="7033"/>
                    </a:lnTo>
                    <a:lnTo>
                      <a:pt x="7653" y="6375"/>
                    </a:lnTo>
                    <a:lnTo>
                      <a:pt x="7408" y="5678"/>
                    </a:lnTo>
                    <a:lnTo>
                      <a:pt x="7175" y="4956"/>
                    </a:lnTo>
                    <a:lnTo>
                      <a:pt x="6930" y="4207"/>
                    </a:lnTo>
                    <a:lnTo>
                      <a:pt x="6930" y="4207"/>
                    </a:lnTo>
                    <a:lnTo>
                      <a:pt x="6801" y="4336"/>
                    </a:lnTo>
                    <a:lnTo>
                      <a:pt x="6659" y="4465"/>
                    </a:lnTo>
                    <a:lnTo>
                      <a:pt x="6491" y="4581"/>
                    </a:lnTo>
                    <a:lnTo>
                      <a:pt x="6324" y="4697"/>
                    </a:lnTo>
                    <a:lnTo>
                      <a:pt x="6156" y="4814"/>
                    </a:lnTo>
                    <a:lnTo>
                      <a:pt x="5962" y="4917"/>
                    </a:lnTo>
                    <a:lnTo>
                      <a:pt x="5769" y="5007"/>
                    </a:lnTo>
                    <a:lnTo>
                      <a:pt x="5562" y="5097"/>
                    </a:lnTo>
                    <a:lnTo>
                      <a:pt x="5343" y="5188"/>
                    </a:lnTo>
                    <a:lnTo>
                      <a:pt x="5124" y="5265"/>
                    </a:lnTo>
                    <a:lnTo>
                      <a:pt x="4891" y="5343"/>
                    </a:lnTo>
                    <a:lnTo>
                      <a:pt x="4659" y="5394"/>
                    </a:lnTo>
                    <a:lnTo>
                      <a:pt x="4427" y="5459"/>
                    </a:lnTo>
                    <a:lnTo>
                      <a:pt x="4182" y="5498"/>
                    </a:lnTo>
                    <a:lnTo>
                      <a:pt x="3936" y="5536"/>
                    </a:lnTo>
                    <a:lnTo>
                      <a:pt x="3691" y="5575"/>
                    </a:lnTo>
                    <a:lnTo>
                      <a:pt x="3446" y="5588"/>
                    </a:lnTo>
                    <a:lnTo>
                      <a:pt x="3201" y="5601"/>
                    </a:lnTo>
                    <a:lnTo>
                      <a:pt x="2943" y="5601"/>
                    </a:lnTo>
                    <a:lnTo>
                      <a:pt x="2698" y="5601"/>
                    </a:lnTo>
                    <a:lnTo>
                      <a:pt x="2452" y="5575"/>
                    </a:lnTo>
                    <a:lnTo>
                      <a:pt x="2194" y="5549"/>
                    </a:lnTo>
                    <a:lnTo>
                      <a:pt x="1949" y="5510"/>
                    </a:lnTo>
                    <a:lnTo>
                      <a:pt x="1717" y="5459"/>
                    </a:lnTo>
                    <a:lnTo>
                      <a:pt x="1472" y="5407"/>
                    </a:lnTo>
                    <a:lnTo>
                      <a:pt x="1239" y="5330"/>
                    </a:lnTo>
                    <a:lnTo>
                      <a:pt x="1020" y="5252"/>
                    </a:lnTo>
                    <a:lnTo>
                      <a:pt x="801" y="5149"/>
                    </a:lnTo>
                    <a:lnTo>
                      <a:pt x="581" y="5046"/>
                    </a:lnTo>
                    <a:lnTo>
                      <a:pt x="375" y="4930"/>
                    </a:lnTo>
                    <a:lnTo>
                      <a:pt x="181" y="4801"/>
                    </a:lnTo>
                    <a:lnTo>
                      <a:pt x="1" y="4646"/>
                    </a:lnTo>
                    <a:lnTo>
                      <a:pt x="1" y="4646"/>
                    </a:lnTo>
                    <a:lnTo>
                      <a:pt x="207" y="4530"/>
                    </a:lnTo>
                    <a:lnTo>
                      <a:pt x="414" y="4401"/>
                    </a:lnTo>
                    <a:lnTo>
                      <a:pt x="607" y="4259"/>
                    </a:lnTo>
                    <a:lnTo>
                      <a:pt x="788" y="4104"/>
                    </a:lnTo>
                    <a:lnTo>
                      <a:pt x="968" y="3949"/>
                    </a:lnTo>
                    <a:lnTo>
                      <a:pt x="1136" y="3781"/>
                    </a:lnTo>
                    <a:lnTo>
                      <a:pt x="1459" y="3420"/>
                    </a:lnTo>
                    <a:lnTo>
                      <a:pt x="1781" y="3033"/>
                    </a:lnTo>
                    <a:lnTo>
                      <a:pt x="2104" y="2633"/>
                    </a:lnTo>
                    <a:lnTo>
                      <a:pt x="2440" y="2220"/>
                    </a:lnTo>
                    <a:lnTo>
                      <a:pt x="2788" y="1820"/>
                    </a:lnTo>
                    <a:lnTo>
                      <a:pt x="2788" y="1820"/>
                    </a:lnTo>
                    <a:lnTo>
                      <a:pt x="2956" y="1639"/>
                    </a:lnTo>
                    <a:lnTo>
                      <a:pt x="3136" y="1471"/>
                    </a:lnTo>
                    <a:lnTo>
                      <a:pt x="3317" y="1304"/>
                    </a:lnTo>
                    <a:lnTo>
                      <a:pt x="3511" y="1149"/>
                    </a:lnTo>
                    <a:lnTo>
                      <a:pt x="3704" y="1020"/>
                    </a:lnTo>
                    <a:lnTo>
                      <a:pt x="3911" y="878"/>
                    </a:lnTo>
                    <a:lnTo>
                      <a:pt x="4117" y="762"/>
                    </a:lnTo>
                    <a:lnTo>
                      <a:pt x="4324" y="646"/>
                    </a:lnTo>
                    <a:lnTo>
                      <a:pt x="4543" y="542"/>
                    </a:lnTo>
                    <a:lnTo>
                      <a:pt x="4762" y="452"/>
                    </a:lnTo>
                    <a:lnTo>
                      <a:pt x="4982" y="362"/>
                    </a:lnTo>
                    <a:lnTo>
                      <a:pt x="5214" y="284"/>
                    </a:lnTo>
                    <a:lnTo>
                      <a:pt x="5446" y="220"/>
                    </a:lnTo>
                    <a:lnTo>
                      <a:pt x="5678" y="168"/>
                    </a:lnTo>
                    <a:lnTo>
                      <a:pt x="5911" y="116"/>
                    </a:lnTo>
                    <a:lnTo>
                      <a:pt x="6156" y="78"/>
                    </a:lnTo>
                    <a:lnTo>
                      <a:pt x="6401" y="39"/>
                    </a:lnTo>
                    <a:lnTo>
                      <a:pt x="6633" y="26"/>
                    </a:lnTo>
                    <a:lnTo>
                      <a:pt x="6879" y="13"/>
                    </a:lnTo>
                    <a:lnTo>
                      <a:pt x="7124" y="0"/>
                    </a:lnTo>
                    <a:lnTo>
                      <a:pt x="7369" y="0"/>
                    </a:lnTo>
                    <a:lnTo>
                      <a:pt x="7614" y="13"/>
                    </a:lnTo>
                    <a:lnTo>
                      <a:pt x="7859" y="39"/>
                    </a:lnTo>
                    <a:lnTo>
                      <a:pt x="8117" y="65"/>
                    </a:lnTo>
                    <a:lnTo>
                      <a:pt x="8363" y="104"/>
                    </a:lnTo>
                    <a:lnTo>
                      <a:pt x="8608" y="142"/>
                    </a:lnTo>
                    <a:lnTo>
                      <a:pt x="8853" y="194"/>
                    </a:lnTo>
                    <a:lnTo>
                      <a:pt x="9085" y="258"/>
                    </a:lnTo>
                    <a:lnTo>
                      <a:pt x="9330" y="323"/>
                    </a:lnTo>
                    <a:lnTo>
                      <a:pt x="9576" y="400"/>
                    </a:lnTo>
                    <a:lnTo>
                      <a:pt x="9808" y="491"/>
                    </a:lnTo>
                    <a:lnTo>
                      <a:pt x="10040" y="581"/>
                    </a:lnTo>
                    <a:lnTo>
                      <a:pt x="10272" y="684"/>
                    </a:lnTo>
                    <a:lnTo>
                      <a:pt x="10505" y="788"/>
                    </a:lnTo>
                    <a:lnTo>
                      <a:pt x="10724" y="904"/>
                    </a:lnTo>
                    <a:lnTo>
                      <a:pt x="10943" y="1020"/>
                    </a:lnTo>
                    <a:lnTo>
                      <a:pt x="11163" y="1149"/>
                    </a:lnTo>
                    <a:lnTo>
                      <a:pt x="11382" y="1291"/>
                    </a:lnTo>
                    <a:lnTo>
                      <a:pt x="11589" y="1433"/>
                    </a:lnTo>
                    <a:lnTo>
                      <a:pt x="11795" y="1588"/>
                    </a:lnTo>
                    <a:lnTo>
                      <a:pt x="11989" y="1742"/>
                    </a:lnTo>
                    <a:lnTo>
                      <a:pt x="12182" y="1910"/>
                    </a:lnTo>
                    <a:lnTo>
                      <a:pt x="12363" y="2091"/>
                    </a:lnTo>
                    <a:lnTo>
                      <a:pt x="12543" y="2271"/>
                    </a:lnTo>
                    <a:lnTo>
                      <a:pt x="12724" y="2452"/>
                    </a:lnTo>
                    <a:lnTo>
                      <a:pt x="12892" y="2646"/>
                    </a:lnTo>
                    <a:lnTo>
                      <a:pt x="13047" y="2852"/>
                    </a:lnTo>
                    <a:lnTo>
                      <a:pt x="13202" y="3059"/>
                    </a:lnTo>
                    <a:lnTo>
                      <a:pt x="13343" y="3265"/>
                    </a:lnTo>
                    <a:lnTo>
                      <a:pt x="13485" y="3484"/>
                    </a:lnTo>
                    <a:lnTo>
                      <a:pt x="13602" y="3717"/>
                    </a:lnTo>
                    <a:lnTo>
                      <a:pt x="13731" y="3949"/>
                    </a:lnTo>
                    <a:lnTo>
                      <a:pt x="13834" y="4194"/>
                    </a:lnTo>
                    <a:lnTo>
                      <a:pt x="13937" y="4439"/>
                    </a:lnTo>
                    <a:lnTo>
                      <a:pt x="14027" y="4685"/>
                    </a:lnTo>
                    <a:lnTo>
                      <a:pt x="14118" y="4943"/>
                    </a:lnTo>
                    <a:lnTo>
                      <a:pt x="14182" y="5214"/>
                    </a:lnTo>
                    <a:lnTo>
                      <a:pt x="14247" y="5485"/>
                    </a:lnTo>
                    <a:lnTo>
                      <a:pt x="14298" y="5756"/>
                    </a:lnTo>
                    <a:lnTo>
                      <a:pt x="14337" y="6039"/>
                    </a:lnTo>
                    <a:lnTo>
                      <a:pt x="14363" y="6323"/>
                    </a:lnTo>
                    <a:lnTo>
                      <a:pt x="14376" y="6620"/>
                    </a:lnTo>
                    <a:lnTo>
                      <a:pt x="14376" y="6917"/>
                    </a:lnTo>
                    <a:lnTo>
                      <a:pt x="14376" y="7227"/>
                    </a:lnTo>
                    <a:lnTo>
                      <a:pt x="14376" y="7227"/>
                    </a:lnTo>
                    <a:lnTo>
                      <a:pt x="14350" y="7523"/>
                    </a:lnTo>
                    <a:lnTo>
                      <a:pt x="14311" y="7820"/>
                    </a:lnTo>
                    <a:lnTo>
                      <a:pt x="14260" y="8117"/>
                    </a:lnTo>
                    <a:lnTo>
                      <a:pt x="14182" y="8427"/>
                    </a:lnTo>
                    <a:lnTo>
                      <a:pt x="14092" y="8736"/>
                    </a:lnTo>
                    <a:lnTo>
                      <a:pt x="13989" y="9046"/>
                    </a:lnTo>
                    <a:lnTo>
                      <a:pt x="13860" y="9356"/>
                    </a:lnTo>
                    <a:lnTo>
                      <a:pt x="13718" y="9678"/>
                    </a:lnTo>
                    <a:lnTo>
                      <a:pt x="13576" y="10001"/>
                    </a:lnTo>
                    <a:lnTo>
                      <a:pt x="13408" y="10324"/>
                    </a:lnTo>
                    <a:lnTo>
                      <a:pt x="13227" y="10646"/>
                    </a:lnTo>
                    <a:lnTo>
                      <a:pt x="13034" y="10969"/>
                    </a:lnTo>
                    <a:lnTo>
                      <a:pt x="12827" y="11304"/>
                    </a:lnTo>
                    <a:lnTo>
                      <a:pt x="12595" y="11627"/>
                    </a:lnTo>
                    <a:lnTo>
                      <a:pt x="12363" y="11962"/>
                    </a:lnTo>
                    <a:lnTo>
                      <a:pt x="12118" y="12298"/>
                    </a:lnTo>
                    <a:lnTo>
                      <a:pt x="12118" y="1229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0"/>
              <p:cNvSpPr/>
              <p:nvPr/>
            </p:nvSpPr>
            <p:spPr>
              <a:xfrm>
                <a:off x="8395407" y="1592812"/>
                <a:ext cx="131632" cy="149039"/>
              </a:xfrm>
              <a:custGeom>
                <a:avLst/>
                <a:gdLst/>
                <a:ahLst/>
                <a:cxnLst/>
                <a:rect l="l" t="t" r="r" b="b"/>
                <a:pathLst>
                  <a:path w="2246" h="2543" extrusionOk="0">
                    <a:moveTo>
                      <a:pt x="1988" y="117"/>
                    </a:moveTo>
                    <a:lnTo>
                      <a:pt x="1988" y="117"/>
                    </a:lnTo>
                    <a:lnTo>
                      <a:pt x="2052" y="181"/>
                    </a:lnTo>
                    <a:lnTo>
                      <a:pt x="2117" y="259"/>
                    </a:lnTo>
                    <a:lnTo>
                      <a:pt x="2156" y="336"/>
                    </a:lnTo>
                    <a:lnTo>
                      <a:pt x="2194" y="427"/>
                    </a:lnTo>
                    <a:lnTo>
                      <a:pt x="2220" y="517"/>
                    </a:lnTo>
                    <a:lnTo>
                      <a:pt x="2233" y="620"/>
                    </a:lnTo>
                    <a:lnTo>
                      <a:pt x="2246" y="723"/>
                    </a:lnTo>
                    <a:lnTo>
                      <a:pt x="2233" y="839"/>
                    </a:lnTo>
                    <a:lnTo>
                      <a:pt x="2220" y="956"/>
                    </a:lnTo>
                    <a:lnTo>
                      <a:pt x="2194" y="1072"/>
                    </a:lnTo>
                    <a:lnTo>
                      <a:pt x="2169" y="1201"/>
                    </a:lnTo>
                    <a:lnTo>
                      <a:pt x="2117" y="1317"/>
                    </a:lnTo>
                    <a:lnTo>
                      <a:pt x="2065" y="1446"/>
                    </a:lnTo>
                    <a:lnTo>
                      <a:pt x="2001" y="1562"/>
                    </a:lnTo>
                    <a:lnTo>
                      <a:pt x="1923" y="1691"/>
                    </a:lnTo>
                    <a:lnTo>
                      <a:pt x="1846" y="1807"/>
                    </a:lnTo>
                    <a:lnTo>
                      <a:pt x="1846" y="1807"/>
                    </a:lnTo>
                    <a:lnTo>
                      <a:pt x="1756" y="1923"/>
                    </a:lnTo>
                    <a:lnTo>
                      <a:pt x="1652" y="2027"/>
                    </a:lnTo>
                    <a:lnTo>
                      <a:pt x="1549" y="2130"/>
                    </a:lnTo>
                    <a:lnTo>
                      <a:pt x="1446" y="2220"/>
                    </a:lnTo>
                    <a:lnTo>
                      <a:pt x="1343" y="2298"/>
                    </a:lnTo>
                    <a:lnTo>
                      <a:pt x="1239" y="2362"/>
                    </a:lnTo>
                    <a:lnTo>
                      <a:pt x="1136" y="2414"/>
                    </a:lnTo>
                    <a:lnTo>
                      <a:pt x="1020" y="2465"/>
                    </a:lnTo>
                    <a:lnTo>
                      <a:pt x="917" y="2504"/>
                    </a:lnTo>
                    <a:lnTo>
                      <a:pt x="814" y="2530"/>
                    </a:lnTo>
                    <a:lnTo>
                      <a:pt x="710" y="2543"/>
                    </a:lnTo>
                    <a:lnTo>
                      <a:pt x="607" y="2543"/>
                    </a:lnTo>
                    <a:lnTo>
                      <a:pt x="517" y="2530"/>
                    </a:lnTo>
                    <a:lnTo>
                      <a:pt x="426" y="2504"/>
                    </a:lnTo>
                    <a:lnTo>
                      <a:pt x="336" y="2478"/>
                    </a:lnTo>
                    <a:lnTo>
                      <a:pt x="259" y="2427"/>
                    </a:lnTo>
                    <a:lnTo>
                      <a:pt x="259" y="2427"/>
                    </a:lnTo>
                    <a:lnTo>
                      <a:pt x="194" y="2362"/>
                    </a:lnTo>
                    <a:lnTo>
                      <a:pt x="143" y="2298"/>
                    </a:lnTo>
                    <a:lnTo>
                      <a:pt x="91" y="2207"/>
                    </a:lnTo>
                    <a:lnTo>
                      <a:pt x="52" y="2130"/>
                    </a:lnTo>
                    <a:lnTo>
                      <a:pt x="26" y="2027"/>
                    </a:lnTo>
                    <a:lnTo>
                      <a:pt x="14" y="1923"/>
                    </a:lnTo>
                    <a:lnTo>
                      <a:pt x="1" y="1820"/>
                    </a:lnTo>
                    <a:lnTo>
                      <a:pt x="14" y="1704"/>
                    </a:lnTo>
                    <a:lnTo>
                      <a:pt x="26" y="1588"/>
                    </a:lnTo>
                    <a:lnTo>
                      <a:pt x="52" y="1472"/>
                    </a:lnTo>
                    <a:lnTo>
                      <a:pt x="78" y="1356"/>
                    </a:lnTo>
                    <a:lnTo>
                      <a:pt x="130" y="1227"/>
                    </a:lnTo>
                    <a:lnTo>
                      <a:pt x="181" y="1098"/>
                    </a:lnTo>
                    <a:lnTo>
                      <a:pt x="246" y="981"/>
                    </a:lnTo>
                    <a:lnTo>
                      <a:pt x="323" y="852"/>
                    </a:lnTo>
                    <a:lnTo>
                      <a:pt x="401" y="736"/>
                    </a:lnTo>
                    <a:lnTo>
                      <a:pt x="401" y="736"/>
                    </a:lnTo>
                    <a:lnTo>
                      <a:pt x="491" y="620"/>
                    </a:lnTo>
                    <a:lnTo>
                      <a:pt x="594" y="517"/>
                    </a:lnTo>
                    <a:lnTo>
                      <a:pt x="697" y="414"/>
                    </a:lnTo>
                    <a:lnTo>
                      <a:pt x="801" y="336"/>
                    </a:lnTo>
                    <a:lnTo>
                      <a:pt x="904" y="259"/>
                    </a:lnTo>
                    <a:lnTo>
                      <a:pt x="1007" y="181"/>
                    </a:lnTo>
                    <a:lnTo>
                      <a:pt x="1110" y="130"/>
                    </a:lnTo>
                    <a:lnTo>
                      <a:pt x="1227" y="78"/>
                    </a:lnTo>
                    <a:lnTo>
                      <a:pt x="1330" y="39"/>
                    </a:lnTo>
                    <a:lnTo>
                      <a:pt x="1433" y="14"/>
                    </a:lnTo>
                    <a:lnTo>
                      <a:pt x="1536" y="1"/>
                    </a:lnTo>
                    <a:lnTo>
                      <a:pt x="1639" y="1"/>
                    </a:lnTo>
                    <a:lnTo>
                      <a:pt x="1730" y="14"/>
                    </a:lnTo>
                    <a:lnTo>
                      <a:pt x="1820" y="39"/>
                    </a:lnTo>
                    <a:lnTo>
                      <a:pt x="1910" y="78"/>
                    </a:lnTo>
                    <a:lnTo>
                      <a:pt x="1988" y="117"/>
                    </a:lnTo>
                    <a:lnTo>
                      <a:pt x="1988" y="117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0"/>
              <p:cNvSpPr/>
              <p:nvPr/>
            </p:nvSpPr>
            <p:spPr>
              <a:xfrm>
                <a:off x="8398454" y="1574703"/>
                <a:ext cx="131632" cy="149039"/>
              </a:xfrm>
              <a:custGeom>
                <a:avLst/>
                <a:gdLst/>
                <a:ahLst/>
                <a:cxnLst/>
                <a:rect l="l" t="t" r="r" b="b"/>
                <a:pathLst>
                  <a:path w="2246" h="2543" extrusionOk="0">
                    <a:moveTo>
                      <a:pt x="1987" y="129"/>
                    </a:moveTo>
                    <a:lnTo>
                      <a:pt x="1987" y="129"/>
                    </a:lnTo>
                    <a:lnTo>
                      <a:pt x="2052" y="181"/>
                    </a:lnTo>
                    <a:lnTo>
                      <a:pt x="2117" y="258"/>
                    </a:lnTo>
                    <a:lnTo>
                      <a:pt x="2155" y="336"/>
                    </a:lnTo>
                    <a:lnTo>
                      <a:pt x="2194" y="426"/>
                    </a:lnTo>
                    <a:lnTo>
                      <a:pt x="2220" y="516"/>
                    </a:lnTo>
                    <a:lnTo>
                      <a:pt x="2246" y="619"/>
                    </a:lnTo>
                    <a:lnTo>
                      <a:pt x="2246" y="723"/>
                    </a:lnTo>
                    <a:lnTo>
                      <a:pt x="2246" y="839"/>
                    </a:lnTo>
                    <a:lnTo>
                      <a:pt x="2233" y="955"/>
                    </a:lnTo>
                    <a:lnTo>
                      <a:pt x="2207" y="1071"/>
                    </a:lnTo>
                    <a:lnTo>
                      <a:pt x="2168" y="1200"/>
                    </a:lnTo>
                    <a:lnTo>
                      <a:pt x="2117" y="1316"/>
                    </a:lnTo>
                    <a:lnTo>
                      <a:pt x="2065" y="1445"/>
                    </a:lnTo>
                    <a:lnTo>
                      <a:pt x="2000" y="1574"/>
                    </a:lnTo>
                    <a:lnTo>
                      <a:pt x="1923" y="1690"/>
                    </a:lnTo>
                    <a:lnTo>
                      <a:pt x="1846" y="1807"/>
                    </a:lnTo>
                    <a:lnTo>
                      <a:pt x="1846" y="1807"/>
                    </a:lnTo>
                    <a:lnTo>
                      <a:pt x="1755" y="1923"/>
                    </a:lnTo>
                    <a:lnTo>
                      <a:pt x="1652" y="2026"/>
                    </a:lnTo>
                    <a:lnTo>
                      <a:pt x="1562" y="2129"/>
                    </a:lnTo>
                    <a:lnTo>
                      <a:pt x="1458" y="2220"/>
                    </a:lnTo>
                    <a:lnTo>
                      <a:pt x="1342" y="2297"/>
                    </a:lnTo>
                    <a:lnTo>
                      <a:pt x="1239" y="2361"/>
                    </a:lnTo>
                    <a:lnTo>
                      <a:pt x="1136" y="2426"/>
                    </a:lnTo>
                    <a:lnTo>
                      <a:pt x="1033" y="2465"/>
                    </a:lnTo>
                    <a:lnTo>
                      <a:pt x="916" y="2503"/>
                    </a:lnTo>
                    <a:lnTo>
                      <a:pt x="813" y="2529"/>
                    </a:lnTo>
                    <a:lnTo>
                      <a:pt x="710" y="2542"/>
                    </a:lnTo>
                    <a:lnTo>
                      <a:pt x="620" y="2542"/>
                    </a:lnTo>
                    <a:lnTo>
                      <a:pt x="516" y="2529"/>
                    </a:lnTo>
                    <a:lnTo>
                      <a:pt x="426" y="2516"/>
                    </a:lnTo>
                    <a:lnTo>
                      <a:pt x="349" y="2478"/>
                    </a:lnTo>
                    <a:lnTo>
                      <a:pt x="271" y="2426"/>
                    </a:lnTo>
                    <a:lnTo>
                      <a:pt x="271" y="2426"/>
                    </a:lnTo>
                    <a:lnTo>
                      <a:pt x="194" y="2361"/>
                    </a:lnTo>
                    <a:lnTo>
                      <a:pt x="142" y="2297"/>
                    </a:lnTo>
                    <a:lnTo>
                      <a:pt x="91" y="2220"/>
                    </a:lnTo>
                    <a:lnTo>
                      <a:pt x="52" y="2129"/>
                    </a:lnTo>
                    <a:lnTo>
                      <a:pt x="26" y="2026"/>
                    </a:lnTo>
                    <a:lnTo>
                      <a:pt x="13" y="1936"/>
                    </a:lnTo>
                    <a:lnTo>
                      <a:pt x="0" y="1820"/>
                    </a:lnTo>
                    <a:lnTo>
                      <a:pt x="13" y="1703"/>
                    </a:lnTo>
                    <a:lnTo>
                      <a:pt x="26" y="1587"/>
                    </a:lnTo>
                    <a:lnTo>
                      <a:pt x="52" y="1471"/>
                    </a:lnTo>
                    <a:lnTo>
                      <a:pt x="91" y="1355"/>
                    </a:lnTo>
                    <a:lnTo>
                      <a:pt x="129" y="1226"/>
                    </a:lnTo>
                    <a:lnTo>
                      <a:pt x="181" y="1110"/>
                    </a:lnTo>
                    <a:lnTo>
                      <a:pt x="245" y="981"/>
                    </a:lnTo>
                    <a:lnTo>
                      <a:pt x="323" y="865"/>
                    </a:lnTo>
                    <a:lnTo>
                      <a:pt x="413" y="736"/>
                    </a:lnTo>
                    <a:lnTo>
                      <a:pt x="413" y="736"/>
                    </a:lnTo>
                    <a:lnTo>
                      <a:pt x="504" y="619"/>
                    </a:lnTo>
                    <a:lnTo>
                      <a:pt x="594" y="516"/>
                    </a:lnTo>
                    <a:lnTo>
                      <a:pt x="697" y="426"/>
                    </a:lnTo>
                    <a:lnTo>
                      <a:pt x="800" y="336"/>
                    </a:lnTo>
                    <a:lnTo>
                      <a:pt x="904" y="258"/>
                    </a:lnTo>
                    <a:lnTo>
                      <a:pt x="1007" y="181"/>
                    </a:lnTo>
                    <a:lnTo>
                      <a:pt x="1123" y="129"/>
                    </a:lnTo>
                    <a:lnTo>
                      <a:pt x="1226" y="77"/>
                    </a:lnTo>
                    <a:lnTo>
                      <a:pt x="1329" y="52"/>
                    </a:lnTo>
                    <a:lnTo>
                      <a:pt x="1433" y="26"/>
                    </a:lnTo>
                    <a:lnTo>
                      <a:pt x="1536" y="13"/>
                    </a:lnTo>
                    <a:lnTo>
                      <a:pt x="1639" y="0"/>
                    </a:lnTo>
                    <a:lnTo>
                      <a:pt x="1729" y="13"/>
                    </a:lnTo>
                    <a:lnTo>
                      <a:pt x="1820" y="39"/>
                    </a:lnTo>
                    <a:lnTo>
                      <a:pt x="1910" y="77"/>
                    </a:lnTo>
                    <a:lnTo>
                      <a:pt x="1987" y="129"/>
                    </a:lnTo>
                    <a:lnTo>
                      <a:pt x="1987" y="129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0"/>
              <p:cNvSpPr/>
              <p:nvPr/>
            </p:nvSpPr>
            <p:spPr>
              <a:xfrm>
                <a:off x="7894796" y="1556535"/>
                <a:ext cx="80937" cy="8398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433" extrusionOk="0">
                    <a:moveTo>
                      <a:pt x="981" y="52"/>
                    </a:moveTo>
                    <a:lnTo>
                      <a:pt x="981" y="52"/>
                    </a:lnTo>
                    <a:lnTo>
                      <a:pt x="1110" y="129"/>
                    </a:lnTo>
                    <a:lnTo>
                      <a:pt x="1200" y="220"/>
                    </a:lnTo>
                    <a:lnTo>
                      <a:pt x="1278" y="323"/>
                    </a:lnTo>
                    <a:lnTo>
                      <a:pt x="1342" y="452"/>
                    </a:lnTo>
                    <a:lnTo>
                      <a:pt x="1368" y="581"/>
                    </a:lnTo>
                    <a:lnTo>
                      <a:pt x="1381" y="723"/>
                    </a:lnTo>
                    <a:lnTo>
                      <a:pt x="1355" y="852"/>
                    </a:lnTo>
                    <a:lnTo>
                      <a:pt x="1303" y="994"/>
                    </a:lnTo>
                    <a:lnTo>
                      <a:pt x="1303" y="994"/>
                    </a:lnTo>
                    <a:lnTo>
                      <a:pt x="1239" y="1123"/>
                    </a:lnTo>
                    <a:lnTo>
                      <a:pt x="1149" y="1226"/>
                    </a:lnTo>
                    <a:lnTo>
                      <a:pt x="1032" y="1317"/>
                    </a:lnTo>
                    <a:lnTo>
                      <a:pt x="916" y="1381"/>
                    </a:lnTo>
                    <a:lnTo>
                      <a:pt x="787" y="1420"/>
                    </a:lnTo>
                    <a:lnTo>
                      <a:pt x="658" y="1433"/>
                    </a:lnTo>
                    <a:lnTo>
                      <a:pt x="516" y="1407"/>
                    </a:lnTo>
                    <a:lnTo>
                      <a:pt x="387" y="1368"/>
                    </a:lnTo>
                    <a:lnTo>
                      <a:pt x="387" y="1368"/>
                    </a:lnTo>
                    <a:lnTo>
                      <a:pt x="271" y="1291"/>
                    </a:lnTo>
                    <a:lnTo>
                      <a:pt x="168" y="1200"/>
                    </a:lnTo>
                    <a:lnTo>
                      <a:pt x="90" y="1097"/>
                    </a:lnTo>
                    <a:lnTo>
                      <a:pt x="39" y="968"/>
                    </a:lnTo>
                    <a:lnTo>
                      <a:pt x="0" y="839"/>
                    </a:lnTo>
                    <a:lnTo>
                      <a:pt x="0" y="710"/>
                    </a:lnTo>
                    <a:lnTo>
                      <a:pt x="13" y="568"/>
                    </a:lnTo>
                    <a:lnTo>
                      <a:pt x="65" y="426"/>
                    </a:lnTo>
                    <a:lnTo>
                      <a:pt x="65" y="426"/>
                    </a:lnTo>
                    <a:lnTo>
                      <a:pt x="142" y="297"/>
                    </a:lnTo>
                    <a:lnTo>
                      <a:pt x="232" y="194"/>
                    </a:lnTo>
                    <a:lnTo>
                      <a:pt x="336" y="104"/>
                    </a:lnTo>
                    <a:lnTo>
                      <a:pt x="465" y="52"/>
                    </a:lnTo>
                    <a:lnTo>
                      <a:pt x="594" y="13"/>
                    </a:lnTo>
                    <a:lnTo>
                      <a:pt x="723" y="0"/>
                    </a:lnTo>
                    <a:lnTo>
                      <a:pt x="852" y="13"/>
                    </a:lnTo>
                    <a:lnTo>
                      <a:pt x="981" y="52"/>
                    </a:lnTo>
                    <a:lnTo>
                      <a:pt x="981" y="52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0"/>
              <p:cNvSpPr/>
              <p:nvPr/>
            </p:nvSpPr>
            <p:spPr>
              <a:xfrm>
                <a:off x="7859985" y="1516449"/>
                <a:ext cx="118797" cy="118036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014" extrusionOk="0">
                    <a:moveTo>
                      <a:pt x="1433" y="91"/>
                    </a:moveTo>
                    <a:lnTo>
                      <a:pt x="1433" y="91"/>
                    </a:lnTo>
                    <a:lnTo>
                      <a:pt x="1523" y="142"/>
                    </a:lnTo>
                    <a:lnTo>
                      <a:pt x="1601" y="194"/>
                    </a:lnTo>
                    <a:lnTo>
                      <a:pt x="1678" y="258"/>
                    </a:lnTo>
                    <a:lnTo>
                      <a:pt x="1755" y="323"/>
                    </a:lnTo>
                    <a:lnTo>
                      <a:pt x="1820" y="400"/>
                    </a:lnTo>
                    <a:lnTo>
                      <a:pt x="1872" y="491"/>
                    </a:lnTo>
                    <a:lnTo>
                      <a:pt x="1923" y="568"/>
                    </a:lnTo>
                    <a:lnTo>
                      <a:pt x="1962" y="659"/>
                    </a:lnTo>
                    <a:lnTo>
                      <a:pt x="1988" y="749"/>
                    </a:lnTo>
                    <a:lnTo>
                      <a:pt x="2014" y="839"/>
                    </a:lnTo>
                    <a:lnTo>
                      <a:pt x="2014" y="942"/>
                    </a:lnTo>
                    <a:lnTo>
                      <a:pt x="2026" y="1033"/>
                    </a:lnTo>
                    <a:lnTo>
                      <a:pt x="2014" y="1136"/>
                    </a:lnTo>
                    <a:lnTo>
                      <a:pt x="2001" y="1239"/>
                    </a:lnTo>
                    <a:lnTo>
                      <a:pt x="1975" y="1330"/>
                    </a:lnTo>
                    <a:lnTo>
                      <a:pt x="1936" y="1420"/>
                    </a:lnTo>
                    <a:lnTo>
                      <a:pt x="1936" y="1420"/>
                    </a:lnTo>
                    <a:lnTo>
                      <a:pt x="1885" y="1523"/>
                    </a:lnTo>
                    <a:lnTo>
                      <a:pt x="1833" y="1601"/>
                    </a:lnTo>
                    <a:lnTo>
                      <a:pt x="1768" y="1678"/>
                    </a:lnTo>
                    <a:lnTo>
                      <a:pt x="1691" y="1742"/>
                    </a:lnTo>
                    <a:lnTo>
                      <a:pt x="1626" y="1807"/>
                    </a:lnTo>
                    <a:lnTo>
                      <a:pt x="1536" y="1859"/>
                    </a:lnTo>
                    <a:lnTo>
                      <a:pt x="1459" y="1910"/>
                    </a:lnTo>
                    <a:lnTo>
                      <a:pt x="1368" y="1949"/>
                    </a:lnTo>
                    <a:lnTo>
                      <a:pt x="1278" y="1975"/>
                    </a:lnTo>
                    <a:lnTo>
                      <a:pt x="1175" y="2001"/>
                    </a:lnTo>
                    <a:lnTo>
                      <a:pt x="1084" y="2013"/>
                    </a:lnTo>
                    <a:lnTo>
                      <a:pt x="981" y="2013"/>
                    </a:lnTo>
                    <a:lnTo>
                      <a:pt x="891" y="2001"/>
                    </a:lnTo>
                    <a:lnTo>
                      <a:pt x="788" y="1988"/>
                    </a:lnTo>
                    <a:lnTo>
                      <a:pt x="684" y="1962"/>
                    </a:lnTo>
                    <a:lnTo>
                      <a:pt x="594" y="1923"/>
                    </a:lnTo>
                    <a:lnTo>
                      <a:pt x="594" y="1923"/>
                    </a:lnTo>
                    <a:lnTo>
                      <a:pt x="504" y="1872"/>
                    </a:lnTo>
                    <a:lnTo>
                      <a:pt x="413" y="1820"/>
                    </a:lnTo>
                    <a:lnTo>
                      <a:pt x="336" y="1755"/>
                    </a:lnTo>
                    <a:lnTo>
                      <a:pt x="272" y="1678"/>
                    </a:lnTo>
                    <a:lnTo>
                      <a:pt x="207" y="1601"/>
                    </a:lnTo>
                    <a:lnTo>
                      <a:pt x="155" y="1523"/>
                    </a:lnTo>
                    <a:lnTo>
                      <a:pt x="104" y="1446"/>
                    </a:lnTo>
                    <a:lnTo>
                      <a:pt x="65" y="1355"/>
                    </a:lnTo>
                    <a:lnTo>
                      <a:pt x="39" y="1265"/>
                    </a:lnTo>
                    <a:lnTo>
                      <a:pt x="13" y="1162"/>
                    </a:lnTo>
                    <a:lnTo>
                      <a:pt x="1" y="1071"/>
                    </a:lnTo>
                    <a:lnTo>
                      <a:pt x="1" y="968"/>
                    </a:lnTo>
                    <a:lnTo>
                      <a:pt x="13" y="878"/>
                    </a:lnTo>
                    <a:lnTo>
                      <a:pt x="26" y="775"/>
                    </a:lnTo>
                    <a:lnTo>
                      <a:pt x="52" y="684"/>
                    </a:lnTo>
                    <a:lnTo>
                      <a:pt x="91" y="581"/>
                    </a:lnTo>
                    <a:lnTo>
                      <a:pt x="91" y="581"/>
                    </a:lnTo>
                    <a:lnTo>
                      <a:pt x="142" y="491"/>
                    </a:lnTo>
                    <a:lnTo>
                      <a:pt x="194" y="413"/>
                    </a:lnTo>
                    <a:lnTo>
                      <a:pt x="259" y="336"/>
                    </a:lnTo>
                    <a:lnTo>
                      <a:pt x="323" y="258"/>
                    </a:lnTo>
                    <a:lnTo>
                      <a:pt x="401" y="207"/>
                    </a:lnTo>
                    <a:lnTo>
                      <a:pt x="478" y="142"/>
                    </a:lnTo>
                    <a:lnTo>
                      <a:pt x="568" y="104"/>
                    </a:lnTo>
                    <a:lnTo>
                      <a:pt x="659" y="65"/>
                    </a:lnTo>
                    <a:lnTo>
                      <a:pt x="749" y="39"/>
                    </a:lnTo>
                    <a:lnTo>
                      <a:pt x="839" y="13"/>
                    </a:lnTo>
                    <a:lnTo>
                      <a:pt x="943" y="0"/>
                    </a:lnTo>
                    <a:lnTo>
                      <a:pt x="1033" y="0"/>
                    </a:lnTo>
                    <a:lnTo>
                      <a:pt x="1136" y="13"/>
                    </a:lnTo>
                    <a:lnTo>
                      <a:pt x="1239" y="26"/>
                    </a:lnTo>
                    <a:lnTo>
                      <a:pt x="1330" y="52"/>
                    </a:lnTo>
                    <a:lnTo>
                      <a:pt x="1433" y="91"/>
                    </a:lnTo>
                    <a:lnTo>
                      <a:pt x="1433" y="91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0"/>
              <p:cNvSpPr/>
              <p:nvPr/>
            </p:nvSpPr>
            <p:spPr>
              <a:xfrm>
                <a:off x="8019568" y="1458957"/>
                <a:ext cx="69626" cy="69626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188" extrusionOk="0">
                    <a:moveTo>
                      <a:pt x="839" y="52"/>
                    </a:moveTo>
                    <a:lnTo>
                      <a:pt x="839" y="52"/>
                    </a:lnTo>
                    <a:lnTo>
                      <a:pt x="942" y="117"/>
                    </a:lnTo>
                    <a:lnTo>
                      <a:pt x="1033" y="194"/>
                    </a:lnTo>
                    <a:lnTo>
                      <a:pt x="1097" y="285"/>
                    </a:lnTo>
                    <a:lnTo>
                      <a:pt x="1149" y="388"/>
                    </a:lnTo>
                    <a:lnTo>
                      <a:pt x="1187" y="504"/>
                    </a:lnTo>
                    <a:lnTo>
                      <a:pt x="1187" y="620"/>
                    </a:lnTo>
                    <a:lnTo>
                      <a:pt x="1175" y="723"/>
                    </a:lnTo>
                    <a:lnTo>
                      <a:pt x="1136" y="839"/>
                    </a:lnTo>
                    <a:lnTo>
                      <a:pt x="1136" y="839"/>
                    </a:lnTo>
                    <a:lnTo>
                      <a:pt x="1071" y="943"/>
                    </a:lnTo>
                    <a:lnTo>
                      <a:pt x="994" y="1033"/>
                    </a:lnTo>
                    <a:lnTo>
                      <a:pt x="904" y="1098"/>
                    </a:lnTo>
                    <a:lnTo>
                      <a:pt x="800" y="1149"/>
                    </a:lnTo>
                    <a:lnTo>
                      <a:pt x="697" y="1188"/>
                    </a:lnTo>
                    <a:lnTo>
                      <a:pt x="581" y="1188"/>
                    </a:lnTo>
                    <a:lnTo>
                      <a:pt x="465" y="1175"/>
                    </a:lnTo>
                    <a:lnTo>
                      <a:pt x="349" y="1136"/>
                    </a:lnTo>
                    <a:lnTo>
                      <a:pt x="349" y="1136"/>
                    </a:lnTo>
                    <a:lnTo>
                      <a:pt x="245" y="1072"/>
                    </a:lnTo>
                    <a:lnTo>
                      <a:pt x="155" y="994"/>
                    </a:lnTo>
                    <a:lnTo>
                      <a:pt x="91" y="904"/>
                    </a:lnTo>
                    <a:lnTo>
                      <a:pt x="39" y="801"/>
                    </a:lnTo>
                    <a:lnTo>
                      <a:pt x="13" y="698"/>
                    </a:lnTo>
                    <a:lnTo>
                      <a:pt x="0" y="581"/>
                    </a:lnTo>
                    <a:lnTo>
                      <a:pt x="13" y="465"/>
                    </a:lnTo>
                    <a:lnTo>
                      <a:pt x="52" y="349"/>
                    </a:lnTo>
                    <a:lnTo>
                      <a:pt x="52" y="349"/>
                    </a:lnTo>
                    <a:lnTo>
                      <a:pt x="116" y="246"/>
                    </a:lnTo>
                    <a:lnTo>
                      <a:pt x="194" y="156"/>
                    </a:lnTo>
                    <a:lnTo>
                      <a:pt x="284" y="91"/>
                    </a:lnTo>
                    <a:lnTo>
                      <a:pt x="387" y="39"/>
                    </a:lnTo>
                    <a:lnTo>
                      <a:pt x="504" y="14"/>
                    </a:lnTo>
                    <a:lnTo>
                      <a:pt x="607" y="1"/>
                    </a:lnTo>
                    <a:lnTo>
                      <a:pt x="723" y="14"/>
                    </a:lnTo>
                    <a:lnTo>
                      <a:pt x="839" y="52"/>
                    </a:lnTo>
                    <a:lnTo>
                      <a:pt x="839" y="5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0"/>
              <p:cNvSpPr/>
              <p:nvPr/>
            </p:nvSpPr>
            <p:spPr>
              <a:xfrm>
                <a:off x="8244145" y="2833840"/>
                <a:ext cx="442487" cy="1042979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17796" extrusionOk="0">
                    <a:moveTo>
                      <a:pt x="14" y="3639"/>
                    </a:moveTo>
                    <a:lnTo>
                      <a:pt x="1214" y="17408"/>
                    </a:lnTo>
                    <a:lnTo>
                      <a:pt x="6388" y="17795"/>
                    </a:lnTo>
                    <a:lnTo>
                      <a:pt x="7485" y="6065"/>
                    </a:lnTo>
                    <a:lnTo>
                      <a:pt x="7485" y="6065"/>
                    </a:lnTo>
                    <a:lnTo>
                      <a:pt x="7524" y="5639"/>
                    </a:lnTo>
                    <a:lnTo>
                      <a:pt x="7537" y="5227"/>
                    </a:lnTo>
                    <a:lnTo>
                      <a:pt x="7550" y="4839"/>
                    </a:lnTo>
                    <a:lnTo>
                      <a:pt x="7550" y="4452"/>
                    </a:lnTo>
                    <a:lnTo>
                      <a:pt x="7524" y="4104"/>
                    </a:lnTo>
                    <a:lnTo>
                      <a:pt x="7498" y="3755"/>
                    </a:lnTo>
                    <a:lnTo>
                      <a:pt x="7459" y="3433"/>
                    </a:lnTo>
                    <a:lnTo>
                      <a:pt x="7408" y="3123"/>
                    </a:lnTo>
                    <a:lnTo>
                      <a:pt x="7343" y="2839"/>
                    </a:lnTo>
                    <a:lnTo>
                      <a:pt x="7266" y="2555"/>
                    </a:lnTo>
                    <a:lnTo>
                      <a:pt x="7188" y="2297"/>
                    </a:lnTo>
                    <a:lnTo>
                      <a:pt x="7098" y="2052"/>
                    </a:lnTo>
                    <a:lnTo>
                      <a:pt x="6995" y="1833"/>
                    </a:lnTo>
                    <a:lnTo>
                      <a:pt x="6892" y="1613"/>
                    </a:lnTo>
                    <a:lnTo>
                      <a:pt x="6775" y="1420"/>
                    </a:lnTo>
                    <a:lnTo>
                      <a:pt x="6646" y="1239"/>
                    </a:lnTo>
                    <a:lnTo>
                      <a:pt x="6517" y="1059"/>
                    </a:lnTo>
                    <a:lnTo>
                      <a:pt x="6375" y="904"/>
                    </a:lnTo>
                    <a:lnTo>
                      <a:pt x="6233" y="762"/>
                    </a:lnTo>
                    <a:lnTo>
                      <a:pt x="6079" y="633"/>
                    </a:lnTo>
                    <a:lnTo>
                      <a:pt x="5924" y="517"/>
                    </a:lnTo>
                    <a:lnTo>
                      <a:pt x="5756" y="413"/>
                    </a:lnTo>
                    <a:lnTo>
                      <a:pt x="5601" y="323"/>
                    </a:lnTo>
                    <a:lnTo>
                      <a:pt x="5421" y="246"/>
                    </a:lnTo>
                    <a:lnTo>
                      <a:pt x="5253" y="181"/>
                    </a:lnTo>
                    <a:lnTo>
                      <a:pt x="5072" y="117"/>
                    </a:lnTo>
                    <a:lnTo>
                      <a:pt x="4891" y="78"/>
                    </a:lnTo>
                    <a:lnTo>
                      <a:pt x="4711" y="39"/>
                    </a:lnTo>
                    <a:lnTo>
                      <a:pt x="4530" y="26"/>
                    </a:lnTo>
                    <a:lnTo>
                      <a:pt x="4337" y="13"/>
                    </a:lnTo>
                    <a:lnTo>
                      <a:pt x="4156" y="0"/>
                    </a:lnTo>
                    <a:lnTo>
                      <a:pt x="3962" y="13"/>
                    </a:lnTo>
                    <a:lnTo>
                      <a:pt x="3769" y="26"/>
                    </a:lnTo>
                    <a:lnTo>
                      <a:pt x="3588" y="52"/>
                    </a:lnTo>
                    <a:lnTo>
                      <a:pt x="3395" y="91"/>
                    </a:lnTo>
                    <a:lnTo>
                      <a:pt x="3201" y="129"/>
                    </a:lnTo>
                    <a:lnTo>
                      <a:pt x="3020" y="181"/>
                    </a:lnTo>
                    <a:lnTo>
                      <a:pt x="2840" y="246"/>
                    </a:lnTo>
                    <a:lnTo>
                      <a:pt x="2646" y="310"/>
                    </a:lnTo>
                    <a:lnTo>
                      <a:pt x="2465" y="388"/>
                    </a:lnTo>
                    <a:lnTo>
                      <a:pt x="2117" y="555"/>
                    </a:lnTo>
                    <a:lnTo>
                      <a:pt x="1782" y="749"/>
                    </a:lnTo>
                    <a:lnTo>
                      <a:pt x="1472" y="968"/>
                    </a:lnTo>
                    <a:lnTo>
                      <a:pt x="1175" y="1213"/>
                    </a:lnTo>
                    <a:lnTo>
                      <a:pt x="1033" y="1342"/>
                    </a:lnTo>
                    <a:lnTo>
                      <a:pt x="904" y="1471"/>
                    </a:lnTo>
                    <a:lnTo>
                      <a:pt x="775" y="1613"/>
                    </a:lnTo>
                    <a:lnTo>
                      <a:pt x="659" y="1742"/>
                    </a:lnTo>
                    <a:lnTo>
                      <a:pt x="556" y="1897"/>
                    </a:lnTo>
                    <a:lnTo>
                      <a:pt x="452" y="2039"/>
                    </a:lnTo>
                    <a:lnTo>
                      <a:pt x="362" y="2194"/>
                    </a:lnTo>
                    <a:lnTo>
                      <a:pt x="285" y="2349"/>
                    </a:lnTo>
                    <a:lnTo>
                      <a:pt x="207" y="2504"/>
                    </a:lnTo>
                    <a:lnTo>
                      <a:pt x="143" y="2659"/>
                    </a:lnTo>
                    <a:lnTo>
                      <a:pt x="91" y="2813"/>
                    </a:lnTo>
                    <a:lnTo>
                      <a:pt x="52" y="2981"/>
                    </a:lnTo>
                    <a:lnTo>
                      <a:pt x="27" y="3149"/>
                    </a:lnTo>
                    <a:lnTo>
                      <a:pt x="1" y="3304"/>
                    </a:lnTo>
                    <a:lnTo>
                      <a:pt x="1" y="3472"/>
                    </a:lnTo>
                    <a:lnTo>
                      <a:pt x="14" y="3639"/>
                    </a:lnTo>
                    <a:lnTo>
                      <a:pt x="14" y="36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0"/>
              <p:cNvSpPr/>
              <p:nvPr/>
            </p:nvSpPr>
            <p:spPr>
              <a:xfrm>
                <a:off x="8169306" y="1846925"/>
                <a:ext cx="456084" cy="1350786"/>
              </a:xfrm>
              <a:custGeom>
                <a:avLst/>
                <a:gdLst/>
                <a:ahLst/>
                <a:cxnLst/>
                <a:rect l="l" t="t" r="r" b="b"/>
                <a:pathLst>
                  <a:path w="7782" h="23048" extrusionOk="0">
                    <a:moveTo>
                      <a:pt x="2917" y="2981"/>
                    </a:moveTo>
                    <a:lnTo>
                      <a:pt x="2917" y="2981"/>
                    </a:lnTo>
                    <a:lnTo>
                      <a:pt x="3059" y="2956"/>
                    </a:lnTo>
                    <a:lnTo>
                      <a:pt x="3252" y="2904"/>
                    </a:lnTo>
                    <a:lnTo>
                      <a:pt x="3472" y="2814"/>
                    </a:lnTo>
                    <a:lnTo>
                      <a:pt x="3730" y="2697"/>
                    </a:lnTo>
                    <a:lnTo>
                      <a:pt x="4001" y="2568"/>
                    </a:lnTo>
                    <a:lnTo>
                      <a:pt x="4284" y="2401"/>
                    </a:lnTo>
                    <a:lnTo>
                      <a:pt x="4581" y="2220"/>
                    </a:lnTo>
                    <a:lnTo>
                      <a:pt x="4878" y="2014"/>
                    </a:lnTo>
                    <a:lnTo>
                      <a:pt x="5175" y="1794"/>
                    </a:lnTo>
                    <a:lnTo>
                      <a:pt x="5472" y="1562"/>
                    </a:lnTo>
                    <a:lnTo>
                      <a:pt x="5730" y="1330"/>
                    </a:lnTo>
                    <a:lnTo>
                      <a:pt x="5988" y="1072"/>
                    </a:lnTo>
                    <a:lnTo>
                      <a:pt x="6207" y="813"/>
                    </a:lnTo>
                    <a:lnTo>
                      <a:pt x="6297" y="672"/>
                    </a:lnTo>
                    <a:lnTo>
                      <a:pt x="6388" y="542"/>
                    </a:lnTo>
                    <a:lnTo>
                      <a:pt x="6465" y="401"/>
                    </a:lnTo>
                    <a:lnTo>
                      <a:pt x="6530" y="272"/>
                    </a:lnTo>
                    <a:lnTo>
                      <a:pt x="6581" y="130"/>
                    </a:lnTo>
                    <a:lnTo>
                      <a:pt x="6620" y="1"/>
                    </a:lnTo>
                    <a:lnTo>
                      <a:pt x="6620" y="1"/>
                    </a:lnTo>
                    <a:lnTo>
                      <a:pt x="6659" y="52"/>
                    </a:lnTo>
                    <a:lnTo>
                      <a:pt x="6698" y="117"/>
                    </a:lnTo>
                    <a:lnTo>
                      <a:pt x="6762" y="284"/>
                    </a:lnTo>
                    <a:lnTo>
                      <a:pt x="6814" y="478"/>
                    </a:lnTo>
                    <a:lnTo>
                      <a:pt x="6852" y="684"/>
                    </a:lnTo>
                    <a:lnTo>
                      <a:pt x="6852" y="684"/>
                    </a:lnTo>
                    <a:lnTo>
                      <a:pt x="6852" y="865"/>
                    </a:lnTo>
                    <a:lnTo>
                      <a:pt x="6852" y="1110"/>
                    </a:lnTo>
                    <a:lnTo>
                      <a:pt x="6904" y="1820"/>
                    </a:lnTo>
                    <a:lnTo>
                      <a:pt x="6981" y="2762"/>
                    </a:lnTo>
                    <a:lnTo>
                      <a:pt x="7098" y="3923"/>
                    </a:lnTo>
                    <a:lnTo>
                      <a:pt x="7214" y="5265"/>
                    </a:lnTo>
                    <a:lnTo>
                      <a:pt x="7343" y="6749"/>
                    </a:lnTo>
                    <a:lnTo>
                      <a:pt x="7472" y="8349"/>
                    </a:lnTo>
                    <a:lnTo>
                      <a:pt x="7588" y="10014"/>
                    </a:lnTo>
                    <a:lnTo>
                      <a:pt x="7691" y="11743"/>
                    </a:lnTo>
                    <a:lnTo>
                      <a:pt x="7730" y="12608"/>
                    </a:lnTo>
                    <a:lnTo>
                      <a:pt x="7756" y="13472"/>
                    </a:lnTo>
                    <a:lnTo>
                      <a:pt x="7769" y="14337"/>
                    </a:lnTo>
                    <a:lnTo>
                      <a:pt x="7781" y="15189"/>
                    </a:lnTo>
                    <a:lnTo>
                      <a:pt x="7769" y="16027"/>
                    </a:lnTo>
                    <a:lnTo>
                      <a:pt x="7756" y="16853"/>
                    </a:lnTo>
                    <a:lnTo>
                      <a:pt x="7717" y="17653"/>
                    </a:lnTo>
                    <a:lnTo>
                      <a:pt x="7665" y="18428"/>
                    </a:lnTo>
                    <a:lnTo>
                      <a:pt x="7601" y="19176"/>
                    </a:lnTo>
                    <a:lnTo>
                      <a:pt x="7523" y="19886"/>
                    </a:lnTo>
                    <a:lnTo>
                      <a:pt x="7407" y="20557"/>
                    </a:lnTo>
                    <a:lnTo>
                      <a:pt x="7291" y="21189"/>
                    </a:lnTo>
                    <a:lnTo>
                      <a:pt x="7214" y="21486"/>
                    </a:lnTo>
                    <a:lnTo>
                      <a:pt x="7136" y="21783"/>
                    </a:lnTo>
                    <a:lnTo>
                      <a:pt x="7059" y="22054"/>
                    </a:lnTo>
                    <a:lnTo>
                      <a:pt x="6969" y="22312"/>
                    </a:lnTo>
                    <a:lnTo>
                      <a:pt x="6969" y="22312"/>
                    </a:lnTo>
                    <a:lnTo>
                      <a:pt x="6930" y="22389"/>
                    </a:lnTo>
                    <a:lnTo>
                      <a:pt x="6891" y="22467"/>
                    </a:lnTo>
                    <a:lnTo>
                      <a:pt x="6852" y="22531"/>
                    </a:lnTo>
                    <a:lnTo>
                      <a:pt x="6788" y="22596"/>
                    </a:lnTo>
                    <a:lnTo>
                      <a:pt x="6672" y="22712"/>
                    </a:lnTo>
                    <a:lnTo>
                      <a:pt x="6517" y="22815"/>
                    </a:lnTo>
                    <a:lnTo>
                      <a:pt x="6349" y="22892"/>
                    </a:lnTo>
                    <a:lnTo>
                      <a:pt x="6156" y="22944"/>
                    </a:lnTo>
                    <a:lnTo>
                      <a:pt x="5949" y="22996"/>
                    </a:lnTo>
                    <a:lnTo>
                      <a:pt x="5717" y="23021"/>
                    </a:lnTo>
                    <a:lnTo>
                      <a:pt x="5485" y="23034"/>
                    </a:lnTo>
                    <a:lnTo>
                      <a:pt x="5226" y="23047"/>
                    </a:lnTo>
                    <a:lnTo>
                      <a:pt x="4955" y="23034"/>
                    </a:lnTo>
                    <a:lnTo>
                      <a:pt x="4684" y="23021"/>
                    </a:lnTo>
                    <a:lnTo>
                      <a:pt x="4401" y="22983"/>
                    </a:lnTo>
                    <a:lnTo>
                      <a:pt x="4117" y="22944"/>
                    </a:lnTo>
                    <a:lnTo>
                      <a:pt x="3536" y="22841"/>
                    </a:lnTo>
                    <a:lnTo>
                      <a:pt x="2942" y="22725"/>
                    </a:lnTo>
                    <a:lnTo>
                      <a:pt x="2375" y="22570"/>
                    </a:lnTo>
                    <a:lnTo>
                      <a:pt x="1833" y="22415"/>
                    </a:lnTo>
                    <a:lnTo>
                      <a:pt x="1329" y="22260"/>
                    </a:lnTo>
                    <a:lnTo>
                      <a:pt x="878" y="22105"/>
                    </a:lnTo>
                    <a:lnTo>
                      <a:pt x="491" y="21963"/>
                    </a:lnTo>
                    <a:lnTo>
                      <a:pt x="194" y="21847"/>
                    </a:lnTo>
                    <a:lnTo>
                      <a:pt x="0" y="21744"/>
                    </a:lnTo>
                    <a:lnTo>
                      <a:pt x="0" y="21744"/>
                    </a:lnTo>
                    <a:lnTo>
                      <a:pt x="78" y="20905"/>
                    </a:lnTo>
                    <a:lnTo>
                      <a:pt x="233" y="19137"/>
                    </a:lnTo>
                    <a:lnTo>
                      <a:pt x="336" y="17976"/>
                    </a:lnTo>
                    <a:lnTo>
                      <a:pt x="465" y="16686"/>
                    </a:lnTo>
                    <a:lnTo>
                      <a:pt x="607" y="15292"/>
                    </a:lnTo>
                    <a:lnTo>
                      <a:pt x="775" y="13821"/>
                    </a:lnTo>
                    <a:lnTo>
                      <a:pt x="968" y="12298"/>
                    </a:lnTo>
                    <a:lnTo>
                      <a:pt x="1175" y="10763"/>
                    </a:lnTo>
                    <a:lnTo>
                      <a:pt x="1407" y="9253"/>
                    </a:lnTo>
                    <a:lnTo>
                      <a:pt x="1536" y="8504"/>
                    </a:lnTo>
                    <a:lnTo>
                      <a:pt x="1665" y="7782"/>
                    </a:lnTo>
                    <a:lnTo>
                      <a:pt x="1807" y="7072"/>
                    </a:lnTo>
                    <a:lnTo>
                      <a:pt x="1949" y="6388"/>
                    </a:lnTo>
                    <a:lnTo>
                      <a:pt x="2091" y="5730"/>
                    </a:lnTo>
                    <a:lnTo>
                      <a:pt x="2246" y="5098"/>
                    </a:lnTo>
                    <a:lnTo>
                      <a:pt x="2400" y="4504"/>
                    </a:lnTo>
                    <a:lnTo>
                      <a:pt x="2568" y="3949"/>
                    </a:lnTo>
                    <a:lnTo>
                      <a:pt x="2736" y="3446"/>
                    </a:lnTo>
                    <a:lnTo>
                      <a:pt x="2917" y="2981"/>
                    </a:lnTo>
                    <a:lnTo>
                      <a:pt x="2917" y="29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0"/>
              <p:cNvSpPr/>
              <p:nvPr/>
            </p:nvSpPr>
            <p:spPr>
              <a:xfrm>
                <a:off x="8206345" y="1886249"/>
                <a:ext cx="499981" cy="1343987"/>
              </a:xfrm>
              <a:custGeom>
                <a:avLst/>
                <a:gdLst/>
                <a:ahLst/>
                <a:cxnLst/>
                <a:rect l="l" t="t" r="r" b="b"/>
                <a:pathLst>
                  <a:path w="8531" h="22932" extrusionOk="0">
                    <a:moveTo>
                      <a:pt x="8091" y="12789"/>
                    </a:moveTo>
                    <a:lnTo>
                      <a:pt x="8091" y="12789"/>
                    </a:lnTo>
                    <a:lnTo>
                      <a:pt x="8104" y="13498"/>
                    </a:lnTo>
                    <a:lnTo>
                      <a:pt x="8130" y="14221"/>
                    </a:lnTo>
                    <a:lnTo>
                      <a:pt x="8156" y="14931"/>
                    </a:lnTo>
                    <a:lnTo>
                      <a:pt x="8195" y="15640"/>
                    </a:lnTo>
                    <a:lnTo>
                      <a:pt x="8285" y="17021"/>
                    </a:lnTo>
                    <a:lnTo>
                      <a:pt x="8375" y="18337"/>
                    </a:lnTo>
                    <a:lnTo>
                      <a:pt x="8453" y="19537"/>
                    </a:lnTo>
                    <a:lnTo>
                      <a:pt x="8517" y="20608"/>
                    </a:lnTo>
                    <a:lnTo>
                      <a:pt x="8530" y="21086"/>
                    </a:lnTo>
                    <a:lnTo>
                      <a:pt x="8530" y="21512"/>
                    </a:lnTo>
                    <a:lnTo>
                      <a:pt x="8517" y="21886"/>
                    </a:lnTo>
                    <a:lnTo>
                      <a:pt x="8504" y="22221"/>
                    </a:lnTo>
                    <a:lnTo>
                      <a:pt x="8504" y="22221"/>
                    </a:lnTo>
                    <a:lnTo>
                      <a:pt x="7446" y="22467"/>
                    </a:lnTo>
                    <a:lnTo>
                      <a:pt x="6491" y="22686"/>
                    </a:lnTo>
                    <a:lnTo>
                      <a:pt x="6040" y="22776"/>
                    </a:lnTo>
                    <a:lnTo>
                      <a:pt x="5588" y="22841"/>
                    </a:lnTo>
                    <a:lnTo>
                      <a:pt x="5136" y="22905"/>
                    </a:lnTo>
                    <a:lnTo>
                      <a:pt x="4685" y="22931"/>
                    </a:lnTo>
                    <a:lnTo>
                      <a:pt x="4207" y="22931"/>
                    </a:lnTo>
                    <a:lnTo>
                      <a:pt x="3962" y="22918"/>
                    </a:lnTo>
                    <a:lnTo>
                      <a:pt x="3717" y="22892"/>
                    </a:lnTo>
                    <a:lnTo>
                      <a:pt x="3459" y="22867"/>
                    </a:lnTo>
                    <a:lnTo>
                      <a:pt x="3201" y="22828"/>
                    </a:lnTo>
                    <a:lnTo>
                      <a:pt x="2930" y="22789"/>
                    </a:lnTo>
                    <a:lnTo>
                      <a:pt x="2659" y="22725"/>
                    </a:lnTo>
                    <a:lnTo>
                      <a:pt x="2362" y="22660"/>
                    </a:lnTo>
                    <a:lnTo>
                      <a:pt x="2065" y="22583"/>
                    </a:lnTo>
                    <a:lnTo>
                      <a:pt x="1756" y="22492"/>
                    </a:lnTo>
                    <a:lnTo>
                      <a:pt x="1433" y="22389"/>
                    </a:lnTo>
                    <a:lnTo>
                      <a:pt x="736" y="22144"/>
                    </a:lnTo>
                    <a:lnTo>
                      <a:pt x="1" y="21847"/>
                    </a:lnTo>
                    <a:lnTo>
                      <a:pt x="1" y="21847"/>
                    </a:lnTo>
                    <a:lnTo>
                      <a:pt x="78" y="19873"/>
                    </a:lnTo>
                    <a:lnTo>
                      <a:pt x="194" y="17692"/>
                    </a:lnTo>
                    <a:lnTo>
                      <a:pt x="272" y="16544"/>
                    </a:lnTo>
                    <a:lnTo>
                      <a:pt x="362" y="15369"/>
                    </a:lnTo>
                    <a:lnTo>
                      <a:pt x="452" y="14169"/>
                    </a:lnTo>
                    <a:lnTo>
                      <a:pt x="568" y="12956"/>
                    </a:lnTo>
                    <a:lnTo>
                      <a:pt x="685" y="11743"/>
                    </a:lnTo>
                    <a:lnTo>
                      <a:pt x="826" y="10543"/>
                    </a:lnTo>
                    <a:lnTo>
                      <a:pt x="981" y="9343"/>
                    </a:lnTo>
                    <a:lnTo>
                      <a:pt x="1136" y="8169"/>
                    </a:lnTo>
                    <a:lnTo>
                      <a:pt x="1317" y="7033"/>
                    </a:lnTo>
                    <a:lnTo>
                      <a:pt x="1510" y="5924"/>
                    </a:lnTo>
                    <a:lnTo>
                      <a:pt x="1730" y="4865"/>
                    </a:lnTo>
                    <a:lnTo>
                      <a:pt x="1962" y="3859"/>
                    </a:lnTo>
                    <a:lnTo>
                      <a:pt x="1962" y="3859"/>
                    </a:lnTo>
                    <a:lnTo>
                      <a:pt x="2078" y="3833"/>
                    </a:lnTo>
                    <a:lnTo>
                      <a:pt x="2220" y="3794"/>
                    </a:lnTo>
                    <a:lnTo>
                      <a:pt x="2504" y="3678"/>
                    </a:lnTo>
                    <a:lnTo>
                      <a:pt x="2801" y="3536"/>
                    </a:lnTo>
                    <a:lnTo>
                      <a:pt x="3123" y="3356"/>
                    </a:lnTo>
                    <a:lnTo>
                      <a:pt x="3446" y="3149"/>
                    </a:lnTo>
                    <a:lnTo>
                      <a:pt x="3782" y="2917"/>
                    </a:lnTo>
                    <a:lnTo>
                      <a:pt x="4117" y="2659"/>
                    </a:lnTo>
                    <a:lnTo>
                      <a:pt x="4440" y="2388"/>
                    </a:lnTo>
                    <a:lnTo>
                      <a:pt x="4762" y="2091"/>
                    </a:lnTo>
                    <a:lnTo>
                      <a:pt x="5059" y="1794"/>
                    </a:lnTo>
                    <a:lnTo>
                      <a:pt x="5343" y="1485"/>
                    </a:lnTo>
                    <a:lnTo>
                      <a:pt x="5601" y="1175"/>
                    </a:lnTo>
                    <a:lnTo>
                      <a:pt x="5833" y="878"/>
                    </a:lnTo>
                    <a:lnTo>
                      <a:pt x="6027" y="568"/>
                    </a:lnTo>
                    <a:lnTo>
                      <a:pt x="6104" y="426"/>
                    </a:lnTo>
                    <a:lnTo>
                      <a:pt x="6182" y="284"/>
                    </a:lnTo>
                    <a:lnTo>
                      <a:pt x="6233" y="142"/>
                    </a:lnTo>
                    <a:lnTo>
                      <a:pt x="6285" y="1"/>
                    </a:lnTo>
                    <a:lnTo>
                      <a:pt x="6285" y="1"/>
                    </a:lnTo>
                    <a:lnTo>
                      <a:pt x="6440" y="284"/>
                    </a:lnTo>
                    <a:lnTo>
                      <a:pt x="6607" y="607"/>
                    </a:lnTo>
                    <a:lnTo>
                      <a:pt x="6762" y="981"/>
                    </a:lnTo>
                    <a:lnTo>
                      <a:pt x="6917" y="1420"/>
                    </a:lnTo>
                    <a:lnTo>
                      <a:pt x="7072" y="1910"/>
                    </a:lnTo>
                    <a:lnTo>
                      <a:pt x="7214" y="2478"/>
                    </a:lnTo>
                    <a:lnTo>
                      <a:pt x="7356" y="3110"/>
                    </a:lnTo>
                    <a:lnTo>
                      <a:pt x="7485" y="3820"/>
                    </a:lnTo>
                    <a:lnTo>
                      <a:pt x="7614" y="4607"/>
                    </a:lnTo>
                    <a:lnTo>
                      <a:pt x="7730" y="5485"/>
                    </a:lnTo>
                    <a:lnTo>
                      <a:pt x="7820" y="6453"/>
                    </a:lnTo>
                    <a:lnTo>
                      <a:pt x="7911" y="7511"/>
                    </a:lnTo>
                    <a:lnTo>
                      <a:pt x="7988" y="8672"/>
                    </a:lnTo>
                    <a:lnTo>
                      <a:pt x="8040" y="9937"/>
                    </a:lnTo>
                    <a:lnTo>
                      <a:pt x="8079" y="11305"/>
                    </a:lnTo>
                    <a:lnTo>
                      <a:pt x="8091" y="12789"/>
                    </a:lnTo>
                    <a:lnTo>
                      <a:pt x="8091" y="12789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0"/>
              <p:cNvSpPr/>
              <p:nvPr/>
            </p:nvSpPr>
            <p:spPr>
              <a:xfrm>
                <a:off x="8194272" y="2150208"/>
                <a:ext cx="433402" cy="722279"/>
              </a:xfrm>
              <a:custGeom>
                <a:avLst/>
                <a:gdLst/>
                <a:ahLst/>
                <a:cxnLst/>
                <a:rect l="l" t="t" r="r" b="b"/>
                <a:pathLst>
                  <a:path w="7395" h="12324" extrusionOk="0">
                    <a:moveTo>
                      <a:pt x="2581" y="2387"/>
                    </a:moveTo>
                    <a:lnTo>
                      <a:pt x="529" y="10285"/>
                    </a:lnTo>
                    <a:lnTo>
                      <a:pt x="529" y="10285"/>
                    </a:lnTo>
                    <a:lnTo>
                      <a:pt x="361" y="10710"/>
                    </a:lnTo>
                    <a:lnTo>
                      <a:pt x="207" y="11059"/>
                    </a:lnTo>
                    <a:lnTo>
                      <a:pt x="90" y="11330"/>
                    </a:lnTo>
                    <a:lnTo>
                      <a:pt x="52" y="11446"/>
                    </a:lnTo>
                    <a:lnTo>
                      <a:pt x="13" y="11549"/>
                    </a:lnTo>
                    <a:lnTo>
                      <a:pt x="0" y="11640"/>
                    </a:lnTo>
                    <a:lnTo>
                      <a:pt x="0" y="11717"/>
                    </a:lnTo>
                    <a:lnTo>
                      <a:pt x="26" y="11794"/>
                    </a:lnTo>
                    <a:lnTo>
                      <a:pt x="65" y="11859"/>
                    </a:lnTo>
                    <a:lnTo>
                      <a:pt x="129" y="11923"/>
                    </a:lnTo>
                    <a:lnTo>
                      <a:pt x="232" y="11975"/>
                    </a:lnTo>
                    <a:lnTo>
                      <a:pt x="349" y="12027"/>
                    </a:lnTo>
                    <a:lnTo>
                      <a:pt x="503" y="12078"/>
                    </a:lnTo>
                    <a:lnTo>
                      <a:pt x="503" y="12078"/>
                    </a:lnTo>
                    <a:lnTo>
                      <a:pt x="697" y="12130"/>
                    </a:lnTo>
                    <a:lnTo>
                      <a:pt x="916" y="12182"/>
                    </a:lnTo>
                    <a:lnTo>
                      <a:pt x="1162" y="12220"/>
                    </a:lnTo>
                    <a:lnTo>
                      <a:pt x="1420" y="12259"/>
                    </a:lnTo>
                    <a:lnTo>
                      <a:pt x="1691" y="12285"/>
                    </a:lnTo>
                    <a:lnTo>
                      <a:pt x="1974" y="12311"/>
                    </a:lnTo>
                    <a:lnTo>
                      <a:pt x="2258" y="12324"/>
                    </a:lnTo>
                    <a:lnTo>
                      <a:pt x="2542" y="12311"/>
                    </a:lnTo>
                    <a:lnTo>
                      <a:pt x="2826" y="12298"/>
                    </a:lnTo>
                    <a:lnTo>
                      <a:pt x="3084" y="12259"/>
                    </a:lnTo>
                    <a:lnTo>
                      <a:pt x="3342" y="12207"/>
                    </a:lnTo>
                    <a:lnTo>
                      <a:pt x="3562" y="12130"/>
                    </a:lnTo>
                    <a:lnTo>
                      <a:pt x="3665" y="12078"/>
                    </a:lnTo>
                    <a:lnTo>
                      <a:pt x="3768" y="12027"/>
                    </a:lnTo>
                    <a:lnTo>
                      <a:pt x="3858" y="11975"/>
                    </a:lnTo>
                    <a:lnTo>
                      <a:pt x="3936" y="11911"/>
                    </a:lnTo>
                    <a:lnTo>
                      <a:pt x="4013" y="11846"/>
                    </a:lnTo>
                    <a:lnTo>
                      <a:pt x="4078" y="11769"/>
                    </a:lnTo>
                    <a:lnTo>
                      <a:pt x="4129" y="11678"/>
                    </a:lnTo>
                    <a:lnTo>
                      <a:pt x="4168" y="11588"/>
                    </a:lnTo>
                    <a:lnTo>
                      <a:pt x="7072" y="3871"/>
                    </a:lnTo>
                    <a:lnTo>
                      <a:pt x="7072" y="3871"/>
                    </a:lnTo>
                    <a:lnTo>
                      <a:pt x="7214" y="3471"/>
                    </a:lnTo>
                    <a:lnTo>
                      <a:pt x="7304" y="3097"/>
                    </a:lnTo>
                    <a:lnTo>
                      <a:pt x="7343" y="2916"/>
                    </a:lnTo>
                    <a:lnTo>
                      <a:pt x="7368" y="2749"/>
                    </a:lnTo>
                    <a:lnTo>
                      <a:pt x="7381" y="2581"/>
                    </a:lnTo>
                    <a:lnTo>
                      <a:pt x="7394" y="2413"/>
                    </a:lnTo>
                    <a:lnTo>
                      <a:pt x="7394" y="2258"/>
                    </a:lnTo>
                    <a:lnTo>
                      <a:pt x="7381" y="2103"/>
                    </a:lnTo>
                    <a:lnTo>
                      <a:pt x="7368" y="1949"/>
                    </a:lnTo>
                    <a:lnTo>
                      <a:pt x="7355" y="1807"/>
                    </a:lnTo>
                    <a:lnTo>
                      <a:pt x="7291" y="1536"/>
                    </a:lnTo>
                    <a:lnTo>
                      <a:pt x="7201" y="1278"/>
                    </a:lnTo>
                    <a:lnTo>
                      <a:pt x="7084" y="1045"/>
                    </a:lnTo>
                    <a:lnTo>
                      <a:pt x="6955" y="839"/>
                    </a:lnTo>
                    <a:lnTo>
                      <a:pt x="6801" y="658"/>
                    </a:lnTo>
                    <a:lnTo>
                      <a:pt x="6633" y="490"/>
                    </a:lnTo>
                    <a:lnTo>
                      <a:pt x="6452" y="348"/>
                    </a:lnTo>
                    <a:lnTo>
                      <a:pt x="6246" y="232"/>
                    </a:lnTo>
                    <a:lnTo>
                      <a:pt x="6039" y="142"/>
                    </a:lnTo>
                    <a:lnTo>
                      <a:pt x="5820" y="65"/>
                    </a:lnTo>
                    <a:lnTo>
                      <a:pt x="5588" y="13"/>
                    </a:lnTo>
                    <a:lnTo>
                      <a:pt x="5355" y="0"/>
                    </a:lnTo>
                    <a:lnTo>
                      <a:pt x="5110" y="0"/>
                    </a:lnTo>
                    <a:lnTo>
                      <a:pt x="4878" y="26"/>
                    </a:lnTo>
                    <a:lnTo>
                      <a:pt x="4633" y="77"/>
                    </a:lnTo>
                    <a:lnTo>
                      <a:pt x="4400" y="155"/>
                    </a:lnTo>
                    <a:lnTo>
                      <a:pt x="4168" y="258"/>
                    </a:lnTo>
                    <a:lnTo>
                      <a:pt x="3936" y="374"/>
                    </a:lnTo>
                    <a:lnTo>
                      <a:pt x="3717" y="529"/>
                    </a:lnTo>
                    <a:lnTo>
                      <a:pt x="3510" y="723"/>
                    </a:lnTo>
                    <a:lnTo>
                      <a:pt x="3316" y="929"/>
                    </a:lnTo>
                    <a:lnTo>
                      <a:pt x="3136" y="1161"/>
                    </a:lnTo>
                    <a:lnTo>
                      <a:pt x="2968" y="1420"/>
                    </a:lnTo>
                    <a:lnTo>
                      <a:pt x="2813" y="1716"/>
                    </a:lnTo>
                    <a:lnTo>
                      <a:pt x="2684" y="2039"/>
                    </a:lnTo>
                    <a:lnTo>
                      <a:pt x="2581" y="2387"/>
                    </a:lnTo>
                    <a:lnTo>
                      <a:pt x="2581" y="2387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0"/>
              <p:cNvSpPr/>
              <p:nvPr/>
            </p:nvSpPr>
            <p:spPr>
              <a:xfrm>
                <a:off x="8273683" y="2175116"/>
                <a:ext cx="337345" cy="652770"/>
              </a:xfrm>
              <a:custGeom>
                <a:avLst/>
                <a:gdLst/>
                <a:ahLst/>
                <a:cxnLst/>
                <a:rect l="l" t="t" r="r" b="b"/>
                <a:pathLst>
                  <a:path w="5756" h="11138" extrusionOk="0">
                    <a:moveTo>
                      <a:pt x="1639" y="1795"/>
                    </a:moveTo>
                    <a:lnTo>
                      <a:pt x="65" y="9137"/>
                    </a:lnTo>
                    <a:lnTo>
                      <a:pt x="65" y="9137"/>
                    </a:lnTo>
                    <a:lnTo>
                      <a:pt x="26" y="9369"/>
                    </a:lnTo>
                    <a:lnTo>
                      <a:pt x="0" y="9576"/>
                    </a:lnTo>
                    <a:lnTo>
                      <a:pt x="0" y="9769"/>
                    </a:lnTo>
                    <a:lnTo>
                      <a:pt x="13" y="9950"/>
                    </a:lnTo>
                    <a:lnTo>
                      <a:pt x="52" y="10118"/>
                    </a:lnTo>
                    <a:lnTo>
                      <a:pt x="90" y="10273"/>
                    </a:lnTo>
                    <a:lnTo>
                      <a:pt x="155" y="10415"/>
                    </a:lnTo>
                    <a:lnTo>
                      <a:pt x="219" y="10531"/>
                    </a:lnTo>
                    <a:lnTo>
                      <a:pt x="310" y="10647"/>
                    </a:lnTo>
                    <a:lnTo>
                      <a:pt x="400" y="10750"/>
                    </a:lnTo>
                    <a:lnTo>
                      <a:pt x="503" y="10840"/>
                    </a:lnTo>
                    <a:lnTo>
                      <a:pt x="607" y="10918"/>
                    </a:lnTo>
                    <a:lnTo>
                      <a:pt x="723" y="10982"/>
                    </a:lnTo>
                    <a:lnTo>
                      <a:pt x="852" y="11034"/>
                    </a:lnTo>
                    <a:lnTo>
                      <a:pt x="981" y="11073"/>
                    </a:lnTo>
                    <a:lnTo>
                      <a:pt x="1110" y="11098"/>
                    </a:lnTo>
                    <a:lnTo>
                      <a:pt x="1252" y="11124"/>
                    </a:lnTo>
                    <a:lnTo>
                      <a:pt x="1381" y="11137"/>
                    </a:lnTo>
                    <a:lnTo>
                      <a:pt x="1523" y="11137"/>
                    </a:lnTo>
                    <a:lnTo>
                      <a:pt x="1652" y="11124"/>
                    </a:lnTo>
                    <a:lnTo>
                      <a:pt x="1794" y="11111"/>
                    </a:lnTo>
                    <a:lnTo>
                      <a:pt x="1923" y="11086"/>
                    </a:lnTo>
                    <a:lnTo>
                      <a:pt x="2052" y="11060"/>
                    </a:lnTo>
                    <a:lnTo>
                      <a:pt x="2168" y="11021"/>
                    </a:lnTo>
                    <a:lnTo>
                      <a:pt x="2284" y="10969"/>
                    </a:lnTo>
                    <a:lnTo>
                      <a:pt x="2400" y="10918"/>
                    </a:lnTo>
                    <a:lnTo>
                      <a:pt x="2503" y="10853"/>
                    </a:lnTo>
                    <a:lnTo>
                      <a:pt x="2594" y="10789"/>
                    </a:lnTo>
                    <a:lnTo>
                      <a:pt x="2671" y="10724"/>
                    </a:lnTo>
                    <a:lnTo>
                      <a:pt x="2736" y="10647"/>
                    </a:lnTo>
                    <a:lnTo>
                      <a:pt x="2787" y="10556"/>
                    </a:lnTo>
                    <a:lnTo>
                      <a:pt x="2839" y="10466"/>
                    </a:lnTo>
                    <a:lnTo>
                      <a:pt x="5471" y="3550"/>
                    </a:lnTo>
                    <a:lnTo>
                      <a:pt x="5471" y="3550"/>
                    </a:lnTo>
                    <a:lnTo>
                      <a:pt x="5588" y="3188"/>
                    </a:lnTo>
                    <a:lnTo>
                      <a:pt x="5678" y="2866"/>
                    </a:lnTo>
                    <a:lnTo>
                      <a:pt x="5729" y="2543"/>
                    </a:lnTo>
                    <a:lnTo>
                      <a:pt x="5755" y="2246"/>
                    </a:lnTo>
                    <a:lnTo>
                      <a:pt x="5742" y="1962"/>
                    </a:lnTo>
                    <a:lnTo>
                      <a:pt x="5717" y="1704"/>
                    </a:lnTo>
                    <a:lnTo>
                      <a:pt x="5652" y="1459"/>
                    </a:lnTo>
                    <a:lnTo>
                      <a:pt x="5575" y="1227"/>
                    </a:lnTo>
                    <a:lnTo>
                      <a:pt x="5471" y="1020"/>
                    </a:lnTo>
                    <a:lnTo>
                      <a:pt x="5355" y="840"/>
                    </a:lnTo>
                    <a:lnTo>
                      <a:pt x="5213" y="659"/>
                    </a:lnTo>
                    <a:lnTo>
                      <a:pt x="5071" y="517"/>
                    </a:lnTo>
                    <a:lnTo>
                      <a:pt x="4904" y="375"/>
                    </a:lnTo>
                    <a:lnTo>
                      <a:pt x="4723" y="272"/>
                    </a:lnTo>
                    <a:lnTo>
                      <a:pt x="4529" y="169"/>
                    </a:lnTo>
                    <a:lnTo>
                      <a:pt x="4336" y="104"/>
                    </a:lnTo>
                    <a:lnTo>
                      <a:pt x="4142" y="53"/>
                    </a:lnTo>
                    <a:lnTo>
                      <a:pt x="3936" y="14"/>
                    </a:lnTo>
                    <a:lnTo>
                      <a:pt x="3729" y="1"/>
                    </a:lnTo>
                    <a:lnTo>
                      <a:pt x="3510" y="14"/>
                    </a:lnTo>
                    <a:lnTo>
                      <a:pt x="3304" y="40"/>
                    </a:lnTo>
                    <a:lnTo>
                      <a:pt x="3097" y="91"/>
                    </a:lnTo>
                    <a:lnTo>
                      <a:pt x="2903" y="156"/>
                    </a:lnTo>
                    <a:lnTo>
                      <a:pt x="2710" y="259"/>
                    </a:lnTo>
                    <a:lnTo>
                      <a:pt x="2529" y="362"/>
                    </a:lnTo>
                    <a:lnTo>
                      <a:pt x="2349" y="504"/>
                    </a:lnTo>
                    <a:lnTo>
                      <a:pt x="2194" y="659"/>
                    </a:lnTo>
                    <a:lnTo>
                      <a:pt x="2039" y="840"/>
                    </a:lnTo>
                    <a:lnTo>
                      <a:pt x="1910" y="1046"/>
                    </a:lnTo>
                    <a:lnTo>
                      <a:pt x="1794" y="1278"/>
                    </a:lnTo>
                    <a:lnTo>
                      <a:pt x="1703" y="1524"/>
                    </a:lnTo>
                    <a:lnTo>
                      <a:pt x="1639" y="1795"/>
                    </a:lnTo>
                    <a:lnTo>
                      <a:pt x="1639" y="179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0"/>
              <p:cNvSpPr/>
              <p:nvPr/>
            </p:nvSpPr>
            <p:spPr>
              <a:xfrm>
                <a:off x="8315996" y="3620325"/>
                <a:ext cx="310913" cy="851626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14531" extrusionOk="0">
                    <a:moveTo>
                      <a:pt x="14" y="3407"/>
                    </a:moveTo>
                    <a:lnTo>
                      <a:pt x="607" y="14531"/>
                    </a:lnTo>
                    <a:lnTo>
                      <a:pt x="4814" y="14518"/>
                    </a:lnTo>
                    <a:lnTo>
                      <a:pt x="5291" y="3678"/>
                    </a:lnTo>
                    <a:lnTo>
                      <a:pt x="5291" y="3678"/>
                    </a:lnTo>
                    <a:lnTo>
                      <a:pt x="5304" y="3382"/>
                    </a:lnTo>
                    <a:lnTo>
                      <a:pt x="5304" y="3098"/>
                    </a:lnTo>
                    <a:lnTo>
                      <a:pt x="5291" y="2827"/>
                    </a:lnTo>
                    <a:lnTo>
                      <a:pt x="5278" y="2569"/>
                    </a:lnTo>
                    <a:lnTo>
                      <a:pt x="5253" y="2323"/>
                    </a:lnTo>
                    <a:lnTo>
                      <a:pt x="5227" y="2091"/>
                    </a:lnTo>
                    <a:lnTo>
                      <a:pt x="5188" y="1885"/>
                    </a:lnTo>
                    <a:lnTo>
                      <a:pt x="5137" y="1678"/>
                    </a:lnTo>
                    <a:lnTo>
                      <a:pt x="5085" y="1485"/>
                    </a:lnTo>
                    <a:lnTo>
                      <a:pt x="5033" y="1317"/>
                    </a:lnTo>
                    <a:lnTo>
                      <a:pt x="4969" y="1149"/>
                    </a:lnTo>
                    <a:lnTo>
                      <a:pt x="4904" y="994"/>
                    </a:lnTo>
                    <a:lnTo>
                      <a:pt x="4827" y="852"/>
                    </a:lnTo>
                    <a:lnTo>
                      <a:pt x="4749" y="723"/>
                    </a:lnTo>
                    <a:lnTo>
                      <a:pt x="4659" y="607"/>
                    </a:lnTo>
                    <a:lnTo>
                      <a:pt x="4569" y="504"/>
                    </a:lnTo>
                    <a:lnTo>
                      <a:pt x="4478" y="414"/>
                    </a:lnTo>
                    <a:lnTo>
                      <a:pt x="4375" y="323"/>
                    </a:lnTo>
                    <a:lnTo>
                      <a:pt x="4272" y="246"/>
                    </a:lnTo>
                    <a:lnTo>
                      <a:pt x="4169" y="181"/>
                    </a:lnTo>
                    <a:lnTo>
                      <a:pt x="4053" y="130"/>
                    </a:lnTo>
                    <a:lnTo>
                      <a:pt x="3949" y="91"/>
                    </a:lnTo>
                    <a:lnTo>
                      <a:pt x="3833" y="52"/>
                    </a:lnTo>
                    <a:lnTo>
                      <a:pt x="3704" y="26"/>
                    </a:lnTo>
                    <a:lnTo>
                      <a:pt x="3588" y="1"/>
                    </a:lnTo>
                    <a:lnTo>
                      <a:pt x="3472" y="1"/>
                    </a:lnTo>
                    <a:lnTo>
                      <a:pt x="3343" y="1"/>
                    </a:lnTo>
                    <a:lnTo>
                      <a:pt x="3214" y="1"/>
                    </a:lnTo>
                    <a:lnTo>
                      <a:pt x="2969" y="39"/>
                    </a:lnTo>
                    <a:lnTo>
                      <a:pt x="2711" y="104"/>
                    </a:lnTo>
                    <a:lnTo>
                      <a:pt x="2452" y="194"/>
                    </a:lnTo>
                    <a:lnTo>
                      <a:pt x="2194" y="310"/>
                    </a:lnTo>
                    <a:lnTo>
                      <a:pt x="1936" y="452"/>
                    </a:lnTo>
                    <a:lnTo>
                      <a:pt x="1691" y="620"/>
                    </a:lnTo>
                    <a:lnTo>
                      <a:pt x="1459" y="788"/>
                    </a:lnTo>
                    <a:lnTo>
                      <a:pt x="1227" y="994"/>
                    </a:lnTo>
                    <a:lnTo>
                      <a:pt x="1020" y="1201"/>
                    </a:lnTo>
                    <a:lnTo>
                      <a:pt x="814" y="1420"/>
                    </a:lnTo>
                    <a:lnTo>
                      <a:pt x="633" y="1652"/>
                    </a:lnTo>
                    <a:lnTo>
                      <a:pt x="465" y="1898"/>
                    </a:lnTo>
                    <a:lnTo>
                      <a:pt x="323" y="2143"/>
                    </a:lnTo>
                    <a:lnTo>
                      <a:pt x="207" y="2401"/>
                    </a:lnTo>
                    <a:lnTo>
                      <a:pt x="117" y="2646"/>
                    </a:lnTo>
                    <a:lnTo>
                      <a:pt x="52" y="2904"/>
                    </a:lnTo>
                    <a:lnTo>
                      <a:pt x="14" y="3149"/>
                    </a:lnTo>
                    <a:lnTo>
                      <a:pt x="1" y="3278"/>
                    </a:lnTo>
                    <a:lnTo>
                      <a:pt x="14" y="3407"/>
                    </a:lnTo>
                    <a:lnTo>
                      <a:pt x="14" y="340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0"/>
              <p:cNvSpPr/>
              <p:nvPr/>
            </p:nvSpPr>
            <p:spPr>
              <a:xfrm>
                <a:off x="7775299" y="2379355"/>
                <a:ext cx="508244" cy="682191"/>
              </a:xfrm>
              <a:custGeom>
                <a:avLst/>
                <a:gdLst/>
                <a:ahLst/>
                <a:cxnLst/>
                <a:rect l="l" t="t" r="r" b="b"/>
                <a:pathLst>
                  <a:path w="8672" h="11640" extrusionOk="0">
                    <a:moveTo>
                      <a:pt x="1678" y="0"/>
                    </a:moveTo>
                    <a:lnTo>
                      <a:pt x="8672" y="1110"/>
                    </a:lnTo>
                    <a:lnTo>
                      <a:pt x="6994" y="11640"/>
                    </a:lnTo>
                    <a:lnTo>
                      <a:pt x="0" y="10517"/>
                    </a:lnTo>
                    <a:lnTo>
                      <a:pt x="1678" y="0"/>
                    </a:lnTo>
                    <a:close/>
                  </a:path>
                </a:pathLst>
              </a:custGeom>
              <a:solidFill>
                <a:srgbClr val="CB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0"/>
              <p:cNvSpPr/>
              <p:nvPr/>
            </p:nvSpPr>
            <p:spPr>
              <a:xfrm>
                <a:off x="7866783" y="2379355"/>
                <a:ext cx="416758" cy="107428"/>
              </a:xfrm>
              <a:custGeom>
                <a:avLst/>
                <a:gdLst/>
                <a:ahLst/>
                <a:cxnLst/>
                <a:rect l="l" t="t" r="r" b="b"/>
                <a:pathLst>
                  <a:path w="7111" h="1833" extrusionOk="0">
                    <a:moveTo>
                      <a:pt x="117" y="0"/>
                    </a:moveTo>
                    <a:lnTo>
                      <a:pt x="7111" y="1110"/>
                    </a:lnTo>
                    <a:lnTo>
                      <a:pt x="6995" y="1832"/>
                    </a:lnTo>
                    <a:lnTo>
                      <a:pt x="1" y="723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0"/>
              <p:cNvSpPr/>
              <p:nvPr/>
            </p:nvSpPr>
            <p:spPr>
              <a:xfrm>
                <a:off x="7990089" y="2321102"/>
                <a:ext cx="162636" cy="147515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517" extrusionOk="0">
                    <a:moveTo>
                      <a:pt x="1652" y="0"/>
                    </a:moveTo>
                    <a:lnTo>
                      <a:pt x="1652" y="0"/>
                    </a:lnTo>
                    <a:lnTo>
                      <a:pt x="1703" y="0"/>
                    </a:lnTo>
                    <a:lnTo>
                      <a:pt x="1703" y="0"/>
                    </a:lnTo>
                    <a:lnTo>
                      <a:pt x="1781" y="26"/>
                    </a:lnTo>
                    <a:lnTo>
                      <a:pt x="1858" y="65"/>
                    </a:lnTo>
                    <a:lnTo>
                      <a:pt x="1923" y="104"/>
                    </a:lnTo>
                    <a:lnTo>
                      <a:pt x="1974" y="168"/>
                    </a:lnTo>
                    <a:lnTo>
                      <a:pt x="2013" y="233"/>
                    </a:lnTo>
                    <a:lnTo>
                      <a:pt x="2039" y="310"/>
                    </a:lnTo>
                    <a:lnTo>
                      <a:pt x="2039" y="388"/>
                    </a:lnTo>
                    <a:lnTo>
                      <a:pt x="2039" y="465"/>
                    </a:lnTo>
                    <a:lnTo>
                      <a:pt x="1858" y="1613"/>
                    </a:lnTo>
                    <a:lnTo>
                      <a:pt x="2581" y="1730"/>
                    </a:lnTo>
                    <a:lnTo>
                      <a:pt x="2581" y="1730"/>
                    </a:lnTo>
                    <a:lnTo>
                      <a:pt x="2620" y="1742"/>
                    </a:lnTo>
                    <a:lnTo>
                      <a:pt x="2658" y="1755"/>
                    </a:lnTo>
                    <a:lnTo>
                      <a:pt x="2697" y="1781"/>
                    </a:lnTo>
                    <a:lnTo>
                      <a:pt x="2723" y="1820"/>
                    </a:lnTo>
                    <a:lnTo>
                      <a:pt x="2749" y="1859"/>
                    </a:lnTo>
                    <a:lnTo>
                      <a:pt x="2762" y="1897"/>
                    </a:lnTo>
                    <a:lnTo>
                      <a:pt x="2774" y="1949"/>
                    </a:lnTo>
                    <a:lnTo>
                      <a:pt x="2774" y="1988"/>
                    </a:lnTo>
                    <a:lnTo>
                      <a:pt x="2684" y="2517"/>
                    </a:lnTo>
                    <a:lnTo>
                      <a:pt x="1652" y="2349"/>
                    </a:lnTo>
                    <a:lnTo>
                      <a:pt x="1652" y="581"/>
                    </a:lnTo>
                    <a:lnTo>
                      <a:pt x="1652" y="581"/>
                    </a:lnTo>
                    <a:lnTo>
                      <a:pt x="1703" y="568"/>
                    </a:lnTo>
                    <a:lnTo>
                      <a:pt x="1768" y="542"/>
                    </a:lnTo>
                    <a:lnTo>
                      <a:pt x="1807" y="491"/>
                    </a:lnTo>
                    <a:lnTo>
                      <a:pt x="1832" y="426"/>
                    </a:lnTo>
                    <a:lnTo>
                      <a:pt x="1832" y="426"/>
                    </a:lnTo>
                    <a:lnTo>
                      <a:pt x="1820" y="362"/>
                    </a:lnTo>
                    <a:lnTo>
                      <a:pt x="1794" y="297"/>
                    </a:lnTo>
                    <a:lnTo>
                      <a:pt x="1742" y="246"/>
                    </a:lnTo>
                    <a:lnTo>
                      <a:pt x="1678" y="220"/>
                    </a:lnTo>
                    <a:lnTo>
                      <a:pt x="1678" y="220"/>
                    </a:lnTo>
                    <a:lnTo>
                      <a:pt x="1652" y="220"/>
                    </a:lnTo>
                    <a:lnTo>
                      <a:pt x="1652" y="0"/>
                    </a:lnTo>
                    <a:close/>
                    <a:moveTo>
                      <a:pt x="348" y="1368"/>
                    </a:moveTo>
                    <a:lnTo>
                      <a:pt x="1071" y="1484"/>
                    </a:lnTo>
                    <a:lnTo>
                      <a:pt x="1252" y="336"/>
                    </a:lnTo>
                    <a:lnTo>
                      <a:pt x="1252" y="336"/>
                    </a:lnTo>
                    <a:lnTo>
                      <a:pt x="1265" y="271"/>
                    </a:lnTo>
                    <a:lnTo>
                      <a:pt x="1303" y="207"/>
                    </a:lnTo>
                    <a:lnTo>
                      <a:pt x="1342" y="142"/>
                    </a:lnTo>
                    <a:lnTo>
                      <a:pt x="1394" y="91"/>
                    </a:lnTo>
                    <a:lnTo>
                      <a:pt x="1445" y="52"/>
                    </a:lnTo>
                    <a:lnTo>
                      <a:pt x="1510" y="26"/>
                    </a:lnTo>
                    <a:lnTo>
                      <a:pt x="1574" y="13"/>
                    </a:lnTo>
                    <a:lnTo>
                      <a:pt x="1652" y="0"/>
                    </a:lnTo>
                    <a:lnTo>
                      <a:pt x="1652" y="220"/>
                    </a:lnTo>
                    <a:lnTo>
                      <a:pt x="1652" y="220"/>
                    </a:lnTo>
                    <a:lnTo>
                      <a:pt x="1587" y="233"/>
                    </a:lnTo>
                    <a:lnTo>
                      <a:pt x="1523" y="258"/>
                    </a:lnTo>
                    <a:lnTo>
                      <a:pt x="1484" y="310"/>
                    </a:lnTo>
                    <a:lnTo>
                      <a:pt x="1471" y="375"/>
                    </a:lnTo>
                    <a:lnTo>
                      <a:pt x="1471" y="375"/>
                    </a:lnTo>
                    <a:lnTo>
                      <a:pt x="1471" y="439"/>
                    </a:lnTo>
                    <a:lnTo>
                      <a:pt x="1497" y="504"/>
                    </a:lnTo>
                    <a:lnTo>
                      <a:pt x="1549" y="555"/>
                    </a:lnTo>
                    <a:lnTo>
                      <a:pt x="1613" y="581"/>
                    </a:lnTo>
                    <a:lnTo>
                      <a:pt x="1613" y="581"/>
                    </a:lnTo>
                    <a:lnTo>
                      <a:pt x="1652" y="581"/>
                    </a:lnTo>
                    <a:lnTo>
                      <a:pt x="1652" y="2349"/>
                    </a:lnTo>
                    <a:lnTo>
                      <a:pt x="0" y="2091"/>
                    </a:lnTo>
                    <a:lnTo>
                      <a:pt x="90" y="1562"/>
                    </a:lnTo>
                    <a:lnTo>
                      <a:pt x="90" y="1562"/>
                    </a:lnTo>
                    <a:lnTo>
                      <a:pt x="90" y="1523"/>
                    </a:lnTo>
                    <a:lnTo>
                      <a:pt x="116" y="1471"/>
                    </a:lnTo>
                    <a:lnTo>
                      <a:pt x="142" y="1446"/>
                    </a:lnTo>
                    <a:lnTo>
                      <a:pt x="181" y="1407"/>
                    </a:lnTo>
                    <a:lnTo>
                      <a:pt x="219" y="1394"/>
                    </a:lnTo>
                    <a:lnTo>
                      <a:pt x="258" y="1381"/>
                    </a:lnTo>
                    <a:lnTo>
                      <a:pt x="297" y="1368"/>
                    </a:lnTo>
                    <a:lnTo>
                      <a:pt x="348" y="1368"/>
                    </a:lnTo>
                    <a:lnTo>
                      <a:pt x="348" y="13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0"/>
              <p:cNvSpPr/>
              <p:nvPr/>
            </p:nvSpPr>
            <p:spPr>
              <a:xfrm>
                <a:off x="7738202" y="2586526"/>
                <a:ext cx="244335" cy="189888"/>
              </a:xfrm>
              <a:custGeom>
                <a:avLst/>
                <a:gdLst/>
                <a:ahLst/>
                <a:cxnLst/>
                <a:rect l="l" t="t" r="r" b="b"/>
                <a:pathLst>
                  <a:path w="4169" h="3240" extrusionOk="0">
                    <a:moveTo>
                      <a:pt x="3304" y="1369"/>
                    </a:moveTo>
                    <a:lnTo>
                      <a:pt x="3304" y="1369"/>
                    </a:lnTo>
                    <a:lnTo>
                      <a:pt x="2995" y="1072"/>
                    </a:lnTo>
                    <a:lnTo>
                      <a:pt x="2685" y="775"/>
                    </a:lnTo>
                    <a:lnTo>
                      <a:pt x="2414" y="491"/>
                    </a:lnTo>
                    <a:lnTo>
                      <a:pt x="2156" y="259"/>
                    </a:lnTo>
                    <a:lnTo>
                      <a:pt x="2027" y="168"/>
                    </a:lnTo>
                    <a:lnTo>
                      <a:pt x="1911" y="91"/>
                    </a:lnTo>
                    <a:lnTo>
                      <a:pt x="1808" y="39"/>
                    </a:lnTo>
                    <a:lnTo>
                      <a:pt x="1704" y="14"/>
                    </a:lnTo>
                    <a:lnTo>
                      <a:pt x="1614" y="1"/>
                    </a:lnTo>
                    <a:lnTo>
                      <a:pt x="1575" y="14"/>
                    </a:lnTo>
                    <a:lnTo>
                      <a:pt x="1537" y="27"/>
                    </a:lnTo>
                    <a:lnTo>
                      <a:pt x="1498" y="52"/>
                    </a:lnTo>
                    <a:lnTo>
                      <a:pt x="1459" y="78"/>
                    </a:lnTo>
                    <a:lnTo>
                      <a:pt x="1395" y="168"/>
                    </a:lnTo>
                    <a:lnTo>
                      <a:pt x="1395" y="168"/>
                    </a:lnTo>
                    <a:lnTo>
                      <a:pt x="1330" y="259"/>
                    </a:lnTo>
                    <a:lnTo>
                      <a:pt x="1278" y="323"/>
                    </a:lnTo>
                    <a:lnTo>
                      <a:pt x="1214" y="362"/>
                    </a:lnTo>
                    <a:lnTo>
                      <a:pt x="1162" y="388"/>
                    </a:lnTo>
                    <a:lnTo>
                      <a:pt x="1098" y="401"/>
                    </a:lnTo>
                    <a:lnTo>
                      <a:pt x="1046" y="401"/>
                    </a:lnTo>
                    <a:lnTo>
                      <a:pt x="943" y="388"/>
                    </a:lnTo>
                    <a:lnTo>
                      <a:pt x="840" y="375"/>
                    </a:lnTo>
                    <a:lnTo>
                      <a:pt x="788" y="388"/>
                    </a:lnTo>
                    <a:lnTo>
                      <a:pt x="749" y="401"/>
                    </a:lnTo>
                    <a:lnTo>
                      <a:pt x="711" y="439"/>
                    </a:lnTo>
                    <a:lnTo>
                      <a:pt x="659" y="491"/>
                    </a:lnTo>
                    <a:lnTo>
                      <a:pt x="620" y="569"/>
                    </a:lnTo>
                    <a:lnTo>
                      <a:pt x="595" y="672"/>
                    </a:lnTo>
                    <a:lnTo>
                      <a:pt x="595" y="672"/>
                    </a:lnTo>
                    <a:lnTo>
                      <a:pt x="543" y="801"/>
                    </a:lnTo>
                    <a:lnTo>
                      <a:pt x="491" y="930"/>
                    </a:lnTo>
                    <a:lnTo>
                      <a:pt x="349" y="1227"/>
                    </a:lnTo>
                    <a:lnTo>
                      <a:pt x="207" y="1549"/>
                    </a:lnTo>
                    <a:lnTo>
                      <a:pt x="143" y="1704"/>
                    </a:lnTo>
                    <a:lnTo>
                      <a:pt x="78" y="1872"/>
                    </a:lnTo>
                    <a:lnTo>
                      <a:pt x="40" y="2027"/>
                    </a:lnTo>
                    <a:lnTo>
                      <a:pt x="14" y="2169"/>
                    </a:lnTo>
                    <a:lnTo>
                      <a:pt x="1" y="2311"/>
                    </a:lnTo>
                    <a:lnTo>
                      <a:pt x="14" y="2453"/>
                    </a:lnTo>
                    <a:lnTo>
                      <a:pt x="40" y="2504"/>
                    </a:lnTo>
                    <a:lnTo>
                      <a:pt x="66" y="2569"/>
                    </a:lnTo>
                    <a:lnTo>
                      <a:pt x="104" y="2620"/>
                    </a:lnTo>
                    <a:lnTo>
                      <a:pt x="143" y="2672"/>
                    </a:lnTo>
                    <a:lnTo>
                      <a:pt x="195" y="2724"/>
                    </a:lnTo>
                    <a:lnTo>
                      <a:pt x="246" y="2762"/>
                    </a:lnTo>
                    <a:lnTo>
                      <a:pt x="324" y="2801"/>
                    </a:lnTo>
                    <a:lnTo>
                      <a:pt x="401" y="2840"/>
                    </a:lnTo>
                    <a:lnTo>
                      <a:pt x="401" y="2840"/>
                    </a:lnTo>
                    <a:lnTo>
                      <a:pt x="582" y="2904"/>
                    </a:lnTo>
                    <a:lnTo>
                      <a:pt x="775" y="2956"/>
                    </a:lnTo>
                    <a:lnTo>
                      <a:pt x="1175" y="3046"/>
                    </a:lnTo>
                    <a:lnTo>
                      <a:pt x="1601" y="3124"/>
                    </a:lnTo>
                    <a:lnTo>
                      <a:pt x="2040" y="3175"/>
                    </a:lnTo>
                    <a:lnTo>
                      <a:pt x="2479" y="3214"/>
                    </a:lnTo>
                    <a:lnTo>
                      <a:pt x="2879" y="3227"/>
                    </a:lnTo>
                    <a:lnTo>
                      <a:pt x="3253" y="3240"/>
                    </a:lnTo>
                    <a:lnTo>
                      <a:pt x="3563" y="3240"/>
                    </a:lnTo>
                    <a:lnTo>
                      <a:pt x="3563" y="3240"/>
                    </a:lnTo>
                    <a:lnTo>
                      <a:pt x="3640" y="3227"/>
                    </a:lnTo>
                    <a:lnTo>
                      <a:pt x="3704" y="3214"/>
                    </a:lnTo>
                    <a:lnTo>
                      <a:pt x="3821" y="3162"/>
                    </a:lnTo>
                    <a:lnTo>
                      <a:pt x="3924" y="3098"/>
                    </a:lnTo>
                    <a:lnTo>
                      <a:pt x="4014" y="3007"/>
                    </a:lnTo>
                    <a:lnTo>
                      <a:pt x="4079" y="2891"/>
                    </a:lnTo>
                    <a:lnTo>
                      <a:pt x="4130" y="2762"/>
                    </a:lnTo>
                    <a:lnTo>
                      <a:pt x="4156" y="2620"/>
                    </a:lnTo>
                    <a:lnTo>
                      <a:pt x="4169" y="2478"/>
                    </a:lnTo>
                    <a:lnTo>
                      <a:pt x="4156" y="2323"/>
                    </a:lnTo>
                    <a:lnTo>
                      <a:pt x="4117" y="2169"/>
                    </a:lnTo>
                    <a:lnTo>
                      <a:pt x="4053" y="2014"/>
                    </a:lnTo>
                    <a:lnTo>
                      <a:pt x="3950" y="1859"/>
                    </a:lnTo>
                    <a:lnTo>
                      <a:pt x="3833" y="1717"/>
                    </a:lnTo>
                    <a:lnTo>
                      <a:pt x="3692" y="1588"/>
                    </a:lnTo>
                    <a:lnTo>
                      <a:pt x="3511" y="1472"/>
                    </a:lnTo>
                    <a:lnTo>
                      <a:pt x="3304" y="1369"/>
                    </a:lnTo>
                    <a:lnTo>
                      <a:pt x="3304" y="1369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0"/>
              <p:cNvSpPr/>
              <p:nvPr/>
            </p:nvSpPr>
            <p:spPr>
              <a:xfrm>
                <a:off x="7910679" y="2662185"/>
                <a:ext cx="534735" cy="198211"/>
              </a:xfrm>
              <a:custGeom>
                <a:avLst/>
                <a:gdLst/>
                <a:ahLst/>
                <a:cxnLst/>
                <a:rect l="l" t="t" r="r" b="b"/>
                <a:pathLst>
                  <a:path w="9124" h="3382" extrusionOk="0">
                    <a:moveTo>
                      <a:pt x="7859" y="0"/>
                    </a:moveTo>
                    <a:lnTo>
                      <a:pt x="207" y="90"/>
                    </a:lnTo>
                    <a:lnTo>
                      <a:pt x="0" y="2452"/>
                    </a:lnTo>
                    <a:lnTo>
                      <a:pt x="5368" y="3278"/>
                    </a:lnTo>
                    <a:lnTo>
                      <a:pt x="5368" y="3278"/>
                    </a:lnTo>
                    <a:lnTo>
                      <a:pt x="5807" y="3342"/>
                    </a:lnTo>
                    <a:lnTo>
                      <a:pt x="6220" y="3368"/>
                    </a:lnTo>
                    <a:lnTo>
                      <a:pt x="6594" y="3381"/>
                    </a:lnTo>
                    <a:lnTo>
                      <a:pt x="6943" y="3355"/>
                    </a:lnTo>
                    <a:lnTo>
                      <a:pt x="7265" y="3317"/>
                    </a:lnTo>
                    <a:lnTo>
                      <a:pt x="7562" y="3265"/>
                    </a:lnTo>
                    <a:lnTo>
                      <a:pt x="7820" y="3187"/>
                    </a:lnTo>
                    <a:lnTo>
                      <a:pt x="8052" y="3084"/>
                    </a:lnTo>
                    <a:lnTo>
                      <a:pt x="8272" y="2981"/>
                    </a:lnTo>
                    <a:lnTo>
                      <a:pt x="8452" y="2852"/>
                    </a:lnTo>
                    <a:lnTo>
                      <a:pt x="8607" y="2723"/>
                    </a:lnTo>
                    <a:lnTo>
                      <a:pt x="8749" y="2581"/>
                    </a:lnTo>
                    <a:lnTo>
                      <a:pt x="8865" y="2426"/>
                    </a:lnTo>
                    <a:lnTo>
                      <a:pt x="8956" y="2258"/>
                    </a:lnTo>
                    <a:lnTo>
                      <a:pt x="9020" y="2091"/>
                    </a:lnTo>
                    <a:lnTo>
                      <a:pt x="9072" y="1923"/>
                    </a:lnTo>
                    <a:lnTo>
                      <a:pt x="9110" y="1755"/>
                    </a:lnTo>
                    <a:lnTo>
                      <a:pt x="9123" y="1574"/>
                    </a:lnTo>
                    <a:lnTo>
                      <a:pt x="9110" y="1407"/>
                    </a:lnTo>
                    <a:lnTo>
                      <a:pt x="9097" y="1239"/>
                    </a:lnTo>
                    <a:lnTo>
                      <a:pt x="9059" y="1071"/>
                    </a:lnTo>
                    <a:lnTo>
                      <a:pt x="9007" y="903"/>
                    </a:lnTo>
                    <a:lnTo>
                      <a:pt x="8943" y="761"/>
                    </a:lnTo>
                    <a:lnTo>
                      <a:pt x="8852" y="620"/>
                    </a:lnTo>
                    <a:lnTo>
                      <a:pt x="8762" y="478"/>
                    </a:lnTo>
                    <a:lnTo>
                      <a:pt x="8659" y="361"/>
                    </a:lnTo>
                    <a:lnTo>
                      <a:pt x="8556" y="258"/>
                    </a:lnTo>
                    <a:lnTo>
                      <a:pt x="8426" y="168"/>
                    </a:lnTo>
                    <a:lnTo>
                      <a:pt x="8297" y="90"/>
                    </a:lnTo>
                    <a:lnTo>
                      <a:pt x="8155" y="39"/>
                    </a:lnTo>
                    <a:lnTo>
                      <a:pt x="8014" y="13"/>
                    </a:lnTo>
                    <a:lnTo>
                      <a:pt x="7859" y="0"/>
                    </a:lnTo>
                    <a:lnTo>
                      <a:pt x="78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18" name="Google Shape;2818;p40"/>
            <p:cNvSpPr/>
            <p:nvPr/>
          </p:nvSpPr>
          <p:spPr>
            <a:xfrm>
              <a:off x="7861525" y="1957450"/>
              <a:ext cx="123900" cy="123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19" name="Google Shape;2819;p40"/>
          <p:cNvCxnSpPr>
            <a:stCxn id="2706" idx="6"/>
            <a:endCxn id="2818" idx="2"/>
          </p:cNvCxnSpPr>
          <p:nvPr/>
        </p:nvCxnSpPr>
        <p:spPr>
          <a:xfrm>
            <a:off x="6903050" y="1700338"/>
            <a:ext cx="958500" cy="319200"/>
          </a:xfrm>
          <a:prstGeom prst="curvedConnector3">
            <a:avLst>
              <a:gd name="adj1" fmla="val 4999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4" name="Google Shape;2824;p41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3630" y="880775"/>
            <a:ext cx="5716740" cy="353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825" name="Google Shape;2825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2826" name="Google Shape;2826;p41"/>
          <p:cNvGrpSpPr/>
          <p:nvPr/>
        </p:nvGrpSpPr>
        <p:grpSpPr>
          <a:xfrm>
            <a:off x="3233287" y="1694944"/>
            <a:ext cx="2677581" cy="2029875"/>
            <a:chOff x="2757425" y="1390650"/>
            <a:chExt cx="3629143" cy="2750881"/>
          </a:xfrm>
        </p:grpSpPr>
        <p:sp>
          <p:nvSpPr>
            <p:cNvPr id="2827" name="Google Shape;2827;p41"/>
            <p:cNvSpPr/>
            <p:nvPr/>
          </p:nvSpPr>
          <p:spPr>
            <a:xfrm>
              <a:off x="2757425" y="3863506"/>
              <a:ext cx="1364401" cy="278025"/>
            </a:xfrm>
            <a:custGeom>
              <a:avLst/>
              <a:gdLst/>
              <a:ahLst/>
              <a:cxnLst/>
              <a:rect l="l" t="t" r="r" b="b"/>
              <a:pathLst>
                <a:path w="25460" h="5188" extrusionOk="0">
                  <a:moveTo>
                    <a:pt x="12749" y="1"/>
                  </a:moveTo>
                  <a:lnTo>
                    <a:pt x="11459" y="13"/>
                  </a:lnTo>
                  <a:lnTo>
                    <a:pt x="10194" y="52"/>
                  </a:lnTo>
                  <a:lnTo>
                    <a:pt x="8968" y="117"/>
                  </a:lnTo>
                  <a:lnTo>
                    <a:pt x="7794" y="207"/>
                  </a:lnTo>
                  <a:lnTo>
                    <a:pt x="6684" y="310"/>
                  </a:lnTo>
                  <a:lnTo>
                    <a:pt x="5626" y="439"/>
                  </a:lnTo>
                  <a:lnTo>
                    <a:pt x="4646" y="594"/>
                  </a:lnTo>
                  <a:lnTo>
                    <a:pt x="4181" y="672"/>
                  </a:lnTo>
                  <a:lnTo>
                    <a:pt x="3742" y="762"/>
                  </a:lnTo>
                  <a:lnTo>
                    <a:pt x="3316" y="852"/>
                  </a:lnTo>
                  <a:lnTo>
                    <a:pt x="2916" y="943"/>
                  </a:lnTo>
                  <a:lnTo>
                    <a:pt x="2542" y="1046"/>
                  </a:lnTo>
                  <a:lnTo>
                    <a:pt x="2181" y="1149"/>
                  </a:lnTo>
                  <a:lnTo>
                    <a:pt x="1845" y="1252"/>
                  </a:lnTo>
                  <a:lnTo>
                    <a:pt x="1536" y="1355"/>
                  </a:lnTo>
                  <a:lnTo>
                    <a:pt x="1265" y="1472"/>
                  </a:lnTo>
                  <a:lnTo>
                    <a:pt x="1007" y="1588"/>
                  </a:lnTo>
                  <a:lnTo>
                    <a:pt x="774" y="1704"/>
                  </a:lnTo>
                  <a:lnTo>
                    <a:pt x="568" y="1820"/>
                  </a:lnTo>
                  <a:lnTo>
                    <a:pt x="400" y="1949"/>
                  </a:lnTo>
                  <a:lnTo>
                    <a:pt x="258" y="2065"/>
                  </a:lnTo>
                  <a:lnTo>
                    <a:pt x="142" y="2194"/>
                  </a:lnTo>
                  <a:lnTo>
                    <a:pt x="65" y="2323"/>
                  </a:lnTo>
                  <a:lnTo>
                    <a:pt x="39" y="2388"/>
                  </a:lnTo>
                  <a:lnTo>
                    <a:pt x="13" y="2465"/>
                  </a:lnTo>
                  <a:lnTo>
                    <a:pt x="0" y="2530"/>
                  </a:lnTo>
                  <a:lnTo>
                    <a:pt x="0" y="2594"/>
                  </a:lnTo>
                  <a:lnTo>
                    <a:pt x="0" y="2659"/>
                  </a:lnTo>
                  <a:lnTo>
                    <a:pt x="13" y="2723"/>
                  </a:lnTo>
                  <a:lnTo>
                    <a:pt x="39" y="2788"/>
                  </a:lnTo>
                  <a:lnTo>
                    <a:pt x="65" y="2852"/>
                  </a:lnTo>
                  <a:lnTo>
                    <a:pt x="142" y="2981"/>
                  </a:lnTo>
                  <a:lnTo>
                    <a:pt x="258" y="3110"/>
                  </a:lnTo>
                  <a:lnTo>
                    <a:pt x="400" y="3239"/>
                  </a:lnTo>
                  <a:lnTo>
                    <a:pt x="568" y="3369"/>
                  </a:lnTo>
                  <a:lnTo>
                    <a:pt x="774" y="3485"/>
                  </a:lnTo>
                  <a:lnTo>
                    <a:pt x="1007" y="3601"/>
                  </a:lnTo>
                  <a:lnTo>
                    <a:pt x="1265" y="3717"/>
                  </a:lnTo>
                  <a:lnTo>
                    <a:pt x="1536" y="3833"/>
                  </a:lnTo>
                  <a:lnTo>
                    <a:pt x="1845" y="3936"/>
                  </a:lnTo>
                  <a:lnTo>
                    <a:pt x="2181" y="4040"/>
                  </a:lnTo>
                  <a:lnTo>
                    <a:pt x="2542" y="4143"/>
                  </a:lnTo>
                  <a:lnTo>
                    <a:pt x="2916" y="4246"/>
                  </a:lnTo>
                  <a:lnTo>
                    <a:pt x="3316" y="4336"/>
                  </a:lnTo>
                  <a:lnTo>
                    <a:pt x="3742" y="4427"/>
                  </a:lnTo>
                  <a:lnTo>
                    <a:pt x="4181" y="4504"/>
                  </a:lnTo>
                  <a:lnTo>
                    <a:pt x="4646" y="4594"/>
                  </a:lnTo>
                  <a:lnTo>
                    <a:pt x="5626" y="4736"/>
                  </a:lnTo>
                  <a:lnTo>
                    <a:pt x="6684" y="4865"/>
                  </a:lnTo>
                  <a:lnTo>
                    <a:pt x="7794" y="4982"/>
                  </a:lnTo>
                  <a:lnTo>
                    <a:pt x="8968" y="5072"/>
                  </a:lnTo>
                  <a:lnTo>
                    <a:pt x="10194" y="5136"/>
                  </a:lnTo>
                  <a:lnTo>
                    <a:pt x="11459" y="5175"/>
                  </a:lnTo>
                  <a:lnTo>
                    <a:pt x="12749" y="5188"/>
                  </a:lnTo>
                  <a:lnTo>
                    <a:pt x="13988" y="5175"/>
                  </a:lnTo>
                  <a:lnTo>
                    <a:pt x="15175" y="5136"/>
                  </a:lnTo>
                  <a:lnTo>
                    <a:pt x="16337" y="5085"/>
                  </a:lnTo>
                  <a:lnTo>
                    <a:pt x="17459" y="5007"/>
                  </a:lnTo>
                  <a:lnTo>
                    <a:pt x="18517" y="4904"/>
                  </a:lnTo>
                  <a:lnTo>
                    <a:pt x="19537" y="4788"/>
                  </a:lnTo>
                  <a:lnTo>
                    <a:pt x="20479" y="4659"/>
                  </a:lnTo>
                  <a:lnTo>
                    <a:pt x="21369" y="4504"/>
                  </a:lnTo>
                  <a:lnTo>
                    <a:pt x="22182" y="4336"/>
                  </a:lnTo>
                  <a:lnTo>
                    <a:pt x="22569" y="4246"/>
                  </a:lnTo>
                  <a:lnTo>
                    <a:pt x="22931" y="4156"/>
                  </a:lnTo>
                  <a:lnTo>
                    <a:pt x="23266" y="4065"/>
                  </a:lnTo>
                  <a:lnTo>
                    <a:pt x="23589" y="3962"/>
                  </a:lnTo>
                  <a:lnTo>
                    <a:pt x="23886" y="3859"/>
                  </a:lnTo>
                  <a:lnTo>
                    <a:pt x="24157" y="3756"/>
                  </a:lnTo>
                  <a:lnTo>
                    <a:pt x="24402" y="3652"/>
                  </a:lnTo>
                  <a:lnTo>
                    <a:pt x="24634" y="3536"/>
                  </a:lnTo>
                  <a:lnTo>
                    <a:pt x="24840" y="3420"/>
                  </a:lnTo>
                  <a:lnTo>
                    <a:pt x="25008" y="3317"/>
                  </a:lnTo>
                  <a:lnTo>
                    <a:pt x="25163" y="3201"/>
                  </a:lnTo>
                  <a:lnTo>
                    <a:pt x="25292" y="3072"/>
                  </a:lnTo>
                  <a:lnTo>
                    <a:pt x="25395" y="2956"/>
                  </a:lnTo>
                  <a:lnTo>
                    <a:pt x="25460" y="2827"/>
                  </a:lnTo>
                  <a:lnTo>
                    <a:pt x="25421" y="2775"/>
                  </a:lnTo>
                  <a:lnTo>
                    <a:pt x="25395" y="2710"/>
                  </a:lnTo>
                  <a:lnTo>
                    <a:pt x="25370" y="2659"/>
                  </a:lnTo>
                  <a:lnTo>
                    <a:pt x="25370" y="2594"/>
                  </a:lnTo>
                  <a:lnTo>
                    <a:pt x="25370" y="2530"/>
                  </a:lnTo>
                  <a:lnTo>
                    <a:pt x="25395" y="2478"/>
                  </a:lnTo>
                  <a:lnTo>
                    <a:pt x="25421" y="2414"/>
                  </a:lnTo>
                  <a:lnTo>
                    <a:pt x="25460" y="2349"/>
                  </a:lnTo>
                  <a:lnTo>
                    <a:pt x="25395" y="2233"/>
                  </a:lnTo>
                  <a:lnTo>
                    <a:pt x="25292" y="2104"/>
                  </a:lnTo>
                  <a:lnTo>
                    <a:pt x="25163" y="1988"/>
                  </a:lnTo>
                  <a:lnTo>
                    <a:pt x="25008" y="1872"/>
                  </a:lnTo>
                  <a:lnTo>
                    <a:pt x="24840" y="1756"/>
                  </a:lnTo>
                  <a:lnTo>
                    <a:pt x="24634" y="1652"/>
                  </a:lnTo>
                  <a:lnTo>
                    <a:pt x="24402" y="1536"/>
                  </a:lnTo>
                  <a:lnTo>
                    <a:pt x="24157" y="1433"/>
                  </a:lnTo>
                  <a:lnTo>
                    <a:pt x="23886" y="1330"/>
                  </a:lnTo>
                  <a:lnTo>
                    <a:pt x="23589" y="1226"/>
                  </a:lnTo>
                  <a:lnTo>
                    <a:pt x="23266" y="1123"/>
                  </a:lnTo>
                  <a:lnTo>
                    <a:pt x="22931" y="1033"/>
                  </a:lnTo>
                  <a:lnTo>
                    <a:pt x="22569" y="943"/>
                  </a:lnTo>
                  <a:lnTo>
                    <a:pt x="22182" y="852"/>
                  </a:lnTo>
                  <a:lnTo>
                    <a:pt x="21369" y="684"/>
                  </a:lnTo>
                  <a:lnTo>
                    <a:pt x="20479" y="530"/>
                  </a:lnTo>
                  <a:lnTo>
                    <a:pt x="19537" y="401"/>
                  </a:lnTo>
                  <a:lnTo>
                    <a:pt x="18517" y="284"/>
                  </a:lnTo>
                  <a:lnTo>
                    <a:pt x="17459" y="181"/>
                  </a:lnTo>
                  <a:lnTo>
                    <a:pt x="16337" y="104"/>
                  </a:lnTo>
                  <a:lnTo>
                    <a:pt x="15175" y="52"/>
                  </a:lnTo>
                  <a:lnTo>
                    <a:pt x="13988" y="13"/>
                  </a:lnTo>
                  <a:lnTo>
                    <a:pt x="12749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1"/>
            <p:cNvSpPr/>
            <p:nvPr/>
          </p:nvSpPr>
          <p:spPr>
            <a:xfrm>
              <a:off x="2757425" y="3863506"/>
              <a:ext cx="1364401" cy="278025"/>
            </a:xfrm>
            <a:custGeom>
              <a:avLst/>
              <a:gdLst/>
              <a:ahLst/>
              <a:cxnLst/>
              <a:rect l="l" t="t" r="r" b="b"/>
              <a:pathLst>
                <a:path w="25460" h="5188" fill="none" extrusionOk="0">
                  <a:moveTo>
                    <a:pt x="12749" y="1"/>
                  </a:moveTo>
                  <a:lnTo>
                    <a:pt x="12749" y="1"/>
                  </a:lnTo>
                  <a:lnTo>
                    <a:pt x="11459" y="13"/>
                  </a:lnTo>
                  <a:lnTo>
                    <a:pt x="10194" y="52"/>
                  </a:lnTo>
                  <a:lnTo>
                    <a:pt x="8968" y="117"/>
                  </a:lnTo>
                  <a:lnTo>
                    <a:pt x="7794" y="207"/>
                  </a:lnTo>
                  <a:lnTo>
                    <a:pt x="6684" y="310"/>
                  </a:lnTo>
                  <a:lnTo>
                    <a:pt x="5626" y="439"/>
                  </a:lnTo>
                  <a:lnTo>
                    <a:pt x="4646" y="594"/>
                  </a:lnTo>
                  <a:lnTo>
                    <a:pt x="4181" y="672"/>
                  </a:lnTo>
                  <a:lnTo>
                    <a:pt x="3742" y="762"/>
                  </a:lnTo>
                  <a:lnTo>
                    <a:pt x="3316" y="852"/>
                  </a:lnTo>
                  <a:lnTo>
                    <a:pt x="2916" y="943"/>
                  </a:lnTo>
                  <a:lnTo>
                    <a:pt x="2542" y="1046"/>
                  </a:lnTo>
                  <a:lnTo>
                    <a:pt x="2181" y="1149"/>
                  </a:lnTo>
                  <a:lnTo>
                    <a:pt x="1845" y="1252"/>
                  </a:lnTo>
                  <a:lnTo>
                    <a:pt x="1536" y="1355"/>
                  </a:lnTo>
                  <a:lnTo>
                    <a:pt x="1265" y="1472"/>
                  </a:lnTo>
                  <a:lnTo>
                    <a:pt x="1007" y="1588"/>
                  </a:lnTo>
                  <a:lnTo>
                    <a:pt x="774" y="1704"/>
                  </a:lnTo>
                  <a:lnTo>
                    <a:pt x="568" y="1820"/>
                  </a:lnTo>
                  <a:lnTo>
                    <a:pt x="400" y="1949"/>
                  </a:lnTo>
                  <a:lnTo>
                    <a:pt x="258" y="2065"/>
                  </a:lnTo>
                  <a:lnTo>
                    <a:pt x="142" y="2194"/>
                  </a:lnTo>
                  <a:lnTo>
                    <a:pt x="65" y="2323"/>
                  </a:lnTo>
                  <a:lnTo>
                    <a:pt x="39" y="2388"/>
                  </a:lnTo>
                  <a:lnTo>
                    <a:pt x="13" y="2465"/>
                  </a:lnTo>
                  <a:lnTo>
                    <a:pt x="0" y="2530"/>
                  </a:lnTo>
                  <a:lnTo>
                    <a:pt x="0" y="2594"/>
                  </a:lnTo>
                  <a:lnTo>
                    <a:pt x="0" y="2594"/>
                  </a:lnTo>
                  <a:lnTo>
                    <a:pt x="0" y="2659"/>
                  </a:lnTo>
                  <a:lnTo>
                    <a:pt x="13" y="2723"/>
                  </a:lnTo>
                  <a:lnTo>
                    <a:pt x="39" y="2788"/>
                  </a:lnTo>
                  <a:lnTo>
                    <a:pt x="65" y="2852"/>
                  </a:lnTo>
                  <a:lnTo>
                    <a:pt x="142" y="2981"/>
                  </a:lnTo>
                  <a:lnTo>
                    <a:pt x="258" y="3110"/>
                  </a:lnTo>
                  <a:lnTo>
                    <a:pt x="400" y="3239"/>
                  </a:lnTo>
                  <a:lnTo>
                    <a:pt x="568" y="3369"/>
                  </a:lnTo>
                  <a:lnTo>
                    <a:pt x="774" y="3485"/>
                  </a:lnTo>
                  <a:lnTo>
                    <a:pt x="1007" y="3601"/>
                  </a:lnTo>
                  <a:lnTo>
                    <a:pt x="1265" y="3717"/>
                  </a:lnTo>
                  <a:lnTo>
                    <a:pt x="1536" y="3833"/>
                  </a:lnTo>
                  <a:lnTo>
                    <a:pt x="1845" y="3936"/>
                  </a:lnTo>
                  <a:lnTo>
                    <a:pt x="2181" y="4040"/>
                  </a:lnTo>
                  <a:lnTo>
                    <a:pt x="2542" y="4143"/>
                  </a:lnTo>
                  <a:lnTo>
                    <a:pt x="2916" y="4246"/>
                  </a:lnTo>
                  <a:lnTo>
                    <a:pt x="3316" y="4336"/>
                  </a:lnTo>
                  <a:lnTo>
                    <a:pt x="3742" y="4427"/>
                  </a:lnTo>
                  <a:lnTo>
                    <a:pt x="4181" y="4504"/>
                  </a:lnTo>
                  <a:lnTo>
                    <a:pt x="4646" y="4594"/>
                  </a:lnTo>
                  <a:lnTo>
                    <a:pt x="5626" y="4736"/>
                  </a:lnTo>
                  <a:lnTo>
                    <a:pt x="6684" y="4865"/>
                  </a:lnTo>
                  <a:lnTo>
                    <a:pt x="7794" y="4982"/>
                  </a:lnTo>
                  <a:lnTo>
                    <a:pt x="8968" y="5072"/>
                  </a:lnTo>
                  <a:lnTo>
                    <a:pt x="10194" y="5136"/>
                  </a:lnTo>
                  <a:lnTo>
                    <a:pt x="11459" y="5175"/>
                  </a:lnTo>
                  <a:lnTo>
                    <a:pt x="12749" y="5188"/>
                  </a:lnTo>
                  <a:lnTo>
                    <a:pt x="12749" y="5188"/>
                  </a:lnTo>
                  <a:lnTo>
                    <a:pt x="13988" y="5175"/>
                  </a:lnTo>
                  <a:lnTo>
                    <a:pt x="15175" y="5136"/>
                  </a:lnTo>
                  <a:lnTo>
                    <a:pt x="16337" y="5085"/>
                  </a:lnTo>
                  <a:lnTo>
                    <a:pt x="17459" y="5007"/>
                  </a:lnTo>
                  <a:lnTo>
                    <a:pt x="18517" y="4904"/>
                  </a:lnTo>
                  <a:lnTo>
                    <a:pt x="19537" y="4788"/>
                  </a:lnTo>
                  <a:lnTo>
                    <a:pt x="20479" y="4659"/>
                  </a:lnTo>
                  <a:lnTo>
                    <a:pt x="21369" y="4504"/>
                  </a:lnTo>
                  <a:lnTo>
                    <a:pt x="22182" y="4336"/>
                  </a:lnTo>
                  <a:lnTo>
                    <a:pt x="22569" y="4246"/>
                  </a:lnTo>
                  <a:lnTo>
                    <a:pt x="22931" y="4156"/>
                  </a:lnTo>
                  <a:lnTo>
                    <a:pt x="23266" y="4065"/>
                  </a:lnTo>
                  <a:lnTo>
                    <a:pt x="23589" y="3962"/>
                  </a:lnTo>
                  <a:lnTo>
                    <a:pt x="23886" y="3859"/>
                  </a:lnTo>
                  <a:lnTo>
                    <a:pt x="24157" y="3756"/>
                  </a:lnTo>
                  <a:lnTo>
                    <a:pt x="24402" y="3652"/>
                  </a:lnTo>
                  <a:lnTo>
                    <a:pt x="24634" y="3536"/>
                  </a:lnTo>
                  <a:lnTo>
                    <a:pt x="24840" y="3420"/>
                  </a:lnTo>
                  <a:lnTo>
                    <a:pt x="25008" y="3317"/>
                  </a:lnTo>
                  <a:lnTo>
                    <a:pt x="25163" y="3201"/>
                  </a:lnTo>
                  <a:lnTo>
                    <a:pt x="25292" y="3072"/>
                  </a:lnTo>
                  <a:lnTo>
                    <a:pt x="25395" y="2956"/>
                  </a:lnTo>
                  <a:lnTo>
                    <a:pt x="25460" y="2827"/>
                  </a:lnTo>
                  <a:lnTo>
                    <a:pt x="25460" y="2827"/>
                  </a:lnTo>
                  <a:lnTo>
                    <a:pt x="25421" y="2775"/>
                  </a:lnTo>
                  <a:lnTo>
                    <a:pt x="25395" y="2710"/>
                  </a:lnTo>
                  <a:lnTo>
                    <a:pt x="25370" y="2659"/>
                  </a:lnTo>
                  <a:lnTo>
                    <a:pt x="25370" y="2594"/>
                  </a:lnTo>
                  <a:lnTo>
                    <a:pt x="25370" y="2594"/>
                  </a:lnTo>
                  <a:lnTo>
                    <a:pt x="25370" y="2530"/>
                  </a:lnTo>
                  <a:lnTo>
                    <a:pt x="25395" y="2478"/>
                  </a:lnTo>
                  <a:lnTo>
                    <a:pt x="25421" y="2414"/>
                  </a:lnTo>
                  <a:lnTo>
                    <a:pt x="25460" y="2349"/>
                  </a:lnTo>
                  <a:lnTo>
                    <a:pt x="25460" y="2349"/>
                  </a:lnTo>
                  <a:lnTo>
                    <a:pt x="25395" y="2233"/>
                  </a:lnTo>
                  <a:lnTo>
                    <a:pt x="25292" y="2104"/>
                  </a:lnTo>
                  <a:lnTo>
                    <a:pt x="25163" y="1988"/>
                  </a:lnTo>
                  <a:lnTo>
                    <a:pt x="25008" y="1872"/>
                  </a:lnTo>
                  <a:lnTo>
                    <a:pt x="24840" y="1756"/>
                  </a:lnTo>
                  <a:lnTo>
                    <a:pt x="24634" y="1652"/>
                  </a:lnTo>
                  <a:lnTo>
                    <a:pt x="24402" y="1536"/>
                  </a:lnTo>
                  <a:lnTo>
                    <a:pt x="24157" y="1433"/>
                  </a:lnTo>
                  <a:lnTo>
                    <a:pt x="23886" y="1330"/>
                  </a:lnTo>
                  <a:lnTo>
                    <a:pt x="23589" y="1226"/>
                  </a:lnTo>
                  <a:lnTo>
                    <a:pt x="23266" y="1123"/>
                  </a:lnTo>
                  <a:lnTo>
                    <a:pt x="22931" y="1033"/>
                  </a:lnTo>
                  <a:lnTo>
                    <a:pt x="22569" y="943"/>
                  </a:lnTo>
                  <a:lnTo>
                    <a:pt x="22182" y="852"/>
                  </a:lnTo>
                  <a:lnTo>
                    <a:pt x="21369" y="684"/>
                  </a:lnTo>
                  <a:lnTo>
                    <a:pt x="20479" y="530"/>
                  </a:lnTo>
                  <a:lnTo>
                    <a:pt x="19537" y="401"/>
                  </a:lnTo>
                  <a:lnTo>
                    <a:pt x="18517" y="284"/>
                  </a:lnTo>
                  <a:lnTo>
                    <a:pt x="17459" y="181"/>
                  </a:lnTo>
                  <a:lnTo>
                    <a:pt x="16337" y="104"/>
                  </a:lnTo>
                  <a:lnTo>
                    <a:pt x="15175" y="52"/>
                  </a:lnTo>
                  <a:lnTo>
                    <a:pt x="13988" y="13"/>
                  </a:lnTo>
                  <a:lnTo>
                    <a:pt x="127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1"/>
            <p:cNvSpPr/>
            <p:nvPr/>
          </p:nvSpPr>
          <p:spPr>
            <a:xfrm>
              <a:off x="4121747" y="3863506"/>
              <a:ext cx="2264821" cy="278025"/>
            </a:xfrm>
            <a:custGeom>
              <a:avLst/>
              <a:gdLst/>
              <a:ahLst/>
              <a:cxnLst/>
              <a:rect l="l" t="t" r="r" b="b"/>
              <a:pathLst>
                <a:path w="42262" h="5188" extrusionOk="0">
                  <a:moveTo>
                    <a:pt x="21086" y="1"/>
                  </a:moveTo>
                  <a:lnTo>
                    <a:pt x="19047" y="13"/>
                  </a:lnTo>
                  <a:lnTo>
                    <a:pt x="17060" y="52"/>
                  </a:lnTo>
                  <a:lnTo>
                    <a:pt x="15137" y="104"/>
                  </a:lnTo>
                  <a:lnTo>
                    <a:pt x="13292" y="181"/>
                  </a:lnTo>
                  <a:lnTo>
                    <a:pt x="11524" y="284"/>
                  </a:lnTo>
                  <a:lnTo>
                    <a:pt x="9847" y="401"/>
                  </a:lnTo>
                  <a:lnTo>
                    <a:pt x="8259" y="530"/>
                  </a:lnTo>
                  <a:lnTo>
                    <a:pt x="6788" y="684"/>
                  </a:lnTo>
                  <a:lnTo>
                    <a:pt x="5433" y="852"/>
                  </a:lnTo>
                  <a:lnTo>
                    <a:pt x="4801" y="943"/>
                  </a:lnTo>
                  <a:lnTo>
                    <a:pt x="4208" y="1033"/>
                  </a:lnTo>
                  <a:lnTo>
                    <a:pt x="3640" y="1123"/>
                  </a:lnTo>
                  <a:lnTo>
                    <a:pt x="3111" y="1226"/>
                  </a:lnTo>
                  <a:lnTo>
                    <a:pt x="2620" y="1330"/>
                  </a:lnTo>
                  <a:lnTo>
                    <a:pt x="2169" y="1433"/>
                  </a:lnTo>
                  <a:lnTo>
                    <a:pt x="1756" y="1536"/>
                  </a:lnTo>
                  <a:lnTo>
                    <a:pt x="1369" y="1652"/>
                  </a:lnTo>
                  <a:lnTo>
                    <a:pt x="1033" y="1756"/>
                  </a:lnTo>
                  <a:lnTo>
                    <a:pt x="736" y="1872"/>
                  </a:lnTo>
                  <a:lnTo>
                    <a:pt x="491" y="1988"/>
                  </a:lnTo>
                  <a:lnTo>
                    <a:pt x="285" y="2104"/>
                  </a:lnTo>
                  <a:lnTo>
                    <a:pt x="117" y="2233"/>
                  </a:lnTo>
                  <a:lnTo>
                    <a:pt x="52" y="2297"/>
                  </a:lnTo>
                  <a:lnTo>
                    <a:pt x="1" y="2349"/>
                  </a:lnTo>
                  <a:lnTo>
                    <a:pt x="40" y="2478"/>
                  </a:lnTo>
                  <a:lnTo>
                    <a:pt x="52" y="2594"/>
                  </a:lnTo>
                  <a:lnTo>
                    <a:pt x="40" y="2710"/>
                  </a:lnTo>
                  <a:lnTo>
                    <a:pt x="1" y="2827"/>
                  </a:lnTo>
                  <a:lnTo>
                    <a:pt x="52" y="2891"/>
                  </a:lnTo>
                  <a:lnTo>
                    <a:pt x="117" y="2956"/>
                  </a:lnTo>
                  <a:lnTo>
                    <a:pt x="285" y="3072"/>
                  </a:lnTo>
                  <a:lnTo>
                    <a:pt x="491" y="3201"/>
                  </a:lnTo>
                  <a:lnTo>
                    <a:pt x="736" y="3317"/>
                  </a:lnTo>
                  <a:lnTo>
                    <a:pt x="1033" y="3420"/>
                  </a:lnTo>
                  <a:lnTo>
                    <a:pt x="1369" y="3536"/>
                  </a:lnTo>
                  <a:lnTo>
                    <a:pt x="1756" y="3652"/>
                  </a:lnTo>
                  <a:lnTo>
                    <a:pt x="2169" y="3756"/>
                  </a:lnTo>
                  <a:lnTo>
                    <a:pt x="2620" y="3859"/>
                  </a:lnTo>
                  <a:lnTo>
                    <a:pt x="3111" y="3962"/>
                  </a:lnTo>
                  <a:lnTo>
                    <a:pt x="3640" y="4065"/>
                  </a:lnTo>
                  <a:lnTo>
                    <a:pt x="4208" y="4156"/>
                  </a:lnTo>
                  <a:lnTo>
                    <a:pt x="4801" y="4246"/>
                  </a:lnTo>
                  <a:lnTo>
                    <a:pt x="5433" y="4336"/>
                  </a:lnTo>
                  <a:lnTo>
                    <a:pt x="6788" y="4504"/>
                  </a:lnTo>
                  <a:lnTo>
                    <a:pt x="8259" y="4659"/>
                  </a:lnTo>
                  <a:lnTo>
                    <a:pt x="9847" y="4788"/>
                  </a:lnTo>
                  <a:lnTo>
                    <a:pt x="11524" y="4904"/>
                  </a:lnTo>
                  <a:lnTo>
                    <a:pt x="13292" y="5007"/>
                  </a:lnTo>
                  <a:lnTo>
                    <a:pt x="15137" y="5085"/>
                  </a:lnTo>
                  <a:lnTo>
                    <a:pt x="17060" y="5136"/>
                  </a:lnTo>
                  <a:lnTo>
                    <a:pt x="19047" y="5175"/>
                  </a:lnTo>
                  <a:lnTo>
                    <a:pt x="21086" y="5188"/>
                  </a:lnTo>
                  <a:lnTo>
                    <a:pt x="23241" y="5175"/>
                  </a:lnTo>
                  <a:lnTo>
                    <a:pt x="25344" y="5136"/>
                  </a:lnTo>
                  <a:lnTo>
                    <a:pt x="27370" y="5072"/>
                  </a:lnTo>
                  <a:lnTo>
                    <a:pt x="29319" y="4982"/>
                  </a:lnTo>
                  <a:lnTo>
                    <a:pt x="31164" y="4865"/>
                  </a:lnTo>
                  <a:lnTo>
                    <a:pt x="32906" y="4736"/>
                  </a:lnTo>
                  <a:lnTo>
                    <a:pt x="34545" y="4594"/>
                  </a:lnTo>
                  <a:lnTo>
                    <a:pt x="35306" y="4504"/>
                  </a:lnTo>
                  <a:lnTo>
                    <a:pt x="36042" y="4427"/>
                  </a:lnTo>
                  <a:lnTo>
                    <a:pt x="36752" y="4336"/>
                  </a:lnTo>
                  <a:lnTo>
                    <a:pt x="37410" y="4246"/>
                  </a:lnTo>
                  <a:lnTo>
                    <a:pt x="38042" y="4143"/>
                  </a:lnTo>
                  <a:lnTo>
                    <a:pt x="38636" y="4040"/>
                  </a:lnTo>
                  <a:lnTo>
                    <a:pt x="39191" y="3936"/>
                  </a:lnTo>
                  <a:lnTo>
                    <a:pt x="39694" y="3833"/>
                  </a:lnTo>
                  <a:lnTo>
                    <a:pt x="40171" y="3717"/>
                  </a:lnTo>
                  <a:lnTo>
                    <a:pt x="40597" y="3601"/>
                  </a:lnTo>
                  <a:lnTo>
                    <a:pt x="40971" y="3485"/>
                  </a:lnTo>
                  <a:lnTo>
                    <a:pt x="41307" y="3369"/>
                  </a:lnTo>
                  <a:lnTo>
                    <a:pt x="41591" y="3239"/>
                  </a:lnTo>
                  <a:lnTo>
                    <a:pt x="41823" y="3110"/>
                  </a:lnTo>
                  <a:lnTo>
                    <a:pt x="42017" y="2981"/>
                  </a:lnTo>
                  <a:lnTo>
                    <a:pt x="42094" y="2917"/>
                  </a:lnTo>
                  <a:lnTo>
                    <a:pt x="42146" y="2852"/>
                  </a:lnTo>
                  <a:lnTo>
                    <a:pt x="42197" y="2788"/>
                  </a:lnTo>
                  <a:lnTo>
                    <a:pt x="42236" y="2723"/>
                  </a:lnTo>
                  <a:lnTo>
                    <a:pt x="42249" y="2659"/>
                  </a:lnTo>
                  <a:lnTo>
                    <a:pt x="42262" y="2594"/>
                  </a:lnTo>
                  <a:lnTo>
                    <a:pt x="42249" y="2530"/>
                  </a:lnTo>
                  <a:lnTo>
                    <a:pt x="42236" y="2465"/>
                  </a:lnTo>
                  <a:lnTo>
                    <a:pt x="42197" y="2388"/>
                  </a:lnTo>
                  <a:lnTo>
                    <a:pt x="42146" y="2323"/>
                  </a:lnTo>
                  <a:lnTo>
                    <a:pt x="42094" y="2259"/>
                  </a:lnTo>
                  <a:lnTo>
                    <a:pt x="42017" y="2194"/>
                  </a:lnTo>
                  <a:lnTo>
                    <a:pt x="41823" y="2065"/>
                  </a:lnTo>
                  <a:lnTo>
                    <a:pt x="41591" y="1949"/>
                  </a:lnTo>
                  <a:lnTo>
                    <a:pt x="41307" y="1820"/>
                  </a:lnTo>
                  <a:lnTo>
                    <a:pt x="40971" y="1704"/>
                  </a:lnTo>
                  <a:lnTo>
                    <a:pt x="40597" y="1588"/>
                  </a:lnTo>
                  <a:lnTo>
                    <a:pt x="40171" y="1472"/>
                  </a:lnTo>
                  <a:lnTo>
                    <a:pt x="39694" y="1355"/>
                  </a:lnTo>
                  <a:lnTo>
                    <a:pt x="39191" y="1252"/>
                  </a:lnTo>
                  <a:lnTo>
                    <a:pt x="38636" y="1149"/>
                  </a:lnTo>
                  <a:lnTo>
                    <a:pt x="38042" y="1046"/>
                  </a:lnTo>
                  <a:lnTo>
                    <a:pt x="37410" y="943"/>
                  </a:lnTo>
                  <a:lnTo>
                    <a:pt x="36752" y="852"/>
                  </a:lnTo>
                  <a:lnTo>
                    <a:pt x="36042" y="762"/>
                  </a:lnTo>
                  <a:lnTo>
                    <a:pt x="35306" y="672"/>
                  </a:lnTo>
                  <a:lnTo>
                    <a:pt x="34545" y="594"/>
                  </a:lnTo>
                  <a:lnTo>
                    <a:pt x="32906" y="439"/>
                  </a:lnTo>
                  <a:lnTo>
                    <a:pt x="31164" y="310"/>
                  </a:lnTo>
                  <a:lnTo>
                    <a:pt x="29319" y="207"/>
                  </a:lnTo>
                  <a:lnTo>
                    <a:pt x="27370" y="117"/>
                  </a:lnTo>
                  <a:lnTo>
                    <a:pt x="25344" y="52"/>
                  </a:lnTo>
                  <a:lnTo>
                    <a:pt x="23241" y="13"/>
                  </a:lnTo>
                  <a:lnTo>
                    <a:pt x="2108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1"/>
            <p:cNvSpPr/>
            <p:nvPr/>
          </p:nvSpPr>
          <p:spPr>
            <a:xfrm>
              <a:off x="4121747" y="3863506"/>
              <a:ext cx="2264821" cy="278025"/>
            </a:xfrm>
            <a:custGeom>
              <a:avLst/>
              <a:gdLst/>
              <a:ahLst/>
              <a:cxnLst/>
              <a:rect l="l" t="t" r="r" b="b"/>
              <a:pathLst>
                <a:path w="42262" h="5188" fill="none" extrusionOk="0">
                  <a:moveTo>
                    <a:pt x="21086" y="1"/>
                  </a:moveTo>
                  <a:lnTo>
                    <a:pt x="21086" y="1"/>
                  </a:lnTo>
                  <a:lnTo>
                    <a:pt x="19047" y="13"/>
                  </a:lnTo>
                  <a:lnTo>
                    <a:pt x="17060" y="52"/>
                  </a:lnTo>
                  <a:lnTo>
                    <a:pt x="15137" y="104"/>
                  </a:lnTo>
                  <a:lnTo>
                    <a:pt x="13292" y="181"/>
                  </a:lnTo>
                  <a:lnTo>
                    <a:pt x="11524" y="284"/>
                  </a:lnTo>
                  <a:lnTo>
                    <a:pt x="9847" y="401"/>
                  </a:lnTo>
                  <a:lnTo>
                    <a:pt x="8259" y="530"/>
                  </a:lnTo>
                  <a:lnTo>
                    <a:pt x="6788" y="684"/>
                  </a:lnTo>
                  <a:lnTo>
                    <a:pt x="5433" y="852"/>
                  </a:lnTo>
                  <a:lnTo>
                    <a:pt x="4801" y="943"/>
                  </a:lnTo>
                  <a:lnTo>
                    <a:pt x="4208" y="1033"/>
                  </a:lnTo>
                  <a:lnTo>
                    <a:pt x="3640" y="1123"/>
                  </a:lnTo>
                  <a:lnTo>
                    <a:pt x="3111" y="1226"/>
                  </a:lnTo>
                  <a:lnTo>
                    <a:pt x="2620" y="1330"/>
                  </a:lnTo>
                  <a:lnTo>
                    <a:pt x="2169" y="1433"/>
                  </a:lnTo>
                  <a:lnTo>
                    <a:pt x="1756" y="1536"/>
                  </a:lnTo>
                  <a:lnTo>
                    <a:pt x="1369" y="1652"/>
                  </a:lnTo>
                  <a:lnTo>
                    <a:pt x="1033" y="1756"/>
                  </a:lnTo>
                  <a:lnTo>
                    <a:pt x="736" y="1872"/>
                  </a:lnTo>
                  <a:lnTo>
                    <a:pt x="491" y="1988"/>
                  </a:lnTo>
                  <a:lnTo>
                    <a:pt x="285" y="2104"/>
                  </a:lnTo>
                  <a:lnTo>
                    <a:pt x="117" y="2233"/>
                  </a:lnTo>
                  <a:lnTo>
                    <a:pt x="52" y="2297"/>
                  </a:lnTo>
                  <a:lnTo>
                    <a:pt x="1" y="2349"/>
                  </a:lnTo>
                  <a:lnTo>
                    <a:pt x="1" y="2349"/>
                  </a:lnTo>
                  <a:lnTo>
                    <a:pt x="40" y="2478"/>
                  </a:lnTo>
                  <a:lnTo>
                    <a:pt x="52" y="2594"/>
                  </a:lnTo>
                  <a:lnTo>
                    <a:pt x="52" y="2594"/>
                  </a:lnTo>
                  <a:lnTo>
                    <a:pt x="40" y="2710"/>
                  </a:lnTo>
                  <a:lnTo>
                    <a:pt x="1" y="2827"/>
                  </a:lnTo>
                  <a:lnTo>
                    <a:pt x="1" y="2827"/>
                  </a:lnTo>
                  <a:lnTo>
                    <a:pt x="52" y="2891"/>
                  </a:lnTo>
                  <a:lnTo>
                    <a:pt x="117" y="2956"/>
                  </a:lnTo>
                  <a:lnTo>
                    <a:pt x="285" y="3072"/>
                  </a:lnTo>
                  <a:lnTo>
                    <a:pt x="491" y="3201"/>
                  </a:lnTo>
                  <a:lnTo>
                    <a:pt x="736" y="3317"/>
                  </a:lnTo>
                  <a:lnTo>
                    <a:pt x="1033" y="3420"/>
                  </a:lnTo>
                  <a:lnTo>
                    <a:pt x="1369" y="3536"/>
                  </a:lnTo>
                  <a:lnTo>
                    <a:pt x="1756" y="3652"/>
                  </a:lnTo>
                  <a:lnTo>
                    <a:pt x="2169" y="3756"/>
                  </a:lnTo>
                  <a:lnTo>
                    <a:pt x="2620" y="3859"/>
                  </a:lnTo>
                  <a:lnTo>
                    <a:pt x="3111" y="3962"/>
                  </a:lnTo>
                  <a:lnTo>
                    <a:pt x="3640" y="4065"/>
                  </a:lnTo>
                  <a:lnTo>
                    <a:pt x="4208" y="4156"/>
                  </a:lnTo>
                  <a:lnTo>
                    <a:pt x="4801" y="4246"/>
                  </a:lnTo>
                  <a:lnTo>
                    <a:pt x="5433" y="4336"/>
                  </a:lnTo>
                  <a:lnTo>
                    <a:pt x="6788" y="4504"/>
                  </a:lnTo>
                  <a:lnTo>
                    <a:pt x="8259" y="4659"/>
                  </a:lnTo>
                  <a:lnTo>
                    <a:pt x="9847" y="4788"/>
                  </a:lnTo>
                  <a:lnTo>
                    <a:pt x="11524" y="4904"/>
                  </a:lnTo>
                  <a:lnTo>
                    <a:pt x="13292" y="5007"/>
                  </a:lnTo>
                  <a:lnTo>
                    <a:pt x="15137" y="5085"/>
                  </a:lnTo>
                  <a:lnTo>
                    <a:pt x="17060" y="5136"/>
                  </a:lnTo>
                  <a:lnTo>
                    <a:pt x="19047" y="5175"/>
                  </a:lnTo>
                  <a:lnTo>
                    <a:pt x="21086" y="5188"/>
                  </a:lnTo>
                  <a:lnTo>
                    <a:pt x="21086" y="5188"/>
                  </a:lnTo>
                  <a:lnTo>
                    <a:pt x="23241" y="5175"/>
                  </a:lnTo>
                  <a:lnTo>
                    <a:pt x="25344" y="5136"/>
                  </a:lnTo>
                  <a:lnTo>
                    <a:pt x="27370" y="5072"/>
                  </a:lnTo>
                  <a:lnTo>
                    <a:pt x="29319" y="4982"/>
                  </a:lnTo>
                  <a:lnTo>
                    <a:pt x="31164" y="4865"/>
                  </a:lnTo>
                  <a:lnTo>
                    <a:pt x="32906" y="4736"/>
                  </a:lnTo>
                  <a:lnTo>
                    <a:pt x="34545" y="4594"/>
                  </a:lnTo>
                  <a:lnTo>
                    <a:pt x="35306" y="4504"/>
                  </a:lnTo>
                  <a:lnTo>
                    <a:pt x="36042" y="4427"/>
                  </a:lnTo>
                  <a:lnTo>
                    <a:pt x="36752" y="4336"/>
                  </a:lnTo>
                  <a:lnTo>
                    <a:pt x="37410" y="4246"/>
                  </a:lnTo>
                  <a:lnTo>
                    <a:pt x="38042" y="4143"/>
                  </a:lnTo>
                  <a:lnTo>
                    <a:pt x="38636" y="4040"/>
                  </a:lnTo>
                  <a:lnTo>
                    <a:pt x="39191" y="3936"/>
                  </a:lnTo>
                  <a:lnTo>
                    <a:pt x="39694" y="3833"/>
                  </a:lnTo>
                  <a:lnTo>
                    <a:pt x="40171" y="3717"/>
                  </a:lnTo>
                  <a:lnTo>
                    <a:pt x="40597" y="3601"/>
                  </a:lnTo>
                  <a:lnTo>
                    <a:pt x="40971" y="3485"/>
                  </a:lnTo>
                  <a:lnTo>
                    <a:pt x="41307" y="3369"/>
                  </a:lnTo>
                  <a:lnTo>
                    <a:pt x="41591" y="3239"/>
                  </a:lnTo>
                  <a:lnTo>
                    <a:pt x="41823" y="3110"/>
                  </a:lnTo>
                  <a:lnTo>
                    <a:pt x="42017" y="2981"/>
                  </a:lnTo>
                  <a:lnTo>
                    <a:pt x="42094" y="2917"/>
                  </a:lnTo>
                  <a:lnTo>
                    <a:pt x="42146" y="2852"/>
                  </a:lnTo>
                  <a:lnTo>
                    <a:pt x="42197" y="2788"/>
                  </a:lnTo>
                  <a:lnTo>
                    <a:pt x="42236" y="2723"/>
                  </a:lnTo>
                  <a:lnTo>
                    <a:pt x="42249" y="2659"/>
                  </a:lnTo>
                  <a:lnTo>
                    <a:pt x="42262" y="2594"/>
                  </a:lnTo>
                  <a:lnTo>
                    <a:pt x="42262" y="2594"/>
                  </a:lnTo>
                  <a:lnTo>
                    <a:pt x="42249" y="2530"/>
                  </a:lnTo>
                  <a:lnTo>
                    <a:pt x="42236" y="2465"/>
                  </a:lnTo>
                  <a:lnTo>
                    <a:pt x="42197" y="2388"/>
                  </a:lnTo>
                  <a:lnTo>
                    <a:pt x="42146" y="2323"/>
                  </a:lnTo>
                  <a:lnTo>
                    <a:pt x="42094" y="2259"/>
                  </a:lnTo>
                  <a:lnTo>
                    <a:pt x="42017" y="2194"/>
                  </a:lnTo>
                  <a:lnTo>
                    <a:pt x="41823" y="2065"/>
                  </a:lnTo>
                  <a:lnTo>
                    <a:pt x="41591" y="1949"/>
                  </a:lnTo>
                  <a:lnTo>
                    <a:pt x="41307" y="1820"/>
                  </a:lnTo>
                  <a:lnTo>
                    <a:pt x="40971" y="1704"/>
                  </a:lnTo>
                  <a:lnTo>
                    <a:pt x="40597" y="1588"/>
                  </a:lnTo>
                  <a:lnTo>
                    <a:pt x="40171" y="1472"/>
                  </a:lnTo>
                  <a:lnTo>
                    <a:pt x="39694" y="1355"/>
                  </a:lnTo>
                  <a:lnTo>
                    <a:pt x="39191" y="1252"/>
                  </a:lnTo>
                  <a:lnTo>
                    <a:pt x="38636" y="1149"/>
                  </a:lnTo>
                  <a:lnTo>
                    <a:pt x="38042" y="1046"/>
                  </a:lnTo>
                  <a:lnTo>
                    <a:pt x="37410" y="943"/>
                  </a:lnTo>
                  <a:lnTo>
                    <a:pt x="36752" y="852"/>
                  </a:lnTo>
                  <a:lnTo>
                    <a:pt x="36042" y="762"/>
                  </a:lnTo>
                  <a:lnTo>
                    <a:pt x="35306" y="672"/>
                  </a:lnTo>
                  <a:lnTo>
                    <a:pt x="34545" y="594"/>
                  </a:lnTo>
                  <a:lnTo>
                    <a:pt x="32906" y="439"/>
                  </a:lnTo>
                  <a:lnTo>
                    <a:pt x="31164" y="310"/>
                  </a:lnTo>
                  <a:lnTo>
                    <a:pt x="29319" y="207"/>
                  </a:lnTo>
                  <a:lnTo>
                    <a:pt x="27370" y="117"/>
                  </a:lnTo>
                  <a:lnTo>
                    <a:pt x="25344" y="52"/>
                  </a:lnTo>
                  <a:lnTo>
                    <a:pt x="23241" y="13"/>
                  </a:lnTo>
                  <a:lnTo>
                    <a:pt x="210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1"/>
            <p:cNvSpPr/>
            <p:nvPr/>
          </p:nvSpPr>
          <p:spPr>
            <a:xfrm>
              <a:off x="4116924" y="3989386"/>
              <a:ext cx="7663" cy="25616"/>
            </a:xfrm>
            <a:custGeom>
              <a:avLst/>
              <a:gdLst/>
              <a:ahLst/>
              <a:cxnLst/>
              <a:rect l="l" t="t" r="r" b="b"/>
              <a:pathLst>
                <a:path w="143" h="478" extrusionOk="0">
                  <a:moveTo>
                    <a:pt x="91" y="0"/>
                  </a:moveTo>
                  <a:lnTo>
                    <a:pt x="52" y="65"/>
                  </a:lnTo>
                  <a:lnTo>
                    <a:pt x="26" y="129"/>
                  </a:lnTo>
                  <a:lnTo>
                    <a:pt x="1" y="181"/>
                  </a:lnTo>
                  <a:lnTo>
                    <a:pt x="1" y="245"/>
                  </a:lnTo>
                  <a:lnTo>
                    <a:pt x="1" y="310"/>
                  </a:lnTo>
                  <a:lnTo>
                    <a:pt x="26" y="361"/>
                  </a:lnTo>
                  <a:lnTo>
                    <a:pt x="52" y="426"/>
                  </a:lnTo>
                  <a:lnTo>
                    <a:pt x="91" y="478"/>
                  </a:lnTo>
                  <a:lnTo>
                    <a:pt x="130" y="361"/>
                  </a:lnTo>
                  <a:lnTo>
                    <a:pt x="142" y="245"/>
                  </a:lnTo>
                  <a:lnTo>
                    <a:pt x="130" y="12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ACA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1"/>
            <p:cNvSpPr/>
            <p:nvPr/>
          </p:nvSpPr>
          <p:spPr>
            <a:xfrm>
              <a:off x="4116924" y="3989386"/>
              <a:ext cx="7663" cy="25616"/>
            </a:xfrm>
            <a:custGeom>
              <a:avLst/>
              <a:gdLst/>
              <a:ahLst/>
              <a:cxnLst/>
              <a:rect l="l" t="t" r="r" b="b"/>
              <a:pathLst>
                <a:path w="143" h="478" fill="none" extrusionOk="0">
                  <a:moveTo>
                    <a:pt x="91" y="0"/>
                  </a:moveTo>
                  <a:lnTo>
                    <a:pt x="91" y="0"/>
                  </a:lnTo>
                  <a:lnTo>
                    <a:pt x="52" y="65"/>
                  </a:lnTo>
                  <a:lnTo>
                    <a:pt x="26" y="129"/>
                  </a:lnTo>
                  <a:lnTo>
                    <a:pt x="1" y="181"/>
                  </a:lnTo>
                  <a:lnTo>
                    <a:pt x="1" y="245"/>
                  </a:lnTo>
                  <a:lnTo>
                    <a:pt x="1" y="245"/>
                  </a:lnTo>
                  <a:lnTo>
                    <a:pt x="1" y="310"/>
                  </a:lnTo>
                  <a:lnTo>
                    <a:pt x="26" y="361"/>
                  </a:lnTo>
                  <a:lnTo>
                    <a:pt x="52" y="426"/>
                  </a:lnTo>
                  <a:lnTo>
                    <a:pt x="91" y="478"/>
                  </a:lnTo>
                  <a:lnTo>
                    <a:pt x="91" y="478"/>
                  </a:lnTo>
                  <a:lnTo>
                    <a:pt x="130" y="361"/>
                  </a:lnTo>
                  <a:lnTo>
                    <a:pt x="142" y="245"/>
                  </a:lnTo>
                  <a:lnTo>
                    <a:pt x="142" y="245"/>
                  </a:lnTo>
                  <a:lnTo>
                    <a:pt x="130" y="129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1"/>
            <p:cNvSpPr/>
            <p:nvPr/>
          </p:nvSpPr>
          <p:spPr>
            <a:xfrm>
              <a:off x="4886569" y="3779854"/>
              <a:ext cx="363126" cy="215110"/>
            </a:xfrm>
            <a:custGeom>
              <a:avLst/>
              <a:gdLst/>
              <a:ahLst/>
              <a:cxnLst/>
              <a:rect l="l" t="t" r="r" b="b"/>
              <a:pathLst>
                <a:path w="6776" h="4014" extrusionOk="0">
                  <a:moveTo>
                    <a:pt x="6517" y="516"/>
                  </a:moveTo>
                  <a:lnTo>
                    <a:pt x="6517" y="516"/>
                  </a:lnTo>
                  <a:lnTo>
                    <a:pt x="6569" y="620"/>
                  </a:lnTo>
                  <a:lnTo>
                    <a:pt x="6595" y="736"/>
                  </a:lnTo>
                  <a:lnTo>
                    <a:pt x="6672" y="1007"/>
                  </a:lnTo>
                  <a:lnTo>
                    <a:pt x="6724" y="1329"/>
                  </a:lnTo>
                  <a:lnTo>
                    <a:pt x="6762" y="1665"/>
                  </a:lnTo>
                  <a:lnTo>
                    <a:pt x="6775" y="2000"/>
                  </a:lnTo>
                  <a:lnTo>
                    <a:pt x="6775" y="2336"/>
                  </a:lnTo>
                  <a:lnTo>
                    <a:pt x="6762" y="2645"/>
                  </a:lnTo>
                  <a:lnTo>
                    <a:pt x="6737" y="2775"/>
                  </a:lnTo>
                  <a:lnTo>
                    <a:pt x="6711" y="2904"/>
                  </a:lnTo>
                  <a:lnTo>
                    <a:pt x="6711" y="2904"/>
                  </a:lnTo>
                  <a:lnTo>
                    <a:pt x="6621" y="3265"/>
                  </a:lnTo>
                  <a:lnTo>
                    <a:pt x="6582" y="3394"/>
                  </a:lnTo>
                  <a:lnTo>
                    <a:pt x="6530" y="3484"/>
                  </a:lnTo>
                  <a:lnTo>
                    <a:pt x="6466" y="3536"/>
                  </a:lnTo>
                  <a:lnTo>
                    <a:pt x="6388" y="3587"/>
                  </a:lnTo>
                  <a:lnTo>
                    <a:pt x="6285" y="3613"/>
                  </a:lnTo>
                  <a:lnTo>
                    <a:pt x="6143" y="3639"/>
                  </a:lnTo>
                  <a:lnTo>
                    <a:pt x="6143" y="3639"/>
                  </a:lnTo>
                  <a:lnTo>
                    <a:pt x="6001" y="3665"/>
                  </a:lnTo>
                  <a:lnTo>
                    <a:pt x="5859" y="3678"/>
                  </a:lnTo>
                  <a:lnTo>
                    <a:pt x="5730" y="3678"/>
                  </a:lnTo>
                  <a:lnTo>
                    <a:pt x="5614" y="3665"/>
                  </a:lnTo>
                  <a:lnTo>
                    <a:pt x="5511" y="3652"/>
                  </a:lnTo>
                  <a:lnTo>
                    <a:pt x="5420" y="3613"/>
                  </a:lnTo>
                  <a:lnTo>
                    <a:pt x="5369" y="3562"/>
                  </a:lnTo>
                  <a:lnTo>
                    <a:pt x="5343" y="3536"/>
                  </a:lnTo>
                  <a:lnTo>
                    <a:pt x="5330" y="3497"/>
                  </a:lnTo>
                  <a:lnTo>
                    <a:pt x="5330" y="3497"/>
                  </a:lnTo>
                  <a:lnTo>
                    <a:pt x="5304" y="3471"/>
                  </a:lnTo>
                  <a:lnTo>
                    <a:pt x="5279" y="3458"/>
                  </a:lnTo>
                  <a:lnTo>
                    <a:pt x="5240" y="3458"/>
                  </a:lnTo>
                  <a:lnTo>
                    <a:pt x="5175" y="3458"/>
                  </a:lnTo>
                  <a:lnTo>
                    <a:pt x="5046" y="3510"/>
                  </a:lnTo>
                  <a:lnTo>
                    <a:pt x="4878" y="3575"/>
                  </a:lnTo>
                  <a:lnTo>
                    <a:pt x="4491" y="3729"/>
                  </a:lnTo>
                  <a:lnTo>
                    <a:pt x="4311" y="3807"/>
                  </a:lnTo>
                  <a:lnTo>
                    <a:pt x="4130" y="3858"/>
                  </a:lnTo>
                  <a:lnTo>
                    <a:pt x="4130" y="3858"/>
                  </a:lnTo>
                  <a:lnTo>
                    <a:pt x="3975" y="3897"/>
                  </a:lnTo>
                  <a:lnTo>
                    <a:pt x="3769" y="3936"/>
                  </a:lnTo>
                  <a:lnTo>
                    <a:pt x="3524" y="3962"/>
                  </a:lnTo>
                  <a:lnTo>
                    <a:pt x="3253" y="3988"/>
                  </a:lnTo>
                  <a:lnTo>
                    <a:pt x="2956" y="4013"/>
                  </a:lnTo>
                  <a:lnTo>
                    <a:pt x="2646" y="4013"/>
                  </a:lnTo>
                  <a:lnTo>
                    <a:pt x="2323" y="4013"/>
                  </a:lnTo>
                  <a:lnTo>
                    <a:pt x="2001" y="3988"/>
                  </a:lnTo>
                  <a:lnTo>
                    <a:pt x="1678" y="3949"/>
                  </a:lnTo>
                  <a:lnTo>
                    <a:pt x="1369" y="3897"/>
                  </a:lnTo>
                  <a:lnTo>
                    <a:pt x="1059" y="3807"/>
                  </a:lnTo>
                  <a:lnTo>
                    <a:pt x="917" y="3768"/>
                  </a:lnTo>
                  <a:lnTo>
                    <a:pt x="788" y="3704"/>
                  </a:lnTo>
                  <a:lnTo>
                    <a:pt x="659" y="3639"/>
                  </a:lnTo>
                  <a:lnTo>
                    <a:pt x="543" y="3575"/>
                  </a:lnTo>
                  <a:lnTo>
                    <a:pt x="427" y="3497"/>
                  </a:lnTo>
                  <a:lnTo>
                    <a:pt x="323" y="3407"/>
                  </a:lnTo>
                  <a:lnTo>
                    <a:pt x="233" y="3317"/>
                  </a:lnTo>
                  <a:lnTo>
                    <a:pt x="156" y="3213"/>
                  </a:lnTo>
                  <a:lnTo>
                    <a:pt x="78" y="3110"/>
                  </a:lnTo>
                  <a:lnTo>
                    <a:pt x="27" y="2981"/>
                  </a:lnTo>
                  <a:lnTo>
                    <a:pt x="27" y="2981"/>
                  </a:lnTo>
                  <a:lnTo>
                    <a:pt x="1" y="2904"/>
                  </a:lnTo>
                  <a:lnTo>
                    <a:pt x="1" y="2839"/>
                  </a:lnTo>
                  <a:lnTo>
                    <a:pt x="27" y="2762"/>
                  </a:lnTo>
                  <a:lnTo>
                    <a:pt x="52" y="2697"/>
                  </a:lnTo>
                  <a:lnTo>
                    <a:pt x="104" y="2633"/>
                  </a:lnTo>
                  <a:lnTo>
                    <a:pt x="169" y="2581"/>
                  </a:lnTo>
                  <a:lnTo>
                    <a:pt x="246" y="2516"/>
                  </a:lnTo>
                  <a:lnTo>
                    <a:pt x="336" y="2465"/>
                  </a:lnTo>
                  <a:lnTo>
                    <a:pt x="543" y="2362"/>
                  </a:lnTo>
                  <a:lnTo>
                    <a:pt x="775" y="2271"/>
                  </a:lnTo>
                  <a:lnTo>
                    <a:pt x="1265" y="2078"/>
                  </a:lnTo>
                  <a:lnTo>
                    <a:pt x="1265" y="2078"/>
                  </a:lnTo>
                  <a:lnTo>
                    <a:pt x="2001" y="1794"/>
                  </a:lnTo>
                  <a:lnTo>
                    <a:pt x="2323" y="1665"/>
                  </a:lnTo>
                  <a:lnTo>
                    <a:pt x="2607" y="1523"/>
                  </a:lnTo>
                  <a:lnTo>
                    <a:pt x="2736" y="1433"/>
                  </a:lnTo>
                  <a:lnTo>
                    <a:pt x="2878" y="1355"/>
                  </a:lnTo>
                  <a:lnTo>
                    <a:pt x="3007" y="1252"/>
                  </a:lnTo>
                  <a:lnTo>
                    <a:pt x="3136" y="1136"/>
                  </a:lnTo>
                  <a:lnTo>
                    <a:pt x="3265" y="1020"/>
                  </a:lnTo>
                  <a:lnTo>
                    <a:pt x="3407" y="878"/>
                  </a:lnTo>
                  <a:lnTo>
                    <a:pt x="3536" y="723"/>
                  </a:lnTo>
                  <a:lnTo>
                    <a:pt x="3678" y="542"/>
                  </a:lnTo>
                  <a:lnTo>
                    <a:pt x="3678" y="542"/>
                  </a:lnTo>
                  <a:lnTo>
                    <a:pt x="3898" y="258"/>
                  </a:lnTo>
                  <a:lnTo>
                    <a:pt x="4001" y="155"/>
                  </a:lnTo>
                  <a:lnTo>
                    <a:pt x="4104" y="65"/>
                  </a:lnTo>
                  <a:lnTo>
                    <a:pt x="4156" y="39"/>
                  </a:lnTo>
                  <a:lnTo>
                    <a:pt x="4207" y="13"/>
                  </a:lnTo>
                  <a:lnTo>
                    <a:pt x="4272" y="0"/>
                  </a:lnTo>
                  <a:lnTo>
                    <a:pt x="4324" y="0"/>
                  </a:lnTo>
                  <a:lnTo>
                    <a:pt x="4375" y="0"/>
                  </a:lnTo>
                  <a:lnTo>
                    <a:pt x="4440" y="26"/>
                  </a:lnTo>
                  <a:lnTo>
                    <a:pt x="4491" y="52"/>
                  </a:lnTo>
                  <a:lnTo>
                    <a:pt x="4556" y="103"/>
                  </a:lnTo>
                  <a:lnTo>
                    <a:pt x="4556" y="103"/>
                  </a:lnTo>
                  <a:lnTo>
                    <a:pt x="4685" y="207"/>
                  </a:lnTo>
                  <a:lnTo>
                    <a:pt x="4801" y="336"/>
                  </a:lnTo>
                  <a:lnTo>
                    <a:pt x="4917" y="452"/>
                  </a:lnTo>
                  <a:lnTo>
                    <a:pt x="5046" y="568"/>
                  </a:lnTo>
                  <a:lnTo>
                    <a:pt x="5175" y="645"/>
                  </a:lnTo>
                  <a:lnTo>
                    <a:pt x="5240" y="684"/>
                  </a:lnTo>
                  <a:lnTo>
                    <a:pt x="5317" y="710"/>
                  </a:lnTo>
                  <a:lnTo>
                    <a:pt x="5395" y="723"/>
                  </a:lnTo>
                  <a:lnTo>
                    <a:pt x="5485" y="736"/>
                  </a:lnTo>
                  <a:lnTo>
                    <a:pt x="5575" y="723"/>
                  </a:lnTo>
                  <a:lnTo>
                    <a:pt x="5666" y="697"/>
                  </a:lnTo>
                  <a:lnTo>
                    <a:pt x="5666" y="697"/>
                  </a:lnTo>
                  <a:lnTo>
                    <a:pt x="5846" y="632"/>
                  </a:lnTo>
                  <a:lnTo>
                    <a:pt x="6001" y="568"/>
                  </a:lnTo>
                  <a:lnTo>
                    <a:pt x="6233" y="465"/>
                  </a:lnTo>
                  <a:lnTo>
                    <a:pt x="6324" y="439"/>
                  </a:lnTo>
                  <a:lnTo>
                    <a:pt x="6401" y="439"/>
                  </a:lnTo>
                  <a:lnTo>
                    <a:pt x="6440" y="452"/>
                  </a:lnTo>
                  <a:lnTo>
                    <a:pt x="6466" y="465"/>
                  </a:lnTo>
                  <a:lnTo>
                    <a:pt x="6517" y="516"/>
                  </a:lnTo>
                  <a:lnTo>
                    <a:pt x="6517" y="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1"/>
            <p:cNvSpPr/>
            <p:nvPr/>
          </p:nvSpPr>
          <p:spPr>
            <a:xfrm>
              <a:off x="5857494" y="3452051"/>
              <a:ext cx="69185" cy="275292"/>
            </a:xfrm>
            <a:custGeom>
              <a:avLst/>
              <a:gdLst/>
              <a:ahLst/>
              <a:cxnLst/>
              <a:rect l="l" t="t" r="r" b="b"/>
              <a:pathLst>
                <a:path w="1291" h="5137" extrusionOk="0">
                  <a:moveTo>
                    <a:pt x="0" y="5136"/>
                  </a:moveTo>
                  <a:lnTo>
                    <a:pt x="1290" y="5136"/>
                  </a:lnTo>
                  <a:lnTo>
                    <a:pt x="1290" y="1"/>
                  </a:lnTo>
                  <a:lnTo>
                    <a:pt x="0" y="1"/>
                  </a:lnTo>
                  <a:lnTo>
                    <a:pt x="0" y="513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1"/>
            <p:cNvSpPr/>
            <p:nvPr/>
          </p:nvSpPr>
          <p:spPr>
            <a:xfrm>
              <a:off x="5780005" y="3429222"/>
              <a:ext cx="223417" cy="108627"/>
            </a:xfrm>
            <a:custGeom>
              <a:avLst/>
              <a:gdLst/>
              <a:ahLst/>
              <a:cxnLst/>
              <a:rect l="l" t="t" r="r" b="b"/>
              <a:pathLst>
                <a:path w="4169" h="2027" extrusionOk="0">
                  <a:moveTo>
                    <a:pt x="2091" y="2027"/>
                  </a:moveTo>
                  <a:lnTo>
                    <a:pt x="2091" y="2027"/>
                  </a:lnTo>
                  <a:lnTo>
                    <a:pt x="2298" y="2027"/>
                  </a:lnTo>
                  <a:lnTo>
                    <a:pt x="2504" y="2001"/>
                  </a:lnTo>
                  <a:lnTo>
                    <a:pt x="2711" y="1975"/>
                  </a:lnTo>
                  <a:lnTo>
                    <a:pt x="2904" y="1949"/>
                  </a:lnTo>
                  <a:lnTo>
                    <a:pt x="3085" y="1898"/>
                  </a:lnTo>
                  <a:lnTo>
                    <a:pt x="3253" y="1859"/>
                  </a:lnTo>
                  <a:lnTo>
                    <a:pt x="3407" y="1794"/>
                  </a:lnTo>
                  <a:lnTo>
                    <a:pt x="3562" y="1730"/>
                  </a:lnTo>
                  <a:lnTo>
                    <a:pt x="3691" y="1652"/>
                  </a:lnTo>
                  <a:lnTo>
                    <a:pt x="3820" y="1575"/>
                  </a:lnTo>
                  <a:lnTo>
                    <a:pt x="3924" y="1498"/>
                  </a:lnTo>
                  <a:lnTo>
                    <a:pt x="4014" y="1407"/>
                  </a:lnTo>
                  <a:lnTo>
                    <a:pt x="4079" y="1317"/>
                  </a:lnTo>
                  <a:lnTo>
                    <a:pt x="4130" y="1214"/>
                  </a:lnTo>
                  <a:lnTo>
                    <a:pt x="4169" y="1111"/>
                  </a:lnTo>
                  <a:lnTo>
                    <a:pt x="4169" y="1007"/>
                  </a:lnTo>
                  <a:lnTo>
                    <a:pt x="4169" y="1007"/>
                  </a:lnTo>
                  <a:lnTo>
                    <a:pt x="4169" y="904"/>
                  </a:lnTo>
                  <a:lnTo>
                    <a:pt x="4130" y="814"/>
                  </a:lnTo>
                  <a:lnTo>
                    <a:pt x="4079" y="710"/>
                  </a:lnTo>
                  <a:lnTo>
                    <a:pt x="4014" y="620"/>
                  </a:lnTo>
                  <a:lnTo>
                    <a:pt x="3924" y="530"/>
                  </a:lnTo>
                  <a:lnTo>
                    <a:pt x="3820" y="440"/>
                  </a:lnTo>
                  <a:lnTo>
                    <a:pt x="3691" y="362"/>
                  </a:lnTo>
                  <a:lnTo>
                    <a:pt x="3562" y="298"/>
                  </a:lnTo>
                  <a:lnTo>
                    <a:pt x="3407" y="233"/>
                  </a:lnTo>
                  <a:lnTo>
                    <a:pt x="3253" y="169"/>
                  </a:lnTo>
                  <a:lnTo>
                    <a:pt x="3085" y="117"/>
                  </a:lnTo>
                  <a:lnTo>
                    <a:pt x="2904" y="78"/>
                  </a:lnTo>
                  <a:lnTo>
                    <a:pt x="2711" y="39"/>
                  </a:lnTo>
                  <a:lnTo>
                    <a:pt x="2504" y="14"/>
                  </a:lnTo>
                  <a:lnTo>
                    <a:pt x="2298" y="1"/>
                  </a:lnTo>
                  <a:lnTo>
                    <a:pt x="2091" y="1"/>
                  </a:lnTo>
                  <a:lnTo>
                    <a:pt x="2091" y="1"/>
                  </a:lnTo>
                  <a:lnTo>
                    <a:pt x="1872" y="1"/>
                  </a:lnTo>
                  <a:lnTo>
                    <a:pt x="1665" y="14"/>
                  </a:lnTo>
                  <a:lnTo>
                    <a:pt x="1472" y="39"/>
                  </a:lnTo>
                  <a:lnTo>
                    <a:pt x="1278" y="78"/>
                  </a:lnTo>
                  <a:lnTo>
                    <a:pt x="1098" y="117"/>
                  </a:lnTo>
                  <a:lnTo>
                    <a:pt x="930" y="169"/>
                  </a:lnTo>
                  <a:lnTo>
                    <a:pt x="762" y="233"/>
                  </a:lnTo>
                  <a:lnTo>
                    <a:pt x="620" y="298"/>
                  </a:lnTo>
                  <a:lnTo>
                    <a:pt x="478" y="362"/>
                  </a:lnTo>
                  <a:lnTo>
                    <a:pt x="362" y="440"/>
                  </a:lnTo>
                  <a:lnTo>
                    <a:pt x="259" y="530"/>
                  </a:lnTo>
                  <a:lnTo>
                    <a:pt x="169" y="620"/>
                  </a:lnTo>
                  <a:lnTo>
                    <a:pt x="104" y="710"/>
                  </a:lnTo>
                  <a:lnTo>
                    <a:pt x="52" y="814"/>
                  </a:lnTo>
                  <a:lnTo>
                    <a:pt x="14" y="904"/>
                  </a:lnTo>
                  <a:lnTo>
                    <a:pt x="1" y="1007"/>
                  </a:lnTo>
                  <a:lnTo>
                    <a:pt x="1" y="1007"/>
                  </a:lnTo>
                  <a:lnTo>
                    <a:pt x="14" y="1111"/>
                  </a:lnTo>
                  <a:lnTo>
                    <a:pt x="52" y="1214"/>
                  </a:lnTo>
                  <a:lnTo>
                    <a:pt x="104" y="1317"/>
                  </a:lnTo>
                  <a:lnTo>
                    <a:pt x="169" y="1407"/>
                  </a:lnTo>
                  <a:lnTo>
                    <a:pt x="259" y="1498"/>
                  </a:lnTo>
                  <a:lnTo>
                    <a:pt x="362" y="1575"/>
                  </a:lnTo>
                  <a:lnTo>
                    <a:pt x="478" y="1652"/>
                  </a:lnTo>
                  <a:lnTo>
                    <a:pt x="620" y="1730"/>
                  </a:lnTo>
                  <a:lnTo>
                    <a:pt x="762" y="1794"/>
                  </a:lnTo>
                  <a:lnTo>
                    <a:pt x="930" y="1859"/>
                  </a:lnTo>
                  <a:lnTo>
                    <a:pt x="1098" y="1898"/>
                  </a:lnTo>
                  <a:lnTo>
                    <a:pt x="1278" y="1949"/>
                  </a:lnTo>
                  <a:lnTo>
                    <a:pt x="1472" y="1975"/>
                  </a:lnTo>
                  <a:lnTo>
                    <a:pt x="1665" y="2001"/>
                  </a:lnTo>
                  <a:lnTo>
                    <a:pt x="1872" y="2027"/>
                  </a:lnTo>
                  <a:lnTo>
                    <a:pt x="2091" y="2027"/>
                  </a:lnTo>
                  <a:lnTo>
                    <a:pt x="2091" y="2027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1"/>
            <p:cNvSpPr/>
            <p:nvPr/>
          </p:nvSpPr>
          <p:spPr>
            <a:xfrm>
              <a:off x="5780005" y="3641541"/>
              <a:ext cx="223417" cy="108627"/>
            </a:xfrm>
            <a:custGeom>
              <a:avLst/>
              <a:gdLst/>
              <a:ahLst/>
              <a:cxnLst/>
              <a:rect l="l" t="t" r="r" b="b"/>
              <a:pathLst>
                <a:path w="4169" h="2027" extrusionOk="0">
                  <a:moveTo>
                    <a:pt x="2091" y="2026"/>
                  </a:moveTo>
                  <a:lnTo>
                    <a:pt x="2091" y="2026"/>
                  </a:lnTo>
                  <a:lnTo>
                    <a:pt x="2298" y="2026"/>
                  </a:lnTo>
                  <a:lnTo>
                    <a:pt x="2504" y="2013"/>
                  </a:lnTo>
                  <a:lnTo>
                    <a:pt x="2711" y="1988"/>
                  </a:lnTo>
                  <a:lnTo>
                    <a:pt x="2904" y="1949"/>
                  </a:lnTo>
                  <a:lnTo>
                    <a:pt x="3085" y="1910"/>
                  </a:lnTo>
                  <a:lnTo>
                    <a:pt x="3253" y="1859"/>
                  </a:lnTo>
                  <a:lnTo>
                    <a:pt x="3407" y="1794"/>
                  </a:lnTo>
                  <a:lnTo>
                    <a:pt x="3562" y="1729"/>
                  </a:lnTo>
                  <a:lnTo>
                    <a:pt x="3691" y="1665"/>
                  </a:lnTo>
                  <a:lnTo>
                    <a:pt x="3820" y="1588"/>
                  </a:lnTo>
                  <a:lnTo>
                    <a:pt x="3924" y="1497"/>
                  </a:lnTo>
                  <a:lnTo>
                    <a:pt x="4014" y="1407"/>
                  </a:lnTo>
                  <a:lnTo>
                    <a:pt x="4079" y="1317"/>
                  </a:lnTo>
                  <a:lnTo>
                    <a:pt x="4130" y="1213"/>
                  </a:lnTo>
                  <a:lnTo>
                    <a:pt x="4169" y="1123"/>
                  </a:lnTo>
                  <a:lnTo>
                    <a:pt x="4169" y="1020"/>
                  </a:lnTo>
                  <a:lnTo>
                    <a:pt x="4169" y="1020"/>
                  </a:lnTo>
                  <a:lnTo>
                    <a:pt x="4169" y="917"/>
                  </a:lnTo>
                  <a:lnTo>
                    <a:pt x="4130" y="813"/>
                  </a:lnTo>
                  <a:lnTo>
                    <a:pt x="4079" y="710"/>
                  </a:lnTo>
                  <a:lnTo>
                    <a:pt x="4014" y="620"/>
                  </a:lnTo>
                  <a:lnTo>
                    <a:pt x="3924" y="529"/>
                  </a:lnTo>
                  <a:lnTo>
                    <a:pt x="3820" y="452"/>
                  </a:lnTo>
                  <a:lnTo>
                    <a:pt x="3691" y="375"/>
                  </a:lnTo>
                  <a:lnTo>
                    <a:pt x="3562" y="297"/>
                  </a:lnTo>
                  <a:lnTo>
                    <a:pt x="3407" y="233"/>
                  </a:lnTo>
                  <a:lnTo>
                    <a:pt x="3253" y="181"/>
                  </a:lnTo>
                  <a:lnTo>
                    <a:pt x="3085" y="129"/>
                  </a:lnTo>
                  <a:lnTo>
                    <a:pt x="2904" y="78"/>
                  </a:lnTo>
                  <a:lnTo>
                    <a:pt x="2711" y="52"/>
                  </a:lnTo>
                  <a:lnTo>
                    <a:pt x="2504" y="26"/>
                  </a:lnTo>
                  <a:lnTo>
                    <a:pt x="2298" y="0"/>
                  </a:lnTo>
                  <a:lnTo>
                    <a:pt x="2091" y="0"/>
                  </a:lnTo>
                  <a:lnTo>
                    <a:pt x="2091" y="0"/>
                  </a:lnTo>
                  <a:lnTo>
                    <a:pt x="1872" y="0"/>
                  </a:lnTo>
                  <a:lnTo>
                    <a:pt x="1665" y="26"/>
                  </a:lnTo>
                  <a:lnTo>
                    <a:pt x="1472" y="52"/>
                  </a:lnTo>
                  <a:lnTo>
                    <a:pt x="1278" y="78"/>
                  </a:lnTo>
                  <a:lnTo>
                    <a:pt x="1098" y="129"/>
                  </a:lnTo>
                  <a:lnTo>
                    <a:pt x="930" y="181"/>
                  </a:lnTo>
                  <a:lnTo>
                    <a:pt x="762" y="233"/>
                  </a:lnTo>
                  <a:lnTo>
                    <a:pt x="620" y="297"/>
                  </a:lnTo>
                  <a:lnTo>
                    <a:pt x="478" y="375"/>
                  </a:lnTo>
                  <a:lnTo>
                    <a:pt x="362" y="452"/>
                  </a:lnTo>
                  <a:lnTo>
                    <a:pt x="259" y="529"/>
                  </a:lnTo>
                  <a:lnTo>
                    <a:pt x="169" y="620"/>
                  </a:lnTo>
                  <a:lnTo>
                    <a:pt x="104" y="710"/>
                  </a:lnTo>
                  <a:lnTo>
                    <a:pt x="52" y="813"/>
                  </a:lnTo>
                  <a:lnTo>
                    <a:pt x="14" y="917"/>
                  </a:lnTo>
                  <a:lnTo>
                    <a:pt x="1" y="1020"/>
                  </a:lnTo>
                  <a:lnTo>
                    <a:pt x="1" y="1020"/>
                  </a:lnTo>
                  <a:lnTo>
                    <a:pt x="14" y="1123"/>
                  </a:lnTo>
                  <a:lnTo>
                    <a:pt x="52" y="1213"/>
                  </a:lnTo>
                  <a:lnTo>
                    <a:pt x="104" y="1317"/>
                  </a:lnTo>
                  <a:lnTo>
                    <a:pt x="169" y="1407"/>
                  </a:lnTo>
                  <a:lnTo>
                    <a:pt x="259" y="1497"/>
                  </a:lnTo>
                  <a:lnTo>
                    <a:pt x="362" y="1588"/>
                  </a:lnTo>
                  <a:lnTo>
                    <a:pt x="478" y="1665"/>
                  </a:lnTo>
                  <a:lnTo>
                    <a:pt x="620" y="1729"/>
                  </a:lnTo>
                  <a:lnTo>
                    <a:pt x="762" y="1794"/>
                  </a:lnTo>
                  <a:lnTo>
                    <a:pt x="930" y="1859"/>
                  </a:lnTo>
                  <a:lnTo>
                    <a:pt x="1098" y="1910"/>
                  </a:lnTo>
                  <a:lnTo>
                    <a:pt x="1278" y="1949"/>
                  </a:lnTo>
                  <a:lnTo>
                    <a:pt x="1472" y="1988"/>
                  </a:lnTo>
                  <a:lnTo>
                    <a:pt x="1665" y="2013"/>
                  </a:lnTo>
                  <a:lnTo>
                    <a:pt x="1872" y="2026"/>
                  </a:lnTo>
                  <a:lnTo>
                    <a:pt x="2091" y="2026"/>
                  </a:lnTo>
                  <a:lnTo>
                    <a:pt x="2091" y="20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1"/>
            <p:cNvSpPr/>
            <p:nvPr/>
          </p:nvSpPr>
          <p:spPr>
            <a:xfrm>
              <a:off x="5735740" y="3696148"/>
              <a:ext cx="311947" cy="63022"/>
            </a:xfrm>
            <a:custGeom>
              <a:avLst/>
              <a:gdLst/>
              <a:ahLst/>
              <a:cxnLst/>
              <a:rect l="l" t="t" r="r" b="b"/>
              <a:pathLst>
                <a:path w="5821" h="1176" extrusionOk="0">
                  <a:moveTo>
                    <a:pt x="5821" y="581"/>
                  </a:moveTo>
                  <a:lnTo>
                    <a:pt x="5821" y="581"/>
                  </a:lnTo>
                  <a:lnTo>
                    <a:pt x="5821" y="581"/>
                  </a:lnTo>
                  <a:lnTo>
                    <a:pt x="5821" y="465"/>
                  </a:lnTo>
                  <a:lnTo>
                    <a:pt x="5782" y="362"/>
                  </a:lnTo>
                  <a:lnTo>
                    <a:pt x="5730" y="259"/>
                  </a:lnTo>
                  <a:lnTo>
                    <a:pt x="5653" y="169"/>
                  </a:lnTo>
                  <a:lnTo>
                    <a:pt x="5563" y="91"/>
                  </a:lnTo>
                  <a:lnTo>
                    <a:pt x="5472" y="39"/>
                  </a:lnTo>
                  <a:lnTo>
                    <a:pt x="5356" y="14"/>
                  </a:lnTo>
                  <a:lnTo>
                    <a:pt x="5240" y="1"/>
                  </a:lnTo>
                  <a:lnTo>
                    <a:pt x="595" y="1"/>
                  </a:lnTo>
                  <a:lnTo>
                    <a:pt x="595" y="1"/>
                  </a:lnTo>
                  <a:lnTo>
                    <a:pt x="478" y="14"/>
                  </a:lnTo>
                  <a:lnTo>
                    <a:pt x="362" y="39"/>
                  </a:lnTo>
                  <a:lnTo>
                    <a:pt x="259" y="91"/>
                  </a:lnTo>
                  <a:lnTo>
                    <a:pt x="182" y="169"/>
                  </a:lnTo>
                  <a:lnTo>
                    <a:pt x="104" y="259"/>
                  </a:lnTo>
                  <a:lnTo>
                    <a:pt x="53" y="362"/>
                  </a:lnTo>
                  <a:lnTo>
                    <a:pt x="14" y="465"/>
                  </a:lnTo>
                  <a:lnTo>
                    <a:pt x="1" y="581"/>
                  </a:lnTo>
                  <a:lnTo>
                    <a:pt x="1" y="581"/>
                  </a:lnTo>
                  <a:lnTo>
                    <a:pt x="14" y="698"/>
                  </a:lnTo>
                  <a:lnTo>
                    <a:pt x="53" y="814"/>
                  </a:lnTo>
                  <a:lnTo>
                    <a:pt x="104" y="917"/>
                  </a:lnTo>
                  <a:lnTo>
                    <a:pt x="182" y="1007"/>
                  </a:lnTo>
                  <a:lnTo>
                    <a:pt x="259" y="1072"/>
                  </a:lnTo>
                  <a:lnTo>
                    <a:pt x="362" y="1123"/>
                  </a:lnTo>
                  <a:lnTo>
                    <a:pt x="478" y="1162"/>
                  </a:lnTo>
                  <a:lnTo>
                    <a:pt x="595" y="1175"/>
                  </a:lnTo>
                  <a:lnTo>
                    <a:pt x="5240" y="1175"/>
                  </a:lnTo>
                  <a:lnTo>
                    <a:pt x="5240" y="1175"/>
                  </a:lnTo>
                  <a:lnTo>
                    <a:pt x="5356" y="1162"/>
                  </a:lnTo>
                  <a:lnTo>
                    <a:pt x="5472" y="1123"/>
                  </a:lnTo>
                  <a:lnTo>
                    <a:pt x="5563" y="1072"/>
                  </a:lnTo>
                  <a:lnTo>
                    <a:pt x="5653" y="1007"/>
                  </a:lnTo>
                  <a:lnTo>
                    <a:pt x="5730" y="917"/>
                  </a:lnTo>
                  <a:lnTo>
                    <a:pt x="5782" y="814"/>
                  </a:lnTo>
                  <a:lnTo>
                    <a:pt x="5821" y="698"/>
                  </a:lnTo>
                  <a:lnTo>
                    <a:pt x="5821" y="581"/>
                  </a:lnTo>
                  <a:lnTo>
                    <a:pt x="5821" y="5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1"/>
            <p:cNvSpPr/>
            <p:nvPr/>
          </p:nvSpPr>
          <p:spPr>
            <a:xfrm>
              <a:off x="5614736" y="3696148"/>
              <a:ext cx="190244" cy="253159"/>
            </a:xfrm>
            <a:custGeom>
              <a:avLst/>
              <a:gdLst/>
              <a:ahLst/>
              <a:cxnLst/>
              <a:rect l="l" t="t" r="r" b="b"/>
              <a:pathLst>
                <a:path w="3550" h="4724" extrusionOk="0">
                  <a:moveTo>
                    <a:pt x="323" y="4646"/>
                  </a:moveTo>
                  <a:lnTo>
                    <a:pt x="323" y="4646"/>
                  </a:lnTo>
                  <a:lnTo>
                    <a:pt x="323" y="4646"/>
                  </a:lnTo>
                  <a:lnTo>
                    <a:pt x="220" y="4582"/>
                  </a:lnTo>
                  <a:lnTo>
                    <a:pt x="130" y="4491"/>
                  </a:lnTo>
                  <a:lnTo>
                    <a:pt x="65" y="4388"/>
                  </a:lnTo>
                  <a:lnTo>
                    <a:pt x="27" y="4285"/>
                  </a:lnTo>
                  <a:lnTo>
                    <a:pt x="1" y="4169"/>
                  </a:lnTo>
                  <a:lnTo>
                    <a:pt x="14" y="4040"/>
                  </a:lnTo>
                  <a:lnTo>
                    <a:pt x="39" y="3924"/>
                  </a:lnTo>
                  <a:lnTo>
                    <a:pt x="104" y="3807"/>
                  </a:lnTo>
                  <a:lnTo>
                    <a:pt x="2323" y="323"/>
                  </a:lnTo>
                  <a:lnTo>
                    <a:pt x="2323" y="323"/>
                  </a:lnTo>
                  <a:lnTo>
                    <a:pt x="2414" y="220"/>
                  </a:lnTo>
                  <a:lnTo>
                    <a:pt x="2504" y="130"/>
                  </a:lnTo>
                  <a:lnTo>
                    <a:pt x="2620" y="65"/>
                  </a:lnTo>
                  <a:lnTo>
                    <a:pt x="2736" y="27"/>
                  </a:lnTo>
                  <a:lnTo>
                    <a:pt x="2865" y="1"/>
                  </a:lnTo>
                  <a:lnTo>
                    <a:pt x="2982" y="1"/>
                  </a:lnTo>
                  <a:lnTo>
                    <a:pt x="3111" y="27"/>
                  </a:lnTo>
                  <a:lnTo>
                    <a:pt x="3227" y="78"/>
                  </a:lnTo>
                  <a:lnTo>
                    <a:pt x="3227" y="78"/>
                  </a:lnTo>
                  <a:lnTo>
                    <a:pt x="3343" y="143"/>
                  </a:lnTo>
                  <a:lnTo>
                    <a:pt x="3420" y="233"/>
                  </a:lnTo>
                  <a:lnTo>
                    <a:pt x="3485" y="336"/>
                  </a:lnTo>
                  <a:lnTo>
                    <a:pt x="3524" y="439"/>
                  </a:lnTo>
                  <a:lnTo>
                    <a:pt x="3549" y="556"/>
                  </a:lnTo>
                  <a:lnTo>
                    <a:pt x="3536" y="672"/>
                  </a:lnTo>
                  <a:lnTo>
                    <a:pt x="3511" y="788"/>
                  </a:lnTo>
                  <a:lnTo>
                    <a:pt x="3459" y="904"/>
                  </a:lnTo>
                  <a:lnTo>
                    <a:pt x="1227" y="4401"/>
                  </a:lnTo>
                  <a:lnTo>
                    <a:pt x="1227" y="4401"/>
                  </a:lnTo>
                  <a:lnTo>
                    <a:pt x="1149" y="4504"/>
                  </a:lnTo>
                  <a:lnTo>
                    <a:pt x="1046" y="4595"/>
                  </a:lnTo>
                  <a:lnTo>
                    <a:pt x="943" y="4646"/>
                  </a:lnTo>
                  <a:lnTo>
                    <a:pt x="814" y="4698"/>
                  </a:lnTo>
                  <a:lnTo>
                    <a:pt x="698" y="4724"/>
                  </a:lnTo>
                  <a:lnTo>
                    <a:pt x="569" y="4724"/>
                  </a:lnTo>
                  <a:lnTo>
                    <a:pt x="439" y="4698"/>
                  </a:lnTo>
                  <a:lnTo>
                    <a:pt x="323" y="4646"/>
                  </a:lnTo>
                  <a:lnTo>
                    <a:pt x="323" y="464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1"/>
            <p:cNvSpPr/>
            <p:nvPr/>
          </p:nvSpPr>
          <p:spPr>
            <a:xfrm>
              <a:off x="5977802" y="3696148"/>
              <a:ext cx="190191" cy="253159"/>
            </a:xfrm>
            <a:custGeom>
              <a:avLst/>
              <a:gdLst/>
              <a:ahLst/>
              <a:cxnLst/>
              <a:rect l="l" t="t" r="r" b="b"/>
              <a:pathLst>
                <a:path w="3549" h="4724" extrusionOk="0">
                  <a:moveTo>
                    <a:pt x="3226" y="4646"/>
                  </a:moveTo>
                  <a:lnTo>
                    <a:pt x="3226" y="4646"/>
                  </a:lnTo>
                  <a:lnTo>
                    <a:pt x="3226" y="4646"/>
                  </a:lnTo>
                  <a:lnTo>
                    <a:pt x="3343" y="4582"/>
                  </a:lnTo>
                  <a:lnTo>
                    <a:pt x="3420" y="4491"/>
                  </a:lnTo>
                  <a:lnTo>
                    <a:pt x="3484" y="4388"/>
                  </a:lnTo>
                  <a:lnTo>
                    <a:pt x="3523" y="4285"/>
                  </a:lnTo>
                  <a:lnTo>
                    <a:pt x="3549" y="4169"/>
                  </a:lnTo>
                  <a:lnTo>
                    <a:pt x="3536" y="4040"/>
                  </a:lnTo>
                  <a:lnTo>
                    <a:pt x="3510" y="3924"/>
                  </a:lnTo>
                  <a:lnTo>
                    <a:pt x="3459" y="3807"/>
                  </a:lnTo>
                  <a:lnTo>
                    <a:pt x="1226" y="323"/>
                  </a:lnTo>
                  <a:lnTo>
                    <a:pt x="1226" y="323"/>
                  </a:lnTo>
                  <a:lnTo>
                    <a:pt x="1149" y="220"/>
                  </a:lnTo>
                  <a:lnTo>
                    <a:pt x="1046" y="130"/>
                  </a:lnTo>
                  <a:lnTo>
                    <a:pt x="942" y="65"/>
                  </a:lnTo>
                  <a:lnTo>
                    <a:pt x="813" y="27"/>
                  </a:lnTo>
                  <a:lnTo>
                    <a:pt x="697" y="1"/>
                  </a:lnTo>
                  <a:lnTo>
                    <a:pt x="568" y="1"/>
                  </a:lnTo>
                  <a:lnTo>
                    <a:pt x="439" y="27"/>
                  </a:lnTo>
                  <a:lnTo>
                    <a:pt x="323" y="78"/>
                  </a:lnTo>
                  <a:lnTo>
                    <a:pt x="323" y="78"/>
                  </a:lnTo>
                  <a:lnTo>
                    <a:pt x="220" y="143"/>
                  </a:lnTo>
                  <a:lnTo>
                    <a:pt x="129" y="233"/>
                  </a:lnTo>
                  <a:lnTo>
                    <a:pt x="65" y="336"/>
                  </a:lnTo>
                  <a:lnTo>
                    <a:pt x="26" y="439"/>
                  </a:lnTo>
                  <a:lnTo>
                    <a:pt x="0" y="556"/>
                  </a:lnTo>
                  <a:lnTo>
                    <a:pt x="13" y="672"/>
                  </a:lnTo>
                  <a:lnTo>
                    <a:pt x="39" y="788"/>
                  </a:lnTo>
                  <a:lnTo>
                    <a:pt x="104" y="904"/>
                  </a:lnTo>
                  <a:lnTo>
                    <a:pt x="2323" y="4401"/>
                  </a:lnTo>
                  <a:lnTo>
                    <a:pt x="2323" y="4401"/>
                  </a:lnTo>
                  <a:lnTo>
                    <a:pt x="2413" y="4504"/>
                  </a:lnTo>
                  <a:lnTo>
                    <a:pt x="2504" y="4595"/>
                  </a:lnTo>
                  <a:lnTo>
                    <a:pt x="2620" y="4646"/>
                  </a:lnTo>
                  <a:lnTo>
                    <a:pt x="2736" y="4698"/>
                  </a:lnTo>
                  <a:lnTo>
                    <a:pt x="2865" y="4724"/>
                  </a:lnTo>
                  <a:lnTo>
                    <a:pt x="2981" y="4724"/>
                  </a:lnTo>
                  <a:lnTo>
                    <a:pt x="3110" y="4698"/>
                  </a:lnTo>
                  <a:lnTo>
                    <a:pt x="3226" y="4646"/>
                  </a:lnTo>
                  <a:lnTo>
                    <a:pt x="3226" y="464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1"/>
            <p:cNvSpPr/>
            <p:nvPr/>
          </p:nvSpPr>
          <p:spPr>
            <a:xfrm>
              <a:off x="5524868" y="3331744"/>
              <a:ext cx="717838" cy="153535"/>
            </a:xfrm>
            <a:custGeom>
              <a:avLst/>
              <a:gdLst/>
              <a:ahLst/>
              <a:cxnLst/>
              <a:rect l="l" t="t" r="r" b="b"/>
              <a:pathLst>
                <a:path w="13395" h="2865" extrusionOk="0">
                  <a:moveTo>
                    <a:pt x="1433" y="0"/>
                  </a:moveTo>
                  <a:lnTo>
                    <a:pt x="11962" y="0"/>
                  </a:lnTo>
                  <a:lnTo>
                    <a:pt x="11962" y="0"/>
                  </a:lnTo>
                  <a:lnTo>
                    <a:pt x="12104" y="0"/>
                  </a:lnTo>
                  <a:lnTo>
                    <a:pt x="12246" y="26"/>
                  </a:lnTo>
                  <a:lnTo>
                    <a:pt x="12388" y="65"/>
                  </a:lnTo>
                  <a:lnTo>
                    <a:pt x="12517" y="104"/>
                  </a:lnTo>
                  <a:lnTo>
                    <a:pt x="12646" y="168"/>
                  </a:lnTo>
                  <a:lnTo>
                    <a:pt x="12762" y="245"/>
                  </a:lnTo>
                  <a:lnTo>
                    <a:pt x="12866" y="323"/>
                  </a:lnTo>
                  <a:lnTo>
                    <a:pt x="12969" y="413"/>
                  </a:lnTo>
                  <a:lnTo>
                    <a:pt x="13059" y="516"/>
                  </a:lnTo>
                  <a:lnTo>
                    <a:pt x="13149" y="633"/>
                  </a:lnTo>
                  <a:lnTo>
                    <a:pt x="13214" y="749"/>
                  </a:lnTo>
                  <a:lnTo>
                    <a:pt x="13279" y="878"/>
                  </a:lnTo>
                  <a:lnTo>
                    <a:pt x="13330" y="1007"/>
                  </a:lnTo>
                  <a:lnTo>
                    <a:pt x="13369" y="1136"/>
                  </a:lnTo>
                  <a:lnTo>
                    <a:pt x="13382" y="1278"/>
                  </a:lnTo>
                  <a:lnTo>
                    <a:pt x="13395" y="1433"/>
                  </a:lnTo>
                  <a:lnTo>
                    <a:pt x="13395" y="1433"/>
                  </a:lnTo>
                  <a:lnTo>
                    <a:pt x="13382" y="1575"/>
                  </a:lnTo>
                  <a:lnTo>
                    <a:pt x="13369" y="1717"/>
                  </a:lnTo>
                  <a:lnTo>
                    <a:pt x="13330" y="1858"/>
                  </a:lnTo>
                  <a:lnTo>
                    <a:pt x="13279" y="1988"/>
                  </a:lnTo>
                  <a:lnTo>
                    <a:pt x="13214" y="2104"/>
                  </a:lnTo>
                  <a:lnTo>
                    <a:pt x="13149" y="2233"/>
                  </a:lnTo>
                  <a:lnTo>
                    <a:pt x="13059" y="2336"/>
                  </a:lnTo>
                  <a:lnTo>
                    <a:pt x="12969" y="2439"/>
                  </a:lnTo>
                  <a:lnTo>
                    <a:pt x="12866" y="2529"/>
                  </a:lnTo>
                  <a:lnTo>
                    <a:pt x="12762" y="2620"/>
                  </a:lnTo>
                  <a:lnTo>
                    <a:pt x="12646" y="2684"/>
                  </a:lnTo>
                  <a:lnTo>
                    <a:pt x="12517" y="2749"/>
                  </a:lnTo>
                  <a:lnTo>
                    <a:pt x="12388" y="2800"/>
                  </a:lnTo>
                  <a:lnTo>
                    <a:pt x="12246" y="2826"/>
                  </a:lnTo>
                  <a:lnTo>
                    <a:pt x="12104" y="2852"/>
                  </a:lnTo>
                  <a:lnTo>
                    <a:pt x="11962" y="2865"/>
                  </a:lnTo>
                  <a:lnTo>
                    <a:pt x="1433" y="2865"/>
                  </a:lnTo>
                  <a:lnTo>
                    <a:pt x="1433" y="2865"/>
                  </a:lnTo>
                  <a:lnTo>
                    <a:pt x="1278" y="2852"/>
                  </a:lnTo>
                  <a:lnTo>
                    <a:pt x="1136" y="2826"/>
                  </a:lnTo>
                  <a:lnTo>
                    <a:pt x="1007" y="2800"/>
                  </a:lnTo>
                  <a:lnTo>
                    <a:pt x="878" y="2749"/>
                  </a:lnTo>
                  <a:lnTo>
                    <a:pt x="749" y="2684"/>
                  </a:lnTo>
                  <a:lnTo>
                    <a:pt x="633" y="2620"/>
                  </a:lnTo>
                  <a:lnTo>
                    <a:pt x="516" y="2529"/>
                  </a:lnTo>
                  <a:lnTo>
                    <a:pt x="413" y="2439"/>
                  </a:lnTo>
                  <a:lnTo>
                    <a:pt x="323" y="2336"/>
                  </a:lnTo>
                  <a:lnTo>
                    <a:pt x="245" y="2233"/>
                  </a:lnTo>
                  <a:lnTo>
                    <a:pt x="168" y="2104"/>
                  </a:lnTo>
                  <a:lnTo>
                    <a:pt x="116" y="1988"/>
                  </a:lnTo>
                  <a:lnTo>
                    <a:pt x="65" y="1858"/>
                  </a:lnTo>
                  <a:lnTo>
                    <a:pt x="26" y="1717"/>
                  </a:lnTo>
                  <a:lnTo>
                    <a:pt x="0" y="1575"/>
                  </a:lnTo>
                  <a:lnTo>
                    <a:pt x="0" y="1433"/>
                  </a:lnTo>
                  <a:lnTo>
                    <a:pt x="0" y="1433"/>
                  </a:lnTo>
                  <a:lnTo>
                    <a:pt x="0" y="1278"/>
                  </a:lnTo>
                  <a:lnTo>
                    <a:pt x="26" y="1136"/>
                  </a:lnTo>
                  <a:lnTo>
                    <a:pt x="65" y="1007"/>
                  </a:lnTo>
                  <a:lnTo>
                    <a:pt x="116" y="878"/>
                  </a:lnTo>
                  <a:lnTo>
                    <a:pt x="168" y="749"/>
                  </a:lnTo>
                  <a:lnTo>
                    <a:pt x="245" y="633"/>
                  </a:lnTo>
                  <a:lnTo>
                    <a:pt x="323" y="516"/>
                  </a:lnTo>
                  <a:lnTo>
                    <a:pt x="413" y="413"/>
                  </a:lnTo>
                  <a:lnTo>
                    <a:pt x="516" y="323"/>
                  </a:lnTo>
                  <a:lnTo>
                    <a:pt x="633" y="245"/>
                  </a:lnTo>
                  <a:lnTo>
                    <a:pt x="749" y="168"/>
                  </a:lnTo>
                  <a:lnTo>
                    <a:pt x="878" y="104"/>
                  </a:lnTo>
                  <a:lnTo>
                    <a:pt x="1007" y="65"/>
                  </a:lnTo>
                  <a:lnTo>
                    <a:pt x="1136" y="26"/>
                  </a:lnTo>
                  <a:lnTo>
                    <a:pt x="1278" y="0"/>
                  </a:lnTo>
                  <a:lnTo>
                    <a:pt x="1433" y="0"/>
                  </a:lnTo>
                  <a:lnTo>
                    <a:pt x="14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1"/>
            <p:cNvSpPr/>
            <p:nvPr/>
          </p:nvSpPr>
          <p:spPr>
            <a:xfrm>
              <a:off x="6103629" y="2322828"/>
              <a:ext cx="210287" cy="1162474"/>
            </a:xfrm>
            <a:custGeom>
              <a:avLst/>
              <a:gdLst/>
              <a:ahLst/>
              <a:cxnLst/>
              <a:rect l="l" t="t" r="r" b="b"/>
              <a:pathLst>
                <a:path w="3924" h="21692" extrusionOk="0">
                  <a:moveTo>
                    <a:pt x="1" y="20169"/>
                  </a:moveTo>
                  <a:lnTo>
                    <a:pt x="1059" y="1355"/>
                  </a:lnTo>
                  <a:lnTo>
                    <a:pt x="1059" y="1355"/>
                  </a:lnTo>
                  <a:lnTo>
                    <a:pt x="1072" y="1200"/>
                  </a:lnTo>
                  <a:lnTo>
                    <a:pt x="1111" y="1071"/>
                  </a:lnTo>
                  <a:lnTo>
                    <a:pt x="1149" y="929"/>
                  </a:lnTo>
                  <a:lnTo>
                    <a:pt x="1201" y="800"/>
                  </a:lnTo>
                  <a:lnTo>
                    <a:pt x="1278" y="684"/>
                  </a:lnTo>
                  <a:lnTo>
                    <a:pt x="1356" y="568"/>
                  </a:lnTo>
                  <a:lnTo>
                    <a:pt x="1446" y="465"/>
                  </a:lnTo>
                  <a:lnTo>
                    <a:pt x="1537" y="361"/>
                  </a:lnTo>
                  <a:lnTo>
                    <a:pt x="1640" y="284"/>
                  </a:lnTo>
                  <a:lnTo>
                    <a:pt x="1756" y="207"/>
                  </a:lnTo>
                  <a:lnTo>
                    <a:pt x="1885" y="142"/>
                  </a:lnTo>
                  <a:lnTo>
                    <a:pt x="2014" y="91"/>
                  </a:lnTo>
                  <a:lnTo>
                    <a:pt x="2143" y="39"/>
                  </a:lnTo>
                  <a:lnTo>
                    <a:pt x="2285" y="13"/>
                  </a:lnTo>
                  <a:lnTo>
                    <a:pt x="2427" y="0"/>
                  </a:lnTo>
                  <a:lnTo>
                    <a:pt x="2569" y="0"/>
                  </a:lnTo>
                  <a:lnTo>
                    <a:pt x="2569" y="0"/>
                  </a:lnTo>
                  <a:lnTo>
                    <a:pt x="2711" y="13"/>
                  </a:lnTo>
                  <a:lnTo>
                    <a:pt x="2853" y="52"/>
                  </a:lnTo>
                  <a:lnTo>
                    <a:pt x="2995" y="91"/>
                  </a:lnTo>
                  <a:lnTo>
                    <a:pt x="3124" y="142"/>
                  </a:lnTo>
                  <a:lnTo>
                    <a:pt x="3240" y="220"/>
                  </a:lnTo>
                  <a:lnTo>
                    <a:pt x="3356" y="297"/>
                  </a:lnTo>
                  <a:lnTo>
                    <a:pt x="3459" y="387"/>
                  </a:lnTo>
                  <a:lnTo>
                    <a:pt x="3562" y="478"/>
                  </a:lnTo>
                  <a:lnTo>
                    <a:pt x="3640" y="581"/>
                  </a:lnTo>
                  <a:lnTo>
                    <a:pt x="3717" y="697"/>
                  </a:lnTo>
                  <a:lnTo>
                    <a:pt x="3782" y="826"/>
                  </a:lnTo>
                  <a:lnTo>
                    <a:pt x="3833" y="955"/>
                  </a:lnTo>
                  <a:lnTo>
                    <a:pt x="3885" y="1084"/>
                  </a:lnTo>
                  <a:lnTo>
                    <a:pt x="3911" y="1226"/>
                  </a:lnTo>
                  <a:lnTo>
                    <a:pt x="3924" y="1368"/>
                  </a:lnTo>
                  <a:lnTo>
                    <a:pt x="3924" y="1510"/>
                  </a:lnTo>
                  <a:lnTo>
                    <a:pt x="2853" y="20337"/>
                  </a:lnTo>
                  <a:lnTo>
                    <a:pt x="2853" y="20337"/>
                  </a:lnTo>
                  <a:lnTo>
                    <a:pt x="2840" y="20479"/>
                  </a:lnTo>
                  <a:lnTo>
                    <a:pt x="2814" y="20621"/>
                  </a:lnTo>
                  <a:lnTo>
                    <a:pt x="2762" y="20763"/>
                  </a:lnTo>
                  <a:lnTo>
                    <a:pt x="2711" y="20879"/>
                  </a:lnTo>
                  <a:lnTo>
                    <a:pt x="2646" y="21008"/>
                  </a:lnTo>
                  <a:lnTo>
                    <a:pt x="2569" y="21124"/>
                  </a:lnTo>
                  <a:lnTo>
                    <a:pt x="2479" y="21227"/>
                  </a:lnTo>
                  <a:lnTo>
                    <a:pt x="2375" y="21318"/>
                  </a:lnTo>
                  <a:lnTo>
                    <a:pt x="2272" y="21408"/>
                  </a:lnTo>
                  <a:lnTo>
                    <a:pt x="2156" y="21486"/>
                  </a:lnTo>
                  <a:lnTo>
                    <a:pt x="2040" y="21550"/>
                  </a:lnTo>
                  <a:lnTo>
                    <a:pt x="1911" y="21602"/>
                  </a:lnTo>
                  <a:lnTo>
                    <a:pt x="1769" y="21640"/>
                  </a:lnTo>
                  <a:lnTo>
                    <a:pt x="1627" y="21666"/>
                  </a:lnTo>
                  <a:lnTo>
                    <a:pt x="1485" y="21692"/>
                  </a:lnTo>
                  <a:lnTo>
                    <a:pt x="1343" y="21679"/>
                  </a:lnTo>
                  <a:lnTo>
                    <a:pt x="1343" y="21679"/>
                  </a:lnTo>
                  <a:lnTo>
                    <a:pt x="1201" y="21666"/>
                  </a:lnTo>
                  <a:lnTo>
                    <a:pt x="1059" y="21640"/>
                  </a:lnTo>
                  <a:lnTo>
                    <a:pt x="930" y="21602"/>
                  </a:lnTo>
                  <a:lnTo>
                    <a:pt x="801" y="21537"/>
                  </a:lnTo>
                  <a:lnTo>
                    <a:pt x="672" y="21473"/>
                  </a:lnTo>
                  <a:lnTo>
                    <a:pt x="556" y="21395"/>
                  </a:lnTo>
                  <a:lnTo>
                    <a:pt x="453" y="21305"/>
                  </a:lnTo>
                  <a:lnTo>
                    <a:pt x="362" y="21215"/>
                  </a:lnTo>
                  <a:lnTo>
                    <a:pt x="272" y="21098"/>
                  </a:lnTo>
                  <a:lnTo>
                    <a:pt x="194" y="20982"/>
                  </a:lnTo>
                  <a:lnTo>
                    <a:pt x="130" y="20866"/>
                  </a:lnTo>
                  <a:lnTo>
                    <a:pt x="78" y="20737"/>
                  </a:lnTo>
                  <a:lnTo>
                    <a:pt x="40" y="20608"/>
                  </a:lnTo>
                  <a:lnTo>
                    <a:pt x="14" y="20466"/>
                  </a:lnTo>
                  <a:lnTo>
                    <a:pt x="1" y="20324"/>
                  </a:lnTo>
                  <a:lnTo>
                    <a:pt x="1" y="20169"/>
                  </a:lnTo>
                  <a:lnTo>
                    <a:pt x="1" y="2016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1"/>
            <p:cNvSpPr/>
            <p:nvPr/>
          </p:nvSpPr>
          <p:spPr>
            <a:xfrm>
              <a:off x="6088463" y="3889122"/>
              <a:ext cx="105840" cy="105840"/>
            </a:xfrm>
            <a:custGeom>
              <a:avLst/>
              <a:gdLst/>
              <a:ahLst/>
              <a:cxnLst/>
              <a:rect l="l" t="t" r="r" b="b"/>
              <a:pathLst>
                <a:path w="1975" h="1975" extrusionOk="0">
                  <a:moveTo>
                    <a:pt x="981" y="1974"/>
                  </a:moveTo>
                  <a:lnTo>
                    <a:pt x="981" y="1974"/>
                  </a:lnTo>
                  <a:lnTo>
                    <a:pt x="1084" y="1974"/>
                  </a:lnTo>
                  <a:lnTo>
                    <a:pt x="1187" y="1961"/>
                  </a:lnTo>
                  <a:lnTo>
                    <a:pt x="1278" y="1936"/>
                  </a:lnTo>
                  <a:lnTo>
                    <a:pt x="1368" y="1897"/>
                  </a:lnTo>
                  <a:lnTo>
                    <a:pt x="1458" y="1858"/>
                  </a:lnTo>
                  <a:lnTo>
                    <a:pt x="1536" y="1807"/>
                  </a:lnTo>
                  <a:lnTo>
                    <a:pt x="1613" y="1755"/>
                  </a:lnTo>
                  <a:lnTo>
                    <a:pt x="1678" y="1690"/>
                  </a:lnTo>
                  <a:lnTo>
                    <a:pt x="1742" y="1613"/>
                  </a:lnTo>
                  <a:lnTo>
                    <a:pt x="1807" y="1536"/>
                  </a:lnTo>
                  <a:lnTo>
                    <a:pt x="1858" y="1458"/>
                  </a:lnTo>
                  <a:lnTo>
                    <a:pt x="1897" y="1381"/>
                  </a:lnTo>
                  <a:lnTo>
                    <a:pt x="1923" y="1278"/>
                  </a:lnTo>
                  <a:lnTo>
                    <a:pt x="1949" y="1187"/>
                  </a:lnTo>
                  <a:lnTo>
                    <a:pt x="1961" y="1097"/>
                  </a:lnTo>
                  <a:lnTo>
                    <a:pt x="1974" y="994"/>
                  </a:lnTo>
                  <a:lnTo>
                    <a:pt x="1974" y="994"/>
                  </a:lnTo>
                  <a:lnTo>
                    <a:pt x="1961" y="890"/>
                  </a:lnTo>
                  <a:lnTo>
                    <a:pt x="1949" y="787"/>
                  </a:lnTo>
                  <a:lnTo>
                    <a:pt x="1923" y="697"/>
                  </a:lnTo>
                  <a:lnTo>
                    <a:pt x="1897" y="606"/>
                  </a:lnTo>
                  <a:lnTo>
                    <a:pt x="1858" y="516"/>
                  </a:lnTo>
                  <a:lnTo>
                    <a:pt x="1807" y="439"/>
                  </a:lnTo>
                  <a:lnTo>
                    <a:pt x="1742" y="361"/>
                  </a:lnTo>
                  <a:lnTo>
                    <a:pt x="1678" y="297"/>
                  </a:lnTo>
                  <a:lnTo>
                    <a:pt x="1613" y="232"/>
                  </a:lnTo>
                  <a:lnTo>
                    <a:pt x="1536" y="168"/>
                  </a:lnTo>
                  <a:lnTo>
                    <a:pt x="1458" y="129"/>
                  </a:lnTo>
                  <a:lnTo>
                    <a:pt x="1368" y="77"/>
                  </a:lnTo>
                  <a:lnTo>
                    <a:pt x="1278" y="52"/>
                  </a:lnTo>
                  <a:lnTo>
                    <a:pt x="1187" y="26"/>
                  </a:lnTo>
                  <a:lnTo>
                    <a:pt x="1084" y="13"/>
                  </a:lnTo>
                  <a:lnTo>
                    <a:pt x="981" y="0"/>
                  </a:lnTo>
                  <a:lnTo>
                    <a:pt x="981" y="0"/>
                  </a:lnTo>
                  <a:lnTo>
                    <a:pt x="890" y="13"/>
                  </a:lnTo>
                  <a:lnTo>
                    <a:pt x="787" y="26"/>
                  </a:lnTo>
                  <a:lnTo>
                    <a:pt x="697" y="52"/>
                  </a:lnTo>
                  <a:lnTo>
                    <a:pt x="607" y="77"/>
                  </a:lnTo>
                  <a:lnTo>
                    <a:pt x="516" y="129"/>
                  </a:lnTo>
                  <a:lnTo>
                    <a:pt x="439" y="168"/>
                  </a:lnTo>
                  <a:lnTo>
                    <a:pt x="361" y="232"/>
                  </a:lnTo>
                  <a:lnTo>
                    <a:pt x="284" y="297"/>
                  </a:lnTo>
                  <a:lnTo>
                    <a:pt x="219" y="361"/>
                  </a:lnTo>
                  <a:lnTo>
                    <a:pt x="168" y="439"/>
                  </a:lnTo>
                  <a:lnTo>
                    <a:pt x="116" y="516"/>
                  </a:lnTo>
                  <a:lnTo>
                    <a:pt x="77" y="606"/>
                  </a:lnTo>
                  <a:lnTo>
                    <a:pt x="39" y="697"/>
                  </a:lnTo>
                  <a:lnTo>
                    <a:pt x="13" y="787"/>
                  </a:lnTo>
                  <a:lnTo>
                    <a:pt x="0" y="890"/>
                  </a:lnTo>
                  <a:lnTo>
                    <a:pt x="0" y="994"/>
                  </a:lnTo>
                  <a:lnTo>
                    <a:pt x="0" y="994"/>
                  </a:lnTo>
                  <a:lnTo>
                    <a:pt x="0" y="1097"/>
                  </a:lnTo>
                  <a:lnTo>
                    <a:pt x="13" y="1187"/>
                  </a:lnTo>
                  <a:lnTo>
                    <a:pt x="39" y="1278"/>
                  </a:lnTo>
                  <a:lnTo>
                    <a:pt x="77" y="1381"/>
                  </a:lnTo>
                  <a:lnTo>
                    <a:pt x="116" y="1458"/>
                  </a:lnTo>
                  <a:lnTo>
                    <a:pt x="168" y="1536"/>
                  </a:lnTo>
                  <a:lnTo>
                    <a:pt x="219" y="1613"/>
                  </a:lnTo>
                  <a:lnTo>
                    <a:pt x="284" y="1690"/>
                  </a:lnTo>
                  <a:lnTo>
                    <a:pt x="361" y="1755"/>
                  </a:lnTo>
                  <a:lnTo>
                    <a:pt x="439" y="1807"/>
                  </a:lnTo>
                  <a:lnTo>
                    <a:pt x="516" y="1858"/>
                  </a:lnTo>
                  <a:lnTo>
                    <a:pt x="607" y="1897"/>
                  </a:lnTo>
                  <a:lnTo>
                    <a:pt x="697" y="1936"/>
                  </a:lnTo>
                  <a:lnTo>
                    <a:pt x="787" y="1961"/>
                  </a:lnTo>
                  <a:lnTo>
                    <a:pt x="890" y="1974"/>
                  </a:lnTo>
                  <a:lnTo>
                    <a:pt x="981" y="1974"/>
                  </a:lnTo>
                  <a:lnTo>
                    <a:pt x="981" y="1974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1"/>
            <p:cNvSpPr/>
            <p:nvPr/>
          </p:nvSpPr>
          <p:spPr>
            <a:xfrm>
              <a:off x="5563559" y="3847590"/>
              <a:ext cx="148069" cy="147372"/>
            </a:xfrm>
            <a:custGeom>
              <a:avLst/>
              <a:gdLst/>
              <a:ahLst/>
              <a:cxnLst/>
              <a:rect l="l" t="t" r="r" b="b"/>
              <a:pathLst>
                <a:path w="2763" h="2750" extrusionOk="0">
                  <a:moveTo>
                    <a:pt x="1382" y="2749"/>
                  </a:moveTo>
                  <a:lnTo>
                    <a:pt x="1382" y="2749"/>
                  </a:lnTo>
                  <a:lnTo>
                    <a:pt x="1524" y="2749"/>
                  </a:lnTo>
                  <a:lnTo>
                    <a:pt x="1653" y="2724"/>
                  </a:lnTo>
                  <a:lnTo>
                    <a:pt x="1795" y="2685"/>
                  </a:lnTo>
                  <a:lnTo>
                    <a:pt x="1911" y="2646"/>
                  </a:lnTo>
                  <a:lnTo>
                    <a:pt x="2040" y="2582"/>
                  </a:lnTo>
                  <a:lnTo>
                    <a:pt x="2156" y="2517"/>
                  </a:lnTo>
                  <a:lnTo>
                    <a:pt x="2259" y="2440"/>
                  </a:lnTo>
                  <a:lnTo>
                    <a:pt x="2349" y="2349"/>
                  </a:lnTo>
                  <a:lnTo>
                    <a:pt x="2440" y="2246"/>
                  </a:lnTo>
                  <a:lnTo>
                    <a:pt x="2517" y="2143"/>
                  </a:lnTo>
                  <a:lnTo>
                    <a:pt x="2595" y="2027"/>
                  </a:lnTo>
                  <a:lnTo>
                    <a:pt x="2646" y="1911"/>
                  </a:lnTo>
                  <a:lnTo>
                    <a:pt x="2698" y="1782"/>
                  </a:lnTo>
                  <a:lnTo>
                    <a:pt x="2737" y="1652"/>
                  </a:lnTo>
                  <a:lnTo>
                    <a:pt x="2749" y="1511"/>
                  </a:lnTo>
                  <a:lnTo>
                    <a:pt x="2762" y="1369"/>
                  </a:lnTo>
                  <a:lnTo>
                    <a:pt x="2762" y="1369"/>
                  </a:lnTo>
                  <a:lnTo>
                    <a:pt x="2749" y="1240"/>
                  </a:lnTo>
                  <a:lnTo>
                    <a:pt x="2737" y="1098"/>
                  </a:lnTo>
                  <a:lnTo>
                    <a:pt x="2698" y="969"/>
                  </a:lnTo>
                  <a:lnTo>
                    <a:pt x="2646" y="840"/>
                  </a:lnTo>
                  <a:lnTo>
                    <a:pt x="2595" y="723"/>
                  </a:lnTo>
                  <a:lnTo>
                    <a:pt x="2517" y="607"/>
                  </a:lnTo>
                  <a:lnTo>
                    <a:pt x="2440" y="504"/>
                  </a:lnTo>
                  <a:lnTo>
                    <a:pt x="2349" y="401"/>
                  </a:lnTo>
                  <a:lnTo>
                    <a:pt x="2259" y="310"/>
                  </a:lnTo>
                  <a:lnTo>
                    <a:pt x="2156" y="233"/>
                  </a:lnTo>
                  <a:lnTo>
                    <a:pt x="2040" y="169"/>
                  </a:lnTo>
                  <a:lnTo>
                    <a:pt x="1911" y="104"/>
                  </a:lnTo>
                  <a:lnTo>
                    <a:pt x="1795" y="52"/>
                  </a:lnTo>
                  <a:lnTo>
                    <a:pt x="1653" y="27"/>
                  </a:lnTo>
                  <a:lnTo>
                    <a:pt x="1524" y="1"/>
                  </a:lnTo>
                  <a:lnTo>
                    <a:pt x="1382" y="1"/>
                  </a:lnTo>
                  <a:lnTo>
                    <a:pt x="1382" y="1"/>
                  </a:lnTo>
                  <a:lnTo>
                    <a:pt x="1240" y="1"/>
                  </a:lnTo>
                  <a:lnTo>
                    <a:pt x="1098" y="27"/>
                  </a:lnTo>
                  <a:lnTo>
                    <a:pt x="969" y="52"/>
                  </a:lnTo>
                  <a:lnTo>
                    <a:pt x="840" y="104"/>
                  </a:lnTo>
                  <a:lnTo>
                    <a:pt x="723" y="169"/>
                  </a:lnTo>
                  <a:lnTo>
                    <a:pt x="607" y="233"/>
                  </a:lnTo>
                  <a:lnTo>
                    <a:pt x="504" y="310"/>
                  </a:lnTo>
                  <a:lnTo>
                    <a:pt x="401" y="401"/>
                  </a:lnTo>
                  <a:lnTo>
                    <a:pt x="323" y="504"/>
                  </a:lnTo>
                  <a:lnTo>
                    <a:pt x="233" y="607"/>
                  </a:lnTo>
                  <a:lnTo>
                    <a:pt x="169" y="723"/>
                  </a:lnTo>
                  <a:lnTo>
                    <a:pt x="117" y="840"/>
                  </a:lnTo>
                  <a:lnTo>
                    <a:pt x="65" y="969"/>
                  </a:lnTo>
                  <a:lnTo>
                    <a:pt x="27" y="1098"/>
                  </a:lnTo>
                  <a:lnTo>
                    <a:pt x="14" y="1240"/>
                  </a:lnTo>
                  <a:lnTo>
                    <a:pt x="1" y="1369"/>
                  </a:lnTo>
                  <a:lnTo>
                    <a:pt x="1" y="1369"/>
                  </a:lnTo>
                  <a:lnTo>
                    <a:pt x="14" y="1511"/>
                  </a:lnTo>
                  <a:lnTo>
                    <a:pt x="27" y="1652"/>
                  </a:lnTo>
                  <a:lnTo>
                    <a:pt x="65" y="1782"/>
                  </a:lnTo>
                  <a:lnTo>
                    <a:pt x="117" y="1911"/>
                  </a:lnTo>
                  <a:lnTo>
                    <a:pt x="169" y="2027"/>
                  </a:lnTo>
                  <a:lnTo>
                    <a:pt x="233" y="2143"/>
                  </a:lnTo>
                  <a:lnTo>
                    <a:pt x="323" y="2246"/>
                  </a:lnTo>
                  <a:lnTo>
                    <a:pt x="401" y="2349"/>
                  </a:lnTo>
                  <a:lnTo>
                    <a:pt x="504" y="2440"/>
                  </a:lnTo>
                  <a:lnTo>
                    <a:pt x="607" y="2517"/>
                  </a:lnTo>
                  <a:lnTo>
                    <a:pt x="723" y="2582"/>
                  </a:lnTo>
                  <a:lnTo>
                    <a:pt x="840" y="2646"/>
                  </a:lnTo>
                  <a:lnTo>
                    <a:pt x="969" y="2685"/>
                  </a:lnTo>
                  <a:lnTo>
                    <a:pt x="1098" y="2724"/>
                  </a:lnTo>
                  <a:lnTo>
                    <a:pt x="1240" y="2749"/>
                  </a:lnTo>
                  <a:lnTo>
                    <a:pt x="1382" y="2749"/>
                  </a:lnTo>
                  <a:lnTo>
                    <a:pt x="1382" y="27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1"/>
            <p:cNvSpPr/>
            <p:nvPr/>
          </p:nvSpPr>
          <p:spPr>
            <a:xfrm>
              <a:off x="5683223" y="1800015"/>
              <a:ext cx="237243" cy="573359"/>
            </a:xfrm>
            <a:custGeom>
              <a:avLst/>
              <a:gdLst/>
              <a:ahLst/>
              <a:cxnLst/>
              <a:rect l="l" t="t" r="r" b="b"/>
              <a:pathLst>
                <a:path w="4427" h="10699" extrusionOk="0">
                  <a:moveTo>
                    <a:pt x="3381" y="1356"/>
                  </a:moveTo>
                  <a:lnTo>
                    <a:pt x="4401" y="6388"/>
                  </a:lnTo>
                  <a:lnTo>
                    <a:pt x="4401" y="6388"/>
                  </a:lnTo>
                  <a:lnTo>
                    <a:pt x="4413" y="6543"/>
                  </a:lnTo>
                  <a:lnTo>
                    <a:pt x="4426" y="6711"/>
                  </a:lnTo>
                  <a:lnTo>
                    <a:pt x="4413" y="6891"/>
                  </a:lnTo>
                  <a:lnTo>
                    <a:pt x="4401" y="7085"/>
                  </a:lnTo>
                  <a:lnTo>
                    <a:pt x="4362" y="7279"/>
                  </a:lnTo>
                  <a:lnTo>
                    <a:pt x="4310" y="7472"/>
                  </a:lnTo>
                  <a:lnTo>
                    <a:pt x="4259" y="7679"/>
                  </a:lnTo>
                  <a:lnTo>
                    <a:pt x="4194" y="7885"/>
                  </a:lnTo>
                  <a:lnTo>
                    <a:pt x="4026" y="8311"/>
                  </a:lnTo>
                  <a:lnTo>
                    <a:pt x="3833" y="8724"/>
                  </a:lnTo>
                  <a:lnTo>
                    <a:pt x="3613" y="9137"/>
                  </a:lnTo>
                  <a:lnTo>
                    <a:pt x="3394" y="9511"/>
                  </a:lnTo>
                  <a:lnTo>
                    <a:pt x="3149" y="9859"/>
                  </a:lnTo>
                  <a:lnTo>
                    <a:pt x="2917" y="10156"/>
                  </a:lnTo>
                  <a:lnTo>
                    <a:pt x="2800" y="10285"/>
                  </a:lnTo>
                  <a:lnTo>
                    <a:pt x="2684" y="10401"/>
                  </a:lnTo>
                  <a:lnTo>
                    <a:pt x="2581" y="10492"/>
                  </a:lnTo>
                  <a:lnTo>
                    <a:pt x="2478" y="10582"/>
                  </a:lnTo>
                  <a:lnTo>
                    <a:pt x="2375" y="10634"/>
                  </a:lnTo>
                  <a:lnTo>
                    <a:pt x="2284" y="10672"/>
                  </a:lnTo>
                  <a:lnTo>
                    <a:pt x="2194" y="10698"/>
                  </a:lnTo>
                  <a:lnTo>
                    <a:pt x="2117" y="10685"/>
                  </a:lnTo>
                  <a:lnTo>
                    <a:pt x="2052" y="10659"/>
                  </a:lnTo>
                  <a:lnTo>
                    <a:pt x="1987" y="10595"/>
                  </a:lnTo>
                  <a:lnTo>
                    <a:pt x="1949" y="10518"/>
                  </a:lnTo>
                  <a:lnTo>
                    <a:pt x="1910" y="10401"/>
                  </a:lnTo>
                  <a:lnTo>
                    <a:pt x="39" y="2014"/>
                  </a:lnTo>
                  <a:lnTo>
                    <a:pt x="39" y="2014"/>
                  </a:lnTo>
                  <a:lnTo>
                    <a:pt x="13" y="1807"/>
                  </a:lnTo>
                  <a:lnTo>
                    <a:pt x="0" y="1614"/>
                  </a:lnTo>
                  <a:lnTo>
                    <a:pt x="0" y="1433"/>
                  </a:lnTo>
                  <a:lnTo>
                    <a:pt x="26" y="1265"/>
                  </a:lnTo>
                  <a:lnTo>
                    <a:pt x="65" y="1098"/>
                  </a:lnTo>
                  <a:lnTo>
                    <a:pt x="129" y="943"/>
                  </a:lnTo>
                  <a:lnTo>
                    <a:pt x="207" y="801"/>
                  </a:lnTo>
                  <a:lnTo>
                    <a:pt x="297" y="672"/>
                  </a:lnTo>
                  <a:lnTo>
                    <a:pt x="400" y="556"/>
                  </a:lnTo>
                  <a:lnTo>
                    <a:pt x="516" y="439"/>
                  </a:lnTo>
                  <a:lnTo>
                    <a:pt x="633" y="349"/>
                  </a:lnTo>
                  <a:lnTo>
                    <a:pt x="762" y="259"/>
                  </a:lnTo>
                  <a:lnTo>
                    <a:pt x="904" y="181"/>
                  </a:lnTo>
                  <a:lnTo>
                    <a:pt x="1058" y="117"/>
                  </a:lnTo>
                  <a:lnTo>
                    <a:pt x="1200" y="65"/>
                  </a:lnTo>
                  <a:lnTo>
                    <a:pt x="1355" y="26"/>
                  </a:lnTo>
                  <a:lnTo>
                    <a:pt x="1523" y="1"/>
                  </a:lnTo>
                  <a:lnTo>
                    <a:pt x="1678" y="1"/>
                  </a:lnTo>
                  <a:lnTo>
                    <a:pt x="1846" y="1"/>
                  </a:lnTo>
                  <a:lnTo>
                    <a:pt x="2000" y="14"/>
                  </a:lnTo>
                  <a:lnTo>
                    <a:pt x="2155" y="39"/>
                  </a:lnTo>
                  <a:lnTo>
                    <a:pt x="2310" y="91"/>
                  </a:lnTo>
                  <a:lnTo>
                    <a:pt x="2465" y="143"/>
                  </a:lnTo>
                  <a:lnTo>
                    <a:pt x="2607" y="220"/>
                  </a:lnTo>
                  <a:lnTo>
                    <a:pt x="2736" y="297"/>
                  </a:lnTo>
                  <a:lnTo>
                    <a:pt x="2865" y="401"/>
                  </a:lnTo>
                  <a:lnTo>
                    <a:pt x="2981" y="517"/>
                  </a:lnTo>
                  <a:lnTo>
                    <a:pt x="3084" y="659"/>
                  </a:lnTo>
                  <a:lnTo>
                    <a:pt x="3188" y="801"/>
                  </a:lnTo>
                  <a:lnTo>
                    <a:pt x="3265" y="968"/>
                  </a:lnTo>
                  <a:lnTo>
                    <a:pt x="3329" y="1149"/>
                  </a:lnTo>
                  <a:lnTo>
                    <a:pt x="3381" y="1356"/>
                  </a:lnTo>
                  <a:lnTo>
                    <a:pt x="3381" y="1356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1"/>
            <p:cNvSpPr/>
            <p:nvPr/>
          </p:nvSpPr>
          <p:spPr>
            <a:xfrm>
              <a:off x="5237899" y="1400993"/>
              <a:ext cx="674966" cy="789809"/>
            </a:xfrm>
            <a:custGeom>
              <a:avLst/>
              <a:gdLst/>
              <a:ahLst/>
              <a:cxnLst/>
              <a:rect l="l" t="t" r="r" b="b"/>
              <a:pathLst>
                <a:path w="12595" h="14738" extrusionOk="0">
                  <a:moveTo>
                    <a:pt x="12556" y="7240"/>
                  </a:moveTo>
                  <a:lnTo>
                    <a:pt x="12556" y="7240"/>
                  </a:lnTo>
                  <a:lnTo>
                    <a:pt x="12452" y="7627"/>
                  </a:lnTo>
                  <a:lnTo>
                    <a:pt x="12349" y="8002"/>
                  </a:lnTo>
                  <a:lnTo>
                    <a:pt x="12220" y="8376"/>
                  </a:lnTo>
                  <a:lnTo>
                    <a:pt x="12078" y="8750"/>
                  </a:lnTo>
                  <a:lnTo>
                    <a:pt x="11936" y="9111"/>
                  </a:lnTo>
                  <a:lnTo>
                    <a:pt x="11769" y="9473"/>
                  </a:lnTo>
                  <a:lnTo>
                    <a:pt x="11601" y="9834"/>
                  </a:lnTo>
                  <a:lnTo>
                    <a:pt x="11420" y="10182"/>
                  </a:lnTo>
                  <a:lnTo>
                    <a:pt x="11227" y="10531"/>
                  </a:lnTo>
                  <a:lnTo>
                    <a:pt x="11020" y="10866"/>
                  </a:lnTo>
                  <a:lnTo>
                    <a:pt x="10801" y="11189"/>
                  </a:lnTo>
                  <a:lnTo>
                    <a:pt x="10581" y="11511"/>
                  </a:lnTo>
                  <a:lnTo>
                    <a:pt x="10349" y="11821"/>
                  </a:lnTo>
                  <a:lnTo>
                    <a:pt x="10117" y="12118"/>
                  </a:lnTo>
                  <a:lnTo>
                    <a:pt x="9859" y="12402"/>
                  </a:lnTo>
                  <a:lnTo>
                    <a:pt x="9614" y="12673"/>
                  </a:lnTo>
                  <a:lnTo>
                    <a:pt x="9343" y="12931"/>
                  </a:lnTo>
                  <a:lnTo>
                    <a:pt x="9084" y="13176"/>
                  </a:lnTo>
                  <a:lnTo>
                    <a:pt x="8801" y="13408"/>
                  </a:lnTo>
                  <a:lnTo>
                    <a:pt x="8530" y="13628"/>
                  </a:lnTo>
                  <a:lnTo>
                    <a:pt x="8246" y="13821"/>
                  </a:lnTo>
                  <a:lnTo>
                    <a:pt x="7949" y="14002"/>
                  </a:lnTo>
                  <a:lnTo>
                    <a:pt x="7665" y="14170"/>
                  </a:lnTo>
                  <a:lnTo>
                    <a:pt x="7368" y="14312"/>
                  </a:lnTo>
                  <a:lnTo>
                    <a:pt x="7059" y="14441"/>
                  </a:lnTo>
                  <a:lnTo>
                    <a:pt x="6762" y="14544"/>
                  </a:lnTo>
                  <a:lnTo>
                    <a:pt x="6452" y="14621"/>
                  </a:lnTo>
                  <a:lnTo>
                    <a:pt x="6142" y="14686"/>
                  </a:lnTo>
                  <a:lnTo>
                    <a:pt x="5846" y="14725"/>
                  </a:lnTo>
                  <a:lnTo>
                    <a:pt x="5536" y="14737"/>
                  </a:lnTo>
                  <a:lnTo>
                    <a:pt x="5226" y="14725"/>
                  </a:lnTo>
                  <a:lnTo>
                    <a:pt x="4916" y="14686"/>
                  </a:lnTo>
                  <a:lnTo>
                    <a:pt x="4916" y="14686"/>
                  </a:lnTo>
                  <a:lnTo>
                    <a:pt x="4607" y="14634"/>
                  </a:lnTo>
                  <a:lnTo>
                    <a:pt x="4310" y="14544"/>
                  </a:lnTo>
                  <a:lnTo>
                    <a:pt x="4013" y="14441"/>
                  </a:lnTo>
                  <a:lnTo>
                    <a:pt x="3742" y="14312"/>
                  </a:lnTo>
                  <a:lnTo>
                    <a:pt x="3458" y="14157"/>
                  </a:lnTo>
                  <a:lnTo>
                    <a:pt x="3200" y="13989"/>
                  </a:lnTo>
                  <a:lnTo>
                    <a:pt x="2942" y="13795"/>
                  </a:lnTo>
                  <a:lnTo>
                    <a:pt x="2697" y="13589"/>
                  </a:lnTo>
                  <a:lnTo>
                    <a:pt x="2465" y="13357"/>
                  </a:lnTo>
                  <a:lnTo>
                    <a:pt x="2245" y="13124"/>
                  </a:lnTo>
                  <a:lnTo>
                    <a:pt x="2026" y="12866"/>
                  </a:lnTo>
                  <a:lnTo>
                    <a:pt x="1819" y="12582"/>
                  </a:lnTo>
                  <a:lnTo>
                    <a:pt x="1626" y="12299"/>
                  </a:lnTo>
                  <a:lnTo>
                    <a:pt x="1432" y="12002"/>
                  </a:lnTo>
                  <a:lnTo>
                    <a:pt x="1265" y="11679"/>
                  </a:lnTo>
                  <a:lnTo>
                    <a:pt x="1097" y="11357"/>
                  </a:lnTo>
                  <a:lnTo>
                    <a:pt x="942" y="11021"/>
                  </a:lnTo>
                  <a:lnTo>
                    <a:pt x="800" y="10673"/>
                  </a:lnTo>
                  <a:lnTo>
                    <a:pt x="671" y="10324"/>
                  </a:lnTo>
                  <a:lnTo>
                    <a:pt x="542" y="9963"/>
                  </a:lnTo>
                  <a:lnTo>
                    <a:pt x="439" y="9589"/>
                  </a:lnTo>
                  <a:lnTo>
                    <a:pt x="336" y="9215"/>
                  </a:lnTo>
                  <a:lnTo>
                    <a:pt x="258" y="8840"/>
                  </a:lnTo>
                  <a:lnTo>
                    <a:pt x="181" y="8453"/>
                  </a:lnTo>
                  <a:lnTo>
                    <a:pt x="116" y="8053"/>
                  </a:lnTo>
                  <a:lnTo>
                    <a:pt x="77" y="7666"/>
                  </a:lnTo>
                  <a:lnTo>
                    <a:pt x="39" y="7279"/>
                  </a:lnTo>
                  <a:lnTo>
                    <a:pt x="13" y="6879"/>
                  </a:lnTo>
                  <a:lnTo>
                    <a:pt x="0" y="6492"/>
                  </a:lnTo>
                  <a:lnTo>
                    <a:pt x="13" y="6092"/>
                  </a:lnTo>
                  <a:lnTo>
                    <a:pt x="26" y="5705"/>
                  </a:lnTo>
                  <a:lnTo>
                    <a:pt x="52" y="5305"/>
                  </a:lnTo>
                  <a:lnTo>
                    <a:pt x="52" y="5305"/>
                  </a:lnTo>
                  <a:lnTo>
                    <a:pt x="181" y="4801"/>
                  </a:lnTo>
                  <a:lnTo>
                    <a:pt x="348" y="4311"/>
                  </a:lnTo>
                  <a:lnTo>
                    <a:pt x="529" y="3834"/>
                  </a:lnTo>
                  <a:lnTo>
                    <a:pt x="632" y="3614"/>
                  </a:lnTo>
                  <a:lnTo>
                    <a:pt x="736" y="3382"/>
                  </a:lnTo>
                  <a:lnTo>
                    <a:pt x="736" y="3382"/>
                  </a:lnTo>
                  <a:lnTo>
                    <a:pt x="865" y="3124"/>
                  </a:lnTo>
                  <a:lnTo>
                    <a:pt x="1007" y="2879"/>
                  </a:lnTo>
                  <a:lnTo>
                    <a:pt x="1161" y="2646"/>
                  </a:lnTo>
                  <a:lnTo>
                    <a:pt x="1316" y="2427"/>
                  </a:lnTo>
                  <a:lnTo>
                    <a:pt x="1484" y="2208"/>
                  </a:lnTo>
                  <a:lnTo>
                    <a:pt x="1652" y="2014"/>
                  </a:lnTo>
                  <a:lnTo>
                    <a:pt x="1832" y="1820"/>
                  </a:lnTo>
                  <a:lnTo>
                    <a:pt x="2013" y="1627"/>
                  </a:lnTo>
                  <a:lnTo>
                    <a:pt x="2207" y="1459"/>
                  </a:lnTo>
                  <a:lnTo>
                    <a:pt x="2400" y="1291"/>
                  </a:lnTo>
                  <a:lnTo>
                    <a:pt x="2607" y="1149"/>
                  </a:lnTo>
                  <a:lnTo>
                    <a:pt x="2813" y="995"/>
                  </a:lnTo>
                  <a:lnTo>
                    <a:pt x="3020" y="866"/>
                  </a:lnTo>
                  <a:lnTo>
                    <a:pt x="3239" y="749"/>
                  </a:lnTo>
                  <a:lnTo>
                    <a:pt x="3458" y="633"/>
                  </a:lnTo>
                  <a:lnTo>
                    <a:pt x="3678" y="530"/>
                  </a:lnTo>
                  <a:lnTo>
                    <a:pt x="3910" y="427"/>
                  </a:lnTo>
                  <a:lnTo>
                    <a:pt x="4129" y="349"/>
                  </a:lnTo>
                  <a:lnTo>
                    <a:pt x="4375" y="272"/>
                  </a:lnTo>
                  <a:lnTo>
                    <a:pt x="4607" y="207"/>
                  </a:lnTo>
                  <a:lnTo>
                    <a:pt x="4839" y="143"/>
                  </a:lnTo>
                  <a:lnTo>
                    <a:pt x="5084" y="104"/>
                  </a:lnTo>
                  <a:lnTo>
                    <a:pt x="5316" y="66"/>
                  </a:lnTo>
                  <a:lnTo>
                    <a:pt x="5562" y="27"/>
                  </a:lnTo>
                  <a:lnTo>
                    <a:pt x="5807" y="14"/>
                  </a:lnTo>
                  <a:lnTo>
                    <a:pt x="6052" y="1"/>
                  </a:lnTo>
                  <a:lnTo>
                    <a:pt x="6297" y="1"/>
                  </a:lnTo>
                  <a:lnTo>
                    <a:pt x="6542" y="1"/>
                  </a:lnTo>
                  <a:lnTo>
                    <a:pt x="6775" y="27"/>
                  </a:lnTo>
                  <a:lnTo>
                    <a:pt x="7020" y="40"/>
                  </a:lnTo>
                  <a:lnTo>
                    <a:pt x="7265" y="78"/>
                  </a:lnTo>
                  <a:lnTo>
                    <a:pt x="7510" y="117"/>
                  </a:lnTo>
                  <a:lnTo>
                    <a:pt x="7742" y="169"/>
                  </a:lnTo>
                  <a:lnTo>
                    <a:pt x="7975" y="233"/>
                  </a:lnTo>
                  <a:lnTo>
                    <a:pt x="8220" y="298"/>
                  </a:lnTo>
                  <a:lnTo>
                    <a:pt x="8452" y="375"/>
                  </a:lnTo>
                  <a:lnTo>
                    <a:pt x="8672" y="453"/>
                  </a:lnTo>
                  <a:lnTo>
                    <a:pt x="8904" y="543"/>
                  </a:lnTo>
                  <a:lnTo>
                    <a:pt x="9123" y="646"/>
                  </a:lnTo>
                  <a:lnTo>
                    <a:pt x="9343" y="762"/>
                  </a:lnTo>
                  <a:lnTo>
                    <a:pt x="9549" y="878"/>
                  </a:lnTo>
                  <a:lnTo>
                    <a:pt x="9768" y="995"/>
                  </a:lnTo>
                  <a:lnTo>
                    <a:pt x="9962" y="1124"/>
                  </a:lnTo>
                  <a:lnTo>
                    <a:pt x="10168" y="1266"/>
                  </a:lnTo>
                  <a:lnTo>
                    <a:pt x="10362" y="1420"/>
                  </a:lnTo>
                  <a:lnTo>
                    <a:pt x="10556" y="1575"/>
                  </a:lnTo>
                  <a:lnTo>
                    <a:pt x="10736" y="1743"/>
                  </a:lnTo>
                  <a:lnTo>
                    <a:pt x="10904" y="1911"/>
                  </a:lnTo>
                  <a:lnTo>
                    <a:pt x="11072" y="2091"/>
                  </a:lnTo>
                  <a:lnTo>
                    <a:pt x="11239" y="2272"/>
                  </a:lnTo>
                  <a:lnTo>
                    <a:pt x="11394" y="2466"/>
                  </a:lnTo>
                  <a:lnTo>
                    <a:pt x="11536" y="2672"/>
                  </a:lnTo>
                  <a:lnTo>
                    <a:pt x="11678" y="2879"/>
                  </a:lnTo>
                  <a:lnTo>
                    <a:pt x="11807" y="3098"/>
                  </a:lnTo>
                  <a:lnTo>
                    <a:pt x="11923" y="3317"/>
                  </a:lnTo>
                  <a:lnTo>
                    <a:pt x="12040" y="3550"/>
                  </a:lnTo>
                  <a:lnTo>
                    <a:pt x="12143" y="3782"/>
                  </a:lnTo>
                  <a:lnTo>
                    <a:pt x="12233" y="4027"/>
                  </a:lnTo>
                  <a:lnTo>
                    <a:pt x="12323" y="4285"/>
                  </a:lnTo>
                  <a:lnTo>
                    <a:pt x="12388" y="4543"/>
                  </a:lnTo>
                  <a:lnTo>
                    <a:pt x="12452" y="4801"/>
                  </a:lnTo>
                  <a:lnTo>
                    <a:pt x="12504" y="5085"/>
                  </a:lnTo>
                  <a:lnTo>
                    <a:pt x="12543" y="5356"/>
                  </a:lnTo>
                  <a:lnTo>
                    <a:pt x="12569" y="5640"/>
                  </a:lnTo>
                  <a:lnTo>
                    <a:pt x="12569" y="5640"/>
                  </a:lnTo>
                  <a:lnTo>
                    <a:pt x="12594" y="6040"/>
                  </a:lnTo>
                  <a:lnTo>
                    <a:pt x="12594" y="6440"/>
                  </a:lnTo>
                  <a:lnTo>
                    <a:pt x="12581" y="6840"/>
                  </a:lnTo>
                  <a:lnTo>
                    <a:pt x="12556" y="7240"/>
                  </a:lnTo>
                  <a:lnTo>
                    <a:pt x="12556" y="7240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1"/>
            <p:cNvSpPr/>
            <p:nvPr/>
          </p:nvSpPr>
          <p:spPr>
            <a:xfrm>
              <a:off x="5351990" y="1945241"/>
              <a:ext cx="123846" cy="165325"/>
            </a:xfrm>
            <a:custGeom>
              <a:avLst/>
              <a:gdLst/>
              <a:ahLst/>
              <a:cxnLst/>
              <a:rect l="l" t="t" r="r" b="b"/>
              <a:pathLst>
                <a:path w="2311" h="3085" extrusionOk="0">
                  <a:moveTo>
                    <a:pt x="2129" y="1"/>
                  </a:moveTo>
                  <a:lnTo>
                    <a:pt x="2078" y="26"/>
                  </a:lnTo>
                  <a:lnTo>
                    <a:pt x="2039" y="65"/>
                  </a:lnTo>
                  <a:lnTo>
                    <a:pt x="2013" y="130"/>
                  </a:lnTo>
                  <a:lnTo>
                    <a:pt x="1962" y="349"/>
                  </a:lnTo>
                  <a:lnTo>
                    <a:pt x="1897" y="568"/>
                  </a:lnTo>
                  <a:lnTo>
                    <a:pt x="1820" y="775"/>
                  </a:lnTo>
                  <a:lnTo>
                    <a:pt x="1729" y="994"/>
                  </a:lnTo>
                  <a:lnTo>
                    <a:pt x="1639" y="1188"/>
                  </a:lnTo>
                  <a:lnTo>
                    <a:pt x="1523" y="1394"/>
                  </a:lnTo>
                  <a:lnTo>
                    <a:pt x="1407" y="1575"/>
                  </a:lnTo>
                  <a:lnTo>
                    <a:pt x="1278" y="1755"/>
                  </a:lnTo>
                  <a:lnTo>
                    <a:pt x="1136" y="1936"/>
                  </a:lnTo>
                  <a:lnTo>
                    <a:pt x="994" y="2104"/>
                  </a:lnTo>
                  <a:lnTo>
                    <a:pt x="839" y="2259"/>
                  </a:lnTo>
                  <a:lnTo>
                    <a:pt x="684" y="2401"/>
                  </a:lnTo>
                  <a:lnTo>
                    <a:pt x="516" y="2543"/>
                  </a:lnTo>
                  <a:lnTo>
                    <a:pt x="349" y="2659"/>
                  </a:lnTo>
                  <a:lnTo>
                    <a:pt x="181" y="2762"/>
                  </a:lnTo>
                  <a:lnTo>
                    <a:pt x="0" y="2852"/>
                  </a:lnTo>
                  <a:lnTo>
                    <a:pt x="207" y="3085"/>
                  </a:lnTo>
                  <a:lnTo>
                    <a:pt x="387" y="2981"/>
                  </a:lnTo>
                  <a:lnTo>
                    <a:pt x="555" y="2878"/>
                  </a:lnTo>
                  <a:lnTo>
                    <a:pt x="736" y="2749"/>
                  </a:lnTo>
                  <a:lnTo>
                    <a:pt x="903" y="2607"/>
                  </a:lnTo>
                  <a:lnTo>
                    <a:pt x="1071" y="2452"/>
                  </a:lnTo>
                  <a:lnTo>
                    <a:pt x="1226" y="2297"/>
                  </a:lnTo>
                  <a:lnTo>
                    <a:pt x="1381" y="2117"/>
                  </a:lnTo>
                  <a:lnTo>
                    <a:pt x="1523" y="1936"/>
                  </a:lnTo>
                  <a:lnTo>
                    <a:pt x="1652" y="1743"/>
                  </a:lnTo>
                  <a:lnTo>
                    <a:pt x="1781" y="1536"/>
                  </a:lnTo>
                  <a:lnTo>
                    <a:pt x="1897" y="1330"/>
                  </a:lnTo>
                  <a:lnTo>
                    <a:pt x="2000" y="1110"/>
                  </a:lnTo>
                  <a:lnTo>
                    <a:pt x="2104" y="891"/>
                  </a:lnTo>
                  <a:lnTo>
                    <a:pt x="2181" y="659"/>
                  </a:lnTo>
                  <a:lnTo>
                    <a:pt x="2258" y="426"/>
                  </a:lnTo>
                  <a:lnTo>
                    <a:pt x="2310" y="181"/>
                  </a:lnTo>
                  <a:lnTo>
                    <a:pt x="2310" y="117"/>
                  </a:lnTo>
                  <a:lnTo>
                    <a:pt x="2284" y="65"/>
                  </a:lnTo>
                  <a:lnTo>
                    <a:pt x="2246" y="2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1"/>
            <p:cNvSpPr/>
            <p:nvPr/>
          </p:nvSpPr>
          <p:spPr>
            <a:xfrm>
              <a:off x="5212283" y="1390650"/>
              <a:ext cx="740667" cy="562963"/>
            </a:xfrm>
            <a:custGeom>
              <a:avLst/>
              <a:gdLst/>
              <a:ahLst/>
              <a:cxnLst/>
              <a:rect l="l" t="t" r="r" b="b"/>
              <a:pathLst>
                <a:path w="13821" h="10505" extrusionOk="0">
                  <a:moveTo>
                    <a:pt x="12905" y="10504"/>
                  </a:moveTo>
                  <a:lnTo>
                    <a:pt x="12905" y="10504"/>
                  </a:lnTo>
                  <a:lnTo>
                    <a:pt x="12621" y="10466"/>
                  </a:lnTo>
                  <a:lnTo>
                    <a:pt x="12350" y="10401"/>
                  </a:lnTo>
                  <a:lnTo>
                    <a:pt x="12079" y="10337"/>
                  </a:lnTo>
                  <a:lnTo>
                    <a:pt x="11821" y="10259"/>
                  </a:lnTo>
                  <a:lnTo>
                    <a:pt x="11563" y="10169"/>
                  </a:lnTo>
                  <a:lnTo>
                    <a:pt x="11317" y="10066"/>
                  </a:lnTo>
                  <a:lnTo>
                    <a:pt x="11085" y="9949"/>
                  </a:lnTo>
                  <a:lnTo>
                    <a:pt x="10840" y="9833"/>
                  </a:lnTo>
                  <a:lnTo>
                    <a:pt x="10608" y="9704"/>
                  </a:lnTo>
                  <a:lnTo>
                    <a:pt x="10375" y="9562"/>
                  </a:lnTo>
                  <a:lnTo>
                    <a:pt x="10156" y="9420"/>
                  </a:lnTo>
                  <a:lnTo>
                    <a:pt x="9937" y="9253"/>
                  </a:lnTo>
                  <a:lnTo>
                    <a:pt x="9717" y="9085"/>
                  </a:lnTo>
                  <a:lnTo>
                    <a:pt x="9511" y="8904"/>
                  </a:lnTo>
                  <a:lnTo>
                    <a:pt x="9292" y="8724"/>
                  </a:lnTo>
                  <a:lnTo>
                    <a:pt x="9085" y="8530"/>
                  </a:lnTo>
                  <a:lnTo>
                    <a:pt x="8672" y="8104"/>
                  </a:lnTo>
                  <a:lnTo>
                    <a:pt x="8259" y="7653"/>
                  </a:lnTo>
                  <a:lnTo>
                    <a:pt x="7859" y="7149"/>
                  </a:lnTo>
                  <a:lnTo>
                    <a:pt x="7459" y="6633"/>
                  </a:lnTo>
                  <a:lnTo>
                    <a:pt x="7046" y="6065"/>
                  </a:lnTo>
                  <a:lnTo>
                    <a:pt x="6633" y="5472"/>
                  </a:lnTo>
                  <a:lnTo>
                    <a:pt x="6220" y="4852"/>
                  </a:lnTo>
                  <a:lnTo>
                    <a:pt x="5782" y="4194"/>
                  </a:lnTo>
                  <a:lnTo>
                    <a:pt x="5782" y="4194"/>
                  </a:lnTo>
                  <a:lnTo>
                    <a:pt x="5201" y="4568"/>
                  </a:lnTo>
                  <a:lnTo>
                    <a:pt x="4556" y="4969"/>
                  </a:lnTo>
                  <a:lnTo>
                    <a:pt x="3846" y="5369"/>
                  </a:lnTo>
                  <a:lnTo>
                    <a:pt x="3085" y="5781"/>
                  </a:lnTo>
                  <a:lnTo>
                    <a:pt x="2310" y="6181"/>
                  </a:lnTo>
                  <a:lnTo>
                    <a:pt x="1923" y="6362"/>
                  </a:lnTo>
                  <a:lnTo>
                    <a:pt x="1536" y="6543"/>
                  </a:lnTo>
                  <a:lnTo>
                    <a:pt x="1136" y="6698"/>
                  </a:lnTo>
                  <a:lnTo>
                    <a:pt x="762" y="6853"/>
                  </a:lnTo>
                  <a:lnTo>
                    <a:pt x="375" y="6982"/>
                  </a:lnTo>
                  <a:lnTo>
                    <a:pt x="1" y="7111"/>
                  </a:lnTo>
                  <a:lnTo>
                    <a:pt x="1" y="7111"/>
                  </a:lnTo>
                  <a:lnTo>
                    <a:pt x="13" y="6543"/>
                  </a:lnTo>
                  <a:lnTo>
                    <a:pt x="52" y="6027"/>
                  </a:lnTo>
                  <a:lnTo>
                    <a:pt x="91" y="5781"/>
                  </a:lnTo>
                  <a:lnTo>
                    <a:pt x="130" y="5549"/>
                  </a:lnTo>
                  <a:lnTo>
                    <a:pt x="168" y="5317"/>
                  </a:lnTo>
                  <a:lnTo>
                    <a:pt x="220" y="5085"/>
                  </a:lnTo>
                  <a:lnTo>
                    <a:pt x="272" y="4865"/>
                  </a:lnTo>
                  <a:lnTo>
                    <a:pt x="349" y="4646"/>
                  </a:lnTo>
                  <a:lnTo>
                    <a:pt x="504" y="4194"/>
                  </a:lnTo>
                  <a:lnTo>
                    <a:pt x="684" y="3743"/>
                  </a:lnTo>
                  <a:lnTo>
                    <a:pt x="917" y="3278"/>
                  </a:lnTo>
                  <a:lnTo>
                    <a:pt x="917" y="3278"/>
                  </a:lnTo>
                  <a:lnTo>
                    <a:pt x="1033" y="3059"/>
                  </a:lnTo>
                  <a:lnTo>
                    <a:pt x="1149" y="2852"/>
                  </a:lnTo>
                  <a:lnTo>
                    <a:pt x="1291" y="2646"/>
                  </a:lnTo>
                  <a:lnTo>
                    <a:pt x="1433" y="2452"/>
                  </a:lnTo>
                  <a:lnTo>
                    <a:pt x="1575" y="2259"/>
                  </a:lnTo>
                  <a:lnTo>
                    <a:pt x="1743" y="2078"/>
                  </a:lnTo>
                  <a:lnTo>
                    <a:pt x="1910" y="1910"/>
                  </a:lnTo>
                  <a:lnTo>
                    <a:pt x="2078" y="1742"/>
                  </a:lnTo>
                  <a:lnTo>
                    <a:pt x="2259" y="1588"/>
                  </a:lnTo>
                  <a:lnTo>
                    <a:pt x="2452" y="1433"/>
                  </a:lnTo>
                  <a:lnTo>
                    <a:pt x="2646" y="1291"/>
                  </a:lnTo>
                  <a:lnTo>
                    <a:pt x="2839" y="1149"/>
                  </a:lnTo>
                  <a:lnTo>
                    <a:pt x="3046" y="1020"/>
                  </a:lnTo>
                  <a:lnTo>
                    <a:pt x="3252" y="904"/>
                  </a:lnTo>
                  <a:lnTo>
                    <a:pt x="3472" y="788"/>
                  </a:lnTo>
                  <a:lnTo>
                    <a:pt x="3691" y="684"/>
                  </a:lnTo>
                  <a:lnTo>
                    <a:pt x="3923" y="581"/>
                  </a:lnTo>
                  <a:lnTo>
                    <a:pt x="4156" y="491"/>
                  </a:lnTo>
                  <a:lnTo>
                    <a:pt x="4388" y="413"/>
                  </a:lnTo>
                  <a:lnTo>
                    <a:pt x="4620" y="336"/>
                  </a:lnTo>
                  <a:lnTo>
                    <a:pt x="4865" y="259"/>
                  </a:lnTo>
                  <a:lnTo>
                    <a:pt x="5111" y="207"/>
                  </a:lnTo>
                  <a:lnTo>
                    <a:pt x="5356" y="155"/>
                  </a:lnTo>
                  <a:lnTo>
                    <a:pt x="5601" y="104"/>
                  </a:lnTo>
                  <a:lnTo>
                    <a:pt x="5846" y="65"/>
                  </a:lnTo>
                  <a:lnTo>
                    <a:pt x="6104" y="39"/>
                  </a:lnTo>
                  <a:lnTo>
                    <a:pt x="6349" y="13"/>
                  </a:lnTo>
                  <a:lnTo>
                    <a:pt x="6607" y="0"/>
                  </a:lnTo>
                  <a:lnTo>
                    <a:pt x="6866" y="0"/>
                  </a:lnTo>
                  <a:lnTo>
                    <a:pt x="7124" y="0"/>
                  </a:lnTo>
                  <a:lnTo>
                    <a:pt x="7369" y="13"/>
                  </a:lnTo>
                  <a:lnTo>
                    <a:pt x="7627" y="26"/>
                  </a:lnTo>
                  <a:lnTo>
                    <a:pt x="7885" y="65"/>
                  </a:lnTo>
                  <a:lnTo>
                    <a:pt x="8130" y="91"/>
                  </a:lnTo>
                  <a:lnTo>
                    <a:pt x="8388" y="142"/>
                  </a:lnTo>
                  <a:lnTo>
                    <a:pt x="8633" y="194"/>
                  </a:lnTo>
                  <a:lnTo>
                    <a:pt x="8891" y="246"/>
                  </a:lnTo>
                  <a:lnTo>
                    <a:pt x="9137" y="323"/>
                  </a:lnTo>
                  <a:lnTo>
                    <a:pt x="9369" y="388"/>
                  </a:lnTo>
                  <a:lnTo>
                    <a:pt x="9614" y="478"/>
                  </a:lnTo>
                  <a:lnTo>
                    <a:pt x="9846" y="568"/>
                  </a:lnTo>
                  <a:lnTo>
                    <a:pt x="10092" y="671"/>
                  </a:lnTo>
                  <a:lnTo>
                    <a:pt x="10311" y="775"/>
                  </a:lnTo>
                  <a:lnTo>
                    <a:pt x="10543" y="904"/>
                  </a:lnTo>
                  <a:lnTo>
                    <a:pt x="10763" y="1020"/>
                  </a:lnTo>
                  <a:lnTo>
                    <a:pt x="10982" y="1162"/>
                  </a:lnTo>
                  <a:lnTo>
                    <a:pt x="11188" y="1304"/>
                  </a:lnTo>
                  <a:lnTo>
                    <a:pt x="11395" y="1459"/>
                  </a:lnTo>
                  <a:lnTo>
                    <a:pt x="11601" y="1613"/>
                  </a:lnTo>
                  <a:lnTo>
                    <a:pt x="11795" y="1781"/>
                  </a:lnTo>
                  <a:lnTo>
                    <a:pt x="11976" y="1962"/>
                  </a:lnTo>
                  <a:lnTo>
                    <a:pt x="12156" y="2155"/>
                  </a:lnTo>
                  <a:lnTo>
                    <a:pt x="12337" y="2349"/>
                  </a:lnTo>
                  <a:lnTo>
                    <a:pt x="12492" y="2555"/>
                  </a:lnTo>
                  <a:lnTo>
                    <a:pt x="12659" y="2762"/>
                  </a:lnTo>
                  <a:lnTo>
                    <a:pt x="12801" y="2981"/>
                  </a:lnTo>
                  <a:lnTo>
                    <a:pt x="12943" y="3214"/>
                  </a:lnTo>
                  <a:lnTo>
                    <a:pt x="13085" y="3459"/>
                  </a:lnTo>
                  <a:lnTo>
                    <a:pt x="13201" y="3704"/>
                  </a:lnTo>
                  <a:lnTo>
                    <a:pt x="13318" y="3962"/>
                  </a:lnTo>
                  <a:lnTo>
                    <a:pt x="13421" y="4220"/>
                  </a:lnTo>
                  <a:lnTo>
                    <a:pt x="13524" y="4504"/>
                  </a:lnTo>
                  <a:lnTo>
                    <a:pt x="13601" y="4788"/>
                  </a:lnTo>
                  <a:lnTo>
                    <a:pt x="13679" y="5072"/>
                  </a:lnTo>
                  <a:lnTo>
                    <a:pt x="13679" y="5072"/>
                  </a:lnTo>
                  <a:lnTo>
                    <a:pt x="13731" y="5356"/>
                  </a:lnTo>
                  <a:lnTo>
                    <a:pt x="13782" y="5652"/>
                  </a:lnTo>
                  <a:lnTo>
                    <a:pt x="13808" y="5962"/>
                  </a:lnTo>
                  <a:lnTo>
                    <a:pt x="13821" y="6272"/>
                  </a:lnTo>
                  <a:lnTo>
                    <a:pt x="13808" y="6582"/>
                  </a:lnTo>
                  <a:lnTo>
                    <a:pt x="13795" y="6904"/>
                  </a:lnTo>
                  <a:lnTo>
                    <a:pt x="13769" y="7240"/>
                  </a:lnTo>
                  <a:lnTo>
                    <a:pt x="13718" y="7575"/>
                  </a:lnTo>
                  <a:lnTo>
                    <a:pt x="13666" y="7924"/>
                  </a:lnTo>
                  <a:lnTo>
                    <a:pt x="13589" y="8272"/>
                  </a:lnTo>
                  <a:lnTo>
                    <a:pt x="13498" y="8633"/>
                  </a:lnTo>
                  <a:lnTo>
                    <a:pt x="13408" y="8995"/>
                  </a:lnTo>
                  <a:lnTo>
                    <a:pt x="13292" y="9369"/>
                  </a:lnTo>
                  <a:lnTo>
                    <a:pt x="13176" y="9743"/>
                  </a:lnTo>
                  <a:lnTo>
                    <a:pt x="13047" y="10117"/>
                  </a:lnTo>
                  <a:lnTo>
                    <a:pt x="12905" y="10504"/>
                  </a:lnTo>
                  <a:lnTo>
                    <a:pt x="12905" y="10504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1"/>
            <p:cNvSpPr/>
            <p:nvPr/>
          </p:nvSpPr>
          <p:spPr>
            <a:xfrm>
              <a:off x="5717091" y="1790369"/>
              <a:ext cx="103804" cy="145926"/>
            </a:xfrm>
            <a:custGeom>
              <a:avLst/>
              <a:gdLst/>
              <a:ahLst/>
              <a:cxnLst/>
              <a:rect l="l" t="t" r="r" b="b"/>
              <a:pathLst>
                <a:path w="1937" h="2723" extrusionOk="0">
                  <a:moveTo>
                    <a:pt x="1485" y="39"/>
                  </a:moveTo>
                  <a:lnTo>
                    <a:pt x="1485" y="39"/>
                  </a:lnTo>
                  <a:lnTo>
                    <a:pt x="1562" y="77"/>
                  </a:lnTo>
                  <a:lnTo>
                    <a:pt x="1639" y="129"/>
                  </a:lnTo>
                  <a:lnTo>
                    <a:pt x="1704" y="194"/>
                  </a:lnTo>
                  <a:lnTo>
                    <a:pt x="1755" y="258"/>
                  </a:lnTo>
                  <a:lnTo>
                    <a:pt x="1807" y="348"/>
                  </a:lnTo>
                  <a:lnTo>
                    <a:pt x="1859" y="439"/>
                  </a:lnTo>
                  <a:lnTo>
                    <a:pt x="1885" y="542"/>
                  </a:lnTo>
                  <a:lnTo>
                    <a:pt x="1910" y="645"/>
                  </a:lnTo>
                  <a:lnTo>
                    <a:pt x="1936" y="761"/>
                  </a:lnTo>
                  <a:lnTo>
                    <a:pt x="1936" y="877"/>
                  </a:lnTo>
                  <a:lnTo>
                    <a:pt x="1936" y="1007"/>
                  </a:lnTo>
                  <a:lnTo>
                    <a:pt x="1936" y="1136"/>
                  </a:lnTo>
                  <a:lnTo>
                    <a:pt x="1910" y="1265"/>
                  </a:lnTo>
                  <a:lnTo>
                    <a:pt x="1885" y="1407"/>
                  </a:lnTo>
                  <a:lnTo>
                    <a:pt x="1846" y="1536"/>
                  </a:lnTo>
                  <a:lnTo>
                    <a:pt x="1794" y="1678"/>
                  </a:lnTo>
                  <a:lnTo>
                    <a:pt x="1794" y="1678"/>
                  </a:lnTo>
                  <a:lnTo>
                    <a:pt x="1743" y="1807"/>
                  </a:lnTo>
                  <a:lnTo>
                    <a:pt x="1678" y="1936"/>
                  </a:lnTo>
                  <a:lnTo>
                    <a:pt x="1614" y="2065"/>
                  </a:lnTo>
                  <a:lnTo>
                    <a:pt x="1536" y="2168"/>
                  </a:lnTo>
                  <a:lnTo>
                    <a:pt x="1459" y="2271"/>
                  </a:lnTo>
                  <a:lnTo>
                    <a:pt x="1368" y="2361"/>
                  </a:lnTo>
                  <a:lnTo>
                    <a:pt x="1278" y="2452"/>
                  </a:lnTo>
                  <a:lnTo>
                    <a:pt x="1201" y="2529"/>
                  </a:lnTo>
                  <a:lnTo>
                    <a:pt x="1097" y="2581"/>
                  </a:lnTo>
                  <a:lnTo>
                    <a:pt x="1007" y="2632"/>
                  </a:lnTo>
                  <a:lnTo>
                    <a:pt x="917" y="2684"/>
                  </a:lnTo>
                  <a:lnTo>
                    <a:pt x="826" y="2710"/>
                  </a:lnTo>
                  <a:lnTo>
                    <a:pt x="723" y="2723"/>
                  </a:lnTo>
                  <a:lnTo>
                    <a:pt x="633" y="2723"/>
                  </a:lnTo>
                  <a:lnTo>
                    <a:pt x="543" y="2710"/>
                  </a:lnTo>
                  <a:lnTo>
                    <a:pt x="465" y="2684"/>
                  </a:lnTo>
                  <a:lnTo>
                    <a:pt x="465" y="2684"/>
                  </a:lnTo>
                  <a:lnTo>
                    <a:pt x="375" y="2645"/>
                  </a:lnTo>
                  <a:lnTo>
                    <a:pt x="310" y="2594"/>
                  </a:lnTo>
                  <a:lnTo>
                    <a:pt x="233" y="2529"/>
                  </a:lnTo>
                  <a:lnTo>
                    <a:pt x="181" y="2465"/>
                  </a:lnTo>
                  <a:lnTo>
                    <a:pt x="130" y="2374"/>
                  </a:lnTo>
                  <a:lnTo>
                    <a:pt x="91" y="2284"/>
                  </a:lnTo>
                  <a:lnTo>
                    <a:pt x="52" y="2181"/>
                  </a:lnTo>
                  <a:lnTo>
                    <a:pt x="26" y="2078"/>
                  </a:lnTo>
                  <a:lnTo>
                    <a:pt x="13" y="1961"/>
                  </a:lnTo>
                  <a:lnTo>
                    <a:pt x="1" y="1845"/>
                  </a:lnTo>
                  <a:lnTo>
                    <a:pt x="1" y="1716"/>
                  </a:lnTo>
                  <a:lnTo>
                    <a:pt x="13" y="1587"/>
                  </a:lnTo>
                  <a:lnTo>
                    <a:pt x="26" y="1458"/>
                  </a:lnTo>
                  <a:lnTo>
                    <a:pt x="52" y="1316"/>
                  </a:lnTo>
                  <a:lnTo>
                    <a:pt x="91" y="1187"/>
                  </a:lnTo>
                  <a:lnTo>
                    <a:pt x="142" y="1045"/>
                  </a:lnTo>
                  <a:lnTo>
                    <a:pt x="142" y="1045"/>
                  </a:lnTo>
                  <a:lnTo>
                    <a:pt x="194" y="903"/>
                  </a:lnTo>
                  <a:lnTo>
                    <a:pt x="259" y="787"/>
                  </a:lnTo>
                  <a:lnTo>
                    <a:pt x="336" y="658"/>
                  </a:lnTo>
                  <a:lnTo>
                    <a:pt x="401" y="555"/>
                  </a:lnTo>
                  <a:lnTo>
                    <a:pt x="491" y="452"/>
                  </a:lnTo>
                  <a:lnTo>
                    <a:pt x="568" y="361"/>
                  </a:lnTo>
                  <a:lnTo>
                    <a:pt x="659" y="271"/>
                  </a:lnTo>
                  <a:lnTo>
                    <a:pt x="749" y="194"/>
                  </a:lnTo>
                  <a:lnTo>
                    <a:pt x="839" y="129"/>
                  </a:lnTo>
                  <a:lnTo>
                    <a:pt x="930" y="77"/>
                  </a:lnTo>
                  <a:lnTo>
                    <a:pt x="1020" y="39"/>
                  </a:lnTo>
                  <a:lnTo>
                    <a:pt x="1123" y="13"/>
                  </a:lnTo>
                  <a:lnTo>
                    <a:pt x="1214" y="0"/>
                  </a:lnTo>
                  <a:lnTo>
                    <a:pt x="1304" y="0"/>
                  </a:lnTo>
                  <a:lnTo>
                    <a:pt x="1394" y="13"/>
                  </a:lnTo>
                  <a:lnTo>
                    <a:pt x="1485" y="39"/>
                  </a:lnTo>
                  <a:lnTo>
                    <a:pt x="1485" y="39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1"/>
            <p:cNvSpPr/>
            <p:nvPr/>
          </p:nvSpPr>
          <p:spPr>
            <a:xfrm>
              <a:off x="5715698" y="1773756"/>
              <a:ext cx="103804" cy="145979"/>
            </a:xfrm>
            <a:custGeom>
              <a:avLst/>
              <a:gdLst/>
              <a:ahLst/>
              <a:cxnLst/>
              <a:rect l="l" t="t" r="r" b="b"/>
              <a:pathLst>
                <a:path w="1937" h="2724" extrusionOk="0">
                  <a:moveTo>
                    <a:pt x="1472" y="39"/>
                  </a:moveTo>
                  <a:lnTo>
                    <a:pt x="1472" y="39"/>
                  </a:lnTo>
                  <a:lnTo>
                    <a:pt x="1562" y="78"/>
                  </a:lnTo>
                  <a:lnTo>
                    <a:pt x="1627" y="129"/>
                  </a:lnTo>
                  <a:lnTo>
                    <a:pt x="1704" y="194"/>
                  </a:lnTo>
                  <a:lnTo>
                    <a:pt x="1756" y="271"/>
                  </a:lnTo>
                  <a:lnTo>
                    <a:pt x="1807" y="349"/>
                  </a:lnTo>
                  <a:lnTo>
                    <a:pt x="1846" y="439"/>
                  </a:lnTo>
                  <a:lnTo>
                    <a:pt x="1885" y="542"/>
                  </a:lnTo>
                  <a:lnTo>
                    <a:pt x="1911" y="646"/>
                  </a:lnTo>
                  <a:lnTo>
                    <a:pt x="1923" y="762"/>
                  </a:lnTo>
                  <a:lnTo>
                    <a:pt x="1936" y="891"/>
                  </a:lnTo>
                  <a:lnTo>
                    <a:pt x="1936" y="1007"/>
                  </a:lnTo>
                  <a:lnTo>
                    <a:pt x="1923" y="1136"/>
                  </a:lnTo>
                  <a:lnTo>
                    <a:pt x="1911" y="1278"/>
                  </a:lnTo>
                  <a:lnTo>
                    <a:pt x="1885" y="1407"/>
                  </a:lnTo>
                  <a:lnTo>
                    <a:pt x="1846" y="1549"/>
                  </a:lnTo>
                  <a:lnTo>
                    <a:pt x="1794" y="1678"/>
                  </a:lnTo>
                  <a:lnTo>
                    <a:pt x="1794" y="1678"/>
                  </a:lnTo>
                  <a:lnTo>
                    <a:pt x="1743" y="1820"/>
                  </a:lnTo>
                  <a:lnTo>
                    <a:pt x="1678" y="1949"/>
                  </a:lnTo>
                  <a:lnTo>
                    <a:pt x="1601" y="2065"/>
                  </a:lnTo>
                  <a:lnTo>
                    <a:pt x="1536" y="2168"/>
                  </a:lnTo>
                  <a:lnTo>
                    <a:pt x="1446" y="2271"/>
                  </a:lnTo>
                  <a:lnTo>
                    <a:pt x="1369" y="2375"/>
                  </a:lnTo>
                  <a:lnTo>
                    <a:pt x="1278" y="2452"/>
                  </a:lnTo>
                  <a:lnTo>
                    <a:pt x="1188" y="2530"/>
                  </a:lnTo>
                  <a:lnTo>
                    <a:pt x="1098" y="2594"/>
                  </a:lnTo>
                  <a:lnTo>
                    <a:pt x="1007" y="2646"/>
                  </a:lnTo>
                  <a:lnTo>
                    <a:pt x="917" y="2684"/>
                  </a:lnTo>
                  <a:lnTo>
                    <a:pt x="814" y="2710"/>
                  </a:lnTo>
                  <a:lnTo>
                    <a:pt x="723" y="2723"/>
                  </a:lnTo>
                  <a:lnTo>
                    <a:pt x="633" y="2723"/>
                  </a:lnTo>
                  <a:lnTo>
                    <a:pt x="543" y="2710"/>
                  </a:lnTo>
                  <a:lnTo>
                    <a:pt x="452" y="2684"/>
                  </a:lnTo>
                  <a:lnTo>
                    <a:pt x="452" y="2684"/>
                  </a:lnTo>
                  <a:lnTo>
                    <a:pt x="375" y="2646"/>
                  </a:lnTo>
                  <a:lnTo>
                    <a:pt x="298" y="2594"/>
                  </a:lnTo>
                  <a:lnTo>
                    <a:pt x="233" y="2542"/>
                  </a:lnTo>
                  <a:lnTo>
                    <a:pt x="168" y="2465"/>
                  </a:lnTo>
                  <a:lnTo>
                    <a:pt x="130" y="2375"/>
                  </a:lnTo>
                  <a:lnTo>
                    <a:pt x="78" y="2284"/>
                  </a:lnTo>
                  <a:lnTo>
                    <a:pt x="52" y="2181"/>
                  </a:lnTo>
                  <a:lnTo>
                    <a:pt x="27" y="2078"/>
                  </a:lnTo>
                  <a:lnTo>
                    <a:pt x="1" y="1962"/>
                  </a:lnTo>
                  <a:lnTo>
                    <a:pt x="1" y="1846"/>
                  </a:lnTo>
                  <a:lnTo>
                    <a:pt x="1" y="1717"/>
                  </a:lnTo>
                  <a:lnTo>
                    <a:pt x="1" y="1588"/>
                  </a:lnTo>
                  <a:lnTo>
                    <a:pt x="27" y="1458"/>
                  </a:lnTo>
                  <a:lnTo>
                    <a:pt x="52" y="1317"/>
                  </a:lnTo>
                  <a:lnTo>
                    <a:pt x="91" y="1187"/>
                  </a:lnTo>
                  <a:lnTo>
                    <a:pt x="143" y="1046"/>
                  </a:lnTo>
                  <a:lnTo>
                    <a:pt x="143" y="1046"/>
                  </a:lnTo>
                  <a:lnTo>
                    <a:pt x="194" y="916"/>
                  </a:lnTo>
                  <a:lnTo>
                    <a:pt x="259" y="787"/>
                  </a:lnTo>
                  <a:lnTo>
                    <a:pt x="323" y="671"/>
                  </a:lnTo>
                  <a:lnTo>
                    <a:pt x="401" y="555"/>
                  </a:lnTo>
                  <a:lnTo>
                    <a:pt x="478" y="452"/>
                  </a:lnTo>
                  <a:lnTo>
                    <a:pt x="569" y="362"/>
                  </a:lnTo>
                  <a:lnTo>
                    <a:pt x="646" y="271"/>
                  </a:lnTo>
                  <a:lnTo>
                    <a:pt x="736" y="207"/>
                  </a:lnTo>
                  <a:lnTo>
                    <a:pt x="827" y="142"/>
                  </a:lnTo>
                  <a:lnTo>
                    <a:pt x="930" y="91"/>
                  </a:lnTo>
                  <a:lnTo>
                    <a:pt x="1020" y="52"/>
                  </a:lnTo>
                  <a:lnTo>
                    <a:pt x="1110" y="13"/>
                  </a:lnTo>
                  <a:lnTo>
                    <a:pt x="1201" y="0"/>
                  </a:lnTo>
                  <a:lnTo>
                    <a:pt x="1304" y="0"/>
                  </a:lnTo>
                  <a:lnTo>
                    <a:pt x="1394" y="13"/>
                  </a:lnTo>
                  <a:lnTo>
                    <a:pt x="1472" y="39"/>
                  </a:lnTo>
                  <a:lnTo>
                    <a:pt x="1472" y="39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1"/>
            <p:cNvSpPr/>
            <p:nvPr/>
          </p:nvSpPr>
          <p:spPr>
            <a:xfrm>
              <a:off x="5257941" y="1894063"/>
              <a:ext cx="72668" cy="76151"/>
            </a:xfrm>
            <a:custGeom>
              <a:avLst/>
              <a:gdLst/>
              <a:ahLst/>
              <a:cxnLst/>
              <a:rect l="l" t="t" r="r" b="b"/>
              <a:pathLst>
                <a:path w="1356" h="1421" extrusionOk="0">
                  <a:moveTo>
                    <a:pt x="787" y="14"/>
                  </a:moveTo>
                  <a:lnTo>
                    <a:pt x="787" y="14"/>
                  </a:lnTo>
                  <a:lnTo>
                    <a:pt x="916" y="39"/>
                  </a:lnTo>
                  <a:lnTo>
                    <a:pt x="1033" y="104"/>
                  </a:lnTo>
                  <a:lnTo>
                    <a:pt x="1136" y="194"/>
                  </a:lnTo>
                  <a:lnTo>
                    <a:pt x="1226" y="285"/>
                  </a:lnTo>
                  <a:lnTo>
                    <a:pt x="1291" y="401"/>
                  </a:lnTo>
                  <a:lnTo>
                    <a:pt x="1329" y="530"/>
                  </a:lnTo>
                  <a:lnTo>
                    <a:pt x="1355" y="672"/>
                  </a:lnTo>
                  <a:lnTo>
                    <a:pt x="1342" y="814"/>
                  </a:lnTo>
                  <a:lnTo>
                    <a:pt x="1342" y="814"/>
                  </a:lnTo>
                  <a:lnTo>
                    <a:pt x="1304" y="956"/>
                  </a:lnTo>
                  <a:lnTo>
                    <a:pt x="1252" y="1085"/>
                  </a:lnTo>
                  <a:lnTo>
                    <a:pt x="1175" y="1201"/>
                  </a:lnTo>
                  <a:lnTo>
                    <a:pt x="1071" y="1291"/>
                  </a:lnTo>
                  <a:lnTo>
                    <a:pt x="955" y="1356"/>
                  </a:lnTo>
                  <a:lnTo>
                    <a:pt x="839" y="1407"/>
                  </a:lnTo>
                  <a:lnTo>
                    <a:pt x="710" y="1420"/>
                  </a:lnTo>
                  <a:lnTo>
                    <a:pt x="568" y="1420"/>
                  </a:lnTo>
                  <a:lnTo>
                    <a:pt x="568" y="1420"/>
                  </a:lnTo>
                  <a:lnTo>
                    <a:pt x="439" y="1381"/>
                  </a:lnTo>
                  <a:lnTo>
                    <a:pt x="310" y="1330"/>
                  </a:lnTo>
                  <a:lnTo>
                    <a:pt x="207" y="1239"/>
                  </a:lnTo>
                  <a:lnTo>
                    <a:pt x="129" y="1136"/>
                  </a:lnTo>
                  <a:lnTo>
                    <a:pt x="65" y="1020"/>
                  </a:lnTo>
                  <a:lnTo>
                    <a:pt x="13" y="891"/>
                  </a:lnTo>
                  <a:lnTo>
                    <a:pt x="0" y="749"/>
                  </a:lnTo>
                  <a:lnTo>
                    <a:pt x="13" y="607"/>
                  </a:lnTo>
                  <a:lnTo>
                    <a:pt x="13" y="607"/>
                  </a:lnTo>
                  <a:lnTo>
                    <a:pt x="39" y="465"/>
                  </a:lnTo>
                  <a:lnTo>
                    <a:pt x="103" y="349"/>
                  </a:lnTo>
                  <a:lnTo>
                    <a:pt x="181" y="233"/>
                  </a:lnTo>
                  <a:lnTo>
                    <a:pt x="284" y="143"/>
                  </a:lnTo>
                  <a:lnTo>
                    <a:pt x="387" y="78"/>
                  </a:lnTo>
                  <a:lnTo>
                    <a:pt x="516" y="26"/>
                  </a:lnTo>
                  <a:lnTo>
                    <a:pt x="645" y="1"/>
                  </a:lnTo>
                  <a:lnTo>
                    <a:pt x="787" y="14"/>
                  </a:lnTo>
                  <a:lnTo>
                    <a:pt x="787" y="14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1"/>
            <p:cNvSpPr/>
            <p:nvPr/>
          </p:nvSpPr>
          <p:spPr>
            <a:xfrm>
              <a:off x="5221286" y="1862928"/>
              <a:ext cx="107234" cy="106591"/>
            </a:xfrm>
            <a:custGeom>
              <a:avLst/>
              <a:gdLst/>
              <a:ahLst/>
              <a:cxnLst/>
              <a:rect l="l" t="t" r="r" b="b"/>
              <a:pathLst>
                <a:path w="2001" h="1989" extrusionOk="0">
                  <a:moveTo>
                    <a:pt x="1149" y="14"/>
                  </a:moveTo>
                  <a:lnTo>
                    <a:pt x="1149" y="14"/>
                  </a:lnTo>
                  <a:lnTo>
                    <a:pt x="1252" y="40"/>
                  </a:lnTo>
                  <a:lnTo>
                    <a:pt x="1342" y="65"/>
                  </a:lnTo>
                  <a:lnTo>
                    <a:pt x="1433" y="104"/>
                  </a:lnTo>
                  <a:lnTo>
                    <a:pt x="1523" y="156"/>
                  </a:lnTo>
                  <a:lnTo>
                    <a:pt x="1600" y="207"/>
                  </a:lnTo>
                  <a:lnTo>
                    <a:pt x="1678" y="272"/>
                  </a:lnTo>
                  <a:lnTo>
                    <a:pt x="1742" y="336"/>
                  </a:lnTo>
                  <a:lnTo>
                    <a:pt x="1807" y="414"/>
                  </a:lnTo>
                  <a:lnTo>
                    <a:pt x="1859" y="491"/>
                  </a:lnTo>
                  <a:lnTo>
                    <a:pt x="1897" y="582"/>
                  </a:lnTo>
                  <a:lnTo>
                    <a:pt x="1936" y="659"/>
                  </a:lnTo>
                  <a:lnTo>
                    <a:pt x="1975" y="762"/>
                  </a:lnTo>
                  <a:lnTo>
                    <a:pt x="1988" y="853"/>
                  </a:lnTo>
                  <a:lnTo>
                    <a:pt x="2000" y="943"/>
                  </a:lnTo>
                  <a:lnTo>
                    <a:pt x="2000" y="1046"/>
                  </a:lnTo>
                  <a:lnTo>
                    <a:pt x="1988" y="1149"/>
                  </a:lnTo>
                  <a:lnTo>
                    <a:pt x="1988" y="1149"/>
                  </a:lnTo>
                  <a:lnTo>
                    <a:pt x="1962" y="1253"/>
                  </a:lnTo>
                  <a:lnTo>
                    <a:pt x="1936" y="1343"/>
                  </a:lnTo>
                  <a:lnTo>
                    <a:pt x="1897" y="1433"/>
                  </a:lnTo>
                  <a:lnTo>
                    <a:pt x="1846" y="1524"/>
                  </a:lnTo>
                  <a:lnTo>
                    <a:pt x="1794" y="1601"/>
                  </a:lnTo>
                  <a:lnTo>
                    <a:pt x="1729" y="1666"/>
                  </a:lnTo>
                  <a:lnTo>
                    <a:pt x="1665" y="1743"/>
                  </a:lnTo>
                  <a:lnTo>
                    <a:pt x="1588" y="1795"/>
                  </a:lnTo>
                  <a:lnTo>
                    <a:pt x="1510" y="1846"/>
                  </a:lnTo>
                  <a:lnTo>
                    <a:pt x="1420" y="1898"/>
                  </a:lnTo>
                  <a:lnTo>
                    <a:pt x="1342" y="1937"/>
                  </a:lnTo>
                  <a:lnTo>
                    <a:pt x="1239" y="1962"/>
                  </a:lnTo>
                  <a:lnTo>
                    <a:pt x="1149" y="1975"/>
                  </a:lnTo>
                  <a:lnTo>
                    <a:pt x="1046" y="1988"/>
                  </a:lnTo>
                  <a:lnTo>
                    <a:pt x="942" y="1988"/>
                  </a:lnTo>
                  <a:lnTo>
                    <a:pt x="852" y="1975"/>
                  </a:lnTo>
                  <a:lnTo>
                    <a:pt x="852" y="1975"/>
                  </a:lnTo>
                  <a:lnTo>
                    <a:pt x="749" y="1949"/>
                  </a:lnTo>
                  <a:lnTo>
                    <a:pt x="646" y="1924"/>
                  </a:lnTo>
                  <a:lnTo>
                    <a:pt x="555" y="1885"/>
                  </a:lnTo>
                  <a:lnTo>
                    <a:pt x="478" y="1833"/>
                  </a:lnTo>
                  <a:lnTo>
                    <a:pt x="387" y="1782"/>
                  </a:lnTo>
                  <a:lnTo>
                    <a:pt x="323" y="1717"/>
                  </a:lnTo>
                  <a:lnTo>
                    <a:pt x="246" y="1653"/>
                  </a:lnTo>
                  <a:lnTo>
                    <a:pt x="194" y="1575"/>
                  </a:lnTo>
                  <a:lnTo>
                    <a:pt x="142" y="1498"/>
                  </a:lnTo>
                  <a:lnTo>
                    <a:pt x="91" y="1420"/>
                  </a:lnTo>
                  <a:lnTo>
                    <a:pt x="52" y="1330"/>
                  </a:lnTo>
                  <a:lnTo>
                    <a:pt x="26" y="1240"/>
                  </a:lnTo>
                  <a:lnTo>
                    <a:pt x="13" y="1136"/>
                  </a:lnTo>
                  <a:lnTo>
                    <a:pt x="0" y="1046"/>
                  </a:lnTo>
                  <a:lnTo>
                    <a:pt x="0" y="943"/>
                  </a:lnTo>
                  <a:lnTo>
                    <a:pt x="13" y="840"/>
                  </a:lnTo>
                  <a:lnTo>
                    <a:pt x="13" y="840"/>
                  </a:lnTo>
                  <a:lnTo>
                    <a:pt x="26" y="749"/>
                  </a:lnTo>
                  <a:lnTo>
                    <a:pt x="65" y="646"/>
                  </a:lnTo>
                  <a:lnTo>
                    <a:pt x="104" y="556"/>
                  </a:lnTo>
                  <a:lnTo>
                    <a:pt x="142" y="478"/>
                  </a:lnTo>
                  <a:lnTo>
                    <a:pt x="194" y="401"/>
                  </a:lnTo>
                  <a:lnTo>
                    <a:pt x="258" y="324"/>
                  </a:lnTo>
                  <a:lnTo>
                    <a:pt x="336" y="259"/>
                  </a:lnTo>
                  <a:lnTo>
                    <a:pt x="400" y="194"/>
                  </a:lnTo>
                  <a:lnTo>
                    <a:pt x="491" y="143"/>
                  </a:lnTo>
                  <a:lnTo>
                    <a:pt x="568" y="104"/>
                  </a:lnTo>
                  <a:lnTo>
                    <a:pt x="658" y="65"/>
                  </a:lnTo>
                  <a:lnTo>
                    <a:pt x="749" y="40"/>
                  </a:lnTo>
                  <a:lnTo>
                    <a:pt x="852" y="14"/>
                  </a:lnTo>
                  <a:lnTo>
                    <a:pt x="942" y="1"/>
                  </a:lnTo>
                  <a:lnTo>
                    <a:pt x="1046" y="1"/>
                  </a:lnTo>
                  <a:lnTo>
                    <a:pt x="1149" y="14"/>
                  </a:lnTo>
                  <a:lnTo>
                    <a:pt x="1149" y="14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1"/>
            <p:cNvSpPr/>
            <p:nvPr/>
          </p:nvSpPr>
          <p:spPr>
            <a:xfrm>
              <a:off x="5340897" y="1780669"/>
              <a:ext cx="62968" cy="62968"/>
            </a:xfrm>
            <a:custGeom>
              <a:avLst/>
              <a:gdLst/>
              <a:ahLst/>
              <a:cxnLst/>
              <a:rect l="l" t="t" r="r" b="b"/>
              <a:pathLst>
                <a:path w="1175" h="1175" extrusionOk="0">
                  <a:moveTo>
                    <a:pt x="685" y="13"/>
                  </a:moveTo>
                  <a:lnTo>
                    <a:pt x="685" y="13"/>
                  </a:lnTo>
                  <a:lnTo>
                    <a:pt x="788" y="39"/>
                  </a:lnTo>
                  <a:lnTo>
                    <a:pt x="904" y="91"/>
                  </a:lnTo>
                  <a:lnTo>
                    <a:pt x="994" y="155"/>
                  </a:lnTo>
                  <a:lnTo>
                    <a:pt x="1059" y="246"/>
                  </a:lnTo>
                  <a:lnTo>
                    <a:pt x="1123" y="336"/>
                  </a:lnTo>
                  <a:lnTo>
                    <a:pt x="1162" y="452"/>
                  </a:lnTo>
                  <a:lnTo>
                    <a:pt x="1175" y="555"/>
                  </a:lnTo>
                  <a:lnTo>
                    <a:pt x="1175" y="684"/>
                  </a:lnTo>
                  <a:lnTo>
                    <a:pt x="1175" y="684"/>
                  </a:lnTo>
                  <a:lnTo>
                    <a:pt x="1136" y="800"/>
                  </a:lnTo>
                  <a:lnTo>
                    <a:pt x="1085" y="904"/>
                  </a:lnTo>
                  <a:lnTo>
                    <a:pt x="1020" y="994"/>
                  </a:lnTo>
                  <a:lnTo>
                    <a:pt x="930" y="1058"/>
                  </a:lnTo>
                  <a:lnTo>
                    <a:pt x="839" y="1123"/>
                  </a:lnTo>
                  <a:lnTo>
                    <a:pt x="736" y="1162"/>
                  </a:lnTo>
                  <a:lnTo>
                    <a:pt x="620" y="1175"/>
                  </a:lnTo>
                  <a:lnTo>
                    <a:pt x="504" y="1175"/>
                  </a:lnTo>
                  <a:lnTo>
                    <a:pt x="504" y="1175"/>
                  </a:lnTo>
                  <a:lnTo>
                    <a:pt x="388" y="1136"/>
                  </a:lnTo>
                  <a:lnTo>
                    <a:pt x="285" y="1084"/>
                  </a:lnTo>
                  <a:lnTo>
                    <a:pt x="194" y="1020"/>
                  </a:lnTo>
                  <a:lnTo>
                    <a:pt x="117" y="942"/>
                  </a:lnTo>
                  <a:lnTo>
                    <a:pt x="52" y="839"/>
                  </a:lnTo>
                  <a:lnTo>
                    <a:pt x="14" y="736"/>
                  </a:lnTo>
                  <a:lnTo>
                    <a:pt x="1" y="620"/>
                  </a:lnTo>
                  <a:lnTo>
                    <a:pt x="14" y="504"/>
                  </a:lnTo>
                  <a:lnTo>
                    <a:pt x="14" y="504"/>
                  </a:lnTo>
                  <a:lnTo>
                    <a:pt x="39" y="387"/>
                  </a:lnTo>
                  <a:lnTo>
                    <a:pt x="91" y="284"/>
                  </a:lnTo>
                  <a:lnTo>
                    <a:pt x="156" y="194"/>
                  </a:lnTo>
                  <a:lnTo>
                    <a:pt x="246" y="116"/>
                  </a:lnTo>
                  <a:lnTo>
                    <a:pt x="336" y="52"/>
                  </a:lnTo>
                  <a:lnTo>
                    <a:pt x="439" y="13"/>
                  </a:lnTo>
                  <a:lnTo>
                    <a:pt x="556" y="0"/>
                  </a:lnTo>
                  <a:lnTo>
                    <a:pt x="685" y="13"/>
                  </a:lnTo>
                  <a:lnTo>
                    <a:pt x="685" y="13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1"/>
            <p:cNvSpPr/>
            <p:nvPr/>
          </p:nvSpPr>
          <p:spPr>
            <a:xfrm>
              <a:off x="5266890" y="2988722"/>
              <a:ext cx="822982" cy="403908"/>
            </a:xfrm>
            <a:custGeom>
              <a:avLst/>
              <a:gdLst/>
              <a:ahLst/>
              <a:cxnLst/>
              <a:rect l="l" t="t" r="r" b="b"/>
              <a:pathLst>
                <a:path w="15357" h="7537" extrusionOk="0">
                  <a:moveTo>
                    <a:pt x="11589" y="78"/>
                  </a:moveTo>
                  <a:lnTo>
                    <a:pt x="1" y="3278"/>
                  </a:lnTo>
                  <a:lnTo>
                    <a:pt x="478" y="7305"/>
                  </a:lnTo>
                  <a:lnTo>
                    <a:pt x="8569" y="7537"/>
                  </a:lnTo>
                  <a:lnTo>
                    <a:pt x="8569" y="7537"/>
                  </a:lnTo>
                  <a:lnTo>
                    <a:pt x="9060" y="7537"/>
                  </a:lnTo>
                  <a:lnTo>
                    <a:pt x="9537" y="7537"/>
                  </a:lnTo>
                  <a:lnTo>
                    <a:pt x="9976" y="7511"/>
                  </a:lnTo>
                  <a:lnTo>
                    <a:pt x="10402" y="7485"/>
                  </a:lnTo>
                  <a:lnTo>
                    <a:pt x="10815" y="7447"/>
                  </a:lnTo>
                  <a:lnTo>
                    <a:pt x="11202" y="7395"/>
                  </a:lnTo>
                  <a:lnTo>
                    <a:pt x="11563" y="7330"/>
                  </a:lnTo>
                  <a:lnTo>
                    <a:pt x="11911" y="7253"/>
                  </a:lnTo>
                  <a:lnTo>
                    <a:pt x="12234" y="7176"/>
                  </a:lnTo>
                  <a:lnTo>
                    <a:pt x="12544" y="7085"/>
                  </a:lnTo>
                  <a:lnTo>
                    <a:pt x="12841" y="6982"/>
                  </a:lnTo>
                  <a:lnTo>
                    <a:pt x="13112" y="6866"/>
                  </a:lnTo>
                  <a:lnTo>
                    <a:pt x="13370" y="6750"/>
                  </a:lnTo>
                  <a:lnTo>
                    <a:pt x="13602" y="6634"/>
                  </a:lnTo>
                  <a:lnTo>
                    <a:pt x="13821" y="6492"/>
                  </a:lnTo>
                  <a:lnTo>
                    <a:pt x="14028" y="6363"/>
                  </a:lnTo>
                  <a:lnTo>
                    <a:pt x="14221" y="6208"/>
                  </a:lnTo>
                  <a:lnTo>
                    <a:pt x="14389" y="6066"/>
                  </a:lnTo>
                  <a:lnTo>
                    <a:pt x="14544" y="5911"/>
                  </a:lnTo>
                  <a:lnTo>
                    <a:pt x="14686" y="5743"/>
                  </a:lnTo>
                  <a:lnTo>
                    <a:pt x="14815" y="5575"/>
                  </a:lnTo>
                  <a:lnTo>
                    <a:pt x="14931" y="5408"/>
                  </a:lnTo>
                  <a:lnTo>
                    <a:pt x="15034" y="5227"/>
                  </a:lnTo>
                  <a:lnTo>
                    <a:pt x="15112" y="5059"/>
                  </a:lnTo>
                  <a:lnTo>
                    <a:pt x="15189" y="4879"/>
                  </a:lnTo>
                  <a:lnTo>
                    <a:pt x="15241" y="4698"/>
                  </a:lnTo>
                  <a:lnTo>
                    <a:pt x="15292" y="4504"/>
                  </a:lnTo>
                  <a:lnTo>
                    <a:pt x="15331" y="4324"/>
                  </a:lnTo>
                  <a:lnTo>
                    <a:pt x="15344" y="4130"/>
                  </a:lnTo>
                  <a:lnTo>
                    <a:pt x="15357" y="3937"/>
                  </a:lnTo>
                  <a:lnTo>
                    <a:pt x="15357" y="3756"/>
                  </a:lnTo>
                  <a:lnTo>
                    <a:pt x="15357" y="3562"/>
                  </a:lnTo>
                  <a:lnTo>
                    <a:pt x="15331" y="3382"/>
                  </a:lnTo>
                  <a:lnTo>
                    <a:pt x="15305" y="3188"/>
                  </a:lnTo>
                  <a:lnTo>
                    <a:pt x="15254" y="3008"/>
                  </a:lnTo>
                  <a:lnTo>
                    <a:pt x="15215" y="2814"/>
                  </a:lnTo>
                  <a:lnTo>
                    <a:pt x="15150" y="2633"/>
                  </a:lnTo>
                  <a:lnTo>
                    <a:pt x="15086" y="2453"/>
                  </a:lnTo>
                  <a:lnTo>
                    <a:pt x="15008" y="2272"/>
                  </a:lnTo>
                  <a:lnTo>
                    <a:pt x="14931" y="2104"/>
                  </a:lnTo>
                  <a:lnTo>
                    <a:pt x="14841" y="1936"/>
                  </a:lnTo>
                  <a:lnTo>
                    <a:pt x="14737" y="1769"/>
                  </a:lnTo>
                  <a:lnTo>
                    <a:pt x="14634" y="1614"/>
                  </a:lnTo>
                  <a:lnTo>
                    <a:pt x="14531" y="1446"/>
                  </a:lnTo>
                  <a:lnTo>
                    <a:pt x="14415" y="1304"/>
                  </a:lnTo>
                  <a:lnTo>
                    <a:pt x="14299" y="1162"/>
                  </a:lnTo>
                  <a:lnTo>
                    <a:pt x="14170" y="1020"/>
                  </a:lnTo>
                  <a:lnTo>
                    <a:pt x="14041" y="891"/>
                  </a:lnTo>
                  <a:lnTo>
                    <a:pt x="13899" y="762"/>
                  </a:lnTo>
                  <a:lnTo>
                    <a:pt x="13757" y="646"/>
                  </a:lnTo>
                  <a:lnTo>
                    <a:pt x="13615" y="543"/>
                  </a:lnTo>
                  <a:lnTo>
                    <a:pt x="13473" y="440"/>
                  </a:lnTo>
                  <a:lnTo>
                    <a:pt x="13318" y="349"/>
                  </a:lnTo>
                  <a:lnTo>
                    <a:pt x="13176" y="272"/>
                  </a:lnTo>
                  <a:lnTo>
                    <a:pt x="13021" y="207"/>
                  </a:lnTo>
                  <a:lnTo>
                    <a:pt x="12853" y="143"/>
                  </a:lnTo>
                  <a:lnTo>
                    <a:pt x="12699" y="91"/>
                  </a:lnTo>
                  <a:lnTo>
                    <a:pt x="12544" y="52"/>
                  </a:lnTo>
                  <a:lnTo>
                    <a:pt x="12389" y="27"/>
                  </a:lnTo>
                  <a:lnTo>
                    <a:pt x="12221" y="14"/>
                  </a:lnTo>
                  <a:lnTo>
                    <a:pt x="12066" y="1"/>
                  </a:lnTo>
                  <a:lnTo>
                    <a:pt x="11899" y="14"/>
                  </a:lnTo>
                  <a:lnTo>
                    <a:pt x="11744" y="40"/>
                  </a:lnTo>
                  <a:lnTo>
                    <a:pt x="11589" y="78"/>
                  </a:lnTo>
                  <a:lnTo>
                    <a:pt x="11589" y="78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1"/>
            <p:cNvSpPr/>
            <p:nvPr/>
          </p:nvSpPr>
          <p:spPr>
            <a:xfrm>
              <a:off x="5552520" y="2028250"/>
              <a:ext cx="542920" cy="1145218"/>
            </a:xfrm>
            <a:custGeom>
              <a:avLst/>
              <a:gdLst/>
              <a:ahLst/>
              <a:cxnLst/>
              <a:rect l="l" t="t" r="r" b="b"/>
              <a:pathLst>
                <a:path w="10131" h="21370" extrusionOk="0">
                  <a:moveTo>
                    <a:pt x="9885" y="12930"/>
                  </a:moveTo>
                  <a:lnTo>
                    <a:pt x="9885" y="12930"/>
                  </a:lnTo>
                  <a:lnTo>
                    <a:pt x="9937" y="13614"/>
                  </a:lnTo>
                  <a:lnTo>
                    <a:pt x="9988" y="14556"/>
                  </a:lnTo>
                  <a:lnTo>
                    <a:pt x="10040" y="15691"/>
                  </a:lnTo>
                  <a:lnTo>
                    <a:pt x="10091" y="16917"/>
                  </a:lnTo>
                  <a:lnTo>
                    <a:pt x="10117" y="18156"/>
                  </a:lnTo>
                  <a:lnTo>
                    <a:pt x="10130" y="19317"/>
                  </a:lnTo>
                  <a:lnTo>
                    <a:pt x="10130" y="19847"/>
                  </a:lnTo>
                  <a:lnTo>
                    <a:pt x="10117" y="20324"/>
                  </a:lnTo>
                  <a:lnTo>
                    <a:pt x="10104" y="20737"/>
                  </a:lnTo>
                  <a:lnTo>
                    <a:pt x="10078" y="21072"/>
                  </a:lnTo>
                  <a:lnTo>
                    <a:pt x="10078" y="21072"/>
                  </a:lnTo>
                  <a:lnTo>
                    <a:pt x="9524" y="21176"/>
                  </a:lnTo>
                  <a:lnTo>
                    <a:pt x="8956" y="21266"/>
                  </a:lnTo>
                  <a:lnTo>
                    <a:pt x="8401" y="21331"/>
                  </a:lnTo>
                  <a:lnTo>
                    <a:pt x="7833" y="21356"/>
                  </a:lnTo>
                  <a:lnTo>
                    <a:pt x="7252" y="21369"/>
                  </a:lnTo>
                  <a:lnTo>
                    <a:pt x="6672" y="21356"/>
                  </a:lnTo>
                  <a:lnTo>
                    <a:pt x="6065" y="21318"/>
                  </a:lnTo>
                  <a:lnTo>
                    <a:pt x="5459" y="21240"/>
                  </a:lnTo>
                  <a:lnTo>
                    <a:pt x="4839" y="21150"/>
                  </a:lnTo>
                  <a:lnTo>
                    <a:pt x="4207" y="21021"/>
                  </a:lnTo>
                  <a:lnTo>
                    <a:pt x="3562" y="20866"/>
                  </a:lnTo>
                  <a:lnTo>
                    <a:pt x="2891" y="20685"/>
                  </a:lnTo>
                  <a:lnTo>
                    <a:pt x="2194" y="20466"/>
                  </a:lnTo>
                  <a:lnTo>
                    <a:pt x="1484" y="20221"/>
                  </a:lnTo>
                  <a:lnTo>
                    <a:pt x="749" y="19950"/>
                  </a:lnTo>
                  <a:lnTo>
                    <a:pt x="0" y="19653"/>
                  </a:lnTo>
                  <a:lnTo>
                    <a:pt x="0" y="19653"/>
                  </a:lnTo>
                  <a:lnTo>
                    <a:pt x="142" y="19201"/>
                  </a:lnTo>
                  <a:lnTo>
                    <a:pt x="284" y="18737"/>
                  </a:lnTo>
                  <a:lnTo>
                    <a:pt x="555" y="17782"/>
                  </a:lnTo>
                  <a:lnTo>
                    <a:pt x="800" y="16801"/>
                  </a:lnTo>
                  <a:lnTo>
                    <a:pt x="1033" y="15795"/>
                  </a:lnTo>
                  <a:lnTo>
                    <a:pt x="1252" y="14762"/>
                  </a:lnTo>
                  <a:lnTo>
                    <a:pt x="1471" y="13717"/>
                  </a:lnTo>
                  <a:lnTo>
                    <a:pt x="1665" y="12646"/>
                  </a:lnTo>
                  <a:lnTo>
                    <a:pt x="1871" y="11575"/>
                  </a:lnTo>
                  <a:lnTo>
                    <a:pt x="2246" y="9420"/>
                  </a:lnTo>
                  <a:lnTo>
                    <a:pt x="2633" y="7278"/>
                  </a:lnTo>
                  <a:lnTo>
                    <a:pt x="2826" y="6233"/>
                  </a:lnTo>
                  <a:lnTo>
                    <a:pt x="3033" y="5200"/>
                  </a:lnTo>
                  <a:lnTo>
                    <a:pt x="3252" y="4181"/>
                  </a:lnTo>
                  <a:lnTo>
                    <a:pt x="3484" y="3200"/>
                  </a:lnTo>
                  <a:lnTo>
                    <a:pt x="3484" y="3200"/>
                  </a:lnTo>
                  <a:lnTo>
                    <a:pt x="3575" y="3213"/>
                  </a:lnTo>
                  <a:lnTo>
                    <a:pt x="3691" y="3213"/>
                  </a:lnTo>
                  <a:lnTo>
                    <a:pt x="3794" y="3187"/>
                  </a:lnTo>
                  <a:lnTo>
                    <a:pt x="3910" y="3162"/>
                  </a:lnTo>
                  <a:lnTo>
                    <a:pt x="4026" y="3123"/>
                  </a:lnTo>
                  <a:lnTo>
                    <a:pt x="4143" y="3084"/>
                  </a:lnTo>
                  <a:lnTo>
                    <a:pt x="4388" y="2968"/>
                  </a:lnTo>
                  <a:lnTo>
                    <a:pt x="4633" y="2813"/>
                  </a:lnTo>
                  <a:lnTo>
                    <a:pt x="4891" y="2632"/>
                  </a:lnTo>
                  <a:lnTo>
                    <a:pt x="5136" y="2426"/>
                  </a:lnTo>
                  <a:lnTo>
                    <a:pt x="5368" y="2194"/>
                  </a:lnTo>
                  <a:lnTo>
                    <a:pt x="5601" y="1949"/>
                  </a:lnTo>
                  <a:lnTo>
                    <a:pt x="5820" y="1678"/>
                  </a:lnTo>
                  <a:lnTo>
                    <a:pt x="6014" y="1407"/>
                  </a:lnTo>
                  <a:lnTo>
                    <a:pt x="6194" y="1123"/>
                  </a:lnTo>
                  <a:lnTo>
                    <a:pt x="6336" y="839"/>
                  </a:lnTo>
                  <a:lnTo>
                    <a:pt x="6452" y="555"/>
                  </a:lnTo>
                  <a:lnTo>
                    <a:pt x="6504" y="413"/>
                  </a:lnTo>
                  <a:lnTo>
                    <a:pt x="6530" y="271"/>
                  </a:lnTo>
                  <a:lnTo>
                    <a:pt x="6556" y="142"/>
                  </a:lnTo>
                  <a:lnTo>
                    <a:pt x="6581" y="0"/>
                  </a:lnTo>
                  <a:lnTo>
                    <a:pt x="6581" y="0"/>
                  </a:lnTo>
                  <a:lnTo>
                    <a:pt x="6736" y="194"/>
                  </a:lnTo>
                  <a:lnTo>
                    <a:pt x="6904" y="452"/>
                  </a:lnTo>
                  <a:lnTo>
                    <a:pt x="7111" y="800"/>
                  </a:lnTo>
                  <a:lnTo>
                    <a:pt x="7317" y="1226"/>
                  </a:lnTo>
                  <a:lnTo>
                    <a:pt x="7549" y="1742"/>
                  </a:lnTo>
                  <a:lnTo>
                    <a:pt x="7782" y="2323"/>
                  </a:lnTo>
                  <a:lnTo>
                    <a:pt x="8027" y="3007"/>
                  </a:lnTo>
                  <a:lnTo>
                    <a:pt x="8272" y="3755"/>
                  </a:lnTo>
                  <a:lnTo>
                    <a:pt x="8517" y="4594"/>
                  </a:lnTo>
                  <a:lnTo>
                    <a:pt x="8749" y="5523"/>
                  </a:lnTo>
                  <a:lnTo>
                    <a:pt x="8982" y="6542"/>
                  </a:lnTo>
                  <a:lnTo>
                    <a:pt x="9098" y="7084"/>
                  </a:lnTo>
                  <a:lnTo>
                    <a:pt x="9201" y="7639"/>
                  </a:lnTo>
                  <a:lnTo>
                    <a:pt x="9304" y="8220"/>
                  </a:lnTo>
                  <a:lnTo>
                    <a:pt x="9407" y="8826"/>
                  </a:lnTo>
                  <a:lnTo>
                    <a:pt x="9498" y="9459"/>
                  </a:lnTo>
                  <a:lnTo>
                    <a:pt x="9588" y="10104"/>
                  </a:lnTo>
                  <a:lnTo>
                    <a:pt x="9678" y="10775"/>
                  </a:lnTo>
                  <a:lnTo>
                    <a:pt x="9756" y="11472"/>
                  </a:lnTo>
                  <a:lnTo>
                    <a:pt x="9820" y="12194"/>
                  </a:lnTo>
                  <a:lnTo>
                    <a:pt x="9885" y="12930"/>
                  </a:lnTo>
                  <a:lnTo>
                    <a:pt x="9885" y="1293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1"/>
            <p:cNvSpPr/>
            <p:nvPr/>
          </p:nvSpPr>
          <p:spPr>
            <a:xfrm>
              <a:off x="4933620" y="2552402"/>
              <a:ext cx="123150" cy="268379"/>
            </a:xfrm>
            <a:custGeom>
              <a:avLst/>
              <a:gdLst/>
              <a:ahLst/>
              <a:cxnLst/>
              <a:rect l="l" t="t" r="r" b="b"/>
              <a:pathLst>
                <a:path w="2298" h="5008" extrusionOk="0">
                  <a:moveTo>
                    <a:pt x="1742" y="0"/>
                  </a:moveTo>
                  <a:lnTo>
                    <a:pt x="0" y="4814"/>
                  </a:lnTo>
                  <a:lnTo>
                    <a:pt x="542" y="5007"/>
                  </a:lnTo>
                  <a:lnTo>
                    <a:pt x="2297" y="19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1"/>
            <p:cNvSpPr/>
            <p:nvPr/>
          </p:nvSpPr>
          <p:spPr>
            <a:xfrm>
              <a:off x="4849914" y="2696931"/>
              <a:ext cx="388688" cy="122453"/>
            </a:xfrm>
            <a:custGeom>
              <a:avLst/>
              <a:gdLst/>
              <a:ahLst/>
              <a:cxnLst/>
              <a:rect l="l" t="t" r="r" b="b"/>
              <a:pathLst>
                <a:path w="7253" h="2285" extrusionOk="0">
                  <a:moveTo>
                    <a:pt x="2633" y="0"/>
                  </a:moveTo>
                  <a:lnTo>
                    <a:pt x="4530" y="116"/>
                  </a:lnTo>
                  <a:lnTo>
                    <a:pt x="4530" y="116"/>
                  </a:lnTo>
                  <a:lnTo>
                    <a:pt x="4750" y="129"/>
                  </a:lnTo>
                  <a:lnTo>
                    <a:pt x="5537" y="181"/>
                  </a:lnTo>
                  <a:lnTo>
                    <a:pt x="5537" y="181"/>
                  </a:lnTo>
                  <a:lnTo>
                    <a:pt x="5627" y="194"/>
                  </a:lnTo>
                  <a:lnTo>
                    <a:pt x="6117" y="233"/>
                  </a:lnTo>
                  <a:lnTo>
                    <a:pt x="6285" y="207"/>
                  </a:lnTo>
                  <a:lnTo>
                    <a:pt x="6285" y="245"/>
                  </a:lnTo>
                  <a:lnTo>
                    <a:pt x="7253" y="323"/>
                  </a:lnTo>
                  <a:lnTo>
                    <a:pt x="7111" y="2284"/>
                  </a:lnTo>
                  <a:lnTo>
                    <a:pt x="6053" y="2194"/>
                  </a:lnTo>
                  <a:lnTo>
                    <a:pt x="6053" y="2194"/>
                  </a:lnTo>
                  <a:lnTo>
                    <a:pt x="6001" y="2220"/>
                  </a:lnTo>
                  <a:lnTo>
                    <a:pt x="5937" y="2233"/>
                  </a:lnTo>
                  <a:lnTo>
                    <a:pt x="5872" y="2246"/>
                  </a:lnTo>
                  <a:lnTo>
                    <a:pt x="5808" y="2246"/>
                  </a:lnTo>
                  <a:lnTo>
                    <a:pt x="5808" y="2246"/>
                  </a:lnTo>
                  <a:lnTo>
                    <a:pt x="4233" y="2013"/>
                  </a:lnTo>
                  <a:lnTo>
                    <a:pt x="3240" y="1884"/>
                  </a:lnTo>
                  <a:lnTo>
                    <a:pt x="2891" y="1846"/>
                  </a:lnTo>
                  <a:lnTo>
                    <a:pt x="2607" y="1820"/>
                  </a:lnTo>
                  <a:lnTo>
                    <a:pt x="2375" y="1807"/>
                  </a:lnTo>
                  <a:lnTo>
                    <a:pt x="2156" y="1807"/>
                  </a:lnTo>
                  <a:lnTo>
                    <a:pt x="1394" y="1923"/>
                  </a:lnTo>
                  <a:lnTo>
                    <a:pt x="1123" y="2181"/>
                  </a:lnTo>
                  <a:lnTo>
                    <a:pt x="1123" y="2181"/>
                  </a:lnTo>
                  <a:lnTo>
                    <a:pt x="1072" y="2220"/>
                  </a:lnTo>
                  <a:lnTo>
                    <a:pt x="1020" y="2246"/>
                  </a:lnTo>
                  <a:lnTo>
                    <a:pt x="956" y="2259"/>
                  </a:lnTo>
                  <a:lnTo>
                    <a:pt x="891" y="2259"/>
                  </a:lnTo>
                  <a:lnTo>
                    <a:pt x="827" y="2246"/>
                  </a:lnTo>
                  <a:lnTo>
                    <a:pt x="775" y="2233"/>
                  </a:lnTo>
                  <a:lnTo>
                    <a:pt x="723" y="2194"/>
                  </a:lnTo>
                  <a:lnTo>
                    <a:pt x="672" y="2155"/>
                  </a:lnTo>
                  <a:lnTo>
                    <a:pt x="672" y="2155"/>
                  </a:lnTo>
                  <a:lnTo>
                    <a:pt x="633" y="2117"/>
                  </a:lnTo>
                  <a:lnTo>
                    <a:pt x="607" y="2065"/>
                  </a:lnTo>
                  <a:lnTo>
                    <a:pt x="388" y="2104"/>
                  </a:lnTo>
                  <a:lnTo>
                    <a:pt x="388" y="2104"/>
                  </a:lnTo>
                  <a:lnTo>
                    <a:pt x="323" y="2104"/>
                  </a:lnTo>
                  <a:lnTo>
                    <a:pt x="259" y="2104"/>
                  </a:lnTo>
                  <a:lnTo>
                    <a:pt x="194" y="2078"/>
                  </a:lnTo>
                  <a:lnTo>
                    <a:pt x="143" y="2052"/>
                  </a:lnTo>
                  <a:lnTo>
                    <a:pt x="91" y="2013"/>
                  </a:lnTo>
                  <a:lnTo>
                    <a:pt x="52" y="1962"/>
                  </a:lnTo>
                  <a:lnTo>
                    <a:pt x="27" y="1910"/>
                  </a:lnTo>
                  <a:lnTo>
                    <a:pt x="14" y="1846"/>
                  </a:lnTo>
                  <a:lnTo>
                    <a:pt x="14" y="1846"/>
                  </a:lnTo>
                  <a:lnTo>
                    <a:pt x="1" y="1781"/>
                  </a:lnTo>
                  <a:lnTo>
                    <a:pt x="14" y="1717"/>
                  </a:lnTo>
                  <a:lnTo>
                    <a:pt x="27" y="1665"/>
                  </a:lnTo>
                  <a:lnTo>
                    <a:pt x="52" y="1600"/>
                  </a:lnTo>
                  <a:lnTo>
                    <a:pt x="91" y="1562"/>
                  </a:lnTo>
                  <a:lnTo>
                    <a:pt x="143" y="1523"/>
                  </a:lnTo>
                  <a:lnTo>
                    <a:pt x="194" y="1484"/>
                  </a:lnTo>
                  <a:lnTo>
                    <a:pt x="259" y="1471"/>
                  </a:lnTo>
                  <a:lnTo>
                    <a:pt x="517" y="1420"/>
                  </a:lnTo>
                  <a:lnTo>
                    <a:pt x="517" y="1420"/>
                  </a:lnTo>
                  <a:lnTo>
                    <a:pt x="543" y="1381"/>
                  </a:lnTo>
                  <a:lnTo>
                    <a:pt x="582" y="1329"/>
                  </a:lnTo>
                  <a:lnTo>
                    <a:pt x="620" y="1291"/>
                  </a:lnTo>
                  <a:lnTo>
                    <a:pt x="659" y="1265"/>
                  </a:lnTo>
                  <a:lnTo>
                    <a:pt x="1536" y="684"/>
                  </a:lnTo>
                  <a:lnTo>
                    <a:pt x="2195" y="142"/>
                  </a:lnTo>
                  <a:lnTo>
                    <a:pt x="2195" y="155"/>
                  </a:lnTo>
                  <a:lnTo>
                    <a:pt x="2195" y="155"/>
                  </a:lnTo>
                  <a:lnTo>
                    <a:pt x="2285" y="91"/>
                  </a:lnTo>
                  <a:lnTo>
                    <a:pt x="2401" y="39"/>
                  </a:lnTo>
                  <a:lnTo>
                    <a:pt x="2504" y="13"/>
                  </a:lnTo>
                  <a:lnTo>
                    <a:pt x="2633" y="0"/>
                  </a:lnTo>
                  <a:lnTo>
                    <a:pt x="2633" y="0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1"/>
            <p:cNvSpPr/>
            <p:nvPr/>
          </p:nvSpPr>
          <p:spPr>
            <a:xfrm>
              <a:off x="5157676" y="2667189"/>
              <a:ext cx="510391" cy="210287"/>
            </a:xfrm>
            <a:custGeom>
              <a:avLst/>
              <a:gdLst/>
              <a:ahLst/>
              <a:cxnLst/>
              <a:rect l="l" t="t" r="r" b="b"/>
              <a:pathLst>
                <a:path w="9524" h="3924" extrusionOk="0">
                  <a:moveTo>
                    <a:pt x="8052" y="0"/>
                  </a:moveTo>
                  <a:lnTo>
                    <a:pt x="271" y="633"/>
                  </a:lnTo>
                  <a:lnTo>
                    <a:pt x="0" y="3510"/>
                  </a:lnTo>
                  <a:lnTo>
                    <a:pt x="5717" y="3910"/>
                  </a:lnTo>
                  <a:lnTo>
                    <a:pt x="5717" y="3910"/>
                  </a:lnTo>
                  <a:lnTo>
                    <a:pt x="6194" y="3923"/>
                  </a:lnTo>
                  <a:lnTo>
                    <a:pt x="6633" y="3923"/>
                  </a:lnTo>
                  <a:lnTo>
                    <a:pt x="7033" y="3885"/>
                  </a:lnTo>
                  <a:lnTo>
                    <a:pt x="7394" y="3833"/>
                  </a:lnTo>
                  <a:lnTo>
                    <a:pt x="7730" y="3756"/>
                  </a:lnTo>
                  <a:lnTo>
                    <a:pt x="8026" y="3665"/>
                  </a:lnTo>
                  <a:lnTo>
                    <a:pt x="8297" y="3549"/>
                  </a:lnTo>
                  <a:lnTo>
                    <a:pt x="8543" y="3433"/>
                  </a:lnTo>
                  <a:lnTo>
                    <a:pt x="8749" y="3291"/>
                  </a:lnTo>
                  <a:lnTo>
                    <a:pt x="8943" y="3136"/>
                  </a:lnTo>
                  <a:lnTo>
                    <a:pt x="9098" y="2968"/>
                  </a:lnTo>
                  <a:lnTo>
                    <a:pt x="9227" y="2788"/>
                  </a:lnTo>
                  <a:lnTo>
                    <a:pt x="9330" y="2607"/>
                  </a:lnTo>
                  <a:lnTo>
                    <a:pt x="9420" y="2426"/>
                  </a:lnTo>
                  <a:lnTo>
                    <a:pt x="9472" y="2233"/>
                  </a:lnTo>
                  <a:lnTo>
                    <a:pt x="9510" y="2039"/>
                  </a:lnTo>
                  <a:lnTo>
                    <a:pt x="9523" y="1846"/>
                  </a:lnTo>
                  <a:lnTo>
                    <a:pt x="9523" y="1652"/>
                  </a:lnTo>
                  <a:lnTo>
                    <a:pt x="9510" y="1459"/>
                  </a:lnTo>
                  <a:lnTo>
                    <a:pt x="9472" y="1265"/>
                  </a:lnTo>
                  <a:lnTo>
                    <a:pt x="9420" y="1084"/>
                  </a:lnTo>
                  <a:lnTo>
                    <a:pt x="9343" y="917"/>
                  </a:lnTo>
                  <a:lnTo>
                    <a:pt x="9265" y="749"/>
                  </a:lnTo>
                  <a:lnTo>
                    <a:pt x="9162" y="607"/>
                  </a:lnTo>
                  <a:lnTo>
                    <a:pt x="9059" y="465"/>
                  </a:lnTo>
                  <a:lnTo>
                    <a:pt x="8943" y="336"/>
                  </a:lnTo>
                  <a:lnTo>
                    <a:pt x="8814" y="233"/>
                  </a:lnTo>
                  <a:lnTo>
                    <a:pt x="8672" y="142"/>
                  </a:lnTo>
                  <a:lnTo>
                    <a:pt x="8530" y="78"/>
                  </a:lnTo>
                  <a:lnTo>
                    <a:pt x="8375" y="26"/>
                  </a:lnTo>
                  <a:lnTo>
                    <a:pt x="8220" y="0"/>
                  </a:lnTo>
                  <a:lnTo>
                    <a:pt x="8052" y="0"/>
                  </a:lnTo>
                  <a:lnTo>
                    <a:pt x="80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1"/>
            <p:cNvSpPr/>
            <p:nvPr/>
          </p:nvSpPr>
          <p:spPr>
            <a:xfrm>
              <a:off x="5053231" y="3162296"/>
              <a:ext cx="352033" cy="700582"/>
            </a:xfrm>
            <a:custGeom>
              <a:avLst/>
              <a:gdLst/>
              <a:ahLst/>
              <a:cxnLst/>
              <a:rect l="l" t="t" r="r" b="b"/>
              <a:pathLst>
                <a:path w="6569" h="13073" extrusionOk="0">
                  <a:moveTo>
                    <a:pt x="2027" y="1833"/>
                  </a:moveTo>
                  <a:lnTo>
                    <a:pt x="1" y="12402"/>
                  </a:lnTo>
                  <a:lnTo>
                    <a:pt x="3446" y="13073"/>
                  </a:lnTo>
                  <a:lnTo>
                    <a:pt x="6078" y="5201"/>
                  </a:lnTo>
                  <a:lnTo>
                    <a:pt x="6078" y="5201"/>
                  </a:lnTo>
                  <a:lnTo>
                    <a:pt x="6182" y="4904"/>
                  </a:lnTo>
                  <a:lnTo>
                    <a:pt x="6259" y="4620"/>
                  </a:lnTo>
                  <a:lnTo>
                    <a:pt x="6337" y="4337"/>
                  </a:lnTo>
                  <a:lnTo>
                    <a:pt x="6401" y="4066"/>
                  </a:lnTo>
                  <a:lnTo>
                    <a:pt x="6453" y="3807"/>
                  </a:lnTo>
                  <a:lnTo>
                    <a:pt x="6491" y="3562"/>
                  </a:lnTo>
                  <a:lnTo>
                    <a:pt x="6530" y="3317"/>
                  </a:lnTo>
                  <a:lnTo>
                    <a:pt x="6543" y="3098"/>
                  </a:lnTo>
                  <a:lnTo>
                    <a:pt x="6569" y="2865"/>
                  </a:lnTo>
                  <a:lnTo>
                    <a:pt x="6569" y="2659"/>
                  </a:lnTo>
                  <a:lnTo>
                    <a:pt x="6569" y="2453"/>
                  </a:lnTo>
                  <a:lnTo>
                    <a:pt x="6556" y="2259"/>
                  </a:lnTo>
                  <a:lnTo>
                    <a:pt x="6530" y="2078"/>
                  </a:lnTo>
                  <a:lnTo>
                    <a:pt x="6504" y="1898"/>
                  </a:lnTo>
                  <a:lnTo>
                    <a:pt x="6478" y="1730"/>
                  </a:lnTo>
                  <a:lnTo>
                    <a:pt x="6427" y="1575"/>
                  </a:lnTo>
                  <a:lnTo>
                    <a:pt x="6388" y="1420"/>
                  </a:lnTo>
                  <a:lnTo>
                    <a:pt x="6337" y="1278"/>
                  </a:lnTo>
                  <a:lnTo>
                    <a:pt x="6272" y="1149"/>
                  </a:lnTo>
                  <a:lnTo>
                    <a:pt x="6207" y="1020"/>
                  </a:lnTo>
                  <a:lnTo>
                    <a:pt x="6130" y="904"/>
                  </a:lnTo>
                  <a:lnTo>
                    <a:pt x="6053" y="788"/>
                  </a:lnTo>
                  <a:lnTo>
                    <a:pt x="5975" y="685"/>
                  </a:lnTo>
                  <a:lnTo>
                    <a:pt x="5885" y="594"/>
                  </a:lnTo>
                  <a:lnTo>
                    <a:pt x="5795" y="504"/>
                  </a:lnTo>
                  <a:lnTo>
                    <a:pt x="5704" y="427"/>
                  </a:lnTo>
                  <a:lnTo>
                    <a:pt x="5601" y="349"/>
                  </a:lnTo>
                  <a:lnTo>
                    <a:pt x="5498" y="285"/>
                  </a:lnTo>
                  <a:lnTo>
                    <a:pt x="5278" y="169"/>
                  </a:lnTo>
                  <a:lnTo>
                    <a:pt x="5059" y="91"/>
                  </a:lnTo>
                  <a:lnTo>
                    <a:pt x="4827" y="39"/>
                  </a:lnTo>
                  <a:lnTo>
                    <a:pt x="4594" y="1"/>
                  </a:lnTo>
                  <a:lnTo>
                    <a:pt x="4349" y="1"/>
                  </a:lnTo>
                  <a:lnTo>
                    <a:pt x="4104" y="27"/>
                  </a:lnTo>
                  <a:lnTo>
                    <a:pt x="3872" y="65"/>
                  </a:lnTo>
                  <a:lnTo>
                    <a:pt x="3627" y="130"/>
                  </a:lnTo>
                  <a:lnTo>
                    <a:pt x="3407" y="220"/>
                  </a:lnTo>
                  <a:lnTo>
                    <a:pt x="3188" y="323"/>
                  </a:lnTo>
                  <a:lnTo>
                    <a:pt x="2969" y="452"/>
                  </a:lnTo>
                  <a:lnTo>
                    <a:pt x="2775" y="594"/>
                  </a:lnTo>
                  <a:lnTo>
                    <a:pt x="2594" y="762"/>
                  </a:lnTo>
                  <a:lnTo>
                    <a:pt x="2440" y="943"/>
                  </a:lnTo>
                  <a:lnTo>
                    <a:pt x="2298" y="1136"/>
                  </a:lnTo>
                  <a:lnTo>
                    <a:pt x="2181" y="1356"/>
                  </a:lnTo>
                  <a:lnTo>
                    <a:pt x="2091" y="1588"/>
                  </a:lnTo>
                  <a:lnTo>
                    <a:pt x="2052" y="1704"/>
                  </a:lnTo>
                  <a:lnTo>
                    <a:pt x="2027" y="1833"/>
                  </a:lnTo>
                  <a:lnTo>
                    <a:pt x="2027" y="1833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1"/>
            <p:cNvSpPr/>
            <p:nvPr/>
          </p:nvSpPr>
          <p:spPr>
            <a:xfrm>
              <a:off x="5558736" y="2028250"/>
              <a:ext cx="542224" cy="1274531"/>
            </a:xfrm>
            <a:custGeom>
              <a:avLst/>
              <a:gdLst/>
              <a:ahLst/>
              <a:cxnLst/>
              <a:rect l="l" t="t" r="r" b="b"/>
              <a:pathLst>
                <a:path w="10118" h="23783" extrusionOk="0">
                  <a:moveTo>
                    <a:pt x="10001" y="12891"/>
                  </a:moveTo>
                  <a:lnTo>
                    <a:pt x="10001" y="12891"/>
                  </a:lnTo>
                  <a:lnTo>
                    <a:pt x="10027" y="13214"/>
                  </a:lnTo>
                  <a:lnTo>
                    <a:pt x="10040" y="13665"/>
                  </a:lnTo>
                  <a:lnTo>
                    <a:pt x="10079" y="14891"/>
                  </a:lnTo>
                  <a:lnTo>
                    <a:pt x="10104" y="16414"/>
                  </a:lnTo>
                  <a:lnTo>
                    <a:pt x="10117" y="18092"/>
                  </a:lnTo>
                  <a:lnTo>
                    <a:pt x="10104" y="19769"/>
                  </a:lnTo>
                  <a:lnTo>
                    <a:pt x="10091" y="21331"/>
                  </a:lnTo>
                  <a:lnTo>
                    <a:pt x="10066" y="22595"/>
                  </a:lnTo>
                  <a:lnTo>
                    <a:pt x="10040" y="23085"/>
                  </a:lnTo>
                  <a:lnTo>
                    <a:pt x="10014" y="23447"/>
                  </a:lnTo>
                  <a:lnTo>
                    <a:pt x="10014" y="23447"/>
                  </a:lnTo>
                  <a:lnTo>
                    <a:pt x="9446" y="23563"/>
                  </a:lnTo>
                  <a:lnTo>
                    <a:pt x="8891" y="23653"/>
                  </a:lnTo>
                  <a:lnTo>
                    <a:pt x="8337" y="23718"/>
                  </a:lnTo>
                  <a:lnTo>
                    <a:pt x="7769" y="23769"/>
                  </a:lnTo>
                  <a:lnTo>
                    <a:pt x="7201" y="23782"/>
                  </a:lnTo>
                  <a:lnTo>
                    <a:pt x="6620" y="23782"/>
                  </a:lnTo>
                  <a:lnTo>
                    <a:pt x="6027" y="23744"/>
                  </a:lnTo>
                  <a:lnTo>
                    <a:pt x="5433" y="23692"/>
                  </a:lnTo>
                  <a:lnTo>
                    <a:pt x="4814" y="23602"/>
                  </a:lnTo>
                  <a:lnTo>
                    <a:pt x="4194" y="23486"/>
                  </a:lnTo>
                  <a:lnTo>
                    <a:pt x="3536" y="23344"/>
                  </a:lnTo>
                  <a:lnTo>
                    <a:pt x="2878" y="23163"/>
                  </a:lnTo>
                  <a:lnTo>
                    <a:pt x="2194" y="22956"/>
                  </a:lnTo>
                  <a:lnTo>
                    <a:pt x="1484" y="22724"/>
                  </a:lnTo>
                  <a:lnTo>
                    <a:pt x="762" y="22453"/>
                  </a:lnTo>
                  <a:lnTo>
                    <a:pt x="1" y="22143"/>
                  </a:lnTo>
                  <a:lnTo>
                    <a:pt x="1" y="22143"/>
                  </a:lnTo>
                  <a:lnTo>
                    <a:pt x="297" y="21227"/>
                  </a:lnTo>
                  <a:lnTo>
                    <a:pt x="581" y="20234"/>
                  </a:lnTo>
                  <a:lnTo>
                    <a:pt x="852" y="19188"/>
                  </a:lnTo>
                  <a:lnTo>
                    <a:pt x="1123" y="18092"/>
                  </a:lnTo>
                  <a:lnTo>
                    <a:pt x="1381" y="16956"/>
                  </a:lnTo>
                  <a:lnTo>
                    <a:pt x="1639" y="15782"/>
                  </a:lnTo>
                  <a:lnTo>
                    <a:pt x="1885" y="14595"/>
                  </a:lnTo>
                  <a:lnTo>
                    <a:pt x="2130" y="13394"/>
                  </a:lnTo>
                  <a:lnTo>
                    <a:pt x="3072" y="8633"/>
                  </a:lnTo>
                  <a:lnTo>
                    <a:pt x="3291" y="7497"/>
                  </a:lnTo>
                  <a:lnTo>
                    <a:pt x="3523" y="6400"/>
                  </a:lnTo>
                  <a:lnTo>
                    <a:pt x="3756" y="5342"/>
                  </a:lnTo>
                  <a:lnTo>
                    <a:pt x="4001" y="4349"/>
                  </a:lnTo>
                  <a:lnTo>
                    <a:pt x="4001" y="4349"/>
                  </a:lnTo>
                  <a:lnTo>
                    <a:pt x="4414" y="3858"/>
                  </a:lnTo>
                  <a:lnTo>
                    <a:pt x="4840" y="3342"/>
                  </a:lnTo>
                  <a:lnTo>
                    <a:pt x="5033" y="3071"/>
                  </a:lnTo>
                  <a:lnTo>
                    <a:pt x="5240" y="2800"/>
                  </a:lnTo>
                  <a:lnTo>
                    <a:pt x="5420" y="2529"/>
                  </a:lnTo>
                  <a:lnTo>
                    <a:pt x="5601" y="2245"/>
                  </a:lnTo>
                  <a:lnTo>
                    <a:pt x="5769" y="1961"/>
                  </a:lnTo>
                  <a:lnTo>
                    <a:pt x="5923" y="1678"/>
                  </a:lnTo>
                  <a:lnTo>
                    <a:pt x="6065" y="1394"/>
                  </a:lnTo>
                  <a:lnTo>
                    <a:pt x="6182" y="1110"/>
                  </a:lnTo>
                  <a:lnTo>
                    <a:pt x="6285" y="826"/>
                  </a:lnTo>
                  <a:lnTo>
                    <a:pt x="6362" y="555"/>
                  </a:lnTo>
                  <a:lnTo>
                    <a:pt x="6427" y="271"/>
                  </a:lnTo>
                  <a:lnTo>
                    <a:pt x="6465" y="0"/>
                  </a:lnTo>
                  <a:lnTo>
                    <a:pt x="6465" y="0"/>
                  </a:lnTo>
                  <a:lnTo>
                    <a:pt x="6620" y="194"/>
                  </a:lnTo>
                  <a:lnTo>
                    <a:pt x="6801" y="452"/>
                  </a:lnTo>
                  <a:lnTo>
                    <a:pt x="7007" y="800"/>
                  </a:lnTo>
                  <a:lnTo>
                    <a:pt x="7240" y="1226"/>
                  </a:lnTo>
                  <a:lnTo>
                    <a:pt x="7485" y="1729"/>
                  </a:lnTo>
                  <a:lnTo>
                    <a:pt x="7743" y="2310"/>
                  </a:lnTo>
                  <a:lnTo>
                    <a:pt x="8001" y="2981"/>
                  </a:lnTo>
                  <a:lnTo>
                    <a:pt x="8272" y="3729"/>
                  </a:lnTo>
                  <a:lnTo>
                    <a:pt x="8543" y="4568"/>
                  </a:lnTo>
                  <a:lnTo>
                    <a:pt x="8672" y="5020"/>
                  </a:lnTo>
                  <a:lnTo>
                    <a:pt x="8801" y="5497"/>
                  </a:lnTo>
                  <a:lnTo>
                    <a:pt x="8930" y="5988"/>
                  </a:lnTo>
                  <a:lnTo>
                    <a:pt x="9046" y="6504"/>
                  </a:lnTo>
                  <a:lnTo>
                    <a:pt x="9162" y="7046"/>
                  </a:lnTo>
                  <a:lnTo>
                    <a:pt x="9279" y="7601"/>
                  </a:lnTo>
                  <a:lnTo>
                    <a:pt x="9395" y="8181"/>
                  </a:lnTo>
                  <a:lnTo>
                    <a:pt x="9498" y="8788"/>
                  </a:lnTo>
                  <a:lnTo>
                    <a:pt x="9601" y="9420"/>
                  </a:lnTo>
                  <a:lnTo>
                    <a:pt x="9691" y="10065"/>
                  </a:lnTo>
                  <a:lnTo>
                    <a:pt x="9782" y="10736"/>
                  </a:lnTo>
                  <a:lnTo>
                    <a:pt x="9872" y="11433"/>
                  </a:lnTo>
                  <a:lnTo>
                    <a:pt x="9937" y="12143"/>
                  </a:lnTo>
                  <a:lnTo>
                    <a:pt x="10001" y="12891"/>
                  </a:lnTo>
                  <a:lnTo>
                    <a:pt x="10001" y="128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1"/>
            <p:cNvSpPr/>
            <p:nvPr/>
          </p:nvSpPr>
          <p:spPr>
            <a:xfrm>
              <a:off x="5661787" y="2235692"/>
              <a:ext cx="361732" cy="571269"/>
            </a:xfrm>
            <a:custGeom>
              <a:avLst/>
              <a:gdLst/>
              <a:ahLst/>
              <a:cxnLst/>
              <a:rect l="l" t="t" r="r" b="b"/>
              <a:pathLst>
                <a:path w="6750" h="10660" extrusionOk="0">
                  <a:moveTo>
                    <a:pt x="2375" y="916"/>
                  </a:moveTo>
                  <a:lnTo>
                    <a:pt x="1742" y="1897"/>
                  </a:lnTo>
                  <a:lnTo>
                    <a:pt x="0" y="10659"/>
                  </a:lnTo>
                  <a:lnTo>
                    <a:pt x="5613" y="4581"/>
                  </a:lnTo>
                  <a:lnTo>
                    <a:pt x="5613" y="4581"/>
                  </a:lnTo>
                  <a:lnTo>
                    <a:pt x="5768" y="4413"/>
                  </a:lnTo>
                  <a:lnTo>
                    <a:pt x="5910" y="4246"/>
                  </a:lnTo>
                  <a:lnTo>
                    <a:pt x="6039" y="4078"/>
                  </a:lnTo>
                  <a:lnTo>
                    <a:pt x="6155" y="3910"/>
                  </a:lnTo>
                  <a:lnTo>
                    <a:pt x="6259" y="3755"/>
                  </a:lnTo>
                  <a:lnTo>
                    <a:pt x="6362" y="3588"/>
                  </a:lnTo>
                  <a:lnTo>
                    <a:pt x="6439" y="3433"/>
                  </a:lnTo>
                  <a:lnTo>
                    <a:pt x="6517" y="3278"/>
                  </a:lnTo>
                  <a:lnTo>
                    <a:pt x="6581" y="3123"/>
                  </a:lnTo>
                  <a:lnTo>
                    <a:pt x="6633" y="2981"/>
                  </a:lnTo>
                  <a:lnTo>
                    <a:pt x="6672" y="2826"/>
                  </a:lnTo>
                  <a:lnTo>
                    <a:pt x="6710" y="2684"/>
                  </a:lnTo>
                  <a:lnTo>
                    <a:pt x="6723" y="2542"/>
                  </a:lnTo>
                  <a:lnTo>
                    <a:pt x="6749" y="2400"/>
                  </a:lnTo>
                  <a:lnTo>
                    <a:pt x="6749" y="2271"/>
                  </a:lnTo>
                  <a:lnTo>
                    <a:pt x="6749" y="2142"/>
                  </a:lnTo>
                  <a:lnTo>
                    <a:pt x="6736" y="2013"/>
                  </a:lnTo>
                  <a:lnTo>
                    <a:pt x="6723" y="1884"/>
                  </a:lnTo>
                  <a:lnTo>
                    <a:pt x="6697" y="1768"/>
                  </a:lnTo>
                  <a:lnTo>
                    <a:pt x="6672" y="1639"/>
                  </a:lnTo>
                  <a:lnTo>
                    <a:pt x="6581" y="1420"/>
                  </a:lnTo>
                  <a:lnTo>
                    <a:pt x="6465" y="1200"/>
                  </a:lnTo>
                  <a:lnTo>
                    <a:pt x="6336" y="1007"/>
                  </a:lnTo>
                  <a:lnTo>
                    <a:pt x="6181" y="826"/>
                  </a:lnTo>
                  <a:lnTo>
                    <a:pt x="6014" y="658"/>
                  </a:lnTo>
                  <a:lnTo>
                    <a:pt x="5820" y="516"/>
                  </a:lnTo>
                  <a:lnTo>
                    <a:pt x="5613" y="387"/>
                  </a:lnTo>
                  <a:lnTo>
                    <a:pt x="5394" y="271"/>
                  </a:lnTo>
                  <a:lnTo>
                    <a:pt x="5175" y="181"/>
                  </a:lnTo>
                  <a:lnTo>
                    <a:pt x="4942" y="103"/>
                  </a:lnTo>
                  <a:lnTo>
                    <a:pt x="4697" y="52"/>
                  </a:lnTo>
                  <a:lnTo>
                    <a:pt x="4465" y="13"/>
                  </a:lnTo>
                  <a:lnTo>
                    <a:pt x="4220" y="0"/>
                  </a:lnTo>
                  <a:lnTo>
                    <a:pt x="3975" y="0"/>
                  </a:lnTo>
                  <a:lnTo>
                    <a:pt x="3742" y="39"/>
                  </a:lnTo>
                  <a:lnTo>
                    <a:pt x="3510" y="91"/>
                  </a:lnTo>
                  <a:lnTo>
                    <a:pt x="3291" y="168"/>
                  </a:lnTo>
                  <a:lnTo>
                    <a:pt x="3071" y="258"/>
                  </a:lnTo>
                  <a:lnTo>
                    <a:pt x="2878" y="387"/>
                  </a:lnTo>
                  <a:lnTo>
                    <a:pt x="2697" y="529"/>
                  </a:lnTo>
                  <a:lnTo>
                    <a:pt x="2607" y="620"/>
                  </a:lnTo>
                  <a:lnTo>
                    <a:pt x="2529" y="710"/>
                  </a:lnTo>
                  <a:lnTo>
                    <a:pt x="2452" y="800"/>
                  </a:lnTo>
                  <a:lnTo>
                    <a:pt x="2375" y="916"/>
                  </a:lnTo>
                  <a:lnTo>
                    <a:pt x="2375" y="916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1"/>
            <p:cNvSpPr/>
            <p:nvPr/>
          </p:nvSpPr>
          <p:spPr>
            <a:xfrm>
              <a:off x="5517955" y="2261951"/>
              <a:ext cx="476522" cy="571269"/>
            </a:xfrm>
            <a:custGeom>
              <a:avLst/>
              <a:gdLst/>
              <a:ahLst/>
              <a:cxnLst/>
              <a:rect l="l" t="t" r="r" b="b"/>
              <a:pathLst>
                <a:path w="8892" h="10660" extrusionOk="0">
                  <a:moveTo>
                    <a:pt x="4723" y="1059"/>
                  </a:moveTo>
                  <a:lnTo>
                    <a:pt x="0" y="8246"/>
                  </a:lnTo>
                  <a:lnTo>
                    <a:pt x="2245" y="10659"/>
                  </a:lnTo>
                  <a:lnTo>
                    <a:pt x="7794" y="4130"/>
                  </a:lnTo>
                  <a:lnTo>
                    <a:pt x="7794" y="4130"/>
                  </a:lnTo>
                  <a:lnTo>
                    <a:pt x="8065" y="3782"/>
                  </a:lnTo>
                  <a:lnTo>
                    <a:pt x="8310" y="3446"/>
                  </a:lnTo>
                  <a:lnTo>
                    <a:pt x="8504" y="3123"/>
                  </a:lnTo>
                  <a:lnTo>
                    <a:pt x="8646" y="2814"/>
                  </a:lnTo>
                  <a:lnTo>
                    <a:pt x="8762" y="2517"/>
                  </a:lnTo>
                  <a:lnTo>
                    <a:pt x="8839" y="2233"/>
                  </a:lnTo>
                  <a:lnTo>
                    <a:pt x="8865" y="2104"/>
                  </a:lnTo>
                  <a:lnTo>
                    <a:pt x="8878" y="1975"/>
                  </a:lnTo>
                  <a:lnTo>
                    <a:pt x="8891" y="1846"/>
                  </a:lnTo>
                  <a:lnTo>
                    <a:pt x="8891" y="1730"/>
                  </a:lnTo>
                  <a:lnTo>
                    <a:pt x="8878" y="1601"/>
                  </a:lnTo>
                  <a:lnTo>
                    <a:pt x="8865" y="1497"/>
                  </a:lnTo>
                  <a:lnTo>
                    <a:pt x="8814" y="1278"/>
                  </a:lnTo>
                  <a:lnTo>
                    <a:pt x="8736" y="1072"/>
                  </a:lnTo>
                  <a:lnTo>
                    <a:pt x="8633" y="891"/>
                  </a:lnTo>
                  <a:lnTo>
                    <a:pt x="8504" y="723"/>
                  </a:lnTo>
                  <a:lnTo>
                    <a:pt x="8362" y="568"/>
                  </a:lnTo>
                  <a:lnTo>
                    <a:pt x="8207" y="439"/>
                  </a:lnTo>
                  <a:lnTo>
                    <a:pt x="8027" y="323"/>
                  </a:lnTo>
                  <a:lnTo>
                    <a:pt x="7833" y="220"/>
                  </a:lnTo>
                  <a:lnTo>
                    <a:pt x="7626" y="143"/>
                  </a:lnTo>
                  <a:lnTo>
                    <a:pt x="7420" y="78"/>
                  </a:lnTo>
                  <a:lnTo>
                    <a:pt x="7201" y="26"/>
                  </a:lnTo>
                  <a:lnTo>
                    <a:pt x="6968" y="14"/>
                  </a:lnTo>
                  <a:lnTo>
                    <a:pt x="6749" y="1"/>
                  </a:lnTo>
                  <a:lnTo>
                    <a:pt x="6517" y="14"/>
                  </a:lnTo>
                  <a:lnTo>
                    <a:pt x="6284" y="52"/>
                  </a:lnTo>
                  <a:lnTo>
                    <a:pt x="6052" y="104"/>
                  </a:lnTo>
                  <a:lnTo>
                    <a:pt x="5833" y="181"/>
                  </a:lnTo>
                  <a:lnTo>
                    <a:pt x="5613" y="272"/>
                  </a:lnTo>
                  <a:lnTo>
                    <a:pt x="5407" y="388"/>
                  </a:lnTo>
                  <a:lnTo>
                    <a:pt x="5213" y="530"/>
                  </a:lnTo>
                  <a:lnTo>
                    <a:pt x="5033" y="685"/>
                  </a:lnTo>
                  <a:lnTo>
                    <a:pt x="4865" y="865"/>
                  </a:lnTo>
                  <a:lnTo>
                    <a:pt x="4723" y="1059"/>
                  </a:lnTo>
                  <a:lnTo>
                    <a:pt x="4723" y="10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1"/>
            <p:cNvSpPr/>
            <p:nvPr/>
          </p:nvSpPr>
          <p:spPr>
            <a:xfrm>
              <a:off x="5608520" y="3892551"/>
              <a:ext cx="57448" cy="57448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543" y="1072"/>
                  </a:moveTo>
                  <a:lnTo>
                    <a:pt x="543" y="1072"/>
                  </a:lnTo>
                  <a:lnTo>
                    <a:pt x="646" y="1059"/>
                  </a:lnTo>
                  <a:lnTo>
                    <a:pt x="749" y="1033"/>
                  </a:lnTo>
                  <a:lnTo>
                    <a:pt x="839" y="981"/>
                  </a:lnTo>
                  <a:lnTo>
                    <a:pt x="917" y="917"/>
                  </a:lnTo>
                  <a:lnTo>
                    <a:pt x="981" y="839"/>
                  </a:lnTo>
                  <a:lnTo>
                    <a:pt x="1033" y="749"/>
                  </a:lnTo>
                  <a:lnTo>
                    <a:pt x="1072" y="646"/>
                  </a:lnTo>
                  <a:lnTo>
                    <a:pt x="1072" y="530"/>
                  </a:lnTo>
                  <a:lnTo>
                    <a:pt x="1072" y="530"/>
                  </a:lnTo>
                  <a:lnTo>
                    <a:pt x="1072" y="426"/>
                  </a:lnTo>
                  <a:lnTo>
                    <a:pt x="1033" y="323"/>
                  </a:lnTo>
                  <a:lnTo>
                    <a:pt x="981" y="233"/>
                  </a:lnTo>
                  <a:lnTo>
                    <a:pt x="917" y="155"/>
                  </a:lnTo>
                  <a:lnTo>
                    <a:pt x="839" y="91"/>
                  </a:lnTo>
                  <a:lnTo>
                    <a:pt x="749" y="39"/>
                  </a:lnTo>
                  <a:lnTo>
                    <a:pt x="646" y="13"/>
                  </a:lnTo>
                  <a:lnTo>
                    <a:pt x="543" y="1"/>
                  </a:lnTo>
                  <a:lnTo>
                    <a:pt x="543" y="1"/>
                  </a:lnTo>
                  <a:lnTo>
                    <a:pt x="439" y="13"/>
                  </a:lnTo>
                  <a:lnTo>
                    <a:pt x="336" y="39"/>
                  </a:lnTo>
                  <a:lnTo>
                    <a:pt x="246" y="91"/>
                  </a:lnTo>
                  <a:lnTo>
                    <a:pt x="168" y="155"/>
                  </a:lnTo>
                  <a:lnTo>
                    <a:pt x="104" y="233"/>
                  </a:lnTo>
                  <a:lnTo>
                    <a:pt x="52" y="323"/>
                  </a:lnTo>
                  <a:lnTo>
                    <a:pt x="14" y="426"/>
                  </a:lnTo>
                  <a:lnTo>
                    <a:pt x="1" y="530"/>
                  </a:lnTo>
                  <a:lnTo>
                    <a:pt x="1" y="530"/>
                  </a:lnTo>
                  <a:lnTo>
                    <a:pt x="14" y="646"/>
                  </a:lnTo>
                  <a:lnTo>
                    <a:pt x="52" y="749"/>
                  </a:lnTo>
                  <a:lnTo>
                    <a:pt x="104" y="839"/>
                  </a:lnTo>
                  <a:lnTo>
                    <a:pt x="168" y="917"/>
                  </a:lnTo>
                  <a:lnTo>
                    <a:pt x="246" y="981"/>
                  </a:lnTo>
                  <a:lnTo>
                    <a:pt x="336" y="1033"/>
                  </a:lnTo>
                  <a:lnTo>
                    <a:pt x="439" y="1059"/>
                  </a:lnTo>
                  <a:lnTo>
                    <a:pt x="543" y="1072"/>
                  </a:lnTo>
                  <a:lnTo>
                    <a:pt x="543" y="1072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1"/>
            <p:cNvSpPr/>
            <p:nvPr/>
          </p:nvSpPr>
          <p:spPr>
            <a:xfrm>
              <a:off x="6067671" y="3847590"/>
              <a:ext cx="147372" cy="147372"/>
            </a:xfrm>
            <a:custGeom>
              <a:avLst/>
              <a:gdLst/>
              <a:ahLst/>
              <a:cxnLst/>
              <a:rect l="l" t="t" r="r" b="b"/>
              <a:pathLst>
                <a:path w="2750" h="2750" extrusionOk="0">
                  <a:moveTo>
                    <a:pt x="1369" y="2749"/>
                  </a:moveTo>
                  <a:lnTo>
                    <a:pt x="1369" y="2749"/>
                  </a:lnTo>
                  <a:lnTo>
                    <a:pt x="1511" y="2749"/>
                  </a:lnTo>
                  <a:lnTo>
                    <a:pt x="1653" y="2724"/>
                  </a:lnTo>
                  <a:lnTo>
                    <a:pt x="1782" y="2685"/>
                  </a:lnTo>
                  <a:lnTo>
                    <a:pt x="1911" y="2646"/>
                  </a:lnTo>
                  <a:lnTo>
                    <a:pt x="2027" y="2582"/>
                  </a:lnTo>
                  <a:lnTo>
                    <a:pt x="2143" y="2517"/>
                  </a:lnTo>
                  <a:lnTo>
                    <a:pt x="2246" y="2440"/>
                  </a:lnTo>
                  <a:lnTo>
                    <a:pt x="2349" y="2349"/>
                  </a:lnTo>
                  <a:lnTo>
                    <a:pt x="2440" y="2246"/>
                  </a:lnTo>
                  <a:lnTo>
                    <a:pt x="2517" y="2143"/>
                  </a:lnTo>
                  <a:lnTo>
                    <a:pt x="2582" y="2027"/>
                  </a:lnTo>
                  <a:lnTo>
                    <a:pt x="2646" y="1911"/>
                  </a:lnTo>
                  <a:lnTo>
                    <a:pt x="2685" y="1782"/>
                  </a:lnTo>
                  <a:lnTo>
                    <a:pt x="2724" y="1652"/>
                  </a:lnTo>
                  <a:lnTo>
                    <a:pt x="2749" y="1511"/>
                  </a:lnTo>
                  <a:lnTo>
                    <a:pt x="2749" y="1369"/>
                  </a:lnTo>
                  <a:lnTo>
                    <a:pt x="2749" y="1369"/>
                  </a:lnTo>
                  <a:lnTo>
                    <a:pt x="2749" y="1240"/>
                  </a:lnTo>
                  <a:lnTo>
                    <a:pt x="2724" y="1098"/>
                  </a:lnTo>
                  <a:lnTo>
                    <a:pt x="2685" y="969"/>
                  </a:lnTo>
                  <a:lnTo>
                    <a:pt x="2646" y="840"/>
                  </a:lnTo>
                  <a:lnTo>
                    <a:pt x="2582" y="723"/>
                  </a:lnTo>
                  <a:lnTo>
                    <a:pt x="2517" y="607"/>
                  </a:lnTo>
                  <a:lnTo>
                    <a:pt x="2440" y="504"/>
                  </a:lnTo>
                  <a:lnTo>
                    <a:pt x="2349" y="401"/>
                  </a:lnTo>
                  <a:lnTo>
                    <a:pt x="2246" y="310"/>
                  </a:lnTo>
                  <a:lnTo>
                    <a:pt x="2143" y="233"/>
                  </a:lnTo>
                  <a:lnTo>
                    <a:pt x="2027" y="169"/>
                  </a:lnTo>
                  <a:lnTo>
                    <a:pt x="1911" y="104"/>
                  </a:lnTo>
                  <a:lnTo>
                    <a:pt x="1782" y="52"/>
                  </a:lnTo>
                  <a:lnTo>
                    <a:pt x="1653" y="27"/>
                  </a:lnTo>
                  <a:lnTo>
                    <a:pt x="1511" y="1"/>
                  </a:lnTo>
                  <a:lnTo>
                    <a:pt x="1369" y="1"/>
                  </a:lnTo>
                  <a:lnTo>
                    <a:pt x="1369" y="1"/>
                  </a:lnTo>
                  <a:lnTo>
                    <a:pt x="1227" y="1"/>
                  </a:lnTo>
                  <a:lnTo>
                    <a:pt x="1098" y="27"/>
                  </a:lnTo>
                  <a:lnTo>
                    <a:pt x="969" y="52"/>
                  </a:lnTo>
                  <a:lnTo>
                    <a:pt x="840" y="104"/>
                  </a:lnTo>
                  <a:lnTo>
                    <a:pt x="724" y="169"/>
                  </a:lnTo>
                  <a:lnTo>
                    <a:pt x="607" y="233"/>
                  </a:lnTo>
                  <a:lnTo>
                    <a:pt x="491" y="310"/>
                  </a:lnTo>
                  <a:lnTo>
                    <a:pt x="401" y="401"/>
                  </a:lnTo>
                  <a:lnTo>
                    <a:pt x="311" y="504"/>
                  </a:lnTo>
                  <a:lnTo>
                    <a:pt x="233" y="607"/>
                  </a:lnTo>
                  <a:lnTo>
                    <a:pt x="156" y="723"/>
                  </a:lnTo>
                  <a:lnTo>
                    <a:pt x="104" y="840"/>
                  </a:lnTo>
                  <a:lnTo>
                    <a:pt x="53" y="969"/>
                  </a:lnTo>
                  <a:lnTo>
                    <a:pt x="27" y="1098"/>
                  </a:lnTo>
                  <a:lnTo>
                    <a:pt x="1" y="1240"/>
                  </a:lnTo>
                  <a:lnTo>
                    <a:pt x="1" y="1369"/>
                  </a:lnTo>
                  <a:lnTo>
                    <a:pt x="1" y="1369"/>
                  </a:lnTo>
                  <a:lnTo>
                    <a:pt x="1" y="1511"/>
                  </a:lnTo>
                  <a:lnTo>
                    <a:pt x="27" y="1652"/>
                  </a:lnTo>
                  <a:lnTo>
                    <a:pt x="53" y="1782"/>
                  </a:lnTo>
                  <a:lnTo>
                    <a:pt x="104" y="1911"/>
                  </a:lnTo>
                  <a:lnTo>
                    <a:pt x="156" y="2027"/>
                  </a:lnTo>
                  <a:lnTo>
                    <a:pt x="233" y="2143"/>
                  </a:lnTo>
                  <a:lnTo>
                    <a:pt x="311" y="2246"/>
                  </a:lnTo>
                  <a:lnTo>
                    <a:pt x="401" y="2349"/>
                  </a:lnTo>
                  <a:lnTo>
                    <a:pt x="491" y="2440"/>
                  </a:lnTo>
                  <a:lnTo>
                    <a:pt x="607" y="2517"/>
                  </a:lnTo>
                  <a:lnTo>
                    <a:pt x="724" y="2582"/>
                  </a:lnTo>
                  <a:lnTo>
                    <a:pt x="840" y="2646"/>
                  </a:lnTo>
                  <a:lnTo>
                    <a:pt x="969" y="2685"/>
                  </a:lnTo>
                  <a:lnTo>
                    <a:pt x="1098" y="2724"/>
                  </a:lnTo>
                  <a:lnTo>
                    <a:pt x="1227" y="2749"/>
                  </a:lnTo>
                  <a:lnTo>
                    <a:pt x="1369" y="2749"/>
                  </a:lnTo>
                  <a:lnTo>
                    <a:pt x="1369" y="27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1"/>
            <p:cNvSpPr/>
            <p:nvPr/>
          </p:nvSpPr>
          <p:spPr>
            <a:xfrm>
              <a:off x="6112632" y="3892551"/>
              <a:ext cx="57448" cy="57448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530" y="1072"/>
                  </a:moveTo>
                  <a:lnTo>
                    <a:pt x="530" y="1072"/>
                  </a:lnTo>
                  <a:lnTo>
                    <a:pt x="646" y="1059"/>
                  </a:lnTo>
                  <a:lnTo>
                    <a:pt x="736" y="1033"/>
                  </a:lnTo>
                  <a:lnTo>
                    <a:pt x="827" y="981"/>
                  </a:lnTo>
                  <a:lnTo>
                    <a:pt x="917" y="917"/>
                  </a:lnTo>
                  <a:lnTo>
                    <a:pt x="981" y="839"/>
                  </a:lnTo>
                  <a:lnTo>
                    <a:pt x="1033" y="749"/>
                  </a:lnTo>
                  <a:lnTo>
                    <a:pt x="1059" y="646"/>
                  </a:lnTo>
                  <a:lnTo>
                    <a:pt x="1072" y="530"/>
                  </a:lnTo>
                  <a:lnTo>
                    <a:pt x="1072" y="530"/>
                  </a:lnTo>
                  <a:lnTo>
                    <a:pt x="1059" y="426"/>
                  </a:lnTo>
                  <a:lnTo>
                    <a:pt x="1033" y="323"/>
                  </a:lnTo>
                  <a:lnTo>
                    <a:pt x="981" y="233"/>
                  </a:lnTo>
                  <a:lnTo>
                    <a:pt x="917" y="155"/>
                  </a:lnTo>
                  <a:lnTo>
                    <a:pt x="827" y="91"/>
                  </a:lnTo>
                  <a:lnTo>
                    <a:pt x="736" y="39"/>
                  </a:lnTo>
                  <a:lnTo>
                    <a:pt x="646" y="13"/>
                  </a:lnTo>
                  <a:lnTo>
                    <a:pt x="530" y="1"/>
                  </a:lnTo>
                  <a:lnTo>
                    <a:pt x="530" y="1"/>
                  </a:lnTo>
                  <a:lnTo>
                    <a:pt x="427" y="13"/>
                  </a:lnTo>
                  <a:lnTo>
                    <a:pt x="323" y="39"/>
                  </a:lnTo>
                  <a:lnTo>
                    <a:pt x="233" y="91"/>
                  </a:lnTo>
                  <a:lnTo>
                    <a:pt x="156" y="155"/>
                  </a:lnTo>
                  <a:lnTo>
                    <a:pt x="91" y="233"/>
                  </a:lnTo>
                  <a:lnTo>
                    <a:pt x="39" y="323"/>
                  </a:lnTo>
                  <a:lnTo>
                    <a:pt x="14" y="426"/>
                  </a:lnTo>
                  <a:lnTo>
                    <a:pt x="1" y="530"/>
                  </a:lnTo>
                  <a:lnTo>
                    <a:pt x="1" y="530"/>
                  </a:lnTo>
                  <a:lnTo>
                    <a:pt x="14" y="646"/>
                  </a:lnTo>
                  <a:lnTo>
                    <a:pt x="39" y="749"/>
                  </a:lnTo>
                  <a:lnTo>
                    <a:pt x="91" y="839"/>
                  </a:lnTo>
                  <a:lnTo>
                    <a:pt x="156" y="917"/>
                  </a:lnTo>
                  <a:lnTo>
                    <a:pt x="233" y="981"/>
                  </a:lnTo>
                  <a:lnTo>
                    <a:pt x="323" y="1033"/>
                  </a:lnTo>
                  <a:lnTo>
                    <a:pt x="427" y="1059"/>
                  </a:lnTo>
                  <a:lnTo>
                    <a:pt x="530" y="1072"/>
                  </a:lnTo>
                  <a:lnTo>
                    <a:pt x="530" y="1072"/>
                  </a:ln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1"/>
            <p:cNvSpPr/>
            <p:nvPr/>
          </p:nvSpPr>
          <p:spPr>
            <a:xfrm>
              <a:off x="4114137" y="2815148"/>
              <a:ext cx="1007653" cy="1179837"/>
            </a:xfrm>
            <a:custGeom>
              <a:avLst/>
              <a:gdLst/>
              <a:ahLst/>
              <a:cxnLst/>
              <a:rect l="l" t="t" r="r" b="b"/>
              <a:pathLst>
                <a:path w="18803" h="22016" extrusionOk="0">
                  <a:moveTo>
                    <a:pt x="1" y="22015"/>
                  </a:moveTo>
                  <a:lnTo>
                    <a:pt x="18802" y="22015"/>
                  </a:lnTo>
                  <a:lnTo>
                    <a:pt x="18802" y="1"/>
                  </a:lnTo>
                  <a:lnTo>
                    <a:pt x="1" y="1"/>
                  </a:lnTo>
                  <a:lnTo>
                    <a:pt x="1" y="220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1"/>
            <p:cNvSpPr/>
            <p:nvPr/>
          </p:nvSpPr>
          <p:spPr>
            <a:xfrm>
              <a:off x="3726903" y="3761848"/>
              <a:ext cx="334777" cy="266985"/>
            </a:xfrm>
            <a:custGeom>
              <a:avLst/>
              <a:gdLst/>
              <a:ahLst/>
              <a:cxnLst/>
              <a:rect l="l" t="t" r="r" b="b"/>
              <a:pathLst>
                <a:path w="6247" h="4982" extrusionOk="0">
                  <a:moveTo>
                    <a:pt x="517" y="956"/>
                  </a:moveTo>
                  <a:lnTo>
                    <a:pt x="517" y="956"/>
                  </a:lnTo>
                  <a:lnTo>
                    <a:pt x="517" y="1046"/>
                  </a:lnTo>
                  <a:lnTo>
                    <a:pt x="504" y="1162"/>
                  </a:lnTo>
                  <a:lnTo>
                    <a:pt x="439" y="1407"/>
                  </a:lnTo>
                  <a:lnTo>
                    <a:pt x="362" y="1704"/>
                  </a:lnTo>
                  <a:lnTo>
                    <a:pt x="259" y="2014"/>
                  </a:lnTo>
                  <a:lnTo>
                    <a:pt x="155" y="2336"/>
                  </a:lnTo>
                  <a:lnTo>
                    <a:pt x="78" y="2646"/>
                  </a:lnTo>
                  <a:lnTo>
                    <a:pt x="14" y="2943"/>
                  </a:lnTo>
                  <a:lnTo>
                    <a:pt x="1" y="3072"/>
                  </a:lnTo>
                  <a:lnTo>
                    <a:pt x="1" y="3188"/>
                  </a:lnTo>
                  <a:lnTo>
                    <a:pt x="1" y="3188"/>
                  </a:lnTo>
                  <a:lnTo>
                    <a:pt x="26" y="3536"/>
                  </a:lnTo>
                  <a:lnTo>
                    <a:pt x="52" y="3665"/>
                  </a:lnTo>
                  <a:lnTo>
                    <a:pt x="91" y="3756"/>
                  </a:lnTo>
                  <a:lnTo>
                    <a:pt x="130" y="3820"/>
                  </a:lnTo>
                  <a:lnTo>
                    <a:pt x="194" y="3872"/>
                  </a:lnTo>
                  <a:lnTo>
                    <a:pt x="285" y="3923"/>
                  </a:lnTo>
                  <a:lnTo>
                    <a:pt x="414" y="3962"/>
                  </a:lnTo>
                  <a:lnTo>
                    <a:pt x="414" y="3962"/>
                  </a:lnTo>
                  <a:lnTo>
                    <a:pt x="685" y="4053"/>
                  </a:lnTo>
                  <a:lnTo>
                    <a:pt x="865" y="4091"/>
                  </a:lnTo>
                  <a:lnTo>
                    <a:pt x="994" y="4104"/>
                  </a:lnTo>
                  <a:lnTo>
                    <a:pt x="1123" y="4104"/>
                  </a:lnTo>
                  <a:lnTo>
                    <a:pt x="1265" y="4130"/>
                  </a:lnTo>
                  <a:lnTo>
                    <a:pt x="1472" y="4194"/>
                  </a:lnTo>
                  <a:lnTo>
                    <a:pt x="1781" y="4298"/>
                  </a:lnTo>
                  <a:lnTo>
                    <a:pt x="2246" y="4491"/>
                  </a:lnTo>
                  <a:lnTo>
                    <a:pt x="2246" y="4491"/>
                  </a:lnTo>
                  <a:lnTo>
                    <a:pt x="2388" y="4556"/>
                  </a:lnTo>
                  <a:lnTo>
                    <a:pt x="2581" y="4620"/>
                  </a:lnTo>
                  <a:lnTo>
                    <a:pt x="2801" y="4698"/>
                  </a:lnTo>
                  <a:lnTo>
                    <a:pt x="3046" y="4762"/>
                  </a:lnTo>
                  <a:lnTo>
                    <a:pt x="3317" y="4827"/>
                  </a:lnTo>
                  <a:lnTo>
                    <a:pt x="3601" y="4878"/>
                  </a:lnTo>
                  <a:lnTo>
                    <a:pt x="3898" y="4930"/>
                  </a:lnTo>
                  <a:lnTo>
                    <a:pt x="4207" y="4969"/>
                  </a:lnTo>
                  <a:lnTo>
                    <a:pt x="4517" y="4982"/>
                  </a:lnTo>
                  <a:lnTo>
                    <a:pt x="4814" y="4982"/>
                  </a:lnTo>
                  <a:lnTo>
                    <a:pt x="5098" y="4956"/>
                  </a:lnTo>
                  <a:lnTo>
                    <a:pt x="5240" y="4930"/>
                  </a:lnTo>
                  <a:lnTo>
                    <a:pt x="5382" y="4891"/>
                  </a:lnTo>
                  <a:lnTo>
                    <a:pt x="5511" y="4853"/>
                  </a:lnTo>
                  <a:lnTo>
                    <a:pt x="5627" y="4814"/>
                  </a:lnTo>
                  <a:lnTo>
                    <a:pt x="5743" y="4762"/>
                  </a:lnTo>
                  <a:lnTo>
                    <a:pt x="5859" y="4698"/>
                  </a:lnTo>
                  <a:lnTo>
                    <a:pt x="5949" y="4620"/>
                  </a:lnTo>
                  <a:lnTo>
                    <a:pt x="6053" y="4543"/>
                  </a:lnTo>
                  <a:lnTo>
                    <a:pt x="6130" y="4453"/>
                  </a:lnTo>
                  <a:lnTo>
                    <a:pt x="6195" y="4349"/>
                  </a:lnTo>
                  <a:lnTo>
                    <a:pt x="6195" y="4349"/>
                  </a:lnTo>
                  <a:lnTo>
                    <a:pt x="6233" y="4285"/>
                  </a:lnTo>
                  <a:lnTo>
                    <a:pt x="6246" y="4207"/>
                  </a:lnTo>
                  <a:lnTo>
                    <a:pt x="6246" y="4143"/>
                  </a:lnTo>
                  <a:lnTo>
                    <a:pt x="6220" y="4078"/>
                  </a:lnTo>
                  <a:lnTo>
                    <a:pt x="6182" y="4014"/>
                  </a:lnTo>
                  <a:lnTo>
                    <a:pt x="6130" y="3949"/>
                  </a:lnTo>
                  <a:lnTo>
                    <a:pt x="6066" y="3885"/>
                  </a:lnTo>
                  <a:lnTo>
                    <a:pt x="5988" y="3820"/>
                  </a:lnTo>
                  <a:lnTo>
                    <a:pt x="5820" y="3691"/>
                  </a:lnTo>
                  <a:lnTo>
                    <a:pt x="5627" y="3562"/>
                  </a:lnTo>
                  <a:lnTo>
                    <a:pt x="5201" y="3304"/>
                  </a:lnTo>
                  <a:lnTo>
                    <a:pt x="5201" y="3304"/>
                  </a:lnTo>
                  <a:lnTo>
                    <a:pt x="4827" y="3059"/>
                  </a:lnTo>
                  <a:lnTo>
                    <a:pt x="4427" y="2788"/>
                  </a:lnTo>
                  <a:lnTo>
                    <a:pt x="4040" y="2491"/>
                  </a:lnTo>
                  <a:lnTo>
                    <a:pt x="3665" y="2194"/>
                  </a:lnTo>
                  <a:lnTo>
                    <a:pt x="3498" y="2039"/>
                  </a:lnTo>
                  <a:lnTo>
                    <a:pt x="3343" y="1898"/>
                  </a:lnTo>
                  <a:lnTo>
                    <a:pt x="3214" y="1756"/>
                  </a:lnTo>
                  <a:lnTo>
                    <a:pt x="3098" y="1627"/>
                  </a:lnTo>
                  <a:lnTo>
                    <a:pt x="3007" y="1498"/>
                  </a:lnTo>
                  <a:lnTo>
                    <a:pt x="2956" y="1381"/>
                  </a:lnTo>
                  <a:lnTo>
                    <a:pt x="2917" y="1278"/>
                  </a:lnTo>
                  <a:lnTo>
                    <a:pt x="2904" y="1239"/>
                  </a:lnTo>
                  <a:lnTo>
                    <a:pt x="2917" y="1188"/>
                  </a:lnTo>
                  <a:lnTo>
                    <a:pt x="2917" y="1188"/>
                  </a:lnTo>
                  <a:lnTo>
                    <a:pt x="2930" y="1059"/>
                  </a:lnTo>
                  <a:lnTo>
                    <a:pt x="2943" y="943"/>
                  </a:lnTo>
                  <a:lnTo>
                    <a:pt x="2943" y="827"/>
                  </a:lnTo>
                  <a:lnTo>
                    <a:pt x="2930" y="723"/>
                  </a:lnTo>
                  <a:lnTo>
                    <a:pt x="2917" y="620"/>
                  </a:lnTo>
                  <a:lnTo>
                    <a:pt x="2904" y="530"/>
                  </a:lnTo>
                  <a:lnTo>
                    <a:pt x="2865" y="439"/>
                  </a:lnTo>
                  <a:lnTo>
                    <a:pt x="2840" y="362"/>
                  </a:lnTo>
                  <a:lnTo>
                    <a:pt x="2788" y="285"/>
                  </a:lnTo>
                  <a:lnTo>
                    <a:pt x="2736" y="220"/>
                  </a:lnTo>
                  <a:lnTo>
                    <a:pt x="2685" y="168"/>
                  </a:lnTo>
                  <a:lnTo>
                    <a:pt x="2620" y="117"/>
                  </a:lnTo>
                  <a:lnTo>
                    <a:pt x="2556" y="78"/>
                  </a:lnTo>
                  <a:lnTo>
                    <a:pt x="2478" y="39"/>
                  </a:lnTo>
                  <a:lnTo>
                    <a:pt x="2401" y="14"/>
                  </a:lnTo>
                  <a:lnTo>
                    <a:pt x="2323" y="1"/>
                  </a:lnTo>
                  <a:lnTo>
                    <a:pt x="2233" y="1"/>
                  </a:lnTo>
                  <a:lnTo>
                    <a:pt x="2143" y="1"/>
                  </a:lnTo>
                  <a:lnTo>
                    <a:pt x="2039" y="1"/>
                  </a:lnTo>
                  <a:lnTo>
                    <a:pt x="1949" y="26"/>
                  </a:lnTo>
                  <a:lnTo>
                    <a:pt x="1730" y="78"/>
                  </a:lnTo>
                  <a:lnTo>
                    <a:pt x="1510" y="181"/>
                  </a:lnTo>
                  <a:lnTo>
                    <a:pt x="1265" y="310"/>
                  </a:lnTo>
                  <a:lnTo>
                    <a:pt x="1020" y="491"/>
                  </a:lnTo>
                  <a:lnTo>
                    <a:pt x="775" y="697"/>
                  </a:lnTo>
                  <a:lnTo>
                    <a:pt x="517" y="956"/>
                  </a:lnTo>
                  <a:lnTo>
                    <a:pt x="517" y="956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1"/>
            <p:cNvSpPr/>
            <p:nvPr/>
          </p:nvSpPr>
          <p:spPr>
            <a:xfrm>
              <a:off x="3538806" y="3316525"/>
              <a:ext cx="60932" cy="678449"/>
            </a:xfrm>
            <a:custGeom>
              <a:avLst/>
              <a:gdLst/>
              <a:ahLst/>
              <a:cxnLst/>
              <a:rect l="l" t="t" r="r" b="b"/>
              <a:pathLst>
                <a:path w="1137" h="12660" extrusionOk="0">
                  <a:moveTo>
                    <a:pt x="1" y="12659"/>
                  </a:moveTo>
                  <a:lnTo>
                    <a:pt x="1136" y="12659"/>
                  </a:lnTo>
                  <a:lnTo>
                    <a:pt x="1136" y="0"/>
                  </a:lnTo>
                  <a:lnTo>
                    <a:pt x="1" y="0"/>
                  </a:lnTo>
                  <a:lnTo>
                    <a:pt x="1" y="126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1"/>
            <p:cNvSpPr/>
            <p:nvPr/>
          </p:nvSpPr>
          <p:spPr>
            <a:xfrm>
              <a:off x="2939252" y="3377348"/>
              <a:ext cx="739328" cy="158412"/>
            </a:xfrm>
            <a:custGeom>
              <a:avLst/>
              <a:gdLst/>
              <a:ahLst/>
              <a:cxnLst/>
              <a:rect l="l" t="t" r="r" b="b"/>
              <a:pathLst>
                <a:path w="13796" h="2956" extrusionOk="0">
                  <a:moveTo>
                    <a:pt x="12324" y="1"/>
                  </a:moveTo>
                  <a:lnTo>
                    <a:pt x="1472" y="1"/>
                  </a:lnTo>
                  <a:lnTo>
                    <a:pt x="1472" y="1"/>
                  </a:lnTo>
                  <a:lnTo>
                    <a:pt x="1317" y="14"/>
                  </a:lnTo>
                  <a:lnTo>
                    <a:pt x="1175" y="40"/>
                  </a:lnTo>
                  <a:lnTo>
                    <a:pt x="1033" y="78"/>
                  </a:lnTo>
                  <a:lnTo>
                    <a:pt x="904" y="117"/>
                  </a:lnTo>
                  <a:lnTo>
                    <a:pt x="775" y="182"/>
                  </a:lnTo>
                  <a:lnTo>
                    <a:pt x="646" y="259"/>
                  </a:lnTo>
                  <a:lnTo>
                    <a:pt x="543" y="349"/>
                  </a:lnTo>
                  <a:lnTo>
                    <a:pt x="427" y="440"/>
                  </a:lnTo>
                  <a:lnTo>
                    <a:pt x="336" y="543"/>
                  </a:lnTo>
                  <a:lnTo>
                    <a:pt x="246" y="659"/>
                  </a:lnTo>
                  <a:lnTo>
                    <a:pt x="182" y="775"/>
                  </a:lnTo>
                  <a:lnTo>
                    <a:pt x="117" y="904"/>
                  </a:lnTo>
                  <a:lnTo>
                    <a:pt x="65" y="1046"/>
                  </a:lnTo>
                  <a:lnTo>
                    <a:pt x="27" y="1188"/>
                  </a:lnTo>
                  <a:lnTo>
                    <a:pt x="1" y="1330"/>
                  </a:lnTo>
                  <a:lnTo>
                    <a:pt x="1" y="1485"/>
                  </a:lnTo>
                  <a:lnTo>
                    <a:pt x="1" y="1485"/>
                  </a:lnTo>
                  <a:lnTo>
                    <a:pt x="1" y="1627"/>
                  </a:lnTo>
                  <a:lnTo>
                    <a:pt x="27" y="1782"/>
                  </a:lnTo>
                  <a:lnTo>
                    <a:pt x="65" y="1924"/>
                  </a:lnTo>
                  <a:lnTo>
                    <a:pt x="117" y="2053"/>
                  </a:lnTo>
                  <a:lnTo>
                    <a:pt x="182" y="2182"/>
                  </a:lnTo>
                  <a:lnTo>
                    <a:pt x="246" y="2298"/>
                  </a:lnTo>
                  <a:lnTo>
                    <a:pt x="336" y="2414"/>
                  </a:lnTo>
                  <a:lnTo>
                    <a:pt x="427" y="2517"/>
                  </a:lnTo>
                  <a:lnTo>
                    <a:pt x="543" y="2620"/>
                  </a:lnTo>
                  <a:lnTo>
                    <a:pt x="646" y="2698"/>
                  </a:lnTo>
                  <a:lnTo>
                    <a:pt x="775" y="2775"/>
                  </a:lnTo>
                  <a:lnTo>
                    <a:pt x="904" y="2840"/>
                  </a:lnTo>
                  <a:lnTo>
                    <a:pt x="1033" y="2891"/>
                  </a:lnTo>
                  <a:lnTo>
                    <a:pt x="1175" y="2930"/>
                  </a:lnTo>
                  <a:lnTo>
                    <a:pt x="1317" y="2943"/>
                  </a:lnTo>
                  <a:lnTo>
                    <a:pt x="1472" y="2956"/>
                  </a:lnTo>
                  <a:lnTo>
                    <a:pt x="12324" y="2956"/>
                  </a:lnTo>
                  <a:lnTo>
                    <a:pt x="12324" y="2956"/>
                  </a:lnTo>
                  <a:lnTo>
                    <a:pt x="12466" y="2943"/>
                  </a:lnTo>
                  <a:lnTo>
                    <a:pt x="12621" y="2930"/>
                  </a:lnTo>
                  <a:lnTo>
                    <a:pt x="12763" y="2891"/>
                  </a:lnTo>
                  <a:lnTo>
                    <a:pt x="12892" y="2840"/>
                  </a:lnTo>
                  <a:lnTo>
                    <a:pt x="13021" y="2775"/>
                  </a:lnTo>
                  <a:lnTo>
                    <a:pt x="13137" y="2698"/>
                  </a:lnTo>
                  <a:lnTo>
                    <a:pt x="13253" y="2620"/>
                  </a:lnTo>
                  <a:lnTo>
                    <a:pt x="13357" y="2517"/>
                  </a:lnTo>
                  <a:lnTo>
                    <a:pt x="13460" y="2414"/>
                  </a:lnTo>
                  <a:lnTo>
                    <a:pt x="13537" y="2298"/>
                  </a:lnTo>
                  <a:lnTo>
                    <a:pt x="13615" y="2182"/>
                  </a:lnTo>
                  <a:lnTo>
                    <a:pt x="13679" y="2053"/>
                  </a:lnTo>
                  <a:lnTo>
                    <a:pt x="13731" y="1924"/>
                  </a:lnTo>
                  <a:lnTo>
                    <a:pt x="13770" y="1782"/>
                  </a:lnTo>
                  <a:lnTo>
                    <a:pt x="13782" y="1627"/>
                  </a:lnTo>
                  <a:lnTo>
                    <a:pt x="13795" y="1485"/>
                  </a:lnTo>
                  <a:lnTo>
                    <a:pt x="13795" y="1485"/>
                  </a:lnTo>
                  <a:lnTo>
                    <a:pt x="13782" y="1330"/>
                  </a:lnTo>
                  <a:lnTo>
                    <a:pt x="13770" y="1188"/>
                  </a:lnTo>
                  <a:lnTo>
                    <a:pt x="13731" y="1046"/>
                  </a:lnTo>
                  <a:lnTo>
                    <a:pt x="13679" y="904"/>
                  </a:lnTo>
                  <a:lnTo>
                    <a:pt x="13615" y="775"/>
                  </a:lnTo>
                  <a:lnTo>
                    <a:pt x="13537" y="659"/>
                  </a:lnTo>
                  <a:lnTo>
                    <a:pt x="13460" y="543"/>
                  </a:lnTo>
                  <a:lnTo>
                    <a:pt x="13357" y="440"/>
                  </a:lnTo>
                  <a:lnTo>
                    <a:pt x="13253" y="349"/>
                  </a:lnTo>
                  <a:lnTo>
                    <a:pt x="13137" y="259"/>
                  </a:lnTo>
                  <a:lnTo>
                    <a:pt x="13021" y="182"/>
                  </a:lnTo>
                  <a:lnTo>
                    <a:pt x="12892" y="117"/>
                  </a:lnTo>
                  <a:lnTo>
                    <a:pt x="12763" y="78"/>
                  </a:lnTo>
                  <a:lnTo>
                    <a:pt x="12621" y="40"/>
                  </a:lnTo>
                  <a:lnTo>
                    <a:pt x="12466" y="14"/>
                  </a:lnTo>
                  <a:lnTo>
                    <a:pt x="12324" y="1"/>
                  </a:lnTo>
                  <a:lnTo>
                    <a:pt x="12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1"/>
            <p:cNvSpPr/>
            <p:nvPr/>
          </p:nvSpPr>
          <p:spPr>
            <a:xfrm>
              <a:off x="2939252" y="2625712"/>
              <a:ext cx="158412" cy="910065"/>
            </a:xfrm>
            <a:custGeom>
              <a:avLst/>
              <a:gdLst/>
              <a:ahLst/>
              <a:cxnLst/>
              <a:rect l="l" t="t" r="r" b="b"/>
              <a:pathLst>
                <a:path w="2956" h="16982" extrusionOk="0">
                  <a:moveTo>
                    <a:pt x="2956" y="15550"/>
                  </a:moveTo>
                  <a:lnTo>
                    <a:pt x="2943" y="1523"/>
                  </a:lnTo>
                  <a:lnTo>
                    <a:pt x="2943" y="1523"/>
                  </a:lnTo>
                  <a:lnTo>
                    <a:pt x="2943" y="1368"/>
                  </a:lnTo>
                  <a:lnTo>
                    <a:pt x="2917" y="1226"/>
                  </a:lnTo>
                  <a:lnTo>
                    <a:pt x="2878" y="1084"/>
                  </a:lnTo>
                  <a:lnTo>
                    <a:pt x="2827" y="942"/>
                  </a:lnTo>
                  <a:lnTo>
                    <a:pt x="2762" y="813"/>
                  </a:lnTo>
                  <a:lnTo>
                    <a:pt x="2698" y="697"/>
                  </a:lnTo>
                  <a:lnTo>
                    <a:pt x="2608" y="581"/>
                  </a:lnTo>
                  <a:lnTo>
                    <a:pt x="2517" y="465"/>
                  </a:lnTo>
                  <a:lnTo>
                    <a:pt x="2401" y="374"/>
                  </a:lnTo>
                  <a:lnTo>
                    <a:pt x="2298" y="284"/>
                  </a:lnTo>
                  <a:lnTo>
                    <a:pt x="2169" y="207"/>
                  </a:lnTo>
                  <a:lnTo>
                    <a:pt x="2040" y="142"/>
                  </a:lnTo>
                  <a:lnTo>
                    <a:pt x="1911" y="91"/>
                  </a:lnTo>
                  <a:lnTo>
                    <a:pt x="1769" y="39"/>
                  </a:lnTo>
                  <a:lnTo>
                    <a:pt x="1627" y="13"/>
                  </a:lnTo>
                  <a:lnTo>
                    <a:pt x="1472" y="0"/>
                  </a:lnTo>
                  <a:lnTo>
                    <a:pt x="1472" y="0"/>
                  </a:lnTo>
                  <a:lnTo>
                    <a:pt x="1472" y="0"/>
                  </a:lnTo>
                  <a:lnTo>
                    <a:pt x="1317" y="13"/>
                  </a:lnTo>
                  <a:lnTo>
                    <a:pt x="1175" y="26"/>
                  </a:lnTo>
                  <a:lnTo>
                    <a:pt x="1033" y="52"/>
                  </a:lnTo>
                  <a:lnTo>
                    <a:pt x="904" y="103"/>
                  </a:lnTo>
                  <a:lnTo>
                    <a:pt x="775" y="155"/>
                  </a:lnTo>
                  <a:lnTo>
                    <a:pt x="646" y="232"/>
                  </a:lnTo>
                  <a:lnTo>
                    <a:pt x="530" y="310"/>
                  </a:lnTo>
                  <a:lnTo>
                    <a:pt x="427" y="400"/>
                  </a:lnTo>
                  <a:lnTo>
                    <a:pt x="336" y="503"/>
                  </a:lnTo>
                  <a:lnTo>
                    <a:pt x="246" y="620"/>
                  </a:lnTo>
                  <a:lnTo>
                    <a:pt x="182" y="736"/>
                  </a:lnTo>
                  <a:lnTo>
                    <a:pt x="117" y="865"/>
                  </a:lnTo>
                  <a:lnTo>
                    <a:pt x="65" y="994"/>
                  </a:lnTo>
                  <a:lnTo>
                    <a:pt x="27" y="1136"/>
                  </a:lnTo>
                  <a:lnTo>
                    <a:pt x="1" y="1278"/>
                  </a:lnTo>
                  <a:lnTo>
                    <a:pt x="1" y="1433"/>
                  </a:lnTo>
                  <a:lnTo>
                    <a:pt x="14" y="15459"/>
                  </a:lnTo>
                  <a:lnTo>
                    <a:pt x="14" y="15459"/>
                  </a:lnTo>
                  <a:lnTo>
                    <a:pt x="14" y="15614"/>
                  </a:lnTo>
                  <a:lnTo>
                    <a:pt x="40" y="15756"/>
                  </a:lnTo>
                  <a:lnTo>
                    <a:pt x="78" y="15898"/>
                  </a:lnTo>
                  <a:lnTo>
                    <a:pt x="130" y="16040"/>
                  </a:lnTo>
                  <a:lnTo>
                    <a:pt x="194" y="16169"/>
                  </a:lnTo>
                  <a:lnTo>
                    <a:pt x="259" y="16298"/>
                  </a:lnTo>
                  <a:lnTo>
                    <a:pt x="349" y="16414"/>
                  </a:lnTo>
                  <a:lnTo>
                    <a:pt x="440" y="16517"/>
                  </a:lnTo>
                  <a:lnTo>
                    <a:pt x="556" y="16621"/>
                  </a:lnTo>
                  <a:lnTo>
                    <a:pt x="659" y="16698"/>
                  </a:lnTo>
                  <a:lnTo>
                    <a:pt x="788" y="16788"/>
                  </a:lnTo>
                  <a:lnTo>
                    <a:pt x="917" y="16853"/>
                  </a:lnTo>
                  <a:lnTo>
                    <a:pt x="1046" y="16905"/>
                  </a:lnTo>
                  <a:lnTo>
                    <a:pt x="1188" y="16943"/>
                  </a:lnTo>
                  <a:lnTo>
                    <a:pt x="1330" y="16969"/>
                  </a:lnTo>
                  <a:lnTo>
                    <a:pt x="1485" y="16982"/>
                  </a:lnTo>
                  <a:lnTo>
                    <a:pt x="1485" y="16982"/>
                  </a:lnTo>
                  <a:lnTo>
                    <a:pt x="1485" y="16982"/>
                  </a:lnTo>
                  <a:lnTo>
                    <a:pt x="1640" y="16982"/>
                  </a:lnTo>
                  <a:lnTo>
                    <a:pt x="1782" y="16956"/>
                  </a:lnTo>
                  <a:lnTo>
                    <a:pt x="1924" y="16930"/>
                  </a:lnTo>
                  <a:lnTo>
                    <a:pt x="2053" y="16879"/>
                  </a:lnTo>
                  <a:lnTo>
                    <a:pt x="2182" y="16827"/>
                  </a:lnTo>
                  <a:lnTo>
                    <a:pt x="2311" y="16750"/>
                  </a:lnTo>
                  <a:lnTo>
                    <a:pt x="2427" y="16672"/>
                  </a:lnTo>
                  <a:lnTo>
                    <a:pt x="2530" y="16582"/>
                  </a:lnTo>
                  <a:lnTo>
                    <a:pt x="2620" y="16479"/>
                  </a:lnTo>
                  <a:lnTo>
                    <a:pt x="2711" y="16363"/>
                  </a:lnTo>
                  <a:lnTo>
                    <a:pt x="2775" y="16246"/>
                  </a:lnTo>
                  <a:lnTo>
                    <a:pt x="2840" y="16117"/>
                  </a:lnTo>
                  <a:lnTo>
                    <a:pt x="2891" y="15988"/>
                  </a:lnTo>
                  <a:lnTo>
                    <a:pt x="2930" y="15846"/>
                  </a:lnTo>
                  <a:lnTo>
                    <a:pt x="2956" y="15704"/>
                  </a:lnTo>
                  <a:lnTo>
                    <a:pt x="2956" y="15550"/>
                  </a:lnTo>
                  <a:lnTo>
                    <a:pt x="2956" y="1555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1"/>
            <p:cNvSpPr/>
            <p:nvPr/>
          </p:nvSpPr>
          <p:spPr>
            <a:xfrm>
              <a:off x="3251837" y="1904460"/>
              <a:ext cx="168112" cy="499298"/>
            </a:xfrm>
            <a:custGeom>
              <a:avLst/>
              <a:gdLst/>
              <a:ahLst/>
              <a:cxnLst/>
              <a:rect l="l" t="t" r="r" b="b"/>
              <a:pathLst>
                <a:path w="3137" h="9317" extrusionOk="0">
                  <a:moveTo>
                    <a:pt x="155" y="1420"/>
                  </a:moveTo>
                  <a:lnTo>
                    <a:pt x="1" y="5910"/>
                  </a:lnTo>
                  <a:lnTo>
                    <a:pt x="1" y="5910"/>
                  </a:lnTo>
                  <a:lnTo>
                    <a:pt x="1" y="6052"/>
                  </a:lnTo>
                  <a:lnTo>
                    <a:pt x="13" y="6194"/>
                  </a:lnTo>
                  <a:lnTo>
                    <a:pt x="52" y="6349"/>
                  </a:lnTo>
                  <a:lnTo>
                    <a:pt x="91" y="6504"/>
                  </a:lnTo>
                  <a:lnTo>
                    <a:pt x="155" y="6672"/>
                  </a:lnTo>
                  <a:lnTo>
                    <a:pt x="220" y="6839"/>
                  </a:lnTo>
                  <a:lnTo>
                    <a:pt x="297" y="7007"/>
                  </a:lnTo>
                  <a:lnTo>
                    <a:pt x="388" y="7175"/>
                  </a:lnTo>
                  <a:lnTo>
                    <a:pt x="594" y="7523"/>
                  </a:lnTo>
                  <a:lnTo>
                    <a:pt x="813" y="7846"/>
                  </a:lnTo>
                  <a:lnTo>
                    <a:pt x="1059" y="8168"/>
                  </a:lnTo>
                  <a:lnTo>
                    <a:pt x="1304" y="8465"/>
                  </a:lnTo>
                  <a:lnTo>
                    <a:pt x="1562" y="8723"/>
                  </a:lnTo>
                  <a:lnTo>
                    <a:pt x="1807" y="8956"/>
                  </a:lnTo>
                  <a:lnTo>
                    <a:pt x="2039" y="9123"/>
                  </a:lnTo>
                  <a:lnTo>
                    <a:pt x="2143" y="9201"/>
                  </a:lnTo>
                  <a:lnTo>
                    <a:pt x="2246" y="9252"/>
                  </a:lnTo>
                  <a:lnTo>
                    <a:pt x="2349" y="9291"/>
                  </a:lnTo>
                  <a:lnTo>
                    <a:pt x="2426" y="9304"/>
                  </a:lnTo>
                  <a:lnTo>
                    <a:pt x="2504" y="9317"/>
                  </a:lnTo>
                  <a:lnTo>
                    <a:pt x="2568" y="9291"/>
                  </a:lnTo>
                  <a:lnTo>
                    <a:pt x="2620" y="9265"/>
                  </a:lnTo>
                  <a:lnTo>
                    <a:pt x="2672" y="9201"/>
                  </a:lnTo>
                  <a:lnTo>
                    <a:pt x="2697" y="9123"/>
                  </a:lnTo>
                  <a:lnTo>
                    <a:pt x="2710" y="9020"/>
                  </a:lnTo>
                  <a:lnTo>
                    <a:pt x="3136" y="1523"/>
                  </a:lnTo>
                  <a:lnTo>
                    <a:pt x="3136" y="1523"/>
                  </a:lnTo>
                  <a:lnTo>
                    <a:pt x="3136" y="1342"/>
                  </a:lnTo>
                  <a:lnTo>
                    <a:pt x="3110" y="1174"/>
                  </a:lnTo>
                  <a:lnTo>
                    <a:pt x="3085" y="1020"/>
                  </a:lnTo>
                  <a:lnTo>
                    <a:pt x="3033" y="878"/>
                  </a:lnTo>
                  <a:lnTo>
                    <a:pt x="2981" y="736"/>
                  </a:lnTo>
                  <a:lnTo>
                    <a:pt x="2904" y="620"/>
                  </a:lnTo>
                  <a:lnTo>
                    <a:pt x="2814" y="503"/>
                  </a:lnTo>
                  <a:lnTo>
                    <a:pt x="2723" y="400"/>
                  </a:lnTo>
                  <a:lnTo>
                    <a:pt x="2620" y="310"/>
                  </a:lnTo>
                  <a:lnTo>
                    <a:pt x="2504" y="232"/>
                  </a:lnTo>
                  <a:lnTo>
                    <a:pt x="2388" y="168"/>
                  </a:lnTo>
                  <a:lnTo>
                    <a:pt x="2259" y="116"/>
                  </a:lnTo>
                  <a:lnTo>
                    <a:pt x="2130" y="65"/>
                  </a:lnTo>
                  <a:lnTo>
                    <a:pt x="1988" y="39"/>
                  </a:lnTo>
                  <a:lnTo>
                    <a:pt x="1859" y="13"/>
                  </a:lnTo>
                  <a:lnTo>
                    <a:pt x="1717" y="0"/>
                  </a:lnTo>
                  <a:lnTo>
                    <a:pt x="1575" y="0"/>
                  </a:lnTo>
                  <a:lnTo>
                    <a:pt x="1433" y="13"/>
                  </a:lnTo>
                  <a:lnTo>
                    <a:pt x="1291" y="39"/>
                  </a:lnTo>
                  <a:lnTo>
                    <a:pt x="1162" y="78"/>
                  </a:lnTo>
                  <a:lnTo>
                    <a:pt x="1033" y="116"/>
                  </a:lnTo>
                  <a:lnTo>
                    <a:pt x="904" y="181"/>
                  </a:lnTo>
                  <a:lnTo>
                    <a:pt x="788" y="258"/>
                  </a:lnTo>
                  <a:lnTo>
                    <a:pt x="672" y="336"/>
                  </a:lnTo>
                  <a:lnTo>
                    <a:pt x="568" y="426"/>
                  </a:lnTo>
                  <a:lnTo>
                    <a:pt x="465" y="542"/>
                  </a:lnTo>
                  <a:lnTo>
                    <a:pt x="388" y="658"/>
                  </a:lnTo>
                  <a:lnTo>
                    <a:pt x="310" y="787"/>
                  </a:lnTo>
                  <a:lnTo>
                    <a:pt x="246" y="929"/>
                  </a:lnTo>
                  <a:lnTo>
                    <a:pt x="207" y="1084"/>
                  </a:lnTo>
                  <a:lnTo>
                    <a:pt x="168" y="1252"/>
                  </a:lnTo>
                  <a:lnTo>
                    <a:pt x="155" y="1420"/>
                  </a:lnTo>
                  <a:lnTo>
                    <a:pt x="155" y="1420"/>
                  </a:lnTo>
                  <a:close/>
                </a:path>
              </a:pathLst>
            </a:custGeom>
            <a:solidFill>
              <a:srgbClr val="DA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1"/>
            <p:cNvSpPr/>
            <p:nvPr/>
          </p:nvSpPr>
          <p:spPr>
            <a:xfrm>
              <a:off x="3112131" y="3036470"/>
              <a:ext cx="793239" cy="372772"/>
            </a:xfrm>
            <a:custGeom>
              <a:avLst/>
              <a:gdLst/>
              <a:ahLst/>
              <a:cxnLst/>
              <a:rect l="l" t="t" r="r" b="b"/>
              <a:pathLst>
                <a:path w="14802" h="6956" extrusionOk="0">
                  <a:moveTo>
                    <a:pt x="3356" y="39"/>
                  </a:moveTo>
                  <a:lnTo>
                    <a:pt x="14802" y="2336"/>
                  </a:lnTo>
                  <a:lnTo>
                    <a:pt x="14208" y="6220"/>
                  </a:lnTo>
                  <a:lnTo>
                    <a:pt x="6608" y="6891"/>
                  </a:lnTo>
                  <a:lnTo>
                    <a:pt x="6608" y="6891"/>
                  </a:lnTo>
                  <a:lnTo>
                    <a:pt x="6143" y="6917"/>
                  </a:lnTo>
                  <a:lnTo>
                    <a:pt x="5705" y="6943"/>
                  </a:lnTo>
                  <a:lnTo>
                    <a:pt x="5279" y="6956"/>
                  </a:lnTo>
                  <a:lnTo>
                    <a:pt x="4879" y="6943"/>
                  </a:lnTo>
                  <a:lnTo>
                    <a:pt x="4492" y="6930"/>
                  </a:lnTo>
                  <a:lnTo>
                    <a:pt x="4130" y="6904"/>
                  </a:lnTo>
                  <a:lnTo>
                    <a:pt x="3782" y="6865"/>
                  </a:lnTo>
                  <a:lnTo>
                    <a:pt x="3446" y="6814"/>
                  </a:lnTo>
                  <a:lnTo>
                    <a:pt x="3137" y="6762"/>
                  </a:lnTo>
                  <a:lnTo>
                    <a:pt x="2840" y="6685"/>
                  </a:lnTo>
                  <a:lnTo>
                    <a:pt x="2556" y="6607"/>
                  </a:lnTo>
                  <a:lnTo>
                    <a:pt x="2298" y="6517"/>
                  </a:lnTo>
                  <a:lnTo>
                    <a:pt x="2053" y="6426"/>
                  </a:lnTo>
                  <a:lnTo>
                    <a:pt x="1820" y="6323"/>
                  </a:lnTo>
                  <a:lnTo>
                    <a:pt x="1601" y="6207"/>
                  </a:lnTo>
                  <a:lnTo>
                    <a:pt x="1407" y="6091"/>
                  </a:lnTo>
                  <a:lnTo>
                    <a:pt x="1227" y="5962"/>
                  </a:lnTo>
                  <a:lnTo>
                    <a:pt x="1046" y="5833"/>
                  </a:lnTo>
                  <a:lnTo>
                    <a:pt x="891" y="5691"/>
                  </a:lnTo>
                  <a:lnTo>
                    <a:pt x="749" y="5549"/>
                  </a:lnTo>
                  <a:lnTo>
                    <a:pt x="620" y="5407"/>
                  </a:lnTo>
                  <a:lnTo>
                    <a:pt x="504" y="5252"/>
                  </a:lnTo>
                  <a:lnTo>
                    <a:pt x="401" y="5084"/>
                  </a:lnTo>
                  <a:lnTo>
                    <a:pt x="311" y="4930"/>
                  </a:lnTo>
                  <a:lnTo>
                    <a:pt x="233" y="4762"/>
                  </a:lnTo>
                  <a:lnTo>
                    <a:pt x="169" y="4594"/>
                  </a:lnTo>
                  <a:lnTo>
                    <a:pt x="117" y="4426"/>
                  </a:lnTo>
                  <a:lnTo>
                    <a:pt x="65" y="4246"/>
                  </a:lnTo>
                  <a:lnTo>
                    <a:pt x="40" y="4065"/>
                  </a:lnTo>
                  <a:lnTo>
                    <a:pt x="14" y="3897"/>
                  </a:lnTo>
                  <a:lnTo>
                    <a:pt x="1" y="3717"/>
                  </a:lnTo>
                  <a:lnTo>
                    <a:pt x="1" y="3536"/>
                  </a:lnTo>
                  <a:lnTo>
                    <a:pt x="14" y="3355"/>
                  </a:lnTo>
                  <a:lnTo>
                    <a:pt x="27" y="3175"/>
                  </a:lnTo>
                  <a:lnTo>
                    <a:pt x="65" y="3007"/>
                  </a:lnTo>
                  <a:lnTo>
                    <a:pt x="91" y="2826"/>
                  </a:lnTo>
                  <a:lnTo>
                    <a:pt x="143" y="2646"/>
                  </a:lnTo>
                  <a:lnTo>
                    <a:pt x="194" y="2478"/>
                  </a:lnTo>
                  <a:lnTo>
                    <a:pt x="259" y="2310"/>
                  </a:lnTo>
                  <a:lnTo>
                    <a:pt x="324" y="2142"/>
                  </a:lnTo>
                  <a:lnTo>
                    <a:pt x="401" y="1975"/>
                  </a:lnTo>
                  <a:lnTo>
                    <a:pt x="478" y="1820"/>
                  </a:lnTo>
                  <a:lnTo>
                    <a:pt x="659" y="1510"/>
                  </a:lnTo>
                  <a:lnTo>
                    <a:pt x="865" y="1213"/>
                  </a:lnTo>
                  <a:lnTo>
                    <a:pt x="1098" y="942"/>
                  </a:lnTo>
                  <a:lnTo>
                    <a:pt x="1214" y="826"/>
                  </a:lnTo>
                  <a:lnTo>
                    <a:pt x="1343" y="710"/>
                  </a:lnTo>
                  <a:lnTo>
                    <a:pt x="1472" y="594"/>
                  </a:lnTo>
                  <a:lnTo>
                    <a:pt x="1601" y="491"/>
                  </a:lnTo>
                  <a:lnTo>
                    <a:pt x="1730" y="400"/>
                  </a:lnTo>
                  <a:lnTo>
                    <a:pt x="1872" y="323"/>
                  </a:lnTo>
                  <a:lnTo>
                    <a:pt x="2014" y="245"/>
                  </a:lnTo>
                  <a:lnTo>
                    <a:pt x="2156" y="181"/>
                  </a:lnTo>
                  <a:lnTo>
                    <a:pt x="2298" y="116"/>
                  </a:lnTo>
                  <a:lnTo>
                    <a:pt x="2453" y="78"/>
                  </a:lnTo>
                  <a:lnTo>
                    <a:pt x="2595" y="39"/>
                  </a:lnTo>
                  <a:lnTo>
                    <a:pt x="2749" y="13"/>
                  </a:lnTo>
                  <a:lnTo>
                    <a:pt x="2904" y="0"/>
                  </a:lnTo>
                  <a:lnTo>
                    <a:pt x="3046" y="0"/>
                  </a:lnTo>
                  <a:lnTo>
                    <a:pt x="3201" y="13"/>
                  </a:lnTo>
                  <a:lnTo>
                    <a:pt x="3356" y="39"/>
                  </a:lnTo>
                  <a:lnTo>
                    <a:pt x="3356" y="39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1"/>
            <p:cNvSpPr/>
            <p:nvPr/>
          </p:nvSpPr>
          <p:spPr>
            <a:xfrm>
              <a:off x="3756645" y="3205168"/>
              <a:ext cx="224113" cy="666713"/>
            </a:xfrm>
            <a:custGeom>
              <a:avLst/>
              <a:gdLst/>
              <a:ahLst/>
              <a:cxnLst/>
              <a:rect l="l" t="t" r="r" b="b"/>
              <a:pathLst>
                <a:path w="4182" h="12441" extrusionOk="0">
                  <a:moveTo>
                    <a:pt x="4169" y="2414"/>
                  </a:moveTo>
                  <a:lnTo>
                    <a:pt x="2272" y="11769"/>
                  </a:lnTo>
                  <a:lnTo>
                    <a:pt x="1097" y="12440"/>
                  </a:lnTo>
                  <a:lnTo>
                    <a:pt x="0" y="11576"/>
                  </a:lnTo>
                  <a:lnTo>
                    <a:pt x="39" y="4298"/>
                  </a:lnTo>
                  <a:lnTo>
                    <a:pt x="39" y="4298"/>
                  </a:lnTo>
                  <a:lnTo>
                    <a:pt x="52" y="3730"/>
                  </a:lnTo>
                  <a:lnTo>
                    <a:pt x="91" y="3188"/>
                  </a:lnTo>
                  <a:lnTo>
                    <a:pt x="155" y="2711"/>
                  </a:lnTo>
                  <a:lnTo>
                    <a:pt x="233" y="2272"/>
                  </a:lnTo>
                  <a:lnTo>
                    <a:pt x="336" y="1872"/>
                  </a:lnTo>
                  <a:lnTo>
                    <a:pt x="452" y="1524"/>
                  </a:lnTo>
                  <a:lnTo>
                    <a:pt x="594" y="1214"/>
                  </a:lnTo>
                  <a:lnTo>
                    <a:pt x="736" y="943"/>
                  </a:lnTo>
                  <a:lnTo>
                    <a:pt x="813" y="814"/>
                  </a:lnTo>
                  <a:lnTo>
                    <a:pt x="904" y="698"/>
                  </a:lnTo>
                  <a:lnTo>
                    <a:pt x="981" y="594"/>
                  </a:lnTo>
                  <a:lnTo>
                    <a:pt x="1072" y="504"/>
                  </a:lnTo>
                  <a:lnTo>
                    <a:pt x="1162" y="414"/>
                  </a:lnTo>
                  <a:lnTo>
                    <a:pt x="1252" y="336"/>
                  </a:lnTo>
                  <a:lnTo>
                    <a:pt x="1355" y="272"/>
                  </a:lnTo>
                  <a:lnTo>
                    <a:pt x="1446" y="207"/>
                  </a:lnTo>
                  <a:lnTo>
                    <a:pt x="1639" y="117"/>
                  </a:lnTo>
                  <a:lnTo>
                    <a:pt x="1833" y="52"/>
                  </a:lnTo>
                  <a:lnTo>
                    <a:pt x="2039" y="14"/>
                  </a:lnTo>
                  <a:lnTo>
                    <a:pt x="2246" y="1"/>
                  </a:lnTo>
                  <a:lnTo>
                    <a:pt x="2439" y="14"/>
                  </a:lnTo>
                  <a:lnTo>
                    <a:pt x="2633" y="52"/>
                  </a:lnTo>
                  <a:lnTo>
                    <a:pt x="2826" y="117"/>
                  </a:lnTo>
                  <a:lnTo>
                    <a:pt x="3020" y="207"/>
                  </a:lnTo>
                  <a:lnTo>
                    <a:pt x="3201" y="311"/>
                  </a:lnTo>
                  <a:lnTo>
                    <a:pt x="3368" y="440"/>
                  </a:lnTo>
                  <a:lnTo>
                    <a:pt x="3523" y="582"/>
                  </a:lnTo>
                  <a:lnTo>
                    <a:pt x="3665" y="736"/>
                  </a:lnTo>
                  <a:lnTo>
                    <a:pt x="3794" y="917"/>
                  </a:lnTo>
                  <a:lnTo>
                    <a:pt x="3910" y="1098"/>
                  </a:lnTo>
                  <a:lnTo>
                    <a:pt x="4014" y="1291"/>
                  </a:lnTo>
                  <a:lnTo>
                    <a:pt x="4091" y="1511"/>
                  </a:lnTo>
                  <a:lnTo>
                    <a:pt x="4143" y="1717"/>
                  </a:lnTo>
                  <a:lnTo>
                    <a:pt x="4181" y="1949"/>
                  </a:lnTo>
                  <a:lnTo>
                    <a:pt x="4181" y="2182"/>
                  </a:lnTo>
                  <a:lnTo>
                    <a:pt x="4169" y="2414"/>
                  </a:lnTo>
                  <a:lnTo>
                    <a:pt x="4169" y="2414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1"/>
            <p:cNvSpPr/>
            <p:nvPr/>
          </p:nvSpPr>
          <p:spPr>
            <a:xfrm>
              <a:off x="3087265" y="3084164"/>
              <a:ext cx="726145" cy="331990"/>
            </a:xfrm>
            <a:custGeom>
              <a:avLst/>
              <a:gdLst/>
              <a:ahLst/>
              <a:cxnLst/>
              <a:rect l="l" t="t" r="r" b="b"/>
              <a:pathLst>
                <a:path w="13550" h="6195" extrusionOk="0">
                  <a:moveTo>
                    <a:pt x="26" y="1781"/>
                  </a:moveTo>
                  <a:lnTo>
                    <a:pt x="26" y="1781"/>
                  </a:lnTo>
                  <a:lnTo>
                    <a:pt x="142" y="1768"/>
                  </a:lnTo>
                  <a:lnTo>
                    <a:pt x="439" y="1717"/>
                  </a:lnTo>
                  <a:lnTo>
                    <a:pt x="1459" y="1523"/>
                  </a:lnTo>
                  <a:lnTo>
                    <a:pt x="4530" y="904"/>
                  </a:lnTo>
                  <a:lnTo>
                    <a:pt x="7614" y="272"/>
                  </a:lnTo>
                  <a:lnTo>
                    <a:pt x="8646" y="78"/>
                  </a:lnTo>
                  <a:lnTo>
                    <a:pt x="8956" y="14"/>
                  </a:lnTo>
                  <a:lnTo>
                    <a:pt x="9085" y="1"/>
                  </a:lnTo>
                  <a:lnTo>
                    <a:pt x="9085" y="1"/>
                  </a:lnTo>
                  <a:lnTo>
                    <a:pt x="9562" y="78"/>
                  </a:lnTo>
                  <a:lnTo>
                    <a:pt x="10143" y="181"/>
                  </a:lnTo>
                  <a:lnTo>
                    <a:pt x="11446" y="439"/>
                  </a:lnTo>
                  <a:lnTo>
                    <a:pt x="12685" y="697"/>
                  </a:lnTo>
                  <a:lnTo>
                    <a:pt x="13188" y="801"/>
                  </a:lnTo>
                  <a:lnTo>
                    <a:pt x="13550" y="904"/>
                  </a:lnTo>
                  <a:lnTo>
                    <a:pt x="13550" y="904"/>
                  </a:lnTo>
                  <a:lnTo>
                    <a:pt x="13408" y="943"/>
                  </a:lnTo>
                  <a:lnTo>
                    <a:pt x="13279" y="1007"/>
                  </a:lnTo>
                  <a:lnTo>
                    <a:pt x="13150" y="1085"/>
                  </a:lnTo>
                  <a:lnTo>
                    <a:pt x="13033" y="1188"/>
                  </a:lnTo>
                  <a:lnTo>
                    <a:pt x="12930" y="1291"/>
                  </a:lnTo>
                  <a:lnTo>
                    <a:pt x="12827" y="1407"/>
                  </a:lnTo>
                  <a:lnTo>
                    <a:pt x="12724" y="1536"/>
                  </a:lnTo>
                  <a:lnTo>
                    <a:pt x="12646" y="1678"/>
                  </a:lnTo>
                  <a:lnTo>
                    <a:pt x="12556" y="1833"/>
                  </a:lnTo>
                  <a:lnTo>
                    <a:pt x="12491" y="1988"/>
                  </a:lnTo>
                  <a:lnTo>
                    <a:pt x="12427" y="2156"/>
                  </a:lnTo>
                  <a:lnTo>
                    <a:pt x="12362" y="2323"/>
                  </a:lnTo>
                  <a:lnTo>
                    <a:pt x="12324" y="2504"/>
                  </a:lnTo>
                  <a:lnTo>
                    <a:pt x="12272" y="2685"/>
                  </a:lnTo>
                  <a:lnTo>
                    <a:pt x="12208" y="3059"/>
                  </a:lnTo>
                  <a:lnTo>
                    <a:pt x="12169" y="3433"/>
                  </a:lnTo>
                  <a:lnTo>
                    <a:pt x="12156" y="3807"/>
                  </a:lnTo>
                  <a:lnTo>
                    <a:pt x="12156" y="4169"/>
                  </a:lnTo>
                  <a:lnTo>
                    <a:pt x="12195" y="4504"/>
                  </a:lnTo>
                  <a:lnTo>
                    <a:pt x="12246" y="4827"/>
                  </a:lnTo>
                  <a:lnTo>
                    <a:pt x="12285" y="4969"/>
                  </a:lnTo>
                  <a:lnTo>
                    <a:pt x="12324" y="5098"/>
                  </a:lnTo>
                  <a:lnTo>
                    <a:pt x="12375" y="5227"/>
                  </a:lnTo>
                  <a:lnTo>
                    <a:pt x="12427" y="5330"/>
                  </a:lnTo>
                  <a:lnTo>
                    <a:pt x="12479" y="5433"/>
                  </a:lnTo>
                  <a:lnTo>
                    <a:pt x="12543" y="5524"/>
                  </a:lnTo>
                  <a:lnTo>
                    <a:pt x="12543" y="5524"/>
                  </a:lnTo>
                  <a:lnTo>
                    <a:pt x="11279" y="5730"/>
                  </a:lnTo>
                  <a:lnTo>
                    <a:pt x="10091" y="5911"/>
                  </a:lnTo>
                  <a:lnTo>
                    <a:pt x="8994" y="6040"/>
                  </a:lnTo>
                  <a:lnTo>
                    <a:pt x="7988" y="6130"/>
                  </a:lnTo>
                  <a:lnTo>
                    <a:pt x="7511" y="6156"/>
                  </a:lnTo>
                  <a:lnTo>
                    <a:pt x="7046" y="6182"/>
                  </a:lnTo>
                  <a:lnTo>
                    <a:pt x="6607" y="6195"/>
                  </a:lnTo>
                  <a:lnTo>
                    <a:pt x="6194" y="6195"/>
                  </a:lnTo>
                  <a:lnTo>
                    <a:pt x="5794" y="6195"/>
                  </a:lnTo>
                  <a:lnTo>
                    <a:pt x="5407" y="6182"/>
                  </a:lnTo>
                  <a:lnTo>
                    <a:pt x="5033" y="6169"/>
                  </a:lnTo>
                  <a:lnTo>
                    <a:pt x="4685" y="6143"/>
                  </a:lnTo>
                  <a:lnTo>
                    <a:pt x="4349" y="6117"/>
                  </a:lnTo>
                  <a:lnTo>
                    <a:pt x="4039" y="6078"/>
                  </a:lnTo>
                  <a:lnTo>
                    <a:pt x="3730" y="6027"/>
                  </a:lnTo>
                  <a:lnTo>
                    <a:pt x="3446" y="5975"/>
                  </a:lnTo>
                  <a:lnTo>
                    <a:pt x="3175" y="5924"/>
                  </a:lnTo>
                  <a:lnTo>
                    <a:pt x="2917" y="5859"/>
                  </a:lnTo>
                  <a:lnTo>
                    <a:pt x="2671" y="5795"/>
                  </a:lnTo>
                  <a:lnTo>
                    <a:pt x="2439" y="5717"/>
                  </a:lnTo>
                  <a:lnTo>
                    <a:pt x="2220" y="5640"/>
                  </a:lnTo>
                  <a:lnTo>
                    <a:pt x="2026" y="5549"/>
                  </a:lnTo>
                  <a:lnTo>
                    <a:pt x="1833" y="5472"/>
                  </a:lnTo>
                  <a:lnTo>
                    <a:pt x="1652" y="5382"/>
                  </a:lnTo>
                  <a:lnTo>
                    <a:pt x="1484" y="5278"/>
                  </a:lnTo>
                  <a:lnTo>
                    <a:pt x="1329" y="5188"/>
                  </a:lnTo>
                  <a:lnTo>
                    <a:pt x="1188" y="5085"/>
                  </a:lnTo>
                  <a:lnTo>
                    <a:pt x="1046" y="4982"/>
                  </a:lnTo>
                  <a:lnTo>
                    <a:pt x="929" y="4878"/>
                  </a:lnTo>
                  <a:lnTo>
                    <a:pt x="813" y="4762"/>
                  </a:lnTo>
                  <a:lnTo>
                    <a:pt x="710" y="4659"/>
                  </a:lnTo>
                  <a:lnTo>
                    <a:pt x="620" y="4543"/>
                  </a:lnTo>
                  <a:lnTo>
                    <a:pt x="452" y="4311"/>
                  </a:lnTo>
                  <a:lnTo>
                    <a:pt x="310" y="4078"/>
                  </a:lnTo>
                  <a:lnTo>
                    <a:pt x="207" y="3846"/>
                  </a:lnTo>
                  <a:lnTo>
                    <a:pt x="129" y="3601"/>
                  </a:lnTo>
                  <a:lnTo>
                    <a:pt x="78" y="3381"/>
                  </a:lnTo>
                  <a:lnTo>
                    <a:pt x="26" y="3149"/>
                  </a:lnTo>
                  <a:lnTo>
                    <a:pt x="13" y="2930"/>
                  </a:lnTo>
                  <a:lnTo>
                    <a:pt x="0" y="2723"/>
                  </a:lnTo>
                  <a:lnTo>
                    <a:pt x="0" y="2336"/>
                  </a:lnTo>
                  <a:lnTo>
                    <a:pt x="26" y="2014"/>
                  </a:lnTo>
                  <a:lnTo>
                    <a:pt x="26" y="1781"/>
                  </a:lnTo>
                  <a:lnTo>
                    <a:pt x="26" y="17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1"/>
            <p:cNvSpPr/>
            <p:nvPr/>
          </p:nvSpPr>
          <p:spPr>
            <a:xfrm>
              <a:off x="3094178" y="2141644"/>
              <a:ext cx="479952" cy="1055294"/>
            </a:xfrm>
            <a:custGeom>
              <a:avLst/>
              <a:gdLst/>
              <a:ahLst/>
              <a:cxnLst/>
              <a:rect l="l" t="t" r="r" b="b"/>
              <a:pathLst>
                <a:path w="8956" h="19692" extrusionOk="0">
                  <a:moveTo>
                    <a:pt x="220" y="12143"/>
                  </a:moveTo>
                  <a:lnTo>
                    <a:pt x="220" y="12143"/>
                  </a:lnTo>
                  <a:lnTo>
                    <a:pt x="168" y="12762"/>
                  </a:lnTo>
                  <a:lnTo>
                    <a:pt x="129" y="13601"/>
                  </a:lnTo>
                  <a:lnTo>
                    <a:pt x="78" y="14595"/>
                  </a:lnTo>
                  <a:lnTo>
                    <a:pt x="39" y="15666"/>
                  </a:lnTo>
                  <a:lnTo>
                    <a:pt x="13" y="16750"/>
                  </a:lnTo>
                  <a:lnTo>
                    <a:pt x="0" y="17782"/>
                  </a:lnTo>
                  <a:lnTo>
                    <a:pt x="13" y="18660"/>
                  </a:lnTo>
                  <a:lnTo>
                    <a:pt x="39" y="19034"/>
                  </a:lnTo>
                  <a:lnTo>
                    <a:pt x="65" y="19344"/>
                  </a:lnTo>
                  <a:lnTo>
                    <a:pt x="65" y="19344"/>
                  </a:lnTo>
                  <a:lnTo>
                    <a:pt x="362" y="19460"/>
                  </a:lnTo>
                  <a:lnTo>
                    <a:pt x="671" y="19550"/>
                  </a:lnTo>
                  <a:lnTo>
                    <a:pt x="968" y="19615"/>
                  </a:lnTo>
                  <a:lnTo>
                    <a:pt x="1265" y="19653"/>
                  </a:lnTo>
                  <a:lnTo>
                    <a:pt x="1549" y="19679"/>
                  </a:lnTo>
                  <a:lnTo>
                    <a:pt x="1846" y="19692"/>
                  </a:lnTo>
                  <a:lnTo>
                    <a:pt x="2130" y="19679"/>
                  </a:lnTo>
                  <a:lnTo>
                    <a:pt x="2413" y="19640"/>
                  </a:lnTo>
                  <a:lnTo>
                    <a:pt x="2684" y="19602"/>
                  </a:lnTo>
                  <a:lnTo>
                    <a:pt x="2968" y="19550"/>
                  </a:lnTo>
                  <a:lnTo>
                    <a:pt x="3239" y="19473"/>
                  </a:lnTo>
                  <a:lnTo>
                    <a:pt x="3523" y="19395"/>
                  </a:lnTo>
                  <a:lnTo>
                    <a:pt x="3794" y="19305"/>
                  </a:lnTo>
                  <a:lnTo>
                    <a:pt x="4065" y="19202"/>
                  </a:lnTo>
                  <a:lnTo>
                    <a:pt x="4607" y="18995"/>
                  </a:lnTo>
                  <a:lnTo>
                    <a:pt x="5136" y="18763"/>
                  </a:lnTo>
                  <a:lnTo>
                    <a:pt x="5678" y="18518"/>
                  </a:lnTo>
                  <a:lnTo>
                    <a:pt x="6207" y="18285"/>
                  </a:lnTo>
                  <a:lnTo>
                    <a:pt x="6749" y="18079"/>
                  </a:lnTo>
                  <a:lnTo>
                    <a:pt x="7020" y="17976"/>
                  </a:lnTo>
                  <a:lnTo>
                    <a:pt x="7291" y="17885"/>
                  </a:lnTo>
                  <a:lnTo>
                    <a:pt x="7562" y="17808"/>
                  </a:lnTo>
                  <a:lnTo>
                    <a:pt x="7846" y="17731"/>
                  </a:lnTo>
                  <a:lnTo>
                    <a:pt x="8117" y="17679"/>
                  </a:lnTo>
                  <a:lnTo>
                    <a:pt x="8401" y="17627"/>
                  </a:lnTo>
                  <a:lnTo>
                    <a:pt x="8672" y="17602"/>
                  </a:lnTo>
                  <a:lnTo>
                    <a:pt x="8956" y="17589"/>
                  </a:lnTo>
                  <a:lnTo>
                    <a:pt x="8956" y="17589"/>
                  </a:lnTo>
                  <a:lnTo>
                    <a:pt x="8827" y="17163"/>
                  </a:lnTo>
                  <a:lnTo>
                    <a:pt x="8698" y="16737"/>
                  </a:lnTo>
                  <a:lnTo>
                    <a:pt x="8569" y="16298"/>
                  </a:lnTo>
                  <a:lnTo>
                    <a:pt x="8453" y="15859"/>
                  </a:lnTo>
                  <a:lnTo>
                    <a:pt x="8246" y="14956"/>
                  </a:lnTo>
                  <a:lnTo>
                    <a:pt x="8053" y="14053"/>
                  </a:lnTo>
                  <a:lnTo>
                    <a:pt x="7885" y="13111"/>
                  </a:lnTo>
                  <a:lnTo>
                    <a:pt x="7717" y="12169"/>
                  </a:lnTo>
                  <a:lnTo>
                    <a:pt x="7575" y="11214"/>
                  </a:lnTo>
                  <a:lnTo>
                    <a:pt x="7433" y="10259"/>
                  </a:lnTo>
                  <a:lnTo>
                    <a:pt x="7162" y="8323"/>
                  </a:lnTo>
                  <a:lnTo>
                    <a:pt x="7020" y="7356"/>
                  </a:lnTo>
                  <a:lnTo>
                    <a:pt x="6865" y="6401"/>
                  </a:lnTo>
                  <a:lnTo>
                    <a:pt x="6711" y="5446"/>
                  </a:lnTo>
                  <a:lnTo>
                    <a:pt x="6543" y="4491"/>
                  </a:lnTo>
                  <a:lnTo>
                    <a:pt x="6349" y="3562"/>
                  </a:lnTo>
                  <a:lnTo>
                    <a:pt x="6143" y="2646"/>
                  </a:lnTo>
                  <a:lnTo>
                    <a:pt x="6143" y="2646"/>
                  </a:lnTo>
                  <a:lnTo>
                    <a:pt x="6052" y="2646"/>
                  </a:lnTo>
                  <a:lnTo>
                    <a:pt x="5949" y="2646"/>
                  </a:lnTo>
                  <a:lnTo>
                    <a:pt x="5730" y="2620"/>
                  </a:lnTo>
                  <a:lnTo>
                    <a:pt x="5498" y="2555"/>
                  </a:lnTo>
                  <a:lnTo>
                    <a:pt x="5239" y="2478"/>
                  </a:lnTo>
                  <a:lnTo>
                    <a:pt x="4994" y="2362"/>
                  </a:lnTo>
                  <a:lnTo>
                    <a:pt x="4723" y="2220"/>
                  </a:lnTo>
                  <a:lnTo>
                    <a:pt x="4465" y="2052"/>
                  </a:lnTo>
                  <a:lnTo>
                    <a:pt x="4207" y="1871"/>
                  </a:lnTo>
                  <a:lnTo>
                    <a:pt x="3962" y="1678"/>
                  </a:lnTo>
                  <a:lnTo>
                    <a:pt x="3743" y="1458"/>
                  </a:lnTo>
                  <a:lnTo>
                    <a:pt x="3523" y="1239"/>
                  </a:lnTo>
                  <a:lnTo>
                    <a:pt x="3343" y="1007"/>
                  </a:lnTo>
                  <a:lnTo>
                    <a:pt x="3188" y="762"/>
                  </a:lnTo>
                  <a:lnTo>
                    <a:pt x="3123" y="633"/>
                  </a:lnTo>
                  <a:lnTo>
                    <a:pt x="3059" y="504"/>
                  </a:lnTo>
                  <a:lnTo>
                    <a:pt x="3007" y="375"/>
                  </a:lnTo>
                  <a:lnTo>
                    <a:pt x="2981" y="258"/>
                  </a:lnTo>
                  <a:lnTo>
                    <a:pt x="2943" y="129"/>
                  </a:lnTo>
                  <a:lnTo>
                    <a:pt x="2930" y="0"/>
                  </a:lnTo>
                  <a:lnTo>
                    <a:pt x="2930" y="0"/>
                  </a:lnTo>
                  <a:lnTo>
                    <a:pt x="2672" y="658"/>
                  </a:lnTo>
                  <a:lnTo>
                    <a:pt x="2349" y="1497"/>
                  </a:lnTo>
                  <a:lnTo>
                    <a:pt x="2168" y="1988"/>
                  </a:lnTo>
                  <a:lnTo>
                    <a:pt x="1975" y="2530"/>
                  </a:lnTo>
                  <a:lnTo>
                    <a:pt x="1781" y="3149"/>
                  </a:lnTo>
                  <a:lnTo>
                    <a:pt x="1588" y="3820"/>
                  </a:lnTo>
                  <a:lnTo>
                    <a:pt x="1381" y="4568"/>
                  </a:lnTo>
                  <a:lnTo>
                    <a:pt x="1188" y="5394"/>
                  </a:lnTo>
                  <a:lnTo>
                    <a:pt x="994" y="6285"/>
                  </a:lnTo>
                  <a:lnTo>
                    <a:pt x="813" y="7278"/>
                  </a:lnTo>
                  <a:lnTo>
                    <a:pt x="646" y="8349"/>
                  </a:lnTo>
                  <a:lnTo>
                    <a:pt x="478" y="9511"/>
                  </a:lnTo>
                  <a:lnTo>
                    <a:pt x="336" y="10775"/>
                  </a:lnTo>
                  <a:lnTo>
                    <a:pt x="220" y="12143"/>
                  </a:lnTo>
                  <a:lnTo>
                    <a:pt x="220" y="121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1"/>
            <p:cNvSpPr/>
            <p:nvPr/>
          </p:nvSpPr>
          <p:spPr>
            <a:xfrm>
              <a:off x="3018082" y="3316525"/>
              <a:ext cx="60932" cy="678449"/>
            </a:xfrm>
            <a:custGeom>
              <a:avLst/>
              <a:gdLst/>
              <a:ahLst/>
              <a:cxnLst/>
              <a:rect l="l" t="t" r="r" b="b"/>
              <a:pathLst>
                <a:path w="1137" h="12660" extrusionOk="0">
                  <a:moveTo>
                    <a:pt x="1" y="12659"/>
                  </a:moveTo>
                  <a:lnTo>
                    <a:pt x="1137" y="12659"/>
                  </a:lnTo>
                  <a:lnTo>
                    <a:pt x="1137" y="0"/>
                  </a:lnTo>
                  <a:lnTo>
                    <a:pt x="1" y="0"/>
                  </a:lnTo>
                  <a:lnTo>
                    <a:pt x="1" y="126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1"/>
            <p:cNvSpPr/>
            <p:nvPr/>
          </p:nvSpPr>
          <p:spPr>
            <a:xfrm>
              <a:off x="3901871" y="3200345"/>
              <a:ext cx="81671" cy="123846"/>
            </a:xfrm>
            <a:custGeom>
              <a:avLst/>
              <a:gdLst/>
              <a:ahLst/>
              <a:cxnLst/>
              <a:rect l="l" t="t" r="r" b="b"/>
              <a:pathLst>
                <a:path w="1524" h="2311" extrusionOk="0">
                  <a:moveTo>
                    <a:pt x="0" y="155"/>
                  </a:moveTo>
                  <a:lnTo>
                    <a:pt x="0" y="155"/>
                  </a:lnTo>
                  <a:lnTo>
                    <a:pt x="142" y="362"/>
                  </a:lnTo>
                  <a:lnTo>
                    <a:pt x="310" y="568"/>
                  </a:lnTo>
                  <a:lnTo>
                    <a:pt x="658" y="1007"/>
                  </a:lnTo>
                  <a:lnTo>
                    <a:pt x="813" y="1213"/>
                  </a:lnTo>
                  <a:lnTo>
                    <a:pt x="942" y="1407"/>
                  </a:lnTo>
                  <a:lnTo>
                    <a:pt x="981" y="1510"/>
                  </a:lnTo>
                  <a:lnTo>
                    <a:pt x="1020" y="1601"/>
                  </a:lnTo>
                  <a:lnTo>
                    <a:pt x="1046" y="1678"/>
                  </a:lnTo>
                  <a:lnTo>
                    <a:pt x="1046" y="1768"/>
                  </a:lnTo>
                  <a:lnTo>
                    <a:pt x="1046" y="1768"/>
                  </a:lnTo>
                  <a:lnTo>
                    <a:pt x="1058" y="1923"/>
                  </a:lnTo>
                  <a:lnTo>
                    <a:pt x="1084" y="2052"/>
                  </a:lnTo>
                  <a:lnTo>
                    <a:pt x="1123" y="2168"/>
                  </a:lnTo>
                  <a:lnTo>
                    <a:pt x="1175" y="2246"/>
                  </a:lnTo>
                  <a:lnTo>
                    <a:pt x="1213" y="2272"/>
                  </a:lnTo>
                  <a:lnTo>
                    <a:pt x="1252" y="2297"/>
                  </a:lnTo>
                  <a:lnTo>
                    <a:pt x="1278" y="2310"/>
                  </a:lnTo>
                  <a:lnTo>
                    <a:pt x="1329" y="2310"/>
                  </a:lnTo>
                  <a:lnTo>
                    <a:pt x="1368" y="2297"/>
                  </a:lnTo>
                  <a:lnTo>
                    <a:pt x="1407" y="2285"/>
                  </a:lnTo>
                  <a:lnTo>
                    <a:pt x="1459" y="2246"/>
                  </a:lnTo>
                  <a:lnTo>
                    <a:pt x="1497" y="2207"/>
                  </a:lnTo>
                  <a:lnTo>
                    <a:pt x="1497" y="2207"/>
                  </a:lnTo>
                  <a:lnTo>
                    <a:pt x="1523" y="2181"/>
                  </a:lnTo>
                  <a:lnTo>
                    <a:pt x="1523" y="2130"/>
                  </a:lnTo>
                  <a:lnTo>
                    <a:pt x="1523" y="2014"/>
                  </a:lnTo>
                  <a:lnTo>
                    <a:pt x="1497" y="1859"/>
                  </a:lnTo>
                  <a:lnTo>
                    <a:pt x="1446" y="1665"/>
                  </a:lnTo>
                  <a:lnTo>
                    <a:pt x="1368" y="1459"/>
                  </a:lnTo>
                  <a:lnTo>
                    <a:pt x="1278" y="1239"/>
                  </a:lnTo>
                  <a:lnTo>
                    <a:pt x="1162" y="1007"/>
                  </a:lnTo>
                  <a:lnTo>
                    <a:pt x="1046" y="788"/>
                  </a:lnTo>
                  <a:lnTo>
                    <a:pt x="917" y="568"/>
                  </a:lnTo>
                  <a:lnTo>
                    <a:pt x="775" y="388"/>
                  </a:lnTo>
                  <a:lnTo>
                    <a:pt x="633" y="220"/>
                  </a:lnTo>
                  <a:lnTo>
                    <a:pt x="491" y="104"/>
                  </a:lnTo>
                  <a:lnTo>
                    <a:pt x="426" y="52"/>
                  </a:lnTo>
                  <a:lnTo>
                    <a:pt x="362" y="26"/>
                  </a:lnTo>
                  <a:lnTo>
                    <a:pt x="297" y="1"/>
                  </a:lnTo>
                  <a:lnTo>
                    <a:pt x="233" y="1"/>
                  </a:lnTo>
                  <a:lnTo>
                    <a:pt x="168" y="13"/>
                  </a:lnTo>
                  <a:lnTo>
                    <a:pt x="104" y="39"/>
                  </a:lnTo>
                  <a:lnTo>
                    <a:pt x="52" y="91"/>
                  </a:lnTo>
                  <a:lnTo>
                    <a:pt x="0" y="155"/>
                  </a:lnTo>
                  <a:lnTo>
                    <a:pt x="0" y="155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1"/>
            <p:cNvSpPr/>
            <p:nvPr/>
          </p:nvSpPr>
          <p:spPr>
            <a:xfrm>
              <a:off x="3762862" y="3008121"/>
              <a:ext cx="260769" cy="328507"/>
            </a:xfrm>
            <a:custGeom>
              <a:avLst/>
              <a:gdLst/>
              <a:ahLst/>
              <a:cxnLst/>
              <a:rect l="l" t="t" r="r" b="b"/>
              <a:pathLst>
                <a:path w="4866" h="6130" extrusionOk="0">
                  <a:moveTo>
                    <a:pt x="4388" y="3084"/>
                  </a:moveTo>
                  <a:lnTo>
                    <a:pt x="3136" y="1807"/>
                  </a:lnTo>
                  <a:lnTo>
                    <a:pt x="3136" y="1807"/>
                  </a:lnTo>
                  <a:lnTo>
                    <a:pt x="2994" y="1665"/>
                  </a:lnTo>
                  <a:lnTo>
                    <a:pt x="2465" y="1123"/>
                  </a:lnTo>
                  <a:lnTo>
                    <a:pt x="2465" y="1123"/>
                  </a:lnTo>
                  <a:lnTo>
                    <a:pt x="2388" y="1071"/>
                  </a:lnTo>
                  <a:lnTo>
                    <a:pt x="2065" y="749"/>
                  </a:lnTo>
                  <a:lnTo>
                    <a:pt x="1975" y="620"/>
                  </a:lnTo>
                  <a:lnTo>
                    <a:pt x="1949" y="632"/>
                  </a:lnTo>
                  <a:lnTo>
                    <a:pt x="1291" y="0"/>
                  </a:lnTo>
                  <a:lnTo>
                    <a:pt x="1" y="1316"/>
                  </a:lnTo>
                  <a:lnTo>
                    <a:pt x="710" y="2013"/>
                  </a:lnTo>
                  <a:lnTo>
                    <a:pt x="710" y="2013"/>
                  </a:lnTo>
                  <a:lnTo>
                    <a:pt x="723" y="2065"/>
                  </a:lnTo>
                  <a:lnTo>
                    <a:pt x="749" y="2129"/>
                  </a:lnTo>
                  <a:lnTo>
                    <a:pt x="788" y="2168"/>
                  </a:lnTo>
                  <a:lnTo>
                    <a:pt x="826" y="2220"/>
                  </a:lnTo>
                  <a:lnTo>
                    <a:pt x="826" y="2220"/>
                  </a:lnTo>
                  <a:lnTo>
                    <a:pt x="1962" y="3187"/>
                  </a:lnTo>
                  <a:lnTo>
                    <a:pt x="2685" y="3820"/>
                  </a:lnTo>
                  <a:lnTo>
                    <a:pt x="2930" y="4039"/>
                  </a:lnTo>
                  <a:lnTo>
                    <a:pt x="3123" y="4220"/>
                  </a:lnTo>
                  <a:lnTo>
                    <a:pt x="3278" y="4388"/>
                  </a:lnTo>
                  <a:lnTo>
                    <a:pt x="3407" y="4542"/>
                  </a:lnTo>
                  <a:lnTo>
                    <a:pt x="3794" y="5149"/>
                  </a:lnTo>
                  <a:lnTo>
                    <a:pt x="3782" y="5497"/>
                  </a:lnTo>
                  <a:lnTo>
                    <a:pt x="3782" y="5497"/>
                  </a:lnTo>
                  <a:lnTo>
                    <a:pt x="3794" y="5562"/>
                  </a:lnTo>
                  <a:lnTo>
                    <a:pt x="3807" y="5613"/>
                  </a:lnTo>
                  <a:lnTo>
                    <a:pt x="3833" y="5665"/>
                  </a:lnTo>
                  <a:lnTo>
                    <a:pt x="3872" y="5717"/>
                  </a:lnTo>
                  <a:lnTo>
                    <a:pt x="3911" y="5755"/>
                  </a:lnTo>
                  <a:lnTo>
                    <a:pt x="3962" y="5781"/>
                  </a:lnTo>
                  <a:lnTo>
                    <a:pt x="4027" y="5807"/>
                  </a:lnTo>
                  <a:lnTo>
                    <a:pt x="4078" y="5807"/>
                  </a:lnTo>
                  <a:lnTo>
                    <a:pt x="4078" y="5807"/>
                  </a:lnTo>
                  <a:lnTo>
                    <a:pt x="4143" y="5807"/>
                  </a:lnTo>
                  <a:lnTo>
                    <a:pt x="4194" y="5794"/>
                  </a:lnTo>
                  <a:lnTo>
                    <a:pt x="4298" y="5975"/>
                  </a:lnTo>
                  <a:lnTo>
                    <a:pt x="4298" y="5975"/>
                  </a:lnTo>
                  <a:lnTo>
                    <a:pt x="4336" y="6026"/>
                  </a:lnTo>
                  <a:lnTo>
                    <a:pt x="4375" y="6065"/>
                  </a:lnTo>
                  <a:lnTo>
                    <a:pt x="4427" y="6091"/>
                  </a:lnTo>
                  <a:lnTo>
                    <a:pt x="4491" y="6117"/>
                  </a:lnTo>
                  <a:lnTo>
                    <a:pt x="4543" y="6130"/>
                  </a:lnTo>
                  <a:lnTo>
                    <a:pt x="4607" y="6117"/>
                  </a:lnTo>
                  <a:lnTo>
                    <a:pt x="4659" y="6104"/>
                  </a:lnTo>
                  <a:lnTo>
                    <a:pt x="4711" y="6091"/>
                  </a:lnTo>
                  <a:lnTo>
                    <a:pt x="4711" y="6091"/>
                  </a:lnTo>
                  <a:lnTo>
                    <a:pt x="4762" y="6052"/>
                  </a:lnTo>
                  <a:lnTo>
                    <a:pt x="4801" y="6001"/>
                  </a:lnTo>
                  <a:lnTo>
                    <a:pt x="4840" y="5962"/>
                  </a:lnTo>
                  <a:lnTo>
                    <a:pt x="4853" y="5897"/>
                  </a:lnTo>
                  <a:lnTo>
                    <a:pt x="4865" y="5846"/>
                  </a:lnTo>
                  <a:lnTo>
                    <a:pt x="4865" y="5781"/>
                  </a:lnTo>
                  <a:lnTo>
                    <a:pt x="4853" y="5730"/>
                  </a:lnTo>
                  <a:lnTo>
                    <a:pt x="4827" y="5678"/>
                  </a:lnTo>
                  <a:lnTo>
                    <a:pt x="4698" y="5459"/>
                  </a:lnTo>
                  <a:lnTo>
                    <a:pt x="4698" y="5459"/>
                  </a:lnTo>
                  <a:lnTo>
                    <a:pt x="4711" y="5420"/>
                  </a:lnTo>
                  <a:lnTo>
                    <a:pt x="4724" y="5368"/>
                  </a:lnTo>
                  <a:lnTo>
                    <a:pt x="4724" y="5304"/>
                  </a:lnTo>
                  <a:lnTo>
                    <a:pt x="4724" y="5252"/>
                  </a:lnTo>
                  <a:lnTo>
                    <a:pt x="4582" y="4284"/>
                  </a:lnTo>
                  <a:lnTo>
                    <a:pt x="4569" y="3471"/>
                  </a:lnTo>
                  <a:lnTo>
                    <a:pt x="4556" y="3484"/>
                  </a:lnTo>
                  <a:lnTo>
                    <a:pt x="4556" y="3484"/>
                  </a:lnTo>
                  <a:lnTo>
                    <a:pt x="4543" y="3381"/>
                  </a:lnTo>
                  <a:lnTo>
                    <a:pt x="4517" y="3265"/>
                  </a:lnTo>
                  <a:lnTo>
                    <a:pt x="4465" y="3175"/>
                  </a:lnTo>
                  <a:lnTo>
                    <a:pt x="4388" y="3084"/>
                  </a:lnTo>
                  <a:lnTo>
                    <a:pt x="4388" y="3084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1"/>
            <p:cNvSpPr/>
            <p:nvPr/>
          </p:nvSpPr>
          <p:spPr>
            <a:xfrm>
              <a:off x="3502151" y="2721796"/>
              <a:ext cx="381078" cy="412214"/>
            </a:xfrm>
            <a:custGeom>
              <a:avLst/>
              <a:gdLst/>
              <a:ahLst/>
              <a:cxnLst/>
              <a:rect l="l" t="t" r="r" b="b"/>
              <a:pathLst>
                <a:path w="7111" h="7692" extrusionOk="0">
                  <a:moveTo>
                    <a:pt x="2298" y="465"/>
                  </a:moveTo>
                  <a:lnTo>
                    <a:pt x="7111" y="6079"/>
                  </a:lnTo>
                  <a:lnTo>
                    <a:pt x="5537" y="7692"/>
                  </a:lnTo>
                  <a:lnTo>
                    <a:pt x="1678" y="4156"/>
                  </a:lnTo>
                  <a:lnTo>
                    <a:pt x="1678" y="4156"/>
                  </a:lnTo>
                  <a:lnTo>
                    <a:pt x="1369" y="3846"/>
                  </a:lnTo>
                  <a:lnTo>
                    <a:pt x="1085" y="3537"/>
                  </a:lnTo>
                  <a:lnTo>
                    <a:pt x="827" y="3253"/>
                  </a:lnTo>
                  <a:lnTo>
                    <a:pt x="620" y="2969"/>
                  </a:lnTo>
                  <a:lnTo>
                    <a:pt x="440" y="2711"/>
                  </a:lnTo>
                  <a:lnTo>
                    <a:pt x="298" y="2453"/>
                  </a:lnTo>
                  <a:lnTo>
                    <a:pt x="181" y="2207"/>
                  </a:lnTo>
                  <a:lnTo>
                    <a:pt x="104" y="1975"/>
                  </a:lnTo>
                  <a:lnTo>
                    <a:pt x="40" y="1743"/>
                  </a:lnTo>
                  <a:lnTo>
                    <a:pt x="14" y="1536"/>
                  </a:lnTo>
                  <a:lnTo>
                    <a:pt x="1" y="1343"/>
                  </a:lnTo>
                  <a:lnTo>
                    <a:pt x="14" y="1162"/>
                  </a:lnTo>
                  <a:lnTo>
                    <a:pt x="40" y="982"/>
                  </a:lnTo>
                  <a:lnTo>
                    <a:pt x="91" y="827"/>
                  </a:lnTo>
                  <a:lnTo>
                    <a:pt x="169" y="685"/>
                  </a:lnTo>
                  <a:lnTo>
                    <a:pt x="246" y="543"/>
                  </a:lnTo>
                  <a:lnTo>
                    <a:pt x="349" y="427"/>
                  </a:lnTo>
                  <a:lnTo>
                    <a:pt x="452" y="323"/>
                  </a:lnTo>
                  <a:lnTo>
                    <a:pt x="581" y="233"/>
                  </a:lnTo>
                  <a:lnTo>
                    <a:pt x="698" y="156"/>
                  </a:lnTo>
                  <a:lnTo>
                    <a:pt x="840" y="91"/>
                  </a:lnTo>
                  <a:lnTo>
                    <a:pt x="982" y="52"/>
                  </a:lnTo>
                  <a:lnTo>
                    <a:pt x="1123" y="14"/>
                  </a:lnTo>
                  <a:lnTo>
                    <a:pt x="1265" y="1"/>
                  </a:lnTo>
                  <a:lnTo>
                    <a:pt x="1420" y="1"/>
                  </a:lnTo>
                  <a:lnTo>
                    <a:pt x="1562" y="14"/>
                  </a:lnTo>
                  <a:lnTo>
                    <a:pt x="1704" y="52"/>
                  </a:lnTo>
                  <a:lnTo>
                    <a:pt x="1833" y="104"/>
                  </a:lnTo>
                  <a:lnTo>
                    <a:pt x="1962" y="169"/>
                  </a:lnTo>
                  <a:lnTo>
                    <a:pt x="2078" y="246"/>
                  </a:lnTo>
                  <a:lnTo>
                    <a:pt x="2194" y="349"/>
                  </a:lnTo>
                  <a:lnTo>
                    <a:pt x="2298" y="465"/>
                  </a:lnTo>
                  <a:lnTo>
                    <a:pt x="2298" y="46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1"/>
            <p:cNvSpPr/>
            <p:nvPr/>
          </p:nvSpPr>
          <p:spPr>
            <a:xfrm>
              <a:off x="3191657" y="2332474"/>
              <a:ext cx="349996" cy="560927"/>
            </a:xfrm>
            <a:custGeom>
              <a:avLst/>
              <a:gdLst/>
              <a:ahLst/>
              <a:cxnLst/>
              <a:rect l="l" t="t" r="r" b="b"/>
              <a:pathLst>
                <a:path w="6531" h="10467" extrusionOk="0">
                  <a:moveTo>
                    <a:pt x="4066" y="878"/>
                  </a:moveTo>
                  <a:lnTo>
                    <a:pt x="5162" y="3007"/>
                  </a:lnTo>
                  <a:lnTo>
                    <a:pt x="6530" y="10466"/>
                  </a:lnTo>
                  <a:lnTo>
                    <a:pt x="1524" y="5175"/>
                  </a:lnTo>
                  <a:lnTo>
                    <a:pt x="1524" y="5175"/>
                  </a:lnTo>
                  <a:lnTo>
                    <a:pt x="1343" y="4982"/>
                  </a:lnTo>
                  <a:lnTo>
                    <a:pt x="1175" y="4775"/>
                  </a:lnTo>
                  <a:lnTo>
                    <a:pt x="1020" y="4582"/>
                  </a:lnTo>
                  <a:lnTo>
                    <a:pt x="865" y="4388"/>
                  </a:lnTo>
                  <a:lnTo>
                    <a:pt x="736" y="4208"/>
                  </a:lnTo>
                  <a:lnTo>
                    <a:pt x="620" y="4027"/>
                  </a:lnTo>
                  <a:lnTo>
                    <a:pt x="504" y="3846"/>
                  </a:lnTo>
                  <a:lnTo>
                    <a:pt x="414" y="3666"/>
                  </a:lnTo>
                  <a:lnTo>
                    <a:pt x="323" y="3485"/>
                  </a:lnTo>
                  <a:lnTo>
                    <a:pt x="246" y="3317"/>
                  </a:lnTo>
                  <a:lnTo>
                    <a:pt x="182" y="3149"/>
                  </a:lnTo>
                  <a:lnTo>
                    <a:pt x="130" y="2982"/>
                  </a:lnTo>
                  <a:lnTo>
                    <a:pt x="91" y="2827"/>
                  </a:lnTo>
                  <a:lnTo>
                    <a:pt x="52" y="2672"/>
                  </a:lnTo>
                  <a:lnTo>
                    <a:pt x="27" y="2517"/>
                  </a:lnTo>
                  <a:lnTo>
                    <a:pt x="14" y="2375"/>
                  </a:lnTo>
                  <a:lnTo>
                    <a:pt x="1" y="2233"/>
                  </a:lnTo>
                  <a:lnTo>
                    <a:pt x="1" y="2091"/>
                  </a:lnTo>
                  <a:lnTo>
                    <a:pt x="14" y="1949"/>
                  </a:lnTo>
                  <a:lnTo>
                    <a:pt x="27" y="1820"/>
                  </a:lnTo>
                  <a:lnTo>
                    <a:pt x="52" y="1691"/>
                  </a:lnTo>
                  <a:lnTo>
                    <a:pt x="91" y="1562"/>
                  </a:lnTo>
                  <a:lnTo>
                    <a:pt x="130" y="1446"/>
                  </a:lnTo>
                  <a:lnTo>
                    <a:pt x="169" y="1330"/>
                  </a:lnTo>
                  <a:lnTo>
                    <a:pt x="285" y="1111"/>
                  </a:lnTo>
                  <a:lnTo>
                    <a:pt x="414" y="917"/>
                  </a:lnTo>
                  <a:lnTo>
                    <a:pt x="569" y="736"/>
                  </a:lnTo>
                  <a:lnTo>
                    <a:pt x="749" y="569"/>
                  </a:lnTo>
                  <a:lnTo>
                    <a:pt x="930" y="427"/>
                  </a:lnTo>
                  <a:lnTo>
                    <a:pt x="1136" y="311"/>
                  </a:lnTo>
                  <a:lnTo>
                    <a:pt x="1356" y="207"/>
                  </a:lnTo>
                  <a:lnTo>
                    <a:pt x="1575" y="117"/>
                  </a:lnTo>
                  <a:lnTo>
                    <a:pt x="1807" y="65"/>
                  </a:lnTo>
                  <a:lnTo>
                    <a:pt x="2040" y="14"/>
                  </a:lnTo>
                  <a:lnTo>
                    <a:pt x="2272" y="1"/>
                  </a:lnTo>
                  <a:lnTo>
                    <a:pt x="2504" y="1"/>
                  </a:lnTo>
                  <a:lnTo>
                    <a:pt x="2737" y="27"/>
                  </a:lnTo>
                  <a:lnTo>
                    <a:pt x="2969" y="78"/>
                  </a:lnTo>
                  <a:lnTo>
                    <a:pt x="3175" y="156"/>
                  </a:lnTo>
                  <a:lnTo>
                    <a:pt x="3382" y="246"/>
                  </a:lnTo>
                  <a:lnTo>
                    <a:pt x="3575" y="362"/>
                  </a:lnTo>
                  <a:lnTo>
                    <a:pt x="3756" y="517"/>
                  </a:lnTo>
                  <a:lnTo>
                    <a:pt x="3846" y="594"/>
                  </a:lnTo>
                  <a:lnTo>
                    <a:pt x="3924" y="685"/>
                  </a:lnTo>
                  <a:lnTo>
                    <a:pt x="4001" y="775"/>
                  </a:lnTo>
                  <a:lnTo>
                    <a:pt x="4066" y="878"/>
                  </a:lnTo>
                  <a:lnTo>
                    <a:pt x="4066" y="878"/>
                  </a:lnTo>
                  <a:close/>
                </a:path>
              </a:pathLst>
            </a:custGeom>
            <a:solidFill>
              <a:srgbClr val="F964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1"/>
            <p:cNvSpPr/>
            <p:nvPr/>
          </p:nvSpPr>
          <p:spPr>
            <a:xfrm>
              <a:off x="3153662" y="1513047"/>
              <a:ext cx="646617" cy="730325"/>
            </a:xfrm>
            <a:custGeom>
              <a:avLst/>
              <a:gdLst/>
              <a:ahLst/>
              <a:cxnLst/>
              <a:rect l="l" t="t" r="r" b="b"/>
              <a:pathLst>
                <a:path w="12066" h="13628" extrusionOk="0">
                  <a:moveTo>
                    <a:pt x="426" y="8182"/>
                  </a:moveTo>
                  <a:lnTo>
                    <a:pt x="426" y="8182"/>
                  </a:lnTo>
                  <a:lnTo>
                    <a:pt x="607" y="8504"/>
                  </a:lnTo>
                  <a:lnTo>
                    <a:pt x="787" y="8827"/>
                  </a:lnTo>
                  <a:lnTo>
                    <a:pt x="981" y="9137"/>
                  </a:lnTo>
                  <a:lnTo>
                    <a:pt x="1187" y="9459"/>
                  </a:lnTo>
                  <a:lnTo>
                    <a:pt x="1407" y="9756"/>
                  </a:lnTo>
                  <a:lnTo>
                    <a:pt x="1626" y="10053"/>
                  </a:lnTo>
                  <a:lnTo>
                    <a:pt x="1858" y="10350"/>
                  </a:lnTo>
                  <a:lnTo>
                    <a:pt x="2104" y="10633"/>
                  </a:lnTo>
                  <a:lnTo>
                    <a:pt x="2362" y="10904"/>
                  </a:lnTo>
                  <a:lnTo>
                    <a:pt x="2620" y="11163"/>
                  </a:lnTo>
                  <a:lnTo>
                    <a:pt x="2891" y="11421"/>
                  </a:lnTo>
                  <a:lnTo>
                    <a:pt x="3162" y="11666"/>
                  </a:lnTo>
                  <a:lnTo>
                    <a:pt x="3433" y="11898"/>
                  </a:lnTo>
                  <a:lnTo>
                    <a:pt x="3717" y="12117"/>
                  </a:lnTo>
                  <a:lnTo>
                    <a:pt x="4013" y="12324"/>
                  </a:lnTo>
                  <a:lnTo>
                    <a:pt x="4297" y="12517"/>
                  </a:lnTo>
                  <a:lnTo>
                    <a:pt x="4594" y="12711"/>
                  </a:lnTo>
                  <a:lnTo>
                    <a:pt x="4904" y="12866"/>
                  </a:lnTo>
                  <a:lnTo>
                    <a:pt x="5200" y="13021"/>
                  </a:lnTo>
                  <a:lnTo>
                    <a:pt x="5497" y="13163"/>
                  </a:lnTo>
                  <a:lnTo>
                    <a:pt x="5807" y="13279"/>
                  </a:lnTo>
                  <a:lnTo>
                    <a:pt x="6104" y="13382"/>
                  </a:lnTo>
                  <a:lnTo>
                    <a:pt x="6413" y="13472"/>
                  </a:lnTo>
                  <a:lnTo>
                    <a:pt x="6723" y="13537"/>
                  </a:lnTo>
                  <a:lnTo>
                    <a:pt x="7020" y="13588"/>
                  </a:lnTo>
                  <a:lnTo>
                    <a:pt x="7317" y="13614"/>
                  </a:lnTo>
                  <a:lnTo>
                    <a:pt x="7614" y="13627"/>
                  </a:lnTo>
                  <a:lnTo>
                    <a:pt x="7910" y="13614"/>
                  </a:lnTo>
                  <a:lnTo>
                    <a:pt x="8207" y="13588"/>
                  </a:lnTo>
                  <a:lnTo>
                    <a:pt x="8491" y="13537"/>
                  </a:lnTo>
                  <a:lnTo>
                    <a:pt x="8775" y="13459"/>
                  </a:lnTo>
                  <a:lnTo>
                    <a:pt x="9046" y="13356"/>
                  </a:lnTo>
                  <a:lnTo>
                    <a:pt x="9046" y="13356"/>
                  </a:lnTo>
                  <a:lnTo>
                    <a:pt x="9317" y="13240"/>
                  </a:lnTo>
                  <a:lnTo>
                    <a:pt x="9575" y="13098"/>
                  </a:lnTo>
                  <a:lnTo>
                    <a:pt x="9807" y="12930"/>
                  </a:lnTo>
                  <a:lnTo>
                    <a:pt x="10040" y="12750"/>
                  </a:lnTo>
                  <a:lnTo>
                    <a:pt x="10259" y="12556"/>
                  </a:lnTo>
                  <a:lnTo>
                    <a:pt x="10465" y="12337"/>
                  </a:lnTo>
                  <a:lnTo>
                    <a:pt x="10659" y="12117"/>
                  </a:lnTo>
                  <a:lnTo>
                    <a:pt x="10840" y="11872"/>
                  </a:lnTo>
                  <a:lnTo>
                    <a:pt x="11007" y="11614"/>
                  </a:lnTo>
                  <a:lnTo>
                    <a:pt x="11162" y="11343"/>
                  </a:lnTo>
                  <a:lnTo>
                    <a:pt x="11304" y="11059"/>
                  </a:lnTo>
                  <a:lnTo>
                    <a:pt x="11433" y="10762"/>
                  </a:lnTo>
                  <a:lnTo>
                    <a:pt x="11549" y="10453"/>
                  </a:lnTo>
                  <a:lnTo>
                    <a:pt x="11653" y="10130"/>
                  </a:lnTo>
                  <a:lnTo>
                    <a:pt x="11743" y="9808"/>
                  </a:lnTo>
                  <a:lnTo>
                    <a:pt x="11833" y="9472"/>
                  </a:lnTo>
                  <a:lnTo>
                    <a:pt x="11898" y="9137"/>
                  </a:lnTo>
                  <a:lnTo>
                    <a:pt x="11949" y="8788"/>
                  </a:lnTo>
                  <a:lnTo>
                    <a:pt x="12001" y="8440"/>
                  </a:lnTo>
                  <a:lnTo>
                    <a:pt x="12027" y="8078"/>
                  </a:lnTo>
                  <a:lnTo>
                    <a:pt x="12053" y="7717"/>
                  </a:lnTo>
                  <a:lnTo>
                    <a:pt x="12065" y="7343"/>
                  </a:lnTo>
                  <a:lnTo>
                    <a:pt x="12053" y="6982"/>
                  </a:lnTo>
                  <a:lnTo>
                    <a:pt x="12040" y="6607"/>
                  </a:lnTo>
                  <a:lnTo>
                    <a:pt x="12014" y="6246"/>
                  </a:lnTo>
                  <a:lnTo>
                    <a:pt x="11975" y="5872"/>
                  </a:lnTo>
                  <a:lnTo>
                    <a:pt x="11924" y="5498"/>
                  </a:lnTo>
                  <a:lnTo>
                    <a:pt x="11859" y="5136"/>
                  </a:lnTo>
                  <a:lnTo>
                    <a:pt x="11782" y="4775"/>
                  </a:lnTo>
                  <a:lnTo>
                    <a:pt x="11691" y="4414"/>
                  </a:lnTo>
                  <a:lnTo>
                    <a:pt x="11588" y="4052"/>
                  </a:lnTo>
                  <a:lnTo>
                    <a:pt x="11485" y="3704"/>
                  </a:lnTo>
                  <a:lnTo>
                    <a:pt x="11485" y="3704"/>
                  </a:lnTo>
                  <a:lnTo>
                    <a:pt x="11252" y="3265"/>
                  </a:lnTo>
                  <a:lnTo>
                    <a:pt x="10994" y="2852"/>
                  </a:lnTo>
                  <a:lnTo>
                    <a:pt x="10723" y="2452"/>
                  </a:lnTo>
                  <a:lnTo>
                    <a:pt x="10440" y="2078"/>
                  </a:lnTo>
                  <a:lnTo>
                    <a:pt x="10440" y="2078"/>
                  </a:lnTo>
                  <a:lnTo>
                    <a:pt x="10259" y="1872"/>
                  </a:lnTo>
                  <a:lnTo>
                    <a:pt x="10078" y="1678"/>
                  </a:lnTo>
                  <a:lnTo>
                    <a:pt x="9885" y="1497"/>
                  </a:lnTo>
                  <a:lnTo>
                    <a:pt x="9691" y="1330"/>
                  </a:lnTo>
                  <a:lnTo>
                    <a:pt x="9498" y="1175"/>
                  </a:lnTo>
                  <a:lnTo>
                    <a:pt x="9304" y="1020"/>
                  </a:lnTo>
                  <a:lnTo>
                    <a:pt x="9098" y="878"/>
                  </a:lnTo>
                  <a:lnTo>
                    <a:pt x="8891" y="749"/>
                  </a:lnTo>
                  <a:lnTo>
                    <a:pt x="8672" y="633"/>
                  </a:lnTo>
                  <a:lnTo>
                    <a:pt x="8465" y="530"/>
                  </a:lnTo>
                  <a:lnTo>
                    <a:pt x="8246" y="426"/>
                  </a:lnTo>
                  <a:lnTo>
                    <a:pt x="8026" y="349"/>
                  </a:lnTo>
                  <a:lnTo>
                    <a:pt x="7794" y="271"/>
                  </a:lnTo>
                  <a:lnTo>
                    <a:pt x="7575" y="207"/>
                  </a:lnTo>
                  <a:lnTo>
                    <a:pt x="7343" y="142"/>
                  </a:lnTo>
                  <a:lnTo>
                    <a:pt x="7123" y="91"/>
                  </a:lnTo>
                  <a:lnTo>
                    <a:pt x="6891" y="65"/>
                  </a:lnTo>
                  <a:lnTo>
                    <a:pt x="6659" y="26"/>
                  </a:lnTo>
                  <a:lnTo>
                    <a:pt x="6439" y="13"/>
                  </a:lnTo>
                  <a:lnTo>
                    <a:pt x="6207" y="0"/>
                  </a:lnTo>
                  <a:lnTo>
                    <a:pt x="5975" y="0"/>
                  </a:lnTo>
                  <a:lnTo>
                    <a:pt x="5742" y="13"/>
                  </a:lnTo>
                  <a:lnTo>
                    <a:pt x="5510" y="26"/>
                  </a:lnTo>
                  <a:lnTo>
                    <a:pt x="5291" y="52"/>
                  </a:lnTo>
                  <a:lnTo>
                    <a:pt x="5059" y="91"/>
                  </a:lnTo>
                  <a:lnTo>
                    <a:pt x="4826" y="129"/>
                  </a:lnTo>
                  <a:lnTo>
                    <a:pt x="4607" y="181"/>
                  </a:lnTo>
                  <a:lnTo>
                    <a:pt x="4388" y="233"/>
                  </a:lnTo>
                  <a:lnTo>
                    <a:pt x="4168" y="297"/>
                  </a:lnTo>
                  <a:lnTo>
                    <a:pt x="3949" y="375"/>
                  </a:lnTo>
                  <a:lnTo>
                    <a:pt x="3729" y="465"/>
                  </a:lnTo>
                  <a:lnTo>
                    <a:pt x="3523" y="555"/>
                  </a:lnTo>
                  <a:lnTo>
                    <a:pt x="3316" y="646"/>
                  </a:lnTo>
                  <a:lnTo>
                    <a:pt x="3110" y="749"/>
                  </a:lnTo>
                  <a:lnTo>
                    <a:pt x="2904" y="865"/>
                  </a:lnTo>
                  <a:lnTo>
                    <a:pt x="2710" y="981"/>
                  </a:lnTo>
                  <a:lnTo>
                    <a:pt x="2516" y="1110"/>
                  </a:lnTo>
                  <a:lnTo>
                    <a:pt x="2336" y="1239"/>
                  </a:lnTo>
                  <a:lnTo>
                    <a:pt x="2155" y="1381"/>
                  </a:lnTo>
                  <a:lnTo>
                    <a:pt x="1974" y="1536"/>
                  </a:lnTo>
                  <a:lnTo>
                    <a:pt x="1807" y="1678"/>
                  </a:lnTo>
                  <a:lnTo>
                    <a:pt x="1639" y="1846"/>
                  </a:lnTo>
                  <a:lnTo>
                    <a:pt x="1484" y="2013"/>
                  </a:lnTo>
                  <a:lnTo>
                    <a:pt x="1329" y="2181"/>
                  </a:lnTo>
                  <a:lnTo>
                    <a:pt x="1187" y="2362"/>
                  </a:lnTo>
                  <a:lnTo>
                    <a:pt x="1045" y="2543"/>
                  </a:lnTo>
                  <a:lnTo>
                    <a:pt x="916" y="2736"/>
                  </a:lnTo>
                  <a:lnTo>
                    <a:pt x="787" y="2930"/>
                  </a:lnTo>
                  <a:lnTo>
                    <a:pt x="671" y="3123"/>
                  </a:lnTo>
                  <a:lnTo>
                    <a:pt x="568" y="3330"/>
                  </a:lnTo>
                  <a:lnTo>
                    <a:pt x="465" y="3549"/>
                  </a:lnTo>
                  <a:lnTo>
                    <a:pt x="374" y="3756"/>
                  </a:lnTo>
                  <a:lnTo>
                    <a:pt x="297" y="3988"/>
                  </a:lnTo>
                  <a:lnTo>
                    <a:pt x="220" y="4207"/>
                  </a:lnTo>
                  <a:lnTo>
                    <a:pt x="155" y="4439"/>
                  </a:lnTo>
                  <a:lnTo>
                    <a:pt x="103" y="4672"/>
                  </a:lnTo>
                  <a:lnTo>
                    <a:pt x="65" y="4917"/>
                  </a:lnTo>
                  <a:lnTo>
                    <a:pt x="26" y="5162"/>
                  </a:lnTo>
                  <a:lnTo>
                    <a:pt x="13" y="5407"/>
                  </a:lnTo>
                  <a:lnTo>
                    <a:pt x="0" y="5665"/>
                  </a:lnTo>
                  <a:lnTo>
                    <a:pt x="0" y="5923"/>
                  </a:lnTo>
                  <a:lnTo>
                    <a:pt x="13" y="6182"/>
                  </a:lnTo>
                  <a:lnTo>
                    <a:pt x="26" y="6440"/>
                  </a:lnTo>
                  <a:lnTo>
                    <a:pt x="65" y="6711"/>
                  </a:lnTo>
                  <a:lnTo>
                    <a:pt x="65" y="6711"/>
                  </a:lnTo>
                  <a:lnTo>
                    <a:pt x="129" y="7072"/>
                  </a:lnTo>
                  <a:lnTo>
                    <a:pt x="220" y="7446"/>
                  </a:lnTo>
                  <a:lnTo>
                    <a:pt x="310" y="7807"/>
                  </a:lnTo>
                  <a:lnTo>
                    <a:pt x="426" y="8182"/>
                  </a:lnTo>
                  <a:lnTo>
                    <a:pt x="426" y="8182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1"/>
            <p:cNvSpPr/>
            <p:nvPr/>
          </p:nvSpPr>
          <p:spPr>
            <a:xfrm>
              <a:off x="3633551" y="1845673"/>
              <a:ext cx="59538" cy="59538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349" y="39"/>
                  </a:moveTo>
                  <a:lnTo>
                    <a:pt x="349" y="39"/>
                  </a:lnTo>
                  <a:lnTo>
                    <a:pt x="246" y="91"/>
                  </a:lnTo>
                  <a:lnTo>
                    <a:pt x="168" y="155"/>
                  </a:lnTo>
                  <a:lnTo>
                    <a:pt x="104" y="246"/>
                  </a:lnTo>
                  <a:lnTo>
                    <a:pt x="52" y="336"/>
                  </a:lnTo>
                  <a:lnTo>
                    <a:pt x="13" y="439"/>
                  </a:lnTo>
                  <a:lnTo>
                    <a:pt x="1" y="542"/>
                  </a:lnTo>
                  <a:lnTo>
                    <a:pt x="13" y="646"/>
                  </a:lnTo>
                  <a:lnTo>
                    <a:pt x="39" y="762"/>
                  </a:lnTo>
                  <a:lnTo>
                    <a:pt x="39" y="762"/>
                  </a:lnTo>
                  <a:lnTo>
                    <a:pt x="91" y="852"/>
                  </a:lnTo>
                  <a:lnTo>
                    <a:pt x="168" y="942"/>
                  </a:lnTo>
                  <a:lnTo>
                    <a:pt x="246" y="1007"/>
                  </a:lnTo>
                  <a:lnTo>
                    <a:pt x="336" y="1058"/>
                  </a:lnTo>
                  <a:lnTo>
                    <a:pt x="439" y="1097"/>
                  </a:lnTo>
                  <a:lnTo>
                    <a:pt x="555" y="1110"/>
                  </a:lnTo>
                  <a:lnTo>
                    <a:pt x="659" y="1097"/>
                  </a:lnTo>
                  <a:lnTo>
                    <a:pt x="762" y="1058"/>
                  </a:lnTo>
                  <a:lnTo>
                    <a:pt x="762" y="1058"/>
                  </a:lnTo>
                  <a:lnTo>
                    <a:pt x="865" y="1007"/>
                  </a:lnTo>
                  <a:lnTo>
                    <a:pt x="955" y="942"/>
                  </a:lnTo>
                  <a:lnTo>
                    <a:pt x="1020" y="865"/>
                  </a:lnTo>
                  <a:lnTo>
                    <a:pt x="1072" y="762"/>
                  </a:lnTo>
                  <a:lnTo>
                    <a:pt x="1097" y="658"/>
                  </a:lnTo>
                  <a:lnTo>
                    <a:pt x="1110" y="555"/>
                  </a:lnTo>
                  <a:lnTo>
                    <a:pt x="1097" y="452"/>
                  </a:lnTo>
                  <a:lnTo>
                    <a:pt x="1072" y="336"/>
                  </a:lnTo>
                  <a:lnTo>
                    <a:pt x="1072" y="336"/>
                  </a:lnTo>
                  <a:lnTo>
                    <a:pt x="1020" y="246"/>
                  </a:lnTo>
                  <a:lnTo>
                    <a:pt x="955" y="155"/>
                  </a:lnTo>
                  <a:lnTo>
                    <a:pt x="865" y="91"/>
                  </a:lnTo>
                  <a:lnTo>
                    <a:pt x="775" y="39"/>
                  </a:lnTo>
                  <a:lnTo>
                    <a:pt x="672" y="13"/>
                  </a:lnTo>
                  <a:lnTo>
                    <a:pt x="568" y="0"/>
                  </a:lnTo>
                  <a:lnTo>
                    <a:pt x="452" y="0"/>
                  </a:lnTo>
                  <a:lnTo>
                    <a:pt x="349" y="39"/>
                  </a:lnTo>
                  <a:lnTo>
                    <a:pt x="349" y="39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1"/>
            <p:cNvSpPr/>
            <p:nvPr/>
          </p:nvSpPr>
          <p:spPr>
            <a:xfrm>
              <a:off x="3598290" y="2024767"/>
              <a:ext cx="144586" cy="128670"/>
            </a:xfrm>
            <a:custGeom>
              <a:avLst/>
              <a:gdLst/>
              <a:ahLst/>
              <a:cxnLst/>
              <a:rect l="l" t="t" r="r" b="b"/>
              <a:pathLst>
                <a:path w="2698" h="2401" extrusionOk="0">
                  <a:moveTo>
                    <a:pt x="130" y="0"/>
                  </a:moveTo>
                  <a:lnTo>
                    <a:pt x="78" y="13"/>
                  </a:lnTo>
                  <a:lnTo>
                    <a:pt x="26" y="39"/>
                  </a:lnTo>
                  <a:lnTo>
                    <a:pt x="0" y="91"/>
                  </a:lnTo>
                  <a:lnTo>
                    <a:pt x="0" y="142"/>
                  </a:lnTo>
                  <a:lnTo>
                    <a:pt x="13" y="194"/>
                  </a:lnTo>
                  <a:lnTo>
                    <a:pt x="117" y="401"/>
                  </a:lnTo>
                  <a:lnTo>
                    <a:pt x="220" y="607"/>
                  </a:lnTo>
                  <a:lnTo>
                    <a:pt x="349" y="801"/>
                  </a:lnTo>
                  <a:lnTo>
                    <a:pt x="491" y="981"/>
                  </a:lnTo>
                  <a:lnTo>
                    <a:pt x="633" y="1162"/>
                  </a:lnTo>
                  <a:lnTo>
                    <a:pt x="788" y="1330"/>
                  </a:lnTo>
                  <a:lnTo>
                    <a:pt x="942" y="1484"/>
                  </a:lnTo>
                  <a:lnTo>
                    <a:pt x="1110" y="1639"/>
                  </a:lnTo>
                  <a:lnTo>
                    <a:pt x="1291" y="1768"/>
                  </a:lnTo>
                  <a:lnTo>
                    <a:pt x="1459" y="1897"/>
                  </a:lnTo>
                  <a:lnTo>
                    <a:pt x="1639" y="2014"/>
                  </a:lnTo>
                  <a:lnTo>
                    <a:pt x="1820" y="2117"/>
                  </a:lnTo>
                  <a:lnTo>
                    <a:pt x="2014" y="2207"/>
                  </a:lnTo>
                  <a:lnTo>
                    <a:pt x="2194" y="2285"/>
                  </a:lnTo>
                  <a:lnTo>
                    <a:pt x="2375" y="2349"/>
                  </a:lnTo>
                  <a:lnTo>
                    <a:pt x="2568" y="2401"/>
                  </a:lnTo>
                  <a:lnTo>
                    <a:pt x="2697" y="2143"/>
                  </a:lnTo>
                  <a:lnTo>
                    <a:pt x="2517" y="2104"/>
                  </a:lnTo>
                  <a:lnTo>
                    <a:pt x="2336" y="2039"/>
                  </a:lnTo>
                  <a:lnTo>
                    <a:pt x="2168" y="1962"/>
                  </a:lnTo>
                  <a:lnTo>
                    <a:pt x="1988" y="1884"/>
                  </a:lnTo>
                  <a:lnTo>
                    <a:pt x="1807" y="1781"/>
                  </a:lnTo>
                  <a:lnTo>
                    <a:pt x="1626" y="1678"/>
                  </a:lnTo>
                  <a:lnTo>
                    <a:pt x="1459" y="1549"/>
                  </a:lnTo>
                  <a:lnTo>
                    <a:pt x="1291" y="1420"/>
                  </a:lnTo>
                  <a:lnTo>
                    <a:pt x="1136" y="1278"/>
                  </a:lnTo>
                  <a:lnTo>
                    <a:pt x="994" y="1136"/>
                  </a:lnTo>
                  <a:lnTo>
                    <a:pt x="852" y="981"/>
                  </a:lnTo>
                  <a:lnTo>
                    <a:pt x="710" y="813"/>
                  </a:lnTo>
                  <a:lnTo>
                    <a:pt x="581" y="633"/>
                  </a:lnTo>
                  <a:lnTo>
                    <a:pt x="465" y="452"/>
                  </a:lnTo>
                  <a:lnTo>
                    <a:pt x="362" y="271"/>
                  </a:lnTo>
                  <a:lnTo>
                    <a:pt x="259" y="78"/>
                  </a:lnTo>
                  <a:lnTo>
                    <a:pt x="233" y="26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1"/>
            <p:cNvSpPr/>
            <p:nvPr/>
          </p:nvSpPr>
          <p:spPr>
            <a:xfrm>
              <a:off x="3071349" y="1495738"/>
              <a:ext cx="736541" cy="951598"/>
            </a:xfrm>
            <a:custGeom>
              <a:avLst/>
              <a:gdLst/>
              <a:ahLst/>
              <a:cxnLst/>
              <a:rect l="l" t="t" r="r" b="b"/>
              <a:pathLst>
                <a:path w="13744" h="17757" extrusionOk="0">
                  <a:moveTo>
                    <a:pt x="7330" y="17447"/>
                  </a:moveTo>
                  <a:lnTo>
                    <a:pt x="7330" y="17447"/>
                  </a:lnTo>
                  <a:lnTo>
                    <a:pt x="7382" y="17279"/>
                  </a:lnTo>
                  <a:lnTo>
                    <a:pt x="7433" y="17086"/>
                  </a:lnTo>
                  <a:lnTo>
                    <a:pt x="7472" y="16892"/>
                  </a:lnTo>
                  <a:lnTo>
                    <a:pt x="7498" y="16699"/>
                  </a:lnTo>
                  <a:lnTo>
                    <a:pt x="7511" y="16492"/>
                  </a:lnTo>
                  <a:lnTo>
                    <a:pt x="7524" y="16286"/>
                  </a:lnTo>
                  <a:lnTo>
                    <a:pt x="7511" y="16066"/>
                  </a:lnTo>
                  <a:lnTo>
                    <a:pt x="7498" y="15847"/>
                  </a:lnTo>
                  <a:lnTo>
                    <a:pt x="7472" y="15615"/>
                  </a:lnTo>
                  <a:lnTo>
                    <a:pt x="7446" y="15383"/>
                  </a:lnTo>
                  <a:lnTo>
                    <a:pt x="7356" y="14918"/>
                  </a:lnTo>
                  <a:lnTo>
                    <a:pt x="7240" y="14441"/>
                  </a:lnTo>
                  <a:lnTo>
                    <a:pt x="7111" y="13950"/>
                  </a:lnTo>
                  <a:lnTo>
                    <a:pt x="6943" y="13447"/>
                  </a:lnTo>
                  <a:lnTo>
                    <a:pt x="6775" y="12944"/>
                  </a:lnTo>
                  <a:lnTo>
                    <a:pt x="6595" y="12453"/>
                  </a:lnTo>
                  <a:lnTo>
                    <a:pt x="6401" y="11950"/>
                  </a:lnTo>
                  <a:lnTo>
                    <a:pt x="6001" y="10982"/>
                  </a:lnTo>
                  <a:lnTo>
                    <a:pt x="5614" y="10066"/>
                  </a:lnTo>
                  <a:lnTo>
                    <a:pt x="5278" y="9214"/>
                  </a:lnTo>
                  <a:lnTo>
                    <a:pt x="5136" y="8840"/>
                  </a:lnTo>
                  <a:lnTo>
                    <a:pt x="5007" y="8479"/>
                  </a:lnTo>
                  <a:lnTo>
                    <a:pt x="4917" y="8143"/>
                  </a:lnTo>
                  <a:lnTo>
                    <a:pt x="4852" y="7859"/>
                  </a:lnTo>
                  <a:lnTo>
                    <a:pt x="4840" y="7730"/>
                  </a:lnTo>
                  <a:lnTo>
                    <a:pt x="4827" y="7601"/>
                  </a:lnTo>
                  <a:lnTo>
                    <a:pt x="4827" y="7485"/>
                  </a:lnTo>
                  <a:lnTo>
                    <a:pt x="4840" y="7382"/>
                  </a:lnTo>
                  <a:lnTo>
                    <a:pt x="4865" y="7292"/>
                  </a:lnTo>
                  <a:lnTo>
                    <a:pt x="4891" y="7214"/>
                  </a:lnTo>
                  <a:lnTo>
                    <a:pt x="4930" y="7150"/>
                  </a:lnTo>
                  <a:lnTo>
                    <a:pt x="4994" y="7085"/>
                  </a:lnTo>
                  <a:lnTo>
                    <a:pt x="5059" y="7046"/>
                  </a:lnTo>
                  <a:lnTo>
                    <a:pt x="5136" y="7008"/>
                  </a:lnTo>
                  <a:lnTo>
                    <a:pt x="5227" y="6995"/>
                  </a:lnTo>
                  <a:lnTo>
                    <a:pt x="5343" y="6995"/>
                  </a:lnTo>
                  <a:lnTo>
                    <a:pt x="5459" y="6995"/>
                  </a:lnTo>
                  <a:lnTo>
                    <a:pt x="5601" y="7021"/>
                  </a:lnTo>
                  <a:lnTo>
                    <a:pt x="5756" y="7059"/>
                  </a:lnTo>
                  <a:lnTo>
                    <a:pt x="5924" y="7111"/>
                  </a:lnTo>
                  <a:lnTo>
                    <a:pt x="6104" y="7176"/>
                  </a:lnTo>
                  <a:lnTo>
                    <a:pt x="6311" y="7266"/>
                  </a:lnTo>
                  <a:lnTo>
                    <a:pt x="6762" y="7485"/>
                  </a:lnTo>
                  <a:lnTo>
                    <a:pt x="6762" y="7485"/>
                  </a:lnTo>
                  <a:lnTo>
                    <a:pt x="6814" y="7498"/>
                  </a:lnTo>
                  <a:lnTo>
                    <a:pt x="6866" y="7511"/>
                  </a:lnTo>
                  <a:lnTo>
                    <a:pt x="7007" y="7524"/>
                  </a:lnTo>
                  <a:lnTo>
                    <a:pt x="7188" y="7524"/>
                  </a:lnTo>
                  <a:lnTo>
                    <a:pt x="7407" y="7498"/>
                  </a:lnTo>
                  <a:lnTo>
                    <a:pt x="7666" y="7447"/>
                  </a:lnTo>
                  <a:lnTo>
                    <a:pt x="7937" y="7395"/>
                  </a:lnTo>
                  <a:lnTo>
                    <a:pt x="8246" y="7317"/>
                  </a:lnTo>
                  <a:lnTo>
                    <a:pt x="8569" y="7227"/>
                  </a:lnTo>
                  <a:lnTo>
                    <a:pt x="8904" y="7124"/>
                  </a:lnTo>
                  <a:lnTo>
                    <a:pt x="9266" y="6995"/>
                  </a:lnTo>
                  <a:lnTo>
                    <a:pt x="9627" y="6866"/>
                  </a:lnTo>
                  <a:lnTo>
                    <a:pt x="10001" y="6711"/>
                  </a:lnTo>
                  <a:lnTo>
                    <a:pt x="10375" y="6556"/>
                  </a:lnTo>
                  <a:lnTo>
                    <a:pt x="10750" y="6375"/>
                  </a:lnTo>
                  <a:lnTo>
                    <a:pt x="11111" y="6195"/>
                  </a:lnTo>
                  <a:lnTo>
                    <a:pt x="11472" y="5988"/>
                  </a:lnTo>
                  <a:lnTo>
                    <a:pt x="11808" y="5782"/>
                  </a:lnTo>
                  <a:lnTo>
                    <a:pt x="12143" y="5563"/>
                  </a:lnTo>
                  <a:lnTo>
                    <a:pt x="12453" y="5330"/>
                  </a:lnTo>
                  <a:lnTo>
                    <a:pt x="12737" y="5085"/>
                  </a:lnTo>
                  <a:lnTo>
                    <a:pt x="12995" y="4840"/>
                  </a:lnTo>
                  <a:lnTo>
                    <a:pt x="13214" y="4582"/>
                  </a:lnTo>
                  <a:lnTo>
                    <a:pt x="13318" y="4453"/>
                  </a:lnTo>
                  <a:lnTo>
                    <a:pt x="13408" y="4311"/>
                  </a:lnTo>
                  <a:lnTo>
                    <a:pt x="13485" y="4182"/>
                  </a:lnTo>
                  <a:lnTo>
                    <a:pt x="13563" y="4040"/>
                  </a:lnTo>
                  <a:lnTo>
                    <a:pt x="13614" y="3898"/>
                  </a:lnTo>
                  <a:lnTo>
                    <a:pt x="13666" y="3756"/>
                  </a:lnTo>
                  <a:lnTo>
                    <a:pt x="13705" y="3614"/>
                  </a:lnTo>
                  <a:lnTo>
                    <a:pt x="13730" y="3472"/>
                  </a:lnTo>
                  <a:lnTo>
                    <a:pt x="13743" y="3330"/>
                  </a:lnTo>
                  <a:lnTo>
                    <a:pt x="13743" y="3175"/>
                  </a:lnTo>
                  <a:lnTo>
                    <a:pt x="13730" y="3033"/>
                  </a:lnTo>
                  <a:lnTo>
                    <a:pt x="13705" y="2878"/>
                  </a:lnTo>
                  <a:lnTo>
                    <a:pt x="13666" y="2724"/>
                  </a:lnTo>
                  <a:lnTo>
                    <a:pt x="13614" y="2569"/>
                  </a:lnTo>
                  <a:lnTo>
                    <a:pt x="13537" y="2427"/>
                  </a:lnTo>
                  <a:lnTo>
                    <a:pt x="13460" y="2272"/>
                  </a:lnTo>
                  <a:lnTo>
                    <a:pt x="13356" y="2104"/>
                  </a:lnTo>
                  <a:lnTo>
                    <a:pt x="13227" y="1949"/>
                  </a:lnTo>
                  <a:lnTo>
                    <a:pt x="13098" y="1795"/>
                  </a:lnTo>
                  <a:lnTo>
                    <a:pt x="12943" y="1640"/>
                  </a:lnTo>
                  <a:lnTo>
                    <a:pt x="12943" y="1640"/>
                  </a:lnTo>
                  <a:lnTo>
                    <a:pt x="12788" y="1498"/>
                  </a:lnTo>
                  <a:lnTo>
                    <a:pt x="12634" y="1356"/>
                  </a:lnTo>
                  <a:lnTo>
                    <a:pt x="12466" y="1227"/>
                  </a:lnTo>
                  <a:lnTo>
                    <a:pt x="12285" y="1098"/>
                  </a:lnTo>
                  <a:lnTo>
                    <a:pt x="12117" y="982"/>
                  </a:lnTo>
                  <a:lnTo>
                    <a:pt x="11937" y="878"/>
                  </a:lnTo>
                  <a:lnTo>
                    <a:pt x="11743" y="762"/>
                  </a:lnTo>
                  <a:lnTo>
                    <a:pt x="11550" y="672"/>
                  </a:lnTo>
                  <a:lnTo>
                    <a:pt x="11356" y="582"/>
                  </a:lnTo>
                  <a:lnTo>
                    <a:pt x="11150" y="491"/>
                  </a:lnTo>
                  <a:lnTo>
                    <a:pt x="10737" y="349"/>
                  </a:lnTo>
                  <a:lnTo>
                    <a:pt x="10298" y="220"/>
                  </a:lnTo>
                  <a:lnTo>
                    <a:pt x="9859" y="130"/>
                  </a:lnTo>
                  <a:lnTo>
                    <a:pt x="9395" y="52"/>
                  </a:lnTo>
                  <a:lnTo>
                    <a:pt x="8930" y="14"/>
                  </a:lnTo>
                  <a:lnTo>
                    <a:pt x="8453" y="1"/>
                  </a:lnTo>
                  <a:lnTo>
                    <a:pt x="7975" y="27"/>
                  </a:lnTo>
                  <a:lnTo>
                    <a:pt x="7498" y="65"/>
                  </a:lnTo>
                  <a:lnTo>
                    <a:pt x="7020" y="143"/>
                  </a:lnTo>
                  <a:lnTo>
                    <a:pt x="6530" y="246"/>
                  </a:lnTo>
                  <a:lnTo>
                    <a:pt x="6053" y="375"/>
                  </a:lnTo>
                  <a:lnTo>
                    <a:pt x="5588" y="543"/>
                  </a:lnTo>
                  <a:lnTo>
                    <a:pt x="5356" y="633"/>
                  </a:lnTo>
                  <a:lnTo>
                    <a:pt x="5123" y="723"/>
                  </a:lnTo>
                  <a:lnTo>
                    <a:pt x="4891" y="840"/>
                  </a:lnTo>
                  <a:lnTo>
                    <a:pt x="4659" y="956"/>
                  </a:lnTo>
                  <a:lnTo>
                    <a:pt x="4440" y="1072"/>
                  </a:lnTo>
                  <a:lnTo>
                    <a:pt x="4207" y="1201"/>
                  </a:lnTo>
                  <a:lnTo>
                    <a:pt x="4001" y="1343"/>
                  </a:lnTo>
                  <a:lnTo>
                    <a:pt x="3781" y="1485"/>
                  </a:lnTo>
                  <a:lnTo>
                    <a:pt x="3562" y="1640"/>
                  </a:lnTo>
                  <a:lnTo>
                    <a:pt x="3356" y="1807"/>
                  </a:lnTo>
                  <a:lnTo>
                    <a:pt x="3162" y="1975"/>
                  </a:lnTo>
                  <a:lnTo>
                    <a:pt x="2956" y="2143"/>
                  </a:lnTo>
                  <a:lnTo>
                    <a:pt x="2762" y="2336"/>
                  </a:lnTo>
                  <a:lnTo>
                    <a:pt x="2568" y="2530"/>
                  </a:lnTo>
                  <a:lnTo>
                    <a:pt x="2388" y="2724"/>
                  </a:lnTo>
                  <a:lnTo>
                    <a:pt x="2207" y="2943"/>
                  </a:lnTo>
                  <a:lnTo>
                    <a:pt x="2039" y="3149"/>
                  </a:lnTo>
                  <a:lnTo>
                    <a:pt x="1872" y="3382"/>
                  </a:lnTo>
                  <a:lnTo>
                    <a:pt x="1704" y="3614"/>
                  </a:lnTo>
                  <a:lnTo>
                    <a:pt x="1549" y="3859"/>
                  </a:lnTo>
                  <a:lnTo>
                    <a:pt x="1407" y="4104"/>
                  </a:lnTo>
                  <a:lnTo>
                    <a:pt x="1265" y="4362"/>
                  </a:lnTo>
                  <a:lnTo>
                    <a:pt x="1136" y="4633"/>
                  </a:lnTo>
                  <a:lnTo>
                    <a:pt x="1007" y="4904"/>
                  </a:lnTo>
                  <a:lnTo>
                    <a:pt x="891" y="5188"/>
                  </a:lnTo>
                  <a:lnTo>
                    <a:pt x="775" y="5472"/>
                  </a:lnTo>
                  <a:lnTo>
                    <a:pt x="672" y="5782"/>
                  </a:lnTo>
                  <a:lnTo>
                    <a:pt x="581" y="6079"/>
                  </a:lnTo>
                  <a:lnTo>
                    <a:pt x="491" y="6401"/>
                  </a:lnTo>
                  <a:lnTo>
                    <a:pt x="413" y="6724"/>
                  </a:lnTo>
                  <a:lnTo>
                    <a:pt x="413" y="6724"/>
                  </a:lnTo>
                  <a:lnTo>
                    <a:pt x="336" y="7098"/>
                  </a:lnTo>
                  <a:lnTo>
                    <a:pt x="272" y="7459"/>
                  </a:lnTo>
                  <a:lnTo>
                    <a:pt x="207" y="7834"/>
                  </a:lnTo>
                  <a:lnTo>
                    <a:pt x="155" y="8208"/>
                  </a:lnTo>
                  <a:lnTo>
                    <a:pt x="78" y="8956"/>
                  </a:lnTo>
                  <a:lnTo>
                    <a:pt x="26" y="9705"/>
                  </a:lnTo>
                  <a:lnTo>
                    <a:pt x="1" y="10466"/>
                  </a:lnTo>
                  <a:lnTo>
                    <a:pt x="1" y="11215"/>
                  </a:lnTo>
                  <a:lnTo>
                    <a:pt x="26" y="11950"/>
                  </a:lnTo>
                  <a:lnTo>
                    <a:pt x="91" y="12686"/>
                  </a:lnTo>
                  <a:lnTo>
                    <a:pt x="181" y="13408"/>
                  </a:lnTo>
                  <a:lnTo>
                    <a:pt x="284" y="14105"/>
                  </a:lnTo>
                  <a:lnTo>
                    <a:pt x="426" y="14789"/>
                  </a:lnTo>
                  <a:lnTo>
                    <a:pt x="594" y="15434"/>
                  </a:lnTo>
                  <a:lnTo>
                    <a:pt x="684" y="15757"/>
                  </a:lnTo>
                  <a:lnTo>
                    <a:pt x="775" y="16066"/>
                  </a:lnTo>
                  <a:lnTo>
                    <a:pt x="878" y="16376"/>
                  </a:lnTo>
                  <a:lnTo>
                    <a:pt x="994" y="16673"/>
                  </a:lnTo>
                  <a:lnTo>
                    <a:pt x="1110" y="16957"/>
                  </a:lnTo>
                  <a:lnTo>
                    <a:pt x="1226" y="17228"/>
                  </a:lnTo>
                  <a:lnTo>
                    <a:pt x="1355" y="17499"/>
                  </a:lnTo>
                  <a:lnTo>
                    <a:pt x="1485" y="17757"/>
                  </a:lnTo>
                  <a:lnTo>
                    <a:pt x="1485" y="17757"/>
                  </a:lnTo>
                  <a:lnTo>
                    <a:pt x="1639" y="17383"/>
                  </a:lnTo>
                  <a:lnTo>
                    <a:pt x="1794" y="17047"/>
                  </a:lnTo>
                  <a:lnTo>
                    <a:pt x="1962" y="16737"/>
                  </a:lnTo>
                  <a:lnTo>
                    <a:pt x="2130" y="16454"/>
                  </a:lnTo>
                  <a:lnTo>
                    <a:pt x="2297" y="16196"/>
                  </a:lnTo>
                  <a:lnTo>
                    <a:pt x="2478" y="15963"/>
                  </a:lnTo>
                  <a:lnTo>
                    <a:pt x="2659" y="15770"/>
                  </a:lnTo>
                  <a:lnTo>
                    <a:pt x="2852" y="15589"/>
                  </a:lnTo>
                  <a:lnTo>
                    <a:pt x="3046" y="15447"/>
                  </a:lnTo>
                  <a:lnTo>
                    <a:pt x="3239" y="15331"/>
                  </a:lnTo>
                  <a:lnTo>
                    <a:pt x="3433" y="15228"/>
                  </a:lnTo>
                  <a:lnTo>
                    <a:pt x="3627" y="15150"/>
                  </a:lnTo>
                  <a:lnTo>
                    <a:pt x="3833" y="15099"/>
                  </a:lnTo>
                  <a:lnTo>
                    <a:pt x="4040" y="15073"/>
                  </a:lnTo>
                  <a:lnTo>
                    <a:pt x="4233" y="15060"/>
                  </a:lnTo>
                  <a:lnTo>
                    <a:pt x="4440" y="15073"/>
                  </a:lnTo>
                  <a:lnTo>
                    <a:pt x="4646" y="15099"/>
                  </a:lnTo>
                  <a:lnTo>
                    <a:pt x="4840" y="15150"/>
                  </a:lnTo>
                  <a:lnTo>
                    <a:pt x="5046" y="15228"/>
                  </a:lnTo>
                  <a:lnTo>
                    <a:pt x="5240" y="15305"/>
                  </a:lnTo>
                  <a:lnTo>
                    <a:pt x="5433" y="15408"/>
                  </a:lnTo>
                  <a:lnTo>
                    <a:pt x="5627" y="15537"/>
                  </a:lnTo>
                  <a:lnTo>
                    <a:pt x="5820" y="15666"/>
                  </a:lnTo>
                  <a:lnTo>
                    <a:pt x="6014" y="15821"/>
                  </a:lnTo>
                  <a:lnTo>
                    <a:pt x="6195" y="15976"/>
                  </a:lnTo>
                  <a:lnTo>
                    <a:pt x="6375" y="16157"/>
                  </a:lnTo>
                  <a:lnTo>
                    <a:pt x="6543" y="16350"/>
                  </a:lnTo>
                  <a:lnTo>
                    <a:pt x="6711" y="16544"/>
                  </a:lnTo>
                  <a:lnTo>
                    <a:pt x="6878" y="16763"/>
                  </a:lnTo>
                  <a:lnTo>
                    <a:pt x="7033" y="16983"/>
                  </a:lnTo>
                  <a:lnTo>
                    <a:pt x="7188" y="17215"/>
                  </a:lnTo>
                  <a:lnTo>
                    <a:pt x="7330" y="17447"/>
                  </a:lnTo>
                  <a:lnTo>
                    <a:pt x="7330" y="1744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1"/>
            <p:cNvSpPr/>
            <p:nvPr/>
          </p:nvSpPr>
          <p:spPr>
            <a:xfrm>
              <a:off x="3731726" y="1956280"/>
              <a:ext cx="68542" cy="72025"/>
            </a:xfrm>
            <a:custGeom>
              <a:avLst/>
              <a:gdLst/>
              <a:ahLst/>
              <a:cxnLst/>
              <a:rect l="l" t="t" r="r" b="b"/>
              <a:pathLst>
                <a:path w="1279" h="1344" extrusionOk="0">
                  <a:moveTo>
                    <a:pt x="388" y="53"/>
                  </a:moveTo>
                  <a:lnTo>
                    <a:pt x="388" y="53"/>
                  </a:lnTo>
                  <a:lnTo>
                    <a:pt x="272" y="104"/>
                  </a:lnTo>
                  <a:lnTo>
                    <a:pt x="182" y="195"/>
                  </a:lnTo>
                  <a:lnTo>
                    <a:pt x="104" y="285"/>
                  </a:lnTo>
                  <a:lnTo>
                    <a:pt x="40" y="401"/>
                  </a:lnTo>
                  <a:lnTo>
                    <a:pt x="14" y="517"/>
                  </a:lnTo>
                  <a:lnTo>
                    <a:pt x="1" y="646"/>
                  </a:lnTo>
                  <a:lnTo>
                    <a:pt x="14" y="775"/>
                  </a:lnTo>
                  <a:lnTo>
                    <a:pt x="53" y="904"/>
                  </a:lnTo>
                  <a:lnTo>
                    <a:pt x="53" y="904"/>
                  </a:lnTo>
                  <a:lnTo>
                    <a:pt x="117" y="1033"/>
                  </a:lnTo>
                  <a:lnTo>
                    <a:pt x="195" y="1137"/>
                  </a:lnTo>
                  <a:lnTo>
                    <a:pt x="285" y="1214"/>
                  </a:lnTo>
                  <a:lnTo>
                    <a:pt x="401" y="1278"/>
                  </a:lnTo>
                  <a:lnTo>
                    <a:pt x="517" y="1317"/>
                  </a:lnTo>
                  <a:lnTo>
                    <a:pt x="646" y="1343"/>
                  </a:lnTo>
                  <a:lnTo>
                    <a:pt x="762" y="1330"/>
                  </a:lnTo>
                  <a:lnTo>
                    <a:pt x="891" y="1291"/>
                  </a:lnTo>
                  <a:lnTo>
                    <a:pt x="891" y="1291"/>
                  </a:lnTo>
                  <a:lnTo>
                    <a:pt x="1007" y="1227"/>
                  </a:lnTo>
                  <a:lnTo>
                    <a:pt x="1098" y="1149"/>
                  </a:lnTo>
                  <a:lnTo>
                    <a:pt x="1175" y="1059"/>
                  </a:lnTo>
                  <a:lnTo>
                    <a:pt x="1240" y="943"/>
                  </a:lnTo>
                  <a:lnTo>
                    <a:pt x="1266" y="827"/>
                  </a:lnTo>
                  <a:lnTo>
                    <a:pt x="1278" y="698"/>
                  </a:lnTo>
                  <a:lnTo>
                    <a:pt x="1266" y="556"/>
                  </a:lnTo>
                  <a:lnTo>
                    <a:pt x="1227" y="427"/>
                  </a:lnTo>
                  <a:lnTo>
                    <a:pt x="1227" y="427"/>
                  </a:lnTo>
                  <a:lnTo>
                    <a:pt x="1162" y="311"/>
                  </a:lnTo>
                  <a:lnTo>
                    <a:pt x="1085" y="207"/>
                  </a:lnTo>
                  <a:lnTo>
                    <a:pt x="995" y="130"/>
                  </a:lnTo>
                  <a:lnTo>
                    <a:pt x="878" y="66"/>
                  </a:lnTo>
                  <a:lnTo>
                    <a:pt x="762" y="27"/>
                  </a:lnTo>
                  <a:lnTo>
                    <a:pt x="633" y="1"/>
                  </a:lnTo>
                  <a:lnTo>
                    <a:pt x="517" y="14"/>
                  </a:lnTo>
                  <a:lnTo>
                    <a:pt x="388" y="53"/>
                  </a:lnTo>
                  <a:lnTo>
                    <a:pt x="388" y="53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1"/>
            <p:cNvSpPr/>
            <p:nvPr/>
          </p:nvSpPr>
          <p:spPr>
            <a:xfrm>
              <a:off x="3729690" y="1923109"/>
              <a:ext cx="101017" cy="100320"/>
            </a:xfrm>
            <a:custGeom>
              <a:avLst/>
              <a:gdLst/>
              <a:ahLst/>
              <a:cxnLst/>
              <a:rect l="l" t="t" r="r" b="b"/>
              <a:pathLst>
                <a:path w="1885" h="1872" extrusionOk="0">
                  <a:moveTo>
                    <a:pt x="594" y="65"/>
                  </a:moveTo>
                  <a:lnTo>
                    <a:pt x="594" y="65"/>
                  </a:lnTo>
                  <a:lnTo>
                    <a:pt x="503" y="117"/>
                  </a:lnTo>
                  <a:lnTo>
                    <a:pt x="426" y="155"/>
                  </a:lnTo>
                  <a:lnTo>
                    <a:pt x="349" y="220"/>
                  </a:lnTo>
                  <a:lnTo>
                    <a:pt x="284" y="272"/>
                  </a:lnTo>
                  <a:lnTo>
                    <a:pt x="220" y="349"/>
                  </a:lnTo>
                  <a:lnTo>
                    <a:pt x="168" y="414"/>
                  </a:lnTo>
                  <a:lnTo>
                    <a:pt x="116" y="491"/>
                  </a:lnTo>
                  <a:lnTo>
                    <a:pt x="78" y="581"/>
                  </a:lnTo>
                  <a:lnTo>
                    <a:pt x="52" y="659"/>
                  </a:lnTo>
                  <a:lnTo>
                    <a:pt x="26" y="749"/>
                  </a:lnTo>
                  <a:lnTo>
                    <a:pt x="13" y="839"/>
                  </a:lnTo>
                  <a:lnTo>
                    <a:pt x="0" y="930"/>
                  </a:lnTo>
                  <a:lnTo>
                    <a:pt x="0" y="1020"/>
                  </a:lnTo>
                  <a:lnTo>
                    <a:pt x="13" y="1110"/>
                  </a:lnTo>
                  <a:lnTo>
                    <a:pt x="39" y="1201"/>
                  </a:lnTo>
                  <a:lnTo>
                    <a:pt x="65" y="1291"/>
                  </a:lnTo>
                  <a:lnTo>
                    <a:pt x="65" y="1291"/>
                  </a:lnTo>
                  <a:lnTo>
                    <a:pt x="116" y="1381"/>
                  </a:lnTo>
                  <a:lnTo>
                    <a:pt x="155" y="1459"/>
                  </a:lnTo>
                  <a:lnTo>
                    <a:pt x="220" y="1536"/>
                  </a:lnTo>
                  <a:lnTo>
                    <a:pt x="271" y="1601"/>
                  </a:lnTo>
                  <a:lnTo>
                    <a:pt x="349" y="1665"/>
                  </a:lnTo>
                  <a:lnTo>
                    <a:pt x="413" y="1717"/>
                  </a:lnTo>
                  <a:lnTo>
                    <a:pt x="491" y="1756"/>
                  </a:lnTo>
                  <a:lnTo>
                    <a:pt x="568" y="1794"/>
                  </a:lnTo>
                  <a:lnTo>
                    <a:pt x="658" y="1833"/>
                  </a:lnTo>
                  <a:lnTo>
                    <a:pt x="749" y="1859"/>
                  </a:lnTo>
                  <a:lnTo>
                    <a:pt x="839" y="1872"/>
                  </a:lnTo>
                  <a:lnTo>
                    <a:pt x="929" y="1872"/>
                  </a:lnTo>
                  <a:lnTo>
                    <a:pt x="1020" y="1872"/>
                  </a:lnTo>
                  <a:lnTo>
                    <a:pt x="1110" y="1859"/>
                  </a:lnTo>
                  <a:lnTo>
                    <a:pt x="1200" y="1833"/>
                  </a:lnTo>
                  <a:lnTo>
                    <a:pt x="1291" y="1807"/>
                  </a:lnTo>
                  <a:lnTo>
                    <a:pt x="1291" y="1807"/>
                  </a:lnTo>
                  <a:lnTo>
                    <a:pt x="1381" y="1768"/>
                  </a:lnTo>
                  <a:lnTo>
                    <a:pt x="1458" y="1717"/>
                  </a:lnTo>
                  <a:lnTo>
                    <a:pt x="1536" y="1665"/>
                  </a:lnTo>
                  <a:lnTo>
                    <a:pt x="1613" y="1601"/>
                  </a:lnTo>
                  <a:lnTo>
                    <a:pt x="1665" y="1536"/>
                  </a:lnTo>
                  <a:lnTo>
                    <a:pt x="1729" y="1459"/>
                  </a:lnTo>
                  <a:lnTo>
                    <a:pt x="1768" y="1381"/>
                  </a:lnTo>
                  <a:lnTo>
                    <a:pt x="1807" y="1304"/>
                  </a:lnTo>
                  <a:lnTo>
                    <a:pt x="1846" y="1214"/>
                  </a:lnTo>
                  <a:lnTo>
                    <a:pt x="1871" y="1123"/>
                  </a:lnTo>
                  <a:lnTo>
                    <a:pt x="1884" y="1033"/>
                  </a:lnTo>
                  <a:lnTo>
                    <a:pt x="1884" y="943"/>
                  </a:lnTo>
                  <a:lnTo>
                    <a:pt x="1884" y="852"/>
                  </a:lnTo>
                  <a:lnTo>
                    <a:pt x="1871" y="762"/>
                  </a:lnTo>
                  <a:lnTo>
                    <a:pt x="1846" y="672"/>
                  </a:lnTo>
                  <a:lnTo>
                    <a:pt x="1820" y="581"/>
                  </a:lnTo>
                  <a:lnTo>
                    <a:pt x="1820" y="581"/>
                  </a:lnTo>
                  <a:lnTo>
                    <a:pt x="1781" y="491"/>
                  </a:lnTo>
                  <a:lnTo>
                    <a:pt x="1729" y="414"/>
                  </a:lnTo>
                  <a:lnTo>
                    <a:pt x="1678" y="336"/>
                  </a:lnTo>
                  <a:lnTo>
                    <a:pt x="1613" y="272"/>
                  </a:lnTo>
                  <a:lnTo>
                    <a:pt x="1549" y="207"/>
                  </a:lnTo>
                  <a:lnTo>
                    <a:pt x="1471" y="155"/>
                  </a:lnTo>
                  <a:lnTo>
                    <a:pt x="1394" y="117"/>
                  </a:lnTo>
                  <a:lnTo>
                    <a:pt x="1316" y="78"/>
                  </a:lnTo>
                  <a:lnTo>
                    <a:pt x="1226" y="39"/>
                  </a:lnTo>
                  <a:lnTo>
                    <a:pt x="1149" y="26"/>
                  </a:lnTo>
                  <a:lnTo>
                    <a:pt x="1058" y="1"/>
                  </a:lnTo>
                  <a:lnTo>
                    <a:pt x="968" y="1"/>
                  </a:lnTo>
                  <a:lnTo>
                    <a:pt x="865" y="1"/>
                  </a:lnTo>
                  <a:lnTo>
                    <a:pt x="774" y="13"/>
                  </a:lnTo>
                  <a:lnTo>
                    <a:pt x="684" y="39"/>
                  </a:lnTo>
                  <a:lnTo>
                    <a:pt x="594" y="65"/>
                  </a:lnTo>
                  <a:lnTo>
                    <a:pt x="594" y="65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1"/>
            <p:cNvSpPr/>
            <p:nvPr/>
          </p:nvSpPr>
          <p:spPr>
            <a:xfrm>
              <a:off x="3321663" y="1859499"/>
              <a:ext cx="109324" cy="128670"/>
            </a:xfrm>
            <a:custGeom>
              <a:avLst/>
              <a:gdLst/>
              <a:ahLst/>
              <a:cxnLst/>
              <a:rect l="l" t="t" r="r" b="b"/>
              <a:pathLst>
                <a:path w="2040" h="2401" extrusionOk="0">
                  <a:moveTo>
                    <a:pt x="272" y="91"/>
                  </a:moveTo>
                  <a:lnTo>
                    <a:pt x="272" y="91"/>
                  </a:lnTo>
                  <a:lnTo>
                    <a:pt x="207" y="155"/>
                  </a:lnTo>
                  <a:lnTo>
                    <a:pt x="143" y="220"/>
                  </a:lnTo>
                  <a:lnTo>
                    <a:pt x="104" y="284"/>
                  </a:lnTo>
                  <a:lnTo>
                    <a:pt x="65" y="362"/>
                  </a:lnTo>
                  <a:lnTo>
                    <a:pt x="27" y="452"/>
                  </a:lnTo>
                  <a:lnTo>
                    <a:pt x="14" y="542"/>
                  </a:lnTo>
                  <a:lnTo>
                    <a:pt x="1" y="646"/>
                  </a:lnTo>
                  <a:lnTo>
                    <a:pt x="1" y="749"/>
                  </a:lnTo>
                  <a:lnTo>
                    <a:pt x="14" y="865"/>
                  </a:lnTo>
                  <a:lnTo>
                    <a:pt x="27" y="968"/>
                  </a:lnTo>
                  <a:lnTo>
                    <a:pt x="52" y="1084"/>
                  </a:lnTo>
                  <a:lnTo>
                    <a:pt x="91" y="1200"/>
                  </a:lnTo>
                  <a:lnTo>
                    <a:pt x="143" y="1317"/>
                  </a:lnTo>
                  <a:lnTo>
                    <a:pt x="194" y="1446"/>
                  </a:lnTo>
                  <a:lnTo>
                    <a:pt x="259" y="1562"/>
                  </a:lnTo>
                  <a:lnTo>
                    <a:pt x="336" y="1678"/>
                  </a:lnTo>
                  <a:lnTo>
                    <a:pt x="336" y="1678"/>
                  </a:lnTo>
                  <a:lnTo>
                    <a:pt x="414" y="1781"/>
                  </a:lnTo>
                  <a:lnTo>
                    <a:pt x="504" y="1884"/>
                  </a:lnTo>
                  <a:lnTo>
                    <a:pt x="594" y="1988"/>
                  </a:lnTo>
                  <a:lnTo>
                    <a:pt x="685" y="2065"/>
                  </a:lnTo>
                  <a:lnTo>
                    <a:pt x="775" y="2142"/>
                  </a:lnTo>
                  <a:lnTo>
                    <a:pt x="878" y="2207"/>
                  </a:lnTo>
                  <a:lnTo>
                    <a:pt x="969" y="2272"/>
                  </a:lnTo>
                  <a:lnTo>
                    <a:pt x="1072" y="2323"/>
                  </a:lnTo>
                  <a:lnTo>
                    <a:pt x="1162" y="2362"/>
                  </a:lnTo>
                  <a:lnTo>
                    <a:pt x="1265" y="2388"/>
                  </a:lnTo>
                  <a:lnTo>
                    <a:pt x="1356" y="2401"/>
                  </a:lnTo>
                  <a:lnTo>
                    <a:pt x="1446" y="2401"/>
                  </a:lnTo>
                  <a:lnTo>
                    <a:pt x="1536" y="2401"/>
                  </a:lnTo>
                  <a:lnTo>
                    <a:pt x="1627" y="2388"/>
                  </a:lnTo>
                  <a:lnTo>
                    <a:pt x="1704" y="2349"/>
                  </a:lnTo>
                  <a:lnTo>
                    <a:pt x="1782" y="2310"/>
                  </a:lnTo>
                  <a:lnTo>
                    <a:pt x="1782" y="2310"/>
                  </a:lnTo>
                  <a:lnTo>
                    <a:pt x="1846" y="2259"/>
                  </a:lnTo>
                  <a:lnTo>
                    <a:pt x="1898" y="2194"/>
                  </a:lnTo>
                  <a:lnTo>
                    <a:pt x="1949" y="2117"/>
                  </a:lnTo>
                  <a:lnTo>
                    <a:pt x="1988" y="2039"/>
                  </a:lnTo>
                  <a:lnTo>
                    <a:pt x="2014" y="1949"/>
                  </a:lnTo>
                  <a:lnTo>
                    <a:pt x="2040" y="1859"/>
                  </a:lnTo>
                  <a:lnTo>
                    <a:pt x="2040" y="1755"/>
                  </a:lnTo>
                  <a:lnTo>
                    <a:pt x="2040" y="1652"/>
                  </a:lnTo>
                  <a:lnTo>
                    <a:pt x="2040" y="1549"/>
                  </a:lnTo>
                  <a:lnTo>
                    <a:pt x="2014" y="1433"/>
                  </a:lnTo>
                  <a:lnTo>
                    <a:pt x="1988" y="1317"/>
                  </a:lnTo>
                  <a:lnTo>
                    <a:pt x="1949" y="1200"/>
                  </a:lnTo>
                  <a:lnTo>
                    <a:pt x="1911" y="1084"/>
                  </a:lnTo>
                  <a:lnTo>
                    <a:pt x="1846" y="968"/>
                  </a:lnTo>
                  <a:lnTo>
                    <a:pt x="1782" y="852"/>
                  </a:lnTo>
                  <a:lnTo>
                    <a:pt x="1717" y="736"/>
                  </a:lnTo>
                  <a:lnTo>
                    <a:pt x="1717" y="736"/>
                  </a:lnTo>
                  <a:lnTo>
                    <a:pt x="1640" y="620"/>
                  </a:lnTo>
                  <a:lnTo>
                    <a:pt x="1549" y="517"/>
                  </a:lnTo>
                  <a:lnTo>
                    <a:pt x="1459" y="426"/>
                  </a:lnTo>
                  <a:lnTo>
                    <a:pt x="1369" y="336"/>
                  </a:lnTo>
                  <a:lnTo>
                    <a:pt x="1278" y="258"/>
                  </a:lnTo>
                  <a:lnTo>
                    <a:pt x="1175" y="194"/>
                  </a:lnTo>
                  <a:lnTo>
                    <a:pt x="1072" y="142"/>
                  </a:lnTo>
                  <a:lnTo>
                    <a:pt x="982" y="91"/>
                  </a:lnTo>
                  <a:lnTo>
                    <a:pt x="878" y="52"/>
                  </a:lnTo>
                  <a:lnTo>
                    <a:pt x="788" y="26"/>
                  </a:lnTo>
                  <a:lnTo>
                    <a:pt x="685" y="0"/>
                  </a:lnTo>
                  <a:lnTo>
                    <a:pt x="594" y="0"/>
                  </a:lnTo>
                  <a:lnTo>
                    <a:pt x="504" y="0"/>
                  </a:lnTo>
                  <a:lnTo>
                    <a:pt x="427" y="26"/>
                  </a:lnTo>
                  <a:lnTo>
                    <a:pt x="349" y="52"/>
                  </a:lnTo>
                  <a:lnTo>
                    <a:pt x="272" y="91"/>
                  </a:lnTo>
                  <a:lnTo>
                    <a:pt x="272" y="91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1"/>
            <p:cNvSpPr/>
            <p:nvPr/>
          </p:nvSpPr>
          <p:spPr>
            <a:xfrm>
              <a:off x="3319627" y="1844279"/>
              <a:ext cx="109270" cy="128670"/>
            </a:xfrm>
            <a:custGeom>
              <a:avLst/>
              <a:gdLst/>
              <a:ahLst/>
              <a:cxnLst/>
              <a:rect l="l" t="t" r="r" b="b"/>
              <a:pathLst>
                <a:path w="2039" h="2401" extrusionOk="0">
                  <a:moveTo>
                    <a:pt x="271" y="91"/>
                  </a:moveTo>
                  <a:lnTo>
                    <a:pt x="271" y="91"/>
                  </a:lnTo>
                  <a:lnTo>
                    <a:pt x="207" y="142"/>
                  </a:lnTo>
                  <a:lnTo>
                    <a:pt x="142" y="207"/>
                  </a:lnTo>
                  <a:lnTo>
                    <a:pt x="103" y="284"/>
                  </a:lnTo>
                  <a:lnTo>
                    <a:pt x="65" y="362"/>
                  </a:lnTo>
                  <a:lnTo>
                    <a:pt x="26" y="452"/>
                  </a:lnTo>
                  <a:lnTo>
                    <a:pt x="13" y="542"/>
                  </a:lnTo>
                  <a:lnTo>
                    <a:pt x="0" y="646"/>
                  </a:lnTo>
                  <a:lnTo>
                    <a:pt x="0" y="749"/>
                  </a:lnTo>
                  <a:lnTo>
                    <a:pt x="13" y="852"/>
                  </a:lnTo>
                  <a:lnTo>
                    <a:pt x="26" y="968"/>
                  </a:lnTo>
                  <a:lnTo>
                    <a:pt x="52" y="1084"/>
                  </a:lnTo>
                  <a:lnTo>
                    <a:pt x="90" y="1201"/>
                  </a:lnTo>
                  <a:lnTo>
                    <a:pt x="142" y="1317"/>
                  </a:lnTo>
                  <a:lnTo>
                    <a:pt x="194" y="1433"/>
                  </a:lnTo>
                  <a:lnTo>
                    <a:pt x="258" y="1549"/>
                  </a:lnTo>
                  <a:lnTo>
                    <a:pt x="336" y="1665"/>
                  </a:lnTo>
                  <a:lnTo>
                    <a:pt x="336" y="1665"/>
                  </a:lnTo>
                  <a:lnTo>
                    <a:pt x="413" y="1781"/>
                  </a:lnTo>
                  <a:lnTo>
                    <a:pt x="503" y="1885"/>
                  </a:lnTo>
                  <a:lnTo>
                    <a:pt x="594" y="1975"/>
                  </a:lnTo>
                  <a:lnTo>
                    <a:pt x="684" y="2065"/>
                  </a:lnTo>
                  <a:lnTo>
                    <a:pt x="774" y="2143"/>
                  </a:lnTo>
                  <a:lnTo>
                    <a:pt x="878" y="2207"/>
                  </a:lnTo>
                  <a:lnTo>
                    <a:pt x="968" y="2272"/>
                  </a:lnTo>
                  <a:lnTo>
                    <a:pt x="1071" y="2310"/>
                  </a:lnTo>
                  <a:lnTo>
                    <a:pt x="1161" y="2349"/>
                  </a:lnTo>
                  <a:lnTo>
                    <a:pt x="1265" y="2375"/>
                  </a:lnTo>
                  <a:lnTo>
                    <a:pt x="1355" y="2401"/>
                  </a:lnTo>
                  <a:lnTo>
                    <a:pt x="1445" y="2401"/>
                  </a:lnTo>
                  <a:lnTo>
                    <a:pt x="1536" y="2401"/>
                  </a:lnTo>
                  <a:lnTo>
                    <a:pt x="1626" y="2375"/>
                  </a:lnTo>
                  <a:lnTo>
                    <a:pt x="1703" y="2349"/>
                  </a:lnTo>
                  <a:lnTo>
                    <a:pt x="1781" y="2310"/>
                  </a:lnTo>
                  <a:lnTo>
                    <a:pt x="1781" y="2310"/>
                  </a:lnTo>
                  <a:lnTo>
                    <a:pt x="1845" y="2259"/>
                  </a:lnTo>
                  <a:lnTo>
                    <a:pt x="1897" y="2194"/>
                  </a:lnTo>
                  <a:lnTo>
                    <a:pt x="1949" y="2117"/>
                  </a:lnTo>
                  <a:lnTo>
                    <a:pt x="1987" y="2039"/>
                  </a:lnTo>
                  <a:lnTo>
                    <a:pt x="2013" y="1949"/>
                  </a:lnTo>
                  <a:lnTo>
                    <a:pt x="2039" y="1859"/>
                  </a:lnTo>
                  <a:lnTo>
                    <a:pt x="2039" y="1755"/>
                  </a:lnTo>
                  <a:lnTo>
                    <a:pt x="2039" y="1652"/>
                  </a:lnTo>
                  <a:lnTo>
                    <a:pt x="2039" y="1536"/>
                  </a:lnTo>
                  <a:lnTo>
                    <a:pt x="2013" y="1433"/>
                  </a:lnTo>
                  <a:lnTo>
                    <a:pt x="1987" y="1317"/>
                  </a:lnTo>
                  <a:lnTo>
                    <a:pt x="1949" y="1201"/>
                  </a:lnTo>
                  <a:lnTo>
                    <a:pt x="1910" y="1084"/>
                  </a:lnTo>
                  <a:lnTo>
                    <a:pt x="1845" y="968"/>
                  </a:lnTo>
                  <a:lnTo>
                    <a:pt x="1781" y="839"/>
                  </a:lnTo>
                  <a:lnTo>
                    <a:pt x="1716" y="723"/>
                  </a:lnTo>
                  <a:lnTo>
                    <a:pt x="1716" y="723"/>
                  </a:lnTo>
                  <a:lnTo>
                    <a:pt x="1639" y="620"/>
                  </a:lnTo>
                  <a:lnTo>
                    <a:pt x="1549" y="517"/>
                  </a:lnTo>
                  <a:lnTo>
                    <a:pt x="1458" y="426"/>
                  </a:lnTo>
                  <a:lnTo>
                    <a:pt x="1368" y="336"/>
                  </a:lnTo>
                  <a:lnTo>
                    <a:pt x="1265" y="259"/>
                  </a:lnTo>
                  <a:lnTo>
                    <a:pt x="1174" y="194"/>
                  </a:lnTo>
                  <a:lnTo>
                    <a:pt x="1071" y="130"/>
                  </a:lnTo>
                  <a:lnTo>
                    <a:pt x="981" y="78"/>
                  </a:lnTo>
                  <a:lnTo>
                    <a:pt x="878" y="52"/>
                  </a:lnTo>
                  <a:lnTo>
                    <a:pt x="787" y="13"/>
                  </a:lnTo>
                  <a:lnTo>
                    <a:pt x="684" y="1"/>
                  </a:lnTo>
                  <a:lnTo>
                    <a:pt x="594" y="1"/>
                  </a:lnTo>
                  <a:lnTo>
                    <a:pt x="503" y="1"/>
                  </a:lnTo>
                  <a:lnTo>
                    <a:pt x="426" y="26"/>
                  </a:lnTo>
                  <a:lnTo>
                    <a:pt x="349" y="52"/>
                  </a:lnTo>
                  <a:lnTo>
                    <a:pt x="271" y="91"/>
                  </a:lnTo>
                  <a:lnTo>
                    <a:pt x="271" y="91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1"/>
            <p:cNvSpPr/>
            <p:nvPr/>
          </p:nvSpPr>
          <p:spPr>
            <a:xfrm>
              <a:off x="3726903" y="3871116"/>
              <a:ext cx="334777" cy="157715"/>
            </a:xfrm>
            <a:custGeom>
              <a:avLst/>
              <a:gdLst/>
              <a:ahLst/>
              <a:cxnLst/>
              <a:rect l="l" t="t" r="r" b="b"/>
              <a:pathLst>
                <a:path w="6247" h="2943" extrusionOk="0">
                  <a:moveTo>
                    <a:pt x="168" y="0"/>
                  </a:moveTo>
                  <a:lnTo>
                    <a:pt x="168" y="0"/>
                  </a:lnTo>
                  <a:lnTo>
                    <a:pt x="91" y="310"/>
                  </a:lnTo>
                  <a:lnTo>
                    <a:pt x="39" y="620"/>
                  </a:lnTo>
                  <a:lnTo>
                    <a:pt x="14" y="904"/>
                  </a:lnTo>
                  <a:lnTo>
                    <a:pt x="1" y="1149"/>
                  </a:lnTo>
                  <a:lnTo>
                    <a:pt x="1" y="1149"/>
                  </a:lnTo>
                  <a:lnTo>
                    <a:pt x="26" y="1497"/>
                  </a:lnTo>
                  <a:lnTo>
                    <a:pt x="52" y="1626"/>
                  </a:lnTo>
                  <a:lnTo>
                    <a:pt x="91" y="1717"/>
                  </a:lnTo>
                  <a:lnTo>
                    <a:pt x="130" y="1781"/>
                  </a:lnTo>
                  <a:lnTo>
                    <a:pt x="194" y="1833"/>
                  </a:lnTo>
                  <a:lnTo>
                    <a:pt x="285" y="1884"/>
                  </a:lnTo>
                  <a:lnTo>
                    <a:pt x="414" y="1923"/>
                  </a:lnTo>
                  <a:lnTo>
                    <a:pt x="414" y="1923"/>
                  </a:lnTo>
                  <a:lnTo>
                    <a:pt x="685" y="2014"/>
                  </a:lnTo>
                  <a:lnTo>
                    <a:pt x="865" y="2052"/>
                  </a:lnTo>
                  <a:lnTo>
                    <a:pt x="994" y="2065"/>
                  </a:lnTo>
                  <a:lnTo>
                    <a:pt x="1123" y="2065"/>
                  </a:lnTo>
                  <a:lnTo>
                    <a:pt x="1265" y="2091"/>
                  </a:lnTo>
                  <a:lnTo>
                    <a:pt x="1472" y="2155"/>
                  </a:lnTo>
                  <a:lnTo>
                    <a:pt x="1781" y="2259"/>
                  </a:lnTo>
                  <a:lnTo>
                    <a:pt x="2246" y="2452"/>
                  </a:lnTo>
                  <a:lnTo>
                    <a:pt x="2246" y="2452"/>
                  </a:lnTo>
                  <a:lnTo>
                    <a:pt x="2388" y="2517"/>
                  </a:lnTo>
                  <a:lnTo>
                    <a:pt x="2581" y="2581"/>
                  </a:lnTo>
                  <a:lnTo>
                    <a:pt x="2801" y="2659"/>
                  </a:lnTo>
                  <a:lnTo>
                    <a:pt x="3046" y="2723"/>
                  </a:lnTo>
                  <a:lnTo>
                    <a:pt x="3317" y="2788"/>
                  </a:lnTo>
                  <a:lnTo>
                    <a:pt x="3601" y="2839"/>
                  </a:lnTo>
                  <a:lnTo>
                    <a:pt x="3898" y="2891"/>
                  </a:lnTo>
                  <a:lnTo>
                    <a:pt x="4207" y="2930"/>
                  </a:lnTo>
                  <a:lnTo>
                    <a:pt x="4517" y="2943"/>
                  </a:lnTo>
                  <a:lnTo>
                    <a:pt x="4814" y="2943"/>
                  </a:lnTo>
                  <a:lnTo>
                    <a:pt x="5098" y="2917"/>
                  </a:lnTo>
                  <a:lnTo>
                    <a:pt x="5240" y="2891"/>
                  </a:lnTo>
                  <a:lnTo>
                    <a:pt x="5382" y="2852"/>
                  </a:lnTo>
                  <a:lnTo>
                    <a:pt x="5511" y="2814"/>
                  </a:lnTo>
                  <a:lnTo>
                    <a:pt x="5627" y="2775"/>
                  </a:lnTo>
                  <a:lnTo>
                    <a:pt x="5743" y="2723"/>
                  </a:lnTo>
                  <a:lnTo>
                    <a:pt x="5859" y="2659"/>
                  </a:lnTo>
                  <a:lnTo>
                    <a:pt x="5949" y="2581"/>
                  </a:lnTo>
                  <a:lnTo>
                    <a:pt x="6053" y="2504"/>
                  </a:lnTo>
                  <a:lnTo>
                    <a:pt x="6130" y="2414"/>
                  </a:lnTo>
                  <a:lnTo>
                    <a:pt x="6195" y="2310"/>
                  </a:lnTo>
                  <a:lnTo>
                    <a:pt x="6195" y="2310"/>
                  </a:lnTo>
                  <a:lnTo>
                    <a:pt x="6233" y="2246"/>
                  </a:lnTo>
                  <a:lnTo>
                    <a:pt x="6246" y="2181"/>
                  </a:lnTo>
                  <a:lnTo>
                    <a:pt x="6246" y="2117"/>
                  </a:lnTo>
                  <a:lnTo>
                    <a:pt x="6220" y="2052"/>
                  </a:lnTo>
                  <a:lnTo>
                    <a:pt x="6182" y="1988"/>
                  </a:lnTo>
                  <a:lnTo>
                    <a:pt x="6143" y="1923"/>
                  </a:lnTo>
                  <a:lnTo>
                    <a:pt x="6078" y="1859"/>
                  </a:lnTo>
                  <a:lnTo>
                    <a:pt x="6014" y="1794"/>
                  </a:lnTo>
                  <a:lnTo>
                    <a:pt x="5846" y="1665"/>
                  </a:lnTo>
                  <a:lnTo>
                    <a:pt x="5653" y="1549"/>
                  </a:lnTo>
                  <a:lnTo>
                    <a:pt x="5253" y="1291"/>
                  </a:lnTo>
                  <a:lnTo>
                    <a:pt x="5240" y="1343"/>
                  </a:lnTo>
                  <a:lnTo>
                    <a:pt x="5240" y="1343"/>
                  </a:lnTo>
                  <a:lnTo>
                    <a:pt x="5188" y="1497"/>
                  </a:lnTo>
                  <a:lnTo>
                    <a:pt x="5124" y="1626"/>
                  </a:lnTo>
                  <a:lnTo>
                    <a:pt x="5046" y="1743"/>
                  </a:lnTo>
                  <a:lnTo>
                    <a:pt x="4943" y="1833"/>
                  </a:lnTo>
                  <a:lnTo>
                    <a:pt x="4827" y="1910"/>
                  </a:lnTo>
                  <a:lnTo>
                    <a:pt x="4711" y="1962"/>
                  </a:lnTo>
                  <a:lnTo>
                    <a:pt x="4569" y="1988"/>
                  </a:lnTo>
                  <a:lnTo>
                    <a:pt x="4414" y="2014"/>
                  </a:lnTo>
                  <a:lnTo>
                    <a:pt x="4259" y="2014"/>
                  </a:lnTo>
                  <a:lnTo>
                    <a:pt x="4091" y="2001"/>
                  </a:lnTo>
                  <a:lnTo>
                    <a:pt x="3911" y="1975"/>
                  </a:lnTo>
                  <a:lnTo>
                    <a:pt x="3730" y="1949"/>
                  </a:lnTo>
                  <a:lnTo>
                    <a:pt x="3536" y="1897"/>
                  </a:lnTo>
                  <a:lnTo>
                    <a:pt x="3343" y="1833"/>
                  </a:lnTo>
                  <a:lnTo>
                    <a:pt x="2943" y="1691"/>
                  </a:lnTo>
                  <a:lnTo>
                    <a:pt x="2530" y="1510"/>
                  </a:lnTo>
                  <a:lnTo>
                    <a:pt x="2130" y="1304"/>
                  </a:lnTo>
                  <a:lnTo>
                    <a:pt x="1730" y="1084"/>
                  </a:lnTo>
                  <a:lnTo>
                    <a:pt x="1343" y="852"/>
                  </a:lnTo>
                  <a:lnTo>
                    <a:pt x="994" y="620"/>
                  </a:lnTo>
                  <a:lnTo>
                    <a:pt x="672" y="401"/>
                  </a:lnTo>
                  <a:lnTo>
                    <a:pt x="388" y="194"/>
                  </a:lnTo>
                  <a:lnTo>
                    <a:pt x="168" y="0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1"/>
            <p:cNvSpPr/>
            <p:nvPr/>
          </p:nvSpPr>
          <p:spPr>
            <a:xfrm>
              <a:off x="3219362" y="2346996"/>
              <a:ext cx="430167" cy="546404"/>
            </a:xfrm>
            <a:custGeom>
              <a:avLst/>
              <a:gdLst/>
              <a:ahLst/>
              <a:cxnLst/>
              <a:rect l="l" t="t" r="r" b="b"/>
              <a:pathLst>
                <a:path w="8027" h="10196" extrusionOk="0">
                  <a:moveTo>
                    <a:pt x="3342" y="698"/>
                  </a:moveTo>
                  <a:lnTo>
                    <a:pt x="8026" y="8040"/>
                  </a:lnTo>
                  <a:lnTo>
                    <a:pt x="6013" y="10195"/>
                  </a:lnTo>
                  <a:lnTo>
                    <a:pt x="1497" y="4943"/>
                  </a:lnTo>
                  <a:lnTo>
                    <a:pt x="1497" y="4943"/>
                  </a:lnTo>
                  <a:lnTo>
                    <a:pt x="1161" y="4530"/>
                  </a:lnTo>
                  <a:lnTo>
                    <a:pt x="878" y="4143"/>
                  </a:lnTo>
                  <a:lnTo>
                    <a:pt x="632" y="3756"/>
                  </a:lnTo>
                  <a:lnTo>
                    <a:pt x="426" y="3408"/>
                  </a:lnTo>
                  <a:lnTo>
                    <a:pt x="271" y="3059"/>
                  </a:lnTo>
                  <a:lnTo>
                    <a:pt x="142" y="2736"/>
                  </a:lnTo>
                  <a:lnTo>
                    <a:pt x="65" y="2427"/>
                  </a:lnTo>
                  <a:lnTo>
                    <a:pt x="13" y="2143"/>
                  </a:lnTo>
                  <a:lnTo>
                    <a:pt x="0" y="1872"/>
                  </a:lnTo>
                  <a:lnTo>
                    <a:pt x="13" y="1627"/>
                  </a:lnTo>
                  <a:lnTo>
                    <a:pt x="52" y="1394"/>
                  </a:lnTo>
                  <a:lnTo>
                    <a:pt x="116" y="1175"/>
                  </a:lnTo>
                  <a:lnTo>
                    <a:pt x="206" y="982"/>
                  </a:lnTo>
                  <a:lnTo>
                    <a:pt x="310" y="801"/>
                  </a:lnTo>
                  <a:lnTo>
                    <a:pt x="439" y="633"/>
                  </a:lnTo>
                  <a:lnTo>
                    <a:pt x="594" y="491"/>
                  </a:lnTo>
                  <a:lnTo>
                    <a:pt x="748" y="375"/>
                  </a:lnTo>
                  <a:lnTo>
                    <a:pt x="916" y="259"/>
                  </a:lnTo>
                  <a:lnTo>
                    <a:pt x="1097" y="169"/>
                  </a:lnTo>
                  <a:lnTo>
                    <a:pt x="1290" y="104"/>
                  </a:lnTo>
                  <a:lnTo>
                    <a:pt x="1484" y="52"/>
                  </a:lnTo>
                  <a:lnTo>
                    <a:pt x="1678" y="14"/>
                  </a:lnTo>
                  <a:lnTo>
                    <a:pt x="1884" y="1"/>
                  </a:lnTo>
                  <a:lnTo>
                    <a:pt x="2078" y="1"/>
                  </a:lnTo>
                  <a:lnTo>
                    <a:pt x="2271" y="27"/>
                  </a:lnTo>
                  <a:lnTo>
                    <a:pt x="2465" y="65"/>
                  </a:lnTo>
                  <a:lnTo>
                    <a:pt x="2645" y="130"/>
                  </a:lnTo>
                  <a:lnTo>
                    <a:pt x="2813" y="207"/>
                  </a:lnTo>
                  <a:lnTo>
                    <a:pt x="2968" y="298"/>
                  </a:lnTo>
                  <a:lnTo>
                    <a:pt x="3110" y="414"/>
                  </a:lnTo>
                  <a:lnTo>
                    <a:pt x="3239" y="543"/>
                  </a:lnTo>
                  <a:lnTo>
                    <a:pt x="3342" y="698"/>
                  </a:lnTo>
                  <a:lnTo>
                    <a:pt x="3342" y="6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0" name="Google Shape;2890;p41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91" name="Google Shape;2891;p41"/>
          <p:cNvGrpSpPr/>
          <p:nvPr/>
        </p:nvGrpSpPr>
        <p:grpSpPr>
          <a:xfrm>
            <a:off x="459795" y="1153995"/>
            <a:ext cx="2445780" cy="717814"/>
            <a:chOff x="457195" y="1117332"/>
            <a:chExt cx="2445780" cy="717814"/>
          </a:xfrm>
        </p:grpSpPr>
        <p:grpSp>
          <p:nvGrpSpPr>
            <p:cNvPr id="2892" name="Google Shape;2892;p41"/>
            <p:cNvGrpSpPr/>
            <p:nvPr/>
          </p:nvGrpSpPr>
          <p:grpSpPr>
            <a:xfrm>
              <a:off x="457195" y="1117332"/>
              <a:ext cx="1526874" cy="717814"/>
              <a:chOff x="6959413" y="1847000"/>
              <a:chExt cx="1651210" cy="824600"/>
            </a:xfrm>
          </p:grpSpPr>
          <p:sp>
            <p:nvSpPr>
              <p:cNvPr id="2893" name="Google Shape;2893;p41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894" name="Google Shape;2894;p41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895" name="Google Shape;2895;p41"/>
            <p:cNvSpPr/>
            <p:nvPr/>
          </p:nvSpPr>
          <p:spPr>
            <a:xfrm>
              <a:off x="2060275" y="1187413"/>
              <a:ext cx="842700" cy="609000"/>
            </a:xfrm>
            <a:prstGeom prst="roundRect">
              <a:avLst>
                <a:gd name="adj" fmla="val 251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896" name="Google Shape;2896;p41"/>
          <p:cNvGrpSpPr/>
          <p:nvPr/>
        </p:nvGrpSpPr>
        <p:grpSpPr>
          <a:xfrm>
            <a:off x="459800" y="3399444"/>
            <a:ext cx="2445775" cy="717814"/>
            <a:chOff x="457200" y="2200949"/>
            <a:chExt cx="2445775" cy="717814"/>
          </a:xfrm>
        </p:grpSpPr>
        <p:grpSp>
          <p:nvGrpSpPr>
            <p:cNvPr id="2897" name="Google Shape;2897;p41"/>
            <p:cNvGrpSpPr/>
            <p:nvPr/>
          </p:nvGrpSpPr>
          <p:grpSpPr>
            <a:xfrm>
              <a:off x="457200" y="2200949"/>
              <a:ext cx="1526876" cy="717814"/>
              <a:chOff x="533388" y="3907475"/>
              <a:chExt cx="1651212" cy="824600"/>
            </a:xfrm>
          </p:grpSpPr>
          <p:sp>
            <p:nvSpPr>
              <p:cNvPr id="2898" name="Google Shape;2898;p41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899" name="Google Shape;2899;p41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900" name="Google Shape;2900;p41"/>
            <p:cNvSpPr/>
            <p:nvPr/>
          </p:nvSpPr>
          <p:spPr>
            <a:xfrm>
              <a:off x="2060275" y="2267250"/>
              <a:ext cx="842700" cy="609000"/>
            </a:xfrm>
            <a:prstGeom prst="roundRect">
              <a:avLst>
                <a:gd name="adj" fmla="val 251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901" name="Google Shape;2901;p41"/>
          <p:cNvGrpSpPr/>
          <p:nvPr/>
        </p:nvGrpSpPr>
        <p:grpSpPr>
          <a:xfrm>
            <a:off x="6248825" y="1153989"/>
            <a:ext cx="2440565" cy="717813"/>
            <a:chOff x="6246225" y="1117326"/>
            <a:chExt cx="2440565" cy="717813"/>
          </a:xfrm>
        </p:grpSpPr>
        <p:grpSp>
          <p:nvGrpSpPr>
            <p:cNvPr id="2902" name="Google Shape;2902;p41"/>
            <p:cNvGrpSpPr/>
            <p:nvPr/>
          </p:nvGrpSpPr>
          <p:grpSpPr>
            <a:xfrm>
              <a:off x="6883550" y="1117326"/>
              <a:ext cx="1803240" cy="717813"/>
              <a:chOff x="234506" y="1847000"/>
              <a:chExt cx="1950081" cy="824598"/>
            </a:xfrm>
          </p:grpSpPr>
          <p:sp>
            <p:nvSpPr>
              <p:cNvPr id="2903" name="Google Shape;2903;p41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904" name="Google Shape;2904;p41"/>
              <p:cNvSpPr txBox="1"/>
              <p:nvPr/>
            </p:nvSpPr>
            <p:spPr>
              <a:xfrm>
                <a:off x="234506" y="2188598"/>
                <a:ext cx="19500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905" name="Google Shape;2905;p41"/>
            <p:cNvSpPr/>
            <p:nvPr/>
          </p:nvSpPr>
          <p:spPr>
            <a:xfrm>
              <a:off x="6246225" y="1186775"/>
              <a:ext cx="842700" cy="609000"/>
            </a:xfrm>
            <a:prstGeom prst="roundRect">
              <a:avLst>
                <a:gd name="adj" fmla="val 25164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906" name="Google Shape;2906;p41"/>
          <p:cNvGrpSpPr/>
          <p:nvPr/>
        </p:nvGrpSpPr>
        <p:grpSpPr>
          <a:xfrm>
            <a:off x="6248825" y="3399444"/>
            <a:ext cx="2440576" cy="717814"/>
            <a:chOff x="6246225" y="1117326"/>
            <a:chExt cx="2440576" cy="717814"/>
          </a:xfrm>
        </p:grpSpPr>
        <p:grpSp>
          <p:nvGrpSpPr>
            <p:cNvPr id="2907" name="Google Shape;2907;p41"/>
            <p:cNvGrpSpPr/>
            <p:nvPr/>
          </p:nvGrpSpPr>
          <p:grpSpPr>
            <a:xfrm>
              <a:off x="7159925" y="1117326"/>
              <a:ext cx="1526876" cy="717814"/>
              <a:chOff x="533388" y="1847000"/>
              <a:chExt cx="1651212" cy="824600"/>
            </a:xfrm>
          </p:grpSpPr>
          <p:sp>
            <p:nvSpPr>
              <p:cNvPr id="2908" name="Google Shape;2908;p41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909" name="Google Shape;2909;p41"/>
              <p:cNvSpPr txBox="1"/>
              <p:nvPr/>
            </p:nvSpPr>
            <p:spPr>
              <a:xfrm>
                <a:off x="533400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cold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910" name="Google Shape;2910;p41"/>
            <p:cNvSpPr/>
            <p:nvPr/>
          </p:nvSpPr>
          <p:spPr>
            <a:xfrm>
              <a:off x="6246225" y="1186775"/>
              <a:ext cx="842700" cy="609000"/>
            </a:xfrm>
            <a:prstGeom prst="roundRect">
              <a:avLst>
                <a:gd name="adj" fmla="val 2516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5" name="Google Shape;2915;p4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pic>
        <p:nvPicPr>
          <p:cNvPr id="2916" name="Google Shape;2916;p42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883" b="8054"/>
          <a:stretch/>
        </p:blipFill>
        <p:spPr>
          <a:xfrm>
            <a:off x="457200" y="725725"/>
            <a:ext cx="4955350" cy="2722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7" name="Google Shape;2917;p42"/>
          <p:cNvGrpSpPr/>
          <p:nvPr/>
        </p:nvGrpSpPr>
        <p:grpSpPr>
          <a:xfrm>
            <a:off x="5038496" y="1210078"/>
            <a:ext cx="3651202" cy="2289427"/>
            <a:chOff x="5257802" y="2581974"/>
            <a:chExt cx="3429002" cy="2150101"/>
          </a:xfrm>
        </p:grpSpPr>
        <p:sp>
          <p:nvSpPr>
            <p:cNvPr id="2918" name="Google Shape;2918;p42"/>
            <p:cNvSpPr/>
            <p:nvPr/>
          </p:nvSpPr>
          <p:spPr>
            <a:xfrm>
              <a:off x="6198047" y="4552920"/>
              <a:ext cx="2488757" cy="179155"/>
            </a:xfrm>
            <a:custGeom>
              <a:avLst/>
              <a:gdLst/>
              <a:ahLst/>
              <a:cxnLst/>
              <a:rect l="l" t="t" r="r" b="b"/>
              <a:pathLst>
                <a:path w="72070" h="5188" extrusionOk="0">
                  <a:moveTo>
                    <a:pt x="35964" y="1"/>
                  </a:moveTo>
                  <a:lnTo>
                    <a:pt x="32467" y="13"/>
                  </a:lnTo>
                  <a:lnTo>
                    <a:pt x="29073" y="52"/>
                  </a:lnTo>
                  <a:lnTo>
                    <a:pt x="25783" y="104"/>
                  </a:lnTo>
                  <a:lnTo>
                    <a:pt x="22608" y="181"/>
                  </a:lnTo>
                  <a:lnTo>
                    <a:pt x="19589" y="284"/>
                  </a:lnTo>
                  <a:lnTo>
                    <a:pt x="16711" y="401"/>
                  </a:lnTo>
                  <a:lnTo>
                    <a:pt x="14014" y="543"/>
                  </a:lnTo>
                  <a:lnTo>
                    <a:pt x="11498" y="684"/>
                  </a:lnTo>
                  <a:lnTo>
                    <a:pt x="9188" y="852"/>
                  </a:lnTo>
                  <a:lnTo>
                    <a:pt x="8117" y="943"/>
                  </a:lnTo>
                  <a:lnTo>
                    <a:pt x="7098" y="1033"/>
                  </a:lnTo>
                  <a:lnTo>
                    <a:pt x="6130" y="1136"/>
                  </a:lnTo>
                  <a:lnTo>
                    <a:pt x="5240" y="1239"/>
                  </a:lnTo>
                  <a:lnTo>
                    <a:pt x="4401" y="1343"/>
                  </a:lnTo>
                  <a:lnTo>
                    <a:pt x="3627" y="1446"/>
                  </a:lnTo>
                  <a:lnTo>
                    <a:pt x="2917" y="1549"/>
                  </a:lnTo>
                  <a:lnTo>
                    <a:pt x="2285" y="1665"/>
                  </a:lnTo>
                  <a:lnTo>
                    <a:pt x="1717" y="1768"/>
                  </a:lnTo>
                  <a:lnTo>
                    <a:pt x="1214" y="1885"/>
                  </a:lnTo>
                  <a:lnTo>
                    <a:pt x="801" y="2014"/>
                  </a:lnTo>
                  <a:lnTo>
                    <a:pt x="452" y="2130"/>
                  </a:lnTo>
                  <a:lnTo>
                    <a:pt x="310" y="2194"/>
                  </a:lnTo>
                  <a:lnTo>
                    <a:pt x="181" y="2246"/>
                  </a:lnTo>
                  <a:lnTo>
                    <a:pt x="78" y="2310"/>
                  </a:lnTo>
                  <a:lnTo>
                    <a:pt x="1" y="2375"/>
                  </a:lnTo>
                  <a:lnTo>
                    <a:pt x="26" y="2478"/>
                  </a:lnTo>
                  <a:lnTo>
                    <a:pt x="39" y="2594"/>
                  </a:lnTo>
                  <a:lnTo>
                    <a:pt x="26" y="2698"/>
                  </a:lnTo>
                  <a:lnTo>
                    <a:pt x="1" y="2814"/>
                  </a:lnTo>
                  <a:lnTo>
                    <a:pt x="78" y="2878"/>
                  </a:lnTo>
                  <a:lnTo>
                    <a:pt x="181" y="2943"/>
                  </a:lnTo>
                  <a:lnTo>
                    <a:pt x="310" y="2994"/>
                  </a:lnTo>
                  <a:lnTo>
                    <a:pt x="452" y="3059"/>
                  </a:lnTo>
                  <a:lnTo>
                    <a:pt x="801" y="3175"/>
                  </a:lnTo>
                  <a:lnTo>
                    <a:pt x="1214" y="3291"/>
                  </a:lnTo>
                  <a:lnTo>
                    <a:pt x="1717" y="3407"/>
                  </a:lnTo>
                  <a:lnTo>
                    <a:pt x="2285" y="3523"/>
                  </a:lnTo>
                  <a:lnTo>
                    <a:pt x="2917" y="3640"/>
                  </a:lnTo>
                  <a:lnTo>
                    <a:pt x="3627" y="3743"/>
                  </a:lnTo>
                  <a:lnTo>
                    <a:pt x="4401" y="3846"/>
                  </a:lnTo>
                  <a:lnTo>
                    <a:pt x="5240" y="3949"/>
                  </a:lnTo>
                  <a:lnTo>
                    <a:pt x="6130" y="4052"/>
                  </a:lnTo>
                  <a:lnTo>
                    <a:pt x="7098" y="4143"/>
                  </a:lnTo>
                  <a:lnTo>
                    <a:pt x="8117" y="4233"/>
                  </a:lnTo>
                  <a:lnTo>
                    <a:pt x="9188" y="4323"/>
                  </a:lnTo>
                  <a:lnTo>
                    <a:pt x="11498" y="4491"/>
                  </a:lnTo>
                  <a:lnTo>
                    <a:pt x="14014" y="4646"/>
                  </a:lnTo>
                  <a:lnTo>
                    <a:pt x="16711" y="4788"/>
                  </a:lnTo>
                  <a:lnTo>
                    <a:pt x="19589" y="4904"/>
                  </a:lnTo>
                  <a:lnTo>
                    <a:pt x="22608" y="5007"/>
                  </a:lnTo>
                  <a:lnTo>
                    <a:pt x="25783" y="5085"/>
                  </a:lnTo>
                  <a:lnTo>
                    <a:pt x="29073" y="5136"/>
                  </a:lnTo>
                  <a:lnTo>
                    <a:pt x="32467" y="5175"/>
                  </a:lnTo>
                  <a:lnTo>
                    <a:pt x="35964" y="5188"/>
                  </a:lnTo>
                  <a:lnTo>
                    <a:pt x="39642" y="5175"/>
                  </a:lnTo>
                  <a:lnTo>
                    <a:pt x="43229" y="5136"/>
                  </a:lnTo>
                  <a:lnTo>
                    <a:pt x="46675" y="5072"/>
                  </a:lnTo>
                  <a:lnTo>
                    <a:pt x="49991" y="4982"/>
                  </a:lnTo>
                  <a:lnTo>
                    <a:pt x="53152" y="4865"/>
                  </a:lnTo>
                  <a:lnTo>
                    <a:pt x="56120" y="4736"/>
                  </a:lnTo>
                  <a:lnTo>
                    <a:pt x="58908" y="4594"/>
                  </a:lnTo>
                  <a:lnTo>
                    <a:pt x="60211" y="4504"/>
                  </a:lnTo>
                  <a:lnTo>
                    <a:pt x="61476" y="4427"/>
                  </a:lnTo>
                  <a:lnTo>
                    <a:pt x="62663" y="4336"/>
                  </a:lnTo>
                  <a:lnTo>
                    <a:pt x="63798" y="4246"/>
                  </a:lnTo>
                  <a:lnTo>
                    <a:pt x="64882" y="4143"/>
                  </a:lnTo>
                  <a:lnTo>
                    <a:pt x="65889" y="4040"/>
                  </a:lnTo>
                  <a:lnTo>
                    <a:pt x="66831" y="3936"/>
                  </a:lnTo>
                  <a:lnTo>
                    <a:pt x="67695" y="3833"/>
                  </a:lnTo>
                  <a:lnTo>
                    <a:pt x="68495" y="3717"/>
                  </a:lnTo>
                  <a:lnTo>
                    <a:pt x="69218" y="3601"/>
                  </a:lnTo>
                  <a:lnTo>
                    <a:pt x="69863" y="3485"/>
                  </a:lnTo>
                  <a:lnTo>
                    <a:pt x="70431" y="3369"/>
                  </a:lnTo>
                  <a:lnTo>
                    <a:pt x="70921" y="3239"/>
                  </a:lnTo>
                  <a:lnTo>
                    <a:pt x="71334" y="3110"/>
                  </a:lnTo>
                  <a:lnTo>
                    <a:pt x="71502" y="3046"/>
                  </a:lnTo>
                  <a:lnTo>
                    <a:pt x="71644" y="2981"/>
                  </a:lnTo>
                  <a:lnTo>
                    <a:pt x="71773" y="2917"/>
                  </a:lnTo>
                  <a:lnTo>
                    <a:pt x="71876" y="2852"/>
                  </a:lnTo>
                  <a:lnTo>
                    <a:pt x="71954" y="2788"/>
                  </a:lnTo>
                  <a:lnTo>
                    <a:pt x="72018" y="2723"/>
                  </a:lnTo>
                  <a:lnTo>
                    <a:pt x="72057" y="2659"/>
                  </a:lnTo>
                  <a:lnTo>
                    <a:pt x="72070" y="2594"/>
                  </a:lnTo>
                  <a:lnTo>
                    <a:pt x="72057" y="2530"/>
                  </a:lnTo>
                  <a:lnTo>
                    <a:pt x="72018" y="2465"/>
                  </a:lnTo>
                  <a:lnTo>
                    <a:pt x="71954" y="2388"/>
                  </a:lnTo>
                  <a:lnTo>
                    <a:pt x="71876" y="2323"/>
                  </a:lnTo>
                  <a:lnTo>
                    <a:pt x="71773" y="2259"/>
                  </a:lnTo>
                  <a:lnTo>
                    <a:pt x="71644" y="2194"/>
                  </a:lnTo>
                  <a:lnTo>
                    <a:pt x="71502" y="2130"/>
                  </a:lnTo>
                  <a:lnTo>
                    <a:pt x="71334" y="2065"/>
                  </a:lnTo>
                  <a:lnTo>
                    <a:pt x="70921" y="1949"/>
                  </a:lnTo>
                  <a:lnTo>
                    <a:pt x="70431" y="1820"/>
                  </a:lnTo>
                  <a:lnTo>
                    <a:pt x="69863" y="1704"/>
                  </a:lnTo>
                  <a:lnTo>
                    <a:pt x="69218" y="1588"/>
                  </a:lnTo>
                  <a:lnTo>
                    <a:pt x="68495" y="1472"/>
                  </a:lnTo>
                  <a:lnTo>
                    <a:pt x="67695" y="1355"/>
                  </a:lnTo>
                  <a:lnTo>
                    <a:pt x="66831" y="1252"/>
                  </a:lnTo>
                  <a:lnTo>
                    <a:pt x="65889" y="1149"/>
                  </a:lnTo>
                  <a:lnTo>
                    <a:pt x="64882" y="1046"/>
                  </a:lnTo>
                  <a:lnTo>
                    <a:pt x="63798" y="943"/>
                  </a:lnTo>
                  <a:lnTo>
                    <a:pt x="62663" y="852"/>
                  </a:lnTo>
                  <a:lnTo>
                    <a:pt x="61476" y="762"/>
                  </a:lnTo>
                  <a:lnTo>
                    <a:pt x="60211" y="672"/>
                  </a:lnTo>
                  <a:lnTo>
                    <a:pt x="58908" y="594"/>
                  </a:lnTo>
                  <a:lnTo>
                    <a:pt x="56120" y="439"/>
                  </a:lnTo>
                  <a:lnTo>
                    <a:pt x="53152" y="310"/>
                  </a:lnTo>
                  <a:lnTo>
                    <a:pt x="49991" y="207"/>
                  </a:lnTo>
                  <a:lnTo>
                    <a:pt x="46675" y="117"/>
                  </a:lnTo>
                  <a:lnTo>
                    <a:pt x="43229" y="52"/>
                  </a:lnTo>
                  <a:lnTo>
                    <a:pt x="39642" y="13"/>
                  </a:lnTo>
                  <a:lnTo>
                    <a:pt x="35964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2"/>
            <p:cNvSpPr/>
            <p:nvPr/>
          </p:nvSpPr>
          <p:spPr>
            <a:xfrm>
              <a:off x="5258251" y="4552920"/>
              <a:ext cx="939837" cy="179155"/>
            </a:xfrm>
            <a:custGeom>
              <a:avLst/>
              <a:gdLst/>
              <a:ahLst/>
              <a:cxnLst/>
              <a:rect l="l" t="t" r="r" b="b"/>
              <a:pathLst>
                <a:path w="27216" h="5188" extrusionOk="0">
                  <a:moveTo>
                    <a:pt x="13628" y="1"/>
                  </a:moveTo>
                  <a:lnTo>
                    <a:pt x="12234" y="13"/>
                  </a:lnTo>
                  <a:lnTo>
                    <a:pt x="10892" y="52"/>
                  </a:lnTo>
                  <a:lnTo>
                    <a:pt x="9589" y="117"/>
                  </a:lnTo>
                  <a:lnTo>
                    <a:pt x="8337" y="207"/>
                  </a:lnTo>
                  <a:lnTo>
                    <a:pt x="7137" y="310"/>
                  </a:lnTo>
                  <a:lnTo>
                    <a:pt x="6014" y="439"/>
                  </a:lnTo>
                  <a:lnTo>
                    <a:pt x="4969" y="594"/>
                  </a:lnTo>
                  <a:lnTo>
                    <a:pt x="4466" y="672"/>
                  </a:lnTo>
                  <a:lnTo>
                    <a:pt x="4001" y="762"/>
                  </a:lnTo>
                  <a:lnTo>
                    <a:pt x="3549" y="852"/>
                  </a:lnTo>
                  <a:lnTo>
                    <a:pt x="3111" y="943"/>
                  </a:lnTo>
                  <a:lnTo>
                    <a:pt x="2711" y="1046"/>
                  </a:lnTo>
                  <a:lnTo>
                    <a:pt x="2337" y="1149"/>
                  </a:lnTo>
                  <a:lnTo>
                    <a:pt x="1975" y="1252"/>
                  </a:lnTo>
                  <a:lnTo>
                    <a:pt x="1653" y="1355"/>
                  </a:lnTo>
                  <a:lnTo>
                    <a:pt x="1343" y="1472"/>
                  </a:lnTo>
                  <a:lnTo>
                    <a:pt x="1072" y="1588"/>
                  </a:lnTo>
                  <a:lnTo>
                    <a:pt x="827" y="1704"/>
                  </a:lnTo>
                  <a:lnTo>
                    <a:pt x="607" y="1820"/>
                  </a:lnTo>
                  <a:lnTo>
                    <a:pt x="427" y="1949"/>
                  </a:lnTo>
                  <a:lnTo>
                    <a:pt x="272" y="2065"/>
                  </a:lnTo>
                  <a:lnTo>
                    <a:pt x="156" y="2194"/>
                  </a:lnTo>
                  <a:lnTo>
                    <a:pt x="65" y="2323"/>
                  </a:lnTo>
                  <a:lnTo>
                    <a:pt x="40" y="2388"/>
                  </a:lnTo>
                  <a:lnTo>
                    <a:pt x="14" y="2465"/>
                  </a:lnTo>
                  <a:lnTo>
                    <a:pt x="1" y="2530"/>
                  </a:lnTo>
                  <a:lnTo>
                    <a:pt x="1" y="2594"/>
                  </a:lnTo>
                  <a:lnTo>
                    <a:pt x="1" y="2659"/>
                  </a:lnTo>
                  <a:lnTo>
                    <a:pt x="14" y="2723"/>
                  </a:lnTo>
                  <a:lnTo>
                    <a:pt x="40" y="2788"/>
                  </a:lnTo>
                  <a:lnTo>
                    <a:pt x="65" y="2852"/>
                  </a:lnTo>
                  <a:lnTo>
                    <a:pt x="156" y="2981"/>
                  </a:lnTo>
                  <a:lnTo>
                    <a:pt x="272" y="3110"/>
                  </a:lnTo>
                  <a:lnTo>
                    <a:pt x="427" y="3239"/>
                  </a:lnTo>
                  <a:lnTo>
                    <a:pt x="607" y="3369"/>
                  </a:lnTo>
                  <a:lnTo>
                    <a:pt x="827" y="3485"/>
                  </a:lnTo>
                  <a:lnTo>
                    <a:pt x="1072" y="3601"/>
                  </a:lnTo>
                  <a:lnTo>
                    <a:pt x="1343" y="3717"/>
                  </a:lnTo>
                  <a:lnTo>
                    <a:pt x="1653" y="3833"/>
                  </a:lnTo>
                  <a:lnTo>
                    <a:pt x="1975" y="3936"/>
                  </a:lnTo>
                  <a:lnTo>
                    <a:pt x="2337" y="4040"/>
                  </a:lnTo>
                  <a:lnTo>
                    <a:pt x="2711" y="4143"/>
                  </a:lnTo>
                  <a:lnTo>
                    <a:pt x="3111" y="4246"/>
                  </a:lnTo>
                  <a:lnTo>
                    <a:pt x="3549" y="4336"/>
                  </a:lnTo>
                  <a:lnTo>
                    <a:pt x="4001" y="4427"/>
                  </a:lnTo>
                  <a:lnTo>
                    <a:pt x="4466" y="4504"/>
                  </a:lnTo>
                  <a:lnTo>
                    <a:pt x="4969" y="4594"/>
                  </a:lnTo>
                  <a:lnTo>
                    <a:pt x="6014" y="4736"/>
                  </a:lnTo>
                  <a:lnTo>
                    <a:pt x="7137" y="4865"/>
                  </a:lnTo>
                  <a:lnTo>
                    <a:pt x="8337" y="4982"/>
                  </a:lnTo>
                  <a:lnTo>
                    <a:pt x="9589" y="5072"/>
                  </a:lnTo>
                  <a:lnTo>
                    <a:pt x="10892" y="5136"/>
                  </a:lnTo>
                  <a:lnTo>
                    <a:pt x="12234" y="5175"/>
                  </a:lnTo>
                  <a:lnTo>
                    <a:pt x="13628" y="5188"/>
                  </a:lnTo>
                  <a:lnTo>
                    <a:pt x="14944" y="5175"/>
                  </a:lnTo>
                  <a:lnTo>
                    <a:pt x="16234" y="5136"/>
                  </a:lnTo>
                  <a:lnTo>
                    <a:pt x="17473" y="5085"/>
                  </a:lnTo>
                  <a:lnTo>
                    <a:pt x="18673" y="5007"/>
                  </a:lnTo>
                  <a:lnTo>
                    <a:pt x="19809" y="4904"/>
                  </a:lnTo>
                  <a:lnTo>
                    <a:pt x="20893" y="4788"/>
                  </a:lnTo>
                  <a:lnTo>
                    <a:pt x="21912" y="4646"/>
                  </a:lnTo>
                  <a:lnTo>
                    <a:pt x="22867" y="4491"/>
                  </a:lnTo>
                  <a:lnTo>
                    <a:pt x="23744" y="4323"/>
                  </a:lnTo>
                  <a:lnTo>
                    <a:pt x="24144" y="4233"/>
                  </a:lnTo>
                  <a:lnTo>
                    <a:pt x="24532" y="4143"/>
                  </a:lnTo>
                  <a:lnTo>
                    <a:pt x="24893" y="4052"/>
                  </a:lnTo>
                  <a:lnTo>
                    <a:pt x="25228" y="3949"/>
                  </a:lnTo>
                  <a:lnTo>
                    <a:pt x="25551" y="3846"/>
                  </a:lnTo>
                  <a:lnTo>
                    <a:pt x="25835" y="3743"/>
                  </a:lnTo>
                  <a:lnTo>
                    <a:pt x="26106" y="3640"/>
                  </a:lnTo>
                  <a:lnTo>
                    <a:pt x="26351" y="3523"/>
                  </a:lnTo>
                  <a:lnTo>
                    <a:pt x="26557" y="3407"/>
                  </a:lnTo>
                  <a:lnTo>
                    <a:pt x="26751" y="3291"/>
                  </a:lnTo>
                  <a:lnTo>
                    <a:pt x="26906" y="3175"/>
                  </a:lnTo>
                  <a:lnTo>
                    <a:pt x="27035" y="3059"/>
                  </a:lnTo>
                  <a:lnTo>
                    <a:pt x="27138" y="2943"/>
                  </a:lnTo>
                  <a:lnTo>
                    <a:pt x="27216" y="2814"/>
                  </a:lnTo>
                  <a:lnTo>
                    <a:pt x="27151" y="2762"/>
                  </a:lnTo>
                  <a:lnTo>
                    <a:pt x="27112" y="2698"/>
                  </a:lnTo>
                  <a:lnTo>
                    <a:pt x="27087" y="2646"/>
                  </a:lnTo>
                  <a:lnTo>
                    <a:pt x="27087" y="2594"/>
                  </a:lnTo>
                  <a:lnTo>
                    <a:pt x="27087" y="2543"/>
                  </a:lnTo>
                  <a:lnTo>
                    <a:pt x="27112" y="2478"/>
                  </a:lnTo>
                  <a:lnTo>
                    <a:pt x="27151" y="2427"/>
                  </a:lnTo>
                  <a:lnTo>
                    <a:pt x="27216" y="2375"/>
                  </a:lnTo>
                  <a:lnTo>
                    <a:pt x="27138" y="2246"/>
                  </a:lnTo>
                  <a:lnTo>
                    <a:pt x="27035" y="2130"/>
                  </a:lnTo>
                  <a:lnTo>
                    <a:pt x="26906" y="2014"/>
                  </a:lnTo>
                  <a:lnTo>
                    <a:pt x="26751" y="1885"/>
                  </a:lnTo>
                  <a:lnTo>
                    <a:pt x="26557" y="1768"/>
                  </a:lnTo>
                  <a:lnTo>
                    <a:pt x="26351" y="1665"/>
                  </a:lnTo>
                  <a:lnTo>
                    <a:pt x="26106" y="1549"/>
                  </a:lnTo>
                  <a:lnTo>
                    <a:pt x="25835" y="1446"/>
                  </a:lnTo>
                  <a:lnTo>
                    <a:pt x="25551" y="1343"/>
                  </a:lnTo>
                  <a:lnTo>
                    <a:pt x="25228" y="1239"/>
                  </a:lnTo>
                  <a:lnTo>
                    <a:pt x="24893" y="1136"/>
                  </a:lnTo>
                  <a:lnTo>
                    <a:pt x="24532" y="1033"/>
                  </a:lnTo>
                  <a:lnTo>
                    <a:pt x="24144" y="943"/>
                  </a:lnTo>
                  <a:lnTo>
                    <a:pt x="23744" y="852"/>
                  </a:lnTo>
                  <a:lnTo>
                    <a:pt x="22867" y="684"/>
                  </a:lnTo>
                  <a:lnTo>
                    <a:pt x="21912" y="543"/>
                  </a:lnTo>
                  <a:lnTo>
                    <a:pt x="20893" y="401"/>
                  </a:lnTo>
                  <a:lnTo>
                    <a:pt x="19809" y="284"/>
                  </a:lnTo>
                  <a:lnTo>
                    <a:pt x="18673" y="181"/>
                  </a:lnTo>
                  <a:lnTo>
                    <a:pt x="17473" y="104"/>
                  </a:lnTo>
                  <a:lnTo>
                    <a:pt x="16234" y="52"/>
                  </a:lnTo>
                  <a:lnTo>
                    <a:pt x="14944" y="13"/>
                  </a:lnTo>
                  <a:lnTo>
                    <a:pt x="13628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2"/>
            <p:cNvSpPr/>
            <p:nvPr/>
          </p:nvSpPr>
          <p:spPr>
            <a:xfrm>
              <a:off x="5258251" y="4552920"/>
              <a:ext cx="939837" cy="179155"/>
            </a:xfrm>
            <a:custGeom>
              <a:avLst/>
              <a:gdLst/>
              <a:ahLst/>
              <a:cxnLst/>
              <a:rect l="l" t="t" r="r" b="b"/>
              <a:pathLst>
                <a:path w="27216" h="5188" fill="none" extrusionOk="0">
                  <a:moveTo>
                    <a:pt x="13628" y="1"/>
                  </a:moveTo>
                  <a:lnTo>
                    <a:pt x="13628" y="1"/>
                  </a:lnTo>
                  <a:lnTo>
                    <a:pt x="12234" y="13"/>
                  </a:lnTo>
                  <a:lnTo>
                    <a:pt x="10892" y="52"/>
                  </a:lnTo>
                  <a:lnTo>
                    <a:pt x="9589" y="117"/>
                  </a:lnTo>
                  <a:lnTo>
                    <a:pt x="8337" y="207"/>
                  </a:lnTo>
                  <a:lnTo>
                    <a:pt x="7137" y="310"/>
                  </a:lnTo>
                  <a:lnTo>
                    <a:pt x="6014" y="439"/>
                  </a:lnTo>
                  <a:lnTo>
                    <a:pt x="4969" y="594"/>
                  </a:lnTo>
                  <a:lnTo>
                    <a:pt x="4466" y="672"/>
                  </a:lnTo>
                  <a:lnTo>
                    <a:pt x="4001" y="762"/>
                  </a:lnTo>
                  <a:lnTo>
                    <a:pt x="3549" y="852"/>
                  </a:lnTo>
                  <a:lnTo>
                    <a:pt x="3111" y="943"/>
                  </a:lnTo>
                  <a:lnTo>
                    <a:pt x="2711" y="1046"/>
                  </a:lnTo>
                  <a:lnTo>
                    <a:pt x="2337" y="1149"/>
                  </a:lnTo>
                  <a:lnTo>
                    <a:pt x="1975" y="1252"/>
                  </a:lnTo>
                  <a:lnTo>
                    <a:pt x="1653" y="1355"/>
                  </a:lnTo>
                  <a:lnTo>
                    <a:pt x="1343" y="1472"/>
                  </a:lnTo>
                  <a:lnTo>
                    <a:pt x="1072" y="1588"/>
                  </a:lnTo>
                  <a:lnTo>
                    <a:pt x="827" y="1704"/>
                  </a:lnTo>
                  <a:lnTo>
                    <a:pt x="607" y="1820"/>
                  </a:lnTo>
                  <a:lnTo>
                    <a:pt x="427" y="1949"/>
                  </a:lnTo>
                  <a:lnTo>
                    <a:pt x="272" y="2065"/>
                  </a:lnTo>
                  <a:lnTo>
                    <a:pt x="156" y="2194"/>
                  </a:lnTo>
                  <a:lnTo>
                    <a:pt x="65" y="2323"/>
                  </a:lnTo>
                  <a:lnTo>
                    <a:pt x="40" y="2388"/>
                  </a:lnTo>
                  <a:lnTo>
                    <a:pt x="14" y="2465"/>
                  </a:lnTo>
                  <a:lnTo>
                    <a:pt x="1" y="2530"/>
                  </a:lnTo>
                  <a:lnTo>
                    <a:pt x="1" y="2594"/>
                  </a:lnTo>
                  <a:lnTo>
                    <a:pt x="1" y="2594"/>
                  </a:lnTo>
                  <a:lnTo>
                    <a:pt x="1" y="2659"/>
                  </a:lnTo>
                  <a:lnTo>
                    <a:pt x="14" y="2723"/>
                  </a:lnTo>
                  <a:lnTo>
                    <a:pt x="40" y="2788"/>
                  </a:lnTo>
                  <a:lnTo>
                    <a:pt x="65" y="2852"/>
                  </a:lnTo>
                  <a:lnTo>
                    <a:pt x="156" y="2981"/>
                  </a:lnTo>
                  <a:lnTo>
                    <a:pt x="272" y="3110"/>
                  </a:lnTo>
                  <a:lnTo>
                    <a:pt x="427" y="3239"/>
                  </a:lnTo>
                  <a:lnTo>
                    <a:pt x="607" y="3369"/>
                  </a:lnTo>
                  <a:lnTo>
                    <a:pt x="827" y="3485"/>
                  </a:lnTo>
                  <a:lnTo>
                    <a:pt x="1072" y="3601"/>
                  </a:lnTo>
                  <a:lnTo>
                    <a:pt x="1343" y="3717"/>
                  </a:lnTo>
                  <a:lnTo>
                    <a:pt x="1653" y="3833"/>
                  </a:lnTo>
                  <a:lnTo>
                    <a:pt x="1975" y="3936"/>
                  </a:lnTo>
                  <a:lnTo>
                    <a:pt x="2337" y="4040"/>
                  </a:lnTo>
                  <a:lnTo>
                    <a:pt x="2711" y="4143"/>
                  </a:lnTo>
                  <a:lnTo>
                    <a:pt x="3111" y="4246"/>
                  </a:lnTo>
                  <a:lnTo>
                    <a:pt x="3549" y="4336"/>
                  </a:lnTo>
                  <a:lnTo>
                    <a:pt x="4001" y="4427"/>
                  </a:lnTo>
                  <a:lnTo>
                    <a:pt x="4466" y="4504"/>
                  </a:lnTo>
                  <a:lnTo>
                    <a:pt x="4969" y="4594"/>
                  </a:lnTo>
                  <a:lnTo>
                    <a:pt x="6014" y="4736"/>
                  </a:lnTo>
                  <a:lnTo>
                    <a:pt x="7137" y="4865"/>
                  </a:lnTo>
                  <a:lnTo>
                    <a:pt x="8337" y="4982"/>
                  </a:lnTo>
                  <a:lnTo>
                    <a:pt x="9589" y="5072"/>
                  </a:lnTo>
                  <a:lnTo>
                    <a:pt x="10892" y="5136"/>
                  </a:lnTo>
                  <a:lnTo>
                    <a:pt x="12234" y="5175"/>
                  </a:lnTo>
                  <a:lnTo>
                    <a:pt x="13628" y="5188"/>
                  </a:lnTo>
                  <a:lnTo>
                    <a:pt x="13628" y="5188"/>
                  </a:lnTo>
                  <a:lnTo>
                    <a:pt x="14944" y="5175"/>
                  </a:lnTo>
                  <a:lnTo>
                    <a:pt x="16234" y="5136"/>
                  </a:lnTo>
                  <a:lnTo>
                    <a:pt x="17473" y="5085"/>
                  </a:lnTo>
                  <a:lnTo>
                    <a:pt x="18673" y="5007"/>
                  </a:lnTo>
                  <a:lnTo>
                    <a:pt x="19809" y="4904"/>
                  </a:lnTo>
                  <a:lnTo>
                    <a:pt x="20893" y="4788"/>
                  </a:lnTo>
                  <a:lnTo>
                    <a:pt x="21912" y="4646"/>
                  </a:lnTo>
                  <a:lnTo>
                    <a:pt x="22867" y="4491"/>
                  </a:lnTo>
                  <a:lnTo>
                    <a:pt x="23744" y="4323"/>
                  </a:lnTo>
                  <a:lnTo>
                    <a:pt x="24144" y="4233"/>
                  </a:lnTo>
                  <a:lnTo>
                    <a:pt x="24532" y="4143"/>
                  </a:lnTo>
                  <a:lnTo>
                    <a:pt x="24893" y="4052"/>
                  </a:lnTo>
                  <a:lnTo>
                    <a:pt x="25228" y="3949"/>
                  </a:lnTo>
                  <a:lnTo>
                    <a:pt x="25551" y="3846"/>
                  </a:lnTo>
                  <a:lnTo>
                    <a:pt x="25835" y="3743"/>
                  </a:lnTo>
                  <a:lnTo>
                    <a:pt x="26106" y="3640"/>
                  </a:lnTo>
                  <a:lnTo>
                    <a:pt x="26351" y="3523"/>
                  </a:lnTo>
                  <a:lnTo>
                    <a:pt x="26557" y="3407"/>
                  </a:lnTo>
                  <a:lnTo>
                    <a:pt x="26751" y="3291"/>
                  </a:lnTo>
                  <a:lnTo>
                    <a:pt x="26906" y="3175"/>
                  </a:lnTo>
                  <a:lnTo>
                    <a:pt x="27035" y="3059"/>
                  </a:lnTo>
                  <a:lnTo>
                    <a:pt x="27138" y="2943"/>
                  </a:lnTo>
                  <a:lnTo>
                    <a:pt x="27216" y="2814"/>
                  </a:lnTo>
                  <a:lnTo>
                    <a:pt x="27216" y="2814"/>
                  </a:lnTo>
                  <a:lnTo>
                    <a:pt x="27151" y="2762"/>
                  </a:lnTo>
                  <a:lnTo>
                    <a:pt x="27112" y="2698"/>
                  </a:lnTo>
                  <a:lnTo>
                    <a:pt x="27087" y="2646"/>
                  </a:lnTo>
                  <a:lnTo>
                    <a:pt x="27087" y="2594"/>
                  </a:lnTo>
                  <a:lnTo>
                    <a:pt x="27087" y="2594"/>
                  </a:lnTo>
                  <a:lnTo>
                    <a:pt x="27087" y="2543"/>
                  </a:lnTo>
                  <a:lnTo>
                    <a:pt x="27112" y="2478"/>
                  </a:lnTo>
                  <a:lnTo>
                    <a:pt x="27151" y="2427"/>
                  </a:lnTo>
                  <a:lnTo>
                    <a:pt x="27216" y="2375"/>
                  </a:lnTo>
                  <a:lnTo>
                    <a:pt x="27216" y="2375"/>
                  </a:lnTo>
                  <a:lnTo>
                    <a:pt x="27138" y="2246"/>
                  </a:lnTo>
                  <a:lnTo>
                    <a:pt x="27035" y="2130"/>
                  </a:lnTo>
                  <a:lnTo>
                    <a:pt x="26906" y="2014"/>
                  </a:lnTo>
                  <a:lnTo>
                    <a:pt x="26751" y="1885"/>
                  </a:lnTo>
                  <a:lnTo>
                    <a:pt x="26557" y="1768"/>
                  </a:lnTo>
                  <a:lnTo>
                    <a:pt x="26351" y="1665"/>
                  </a:lnTo>
                  <a:lnTo>
                    <a:pt x="26106" y="1549"/>
                  </a:lnTo>
                  <a:lnTo>
                    <a:pt x="25835" y="1446"/>
                  </a:lnTo>
                  <a:lnTo>
                    <a:pt x="25551" y="1343"/>
                  </a:lnTo>
                  <a:lnTo>
                    <a:pt x="25228" y="1239"/>
                  </a:lnTo>
                  <a:lnTo>
                    <a:pt x="24893" y="1136"/>
                  </a:lnTo>
                  <a:lnTo>
                    <a:pt x="24532" y="1033"/>
                  </a:lnTo>
                  <a:lnTo>
                    <a:pt x="24144" y="943"/>
                  </a:lnTo>
                  <a:lnTo>
                    <a:pt x="23744" y="852"/>
                  </a:lnTo>
                  <a:lnTo>
                    <a:pt x="22867" y="684"/>
                  </a:lnTo>
                  <a:lnTo>
                    <a:pt x="21912" y="543"/>
                  </a:lnTo>
                  <a:lnTo>
                    <a:pt x="20893" y="401"/>
                  </a:lnTo>
                  <a:lnTo>
                    <a:pt x="19809" y="284"/>
                  </a:lnTo>
                  <a:lnTo>
                    <a:pt x="18673" y="181"/>
                  </a:lnTo>
                  <a:lnTo>
                    <a:pt x="17473" y="104"/>
                  </a:lnTo>
                  <a:lnTo>
                    <a:pt x="16234" y="52"/>
                  </a:lnTo>
                  <a:lnTo>
                    <a:pt x="14944" y="13"/>
                  </a:lnTo>
                  <a:lnTo>
                    <a:pt x="1362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2"/>
            <p:cNvSpPr/>
            <p:nvPr/>
          </p:nvSpPr>
          <p:spPr>
            <a:xfrm>
              <a:off x="6193593" y="4634901"/>
              <a:ext cx="5836" cy="15194"/>
            </a:xfrm>
            <a:custGeom>
              <a:avLst/>
              <a:gdLst/>
              <a:ahLst/>
              <a:cxnLst/>
              <a:rect l="l" t="t" r="r" b="b"/>
              <a:pathLst>
                <a:path w="169" h="440" extrusionOk="0">
                  <a:moveTo>
                    <a:pt x="130" y="1"/>
                  </a:moveTo>
                  <a:lnTo>
                    <a:pt x="65" y="53"/>
                  </a:lnTo>
                  <a:lnTo>
                    <a:pt x="26" y="104"/>
                  </a:lnTo>
                  <a:lnTo>
                    <a:pt x="1" y="169"/>
                  </a:lnTo>
                  <a:lnTo>
                    <a:pt x="1" y="220"/>
                  </a:lnTo>
                  <a:lnTo>
                    <a:pt x="1" y="272"/>
                  </a:lnTo>
                  <a:lnTo>
                    <a:pt x="26" y="324"/>
                  </a:lnTo>
                  <a:lnTo>
                    <a:pt x="65" y="388"/>
                  </a:lnTo>
                  <a:lnTo>
                    <a:pt x="130" y="440"/>
                  </a:lnTo>
                  <a:lnTo>
                    <a:pt x="155" y="324"/>
                  </a:lnTo>
                  <a:lnTo>
                    <a:pt x="168" y="220"/>
                  </a:lnTo>
                  <a:lnTo>
                    <a:pt x="155" y="104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ACA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2"/>
            <p:cNvSpPr/>
            <p:nvPr/>
          </p:nvSpPr>
          <p:spPr>
            <a:xfrm>
              <a:off x="6193593" y="4634901"/>
              <a:ext cx="5836" cy="15194"/>
            </a:xfrm>
            <a:custGeom>
              <a:avLst/>
              <a:gdLst/>
              <a:ahLst/>
              <a:cxnLst/>
              <a:rect l="l" t="t" r="r" b="b"/>
              <a:pathLst>
                <a:path w="169" h="440" fill="none" extrusionOk="0">
                  <a:moveTo>
                    <a:pt x="130" y="1"/>
                  </a:moveTo>
                  <a:lnTo>
                    <a:pt x="130" y="1"/>
                  </a:lnTo>
                  <a:lnTo>
                    <a:pt x="65" y="53"/>
                  </a:lnTo>
                  <a:lnTo>
                    <a:pt x="26" y="104"/>
                  </a:lnTo>
                  <a:lnTo>
                    <a:pt x="1" y="169"/>
                  </a:lnTo>
                  <a:lnTo>
                    <a:pt x="1" y="220"/>
                  </a:lnTo>
                  <a:lnTo>
                    <a:pt x="1" y="220"/>
                  </a:lnTo>
                  <a:lnTo>
                    <a:pt x="1" y="272"/>
                  </a:lnTo>
                  <a:lnTo>
                    <a:pt x="26" y="324"/>
                  </a:lnTo>
                  <a:lnTo>
                    <a:pt x="65" y="388"/>
                  </a:lnTo>
                  <a:lnTo>
                    <a:pt x="130" y="440"/>
                  </a:lnTo>
                  <a:lnTo>
                    <a:pt x="130" y="440"/>
                  </a:lnTo>
                  <a:lnTo>
                    <a:pt x="155" y="324"/>
                  </a:lnTo>
                  <a:lnTo>
                    <a:pt x="168" y="220"/>
                  </a:lnTo>
                  <a:lnTo>
                    <a:pt x="168" y="220"/>
                  </a:lnTo>
                  <a:lnTo>
                    <a:pt x="155" y="104"/>
                  </a:lnTo>
                  <a:lnTo>
                    <a:pt x="1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2"/>
            <p:cNvSpPr/>
            <p:nvPr/>
          </p:nvSpPr>
          <p:spPr>
            <a:xfrm>
              <a:off x="7855700" y="3159946"/>
              <a:ext cx="275431" cy="311518"/>
            </a:xfrm>
            <a:custGeom>
              <a:avLst/>
              <a:gdLst/>
              <a:ahLst/>
              <a:cxnLst/>
              <a:rect l="l" t="t" r="r" b="b"/>
              <a:pathLst>
                <a:path w="7976" h="9021" extrusionOk="0">
                  <a:moveTo>
                    <a:pt x="7653" y="2710"/>
                  </a:moveTo>
                  <a:lnTo>
                    <a:pt x="4349" y="8169"/>
                  </a:lnTo>
                  <a:lnTo>
                    <a:pt x="4349" y="8169"/>
                  </a:lnTo>
                  <a:lnTo>
                    <a:pt x="4259" y="8285"/>
                  </a:lnTo>
                  <a:lnTo>
                    <a:pt x="4156" y="8401"/>
                  </a:lnTo>
                  <a:lnTo>
                    <a:pt x="4027" y="8517"/>
                  </a:lnTo>
                  <a:lnTo>
                    <a:pt x="3885" y="8607"/>
                  </a:lnTo>
                  <a:lnTo>
                    <a:pt x="3730" y="8698"/>
                  </a:lnTo>
                  <a:lnTo>
                    <a:pt x="3575" y="8762"/>
                  </a:lnTo>
                  <a:lnTo>
                    <a:pt x="3394" y="8827"/>
                  </a:lnTo>
                  <a:lnTo>
                    <a:pt x="3214" y="8891"/>
                  </a:lnTo>
                  <a:lnTo>
                    <a:pt x="3020" y="8930"/>
                  </a:lnTo>
                  <a:lnTo>
                    <a:pt x="2827" y="8969"/>
                  </a:lnTo>
                  <a:lnTo>
                    <a:pt x="2620" y="8994"/>
                  </a:lnTo>
                  <a:lnTo>
                    <a:pt x="2414" y="9007"/>
                  </a:lnTo>
                  <a:lnTo>
                    <a:pt x="2220" y="9020"/>
                  </a:lnTo>
                  <a:lnTo>
                    <a:pt x="2014" y="9020"/>
                  </a:lnTo>
                  <a:lnTo>
                    <a:pt x="1807" y="9020"/>
                  </a:lnTo>
                  <a:lnTo>
                    <a:pt x="1614" y="9007"/>
                  </a:lnTo>
                  <a:lnTo>
                    <a:pt x="1420" y="8982"/>
                  </a:lnTo>
                  <a:lnTo>
                    <a:pt x="1227" y="8956"/>
                  </a:lnTo>
                  <a:lnTo>
                    <a:pt x="1046" y="8917"/>
                  </a:lnTo>
                  <a:lnTo>
                    <a:pt x="878" y="8865"/>
                  </a:lnTo>
                  <a:lnTo>
                    <a:pt x="710" y="8814"/>
                  </a:lnTo>
                  <a:lnTo>
                    <a:pt x="568" y="8762"/>
                  </a:lnTo>
                  <a:lnTo>
                    <a:pt x="427" y="8698"/>
                  </a:lnTo>
                  <a:lnTo>
                    <a:pt x="310" y="8633"/>
                  </a:lnTo>
                  <a:lnTo>
                    <a:pt x="207" y="8556"/>
                  </a:lnTo>
                  <a:lnTo>
                    <a:pt x="130" y="8478"/>
                  </a:lnTo>
                  <a:lnTo>
                    <a:pt x="65" y="8401"/>
                  </a:lnTo>
                  <a:lnTo>
                    <a:pt x="14" y="8311"/>
                  </a:lnTo>
                  <a:lnTo>
                    <a:pt x="1" y="8207"/>
                  </a:lnTo>
                  <a:lnTo>
                    <a:pt x="1" y="8117"/>
                  </a:lnTo>
                  <a:lnTo>
                    <a:pt x="39" y="8014"/>
                  </a:lnTo>
                  <a:lnTo>
                    <a:pt x="91" y="7910"/>
                  </a:lnTo>
                  <a:lnTo>
                    <a:pt x="4866" y="749"/>
                  </a:lnTo>
                  <a:lnTo>
                    <a:pt x="4866" y="749"/>
                  </a:lnTo>
                  <a:lnTo>
                    <a:pt x="4982" y="594"/>
                  </a:lnTo>
                  <a:lnTo>
                    <a:pt x="5111" y="452"/>
                  </a:lnTo>
                  <a:lnTo>
                    <a:pt x="5253" y="323"/>
                  </a:lnTo>
                  <a:lnTo>
                    <a:pt x="5395" y="220"/>
                  </a:lnTo>
                  <a:lnTo>
                    <a:pt x="5537" y="142"/>
                  </a:lnTo>
                  <a:lnTo>
                    <a:pt x="5691" y="78"/>
                  </a:lnTo>
                  <a:lnTo>
                    <a:pt x="5846" y="39"/>
                  </a:lnTo>
                  <a:lnTo>
                    <a:pt x="6001" y="13"/>
                  </a:lnTo>
                  <a:lnTo>
                    <a:pt x="6156" y="0"/>
                  </a:lnTo>
                  <a:lnTo>
                    <a:pt x="6324" y="0"/>
                  </a:lnTo>
                  <a:lnTo>
                    <a:pt x="6479" y="26"/>
                  </a:lnTo>
                  <a:lnTo>
                    <a:pt x="6633" y="65"/>
                  </a:lnTo>
                  <a:lnTo>
                    <a:pt x="6775" y="116"/>
                  </a:lnTo>
                  <a:lnTo>
                    <a:pt x="6930" y="168"/>
                  </a:lnTo>
                  <a:lnTo>
                    <a:pt x="7072" y="245"/>
                  </a:lnTo>
                  <a:lnTo>
                    <a:pt x="7201" y="336"/>
                  </a:lnTo>
                  <a:lnTo>
                    <a:pt x="7330" y="426"/>
                  </a:lnTo>
                  <a:lnTo>
                    <a:pt x="7446" y="542"/>
                  </a:lnTo>
                  <a:lnTo>
                    <a:pt x="7562" y="658"/>
                  </a:lnTo>
                  <a:lnTo>
                    <a:pt x="7666" y="787"/>
                  </a:lnTo>
                  <a:lnTo>
                    <a:pt x="7743" y="916"/>
                  </a:lnTo>
                  <a:lnTo>
                    <a:pt x="7821" y="1058"/>
                  </a:lnTo>
                  <a:lnTo>
                    <a:pt x="7885" y="1200"/>
                  </a:lnTo>
                  <a:lnTo>
                    <a:pt x="7924" y="1355"/>
                  </a:lnTo>
                  <a:lnTo>
                    <a:pt x="7963" y="1510"/>
                  </a:lnTo>
                  <a:lnTo>
                    <a:pt x="7975" y="1678"/>
                  </a:lnTo>
                  <a:lnTo>
                    <a:pt x="7975" y="1846"/>
                  </a:lnTo>
                  <a:lnTo>
                    <a:pt x="7950" y="2013"/>
                  </a:lnTo>
                  <a:lnTo>
                    <a:pt x="7911" y="2181"/>
                  </a:lnTo>
                  <a:lnTo>
                    <a:pt x="7846" y="2362"/>
                  </a:lnTo>
                  <a:lnTo>
                    <a:pt x="7756" y="2529"/>
                  </a:lnTo>
                  <a:lnTo>
                    <a:pt x="7653" y="2710"/>
                  </a:lnTo>
                  <a:lnTo>
                    <a:pt x="7653" y="2710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2"/>
            <p:cNvSpPr/>
            <p:nvPr/>
          </p:nvSpPr>
          <p:spPr>
            <a:xfrm>
              <a:off x="7744299" y="2887208"/>
              <a:ext cx="480416" cy="460802"/>
            </a:xfrm>
            <a:custGeom>
              <a:avLst/>
              <a:gdLst/>
              <a:ahLst/>
              <a:cxnLst/>
              <a:rect l="l" t="t" r="r" b="b"/>
              <a:pathLst>
                <a:path w="13912" h="13344" extrusionOk="0">
                  <a:moveTo>
                    <a:pt x="11627" y="11176"/>
                  </a:moveTo>
                  <a:lnTo>
                    <a:pt x="11627" y="11176"/>
                  </a:lnTo>
                  <a:lnTo>
                    <a:pt x="11305" y="11395"/>
                  </a:lnTo>
                  <a:lnTo>
                    <a:pt x="10969" y="11602"/>
                  </a:lnTo>
                  <a:lnTo>
                    <a:pt x="10634" y="11808"/>
                  </a:lnTo>
                  <a:lnTo>
                    <a:pt x="10285" y="12002"/>
                  </a:lnTo>
                  <a:lnTo>
                    <a:pt x="9924" y="12170"/>
                  </a:lnTo>
                  <a:lnTo>
                    <a:pt x="9563" y="12337"/>
                  </a:lnTo>
                  <a:lnTo>
                    <a:pt x="9201" y="12492"/>
                  </a:lnTo>
                  <a:lnTo>
                    <a:pt x="8827" y="12634"/>
                  </a:lnTo>
                  <a:lnTo>
                    <a:pt x="8453" y="12763"/>
                  </a:lnTo>
                  <a:lnTo>
                    <a:pt x="8079" y="12892"/>
                  </a:lnTo>
                  <a:lnTo>
                    <a:pt x="7704" y="12995"/>
                  </a:lnTo>
                  <a:lnTo>
                    <a:pt x="7330" y="13086"/>
                  </a:lnTo>
                  <a:lnTo>
                    <a:pt x="6956" y="13163"/>
                  </a:lnTo>
                  <a:lnTo>
                    <a:pt x="6569" y="13228"/>
                  </a:lnTo>
                  <a:lnTo>
                    <a:pt x="6208" y="13279"/>
                  </a:lnTo>
                  <a:lnTo>
                    <a:pt x="5833" y="13318"/>
                  </a:lnTo>
                  <a:lnTo>
                    <a:pt x="5459" y="13344"/>
                  </a:lnTo>
                  <a:lnTo>
                    <a:pt x="5098" y="13344"/>
                  </a:lnTo>
                  <a:lnTo>
                    <a:pt x="4736" y="13331"/>
                  </a:lnTo>
                  <a:lnTo>
                    <a:pt x="4388" y="13318"/>
                  </a:lnTo>
                  <a:lnTo>
                    <a:pt x="4040" y="13279"/>
                  </a:lnTo>
                  <a:lnTo>
                    <a:pt x="3704" y="13215"/>
                  </a:lnTo>
                  <a:lnTo>
                    <a:pt x="3382" y="13150"/>
                  </a:lnTo>
                  <a:lnTo>
                    <a:pt x="3059" y="13060"/>
                  </a:lnTo>
                  <a:lnTo>
                    <a:pt x="2762" y="12957"/>
                  </a:lnTo>
                  <a:lnTo>
                    <a:pt x="2465" y="12841"/>
                  </a:lnTo>
                  <a:lnTo>
                    <a:pt x="2181" y="12699"/>
                  </a:lnTo>
                  <a:lnTo>
                    <a:pt x="1910" y="12544"/>
                  </a:lnTo>
                  <a:lnTo>
                    <a:pt x="1652" y="12363"/>
                  </a:lnTo>
                  <a:lnTo>
                    <a:pt x="1407" y="12170"/>
                  </a:lnTo>
                  <a:lnTo>
                    <a:pt x="1175" y="11963"/>
                  </a:lnTo>
                  <a:lnTo>
                    <a:pt x="968" y="11731"/>
                  </a:lnTo>
                  <a:lnTo>
                    <a:pt x="968" y="11731"/>
                  </a:lnTo>
                  <a:lnTo>
                    <a:pt x="775" y="11473"/>
                  </a:lnTo>
                  <a:lnTo>
                    <a:pt x="607" y="11215"/>
                  </a:lnTo>
                  <a:lnTo>
                    <a:pt x="465" y="10944"/>
                  </a:lnTo>
                  <a:lnTo>
                    <a:pt x="336" y="10660"/>
                  </a:lnTo>
                  <a:lnTo>
                    <a:pt x="233" y="10376"/>
                  </a:lnTo>
                  <a:lnTo>
                    <a:pt x="156" y="10066"/>
                  </a:lnTo>
                  <a:lnTo>
                    <a:pt x="78" y="9756"/>
                  </a:lnTo>
                  <a:lnTo>
                    <a:pt x="39" y="9447"/>
                  </a:lnTo>
                  <a:lnTo>
                    <a:pt x="14" y="9111"/>
                  </a:lnTo>
                  <a:lnTo>
                    <a:pt x="1" y="8789"/>
                  </a:lnTo>
                  <a:lnTo>
                    <a:pt x="14" y="8453"/>
                  </a:lnTo>
                  <a:lnTo>
                    <a:pt x="39" y="8105"/>
                  </a:lnTo>
                  <a:lnTo>
                    <a:pt x="78" y="7756"/>
                  </a:lnTo>
                  <a:lnTo>
                    <a:pt x="143" y="7408"/>
                  </a:lnTo>
                  <a:lnTo>
                    <a:pt x="207" y="7060"/>
                  </a:lnTo>
                  <a:lnTo>
                    <a:pt x="297" y="6711"/>
                  </a:lnTo>
                  <a:lnTo>
                    <a:pt x="414" y="6350"/>
                  </a:lnTo>
                  <a:lnTo>
                    <a:pt x="530" y="6001"/>
                  </a:lnTo>
                  <a:lnTo>
                    <a:pt x="659" y="5640"/>
                  </a:lnTo>
                  <a:lnTo>
                    <a:pt x="814" y="5292"/>
                  </a:lnTo>
                  <a:lnTo>
                    <a:pt x="968" y="4943"/>
                  </a:lnTo>
                  <a:lnTo>
                    <a:pt x="1149" y="4595"/>
                  </a:lnTo>
                  <a:lnTo>
                    <a:pt x="1343" y="4259"/>
                  </a:lnTo>
                  <a:lnTo>
                    <a:pt x="1536" y="3924"/>
                  </a:lnTo>
                  <a:lnTo>
                    <a:pt x="1743" y="3588"/>
                  </a:lnTo>
                  <a:lnTo>
                    <a:pt x="1975" y="3253"/>
                  </a:lnTo>
                  <a:lnTo>
                    <a:pt x="2207" y="2943"/>
                  </a:lnTo>
                  <a:lnTo>
                    <a:pt x="2440" y="2633"/>
                  </a:lnTo>
                  <a:lnTo>
                    <a:pt x="2698" y="2324"/>
                  </a:lnTo>
                  <a:lnTo>
                    <a:pt x="2956" y="2027"/>
                  </a:lnTo>
                  <a:lnTo>
                    <a:pt x="3227" y="1743"/>
                  </a:lnTo>
                  <a:lnTo>
                    <a:pt x="3511" y="1472"/>
                  </a:lnTo>
                  <a:lnTo>
                    <a:pt x="3511" y="1472"/>
                  </a:lnTo>
                  <a:lnTo>
                    <a:pt x="3949" y="1188"/>
                  </a:lnTo>
                  <a:lnTo>
                    <a:pt x="4388" y="917"/>
                  </a:lnTo>
                  <a:lnTo>
                    <a:pt x="4840" y="685"/>
                  </a:lnTo>
                  <a:lnTo>
                    <a:pt x="5072" y="582"/>
                  </a:lnTo>
                  <a:lnTo>
                    <a:pt x="5291" y="478"/>
                  </a:lnTo>
                  <a:lnTo>
                    <a:pt x="5291" y="478"/>
                  </a:lnTo>
                  <a:lnTo>
                    <a:pt x="5562" y="375"/>
                  </a:lnTo>
                  <a:lnTo>
                    <a:pt x="5833" y="285"/>
                  </a:lnTo>
                  <a:lnTo>
                    <a:pt x="6104" y="207"/>
                  </a:lnTo>
                  <a:lnTo>
                    <a:pt x="6362" y="143"/>
                  </a:lnTo>
                  <a:lnTo>
                    <a:pt x="6633" y="91"/>
                  </a:lnTo>
                  <a:lnTo>
                    <a:pt x="6891" y="53"/>
                  </a:lnTo>
                  <a:lnTo>
                    <a:pt x="7150" y="27"/>
                  </a:lnTo>
                  <a:lnTo>
                    <a:pt x="7408" y="1"/>
                  </a:lnTo>
                  <a:lnTo>
                    <a:pt x="7666" y="1"/>
                  </a:lnTo>
                  <a:lnTo>
                    <a:pt x="7924" y="14"/>
                  </a:lnTo>
                  <a:lnTo>
                    <a:pt x="8182" y="27"/>
                  </a:lnTo>
                  <a:lnTo>
                    <a:pt x="8427" y="53"/>
                  </a:lnTo>
                  <a:lnTo>
                    <a:pt x="8672" y="91"/>
                  </a:lnTo>
                  <a:lnTo>
                    <a:pt x="8917" y="143"/>
                  </a:lnTo>
                  <a:lnTo>
                    <a:pt x="9150" y="207"/>
                  </a:lnTo>
                  <a:lnTo>
                    <a:pt x="9395" y="272"/>
                  </a:lnTo>
                  <a:lnTo>
                    <a:pt x="9627" y="349"/>
                  </a:lnTo>
                  <a:lnTo>
                    <a:pt x="9859" y="440"/>
                  </a:lnTo>
                  <a:lnTo>
                    <a:pt x="10079" y="530"/>
                  </a:lnTo>
                  <a:lnTo>
                    <a:pt x="10298" y="646"/>
                  </a:lnTo>
                  <a:lnTo>
                    <a:pt x="10518" y="749"/>
                  </a:lnTo>
                  <a:lnTo>
                    <a:pt x="10724" y="878"/>
                  </a:lnTo>
                  <a:lnTo>
                    <a:pt x="10930" y="1007"/>
                  </a:lnTo>
                  <a:lnTo>
                    <a:pt x="11137" y="1149"/>
                  </a:lnTo>
                  <a:lnTo>
                    <a:pt x="11330" y="1291"/>
                  </a:lnTo>
                  <a:lnTo>
                    <a:pt x="11524" y="1446"/>
                  </a:lnTo>
                  <a:lnTo>
                    <a:pt x="11705" y="1601"/>
                  </a:lnTo>
                  <a:lnTo>
                    <a:pt x="11885" y="1769"/>
                  </a:lnTo>
                  <a:lnTo>
                    <a:pt x="12053" y="1937"/>
                  </a:lnTo>
                  <a:lnTo>
                    <a:pt x="12221" y="2117"/>
                  </a:lnTo>
                  <a:lnTo>
                    <a:pt x="12376" y="2298"/>
                  </a:lnTo>
                  <a:lnTo>
                    <a:pt x="12531" y="2491"/>
                  </a:lnTo>
                  <a:lnTo>
                    <a:pt x="12685" y="2685"/>
                  </a:lnTo>
                  <a:lnTo>
                    <a:pt x="12814" y="2891"/>
                  </a:lnTo>
                  <a:lnTo>
                    <a:pt x="12956" y="3098"/>
                  </a:lnTo>
                  <a:lnTo>
                    <a:pt x="13073" y="3304"/>
                  </a:lnTo>
                  <a:lnTo>
                    <a:pt x="13189" y="3511"/>
                  </a:lnTo>
                  <a:lnTo>
                    <a:pt x="13305" y="3730"/>
                  </a:lnTo>
                  <a:lnTo>
                    <a:pt x="13408" y="3963"/>
                  </a:lnTo>
                  <a:lnTo>
                    <a:pt x="13498" y="4182"/>
                  </a:lnTo>
                  <a:lnTo>
                    <a:pt x="13576" y="4414"/>
                  </a:lnTo>
                  <a:lnTo>
                    <a:pt x="13653" y="4646"/>
                  </a:lnTo>
                  <a:lnTo>
                    <a:pt x="13718" y="4879"/>
                  </a:lnTo>
                  <a:lnTo>
                    <a:pt x="13782" y="5111"/>
                  </a:lnTo>
                  <a:lnTo>
                    <a:pt x="13821" y="5356"/>
                  </a:lnTo>
                  <a:lnTo>
                    <a:pt x="13860" y="5588"/>
                  </a:lnTo>
                  <a:lnTo>
                    <a:pt x="13885" y="5834"/>
                  </a:lnTo>
                  <a:lnTo>
                    <a:pt x="13911" y="6079"/>
                  </a:lnTo>
                  <a:lnTo>
                    <a:pt x="13911" y="6324"/>
                  </a:lnTo>
                  <a:lnTo>
                    <a:pt x="13911" y="6569"/>
                  </a:lnTo>
                  <a:lnTo>
                    <a:pt x="13898" y="6827"/>
                  </a:lnTo>
                  <a:lnTo>
                    <a:pt x="13885" y="7072"/>
                  </a:lnTo>
                  <a:lnTo>
                    <a:pt x="13847" y="7318"/>
                  </a:lnTo>
                  <a:lnTo>
                    <a:pt x="13795" y="7563"/>
                  </a:lnTo>
                  <a:lnTo>
                    <a:pt x="13744" y="7808"/>
                  </a:lnTo>
                  <a:lnTo>
                    <a:pt x="13679" y="8066"/>
                  </a:lnTo>
                  <a:lnTo>
                    <a:pt x="13602" y="8311"/>
                  </a:lnTo>
                  <a:lnTo>
                    <a:pt x="13511" y="8556"/>
                  </a:lnTo>
                  <a:lnTo>
                    <a:pt x="13408" y="8802"/>
                  </a:lnTo>
                  <a:lnTo>
                    <a:pt x="13292" y="9034"/>
                  </a:lnTo>
                  <a:lnTo>
                    <a:pt x="13163" y="9279"/>
                  </a:lnTo>
                  <a:lnTo>
                    <a:pt x="13021" y="9524"/>
                  </a:lnTo>
                  <a:lnTo>
                    <a:pt x="12866" y="9756"/>
                  </a:lnTo>
                  <a:lnTo>
                    <a:pt x="12698" y="9989"/>
                  </a:lnTo>
                  <a:lnTo>
                    <a:pt x="12698" y="9989"/>
                  </a:lnTo>
                  <a:lnTo>
                    <a:pt x="12453" y="10298"/>
                  </a:lnTo>
                  <a:lnTo>
                    <a:pt x="12195" y="10595"/>
                  </a:lnTo>
                  <a:lnTo>
                    <a:pt x="11911" y="10892"/>
                  </a:lnTo>
                  <a:lnTo>
                    <a:pt x="11627" y="11176"/>
                  </a:lnTo>
                  <a:lnTo>
                    <a:pt x="11627" y="11176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2"/>
            <p:cNvSpPr/>
            <p:nvPr/>
          </p:nvSpPr>
          <p:spPr>
            <a:xfrm>
              <a:off x="7743401" y="3161258"/>
              <a:ext cx="122590" cy="40161"/>
            </a:xfrm>
            <a:custGeom>
              <a:avLst/>
              <a:gdLst/>
              <a:ahLst/>
              <a:cxnLst/>
              <a:rect l="l" t="t" r="r" b="b"/>
              <a:pathLst>
                <a:path w="3550" h="1163" extrusionOk="0">
                  <a:moveTo>
                    <a:pt x="3433" y="1"/>
                  </a:moveTo>
                  <a:lnTo>
                    <a:pt x="3369" y="14"/>
                  </a:lnTo>
                  <a:lnTo>
                    <a:pt x="3317" y="40"/>
                  </a:lnTo>
                  <a:lnTo>
                    <a:pt x="3137" y="169"/>
                  </a:lnTo>
                  <a:lnTo>
                    <a:pt x="2943" y="285"/>
                  </a:lnTo>
                  <a:lnTo>
                    <a:pt x="2737" y="401"/>
                  </a:lnTo>
                  <a:lnTo>
                    <a:pt x="2530" y="504"/>
                  </a:lnTo>
                  <a:lnTo>
                    <a:pt x="2324" y="582"/>
                  </a:lnTo>
                  <a:lnTo>
                    <a:pt x="2104" y="659"/>
                  </a:lnTo>
                  <a:lnTo>
                    <a:pt x="1898" y="724"/>
                  </a:lnTo>
                  <a:lnTo>
                    <a:pt x="1678" y="775"/>
                  </a:lnTo>
                  <a:lnTo>
                    <a:pt x="1459" y="814"/>
                  </a:lnTo>
                  <a:lnTo>
                    <a:pt x="1240" y="853"/>
                  </a:lnTo>
                  <a:lnTo>
                    <a:pt x="1020" y="866"/>
                  </a:lnTo>
                  <a:lnTo>
                    <a:pt x="801" y="866"/>
                  </a:lnTo>
                  <a:lnTo>
                    <a:pt x="594" y="853"/>
                  </a:lnTo>
                  <a:lnTo>
                    <a:pt x="388" y="840"/>
                  </a:lnTo>
                  <a:lnTo>
                    <a:pt x="194" y="801"/>
                  </a:lnTo>
                  <a:lnTo>
                    <a:pt x="1" y="749"/>
                  </a:lnTo>
                  <a:lnTo>
                    <a:pt x="1" y="1059"/>
                  </a:lnTo>
                  <a:lnTo>
                    <a:pt x="194" y="1111"/>
                  </a:lnTo>
                  <a:lnTo>
                    <a:pt x="414" y="1137"/>
                  </a:lnTo>
                  <a:lnTo>
                    <a:pt x="620" y="1162"/>
                  </a:lnTo>
                  <a:lnTo>
                    <a:pt x="1059" y="1162"/>
                  </a:lnTo>
                  <a:lnTo>
                    <a:pt x="1291" y="1137"/>
                  </a:lnTo>
                  <a:lnTo>
                    <a:pt x="1511" y="1111"/>
                  </a:lnTo>
                  <a:lnTo>
                    <a:pt x="1743" y="1072"/>
                  </a:lnTo>
                  <a:lnTo>
                    <a:pt x="1975" y="1008"/>
                  </a:lnTo>
                  <a:lnTo>
                    <a:pt x="2207" y="943"/>
                  </a:lnTo>
                  <a:lnTo>
                    <a:pt x="2427" y="866"/>
                  </a:lnTo>
                  <a:lnTo>
                    <a:pt x="2659" y="775"/>
                  </a:lnTo>
                  <a:lnTo>
                    <a:pt x="2878" y="659"/>
                  </a:lnTo>
                  <a:lnTo>
                    <a:pt x="3085" y="543"/>
                  </a:lnTo>
                  <a:lnTo>
                    <a:pt x="3291" y="414"/>
                  </a:lnTo>
                  <a:lnTo>
                    <a:pt x="3498" y="272"/>
                  </a:lnTo>
                  <a:lnTo>
                    <a:pt x="3537" y="233"/>
                  </a:lnTo>
                  <a:lnTo>
                    <a:pt x="3549" y="169"/>
                  </a:lnTo>
                  <a:lnTo>
                    <a:pt x="3549" y="117"/>
                  </a:lnTo>
                  <a:lnTo>
                    <a:pt x="3524" y="66"/>
                  </a:lnTo>
                  <a:lnTo>
                    <a:pt x="3485" y="27"/>
                  </a:lnTo>
                  <a:lnTo>
                    <a:pt x="3433" y="1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2"/>
            <p:cNvSpPr/>
            <p:nvPr/>
          </p:nvSpPr>
          <p:spPr>
            <a:xfrm>
              <a:off x="7834774" y="2883651"/>
              <a:ext cx="409555" cy="466154"/>
            </a:xfrm>
            <a:custGeom>
              <a:avLst/>
              <a:gdLst/>
              <a:ahLst/>
              <a:cxnLst/>
              <a:rect l="l" t="t" r="r" b="b"/>
              <a:pathLst>
                <a:path w="11860" h="13499" extrusionOk="0">
                  <a:moveTo>
                    <a:pt x="6878" y="13498"/>
                  </a:moveTo>
                  <a:lnTo>
                    <a:pt x="6878" y="13498"/>
                  </a:lnTo>
                  <a:lnTo>
                    <a:pt x="6697" y="13279"/>
                  </a:lnTo>
                  <a:lnTo>
                    <a:pt x="6530" y="13060"/>
                  </a:lnTo>
                  <a:lnTo>
                    <a:pt x="6375" y="12827"/>
                  </a:lnTo>
                  <a:lnTo>
                    <a:pt x="6233" y="12595"/>
                  </a:lnTo>
                  <a:lnTo>
                    <a:pt x="6104" y="12363"/>
                  </a:lnTo>
                  <a:lnTo>
                    <a:pt x="5988" y="12131"/>
                  </a:lnTo>
                  <a:lnTo>
                    <a:pt x="5872" y="11885"/>
                  </a:lnTo>
                  <a:lnTo>
                    <a:pt x="5781" y="11640"/>
                  </a:lnTo>
                  <a:lnTo>
                    <a:pt x="5691" y="11382"/>
                  </a:lnTo>
                  <a:lnTo>
                    <a:pt x="5613" y="11124"/>
                  </a:lnTo>
                  <a:lnTo>
                    <a:pt x="5536" y="10866"/>
                  </a:lnTo>
                  <a:lnTo>
                    <a:pt x="5484" y="10608"/>
                  </a:lnTo>
                  <a:lnTo>
                    <a:pt x="5433" y="10337"/>
                  </a:lnTo>
                  <a:lnTo>
                    <a:pt x="5381" y="10053"/>
                  </a:lnTo>
                  <a:lnTo>
                    <a:pt x="5355" y="9782"/>
                  </a:lnTo>
                  <a:lnTo>
                    <a:pt x="5317" y="9498"/>
                  </a:lnTo>
                  <a:lnTo>
                    <a:pt x="5291" y="8905"/>
                  </a:lnTo>
                  <a:lnTo>
                    <a:pt x="5291" y="8285"/>
                  </a:lnTo>
                  <a:lnTo>
                    <a:pt x="5304" y="7653"/>
                  </a:lnTo>
                  <a:lnTo>
                    <a:pt x="5355" y="6995"/>
                  </a:lnTo>
                  <a:lnTo>
                    <a:pt x="5420" y="6298"/>
                  </a:lnTo>
                  <a:lnTo>
                    <a:pt x="5497" y="5588"/>
                  </a:lnTo>
                  <a:lnTo>
                    <a:pt x="5588" y="4840"/>
                  </a:lnTo>
                  <a:lnTo>
                    <a:pt x="5704" y="4066"/>
                  </a:lnTo>
                  <a:lnTo>
                    <a:pt x="5704" y="4066"/>
                  </a:lnTo>
                  <a:lnTo>
                    <a:pt x="5046" y="3962"/>
                  </a:lnTo>
                  <a:lnTo>
                    <a:pt x="4349" y="3833"/>
                  </a:lnTo>
                  <a:lnTo>
                    <a:pt x="3639" y="3678"/>
                  </a:lnTo>
                  <a:lnTo>
                    <a:pt x="2904" y="3511"/>
                  </a:lnTo>
                  <a:lnTo>
                    <a:pt x="2168" y="3304"/>
                  </a:lnTo>
                  <a:lnTo>
                    <a:pt x="1807" y="3188"/>
                  </a:lnTo>
                  <a:lnTo>
                    <a:pt x="1433" y="3059"/>
                  </a:lnTo>
                  <a:lnTo>
                    <a:pt x="1071" y="2930"/>
                  </a:lnTo>
                  <a:lnTo>
                    <a:pt x="710" y="2801"/>
                  </a:lnTo>
                  <a:lnTo>
                    <a:pt x="349" y="2646"/>
                  </a:lnTo>
                  <a:lnTo>
                    <a:pt x="0" y="2491"/>
                  </a:lnTo>
                  <a:lnTo>
                    <a:pt x="0" y="2491"/>
                  </a:lnTo>
                  <a:lnTo>
                    <a:pt x="374" y="2091"/>
                  </a:lnTo>
                  <a:lnTo>
                    <a:pt x="710" y="1743"/>
                  </a:lnTo>
                  <a:lnTo>
                    <a:pt x="1033" y="1459"/>
                  </a:lnTo>
                  <a:lnTo>
                    <a:pt x="1187" y="1330"/>
                  </a:lnTo>
                  <a:lnTo>
                    <a:pt x="1342" y="1201"/>
                  </a:lnTo>
                  <a:lnTo>
                    <a:pt x="1510" y="1085"/>
                  </a:lnTo>
                  <a:lnTo>
                    <a:pt x="1678" y="981"/>
                  </a:lnTo>
                  <a:lnTo>
                    <a:pt x="2039" y="788"/>
                  </a:lnTo>
                  <a:lnTo>
                    <a:pt x="2452" y="594"/>
                  </a:lnTo>
                  <a:lnTo>
                    <a:pt x="2917" y="388"/>
                  </a:lnTo>
                  <a:lnTo>
                    <a:pt x="2917" y="388"/>
                  </a:lnTo>
                  <a:lnTo>
                    <a:pt x="3136" y="310"/>
                  </a:lnTo>
                  <a:lnTo>
                    <a:pt x="3368" y="233"/>
                  </a:lnTo>
                  <a:lnTo>
                    <a:pt x="3600" y="168"/>
                  </a:lnTo>
                  <a:lnTo>
                    <a:pt x="3846" y="104"/>
                  </a:lnTo>
                  <a:lnTo>
                    <a:pt x="4078" y="65"/>
                  </a:lnTo>
                  <a:lnTo>
                    <a:pt x="4310" y="27"/>
                  </a:lnTo>
                  <a:lnTo>
                    <a:pt x="4555" y="14"/>
                  </a:lnTo>
                  <a:lnTo>
                    <a:pt x="4788" y="1"/>
                  </a:lnTo>
                  <a:lnTo>
                    <a:pt x="5020" y="1"/>
                  </a:lnTo>
                  <a:lnTo>
                    <a:pt x="5265" y="1"/>
                  </a:lnTo>
                  <a:lnTo>
                    <a:pt x="5497" y="14"/>
                  </a:lnTo>
                  <a:lnTo>
                    <a:pt x="5743" y="39"/>
                  </a:lnTo>
                  <a:lnTo>
                    <a:pt x="5975" y="78"/>
                  </a:lnTo>
                  <a:lnTo>
                    <a:pt x="6207" y="130"/>
                  </a:lnTo>
                  <a:lnTo>
                    <a:pt x="6439" y="181"/>
                  </a:lnTo>
                  <a:lnTo>
                    <a:pt x="6672" y="233"/>
                  </a:lnTo>
                  <a:lnTo>
                    <a:pt x="6904" y="310"/>
                  </a:lnTo>
                  <a:lnTo>
                    <a:pt x="7136" y="388"/>
                  </a:lnTo>
                  <a:lnTo>
                    <a:pt x="7356" y="478"/>
                  </a:lnTo>
                  <a:lnTo>
                    <a:pt x="7575" y="569"/>
                  </a:lnTo>
                  <a:lnTo>
                    <a:pt x="7807" y="672"/>
                  </a:lnTo>
                  <a:lnTo>
                    <a:pt x="8014" y="788"/>
                  </a:lnTo>
                  <a:lnTo>
                    <a:pt x="8233" y="904"/>
                  </a:lnTo>
                  <a:lnTo>
                    <a:pt x="8439" y="1020"/>
                  </a:lnTo>
                  <a:lnTo>
                    <a:pt x="8646" y="1162"/>
                  </a:lnTo>
                  <a:lnTo>
                    <a:pt x="8852" y="1304"/>
                  </a:lnTo>
                  <a:lnTo>
                    <a:pt x="9046" y="1446"/>
                  </a:lnTo>
                  <a:lnTo>
                    <a:pt x="9240" y="1601"/>
                  </a:lnTo>
                  <a:lnTo>
                    <a:pt x="9433" y="1756"/>
                  </a:lnTo>
                  <a:lnTo>
                    <a:pt x="9614" y="1923"/>
                  </a:lnTo>
                  <a:lnTo>
                    <a:pt x="9794" y="2091"/>
                  </a:lnTo>
                  <a:lnTo>
                    <a:pt x="9962" y="2272"/>
                  </a:lnTo>
                  <a:lnTo>
                    <a:pt x="10130" y="2453"/>
                  </a:lnTo>
                  <a:lnTo>
                    <a:pt x="10298" y="2633"/>
                  </a:lnTo>
                  <a:lnTo>
                    <a:pt x="10453" y="2827"/>
                  </a:lnTo>
                  <a:lnTo>
                    <a:pt x="10594" y="3033"/>
                  </a:lnTo>
                  <a:lnTo>
                    <a:pt x="10736" y="3227"/>
                  </a:lnTo>
                  <a:lnTo>
                    <a:pt x="10865" y="3446"/>
                  </a:lnTo>
                  <a:lnTo>
                    <a:pt x="10994" y="3653"/>
                  </a:lnTo>
                  <a:lnTo>
                    <a:pt x="11111" y="3872"/>
                  </a:lnTo>
                  <a:lnTo>
                    <a:pt x="11227" y="4091"/>
                  </a:lnTo>
                  <a:lnTo>
                    <a:pt x="11330" y="4311"/>
                  </a:lnTo>
                  <a:lnTo>
                    <a:pt x="11420" y="4543"/>
                  </a:lnTo>
                  <a:lnTo>
                    <a:pt x="11511" y="4775"/>
                  </a:lnTo>
                  <a:lnTo>
                    <a:pt x="11588" y="5020"/>
                  </a:lnTo>
                  <a:lnTo>
                    <a:pt x="11653" y="5253"/>
                  </a:lnTo>
                  <a:lnTo>
                    <a:pt x="11717" y="5498"/>
                  </a:lnTo>
                  <a:lnTo>
                    <a:pt x="11769" y="5743"/>
                  </a:lnTo>
                  <a:lnTo>
                    <a:pt x="11807" y="5988"/>
                  </a:lnTo>
                  <a:lnTo>
                    <a:pt x="11833" y="6246"/>
                  </a:lnTo>
                  <a:lnTo>
                    <a:pt x="11859" y="6491"/>
                  </a:lnTo>
                  <a:lnTo>
                    <a:pt x="11859" y="6750"/>
                  </a:lnTo>
                  <a:lnTo>
                    <a:pt x="11859" y="7008"/>
                  </a:lnTo>
                  <a:lnTo>
                    <a:pt x="11846" y="7266"/>
                  </a:lnTo>
                  <a:lnTo>
                    <a:pt x="11820" y="7537"/>
                  </a:lnTo>
                  <a:lnTo>
                    <a:pt x="11782" y="7795"/>
                  </a:lnTo>
                  <a:lnTo>
                    <a:pt x="11743" y="8053"/>
                  </a:lnTo>
                  <a:lnTo>
                    <a:pt x="11678" y="8324"/>
                  </a:lnTo>
                  <a:lnTo>
                    <a:pt x="11601" y="8595"/>
                  </a:lnTo>
                  <a:lnTo>
                    <a:pt x="11524" y="8853"/>
                  </a:lnTo>
                  <a:lnTo>
                    <a:pt x="11420" y="9124"/>
                  </a:lnTo>
                  <a:lnTo>
                    <a:pt x="11317" y="9395"/>
                  </a:lnTo>
                  <a:lnTo>
                    <a:pt x="11188" y="9666"/>
                  </a:lnTo>
                  <a:lnTo>
                    <a:pt x="11046" y="9937"/>
                  </a:lnTo>
                  <a:lnTo>
                    <a:pt x="11046" y="9937"/>
                  </a:lnTo>
                  <a:lnTo>
                    <a:pt x="10904" y="10182"/>
                  </a:lnTo>
                  <a:lnTo>
                    <a:pt x="10749" y="10427"/>
                  </a:lnTo>
                  <a:lnTo>
                    <a:pt x="10569" y="10672"/>
                  </a:lnTo>
                  <a:lnTo>
                    <a:pt x="10375" y="10918"/>
                  </a:lnTo>
                  <a:lnTo>
                    <a:pt x="10156" y="11150"/>
                  </a:lnTo>
                  <a:lnTo>
                    <a:pt x="9923" y="11382"/>
                  </a:lnTo>
                  <a:lnTo>
                    <a:pt x="9691" y="11614"/>
                  </a:lnTo>
                  <a:lnTo>
                    <a:pt x="9433" y="11834"/>
                  </a:lnTo>
                  <a:lnTo>
                    <a:pt x="9162" y="12066"/>
                  </a:lnTo>
                  <a:lnTo>
                    <a:pt x="8865" y="12273"/>
                  </a:lnTo>
                  <a:lnTo>
                    <a:pt x="8569" y="12492"/>
                  </a:lnTo>
                  <a:lnTo>
                    <a:pt x="8259" y="12698"/>
                  </a:lnTo>
                  <a:lnTo>
                    <a:pt x="7936" y="12905"/>
                  </a:lnTo>
                  <a:lnTo>
                    <a:pt x="7588" y="13111"/>
                  </a:lnTo>
                  <a:lnTo>
                    <a:pt x="7239" y="13305"/>
                  </a:lnTo>
                  <a:lnTo>
                    <a:pt x="6878" y="13498"/>
                  </a:lnTo>
                  <a:lnTo>
                    <a:pt x="6878" y="134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2"/>
            <p:cNvSpPr/>
            <p:nvPr/>
          </p:nvSpPr>
          <p:spPr>
            <a:xfrm>
              <a:off x="8000080" y="3213402"/>
              <a:ext cx="91373" cy="70895"/>
            </a:xfrm>
            <a:custGeom>
              <a:avLst/>
              <a:gdLst/>
              <a:ahLst/>
              <a:cxnLst/>
              <a:rect l="l" t="t" r="r" b="b"/>
              <a:pathLst>
                <a:path w="2646" h="2053" extrusionOk="0">
                  <a:moveTo>
                    <a:pt x="2581" y="362"/>
                  </a:moveTo>
                  <a:lnTo>
                    <a:pt x="2581" y="362"/>
                  </a:lnTo>
                  <a:lnTo>
                    <a:pt x="2620" y="452"/>
                  </a:lnTo>
                  <a:lnTo>
                    <a:pt x="2633" y="543"/>
                  </a:lnTo>
                  <a:lnTo>
                    <a:pt x="2646" y="633"/>
                  </a:lnTo>
                  <a:lnTo>
                    <a:pt x="2646" y="723"/>
                  </a:lnTo>
                  <a:lnTo>
                    <a:pt x="2620" y="814"/>
                  </a:lnTo>
                  <a:lnTo>
                    <a:pt x="2594" y="917"/>
                  </a:lnTo>
                  <a:lnTo>
                    <a:pt x="2556" y="1020"/>
                  </a:lnTo>
                  <a:lnTo>
                    <a:pt x="2504" y="1111"/>
                  </a:lnTo>
                  <a:lnTo>
                    <a:pt x="2439" y="1214"/>
                  </a:lnTo>
                  <a:lnTo>
                    <a:pt x="2362" y="1304"/>
                  </a:lnTo>
                  <a:lnTo>
                    <a:pt x="2285" y="1407"/>
                  </a:lnTo>
                  <a:lnTo>
                    <a:pt x="2194" y="1498"/>
                  </a:lnTo>
                  <a:lnTo>
                    <a:pt x="2091" y="1575"/>
                  </a:lnTo>
                  <a:lnTo>
                    <a:pt x="1975" y="1665"/>
                  </a:lnTo>
                  <a:lnTo>
                    <a:pt x="1859" y="1743"/>
                  </a:lnTo>
                  <a:lnTo>
                    <a:pt x="1730" y="1807"/>
                  </a:lnTo>
                  <a:lnTo>
                    <a:pt x="1730" y="1807"/>
                  </a:lnTo>
                  <a:lnTo>
                    <a:pt x="1601" y="1872"/>
                  </a:lnTo>
                  <a:lnTo>
                    <a:pt x="1472" y="1923"/>
                  </a:lnTo>
                  <a:lnTo>
                    <a:pt x="1343" y="1975"/>
                  </a:lnTo>
                  <a:lnTo>
                    <a:pt x="1214" y="2001"/>
                  </a:lnTo>
                  <a:lnTo>
                    <a:pt x="1085" y="2027"/>
                  </a:lnTo>
                  <a:lnTo>
                    <a:pt x="956" y="2053"/>
                  </a:lnTo>
                  <a:lnTo>
                    <a:pt x="839" y="2053"/>
                  </a:lnTo>
                  <a:lnTo>
                    <a:pt x="723" y="2053"/>
                  </a:lnTo>
                  <a:lnTo>
                    <a:pt x="607" y="2040"/>
                  </a:lnTo>
                  <a:lnTo>
                    <a:pt x="504" y="2014"/>
                  </a:lnTo>
                  <a:lnTo>
                    <a:pt x="414" y="1975"/>
                  </a:lnTo>
                  <a:lnTo>
                    <a:pt x="323" y="1936"/>
                  </a:lnTo>
                  <a:lnTo>
                    <a:pt x="246" y="1885"/>
                  </a:lnTo>
                  <a:lnTo>
                    <a:pt x="168" y="1833"/>
                  </a:lnTo>
                  <a:lnTo>
                    <a:pt x="117" y="1769"/>
                  </a:lnTo>
                  <a:lnTo>
                    <a:pt x="65" y="1691"/>
                  </a:lnTo>
                  <a:lnTo>
                    <a:pt x="65" y="1691"/>
                  </a:lnTo>
                  <a:lnTo>
                    <a:pt x="26" y="1601"/>
                  </a:lnTo>
                  <a:lnTo>
                    <a:pt x="1" y="1511"/>
                  </a:lnTo>
                  <a:lnTo>
                    <a:pt x="1" y="1420"/>
                  </a:lnTo>
                  <a:lnTo>
                    <a:pt x="1" y="1330"/>
                  </a:lnTo>
                  <a:lnTo>
                    <a:pt x="14" y="1240"/>
                  </a:lnTo>
                  <a:lnTo>
                    <a:pt x="52" y="1136"/>
                  </a:lnTo>
                  <a:lnTo>
                    <a:pt x="91" y="1033"/>
                  </a:lnTo>
                  <a:lnTo>
                    <a:pt x="143" y="943"/>
                  </a:lnTo>
                  <a:lnTo>
                    <a:pt x="207" y="840"/>
                  </a:lnTo>
                  <a:lnTo>
                    <a:pt x="272" y="749"/>
                  </a:lnTo>
                  <a:lnTo>
                    <a:pt x="362" y="646"/>
                  </a:lnTo>
                  <a:lnTo>
                    <a:pt x="452" y="556"/>
                  </a:lnTo>
                  <a:lnTo>
                    <a:pt x="556" y="478"/>
                  </a:lnTo>
                  <a:lnTo>
                    <a:pt x="659" y="388"/>
                  </a:lnTo>
                  <a:lnTo>
                    <a:pt x="788" y="310"/>
                  </a:lnTo>
                  <a:lnTo>
                    <a:pt x="904" y="246"/>
                  </a:lnTo>
                  <a:lnTo>
                    <a:pt x="904" y="246"/>
                  </a:lnTo>
                  <a:lnTo>
                    <a:pt x="1046" y="181"/>
                  </a:lnTo>
                  <a:lnTo>
                    <a:pt x="1175" y="130"/>
                  </a:lnTo>
                  <a:lnTo>
                    <a:pt x="1304" y="78"/>
                  </a:lnTo>
                  <a:lnTo>
                    <a:pt x="1433" y="52"/>
                  </a:lnTo>
                  <a:lnTo>
                    <a:pt x="1562" y="27"/>
                  </a:lnTo>
                  <a:lnTo>
                    <a:pt x="1678" y="1"/>
                  </a:lnTo>
                  <a:lnTo>
                    <a:pt x="1807" y="1"/>
                  </a:lnTo>
                  <a:lnTo>
                    <a:pt x="1923" y="1"/>
                  </a:lnTo>
                  <a:lnTo>
                    <a:pt x="2027" y="14"/>
                  </a:lnTo>
                  <a:lnTo>
                    <a:pt x="2130" y="39"/>
                  </a:lnTo>
                  <a:lnTo>
                    <a:pt x="2233" y="78"/>
                  </a:lnTo>
                  <a:lnTo>
                    <a:pt x="2323" y="117"/>
                  </a:lnTo>
                  <a:lnTo>
                    <a:pt x="2401" y="169"/>
                  </a:lnTo>
                  <a:lnTo>
                    <a:pt x="2465" y="220"/>
                  </a:lnTo>
                  <a:lnTo>
                    <a:pt x="2530" y="285"/>
                  </a:lnTo>
                  <a:lnTo>
                    <a:pt x="2581" y="362"/>
                  </a:lnTo>
                  <a:lnTo>
                    <a:pt x="2581" y="362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2"/>
            <p:cNvSpPr/>
            <p:nvPr/>
          </p:nvSpPr>
          <p:spPr>
            <a:xfrm>
              <a:off x="8006330" y="3204942"/>
              <a:ext cx="91373" cy="70895"/>
            </a:xfrm>
            <a:custGeom>
              <a:avLst/>
              <a:gdLst/>
              <a:ahLst/>
              <a:cxnLst/>
              <a:rect l="l" t="t" r="r" b="b"/>
              <a:pathLst>
                <a:path w="2646" h="2053" extrusionOk="0">
                  <a:moveTo>
                    <a:pt x="2581" y="362"/>
                  </a:moveTo>
                  <a:lnTo>
                    <a:pt x="2581" y="362"/>
                  </a:lnTo>
                  <a:lnTo>
                    <a:pt x="2620" y="439"/>
                  </a:lnTo>
                  <a:lnTo>
                    <a:pt x="2633" y="530"/>
                  </a:lnTo>
                  <a:lnTo>
                    <a:pt x="2646" y="620"/>
                  </a:lnTo>
                  <a:lnTo>
                    <a:pt x="2646" y="723"/>
                  </a:lnTo>
                  <a:lnTo>
                    <a:pt x="2620" y="814"/>
                  </a:lnTo>
                  <a:lnTo>
                    <a:pt x="2594" y="917"/>
                  </a:lnTo>
                  <a:lnTo>
                    <a:pt x="2555" y="1007"/>
                  </a:lnTo>
                  <a:lnTo>
                    <a:pt x="2504" y="1110"/>
                  </a:lnTo>
                  <a:lnTo>
                    <a:pt x="2439" y="1201"/>
                  </a:lnTo>
                  <a:lnTo>
                    <a:pt x="2362" y="1304"/>
                  </a:lnTo>
                  <a:lnTo>
                    <a:pt x="2284" y="1394"/>
                  </a:lnTo>
                  <a:lnTo>
                    <a:pt x="2194" y="1485"/>
                  </a:lnTo>
                  <a:lnTo>
                    <a:pt x="2091" y="1575"/>
                  </a:lnTo>
                  <a:lnTo>
                    <a:pt x="1975" y="1652"/>
                  </a:lnTo>
                  <a:lnTo>
                    <a:pt x="1858" y="1730"/>
                  </a:lnTo>
                  <a:lnTo>
                    <a:pt x="1729" y="1807"/>
                  </a:lnTo>
                  <a:lnTo>
                    <a:pt x="1729" y="1807"/>
                  </a:lnTo>
                  <a:lnTo>
                    <a:pt x="1600" y="1872"/>
                  </a:lnTo>
                  <a:lnTo>
                    <a:pt x="1471" y="1923"/>
                  </a:lnTo>
                  <a:lnTo>
                    <a:pt x="1342" y="1962"/>
                  </a:lnTo>
                  <a:lnTo>
                    <a:pt x="1213" y="2001"/>
                  </a:lnTo>
                  <a:lnTo>
                    <a:pt x="1084" y="2027"/>
                  </a:lnTo>
                  <a:lnTo>
                    <a:pt x="955" y="2039"/>
                  </a:lnTo>
                  <a:lnTo>
                    <a:pt x="839" y="2052"/>
                  </a:lnTo>
                  <a:lnTo>
                    <a:pt x="723" y="2039"/>
                  </a:lnTo>
                  <a:lnTo>
                    <a:pt x="607" y="2027"/>
                  </a:lnTo>
                  <a:lnTo>
                    <a:pt x="504" y="2014"/>
                  </a:lnTo>
                  <a:lnTo>
                    <a:pt x="413" y="1975"/>
                  </a:lnTo>
                  <a:lnTo>
                    <a:pt x="323" y="1936"/>
                  </a:lnTo>
                  <a:lnTo>
                    <a:pt x="245" y="1885"/>
                  </a:lnTo>
                  <a:lnTo>
                    <a:pt x="168" y="1833"/>
                  </a:lnTo>
                  <a:lnTo>
                    <a:pt x="116" y="1756"/>
                  </a:lnTo>
                  <a:lnTo>
                    <a:pt x="65" y="1678"/>
                  </a:lnTo>
                  <a:lnTo>
                    <a:pt x="65" y="1678"/>
                  </a:lnTo>
                  <a:lnTo>
                    <a:pt x="26" y="1601"/>
                  </a:lnTo>
                  <a:lnTo>
                    <a:pt x="0" y="1510"/>
                  </a:lnTo>
                  <a:lnTo>
                    <a:pt x="0" y="1420"/>
                  </a:lnTo>
                  <a:lnTo>
                    <a:pt x="0" y="1330"/>
                  </a:lnTo>
                  <a:lnTo>
                    <a:pt x="13" y="1226"/>
                  </a:lnTo>
                  <a:lnTo>
                    <a:pt x="52" y="1136"/>
                  </a:lnTo>
                  <a:lnTo>
                    <a:pt x="91" y="1033"/>
                  </a:lnTo>
                  <a:lnTo>
                    <a:pt x="142" y="930"/>
                  </a:lnTo>
                  <a:lnTo>
                    <a:pt x="207" y="839"/>
                  </a:lnTo>
                  <a:lnTo>
                    <a:pt x="271" y="736"/>
                  </a:lnTo>
                  <a:lnTo>
                    <a:pt x="362" y="646"/>
                  </a:lnTo>
                  <a:lnTo>
                    <a:pt x="452" y="555"/>
                  </a:lnTo>
                  <a:lnTo>
                    <a:pt x="555" y="465"/>
                  </a:lnTo>
                  <a:lnTo>
                    <a:pt x="658" y="388"/>
                  </a:lnTo>
                  <a:lnTo>
                    <a:pt x="787" y="310"/>
                  </a:lnTo>
                  <a:lnTo>
                    <a:pt x="904" y="233"/>
                  </a:lnTo>
                  <a:lnTo>
                    <a:pt x="904" y="233"/>
                  </a:lnTo>
                  <a:lnTo>
                    <a:pt x="1046" y="168"/>
                  </a:lnTo>
                  <a:lnTo>
                    <a:pt x="1175" y="117"/>
                  </a:lnTo>
                  <a:lnTo>
                    <a:pt x="1304" y="78"/>
                  </a:lnTo>
                  <a:lnTo>
                    <a:pt x="1433" y="39"/>
                  </a:lnTo>
                  <a:lnTo>
                    <a:pt x="1562" y="13"/>
                  </a:lnTo>
                  <a:lnTo>
                    <a:pt x="1678" y="1"/>
                  </a:lnTo>
                  <a:lnTo>
                    <a:pt x="1807" y="1"/>
                  </a:lnTo>
                  <a:lnTo>
                    <a:pt x="1923" y="1"/>
                  </a:lnTo>
                  <a:lnTo>
                    <a:pt x="2026" y="13"/>
                  </a:lnTo>
                  <a:lnTo>
                    <a:pt x="2129" y="39"/>
                  </a:lnTo>
                  <a:lnTo>
                    <a:pt x="2233" y="65"/>
                  </a:lnTo>
                  <a:lnTo>
                    <a:pt x="2323" y="104"/>
                  </a:lnTo>
                  <a:lnTo>
                    <a:pt x="2400" y="155"/>
                  </a:lnTo>
                  <a:lnTo>
                    <a:pt x="2465" y="220"/>
                  </a:lnTo>
                  <a:lnTo>
                    <a:pt x="2529" y="284"/>
                  </a:lnTo>
                  <a:lnTo>
                    <a:pt x="2581" y="362"/>
                  </a:lnTo>
                  <a:lnTo>
                    <a:pt x="2581" y="362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2"/>
            <p:cNvSpPr/>
            <p:nvPr/>
          </p:nvSpPr>
          <p:spPr>
            <a:xfrm>
              <a:off x="7762567" y="3056555"/>
              <a:ext cx="47724" cy="47724"/>
            </a:xfrm>
            <a:custGeom>
              <a:avLst/>
              <a:gdLst/>
              <a:ahLst/>
              <a:cxnLst/>
              <a:rect l="l" t="t" r="r" b="b"/>
              <a:pathLst>
                <a:path w="1382" h="1382" extrusionOk="0">
                  <a:moveTo>
                    <a:pt x="1240" y="233"/>
                  </a:moveTo>
                  <a:lnTo>
                    <a:pt x="1240" y="233"/>
                  </a:lnTo>
                  <a:lnTo>
                    <a:pt x="1317" y="349"/>
                  </a:lnTo>
                  <a:lnTo>
                    <a:pt x="1369" y="465"/>
                  </a:lnTo>
                  <a:lnTo>
                    <a:pt x="1381" y="594"/>
                  </a:lnTo>
                  <a:lnTo>
                    <a:pt x="1381" y="736"/>
                  </a:lnTo>
                  <a:lnTo>
                    <a:pt x="1356" y="865"/>
                  </a:lnTo>
                  <a:lnTo>
                    <a:pt x="1304" y="994"/>
                  </a:lnTo>
                  <a:lnTo>
                    <a:pt x="1227" y="1110"/>
                  </a:lnTo>
                  <a:lnTo>
                    <a:pt x="1123" y="1214"/>
                  </a:lnTo>
                  <a:lnTo>
                    <a:pt x="1123" y="1214"/>
                  </a:lnTo>
                  <a:lnTo>
                    <a:pt x="1007" y="1291"/>
                  </a:lnTo>
                  <a:lnTo>
                    <a:pt x="878" y="1343"/>
                  </a:lnTo>
                  <a:lnTo>
                    <a:pt x="749" y="1368"/>
                  </a:lnTo>
                  <a:lnTo>
                    <a:pt x="607" y="1381"/>
                  </a:lnTo>
                  <a:lnTo>
                    <a:pt x="478" y="1355"/>
                  </a:lnTo>
                  <a:lnTo>
                    <a:pt x="362" y="1317"/>
                  </a:lnTo>
                  <a:lnTo>
                    <a:pt x="246" y="1239"/>
                  </a:lnTo>
                  <a:lnTo>
                    <a:pt x="143" y="1149"/>
                  </a:lnTo>
                  <a:lnTo>
                    <a:pt x="143" y="1149"/>
                  </a:lnTo>
                  <a:lnTo>
                    <a:pt x="65" y="1033"/>
                  </a:lnTo>
                  <a:lnTo>
                    <a:pt x="14" y="904"/>
                  </a:lnTo>
                  <a:lnTo>
                    <a:pt x="1" y="775"/>
                  </a:lnTo>
                  <a:lnTo>
                    <a:pt x="1" y="646"/>
                  </a:lnTo>
                  <a:lnTo>
                    <a:pt x="27" y="517"/>
                  </a:lnTo>
                  <a:lnTo>
                    <a:pt x="78" y="388"/>
                  </a:lnTo>
                  <a:lnTo>
                    <a:pt x="156" y="272"/>
                  </a:lnTo>
                  <a:lnTo>
                    <a:pt x="259" y="168"/>
                  </a:lnTo>
                  <a:lnTo>
                    <a:pt x="259" y="168"/>
                  </a:lnTo>
                  <a:lnTo>
                    <a:pt x="375" y="91"/>
                  </a:lnTo>
                  <a:lnTo>
                    <a:pt x="504" y="26"/>
                  </a:lnTo>
                  <a:lnTo>
                    <a:pt x="633" y="1"/>
                  </a:lnTo>
                  <a:lnTo>
                    <a:pt x="775" y="1"/>
                  </a:lnTo>
                  <a:lnTo>
                    <a:pt x="904" y="13"/>
                  </a:lnTo>
                  <a:lnTo>
                    <a:pt x="1020" y="65"/>
                  </a:lnTo>
                  <a:lnTo>
                    <a:pt x="1136" y="142"/>
                  </a:lnTo>
                  <a:lnTo>
                    <a:pt x="1240" y="233"/>
                  </a:lnTo>
                  <a:lnTo>
                    <a:pt x="1240" y="233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2"/>
            <p:cNvSpPr/>
            <p:nvPr/>
          </p:nvSpPr>
          <p:spPr>
            <a:xfrm>
              <a:off x="7749652" y="3029827"/>
              <a:ext cx="68651" cy="69100"/>
            </a:xfrm>
            <a:custGeom>
              <a:avLst/>
              <a:gdLst/>
              <a:ahLst/>
              <a:cxnLst/>
              <a:rect l="l" t="t" r="r" b="b"/>
              <a:pathLst>
                <a:path w="1988" h="2001" extrusionOk="0">
                  <a:moveTo>
                    <a:pt x="1755" y="362"/>
                  </a:moveTo>
                  <a:lnTo>
                    <a:pt x="1755" y="362"/>
                  </a:lnTo>
                  <a:lnTo>
                    <a:pt x="1807" y="439"/>
                  </a:lnTo>
                  <a:lnTo>
                    <a:pt x="1872" y="529"/>
                  </a:lnTo>
                  <a:lnTo>
                    <a:pt x="1910" y="620"/>
                  </a:lnTo>
                  <a:lnTo>
                    <a:pt x="1936" y="710"/>
                  </a:lnTo>
                  <a:lnTo>
                    <a:pt x="1962" y="800"/>
                  </a:lnTo>
                  <a:lnTo>
                    <a:pt x="1975" y="904"/>
                  </a:lnTo>
                  <a:lnTo>
                    <a:pt x="1988" y="994"/>
                  </a:lnTo>
                  <a:lnTo>
                    <a:pt x="1988" y="1097"/>
                  </a:lnTo>
                  <a:lnTo>
                    <a:pt x="1975" y="1187"/>
                  </a:lnTo>
                  <a:lnTo>
                    <a:pt x="1949" y="1278"/>
                  </a:lnTo>
                  <a:lnTo>
                    <a:pt x="1923" y="1368"/>
                  </a:lnTo>
                  <a:lnTo>
                    <a:pt x="1885" y="1458"/>
                  </a:lnTo>
                  <a:lnTo>
                    <a:pt x="1833" y="1549"/>
                  </a:lnTo>
                  <a:lnTo>
                    <a:pt x="1768" y="1626"/>
                  </a:lnTo>
                  <a:lnTo>
                    <a:pt x="1704" y="1704"/>
                  </a:lnTo>
                  <a:lnTo>
                    <a:pt x="1639" y="1768"/>
                  </a:lnTo>
                  <a:lnTo>
                    <a:pt x="1639" y="1768"/>
                  </a:lnTo>
                  <a:lnTo>
                    <a:pt x="1549" y="1833"/>
                  </a:lnTo>
                  <a:lnTo>
                    <a:pt x="1472" y="1884"/>
                  </a:lnTo>
                  <a:lnTo>
                    <a:pt x="1381" y="1923"/>
                  </a:lnTo>
                  <a:lnTo>
                    <a:pt x="1291" y="1949"/>
                  </a:lnTo>
                  <a:lnTo>
                    <a:pt x="1188" y="1975"/>
                  </a:lnTo>
                  <a:lnTo>
                    <a:pt x="1097" y="1988"/>
                  </a:lnTo>
                  <a:lnTo>
                    <a:pt x="1007" y="2000"/>
                  </a:lnTo>
                  <a:lnTo>
                    <a:pt x="904" y="1988"/>
                  </a:lnTo>
                  <a:lnTo>
                    <a:pt x="813" y="1975"/>
                  </a:lnTo>
                  <a:lnTo>
                    <a:pt x="723" y="1962"/>
                  </a:lnTo>
                  <a:lnTo>
                    <a:pt x="633" y="1923"/>
                  </a:lnTo>
                  <a:lnTo>
                    <a:pt x="543" y="1884"/>
                  </a:lnTo>
                  <a:lnTo>
                    <a:pt x="452" y="1833"/>
                  </a:lnTo>
                  <a:lnTo>
                    <a:pt x="375" y="1781"/>
                  </a:lnTo>
                  <a:lnTo>
                    <a:pt x="297" y="1704"/>
                  </a:lnTo>
                  <a:lnTo>
                    <a:pt x="233" y="1639"/>
                  </a:lnTo>
                  <a:lnTo>
                    <a:pt x="233" y="1639"/>
                  </a:lnTo>
                  <a:lnTo>
                    <a:pt x="168" y="1549"/>
                  </a:lnTo>
                  <a:lnTo>
                    <a:pt x="117" y="1471"/>
                  </a:lnTo>
                  <a:lnTo>
                    <a:pt x="78" y="1381"/>
                  </a:lnTo>
                  <a:lnTo>
                    <a:pt x="39" y="1291"/>
                  </a:lnTo>
                  <a:lnTo>
                    <a:pt x="13" y="1187"/>
                  </a:lnTo>
                  <a:lnTo>
                    <a:pt x="1" y="1097"/>
                  </a:lnTo>
                  <a:lnTo>
                    <a:pt x="1" y="1007"/>
                  </a:lnTo>
                  <a:lnTo>
                    <a:pt x="1" y="904"/>
                  </a:lnTo>
                  <a:lnTo>
                    <a:pt x="13" y="813"/>
                  </a:lnTo>
                  <a:lnTo>
                    <a:pt x="39" y="723"/>
                  </a:lnTo>
                  <a:lnTo>
                    <a:pt x="65" y="633"/>
                  </a:lnTo>
                  <a:lnTo>
                    <a:pt x="104" y="542"/>
                  </a:lnTo>
                  <a:lnTo>
                    <a:pt x="155" y="452"/>
                  </a:lnTo>
                  <a:lnTo>
                    <a:pt x="207" y="374"/>
                  </a:lnTo>
                  <a:lnTo>
                    <a:pt x="272" y="297"/>
                  </a:lnTo>
                  <a:lnTo>
                    <a:pt x="349" y="233"/>
                  </a:lnTo>
                  <a:lnTo>
                    <a:pt x="349" y="233"/>
                  </a:lnTo>
                  <a:lnTo>
                    <a:pt x="426" y="168"/>
                  </a:lnTo>
                  <a:lnTo>
                    <a:pt x="517" y="116"/>
                  </a:lnTo>
                  <a:lnTo>
                    <a:pt x="607" y="78"/>
                  </a:lnTo>
                  <a:lnTo>
                    <a:pt x="697" y="39"/>
                  </a:lnTo>
                  <a:lnTo>
                    <a:pt x="788" y="26"/>
                  </a:lnTo>
                  <a:lnTo>
                    <a:pt x="878" y="0"/>
                  </a:lnTo>
                  <a:lnTo>
                    <a:pt x="981" y="0"/>
                  </a:lnTo>
                  <a:lnTo>
                    <a:pt x="1072" y="0"/>
                  </a:lnTo>
                  <a:lnTo>
                    <a:pt x="1175" y="13"/>
                  </a:lnTo>
                  <a:lnTo>
                    <a:pt x="1265" y="39"/>
                  </a:lnTo>
                  <a:lnTo>
                    <a:pt x="1355" y="78"/>
                  </a:lnTo>
                  <a:lnTo>
                    <a:pt x="1446" y="116"/>
                  </a:lnTo>
                  <a:lnTo>
                    <a:pt x="1523" y="168"/>
                  </a:lnTo>
                  <a:lnTo>
                    <a:pt x="1601" y="220"/>
                  </a:lnTo>
                  <a:lnTo>
                    <a:pt x="1678" y="284"/>
                  </a:lnTo>
                  <a:lnTo>
                    <a:pt x="1755" y="362"/>
                  </a:lnTo>
                  <a:lnTo>
                    <a:pt x="1755" y="362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2"/>
            <p:cNvSpPr/>
            <p:nvPr/>
          </p:nvSpPr>
          <p:spPr>
            <a:xfrm>
              <a:off x="7855251" y="3035180"/>
              <a:ext cx="40610" cy="40576"/>
            </a:xfrm>
            <a:custGeom>
              <a:avLst/>
              <a:gdLst/>
              <a:ahLst/>
              <a:cxnLst/>
              <a:rect l="l" t="t" r="r" b="b"/>
              <a:pathLst>
                <a:path w="1176" h="1175" extrusionOk="0">
                  <a:moveTo>
                    <a:pt x="1033" y="207"/>
                  </a:moveTo>
                  <a:lnTo>
                    <a:pt x="1033" y="207"/>
                  </a:lnTo>
                  <a:lnTo>
                    <a:pt x="1098" y="310"/>
                  </a:lnTo>
                  <a:lnTo>
                    <a:pt x="1149" y="413"/>
                  </a:lnTo>
                  <a:lnTo>
                    <a:pt x="1175" y="529"/>
                  </a:lnTo>
                  <a:lnTo>
                    <a:pt x="1175" y="645"/>
                  </a:lnTo>
                  <a:lnTo>
                    <a:pt x="1149" y="749"/>
                  </a:lnTo>
                  <a:lnTo>
                    <a:pt x="1111" y="852"/>
                  </a:lnTo>
                  <a:lnTo>
                    <a:pt x="1046" y="955"/>
                  </a:lnTo>
                  <a:lnTo>
                    <a:pt x="956" y="1032"/>
                  </a:lnTo>
                  <a:lnTo>
                    <a:pt x="956" y="1032"/>
                  </a:lnTo>
                  <a:lnTo>
                    <a:pt x="865" y="1110"/>
                  </a:lnTo>
                  <a:lnTo>
                    <a:pt x="762" y="1149"/>
                  </a:lnTo>
                  <a:lnTo>
                    <a:pt x="646" y="1174"/>
                  </a:lnTo>
                  <a:lnTo>
                    <a:pt x="530" y="1174"/>
                  </a:lnTo>
                  <a:lnTo>
                    <a:pt x="427" y="1149"/>
                  </a:lnTo>
                  <a:lnTo>
                    <a:pt x="310" y="1110"/>
                  </a:lnTo>
                  <a:lnTo>
                    <a:pt x="220" y="1045"/>
                  </a:lnTo>
                  <a:lnTo>
                    <a:pt x="130" y="968"/>
                  </a:lnTo>
                  <a:lnTo>
                    <a:pt x="130" y="968"/>
                  </a:lnTo>
                  <a:lnTo>
                    <a:pt x="65" y="865"/>
                  </a:lnTo>
                  <a:lnTo>
                    <a:pt x="27" y="761"/>
                  </a:lnTo>
                  <a:lnTo>
                    <a:pt x="1" y="645"/>
                  </a:lnTo>
                  <a:lnTo>
                    <a:pt x="1" y="529"/>
                  </a:lnTo>
                  <a:lnTo>
                    <a:pt x="14" y="426"/>
                  </a:lnTo>
                  <a:lnTo>
                    <a:pt x="65" y="323"/>
                  </a:lnTo>
                  <a:lnTo>
                    <a:pt x="130" y="219"/>
                  </a:lnTo>
                  <a:lnTo>
                    <a:pt x="207" y="142"/>
                  </a:lnTo>
                  <a:lnTo>
                    <a:pt x="207" y="142"/>
                  </a:lnTo>
                  <a:lnTo>
                    <a:pt x="310" y="65"/>
                  </a:lnTo>
                  <a:lnTo>
                    <a:pt x="414" y="26"/>
                  </a:lnTo>
                  <a:lnTo>
                    <a:pt x="530" y="0"/>
                  </a:lnTo>
                  <a:lnTo>
                    <a:pt x="633" y="0"/>
                  </a:lnTo>
                  <a:lnTo>
                    <a:pt x="749" y="26"/>
                  </a:lnTo>
                  <a:lnTo>
                    <a:pt x="852" y="65"/>
                  </a:lnTo>
                  <a:lnTo>
                    <a:pt x="956" y="129"/>
                  </a:lnTo>
                  <a:lnTo>
                    <a:pt x="1033" y="207"/>
                  </a:lnTo>
                  <a:lnTo>
                    <a:pt x="1033" y="207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2"/>
            <p:cNvSpPr/>
            <p:nvPr/>
          </p:nvSpPr>
          <p:spPr>
            <a:xfrm>
              <a:off x="7418107" y="3417490"/>
              <a:ext cx="607876" cy="332030"/>
            </a:xfrm>
            <a:custGeom>
              <a:avLst/>
              <a:gdLst/>
              <a:ahLst/>
              <a:cxnLst/>
              <a:rect l="l" t="t" r="r" b="b"/>
              <a:pathLst>
                <a:path w="17603" h="9615" extrusionOk="0">
                  <a:moveTo>
                    <a:pt x="12518" y="9047"/>
                  </a:moveTo>
                  <a:lnTo>
                    <a:pt x="12518" y="9047"/>
                  </a:lnTo>
                  <a:lnTo>
                    <a:pt x="12376" y="9124"/>
                  </a:lnTo>
                  <a:lnTo>
                    <a:pt x="12208" y="9189"/>
                  </a:lnTo>
                  <a:lnTo>
                    <a:pt x="11989" y="9253"/>
                  </a:lnTo>
                  <a:lnTo>
                    <a:pt x="11744" y="9318"/>
                  </a:lnTo>
                  <a:lnTo>
                    <a:pt x="11447" y="9369"/>
                  </a:lnTo>
                  <a:lnTo>
                    <a:pt x="11137" y="9408"/>
                  </a:lnTo>
                  <a:lnTo>
                    <a:pt x="10789" y="9447"/>
                  </a:lnTo>
                  <a:lnTo>
                    <a:pt x="10414" y="9485"/>
                  </a:lnTo>
                  <a:lnTo>
                    <a:pt x="9589" y="9550"/>
                  </a:lnTo>
                  <a:lnTo>
                    <a:pt x="8698" y="9589"/>
                  </a:lnTo>
                  <a:lnTo>
                    <a:pt x="7769" y="9602"/>
                  </a:lnTo>
                  <a:lnTo>
                    <a:pt x="6801" y="9614"/>
                  </a:lnTo>
                  <a:lnTo>
                    <a:pt x="5821" y="9614"/>
                  </a:lnTo>
                  <a:lnTo>
                    <a:pt x="4879" y="9602"/>
                  </a:lnTo>
                  <a:lnTo>
                    <a:pt x="3111" y="9550"/>
                  </a:lnTo>
                  <a:lnTo>
                    <a:pt x="1678" y="9498"/>
                  </a:lnTo>
                  <a:lnTo>
                    <a:pt x="762" y="9434"/>
                  </a:lnTo>
                  <a:lnTo>
                    <a:pt x="762" y="9434"/>
                  </a:lnTo>
                  <a:lnTo>
                    <a:pt x="517" y="8440"/>
                  </a:lnTo>
                  <a:lnTo>
                    <a:pt x="298" y="7627"/>
                  </a:lnTo>
                  <a:lnTo>
                    <a:pt x="207" y="7253"/>
                  </a:lnTo>
                  <a:lnTo>
                    <a:pt x="130" y="6905"/>
                  </a:lnTo>
                  <a:lnTo>
                    <a:pt x="78" y="6569"/>
                  </a:lnTo>
                  <a:lnTo>
                    <a:pt x="27" y="6221"/>
                  </a:lnTo>
                  <a:lnTo>
                    <a:pt x="14" y="5872"/>
                  </a:lnTo>
                  <a:lnTo>
                    <a:pt x="1" y="5498"/>
                  </a:lnTo>
                  <a:lnTo>
                    <a:pt x="27" y="5111"/>
                  </a:lnTo>
                  <a:lnTo>
                    <a:pt x="65" y="4672"/>
                  </a:lnTo>
                  <a:lnTo>
                    <a:pt x="117" y="4208"/>
                  </a:lnTo>
                  <a:lnTo>
                    <a:pt x="207" y="3679"/>
                  </a:lnTo>
                  <a:lnTo>
                    <a:pt x="324" y="3085"/>
                  </a:lnTo>
                  <a:lnTo>
                    <a:pt x="453" y="2427"/>
                  </a:lnTo>
                  <a:lnTo>
                    <a:pt x="453" y="2427"/>
                  </a:lnTo>
                  <a:lnTo>
                    <a:pt x="1885" y="2375"/>
                  </a:lnTo>
                  <a:lnTo>
                    <a:pt x="2646" y="2349"/>
                  </a:lnTo>
                  <a:lnTo>
                    <a:pt x="3433" y="2311"/>
                  </a:lnTo>
                  <a:lnTo>
                    <a:pt x="4233" y="2259"/>
                  </a:lnTo>
                  <a:lnTo>
                    <a:pt x="5046" y="2195"/>
                  </a:lnTo>
                  <a:lnTo>
                    <a:pt x="5859" y="2104"/>
                  </a:lnTo>
                  <a:lnTo>
                    <a:pt x="6672" y="2001"/>
                  </a:lnTo>
                  <a:lnTo>
                    <a:pt x="7485" y="1872"/>
                  </a:lnTo>
                  <a:lnTo>
                    <a:pt x="8285" y="1730"/>
                  </a:lnTo>
                  <a:lnTo>
                    <a:pt x="8672" y="1640"/>
                  </a:lnTo>
                  <a:lnTo>
                    <a:pt x="9072" y="1536"/>
                  </a:lnTo>
                  <a:lnTo>
                    <a:pt x="9447" y="1433"/>
                  </a:lnTo>
                  <a:lnTo>
                    <a:pt x="9834" y="1330"/>
                  </a:lnTo>
                  <a:lnTo>
                    <a:pt x="10208" y="1201"/>
                  </a:lnTo>
                  <a:lnTo>
                    <a:pt x="10569" y="1072"/>
                  </a:lnTo>
                  <a:lnTo>
                    <a:pt x="10918" y="943"/>
                  </a:lnTo>
                  <a:lnTo>
                    <a:pt x="11266" y="788"/>
                  </a:lnTo>
                  <a:lnTo>
                    <a:pt x="11615" y="633"/>
                  </a:lnTo>
                  <a:lnTo>
                    <a:pt x="11937" y="465"/>
                  </a:lnTo>
                  <a:lnTo>
                    <a:pt x="12260" y="272"/>
                  </a:lnTo>
                  <a:lnTo>
                    <a:pt x="12557" y="91"/>
                  </a:lnTo>
                  <a:lnTo>
                    <a:pt x="12557" y="91"/>
                  </a:lnTo>
                  <a:lnTo>
                    <a:pt x="13034" y="117"/>
                  </a:lnTo>
                  <a:lnTo>
                    <a:pt x="13653" y="169"/>
                  </a:lnTo>
                  <a:lnTo>
                    <a:pt x="14350" y="220"/>
                  </a:lnTo>
                  <a:lnTo>
                    <a:pt x="15099" y="259"/>
                  </a:lnTo>
                  <a:lnTo>
                    <a:pt x="15473" y="259"/>
                  </a:lnTo>
                  <a:lnTo>
                    <a:pt x="15834" y="272"/>
                  </a:lnTo>
                  <a:lnTo>
                    <a:pt x="16196" y="259"/>
                  </a:lnTo>
                  <a:lnTo>
                    <a:pt x="16531" y="233"/>
                  </a:lnTo>
                  <a:lnTo>
                    <a:pt x="16854" y="207"/>
                  </a:lnTo>
                  <a:lnTo>
                    <a:pt x="17138" y="156"/>
                  </a:lnTo>
                  <a:lnTo>
                    <a:pt x="17383" y="91"/>
                  </a:lnTo>
                  <a:lnTo>
                    <a:pt x="17499" y="40"/>
                  </a:lnTo>
                  <a:lnTo>
                    <a:pt x="17602" y="1"/>
                  </a:lnTo>
                  <a:lnTo>
                    <a:pt x="17602" y="1"/>
                  </a:lnTo>
                  <a:lnTo>
                    <a:pt x="17563" y="143"/>
                  </a:lnTo>
                  <a:lnTo>
                    <a:pt x="17525" y="298"/>
                  </a:lnTo>
                  <a:lnTo>
                    <a:pt x="17512" y="452"/>
                  </a:lnTo>
                  <a:lnTo>
                    <a:pt x="17499" y="633"/>
                  </a:lnTo>
                  <a:lnTo>
                    <a:pt x="17473" y="994"/>
                  </a:lnTo>
                  <a:lnTo>
                    <a:pt x="17460" y="1407"/>
                  </a:lnTo>
                  <a:lnTo>
                    <a:pt x="17434" y="1846"/>
                  </a:lnTo>
                  <a:lnTo>
                    <a:pt x="17383" y="2324"/>
                  </a:lnTo>
                  <a:lnTo>
                    <a:pt x="17357" y="2569"/>
                  </a:lnTo>
                  <a:lnTo>
                    <a:pt x="17305" y="2827"/>
                  </a:lnTo>
                  <a:lnTo>
                    <a:pt x="17241" y="3098"/>
                  </a:lnTo>
                  <a:lnTo>
                    <a:pt x="17163" y="3382"/>
                  </a:lnTo>
                  <a:lnTo>
                    <a:pt x="17073" y="3666"/>
                  </a:lnTo>
                  <a:lnTo>
                    <a:pt x="16957" y="3962"/>
                  </a:lnTo>
                  <a:lnTo>
                    <a:pt x="16828" y="4272"/>
                  </a:lnTo>
                  <a:lnTo>
                    <a:pt x="16673" y="4582"/>
                  </a:lnTo>
                  <a:lnTo>
                    <a:pt x="16505" y="4904"/>
                  </a:lnTo>
                  <a:lnTo>
                    <a:pt x="16299" y="5240"/>
                  </a:lnTo>
                  <a:lnTo>
                    <a:pt x="16066" y="5575"/>
                  </a:lnTo>
                  <a:lnTo>
                    <a:pt x="15808" y="5924"/>
                  </a:lnTo>
                  <a:lnTo>
                    <a:pt x="15525" y="6285"/>
                  </a:lnTo>
                  <a:lnTo>
                    <a:pt x="15202" y="6646"/>
                  </a:lnTo>
                  <a:lnTo>
                    <a:pt x="14853" y="7021"/>
                  </a:lnTo>
                  <a:lnTo>
                    <a:pt x="14466" y="7408"/>
                  </a:lnTo>
                  <a:lnTo>
                    <a:pt x="14041" y="7808"/>
                  </a:lnTo>
                  <a:lnTo>
                    <a:pt x="13563" y="8208"/>
                  </a:lnTo>
                  <a:lnTo>
                    <a:pt x="13060" y="8621"/>
                  </a:lnTo>
                  <a:lnTo>
                    <a:pt x="12518" y="9047"/>
                  </a:lnTo>
                  <a:lnTo>
                    <a:pt x="12518" y="904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2"/>
            <p:cNvSpPr/>
            <p:nvPr/>
          </p:nvSpPr>
          <p:spPr>
            <a:xfrm>
              <a:off x="7978704" y="2990149"/>
              <a:ext cx="567300" cy="754466"/>
            </a:xfrm>
            <a:custGeom>
              <a:avLst/>
              <a:gdLst/>
              <a:ahLst/>
              <a:cxnLst/>
              <a:rect l="l" t="t" r="r" b="b"/>
              <a:pathLst>
                <a:path w="16428" h="21848" extrusionOk="0">
                  <a:moveTo>
                    <a:pt x="14814" y="543"/>
                  </a:moveTo>
                  <a:lnTo>
                    <a:pt x="14814" y="543"/>
                  </a:lnTo>
                  <a:lnTo>
                    <a:pt x="14814" y="543"/>
                  </a:lnTo>
                  <a:lnTo>
                    <a:pt x="14969" y="646"/>
                  </a:lnTo>
                  <a:lnTo>
                    <a:pt x="15111" y="749"/>
                  </a:lnTo>
                  <a:lnTo>
                    <a:pt x="15240" y="865"/>
                  </a:lnTo>
                  <a:lnTo>
                    <a:pt x="15369" y="982"/>
                  </a:lnTo>
                  <a:lnTo>
                    <a:pt x="15485" y="1098"/>
                  </a:lnTo>
                  <a:lnTo>
                    <a:pt x="15601" y="1227"/>
                  </a:lnTo>
                  <a:lnTo>
                    <a:pt x="15704" y="1369"/>
                  </a:lnTo>
                  <a:lnTo>
                    <a:pt x="15808" y="1498"/>
                  </a:lnTo>
                  <a:lnTo>
                    <a:pt x="15898" y="1640"/>
                  </a:lnTo>
                  <a:lnTo>
                    <a:pt x="15988" y="1794"/>
                  </a:lnTo>
                  <a:lnTo>
                    <a:pt x="16066" y="1936"/>
                  </a:lnTo>
                  <a:lnTo>
                    <a:pt x="16130" y="2091"/>
                  </a:lnTo>
                  <a:lnTo>
                    <a:pt x="16195" y="2246"/>
                  </a:lnTo>
                  <a:lnTo>
                    <a:pt x="16246" y="2401"/>
                  </a:lnTo>
                  <a:lnTo>
                    <a:pt x="16298" y="2569"/>
                  </a:lnTo>
                  <a:lnTo>
                    <a:pt x="16337" y="2724"/>
                  </a:lnTo>
                  <a:lnTo>
                    <a:pt x="16375" y="2891"/>
                  </a:lnTo>
                  <a:lnTo>
                    <a:pt x="16401" y="3059"/>
                  </a:lnTo>
                  <a:lnTo>
                    <a:pt x="16414" y="3227"/>
                  </a:lnTo>
                  <a:lnTo>
                    <a:pt x="16427" y="3395"/>
                  </a:lnTo>
                  <a:lnTo>
                    <a:pt x="16427" y="3562"/>
                  </a:lnTo>
                  <a:lnTo>
                    <a:pt x="16414" y="3730"/>
                  </a:lnTo>
                  <a:lnTo>
                    <a:pt x="16401" y="3898"/>
                  </a:lnTo>
                  <a:lnTo>
                    <a:pt x="16375" y="4066"/>
                  </a:lnTo>
                  <a:lnTo>
                    <a:pt x="16350" y="4233"/>
                  </a:lnTo>
                  <a:lnTo>
                    <a:pt x="16298" y="4388"/>
                  </a:lnTo>
                  <a:lnTo>
                    <a:pt x="16259" y="4556"/>
                  </a:lnTo>
                  <a:lnTo>
                    <a:pt x="16195" y="4724"/>
                  </a:lnTo>
                  <a:lnTo>
                    <a:pt x="16130" y="4879"/>
                  </a:lnTo>
                  <a:lnTo>
                    <a:pt x="16053" y="5033"/>
                  </a:lnTo>
                  <a:lnTo>
                    <a:pt x="15975" y="5188"/>
                  </a:lnTo>
                  <a:lnTo>
                    <a:pt x="15885" y="5343"/>
                  </a:lnTo>
                  <a:lnTo>
                    <a:pt x="6414" y="20234"/>
                  </a:lnTo>
                  <a:lnTo>
                    <a:pt x="6414" y="20234"/>
                  </a:lnTo>
                  <a:lnTo>
                    <a:pt x="6310" y="20389"/>
                  </a:lnTo>
                  <a:lnTo>
                    <a:pt x="6207" y="20531"/>
                  </a:lnTo>
                  <a:lnTo>
                    <a:pt x="6091" y="20660"/>
                  </a:lnTo>
                  <a:lnTo>
                    <a:pt x="5975" y="20789"/>
                  </a:lnTo>
                  <a:lnTo>
                    <a:pt x="5859" y="20905"/>
                  </a:lnTo>
                  <a:lnTo>
                    <a:pt x="5730" y="21022"/>
                  </a:lnTo>
                  <a:lnTo>
                    <a:pt x="5601" y="21125"/>
                  </a:lnTo>
                  <a:lnTo>
                    <a:pt x="5459" y="21228"/>
                  </a:lnTo>
                  <a:lnTo>
                    <a:pt x="5317" y="21318"/>
                  </a:lnTo>
                  <a:lnTo>
                    <a:pt x="5175" y="21409"/>
                  </a:lnTo>
                  <a:lnTo>
                    <a:pt x="5020" y="21486"/>
                  </a:lnTo>
                  <a:lnTo>
                    <a:pt x="4865" y="21551"/>
                  </a:lnTo>
                  <a:lnTo>
                    <a:pt x="4710" y="21615"/>
                  </a:lnTo>
                  <a:lnTo>
                    <a:pt x="4555" y="21667"/>
                  </a:lnTo>
                  <a:lnTo>
                    <a:pt x="4401" y="21718"/>
                  </a:lnTo>
                  <a:lnTo>
                    <a:pt x="4233" y="21757"/>
                  </a:lnTo>
                  <a:lnTo>
                    <a:pt x="4065" y="21796"/>
                  </a:lnTo>
                  <a:lnTo>
                    <a:pt x="3897" y="21822"/>
                  </a:lnTo>
                  <a:lnTo>
                    <a:pt x="3742" y="21835"/>
                  </a:lnTo>
                  <a:lnTo>
                    <a:pt x="3575" y="21847"/>
                  </a:lnTo>
                  <a:lnTo>
                    <a:pt x="3407" y="21847"/>
                  </a:lnTo>
                  <a:lnTo>
                    <a:pt x="3239" y="21835"/>
                  </a:lnTo>
                  <a:lnTo>
                    <a:pt x="3071" y="21822"/>
                  </a:lnTo>
                  <a:lnTo>
                    <a:pt x="2904" y="21796"/>
                  </a:lnTo>
                  <a:lnTo>
                    <a:pt x="2736" y="21770"/>
                  </a:lnTo>
                  <a:lnTo>
                    <a:pt x="2568" y="21731"/>
                  </a:lnTo>
                  <a:lnTo>
                    <a:pt x="2400" y="21680"/>
                  </a:lnTo>
                  <a:lnTo>
                    <a:pt x="2246" y="21615"/>
                  </a:lnTo>
                  <a:lnTo>
                    <a:pt x="2078" y="21551"/>
                  </a:lnTo>
                  <a:lnTo>
                    <a:pt x="1923" y="21473"/>
                  </a:lnTo>
                  <a:lnTo>
                    <a:pt x="1768" y="21396"/>
                  </a:lnTo>
                  <a:lnTo>
                    <a:pt x="1613" y="21306"/>
                  </a:lnTo>
                  <a:lnTo>
                    <a:pt x="1613" y="21306"/>
                  </a:lnTo>
                  <a:lnTo>
                    <a:pt x="1613" y="21306"/>
                  </a:lnTo>
                  <a:lnTo>
                    <a:pt x="1458" y="21202"/>
                  </a:lnTo>
                  <a:lnTo>
                    <a:pt x="1316" y="21099"/>
                  </a:lnTo>
                  <a:lnTo>
                    <a:pt x="1187" y="20983"/>
                  </a:lnTo>
                  <a:lnTo>
                    <a:pt x="1058" y="20867"/>
                  </a:lnTo>
                  <a:lnTo>
                    <a:pt x="942" y="20751"/>
                  </a:lnTo>
                  <a:lnTo>
                    <a:pt x="826" y="20622"/>
                  </a:lnTo>
                  <a:lnTo>
                    <a:pt x="723" y="20480"/>
                  </a:lnTo>
                  <a:lnTo>
                    <a:pt x="620" y="20351"/>
                  </a:lnTo>
                  <a:lnTo>
                    <a:pt x="529" y="20209"/>
                  </a:lnTo>
                  <a:lnTo>
                    <a:pt x="439" y="20067"/>
                  </a:lnTo>
                  <a:lnTo>
                    <a:pt x="362" y="19912"/>
                  </a:lnTo>
                  <a:lnTo>
                    <a:pt x="297" y="19757"/>
                  </a:lnTo>
                  <a:lnTo>
                    <a:pt x="233" y="19602"/>
                  </a:lnTo>
                  <a:lnTo>
                    <a:pt x="181" y="19447"/>
                  </a:lnTo>
                  <a:lnTo>
                    <a:pt x="129" y="19292"/>
                  </a:lnTo>
                  <a:lnTo>
                    <a:pt x="91" y="19125"/>
                  </a:lnTo>
                  <a:lnTo>
                    <a:pt x="52" y="18957"/>
                  </a:lnTo>
                  <a:lnTo>
                    <a:pt x="26" y="18789"/>
                  </a:lnTo>
                  <a:lnTo>
                    <a:pt x="13" y="18634"/>
                  </a:lnTo>
                  <a:lnTo>
                    <a:pt x="0" y="18467"/>
                  </a:lnTo>
                  <a:lnTo>
                    <a:pt x="0" y="18299"/>
                  </a:lnTo>
                  <a:lnTo>
                    <a:pt x="13" y="18131"/>
                  </a:lnTo>
                  <a:lnTo>
                    <a:pt x="26" y="17963"/>
                  </a:lnTo>
                  <a:lnTo>
                    <a:pt x="52" y="17796"/>
                  </a:lnTo>
                  <a:lnTo>
                    <a:pt x="78" y="17628"/>
                  </a:lnTo>
                  <a:lnTo>
                    <a:pt x="116" y="17460"/>
                  </a:lnTo>
                  <a:lnTo>
                    <a:pt x="168" y="17292"/>
                  </a:lnTo>
                  <a:lnTo>
                    <a:pt x="233" y="17125"/>
                  </a:lnTo>
                  <a:lnTo>
                    <a:pt x="297" y="16970"/>
                  </a:lnTo>
                  <a:lnTo>
                    <a:pt x="374" y="16815"/>
                  </a:lnTo>
                  <a:lnTo>
                    <a:pt x="452" y="16660"/>
                  </a:lnTo>
                  <a:lnTo>
                    <a:pt x="542" y="16505"/>
                  </a:lnTo>
                  <a:lnTo>
                    <a:pt x="10014" y="1614"/>
                  </a:lnTo>
                  <a:lnTo>
                    <a:pt x="10014" y="1614"/>
                  </a:lnTo>
                  <a:lnTo>
                    <a:pt x="10117" y="1472"/>
                  </a:lnTo>
                  <a:lnTo>
                    <a:pt x="10220" y="1330"/>
                  </a:lnTo>
                  <a:lnTo>
                    <a:pt x="10336" y="1188"/>
                  </a:lnTo>
                  <a:lnTo>
                    <a:pt x="10453" y="1059"/>
                  </a:lnTo>
                  <a:lnTo>
                    <a:pt x="10569" y="943"/>
                  </a:lnTo>
                  <a:lnTo>
                    <a:pt x="10698" y="827"/>
                  </a:lnTo>
                  <a:lnTo>
                    <a:pt x="10827" y="723"/>
                  </a:lnTo>
                  <a:lnTo>
                    <a:pt x="10969" y="620"/>
                  </a:lnTo>
                  <a:lnTo>
                    <a:pt x="11111" y="530"/>
                  </a:lnTo>
                  <a:lnTo>
                    <a:pt x="11253" y="440"/>
                  </a:lnTo>
                  <a:lnTo>
                    <a:pt x="11407" y="362"/>
                  </a:lnTo>
                  <a:lnTo>
                    <a:pt x="11562" y="298"/>
                  </a:lnTo>
                  <a:lnTo>
                    <a:pt x="11717" y="233"/>
                  </a:lnTo>
                  <a:lnTo>
                    <a:pt x="11872" y="181"/>
                  </a:lnTo>
                  <a:lnTo>
                    <a:pt x="12027" y="130"/>
                  </a:lnTo>
                  <a:lnTo>
                    <a:pt x="12195" y="91"/>
                  </a:lnTo>
                  <a:lnTo>
                    <a:pt x="12362" y="52"/>
                  </a:lnTo>
                  <a:lnTo>
                    <a:pt x="12517" y="27"/>
                  </a:lnTo>
                  <a:lnTo>
                    <a:pt x="12685" y="14"/>
                  </a:lnTo>
                  <a:lnTo>
                    <a:pt x="12853" y="1"/>
                  </a:lnTo>
                  <a:lnTo>
                    <a:pt x="13020" y="1"/>
                  </a:lnTo>
                  <a:lnTo>
                    <a:pt x="13188" y="14"/>
                  </a:lnTo>
                  <a:lnTo>
                    <a:pt x="13356" y="27"/>
                  </a:lnTo>
                  <a:lnTo>
                    <a:pt x="13524" y="52"/>
                  </a:lnTo>
                  <a:lnTo>
                    <a:pt x="13691" y="78"/>
                  </a:lnTo>
                  <a:lnTo>
                    <a:pt x="13859" y="130"/>
                  </a:lnTo>
                  <a:lnTo>
                    <a:pt x="14027" y="169"/>
                  </a:lnTo>
                  <a:lnTo>
                    <a:pt x="14182" y="233"/>
                  </a:lnTo>
                  <a:lnTo>
                    <a:pt x="14350" y="298"/>
                  </a:lnTo>
                  <a:lnTo>
                    <a:pt x="14504" y="375"/>
                  </a:lnTo>
                  <a:lnTo>
                    <a:pt x="14659" y="452"/>
                  </a:lnTo>
                  <a:lnTo>
                    <a:pt x="14814" y="543"/>
                  </a:lnTo>
                  <a:lnTo>
                    <a:pt x="14814" y="54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2"/>
            <p:cNvSpPr/>
            <p:nvPr/>
          </p:nvSpPr>
          <p:spPr>
            <a:xfrm>
              <a:off x="6222565" y="3983444"/>
              <a:ext cx="2434403" cy="100282"/>
            </a:xfrm>
            <a:custGeom>
              <a:avLst/>
              <a:gdLst/>
              <a:ahLst/>
              <a:cxnLst/>
              <a:rect l="l" t="t" r="r" b="b"/>
              <a:pathLst>
                <a:path w="70496" h="2904" extrusionOk="0">
                  <a:moveTo>
                    <a:pt x="0" y="2904"/>
                  </a:moveTo>
                  <a:lnTo>
                    <a:pt x="70495" y="2904"/>
                  </a:lnTo>
                  <a:lnTo>
                    <a:pt x="70495" y="0"/>
                  </a:lnTo>
                  <a:lnTo>
                    <a:pt x="0" y="0"/>
                  </a:lnTo>
                  <a:lnTo>
                    <a:pt x="0" y="290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2"/>
            <p:cNvSpPr/>
            <p:nvPr/>
          </p:nvSpPr>
          <p:spPr>
            <a:xfrm>
              <a:off x="8556637" y="3036492"/>
              <a:ext cx="100317" cy="1047233"/>
            </a:xfrm>
            <a:custGeom>
              <a:avLst/>
              <a:gdLst/>
              <a:ahLst/>
              <a:cxnLst/>
              <a:rect l="l" t="t" r="r" b="b"/>
              <a:pathLst>
                <a:path w="2905" h="30326" extrusionOk="0">
                  <a:moveTo>
                    <a:pt x="2904" y="1459"/>
                  </a:moveTo>
                  <a:lnTo>
                    <a:pt x="2904" y="28880"/>
                  </a:lnTo>
                  <a:lnTo>
                    <a:pt x="2904" y="28880"/>
                  </a:lnTo>
                  <a:lnTo>
                    <a:pt x="2891" y="29022"/>
                  </a:lnTo>
                  <a:lnTo>
                    <a:pt x="2878" y="29164"/>
                  </a:lnTo>
                  <a:lnTo>
                    <a:pt x="2840" y="29306"/>
                  </a:lnTo>
                  <a:lnTo>
                    <a:pt x="2788" y="29448"/>
                  </a:lnTo>
                  <a:lnTo>
                    <a:pt x="2724" y="29564"/>
                  </a:lnTo>
                  <a:lnTo>
                    <a:pt x="2659" y="29693"/>
                  </a:lnTo>
                  <a:lnTo>
                    <a:pt x="2569" y="29796"/>
                  </a:lnTo>
                  <a:lnTo>
                    <a:pt x="2478" y="29900"/>
                  </a:lnTo>
                  <a:lnTo>
                    <a:pt x="2375" y="30003"/>
                  </a:lnTo>
                  <a:lnTo>
                    <a:pt x="2259" y="30080"/>
                  </a:lnTo>
                  <a:lnTo>
                    <a:pt x="2143" y="30158"/>
                  </a:lnTo>
                  <a:lnTo>
                    <a:pt x="2014" y="30209"/>
                  </a:lnTo>
                  <a:lnTo>
                    <a:pt x="1885" y="30261"/>
                  </a:lnTo>
                  <a:lnTo>
                    <a:pt x="1743" y="30300"/>
                  </a:lnTo>
                  <a:lnTo>
                    <a:pt x="1601" y="30326"/>
                  </a:lnTo>
                  <a:lnTo>
                    <a:pt x="1459" y="30326"/>
                  </a:lnTo>
                  <a:lnTo>
                    <a:pt x="1459" y="30326"/>
                  </a:lnTo>
                  <a:lnTo>
                    <a:pt x="1459" y="30326"/>
                  </a:lnTo>
                  <a:lnTo>
                    <a:pt x="1304" y="30326"/>
                  </a:lnTo>
                  <a:lnTo>
                    <a:pt x="1162" y="30300"/>
                  </a:lnTo>
                  <a:lnTo>
                    <a:pt x="1020" y="30261"/>
                  </a:lnTo>
                  <a:lnTo>
                    <a:pt x="891" y="30209"/>
                  </a:lnTo>
                  <a:lnTo>
                    <a:pt x="762" y="30158"/>
                  </a:lnTo>
                  <a:lnTo>
                    <a:pt x="646" y="30080"/>
                  </a:lnTo>
                  <a:lnTo>
                    <a:pt x="530" y="30003"/>
                  </a:lnTo>
                  <a:lnTo>
                    <a:pt x="427" y="29900"/>
                  </a:lnTo>
                  <a:lnTo>
                    <a:pt x="336" y="29796"/>
                  </a:lnTo>
                  <a:lnTo>
                    <a:pt x="246" y="29693"/>
                  </a:lnTo>
                  <a:lnTo>
                    <a:pt x="181" y="29564"/>
                  </a:lnTo>
                  <a:lnTo>
                    <a:pt x="117" y="29448"/>
                  </a:lnTo>
                  <a:lnTo>
                    <a:pt x="65" y="29306"/>
                  </a:lnTo>
                  <a:lnTo>
                    <a:pt x="27" y="29164"/>
                  </a:lnTo>
                  <a:lnTo>
                    <a:pt x="14" y="29022"/>
                  </a:lnTo>
                  <a:lnTo>
                    <a:pt x="1" y="28880"/>
                  </a:lnTo>
                  <a:lnTo>
                    <a:pt x="1" y="1459"/>
                  </a:lnTo>
                  <a:lnTo>
                    <a:pt x="1" y="1459"/>
                  </a:lnTo>
                  <a:lnTo>
                    <a:pt x="14" y="1304"/>
                  </a:lnTo>
                  <a:lnTo>
                    <a:pt x="27" y="1162"/>
                  </a:lnTo>
                  <a:lnTo>
                    <a:pt x="65" y="1020"/>
                  </a:lnTo>
                  <a:lnTo>
                    <a:pt x="117" y="891"/>
                  </a:lnTo>
                  <a:lnTo>
                    <a:pt x="181" y="762"/>
                  </a:lnTo>
                  <a:lnTo>
                    <a:pt x="246" y="646"/>
                  </a:lnTo>
                  <a:lnTo>
                    <a:pt x="336" y="530"/>
                  </a:lnTo>
                  <a:lnTo>
                    <a:pt x="427" y="427"/>
                  </a:lnTo>
                  <a:lnTo>
                    <a:pt x="530" y="336"/>
                  </a:lnTo>
                  <a:lnTo>
                    <a:pt x="646" y="259"/>
                  </a:lnTo>
                  <a:lnTo>
                    <a:pt x="762" y="181"/>
                  </a:lnTo>
                  <a:lnTo>
                    <a:pt x="891" y="117"/>
                  </a:lnTo>
                  <a:lnTo>
                    <a:pt x="1020" y="65"/>
                  </a:lnTo>
                  <a:lnTo>
                    <a:pt x="1162" y="40"/>
                  </a:lnTo>
                  <a:lnTo>
                    <a:pt x="1304" y="14"/>
                  </a:lnTo>
                  <a:lnTo>
                    <a:pt x="1459" y="1"/>
                  </a:lnTo>
                  <a:lnTo>
                    <a:pt x="1459" y="1"/>
                  </a:lnTo>
                  <a:lnTo>
                    <a:pt x="1459" y="1"/>
                  </a:lnTo>
                  <a:lnTo>
                    <a:pt x="1601" y="14"/>
                  </a:lnTo>
                  <a:lnTo>
                    <a:pt x="1743" y="40"/>
                  </a:lnTo>
                  <a:lnTo>
                    <a:pt x="1885" y="65"/>
                  </a:lnTo>
                  <a:lnTo>
                    <a:pt x="2014" y="117"/>
                  </a:lnTo>
                  <a:lnTo>
                    <a:pt x="2143" y="181"/>
                  </a:lnTo>
                  <a:lnTo>
                    <a:pt x="2259" y="259"/>
                  </a:lnTo>
                  <a:lnTo>
                    <a:pt x="2375" y="336"/>
                  </a:lnTo>
                  <a:lnTo>
                    <a:pt x="2478" y="427"/>
                  </a:lnTo>
                  <a:lnTo>
                    <a:pt x="2569" y="530"/>
                  </a:lnTo>
                  <a:lnTo>
                    <a:pt x="2659" y="646"/>
                  </a:lnTo>
                  <a:lnTo>
                    <a:pt x="2724" y="762"/>
                  </a:lnTo>
                  <a:lnTo>
                    <a:pt x="2788" y="891"/>
                  </a:lnTo>
                  <a:lnTo>
                    <a:pt x="2840" y="1020"/>
                  </a:lnTo>
                  <a:lnTo>
                    <a:pt x="2878" y="1162"/>
                  </a:lnTo>
                  <a:lnTo>
                    <a:pt x="2891" y="1304"/>
                  </a:lnTo>
                  <a:lnTo>
                    <a:pt x="2904" y="1459"/>
                  </a:lnTo>
                  <a:lnTo>
                    <a:pt x="2904" y="14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2"/>
            <p:cNvSpPr/>
            <p:nvPr/>
          </p:nvSpPr>
          <p:spPr>
            <a:xfrm>
              <a:off x="6512636" y="3743235"/>
              <a:ext cx="2044048" cy="240243"/>
            </a:xfrm>
            <a:custGeom>
              <a:avLst/>
              <a:gdLst/>
              <a:ahLst/>
              <a:cxnLst/>
              <a:rect l="l" t="t" r="r" b="b"/>
              <a:pathLst>
                <a:path w="59192" h="6957" extrusionOk="0">
                  <a:moveTo>
                    <a:pt x="59192" y="3485"/>
                  </a:moveTo>
                  <a:lnTo>
                    <a:pt x="59192" y="3485"/>
                  </a:lnTo>
                  <a:lnTo>
                    <a:pt x="59192" y="3485"/>
                  </a:lnTo>
                  <a:lnTo>
                    <a:pt x="59192" y="3666"/>
                  </a:lnTo>
                  <a:lnTo>
                    <a:pt x="59179" y="3833"/>
                  </a:lnTo>
                  <a:lnTo>
                    <a:pt x="59153" y="4014"/>
                  </a:lnTo>
                  <a:lnTo>
                    <a:pt x="59127" y="4182"/>
                  </a:lnTo>
                  <a:lnTo>
                    <a:pt x="59089" y="4349"/>
                  </a:lnTo>
                  <a:lnTo>
                    <a:pt x="59037" y="4517"/>
                  </a:lnTo>
                  <a:lnTo>
                    <a:pt x="58985" y="4672"/>
                  </a:lnTo>
                  <a:lnTo>
                    <a:pt x="58921" y="4840"/>
                  </a:lnTo>
                  <a:lnTo>
                    <a:pt x="58856" y="4995"/>
                  </a:lnTo>
                  <a:lnTo>
                    <a:pt x="58779" y="5137"/>
                  </a:lnTo>
                  <a:lnTo>
                    <a:pt x="58689" y="5279"/>
                  </a:lnTo>
                  <a:lnTo>
                    <a:pt x="58598" y="5420"/>
                  </a:lnTo>
                  <a:lnTo>
                    <a:pt x="58495" y="5562"/>
                  </a:lnTo>
                  <a:lnTo>
                    <a:pt x="58392" y="5691"/>
                  </a:lnTo>
                  <a:lnTo>
                    <a:pt x="58289" y="5821"/>
                  </a:lnTo>
                  <a:lnTo>
                    <a:pt x="58172" y="5937"/>
                  </a:lnTo>
                  <a:lnTo>
                    <a:pt x="58056" y="6053"/>
                  </a:lnTo>
                  <a:lnTo>
                    <a:pt x="57927" y="6169"/>
                  </a:lnTo>
                  <a:lnTo>
                    <a:pt x="57798" y="6272"/>
                  </a:lnTo>
                  <a:lnTo>
                    <a:pt x="57656" y="6362"/>
                  </a:lnTo>
                  <a:lnTo>
                    <a:pt x="57514" y="6453"/>
                  </a:lnTo>
                  <a:lnTo>
                    <a:pt x="57372" y="6543"/>
                  </a:lnTo>
                  <a:lnTo>
                    <a:pt x="57217" y="6621"/>
                  </a:lnTo>
                  <a:lnTo>
                    <a:pt x="57063" y="6685"/>
                  </a:lnTo>
                  <a:lnTo>
                    <a:pt x="56908" y="6750"/>
                  </a:lnTo>
                  <a:lnTo>
                    <a:pt x="56753" y="6801"/>
                  </a:lnTo>
                  <a:lnTo>
                    <a:pt x="56585" y="6853"/>
                  </a:lnTo>
                  <a:lnTo>
                    <a:pt x="56417" y="6892"/>
                  </a:lnTo>
                  <a:lnTo>
                    <a:pt x="56250" y="6917"/>
                  </a:lnTo>
                  <a:lnTo>
                    <a:pt x="56069" y="6943"/>
                  </a:lnTo>
                  <a:lnTo>
                    <a:pt x="55888" y="6956"/>
                  </a:lnTo>
                  <a:lnTo>
                    <a:pt x="55721" y="6956"/>
                  </a:lnTo>
                  <a:lnTo>
                    <a:pt x="3472" y="6956"/>
                  </a:lnTo>
                  <a:lnTo>
                    <a:pt x="3472" y="6956"/>
                  </a:lnTo>
                  <a:lnTo>
                    <a:pt x="3291" y="6956"/>
                  </a:lnTo>
                  <a:lnTo>
                    <a:pt x="3124" y="6943"/>
                  </a:lnTo>
                  <a:lnTo>
                    <a:pt x="2943" y="6917"/>
                  </a:lnTo>
                  <a:lnTo>
                    <a:pt x="2775" y="6892"/>
                  </a:lnTo>
                  <a:lnTo>
                    <a:pt x="2607" y="6853"/>
                  </a:lnTo>
                  <a:lnTo>
                    <a:pt x="2440" y="6801"/>
                  </a:lnTo>
                  <a:lnTo>
                    <a:pt x="2285" y="6750"/>
                  </a:lnTo>
                  <a:lnTo>
                    <a:pt x="2130" y="6685"/>
                  </a:lnTo>
                  <a:lnTo>
                    <a:pt x="1975" y="6621"/>
                  </a:lnTo>
                  <a:lnTo>
                    <a:pt x="1820" y="6543"/>
                  </a:lnTo>
                  <a:lnTo>
                    <a:pt x="1678" y="6453"/>
                  </a:lnTo>
                  <a:lnTo>
                    <a:pt x="1536" y="6362"/>
                  </a:lnTo>
                  <a:lnTo>
                    <a:pt x="1394" y="6272"/>
                  </a:lnTo>
                  <a:lnTo>
                    <a:pt x="1265" y="6169"/>
                  </a:lnTo>
                  <a:lnTo>
                    <a:pt x="1136" y="6053"/>
                  </a:lnTo>
                  <a:lnTo>
                    <a:pt x="1020" y="5937"/>
                  </a:lnTo>
                  <a:lnTo>
                    <a:pt x="904" y="5821"/>
                  </a:lnTo>
                  <a:lnTo>
                    <a:pt x="788" y="5691"/>
                  </a:lnTo>
                  <a:lnTo>
                    <a:pt x="685" y="5562"/>
                  </a:lnTo>
                  <a:lnTo>
                    <a:pt x="594" y="5420"/>
                  </a:lnTo>
                  <a:lnTo>
                    <a:pt x="504" y="5279"/>
                  </a:lnTo>
                  <a:lnTo>
                    <a:pt x="414" y="5137"/>
                  </a:lnTo>
                  <a:lnTo>
                    <a:pt x="336" y="4995"/>
                  </a:lnTo>
                  <a:lnTo>
                    <a:pt x="272" y="4840"/>
                  </a:lnTo>
                  <a:lnTo>
                    <a:pt x="207" y="4672"/>
                  </a:lnTo>
                  <a:lnTo>
                    <a:pt x="156" y="4517"/>
                  </a:lnTo>
                  <a:lnTo>
                    <a:pt x="104" y="4349"/>
                  </a:lnTo>
                  <a:lnTo>
                    <a:pt x="65" y="4182"/>
                  </a:lnTo>
                  <a:lnTo>
                    <a:pt x="40" y="4014"/>
                  </a:lnTo>
                  <a:lnTo>
                    <a:pt x="14" y="3833"/>
                  </a:lnTo>
                  <a:lnTo>
                    <a:pt x="1" y="3666"/>
                  </a:lnTo>
                  <a:lnTo>
                    <a:pt x="1" y="3485"/>
                  </a:lnTo>
                  <a:lnTo>
                    <a:pt x="1" y="3485"/>
                  </a:lnTo>
                  <a:lnTo>
                    <a:pt x="1" y="3304"/>
                  </a:lnTo>
                  <a:lnTo>
                    <a:pt x="14" y="3124"/>
                  </a:lnTo>
                  <a:lnTo>
                    <a:pt x="40" y="2956"/>
                  </a:lnTo>
                  <a:lnTo>
                    <a:pt x="65" y="2788"/>
                  </a:lnTo>
                  <a:lnTo>
                    <a:pt x="104" y="2620"/>
                  </a:lnTo>
                  <a:lnTo>
                    <a:pt x="156" y="2453"/>
                  </a:lnTo>
                  <a:lnTo>
                    <a:pt x="207" y="2285"/>
                  </a:lnTo>
                  <a:lnTo>
                    <a:pt x="272" y="2130"/>
                  </a:lnTo>
                  <a:lnTo>
                    <a:pt x="336" y="1975"/>
                  </a:lnTo>
                  <a:lnTo>
                    <a:pt x="414" y="1833"/>
                  </a:lnTo>
                  <a:lnTo>
                    <a:pt x="504" y="1678"/>
                  </a:lnTo>
                  <a:lnTo>
                    <a:pt x="594" y="1536"/>
                  </a:lnTo>
                  <a:lnTo>
                    <a:pt x="685" y="1407"/>
                  </a:lnTo>
                  <a:lnTo>
                    <a:pt x="788" y="1278"/>
                  </a:lnTo>
                  <a:lnTo>
                    <a:pt x="904" y="1149"/>
                  </a:lnTo>
                  <a:lnTo>
                    <a:pt x="1020" y="1033"/>
                  </a:lnTo>
                  <a:lnTo>
                    <a:pt x="1136" y="917"/>
                  </a:lnTo>
                  <a:lnTo>
                    <a:pt x="1265" y="801"/>
                  </a:lnTo>
                  <a:lnTo>
                    <a:pt x="1394" y="698"/>
                  </a:lnTo>
                  <a:lnTo>
                    <a:pt x="1536" y="607"/>
                  </a:lnTo>
                  <a:lnTo>
                    <a:pt x="1678" y="517"/>
                  </a:lnTo>
                  <a:lnTo>
                    <a:pt x="1820" y="427"/>
                  </a:lnTo>
                  <a:lnTo>
                    <a:pt x="1975" y="349"/>
                  </a:lnTo>
                  <a:lnTo>
                    <a:pt x="2130" y="285"/>
                  </a:lnTo>
                  <a:lnTo>
                    <a:pt x="2285" y="220"/>
                  </a:lnTo>
                  <a:lnTo>
                    <a:pt x="2440" y="169"/>
                  </a:lnTo>
                  <a:lnTo>
                    <a:pt x="2607" y="117"/>
                  </a:lnTo>
                  <a:lnTo>
                    <a:pt x="2775" y="78"/>
                  </a:lnTo>
                  <a:lnTo>
                    <a:pt x="2943" y="39"/>
                  </a:lnTo>
                  <a:lnTo>
                    <a:pt x="3124" y="27"/>
                  </a:lnTo>
                  <a:lnTo>
                    <a:pt x="3291" y="14"/>
                  </a:lnTo>
                  <a:lnTo>
                    <a:pt x="3472" y="1"/>
                  </a:lnTo>
                  <a:lnTo>
                    <a:pt x="55721" y="1"/>
                  </a:lnTo>
                  <a:lnTo>
                    <a:pt x="55721" y="1"/>
                  </a:lnTo>
                  <a:lnTo>
                    <a:pt x="55888" y="14"/>
                  </a:lnTo>
                  <a:lnTo>
                    <a:pt x="56069" y="27"/>
                  </a:lnTo>
                  <a:lnTo>
                    <a:pt x="56250" y="39"/>
                  </a:lnTo>
                  <a:lnTo>
                    <a:pt x="56417" y="78"/>
                  </a:lnTo>
                  <a:lnTo>
                    <a:pt x="56585" y="117"/>
                  </a:lnTo>
                  <a:lnTo>
                    <a:pt x="56753" y="169"/>
                  </a:lnTo>
                  <a:lnTo>
                    <a:pt x="56908" y="220"/>
                  </a:lnTo>
                  <a:lnTo>
                    <a:pt x="57063" y="285"/>
                  </a:lnTo>
                  <a:lnTo>
                    <a:pt x="57217" y="349"/>
                  </a:lnTo>
                  <a:lnTo>
                    <a:pt x="57372" y="427"/>
                  </a:lnTo>
                  <a:lnTo>
                    <a:pt x="57514" y="517"/>
                  </a:lnTo>
                  <a:lnTo>
                    <a:pt x="57656" y="607"/>
                  </a:lnTo>
                  <a:lnTo>
                    <a:pt x="57798" y="698"/>
                  </a:lnTo>
                  <a:lnTo>
                    <a:pt x="57927" y="801"/>
                  </a:lnTo>
                  <a:lnTo>
                    <a:pt x="58056" y="917"/>
                  </a:lnTo>
                  <a:lnTo>
                    <a:pt x="58172" y="1033"/>
                  </a:lnTo>
                  <a:lnTo>
                    <a:pt x="58289" y="1149"/>
                  </a:lnTo>
                  <a:lnTo>
                    <a:pt x="58392" y="1278"/>
                  </a:lnTo>
                  <a:lnTo>
                    <a:pt x="58495" y="1407"/>
                  </a:lnTo>
                  <a:lnTo>
                    <a:pt x="58598" y="1536"/>
                  </a:lnTo>
                  <a:lnTo>
                    <a:pt x="58689" y="1678"/>
                  </a:lnTo>
                  <a:lnTo>
                    <a:pt x="58779" y="1833"/>
                  </a:lnTo>
                  <a:lnTo>
                    <a:pt x="58856" y="1975"/>
                  </a:lnTo>
                  <a:lnTo>
                    <a:pt x="58921" y="2130"/>
                  </a:lnTo>
                  <a:lnTo>
                    <a:pt x="58985" y="2285"/>
                  </a:lnTo>
                  <a:lnTo>
                    <a:pt x="59037" y="2453"/>
                  </a:lnTo>
                  <a:lnTo>
                    <a:pt x="59089" y="2620"/>
                  </a:lnTo>
                  <a:lnTo>
                    <a:pt x="59127" y="2788"/>
                  </a:lnTo>
                  <a:lnTo>
                    <a:pt x="59153" y="2956"/>
                  </a:lnTo>
                  <a:lnTo>
                    <a:pt x="59179" y="3124"/>
                  </a:lnTo>
                  <a:lnTo>
                    <a:pt x="59192" y="3304"/>
                  </a:lnTo>
                  <a:lnTo>
                    <a:pt x="59192" y="3485"/>
                  </a:lnTo>
                  <a:lnTo>
                    <a:pt x="59192" y="34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2"/>
            <p:cNvSpPr/>
            <p:nvPr/>
          </p:nvSpPr>
          <p:spPr>
            <a:xfrm>
              <a:off x="6938212" y="4017735"/>
              <a:ext cx="60639" cy="534321"/>
            </a:xfrm>
            <a:custGeom>
              <a:avLst/>
              <a:gdLst/>
              <a:ahLst/>
              <a:cxnLst/>
              <a:rect l="l" t="t" r="r" b="b"/>
              <a:pathLst>
                <a:path w="1756" h="15473" extrusionOk="0">
                  <a:moveTo>
                    <a:pt x="0" y="15473"/>
                  </a:moveTo>
                  <a:lnTo>
                    <a:pt x="0" y="1"/>
                  </a:lnTo>
                  <a:lnTo>
                    <a:pt x="1755" y="1"/>
                  </a:lnTo>
                  <a:lnTo>
                    <a:pt x="1755" y="15473"/>
                  </a:lnTo>
                  <a:lnTo>
                    <a:pt x="0" y="154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2"/>
            <p:cNvSpPr/>
            <p:nvPr/>
          </p:nvSpPr>
          <p:spPr>
            <a:xfrm>
              <a:off x="7880667" y="4017735"/>
              <a:ext cx="60639" cy="534321"/>
            </a:xfrm>
            <a:custGeom>
              <a:avLst/>
              <a:gdLst/>
              <a:ahLst/>
              <a:cxnLst/>
              <a:rect l="l" t="t" r="r" b="b"/>
              <a:pathLst>
                <a:path w="1756" h="15473" extrusionOk="0">
                  <a:moveTo>
                    <a:pt x="0" y="15473"/>
                  </a:moveTo>
                  <a:lnTo>
                    <a:pt x="0" y="1"/>
                  </a:lnTo>
                  <a:lnTo>
                    <a:pt x="1755" y="1"/>
                  </a:lnTo>
                  <a:lnTo>
                    <a:pt x="1755" y="15473"/>
                  </a:lnTo>
                  <a:lnTo>
                    <a:pt x="0" y="154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2"/>
            <p:cNvSpPr/>
            <p:nvPr/>
          </p:nvSpPr>
          <p:spPr>
            <a:xfrm>
              <a:off x="6938212" y="4438859"/>
              <a:ext cx="1003100" cy="61053"/>
            </a:xfrm>
            <a:custGeom>
              <a:avLst/>
              <a:gdLst/>
              <a:ahLst/>
              <a:cxnLst/>
              <a:rect l="l" t="t" r="r" b="b"/>
              <a:pathLst>
                <a:path w="29048" h="1768" extrusionOk="0">
                  <a:moveTo>
                    <a:pt x="0" y="1768"/>
                  </a:moveTo>
                  <a:lnTo>
                    <a:pt x="29047" y="1768"/>
                  </a:lnTo>
                  <a:lnTo>
                    <a:pt x="29047" y="0"/>
                  </a:lnTo>
                  <a:lnTo>
                    <a:pt x="0" y="0"/>
                  </a:lnTo>
                  <a:lnTo>
                    <a:pt x="0" y="176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2"/>
            <p:cNvSpPr/>
            <p:nvPr/>
          </p:nvSpPr>
          <p:spPr>
            <a:xfrm>
              <a:off x="6857994" y="4416102"/>
              <a:ext cx="221043" cy="221526"/>
            </a:xfrm>
            <a:custGeom>
              <a:avLst/>
              <a:gdLst/>
              <a:ahLst/>
              <a:cxnLst/>
              <a:rect l="l" t="t" r="r" b="b"/>
              <a:pathLst>
                <a:path w="6401" h="6415" extrusionOk="0">
                  <a:moveTo>
                    <a:pt x="3201" y="6414"/>
                  </a:moveTo>
                  <a:lnTo>
                    <a:pt x="3201" y="6414"/>
                  </a:lnTo>
                  <a:lnTo>
                    <a:pt x="3368" y="6414"/>
                  </a:lnTo>
                  <a:lnTo>
                    <a:pt x="3523" y="6401"/>
                  </a:lnTo>
                  <a:lnTo>
                    <a:pt x="3691" y="6376"/>
                  </a:lnTo>
                  <a:lnTo>
                    <a:pt x="3846" y="6350"/>
                  </a:lnTo>
                  <a:lnTo>
                    <a:pt x="4001" y="6311"/>
                  </a:lnTo>
                  <a:lnTo>
                    <a:pt x="4156" y="6272"/>
                  </a:lnTo>
                  <a:lnTo>
                    <a:pt x="4298" y="6221"/>
                  </a:lnTo>
                  <a:lnTo>
                    <a:pt x="4452" y="6169"/>
                  </a:lnTo>
                  <a:lnTo>
                    <a:pt x="4723" y="6027"/>
                  </a:lnTo>
                  <a:lnTo>
                    <a:pt x="4994" y="5872"/>
                  </a:lnTo>
                  <a:lnTo>
                    <a:pt x="5240" y="5679"/>
                  </a:lnTo>
                  <a:lnTo>
                    <a:pt x="5472" y="5472"/>
                  </a:lnTo>
                  <a:lnTo>
                    <a:pt x="5678" y="5253"/>
                  </a:lnTo>
                  <a:lnTo>
                    <a:pt x="5859" y="5008"/>
                  </a:lnTo>
                  <a:lnTo>
                    <a:pt x="6014" y="4737"/>
                  </a:lnTo>
                  <a:lnTo>
                    <a:pt x="6156" y="4453"/>
                  </a:lnTo>
                  <a:lnTo>
                    <a:pt x="6207" y="4311"/>
                  </a:lnTo>
                  <a:lnTo>
                    <a:pt x="6259" y="4169"/>
                  </a:lnTo>
                  <a:lnTo>
                    <a:pt x="6311" y="4014"/>
                  </a:lnTo>
                  <a:lnTo>
                    <a:pt x="6336" y="3859"/>
                  </a:lnTo>
                  <a:lnTo>
                    <a:pt x="6375" y="3704"/>
                  </a:lnTo>
                  <a:lnTo>
                    <a:pt x="6388" y="3537"/>
                  </a:lnTo>
                  <a:lnTo>
                    <a:pt x="6401" y="3382"/>
                  </a:lnTo>
                  <a:lnTo>
                    <a:pt x="6401" y="3214"/>
                  </a:lnTo>
                  <a:lnTo>
                    <a:pt x="6401" y="3214"/>
                  </a:lnTo>
                  <a:lnTo>
                    <a:pt x="6401" y="3046"/>
                  </a:lnTo>
                  <a:lnTo>
                    <a:pt x="6388" y="2879"/>
                  </a:lnTo>
                  <a:lnTo>
                    <a:pt x="6375" y="2724"/>
                  </a:lnTo>
                  <a:lnTo>
                    <a:pt x="6336" y="2569"/>
                  </a:lnTo>
                  <a:lnTo>
                    <a:pt x="6311" y="2414"/>
                  </a:lnTo>
                  <a:lnTo>
                    <a:pt x="6259" y="2259"/>
                  </a:lnTo>
                  <a:lnTo>
                    <a:pt x="6207" y="2117"/>
                  </a:lnTo>
                  <a:lnTo>
                    <a:pt x="6156" y="1962"/>
                  </a:lnTo>
                  <a:lnTo>
                    <a:pt x="6014" y="1691"/>
                  </a:lnTo>
                  <a:lnTo>
                    <a:pt x="5859" y="1420"/>
                  </a:lnTo>
                  <a:lnTo>
                    <a:pt x="5678" y="1175"/>
                  </a:lnTo>
                  <a:lnTo>
                    <a:pt x="5472" y="943"/>
                  </a:lnTo>
                  <a:lnTo>
                    <a:pt x="5240" y="737"/>
                  </a:lnTo>
                  <a:lnTo>
                    <a:pt x="4994" y="556"/>
                  </a:lnTo>
                  <a:lnTo>
                    <a:pt x="4723" y="388"/>
                  </a:lnTo>
                  <a:lnTo>
                    <a:pt x="4452" y="259"/>
                  </a:lnTo>
                  <a:lnTo>
                    <a:pt x="4298" y="207"/>
                  </a:lnTo>
                  <a:lnTo>
                    <a:pt x="4156" y="156"/>
                  </a:lnTo>
                  <a:lnTo>
                    <a:pt x="4001" y="104"/>
                  </a:lnTo>
                  <a:lnTo>
                    <a:pt x="3846" y="66"/>
                  </a:lnTo>
                  <a:lnTo>
                    <a:pt x="3691" y="40"/>
                  </a:lnTo>
                  <a:lnTo>
                    <a:pt x="3523" y="27"/>
                  </a:lnTo>
                  <a:lnTo>
                    <a:pt x="3368" y="14"/>
                  </a:lnTo>
                  <a:lnTo>
                    <a:pt x="3201" y="1"/>
                  </a:lnTo>
                  <a:lnTo>
                    <a:pt x="3201" y="1"/>
                  </a:lnTo>
                  <a:lnTo>
                    <a:pt x="3033" y="14"/>
                  </a:lnTo>
                  <a:lnTo>
                    <a:pt x="2878" y="27"/>
                  </a:lnTo>
                  <a:lnTo>
                    <a:pt x="2710" y="40"/>
                  </a:lnTo>
                  <a:lnTo>
                    <a:pt x="2555" y="66"/>
                  </a:lnTo>
                  <a:lnTo>
                    <a:pt x="2401" y="104"/>
                  </a:lnTo>
                  <a:lnTo>
                    <a:pt x="2246" y="156"/>
                  </a:lnTo>
                  <a:lnTo>
                    <a:pt x="2104" y="207"/>
                  </a:lnTo>
                  <a:lnTo>
                    <a:pt x="1962" y="259"/>
                  </a:lnTo>
                  <a:lnTo>
                    <a:pt x="1678" y="388"/>
                  </a:lnTo>
                  <a:lnTo>
                    <a:pt x="1407" y="556"/>
                  </a:lnTo>
                  <a:lnTo>
                    <a:pt x="1162" y="737"/>
                  </a:lnTo>
                  <a:lnTo>
                    <a:pt x="942" y="943"/>
                  </a:lnTo>
                  <a:lnTo>
                    <a:pt x="736" y="1175"/>
                  </a:lnTo>
                  <a:lnTo>
                    <a:pt x="542" y="1420"/>
                  </a:lnTo>
                  <a:lnTo>
                    <a:pt x="388" y="1691"/>
                  </a:lnTo>
                  <a:lnTo>
                    <a:pt x="246" y="1962"/>
                  </a:lnTo>
                  <a:lnTo>
                    <a:pt x="194" y="2117"/>
                  </a:lnTo>
                  <a:lnTo>
                    <a:pt x="142" y="2259"/>
                  </a:lnTo>
                  <a:lnTo>
                    <a:pt x="104" y="2414"/>
                  </a:lnTo>
                  <a:lnTo>
                    <a:pt x="65" y="2569"/>
                  </a:lnTo>
                  <a:lnTo>
                    <a:pt x="39" y="2724"/>
                  </a:lnTo>
                  <a:lnTo>
                    <a:pt x="13" y="2879"/>
                  </a:lnTo>
                  <a:lnTo>
                    <a:pt x="0" y="3046"/>
                  </a:lnTo>
                  <a:lnTo>
                    <a:pt x="0" y="3214"/>
                  </a:lnTo>
                  <a:lnTo>
                    <a:pt x="0" y="3214"/>
                  </a:lnTo>
                  <a:lnTo>
                    <a:pt x="0" y="3382"/>
                  </a:lnTo>
                  <a:lnTo>
                    <a:pt x="13" y="3537"/>
                  </a:lnTo>
                  <a:lnTo>
                    <a:pt x="39" y="3704"/>
                  </a:lnTo>
                  <a:lnTo>
                    <a:pt x="65" y="3859"/>
                  </a:lnTo>
                  <a:lnTo>
                    <a:pt x="104" y="4014"/>
                  </a:lnTo>
                  <a:lnTo>
                    <a:pt x="142" y="4169"/>
                  </a:lnTo>
                  <a:lnTo>
                    <a:pt x="194" y="4311"/>
                  </a:lnTo>
                  <a:lnTo>
                    <a:pt x="246" y="4453"/>
                  </a:lnTo>
                  <a:lnTo>
                    <a:pt x="388" y="4737"/>
                  </a:lnTo>
                  <a:lnTo>
                    <a:pt x="542" y="5008"/>
                  </a:lnTo>
                  <a:lnTo>
                    <a:pt x="736" y="5253"/>
                  </a:lnTo>
                  <a:lnTo>
                    <a:pt x="942" y="5472"/>
                  </a:lnTo>
                  <a:lnTo>
                    <a:pt x="1162" y="5679"/>
                  </a:lnTo>
                  <a:lnTo>
                    <a:pt x="1407" y="5872"/>
                  </a:lnTo>
                  <a:lnTo>
                    <a:pt x="1678" y="6027"/>
                  </a:lnTo>
                  <a:lnTo>
                    <a:pt x="1962" y="6169"/>
                  </a:lnTo>
                  <a:lnTo>
                    <a:pt x="2104" y="6221"/>
                  </a:lnTo>
                  <a:lnTo>
                    <a:pt x="2246" y="6272"/>
                  </a:lnTo>
                  <a:lnTo>
                    <a:pt x="2401" y="6311"/>
                  </a:lnTo>
                  <a:lnTo>
                    <a:pt x="2555" y="6350"/>
                  </a:lnTo>
                  <a:lnTo>
                    <a:pt x="2710" y="6376"/>
                  </a:lnTo>
                  <a:lnTo>
                    <a:pt x="2878" y="6401"/>
                  </a:lnTo>
                  <a:lnTo>
                    <a:pt x="3033" y="6414"/>
                  </a:lnTo>
                  <a:lnTo>
                    <a:pt x="3201" y="6414"/>
                  </a:lnTo>
                  <a:lnTo>
                    <a:pt x="3201" y="64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2"/>
            <p:cNvSpPr/>
            <p:nvPr/>
          </p:nvSpPr>
          <p:spPr>
            <a:xfrm>
              <a:off x="6917700" y="4476293"/>
              <a:ext cx="101629" cy="101629"/>
            </a:xfrm>
            <a:custGeom>
              <a:avLst/>
              <a:gdLst/>
              <a:ahLst/>
              <a:cxnLst/>
              <a:rect l="l" t="t" r="r" b="b"/>
              <a:pathLst>
                <a:path w="2943" h="2943" extrusionOk="0">
                  <a:moveTo>
                    <a:pt x="1472" y="2942"/>
                  </a:moveTo>
                  <a:lnTo>
                    <a:pt x="1472" y="2942"/>
                  </a:lnTo>
                  <a:lnTo>
                    <a:pt x="1627" y="2929"/>
                  </a:lnTo>
                  <a:lnTo>
                    <a:pt x="1768" y="2916"/>
                  </a:lnTo>
                  <a:lnTo>
                    <a:pt x="1910" y="2878"/>
                  </a:lnTo>
                  <a:lnTo>
                    <a:pt x="2039" y="2826"/>
                  </a:lnTo>
                  <a:lnTo>
                    <a:pt x="2169" y="2762"/>
                  </a:lnTo>
                  <a:lnTo>
                    <a:pt x="2298" y="2684"/>
                  </a:lnTo>
                  <a:lnTo>
                    <a:pt x="2414" y="2607"/>
                  </a:lnTo>
                  <a:lnTo>
                    <a:pt x="2517" y="2503"/>
                  </a:lnTo>
                  <a:lnTo>
                    <a:pt x="2607" y="2400"/>
                  </a:lnTo>
                  <a:lnTo>
                    <a:pt x="2698" y="2297"/>
                  </a:lnTo>
                  <a:lnTo>
                    <a:pt x="2762" y="2168"/>
                  </a:lnTo>
                  <a:lnTo>
                    <a:pt x="2827" y="2039"/>
                  </a:lnTo>
                  <a:lnTo>
                    <a:pt x="2878" y="1910"/>
                  </a:lnTo>
                  <a:lnTo>
                    <a:pt x="2917" y="1768"/>
                  </a:lnTo>
                  <a:lnTo>
                    <a:pt x="2943" y="1613"/>
                  </a:lnTo>
                  <a:lnTo>
                    <a:pt x="2943" y="1471"/>
                  </a:lnTo>
                  <a:lnTo>
                    <a:pt x="2943" y="1471"/>
                  </a:lnTo>
                  <a:lnTo>
                    <a:pt x="2943" y="1316"/>
                  </a:lnTo>
                  <a:lnTo>
                    <a:pt x="2917" y="1174"/>
                  </a:lnTo>
                  <a:lnTo>
                    <a:pt x="2878" y="1032"/>
                  </a:lnTo>
                  <a:lnTo>
                    <a:pt x="2827" y="903"/>
                  </a:lnTo>
                  <a:lnTo>
                    <a:pt x="2762" y="774"/>
                  </a:lnTo>
                  <a:lnTo>
                    <a:pt x="2698" y="645"/>
                  </a:lnTo>
                  <a:lnTo>
                    <a:pt x="2607" y="529"/>
                  </a:lnTo>
                  <a:lnTo>
                    <a:pt x="2517" y="426"/>
                  </a:lnTo>
                  <a:lnTo>
                    <a:pt x="2414" y="336"/>
                  </a:lnTo>
                  <a:lnTo>
                    <a:pt x="2298" y="245"/>
                  </a:lnTo>
                  <a:lnTo>
                    <a:pt x="2169" y="181"/>
                  </a:lnTo>
                  <a:lnTo>
                    <a:pt x="2039" y="116"/>
                  </a:lnTo>
                  <a:lnTo>
                    <a:pt x="1910" y="65"/>
                  </a:lnTo>
                  <a:lnTo>
                    <a:pt x="1768" y="26"/>
                  </a:lnTo>
                  <a:lnTo>
                    <a:pt x="1627" y="0"/>
                  </a:lnTo>
                  <a:lnTo>
                    <a:pt x="1472" y="0"/>
                  </a:lnTo>
                  <a:lnTo>
                    <a:pt x="1472" y="0"/>
                  </a:lnTo>
                  <a:lnTo>
                    <a:pt x="1317" y="0"/>
                  </a:lnTo>
                  <a:lnTo>
                    <a:pt x="1175" y="26"/>
                  </a:lnTo>
                  <a:lnTo>
                    <a:pt x="1033" y="65"/>
                  </a:lnTo>
                  <a:lnTo>
                    <a:pt x="904" y="116"/>
                  </a:lnTo>
                  <a:lnTo>
                    <a:pt x="775" y="181"/>
                  </a:lnTo>
                  <a:lnTo>
                    <a:pt x="646" y="245"/>
                  </a:lnTo>
                  <a:lnTo>
                    <a:pt x="543" y="336"/>
                  </a:lnTo>
                  <a:lnTo>
                    <a:pt x="439" y="426"/>
                  </a:lnTo>
                  <a:lnTo>
                    <a:pt x="336" y="529"/>
                  </a:lnTo>
                  <a:lnTo>
                    <a:pt x="259" y="645"/>
                  </a:lnTo>
                  <a:lnTo>
                    <a:pt x="181" y="774"/>
                  </a:lnTo>
                  <a:lnTo>
                    <a:pt x="117" y="903"/>
                  </a:lnTo>
                  <a:lnTo>
                    <a:pt x="65" y="1032"/>
                  </a:lnTo>
                  <a:lnTo>
                    <a:pt x="26" y="1174"/>
                  </a:lnTo>
                  <a:lnTo>
                    <a:pt x="14" y="1316"/>
                  </a:lnTo>
                  <a:lnTo>
                    <a:pt x="1" y="1471"/>
                  </a:lnTo>
                  <a:lnTo>
                    <a:pt x="1" y="1471"/>
                  </a:lnTo>
                  <a:lnTo>
                    <a:pt x="14" y="1613"/>
                  </a:lnTo>
                  <a:lnTo>
                    <a:pt x="26" y="1768"/>
                  </a:lnTo>
                  <a:lnTo>
                    <a:pt x="65" y="1910"/>
                  </a:lnTo>
                  <a:lnTo>
                    <a:pt x="117" y="2039"/>
                  </a:lnTo>
                  <a:lnTo>
                    <a:pt x="181" y="2168"/>
                  </a:lnTo>
                  <a:lnTo>
                    <a:pt x="259" y="2297"/>
                  </a:lnTo>
                  <a:lnTo>
                    <a:pt x="336" y="2400"/>
                  </a:lnTo>
                  <a:lnTo>
                    <a:pt x="439" y="2503"/>
                  </a:lnTo>
                  <a:lnTo>
                    <a:pt x="543" y="2607"/>
                  </a:lnTo>
                  <a:lnTo>
                    <a:pt x="646" y="2684"/>
                  </a:lnTo>
                  <a:lnTo>
                    <a:pt x="775" y="2762"/>
                  </a:lnTo>
                  <a:lnTo>
                    <a:pt x="904" y="2826"/>
                  </a:lnTo>
                  <a:lnTo>
                    <a:pt x="1033" y="2878"/>
                  </a:lnTo>
                  <a:lnTo>
                    <a:pt x="1175" y="2916"/>
                  </a:lnTo>
                  <a:lnTo>
                    <a:pt x="1317" y="2929"/>
                  </a:lnTo>
                  <a:lnTo>
                    <a:pt x="1472" y="2942"/>
                  </a:lnTo>
                  <a:lnTo>
                    <a:pt x="1472" y="29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2"/>
            <p:cNvSpPr/>
            <p:nvPr/>
          </p:nvSpPr>
          <p:spPr>
            <a:xfrm>
              <a:off x="7800449" y="4416102"/>
              <a:ext cx="221491" cy="221526"/>
            </a:xfrm>
            <a:custGeom>
              <a:avLst/>
              <a:gdLst/>
              <a:ahLst/>
              <a:cxnLst/>
              <a:rect l="l" t="t" r="r" b="b"/>
              <a:pathLst>
                <a:path w="6414" h="6415" extrusionOk="0">
                  <a:moveTo>
                    <a:pt x="3201" y="6414"/>
                  </a:moveTo>
                  <a:lnTo>
                    <a:pt x="3201" y="6414"/>
                  </a:lnTo>
                  <a:lnTo>
                    <a:pt x="3369" y="6414"/>
                  </a:lnTo>
                  <a:lnTo>
                    <a:pt x="3523" y="6401"/>
                  </a:lnTo>
                  <a:lnTo>
                    <a:pt x="3691" y="6376"/>
                  </a:lnTo>
                  <a:lnTo>
                    <a:pt x="3846" y="6350"/>
                  </a:lnTo>
                  <a:lnTo>
                    <a:pt x="4001" y="6311"/>
                  </a:lnTo>
                  <a:lnTo>
                    <a:pt x="4156" y="6272"/>
                  </a:lnTo>
                  <a:lnTo>
                    <a:pt x="4298" y="6221"/>
                  </a:lnTo>
                  <a:lnTo>
                    <a:pt x="4453" y="6169"/>
                  </a:lnTo>
                  <a:lnTo>
                    <a:pt x="4723" y="6027"/>
                  </a:lnTo>
                  <a:lnTo>
                    <a:pt x="4994" y="5872"/>
                  </a:lnTo>
                  <a:lnTo>
                    <a:pt x="5240" y="5679"/>
                  </a:lnTo>
                  <a:lnTo>
                    <a:pt x="5472" y="5472"/>
                  </a:lnTo>
                  <a:lnTo>
                    <a:pt x="5678" y="5253"/>
                  </a:lnTo>
                  <a:lnTo>
                    <a:pt x="5859" y="5008"/>
                  </a:lnTo>
                  <a:lnTo>
                    <a:pt x="6014" y="4737"/>
                  </a:lnTo>
                  <a:lnTo>
                    <a:pt x="6156" y="4453"/>
                  </a:lnTo>
                  <a:lnTo>
                    <a:pt x="6207" y="4311"/>
                  </a:lnTo>
                  <a:lnTo>
                    <a:pt x="6259" y="4169"/>
                  </a:lnTo>
                  <a:lnTo>
                    <a:pt x="6311" y="4014"/>
                  </a:lnTo>
                  <a:lnTo>
                    <a:pt x="6337" y="3859"/>
                  </a:lnTo>
                  <a:lnTo>
                    <a:pt x="6375" y="3704"/>
                  </a:lnTo>
                  <a:lnTo>
                    <a:pt x="6388" y="3537"/>
                  </a:lnTo>
                  <a:lnTo>
                    <a:pt x="6401" y="3382"/>
                  </a:lnTo>
                  <a:lnTo>
                    <a:pt x="6414" y="3214"/>
                  </a:lnTo>
                  <a:lnTo>
                    <a:pt x="6414" y="3214"/>
                  </a:lnTo>
                  <a:lnTo>
                    <a:pt x="6401" y="3046"/>
                  </a:lnTo>
                  <a:lnTo>
                    <a:pt x="6388" y="2879"/>
                  </a:lnTo>
                  <a:lnTo>
                    <a:pt x="6375" y="2724"/>
                  </a:lnTo>
                  <a:lnTo>
                    <a:pt x="6337" y="2569"/>
                  </a:lnTo>
                  <a:lnTo>
                    <a:pt x="6311" y="2414"/>
                  </a:lnTo>
                  <a:lnTo>
                    <a:pt x="6259" y="2259"/>
                  </a:lnTo>
                  <a:lnTo>
                    <a:pt x="6207" y="2117"/>
                  </a:lnTo>
                  <a:lnTo>
                    <a:pt x="6156" y="1962"/>
                  </a:lnTo>
                  <a:lnTo>
                    <a:pt x="6014" y="1691"/>
                  </a:lnTo>
                  <a:lnTo>
                    <a:pt x="5859" y="1420"/>
                  </a:lnTo>
                  <a:lnTo>
                    <a:pt x="5678" y="1175"/>
                  </a:lnTo>
                  <a:lnTo>
                    <a:pt x="5472" y="943"/>
                  </a:lnTo>
                  <a:lnTo>
                    <a:pt x="5240" y="737"/>
                  </a:lnTo>
                  <a:lnTo>
                    <a:pt x="4994" y="556"/>
                  </a:lnTo>
                  <a:lnTo>
                    <a:pt x="4723" y="388"/>
                  </a:lnTo>
                  <a:lnTo>
                    <a:pt x="4453" y="259"/>
                  </a:lnTo>
                  <a:lnTo>
                    <a:pt x="4298" y="207"/>
                  </a:lnTo>
                  <a:lnTo>
                    <a:pt x="4156" y="156"/>
                  </a:lnTo>
                  <a:lnTo>
                    <a:pt x="4001" y="104"/>
                  </a:lnTo>
                  <a:lnTo>
                    <a:pt x="3846" y="66"/>
                  </a:lnTo>
                  <a:lnTo>
                    <a:pt x="3691" y="40"/>
                  </a:lnTo>
                  <a:lnTo>
                    <a:pt x="3523" y="27"/>
                  </a:lnTo>
                  <a:lnTo>
                    <a:pt x="3369" y="14"/>
                  </a:lnTo>
                  <a:lnTo>
                    <a:pt x="3201" y="1"/>
                  </a:lnTo>
                  <a:lnTo>
                    <a:pt x="3201" y="1"/>
                  </a:lnTo>
                  <a:lnTo>
                    <a:pt x="3033" y="14"/>
                  </a:lnTo>
                  <a:lnTo>
                    <a:pt x="2878" y="27"/>
                  </a:lnTo>
                  <a:lnTo>
                    <a:pt x="2710" y="40"/>
                  </a:lnTo>
                  <a:lnTo>
                    <a:pt x="2556" y="66"/>
                  </a:lnTo>
                  <a:lnTo>
                    <a:pt x="2401" y="104"/>
                  </a:lnTo>
                  <a:lnTo>
                    <a:pt x="2246" y="156"/>
                  </a:lnTo>
                  <a:lnTo>
                    <a:pt x="2104" y="207"/>
                  </a:lnTo>
                  <a:lnTo>
                    <a:pt x="1962" y="259"/>
                  </a:lnTo>
                  <a:lnTo>
                    <a:pt x="1678" y="388"/>
                  </a:lnTo>
                  <a:lnTo>
                    <a:pt x="1407" y="556"/>
                  </a:lnTo>
                  <a:lnTo>
                    <a:pt x="1162" y="737"/>
                  </a:lnTo>
                  <a:lnTo>
                    <a:pt x="943" y="943"/>
                  </a:lnTo>
                  <a:lnTo>
                    <a:pt x="736" y="1175"/>
                  </a:lnTo>
                  <a:lnTo>
                    <a:pt x="543" y="1420"/>
                  </a:lnTo>
                  <a:lnTo>
                    <a:pt x="388" y="1691"/>
                  </a:lnTo>
                  <a:lnTo>
                    <a:pt x="246" y="1962"/>
                  </a:lnTo>
                  <a:lnTo>
                    <a:pt x="194" y="2117"/>
                  </a:lnTo>
                  <a:lnTo>
                    <a:pt x="143" y="2259"/>
                  </a:lnTo>
                  <a:lnTo>
                    <a:pt x="104" y="2414"/>
                  </a:lnTo>
                  <a:lnTo>
                    <a:pt x="65" y="2569"/>
                  </a:lnTo>
                  <a:lnTo>
                    <a:pt x="39" y="2724"/>
                  </a:lnTo>
                  <a:lnTo>
                    <a:pt x="14" y="2879"/>
                  </a:lnTo>
                  <a:lnTo>
                    <a:pt x="1" y="3046"/>
                  </a:lnTo>
                  <a:lnTo>
                    <a:pt x="1" y="3214"/>
                  </a:lnTo>
                  <a:lnTo>
                    <a:pt x="1" y="3214"/>
                  </a:lnTo>
                  <a:lnTo>
                    <a:pt x="1" y="3382"/>
                  </a:lnTo>
                  <a:lnTo>
                    <a:pt x="14" y="3537"/>
                  </a:lnTo>
                  <a:lnTo>
                    <a:pt x="39" y="3704"/>
                  </a:lnTo>
                  <a:lnTo>
                    <a:pt x="65" y="3859"/>
                  </a:lnTo>
                  <a:lnTo>
                    <a:pt x="104" y="4014"/>
                  </a:lnTo>
                  <a:lnTo>
                    <a:pt x="143" y="4169"/>
                  </a:lnTo>
                  <a:lnTo>
                    <a:pt x="194" y="4311"/>
                  </a:lnTo>
                  <a:lnTo>
                    <a:pt x="246" y="4453"/>
                  </a:lnTo>
                  <a:lnTo>
                    <a:pt x="388" y="4737"/>
                  </a:lnTo>
                  <a:lnTo>
                    <a:pt x="543" y="5008"/>
                  </a:lnTo>
                  <a:lnTo>
                    <a:pt x="736" y="5253"/>
                  </a:lnTo>
                  <a:lnTo>
                    <a:pt x="943" y="5472"/>
                  </a:lnTo>
                  <a:lnTo>
                    <a:pt x="1162" y="5679"/>
                  </a:lnTo>
                  <a:lnTo>
                    <a:pt x="1407" y="5872"/>
                  </a:lnTo>
                  <a:lnTo>
                    <a:pt x="1678" y="6027"/>
                  </a:lnTo>
                  <a:lnTo>
                    <a:pt x="1962" y="6169"/>
                  </a:lnTo>
                  <a:lnTo>
                    <a:pt x="2104" y="6221"/>
                  </a:lnTo>
                  <a:lnTo>
                    <a:pt x="2246" y="6272"/>
                  </a:lnTo>
                  <a:lnTo>
                    <a:pt x="2401" y="6311"/>
                  </a:lnTo>
                  <a:lnTo>
                    <a:pt x="2556" y="6350"/>
                  </a:lnTo>
                  <a:lnTo>
                    <a:pt x="2710" y="6376"/>
                  </a:lnTo>
                  <a:lnTo>
                    <a:pt x="2878" y="6401"/>
                  </a:lnTo>
                  <a:lnTo>
                    <a:pt x="3033" y="6414"/>
                  </a:lnTo>
                  <a:lnTo>
                    <a:pt x="3201" y="6414"/>
                  </a:lnTo>
                  <a:lnTo>
                    <a:pt x="3201" y="64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2"/>
            <p:cNvSpPr/>
            <p:nvPr/>
          </p:nvSpPr>
          <p:spPr>
            <a:xfrm>
              <a:off x="7860155" y="4476293"/>
              <a:ext cx="101629" cy="101629"/>
            </a:xfrm>
            <a:custGeom>
              <a:avLst/>
              <a:gdLst/>
              <a:ahLst/>
              <a:cxnLst/>
              <a:rect l="l" t="t" r="r" b="b"/>
              <a:pathLst>
                <a:path w="2943" h="2943" extrusionOk="0">
                  <a:moveTo>
                    <a:pt x="1472" y="2942"/>
                  </a:moveTo>
                  <a:lnTo>
                    <a:pt x="1472" y="2942"/>
                  </a:lnTo>
                  <a:lnTo>
                    <a:pt x="1627" y="2929"/>
                  </a:lnTo>
                  <a:lnTo>
                    <a:pt x="1769" y="2916"/>
                  </a:lnTo>
                  <a:lnTo>
                    <a:pt x="1911" y="2878"/>
                  </a:lnTo>
                  <a:lnTo>
                    <a:pt x="2040" y="2826"/>
                  </a:lnTo>
                  <a:lnTo>
                    <a:pt x="2169" y="2762"/>
                  </a:lnTo>
                  <a:lnTo>
                    <a:pt x="2298" y="2684"/>
                  </a:lnTo>
                  <a:lnTo>
                    <a:pt x="2414" y="2607"/>
                  </a:lnTo>
                  <a:lnTo>
                    <a:pt x="2517" y="2503"/>
                  </a:lnTo>
                  <a:lnTo>
                    <a:pt x="2607" y="2400"/>
                  </a:lnTo>
                  <a:lnTo>
                    <a:pt x="2698" y="2297"/>
                  </a:lnTo>
                  <a:lnTo>
                    <a:pt x="2762" y="2168"/>
                  </a:lnTo>
                  <a:lnTo>
                    <a:pt x="2827" y="2039"/>
                  </a:lnTo>
                  <a:lnTo>
                    <a:pt x="2878" y="1910"/>
                  </a:lnTo>
                  <a:lnTo>
                    <a:pt x="2917" y="1768"/>
                  </a:lnTo>
                  <a:lnTo>
                    <a:pt x="2943" y="1613"/>
                  </a:lnTo>
                  <a:lnTo>
                    <a:pt x="2943" y="1471"/>
                  </a:lnTo>
                  <a:lnTo>
                    <a:pt x="2943" y="1471"/>
                  </a:lnTo>
                  <a:lnTo>
                    <a:pt x="2943" y="1316"/>
                  </a:lnTo>
                  <a:lnTo>
                    <a:pt x="2917" y="1174"/>
                  </a:lnTo>
                  <a:lnTo>
                    <a:pt x="2878" y="1032"/>
                  </a:lnTo>
                  <a:lnTo>
                    <a:pt x="2827" y="903"/>
                  </a:lnTo>
                  <a:lnTo>
                    <a:pt x="2762" y="774"/>
                  </a:lnTo>
                  <a:lnTo>
                    <a:pt x="2698" y="645"/>
                  </a:lnTo>
                  <a:lnTo>
                    <a:pt x="2607" y="529"/>
                  </a:lnTo>
                  <a:lnTo>
                    <a:pt x="2517" y="426"/>
                  </a:lnTo>
                  <a:lnTo>
                    <a:pt x="2414" y="336"/>
                  </a:lnTo>
                  <a:lnTo>
                    <a:pt x="2298" y="245"/>
                  </a:lnTo>
                  <a:lnTo>
                    <a:pt x="2169" y="181"/>
                  </a:lnTo>
                  <a:lnTo>
                    <a:pt x="2040" y="116"/>
                  </a:lnTo>
                  <a:lnTo>
                    <a:pt x="1911" y="65"/>
                  </a:lnTo>
                  <a:lnTo>
                    <a:pt x="1769" y="26"/>
                  </a:lnTo>
                  <a:lnTo>
                    <a:pt x="1627" y="0"/>
                  </a:lnTo>
                  <a:lnTo>
                    <a:pt x="1472" y="0"/>
                  </a:lnTo>
                  <a:lnTo>
                    <a:pt x="1472" y="0"/>
                  </a:lnTo>
                  <a:lnTo>
                    <a:pt x="1317" y="0"/>
                  </a:lnTo>
                  <a:lnTo>
                    <a:pt x="1175" y="26"/>
                  </a:lnTo>
                  <a:lnTo>
                    <a:pt x="1033" y="65"/>
                  </a:lnTo>
                  <a:lnTo>
                    <a:pt x="904" y="116"/>
                  </a:lnTo>
                  <a:lnTo>
                    <a:pt x="775" y="181"/>
                  </a:lnTo>
                  <a:lnTo>
                    <a:pt x="646" y="245"/>
                  </a:lnTo>
                  <a:lnTo>
                    <a:pt x="543" y="336"/>
                  </a:lnTo>
                  <a:lnTo>
                    <a:pt x="439" y="426"/>
                  </a:lnTo>
                  <a:lnTo>
                    <a:pt x="336" y="529"/>
                  </a:lnTo>
                  <a:lnTo>
                    <a:pt x="259" y="645"/>
                  </a:lnTo>
                  <a:lnTo>
                    <a:pt x="181" y="774"/>
                  </a:lnTo>
                  <a:lnTo>
                    <a:pt x="117" y="903"/>
                  </a:lnTo>
                  <a:lnTo>
                    <a:pt x="65" y="1032"/>
                  </a:lnTo>
                  <a:lnTo>
                    <a:pt x="27" y="1174"/>
                  </a:lnTo>
                  <a:lnTo>
                    <a:pt x="14" y="1316"/>
                  </a:lnTo>
                  <a:lnTo>
                    <a:pt x="1" y="1471"/>
                  </a:lnTo>
                  <a:lnTo>
                    <a:pt x="1" y="1471"/>
                  </a:lnTo>
                  <a:lnTo>
                    <a:pt x="14" y="1613"/>
                  </a:lnTo>
                  <a:lnTo>
                    <a:pt x="27" y="1768"/>
                  </a:lnTo>
                  <a:lnTo>
                    <a:pt x="65" y="1910"/>
                  </a:lnTo>
                  <a:lnTo>
                    <a:pt x="117" y="2039"/>
                  </a:lnTo>
                  <a:lnTo>
                    <a:pt x="181" y="2168"/>
                  </a:lnTo>
                  <a:lnTo>
                    <a:pt x="259" y="2297"/>
                  </a:lnTo>
                  <a:lnTo>
                    <a:pt x="336" y="2400"/>
                  </a:lnTo>
                  <a:lnTo>
                    <a:pt x="439" y="2503"/>
                  </a:lnTo>
                  <a:lnTo>
                    <a:pt x="543" y="2607"/>
                  </a:lnTo>
                  <a:lnTo>
                    <a:pt x="646" y="2684"/>
                  </a:lnTo>
                  <a:lnTo>
                    <a:pt x="775" y="2762"/>
                  </a:lnTo>
                  <a:lnTo>
                    <a:pt x="904" y="2826"/>
                  </a:lnTo>
                  <a:lnTo>
                    <a:pt x="1033" y="2878"/>
                  </a:lnTo>
                  <a:lnTo>
                    <a:pt x="1175" y="2916"/>
                  </a:lnTo>
                  <a:lnTo>
                    <a:pt x="1317" y="2929"/>
                  </a:lnTo>
                  <a:lnTo>
                    <a:pt x="1472" y="2942"/>
                  </a:lnTo>
                  <a:lnTo>
                    <a:pt x="1472" y="29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2"/>
            <p:cNvSpPr/>
            <p:nvPr/>
          </p:nvSpPr>
          <p:spPr>
            <a:xfrm>
              <a:off x="6222565" y="3528892"/>
              <a:ext cx="100282" cy="554834"/>
            </a:xfrm>
            <a:custGeom>
              <a:avLst/>
              <a:gdLst/>
              <a:ahLst/>
              <a:cxnLst/>
              <a:rect l="l" t="t" r="r" b="b"/>
              <a:pathLst>
                <a:path w="2904" h="16067" extrusionOk="0">
                  <a:moveTo>
                    <a:pt x="2904" y="1446"/>
                  </a:moveTo>
                  <a:lnTo>
                    <a:pt x="2904" y="14621"/>
                  </a:lnTo>
                  <a:lnTo>
                    <a:pt x="2904" y="14621"/>
                  </a:lnTo>
                  <a:lnTo>
                    <a:pt x="2891" y="14763"/>
                  </a:lnTo>
                  <a:lnTo>
                    <a:pt x="2878" y="14905"/>
                  </a:lnTo>
                  <a:lnTo>
                    <a:pt x="2839" y="15047"/>
                  </a:lnTo>
                  <a:lnTo>
                    <a:pt x="2788" y="15189"/>
                  </a:lnTo>
                  <a:lnTo>
                    <a:pt x="2723" y="15305"/>
                  </a:lnTo>
                  <a:lnTo>
                    <a:pt x="2659" y="15434"/>
                  </a:lnTo>
                  <a:lnTo>
                    <a:pt x="2568" y="15537"/>
                  </a:lnTo>
                  <a:lnTo>
                    <a:pt x="2478" y="15641"/>
                  </a:lnTo>
                  <a:lnTo>
                    <a:pt x="2375" y="15744"/>
                  </a:lnTo>
                  <a:lnTo>
                    <a:pt x="2258" y="15821"/>
                  </a:lnTo>
                  <a:lnTo>
                    <a:pt x="2142" y="15899"/>
                  </a:lnTo>
                  <a:lnTo>
                    <a:pt x="2013" y="15950"/>
                  </a:lnTo>
                  <a:lnTo>
                    <a:pt x="1884" y="16002"/>
                  </a:lnTo>
                  <a:lnTo>
                    <a:pt x="1742" y="16041"/>
                  </a:lnTo>
                  <a:lnTo>
                    <a:pt x="1600" y="16067"/>
                  </a:lnTo>
                  <a:lnTo>
                    <a:pt x="1458" y="16067"/>
                  </a:lnTo>
                  <a:lnTo>
                    <a:pt x="1458" y="16067"/>
                  </a:lnTo>
                  <a:lnTo>
                    <a:pt x="1304" y="16067"/>
                  </a:lnTo>
                  <a:lnTo>
                    <a:pt x="1162" y="16041"/>
                  </a:lnTo>
                  <a:lnTo>
                    <a:pt x="1020" y="16002"/>
                  </a:lnTo>
                  <a:lnTo>
                    <a:pt x="891" y="15950"/>
                  </a:lnTo>
                  <a:lnTo>
                    <a:pt x="762" y="15899"/>
                  </a:lnTo>
                  <a:lnTo>
                    <a:pt x="645" y="15821"/>
                  </a:lnTo>
                  <a:lnTo>
                    <a:pt x="529" y="15744"/>
                  </a:lnTo>
                  <a:lnTo>
                    <a:pt x="426" y="15641"/>
                  </a:lnTo>
                  <a:lnTo>
                    <a:pt x="336" y="15537"/>
                  </a:lnTo>
                  <a:lnTo>
                    <a:pt x="245" y="15434"/>
                  </a:lnTo>
                  <a:lnTo>
                    <a:pt x="181" y="15305"/>
                  </a:lnTo>
                  <a:lnTo>
                    <a:pt x="116" y="15189"/>
                  </a:lnTo>
                  <a:lnTo>
                    <a:pt x="65" y="15047"/>
                  </a:lnTo>
                  <a:lnTo>
                    <a:pt x="26" y="14905"/>
                  </a:lnTo>
                  <a:lnTo>
                    <a:pt x="13" y="14763"/>
                  </a:lnTo>
                  <a:lnTo>
                    <a:pt x="0" y="14621"/>
                  </a:lnTo>
                  <a:lnTo>
                    <a:pt x="0" y="1446"/>
                  </a:lnTo>
                  <a:lnTo>
                    <a:pt x="0" y="1446"/>
                  </a:lnTo>
                  <a:lnTo>
                    <a:pt x="13" y="1304"/>
                  </a:lnTo>
                  <a:lnTo>
                    <a:pt x="26" y="1162"/>
                  </a:lnTo>
                  <a:lnTo>
                    <a:pt x="65" y="1020"/>
                  </a:lnTo>
                  <a:lnTo>
                    <a:pt x="116" y="891"/>
                  </a:lnTo>
                  <a:lnTo>
                    <a:pt x="181" y="762"/>
                  </a:lnTo>
                  <a:lnTo>
                    <a:pt x="245" y="646"/>
                  </a:lnTo>
                  <a:lnTo>
                    <a:pt x="336" y="530"/>
                  </a:lnTo>
                  <a:lnTo>
                    <a:pt x="426" y="427"/>
                  </a:lnTo>
                  <a:lnTo>
                    <a:pt x="529" y="336"/>
                  </a:lnTo>
                  <a:lnTo>
                    <a:pt x="645" y="246"/>
                  </a:lnTo>
                  <a:lnTo>
                    <a:pt x="762" y="169"/>
                  </a:lnTo>
                  <a:lnTo>
                    <a:pt x="891" y="117"/>
                  </a:lnTo>
                  <a:lnTo>
                    <a:pt x="1020" y="65"/>
                  </a:lnTo>
                  <a:lnTo>
                    <a:pt x="1162" y="27"/>
                  </a:lnTo>
                  <a:lnTo>
                    <a:pt x="1304" y="1"/>
                  </a:lnTo>
                  <a:lnTo>
                    <a:pt x="1458" y="1"/>
                  </a:lnTo>
                  <a:lnTo>
                    <a:pt x="1458" y="1"/>
                  </a:lnTo>
                  <a:lnTo>
                    <a:pt x="1600" y="1"/>
                  </a:lnTo>
                  <a:lnTo>
                    <a:pt x="1742" y="27"/>
                  </a:lnTo>
                  <a:lnTo>
                    <a:pt x="1884" y="65"/>
                  </a:lnTo>
                  <a:lnTo>
                    <a:pt x="2013" y="117"/>
                  </a:lnTo>
                  <a:lnTo>
                    <a:pt x="2142" y="169"/>
                  </a:lnTo>
                  <a:lnTo>
                    <a:pt x="2258" y="246"/>
                  </a:lnTo>
                  <a:lnTo>
                    <a:pt x="2375" y="336"/>
                  </a:lnTo>
                  <a:lnTo>
                    <a:pt x="2478" y="427"/>
                  </a:lnTo>
                  <a:lnTo>
                    <a:pt x="2568" y="530"/>
                  </a:lnTo>
                  <a:lnTo>
                    <a:pt x="2659" y="646"/>
                  </a:lnTo>
                  <a:lnTo>
                    <a:pt x="2723" y="762"/>
                  </a:lnTo>
                  <a:lnTo>
                    <a:pt x="2788" y="891"/>
                  </a:lnTo>
                  <a:lnTo>
                    <a:pt x="2839" y="1020"/>
                  </a:lnTo>
                  <a:lnTo>
                    <a:pt x="2878" y="1162"/>
                  </a:lnTo>
                  <a:lnTo>
                    <a:pt x="2891" y="1304"/>
                  </a:lnTo>
                  <a:lnTo>
                    <a:pt x="2904" y="1446"/>
                  </a:lnTo>
                  <a:lnTo>
                    <a:pt x="2904" y="144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2"/>
            <p:cNvSpPr/>
            <p:nvPr/>
          </p:nvSpPr>
          <p:spPr>
            <a:xfrm>
              <a:off x="6322812" y="3501266"/>
              <a:ext cx="1121650" cy="482212"/>
            </a:xfrm>
            <a:custGeom>
              <a:avLst/>
              <a:gdLst/>
              <a:ahLst/>
              <a:cxnLst/>
              <a:rect l="l" t="t" r="r" b="b"/>
              <a:pathLst>
                <a:path w="32481" h="13964" extrusionOk="0">
                  <a:moveTo>
                    <a:pt x="32480" y="1"/>
                  </a:moveTo>
                  <a:lnTo>
                    <a:pt x="32480" y="13963"/>
                  </a:lnTo>
                  <a:lnTo>
                    <a:pt x="1" y="13963"/>
                  </a:lnTo>
                  <a:lnTo>
                    <a:pt x="1" y="5292"/>
                  </a:lnTo>
                  <a:lnTo>
                    <a:pt x="1" y="5292"/>
                  </a:lnTo>
                  <a:lnTo>
                    <a:pt x="1" y="5175"/>
                  </a:lnTo>
                  <a:lnTo>
                    <a:pt x="14" y="5046"/>
                  </a:lnTo>
                  <a:lnTo>
                    <a:pt x="65" y="4801"/>
                  </a:lnTo>
                  <a:lnTo>
                    <a:pt x="143" y="4556"/>
                  </a:lnTo>
                  <a:lnTo>
                    <a:pt x="233" y="4311"/>
                  </a:lnTo>
                  <a:lnTo>
                    <a:pt x="362" y="4066"/>
                  </a:lnTo>
                  <a:lnTo>
                    <a:pt x="517" y="3820"/>
                  </a:lnTo>
                  <a:lnTo>
                    <a:pt x="698" y="3588"/>
                  </a:lnTo>
                  <a:lnTo>
                    <a:pt x="891" y="3356"/>
                  </a:lnTo>
                  <a:lnTo>
                    <a:pt x="1110" y="3124"/>
                  </a:lnTo>
                  <a:lnTo>
                    <a:pt x="1356" y="2891"/>
                  </a:lnTo>
                  <a:lnTo>
                    <a:pt x="1614" y="2672"/>
                  </a:lnTo>
                  <a:lnTo>
                    <a:pt x="1885" y="2466"/>
                  </a:lnTo>
                  <a:lnTo>
                    <a:pt x="2169" y="2246"/>
                  </a:lnTo>
                  <a:lnTo>
                    <a:pt x="2478" y="2040"/>
                  </a:lnTo>
                  <a:lnTo>
                    <a:pt x="2788" y="1846"/>
                  </a:lnTo>
                  <a:lnTo>
                    <a:pt x="3111" y="1653"/>
                  </a:lnTo>
                  <a:lnTo>
                    <a:pt x="3446" y="1472"/>
                  </a:lnTo>
                  <a:lnTo>
                    <a:pt x="3794" y="1304"/>
                  </a:lnTo>
                  <a:lnTo>
                    <a:pt x="4143" y="1136"/>
                  </a:lnTo>
                  <a:lnTo>
                    <a:pt x="4504" y="982"/>
                  </a:lnTo>
                  <a:lnTo>
                    <a:pt x="4866" y="827"/>
                  </a:lnTo>
                  <a:lnTo>
                    <a:pt x="5240" y="698"/>
                  </a:lnTo>
                  <a:lnTo>
                    <a:pt x="5601" y="569"/>
                  </a:lnTo>
                  <a:lnTo>
                    <a:pt x="5975" y="452"/>
                  </a:lnTo>
                  <a:lnTo>
                    <a:pt x="6337" y="349"/>
                  </a:lnTo>
                  <a:lnTo>
                    <a:pt x="6698" y="259"/>
                  </a:lnTo>
                  <a:lnTo>
                    <a:pt x="7059" y="181"/>
                  </a:lnTo>
                  <a:lnTo>
                    <a:pt x="7421" y="117"/>
                  </a:lnTo>
                  <a:lnTo>
                    <a:pt x="7769" y="65"/>
                  </a:lnTo>
                  <a:lnTo>
                    <a:pt x="8117" y="27"/>
                  </a:lnTo>
                  <a:lnTo>
                    <a:pt x="8440" y="1"/>
                  </a:lnTo>
                  <a:lnTo>
                    <a:pt x="8763" y="1"/>
                  </a:lnTo>
                  <a:lnTo>
                    <a:pt x="324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2"/>
            <p:cNvSpPr/>
            <p:nvPr/>
          </p:nvSpPr>
          <p:spPr>
            <a:xfrm>
              <a:off x="7444421" y="3432201"/>
              <a:ext cx="561947" cy="311069"/>
            </a:xfrm>
            <a:custGeom>
              <a:avLst/>
              <a:gdLst/>
              <a:ahLst/>
              <a:cxnLst/>
              <a:rect l="l" t="t" r="r" b="b"/>
              <a:pathLst>
                <a:path w="16273" h="9008" extrusionOk="0">
                  <a:moveTo>
                    <a:pt x="11111" y="839"/>
                  </a:moveTo>
                  <a:lnTo>
                    <a:pt x="7433" y="4827"/>
                  </a:lnTo>
                  <a:lnTo>
                    <a:pt x="0" y="5640"/>
                  </a:lnTo>
                  <a:lnTo>
                    <a:pt x="0" y="9008"/>
                  </a:lnTo>
                  <a:lnTo>
                    <a:pt x="8375" y="8750"/>
                  </a:lnTo>
                  <a:lnTo>
                    <a:pt x="14866" y="4091"/>
                  </a:lnTo>
                  <a:lnTo>
                    <a:pt x="14866" y="4091"/>
                  </a:lnTo>
                  <a:lnTo>
                    <a:pt x="15046" y="3962"/>
                  </a:lnTo>
                  <a:lnTo>
                    <a:pt x="15214" y="3820"/>
                  </a:lnTo>
                  <a:lnTo>
                    <a:pt x="15369" y="3691"/>
                  </a:lnTo>
                  <a:lnTo>
                    <a:pt x="15511" y="3549"/>
                  </a:lnTo>
                  <a:lnTo>
                    <a:pt x="15640" y="3420"/>
                  </a:lnTo>
                  <a:lnTo>
                    <a:pt x="15756" y="3291"/>
                  </a:lnTo>
                  <a:lnTo>
                    <a:pt x="15859" y="3162"/>
                  </a:lnTo>
                  <a:lnTo>
                    <a:pt x="15950" y="3020"/>
                  </a:lnTo>
                  <a:lnTo>
                    <a:pt x="16027" y="2904"/>
                  </a:lnTo>
                  <a:lnTo>
                    <a:pt x="16092" y="2775"/>
                  </a:lnTo>
                  <a:lnTo>
                    <a:pt x="16156" y="2646"/>
                  </a:lnTo>
                  <a:lnTo>
                    <a:pt x="16195" y="2517"/>
                  </a:lnTo>
                  <a:lnTo>
                    <a:pt x="16234" y="2401"/>
                  </a:lnTo>
                  <a:lnTo>
                    <a:pt x="16259" y="2285"/>
                  </a:lnTo>
                  <a:lnTo>
                    <a:pt x="16272" y="2156"/>
                  </a:lnTo>
                  <a:lnTo>
                    <a:pt x="16272" y="2040"/>
                  </a:lnTo>
                  <a:lnTo>
                    <a:pt x="16272" y="1923"/>
                  </a:lnTo>
                  <a:lnTo>
                    <a:pt x="16259" y="1820"/>
                  </a:lnTo>
                  <a:lnTo>
                    <a:pt x="16234" y="1704"/>
                  </a:lnTo>
                  <a:lnTo>
                    <a:pt x="16195" y="1601"/>
                  </a:lnTo>
                  <a:lnTo>
                    <a:pt x="16156" y="1498"/>
                  </a:lnTo>
                  <a:lnTo>
                    <a:pt x="16117" y="1394"/>
                  </a:lnTo>
                  <a:lnTo>
                    <a:pt x="16053" y="1291"/>
                  </a:lnTo>
                  <a:lnTo>
                    <a:pt x="16001" y="1201"/>
                  </a:lnTo>
                  <a:lnTo>
                    <a:pt x="15846" y="1020"/>
                  </a:lnTo>
                  <a:lnTo>
                    <a:pt x="15679" y="839"/>
                  </a:lnTo>
                  <a:lnTo>
                    <a:pt x="15485" y="685"/>
                  </a:lnTo>
                  <a:lnTo>
                    <a:pt x="15279" y="543"/>
                  </a:lnTo>
                  <a:lnTo>
                    <a:pt x="15046" y="414"/>
                  </a:lnTo>
                  <a:lnTo>
                    <a:pt x="14788" y="297"/>
                  </a:lnTo>
                  <a:lnTo>
                    <a:pt x="14530" y="207"/>
                  </a:lnTo>
                  <a:lnTo>
                    <a:pt x="14259" y="130"/>
                  </a:lnTo>
                  <a:lnTo>
                    <a:pt x="13988" y="65"/>
                  </a:lnTo>
                  <a:lnTo>
                    <a:pt x="13704" y="26"/>
                  </a:lnTo>
                  <a:lnTo>
                    <a:pt x="13408" y="1"/>
                  </a:lnTo>
                  <a:lnTo>
                    <a:pt x="13124" y="1"/>
                  </a:lnTo>
                  <a:lnTo>
                    <a:pt x="12840" y="26"/>
                  </a:lnTo>
                  <a:lnTo>
                    <a:pt x="12556" y="65"/>
                  </a:lnTo>
                  <a:lnTo>
                    <a:pt x="12285" y="130"/>
                  </a:lnTo>
                  <a:lnTo>
                    <a:pt x="12027" y="220"/>
                  </a:lnTo>
                  <a:lnTo>
                    <a:pt x="11769" y="336"/>
                  </a:lnTo>
                  <a:lnTo>
                    <a:pt x="11524" y="478"/>
                  </a:lnTo>
                  <a:lnTo>
                    <a:pt x="11420" y="556"/>
                  </a:lnTo>
                  <a:lnTo>
                    <a:pt x="11304" y="646"/>
                  </a:lnTo>
                  <a:lnTo>
                    <a:pt x="11201" y="736"/>
                  </a:lnTo>
                  <a:lnTo>
                    <a:pt x="11111" y="839"/>
                  </a:lnTo>
                  <a:lnTo>
                    <a:pt x="11111" y="839"/>
                  </a:lnTo>
                  <a:close/>
                </a:path>
              </a:pathLst>
            </a:custGeom>
            <a:solidFill>
              <a:srgbClr val="93C6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2"/>
            <p:cNvSpPr/>
            <p:nvPr/>
          </p:nvSpPr>
          <p:spPr>
            <a:xfrm>
              <a:off x="7673025" y="3442457"/>
              <a:ext cx="319080" cy="276743"/>
            </a:xfrm>
            <a:custGeom>
              <a:avLst/>
              <a:gdLst/>
              <a:ahLst/>
              <a:cxnLst/>
              <a:rect l="l" t="t" r="r" b="b"/>
              <a:pathLst>
                <a:path w="9240" h="8014" extrusionOk="0">
                  <a:moveTo>
                    <a:pt x="4684" y="878"/>
                  </a:moveTo>
                  <a:lnTo>
                    <a:pt x="723" y="5046"/>
                  </a:lnTo>
                  <a:lnTo>
                    <a:pt x="723" y="5046"/>
                  </a:lnTo>
                  <a:lnTo>
                    <a:pt x="581" y="5201"/>
                  </a:lnTo>
                  <a:lnTo>
                    <a:pt x="452" y="5369"/>
                  </a:lnTo>
                  <a:lnTo>
                    <a:pt x="336" y="5523"/>
                  </a:lnTo>
                  <a:lnTo>
                    <a:pt x="245" y="5691"/>
                  </a:lnTo>
                  <a:lnTo>
                    <a:pt x="168" y="5859"/>
                  </a:lnTo>
                  <a:lnTo>
                    <a:pt x="103" y="6014"/>
                  </a:lnTo>
                  <a:lnTo>
                    <a:pt x="65" y="6182"/>
                  </a:lnTo>
                  <a:lnTo>
                    <a:pt x="26" y="6336"/>
                  </a:lnTo>
                  <a:lnTo>
                    <a:pt x="0" y="6504"/>
                  </a:lnTo>
                  <a:lnTo>
                    <a:pt x="0" y="6646"/>
                  </a:lnTo>
                  <a:lnTo>
                    <a:pt x="0" y="6801"/>
                  </a:lnTo>
                  <a:lnTo>
                    <a:pt x="26" y="6943"/>
                  </a:lnTo>
                  <a:lnTo>
                    <a:pt x="52" y="7085"/>
                  </a:lnTo>
                  <a:lnTo>
                    <a:pt x="90" y="7214"/>
                  </a:lnTo>
                  <a:lnTo>
                    <a:pt x="155" y="7330"/>
                  </a:lnTo>
                  <a:lnTo>
                    <a:pt x="219" y="7446"/>
                  </a:lnTo>
                  <a:lnTo>
                    <a:pt x="284" y="7562"/>
                  </a:lnTo>
                  <a:lnTo>
                    <a:pt x="374" y="7653"/>
                  </a:lnTo>
                  <a:lnTo>
                    <a:pt x="465" y="7743"/>
                  </a:lnTo>
                  <a:lnTo>
                    <a:pt x="568" y="7820"/>
                  </a:lnTo>
                  <a:lnTo>
                    <a:pt x="684" y="7885"/>
                  </a:lnTo>
                  <a:lnTo>
                    <a:pt x="800" y="7937"/>
                  </a:lnTo>
                  <a:lnTo>
                    <a:pt x="929" y="7975"/>
                  </a:lnTo>
                  <a:lnTo>
                    <a:pt x="1058" y="8001"/>
                  </a:lnTo>
                  <a:lnTo>
                    <a:pt x="1200" y="8014"/>
                  </a:lnTo>
                  <a:lnTo>
                    <a:pt x="1355" y="8001"/>
                  </a:lnTo>
                  <a:lnTo>
                    <a:pt x="1510" y="7988"/>
                  </a:lnTo>
                  <a:lnTo>
                    <a:pt x="1665" y="7949"/>
                  </a:lnTo>
                  <a:lnTo>
                    <a:pt x="1832" y="7885"/>
                  </a:lnTo>
                  <a:lnTo>
                    <a:pt x="2000" y="7820"/>
                  </a:lnTo>
                  <a:lnTo>
                    <a:pt x="2168" y="7730"/>
                  </a:lnTo>
                  <a:lnTo>
                    <a:pt x="2349" y="7614"/>
                  </a:lnTo>
                  <a:lnTo>
                    <a:pt x="7768" y="3923"/>
                  </a:lnTo>
                  <a:lnTo>
                    <a:pt x="7768" y="3923"/>
                  </a:lnTo>
                  <a:lnTo>
                    <a:pt x="7962" y="3794"/>
                  </a:lnTo>
                  <a:lnTo>
                    <a:pt x="8130" y="3665"/>
                  </a:lnTo>
                  <a:lnTo>
                    <a:pt x="8284" y="3536"/>
                  </a:lnTo>
                  <a:lnTo>
                    <a:pt x="8439" y="3407"/>
                  </a:lnTo>
                  <a:lnTo>
                    <a:pt x="8568" y="3278"/>
                  </a:lnTo>
                  <a:lnTo>
                    <a:pt x="8684" y="3149"/>
                  </a:lnTo>
                  <a:lnTo>
                    <a:pt x="8788" y="3020"/>
                  </a:lnTo>
                  <a:lnTo>
                    <a:pt x="8891" y="2904"/>
                  </a:lnTo>
                  <a:lnTo>
                    <a:pt x="8968" y="2775"/>
                  </a:lnTo>
                  <a:lnTo>
                    <a:pt x="9033" y="2646"/>
                  </a:lnTo>
                  <a:lnTo>
                    <a:pt x="9097" y="2530"/>
                  </a:lnTo>
                  <a:lnTo>
                    <a:pt x="9149" y="2414"/>
                  </a:lnTo>
                  <a:lnTo>
                    <a:pt x="9188" y="2285"/>
                  </a:lnTo>
                  <a:lnTo>
                    <a:pt x="9214" y="2168"/>
                  </a:lnTo>
                  <a:lnTo>
                    <a:pt x="9226" y="2065"/>
                  </a:lnTo>
                  <a:lnTo>
                    <a:pt x="9239" y="1949"/>
                  </a:lnTo>
                  <a:lnTo>
                    <a:pt x="9239" y="1833"/>
                  </a:lnTo>
                  <a:lnTo>
                    <a:pt x="9226" y="1730"/>
                  </a:lnTo>
                  <a:lnTo>
                    <a:pt x="9214" y="1626"/>
                  </a:lnTo>
                  <a:lnTo>
                    <a:pt x="9188" y="1523"/>
                  </a:lnTo>
                  <a:lnTo>
                    <a:pt x="9149" y="1420"/>
                  </a:lnTo>
                  <a:lnTo>
                    <a:pt x="9110" y="1317"/>
                  </a:lnTo>
                  <a:lnTo>
                    <a:pt x="8994" y="1123"/>
                  </a:lnTo>
                  <a:lnTo>
                    <a:pt x="8865" y="955"/>
                  </a:lnTo>
                  <a:lnTo>
                    <a:pt x="8710" y="788"/>
                  </a:lnTo>
                  <a:lnTo>
                    <a:pt x="8530" y="633"/>
                  </a:lnTo>
                  <a:lnTo>
                    <a:pt x="8323" y="491"/>
                  </a:lnTo>
                  <a:lnTo>
                    <a:pt x="8117" y="375"/>
                  </a:lnTo>
                  <a:lnTo>
                    <a:pt x="7884" y="271"/>
                  </a:lnTo>
                  <a:lnTo>
                    <a:pt x="7639" y="181"/>
                  </a:lnTo>
                  <a:lnTo>
                    <a:pt x="7394" y="104"/>
                  </a:lnTo>
                  <a:lnTo>
                    <a:pt x="7136" y="52"/>
                  </a:lnTo>
                  <a:lnTo>
                    <a:pt x="6878" y="13"/>
                  </a:lnTo>
                  <a:lnTo>
                    <a:pt x="6620" y="0"/>
                  </a:lnTo>
                  <a:lnTo>
                    <a:pt x="6362" y="0"/>
                  </a:lnTo>
                  <a:lnTo>
                    <a:pt x="6117" y="26"/>
                  </a:lnTo>
                  <a:lnTo>
                    <a:pt x="5871" y="78"/>
                  </a:lnTo>
                  <a:lnTo>
                    <a:pt x="5626" y="142"/>
                  </a:lnTo>
                  <a:lnTo>
                    <a:pt x="5407" y="246"/>
                  </a:lnTo>
                  <a:lnTo>
                    <a:pt x="5200" y="362"/>
                  </a:lnTo>
                  <a:lnTo>
                    <a:pt x="5097" y="426"/>
                  </a:lnTo>
                  <a:lnTo>
                    <a:pt x="5007" y="504"/>
                  </a:lnTo>
                  <a:lnTo>
                    <a:pt x="4916" y="594"/>
                  </a:lnTo>
                  <a:lnTo>
                    <a:pt x="4826" y="684"/>
                  </a:lnTo>
                  <a:lnTo>
                    <a:pt x="4749" y="775"/>
                  </a:lnTo>
                  <a:lnTo>
                    <a:pt x="4684" y="878"/>
                  </a:lnTo>
                  <a:lnTo>
                    <a:pt x="4684" y="87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2"/>
            <p:cNvSpPr/>
            <p:nvPr/>
          </p:nvSpPr>
          <p:spPr>
            <a:xfrm>
              <a:off x="7261262" y="3644749"/>
              <a:ext cx="246010" cy="94067"/>
            </a:xfrm>
            <a:custGeom>
              <a:avLst/>
              <a:gdLst/>
              <a:ahLst/>
              <a:cxnLst/>
              <a:rect l="l" t="t" r="r" b="b"/>
              <a:pathLst>
                <a:path w="7124" h="2724" extrusionOk="0">
                  <a:moveTo>
                    <a:pt x="2388" y="259"/>
                  </a:moveTo>
                  <a:lnTo>
                    <a:pt x="4285" y="143"/>
                  </a:lnTo>
                  <a:lnTo>
                    <a:pt x="4285" y="130"/>
                  </a:lnTo>
                  <a:lnTo>
                    <a:pt x="4504" y="130"/>
                  </a:lnTo>
                  <a:lnTo>
                    <a:pt x="5291" y="65"/>
                  </a:lnTo>
                  <a:lnTo>
                    <a:pt x="5291" y="65"/>
                  </a:lnTo>
                  <a:lnTo>
                    <a:pt x="5395" y="78"/>
                  </a:lnTo>
                  <a:lnTo>
                    <a:pt x="5885" y="53"/>
                  </a:lnTo>
                  <a:lnTo>
                    <a:pt x="6040" y="14"/>
                  </a:lnTo>
                  <a:lnTo>
                    <a:pt x="6053" y="53"/>
                  </a:lnTo>
                  <a:lnTo>
                    <a:pt x="7020" y="1"/>
                  </a:lnTo>
                  <a:lnTo>
                    <a:pt x="7124" y="1962"/>
                  </a:lnTo>
                  <a:lnTo>
                    <a:pt x="6066" y="2014"/>
                  </a:lnTo>
                  <a:lnTo>
                    <a:pt x="6066" y="2014"/>
                  </a:lnTo>
                  <a:lnTo>
                    <a:pt x="6014" y="2040"/>
                  </a:lnTo>
                  <a:lnTo>
                    <a:pt x="5949" y="2066"/>
                  </a:lnTo>
                  <a:lnTo>
                    <a:pt x="5885" y="2079"/>
                  </a:lnTo>
                  <a:lnTo>
                    <a:pt x="5820" y="2091"/>
                  </a:lnTo>
                  <a:lnTo>
                    <a:pt x="5820" y="2091"/>
                  </a:lnTo>
                  <a:lnTo>
                    <a:pt x="4233" y="2066"/>
                  </a:lnTo>
                  <a:lnTo>
                    <a:pt x="3227" y="2053"/>
                  </a:lnTo>
                  <a:lnTo>
                    <a:pt x="2878" y="2053"/>
                  </a:lnTo>
                  <a:lnTo>
                    <a:pt x="2594" y="2066"/>
                  </a:lnTo>
                  <a:lnTo>
                    <a:pt x="2362" y="2091"/>
                  </a:lnTo>
                  <a:lnTo>
                    <a:pt x="2143" y="2117"/>
                  </a:lnTo>
                  <a:lnTo>
                    <a:pt x="1407" y="2324"/>
                  </a:lnTo>
                  <a:lnTo>
                    <a:pt x="1162" y="2608"/>
                  </a:lnTo>
                  <a:lnTo>
                    <a:pt x="1162" y="2608"/>
                  </a:lnTo>
                  <a:lnTo>
                    <a:pt x="1123" y="2646"/>
                  </a:lnTo>
                  <a:lnTo>
                    <a:pt x="1072" y="2685"/>
                  </a:lnTo>
                  <a:lnTo>
                    <a:pt x="1007" y="2711"/>
                  </a:lnTo>
                  <a:lnTo>
                    <a:pt x="943" y="2724"/>
                  </a:lnTo>
                  <a:lnTo>
                    <a:pt x="891" y="2724"/>
                  </a:lnTo>
                  <a:lnTo>
                    <a:pt x="827" y="2711"/>
                  </a:lnTo>
                  <a:lnTo>
                    <a:pt x="762" y="2685"/>
                  </a:lnTo>
                  <a:lnTo>
                    <a:pt x="710" y="2646"/>
                  </a:lnTo>
                  <a:lnTo>
                    <a:pt x="710" y="2646"/>
                  </a:lnTo>
                  <a:lnTo>
                    <a:pt x="672" y="2608"/>
                  </a:lnTo>
                  <a:lnTo>
                    <a:pt x="646" y="2556"/>
                  </a:lnTo>
                  <a:lnTo>
                    <a:pt x="427" y="2620"/>
                  </a:lnTo>
                  <a:lnTo>
                    <a:pt x="427" y="2620"/>
                  </a:lnTo>
                  <a:lnTo>
                    <a:pt x="362" y="2633"/>
                  </a:lnTo>
                  <a:lnTo>
                    <a:pt x="297" y="2633"/>
                  </a:lnTo>
                  <a:lnTo>
                    <a:pt x="233" y="2620"/>
                  </a:lnTo>
                  <a:lnTo>
                    <a:pt x="181" y="2608"/>
                  </a:lnTo>
                  <a:lnTo>
                    <a:pt x="130" y="2569"/>
                  </a:lnTo>
                  <a:lnTo>
                    <a:pt x="78" y="2530"/>
                  </a:lnTo>
                  <a:lnTo>
                    <a:pt x="39" y="2479"/>
                  </a:lnTo>
                  <a:lnTo>
                    <a:pt x="14" y="2414"/>
                  </a:lnTo>
                  <a:lnTo>
                    <a:pt x="14" y="2414"/>
                  </a:lnTo>
                  <a:lnTo>
                    <a:pt x="1" y="2350"/>
                  </a:lnTo>
                  <a:lnTo>
                    <a:pt x="1" y="2298"/>
                  </a:lnTo>
                  <a:lnTo>
                    <a:pt x="14" y="2233"/>
                  </a:lnTo>
                  <a:lnTo>
                    <a:pt x="39" y="2169"/>
                  </a:lnTo>
                  <a:lnTo>
                    <a:pt x="65" y="2117"/>
                  </a:lnTo>
                  <a:lnTo>
                    <a:pt x="117" y="2079"/>
                  </a:lnTo>
                  <a:lnTo>
                    <a:pt x="168" y="2040"/>
                  </a:lnTo>
                  <a:lnTo>
                    <a:pt x="220" y="2014"/>
                  </a:lnTo>
                  <a:lnTo>
                    <a:pt x="465" y="1937"/>
                  </a:lnTo>
                  <a:lnTo>
                    <a:pt x="465" y="1937"/>
                  </a:lnTo>
                  <a:lnTo>
                    <a:pt x="491" y="1885"/>
                  </a:lnTo>
                  <a:lnTo>
                    <a:pt x="517" y="1833"/>
                  </a:lnTo>
                  <a:lnTo>
                    <a:pt x="556" y="1795"/>
                  </a:lnTo>
                  <a:lnTo>
                    <a:pt x="594" y="1756"/>
                  </a:lnTo>
                  <a:lnTo>
                    <a:pt x="1394" y="1072"/>
                  </a:lnTo>
                  <a:lnTo>
                    <a:pt x="1975" y="453"/>
                  </a:lnTo>
                  <a:lnTo>
                    <a:pt x="1975" y="466"/>
                  </a:lnTo>
                  <a:lnTo>
                    <a:pt x="1975" y="466"/>
                  </a:lnTo>
                  <a:lnTo>
                    <a:pt x="2065" y="388"/>
                  </a:lnTo>
                  <a:lnTo>
                    <a:pt x="2156" y="324"/>
                  </a:lnTo>
                  <a:lnTo>
                    <a:pt x="2272" y="285"/>
                  </a:lnTo>
                  <a:lnTo>
                    <a:pt x="2388" y="259"/>
                  </a:lnTo>
                  <a:lnTo>
                    <a:pt x="2388" y="259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2"/>
            <p:cNvSpPr/>
            <p:nvPr/>
          </p:nvSpPr>
          <p:spPr>
            <a:xfrm>
              <a:off x="7449773" y="3611356"/>
              <a:ext cx="319080" cy="120795"/>
            </a:xfrm>
            <a:custGeom>
              <a:avLst/>
              <a:gdLst/>
              <a:ahLst/>
              <a:cxnLst/>
              <a:rect l="l" t="t" r="r" b="b"/>
              <a:pathLst>
                <a:path w="9240" h="3498" extrusionOk="0">
                  <a:moveTo>
                    <a:pt x="7433" y="0"/>
                  </a:moveTo>
                  <a:lnTo>
                    <a:pt x="26" y="607"/>
                  </a:lnTo>
                  <a:lnTo>
                    <a:pt x="0" y="3497"/>
                  </a:lnTo>
                  <a:lnTo>
                    <a:pt x="7136" y="3342"/>
                  </a:lnTo>
                  <a:lnTo>
                    <a:pt x="7136" y="3342"/>
                  </a:lnTo>
                  <a:lnTo>
                    <a:pt x="7420" y="3329"/>
                  </a:lnTo>
                  <a:lnTo>
                    <a:pt x="7678" y="3291"/>
                  </a:lnTo>
                  <a:lnTo>
                    <a:pt x="7910" y="3239"/>
                  </a:lnTo>
                  <a:lnTo>
                    <a:pt x="8130" y="3175"/>
                  </a:lnTo>
                  <a:lnTo>
                    <a:pt x="8323" y="3097"/>
                  </a:lnTo>
                  <a:lnTo>
                    <a:pt x="8504" y="2994"/>
                  </a:lnTo>
                  <a:lnTo>
                    <a:pt x="8659" y="2891"/>
                  </a:lnTo>
                  <a:lnTo>
                    <a:pt x="8788" y="2775"/>
                  </a:lnTo>
                  <a:lnTo>
                    <a:pt x="8904" y="2645"/>
                  </a:lnTo>
                  <a:lnTo>
                    <a:pt x="9007" y="2504"/>
                  </a:lnTo>
                  <a:lnTo>
                    <a:pt x="9085" y="2362"/>
                  </a:lnTo>
                  <a:lnTo>
                    <a:pt x="9149" y="2207"/>
                  </a:lnTo>
                  <a:lnTo>
                    <a:pt x="9201" y="2065"/>
                  </a:lnTo>
                  <a:lnTo>
                    <a:pt x="9227" y="1897"/>
                  </a:lnTo>
                  <a:lnTo>
                    <a:pt x="9239" y="1742"/>
                  </a:lnTo>
                  <a:lnTo>
                    <a:pt x="9227" y="1587"/>
                  </a:lnTo>
                  <a:lnTo>
                    <a:pt x="9214" y="1433"/>
                  </a:lnTo>
                  <a:lnTo>
                    <a:pt x="9175" y="1265"/>
                  </a:lnTo>
                  <a:lnTo>
                    <a:pt x="9136" y="1123"/>
                  </a:lnTo>
                  <a:lnTo>
                    <a:pt x="9072" y="968"/>
                  </a:lnTo>
                  <a:lnTo>
                    <a:pt x="8994" y="826"/>
                  </a:lnTo>
                  <a:lnTo>
                    <a:pt x="8904" y="684"/>
                  </a:lnTo>
                  <a:lnTo>
                    <a:pt x="8801" y="568"/>
                  </a:lnTo>
                  <a:lnTo>
                    <a:pt x="8697" y="439"/>
                  </a:lnTo>
                  <a:lnTo>
                    <a:pt x="8568" y="336"/>
                  </a:lnTo>
                  <a:lnTo>
                    <a:pt x="8439" y="245"/>
                  </a:lnTo>
                  <a:lnTo>
                    <a:pt x="8285" y="168"/>
                  </a:lnTo>
                  <a:lnTo>
                    <a:pt x="8143" y="90"/>
                  </a:lnTo>
                  <a:lnTo>
                    <a:pt x="7975" y="52"/>
                  </a:lnTo>
                  <a:lnTo>
                    <a:pt x="7794" y="13"/>
                  </a:lnTo>
                  <a:lnTo>
                    <a:pt x="7613" y="0"/>
                  </a:lnTo>
                  <a:lnTo>
                    <a:pt x="7433" y="0"/>
                  </a:lnTo>
                  <a:lnTo>
                    <a:pt x="74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2"/>
            <p:cNvSpPr/>
            <p:nvPr/>
          </p:nvSpPr>
          <p:spPr>
            <a:xfrm>
              <a:off x="6557217" y="3530687"/>
              <a:ext cx="1197829" cy="499582"/>
            </a:xfrm>
            <a:custGeom>
              <a:avLst/>
              <a:gdLst/>
              <a:ahLst/>
              <a:cxnLst/>
              <a:rect l="l" t="t" r="r" b="b"/>
              <a:pathLst>
                <a:path w="34687" h="14467" extrusionOk="0">
                  <a:moveTo>
                    <a:pt x="5355" y="1"/>
                  </a:moveTo>
                  <a:lnTo>
                    <a:pt x="5072" y="26"/>
                  </a:lnTo>
                  <a:lnTo>
                    <a:pt x="4788" y="65"/>
                  </a:lnTo>
                  <a:lnTo>
                    <a:pt x="4517" y="117"/>
                  </a:lnTo>
                  <a:lnTo>
                    <a:pt x="4246" y="181"/>
                  </a:lnTo>
                  <a:lnTo>
                    <a:pt x="3975" y="259"/>
                  </a:lnTo>
                  <a:lnTo>
                    <a:pt x="3704" y="336"/>
                  </a:lnTo>
                  <a:lnTo>
                    <a:pt x="3459" y="439"/>
                  </a:lnTo>
                  <a:lnTo>
                    <a:pt x="3200" y="555"/>
                  </a:lnTo>
                  <a:lnTo>
                    <a:pt x="2955" y="684"/>
                  </a:lnTo>
                  <a:lnTo>
                    <a:pt x="2723" y="813"/>
                  </a:lnTo>
                  <a:lnTo>
                    <a:pt x="2491" y="968"/>
                  </a:lnTo>
                  <a:lnTo>
                    <a:pt x="2271" y="1123"/>
                  </a:lnTo>
                  <a:lnTo>
                    <a:pt x="2065" y="1291"/>
                  </a:lnTo>
                  <a:lnTo>
                    <a:pt x="1858" y="1472"/>
                  </a:lnTo>
                  <a:lnTo>
                    <a:pt x="1665" y="1652"/>
                  </a:lnTo>
                  <a:lnTo>
                    <a:pt x="1471" y="1859"/>
                  </a:lnTo>
                  <a:lnTo>
                    <a:pt x="1291" y="2052"/>
                  </a:lnTo>
                  <a:lnTo>
                    <a:pt x="1123" y="2272"/>
                  </a:lnTo>
                  <a:lnTo>
                    <a:pt x="968" y="2491"/>
                  </a:lnTo>
                  <a:lnTo>
                    <a:pt x="826" y="2723"/>
                  </a:lnTo>
                  <a:lnTo>
                    <a:pt x="684" y="2956"/>
                  </a:lnTo>
                  <a:lnTo>
                    <a:pt x="555" y="3201"/>
                  </a:lnTo>
                  <a:lnTo>
                    <a:pt x="452" y="3446"/>
                  </a:lnTo>
                  <a:lnTo>
                    <a:pt x="349" y="3704"/>
                  </a:lnTo>
                  <a:lnTo>
                    <a:pt x="258" y="3975"/>
                  </a:lnTo>
                  <a:lnTo>
                    <a:pt x="181" y="4233"/>
                  </a:lnTo>
                  <a:lnTo>
                    <a:pt x="116" y="4504"/>
                  </a:lnTo>
                  <a:lnTo>
                    <a:pt x="65" y="4788"/>
                  </a:lnTo>
                  <a:lnTo>
                    <a:pt x="26" y="5072"/>
                  </a:lnTo>
                  <a:lnTo>
                    <a:pt x="13" y="5356"/>
                  </a:lnTo>
                  <a:lnTo>
                    <a:pt x="0" y="5640"/>
                  </a:lnTo>
                  <a:lnTo>
                    <a:pt x="0" y="14466"/>
                  </a:lnTo>
                  <a:lnTo>
                    <a:pt x="1936" y="14466"/>
                  </a:lnTo>
                  <a:lnTo>
                    <a:pt x="1936" y="5640"/>
                  </a:lnTo>
                  <a:lnTo>
                    <a:pt x="1936" y="5459"/>
                  </a:lnTo>
                  <a:lnTo>
                    <a:pt x="1949" y="5265"/>
                  </a:lnTo>
                  <a:lnTo>
                    <a:pt x="1975" y="5085"/>
                  </a:lnTo>
                  <a:lnTo>
                    <a:pt x="2013" y="4904"/>
                  </a:lnTo>
                  <a:lnTo>
                    <a:pt x="2052" y="4723"/>
                  </a:lnTo>
                  <a:lnTo>
                    <a:pt x="2104" y="4543"/>
                  </a:lnTo>
                  <a:lnTo>
                    <a:pt x="2155" y="4375"/>
                  </a:lnTo>
                  <a:lnTo>
                    <a:pt x="2233" y="4207"/>
                  </a:lnTo>
                  <a:lnTo>
                    <a:pt x="2297" y="4039"/>
                  </a:lnTo>
                  <a:lnTo>
                    <a:pt x="2387" y="3885"/>
                  </a:lnTo>
                  <a:lnTo>
                    <a:pt x="2478" y="3730"/>
                  </a:lnTo>
                  <a:lnTo>
                    <a:pt x="2568" y="3575"/>
                  </a:lnTo>
                  <a:lnTo>
                    <a:pt x="2671" y="3433"/>
                  </a:lnTo>
                  <a:lnTo>
                    <a:pt x="2788" y="3291"/>
                  </a:lnTo>
                  <a:lnTo>
                    <a:pt x="2904" y="3149"/>
                  </a:lnTo>
                  <a:lnTo>
                    <a:pt x="3020" y="3020"/>
                  </a:lnTo>
                  <a:lnTo>
                    <a:pt x="3162" y="2904"/>
                  </a:lnTo>
                  <a:lnTo>
                    <a:pt x="3291" y="2788"/>
                  </a:lnTo>
                  <a:lnTo>
                    <a:pt x="3433" y="2672"/>
                  </a:lnTo>
                  <a:lnTo>
                    <a:pt x="3575" y="2568"/>
                  </a:lnTo>
                  <a:lnTo>
                    <a:pt x="3730" y="2478"/>
                  </a:lnTo>
                  <a:lnTo>
                    <a:pt x="3884" y="2388"/>
                  </a:lnTo>
                  <a:lnTo>
                    <a:pt x="4039" y="2297"/>
                  </a:lnTo>
                  <a:lnTo>
                    <a:pt x="4207" y="2220"/>
                  </a:lnTo>
                  <a:lnTo>
                    <a:pt x="4375" y="2155"/>
                  </a:lnTo>
                  <a:lnTo>
                    <a:pt x="4542" y="2104"/>
                  </a:lnTo>
                  <a:lnTo>
                    <a:pt x="4723" y="2052"/>
                  </a:lnTo>
                  <a:lnTo>
                    <a:pt x="4904" y="2014"/>
                  </a:lnTo>
                  <a:lnTo>
                    <a:pt x="5084" y="1975"/>
                  </a:lnTo>
                  <a:lnTo>
                    <a:pt x="5265" y="1949"/>
                  </a:lnTo>
                  <a:lnTo>
                    <a:pt x="5459" y="1936"/>
                  </a:lnTo>
                  <a:lnTo>
                    <a:pt x="29241" y="1936"/>
                  </a:lnTo>
                  <a:lnTo>
                    <a:pt x="29422" y="1949"/>
                  </a:lnTo>
                  <a:lnTo>
                    <a:pt x="29602" y="1975"/>
                  </a:lnTo>
                  <a:lnTo>
                    <a:pt x="29796" y="2014"/>
                  </a:lnTo>
                  <a:lnTo>
                    <a:pt x="29963" y="2052"/>
                  </a:lnTo>
                  <a:lnTo>
                    <a:pt x="30144" y="2104"/>
                  </a:lnTo>
                  <a:lnTo>
                    <a:pt x="30312" y="2155"/>
                  </a:lnTo>
                  <a:lnTo>
                    <a:pt x="30480" y="2220"/>
                  </a:lnTo>
                  <a:lnTo>
                    <a:pt x="30647" y="2297"/>
                  </a:lnTo>
                  <a:lnTo>
                    <a:pt x="30815" y="2388"/>
                  </a:lnTo>
                  <a:lnTo>
                    <a:pt x="30970" y="2478"/>
                  </a:lnTo>
                  <a:lnTo>
                    <a:pt x="31112" y="2568"/>
                  </a:lnTo>
                  <a:lnTo>
                    <a:pt x="31267" y="2672"/>
                  </a:lnTo>
                  <a:lnTo>
                    <a:pt x="31396" y="2788"/>
                  </a:lnTo>
                  <a:lnTo>
                    <a:pt x="31538" y="2904"/>
                  </a:lnTo>
                  <a:lnTo>
                    <a:pt x="31667" y="3020"/>
                  </a:lnTo>
                  <a:lnTo>
                    <a:pt x="31796" y="3149"/>
                  </a:lnTo>
                  <a:lnTo>
                    <a:pt x="31912" y="3291"/>
                  </a:lnTo>
                  <a:lnTo>
                    <a:pt x="32015" y="3433"/>
                  </a:lnTo>
                  <a:lnTo>
                    <a:pt x="32118" y="3575"/>
                  </a:lnTo>
                  <a:lnTo>
                    <a:pt x="32222" y="3730"/>
                  </a:lnTo>
                  <a:lnTo>
                    <a:pt x="32312" y="3885"/>
                  </a:lnTo>
                  <a:lnTo>
                    <a:pt x="32389" y="4039"/>
                  </a:lnTo>
                  <a:lnTo>
                    <a:pt x="32467" y="4207"/>
                  </a:lnTo>
                  <a:lnTo>
                    <a:pt x="32531" y="4375"/>
                  </a:lnTo>
                  <a:lnTo>
                    <a:pt x="32596" y="4543"/>
                  </a:lnTo>
                  <a:lnTo>
                    <a:pt x="32635" y="4723"/>
                  </a:lnTo>
                  <a:lnTo>
                    <a:pt x="32686" y="4904"/>
                  </a:lnTo>
                  <a:lnTo>
                    <a:pt x="32712" y="5085"/>
                  </a:lnTo>
                  <a:lnTo>
                    <a:pt x="32738" y="5265"/>
                  </a:lnTo>
                  <a:lnTo>
                    <a:pt x="32751" y="5459"/>
                  </a:lnTo>
                  <a:lnTo>
                    <a:pt x="32764" y="5640"/>
                  </a:lnTo>
                  <a:lnTo>
                    <a:pt x="32764" y="14466"/>
                  </a:lnTo>
                  <a:lnTo>
                    <a:pt x="34686" y="14466"/>
                  </a:lnTo>
                  <a:lnTo>
                    <a:pt x="34686" y="5640"/>
                  </a:lnTo>
                  <a:lnTo>
                    <a:pt x="34686" y="5356"/>
                  </a:lnTo>
                  <a:lnTo>
                    <a:pt x="34661" y="5072"/>
                  </a:lnTo>
                  <a:lnTo>
                    <a:pt x="34622" y="4788"/>
                  </a:lnTo>
                  <a:lnTo>
                    <a:pt x="34583" y="4504"/>
                  </a:lnTo>
                  <a:lnTo>
                    <a:pt x="34519" y="4233"/>
                  </a:lnTo>
                  <a:lnTo>
                    <a:pt x="34441" y="3975"/>
                  </a:lnTo>
                  <a:lnTo>
                    <a:pt x="34351" y="3704"/>
                  </a:lnTo>
                  <a:lnTo>
                    <a:pt x="34248" y="3446"/>
                  </a:lnTo>
                  <a:lnTo>
                    <a:pt x="34132" y="3201"/>
                  </a:lnTo>
                  <a:lnTo>
                    <a:pt x="34002" y="2956"/>
                  </a:lnTo>
                  <a:lnTo>
                    <a:pt x="33873" y="2723"/>
                  </a:lnTo>
                  <a:lnTo>
                    <a:pt x="33719" y="2491"/>
                  </a:lnTo>
                  <a:lnTo>
                    <a:pt x="33564" y="2272"/>
                  </a:lnTo>
                  <a:lnTo>
                    <a:pt x="33396" y="2052"/>
                  </a:lnTo>
                  <a:lnTo>
                    <a:pt x="33215" y="1859"/>
                  </a:lnTo>
                  <a:lnTo>
                    <a:pt x="33035" y="1652"/>
                  </a:lnTo>
                  <a:lnTo>
                    <a:pt x="32841" y="1472"/>
                  </a:lnTo>
                  <a:lnTo>
                    <a:pt x="32635" y="1291"/>
                  </a:lnTo>
                  <a:lnTo>
                    <a:pt x="32415" y="1123"/>
                  </a:lnTo>
                  <a:lnTo>
                    <a:pt x="32196" y="968"/>
                  </a:lnTo>
                  <a:lnTo>
                    <a:pt x="31964" y="813"/>
                  </a:lnTo>
                  <a:lnTo>
                    <a:pt x="31731" y="684"/>
                  </a:lnTo>
                  <a:lnTo>
                    <a:pt x="31486" y="555"/>
                  </a:lnTo>
                  <a:lnTo>
                    <a:pt x="31241" y="439"/>
                  </a:lnTo>
                  <a:lnTo>
                    <a:pt x="30983" y="336"/>
                  </a:lnTo>
                  <a:lnTo>
                    <a:pt x="30725" y="259"/>
                  </a:lnTo>
                  <a:lnTo>
                    <a:pt x="30454" y="181"/>
                  </a:lnTo>
                  <a:lnTo>
                    <a:pt x="30183" y="117"/>
                  </a:lnTo>
                  <a:lnTo>
                    <a:pt x="29899" y="65"/>
                  </a:lnTo>
                  <a:lnTo>
                    <a:pt x="29615" y="26"/>
                  </a:lnTo>
                  <a:lnTo>
                    <a:pt x="293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2"/>
            <p:cNvSpPr/>
            <p:nvPr/>
          </p:nvSpPr>
          <p:spPr>
            <a:xfrm>
              <a:off x="6698455" y="3568570"/>
              <a:ext cx="66889" cy="461700"/>
            </a:xfrm>
            <a:custGeom>
              <a:avLst/>
              <a:gdLst/>
              <a:ahLst/>
              <a:cxnLst/>
              <a:rect l="l" t="t" r="r" b="b"/>
              <a:pathLst>
                <a:path w="1937" h="13370" extrusionOk="0">
                  <a:moveTo>
                    <a:pt x="1" y="0"/>
                  </a:moveTo>
                  <a:lnTo>
                    <a:pt x="1" y="13369"/>
                  </a:lnTo>
                  <a:lnTo>
                    <a:pt x="1936" y="13369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2"/>
            <p:cNvSpPr/>
            <p:nvPr/>
          </p:nvSpPr>
          <p:spPr>
            <a:xfrm>
              <a:off x="6840175" y="3568570"/>
              <a:ext cx="66855" cy="461700"/>
            </a:xfrm>
            <a:custGeom>
              <a:avLst/>
              <a:gdLst/>
              <a:ahLst/>
              <a:cxnLst/>
              <a:rect l="l" t="t" r="r" b="b"/>
              <a:pathLst>
                <a:path w="1936" h="13370" extrusionOk="0">
                  <a:moveTo>
                    <a:pt x="0" y="0"/>
                  </a:moveTo>
                  <a:lnTo>
                    <a:pt x="0" y="13369"/>
                  </a:lnTo>
                  <a:lnTo>
                    <a:pt x="1936" y="13369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2"/>
            <p:cNvSpPr/>
            <p:nvPr/>
          </p:nvSpPr>
          <p:spPr>
            <a:xfrm>
              <a:off x="6981412" y="3568570"/>
              <a:ext cx="66889" cy="461700"/>
            </a:xfrm>
            <a:custGeom>
              <a:avLst/>
              <a:gdLst/>
              <a:ahLst/>
              <a:cxnLst/>
              <a:rect l="l" t="t" r="r" b="b"/>
              <a:pathLst>
                <a:path w="1937" h="13370" extrusionOk="0">
                  <a:moveTo>
                    <a:pt x="1" y="0"/>
                  </a:moveTo>
                  <a:lnTo>
                    <a:pt x="1" y="13369"/>
                  </a:lnTo>
                  <a:lnTo>
                    <a:pt x="1937" y="13369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2"/>
            <p:cNvSpPr/>
            <p:nvPr/>
          </p:nvSpPr>
          <p:spPr>
            <a:xfrm>
              <a:off x="7122684" y="3568570"/>
              <a:ext cx="66889" cy="461700"/>
            </a:xfrm>
            <a:custGeom>
              <a:avLst/>
              <a:gdLst/>
              <a:ahLst/>
              <a:cxnLst/>
              <a:rect l="l" t="t" r="r" b="b"/>
              <a:pathLst>
                <a:path w="1937" h="13370" extrusionOk="0">
                  <a:moveTo>
                    <a:pt x="1" y="0"/>
                  </a:moveTo>
                  <a:lnTo>
                    <a:pt x="1" y="13369"/>
                  </a:lnTo>
                  <a:lnTo>
                    <a:pt x="1936" y="13369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2"/>
            <p:cNvSpPr/>
            <p:nvPr/>
          </p:nvSpPr>
          <p:spPr>
            <a:xfrm>
              <a:off x="7264370" y="3568570"/>
              <a:ext cx="66889" cy="461700"/>
            </a:xfrm>
            <a:custGeom>
              <a:avLst/>
              <a:gdLst/>
              <a:ahLst/>
              <a:cxnLst/>
              <a:rect l="l" t="t" r="r" b="b"/>
              <a:pathLst>
                <a:path w="1937" h="13370" extrusionOk="0">
                  <a:moveTo>
                    <a:pt x="1" y="0"/>
                  </a:moveTo>
                  <a:lnTo>
                    <a:pt x="1" y="13369"/>
                  </a:lnTo>
                  <a:lnTo>
                    <a:pt x="1937" y="13369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2"/>
            <p:cNvSpPr/>
            <p:nvPr/>
          </p:nvSpPr>
          <p:spPr>
            <a:xfrm>
              <a:off x="7405641" y="3568570"/>
              <a:ext cx="66889" cy="461700"/>
            </a:xfrm>
            <a:custGeom>
              <a:avLst/>
              <a:gdLst/>
              <a:ahLst/>
              <a:cxnLst/>
              <a:rect l="l" t="t" r="r" b="b"/>
              <a:pathLst>
                <a:path w="1937" h="13370" extrusionOk="0">
                  <a:moveTo>
                    <a:pt x="1" y="0"/>
                  </a:moveTo>
                  <a:lnTo>
                    <a:pt x="1" y="13369"/>
                  </a:lnTo>
                  <a:lnTo>
                    <a:pt x="1936" y="13369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2"/>
            <p:cNvSpPr/>
            <p:nvPr/>
          </p:nvSpPr>
          <p:spPr>
            <a:xfrm>
              <a:off x="7546913" y="3568570"/>
              <a:ext cx="66855" cy="461700"/>
            </a:xfrm>
            <a:custGeom>
              <a:avLst/>
              <a:gdLst/>
              <a:ahLst/>
              <a:cxnLst/>
              <a:rect l="l" t="t" r="r" b="b"/>
              <a:pathLst>
                <a:path w="1936" h="13370" extrusionOk="0">
                  <a:moveTo>
                    <a:pt x="0" y="0"/>
                  </a:moveTo>
                  <a:lnTo>
                    <a:pt x="0" y="13369"/>
                  </a:lnTo>
                  <a:lnTo>
                    <a:pt x="1936" y="13369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2"/>
            <p:cNvSpPr/>
            <p:nvPr/>
          </p:nvSpPr>
          <p:spPr>
            <a:xfrm>
              <a:off x="5842019" y="3545398"/>
              <a:ext cx="380583" cy="136369"/>
            </a:xfrm>
            <a:custGeom>
              <a:avLst/>
              <a:gdLst/>
              <a:ahLst/>
              <a:cxnLst/>
              <a:rect l="l" t="t" r="r" b="b"/>
              <a:pathLst>
                <a:path w="11021" h="3949" extrusionOk="0">
                  <a:moveTo>
                    <a:pt x="11020" y="968"/>
                  </a:moveTo>
                  <a:lnTo>
                    <a:pt x="10749" y="0"/>
                  </a:lnTo>
                  <a:lnTo>
                    <a:pt x="0" y="2981"/>
                  </a:lnTo>
                  <a:lnTo>
                    <a:pt x="271" y="3949"/>
                  </a:lnTo>
                  <a:lnTo>
                    <a:pt x="11020" y="9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2"/>
            <p:cNvSpPr/>
            <p:nvPr/>
          </p:nvSpPr>
          <p:spPr>
            <a:xfrm>
              <a:off x="5345169" y="4474946"/>
              <a:ext cx="299915" cy="188962"/>
            </a:xfrm>
            <a:custGeom>
              <a:avLst/>
              <a:gdLst/>
              <a:ahLst/>
              <a:cxnLst/>
              <a:rect l="l" t="t" r="r" b="b"/>
              <a:pathLst>
                <a:path w="8685" h="5472" extrusionOk="0">
                  <a:moveTo>
                    <a:pt x="413" y="671"/>
                  </a:moveTo>
                  <a:lnTo>
                    <a:pt x="413" y="671"/>
                  </a:lnTo>
                  <a:lnTo>
                    <a:pt x="349" y="800"/>
                  </a:lnTo>
                  <a:lnTo>
                    <a:pt x="297" y="981"/>
                  </a:lnTo>
                  <a:lnTo>
                    <a:pt x="245" y="1175"/>
                  </a:lnTo>
                  <a:lnTo>
                    <a:pt x="194" y="1407"/>
                  </a:lnTo>
                  <a:lnTo>
                    <a:pt x="116" y="1910"/>
                  </a:lnTo>
                  <a:lnTo>
                    <a:pt x="52" y="2465"/>
                  </a:lnTo>
                  <a:lnTo>
                    <a:pt x="13" y="3020"/>
                  </a:lnTo>
                  <a:lnTo>
                    <a:pt x="0" y="3549"/>
                  </a:lnTo>
                  <a:lnTo>
                    <a:pt x="0" y="4001"/>
                  </a:lnTo>
                  <a:lnTo>
                    <a:pt x="13" y="4362"/>
                  </a:lnTo>
                  <a:lnTo>
                    <a:pt x="13" y="4362"/>
                  </a:lnTo>
                  <a:lnTo>
                    <a:pt x="52" y="4865"/>
                  </a:lnTo>
                  <a:lnTo>
                    <a:pt x="90" y="5046"/>
                  </a:lnTo>
                  <a:lnTo>
                    <a:pt x="103" y="5123"/>
                  </a:lnTo>
                  <a:lnTo>
                    <a:pt x="129" y="5201"/>
                  </a:lnTo>
                  <a:lnTo>
                    <a:pt x="168" y="5265"/>
                  </a:lnTo>
                  <a:lnTo>
                    <a:pt x="207" y="5317"/>
                  </a:lnTo>
                  <a:lnTo>
                    <a:pt x="258" y="5356"/>
                  </a:lnTo>
                  <a:lnTo>
                    <a:pt x="310" y="5394"/>
                  </a:lnTo>
                  <a:lnTo>
                    <a:pt x="387" y="5420"/>
                  </a:lnTo>
                  <a:lnTo>
                    <a:pt x="478" y="5446"/>
                  </a:lnTo>
                  <a:lnTo>
                    <a:pt x="581" y="5459"/>
                  </a:lnTo>
                  <a:lnTo>
                    <a:pt x="697" y="5472"/>
                  </a:lnTo>
                  <a:lnTo>
                    <a:pt x="697" y="5472"/>
                  </a:lnTo>
                  <a:lnTo>
                    <a:pt x="929" y="5472"/>
                  </a:lnTo>
                  <a:lnTo>
                    <a:pt x="1136" y="5472"/>
                  </a:lnTo>
                  <a:lnTo>
                    <a:pt x="1303" y="5446"/>
                  </a:lnTo>
                  <a:lnTo>
                    <a:pt x="1458" y="5420"/>
                  </a:lnTo>
                  <a:lnTo>
                    <a:pt x="1574" y="5368"/>
                  </a:lnTo>
                  <a:lnTo>
                    <a:pt x="1665" y="5317"/>
                  </a:lnTo>
                  <a:lnTo>
                    <a:pt x="1729" y="5239"/>
                  </a:lnTo>
                  <a:lnTo>
                    <a:pt x="1781" y="5149"/>
                  </a:lnTo>
                  <a:lnTo>
                    <a:pt x="1781" y="5149"/>
                  </a:lnTo>
                  <a:lnTo>
                    <a:pt x="1794" y="5136"/>
                  </a:lnTo>
                  <a:lnTo>
                    <a:pt x="1807" y="5110"/>
                  </a:lnTo>
                  <a:lnTo>
                    <a:pt x="1871" y="5085"/>
                  </a:lnTo>
                  <a:lnTo>
                    <a:pt x="1949" y="5085"/>
                  </a:lnTo>
                  <a:lnTo>
                    <a:pt x="2052" y="5085"/>
                  </a:lnTo>
                  <a:lnTo>
                    <a:pt x="2297" y="5110"/>
                  </a:lnTo>
                  <a:lnTo>
                    <a:pt x="2607" y="5162"/>
                  </a:lnTo>
                  <a:lnTo>
                    <a:pt x="3252" y="5304"/>
                  </a:lnTo>
                  <a:lnTo>
                    <a:pt x="3549" y="5356"/>
                  </a:lnTo>
                  <a:lnTo>
                    <a:pt x="3691" y="5368"/>
                  </a:lnTo>
                  <a:lnTo>
                    <a:pt x="3807" y="5381"/>
                  </a:lnTo>
                  <a:lnTo>
                    <a:pt x="3807" y="5381"/>
                  </a:lnTo>
                  <a:lnTo>
                    <a:pt x="4362" y="5394"/>
                  </a:lnTo>
                  <a:lnTo>
                    <a:pt x="5033" y="5407"/>
                  </a:lnTo>
                  <a:lnTo>
                    <a:pt x="5407" y="5420"/>
                  </a:lnTo>
                  <a:lnTo>
                    <a:pt x="5781" y="5407"/>
                  </a:lnTo>
                  <a:lnTo>
                    <a:pt x="6168" y="5394"/>
                  </a:lnTo>
                  <a:lnTo>
                    <a:pt x="6555" y="5368"/>
                  </a:lnTo>
                  <a:lnTo>
                    <a:pt x="6930" y="5317"/>
                  </a:lnTo>
                  <a:lnTo>
                    <a:pt x="7291" y="5265"/>
                  </a:lnTo>
                  <a:lnTo>
                    <a:pt x="7614" y="5175"/>
                  </a:lnTo>
                  <a:lnTo>
                    <a:pt x="7768" y="5123"/>
                  </a:lnTo>
                  <a:lnTo>
                    <a:pt x="7923" y="5072"/>
                  </a:lnTo>
                  <a:lnTo>
                    <a:pt x="8052" y="5007"/>
                  </a:lnTo>
                  <a:lnTo>
                    <a:pt x="8181" y="4943"/>
                  </a:lnTo>
                  <a:lnTo>
                    <a:pt x="8297" y="4865"/>
                  </a:lnTo>
                  <a:lnTo>
                    <a:pt x="8401" y="4775"/>
                  </a:lnTo>
                  <a:lnTo>
                    <a:pt x="8491" y="4685"/>
                  </a:lnTo>
                  <a:lnTo>
                    <a:pt x="8568" y="4581"/>
                  </a:lnTo>
                  <a:lnTo>
                    <a:pt x="8620" y="4478"/>
                  </a:lnTo>
                  <a:lnTo>
                    <a:pt x="8672" y="4362"/>
                  </a:lnTo>
                  <a:lnTo>
                    <a:pt x="8672" y="4362"/>
                  </a:lnTo>
                  <a:lnTo>
                    <a:pt x="8685" y="4246"/>
                  </a:lnTo>
                  <a:lnTo>
                    <a:pt x="8685" y="4143"/>
                  </a:lnTo>
                  <a:lnTo>
                    <a:pt x="8646" y="4039"/>
                  </a:lnTo>
                  <a:lnTo>
                    <a:pt x="8594" y="3936"/>
                  </a:lnTo>
                  <a:lnTo>
                    <a:pt x="8517" y="3833"/>
                  </a:lnTo>
                  <a:lnTo>
                    <a:pt x="8414" y="3743"/>
                  </a:lnTo>
                  <a:lnTo>
                    <a:pt x="8310" y="3652"/>
                  </a:lnTo>
                  <a:lnTo>
                    <a:pt x="8181" y="3562"/>
                  </a:lnTo>
                  <a:lnTo>
                    <a:pt x="8039" y="3484"/>
                  </a:lnTo>
                  <a:lnTo>
                    <a:pt x="7897" y="3407"/>
                  </a:lnTo>
                  <a:lnTo>
                    <a:pt x="7730" y="3330"/>
                  </a:lnTo>
                  <a:lnTo>
                    <a:pt x="7575" y="3265"/>
                  </a:lnTo>
                  <a:lnTo>
                    <a:pt x="7407" y="3213"/>
                  </a:lnTo>
                  <a:lnTo>
                    <a:pt x="7226" y="3162"/>
                  </a:lnTo>
                  <a:lnTo>
                    <a:pt x="7059" y="3110"/>
                  </a:lnTo>
                  <a:lnTo>
                    <a:pt x="6891" y="3072"/>
                  </a:lnTo>
                  <a:lnTo>
                    <a:pt x="6891" y="3072"/>
                  </a:lnTo>
                  <a:lnTo>
                    <a:pt x="6310" y="2955"/>
                  </a:lnTo>
                  <a:lnTo>
                    <a:pt x="6013" y="2891"/>
                  </a:lnTo>
                  <a:lnTo>
                    <a:pt x="5730" y="2813"/>
                  </a:lnTo>
                  <a:lnTo>
                    <a:pt x="5446" y="2736"/>
                  </a:lnTo>
                  <a:lnTo>
                    <a:pt x="5175" y="2633"/>
                  </a:lnTo>
                  <a:lnTo>
                    <a:pt x="4904" y="2530"/>
                  </a:lnTo>
                  <a:lnTo>
                    <a:pt x="4646" y="2413"/>
                  </a:lnTo>
                  <a:lnTo>
                    <a:pt x="4400" y="2284"/>
                  </a:lnTo>
                  <a:lnTo>
                    <a:pt x="4181" y="2142"/>
                  </a:lnTo>
                  <a:lnTo>
                    <a:pt x="3962" y="1988"/>
                  </a:lnTo>
                  <a:lnTo>
                    <a:pt x="3768" y="1820"/>
                  </a:lnTo>
                  <a:lnTo>
                    <a:pt x="3600" y="1626"/>
                  </a:lnTo>
                  <a:lnTo>
                    <a:pt x="3458" y="1420"/>
                  </a:lnTo>
                  <a:lnTo>
                    <a:pt x="3394" y="1317"/>
                  </a:lnTo>
                  <a:lnTo>
                    <a:pt x="3342" y="1200"/>
                  </a:lnTo>
                  <a:lnTo>
                    <a:pt x="3291" y="1084"/>
                  </a:lnTo>
                  <a:lnTo>
                    <a:pt x="3239" y="955"/>
                  </a:lnTo>
                  <a:lnTo>
                    <a:pt x="3239" y="955"/>
                  </a:lnTo>
                  <a:lnTo>
                    <a:pt x="3213" y="839"/>
                  </a:lnTo>
                  <a:lnTo>
                    <a:pt x="3200" y="723"/>
                  </a:lnTo>
                  <a:lnTo>
                    <a:pt x="3187" y="607"/>
                  </a:lnTo>
                  <a:lnTo>
                    <a:pt x="3200" y="504"/>
                  </a:lnTo>
                  <a:lnTo>
                    <a:pt x="3226" y="310"/>
                  </a:lnTo>
                  <a:lnTo>
                    <a:pt x="3252" y="155"/>
                  </a:lnTo>
                  <a:lnTo>
                    <a:pt x="3265" y="52"/>
                  </a:lnTo>
                  <a:lnTo>
                    <a:pt x="3265" y="13"/>
                  </a:lnTo>
                  <a:lnTo>
                    <a:pt x="3252" y="0"/>
                  </a:lnTo>
                  <a:lnTo>
                    <a:pt x="3226" y="0"/>
                  </a:lnTo>
                  <a:lnTo>
                    <a:pt x="3187" y="26"/>
                  </a:lnTo>
                  <a:lnTo>
                    <a:pt x="3046" y="116"/>
                  </a:lnTo>
                  <a:lnTo>
                    <a:pt x="3046" y="116"/>
                  </a:lnTo>
                  <a:lnTo>
                    <a:pt x="2878" y="258"/>
                  </a:lnTo>
                  <a:lnTo>
                    <a:pt x="2710" y="413"/>
                  </a:lnTo>
                  <a:lnTo>
                    <a:pt x="2542" y="581"/>
                  </a:lnTo>
                  <a:lnTo>
                    <a:pt x="2362" y="723"/>
                  </a:lnTo>
                  <a:lnTo>
                    <a:pt x="2271" y="787"/>
                  </a:lnTo>
                  <a:lnTo>
                    <a:pt x="2181" y="839"/>
                  </a:lnTo>
                  <a:lnTo>
                    <a:pt x="2091" y="878"/>
                  </a:lnTo>
                  <a:lnTo>
                    <a:pt x="1987" y="917"/>
                  </a:lnTo>
                  <a:lnTo>
                    <a:pt x="1884" y="942"/>
                  </a:lnTo>
                  <a:lnTo>
                    <a:pt x="1768" y="942"/>
                  </a:lnTo>
                  <a:lnTo>
                    <a:pt x="1652" y="929"/>
                  </a:lnTo>
                  <a:lnTo>
                    <a:pt x="1536" y="904"/>
                  </a:lnTo>
                  <a:lnTo>
                    <a:pt x="1536" y="904"/>
                  </a:lnTo>
                  <a:lnTo>
                    <a:pt x="1291" y="813"/>
                  </a:lnTo>
                  <a:lnTo>
                    <a:pt x="1097" y="736"/>
                  </a:lnTo>
                  <a:lnTo>
                    <a:pt x="800" y="607"/>
                  </a:lnTo>
                  <a:lnTo>
                    <a:pt x="684" y="568"/>
                  </a:lnTo>
                  <a:lnTo>
                    <a:pt x="632" y="555"/>
                  </a:lnTo>
                  <a:lnTo>
                    <a:pt x="581" y="555"/>
                  </a:lnTo>
                  <a:lnTo>
                    <a:pt x="542" y="568"/>
                  </a:lnTo>
                  <a:lnTo>
                    <a:pt x="491" y="594"/>
                  </a:lnTo>
                  <a:lnTo>
                    <a:pt x="452" y="620"/>
                  </a:lnTo>
                  <a:lnTo>
                    <a:pt x="413" y="671"/>
                  </a:lnTo>
                  <a:lnTo>
                    <a:pt x="413" y="6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2"/>
            <p:cNvSpPr/>
            <p:nvPr/>
          </p:nvSpPr>
          <p:spPr>
            <a:xfrm>
              <a:off x="5297031" y="3597543"/>
              <a:ext cx="256715" cy="605596"/>
            </a:xfrm>
            <a:custGeom>
              <a:avLst/>
              <a:gdLst/>
              <a:ahLst/>
              <a:cxnLst/>
              <a:rect l="l" t="t" r="r" b="b"/>
              <a:pathLst>
                <a:path w="7434" h="17537" extrusionOk="0">
                  <a:moveTo>
                    <a:pt x="7420" y="3587"/>
                  </a:moveTo>
                  <a:lnTo>
                    <a:pt x="6233" y="17150"/>
                  </a:lnTo>
                  <a:lnTo>
                    <a:pt x="1136" y="17537"/>
                  </a:lnTo>
                  <a:lnTo>
                    <a:pt x="52" y="5975"/>
                  </a:lnTo>
                  <a:lnTo>
                    <a:pt x="52" y="5975"/>
                  </a:lnTo>
                  <a:lnTo>
                    <a:pt x="26" y="5549"/>
                  </a:lnTo>
                  <a:lnTo>
                    <a:pt x="1" y="5149"/>
                  </a:lnTo>
                  <a:lnTo>
                    <a:pt x="1" y="4762"/>
                  </a:lnTo>
                  <a:lnTo>
                    <a:pt x="1" y="4388"/>
                  </a:lnTo>
                  <a:lnTo>
                    <a:pt x="13" y="4039"/>
                  </a:lnTo>
                  <a:lnTo>
                    <a:pt x="52" y="3704"/>
                  </a:lnTo>
                  <a:lnTo>
                    <a:pt x="91" y="3381"/>
                  </a:lnTo>
                  <a:lnTo>
                    <a:pt x="142" y="3084"/>
                  </a:lnTo>
                  <a:lnTo>
                    <a:pt x="194" y="2787"/>
                  </a:lnTo>
                  <a:lnTo>
                    <a:pt x="272" y="2516"/>
                  </a:lnTo>
                  <a:lnTo>
                    <a:pt x="349" y="2271"/>
                  </a:lnTo>
                  <a:lnTo>
                    <a:pt x="439" y="2026"/>
                  </a:lnTo>
                  <a:lnTo>
                    <a:pt x="542" y="1807"/>
                  </a:lnTo>
                  <a:lnTo>
                    <a:pt x="646" y="1587"/>
                  </a:lnTo>
                  <a:lnTo>
                    <a:pt x="762" y="1394"/>
                  </a:lnTo>
                  <a:lnTo>
                    <a:pt x="891" y="1213"/>
                  </a:lnTo>
                  <a:lnTo>
                    <a:pt x="1020" y="1045"/>
                  </a:lnTo>
                  <a:lnTo>
                    <a:pt x="1149" y="891"/>
                  </a:lnTo>
                  <a:lnTo>
                    <a:pt x="1291" y="749"/>
                  </a:lnTo>
                  <a:lnTo>
                    <a:pt x="1446" y="620"/>
                  </a:lnTo>
                  <a:lnTo>
                    <a:pt x="1601" y="516"/>
                  </a:lnTo>
                  <a:lnTo>
                    <a:pt x="1755" y="413"/>
                  </a:lnTo>
                  <a:lnTo>
                    <a:pt x="1923" y="323"/>
                  </a:lnTo>
                  <a:lnTo>
                    <a:pt x="2091" y="245"/>
                  </a:lnTo>
                  <a:lnTo>
                    <a:pt x="2259" y="168"/>
                  </a:lnTo>
                  <a:lnTo>
                    <a:pt x="2439" y="116"/>
                  </a:lnTo>
                  <a:lnTo>
                    <a:pt x="2607" y="78"/>
                  </a:lnTo>
                  <a:lnTo>
                    <a:pt x="2788" y="39"/>
                  </a:lnTo>
                  <a:lnTo>
                    <a:pt x="2981" y="13"/>
                  </a:lnTo>
                  <a:lnTo>
                    <a:pt x="3162" y="0"/>
                  </a:lnTo>
                  <a:lnTo>
                    <a:pt x="3343" y="0"/>
                  </a:lnTo>
                  <a:lnTo>
                    <a:pt x="3536" y="13"/>
                  </a:lnTo>
                  <a:lnTo>
                    <a:pt x="3717" y="26"/>
                  </a:lnTo>
                  <a:lnTo>
                    <a:pt x="3898" y="52"/>
                  </a:lnTo>
                  <a:lnTo>
                    <a:pt x="4091" y="90"/>
                  </a:lnTo>
                  <a:lnTo>
                    <a:pt x="4272" y="129"/>
                  </a:lnTo>
                  <a:lnTo>
                    <a:pt x="4452" y="181"/>
                  </a:lnTo>
                  <a:lnTo>
                    <a:pt x="4646" y="232"/>
                  </a:lnTo>
                  <a:lnTo>
                    <a:pt x="4827" y="297"/>
                  </a:lnTo>
                  <a:lnTo>
                    <a:pt x="4994" y="374"/>
                  </a:lnTo>
                  <a:lnTo>
                    <a:pt x="5343" y="542"/>
                  </a:lnTo>
                  <a:lnTo>
                    <a:pt x="5678" y="736"/>
                  </a:lnTo>
                  <a:lnTo>
                    <a:pt x="5988" y="955"/>
                  </a:lnTo>
                  <a:lnTo>
                    <a:pt x="6285" y="1187"/>
                  </a:lnTo>
                  <a:lnTo>
                    <a:pt x="6414" y="1316"/>
                  </a:lnTo>
                  <a:lnTo>
                    <a:pt x="6543" y="1445"/>
                  </a:lnTo>
                  <a:lnTo>
                    <a:pt x="6672" y="1587"/>
                  </a:lnTo>
                  <a:lnTo>
                    <a:pt x="6788" y="1716"/>
                  </a:lnTo>
                  <a:lnTo>
                    <a:pt x="6891" y="1858"/>
                  </a:lnTo>
                  <a:lnTo>
                    <a:pt x="6982" y="2013"/>
                  </a:lnTo>
                  <a:lnTo>
                    <a:pt x="7072" y="2155"/>
                  </a:lnTo>
                  <a:lnTo>
                    <a:pt x="7162" y="2310"/>
                  </a:lnTo>
                  <a:lnTo>
                    <a:pt x="7227" y="2465"/>
                  </a:lnTo>
                  <a:lnTo>
                    <a:pt x="7291" y="2620"/>
                  </a:lnTo>
                  <a:lnTo>
                    <a:pt x="7343" y="2775"/>
                  </a:lnTo>
                  <a:lnTo>
                    <a:pt x="7382" y="2929"/>
                  </a:lnTo>
                  <a:lnTo>
                    <a:pt x="7407" y="3097"/>
                  </a:lnTo>
                  <a:lnTo>
                    <a:pt x="7420" y="3252"/>
                  </a:lnTo>
                  <a:lnTo>
                    <a:pt x="7433" y="3420"/>
                  </a:lnTo>
                  <a:lnTo>
                    <a:pt x="7420" y="3587"/>
                  </a:lnTo>
                  <a:lnTo>
                    <a:pt x="7420" y="3587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2"/>
            <p:cNvSpPr/>
            <p:nvPr/>
          </p:nvSpPr>
          <p:spPr>
            <a:xfrm>
              <a:off x="5753340" y="3540495"/>
              <a:ext cx="247771" cy="138165"/>
            </a:xfrm>
            <a:custGeom>
              <a:avLst/>
              <a:gdLst/>
              <a:ahLst/>
              <a:cxnLst/>
              <a:rect l="l" t="t" r="r" b="b"/>
              <a:pathLst>
                <a:path w="7175" h="4001" extrusionOk="0">
                  <a:moveTo>
                    <a:pt x="4142" y="3588"/>
                  </a:moveTo>
                  <a:lnTo>
                    <a:pt x="2439" y="2852"/>
                  </a:lnTo>
                  <a:lnTo>
                    <a:pt x="2439" y="2852"/>
                  </a:lnTo>
                  <a:lnTo>
                    <a:pt x="2246" y="2775"/>
                  </a:lnTo>
                  <a:lnTo>
                    <a:pt x="2246" y="2775"/>
                  </a:lnTo>
                  <a:lnTo>
                    <a:pt x="1665" y="2517"/>
                  </a:lnTo>
                  <a:lnTo>
                    <a:pt x="1110" y="2259"/>
                  </a:lnTo>
                  <a:lnTo>
                    <a:pt x="0" y="1755"/>
                  </a:lnTo>
                  <a:lnTo>
                    <a:pt x="787" y="0"/>
                  </a:lnTo>
                  <a:lnTo>
                    <a:pt x="787" y="0"/>
                  </a:lnTo>
                  <a:lnTo>
                    <a:pt x="1239" y="194"/>
                  </a:lnTo>
                  <a:lnTo>
                    <a:pt x="1678" y="375"/>
                  </a:lnTo>
                  <a:lnTo>
                    <a:pt x="2104" y="555"/>
                  </a:lnTo>
                  <a:lnTo>
                    <a:pt x="2310" y="659"/>
                  </a:lnTo>
                  <a:lnTo>
                    <a:pt x="2542" y="775"/>
                  </a:lnTo>
                  <a:lnTo>
                    <a:pt x="2620" y="800"/>
                  </a:lnTo>
                  <a:lnTo>
                    <a:pt x="2620" y="800"/>
                  </a:lnTo>
                  <a:lnTo>
                    <a:pt x="2684" y="723"/>
                  </a:lnTo>
                  <a:lnTo>
                    <a:pt x="2775" y="671"/>
                  </a:lnTo>
                  <a:lnTo>
                    <a:pt x="2865" y="633"/>
                  </a:lnTo>
                  <a:lnTo>
                    <a:pt x="2981" y="594"/>
                  </a:lnTo>
                  <a:lnTo>
                    <a:pt x="3084" y="568"/>
                  </a:lnTo>
                  <a:lnTo>
                    <a:pt x="3188" y="555"/>
                  </a:lnTo>
                  <a:lnTo>
                    <a:pt x="3381" y="555"/>
                  </a:lnTo>
                  <a:lnTo>
                    <a:pt x="5265" y="697"/>
                  </a:lnTo>
                  <a:lnTo>
                    <a:pt x="5265" y="697"/>
                  </a:lnTo>
                  <a:lnTo>
                    <a:pt x="5343" y="710"/>
                  </a:lnTo>
                  <a:lnTo>
                    <a:pt x="5407" y="736"/>
                  </a:lnTo>
                  <a:lnTo>
                    <a:pt x="5459" y="775"/>
                  </a:lnTo>
                  <a:lnTo>
                    <a:pt x="5497" y="813"/>
                  </a:lnTo>
                  <a:lnTo>
                    <a:pt x="5536" y="878"/>
                  </a:lnTo>
                  <a:lnTo>
                    <a:pt x="5549" y="929"/>
                  </a:lnTo>
                  <a:lnTo>
                    <a:pt x="5562" y="994"/>
                  </a:lnTo>
                  <a:lnTo>
                    <a:pt x="5562" y="1059"/>
                  </a:lnTo>
                  <a:lnTo>
                    <a:pt x="5549" y="1123"/>
                  </a:lnTo>
                  <a:lnTo>
                    <a:pt x="5536" y="1175"/>
                  </a:lnTo>
                  <a:lnTo>
                    <a:pt x="5497" y="1226"/>
                  </a:lnTo>
                  <a:lnTo>
                    <a:pt x="5459" y="1278"/>
                  </a:lnTo>
                  <a:lnTo>
                    <a:pt x="5407" y="1317"/>
                  </a:lnTo>
                  <a:lnTo>
                    <a:pt x="5355" y="1342"/>
                  </a:lnTo>
                  <a:lnTo>
                    <a:pt x="5278" y="1368"/>
                  </a:lnTo>
                  <a:lnTo>
                    <a:pt x="5201" y="1368"/>
                  </a:lnTo>
                  <a:lnTo>
                    <a:pt x="4620" y="1330"/>
                  </a:lnTo>
                  <a:lnTo>
                    <a:pt x="4620" y="1342"/>
                  </a:lnTo>
                  <a:lnTo>
                    <a:pt x="4620" y="1342"/>
                  </a:lnTo>
                  <a:lnTo>
                    <a:pt x="4517" y="1368"/>
                  </a:lnTo>
                  <a:lnTo>
                    <a:pt x="4439" y="1394"/>
                  </a:lnTo>
                  <a:lnTo>
                    <a:pt x="4388" y="1433"/>
                  </a:lnTo>
                  <a:lnTo>
                    <a:pt x="4362" y="1471"/>
                  </a:lnTo>
                  <a:lnTo>
                    <a:pt x="4362" y="1510"/>
                  </a:lnTo>
                  <a:lnTo>
                    <a:pt x="4375" y="1549"/>
                  </a:lnTo>
                  <a:lnTo>
                    <a:pt x="4401" y="1588"/>
                  </a:lnTo>
                  <a:lnTo>
                    <a:pt x="4452" y="1639"/>
                  </a:lnTo>
                  <a:lnTo>
                    <a:pt x="4607" y="1730"/>
                  </a:lnTo>
                  <a:lnTo>
                    <a:pt x="4801" y="1820"/>
                  </a:lnTo>
                  <a:lnTo>
                    <a:pt x="5046" y="1923"/>
                  </a:lnTo>
                  <a:lnTo>
                    <a:pt x="5304" y="2013"/>
                  </a:lnTo>
                  <a:lnTo>
                    <a:pt x="5872" y="2194"/>
                  </a:lnTo>
                  <a:lnTo>
                    <a:pt x="6388" y="2323"/>
                  </a:lnTo>
                  <a:lnTo>
                    <a:pt x="6762" y="2413"/>
                  </a:lnTo>
                  <a:lnTo>
                    <a:pt x="6878" y="2426"/>
                  </a:lnTo>
                  <a:lnTo>
                    <a:pt x="6904" y="2426"/>
                  </a:lnTo>
                  <a:lnTo>
                    <a:pt x="6904" y="2413"/>
                  </a:lnTo>
                  <a:lnTo>
                    <a:pt x="6904" y="2413"/>
                  </a:lnTo>
                  <a:lnTo>
                    <a:pt x="6968" y="2426"/>
                  </a:lnTo>
                  <a:lnTo>
                    <a:pt x="7020" y="2465"/>
                  </a:lnTo>
                  <a:lnTo>
                    <a:pt x="7072" y="2491"/>
                  </a:lnTo>
                  <a:lnTo>
                    <a:pt x="7110" y="2543"/>
                  </a:lnTo>
                  <a:lnTo>
                    <a:pt x="7149" y="2594"/>
                  </a:lnTo>
                  <a:lnTo>
                    <a:pt x="7162" y="2646"/>
                  </a:lnTo>
                  <a:lnTo>
                    <a:pt x="7175" y="2710"/>
                  </a:lnTo>
                  <a:lnTo>
                    <a:pt x="7175" y="2775"/>
                  </a:lnTo>
                  <a:lnTo>
                    <a:pt x="7175" y="2775"/>
                  </a:lnTo>
                  <a:lnTo>
                    <a:pt x="7149" y="2839"/>
                  </a:lnTo>
                  <a:lnTo>
                    <a:pt x="7123" y="2891"/>
                  </a:lnTo>
                  <a:lnTo>
                    <a:pt x="7085" y="2943"/>
                  </a:lnTo>
                  <a:lnTo>
                    <a:pt x="7046" y="2981"/>
                  </a:lnTo>
                  <a:lnTo>
                    <a:pt x="6994" y="3007"/>
                  </a:lnTo>
                  <a:lnTo>
                    <a:pt x="6943" y="3033"/>
                  </a:lnTo>
                  <a:lnTo>
                    <a:pt x="6878" y="3033"/>
                  </a:lnTo>
                  <a:lnTo>
                    <a:pt x="6814" y="3033"/>
                  </a:lnTo>
                  <a:lnTo>
                    <a:pt x="6581" y="2994"/>
                  </a:lnTo>
                  <a:lnTo>
                    <a:pt x="6581" y="2994"/>
                  </a:lnTo>
                  <a:lnTo>
                    <a:pt x="6607" y="3046"/>
                  </a:lnTo>
                  <a:lnTo>
                    <a:pt x="6620" y="3110"/>
                  </a:lnTo>
                  <a:lnTo>
                    <a:pt x="6620" y="3175"/>
                  </a:lnTo>
                  <a:lnTo>
                    <a:pt x="6620" y="3239"/>
                  </a:lnTo>
                  <a:lnTo>
                    <a:pt x="6620" y="3239"/>
                  </a:lnTo>
                  <a:lnTo>
                    <a:pt x="6594" y="3304"/>
                  </a:lnTo>
                  <a:lnTo>
                    <a:pt x="6556" y="3355"/>
                  </a:lnTo>
                  <a:lnTo>
                    <a:pt x="6517" y="3394"/>
                  </a:lnTo>
                  <a:lnTo>
                    <a:pt x="6465" y="3433"/>
                  </a:lnTo>
                  <a:lnTo>
                    <a:pt x="6414" y="3446"/>
                  </a:lnTo>
                  <a:lnTo>
                    <a:pt x="6349" y="3472"/>
                  </a:lnTo>
                  <a:lnTo>
                    <a:pt x="6285" y="3472"/>
                  </a:lnTo>
                  <a:lnTo>
                    <a:pt x="6233" y="3459"/>
                  </a:lnTo>
                  <a:lnTo>
                    <a:pt x="6039" y="3407"/>
                  </a:lnTo>
                  <a:lnTo>
                    <a:pt x="6039" y="3407"/>
                  </a:lnTo>
                  <a:lnTo>
                    <a:pt x="6039" y="3485"/>
                  </a:lnTo>
                  <a:lnTo>
                    <a:pt x="6026" y="3562"/>
                  </a:lnTo>
                  <a:lnTo>
                    <a:pt x="6026" y="3562"/>
                  </a:lnTo>
                  <a:lnTo>
                    <a:pt x="6001" y="3626"/>
                  </a:lnTo>
                  <a:lnTo>
                    <a:pt x="5975" y="3678"/>
                  </a:lnTo>
                  <a:lnTo>
                    <a:pt x="5936" y="3717"/>
                  </a:lnTo>
                  <a:lnTo>
                    <a:pt x="5885" y="3755"/>
                  </a:lnTo>
                  <a:lnTo>
                    <a:pt x="5820" y="3781"/>
                  </a:lnTo>
                  <a:lnTo>
                    <a:pt x="5768" y="3794"/>
                  </a:lnTo>
                  <a:lnTo>
                    <a:pt x="5704" y="3794"/>
                  </a:lnTo>
                  <a:lnTo>
                    <a:pt x="5639" y="3781"/>
                  </a:lnTo>
                  <a:lnTo>
                    <a:pt x="5420" y="3730"/>
                  </a:lnTo>
                  <a:lnTo>
                    <a:pt x="5420" y="3730"/>
                  </a:lnTo>
                  <a:lnTo>
                    <a:pt x="5407" y="3781"/>
                  </a:lnTo>
                  <a:lnTo>
                    <a:pt x="5394" y="3833"/>
                  </a:lnTo>
                  <a:lnTo>
                    <a:pt x="5394" y="3833"/>
                  </a:lnTo>
                  <a:lnTo>
                    <a:pt x="5355" y="3885"/>
                  </a:lnTo>
                  <a:lnTo>
                    <a:pt x="5317" y="3923"/>
                  </a:lnTo>
                  <a:lnTo>
                    <a:pt x="5265" y="3962"/>
                  </a:lnTo>
                  <a:lnTo>
                    <a:pt x="5214" y="3988"/>
                  </a:lnTo>
                  <a:lnTo>
                    <a:pt x="5149" y="4001"/>
                  </a:lnTo>
                  <a:lnTo>
                    <a:pt x="5084" y="4001"/>
                  </a:lnTo>
                  <a:lnTo>
                    <a:pt x="5033" y="3988"/>
                  </a:lnTo>
                  <a:lnTo>
                    <a:pt x="4968" y="3962"/>
                  </a:lnTo>
                  <a:lnTo>
                    <a:pt x="4220" y="3614"/>
                  </a:lnTo>
                  <a:lnTo>
                    <a:pt x="4220" y="3614"/>
                  </a:lnTo>
                  <a:lnTo>
                    <a:pt x="4142" y="3588"/>
                  </a:lnTo>
                  <a:lnTo>
                    <a:pt x="4142" y="3588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2"/>
            <p:cNvSpPr/>
            <p:nvPr/>
          </p:nvSpPr>
          <p:spPr>
            <a:xfrm>
              <a:off x="5890123" y="3648340"/>
              <a:ext cx="52628" cy="23206"/>
            </a:xfrm>
            <a:custGeom>
              <a:avLst/>
              <a:gdLst/>
              <a:ahLst/>
              <a:cxnLst/>
              <a:rect l="l" t="t" r="r" b="b"/>
              <a:pathLst>
                <a:path w="1524" h="672" extrusionOk="0">
                  <a:moveTo>
                    <a:pt x="1" y="0"/>
                  </a:moveTo>
                  <a:lnTo>
                    <a:pt x="1" y="0"/>
                  </a:lnTo>
                  <a:lnTo>
                    <a:pt x="323" y="116"/>
                  </a:lnTo>
                  <a:lnTo>
                    <a:pt x="814" y="310"/>
                  </a:lnTo>
                  <a:lnTo>
                    <a:pt x="1265" y="516"/>
                  </a:lnTo>
                  <a:lnTo>
                    <a:pt x="1433" y="594"/>
                  </a:lnTo>
                  <a:lnTo>
                    <a:pt x="1524" y="658"/>
                  </a:lnTo>
                  <a:lnTo>
                    <a:pt x="1524" y="658"/>
                  </a:lnTo>
                  <a:lnTo>
                    <a:pt x="1524" y="671"/>
                  </a:lnTo>
                  <a:lnTo>
                    <a:pt x="1511" y="671"/>
                  </a:lnTo>
                  <a:lnTo>
                    <a:pt x="1407" y="658"/>
                  </a:lnTo>
                  <a:lnTo>
                    <a:pt x="1240" y="607"/>
                  </a:lnTo>
                  <a:lnTo>
                    <a:pt x="1020" y="529"/>
                  </a:lnTo>
                  <a:lnTo>
                    <a:pt x="775" y="426"/>
                  </a:lnTo>
                  <a:lnTo>
                    <a:pt x="504" y="297"/>
                  </a:lnTo>
                  <a:lnTo>
                    <a:pt x="246" y="155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2"/>
            <p:cNvSpPr/>
            <p:nvPr/>
          </p:nvSpPr>
          <p:spPr>
            <a:xfrm>
              <a:off x="5906180" y="3634527"/>
              <a:ext cx="57531" cy="25416"/>
            </a:xfrm>
            <a:custGeom>
              <a:avLst/>
              <a:gdLst/>
              <a:ahLst/>
              <a:cxnLst/>
              <a:rect l="l" t="t" r="r" b="b"/>
              <a:pathLst>
                <a:path w="1666" h="736" extrusionOk="0">
                  <a:moveTo>
                    <a:pt x="0" y="0"/>
                  </a:moveTo>
                  <a:lnTo>
                    <a:pt x="0" y="0"/>
                  </a:lnTo>
                  <a:lnTo>
                    <a:pt x="362" y="129"/>
                  </a:lnTo>
                  <a:lnTo>
                    <a:pt x="891" y="349"/>
                  </a:lnTo>
                  <a:lnTo>
                    <a:pt x="1381" y="568"/>
                  </a:lnTo>
                  <a:lnTo>
                    <a:pt x="1562" y="658"/>
                  </a:lnTo>
                  <a:lnTo>
                    <a:pt x="1665" y="723"/>
                  </a:lnTo>
                  <a:lnTo>
                    <a:pt x="1665" y="723"/>
                  </a:lnTo>
                  <a:lnTo>
                    <a:pt x="1665" y="736"/>
                  </a:lnTo>
                  <a:lnTo>
                    <a:pt x="1652" y="736"/>
                  </a:lnTo>
                  <a:lnTo>
                    <a:pt x="1549" y="723"/>
                  </a:lnTo>
                  <a:lnTo>
                    <a:pt x="1355" y="671"/>
                  </a:lnTo>
                  <a:lnTo>
                    <a:pt x="1123" y="581"/>
                  </a:lnTo>
                  <a:lnTo>
                    <a:pt x="839" y="465"/>
                  </a:lnTo>
                  <a:lnTo>
                    <a:pt x="555" y="336"/>
                  </a:lnTo>
                  <a:lnTo>
                    <a:pt x="258" y="168"/>
                  </a:lnTo>
                  <a:lnTo>
                    <a:pt x="129" y="9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2"/>
            <p:cNvSpPr/>
            <p:nvPr/>
          </p:nvSpPr>
          <p:spPr>
            <a:xfrm>
              <a:off x="5923101" y="3624720"/>
              <a:ext cx="61537" cy="21859"/>
            </a:xfrm>
            <a:custGeom>
              <a:avLst/>
              <a:gdLst/>
              <a:ahLst/>
              <a:cxnLst/>
              <a:rect l="l" t="t" r="r" b="b"/>
              <a:pathLst>
                <a:path w="1782" h="633" extrusionOk="0">
                  <a:moveTo>
                    <a:pt x="1" y="0"/>
                  </a:moveTo>
                  <a:lnTo>
                    <a:pt x="1" y="0"/>
                  </a:lnTo>
                  <a:lnTo>
                    <a:pt x="156" y="39"/>
                  </a:lnTo>
                  <a:lnTo>
                    <a:pt x="375" y="104"/>
                  </a:lnTo>
                  <a:lnTo>
                    <a:pt x="943" y="284"/>
                  </a:lnTo>
                  <a:lnTo>
                    <a:pt x="1485" y="491"/>
                  </a:lnTo>
                  <a:lnTo>
                    <a:pt x="1678" y="568"/>
                  </a:lnTo>
                  <a:lnTo>
                    <a:pt x="1782" y="620"/>
                  </a:lnTo>
                  <a:lnTo>
                    <a:pt x="1782" y="620"/>
                  </a:lnTo>
                  <a:lnTo>
                    <a:pt x="1782" y="633"/>
                  </a:lnTo>
                  <a:lnTo>
                    <a:pt x="1769" y="633"/>
                  </a:lnTo>
                  <a:lnTo>
                    <a:pt x="1652" y="607"/>
                  </a:lnTo>
                  <a:lnTo>
                    <a:pt x="1459" y="568"/>
                  </a:lnTo>
                  <a:lnTo>
                    <a:pt x="1201" y="491"/>
                  </a:lnTo>
                  <a:lnTo>
                    <a:pt x="904" y="387"/>
                  </a:lnTo>
                  <a:lnTo>
                    <a:pt x="594" y="271"/>
                  </a:lnTo>
                  <a:lnTo>
                    <a:pt x="285" y="142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2"/>
            <p:cNvSpPr/>
            <p:nvPr/>
          </p:nvSpPr>
          <p:spPr>
            <a:xfrm>
              <a:off x="5331805" y="4053821"/>
              <a:ext cx="180052" cy="494678"/>
            </a:xfrm>
            <a:custGeom>
              <a:avLst/>
              <a:gdLst/>
              <a:ahLst/>
              <a:cxnLst/>
              <a:rect l="l" t="t" r="r" b="b"/>
              <a:pathLst>
                <a:path w="5214" h="14325" extrusionOk="0">
                  <a:moveTo>
                    <a:pt x="5213" y="3356"/>
                  </a:moveTo>
                  <a:lnTo>
                    <a:pt x="4620" y="14325"/>
                  </a:lnTo>
                  <a:lnTo>
                    <a:pt x="477" y="14312"/>
                  </a:lnTo>
                  <a:lnTo>
                    <a:pt x="13" y="3627"/>
                  </a:lnTo>
                  <a:lnTo>
                    <a:pt x="13" y="3627"/>
                  </a:lnTo>
                  <a:lnTo>
                    <a:pt x="0" y="3330"/>
                  </a:lnTo>
                  <a:lnTo>
                    <a:pt x="0" y="3059"/>
                  </a:lnTo>
                  <a:lnTo>
                    <a:pt x="0" y="2788"/>
                  </a:lnTo>
                  <a:lnTo>
                    <a:pt x="26" y="2530"/>
                  </a:lnTo>
                  <a:lnTo>
                    <a:pt x="39" y="2298"/>
                  </a:lnTo>
                  <a:lnTo>
                    <a:pt x="77" y="2066"/>
                  </a:lnTo>
                  <a:lnTo>
                    <a:pt x="116" y="1859"/>
                  </a:lnTo>
                  <a:lnTo>
                    <a:pt x="155" y="1666"/>
                  </a:lnTo>
                  <a:lnTo>
                    <a:pt x="207" y="1472"/>
                  </a:lnTo>
                  <a:lnTo>
                    <a:pt x="258" y="1304"/>
                  </a:lnTo>
                  <a:lnTo>
                    <a:pt x="323" y="1137"/>
                  </a:lnTo>
                  <a:lnTo>
                    <a:pt x="387" y="982"/>
                  </a:lnTo>
                  <a:lnTo>
                    <a:pt x="465" y="853"/>
                  </a:lnTo>
                  <a:lnTo>
                    <a:pt x="542" y="724"/>
                  </a:lnTo>
                  <a:lnTo>
                    <a:pt x="632" y="607"/>
                  </a:lnTo>
                  <a:lnTo>
                    <a:pt x="723" y="504"/>
                  </a:lnTo>
                  <a:lnTo>
                    <a:pt x="813" y="414"/>
                  </a:lnTo>
                  <a:lnTo>
                    <a:pt x="903" y="324"/>
                  </a:lnTo>
                  <a:lnTo>
                    <a:pt x="1007" y="246"/>
                  </a:lnTo>
                  <a:lnTo>
                    <a:pt x="1110" y="194"/>
                  </a:lnTo>
                  <a:lnTo>
                    <a:pt x="1226" y="130"/>
                  </a:lnTo>
                  <a:lnTo>
                    <a:pt x="1329" y="91"/>
                  </a:lnTo>
                  <a:lnTo>
                    <a:pt x="1445" y="53"/>
                  </a:lnTo>
                  <a:lnTo>
                    <a:pt x="1561" y="27"/>
                  </a:lnTo>
                  <a:lnTo>
                    <a:pt x="1678" y="14"/>
                  </a:lnTo>
                  <a:lnTo>
                    <a:pt x="1807" y="1"/>
                  </a:lnTo>
                  <a:lnTo>
                    <a:pt x="1923" y="1"/>
                  </a:lnTo>
                  <a:lnTo>
                    <a:pt x="2052" y="14"/>
                  </a:lnTo>
                  <a:lnTo>
                    <a:pt x="2297" y="40"/>
                  </a:lnTo>
                  <a:lnTo>
                    <a:pt x="2555" y="104"/>
                  </a:lnTo>
                  <a:lnTo>
                    <a:pt x="2800" y="194"/>
                  </a:lnTo>
                  <a:lnTo>
                    <a:pt x="3058" y="311"/>
                  </a:lnTo>
                  <a:lnTo>
                    <a:pt x="3303" y="453"/>
                  </a:lnTo>
                  <a:lnTo>
                    <a:pt x="3549" y="607"/>
                  </a:lnTo>
                  <a:lnTo>
                    <a:pt x="3781" y="788"/>
                  </a:lnTo>
                  <a:lnTo>
                    <a:pt x="4000" y="982"/>
                  </a:lnTo>
                  <a:lnTo>
                    <a:pt x="4220" y="1188"/>
                  </a:lnTo>
                  <a:lnTo>
                    <a:pt x="4413" y="1407"/>
                  </a:lnTo>
                  <a:lnTo>
                    <a:pt x="4594" y="1640"/>
                  </a:lnTo>
                  <a:lnTo>
                    <a:pt x="4762" y="1872"/>
                  </a:lnTo>
                  <a:lnTo>
                    <a:pt x="4891" y="2117"/>
                  </a:lnTo>
                  <a:lnTo>
                    <a:pt x="5020" y="2362"/>
                  </a:lnTo>
                  <a:lnTo>
                    <a:pt x="5110" y="2620"/>
                  </a:lnTo>
                  <a:lnTo>
                    <a:pt x="5175" y="2866"/>
                  </a:lnTo>
                  <a:lnTo>
                    <a:pt x="5200" y="3111"/>
                  </a:lnTo>
                  <a:lnTo>
                    <a:pt x="5213" y="3240"/>
                  </a:lnTo>
                  <a:lnTo>
                    <a:pt x="5213" y="3356"/>
                  </a:lnTo>
                  <a:lnTo>
                    <a:pt x="5213" y="3356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2"/>
            <p:cNvSpPr/>
            <p:nvPr/>
          </p:nvSpPr>
          <p:spPr>
            <a:xfrm>
              <a:off x="5368789" y="2837757"/>
              <a:ext cx="160438" cy="386833"/>
            </a:xfrm>
            <a:custGeom>
              <a:avLst/>
              <a:gdLst/>
              <a:ahLst/>
              <a:cxnLst/>
              <a:rect l="l" t="t" r="r" b="b"/>
              <a:pathLst>
                <a:path w="4646" h="11202" extrusionOk="0">
                  <a:moveTo>
                    <a:pt x="1097" y="1420"/>
                  </a:moveTo>
                  <a:lnTo>
                    <a:pt x="39" y="6685"/>
                  </a:lnTo>
                  <a:lnTo>
                    <a:pt x="39" y="6685"/>
                  </a:lnTo>
                  <a:lnTo>
                    <a:pt x="13" y="6853"/>
                  </a:lnTo>
                  <a:lnTo>
                    <a:pt x="0" y="7033"/>
                  </a:lnTo>
                  <a:lnTo>
                    <a:pt x="13" y="7227"/>
                  </a:lnTo>
                  <a:lnTo>
                    <a:pt x="39" y="7420"/>
                  </a:lnTo>
                  <a:lnTo>
                    <a:pt x="77" y="7627"/>
                  </a:lnTo>
                  <a:lnTo>
                    <a:pt x="116" y="7833"/>
                  </a:lnTo>
                  <a:lnTo>
                    <a:pt x="181" y="8053"/>
                  </a:lnTo>
                  <a:lnTo>
                    <a:pt x="258" y="8272"/>
                  </a:lnTo>
                  <a:lnTo>
                    <a:pt x="336" y="8492"/>
                  </a:lnTo>
                  <a:lnTo>
                    <a:pt x="426" y="8711"/>
                  </a:lnTo>
                  <a:lnTo>
                    <a:pt x="619" y="9150"/>
                  </a:lnTo>
                  <a:lnTo>
                    <a:pt x="852" y="9575"/>
                  </a:lnTo>
                  <a:lnTo>
                    <a:pt x="1084" y="9963"/>
                  </a:lnTo>
                  <a:lnTo>
                    <a:pt x="1342" y="10324"/>
                  </a:lnTo>
                  <a:lnTo>
                    <a:pt x="1587" y="10646"/>
                  </a:lnTo>
                  <a:lnTo>
                    <a:pt x="1703" y="10776"/>
                  </a:lnTo>
                  <a:lnTo>
                    <a:pt x="1820" y="10892"/>
                  </a:lnTo>
                  <a:lnTo>
                    <a:pt x="1936" y="10995"/>
                  </a:lnTo>
                  <a:lnTo>
                    <a:pt x="2052" y="11085"/>
                  </a:lnTo>
                  <a:lnTo>
                    <a:pt x="2155" y="11150"/>
                  </a:lnTo>
                  <a:lnTo>
                    <a:pt x="2258" y="11188"/>
                  </a:lnTo>
                  <a:lnTo>
                    <a:pt x="2336" y="11201"/>
                  </a:lnTo>
                  <a:lnTo>
                    <a:pt x="2426" y="11201"/>
                  </a:lnTo>
                  <a:lnTo>
                    <a:pt x="2491" y="11163"/>
                  </a:lnTo>
                  <a:lnTo>
                    <a:pt x="2555" y="11111"/>
                  </a:lnTo>
                  <a:lnTo>
                    <a:pt x="2607" y="11021"/>
                  </a:lnTo>
                  <a:lnTo>
                    <a:pt x="2645" y="10905"/>
                  </a:lnTo>
                  <a:lnTo>
                    <a:pt x="4594" y="2117"/>
                  </a:lnTo>
                  <a:lnTo>
                    <a:pt x="4594" y="2117"/>
                  </a:lnTo>
                  <a:lnTo>
                    <a:pt x="4633" y="1898"/>
                  </a:lnTo>
                  <a:lnTo>
                    <a:pt x="4646" y="1704"/>
                  </a:lnTo>
                  <a:lnTo>
                    <a:pt x="4633" y="1510"/>
                  </a:lnTo>
                  <a:lnTo>
                    <a:pt x="4607" y="1330"/>
                  </a:lnTo>
                  <a:lnTo>
                    <a:pt x="4568" y="1162"/>
                  </a:lnTo>
                  <a:lnTo>
                    <a:pt x="4504" y="994"/>
                  </a:lnTo>
                  <a:lnTo>
                    <a:pt x="4426" y="852"/>
                  </a:lnTo>
                  <a:lnTo>
                    <a:pt x="4336" y="710"/>
                  </a:lnTo>
                  <a:lnTo>
                    <a:pt x="4220" y="581"/>
                  </a:lnTo>
                  <a:lnTo>
                    <a:pt x="4104" y="465"/>
                  </a:lnTo>
                  <a:lnTo>
                    <a:pt x="3975" y="362"/>
                  </a:lnTo>
                  <a:lnTo>
                    <a:pt x="3833" y="272"/>
                  </a:lnTo>
                  <a:lnTo>
                    <a:pt x="3691" y="194"/>
                  </a:lnTo>
                  <a:lnTo>
                    <a:pt x="3536" y="130"/>
                  </a:lnTo>
                  <a:lnTo>
                    <a:pt x="3381" y="78"/>
                  </a:lnTo>
                  <a:lnTo>
                    <a:pt x="3213" y="39"/>
                  </a:lnTo>
                  <a:lnTo>
                    <a:pt x="3045" y="13"/>
                  </a:lnTo>
                  <a:lnTo>
                    <a:pt x="2878" y="1"/>
                  </a:lnTo>
                  <a:lnTo>
                    <a:pt x="2710" y="1"/>
                  </a:lnTo>
                  <a:lnTo>
                    <a:pt x="2542" y="13"/>
                  </a:lnTo>
                  <a:lnTo>
                    <a:pt x="2374" y="52"/>
                  </a:lnTo>
                  <a:lnTo>
                    <a:pt x="2220" y="91"/>
                  </a:lnTo>
                  <a:lnTo>
                    <a:pt x="2065" y="155"/>
                  </a:lnTo>
                  <a:lnTo>
                    <a:pt x="1910" y="233"/>
                  </a:lnTo>
                  <a:lnTo>
                    <a:pt x="1768" y="323"/>
                  </a:lnTo>
                  <a:lnTo>
                    <a:pt x="1639" y="426"/>
                  </a:lnTo>
                  <a:lnTo>
                    <a:pt x="1510" y="555"/>
                  </a:lnTo>
                  <a:lnTo>
                    <a:pt x="1407" y="697"/>
                  </a:lnTo>
                  <a:lnTo>
                    <a:pt x="1303" y="852"/>
                  </a:lnTo>
                  <a:lnTo>
                    <a:pt x="1226" y="1020"/>
                  </a:lnTo>
                  <a:lnTo>
                    <a:pt x="1149" y="1214"/>
                  </a:lnTo>
                  <a:lnTo>
                    <a:pt x="1097" y="1420"/>
                  </a:lnTo>
                  <a:lnTo>
                    <a:pt x="1097" y="1420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2"/>
            <p:cNvSpPr/>
            <p:nvPr/>
          </p:nvSpPr>
          <p:spPr>
            <a:xfrm>
              <a:off x="5359431" y="2598895"/>
              <a:ext cx="434937" cy="508940"/>
            </a:xfrm>
            <a:custGeom>
              <a:avLst/>
              <a:gdLst/>
              <a:ahLst/>
              <a:cxnLst/>
              <a:rect l="l" t="t" r="r" b="b"/>
              <a:pathLst>
                <a:path w="12595" h="14738" extrusionOk="0">
                  <a:moveTo>
                    <a:pt x="52" y="7253"/>
                  </a:moveTo>
                  <a:lnTo>
                    <a:pt x="52" y="7253"/>
                  </a:lnTo>
                  <a:lnTo>
                    <a:pt x="142" y="7627"/>
                  </a:lnTo>
                  <a:lnTo>
                    <a:pt x="258" y="8002"/>
                  </a:lnTo>
                  <a:lnTo>
                    <a:pt x="387" y="8376"/>
                  </a:lnTo>
                  <a:lnTo>
                    <a:pt x="516" y="8750"/>
                  </a:lnTo>
                  <a:lnTo>
                    <a:pt x="671" y="9124"/>
                  </a:lnTo>
                  <a:lnTo>
                    <a:pt x="826" y="9486"/>
                  </a:lnTo>
                  <a:lnTo>
                    <a:pt x="1007" y="9847"/>
                  </a:lnTo>
                  <a:lnTo>
                    <a:pt x="1187" y="10195"/>
                  </a:lnTo>
                  <a:lnTo>
                    <a:pt x="1381" y="10544"/>
                  </a:lnTo>
                  <a:lnTo>
                    <a:pt x="1587" y="10879"/>
                  </a:lnTo>
                  <a:lnTo>
                    <a:pt x="1794" y="11202"/>
                  </a:lnTo>
                  <a:lnTo>
                    <a:pt x="2013" y="11524"/>
                  </a:lnTo>
                  <a:lnTo>
                    <a:pt x="2245" y="11834"/>
                  </a:lnTo>
                  <a:lnTo>
                    <a:pt x="2491" y="12131"/>
                  </a:lnTo>
                  <a:lnTo>
                    <a:pt x="2736" y="12415"/>
                  </a:lnTo>
                  <a:lnTo>
                    <a:pt x="2994" y="12686"/>
                  </a:lnTo>
                  <a:lnTo>
                    <a:pt x="3252" y="12944"/>
                  </a:lnTo>
                  <a:lnTo>
                    <a:pt x="3523" y="13189"/>
                  </a:lnTo>
                  <a:lnTo>
                    <a:pt x="3794" y="13421"/>
                  </a:lnTo>
                  <a:lnTo>
                    <a:pt x="4078" y="13628"/>
                  </a:lnTo>
                  <a:lnTo>
                    <a:pt x="4362" y="13834"/>
                  </a:lnTo>
                  <a:lnTo>
                    <a:pt x="4646" y="14015"/>
                  </a:lnTo>
                  <a:lnTo>
                    <a:pt x="4942" y="14170"/>
                  </a:lnTo>
                  <a:lnTo>
                    <a:pt x="5239" y="14312"/>
                  </a:lnTo>
                  <a:lnTo>
                    <a:pt x="5536" y="14441"/>
                  </a:lnTo>
                  <a:lnTo>
                    <a:pt x="5846" y="14544"/>
                  </a:lnTo>
                  <a:lnTo>
                    <a:pt x="6142" y="14621"/>
                  </a:lnTo>
                  <a:lnTo>
                    <a:pt x="6452" y="14686"/>
                  </a:lnTo>
                  <a:lnTo>
                    <a:pt x="6762" y="14725"/>
                  </a:lnTo>
                  <a:lnTo>
                    <a:pt x="7072" y="14737"/>
                  </a:lnTo>
                  <a:lnTo>
                    <a:pt x="7381" y="14725"/>
                  </a:lnTo>
                  <a:lnTo>
                    <a:pt x="7691" y="14699"/>
                  </a:lnTo>
                  <a:lnTo>
                    <a:pt x="7691" y="14699"/>
                  </a:lnTo>
                  <a:lnTo>
                    <a:pt x="8001" y="14634"/>
                  </a:lnTo>
                  <a:lnTo>
                    <a:pt x="8297" y="14557"/>
                  </a:lnTo>
                  <a:lnTo>
                    <a:pt x="8581" y="14441"/>
                  </a:lnTo>
                  <a:lnTo>
                    <a:pt x="8865" y="14312"/>
                  </a:lnTo>
                  <a:lnTo>
                    <a:pt x="9136" y="14170"/>
                  </a:lnTo>
                  <a:lnTo>
                    <a:pt x="9394" y="13989"/>
                  </a:lnTo>
                  <a:lnTo>
                    <a:pt x="9652" y="13808"/>
                  </a:lnTo>
                  <a:lnTo>
                    <a:pt x="9898" y="13589"/>
                  </a:lnTo>
                  <a:lnTo>
                    <a:pt x="10130" y="13370"/>
                  </a:lnTo>
                  <a:lnTo>
                    <a:pt x="10362" y="13124"/>
                  </a:lnTo>
                  <a:lnTo>
                    <a:pt x="10581" y="12866"/>
                  </a:lnTo>
                  <a:lnTo>
                    <a:pt x="10788" y="12595"/>
                  </a:lnTo>
                  <a:lnTo>
                    <a:pt x="10981" y="12312"/>
                  </a:lnTo>
                  <a:lnTo>
                    <a:pt x="11162" y="12002"/>
                  </a:lnTo>
                  <a:lnTo>
                    <a:pt x="11343" y="11692"/>
                  </a:lnTo>
                  <a:lnTo>
                    <a:pt x="11511" y="11370"/>
                  </a:lnTo>
                  <a:lnTo>
                    <a:pt x="11665" y="11034"/>
                  </a:lnTo>
                  <a:lnTo>
                    <a:pt x="11807" y="10686"/>
                  </a:lnTo>
                  <a:lnTo>
                    <a:pt x="11936" y="10324"/>
                  </a:lnTo>
                  <a:lnTo>
                    <a:pt x="12052" y="9963"/>
                  </a:lnTo>
                  <a:lnTo>
                    <a:pt x="12169" y="9602"/>
                  </a:lnTo>
                  <a:lnTo>
                    <a:pt x="12259" y="9227"/>
                  </a:lnTo>
                  <a:lnTo>
                    <a:pt x="12349" y="8840"/>
                  </a:lnTo>
                  <a:lnTo>
                    <a:pt x="12414" y="8453"/>
                  </a:lnTo>
                  <a:lnTo>
                    <a:pt x="12478" y="8066"/>
                  </a:lnTo>
                  <a:lnTo>
                    <a:pt x="12530" y="7679"/>
                  </a:lnTo>
                  <a:lnTo>
                    <a:pt x="12569" y="7279"/>
                  </a:lnTo>
                  <a:lnTo>
                    <a:pt x="12582" y="6892"/>
                  </a:lnTo>
                  <a:lnTo>
                    <a:pt x="12594" y="6492"/>
                  </a:lnTo>
                  <a:lnTo>
                    <a:pt x="12594" y="6105"/>
                  </a:lnTo>
                  <a:lnTo>
                    <a:pt x="12582" y="5705"/>
                  </a:lnTo>
                  <a:lnTo>
                    <a:pt x="12543" y="5317"/>
                  </a:lnTo>
                  <a:lnTo>
                    <a:pt x="12543" y="5317"/>
                  </a:lnTo>
                  <a:lnTo>
                    <a:pt x="12414" y="4814"/>
                  </a:lnTo>
                  <a:lnTo>
                    <a:pt x="12259" y="4324"/>
                  </a:lnTo>
                  <a:lnTo>
                    <a:pt x="12078" y="3846"/>
                  </a:lnTo>
                  <a:lnTo>
                    <a:pt x="11975" y="3614"/>
                  </a:lnTo>
                  <a:lnTo>
                    <a:pt x="11859" y="3395"/>
                  </a:lnTo>
                  <a:lnTo>
                    <a:pt x="11859" y="3395"/>
                  </a:lnTo>
                  <a:lnTo>
                    <a:pt x="11730" y="3137"/>
                  </a:lnTo>
                  <a:lnTo>
                    <a:pt x="11588" y="2892"/>
                  </a:lnTo>
                  <a:lnTo>
                    <a:pt x="11446" y="2659"/>
                  </a:lnTo>
                  <a:lnTo>
                    <a:pt x="11278" y="2427"/>
                  </a:lnTo>
                  <a:lnTo>
                    <a:pt x="11123" y="2220"/>
                  </a:lnTo>
                  <a:lnTo>
                    <a:pt x="10943" y="2014"/>
                  </a:lnTo>
                  <a:lnTo>
                    <a:pt x="10775" y="1820"/>
                  </a:lnTo>
                  <a:lnTo>
                    <a:pt x="10581" y="1640"/>
                  </a:lnTo>
                  <a:lnTo>
                    <a:pt x="10401" y="1472"/>
                  </a:lnTo>
                  <a:lnTo>
                    <a:pt x="10194" y="1304"/>
                  </a:lnTo>
                  <a:lnTo>
                    <a:pt x="10001" y="1149"/>
                  </a:lnTo>
                  <a:lnTo>
                    <a:pt x="9794" y="1008"/>
                  </a:lnTo>
                  <a:lnTo>
                    <a:pt x="9575" y="878"/>
                  </a:lnTo>
                  <a:lnTo>
                    <a:pt x="9368" y="749"/>
                  </a:lnTo>
                  <a:lnTo>
                    <a:pt x="9149" y="633"/>
                  </a:lnTo>
                  <a:lnTo>
                    <a:pt x="8917" y="530"/>
                  </a:lnTo>
                  <a:lnTo>
                    <a:pt x="8697" y="440"/>
                  </a:lnTo>
                  <a:lnTo>
                    <a:pt x="8465" y="349"/>
                  </a:lnTo>
                  <a:lnTo>
                    <a:pt x="8233" y="272"/>
                  </a:lnTo>
                  <a:lnTo>
                    <a:pt x="8001" y="207"/>
                  </a:lnTo>
                  <a:lnTo>
                    <a:pt x="7755" y="156"/>
                  </a:lnTo>
                  <a:lnTo>
                    <a:pt x="7523" y="104"/>
                  </a:lnTo>
                  <a:lnTo>
                    <a:pt x="7278" y="66"/>
                  </a:lnTo>
                  <a:lnTo>
                    <a:pt x="7033" y="40"/>
                  </a:lnTo>
                  <a:lnTo>
                    <a:pt x="6801" y="14"/>
                  </a:lnTo>
                  <a:lnTo>
                    <a:pt x="6555" y="14"/>
                  </a:lnTo>
                  <a:lnTo>
                    <a:pt x="6310" y="1"/>
                  </a:lnTo>
                  <a:lnTo>
                    <a:pt x="6065" y="14"/>
                  </a:lnTo>
                  <a:lnTo>
                    <a:pt x="5820" y="27"/>
                  </a:lnTo>
                  <a:lnTo>
                    <a:pt x="5575" y="53"/>
                  </a:lnTo>
                  <a:lnTo>
                    <a:pt x="5342" y="91"/>
                  </a:lnTo>
                  <a:lnTo>
                    <a:pt x="5097" y="130"/>
                  </a:lnTo>
                  <a:lnTo>
                    <a:pt x="4852" y="182"/>
                  </a:lnTo>
                  <a:lnTo>
                    <a:pt x="4620" y="233"/>
                  </a:lnTo>
                  <a:lnTo>
                    <a:pt x="4387" y="298"/>
                  </a:lnTo>
                  <a:lnTo>
                    <a:pt x="4155" y="375"/>
                  </a:lnTo>
                  <a:lnTo>
                    <a:pt x="3923" y="466"/>
                  </a:lnTo>
                  <a:lnTo>
                    <a:pt x="3704" y="556"/>
                  </a:lnTo>
                  <a:lnTo>
                    <a:pt x="3484" y="659"/>
                  </a:lnTo>
                  <a:lnTo>
                    <a:pt x="3265" y="762"/>
                  </a:lnTo>
                  <a:lnTo>
                    <a:pt x="3045" y="878"/>
                  </a:lnTo>
                  <a:lnTo>
                    <a:pt x="2839" y="1008"/>
                  </a:lnTo>
                  <a:lnTo>
                    <a:pt x="2633" y="1137"/>
                  </a:lnTo>
                  <a:lnTo>
                    <a:pt x="2439" y="1278"/>
                  </a:lnTo>
                  <a:lnTo>
                    <a:pt x="2245" y="1420"/>
                  </a:lnTo>
                  <a:lnTo>
                    <a:pt x="2052" y="1575"/>
                  </a:lnTo>
                  <a:lnTo>
                    <a:pt x="1871" y="1743"/>
                  </a:lnTo>
                  <a:lnTo>
                    <a:pt x="1691" y="1911"/>
                  </a:lnTo>
                  <a:lnTo>
                    <a:pt x="1523" y="2091"/>
                  </a:lnTo>
                  <a:lnTo>
                    <a:pt x="1368" y="2285"/>
                  </a:lnTo>
                  <a:lnTo>
                    <a:pt x="1213" y="2479"/>
                  </a:lnTo>
                  <a:lnTo>
                    <a:pt x="1058" y="2672"/>
                  </a:lnTo>
                  <a:lnTo>
                    <a:pt x="929" y="2892"/>
                  </a:lnTo>
                  <a:lnTo>
                    <a:pt x="800" y="3098"/>
                  </a:lnTo>
                  <a:lnTo>
                    <a:pt x="671" y="3330"/>
                  </a:lnTo>
                  <a:lnTo>
                    <a:pt x="568" y="3563"/>
                  </a:lnTo>
                  <a:lnTo>
                    <a:pt x="465" y="3795"/>
                  </a:lnTo>
                  <a:lnTo>
                    <a:pt x="361" y="4040"/>
                  </a:lnTo>
                  <a:lnTo>
                    <a:pt x="284" y="4285"/>
                  </a:lnTo>
                  <a:lnTo>
                    <a:pt x="207" y="4543"/>
                  </a:lnTo>
                  <a:lnTo>
                    <a:pt x="155" y="4814"/>
                  </a:lnTo>
                  <a:lnTo>
                    <a:pt x="103" y="5085"/>
                  </a:lnTo>
                  <a:lnTo>
                    <a:pt x="52" y="5369"/>
                  </a:lnTo>
                  <a:lnTo>
                    <a:pt x="26" y="5653"/>
                  </a:lnTo>
                  <a:lnTo>
                    <a:pt x="26" y="5653"/>
                  </a:lnTo>
                  <a:lnTo>
                    <a:pt x="13" y="6040"/>
                  </a:lnTo>
                  <a:lnTo>
                    <a:pt x="0" y="6440"/>
                  </a:lnTo>
                  <a:lnTo>
                    <a:pt x="13" y="6840"/>
                  </a:lnTo>
                  <a:lnTo>
                    <a:pt x="52" y="7253"/>
                  </a:lnTo>
                  <a:lnTo>
                    <a:pt x="52" y="7253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2"/>
            <p:cNvSpPr/>
            <p:nvPr/>
          </p:nvSpPr>
          <p:spPr>
            <a:xfrm>
              <a:off x="5638382" y="2945602"/>
              <a:ext cx="79770" cy="106533"/>
            </a:xfrm>
            <a:custGeom>
              <a:avLst/>
              <a:gdLst/>
              <a:ahLst/>
              <a:cxnLst/>
              <a:rect l="l" t="t" r="r" b="b"/>
              <a:pathLst>
                <a:path w="2310" h="3085" extrusionOk="0">
                  <a:moveTo>
                    <a:pt x="116" y="0"/>
                  </a:moveTo>
                  <a:lnTo>
                    <a:pt x="65" y="26"/>
                  </a:lnTo>
                  <a:lnTo>
                    <a:pt x="26" y="65"/>
                  </a:lnTo>
                  <a:lnTo>
                    <a:pt x="0" y="117"/>
                  </a:lnTo>
                  <a:lnTo>
                    <a:pt x="0" y="181"/>
                  </a:lnTo>
                  <a:lnTo>
                    <a:pt x="52" y="413"/>
                  </a:lnTo>
                  <a:lnTo>
                    <a:pt x="129" y="659"/>
                  </a:lnTo>
                  <a:lnTo>
                    <a:pt x="207" y="891"/>
                  </a:lnTo>
                  <a:lnTo>
                    <a:pt x="310" y="1110"/>
                  </a:lnTo>
                  <a:lnTo>
                    <a:pt x="413" y="1330"/>
                  </a:lnTo>
                  <a:lnTo>
                    <a:pt x="529" y="1536"/>
                  </a:lnTo>
                  <a:lnTo>
                    <a:pt x="658" y="1742"/>
                  </a:lnTo>
                  <a:lnTo>
                    <a:pt x="787" y="1936"/>
                  </a:lnTo>
                  <a:lnTo>
                    <a:pt x="942" y="2117"/>
                  </a:lnTo>
                  <a:lnTo>
                    <a:pt x="1084" y="2297"/>
                  </a:lnTo>
                  <a:lnTo>
                    <a:pt x="1239" y="2452"/>
                  </a:lnTo>
                  <a:lnTo>
                    <a:pt x="1407" y="2607"/>
                  </a:lnTo>
                  <a:lnTo>
                    <a:pt x="1574" y="2749"/>
                  </a:lnTo>
                  <a:lnTo>
                    <a:pt x="1755" y="2865"/>
                  </a:lnTo>
                  <a:lnTo>
                    <a:pt x="1923" y="2981"/>
                  </a:lnTo>
                  <a:lnTo>
                    <a:pt x="2103" y="3084"/>
                  </a:lnTo>
                  <a:lnTo>
                    <a:pt x="2310" y="2852"/>
                  </a:lnTo>
                  <a:lnTo>
                    <a:pt x="2129" y="2762"/>
                  </a:lnTo>
                  <a:lnTo>
                    <a:pt x="1961" y="2659"/>
                  </a:lnTo>
                  <a:lnTo>
                    <a:pt x="1794" y="2530"/>
                  </a:lnTo>
                  <a:lnTo>
                    <a:pt x="1626" y="2401"/>
                  </a:lnTo>
                  <a:lnTo>
                    <a:pt x="1471" y="2259"/>
                  </a:lnTo>
                  <a:lnTo>
                    <a:pt x="1316" y="2104"/>
                  </a:lnTo>
                  <a:lnTo>
                    <a:pt x="1174" y="1936"/>
                  </a:lnTo>
                  <a:lnTo>
                    <a:pt x="1032" y="1755"/>
                  </a:lnTo>
                  <a:lnTo>
                    <a:pt x="903" y="1575"/>
                  </a:lnTo>
                  <a:lnTo>
                    <a:pt x="787" y="1394"/>
                  </a:lnTo>
                  <a:lnTo>
                    <a:pt x="671" y="1188"/>
                  </a:lnTo>
                  <a:lnTo>
                    <a:pt x="581" y="994"/>
                  </a:lnTo>
                  <a:lnTo>
                    <a:pt x="490" y="775"/>
                  </a:lnTo>
                  <a:lnTo>
                    <a:pt x="413" y="568"/>
                  </a:lnTo>
                  <a:lnTo>
                    <a:pt x="348" y="349"/>
                  </a:lnTo>
                  <a:lnTo>
                    <a:pt x="297" y="117"/>
                  </a:lnTo>
                  <a:lnTo>
                    <a:pt x="271" y="65"/>
                  </a:lnTo>
                  <a:lnTo>
                    <a:pt x="232" y="26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2"/>
            <p:cNvSpPr/>
            <p:nvPr/>
          </p:nvSpPr>
          <p:spPr>
            <a:xfrm>
              <a:off x="5334015" y="2581974"/>
              <a:ext cx="510701" cy="373469"/>
            </a:xfrm>
            <a:custGeom>
              <a:avLst/>
              <a:gdLst/>
              <a:ahLst/>
              <a:cxnLst/>
              <a:rect l="l" t="t" r="r" b="b"/>
              <a:pathLst>
                <a:path w="14789" h="10815" extrusionOk="0">
                  <a:moveTo>
                    <a:pt x="917" y="10814"/>
                  </a:moveTo>
                  <a:lnTo>
                    <a:pt x="917" y="10814"/>
                  </a:lnTo>
                  <a:lnTo>
                    <a:pt x="1201" y="10763"/>
                  </a:lnTo>
                  <a:lnTo>
                    <a:pt x="1472" y="10711"/>
                  </a:lnTo>
                  <a:lnTo>
                    <a:pt x="1730" y="10634"/>
                  </a:lnTo>
                  <a:lnTo>
                    <a:pt x="1988" y="10556"/>
                  </a:lnTo>
                  <a:lnTo>
                    <a:pt x="2246" y="10466"/>
                  </a:lnTo>
                  <a:lnTo>
                    <a:pt x="2491" y="10363"/>
                  </a:lnTo>
                  <a:lnTo>
                    <a:pt x="2736" y="10259"/>
                  </a:lnTo>
                  <a:lnTo>
                    <a:pt x="2968" y="10143"/>
                  </a:lnTo>
                  <a:lnTo>
                    <a:pt x="3201" y="10014"/>
                  </a:lnTo>
                  <a:lnTo>
                    <a:pt x="3433" y="9872"/>
                  </a:lnTo>
                  <a:lnTo>
                    <a:pt x="3652" y="9717"/>
                  </a:lnTo>
                  <a:lnTo>
                    <a:pt x="3885" y="9563"/>
                  </a:lnTo>
                  <a:lnTo>
                    <a:pt x="4091" y="9395"/>
                  </a:lnTo>
                  <a:lnTo>
                    <a:pt x="4311" y="9214"/>
                  </a:lnTo>
                  <a:lnTo>
                    <a:pt x="4517" y="9021"/>
                  </a:lnTo>
                  <a:lnTo>
                    <a:pt x="4736" y="8827"/>
                  </a:lnTo>
                  <a:lnTo>
                    <a:pt x="5149" y="8401"/>
                  </a:lnTo>
                  <a:lnTo>
                    <a:pt x="5549" y="7950"/>
                  </a:lnTo>
                  <a:lnTo>
                    <a:pt x="5949" y="7459"/>
                  </a:lnTo>
                  <a:lnTo>
                    <a:pt x="6362" y="6930"/>
                  </a:lnTo>
                  <a:lnTo>
                    <a:pt x="6762" y="6375"/>
                  </a:lnTo>
                  <a:lnTo>
                    <a:pt x="7175" y="5782"/>
                  </a:lnTo>
                  <a:lnTo>
                    <a:pt x="7601" y="5149"/>
                  </a:lnTo>
                  <a:lnTo>
                    <a:pt x="8027" y="4504"/>
                  </a:lnTo>
                  <a:lnTo>
                    <a:pt x="8027" y="4504"/>
                  </a:lnTo>
                  <a:lnTo>
                    <a:pt x="8324" y="4685"/>
                  </a:lnTo>
                  <a:lnTo>
                    <a:pt x="8646" y="4891"/>
                  </a:lnTo>
                  <a:lnTo>
                    <a:pt x="9008" y="5098"/>
                  </a:lnTo>
                  <a:lnTo>
                    <a:pt x="9408" y="5304"/>
                  </a:lnTo>
                  <a:lnTo>
                    <a:pt x="9821" y="5498"/>
                  </a:lnTo>
                  <a:lnTo>
                    <a:pt x="10040" y="5575"/>
                  </a:lnTo>
                  <a:lnTo>
                    <a:pt x="10259" y="5666"/>
                  </a:lnTo>
                  <a:lnTo>
                    <a:pt x="10492" y="5730"/>
                  </a:lnTo>
                  <a:lnTo>
                    <a:pt x="10724" y="5795"/>
                  </a:lnTo>
                  <a:lnTo>
                    <a:pt x="10956" y="5846"/>
                  </a:lnTo>
                  <a:lnTo>
                    <a:pt x="11188" y="5885"/>
                  </a:lnTo>
                  <a:lnTo>
                    <a:pt x="11421" y="5911"/>
                  </a:lnTo>
                  <a:lnTo>
                    <a:pt x="11653" y="5911"/>
                  </a:lnTo>
                  <a:lnTo>
                    <a:pt x="11898" y="5911"/>
                  </a:lnTo>
                  <a:lnTo>
                    <a:pt x="12130" y="5885"/>
                  </a:lnTo>
                  <a:lnTo>
                    <a:pt x="12376" y="5846"/>
                  </a:lnTo>
                  <a:lnTo>
                    <a:pt x="12608" y="5782"/>
                  </a:lnTo>
                  <a:lnTo>
                    <a:pt x="12840" y="5691"/>
                  </a:lnTo>
                  <a:lnTo>
                    <a:pt x="13072" y="5588"/>
                  </a:lnTo>
                  <a:lnTo>
                    <a:pt x="13305" y="5459"/>
                  </a:lnTo>
                  <a:lnTo>
                    <a:pt x="13537" y="5304"/>
                  </a:lnTo>
                  <a:lnTo>
                    <a:pt x="13756" y="5124"/>
                  </a:lnTo>
                  <a:lnTo>
                    <a:pt x="13976" y="4917"/>
                  </a:lnTo>
                  <a:lnTo>
                    <a:pt x="14182" y="4685"/>
                  </a:lnTo>
                  <a:lnTo>
                    <a:pt x="14389" y="4414"/>
                  </a:lnTo>
                  <a:lnTo>
                    <a:pt x="14595" y="4117"/>
                  </a:lnTo>
                  <a:lnTo>
                    <a:pt x="14789" y="3794"/>
                  </a:lnTo>
                  <a:lnTo>
                    <a:pt x="14789" y="3794"/>
                  </a:lnTo>
                  <a:lnTo>
                    <a:pt x="14595" y="3820"/>
                  </a:lnTo>
                  <a:lnTo>
                    <a:pt x="14414" y="3820"/>
                  </a:lnTo>
                  <a:lnTo>
                    <a:pt x="14234" y="3807"/>
                  </a:lnTo>
                  <a:lnTo>
                    <a:pt x="14066" y="3782"/>
                  </a:lnTo>
                  <a:lnTo>
                    <a:pt x="13898" y="3730"/>
                  </a:lnTo>
                  <a:lnTo>
                    <a:pt x="13743" y="3665"/>
                  </a:lnTo>
                  <a:lnTo>
                    <a:pt x="13576" y="3588"/>
                  </a:lnTo>
                  <a:lnTo>
                    <a:pt x="13421" y="3498"/>
                  </a:lnTo>
                  <a:lnTo>
                    <a:pt x="13266" y="3394"/>
                  </a:lnTo>
                  <a:lnTo>
                    <a:pt x="13098" y="3291"/>
                  </a:lnTo>
                  <a:lnTo>
                    <a:pt x="12788" y="3033"/>
                  </a:lnTo>
                  <a:lnTo>
                    <a:pt x="12466" y="2749"/>
                  </a:lnTo>
                  <a:lnTo>
                    <a:pt x="12143" y="2440"/>
                  </a:lnTo>
                  <a:lnTo>
                    <a:pt x="11795" y="2117"/>
                  </a:lnTo>
                  <a:lnTo>
                    <a:pt x="11434" y="1794"/>
                  </a:lnTo>
                  <a:lnTo>
                    <a:pt x="11034" y="1472"/>
                  </a:lnTo>
                  <a:lnTo>
                    <a:pt x="10827" y="1304"/>
                  </a:lnTo>
                  <a:lnTo>
                    <a:pt x="10608" y="1149"/>
                  </a:lnTo>
                  <a:lnTo>
                    <a:pt x="10375" y="1007"/>
                  </a:lnTo>
                  <a:lnTo>
                    <a:pt x="10143" y="865"/>
                  </a:lnTo>
                  <a:lnTo>
                    <a:pt x="9898" y="723"/>
                  </a:lnTo>
                  <a:lnTo>
                    <a:pt x="9640" y="594"/>
                  </a:lnTo>
                  <a:lnTo>
                    <a:pt x="9369" y="478"/>
                  </a:lnTo>
                  <a:lnTo>
                    <a:pt x="9085" y="362"/>
                  </a:lnTo>
                  <a:lnTo>
                    <a:pt x="8775" y="272"/>
                  </a:lnTo>
                  <a:lnTo>
                    <a:pt x="8466" y="181"/>
                  </a:lnTo>
                  <a:lnTo>
                    <a:pt x="8466" y="181"/>
                  </a:lnTo>
                  <a:lnTo>
                    <a:pt x="8130" y="117"/>
                  </a:lnTo>
                  <a:lnTo>
                    <a:pt x="7808" y="52"/>
                  </a:lnTo>
                  <a:lnTo>
                    <a:pt x="7472" y="14"/>
                  </a:lnTo>
                  <a:lnTo>
                    <a:pt x="7137" y="1"/>
                  </a:lnTo>
                  <a:lnTo>
                    <a:pt x="6801" y="1"/>
                  </a:lnTo>
                  <a:lnTo>
                    <a:pt x="6465" y="14"/>
                  </a:lnTo>
                  <a:lnTo>
                    <a:pt x="6130" y="39"/>
                  </a:lnTo>
                  <a:lnTo>
                    <a:pt x="5794" y="91"/>
                  </a:lnTo>
                  <a:lnTo>
                    <a:pt x="5472" y="155"/>
                  </a:lnTo>
                  <a:lnTo>
                    <a:pt x="5149" y="233"/>
                  </a:lnTo>
                  <a:lnTo>
                    <a:pt x="4827" y="336"/>
                  </a:lnTo>
                  <a:lnTo>
                    <a:pt x="4504" y="439"/>
                  </a:lnTo>
                  <a:lnTo>
                    <a:pt x="4194" y="568"/>
                  </a:lnTo>
                  <a:lnTo>
                    <a:pt x="3898" y="710"/>
                  </a:lnTo>
                  <a:lnTo>
                    <a:pt x="3601" y="865"/>
                  </a:lnTo>
                  <a:lnTo>
                    <a:pt x="3304" y="1033"/>
                  </a:lnTo>
                  <a:lnTo>
                    <a:pt x="3020" y="1214"/>
                  </a:lnTo>
                  <a:lnTo>
                    <a:pt x="2749" y="1407"/>
                  </a:lnTo>
                  <a:lnTo>
                    <a:pt x="2478" y="1614"/>
                  </a:lnTo>
                  <a:lnTo>
                    <a:pt x="2220" y="1833"/>
                  </a:lnTo>
                  <a:lnTo>
                    <a:pt x="1975" y="2078"/>
                  </a:lnTo>
                  <a:lnTo>
                    <a:pt x="1743" y="2323"/>
                  </a:lnTo>
                  <a:lnTo>
                    <a:pt x="1523" y="2581"/>
                  </a:lnTo>
                  <a:lnTo>
                    <a:pt x="1317" y="2840"/>
                  </a:lnTo>
                  <a:lnTo>
                    <a:pt x="1110" y="3123"/>
                  </a:lnTo>
                  <a:lnTo>
                    <a:pt x="930" y="3420"/>
                  </a:lnTo>
                  <a:lnTo>
                    <a:pt x="762" y="3717"/>
                  </a:lnTo>
                  <a:lnTo>
                    <a:pt x="607" y="4027"/>
                  </a:lnTo>
                  <a:lnTo>
                    <a:pt x="465" y="4349"/>
                  </a:lnTo>
                  <a:lnTo>
                    <a:pt x="336" y="4685"/>
                  </a:lnTo>
                  <a:lnTo>
                    <a:pt x="233" y="5033"/>
                  </a:lnTo>
                  <a:lnTo>
                    <a:pt x="130" y="5382"/>
                  </a:lnTo>
                  <a:lnTo>
                    <a:pt x="130" y="5382"/>
                  </a:lnTo>
                  <a:lnTo>
                    <a:pt x="78" y="5666"/>
                  </a:lnTo>
                  <a:lnTo>
                    <a:pt x="39" y="5962"/>
                  </a:lnTo>
                  <a:lnTo>
                    <a:pt x="13" y="6259"/>
                  </a:lnTo>
                  <a:lnTo>
                    <a:pt x="1" y="6569"/>
                  </a:lnTo>
                  <a:lnTo>
                    <a:pt x="1" y="6891"/>
                  </a:lnTo>
                  <a:lnTo>
                    <a:pt x="13" y="7214"/>
                  </a:lnTo>
                  <a:lnTo>
                    <a:pt x="52" y="7550"/>
                  </a:lnTo>
                  <a:lnTo>
                    <a:pt x="91" y="7885"/>
                  </a:lnTo>
                  <a:lnTo>
                    <a:pt x="155" y="8233"/>
                  </a:lnTo>
                  <a:lnTo>
                    <a:pt x="233" y="8582"/>
                  </a:lnTo>
                  <a:lnTo>
                    <a:pt x="310" y="8943"/>
                  </a:lnTo>
                  <a:lnTo>
                    <a:pt x="413" y="9305"/>
                  </a:lnTo>
                  <a:lnTo>
                    <a:pt x="517" y="9666"/>
                  </a:lnTo>
                  <a:lnTo>
                    <a:pt x="646" y="10040"/>
                  </a:lnTo>
                  <a:lnTo>
                    <a:pt x="775" y="10427"/>
                  </a:lnTo>
                  <a:lnTo>
                    <a:pt x="917" y="10814"/>
                  </a:lnTo>
                  <a:lnTo>
                    <a:pt x="917" y="108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2"/>
            <p:cNvSpPr/>
            <p:nvPr/>
          </p:nvSpPr>
          <p:spPr>
            <a:xfrm>
              <a:off x="5418688" y="2849809"/>
              <a:ext cx="67304" cy="94481"/>
            </a:xfrm>
            <a:custGeom>
              <a:avLst/>
              <a:gdLst/>
              <a:ahLst/>
              <a:cxnLst/>
              <a:rect l="l" t="t" r="r" b="b"/>
              <a:pathLst>
                <a:path w="1949" h="2736" extrusionOk="0">
                  <a:moveTo>
                    <a:pt x="465" y="39"/>
                  </a:moveTo>
                  <a:lnTo>
                    <a:pt x="465" y="39"/>
                  </a:lnTo>
                  <a:lnTo>
                    <a:pt x="387" y="77"/>
                  </a:lnTo>
                  <a:lnTo>
                    <a:pt x="310" y="129"/>
                  </a:lnTo>
                  <a:lnTo>
                    <a:pt x="246" y="194"/>
                  </a:lnTo>
                  <a:lnTo>
                    <a:pt x="181" y="271"/>
                  </a:lnTo>
                  <a:lnTo>
                    <a:pt x="129" y="348"/>
                  </a:lnTo>
                  <a:lnTo>
                    <a:pt x="91" y="452"/>
                  </a:lnTo>
                  <a:lnTo>
                    <a:pt x="52" y="542"/>
                  </a:lnTo>
                  <a:lnTo>
                    <a:pt x="26" y="658"/>
                  </a:lnTo>
                  <a:lnTo>
                    <a:pt x="13" y="774"/>
                  </a:lnTo>
                  <a:lnTo>
                    <a:pt x="0" y="890"/>
                  </a:lnTo>
                  <a:lnTo>
                    <a:pt x="0" y="1019"/>
                  </a:lnTo>
                  <a:lnTo>
                    <a:pt x="13" y="1148"/>
                  </a:lnTo>
                  <a:lnTo>
                    <a:pt x="26" y="1278"/>
                  </a:lnTo>
                  <a:lnTo>
                    <a:pt x="65" y="1407"/>
                  </a:lnTo>
                  <a:lnTo>
                    <a:pt x="104" y="1549"/>
                  </a:lnTo>
                  <a:lnTo>
                    <a:pt x="142" y="1690"/>
                  </a:lnTo>
                  <a:lnTo>
                    <a:pt x="142" y="1690"/>
                  </a:lnTo>
                  <a:lnTo>
                    <a:pt x="207" y="1819"/>
                  </a:lnTo>
                  <a:lnTo>
                    <a:pt x="271" y="1949"/>
                  </a:lnTo>
                  <a:lnTo>
                    <a:pt x="336" y="2065"/>
                  </a:lnTo>
                  <a:lnTo>
                    <a:pt x="413" y="2181"/>
                  </a:lnTo>
                  <a:lnTo>
                    <a:pt x="491" y="2284"/>
                  </a:lnTo>
                  <a:lnTo>
                    <a:pt x="568" y="2374"/>
                  </a:lnTo>
                  <a:lnTo>
                    <a:pt x="658" y="2452"/>
                  </a:lnTo>
                  <a:lnTo>
                    <a:pt x="749" y="2529"/>
                  </a:lnTo>
                  <a:lnTo>
                    <a:pt x="839" y="2594"/>
                  </a:lnTo>
                  <a:lnTo>
                    <a:pt x="929" y="2645"/>
                  </a:lnTo>
                  <a:lnTo>
                    <a:pt x="1033" y="2684"/>
                  </a:lnTo>
                  <a:lnTo>
                    <a:pt x="1123" y="2710"/>
                  </a:lnTo>
                  <a:lnTo>
                    <a:pt x="1213" y="2736"/>
                  </a:lnTo>
                  <a:lnTo>
                    <a:pt x="1304" y="2736"/>
                  </a:lnTo>
                  <a:lnTo>
                    <a:pt x="1394" y="2723"/>
                  </a:lnTo>
                  <a:lnTo>
                    <a:pt x="1484" y="2697"/>
                  </a:lnTo>
                  <a:lnTo>
                    <a:pt x="1484" y="2697"/>
                  </a:lnTo>
                  <a:lnTo>
                    <a:pt x="1562" y="2658"/>
                  </a:lnTo>
                  <a:lnTo>
                    <a:pt x="1639" y="2607"/>
                  </a:lnTo>
                  <a:lnTo>
                    <a:pt x="1704" y="2542"/>
                  </a:lnTo>
                  <a:lnTo>
                    <a:pt x="1768" y="2465"/>
                  </a:lnTo>
                  <a:lnTo>
                    <a:pt x="1820" y="2387"/>
                  </a:lnTo>
                  <a:lnTo>
                    <a:pt x="1859" y="2284"/>
                  </a:lnTo>
                  <a:lnTo>
                    <a:pt x="1897" y="2194"/>
                  </a:lnTo>
                  <a:lnTo>
                    <a:pt x="1923" y="2078"/>
                  </a:lnTo>
                  <a:lnTo>
                    <a:pt x="1936" y="1961"/>
                  </a:lnTo>
                  <a:lnTo>
                    <a:pt x="1949" y="1845"/>
                  </a:lnTo>
                  <a:lnTo>
                    <a:pt x="1949" y="1716"/>
                  </a:lnTo>
                  <a:lnTo>
                    <a:pt x="1936" y="1587"/>
                  </a:lnTo>
                  <a:lnTo>
                    <a:pt x="1910" y="1458"/>
                  </a:lnTo>
                  <a:lnTo>
                    <a:pt x="1884" y="1329"/>
                  </a:lnTo>
                  <a:lnTo>
                    <a:pt x="1846" y="1187"/>
                  </a:lnTo>
                  <a:lnTo>
                    <a:pt x="1794" y="1045"/>
                  </a:lnTo>
                  <a:lnTo>
                    <a:pt x="1794" y="1045"/>
                  </a:lnTo>
                  <a:lnTo>
                    <a:pt x="1742" y="916"/>
                  </a:lnTo>
                  <a:lnTo>
                    <a:pt x="1678" y="787"/>
                  </a:lnTo>
                  <a:lnTo>
                    <a:pt x="1613" y="671"/>
                  </a:lnTo>
                  <a:lnTo>
                    <a:pt x="1536" y="555"/>
                  </a:lnTo>
                  <a:lnTo>
                    <a:pt x="1458" y="452"/>
                  </a:lnTo>
                  <a:lnTo>
                    <a:pt x="1368" y="361"/>
                  </a:lnTo>
                  <a:lnTo>
                    <a:pt x="1291" y="284"/>
                  </a:lnTo>
                  <a:lnTo>
                    <a:pt x="1200" y="206"/>
                  </a:lnTo>
                  <a:lnTo>
                    <a:pt x="1110" y="142"/>
                  </a:lnTo>
                  <a:lnTo>
                    <a:pt x="1020" y="90"/>
                  </a:lnTo>
                  <a:lnTo>
                    <a:pt x="917" y="52"/>
                  </a:lnTo>
                  <a:lnTo>
                    <a:pt x="826" y="26"/>
                  </a:lnTo>
                  <a:lnTo>
                    <a:pt x="736" y="13"/>
                  </a:lnTo>
                  <a:lnTo>
                    <a:pt x="646" y="0"/>
                  </a:lnTo>
                  <a:lnTo>
                    <a:pt x="555" y="13"/>
                  </a:lnTo>
                  <a:lnTo>
                    <a:pt x="465" y="39"/>
                  </a:lnTo>
                  <a:lnTo>
                    <a:pt x="465" y="39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2"/>
            <p:cNvSpPr/>
            <p:nvPr/>
          </p:nvSpPr>
          <p:spPr>
            <a:xfrm>
              <a:off x="5419586" y="2839553"/>
              <a:ext cx="67304" cy="94032"/>
            </a:xfrm>
            <a:custGeom>
              <a:avLst/>
              <a:gdLst/>
              <a:ahLst/>
              <a:cxnLst/>
              <a:rect l="l" t="t" r="r" b="b"/>
              <a:pathLst>
                <a:path w="1949" h="2723" extrusionOk="0">
                  <a:moveTo>
                    <a:pt x="465" y="26"/>
                  </a:moveTo>
                  <a:lnTo>
                    <a:pt x="465" y="26"/>
                  </a:lnTo>
                  <a:lnTo>
                    <a:pt x="387" y="65"/>
                  </a:lnTo>
                  <a:lnTo>
                    <a:pt x="310" y="116"/>
                  </a:lnTo>
                  <a:lnTo>
                    <a:pt x="245" y="181"/>
                  </a:lnTo>
                  <a:lnTo>
                    <a:pt x="181" y="258"/>
                  </a:lnTo>
                  <a:lnTo>
                    <a:pt x="129" y="349"/>
                  </a:lnTo>
                  <a:lnTo>
                    <a:pt x="90" y="439"/>
                  </a:lnTo>
                  <a:lnTo>
                    <a:pt x="52" y="542"/>
                  </a:lnTo>
                  <a:lnTo>
                    <a:pt x="26" y="645"/>
                  </a:lnTo>
                  <a:lnTo>
                    <a:pt x="13" y="762"/>
                  </a:lnTo>
                  <a:lnTo>
                    <a:pt x="0" y="878"/>
                  </a:lnTo>
                  <a:lnTo>
                    <a:pt x="13" y="1007"/>
                  </a:lnTo>
                  <a:lnTo>
                    <a:pt x="13" y="1136"/>
                  </a:lnTo>
                  <a:lnTo>
                    <a:pt x="39" y="1265"/>
                  </a:lnTo>
                  <a:lnTo>
                    <a:pt x="65" y="1407"/>
                  </a:lnTo>
                  <a:lnTo>
                    <a:pt x="103" y="1536"/>
                  </a:lnTo>
                  <a:lnTo>
                    <a:pt x="155" y="1678"/>
                  </a:lnTo>
                  <a:lnTo>
                    <a:pt x="155" y="1678"/>
                  </a:lnTo>
                  <a:lnTo>
                    <a:pt x="207" y="1807"/>
                  </a:lnTo>
                  <a:lnTo>
                    <a:pt x="271" y="1936"/>
                  </a:lnTo>
                  <a:lnTo>
                    <a:pt x="336" y="2052"/>
                  </a:lnTo>
                  <a:lnTo>
                    <a:pt x="413" y="2168"/>
                  </a:lnTo>
                  <a:lnTo>
                    <a:pt x="490" y="2271"/>
                  </a:lnTo>
                  <a:lnTo>
                    <a:pt x="581" y="2362"/>
                  </a:lnTo>
                  <a:lnTo>
                    <a:pt x="658" y="2452"/>
                  </a:lnTo>
                  <a:lnTo>
                    <a:pt x="749" y="2517"/>
                  </a:lnTo>
                  <a:lnTo>
                    <a:pt x="839" y="2581"/>
                  </a:lnTo>
                  <a:lnTo>
                    <a:pt x="942" y="2633"/>
                  </a:lnTo>
                  <a:lnTo>
                    <a:pt x="1032" y="2671"/>
                  </a:lnTo>
                  <a:lnTo>
                    <a:pt x="1123" y="2710"/>
                  </a:lnTo>
                  <a:lnTo>
                    <a:pt x="1213" y="2723"/>
                  </a:lnTo>
                  <a:lnTo>
                    <a:pt x="1303" y="2723"/>
                  </a:lnTo>
                  <a:lnTo>
                    <a:pt x="1394" y="2710"/>
                  </a:lnTo>
                  <a:lnTo>
                    <a:pt x="1484" y="2684"/>
                  </a:lnTo>
                  <a:lnTo>
                    <a:pt x="1484" y="2684"/>
                  </a:lnTo>
                  <a:lnTo>
                    <a:pt x="1574" y="2646"/>
                  </a:lnTo>
                  <a:lnTo>
                    <a:pt x="1639" y="2594"/>
                  </a:lnTo>
                  <a:lnTo>
                    <a:pt x="1703" y="2529"/>
                  </a:lnTo>
                  <a:lnTo>
                    <a:pt x="1768" y="2452"/>
                  </a:lnTo>
                  <a:lnTo>
                    <a:pt x="1820" y="2375"/>
                  </a:lnTo>
                  <a:lnTo>
                    <a:pt x="1858" y="2284"/>
                  </a:lnTo>
                  <a:lnTo>
                    <a:pt x="1897" y="2181"/>
                  </a:lnTo>
                  <a:lnTo>
                    <a:pt x="1923" y="2065"/>
                  </a:lnTo>
                  <a:lnTo>
                    <a:pt x="1936" y="1962"/>
                  </a:lnTo>
                  <a:lnTo>
                    <a:pt x="1949" y="1833"/>
                  </a:lnTo>
                  <a:lnTo>
                    <a:pt x="1949" y="1716"/>
                  </a:lnTo>
                  <a:lnTo>
                    <a:pt x="1936" y="1587"/>
                  </a:lnTo>
                  <a:lnTo>
                    <a:pt x="1923" y="1445"/>
                  </a:lnTo>
                  <a:lnTo>
                    <a:pt x="1884" y="1316"/>
                  </a:lnTo>
                  <a:lnTo>
                    <a:pt x="1858" y="1174"/>
                  </a:lnTo>
                  <a:lnTo>
                    <a:pt x="1807" y="1045"/>
                  </a:lnTo>
                  <a:lnTo>
                    <a:pt x="1807" y="1045"/>
                  </a:lnTo>
                  <a:lnTo>
                    <a:pt x="1742" y="903"/>
                  </a:lnTo>
                  <a:lnTo>
                    <a:pt x="1691" y="774"/>
                  </a:lnTo>
                  <a:lnTo>
                    <a:pt x="1613" y="658"/>
                  </a:lnTo>
                  <a:lnTo>
                    <a:pt x="1536" y="555"/>
                  </a:lnTo>
                  <a:lnTo>
                    <a:pt x="1458" y="452"/>
                  </a:lnTo>
                  <a:lnTo>
                    <a:pt x="1381" y="349"/>
                  </a:lnTo>
                  <a:lnTo>
                    <a:pt x="1291" y="271"/>
                  </a:lnTo>
                  <a:lnTo>
                    <a:pt x="1200" y="194"/>
                  </a:lnTo>
                  <a:lnTo>
                    <a:pt x="1110" y="129"/>
                  </a:lnTo>
                  <a:lnTo>
                    <a:pt x="1020" y="78"/>
                  </a:lnTo>
                  <a:lnTo>
                    <a:pt x="929" y="39"/>
                  </a:lnTo>
                  <a:lnTo>
                    <a:pt x="826" y="13"/>
                  </a:lnTo>
                  <a:lnTo>
                    <a:pt x="736" y="0"/>
                  </a:lnTo>
                  <a:lnTo>
                    <a:pt x="645" y="0"/>
                  </a:lnTo>
                  <a:lnTo>
                    <a:pt x="555" y="0"/>
                  </a:lnTo>
                  <a:lnTo>
                    <a:pt x="465" y="26"/>
                  </a:lnTo>
                  <a:lnTo>
                    <a:pt x="465" y="26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2"/>
            <p:cNvSpPr/>
            <p:nvPr/>
          </p:nvSpPr>
          <p:spPr>
            <a:xfrm>
              <a:off x="5735073" y="2917078"/>
              <a:ext cx="46826" cy="49036"/>
            </a:xfrm>
            <a:custGeom>
              <a:avLst/>
              <a:gdLst/>
              <a:ahLst/>
              <a:cxnLst/>
              <a:rect l="l" t="t" r="r" b="b"/>
              <a:pathLst>
                <a:path w="1356" h="1420" extrusionOk="0">
                  <a:moveTo>
                    <a:pt x="568" y="1"/>
                  </a:moveTo>
                  <a:lnTo>
                    <a:pt x="568" y="1"/>
                  </a:lnTo>
                  <a:lnTo>
                    <a:pt x="426" y="39"/>
                  </a:lnTo>
                  <a:lnTo>
                    <a:pt x="310" y="104"/>
                  </a:lnTo>
                  <a:lnTo>
                    <a:pt x="207" y="181"/>
                  </a:lnTo>
                  <a:lnTo>
                    <a:pt x="129" y="284"/>
                  </a:lnTo>
                  <a:lnTo>
                    <a:pt x="52" y="401"/>
                  </a:lnTo>
                  <a:lnTo>
                    <a:pt x="13" y="530"/>
                  </a:lnTo>
                  <a:lnTo>
                    <a:pt x="0" y="672"/>
                  </a:lnTo>
                  <a:lnTo>
                    <a:pt x="0" y="813"/>
                  </a:lnTo>
                  <a:lnTo>
                    <a:pt x="0" y="813"/>
                  </a:lnTo>
                  <a:lnTo>
                    <a:pt x="39" y="955"/>
                  </a:lnTo>
                  <a:lnTo>
                    <a:pt x="103" y="1072"/>
                  </a:lnTo>
                  <a:lnTo>
                    <a:pt x="181" y="1188"/>
                  </a:lnTo>
                  <a:lnTo>
                    <a:pt x="284" y="1278"/>
                  </a:lnTo>
                  <a:lnTo>
                    <a:pt x="387" y="1355"/>
                  </a:lnTo>
                  <a:lnTo>
                    <a:pt x="516" y="1394"/>
                  </a:lnTo>
                  <a:lnTo>
                    <a:pt x="645" y="1420"/>
                  </a:lnTo>
                  <a:lnTo>
                    <a:pt x="787" y="1407"/>
                  </a:lnTo>
                  <a:lnTo>
                    <a:pt x="787" y="1407"/>
                  </a:lnTo>
                  <a:lnTo>
                    <a:pt x="916" y="1381"/>
                  </a:lnTo>
                  <a:lnTo>
                    <a:pt x="1033" y="1317"/>
                  </a:lnTo>
                  <a:lnTo>
                    <a:pt x="1136" y="1239"/>
                  </a:lnTo>
                  <a:lnTo>
                    <a:pt x="1226" y="1136"/>
                  </a:lnTo>
                  <a:lnTo>
                    <a:pt x="1291" y="1020"/>
                  </a:lnTo>
                  <a:lnTo>
                    <a:pt x="1329" y="891"/>
                  </a:lnTo>
                  <a:lnTo>
                    <a:pt x="1355" y="749"/>
                  </a:lnTo>
                  <a:lnTo>
                    <a:pt x="1342" y="607"/>
                  </a:lnTo>
                  <a:lnTo>
                    <a:pt x="1342" y="607"/>
                  </a:lnTo>
                  <a:lnTo>
                    <a:pt x="1304" y="465"/>
                  </a:lnTo>
                  <a:lnTo>
                    <a:pt x="1252" y="336"/>
                  </a:lnTo>
                  <a:lnTo>
                    <a:pt x="1162" y="233"/>
                  </a:lnTo>
                  <a:lnTo>
                    <a:pt x="1071" y="142"/>
                  </a:lnTo>
                  <a:lnTo>
                    <a:pt x="955" y="65"/>
                  </a:lnTo>
                  <a:lnTo>
                    <a:pt x="839" y="13"/>
                  </a:lnTo>
                  <a:lnTo>
                    <a:pt x="697" y="1"/>
                  </a:lnTo>
                  <a:lnTo>
                    <a:pt x="568" y="1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D0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2"/>
            <p:cNvSpPr/>
            <p:nvPr/>
          </p:nvSpPr>
          <p:spPr>
            <a:xfrm>
              <a:off x="5736385" y="2897015"/>
              <a:ext cx="69134" cy="68236"/>
            </a:xfrm>
            <a:custGeom>
              <a:avLst/>
              <a:gdLst/>
              <a:ahLst/>
              <a:cxnLst/>
              <a:rect l="l" t="t" r="r" b="b"/>
              <a:pathLst>
                <a:path w="2002" h="1976" extrusionOk="0">
                  <a:moveTo>
                    <a:pt x="840" y="14"/>
                  </a:moveTo>
                  <a:lnTo>
                    <a:pt x="840" y="14"/>
                  </a:lnTo>
                  <a:lnTo>
                    <a:pt x="749" y="27"/>
                  </a:lnTo>
                  <a:lnTo>
                    <a:pt x="646" y="65"/>
                  </a:lnTo>
                  <a:lnTo>
                    <a:pt x="556" y="104"/>
                  </a:lnTo>
                  <a:lnTo>
                    <a:pt x="478" y="143"/>
                  </a:lnTo>
                  <a:lnTo>
                    <a:pt x="388" y="207"/>
                  </a:lnTo>
                  <a:lnTo>
                    <a:pt x="324" y="259"/>
                  </a:lnTo>
                  <a:lnTo>
                    <a:pt x="246" y="336"/>
                  </a:lnTo>
                  <a:lnTo>
                    <a:pt x="194" y="401"/>
                  </a:lnTo>
                  <a:lnTo>
                    <a:pt x="143" y="491"/>
                  </a:lnTo>
                  <a:lnTo>
                    <a:pt x="91" y="569"/>
                  </a:lnTo>
                  <a:lnTo>
                    <a:pt x="53" y="659"/>
                  </a:lnTo>
                  <a:lnTo>
                    <a:pt x="27" y="749"/>
                  </a:lnTo>
                  <a:lnTo>
                    <a:pt x="1" y="840"/>
                  </a:lnTo>
                  <a:lnTo>
                    <a:pt x="1" y="943"/>
                  </a:lnTo>
                  <a:lnTo>
                    <a:pt x="1" y="1046"/>
                  </a:lnTo>
                  <a:lnTo>
                    <a:pt x="14" y="1149"/>
                  </a:lnTo>
                  <a:lnTo>
                    <a:pt x="14" y="1149"/>
                  </a:lnTo>
                  <a:lnTo>
                    <a:pt x="27" y="1240"/>
                  </a:lnTo>
                  <a:lnTo>
                    <a:pt x="53" y="1343"/>
                  </a:lnTo>
                  <a:lnTo>
                    <a:pt x="91" y="1433"/>
                  </a:lnTo>
                  <a:lnTo>
                    <a:pt x="143" y="1511"/>
                  </a:lnTo>
                  <a:lnTo>
                    <a:pt x="194" y="1588"/>
                  </a:lnTo>
                  <a:lnTo>
                    <a:pt x="259" y="1665"/>
                  </a:lnTo>
                  <a:lnTo>
                    <a:pt x="336" y="1730"/>
                  </a:lnTo>
                  <a:lnTo>
                    <a:pt x="401" y="1795"/>
                  </a:lnTo>
                  <a:lnTo>
                    <a:pt x="478" y="1846"/>
                  </a:lnTo>
                  <a:lnTo>
                    <a:pt x="569" y="1885"/>
                  </a:lnTo>
                  <a:lnTo>
                    <a:pt x="659" y="1924"/>
                  </a:lnTo>
                  <a:lnTo>
                    <a:pt x="749" y="1949"/>
                  </a:lnTo>
                  <a:lnTo>
                    <a:pt x="853" y="1975"/>
                  </a:lnTo>
                  <a:lnTo>
                    <a:pt x="943" y="1975"/>
                  </a:lnTo>
                  <a:lnTo>
                    <a:pt x="1046" y="1975"/>
                  </a:lnTo>
                  <a:lnTo>
                    <a:pt x="1149" y="1975"/>
                  </a:lnTo>
                  <a:lnTo>
                    <a:pt x="1149" y="1975"/>
                  </a:lnTo>
                  <a:lnTo>
                    <a:pt x="1253" y="1949"/>
                  </a:lnTo>
                  <a:lnTo>
                    <a:pt x="1343" y="1924"/>
                  </a:lnTo>
                  <a:lnTo>
                    <a:pt x="1433" y="1885"/>
                  </a:lnTo>
                  <a:lnTo>
                    <a:pt x="1524" y="1833"/>
                  </a:lnTo>
                  <a:lnTo>
                    <a:pt x="1601" y="1782"/>
                  </a:lnTo>
                  <a:lnTo>
                    <a:pt x="1678" y="1717"/>
                  </a:lnTo>
                  <a:lnTo>
                    <a:pt x="1743" y="1653"/>
                  </a:lnTo>
                  <a:lnTo>
                    <a:pt x="1808" y="1575"/>
                  </a:lnTo>
                  <a:lnTo>
                    <a:pt x="1859" y="1498"/>
                  </a:lnTo>
                  <a:lnTo>
                    <a:pt x="1898" y="1407"/>
                  </a:lnTo>
                  <a:lnTo>
                    <a:pt x="1937" y="1317"/>
                  </a:lnTo>
                  <a:lnTo>
                    <a:pt x="1962" y="1227"/>
                  </a:lnTo>
                  <a:lnTo>
                    <a:pt x="1988" y="1136"/>
                  </a:lnTo>
                  <a:lnTo>
                    <a:pt x="2001" y="1033"/>
                  </a:lnTo>
                  <a:lnTo>
                    <a:pt x="2001" y="943"/>
                  </a:lnTo>
                  <a:lnTo>
                    <a:pt x="1988" y="840"/>
                  </a:lnTo>
                  <a:lnTo>
                    <a:pt x="1988" y="840"/>
                  </a:lnTo>
                  <a:lnTo>
                    <a:pt x="1962" y="736"/>
                  </a:lnTo>
                  <a:lnTo>
                    <a:pt x="1937" y="646"/>
                  </a:lnTo>
                  <a:lnTo>
                    <a:pt x="1898" y="556"/>
                  </a:lnTo>
                  <a:lnTo>
                    <a:pt x="1846" y="465"/>
                  </a:lnTo>
                  <a:lnTo>
                    <a:pt x="1795" y="388"/>
                  </a:lnTo>
                  <a:lnTo>
                    <a:pt x="1730" y="311"/>
                  </a:lnTo>
                  <a:lnTo>
                    <a:pt x="1666" y="246"/>
                  </a:lnTo>
                  <a:lnTo>
                    <a:pt x="1588" y="194"/>
                  </a:lnTo>
                  <a:lnTo>
                    <a:pt x="1511" y="143"/>
                  </a:lnTo>
                  <a:lnTo>
                    <a:pt x="1420" y="91"/>
                  </a:lnTo>
                  <a:lnTo>
                    <a:pt x="1330" y="52"/>
                  </a:lnTo>
                  <a:lnTo>
                    <a:pt x="1240" y="27"/>
                  </a:lnTo>
                  <a:lnTo>
                    <a:pt x="1149" y="14"/>
                  </a:lnTo>
                  <a:lnTo>
                    <a:pt x="1046" y="1"/>
                  </a:lnTo>
                  <a:lnTo>
                    <a:pt x="943" y="1"/>
                  </a:lnTo>
                  <a:lnTo>
                    <a:pt x="840" y="14"/>
                  </a:lnTo>
                  <a:lnTo>
                    <a:pt x="840" y="14"/>
                  </a:lnTo>
                  <a:close/>
                </a:path>
              </a:pathLst>
            </a:custGeom>
            <a:solidFill>
              <a:srgbClr val="FFD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2"/>
            <p:cNvSpPr/>
            <p:nvPr/>
          </p:nvSpPr>
          <p:spPr>
            <a:xfrm>
              <a:off x="5687384" y="2844008"/>
              <a:ext cx="40576" cy="40576"/>
            </a:xfrm>
            <a:custGeom>
              <a:avLst/>
              <a:gdLst/>
              <a:ahLst/>
              <a:cxnLst/>
              <a:rect l="l" t="t" r="r" b="b"/>
              <a:pathLst>
                <a:path w="1175" h="1175" extrusionOk="0">
                  <a:moveTo>
                    <a:pt x="504" y="0"/>
                  </a:moveTo>
                  <a:lnTo>
                    <a:pt x="504" y="0"/>
                  </a:lnTo>
                  <a:lnTo>
                    <a:pt x="388" y="26"/>
                  </a:lnTo>
                  <a:lnTo>
                    <a:pt x="284" y="78"/>
                  </a:lnTo>
                  <a:lnTo>
                    <a:pt x="194" y="155"/>
                  </a:lnTo>
                  <a:lnTo>
                    <a:pt x="117" y="233"/>
                  </a:lnTo>
                  <a:lnTo>
                    <a:pt x="65" y="336"/>
                  </a:lnTo>
                  <a:lnTo>
                    <a:pt x="26" y="439"/>
                  </a:lnTo>
                  <a:lnTo>
                    <a:pt x="0" y="555"/>
                  </a:lnTo>
                  <a:lnTo>
                    <a:pt x="13" y="671"/>
                  </a:lnTo>
                  <a:lnTo>
                    <a:pt x="13" y="671"/>
                  </a:lnTo>
                  <a:lnTo>
                    <a:pt x="39" y="787"/>
                  </a:lnTo>
                  <a:lnTo>
                    <a:pt x="91" y="891"/>
                  </a:lnTo>
                  <a:lnTo>
                    <a:pt x="168" y="981"/>
                  </a:lnTo>
                  <a:lnTo>
                    <a:pt x="246" y="1058"/>
                  </a:lnTo>
                  <a:lnTo>
                    <a:pt x="349" y="1110"/>
                  </a:lnTo>
                  <a:lnTo>
                    <a:pt x="452" y="1149"/>
                  </a:lnTo>
                  <a:lnTo>
                    <a:pt x="568" y="1175"/>
                  </a:lnTo>
                  <a:lnTo>
                    <a:pt x="684" y="1162"/>
                  </a:lnTo>
                  <a:lnTo>
                    <a:pt x="684" y="1162"/>
                  </a:lnTo>
                  <a:lnTo>
                    <a:pt x="801" y="1136"/>
                  </a:lnTo>
                  <a:lnTo>
                    <a:pt x="904" y="1084"/>
                  </a:lnTo>
                  <a:lnTo>
                    <a:pt x="994" y="1020"/>
                  </a:lnTo>
                  <a:lnTo>
                    <a:pt x="1072" y="929"/>
                  </a:lnTo>
                  <a:lnTo>
                    <a:pt x="1123" y="839"/>
                  </a:lnTo>
                  <a:lnTo>
                    <a:pt x="1162" y="723"/>
                  </a:lnTo>
                  <a:lnTo>
                    <a:pt x="1175" y="607"/>
                  </a:lnTo>
                  <a:lnTo>
                    <a:pt x="1175" y="491"/>
                  </a:lnTo>
                  <a:lnTo>
                    <a:pt x="1175" y="491"/>
                  </a:lnTo>
                  <a:lnTo>
                    <a:pt x="1149" y="374"/>
                  </a:lnTo>
                  <a:lnTo>
                    <a:pt x="1097" y="271"/>
                  </a:lnTo>
                  <a:lnTo>
                    <a:pt x="1020" y="181"/>
                  </a:lnTo>
                  <a:lnTo>
                    <a:pt x="942" y="103"/>
                  </a:lnTo>
                  <a:lnTo>
                    <a:pt x="839" y="52"/>
                  </a:lnTo>
                  <a:lnTo>
                    <a:pt x="736" y="13"/>
                  </a:lnTo>
                  <a:lnTo>
                    <a:pt x="620" y="0"/>
                  </a:lnTo>
                  <a:lnTo>
                    <a:pt x="504" y="0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2"/>
            <p:cNvSpPr/>
            <p:nvPr/>
          </p:nvSpPr>
          <p:spPr>
            <a:xfrm>
              <a:off x="5257802" y="3060561"/>
              <a:ext cx="349400" cy="663991"/>
            </a:xfrm>
            <a:custGeom>
              <a:avLst/>
              <a:gdLst/>
              <a:ahLst/>
              <a:cxnLst/>
              <a:rect l="l" t="t" r="r" b="b"/>
              <a:pathLst>
                <a:path w="10118" h="19228" extrusionOk="0">
                  <a:moveTo>
                    <a:pt x="169" y="10698"/>
                  </a:moveTo>
                  <a:lnTo>
                    <a:pt x="169" y="10698"/>
                  </a:lnTo>
                  <a:lnTo>
                    <a:pt x="130" y="11382"/>
                  </a:lnTo>
                  <a:lnTo>
                    <a:pt x="91" y="12324"/>
                  </a:lnTo>
                  <a:lnTo>
                    <a:pt x="53" y="13460"/>
                  </a:lnTo>
                  <a:lnTo>
                    <a:pt x="14" y="14686"/>
                  </a:lnTo>
                  <a:lnTo>
                    <a:pt x="1" y="15924"/>
                  </a:lnTo>
                  <a:lnTo>
                    <a:pt x="1" y="17086"/>
                  </a:lnTo>
                  <a:lnTo>
                    <a:pt x="27" y="18092"/>
                  </a:lnTo>
                  <a:lnTo>
                    <a:pt x="53" y="18492"/>
                  </a:lnTo>
                  <a:lnTo>
                    <a:pt x="78" y="18828"/>
                  </a:lnTo>
                  <a:lnTo>
                    <a:pt x="78" y="18828"/>
                  </a:lnTo>
                  <a:lnTo>
                    <a:pt x="633" y="18944"/>
                  </a:lnTo>
                  <a:lnTo>
                    <a:pt x="1188" y="19047"/>
                  </a:lnTo>
                  <a:lnTo>
                    <a:pt x="1756" y="19125"/>
                  </a:lnTo>
                  <a:lnTo>
                    <a:pt x="2324" y="19176"/>
                  </a:lnTo>
                  <a:lnTo>
                    <a:pt x="2891" y="19215"/>
                  </a:lnTo>
                  <a:lnTo>
                    <a:pt x="3472" y="19228"/>
                  </a:lnTo>
                  <a:lnTo>
                    <a:pt x="4066" y="19215"/>
                  </a:lnTo>
                  <a:lnTo>
                    <a:pt x="4672" y="19189"/>
                  </a:lnTo>
                  <a:lnTo>
                    <a:pt x="5292" y="19125"/>
                  </a:lnTo>
                  <a:lnTo>
                    <a:pt x="5924" y="19021"/>
                  </a:lnTo>
                  <a:lnTo>
                    <a:pt x="6569" y="18905"/>
                  </a:lnTo>
                  <a:lnTo>
                    <a:pt x="7227" y="18737"/>
                  </a:lnTo>
                  <a:lnTo>
                    <a:pt x="7924" y="18544"/>
                  </a:lnTo>
                  <a:lnTo>
                    <a:pt x="8634" y="18325"/>
                  </a:lnTo>
                  <a:lnTo>
                    <a:pt x="9356" y="18066"/>
                  </a:lnTo>
                  <a:lnTo>
                    <a:pt x="10118" y="17757"/>
                  </a:lnTo>
                  <a:lnTo>
                    <a:pt x="10118" y="17757"/>
                  </a:lnTo>
                  <a:lnTo>
                    <a:pt x="9834" y="16853"/>
                  </a:lnTo>
                  <a:lnTo>
                    <a:pt x="9563" y="15924"/>
                  </a:lnTo>
                  <a:lnTo>
                    <a:pt x="9318" y="14982"/>
                  </a:lnTo>
                  <a:lnTo>
                    <a:pt x="9085" y="14002"/>
                  </a:lnTo>
                  <a:lnTo>
                    <a:pt x="8866" y="13021"/>
                  </a:lnTo>
                  <a:lnTo>
                    <a:pt x="8660" y="12027"/>
                  </a:lnTo>
                  <a:lnTo>
                    <a:pt x="8453" y="11008"/>
                  </a:lnTo>
                  <a:lnTo>
                    <a:pt x="8260" y="10001"/>
                  </a:lnTo>
                  <a:lnTo>
                    <a:pt x="7885" y="7950"/>
                  </a:lnTo>
                  <a:lnTo>
                    <a:pt x="7511" y="5911"/>
                  </a:lnTo>
                  <a:lnTo>
                    <a:pt x="7305" y="4904"/>
                  </a:lnTo>
                  <a:lnTo>
                    <a:pt x="7098" y="3898"/>
                  </a:lnTo>
                  <a:lnTo>
                    <a:pt x="6892" y="2904"/>
                  </a:lnTo>
                  <a:lnTo>
                    <a:pt x="6659" y="1936"/>
                  </a:lnTo>
                  <a:lnTo>
                    <a:pt x="6659" y="1936"/>
                  </a:lnTo>
                  <a:lnTo>
                    <a:pt x="6453" y="1949"/>
                  </a:lnTo>
                  <a:lnTo>
                    <a:pt x="6208" y="1949"/>
                  </a:lnTo>
                  <a:lnTo>
                    <a:pt x="5950" y="1923"/>
                  </a:lnTo>
                  <a:lnTo>
                    <a:pt x="5666" y="1885"/>
                  </a:lnTo>
                  <a:lnTo>
                    <a:pt x="5369" y="1833"/>
                  </a:lnTo>
                  <a:lnTo>
                    <a:pt x="5072" y="1756"/>
                  </a:lnTo>
                  <a:lnTo>
                    <a:pt x="4775" y="1665"/>
                  </a:lnTo>
                  <a:lnTo>
                    <a:pt x="4479" y="1549"/>
                  </a:lnTo>
                  <a:lnTo>
                    <a:pt x="4195" y="1420"/>
                  </a:lnTo>
                  <a:lnTo>
                    <a:pt x="3924" y="1278"/>
                  </a:lnTo>
                  <a:lnTo>
                    <a:pt x="3679" y="1110"/>
                  </a:lnTo>
                  <a:lnTo>
                    <a:pt x="3562" y="1020"/>
                  </a:lnTo>
                  <a:lnTo>
                    <a:pt x="3459" y="930"/>
                  </a:lnTo>
                  <a:lnTo>
                    <a:pt x="3356" y="827"/>
                  </a:lnTo>
                  <a:lnTo>
                    <a:pt x="3279" y="723"/>
                  </a:lnTo>
                  <a:lnTo>
                    <a:pt x="3201" y="607"/>
                  </a:lnTo>
                  <a:lnTo>
                    <a:pt x="3124" y="504"/>
                  </a:lnTo>
                  <a:lnTo>
                    <a:pt x="3072" y="375"/>
                  </a:lnTo>
                  <a:lnTo>
                    <a:pt x="3033" y="259"/>
                  </a:lnTo>
                  <a:lnTo>
                    <a:pt x="2995" y="130"/>
                  </a:lnTo>
                  <a:lnTo>
                    <a:pt x="2982" y="1"/>
                  </a:lnTo>
                  <a:lnTo>
                    <a:pt x="2982" y="1"/>
                  </a:lnTo>
                  <a:lnTo>
                    <a:pt x="2827" y="156"/>
                  </a:lnTo>
                  <a:lnTo>
                    <a:pt x="2672" y="362"/>
                  </a:lnTo>
                  <a:lnTo>
                    <a:pt x="2504" y="594"/>
                  </a:lnTo>
                  <a:lnTo>
                    <a:pt x="2311" y="878"/>
                  </a:lnTo>
                  <a:lnTo>
                    <a:pt x="2130" y="1214"/>
                  </a:lnTo>
                  <a:lnTo>
                    <a:pt x="1937" y="1614"/>
                  </a:lnTo>
                  <a:lnTo>
                    <a:pt x="1730" y="2091"/>
                  </a:lnTo>
                  <a:lnTo>
                    <a:pt x="1537" y="2633"/>
                  </a:lnTo>
                  <a:lnTo>
                    <a:pt x="1343" y="3265"/>
                  </a:lnTo>
                  <a:lnTo>
                    <a:pt x="1149" y="4001"/>
                  </a:lnTo>
                  <a:lnTo>
                    <a:pt x="956" y="4827"/>
                  </a:lnTo>
                  <a:lnTo>
                    <a:pt x="775" y="5756"/>
                  </a:lnTo>
                  <a:lnTo>
                    <a:pt x="607" y="6801"/>
                  </a:lnTo>
                  <a:lnTo>
                    <a:pt x="453" y="7975"/>
                  </a:lnTo>
                  <a:lnTo>
                    <a:pt x="298" y="9266"/>
                  </a:lnTo>
                  <a:lnTo>
                    <a:pt x="169" y="10698"/>
                  </a:lnTo>
                  <a:lnTo>
                    <a:pt x="169" y="10698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2"/>
            <p:cNvSpPr/>
            <p:nvPr/>
          </p:nvSpPr>
          <p:spPr>
            <a:xfrm>
              <a:off x="5535442" y="3390313"/>
              <a:ext cx="308824" cy="250015"/>
            </a:xfrm>
            <a:custGeom>
              <a:avLst/>
              <a:gdLst/>
              <a:ahLst/>
              <a:cxnLst/>
              <a:rect l="l" t="t" r="r" b="b"/>
              <a:pathLst>
                <a:path w="8943" h="7240" extrusionOk="0">
                  <a:moveTo>
                    <a:pt x="2504" y="194"/>
                  </a:moveTo>
                  <a:lnTo>
                    <a:pt x="8943" y="4607"/>
                  </a:lnTo>
                  <a:lnTo>
                    <a:pt x="7756" y="7240"/>
                  </a:lnTo>
                  <a:lnTo>
                    <a:pt x="2426" y="4517"/>
                  </a:lnTo>
                  <a:lnTo>
                    <a:pt x="2426" y="4517"/>
                  </a:lnTo>
                  <a:lnTo>
                    <a:pt x="2000" y="4285"/>
                  </a:lnTo>
                  <a:lnTo>
                    <a:pt x="1639" y="4066"/>
                  </a:lnTo>
                  <a:lnTo>
                    <a:pt x="1304" y="3833"/>
                  </a:lnTo>
                  <a:lnTo>
                    <a:pt x="1020" y="3601"/>
                  </a:lnTo>
                  <a:lnTo>
                    <a:pt x="774" y="3369"/>
                  </a:lnTo>
                  <a:lnTo>
                    <a:pt x="568" y="3136"/>
                  </a:lnTo>
                  <a:lnTo>
                    <a:pt x="387" y="2917"/>
                  </a:lnTo>
                  <a:lnTo>
                    <a:pt x="258" y="2685"/>
                  </a:lnTo>
                  <a:lnTo>
                    <a:pt x="142" y="2465"/>
                  </a:lnTo>
                  <a:lnTo>
                    <a:pt x="65" y="2246"/>
                  </a:lnTo>
                  <a:lnTo>
                    <a:pt x="26" y="2040"/>
                  </a:lnTo>
                  <a:lnTo>
                    <a:pt x="0" y="1833"/>
                  </a:lnTo>
                  <a:lnTo>
                    <a:pt x="13" y="1640"/>
                  </a:lnTo>
                  <a:lnTo>
                    <a:pt x="39" y="1446"/>
                  </a:lnTo>
                  <a:lnTo>
                    <a:pt x="91" y="1252"/>
                  </a:lnTo>
                  <a:lnTo>
                    <a:pt x="155" y="1085"/>
                  </a:lnTo>
                  <a:lnTo>
                    <a:pt x="245" y="917"/>
                  </a:lnTo>
                  <a:lnTo>
                    <a:pt x="349" y="762"/>
                  </a:lnTo>
                  <a:lnTo>
                    <a:pt x="465" y="620"/>
                  </a:lnTo>
                  <a:lnTo>
                    <a:pt x="594" y="491"/>
                  </a:lnTo>
                  <a:lnTo>
                    <a:pt x="736" y="375"/>
                  </a:lnTo>
                  <a:lnTo>
                    <a:pt x="891" y="272"/>
                  </a:lnTo>
                  <a:lnTo>
                    <a:pt x="1045" y="181"/>
                  </a:lnTo>
                  <a:lnTo>
                    <a:pt x="1213" y="117"/>
                  </a:lnTo>
                  <a:lnTo>
                    <a:pt x="1381" y="65"/>
                  </a:lnTo>
                  <a:lnTo>
                    <a:pt x="1549" y="27"/>
                  </a:lnTo>
                  <a:lnTo>
                    <a:pt x="1716" y="1"/>
                  </a:lnTo>
                  <a:lnTo>
                    <a:pt x="1884" y="1"/>
                  </a:lnTo>
                  <a:lnTo>
                    <a:pt x="2052" y="14"/>
                  </a:lnTo>
                  <a:lnTo>
                    <a:pt x="2207" y="52"/>
                  </a:lnTo>
                  <a:lnTo>
                    <a:pt x="2362" y="117"/>
                  </a:lnTo>
                  <a:lnTo>
                    <a:pt x="2504" y="194"/>
                  </a:lnTo>
                  <a:lnTo>
                    <a:pt x="2504" y="19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2"/>
            <p:cNvSpPr/>
            <p:nvPr/>
          </p:nvSpPr>
          <p:spPr>
            <a:xfrm>
              <a:off x="5260047" y="3036043"/>
              <a:ext cx="349400" cy="770524"/>
            </a:xfrm>
            <a:custGeom>
              <a:avLst/>
              <a:gdLst/>
              <a:ahLst/>
              <a:cxnLst/>
              <a:rect l="l" t="t" r="r" b="b"/>
              <a:pathLst>
                <a:path w="10118" h="22313" extrusionOk="0">
                  <a:moveTo>
                    <a:pt x="104" y="11408"/>
                  </a:moveTo>
                  <a:lnTo>
                    <a:pt x="104" y="11408"/>
                  </a:lnTo>
                  <a:lnTo>
                    <a:pt x="91" y="11731"/>
                  </a:lnTo>
                  <a:lnTo>
                    <a:pt x="65" y="12195"/>
                  </a:lnTo>
                  <a:lnTo>
                    <a:pt x="39" y="13408"/>
                  </a:lnTo>
                  <a:lnTo>
                    <a:pt x="13" y="14931"/>
                  </a:lnTo>
                  <a:lnTo>
                    <a:pt x="0" y="16609"/>
                  </a:lnTo>
                  <a:lnTo>
                    <a:pt x="0" y="18299"/>
                  </a:lnTo>
                  <a:lnTo>
                    <a:pt x="13" y="19847"/>
                  </a:lnTo>
                  <a:lnTo>
                    <a:pt x="52" y="21125"/>
                  </a:lnTo>
                  <a:lnTo>
                    <a:pt x="78" y="21602"/>
                  </a:lnTo>
                  <a:lnTo>
                    <a:pt x="104" y="21977"/>
                  </a:lnTo>
                  <a:lnTo>
                    <a:pt x="104" y="21977"/>
                  </a:lnTo>
                  <a:lnTo>
                    <a:pt x="659" y="22080"/>
                  </a:lnTo>
                  <a:lnTo>
                    <a:pt x="1213" y="22170"/>
                  </a:lnTo>
                  <a:lnTo>
                    <a:pt x="1781" y="22248"/>
                  </a:lnTo>
                  <a:lnTo>
                    <a:pt x="2336" y="22286"/>
                  </a:lnTo>
                  <a:lnTo>
                    <a:pt x="2917" y="22312"/>
                  </a:lnTo>
                  <a:lnTo>
                    <a:pt x="3485" y="22299"/>
                  </a:lnTo>
                  <a:lnTo>
                    <a:pt x="4078" y="22273"/>
                  </a:lnTo>
                  <a:lnTo>
                    <a:pt x="4685" y="22209"/>
                  </a:lnTo>
                  <a:lnTo>
                    <a:pt x="5291" y="22119"/>
                  </a:lnTo>
                  <a:lnTo>
                    <a:pt x="5923" y="22002"/>
                  </a:lnTo>
                  <a:lnTo>
                    <a:pt x="6569" y="21861"/>
                  </a:lnTo>
                  <a:lnTo>
                    <a:pt x="7227" y="21693"/>
                  </a:lnTo>
                  <a:lnTo>
                    <a:pt x="7924" y="21486"/>
                  </a:lnTo>
                  <a:lnTo>
                    <a:pt x="8620" y="21241"/>
                  </a:lnTo>
                  <a:lnTo>
                    <a:pt x="9356" y="20970"/>
                  </a:lnTo>
                  <a:lnTo>
                    <a:pt x="10117" y="20673"/>
                  </a:lnTo>
                  <a:lnTo>
                    <a:pt x="10117" y="20673"/>
                  </a:lnTo>
                  <a:lnTo>
                    <a:pt x="9962" y="20222"/>
                  </a:lnTo>
                  <a:lnTo>
                    <a:pt x="9820" y="19744"/>
                  </a:lnTo>
                  <a:lnTo>
                    <a:pt x="9679" y="19254"/>
                  </a:lnTo>
                  <a:lnTo>
                    <a:pt x="9549" y="18738"/>
                  </a:lnTo>
                  <a:lnTo>
                    <a:pt x="9279" y="17680"/>
                  </a:lnTo>
                  <a:lnTo>
                    <a:pt x="9033" y="16557"/>
                  </a:lnTo>
                  <a:lnTo>
                    <a:pt x="8788" y="15396"/>
                  </a:lnTo>
                  <a:lnTo>
                    <a:pt x="8556" y="14208"/>
                  </a:lnTo>
                  <a:lnTo>
                    <a:pt x="8324" y="12995"/>
                  </a:lnTo>
                  <a:lnTo>
                    <a:pt x="8104" y="11757"/>
                  </a:lnTo>
                  <a:lnTo>
                    <a:pt x="7678" y="9292"/>
                  </a:lnTo>
                  <a:lnTo>
                    <a:pt x="7253" y="6879"/>
                  </a:lnTo>
                  <a:lnTo>
                    <a:pt x="7033" y="5730"/>
                  </a:lnTo>
                  <a:lnTo>
                    <a:pt x="6814" y="4608"/>
                  </a:lnTo>
                  <a:lnTo>
                    <a:pt x="6594" y="3550"/>
                  </a:lnTo>
                  <a:lnTo>
                    <a:pt x="6362" y="2543"/>
                  </a:lnTo>
                  <a:lnTo>
                    <a:pt x="6362" y="2543"/>
                  </a:lnTo>
                  <a:lnTo>
                    <a:pt x="5898" y="2337"/>
                  </a:lnTo>
                  <a:lnTo>
                    <a:pt x="5433" y="2104"/>
                  </a:lnTo>
                  <a:lnTo>
                    <a:pt x="5214" y="1975"/>
                  </a:lnTo>
                  <a:lnTo>
                    <a:pt x="4994" y="1846"/>
                  </a:lnTo>
                  <a:lnTo>
                    <a:pt x="4775" y="1704"/>
                  </a:lnTo>
                  <a:lnTo>
                    <a:pt x="4556" y="1549"/>
                  </a:lnTo>
                  <a:lnTo>
                    <a:pt x="4336" y="1395"/>
                  </a:lnTo>
                  <a:lnTo>
                    <a:pt x="4130" y="1227"/>
                  </a:lnTo>
                  <a:lnTo>
                    <a:pt x="3936" y="1046"/>
                  </a:lnTo>
                  <a:lnTo>
                    <a:pt x="3730" y="853"/>
                  </a:lnTo>
                  <a:lnTo>
                    <a:pt x="3536" y="659"/>
                  </a:lnTo>
                  <a:lnTo>
                    <a:pt x="3356" y="453"/>
                  </a:lnTo>
                  <a:lnTo>
                    <a:pt x="3175" y="233"/>
                  </a:lnTo>
                  <a:lnTo>
                    <a:pt x="3007" y="1"/>
                  </a:lnTo>
                  <a:lnTo>
                    <a:pt x="3007" y="1"/>
                  </a:lnTo>
                  <a:lnTo>
                    <a:pt x="2697" y="491"/>
                  </a:lnTo>
                  <a:lnTo>
                    <a:pt x="2517" y="801"/>
                  </a:lnTo>
                  <a:lnTo>
                    <a:pt x="2336" y="1149"/>
                  </a:lnTo>
                  <a:lnTo>
                    <a:pt x="2143" y="1549"/>
                  </a:lnTo>
                  <a:lnTo>
                    <a:pt x="1936" y="2001"/>
                  </a:lnTo>
                  <a:lnTo>
                    <a:pt x="1730" y="2530"/>
                  </a:lnTo>
                  <a:lnTo>
                    <a:pt x="1523" y="3137"/>
                  </a:lnTo>
                  <a:lnTo>
                    <a:pt x="1317" y="3808"/>
                  </a:lnTo>
                  <a:lnTo>
                    <a:pt x="1110" y="4582"/>
                  </a:lnTo>
                  <a:lnTo>
                    <a:pt x="917" y="5446"/>
                  </a:lnTo>
                  <a:lnTo>
                    <a:pt x="723" y="6401"/>
                  </a:lnTo>
                  <a:lnTo>
                    <a:pt x="555" y="7472"/>
                  </a:lnTo>
                  <a:lnTo>
                    <a:pt x="465" y="8053"/>
                  </a:lnTo>
                  <a:lnTo>
                    <a:pt x="388" y="8660"/>
                  </a:lnTo>
                  <a:lnTo>
                    <a:pt x="310" y="9305"/>
                  </a:lnTo>
                  <a:lnTo>
                    <a:pt x="233" y="9976"/>
                  </a:lnTo>
                  <a:lnTo>
                    <a:pt x="168" y="10673"/>
                  </a:lnTo>
                  <a:lnTo>
                    <a:pt x="104" y="11408"/>
                  </a:lnTo>
                  <a:lnTo>
                    <a:pt x="104" y="114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2"/>
            <p:cNvSpPr/>
            <p:nvPr/>
          </p:nvSpPr>
          <p:spPr>
            <a:xfrm>
              <a:off x="5309497" y="3118507"/>
              <a:ext cx="233543" cy="368082"/>
            </a:xfrm>
            <a:custGeom>
              <a:avLst/>
              <a:gdLst/>
              <a:ahLst/>
              <a:cxnLst/>
              <a:rect l="l" t="t" r="r" b="b"/>
              <a:pathLst>
                <a:path w="6763" h="10659" extrusionOk="0">
                  <a:moveTo>
                    <a:pt x="4375" y="916"/>
                  </a:moveTo>
                  <a:lnTo>
                    <a:pt x="5008" y="1897"/>
                  </a:lnTo>
                  <a:lnTo>
                    <a:pt x="6763" y="10659"/>
                  </a:lnTo>
                  <a:lnTo>
                    <a:pt x="1136" y="4594"/>
                  </a:lnTo>
                  <a:lnTo>
                    <a:pt x="1136" y="4594"/>
                  </a:lnTo>
                  <a:lnTo>
                    <a:pt x="982" y="4413"/>
                  </a:lnTo>
                  <a:lnTo>
                    <a:pt x="840" y="4246"/>
                  </a:lnTo>
                  <a:lnTo>
                    <a:pt x="711" y="4078"/>
                  </a:lnTo>
                  <a:lnTo>
                    <a:pt x="594" y="3923"/>
                  </a:lnTo>
                  <a:lnTo>
                    <a:pt x="491" y="3755"/>
                  </a:lnTo>
                  <a:lnTo>
                    <a:pt x="401" y="3600"/>
                  </a:lnTo>
                  <a:lnTo>
                    <a:pt x="311" y="3433"/>
                  </a:lnTo>
                  <a:lnTo>
                    <a:pt x="246" y="3278"/>
                  </a:lnTo>
                  <a:lnTo>
                    <a:pt x="181" y="3136"/>
                  </a:lnTo>
                  <a:lnTo>
                    <a:pt x="130" y="2981"/>
                  </a:lnTo>
                  <a:lnTo>
                    <a:pt x="91" y="2839"/>
                  </a:lnTo>
                  <a:lnTo>
                    <a:pt x="52" y="2697"/>
                  </a:lnTo>
                  <a:lnTo>
                    <a:pt x="27" y="2555"/>
                  </a:lnTo>
                  <a:lnTo>
                    <a:pt x="14" y="2413"/>
                  </a:lnTo>
                  <a:lnTo>
                    <a:pt x="1" y="2271"/>
                  </a:lnTo>
                  <a:lnTo>
                    <a:pt x="1" y="2142"/>
                  </a:lnTo>
                  <a:lnTo>
                    <a:pt x="14" y="2013"/>
                  </a:lnTo>
                  <a:lnTo>
                    <a:pt x="40" y="1897"/>
                  </a:lnTo>
                  <a:lnTo>
                    <a:pt x="52" y="1768"/>
                  </a:lnTo>
                  <a:lnTo>
                    <a:pt x="91" y="1652"/>
                  </a:lnTo>
                  <a:lnTo>
                    <a:pt x="181" y="1420"/>
                  </a:lnTo>
                  <a:lnTo>
                    <a:pt x="285" y="1213"/>
                  </a:lnTo>
                  <a:lnTo>
                    <a:pt x="414" y="1020"/>
                  </a:lnTo>
                  <a:lnTo>
                    <a:pt x="569" y="839"/>
                  </a:lnTo>
                  <a:lnTo>
                    <a:pt x="749" y="671"/>
                  </a:lnTo>
                  <a:lnTo>
                    <a:pt x="930" y="516"/>
                  </a:lnTo>
                  <a:lnTo>
                    <a:pt x="1136" y="387"/>
                  </a:lnTo>
                  <a:lnTo>
                    <a:pt x="1356" y="271"/>
                  </a:lnTo>
                  <a:lnTo>
                    <a:pt x="1575" y="181"/>
                  </a:lnTo>
                  <a:lnTo>
                    <a:pt x="1820" y="103"/>
                  </a:lnTo>
                  <a:lnTo>
                    <a:pt x="2053" y="52"/>
                  </a:lnTo>
                  <a:lnTo>
                    <a:pt x="2298" y="13"/>
                  </a:lnTo>
                  <a:lnTo>
                    <a:pt x="2530" y="0"/>
                  </a:lnTo>
                  <a:lnTo>
                    <a:pt x="2775" y="13"/>
                  </a:lnTo>
                  <a:lnTo>
                    <a:pt x="3007" y="39"/>
                  </a:lnTo>
                  <a:lnTo>
                    <a:pt x="3240" y="91"/>
                  </a:lnTo>
                  <a:lnTo>
                    <a:pt x="3472" y="168"/>
                  </a:lnTo>
                  <a:lnTo>
                    <a:pt x="3678" y="271"/>
                  </a:lnTo>
                  <a:lnTo>
                    <a:pt x="3872" y="387"/>
                  </a:lnTo>
                  <a:lnTo>
                    <a:pt x="4066" y="542"/>
                  </a:lnTo>
                  <a:lnTo>
                    <a:pt x="4143" y="620"/>
                  </a:lnTo>
                  <a:lnTo>
                    <a:pt x="4233" y="710"/>
                  </a:lnTo>
                  <a:lnTo>
                    <a:pt x="4311" y="813"/>
                  </a:lnTo>
                  <a:lnTo>
                    <a:pt x="4375" y="916"/>
                  </a:lnTo>
                  <a:lnTo>
                    <a:pt x="4375" y="916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2"/>
            <p:cNvSpPr/>
            <p:nvPr/>
          </p:nvSpPr>
          <p:spPr>
            <a:xfrm>
              <a:off x="5328662" y="3135877"/>
              <a:ext cx="307063" cy="367668"/>
            </a:xfrm>
            <a:custGeom>
              <a:avLst/>
              <a:gdLst/>
              <a:ahLst/>
              <a:cxnLst/>
              <a:rect l="l" t="t" r="r" b="b"/>
              <a:pathLst>
                <a:path w="8892" h="10647" extrusionOk="0">
                  <a:moveTo>
                    <a:pt x="4169" y="1059"/>
                  </a:moveTo>
                  <a:lnTo>
                    <a:pt x="8892" y="8233"/>
                  </a:lnTo>
                  <a:lnTo>
                    <a:pt x="6633" y="10646"/>
                  </a:lnTo>
                  <a:lnTo>
                    <a:pt x="1098" y="4117"/>
                  </a:lnTo>
                  <a:lnTo>
                    <a:pt x="1098" y="4117"/>
                  </a:lnTo>
                  <a:lnTo>
                    <a:pt x="814" y="3768"/>
                  </a:lnTo>
                  <a:lnTo>
                    <a:pt x="581" y="3433"/>
                  </a:lnTo>
                  <a:lnTo>
                    <a:pt x="388" y="3110"/>
                  </a:lnTo>
                  <a:lnTo>
                    <a:pt x="233" y="2801"/>
                  </a:lnTo>
                  <a:lnTo>
                    <a:pt x="130" y="2517"/>
                  </a:lnTo>
                  <a:lnTo>
                    <a:pt x="52" y="2233"/>
                  </a:lnTo>
                  <a:lnTo>
                    <a:pt x="27" y="2091"/>
                  </a:lnTo>
                  <a:lnTo>
                    <a:pt x="14" y="1962"/>
                  </a:lnTo>
                  <a:lnTo>
                    <a:pt x="1" y="1846"/>
                  </a:lnTo>
                  <a:lnTo>
                    <a:pt x="1" y="1717"/>
                  </a:lnTo>
                  <a:lnTo>
                    <a:pt x="14" y="1601"/>
                  </a:lnTo>
                  <a:lnTo>
                    <a:pt x="27" y="1484"/>
                  </a:lnTo>
                  <a:lnTo>
                    <a:pt x="78" y="1265"/>
                  </a:lnTo>
                  <a:lnTo>
                    <a:pt x="156" y="1071"/>
                  </a:lnTo>
                  <a:lnTo>
                    <a:pt x="246" y="878"/>
                  </a:lnTo>
                  <a:lnTo>
                    <a:pt x="375" y="710"/>
                  </a:lnTo>
                  <a:lnTo>
                    <a:pt x="517" y="555"/>
                  </a:lnTo>
                  <a:lnTo>
                    <a:pt x="685" y="426"/>
                  </a:lnTo>
                  <a:lnTo>
                    <a:pt x="852" y="310"/>
                  </a:lnTo>
                  <a:lnTo>
                    <a:pt x="1046" y="207"/>
                  </a:lnTo>
                  <a:lnTo>
                    <a:pt x="1252" y="129"/>
                  </a:lnTo>
                  <a:lnTo>
                    <a:pt x="1472" y="65"/>
                  </a:lnTo>
                  <a:lnTo>
                    <a:pt x="1691" y="26"/>
                  </a:lnTo>
                  <a:lnTo>
                    <a:pt x="1911" y="0"/>
                  </a:lnTo>
                  <a:lnTo>
                    <a:pt x="2143" y="0"/>
                  </a:lnTo>
                  <a:lnTo>
                    <a:pt x="2375" y="13"/>
                  </a:lnTo>
                  <a:lnTo>
                    <a:pt x="2607" y="39"/>
                  </a:lnTo>
                  <a:lnTo>
                    <a:pt x="2827" y="91"/>
                  </a:lnTo>
                  <a:lnTo>
                    <a:pt x="3059" y="168"/>
                  </a:lnTo>
                  <a:lnTo>
                    <a:pt x="3265" y="259"/>
                  </a:lnTo>
                  <a:lnTo>
                    <a:pt x="3472" y="375"/>
                  </a:lnTo>
                  <a:lnTo>
                    <a:pt x="3665" y="517"/>
                  </a:lnTo>
                  <a:lnTo>
                    <a:pt x="3846" y="671"/>
                  </a:lnTo>
                  <a:lnTo>
                    <a:pt x="4014" y="852"/>
                  </a:lnTo>
                  <a:lnTo>
                    <a:pt x="4169" y="1059"/>
                  </a:lnTo>
                  <a:lnTo>
                    <a:pt x="4169" y="10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0" name="Google Shape;2980;p42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263238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81" name="Google Shape;2981;p42"/>
          <p:cNvGrpSpPr/>
          <p:nvPr/>
        </p:nvGrpSpPr>
        <p:grpSpPr>
          <a:xfrm>
            <a:off x="459795" y="3576475"/>
            <a:ext cx="1526874" cy="717814"/>
            <a:chOff x="6959413" y="1847000"/>
            <a:chExt cx="1651210" cy="824600"/>
          </a:xfrm>
        </p:grpSpPr>
        <p:sp>
          <p:nvSpPr>
            <p:cNvPr id="2982" name="Google Shape;2982;p42"/>
            <p:cNvSpPr txBox="1"/>
            <p:nvPr/>
          </p:nvSpPr>
          <p:spPr>
            <a:xfrm>
              <a:off x="6959413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83" name="Google Shape;2983;p42"/>
            <p:cNvSpPr txBox="1"/>
            <p:nvPr/>
          </p:nvSpPr>
          <p:spPr>
            <a:xfrm>
              <a:off x="6959423" y="2188600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84" name="Google Shape;2984;p42"/>
          <p:cNvGrpSpPr/>
          <p:nvPr/>
        </p:nvGrpSpPr>
        <p:grpSpPr>
          <a:xfrm>
            <a:off x="2694037" y="3576475"/>
            <a:ext cx="1526876" cy="717814"/>
            <a:chOff x="533388" y="3907475"/>
            <a:chExt cx="1651212" cy="824600"/>
          </a:xfrm>
        </p:grpSpPr>
        <p:sp>
          <p:nvSpPr>
            <p:cNvPr id="2985" name="Google Shape;2985;p42"/>
            <p:cNvSpPr txBox="1"/>
            <p:nvPr/>
          </p:nvSpPr>
          <p:spPr>
            <a:xfrm>
              <a:off x="533388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86" name="Google Shape;2986;p42"/>
            <p:cNvSpPr txBox="1"/>
            <p:nvPr/>
          </p:nvSpPr>
          <p:spPr>
            <a:xfrm>
              <a:off x="533400" y="4249075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87" name="Google Shape;2987;p42"/>
          <p:cNvGrpSpPr/>
          <p:nvPr/>
        </p:nvGrpSpPr>
        <p:grpSpPr>
          <a:xfrm>
            <a:off x="4775902" y="3576475"/>
            <a:ext cx="1906084" cy="717826"/>
            <a:chOff x="368599" y="1847000"/>
            <a:chExt cx="2061300" cy="824614"/>
          </a:xfrm>
        </p:grpSpPr>
        <p:sp>
          <p:nvSpPr>
            <p:cNvPr id="2988" name="Google Shape;2988;p42"/>
            <p:cNvSpPr txBox="1"/>
            <p:nvPr/>
          </p:nvSpPr>
          <p:spPr>
            <a:xfrm>
              <a:off x="533388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89" name="Google Shape;2989;p42"/>
            <p:cNvSpPr txBox="1"/>
            <p:nvPr/>
          </p:nvSpPr>
          <p:spPr>
            <a:xfrm>
              <a:off x="368599" y="2188614"/>
              <a:ext cx="2061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90" name="Google Shape;2990;p42"/>
          <p:cNvGrpSpPr/>
          <p:nvPr/>
        </p:nvGrpSpPr>
        <p:grpSpPr>
          <a:xfrm>
            <a:off x="7162525" y="3576475"/>
            <a:ext cx="1526876" cy="717814"/>
            <a:chOff x="533388" y="1847000"/>
            <a:chExt cx="1651212" cy="824600"/>
          </a:xfrm>
        </p:grpSpPr>
        <p:sp>
          <p:nvSpPr>
            <p:cNvPr id="2991" name="Google Shape;2991;p42"/>
            <p:cNvSpPr txBox="1"/>
            <p:nvPr/>
          </p:nvSpPr>
          <p:spPr>
            <a:xfrm>
              <a:off x="533388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92" name="Google Shape;2992;p42"/>
            <p:cNvSpPr txBox="1"/>
            <p:nvPr/>
          </p:nvSpPr>
          <p:spPr>
            <a:xfrm>
              <a:off x="533400" y="2188600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cold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sp>
        <p:nvSpPr>
          <p:cNvPr id="2998" name="Google Shape;2998;p43"/>
          <p:cNvSpPr/>
          <p:nvPr/>
        </p:nvSpPr>
        <p:spPr>
          <a:xfrm>
            <a:off x="951263" y="2554825"/>
            <a:ext cx="776700" cy="77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43"/>
          <p:cNvSpPr/>
          <p:nvPr/>
        </p:nvSpPr>
        <p:spPr>
          <a:xfrm>
            <a:off x="2352378" y="2554825"/>
            <a:ext cx="776700" cy="776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43"/>
          <p:cNvSpPr/>
          <p:nvPr/>
        </p:nvSpPr>
        <p:spPr>
          <a:xfrm>
            <a:off x="3753493" y="2554825"/>
            <a:ext cx="776700" cy="776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1" name="Google Shape;3001;p43"/>
          <p:cNvSpPr/>
          <p:nvPr/>
        </p:nvSpPr>
        <p:spPr>
          <a:xfrm>
            <a:off x="5154608" y="2554825"/>
            <a:ext cx="776700" cy="77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2" name="Google Shape;3002;p43"/>
          <p:cNvGrpSpPr/>
          <p:nvPr/>
        </p:nvGrpSpPr>
        <p:grpSpPr>
          <a:xfrm>
            <a:off x="596663" y="3748119"/>
            <a:ext cx="1485913" cy="1025325"/>
            <a:chOff x="596663" y="3748119"/>
            <a:chExt cx="1485913" cy="1025325"/>
          </a:xfrm>
        </p:grpSpPr>
        <p:sp>
          <p:nvSpPr>
            <p:cNvPr id="3003" name="Google Shape;3003;p43"/>
            <p:cNvSpPr txBox="1"/>
            <p:nvPr/>
          </p:nvSpPr>
          <p:spPr>
            <a:xfrm>
              <a:off x="596663" y="374811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04" name="Google Shape;3004;p43"/>
            <p:cNvSpPr txBox="1"/>
            <p:nvPr/>
          </p:nvSpPr>
          <p:spPr>
            <a:xfrm>
              <a:off x="596675" y="4146144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05" name="Google Shape;3005;p43"/>
          <p:cNvGrpSpPr/>
          <p:nvPr/>
        </p:nvGrpSpPr>
        <p:grpSpPr>
          <a:xfrm>
            <a:off x="4800000" y="1140381"/>
            <a:ext cx="1485913" cy="1034368"/>
            <a:chOff x="4800000" y="1140381"/>
            <a:chExt cx="1485913" cy="1034368"/>
          </a:xfrm>
        </p:grpSpPr>
        <p:sp>
          <p:nvSpPr>
            <p:cNvPr id="3006" name="Google Shape;3006;p43"/>
            <p:cNvSpPr txBox="1"/>
            <p:nvPr/>
          </p:nvSpPr>
          <p:spPr>
            <a:xfrm>
              <a:off x="4800000" y="1140381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07" name="Google Shape;3007;p43"/>
            <p:cNvSpPr txBox="1"/>
            <p:nvPr/>
          </p:nvSpPr>
          <p:spPr>
            <a:xfrm>
              <a:off x="4800013" y="1504550"/>
              <a:ext cx="1485900" cy="67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08" name="Google Shape;3008;p43"/>
          <p:cNvGrpSpPr/>
          <p:nvPr/>
        </p:nvGrpSpPr>
        <p:grpSpPr>
          <a:xfrm>
            <a:off x="1997775" y="1140381"/>
            <a:ext cx="1485913" cy="1034368"/>
            <a:chOff x="1997775" y="1140381"/>
            <a:chExt cx="1485913" cy="1034368"/>
          </a:xfrm>
        </p:grpSpPr>
        <p:sp>
          <p:nvSpPr>
            <p:cNvPr id="3009" name="Google Shape;3009;p43"/>
            <p:cNvSpPr txBox="1"/>
            <p:nvPr/>
          </p:nvSpPr>
          <p:spPr>
            <a:xfrm>
              <a:off x="1997775" y="1140381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10" name="Google Shape;3010;p43"/>
            <p:cNvSpPr txBox="1"/>
            <p:nvPr/>
          </p:nvSpPr>
          <p:spPr>
            <a:xfrm>
              <a:off x="1997788" y="1504550"/>
              <a:ext cx="1485900" cy="67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11" name="Google Shape;3011;p43"/>
          <p:cNvGrpSpPr/>
          <p:nvPr/>
        </p:nvGrpSpPr>
        <p:grpSpPr>
          <a:xfrm>
            <a:off x="3398888" y="3748119"/>
            <a:ext cx="1485913" cy="1025325"/>
            <a:chOff x="3398888" y="3748119"/>
            <a:chExt cx="1485913" cy="1025325"/>
          </a:xfrm>
        </p:grpSpPr>
        <p:sp>
          <p:nvSpPr>
            <p:cNvPr id="3012" name="Google Shape;3012;p43"/>
            <p:cNvSpPr txBox="1"/>
            <p:nvPr/>
          </p:nvSpPr>
          <p:spPr>
            <a:xfrm>
              <a:off x="3398888" y="374811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Pluto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13" name="Google Shape;3013;p43"/>
            <p:cNvSpPr txBox="1"/>
            <p:nvPr/>
          </p:nvSpPr>
          <p:spPr>
            <a:xfrm>
              <a:off x="3398900" y="4146144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3014" name="Google Shape;3014;p43"/>
          <p:cNvCxnSpPr>
            <a:stCxn id="2998" idx="4"/>
            <a:endCxn id="3003" idx="0"/>
          </p:cNvCxnSpPr>
          <p:nvPr/>
        </p:nvCxnSpPr>
        <p:spPr>
          <a:xfrm>
            <a:off x="1339613" y="3331525"/>
            <a:ext cx="0" cy="41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5" name="Google Shape;3015;p43"/>
          <p:cNvCxnSpPr>
            <a:stCxn id="3010" idx="2"/>
            <a:endCxn id="2999" idx="0"/>
          </p:cNvCxnSpPr>
          <p:nvPr/>
        </p:nvCxnSpPr>
        <p:spPr>
          <a:xfrm>
            <a:off x="2740738" y="2174750"/>
            <a:ext cx="0" cy="38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6" name="Google Shape;3016;p43"/>
          <p:cNvCxnSpPr>
            <a:stCxn id="3000" idx="4"/>
            <a:endCxn id="3012" idx="0"/>
          </p:cNvCxnSpPr>
          <p:nvPr/>
        </p:nvCxnSpPr>
        <p:spPr>
          <a:xfrm>
            <a:off x="4141843" y="3331525"/>
            <a:ext cx="0" cy="41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7" name="Google Shape;3017;p43"/>
          <p:cNvCxnSpPr>
            <a:stCxn id="3007" idx="2"/>
            <a:endCxn id="3001" idx="0"/>
          </p:cNvCxnSpPr>
          <p:nvPr/>
        </p:nvCxnSpPr>
        <p:spPr>
          <a:xfrm>
            <a:off x="5542963" y="2174750"/>
            <a:ext cx="0" cy="38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8" name="Google Shape;3018;p43"/>
          <p:cNvGrpSpPr/>
          <p:nvPr/>
        </p:nvGrpSpPr>
        <p:grpSpPr>
          <a:xfrm>
            <a:off x="6555738" y="1390500"/>
            <a:ext cx="1991607" cy="3105363"/>
            <a:chOff x="6276100" y="1302850"/>
            <a:chExt cx="1991607" cy="3105363"/>
          </a:xfrm>
        </p:grpSpPr>
        <p:grpSp>
          <p:nvGrpSpPr>
            <p:cNvPr id="3019" name="Google Shape;3019;p43"/>
            <p:cNvGrpSpPr/>
            <p:nvPr/>
          </p:nvGrpSpPr>
          <p:grpSpPr>
            <a:xfrm>
              <a:off x="6276100" y="1302850"/>
              <a:ext cx="1991607" cy="3105363"/>
              <a:chOff x="1326450" y="1363300"/>
              <a:chExt cx="1991607" cy="3105363"/>
            </a:xfrm>
          </p:grpSpPr>
          <p:sp>
            <p:nvSpPr>
              <p:cNvPr id="3020" name="Google Shape;3020;p43"/>
              <p:cNvSpPr/>
              <p:nvPr/>
            </p:nvSpPr>
            <p:spPr>
              <a:xfrm>
                <a:off x="1326450" y="4209536"/>
                <a:ext cx="1991607" cy="259128"/>
              </a:xfrm>
              <a:custGeom>
                <a:avLst/>
                <a:gdLst/>
                <a:ahLst/>
                <a:cxnLst/>
                <a:rect l="l" t="t" r="r" b="b"/>
                <a:pathLst>
                  <a:path w="39874" h="5188" extrusionOk="0">
                    <a:moveTo>
                      <a:pt x="19937" y="0"/>
                    </a:moveTo>
                    <a:lnTo>
                      <a:pt x="17898" y="13"/>
                    </a:lnTo>
                    <a:lnTo>
                      <a:pt x="15924" y="52"/>
                    </a:lnTo>
                    <a:lnTo>
                      <a:pt x="14014" y="116"/>
                    </a:lnTo>
                    <a:lnTo>
                      <a:pt x="12194" y="207"/>
                    </a:lnTo>
                    <a:lnTo>
                      <a:pt x="10452" y="310"/>
                    </a:lnTo>
                    <a:lnTo>
                      <a:pt x="8801" y="439"/>
                    </a:lnTo>
                    <a:lnTo>
                      <a:pt x="7265" y="594"/>
                    </a:lnTo>
                    <a:lnTo>
                      <a:pt x="6542" y="671"/>
                    </a:lnTo>
                    <a:lnTo>
                      <a:pt x="5846" y="762"/>
                    </a:lnTo>
                    <a:lnTo>
                      <a:pt x="5187" y="852"/>
                    </a:lnTo>
                    <a:lnTo>
                      <a:pt x="4568" y="942"/>
                    </a:lnTo>
                    <a:lnTo>
                      <a:pt x="3974" y="1046"/>
                    </a:lnTo>
                    <a:lnTo>
                      <a:pt x="3420" y="1149"/>
                    </a:lnTo>
                    <a:lnTo>
                      <a:pt x="2891" y="1252"/>
                    </a:lnTo>
                    <a:lnTo>
                      <a:pt x="2413" y="1355"/>
                    </a:lnTo>
                    <a:lnTo>
                      <a:pt x="1974" y="1471"/>
                    </a:lnTo>
                    <a:lnTo>
                      <a:pt x="1574" y="1587"/>
                    </a:lnTo>
                    <a:lnTo>
                      <a:pt x="1213" y="1704"/>
                    </a:lnTo>
                    <a:lnTo>
                      <a:pt x="903" y="1820"/>
                    </a:lnTo>
                    <a:lnTo>
                      <a:pt x="632" y="1949"/>
                    </a:lnTo>
                    <a:lnTo>
                      <a:pt x="413" y="2065"/>
                    </a:lnTo>
                    <a:lnTo>
                      <a:pt x="232" y="2194"/>
                    </a:lnTo>
                    <a:lnTo>
                      <a:pt x="168" y="2259"/>
                    </a:lnTo>
                    <a:lnTo>
                      <a:pt x="103" y="2323"/>
                    </a:lnTo>
                    <a:lnTo>
                      <a:pt x="65" y="2388"/>
                    </a:lnTo>
                    <a:lnTo>
                      <a:pt x="26" y="2452"/>
                    </a:lnTo>
                    <a:lnTo>
                      <a:pt x="13" y="2529"/>
                    </a:lnTo>
                    <a:lnTo>
                      <a:pt x="0" y="2594"/>
                    </a:lnTo>
                    <a:lnTo>
                      <a:pt x="13" y="2659"/>
                    </a:lnTo>
                    <a:lnTo>
                      <a:pt x="26" y="2723"/>
                    </a:lnTo>
                    <a:lnTo>
                      <a:pt x="65" y="2788"/>
                    </a:lnTo>
                    <a:lnTo>
                      <a:pt x="103" y="2852"/>
                    </a:lnTo>
                    <a:lnTo>
                      <a:pt x="168" y="2917"/>
                    </a:lnTo>
                    <a:lnTo>
                      <a:pt x="232" y="2981"/>
                    </a:lnTo>
                    <a:lnTo>
                      <a:pt x="413" y="3110"/>
                    </a:lnTo>
                    <a:lnTo>
                      <a:pt x="632" y="3239"/>
                    </a:lnTo>
                    <a:lnTo>
                      <a:pt x="903" y="3355"/>
                    </a:lnTo>
                    <a:lnTo>
                      <a:pt x="1213" y="3484"/>
                    </a:lnTo>
                    <a:lnTo>
                      <a:pt x="1574" y="3601"/>
                    </a:lnTo>
                    <a:lnTo>
                      <a:pt x="1974" y="3717"/>
                    </a:lnTo>
                    <a:lnTo>
                      <a:pt x="2413" y="3820"/>
                    </a:lnTo>
                    <a:lnTo>
                      <a:pt x="2891" y="3936"/>
                    </a:lnTo>
                    <a:lnTo>
                      <a:pt x="3420" y="4039"/>
                    </a:lnTo>
                    <a:lnTo>
                      <a:pt x="3974" y="4143"/>
                    </a:lnTo>
                    <a:lnTo>
                      <a:pt x="4568" y="4233"/>
                    </a:lnTo>
                    <a:lnTo>
                      <a:pt x="5187" y="4336"/>
                    </a:lnTo>
                    <a:lnTo>
                      <a:pt x="5846" y="4426"/>
                    </a:lnTo>
                    <a:lnTo>
                      <a:pt x="6542" y="4504"/>
                    </a:lnTo>
                    <a:lnTo>
                      <a:pt x="7265" y="4594"/>
                    </a:lnTo>
                    <a:lnTo>
                      <a:pt x="8801" y="4736"/>
                    </a:lnTo>
                    <a:lnTo>
                      <a:pt x="10452" y="4865"/>
                    </a:lnTo>
                    <a:lnTo>
                      <a:pt x="12194" y="4981"/>
                    </a:lnTo>
                    <a:lnTo>
                      <a:pt x="14014" y="5072"/>
                    </a:lnTo>
                    <a:lnTo>
                      <a:pt x="15924" y="5136"/>
                    </a:lnTo>
                    <a:lnTo>
                      <a:pt x="17898" y="5175"/>
                    </a:lnTo>
                    <a:lnTo>
                      <a:pt x="19937" y="5188"/>
                    </a:lnTo>
                    <a:lnTo>
                      <a:pt x="21963" y="5175"/>
                    </a:lnTo>
                    <a:lnTo>
                      <a:pt x="23950" y="5136"/>
                    </a:lnTo>
                    <a:lnTo>
                      <a:pt x="25847" y="5072"/>
                    </a:lnTo>
                    <a:lnTo>
                      <a:pt x="27679" y="4981"/>
                    </a:lnTo>
                    <a:lnTo>
                      <a:pt x="29421" y="4865"/>
                    </a:lnTo>
                    <a:lnTo>
                      <a:pt x="31060" y="4736"/>
                    </a:lnTo>
                    <a:lnTo>
                      <a:pt x="32596" y="4594"/>
                    </a:lnTo>
                    <a:lnTo>
                      <a:pt x="33331" y="4504"/>
                    </a:lnTo>
                    <a:lnTo>
                      <a:pt x="34015" y="4426"/>
                    </a:lnTo>
                    <a:lnTo>
                      <a:pt x="34673" y="4336"/>
                    </a:lnTo>
                    <a:lnTo>
                      <a:pt x="35306" y="4233"/>
                    </a:lnTo>
                    <a:lnTo>
                      <a:pt x="35899" y="4143"/>
                    </a:lnTo>
                    <a:lnTo>
                      <a:pt x="36454" y="4039"/>
                    </a:lnTo>
                    <a:lnTo>
                      <a:pt x="36970" y="3936"/>
                    </a:lnTo>
                    <a:lnTo>
                      <a:pt x="37461" y="3820"/>
                    </a:lnTo>
                    <a:lnTo>
                      <a:pt x="37899" y="3717"/>
                    </a:lnTo>
                    <a:lnTo>
                      <a:pt x="38299" y="3601"/>
                    </a:lnTo>
                    <a:lnTo>
                      <a:pt x="38661" y="3484"/>
                    </a:lnTo>
                    <a:lnTo>
                      <a:pt x="38970" y="3355"/>
                    </a:lnTo>
                    <a:lnTo>
                      <a:pt x="39241" y="3239"/>
                    </a:lnTo>
                    <a:lnTo>
                      <a:pt x="39461" y="3110"/>
                    </a:lnTo>
                    <a:lnTo>
                      <a:pt x="39641" y="2981"/>
                    </a:lnTo>
                    <a:lnTo>
                      <a:pt x="39706" y="2917"/>
                    </a:lnTo>
                    <a:lnTo>
                      <a:pt x="39770" y="2852"/>
                    </a:lnTo>
                    <a:lnTo>
                      <a:pt x="39809" y="2788"/>
                    </a:lnTo>
                    <a:lnTo>
                      <a:pt x="39848" y="2723"/>
                    </a:lnTo>
                    <a:lnTo>
                      <a:pt x="39861" y="2659"/>
                    </a:lnTo>
                    <a:lnTo>
                      <a:pt x="39874" y="2594"/>
                    </a:lnTo>
                    <a:lnTo>
                      <a:pt x="39861" y="2529"/>
                    </a:lnTo>
                    <a:lnTo>
                      <a:pt x="39848" y="2452"/>
                    </a:lnTo>
                    <a:lnTo>
                      <a:pt x="39809" y="2388"/>
                    </a:lnTo>
                    <a:lnTo>
                      <a:pt x="39770" y="2323"/>
                    </a:lnTo>
                    <a:lnTo>
                      <a:pt x="39706" y="2259"/>
                    </a:lnTo>
                    <a:lnTo>
                      <a:pt x="39641" y="2194"/>
                    </a:lnTo>
                    <a:lnTo>
                      <a:pt x="39461" y="2065"/>
                    </a:lnTo>
                    <a:lnTo>
                      <a:pt x="39241" y="1949"/>
                    </a:lnTo>
                    <a:lnTo>
                      <a:pt x="38970" y="1820"/>
                    </a:lnTo>
                    <a:lnTo>
                      <a:pt x="38661" y="1704"/>
                    </a:lnTo>
                    <a:lnTo>
                      <a:pt x="38299" y="1587"/>
                    </a:lnTo>
                    <a:lnTo>
                      <a:pt x="37899" y="1471"/>
                    </a:lnTo>
                    <a:lnTo>
                      <a:pt x="37461" y="1355"/>
                    </a:lnTo>
                    <a:lnTo>
                      <a:pt x="36970" y="1252"/>
                    </a:lnTo>
                    <a:lnTo>
                      <a:pt x="36454" y="1149"/>
                    </a:lnTo>
                    <a:lnTo>
                      <a:pt x="35899" y="1046"/>
                    </a:lnTo>
                    <a:lnTo>
                      <a:pt x="35306" y="942"/>
                    </a:lnTo>
                    <a:lnTo>
                      <a:pt x="34673" y="852"/>
                    </a:lnTo>
                    <a:lnTo>
                      <a:pt x="34015" y="762"/>
                    </a:lnTo>
                    <a:lnTo>
                      <a:pt x="33331" y="671"/>
                    </a:lnTo>
                    <a:lnTo>
                      <a:pt x="32596" y="594"/>
                    </a:lnTo>
                    <a:lnTo>
                      <a:pt x="31060" y="439"/>
                    </a:lnTo>
                    <a:lnTo>
                      <a:pt x="29421" y="310"/>
                    </a:lnTo>
                    <a:lnTo>
                      <a:pt x="27679" y="207"/>
                    </a:lnTo>
                    <a:lnTo>
                      <a:pt x="25847" y="116"/>
                    </a:lnTo>
                    <a:lnTo>
                      <a:pt x="23950" y="52"/>
                    </a:lnTo>
                    <a:lnTo>
                      <a:pt x="21963" y="13"/>
                    </a:lnTo>
                    <a:lnTo>
                      <a:pt x="19937" y="0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43"/>
              <p:cNvSpPr/>
              <p:nvPr/>
            </p:nvSpPr>
            <p:spPr>
              <a:xfrm>
                <a:off x="2251973" y="2428722"/>
                <a:ext cx="194695" cy="68977"/>
              </a:xfrm>
              <a:custGeom>
                <a:avLst/>
                <a:gdLst/>
                <a:ahLst/>
                <a:cxnLst/>
                <a:rect l="l" t="t" r="r" b="b"/>
                <a:pathLst>
                  <a:path w="3898" h="1381" extrusionOk="0">
                    <a:moveTo>
                      <a:pt x="0" y="1033"/>
                    </a:moveTo>
                    <a:lnTo>
                      <a:pt x="0" y="1033"/>
                    </a:lnTo>
                    <a:lnTo>
                      <a:pt x="0" y="1033"/>
                    </a:lnTo>
                    <a:lnTo>
                      <a:pt x="13" y="1123"/>
                    </a:lnTo>
                    <a:lnTo>
                      <a:pt x="39" y="1187"/>
                    </a:lnTo>
                    <a:lnTo>
                      <a:pt x="91" y="1252"/>
                    </a:lnTo>
                    <a:lnTo>
                      <a:pt x="129" y="1304"/>
                    </a:lnTo>
                    <a:lnTo>
                      <a:pt x="194" y="1342"/>
                    </a:lnTo>
                    <a:lnTo>
                      <a:pt x="258" y="1368"/>
                    </a:lnTo>
                    <a:lnTo>
                      <a:pt x="336" y="1381"/>
                    </a:lnTo>
                    <a:lnTo>
                      <a:pt x="413" y="1381"/>
                    </a:lnTo>
                    <a:lnTo>
                      <a:pt x="3536" y="826"/>
                    </a:lnTo>
                    <a:lnTo>
                      <a:pt x="3536" y="826"/>
                    </a:lnTo>
                    <a:lnTo>
                      <a:pt x="3613" y="800"/>
                    </a:lnTo>
                    <a:lnTo>
                      <a:pt x="3678" y="774"/>
                    </a:lnTo>
                    <a:lnTo>
                      <a:pt x="3742" y="723"/>
                    </a:lnTo>
                    <a:lnTo>
                      <a:pt x="3794" y="658"/>
                    </a:lnTo>
                    <a:lnTo>
                      <a:pt x="3833" y="581"/>
                    </a:lnTo>
                    <a:lnTo>
                      <a:pt x="3871" y="503"/>
                    </a:lnTo>
                    <a:lnTo>
                      <a:pt x="3884" y="426"/>
                    </a:lnTo>
                    <a:lnTo>
                      <a:pt x="3897" y="336"/>
                    </a:lnTo>
                    <a:lnTo>
                      <a:pt x="3897" y="336"/>
                    </a:lnTo>
                    <a:lnTo>
                      <a:pt x="3884" y="258"/>
                    </a:lnTo>
                    <a:lnTo>
                      <a:pt x="3859" y="181"/>
                    </a:lnTo>
                    <a:lnTo>
                      <a:pt x="3820" y="129"/>
                    </a:lnTo>
                    <a:lnTo>
                      <a:pt x="3768" y="78"/>
                    </a:lnTo>
                    <a:lnTo>
                      <a:pt x="3704" y="39"/>
                    </a:lnTo>
                    <a:lnTo>
                      <a:pt x="3639" y="13"/>
                    </a:lnTo>
                    <a:lnTo>
                      <a:pt x="3562" y="0"/>
                    </a:lnTo>
                    <a:lnTo>
                      <a:pt x="3484" y="0"/>
                    </a:lnTo>
                    <a:lnTo>
                      <a:pt x="362" y="555"/>
                    </a:lnTo>
                    <a:lnTo>
                      <a:pt x="362" y="555"/>
                    </a:lnTo>
                    <a:lnTo>
                      <a:pt x="284" y="568"/>
                    </a:lnTo>
                    <a:lnTo>
                      <a:pt x="220" y="607"/>
                    </a:lnTo>
                    <a:lnTo>
                      <a:pt x="155" y="658"/>
                    </a:lnTo>
                    <a:lnTo>
                      <a:pt x="103" y="723"/>
                    </a:lnTo>
                    <a:lnTo>
                      <a:pt x="65" y="787"/>
                    </a:lnTo>
                    <a:lnTo>
                      <a:pt x="26" y="865"/>
                    </a:lnTo>
                    <a:lnTo>
                      <a:pt x="13" y="955"/>
                    </a:lnTo>
                    <a:lnTo>
                      <a:pt x="0" y="1033"/>
                    </a:lnTo>
                    <a:lnTo>
                      <a:pt x="0" y="1033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43"/>
              <p:cNvSpPr/>
              <p:nvPr/>
            </p:nvSpPr>
            <p:spPr>
              <a:xfrm>
                <a:off x="2356363" y="2379074"/>
                <a:ext cx="264971" cy="153439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3072" extrusionOk="0">
                    <a:moveTo>
                      <a:pt x="5020" y="452"/>
                    </a:moveTo>
                    <a:lnTo>
                      <a:pt x="5304" y="2220"/>
                    </a:lnTo>
                    <a:lnTo>
                      <a:pt x="3769" y="2917"/>
                    </a:lnTo>
                    <a:lnTo>
                      <a:pt x="3769" y="2917"/>
                    </a:lnTo>
                    <a:lnTo>
                      <a:pt x="3601" y="2981"/>
                    </a:lnTo>
                    <a:lnTo>
                      <a:pt x="3420" y="3033"/>
                    </a:lnTo>
                    <a:lnTo>
                      <a:pt x="3201" y="3059"/>
                    </a:lnTo>
                    <a:lnTo>
                      <a:pt x="2969" y="3072"/>
                    </a:lnTo>
                    <a:lnTo>
                      <a:pt x="2723" y="3072"/>
                    </a:lnTo>
                    <a:lnTo>
                      <a:pt x="2465" y="3072"/>
                    </a:lnTo>
                    <a:lnTo>
                      <a:pt x="2194" y="3046"/>
                    </a:lnTo>
                    <a:lnTo>
                      <a:pt x="1923" y="3020"/>
                    </a:lnTo>
                    <a:lnTo>
                      <a:pt x="1381" y="2956"/>
                    </a:lnTo>
                    <a:lnTo>
                      <a:pt x="852" y="2878"/>
                    </a:lnTo>
                    <a:lnTo>
                      <a:pt x="1" y="2723"/>
                    </a:lnTo>
                    <a:lnTo>
                      <a:pt x="207" y="1407"/>
                    </a:lnTo>
                    <a:lnTo>
                      <a:pt x="2891" y="1"/>
                    </a:lnTo>
                    <a:lnTo>
                      <a:pt x="5020" y="452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43"/>
              <p:cNvSpPr/>
              <p:nvPr/>
            </p:nvSpPr>
            <p:spPr>
              <a:xfrm>
                <a:off x="2141090" y="2439660"/>
                <a:ext cx="389990" cy="34863"/>
              </a:xfrm>
              <a:custGeom>
                <a:avLst/>
                <a:gdLst/>
                <a:ahLst/>
                <a:cxnLst/>
                <a:rect l="l" t="t" r="r" b="b"/>
                <a:pathLst>
                  <a:path w="7808" h="698" extrusionOk="0">
                    <a:moveTo>
                      <a:pt x="1" y="1"/>
                    </a:moveTo>
                    <a:lnTo>
                      <a:pt x="1" y="401"/>
                    </a:lnTo>
                    <a:lnTo>
                      <a:pt x="7808" y="697"/>
                    </a:lnTo>
                    <a:lnTo>
                      <a:pt x="7769" y="3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43"/>
              <p:cNvSpPr/>
              <p:nvPr/>
            </p:nvSpPr>
            <p:spPr>
              <a:xfrm>
                <a:off x="2343477" y="2374579"/>
                <a:ext cx="183108" cy="67729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1356" extrusionOk="0">
                    <a:moveTo>
                      <a:pt x="3575" y="387"/>
                    </a:moveTo>
                    <a:lnTo>
                      <a:pt x="3665" y="671"/>
                    </a:lnTo>
                    <a:lnTo>
                      <a:pt x="3356" y="749"/>
                    </a:lnTo>
                    <a:lnTo>
                      <a:pt x="801" y="1329"/>
                    </a:lnTo>
                    <a:lnTo>
                      <a:pt x="801" y="1329"/>
                    </a:lnTo>
                    <a:lnTo>
                      <a:pt x="697" y="1355"/>
                    </a:lnTo>
                    <a:lnTo>
                      <a:pt x="607" y="1355"/>
                    </a:lnTo>
                    <a:lnTo>
                      <a:pt x="517" y="1342"/>
                    </a:lnTo>
                    <a:lnTo>
                      <a:pt x="439" y="1329"/>
                    </a:lnTo>
                    <a:lnTo>
                      <a:pt x="375" y="1304"/>
                    </a:lnTo>
                    <a:lnTo>
                      <a:pt x="297" y="1265"/>
                    </a:lnTo>
                    <a:lnTo>
                      <a:pt x="246" y="1226"/>
                    </a:lnTo>
                    <a:lnTo>
                      <a:pt x="194" y="1162"/>
                    </a:lnTo>
                    <a:lnTo>
                      <a:pt x="194" y="1162"/>
                    </a:lnTo>
                    <a:lnTo>
                      <a:pt x="143" y="1110"/>
                    </a:lnTo>
                    <a:lnTo>
                      <a:pt x="104" y="1045"/>
                    </a:lnTo>
                    <a:lnTo>
                      <a:pt x="65" y="955"/>
                    </a:lnTo>
                    <a:lnTo>
                      <a:pt x="26" y="878"/>
                    </a:lnTo>
                    <a:lnTo>
                      <a:pt x="1" y="800"/>
                    </a:lnTo>
                    <a:lnTo>
                      <a:pt x="1" y="736"/>
                    </a:lnTo>
                    <a:lnTo>
                      <a:pt x="14" y="684"/>
                    </a:lnTo>
                    <a:lnTo>
                      <a:pt x="26" y="671"/>
                    </a:lnTo>
                    <a:lnTo>
                      <a:pt x="52" y="658"/>
                    </a:lnTo>
                    <a:lnTo>
                      <a:pt x="2943" y="0"/>
                    </a:lnTo>
                    <a:lnTo>
                      <a:pt x="2943" y="0"/>
                    </a:lnTo>
                    <a:lnTo>
                      <a:pt x="3046" y="0"/>
                    </a:lnTo>
                    <a:lnTo>
                      <a:pt x="3136" y="0"/>
                    </a:lnTo>
                    <a:lnTo>
                      <a:pt x="3227" y="26"/>
                    </a:lnTo>
                    <a:lnTo>
                      <a:pt x="3317" y="78"/>
                    </a:lnTo>
                    <a:lnTo>
                      <a:pt x="3394" y="129"/>
                    </a:lnTo>
                    <a:lnTo>
                      <a:pt x="3472" y="207"/>
                    </a:lnTo>
                    <a:lnTo>
                      <a:pt x="3523" y="297"/>
                    </a:lnTo>
                    <a:lnTo>
                      <a:pt x="3575" y="387"/>
                    </a:lnTo>
                    <a:lnTo>
                      <a:pt x="3575" y="387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43"/>
              <p:cNvSpPr/>
              <p:nvPr/>
            </p:nvSpPr>
            <p:spPr>
              <a:xfrm>
                <a:off x="2463350" y="2478968"/>
                <a:ext cx="58738" cy="53544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72" extrusionOk="0">
                    <a:moveTo>
                      <a:pt x="39" y="878"/>
                    </a:moveTo>
                    <a:lnTo>
                      <a:pt x="39" y="878"/>
                    </a:lnTo>
                    <a:lnTo>
                      <a:pt x="39" y="878"/>
                    </a:lnTo>
                    <a:lnTo>
                      <a:pt x="65" y="943"/>
                    </a:lnTo>
                    <a:lnTo>
                      <a:pt x="117" y="994"/>
                    </a:lnTo>
                    <a:lnTo>
                      <a:pt x="169" y="1033"/>
                    </a:lnTo>
                    <a:lnTo>
                      <a:pt x="220" y="1059"/>
                    </a:lnTo>
                    <a:lnTo>
                      <a:pt x="285" y="1072"/>
                    </a:lnTo>
                    <a:lnTo>
                      <a:pt x="349" y="1072"/>
                    </a:lnTo>
                    <a:lnTo>
                      <a:pt x="401" y="1059"/>
                    </a:lnTo>
                    <a:lnTo>
                      <a:pt x="465" y="1033"/>
                    </a:lnTo>
                    <a:lnTo>
                      <a:pt x="994" y="698"/>
                    </a:lnTo>
                    <a:lnTo>
                      <a:pt x="994" y="698"/>
                    </a:lnTo>
                    <a:lnTo>
                      <a:pt x="1046" y="659"/>
                    </a:lnTo>
                    <a:lnTo>
                      <a:pt x="1098" y="607"/>
                    </a:lnTo>
                    <a:lnTo>
                      <a:pt x="1136" y="543"/>
                    </a:lnTo>
                    <a:lnTo>
                      <a:pt x="1162" y="478"/>
                    </a:lnTo>
                    <a:lnTo>
                      <a:pt x="1175" y="401"/>
                    </a:lnTo>
                    <a:lnTo>
                      <a:pt x="1175" y="336"/>
                    </a:lnTo>
                    <a:lnTo>
                      <a:pt x="1162" y="259"/>
                    </a:lnTo>
                    <a:lnTo>
                      <a:pt x="1136" y="194"/>
                    </a:lnTo>
                    <a:lnTo>
                      <a:pt x="1136" y="194"/>
                    </a:lnTo>
                    <a:lnTo>
                      <a:pt x="1098" y="130"/>
                    </a:lnTo>
                    <a:lnTo>
                      <a:pt x="1059" y="78"/>
                    </a:lnTo>
                    <a:lnTo>
                      <a:pt x="1007" y="39"/>
                    </a:lnTo>
                    <a:lnTo>
                      <a:pt x="956" y="14"/>
                    </a:lnTo>
                    <a:lnTo>
                      <a:pt x="891" y="1"/>
                    </a:lnTo>
                    <a:lnTo>
                      <a:pt x="827" y="1"/>
                    </a:lnTo>
                    <a:lnTo>
                      <a:pt x="762" y="14"/>
                    </a:lnTo>
                    <a:lnTo>
                      <a:pt x="711" y="52"/>
                    </a:lnTo>
                    <a:lnTo>
                      <a:pt x="181" y="375"/>
                    </a:lnTo>
                    <a:lnTo>
                      <a:pt x="181" y="375"/>
                    </a:lnTo>
                    <a:lnTo>
                      <a:pt x="117" y="427"/>
                    </a:lnTo>
                    <a:lnTo>
                      <a:pt x="78" y="478"/>
                    </a:lnTo>
                    <a:lnTo>
                      <a:pt x="39" y="530"/>
                    </a:lnTo>
                    <a:lnTo>
                      <a:pt x="14" y="607"/>
                    </a:lnTo>
                    <a:lnTo>
                      <a:pt x="1" y="672"/>
                    </a:lnTo>
                    <a:lnTo>
                      <a:pt x="1" y="749"/>
                    </a:lnTo>
                    <a:lnTo>
                      <a:pt x="14" y="814"/>
                    </a:lnTo>
                    <a:lnTo>
                      <a:pt x="39" y="878"/>
                    </a:lnTo>
                    <a:lnTo>
                      <a:pt x="39" y="878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43"/>
              <p:cNvSpPr/>
              <p:nvPr/>
            </p:nvSpPr>
            <p:spPr>
              <a:xfrm>
                <a:off x="2403414" y="2467381"/>
                <a:ext cx="63883" cy="59338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188" extrusionOk="0">
                    <a:moveTo>
                      <a:pt x="39" y="968"/>
                    </a:moveTo>
                    <a:lnTo>
                      <a:pt x="39" y="968"/>
                    </a:lnTo>
                    <a:lnTo>
                      <a:pt x="39" y="968"/>
                    </a:lnTo>
                    <a:lnTo>
                      <a:pt x="91" y="1033"/>
                    </a:lnTo>
                    <a:lnTo>
                      <a:pt x="143" y="1097"/>
                    </a:lnTo>
                    <a:lnTo>
                      <a:pt x="194" y="1136"/>
                    </a:lnTo>
                    <a:lnTo>
                      <a:pt x="259" y="1175"/>
                    </a:lnTo>
                    <a:lnTo>
                      <a:pt x="336" y="1188"/>
                    </a:lnTo>
                    <a:lnTo>
                      <a:pt x="401" y="1188"/>
                    </a:lnTo>
                    <a:lnTo>
                      <a:pt x="478" y="1162"/>
                    </a:lnTo>
                    <a:lnTo>
                      <a:pt x="543" y="1136"/>
                    </a:lnTo>
                    <a:lnTo>
                      <a:pt x="1072" y="800"/>
                    </a:lnTo>
                    <a:lnTo>
                      <a:pt x="1072" y="800"/>
                    </a:lnTo>
                    <a:lnTo>
                      <a:pt x="1136" y="762"/>
                    </a:lnTo>
                    <a:lnTo>
                      <a:pt x="1188" y="697"/>
                    </a:lnTo>
                    <a:lnTo>
                      <a:pt x="1227" y="620"/>
                    </a:lnTo>
                    <a:lnTo>
                      <a:pt x="1252" y="542"/>
                    </a:lnTo>
                    <a:lnTo>
                      <a:pt x="1265" y="465"/>
                    </a:lnTo>
                    <a:lnTo>
                      <a:pt x="1278" y="388"/>
                    </a:lnTo>
                    <a:lnTo>
                      <a:pt x="1265" y="297"/>
                    </a:lnTo>
                    <a:lnTo>
                      <a:pt x="1239" y="220"/>
                    </a:lnTo>
                    <a:lnTo>
                      <a:pt x="1239" y="220"/>
                    </a:lnTo>
                    <a:lnTo>
                      <a:pt x="1188" y="142"/>
                    </a:lnTo>
                    <a:lnTo>
                      <a:pt x="1136" y="91"/>
                    </a:lnTo>
                    <a:lnTo>
                      <a:pt x="1085" y="39"/>
                    </a:lnTo>
                    <a:lnTo>
                      <a:pt x="1020" y="13"/>
                    </a:lnTo>
                    <a:lnTo>
                      <a:pt x="943" y="0"/>
                    </a:lnTo>
                    <a:lnTo>
                      <a:pt x="878" y="0"/>
                    </a:lnTo>
                    <a:lnTo>
                      <a:pt x="801" y="13"/>
                    </a:lnTo>
                    <a:lnTo>
                      <a:pt x="736" y="52"/>
                    </a:lnTo>
                    <a:lnTo>
                      <a:pt x="207" y="375"/>
                    </a:lnTo>
                    <a:lnTo>
                      <a:pt x="207" y="375"/>
                    </a:lnTo>
                    <a:lnTo>
                      <a:pt x="143" y="426"/>
                    </a:lnTo>
                    <a:lnTo>
                      <a:pt x="91" y="491"/>
                    </a:lnTo>
                    <a:lnTo>
                      <a:pt x="52" y="555"/>
                    </a:lnTo>
                    <a:lnTo>
                      <a:pt x="27" y="633"/>
                    </a:lnTo>
                    <a:lnTo>
                      <a:pt x="14" y="723"/>
                    </a:lnTo>
                    <a:lnTo>
                      <a:pt x="1" y="800"/>
                    </a:lnTo>
                    <a:lnTo>
                      <a:pt x="14" y="878"/>
                    </a:lnTo>
                    <a:lnTo>
                      <a:pt x="39" y="968"/>
                    </a:lnTo>
                    <a:lnTo>
                      <a:pt x="39" y="968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43"/>
              <p:cNvSpPr/>
              <p:nvPr/>
            </p:nvSpPr>
            <p:spPr>
              <a:xfrm>
                <a:off x="2341529" y="2456442"/>
                <a:ext cx="63883" cy="59338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188" extrusionOk="0">
                    <a:moveTo>
                      <a:pt x="40" y="968"/>
                    </a:moveTo>
                    <a:lnTo>
                      <a:pt x="40" y="968"/>
                    </a:lnTo>
                    <a:lnTo>
                      <a:pt x="40" y="968"/>
                    </a:lnTo>
                    <a:lnTo>
                      <a:pt x="91" y="1032"/>
                    </a:lnTo>
                    <a:lnTo>
                      <a:pt x="143" y="1097"/>
                    </a:lnTo>
                    <a:lnTo>
                      <a:pt x="194" y="1136"/>
                    </a:lnTo>
                    <a:lnTo>
                      <a:pt x="259" y="1174"/>
                    </a:lnTo>
                    <a:lnTo>
                      <a:pt x="336" y="1187"/>
                    </a:lnTo>
                    <a:lnTo>
                      <a:pt x="401" y="1187"/>
                    </a:lnTo>
                    <a:lnTo>
                      <a:pt x="478" y="1174"/>
                    </a:lnTo>
                    <a:lnTo>
                      <a:pt x="543" y="1136"/>
                    </a:lnTo>
                    <a:lnTo>
                      <a:pt x="1072" y="800"/>
                    </a:lnTo>
                    <a:lnTo>
                      <a:pt x="1072" y="800"/>
                    </a:lnTo>
                    <a:lnTo>
                      <a:pt x="1136" y="761"/>
                    </a:lnTo>
                    <a:lnTo>
                      <a:pt x="1188" y="697"/>
                    </a:lnTo>
                    <a:lnTo>
                      <a:pt x="1227" y="632"/>
                    </a:lnTo>
                    <a:lnTo>
                      <a:pt x="1253" y="555"/>
                    </a:lnTo>
                    <a:lnTo>
                      <a:pt x="1266" y="465"/>
                    </a:lnTo>
                    <a:lnTo>
                      <a:pt x="1278" y="387"/>
                    </a:lnTo>
                    <a:lnTo>
                      <a:pt x="1266" y="297"/>
                    </a:lnTo>
                    <a:lnTo>
                      <a:pt x="1240" y="219"/>
                    </a:lnTo>
                    <a:lnTo>
                      <a:pt x="1240" y="219"/>
                    </a:lnTo>
                    <a:lnTo>
                      <a:pt x="1188" y="155"/>
                    </a:lnTo>
                    <a:lnTo>
                      <a:pt x="1136" y="90"/>
                    </a:lnTo>
                    <a:lnTo>
                      <a:pt x="1085" y="52"/>
                    </a:lnTo>
                    <a:lnTo>
                      <a:pt x="1020" y="13"/>
                    </a:lnTo>
                    <a:lnTo>
                      <a:pt x="943" y="0"/>
                    </a:lnTo>
                    <a:lnTo>
                      <a:pt x="878" y="0"/>
                    </a:lnTo>
                    <a:lnTo>
                      <a:pt x="801" y="13"/>
                    </a:lnTo>
                    <a:lnTo>
                      <a:pt x="736" y="52"/>
                    </a:lnTo>
                    <a:lnTo>
                      <a:pt x="207" y="374"/>
                    </a:lnTo>
                    <a:lnTo>
                      <a:pt x="207" y="374"/>
                    </a:lnTo>
                    <a:lnTo>
                      <a:pt x="143" y="426"/>
                    </a:lnTo>
                    <a:lnTo>
                      <a:pt x="91" y="490"/>
                    </a:lnTo>
                    <a:lnTo>
                      <a:pt x="53" y="555"/>
                    </a:lnTo>
                    <a:lnTo>
                      <a:pt x="27" y="632"/>
                    </a:lnTo>
                    <a:lnTo>
                      <a:pt x="14" y="723"/>
                    </a:lnTo>
                    <a:lnTo>
                      <a:pt x="1" y="800"/>
                    </a:lnTo>
                    <a:lnTo>
                      <a:pt x="14" y="890"/>
                    </a:lnTo>
                    <a:lnTo>
                      <a:pt x="40" y="968"/>
                    </a:lnTo>
                    <a:lnTo>
                      <a:pt x="40" y="968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43"/>
              <p:cNvSpPr/>
              <p:nvPr/>
            </p:nvSpPr>
            <p:spPr>
              <a:xfrm>
                <a:off x="2465948" y="2379074"/>
                <a:ext cx="151491" cy="90305"/>
              </a:xfrm>
              <a:custGeom>
                <a:avLst/>
                <a:gdLst/>
                <a:ahLst/>
                <a:cxnLst/>
                <a:rect l="l" t="t" r="r" b="b"/>
                <a:pathLst>
                  <a:path w="3033" h="1808" extrusionOk="0">
                    <a:moveTo>
                      <a:pt x="2826" y="452"/>
                    </a:moveTo>
                    <a:lnTo>
                      <a:pt x="3033" y="1704"/>
                    </a:lnTo>
                    <a:lnTo>
                      <a:pt x="3033" y="1704"/>
                    </a:lnTo>
                    <a:lnTo>
                      <a:pt x="2839" y="1743"/>
                    </a:lnTo>
                    <a:lnTo>
                      <a:pt x="2646" y="1768"/>
                    </a:lnTo>
                    <a:lnTo>
                      <a:pt x="2439" y="1794"/>
                    </a:lnTo>
                    <a:lnTo>
                      <a:pt x="2220" y="1807"/>
                    </a:lnTo>
                    <a:lnTo>
                      <a:pt x="1988" y="1807"/>
                    </a:lnTo>
                    <a:lnTo>
                      <a:pt x="1768" y="1794"/>
                    </a:lnTo>
                    <a:lnTo>
                      <a:pt x="1536" y="1781"/>
                    </a:lnTo>
                    <a:lnTo>
                      <a:pt x="1317" y="1743"/>
                    </a:lnTo>
                    <a:lnTo>
                      <a:pt x="1110" y="1704"/>
                    </a:lnTo>
                    <a:lnTo>
                      <a:pt x="904" y="1626"/>
                    </a:lnTo>
                    <a:lnTo>
                      <a:pt x="723" y="1549"/>
                    </a:lnTo>
                    <a:lnTo>
                      <a:pt x="555" y="1446"/>
                    </a:lnTo>
                    <a:lnTo>
                      <a:pt x="478" y="1381"/>
                    </a:lnTo>
                    <a:lnTo>
                      <a:pt x="400" y="1317"/>
                    </a:lnTo>
                    <a:lnTo>
                      <a:pt x="336" y="1252"/>
                    </a:lnTo>
                    <a:lnTo>
                      <a:pt x="284" y="1175"/>
                    </a:lnTo>
                    <a:lnTo>
                      <a:pt x="233" y="1097"/>
                    </a:lnTo>
                    <a:lnTo>
                      <a:pt x="181" y="1007"/>
                    </a:lnTo>
                    <a:lnTo>
                      <a:pt x="142" y="904"/>
                    </a:lnTo>
                    <a:lnTo>
                      <a:pt x="117" y="814"/>
                    </a:lnTo>
                    <a:lnTo>
                      <a:pt x="117" y="814"/>
                    </a:lnTo>
                    <a:lnTo>
                      <a:pt x="39" y="581"/>
                    </a:lnTo>
                    <a:lnTo>
                      <a:pt x="0" y="375"/>
                    </a:lnTo>
                    <a:lnTo>
                      <a:pt x="697" y="1"/>
                    </a:lnTo>
                    <a:lnTo>
                      <a:pt x="2826" y="452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43"/>
              <p:cNvSpPr/>
              <p:nvPr/>
            </p:nvSpPr>
            <p:spPr>
              <a:xfrm>
                <a:off x="2595511" y="2389413"/>
                <a:ext cx="482143" cy="199840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4001" extrusionOk="0">
                    <a:moveTo>
                      <a:pt x="8323" y="142"/>
                    </a:moveTo>
                    <a:lnTo>
                      <a:pt x="0" y="0"/>
                    </a:lnTo>
                    <a:lnTo>
                      <a:pt x="194" y="2710"/>
                    </a:lnTo>
                    <a:lnTo>
                      <a:pt x="5691" y="3858"/>
                    </a:lnTo>
                    <a:lnTo>
                      <a:pt x="5691" y="3858"/>
                    </a:lnTo>
                    <a:lnTo>
                      <a:pt x="6155" y="3936"/>
                    </a:lnTo>
                    <a:lnTo>
                      <a:pt x="6594" y="3987"/>
                    </a:lnTo>
                    <a:lnTo>
                      <a:pt x="6994" y="4000"/>
                    </a:lnTo>
                    <a:lnTo>
                      <a:pt x="7355" y="4000"/>
                    </a:lnTo>
                    <a:lnTo>
                      <a:pt x="7691" y="3962"/>
                    </a:lnTo>
                    <a:lnTo>
                      <a:pt x="8001" y="3910"/>
                    </a:lnTo>
                    <a:lnTo>
                      <a:pt x="8285" y="3820"/>
                    </a:lnTo>
                    <a:lnTo>
                      <a:pt x="8530" y="3716"/>
                    </a:lnTo>
                    <a:lnTo>
                      <a:pt x="8749" y="3600"/>
                    </a:lnTo>
                    <a:lnTo>
                      <a:pt x="8943" y="3458"/>
                    </a:lnTo>
                    <a:lnTo>
                      <a:pt x="9110" y="3316"/>
                    </a:lnTo>
                    <a:lnTo>
                      <a:pt x="9252" y="3149"/>
                    </a:lnTo>
                    <a:lnTo>
                      <a:pt x="9381" y="2968"/>
                    </a:lnTo>
                    <a:lnTo>
                      <a:pt x="9472" y="2787"/>
                    </a:lnTo>
                    <a:lnTo>
                      <a:pt x="9549" y="2594"/>
                    </a:lnTo>
                    <a:lnTo>
                      <a:pt x="9601" y="2400"/>
                    </a:lnTo>
                    <a:lnTo>
                      <a:pt x="9639" y="2194"/>
                    </a:lnTo>
                    <a:lnTo>
                      <a:pt x="9652" y="2000"/>
                    </a:lnTo>
                    <a:lnTo>
                      <a:pt x="9652" y="1794"/>
                    </a:lnTo>
                    <a:lnTo>
                      <a:pt x="9627" y="1600"/>
                    </a:lnTo>
                    <a:lnTo>
                      <a:pt x="9588" y="1407"/>
                    </a:lnTo>
                    <a:lnTo>
                      <a:pt x="9536" y="1213"/>
                    </a:lnTo>
                    <a:lnTo>
                      <a:pt x="9472" y="1032"/>
                    </a:lnTo>
                    <a:lnTo>
                      <a:pt x="9381" y="865"/>
                    </a:lnTo>
                    <a:lnTo>
                      <a:pt x="9291" y="710"/>
                    </a:lnTo>
                    <a:lnTo>
                      <a:pt x="9175" y="581"/>
                    </a:lnTo>
                    <a:lnTo>
                      <a:pt x="9059" y="452"/>
                    </a:lnTo>
                    <a:lnTo>
                      <a:pt x="8930" y="348"/>
                    </a:lnTo>
                    <a:lnTo>
                      <a:pt x="8788" y="258"/>
                    </a:lnTo>
                    <a:lnTo>
                      <a:pt x="8646" y="194"/>
                    </a:lnTo>
                    <a:lnTo>
                      <a:pt x="8491" y="155"/>
                    </a:lnTo>
                    <a:lnTo>
                      <a:pt x="8323" y="142"/>
                    </a:lnTo>
                    <a:lnTo>
                      <a:pt x="8323" y="142"/>
                    </a:lnTo>
                    <a:close/>
                  </a:path>
                </a:pathLst>
              </a:custGeom>
              <a:solidFill>
                <a:srgbClr val="00AC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43"/>
              <p:cNvSpPr/>
              <p:nvPr/>
            </p:nvSpPr>
            <p:spPr>
              <a:xfrm>
                <a:off x="2716683" y="4090911"/>
                <a:ext cx="431846" cy="272064"/>
              </a:xfrm>
              <a:custGeom>
                <a:avLst/>
                <a:gdLst/>
                <a:ahLst/>
                <a:cxnLst/>
                <a:rect l="l" t="t" r="r" b="b"/>
                <a:pathLst>
                  <a:path w="8646" h="5447" extrusionOk="0">
                    <a:moveTo>
                      <a:pt x="8233" y="659"/>
                    </a:moveTo>
                    <a:lnTo>
                      <a:pt x="8233" y="659"/>
                    </a:lnTo>
                    <a:lnTo>
                      <a:pt x="8297" y="801"/>
                    </a:lnTo>
                    <a:lnTo>
                      <a:pt x="8349" y="969"/>
                    </a:lnTo>
                    <a:lnTo>
                      <a:pt x="8401" y="1162"/>
                    </a:lnTo>
                    <a:lnTo>
                      <a:pt x="8452" y="1395"/>
                    </a:lnTo>
                    <a:lnTo>
                      <a:pt x="8530" y="1898"/>
                    </a:lnTo>
                    <a:lnTo>
                      <a:pt x="8594" y="2440"/>
                    </a:lnTo>
                    <a:lnTo>
                      <a:pt x="8633" y="2995"/>
                    </a:lnTo>
                    <a:lnTo>
                      <a:pt x="8646" y="3524"/>
                    </a:lnTo>
                    <a:lnTo>
                      <a:pt x="8646" y="3988"/>
                    </a:lnTo>
                    <a:lnTo>
                      <a:pt x="8633" y="4337"/>
                    </a:lnTo>
                    <a:lnTo>
                      <a:pt x="8633" y="4337"/>
                    </a:lnTo>
                    <a:lnTo>
                      <a:pt x="8581" y="4840"/>
                    </a:lnTo>
                    <a:lnTo>
                      <a:pt x="8555" y="5021"/>
                    </a:lnTo>
                    <a:lnTo>
                      <a:pt x="8543" y="5098"/>
                    </a:lnTo>
                    <a:lnTo>
                      <a:pt x="8517" y="5175"/>
                    </a:lnTo>
                    <a:lnTo>
                      <a:pt x="8478" y="5227"/>
                    </a:lnTo>
                    <a:lnTo>
                      <a:pt x="8439" y="5292"/>
                    </a:lnTo>
                    <a:lnTo>
                      <a:pt x="8388" y="5330"/>
                    </a:lnTo>
                    <a:lnTo>
                      <a:pt x="8336" y="5369"/>
                    </a:lnTo>
                    <a:lnTo>
                      <a:pt x="8259" y="5395"/>
                    </a:lnTo>
                    <a:lnTo>
                      <a:pt x="8168" y="5421"/>
                    </a:lnTo>
                    <a:lnTo>
                      <a:pt x="8065" y="5434"/>
                    </a:lnTo>
                    <a:lnTo>
                      <a:pt x="7949" y="5446"/>
                    </a:lnTo>
                    <a:lnTo>
                      <a:pt x="7949" y="5446"/>
                    </a:lnTo>
                    <a:lnTo>
                      <a:pt x="7717" y="5446"/>
                    </a:lnTo>
                    <a:lnTo>
                      <a:pt x="7523" y="5434"/>
                    </a:lnTo>
                    <a:lnTo>
                      <a:pt x="7343" y="5421"/>
                    </a:lnTo>
                    <a:lnTo>
                      <a:pt x="7201" y="5382"/>
                    </a:lnTo>
                    <a:lnTo>
                      <a:pt x="7084" y="5343"/>
                    </a:lnTo>
                    <a:lnTo>
                      <a:pt x="6981" y="5279"/>
                    </a:lnTo>
                    <a:lnTo>
                      <a:pt x="6917" y="5214"/>
                    </a:lnTo>
                    <a:lnTo>
                      <a:pt x="6878" y="5124"/>
                    </a:lnTo>
                    <a:lnTo>
                      <a:pt x="6878" y="5124"/>
                    </a:lnTo>
                    <a:lnTo>
                      <a:pt x="6865" y="5098"/>
                    </a:lnTo>
                    <a:lnTo>
                      <a:pt x="6839" y="5085"/>
                    </a:lnTo>
                    <a:lnTo>
                      <a:pt x="6788" y="5059"/>
                    </a:lnTo>
                    <a:lnTo>
                      <a:pt x="6697" y="5046"/>
                    </a:lnTo>
                    <a:lnTo>
                      <a:pt x="6607" y="5059"/>
                    </a:lnTo>
                    <a:lnTo>
                      <a:pt x="6349" y="5085"/>
                    </a:lnTo>
                    <a:lnTo>
                      <a:pt x="6052" y="5137"/>
                    </a:lnTo>
                    <a:lnTo>
                      <a:pt x="5407" y="5279"/>
                    </a:lnTo>
                    <a:lnTo>
                      <a:pt x="5110" y="5330"/>
                    </a:lnTo>
                    <a:lnTo>
                      <a:pt x="4981" y="5343"/>
                    </a:lnTo>
                    <a:lnTo>
                      <a:pt x="4852" y="5356"/>
                    </a:lnTo>
                    <a:lnTo>
                      <a:pt x="4852" y="5356"/>
                    </a:lnTo>
                    <a:lnTo>
                      <a:pt x="4310" y="5369"/>
                    </a:lnTo>
                    <a:lnTo>
                      <a:pt x="3626" y="5382"/>
                    </a:lnTo>
                    <a:lnTo>
                      <a:pt x="3265" y="5382"/>
                    </a:lnTo>
                    <a:lnTo>
                      <a:pt x="2878" y="5382"/>
                    </a:lnTo>
                    <a:lnTo>
                      <a:pt x="2503" y="5369"/>
                    </a:lnTo>
                    <a:lnTo>
                      <a:pt x="2116" y="5343"/>
                    </a:lnTo>
                    <a:lnTo>
                      <a:pt x="1742" y="5292"/>
                    </a:lnTo>
                    <a:lnTo>
                      <a:pt x="1394" y="5227"/>
                    </a:lnTo>
                    <a:lnTo>
                      <a:pt x="1058" y="5150"/>
                    </a:lnTo>
                    <a:lnTo>
                      <a:pt x="903" y="5098"/>
                    </a:lnTo>
                    <a:lnTo>
                      <a:pt x="761" y="5046"/>
                    </a:lnTo>
                    <a:lnTo>
                      <a:pt x="619" y="4982"/>
                    </a:lnTo>
                    <a:lnTo>
                      <a:pt x="503" y="4917"/>
                    </a:lnTo>
                    <a:lnTo>
                      <a:pt x="387" y="4840"/>
                    </a:lnTo>
                    <a:lnTo>
                      <a:pt x="284" y="4750"/>
                    </a:lnTo>
                    <a:lnTo>
                      <a:pt x="194" y="4659"/>
                    </a:lnTo>
                    <a:lnTo>
                      <a:pt x="116" y="4556"/>
                    </a:lnTo>
                    <a:lnTo>
                      <a:pt x="65" y="4453"/>
                    </a:lnTo>
                    <a:lnTo>
                      <a:pt x="13" y="4337"/>
                    </a:lnTo>
                    <a:lnTo>
                      <a:pt x="13" y="4337"/>
                    </a:lnTo>
                    <a:lnTo>
                      <a:pt x="0" y="4233"/>
                    </a:lnTo>
                    <a:lnTo>
                      <a:pt x="0" y="4117"/>
                    </a:lnTo>
                    <a:lnTo>
                      <a:pt x="39" y="4014"/>
                    </a:lnTo>
                    <a:lnTo>
                      <a:pt x="90" y="3911"/>
                    </a:lnTo>
                    <a:lnTo>
                      <a:pt x="168" y="3821"/>
                    </a:lnTo>
                    <a:lnTo>
                      <a:pt x="258" y="3717"/>
                    </a:lnTo>
                    <a:lnTo>
                      <a:pt x="374" y="3627"/>
                    </a:lnTo>
                    <a:lnTo>
                      <a:pt x="503" y="3550"/>
                    </a:lnTo>
                    <a:lnTo>
                      <a:pt x="632" y="3459"/>
                    </a:lnTo>
                    <a:lnTo>
                      <a:pt x="787" y="3382"/>
                    </a:lnTo>
                    <a:lnTo>
                      <a:pt x="942" y="3317"/>
                    </a:lnTo>
                    <a:lnTo>
                      <a:pt x="1110" y="3253"/>
                    </a:lnTo>
                    <a:lnTo>
                      <a:pt x="1278" y="3188"/>
                    </a:lnTo>
                    <a:lnTo>
                      <a:pt x="1445" y="3137"/>
                    </a:lnTo>
                    <a:lnTo>
                      <a:pt x="1781" y="3059"/>
                    </a:lnTo>
                    <a:lnTo>
                      <a:pt x="1781" y="3059"/>
                    </a:lnTo>
                    <a:lnTo>
                      <a:pt x="2362" y="2943"/>
                    </a:lnTo>
                    <a:lnTo>
                      <a:pt x="2658" y="2879"/>
                    </a:lnTo>
                    <a:lnTo>
                      <a:pt x="2942" y="2801"/>
                    </a:lnTo>
                    <a:lnTo>
                      <a:pt x="3226" y="2711"/>
                    </a:lnTo>
                    <a:lnTo>
                      <a:pt x="3497" y="2620"/>
                    </a:lnTo>
                    <a:lnTo>
                      <a:pt x="3768" y="2517"/>
                    </a:lnTo>
                    <a:lnTo>
                      <a:pt x="4013" y="2401"/>
                    </a:lnTo>
                    <a:lnTo>
                      <a:pt x="4258" y="2272"/>
                    </a:lnTo>
                    <a:lnTo>
                      <a:pt x="4491" y="2130"/>
                    </a:lnTo>
                    <a:lnTo>
                      <a:pt x="4697" y="1975"/>
                    </a:lnTo>
                    <a:lnTo>
                      <a:pt x="4891" y="1807"/>
                    </a:lnTo>
                    <a:lnTo>
                      <a:pt x="5058" y="1614"/>
                    </a:lnTo>
                    <a:lnTo>
                      <a:pt x="5200" y="1407"/>
                    </a:lnTo>
                    <a:lnTo>
                      <a:pt x="5265" y="1304"/>
                    </a:lnTo>
                    <a:lnTo>
                      <a:pt x="5317" y="1188"/>
                    </a:lnTo>
                    <a:lnTo>
                      <a:pt x="5368" y="1072"/>
                    </a:lnTo>
                    <a:lnTo>
                      <a:pt x="5420" y="943"/>
                    </a:lnTo>
                    <a:lnTo>
                      <a:pt x="5420" y="943"/>
                    </a:lnTo>
                    <a:lnTo>
                      <a:pt x="5446" y="827"/>
                    </a:lnTo>
                    <a:lnTo>
                      <a:pt x="5459" y="711"/>
                    </a:lnTo>
                    <a:lnTo>
                      <a:pt x="5471" y="595"/>
                    </a:lnTo>
                    <a:lnTo>
                      <a:pt x="5459" y="491"/>
                    </a:lnTo>
                    <a:lnTo>
                      <a:pt x="5446" y="298"/>
                    </a:lnTo>
                    <a:lnTo>
                      <a:pt x="5407" y="156"/>
                    </a:lnTo>
                    <a:lnTo>
                      <a:pt x="5394" y="53"/>
                    </a:lnTo>
                    <a:lnTo>
                      <a:pt x="5394" y="14"/>
                    </a:lnTo>
                    <a:lnTo>
                      <a:pt x="5407" y="1"/>
                    </a:lnTo>
                    <a:lnTo>
                      <a:pt x="5433" y="1"/>
                    </a:lnTo>
                    <a:lnTo>
                      <a:pt x="5471" y="14"/>
                    </a:lnTo>
                    <a:lnTo>
                      <a:pt x="5613" y="104"/>
                    </a:lnTo>
                    <a:lnTo>
                      <a:pt x="5613" y="104"/>
                    </a:lnTo>
                    <a:lnTo>
                      <a:pt x="5781" y="259"/>
                    </a:lnTo>
                    <a:lnTo>
                      <a:pt x="5949" y="414"/>
                    </a:lnTo>
                    <a:lnTo>
                      <a:pt x="6117" y="569"/>
                    </a:lnTo>
                    <a:lnTo>
                      <a:pt x="6297" y="711"/>
                    </a:lnTo>
                    <a:lnTo>
                      <a:pt x="6375" y="775"/>
                    </a:lnTo>
                    <a:lnTo>
                      <a:pt x="6478" y="827"/>
                    </a:lnTo>
                    <a:lnTo>
                      <a:pt x="6568" y="878"/>
                    </a:lnTo>
                    <a:lnTo>
                      <a:pt x="6671" y="904"/>
                    </a:lnTo>
                    <a:lnTo>
                      <a:pt x="6775" y="930"/>
                    </a:lnTo>
                    <a:lnTo>
                      <a:pt x="6878" y="930"/>
                    </a:lnTo>
                    <a:lnTo>
                      <a:pt x="6994" y="917"/>
                    </a:lnTo>
                    <a:lnTo>
                      <a:pt x="7123" y="891"/>
                    </a:lnTo>
                    <a:lnTo>
                      <a:pt x="7123" y="891"/>
                    </a:lnTo>
                    <a:lnTo>
                      <a:pt x="7355" y="814"/>
                    </a:lnTo>
                    <a:lnTo>
                      <a:pt x="7549" y="724"/>
                    </a:lnTo>
                    <a:lnTo>
                      <a:pt x="7859" y="595"/>
                    </a:lnTo>
                    <a:lnTo>
                      <a:pt x="7975" y="556"/>
                    </a:lnTo>
                    <a:lnTo>
                      <a:pt x="8014" y="556"/>
                    </a:lnTo>
                    <a:lnTo>
                      <a:pt x="8065" y="556"/>
                    </a:lnTo>
                    <a:lnTo>
                      <a:pt x="8117" y="556"/>
                    </a:lnTo>
                    <a:lnTo>
                      <a:pt x="8155" y="582"/>
                    </a:lnTo>
                    <a:lnTo>
                      <a:pt x="8194" y="620"/>
                    </a:lnTo>
                    <a:lnTo>
                      <a:pt x="8233" y="659"/>
                    </a:lnTo>
                    <a:lnTo>
                      <a:pt x="8233" y="65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43"/>
              <p:cNvSpPr/>
              <p:nvPr/>
            </p:nvSpPr>
            <p:spPr>
              <a:xfrm>
                <a:off x="2901638" y="1746145"/>
                <a:ext cx="170870" cy="52340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0479" extrusionOk="0">
                    <a:moveTo>
                      <a:pt x="3356" y="1640"/>
                    </a:moveTo>
                    <a:lnTo>
                      <a:pt x="3420" y="6711"/>
                    </a:lnTo>
                    <a:lnTo>
                      <a:pt x="3420" y="6711"/>
                    </a:lnTo>
                    <a:lnTo>
                      <a:pt x="3407" y="6866"/>
                    </a:lnTo>
                    <a:lnTo>
                      <a:pt x="3381" y="7033"/>
                    </a:lnTo>
                    <a:lnTo>
                      <a:pt x="3343" y="7201"/>
                    </a:lnTo>
                    <a:lnTo>
                      <a:pt x="3291" y="7382"/>
                    </a:lnTo>
                    <a:lnTo>
                      <a:pt x="3227" y="7563"/>
                    </a:lnTo>
                    <a:lnTo>
                      <a:pt x="3136" y="7756"/>
                    </a:lnTo>
                    <a:lnTo>
                      <a:pt x="3046" y="7937"/>
                    </a:lnTo>
                    <a:lnTo>
                      <a:pt x="2943" y="8130"/>
                    </a:lnTo>
                    <a:lnTo>
                      <a:pt x="2710" y="8505"/>
                    </a:lnTo>
                    <a:lnTo>
                      <a:pt x="2439" y="8879"/>
                    </a:lnTo>
                    <a:lnTo>
                      <a:pt x="2168" y="9227"/>
                    </a:lnTo>
                    <a:lnTo>
                      <a:pt x="1872" y="9563"/>
                    </a:lnTo>
                    <a:lnTo>
                      <a:pt x="1575" y="9847"/>
                    </a:lnTo>
                    <a:lnTo>
                      <a:pt x="1291" y="10092"/>
                    </a:lnTo>
                    <a:lnTo>
                      <a:pt x="1162" y="10195"/>
                    </a:lnTo>
                    <a:lnTo>
                      <a:pt x="1033" y="10285"/>
                    </a:lnTo>
                    <a:lnTo>
                      <a:pt x="904" y="10363"/>
                    </a:lnTo>
                    <a:lnTo>
                      <a:pt x="788" y="10414"/>
                    </a:lnTo>
                    <a:lnTo>
                      <a:pt x="684" y="10466"/>
                    </a:lnTo>
                    <a:lnTo>
                      <a:pt x="581" y="10479"/>
                    </a:lnTo>
                    <a:lnTo>
                      <a:pt x="491" y="10479"/>
                    </a:lnTo>
                    <a:lnTo>
                      <a:pt x="426" y="10466"/>
                    </a:lnTo>
                    <a:lnTo>
                      <a:pt x="362" y="10414"/>
                    </a:lnTo>
                    <a:lnTo>
                      <a:pt x="310" y="10350"/>
                    </a:lnTo>
                    <a:lnTo>
                      <a:pt x="284" y="10260"/>
                    </a:lnTo>
                    <a:lnTo>
                      <a:pt x="272" y="10143"/>
                    </a:lnTo>
                    <a:lnTo>
                      <a:pt x="1" y="1678"/>
                    </a:lnTo>
                    <a:lnTo>
                      <a:pt x="1" y="1678"/>
                    </a:lnTo>
                    <a:lnTo>
                      <a:pt x="1" y="1472"/>
                    </a:lnTo>
                    <a:lnTo>
                      <a:pt x="26" y="1291"/>
                    </a:lnTo>
                    <a:lnTo>
                      <a:pt x="65" y="1110"/>
                    </a:lnTo>
                    <a:lnTo>
                      <a:pt x="117" y="943"/>
                    </a:lnTo>
                    <a:lnTo>
                      <a:pt x="194" y="801"/>
                    </a:lnTo>
                    <a:lnTo>
                      <a:pt x="272" y="659"/>
                    </a:lnTo>
                    <a:lnTo>
                      <a:pt x="375" y="530"/>
                    </a:lnTo>
                    <a:lnTo>
                      <a:pt x="491" y="427"/>
                    </a:lnTo>
                    <a:lnTo>
                      <a:pt x="607" y="323"/>
                    </a:lnTo>
                    <a:lnTo>
                      <a:pt x="736" y="233"/>
                    </a:lnTo>
                    <a:lnTo>
                      <a:pt x="878" y="168"/>
                    </a:lnTo>
                    <a:lnTo>
                      <a:pt x="1020" y="104"/>
                    </a:lnTo>
                    <a:lnTo>
                      <a:pt x="1175" y="52"/>
                    </a:lnTo>
                    <a:lnTo>
                      <a:pt x="1317" y="27"/>
                    </a:lnTo>
                    <a:lnTo>
                      <a:pt x="1485" y="1"/>
                    </a:lnTo>
                    <a:lnTo>
                      <a:pt x="1639" y="1"/>
                    </a:lnTo>
                    <a:lnTo>
                      <a:pt x="1794" y="1"/>
                    </a:lnTo>
                    <a:lnTo>
                      <a:pt x="1949" y="14"/>
                    </a:lnTo>
                    <a:lnTo>
                      <a:pt x="2104" y="52"/>
                    </a:lnTo>
                    <a:lnTo>
                      <a:pt x="2259" y="91"/>
                    </a:lnTo>
                    <a:lnTo>
                      <a:pt x="2401" y="156"/>
                    </a:lnTo>
                    <a:lnTo>
                      <a:pt x="2543" y="220"/>
                    </a:lnTo>
                    <a:lnTo>
                      <a:pt x="2685" y="298"/>
                    </a:lnTo>
                    <a:lnTo>
                      <a:pt x="2801" y="401"/>
                    </a:lnTo>
                    <a:lnTo>
                      <a:pt x="2917" y="504"/>
                    </a:lnTo>
                    <a:lnTo>
                      <a:pt x="3020" y="633"/>
                    </a:lnTo>
                    <a:lnTo>
                      <a:pt x="3123" y="762"/>
                    </a:lnTo>
                    <a:lnTo>
                      <a:pt x="3201" y="917"/>
                    </a:lnTo>
                    <a:lnTo>
                      <a:pt x="3265" y="1072"/>
                    </a:lnTo>
                    <a:lnTo>
                      <a:pt x="3304" y="1252"/>
                    </a:lnTo>
                    <a:lnTo>
                      <a:pt x="3343" y="1446"/>
                    </a:lnTo>
                    <a:lnTo>
                      <a:pt x="3356" y="1640"/>
                    </a:lnTo>
                    <a:lnTo>
                      <a:pt x="3356" y="1640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43"/>
              <p:cNvSpPr/>
              <p:nvPr/>
            </p:nvSpPr>
            <p:spPr>
              <a:xfrm>
                <a:off x="2509751" y="1385227"/>
                <a:ext cx="626541" cy="725138"/>
              </a:xfrm>
              <a:custGeom>
                <a:avLst/>
                <a:gdLst/>
                <a:ahLst/>
                <a:cxnLst/>
                <a:rect l="l" t="t" r="r" b="b"/>
                <a:pathLst>
                  <a:path w="12544" h="14518" extrusionOk="0">
                    <a:moveTo>
                      <a:pt x="12350" y="7833"/>
                    </a:moveTo>
                    <a:lnTo>
                      <a:pt x="12350" y="7833"/>
                    </a:lnTo>
                    <a:lnTo>
                      <a:pt x="12221" y="8207"/>
                    </a:lnTo>
                    <a:lnTo>
                      <a:pt x="12066" y="8556"/>
                    </a:lnTo>
                    <a:lnTo>
                      <a:pt x="11911" y="8917"/>
                    </a:lnTo>
                    <a:lnTo>
                      <a:pt x="11731" y="9266"/>
                    </a:lnTo>
                    <a:lnTo>
                      <a:pt x="11550" y="9614"/>
                    </a:lnTo>
                    <a:lnTo>
                      <a:pt x="11356" y="9962"/>
                    </a:lnTo>
                    <a:lnTo>
                      <a:pt x="11137" y="10298"/>
                    </a:lnTo>
                    <a:lnTo>
                      <a:pt x="10931" y="10621"/>
                    </a:lnTo>
                    <a:lnTo>
                      <a:pt x="10698" y="10943"/>
                    </a:lnTo>
                    <a:lnTo>
                      <a:pt x="10466" y="11253"/>
                    </a:lnTo>
                    <a:lnTo>
                      <a:pt x="10221" y="11550"/>
                    </a:lnTo>
                    <a:lnTo>
                      <a:pt x="9963" y="11846"/>
                    </a:lnTo>
                    <a:lnTo>
                      <a:pt x="9705" y="12117"/>
                    </a:lnTo>
                    <a:lnTo>
                      <a:pt x="9434" y="12388"/>
                    </a:lnTo>
                    <a:lnTo>
                      <a:pt x="9163" y="12646"/>
                    </a:lnTo>
                    <a:lnTo>
                      <a:pt x="8879" y="12892"/>
                    </a:lnTo>
                    <a:lnTo>
                      <a:pt x="8595" y="13124"/>
                    </a:lnTo>
                    <a:lnTo>
                      <a:pt x="8311" y="13330"/>
                    </a:lnTo>
                    <a:lnTo>
                      <a:pt x="8014" y="13524"/>
                    </a:lnTo>
                    <a:lnTo>
                      <a:pt x="7718" y="13718"/>
                    </a:lnTo>
                    <a:lnTo>
                      <a:pt x="7421" y="13872"/>
                    </a:lnTo>
                    <a:lnTo>
                      <a:pt x="7111" y="14027"/>
                    </a:lnTo>
                    <a:lnTo>
                      <a:pt x="6801" y="14156"/>
                    </a:lnTo>
                    <a:lnTo>
                      <a:pt x="6492" y="14272"/>
                    </a:lnTo>
                    <a:lnTo>
                      <a:pt x="6182" y="14363"/>
                    </a:lnTo>
                    <a:lnTo>
                      <a:pt x="5872" y="14427"/>
                    </a:lnTo>
                    <a:lnTo>
                      <a:pt x="5563" y="14479"/>
                    </a:lnTo>
                    <a:lnTo>
                      <a:pt x="5266" y="14505"/>
                    </a:lnTo>
                    <a:lnTo>
                      <a:pt x="4956" y="14518"/>
                    </a:lnTo>
                    <a:lnTo>
                      <a:pt x="4646" y="14492"/>
                    </a:lnTo>
                    <a:lnTo>
                      <a:pt x="4337" y="14453"/>
                    </a:lnTo>
                    <a:lnTo>
                      <a:pt x="4040" y="14389"/>
                    </a:lnTo>
                    <a:lnTo>
                      <a:pt x="4040" y="14389"/>
                    </a:lnTo>
                    <a:lnTo>
                      <a:pt x="3743" y="14298"/>
                    </a:lnTo>
                    <a:lnTo>
                      <a:pt x="3459" y="14182"/>
                    </a:lnTo>
                    <a:lnTo>
                      <a:pt x="3188" y="14040"/>
                    </a:lnTo>
                    <a:lnTo>
                      <a:pt x="2917" y="13885"/>
                    </a:lnTo>
                    <a:lnTo>
                      <a:pt x="2672" y="13705"/>
                    </a:lnTo>
                    <a:lnTo>
                      <a:pt x="2427" y="13511"/>
                    </a:lnTo>
                    <a:lnTo>
                      <a:pt x="2195" y="13305"/>
                    </a:lnTo>
                    <a:lnTo>
                      <a:pt x="1975" y="13072"/>
                    </a:lnTo>
                    <a:lnTo>
                      <a:pt x="1769" y="12827"/>
                    </a:lnTo>
                    <a:lnTo>
                      <a:pt x="1562" y="12556"/>
                    </a:lnTo>
                    <a:lnTo>
                      <a:pt x="1382" y="12285"/>
                    </a:lnTo>
                    <a:lnTo>
                      <a:pt x="1201" y="11988"/>
                    </a:lnTo>
                    <a:lnTo>
                      <a:pt x="1046" y="11679"/>
                    </a:lnTo>
                    <a:lnTo>
                      <a:pt x="891" y="11369"/>
                    </a:lnTo>
                    <a:lnTo>
                      <a:pt x="749" y="11033"/>
                    </a:lnTo>
                    <a:lnTo>
                      <a:pt x="620" y="10698"/>
                    </a:lnTo>
                    <a:lnTo>
                      <a:pt x="504" y="10350"/>
                    </a:lnTo>
                    <a:lnTo>
                      <a:pt x="401" y="10001"/>
                    </a:lnTo>
                    <a:lnTo>
                      <a:pt x="311" y="9640"/>
                    </a:lnTo>
                    <a:lnTo>
                      <a:pt x="220" y="9266"/>
                    </a:lnTo>
                    <a:lnTo>
                      <a:pt x="156" y="8891"/>
                    </a:lnTo>
                    <a:lnTo>
                      <a:pt x="104" y="8504"/>
                    </a:lnTo>
                    <a:lnTo>
                      <a:pt x="52" y="8117"/>
                    </a:lnTo>
                    <a:lnTo>
                      <a:pt x="27" y="7730"/>
                    </a:lnTo>
                    <a:lnTo>
                      <a:pt x="1" y="7343"/>
                    </a:lnTo>
                    <a:lnTo>
                      <a:pt x="1" y="6956"/>
                    </a:lnTo>
                    <a:lnTo>
                      <a:pt x="1" y="6556"/>
                    </a:lnTo>
                    <a:lnTo>
                      <a:pt x="27" y="6169"/>
                    </a:lnTo>
                    <a:lnTo>
                      <a:pt x="52" y="5781"/>
                    </a:lnTo>
                    <a:lnTo>
                      <a:pt x="91" y="5394"/>
                    </a:lnTo>
                    <a:lnTo>
                      <a:pt x="156" y="5007"/>
                    </a:lnTo>
                    <a:lnTo>
                      <a:pt x="220" y="4633"/>
                    </a:lnTo>
                    <a:lnTo>
                      <a:pt x="220" y="4633"/>
                    </a:lnTo>
                    <a:lnTo>
                      <a:pt x="414" y="4143"/>
                    </a:lnTo>
                    <a:lnTo>
                      <a:pt x="620" y="3678"/>
                    </a:lnTo>
                    <a:lnTo>
                      <a:pt x="853" y="3226"/>
                    </a:lnTo>
                    <a:lnTo>
                      <a:pt x="969" y="3007"/>
                    </a:lnTo>
                    <a:lnTo>
                      <a:pt x="1098" y="2801"/>
                    </a:lnTo>
                    <a:lnTo>
                      <a:pt x="1098" y="2801"/>
                    </a:lnTo>
                    <a:lnTo>
                      <a:pt x="1253" y="2555"/>
                    </a:lnTo>
                    <a:lnTo>
                      <a:pt x="1420" y="2336"/>
                    </a:lnTo>
                    <a:lnTo>
                      <a:pt x="1601" y="2117"/>
                    </a:lnTo>
                    <a:lnTo>
                      <a:pt x="1769" y="1910"/>
                    </a:lnTo>
                    <a:lnTo>
                      <a:pt x="1962" y="1717"/>
                    </a:lnTo>
                    <a:lnTo>
                      <a:pt x="2143" y="1536"/>
                    </a:lnTo>
                    <a:lnTo>
                      <a:pt x="2349" y="1368"/>
                    </a:lnTo>
                    <a:lnTo>
                      <a:pt x="2543" y="1201"/>
                    </a:lnTo>
                    <a:lnTo>
                      <a:pt x="2749" y="1046"/>
                    </a:lnTo>
                    <a:lnTo>
                      <a:pt x="2956" y="917"/>
                    </a:lnTo>
                    <a:lnTo>
                      <a:pt x="3175" y="788"/>
                    </a:lnTo>
                    <a:lnTo>
                      <a:pt x="3395" y="659"/>
                    </a:lnTo>
                    <a:lnTo>
                      <a:pt x="3614" y="555"/>
                    </a:lnTo>
                    <a:lnTo>
                      <a:pt x="3846" y="452"/>
                    </a:lnTo>
                    <a:lnTo>
                      <a:pt x="4066" y="362"/>
                    </a:lnTo>
                    <a:lnTo>
                      <a:pt x="4298" y="284"/>
                    </a:lnTo>
                    <a:lnTo>
                      <a:pt x="4530" y="220"/>
                    </a:lnTo>
                    <a:lnTo>
                      <a:pt x="4775" y="155"/>
                    </a:lnTo>
                    <a:lnTo>
                      <a:pt x="5008" y="104"/>
                    </a:lnTo>
                    <a:lnTo>
                      <a:pt x="5240" y="65"/>
                    </a:lnTo>
                    <a:lnTo>
                      <a:pt x="5485" y="39"/>
                    </a:lnTo>
                    <a:lnTo>
                      <a:pt x="5730" y="13"/>
                    </a:lnTo>
                    <a:lnTo>
                      <a:pt x="5963" y="0"/>
                    </a:lnTo>
                    <a:lnTo>
                      <a:pt x="6208" y="0"/>
                    </a:lnTo>
                    <a:lnTo>
                      <a:pt x="6453" y="0"/>
                    </a:lnTo>
                    <a:lnTo>
                      <a:pt x="6698" y="13"/>
                    </a:lnTo>
                    <a:lnTo>
                      <a:pt x="6930" y="39"/>
                    </a:lnTo>
                    <a:lnTo>
                      <a:pt x="7176" y="65"/>
                    </a:lnTo>
                    <a:lnTo>
                      <a:pt x="7408" y="117"/>
                    </a:lnTo>
                    <a:lnTo>
                      <a:pt x="7653" y="155"/>
                    </a:lnTo>
                    <a:lnTo>
                      <a:pt x="7885" y="220"/>
                    </a:lnTo>
                    <a:lnTo>
                      <a:pt x="8118" y="284"/>
                    </a:lnTo>
                    <a:lnTo>
                      <a:pt x="8350" y="362"/>
                    </a:lnTo>
                    <a:lnTo>
                      <a:pt x="8569" y="439"/>
                    </a:lnTo>
                    <a:lnTo>
                      <a:pt x="8801" y="529"/>
                    </a:lnTo>
                    <a:lnTo>
                      <a:pt x="9021" y="633"/>
                    </a:lnTo>
                    <a:lnTo>
                      <a:pt x="9240" y="736"/>
                    </a:lnTo>
                    <a:lnTo>
                      <a:pt x="9447" y="852"/>
                    </a:lnTo>
                    <a:lnTo>
                      <a:pt x="9653" y="968"/>
                    </a:lnTo>
                    <a:lnTo>
                      <a:pt x="9860" y="1097"/>
                    </a:lnTo>
                    <a:lnTo>
                      <a:pt x="10066" y="1239"/>
                    </a:lnTo>
                    <a:lnTo>
                      <a:pt x="10260" y="1381"/>
                    </a:lnTo>
                    <a:lnTo>
                      <a:pt x="10440" y="1536"/>
                    </a:lnTo>
                    <a:lnTo>
                      <a:pt x="10621" y="1691"/>
                    </a:lnTo>
                    <a:lnTo>
                      <a:pt x="10802" y="1859"/>
                    </a:lnTo>
                    <a:lnTo>
                      <a:pt x="10969" y="2039"/>
                    </a:lnTo>
                    <a:lnTo>
                      <a:pt x="11137" y="2220"/>
                    </a:lnTo>
                    <a:lnTo>
                      <a:pt x="11292" y="2401"/>
                    </a:lnTo>
                    <a:lnTo>
                      <a:pt x="11434" y="2594"/>
                    </a:lnTo>
                    <a:lnTo>
                      <a:pt x="11576" y="2801"/>
                    </a:lnTo>
                    <a:lnTo>
                      <a:pt x="11705" y="3007"/>
                    </a:lnTo>
                    <a:lnTo>
                      <a:pt x="11834" y="3226"/>
                    </a:lnTo>
                    <a:lnTo>
                      <a:pt x="11937" y="3446"/>
                    </a:lnTo>
                    <a:lnTo>
                      <a:pt x="12053" y="3665"/>
                    </a:lnTo>
                    <a:lnTo>
                      <a:pt x="12144" y="3897"/>
                    </a:lnTo>
                    <a:lnTo>
                      <a:pt x="12234" y="4143"/>
                    </a:lnTo>
                    <a:lnTo>
                      <a:pt x="12311" y="4388"/>
                    </a:lnTo>
                    <a:lnTo>
                      <a:pt x="12376" y="4633"/>
                    </a:lnTo>
                    <a:lnTo>
                      <a:pt x="12428" y="4891"/>
                    </a:lnTo>
                    <a:lnTo>
                      <a:pt x="12479" y="5162"/>
                    </a:lnTo>
                    <a:lnTo>
                      <a:pt x="12505" y="5420"/>
                    </a:lnTo>
                    <a:lnTo>
                      <a:pt x="12531" y="5704"/>
                    </a:lnTo>
                    <a:lnTo>
                      <a:pt x="12544" y="5975"/>
                    </a:lnTo>
                    <a:lnTo>
                      <a:pt x="12544" y="6259"/>
                    </a:lnTo>
                    <a:lnTo>
                      <a:pt x="12544" y="6259"/>
                    </a:lnTo>
                    <a:lnTo>
                      <a:pt x="12518" y="6646"/>
                    </a:lnTo>
                    <a:lnTo>
                      <a:pt x="12479" y="7046"/>
                    </a:lnTo>
                    <a:lnTo>
                      <a:pt x="12428" y="7446"/>
                    </a:lnTo>
                    <a:lnTo>
                      <a:pt x="12350" y="7833"/>
                    </a:lnTo>
                    <a:lnTo>
                      <a:pt x="12350" y="7833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43"/>
              <p:cNvSpPr/>
              <p:nvPr/>
            </p:nvSpPr>
            <p:spPr>
              <a:xfrm>
                <a:off x="2587769" y="1871861"/>
                <a:ext cx="128315" cy="141202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2827" extrusionOk="0">
                    <a:moveTo>
                      <a:pt x="2400" y="0"/>
                    </a:moveTo>
                    <a:lnTo>
                      <a:pt x="2349" y="13"/>
                    </a:lnTo>
                    <a:lnTo>
                      <a:pt x="2310" y="52"/>
                    </a:lnTo>
                    <a:lnTo>
                      <a:pt x="2284" y="103"/>
                    </a:lnTo>
                    <a:lnTo>
                      <a:pt x="2207" y="310"/>
                    </a:lnTo>
                    <a:lnTo>
                      <a:pt x="2117" y="516"/>
                    </a:lnTo>
                    <a:lnTo>
                      <a:pt x="2013" y="723"/>
                    </a:lnTo>
                    <a:lnTo>
                      <a:pt x="1910" y="929"/>
                    </a:lnTo>
                    <a:lnTo>
                      <a:pt x="1794" y="1110"/>
                    </a:lnTo>
                    <a:lnTo>
                      <a:pt x="1665" y="1290"/>
                    </a:lnTo>
                    <a:lnTo>
                      <a:pt x="1523" y="1471"/>
                    </a:lnTo>
                    <a:lnTo>
                      <a:pt x="1381" y="1639"/>
                    </a:lnTo>
                    <a:lnTo>
                      <a:pt x="1226" y="1794"/>
                    </a:lnTo>
                    <a:lnTo>
                      <a:pt x="1058" y="1949"/>
                    </a:lnTo>
                    <a:lnTo>
                      <a:pt x="891" y="2078"/>
                    </a:lnTo>
                    <a:lnTo>
                      <a:pt x="723" y="2207"/>
                    </a:lnTo>
                    <a:lnTo>
                      <a:pt x="542" y="2323"/>
                    </a:lnTo>
                    <a:lnTo>
                      <a:pt x="362" y="2426"/>
                    </a:lnTo>
                    <a:lnTo>
                      <a:pt x="181" y="2503"/>
                    </a:lnTo>
                    <a:lnTo>
                      <a:pt x="0" y="2581"/>
                    </a:lnTo>
                    <a:lnTo>
                      <a:pt x="181" y="2826"/>
                    </a:lnTo>
                    <a:lnTo>
                      <a:pt x="362" y="2749"/>
                    </a:lnTo>
                    <a:lnTo>
                      <a:pt x="555" y="2658"/>
                    </a:lnTo>
                    <a:lnTo>
                      <a:pt x="736" y="2555"/>
                    </a:lnTo>
                    <a:lnTo>
                      <a:pt x="916" y="2426"/>
                    </a:lnTo>
                    <a:lnTo>
                      <a:pt x="1097" y="2297"/>
                    </a:lnTo>
                    <a:lnTo>
                      <a:pt x="1265" y="2155"/>
                    </a:lnTo>
                    <a:lnTo>
                      <a:pt x="1433" y="2000"/>
                    </a:lnTo>
                    <a:lnTo>
                      <a:pt x="1600" y="1832"/>
                    </a:lnTo>
                    <a:lnTo>
                      <a:pt x="1755" y="1665"/>
                    </a:lnTo>
                    <a:lnTo>
                      <a:pt x="1897" y="1471"/>
                    </a:lnTo>
                    <a:lnTo>
                      <a:pt x="2039" y="1278"/>
                    </a:lnTo>
                    <a:lnTo>
                      <a:pt x="2168" y="1071"/>
                    </a:lnTo>
                    <a:lnTo>
                      <a:pt x="2284" y="865"/>
                    </a:lnTo>
                    <a:lnTo>
                      <a:pt x="2388" y="645"/>
                    </a:lnTo>
                    <a:lnTo>
                      <a:pt x="2478" y="413"/>
                    </a:lnTo>
                    <a:lnTo>
                      <a:pt x="2555" y="181"/>
                    </a:lnTo>
                    <a:lnTo>
                      <a:pt x="2568" y="129"/>
                    </a:lnTo>
                    <a:lnTo>
                      <a:pt x="2555" y="77"/>
                    </a:lnTo>
                    <a:lnTo>
                      <a:pt x="2517" y="26"/>
                    </a:lnTo>
                    <a:lnTo>
                      <a:pt x="2465" y="0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43"/>
              <p:cNvSpPr/>
              <p:nvPr/>
            </p:nvSpPr>
            <p:spPr>
              <a:xfrm>
                <a:off x="2566491" y="1363300"/>
                <a:ext cx="609110" cy="535637"/>
              </a:xfrm>
              <a:custGeom>
                <a:avLst/>
                <a:gdLst/>
                <a:ahLst/>
                <a:cxnLst/>
                <a:rect l="l" t="t" r="r" b="b"/>
                <a:pathLst>
                  <a:path w="12195" h="10724" extrusionOk="0">
                    <a:moveTo>
                      <a:pt x="10104" y="10724"/>
                    </a:moveTo>
                    <a:lnTo>
                      <a:pt x="10104" y="10724"/>
                    </a:lnTo>
                    <a:lnTo>
                      <a:pt x="9833" y="10659"/>
                    </a:lnTo>
                    <a:lnTo>
                      <a:pt x="9575" y="10569"/>
                    </a:lnTo>
                    <a:lnTo>
                      <a:pt x="9330" y="10479"/>
                    </a:lnTo>
                    <a:lnTo>
                      <a:pt x="9098" y="10388"/>
                    </a:lnTo>
                    <a:lnTo>
                      <a:pt x="8878" y="10285"/>
                    </a:lnTo>
                    <a:lnTo>
                      <a:pt x="8659" y="10169"/>
                    </a:lnTo>
                    <a:lnTo>
                      <a:pt x="8453" y="10053"/>
                    </a:lnTo>
                    <a:lnTo>
                      <a:pt x="8259" y="9924"/>
                    </a:lnTo>
                    <a:lnTo>
                      <a:pt x="8065" y="9782"/>
                    </a:lnTo>
                    <a:lnTo>
                      <a:pt x="7885" y="9640"/>
                    </a:lnTo>
                    <a:lnTo>
                      <a:pt x="7717" y="9485"/>
                    </a:lnTo>
                    <a:lnTo>
                      <a:pt x="7536" y="9330"/>
                    </a:lnTo>
                    <a:lnTo>
                      <a:pt x="7382" y="9163"/>
                    </a:lnTo>
                    <a:lnTo>
                      <a:pt x="7214" y="8982"/>
                    </a:lnTo>
                    <a:lnTo>
                      <a:pt x="7059" y="8788"/>
                    </a:lnTo>
                    <a:lnTo>
                      <a:pt x="6917" y="8595"/>
                    </a:lnTo>
                    <a:lnTo>
                      <a:pt x="6620" y="8182"/>
                    </a:lnTo>
                    <a:lnTo>
                      <a:pt x="6336" y="7730"/>
                    </a:lnTo>
                    <a:lnTo>
                      <a:pt x="6040" y="7240"/>
                    </a:lnTo>
                    <a:lnTo>
                      <a:pt x="5756" y="6711"/>
                    </a:lnTo>
                    <a:lnTo>
                      <a:pt x="5459" y="6143"/>
                    </a:lnTo>
                    <a:lnTo>
                      <a:pt x="5149" y="5537"/>
                    </a:lnTo>
                    <a:lnTo>
                      <a:pt x="4478" y="4207"/>
                    </a:lnTo>
                    <a:lnTo>
                      <a:pt x="4478" y="4207"/>
                    </a:lnTo>
                    <a:lnTo>
                      <a:pt x="4439" y="3975"/>
                    </a:lnTo>
                    <a:lnTo>
                      <a:pt x="4401" y="3872"/>
                    </a:lnTo>
                    <a:lnTo>
                      <a:pt x="4362" y="3782"/>
                    </a:lnTo>
                    <a:lnTo>
                      <a:pt x="4323" y="3691"/>
                    </a:lnTo>
                    <a:lnTo>
                      <a:pt x="4272" y="3601"/>
                    </a:lnTo>
                    <a:lnTo>
                      <a:pt x="4168" y="3459"/>
                    </a:lnTo>
                    <a:lnTo>
                      <a:pt x="4039" y="3330"/>
                    </a:lnTo>
                    <a:lnTo>
                      <a:pt x="3885" y="3227"/>
                    </a:lnTo>
                    <a:lnTo>
                      <a:pt x="3730" y="3149"/>
                    </a:lnTo>
                    <a:lnTo>
                      <a:pt x="3549" y="3085"/>
                    </a:lnTo>
                    <a:lnTo>
                      <a:pt x="3355" y="3033"/>
                    </a:lnTo>
                    <a:lnTo>
                      <a:pt x="3162" y="2994"/>
                    </a:lnTo>
                    <a:lnTo>
                      <a:pt x="2955" y="2982"/>
                    </a:lnTo>
                    <a:lnTo>
                      <a:pt x="2749" y="2969"/>
                    </a:lnTo>
                    <a:lnTo>
                      <a:pt x="2530" y="2969"/>
                    </a:lnTo>
                    <a:lnTo>
                      <a:pt x="2310" y="2969"/>
                    </a:lnTo>
                    <a:lnTo>
                      <a:pt x="1872" y="3007"/>
                    </a:lnTo>
                    <a:lnTo>
                      <a:pt x="1059" y="3098"/>
                    </a:lnTo>
                    <a:lnTo>
                      <a:pt x="710" y="3136"/>
                    </a:lnTo>
                    <a:lnTo>
                      <a:pt x="542" y="3136"/>
                    </a:lnTo>
                    <a:lnTo>
                      <a:pt x="400" y="3136"/>
                    </a:lnTo>
                    <a:lnTo>
                      <a:pt x="284" y="3123"/>
                    </a:lnTo>
                    <a:lnTo>
                      <a:pt x="181" y="3098"/>
                    </a:lnTo>
                    <a:lnTo>
                      <a:pt x="104" y="3046"/>
                    </a:lnTo>
                    <a:lnTo>
                      <a:pt x="39" y="2994"/>
                    </a:lnTo>
                    <a:lnTo>
                      <a:pt x="13" y="2969"/>
                    </a:lnTo>
                    <a:lnTo>
                      <a:pt x="0" y="2930"/>
                    </a:lnTo>
                    <a:lnTo>
                      <a:pt x="0" y="2827"/>
                    </a:lnTo>
                    <a:lnTo>
                      <a:pt x="26" y="2723"/>
                    </a:lnTo>
                    <a:lnTo>
                      <a:pt x="78" y="2582"/>
                    </a:lnTo>
                    <a:lnTo>
                      <a:pt x="78" y="2582"/>
                    </a:lnTo>
                    <a:lnTo>
                      <a:pt x="207" y="2388"/>
                    </a:lnTo>
                    <a:lnTo>
                      <a:pt x="349" y="2194"/>
                    </a:lnTo>
                    <a:lnTo>
                      <a:pt x="504" y="2001"/>
                    </a:lnTo>
                    <a:lnTo>
                      <a:pt x="671" y="1820"/>
                    </a:lnTo>
                    <a:lnTo>
                      <a:pt x="826" y="1652"/>
                    </a:lnTo>
                    <a:lnTo>
                      <a:pt x="1007" y="1498"/>
                    </a:lnTo>
                    <a:lnTo>
                      <a:pt x="1188" y="1343"/>
                    </a:lnTo>
                    <a:lnTo>
                      <a:pt x="1368" y="1201"/>
                    </a:lnTo>
                    <a:lnTo>
                      <a:pt x="1562" y="1072"/>
                    </a:lnTo>
                    <a:lnTo>
                      <a:pt x="1755" y="943"/>
                    </a:lnTo>
                    <a:lnTo>
                      <a:pt x="1962" y="814"/>
                    </a:lnTo>
                    <a:lnTo>
                      <a:pt x="2168" y="710"/>
                    </a:lnTo>
                    <a:lnTo>
                      <a:pt x="2375" y="607"/>
                    </a:lnTo>
                    <a:lnTo>
                      <a:pt x="2594" y="504"/>
                    </a:lnTo>
                    <a:lnTo>
                      <a:pt x="2814" y="427"/>
                    </a:lnTo>
                    <a:lnTo>
                      <a:pt x="3046" y="349"/>
                    </a:lnTo>
                    <a:lnTo>
                      <a:pt x="3265" y="272"/>
                    </a:lnTo>
                    <a:lnTo>
                      <a:pt x="3497" y="207"/>
                    </a:lnTo>
                    <a:lnTo>
                      <a:pt x="3730" y="156"/>
                    </a:lnTo>
                    <a:lnTo>
                      <a:pt x="3975" y="117"/>
                    </a:lnTo>
                    <a:lnTo>
                      <a:pt x="4207" y="78"/>
                    </a:lnTo>
                    <a:lnTo>
                      <a:pt x="4452" y="39"/>
                    </a:lnTo>
                    <a:lnTo>
                      <a:pt x="4685" y="26"/>
                    </a:lnTo>
                    <a:lnTo>
                      <a:pt x="4930" y="14"/>
                    </a:lnTo>
                    <a:lnTo>
                      <a:pt x="5175" y="1"/>
                    </a:lnTo>
                    <a:lnTo>
                      <a:pt x="5420" y="1"/>
                    </a:lnTo>
                    <a:lnTo>
                      <a:pt x="5665" y="14"/>
                    </a:lnTo>
                    <a:lnTo>
                      <a:pt x="5911" y="39"/>
                    </a:lnTo>
                    <a:lnTo>
                      <a:pt x="6156" y="65"/>
                    </a:lnTo>
                    <a:lnTo>
                      <a:pt x="6401" y="91"/>
                    </a:lnTo>
                    <a:lnTo>
                      <a:pt x="6646" y="143"/>
                    </a:lnTo>
                    <a:lnTo>
                      <a:pt x="6878" y="194"/>
                    </a:lnTo>
                    <a:lnTo>
                      <a:pt x="7123" y="246"/>
                    </a:lnTo>
                    <a:lnTo>
                      <a:pt x="7369" y="310"/>
                    </a:lnTo>
                    <a:lnTo>
                      <a:pt x="7601" y="388"/>
                    </a:lnTo>
                    <a:lnTo>
                      <a:pt x="7833" y="465"/>
                    </a:lnTo>
                    <a:lnTo>
                      <a:pt x="8065" y="556"/>
                    </a:lnTo>
                    <a:lnTo>
                      <a:pt x="8298" y="659"/>
                    </a:lnTo>
                    <a:lnTo>
                      <a:pt x="8517" y="762"/>
                    </a:lnTo>
                    <a:lnTo>
                      <a:pt x="8736" y="878"/>
                    </a:lnTo>
                    <a:lnTo>
                      <a:pt x="8956" y="994"/>
                    </a:lnTo>
                    <a:lnTo>
                      <a:pt x="9175" y="1123"/>
                    </a:lnTo>
                    <a:lnTo>
                      <a:pt x="9382" y="1265"/>
                    </a:lnTo>
                    <a:lnTo>
                      <a:pt x="9588" y="1407"/>
                    </a:lnTo>
                    <a:lnTo>
                      <a:pt x="9782" y="1562"/>
                    </a:lnTo>
                    <a:lnTo>
                      <a:pt x="9975" y="1717"/>
                    </a:lnTo>
                    <a:lnTo>
                      <a:pt x="10169" y="1885"/>
                    </a:lnTo>
                    <a:lnTo>
                      <a:pt x="10350" y="2052"/>
                    </a:lnTo>
                    <a:lnTo>
                      <a:pt x="10517" y="2246"/>
                    </a:lnTo>
                    <a:lnTo>
                      <a:pt x="10685" y="2427"/>
                    </a:lnTo>
                    <a:lnTo>
                      <a:pt x="10853" y="2633"/>
                    </a:lnTo>
                    <a:lnTo>
                      <a:pt x="11008" y="2840"/>
                    </a:lnTo>
                    <a:lnTo>
                      <a:pt x="11150" y="3046"/>
                    </a:lnTo>
                    <a:lnTo>
                      <a:pt x="11292" y="3265"/>
                    </a:lnTo>
                    <a:lnTo>
                      <a:pt x="11421" y="3498"/>
                    </a:lnTo>
                    <a:lnTo>
                      <a:pt x="11537" y="3730"/>
                    </a:lnTo>
                    <a:lnTo>
                      <a:pt x="11653" y="3975"/>
                    </a:lnTo>
                    <a:lnTo>
                      <a:pt x="11756" y="4233"/>
                    </a:lnTo>
                    <a:lnTo>
                      <a:pt x="11859" y="4491"/>
                    </a:lnTo>
                    <a:lnTo>
                      <a:pt x="11937" y="4762"/>
                    </a:lnTo>
                    <a:lnTo>
                      <a:pt x="12014" y="5033"/>
                    </a:lnTo>
                    <a:lnTo>
                      <a:pt x="12079" y="5317"/>
                    </a:lnTo>
                    <a:lnTo>
                      <a:pt x="12130" y="5601"/>
                    </a:lnTo>
                    <a:lnTo>
                      <a:pt x="12169" y="5898"/>
                    </a:lnTo>
                    <a:lnTo>
                      <a:pt x="12169" y="5898"/>
                    </a:lnTo>
                    <a:lnTo>
                      <a:pt x="12195" y="6182"/>
                    </a:lnTo>
                    <a:lnTo>
                      <a:pt x="12195" y="6479"/>
                    </a:lnTo>
                    <a:lnTo>
                      <a:pt x="12156" y="6775"/>
                    </a:lnTo>
                    <a:lnTo>
                      <a:pt x="12104" y="7085"/>
                    </a:lnTo>
                    <a:lnTo>
                      <a:pt x="12027" y="7395"/>
                    </a:lnTo>
                    <a:lnTo>
                      <a:pt x="11937" y="7704"/>
                    </a:lnTo>
                    <a:lnTo>
                      <a:pt x="11821" y="8014"/>
                    </a:lnTo>
                    <a:lnTo>
                      <a:pt x="11679" y="8324"/>
                    </a:lnTo>
                    <a:lnTo>
                      <a:pt x="11524" y="8646"/>
                    </a:lnTo>
                    <a:lnTo>
                      <a:pt x="11356" y="8956"/>
                    </a:lnTo>
                    <a:lnTo>
                      <a:pt x="11175" y="9266"/>
                    </a:lnTo>
                    <a:lnTo>
                      <a:pt x="10982" y="9563"/>
                    </a:lnTo>
                    <a:lnTo>
                      <a:pt x="10775" y="9872"/>
                    </a:lnTo>
                    <a:lnTo>
                      <a:pt x="10556" y="10156"/>
                    </a:lnTo>
                    <a:lnTo>
                      <a:pt x="10337" y="10453"/>
                    </a:lnTo>
                    <a:lnTo>
                      <a:pt x="10104" y="10724"/>
                    </a:lnTo>
                    <a:lnTo>
                      <a:pt x="10104" y="10724"/>
                    </a:lnTo>
                    <a:close/>
                  </a:path>
                </a:pathLst>
              </a:custGeom>
              <a:solidFill>
                <a:srgbClr val="5E34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43"/>
              <p:cNvSpPr/>
              <p:nvPr/>
            </p:nvSpPr>
            <p:spPr>
              <a:xfrm>
                <a:off x="2938998" y="1765474"/>
                <a:ext cx="101244" cy="13156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634" extrusionOk="0">
                    <a:moveTo>
                      <a:pt x="1653" y="52"/>
                    </a:moveTo>
                    <a:lnTo>
                      <a:pt x="1653" y="52"/>
                    </a:lnTo>
                    <a:lnTo>
                      <a:pt x="1730" y="104"/>
                    </a:lnTo>
                    <a:lnTo>
                      <a:pt x="1795" y="169"/>
                    </a:lnTo>
                    <a:lnTo>
                      <a:pt x="1859" y="233"/>
                    </a:lnTo>
                    <a:lnTo>
                      <a:pt x="1911" y="311"/>
                    </a:lnTo>
                    <a:lnTo>
                      <a:pt x="1950" y="401"/>
                    </a:lnTo>
                    <a:lnTo>
                      <a:pt x="1975" y="491"/>
                    </a:lnTo>
                    <a:lnTo>
                      <a:pt x="2001" y="594"/>
                    </a:lnTo>
                    <a:lnTo>
                      <a:pt x="2014" y="711"/>
                    </a:lnTo>
                    <a:lnTo>
                      <a:pt x="2027" y="827"/>
                    </a:lnTo>
                    <a:lnTo>
                      <a:pt x="2014" y="943"/>
                    </a:lnTo>
                    <a:lnTo>
                      <a:pt x="2001" y="1072"/>
                    </a:lnTo>
                    <a:lnTo>
                      <a:pt x="1975" y="1188"/>
                    </a:lnTo>
                    <a:lnTo>
                      <a:pt x="1950" y="1317"/>
                    </a:lnTo>
                    <a:lnTo>
                      <a:pt x="1911" y="1446"/>
                    </a:lnTo>
                    <a:lnTo>
                      <a:pt x="1859" y="1588"/>
                    </a:lnTo>
                    <a:lnTo>
                      <a:pt x="1795" y="1717"/>
                    </a:lnTo>
                    <a:lnTo>
                      <a:pt x="1795" y="1717"/>
                    </a:lnTo>
                    <a:lnTo>
                      <a:pt x="1717" y="1846"/>
                    </a:lnTo>
                    <a:lnTo>
                      <a:pt x="1653" y="1962"/>
                    </a:lnTo>
                    <a:lnTo>
                      <a:pt x="1562" y="2066"/>
                    </a:lnTo>
                    <a:lnTo>
                      <a:pt x="1485" y="2169"/>
                    </a:lnTo>
                    <a:lnTo>
                      <a:pt x="1395" y="2259"/>
                    </a:lnTo>
                    <a:lnTo>
                      <a:pt x="1304" y="2349"/>
                    </a:lnTo>
                    <a:lnTo>
                      <a:pt x="1201" y="2427"/>
                    </a:lnTo>
                    <a:lnTo>
                      <a:pt x="1111" y="2478"/>
                    </a:lnTo>
                    <a:lnTo>
                      <a:pt x="1008" y="2543"/>
                    </a:lnTo>
                    <a:lnTo>
                      <a:pt x="917" y="2582"/>
                    </a:lnTo>
                    <a:lnTo>
                      <a:pt x="814" y="2607"/>
                    </a:lnTo>
                    <a:lnTo>
                      <a:pt x="724" y="2620"/>
                    </a:lnTo>
                    <a:lnTo>
                      <a:pt x="633" y="2633"/>
                    </a:lnTo>
                    <a:lnTo>
                      <a:pt x="543" y="2620"/>
                    </a:lnTo>
                    <a:lnTo>
                      <a:pt x="453" y="2607"/>
                    </a:lnTo>
                    <a:lnTo>
                      <a:pt x="375" y="2569"/>
                    </a:lnTo>
                    <a:lnTo>
                      <a:pt x="375" y="2569"/>
                    </a:lnTo>
                    <a:lnTo>
                      <a:pt x="298" y="2517"/>
                    </a:lnTo>
                    <a:lnTo>
                      <a:pt x="220" y="2466"/>
                    </a:lnTo>
                    <a:lnTo>
                      <a:pt x="169" y="2388"/>
                    </a:lnTo>
                    <a:lnTo>
                      <a:pt x="117" y="2311"/>
                    </a:lnTo>
                    <a:lnTo>
                      <a:pt x="78" y="2233"/>
                    </a:lnTo>
                    <a:lnTo>
                      <a:pt x="40" y="2130"/>
                    </a:lnTo>
                    <a:lnTo>
                      <a:pt x="14" y="2027"/>
                    </a:lnTo>
                    <a:lnTo>
                      <a:pt x="1" y="1924"/>
                    </a:lnTo>
                    <a:lnTo>
                      <a:pt x="1" y="1807"/>
                    </a:lnTo>
                    <a:lnTo>
                      <a:pt x="1" y="1678"/>
                    </a:lnTo>
                    <a:lnTo>
                      <a:pt x="14" y="1562"/>
                    </a:lnTo>
                    <a:lnTo>
                      <a:pt x="40" y="1433"/>
                    </a:lnTo>
                    <a:lnTo>
                      <a:pt x="66" y="1304"/>
                    </a:lnTo>
                    <a:lnTo>
                      <a:pt x="117" y="1175"/>
                    </a:lnTo>
                    <a:lnTo>
                      <a:pt x="169" y="1046"/>
                    </a:lnTo>
                    <a:lnTo>
                      <a:pt x="233" y="917"/>
                    </a:lnTo>
                    <a:lnTo>
                      <a:pt x="233" y="917"/>
                    </a:lnTo>
                    <a:lnTo>
                      <a:pt x="298" y="788"/>
                    </a:lnTo>
                    <a:lnTo>
                      <a:pt x="375" y="672"/>
                    </a:lnTo>
                    <a:lnTo>
                      <a:pt x="453" y="556"/>
                    </a:lnTo>
                    <a:lnTo>
                      <a:pt x="543" y="452"/>
                    </a:lnTo>
                    <a:lnTo>
                      <a:pt x="633" y="362"/>
                    </a:lnTo>
                    <a:lnTo>
                      <a:pt x="724" y="285"/>
                    </a:lnTo>
                    <a:lnTo>
                      <a:pt x="814" y="207"/>
                    </a:lnTo>
                    <a:lnTo>
                      <a:pt x="904" y="143"/>
                    </a:lnTo>
                    <a:lnTo>
                      <a:pt x="1008" y="91"/>
                    </a:lnTo>
                    <a:lnTo>
                      <a:pt x="1098" y="52"/>
                    </a:lnTo>
                    <a:lnTo>
                      <a:pt x="1201" y="14"/>
                    </a:lnTo>
                    <a:lnTo>
                      <a:pt x="1291" y="1"/>
                    </a:lnTo>
                    <a:lnTo>
                      <a:pt x="1395" y="1"/>
                    </a:lnTo>
                    <a:lnTo>
                      <a:pt x="1485" y="1"/>
                    </a:lnTo>
                    <a:lnTo>
                      <a:pt x="1562" y="27"/>
                    </a:lnTo>
                    <a:lnTo>
                      <a:pt x="1653" y="52"/>
                    </a:lnTo>
                    <a:lnTo>
                      <a:pt x="1653" y="52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43"/>
              <p:cNvSpPr/>
              <p:nvPr/>
            </p:nvSpPr>
            <p:spPr>
              <a:xfrm>
                <a:off x="2938998" y="1750040"/>
                <a:ext cx="101244" cy="131512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633" extrusionOk="0">
                    <a:moveTo>
                      <a:pt x="1653" y="65"/>
                    </a:moveTo>
                    <a:lnTo>
                      <a:pt x="1653" y="65"/>
                    </a:lnTo>
                    <a:lnTo>
                      <a:pt x="1730" y="103"/>
                    </a:lnTo>
                    <a:lnTo>
                      <a:pt x="1795" y="168"/>
                    </a:lnTo>
                    <a:lnTo>
                      <a:pt x="1859" y="232"/>
                    </a:lnTo>
                    <a:lnTo>
                      <a:pt x="1911" y="310"/>
                    </a:lnTo>
                    <a:lnTo>
                      <a:pt x="1950" y="400"/>
                    </a:lnTo>
                    <a:lnTo>
                      <a:pt x="1975" y="503"/>
                    </a:lnTo>
                    <a:lnTo>
                      <a:pt x="2001" y="607"/>
                    </a:lnTo>
                    <a:lnTo>
                      <a:pt x="2014" y="710"/>
                    </a:lnTo>
                    <a:lnTo>
                      <a:pt x="2027" y="826"/>
                    </a:lnTo>
                    <a:lnTo>
                      <a:pt x="2014" y="942"/>
                    </a:lnTo>
                    <a:lnTo>
                      <a:pt x="2001" y="1071"/>
                    </a:lnTo>
                    <a:lnTo>
                      <a:pt x="1988" y="1200"/>
                    </a:lnTo>
                    <a:lnTo>
                      <a:pt x="1950" y="1329"/>
                    </a:lnTo>
                    <a:lnTo>
                      <a:pt x="1911" y="1458"/>
                    </a:lnTo>
                    <a:lnTo>
                      <a:pt x="1859" y="1587"/>
                    </a:lnTo>
                    <a:lnTo>
                      <a:pt x="1795" y="1716"/>
                    </a:lnTo>
                    <a:lnTo>
                      <a:pt x="1795" y="1716"/>
                    </a:lnTo>
                    <a:lnTo>
                      <a:pt x="1730" y="1845"/>
                    </a:lnTo>
                    <a:lnTo>
                      <a:pt x="1653" y="1962"/>
                    </a:lnTo>
                    <a:lnTo>
                      <a:pt x="1575" y="2078"/>
                    </a:lnTo>
                    <a:lnTo>
                      <a:pt x="1485" y="2168"/>
                    </a:lnTo>
                    <a:lnTo>
                      <a:pt x="1395" y="2271"/>
                    </a:lnTo>
                    <a:lnTo>
                      <a:pt x="1304" y="2349"/>
                    </a:lnTo>
                    <a:lnTo>
                      <a:pt x="1214" y="2426"/>
                    </a:lnTo>
                    <a:lnTo>
                      <a:pt x="1111" y="2491"/>
                    </a:lnTo>
                    <a:lnTo>
                      <a:pt x="1020" y="2542"/>
                    </a:lnTo>
                    <a:lnTo>
                      <a:pt x="917" y="2581"/>
                    </a:lnTo>
                    <a:lnTo>
                      <a:pt x="827" y="2607"/>
                    </a:lnTo>
                    <a:lnTo>
                      <a:pt x="724" y="2633"/>
                    </a:lnTo>
                    <a:lnTo>
                      <a:pt x="633" y="2633"/>
                    </a:lnTo>
                    <a:lnTo>
                      <a:pt x="543" y="2633"/>
                    </a:lnTo>
                    <a:lnTo>
                      <a:pt x="453" y="2607"/>
                    </a:lnTo>
                    <a:lnTo>
                      <a:pt x="375" y="2568"/>
                    </a:lnTo>
                    <a:lnTo>
                      <a:pt x="375" y="2568"/>
                    </a:lnTo>
                    <a:lnTo>
                      <a:pt x="298" y="2529"/>
                    </a:lnTo>
                    <a:lnTo>
                      <a:pt x="233" y="2465"/>
                    </a:lnTo>
                    <a:lnTo>
                      <a:pt x="169" y="2400"/>
                    </a:lnTo>
                    <a:lnTo>
                      <a:pt x="117" y="2323"/>
                    </a:lnTo>
                    <a:lnTo>
                      <a:pt x="78" y="2233"/>
                    </a:lnTo>
                    <a:lnTo>
                      <a:pt x="40" y="2129"/>
                    </a:lnTo>
                    <a:lnTo>
                      <a:pt x="14" y="2026"/>
                    </a:lnTo>
                    <a:lnTo>
                      <a:pt x="1" y="1923"/>
                    </a:lnTo>
                    <a:lnTo>
                      <a:pt x="1" y="1807"/>
                    </a:lnTo>
                    <a:lnTo>
                      <a:pt x="1" y="1691"/>
                    </a:lnTo>
                    <a:lnTo>
                      <a:pt x="14" y="1562"/>
                    </a:lnTo>
                    <a:lnTo>
                      <a:pt x="40" y="1433"/>
                    </a:lnTo>
                    <a:lnTo>
                      <a:pt x="78" y="1303"/>
                    </a:lnTo>
                    <a:lnTo>
                      <a:pt x="117" y="1174"/>
                    </a:lnTo>
                    <a:lnTo>
                      <a:pt x="169" y="1045"/>
                    </a:lnTo>
                    <a:lnTo>
                      <a:pt x="233" y="916"/>
                    </a:lnTo>
                    <a:lnTo>
                      <a:pt x="233" y="916"/>
                    </a:lnTo>
                    <a:lnTo>
                      <a:pt x="298" y="787"/>
                    </a:lnTo>
                    <a:lnTo>
                      <a:pt x="375" y="671"/>
                    </a:lnTo>
                    <a:lnTo>
                      <a:pt x="453" y="568"/>
                    </a:lnTo>
                    <a:lnTo>
                      <a:pt x="543" y="465"/>
                    </a:lnTo>
                    <a:lnTo>
                      <a:pt x="633" y="361"/>
                    </a:lnTo>
                    <a:lnTo>
                      <a:pt x="724" y="284"/>
                    </a:lnTo>
                    <a:lnTo>
                      <a:pt x="814" y="207"/>
                    </a:lnTo>
                    <a:lnTo>
                      <a:pt x="917" y="142"/>
                    </a:lnTo>
                    <a:lnTo>
                      <a:pt x="1008" y="90"/>
                    </a:lnTo>
                    <a:lnTo>
                      <a:pt x="1111" y="52"/>
                    </a:lnTo>
                    <a:lnTo>
                      <a:pt x="1201" y="26"/>
                    </a:lnTo>
                    <a:lnTo>
                      <a:pt x="1304" y="0"/>
                    </a:lnTo>
                    <a:lnTo>
                      <a:pt x="1395" y="0"/>
                    </a:lnTo>
                    <a:lnTo>
                      <a:pt x="1485" y="0"/>
                    </a:lnTo>
                    <a:lnTo>
                      <a:pt x="1575" y="26"/>
                    </a:lnTo>
                    <a:lnTo>
                      <a:pt x="1653" y="65"/>
                    </a:lnTo>
                    <a:lnTo>
                      <a:pt x="1653" y="65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43"/>
              <p:cNvSpPr/>
              <p:nvPr/>
            </p:nvSpPr>
            <p:spPr>
              <a:xfrm>
                <a:off x="2512349" y="1813174"/>
                <a:ext cx="67079" cy="70326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408" extrusionOk="0">
                    <a:moveTo>
                      <a:pt x="852" y="27"/>
                    </a:moveTo>
                    <a:lnTo>
                      <a:pt x="852" y="27"/>
                    </a:lnTo>
                    <a:lnTo>
                      <a:pt x="981" y="65"/>
                    </a:lnTo>
                    <a:lnTo>
                      <a:pt x="1097" y="143"/>
                    </a:lnTo>
                    <a:lnTo>
                      <a:pt x="1188" y="233"/>
                    </a:lnTo>
                    <a:lnTo>
                      <a:pt x="1265" y="349"/>
                    </a:lnTo>
                    <a:lnTo>
                      <a:pt x="1317" y="465"/>
                    </a:lnTo>
                    <a:lnTo>
                      <a:pt x="1343" y="594"/>
                    </a:lnTo>
                    <a:lnTo>
                      <a:pt x="1343" y="736"/>
                    </a:lnTo>
                    <a:lnTo>
                      <a:pt x="1330" y="878"/>
                    </a:lnTo>
                    <a:lnTo>
                      <a:pt x="1330" y="878"/>
                    </a:lnTo>
                    <a:lnTo>
                      <a:pt x="1278" y="1007"/>
                    </a:lnTo>
                    <a:lnTo>
                      <a:pt x="1201" y="1123"/>
                    </a:lnTo>
                    <a:lnTo>
                      <a:pt x="1110" y="1227"/>
                    </a:lnTo>
                    <a:lnTo>
                      <a:pt x="1007" y="1304"/>
                    </a:lnTo>
                    <a:lnTo>
                      <a:pt x="891" y="1369"/>
                    </a:lnTo>
                    <a:lnTo>
                      <a:pt x="762" y="1407"/>
                    </a:lnTo>
                    <a:lnTo>
                      <a:pt x="633" y="1407"/>
                    </a:lnTo>
                    <a:lnTo>
                      <a:pt x="491" y="1394"/>
                    </a:lnTo>
                    <a:lnTo>
                      <a:pt x="491" y="1394"/>
                    </a:lnTo>
                    <a:lnTo>
                      <a:pt x="362" y="1343"/>
                    </a:lnTo>
                    <a:lnTo>
                      <a:pt x="259" y="1265"/>
                    </a:lnTo>
                    <a:lnTo>
                      <a:pt x="168" y="1175"/>
                    </a:lnTo>
                    <a:lnTo>
                      <a:pt x="91" y="1072"/>
                    </a:lnTo>
                    <a:lnTo>
                      <a:pt x="39" y="943"/>
                    </a:lnTo>
                    <a:lnTo>
                      <a:pt x="13" y="814"/>
                    </a:lnTo>
                    <a:lnTo>
                      <a:pt x="0" y="672"/>
                    </a:lnTo>
                    <a:lnTo>
                      <a:pt x="26" y="530"/>
                    </a:lnTo>
                    <a:lnTo>
                      <a:pt x="26" y="530"/>
                    </a:lnTo>
                    <a:lnTo>
                      <a:pt x="78" y="401"/>
                    </a:lnTo>
                    <a:lnTo>
                      <a:pt x="142" y="285"/>
                    </a:lnTo>
                    <a:lnTo>
                      <a:pt x="233" y="181"/>
                    </a:lnTo>
                    <a:lnTo>
                      <a:pt x="349" y="104"/>
                    </a:lnTo>
                    <a:lnTo>
                      <a:pt x="465" y="39"/>
                    </a:lnTo>
                    <a:lnTo>
                      <a:pt x="594" y="14"/>
                    </a:lnTo>
                    <a:lnTo>
                      <a:pt x="723" y="1"/>
                    </a:lnTo>
                    <a:lnTo>
                      <a:pt x="852" y="27"/>
                    </a:lnTo>
                    <a:lnTo>
                      <a:pt x="852" y="27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3"/>
              <p:cNvSpPr/>
              <p:nvPr/>
            </p:nvSpPr>
            <p:spPr>
              <a:xfrm>
                <a:off x="2480133" y="1782906"/>
                <a:ext cx="99296" cy="97997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962" extrusionOk="0">
                    <a:moveTo>
                      <a:pt x="1252" y="26"/>
                    </a:moveTo>
                    <a:lnTo>
                      <a:pt x="1252" y="26"/>
                    </a:lnTo>
                    <a:lnTo>
                      <a:pt x="1342" y="65"/>
                    </a:lnTo>
                    <a:lnTo>
                      <a:pt x="1433" y="103"/>
                    </a:lnTo>
                    <a:lnTo>
                      <a:pt x="1523" y="142"/>
                    </a:lnTo>
                    <a:lnTo>
                      <a:pt x="1600" y="207"/>
                    </a:lnTo>
                    <a:lnTo>
                      <a:pt x="1678" y="258"/>
                    </a:lnTo>
                    <a:lnTo>
                      <a:pt x="1742" y="336"/>
                    </a:lnTo>
                    <a:lnTo>
                      <a:pt x="1794" y="400"/>
                    </a:lnTo>
                    <a:lnTo>
                      <a:pt x="1846" y="491"/>
                    </a:lnTo>
                    <a:lnTo>
                      <a:pt x="1897" y="568"/>
                    </a:lnTo>
                    <a:lnTo>
                      <a:pt x="1936" y="658"/>
                    </a:lnTo>
                    <a:lnTo>
                      <a:pt x="1962" y="749"/>
                    </a:lnTo>
                    <a:lnTo>
                      <a:pt x="1975" y="839"/>
                    </a:lnTo>
                    <a:lnTo>
                      <a:pt x="1988" y="942"/>
                    </a:lnTo>
                    <a:lnTo>
                      <a:pt x="1988" y="1033"/>
                    </a:lnTo>
                    <a:lnTo>
                      <a:pt x="1975" y="1136"/>
                    </a:lnTo>
                    <a:lnTo>
                      <a:pt x="1949" y="1239"/>
                    </a:lnTo>
                    <a:lnTo>
                      <a:pt x="1949" y="1239"/>
                    </a:lnTo>
                    <a:lnTo>
                      <a:pt x="1923" y="1329"/>
                    </a:lnTo>
                    <a:lnTo>
                      <a:pt x="1884" y="1420"/>
                    </a:lnTo>
                    <a:lnTo>
                      <a:pt x="1833" y="1510"/>
                    </a:lnTo>
                    <a:lnTo>
                      <a:pt x="1781" y="1587"/>
                    </a:lnTo>
                    <a:lnTo>
                      <a:pt x="1717" y="1652"/>
                    </a:lnTo>
                    <a:lnTo>
                      <a:pt x="1652" y="1717"/>
                    </a:lnTo>
                    <a:lnTo>
                      <a:pt x="1575" y="1781"/>
                    </a:lnTo>
                    <a:lnTo>
                      <a:pt x="1497" y="1833"/>
                    </a:lnTo>
                    <a:lnTo>
                      <a:pt x="1407" y="1871"/>
                    </a:lnTo>
                    <a:lnTo>
                      <a:pt x="1317" y="1910"/>
                    </a:lnTo>
                    <a:lnTo>
                      <a:pt x="1226" y="1936"/>
                    </a:lnTo>
                    <a:lnTo>
                      <a:pt x="1136" y="1949"/>
                    </a:lnTo>
                    <a:lnTo>
                      <a:pt x="1046" y="1962"/>
                    </a:lnTo>
                    <a:lnTo>
                      <a:pt x="942" y="1962"/>
                    </a:lnTo>
                    <a:lnTo>
                      <a:pt x="839" y="1949"/>
                    </a:lnTo>
                    <a:lnTo>
                      <a:pt x="749" y="1923"/>
                    </a:lnTo>
                    <a:lnTo>
                      <a:pt x="749" y="1923"/>
                    </a:lnTo>
                    <a:lnTo>
                      <a:pt x="645" y="1897"/>
                    </a:lnTo>
                    <a:lnTo>
                      <a:pt x="555" y="1858"/>
                    </a:lnTo>
                    <a:lnTo>
                      <a:pt x="465" y="1807"/>
                    </a:lnTo>
                    <a:lnTo>
                      <a:pt x="387" y="1755"/>
                    </a:lnTo>
                    <a:lnTo>
                      <a:pt x="310" y="1691"/>
                    </a:lnTo>
                    <a:lnTo>
                      <a:pt x="245" y="1626"/>
                    </a:lnTo>
                    <a:lnTo>
                      <a:pt x="194" y="1549"/>
                    </a:lnTo>
                    <a:lnTo>
                      <a:pt x="142" y="1471"/>
                    </a:lnTo>
                    <a:lnTo>
                      <a:pt x="91" y="1381"/>
                    </a:lnTo>
                    <a:lnTo>
                      <a:pt x="52" y="1304"/>
                    </a:lnTo>
                    <a:lnTo>
                      <a:pt x="26" y="1213"/>
                    </a:lnTo>
                    <a:lnTo>
                      <a:pt x="13" y="1110"/>
                    </a:lnTo>
                    <a:lnTo>
                      <a:pt x="0" y="1020"/>
                    </a:lnTo>
                    <a:lnTo>
                      <a:pt x="0" y="916"/>
                    </a:lnTo>
                    <a:lnTo>
                      <a:pt x="13" y="826"/>
                    </a:lnTo>
                    <a:lnTo>
                      <a:pt x="39" y="723"/>
                    </a:lnTo>
                    <a:lnTo>
                      <a:pt x="39" y="723"/>
                    </a:lnTo>
                    <a:lnTo>
                      <a:pt x="65" y="633"/>
                    </a:lnTo>
                    <a:lnTo>
                      <a:pt x="104" y="542"/>
                    </a:lnTo>
                    <a:lnTo>
                      <a:pt x="155" y="452"/>
                    </a:lnTo>
                    <a:lnTo>
                      <a:pt x="207" y="374"/>
                    </a:lnTo>
                    <a:lnTo>
                      <a:pt x="271" y="297"/>
                    </a:lnTo>
                    <a:lnTo>
                      <a:pt x="336" y="233"/>
                    </a:lnTo>
                    <a:lnTo>
                      <a:pt x="413" y="181"/>
                    </a:lnTo>
                    <a:lnTo>
                      <a:pt x="491" y="129"/>
                    </a:lnTo>
                    <a:lnTo>
                      <a:pt x="581" y="78"/>
                    </a:lnTo>
                    <a:lnTo>
                      <a:pt x="671" y="52"/>
                    </a:lnTo>
                    <a:lnTo>
                      <a:pt x="762" y="26"/>
                    </a:lnTo>
                    <a:lnTo>
                      <a:pt x="852" y="0"/>
                    </a:lnTo>
                    <a:lnTo>
                      <a:pt x="955" y="0"/>
                    </a:lnTo>
                    <a:lnTo>
                      <a:pt x="1046" y="0"/>
                    </a:lnTo>
                    <a:lnTo>
                      <a:pt x="1149" y="0"/>
                    </a:lnTo>
                    <a:lnTo>
                      <a:pt x="1252" y="26"/>
                    </a:lnTo>
                    <a:lnTo>
                      <a:pt x="1252" y="26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43"/>
              <p:cNvSpPr/>
              <p:nvPr/>
            </p:nvSpPr>
            <p:spPr>
              <a:xfrm>
                <a:off x="2600655" y="1716526"/>
                <a:ext cx="58039" cy="58039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162" extrusionOk="0">
                    <a:moveTo>
                      <a:pt x="736" y="13"/>
                    </a:moveTo>
                    <a:lnTo>
                      <a:pt x="736" y="13"/>
                    </a:lnTo>
                    <a:lnTo>
                      <a:pt x="839" y="65"/>
                    </a:lnTo>
                    <a:lnTo>
                      <a:pt x="942" y="116"/>
                    </a:lnTo>
                    <a:lnTo>
                      <a:pt x="1020" y="194"/>
                    </a:lnTo>
                    <a:lnTo>
                      <a:pt x="1084" y="284"/>
                    </a:lnTo>
                    <a:lnTo>
                      <a:pt x="1136" y="387"/>
                    </a:lnTo>
                    <a:lnTo>
                      <a:pt x="1162" y="503"/>
                    </a:lnTo>
                    <a:lnTo>
                      <a:pt x="1162" y="620"/>
                    </a:lnTo>
                    <a:lnTo>
                      <a:pt x="1149" y="736"/>
                    </a:lnTo>
                    <a:lnTo>
                      <a:pt x="1149" y="736"/>
                    </a:lnTo>
                    <a:lnTo>
                      <a:pt x="1110" y="839"/>
                    </a:lnTo>
                    <a:lnTo>
                      <a:pt x="1046" y="942"/>
                    </a:lnTo>
                    <a:lnTo>
                      <a:pt x="968" y="1020"/>
                    </a:lnTo>
                    <a:lnTo>
                      <a:pt x="878" y="1084"/>
                    </a:lnTo>
                    <a:lnTo>
                      <a:pt x="775" y="1136"/>
                    </a:lnTo>
                    <a:lnTo>
                      <a:pt x="658" y="1162"/>
                    </a:lnTo>
                    <a:lnTo>
                      <a:pt x="555" y="1162"/>
                    </a:lnTo>
                    <a:lnTo>
                      <a:pt x="439" y="1149"/>
                    </a:lnTo>
                    <a:lnTo>
                      <a:pt x="439" y="1149"/>
                    </a:lnTo>
                    <a:lnTo>
                      <a:pt x="323" y="1110"/>
                    </a:lnTo>
                    <a:lnTo>
                      <a:pt x="220" y="1045"/>
                    </a:lnTo>
                    <a:lnTo>
                      <a:pt x="142" y="968"/>
                    </a:lnTo>
                    <a:lnTo>
                      <a:pt x="78" y="878"/>
                    </a:lnTo>
                    <a:lnTo>
                      <a:pt x="26" y="774"/>
                    </a:lnTo>
                    <a:lnTo>
                      <a:pt x="0" y="658"/>
                    </a:lnTo>
                    <a:lnTo>
                      <a:pt x="0" y="542"/>
                    </a:lnTo>
                    <a:lnTo>
                      <a:pt x="13" y="426"/>
                    </a:lnTo>
                    <a:lnTo>
                      <a:pt x="13" y="426"/>
                    </a:lnTo>
                    <a:lnTo>
                      <a:pt x="65" y="323"/>
                    </a:lnTo>
                    <a:lnTo>
                      <a:pt x="116" y="220"/>
                    </a:lnTo>
                    <a:lnTo>
                      <a:pt x="194" y="142"/>
                    </a:lnTo>
                    <a:lnTo>
                      <a:pt x="284" y="78"/>
                    </a:lnTo>
                    <a:lnTo>
                      <a:pt x="387" y="26"/>
                    </a:lnTo>
                    <a:lnTo>
                      <a:pt x="504" y="0"/>
                    </a:lnTo>
                    <a:lnTo>
                      <a:pt x="620" y="0"/>
                    </a:lnTo>
                    <a:lnTo>
                      <a:pt x="736" y="13"/>
                    </a:lnTo>
                    <a:lnTo>
                      <a:pt x="736" y="13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43"/>
              <p:cNvSpPr/>
              <p:nvPr/>
            </p:nvSpPr>
            <p:spPr>
              <a:xfrm>
                <a:off x="2848144" y="2827000"/>
                <a:ext cx="370011" cy="872133"/>
              </a:xfrm>
              <a:custGeom>
                <a:avLst/>
                <a:gdLst/>
                <a:ahLst/>
                <a:cxnLst/>
                <a:rect l="l" t="t" r="r" b="b"/>
                <a:pathLst>
                  <a:path w="7408" h="17461" extrusionOk="0">
                    <a:moveTo>
                      <a:pt x="13" y="3562"/>
                    </a:moveTo>
                    <a:lnTo>
                      <a:pt x="1201" y="17086"/>
                    </a:lnTo>
                    <a:lnTo>
                      <a:pt x="6272" y="17460"/>
                    </a:lnTo>
                    <a:lnTo>
                      <a:pt x="7343" y="5950"/>
                    </a:lnTo>
                    <a:lnTo>
                      <a:pt x="7343" y="5950"/>
                    </a:lnTo>
                    <a:lnTo>
                      <a:pt x="7382" y="5537"/>
                    </a:lnTo>
                    <a:lnTo>
                      <a:pt x="7395" y="5124"/>
                    </a:lnTo>
                    <a:lnTo>
                      <a:pt x="7407" y="4737"/>
                    </a:lnTo>
                    <a:lnTo>
                      <a:pt x="7395" y="4375"/>
                    </a:lnTo>
                    <a:lnTo>
                      <a:pt x="7382" y="4014"/>
                    </a:lnTo>
                    <a:lnTo>
                      <a:pt x="7356" y="3679"/>
                    </a:lnTo>
                    <a:lnTo>
                      <a:pt x="7317" y="3369"/>
                    </a:lnTo>
                    <a:lnTo>
                      <a:pt x="7266" y="3059"/>
                    </a:lnTo>
                    <a:lnTo>
                      <a:pt x="7201" y="2775"/>
                    </a:lnTo>
                    <a:lnTo>
                      <a:pt x="7136" y="2504"/>
                    </a:lnTo>
                    <a:lnTo>
                      <a:pt x="7046" y="2259"/>
                    </a:lnTo>
                    <a:lnTo>
                      <a:pt x="6956" y="2014"/>
                    </a:lnTo>
                    <a:lnTo>
                      <a:pt x="6865" y="1795"/>
                    </a:lnTo>
                    <a:lnTo>
                      <a:pt x="6749" y="1588"/>
                    </a:lnTo>
                    <a:lnTo>
                      <a:pt x="6646" y="1395"/>
                    </a:lnTo>
                    <a:lnTo>
                      <a:pt x="6517" y="1214"/>
                    </a:lnTo>
                    <a:lnTo>
                      <a:pt x="6388" y="1046"/>
                    </a:lnTo>
                    <a:lnTo>
                      <a:pt x="6259" y="891"/>
                    </a:lnTo>
                    <a:lnTo>
                      <a:pt x="6117" y="749"/>
                    </a:lnTo>
                    <a:lnTo>
                      <a:pt x="5962" y="620"/>
                    </a:lnTo>
                    <a:lnTo>
                      <a:pt x="5807" y="504"/>
                    </a:lnTo>
                    <a:lnTo>
                      <a:pt x="5653" y="401"/>
                    </a:lnTo>
                    <a:lnTo>
                      <a:pt x="5485" y="324"/>
                    </a:lnTo>
                    <a:lnTo>
                      <a:pt x="5317" y="246"/>
                    </a:lnTo>
                    <a:lnTo>
                      <a:pt x="5149" y="169"/>
                    </a:lnTo>
                    <a:lnTo>
                      <a:pt x="4981" y="117"/>
                    </a:lnTo>
                    <a:lnTo>
                      <a:pt x="4801" y="78"/>
                    </a:lnTo>
                    <a:lnTo>
                      <a:pt x="4620" y="40"/>
                    </a:lnTo>
                    <a:lnTo>
                      <a:pt x="4440" y="14"/>
                    </a:lnTo>
                    <a:lnTo>
                      <a:pt x="4259" y="1"/>
                    </a:lnTo>
                    <a:lnTo>
                      <a:pt x="4065" y="1"/>
                    </a:lnTo>
                    <a:lnTo>
                      <a:pt x="3885" y="14"/>
                    </a:lnTo>
                    <a:lnTo>
                      <a:pt x="3704" y="27"/>
                    </a:lnTo>
                    <a:lnTo>
                      <a:pt x="3510" y="53"/>
                    </a:lnTo>
                    <a:lnTo>
                      <a:pt x="3330" y="91"/>
                    </a:lnTo>
                    <a:lnTo>
                      <a:pt x="3149" y="130"/>
                    </a:lnTo>
                    <a:lnTo>
                      <a:pt x="2968" y="182"/>
                    </a:lnTo>
                    <a:lnTo>
                      <a:pt x="2775" y="233"/>
                    </a:lnTo>
                    <a:lnTo>
                      <a:pt x="2426" y="375"/>
                    </a:lnTo>
                    <a:lnTo>
                      <a:pt x="2078" y="543"/>
                    </a:lnTo>
                    <a:lnTo>
                      <a:pt x="1755" y="736"/>
                    </a:lnTo>
                    <a:lnTo>
                      <a:pt x="1433" y="956"/>
                    </a:lnTo>
                    <a:lnTo>
                      <a:pt x="1149" y="1188"/>
                    </a:lnTo>
                    <a:lnTo>
                      <a:pt x="1020" y="1317"/>
                    </a:lnTo>
                    <a:lnTo>
                      <a:pt x="891" y="1446"/>
                    </a:lnTo>
                    <a:lnTo>
                      <a:pt x="762" y="1575"/>
                    </a:lnTo>
                    <a:lnTo>
                      <a:pt x="646" y="1717"/>
                    </a:lnTo>
                    <a:lnTo>
                      <a:pt x="542" y="1859"/>
                    </a:lnTo>
                    <a:lnTo>
                      <a:pt x="439" y="2001"/>
                    </a:lnTo>
                    <a:lnTo>
                      <a:pt x="349" y="2143"/>
                    </a:lnTo>
                    <a:lnTo>
                      <a:pt x="272" y="2298"/>
                    </a:lnTo>
                    <a:lnTo>
                      <a:pt x="207" y="2453"/>
                    </a:lnTo>
                    <a:lnTo>
                      <a:pt x="142" y="2608"/>
                    </a:lnTo>
                    <a:lnTo>
                      <a:pt x="91" y="2762"/>
                    </a:lnTo>
                    <a:lnTo>
                      <a:pt x="52" y="2917"/>
                    </a:lnTo>
                    <a:lnTo>
                      <a:pt x="26" y="3085"/>
                    </a:lnTo>
                    <a:lnTo>
                      <a:pt x="13" y="3240"/>
                    </a:lnTo>
                    <a:lnTo>
                      <a:pt x="1" y="3408"/>
                    </a:lnTo>
                    <a:lnTo>
                      <a:pt x="13" y="3562"/>
                    </a:lnTo>
                    <a:lnTo>
                      <a:pt x="13" y="356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43"/>
              <p:cNvSpPr/>
              <p:nvPr/>
            </p:nvSpPr>
            <p:spPr>
              <a:xfrm>
                <a:off x="2908730" y="3484454"/>
                <a:ext cx="259128" cy="712251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4260" extrusionOk="0">
                    <a:moveTo>
                      <a:pt x="1" y="3342"/>
                    </a:moveTo>
                    <a:lnTo>
                      <a:pt x="581" y="14259"/>
                    </a:lnTo>
                    <a:lnTo>
                      <a:pt x="4710" y="14246"/>
                    </a:lnTo>
                    <a:lnTo>
                      <a:pt x="5175" y="3613"/>
                    </a:lnTo>
                    <a:lnTo>
                      <a:pt x="5175" y="3613"/>
                    </a:lnTo>
                    <a:lnTo>
                      <a:pt x="5188" y="3317"/>
                    </a:lnTo>
                    <a:lnTo>
                      <a:pt x="5188" y="3033"/>
                    </a:lnTo>
                    <a:lnTo>
                      <a:pt x="5175" y="2775"/>
                    </a:lnTo>
                    <a:lnTo>
                      <a:pt x="5162" y="2516"/>
                    </a:lnTo>
                    <a:lnTo>
                      <a:pt x="5149" y="2284"/>
                    </a:lnTo>
                    <a:lnTo>
                      <a:pt x="5111" y="2052"/>
                    </a:lnTo>
                    <a:lnTo>
                      <a:pt x="5072" y="1845"/>
                    </a:lnTo>
                    <a:lnTo>
                      <a:pt x="5033" y="1652"/>
                    </a:lnTo>
                    <a:lnTo>
                      <a:pt x="4981" y="1458"/>
                    </a:lnTo>
                    <a:lnTo>
                      <a:pt x="4930" y="1291"/>
                    </a:lnTo>
                    <a:lnTo>
                      <a:pt x="4865" y="1123"/>
                    </a:lnTo>
                    <a:lnTo>
                      <a:pt x="4801" y="981"/>
                    </a:lnTo>
                    <a:lnTo>
                      <a:pt x="4723" y="839"/>
                    </a:lnTo>
                    <a:lnTo>
                      <a:pt x="4646" y="710"/>
                    </a:lnTo>
                    <a:lnTo>
                      <a:pt x="4556" y="594"/>
                    </a:lnTo>
                    <a:lnTo>
                      <a:pt x="4465" y="491"/>
                    </a:lnTo>
                    <a:lnTo>
                      <a:pt x="4375" y="400"/>
                    </a:lnTo>
                    <a:lnTo>
                      <a:pt x="4285" y="323"/>
                    </a:lnTo>
                    <a:lnTo>
                      <a:pt x="4181" y="245"/>
                    </a:lnTo>
                    <a:lnTo>
                      <a:pt x="4078" y="181"/>
                    </a:lnTo>
                    <a:lnTo>
                      <a:pt x="3975" y="129"/>
                    </a:lnTo>
                    <a:lnTo>
                      <a:pt x="3859" y="90"/>
                    </a:lnTo>
                    <a:lnTo>
                      <a:pt x="3743" y="52"/>
                    </a:lnTo>
                    <a:lnTo>
                      <a:pt x="3627" y="26"/>
                    </a:lnTo>
                    <a:lnTo>
                      <a:pt x="3510" y="0"/>
                    </a:lnTo>
                    <a:lnTo>
                      <a:pt x="3394" y="0"/>
                    </a:lnTo>
                    <a:lnTo>
                      <a:pt x="3265" y="0"/>
                    </a:lnTo>
                    <a:lnTo>
                      <a:pt x="3149" y="0"/>
                    </a:lnTo>
                    <a:lnTo>
                      <a:pt x="2891" y="39"/>
                    </a:lnTo>
                    <a:lnTo>
                      <a:pt x="2646" y="103"/>
                    </a:lnTo>
                    <a:lnTo>
                      <a:pt x="2388" y="194"/>
                    </a:lnTo>
                    <a:lnTo>
                      <a:pt x="2143" y="310"/>
                    </a:lnTo>
                    <a:lnTo>
                      <a:pt x="1897" y="439"/>
                    </a:lnTo>
                    <a:lnTo>
                      <a:pt x="1652" y="607"/>
                    </a:lnTo>
                    <a:lnTo>
                      <a:pt x="1420" y="774"/>
                    </a:lnTo>
                    <a:lnTo>
                      <a:pt x="1201" y="968"/>
                    </a:lnTo>
                    <a:lnTo>
                      <a:pt x="981" y="1174"/>
                    </a:lnTo>
                    <a:lnTo>
                      <a:pt x="788" y="1394"/>
                    </a:lnTo>
                    <a:lnTo>
                      <a:pt x="607" y="1626"/>
                    </a:lnTo>
                    <a:lnTo>
                      <a:pt x="452" y="1858"/>
                    </a:lnTo>
                    <a:lnTo>
                      <a:pt x="310" y="2104"/>
                    </a:lnTo>
                    <a:lnTo>
                      <a:pt x="194" y="2349"/>
                    </a:lnTo>
                    <a:lnTo>
                      <a:pt x="104" y="2594"/>
                    </a:lnTo>
                    <a:lnTo>
                      <a:pt x="39" y="2852"/>
                    </a:lnTo>
                    <a:lnTo>
                      <a:pt x="1" y="3097"/>
                    </a:lnTo>
                    <a:lnTo>
                      <a:pt x="1" y="3213"/>
                    </a:lnTo>
                    <a:lnTo>
                      <a:pt x="1" y="3342"/>
                    </a:lnTo>
                    <a:lnTo>
                      <a:pt x="1" y="334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3"/>
              <p:cNvSpPr/>
              <p:nvPr/>
            </p:nvSpPr>
            <p:spPr>
              <a:xfrm>
                <a:off x="2743754" y="2016858"/>
                <a:ext cx="513710" cy="1065430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21331" extrusionOk="0">
                    <a:moveTo>
                      <a:pt x="10117" y="12879"/>
                    </a:moveTo>
                    <a:lnTo>
                      <a:pt x="10117" y="12879"/>
                    </a:lnTo>
                    <a:lnTo>
                      <a:pt x="10168" y="13563"/>
                    </a:lnTo>
                    <a:lnTo>
                      <a:pt x="10207" y="14505"/>
                    </a:lnTo>
                    <a:lnTo>
                      <a:pt x="10246" y="15640"/>
                    </a:lnTo>
                    <a:lnTo>
                      <a:pt x="10272" y="16866"/>
                    </a:lnTo>
                    <a:lnTo>
                      <a:pt x="10285" y="18105"/>
                    </a:lnTo>
                    <a:lnTo>
                      <a:pt x="10285" y="19266"/>
                    </a:lnTo>
                    <a:lnTo>
                      <a:pt x="10272" y="20260"/>
                    </a:lnTo>
                    <a:lnTo>
                      <a:pt x="10246" y="20673"/>
                    </a:lnTo>
                    <a:lnTo>
                      <a:pt x="10220" y="21008"/>
                    </a:lnTo>
                    <a:lnTo>
                      <a:pt x="10220" y="21008"/>
                    </a:lnTo>
                    <a:lnTo>
                      <a:pt x="9652" y="21125"/>
                    </a:lnTo>
                    <a:lnTo>
                      <a:pt x="9097" y="21215"/>
                    </a:lnTo>
                    <a:lnTo>
                      <a:pt x="8530" y="21279"/>
                    </a:lnTo>
                    <a:lnTo>
                      <a:pt x="7949" y="21318"/>
                    </a:lnTo>
                    <a:lnTo>
                      <a:pt x="7355" y="21331"/>
                    </a:lnTo>
                    <a:lnTo>
                      <a:pt x="6762" y="21318"/>
                    </a:lnTo>
                    <a:lnTo>
                      <a:pt x="6155" y="21279"/>
                    </a:lnTo>
                    <a:lnTo>
                      <a:pt x="5536" y="21215"/>
                    </a:lnTo>
                    <a:lnTo>
                      <a:pt x="4904" y="21125"/>
                    </a:lnTo>
                    <a:lnTo>
                      <a:pt x="4245" y="20995"/>
                    </a:lnTo>
                    <a:lnTo>
                      <a:pt x="3587" y="20854"/>
                    </a:lnTo>
                    <a:lnTo>
                      <a:pt x="2903" y="20673"/>
                    </a:lnTo>
                    <a:lnTo>
                      <a:pt x="2207" y="20453"/>
                    </a:lnTo>
                    <a:lnTo>
                      <a:pt x="1497" y="20221"/>
                    </a:lnTo>
                    <a:lnTo>
                      <a:pt x="748" y="19950"/>
                    </a:lnTo>
                    <a:lnTo>
                      <a:pt x="0" y="19641"/>
                    </a:lnTo>
                    <a:lnTo>
                      <a:pt x="0" y="19641"/>
                    </a:lnTo>
                    <a:lnTo>
                      <a:pt x="142" y="19189"/>
                    </a:lnTo>
                    <a:lnTo>
                      <a:pt x="284" y="18724"/>
                    </a:lnTo>
                    <a:lnTo>
                      <a:pt x="555" y="17782"/>
                    </a:lnTo>
                    <a:lnTo>
                      <a:pt x="800" y="16802"/>
                    </a:lnTo>
                    <a:lnTo>
                      <a:pt x="1032" y="15795"/>
                    </a:lnTo>
                    <a:lnTo>
                      <a:pt x="1252" y="14763"/>
                    </a:lnTo>
                    <a:lnTo>
                      <a:pt x="1471" y="13705"/>
                    </a:lnTo>
                    <a:lnTo>
                      <a:pt x="1665" y="12646"/>
                    </a:lnTo>
                    <a:lnTo>
                      <a:pt x="1871" y="11563"/>
                    </a:lnTo>
                    <a:lnTo>
                      <a:pt x="2245" y="9408"/>
                    </a:lnTo>
                    <a:lnTo>
                      <a:pt x="2632" y="7265"/>
                    </a:lnTo>
                    <a:lnTo>
                      <a:pt x="2826" y="6220"/>
                    </a:lnTo>
                    <a:lnTo>
                      <a:pt x="3033" y="5188"/>
                    </a:lnTo>
                    <a:lnTo>
                      <a:pt x="3252" y="4181"/>
                    </a:lnTo>
                    <a:lnTo>
                      <a:pt x="3484" y="3201"/>
                    </a:lnTo>
                    <a:lnTo>
                      <a:pt x="3484" y="3201"/>
                    </a:lnTo>
                    <a:lnTo>
                      <a:pt x="3574" y="3201"/>
                    </a:lnTo>
                    <a:lnTo>
                      <a:pt x="3691" y="3201"/>
                    </a:lnTo>
                    <a:lnTo>
                      <a:pt x="3794" y="3188"/>
                    </a:lnTo>
                    <a:lnTo>
                      <a:pt x="3910" y="3162"/>
                    </a:lnTo>
                    <a:lnTo>
                      <a:pt x="4026" y="3123"/>
                    </a:lnTo>
                    <a:lnTo>
                      <a:pt x="4142" y="3072"/>
                    </a:lnTo>
                    <a:lnTo>
                      <a:pt x="4387" y="2956"/>
                    </a:lnTo>
                    <a:lnTo>
                      <a:pt x="4633" y="2801"/>
                    </a:lnTo>
                    <a:lnTo>
                      <a:pt x="4891" y="2620"/>
                    </a:lnTo>
                    <a:lnTo>
                      <a:pt x="5136" y="2414"/>
                    </a:lnTo>
                    <a:lnTo>
                      <a:pt x="5368" y="2181"/>
                    </a:lnTo>
                    <a:lnTo>
                      <a:pt x="5600" y="1936"/>
                    </a:lnTo>
                    <a:lnTo>
                      <a:pt x="5820" y="1678"/>
                    </a:lnTo>
                    <a:lnTo>
                      <a:pt x="6013" y="1407"/>
                    </a:lnTo>
                    <a:lnTo>
                      <a:pt x="6194" y="1123"/>
                    </a:lnTo>
                    <a:lnTo>
                      <a:pt x="6336" y="839"/>
                    </a:lnTo>
                    <a:lnTo>
                      <a:pt x="6452" y="555"/>
                    </a:lnTo>
                    <a:lnTo>
                      <a:pt x="6504" y="413"/>
                    </a:lnTo>
                    <a:lnTo>
                      <a:pt x="6530" y="271"/>
                    </a:lnTo>
                    <a:lnTo>
                      <a:pt x="6555" y="130"/>
                    </a:lnTo>
                    <a:lnTo>
                      <a:pt x="6581" y="0"/>
                    </a:lnTo>
                    <a:lnTo>
                      <a:pt x="6581" y="0"/>
                    </a:lnTo>
                    <a:lnTo>
                      <a:pt x="6736" y="181"/>
                    </a:lnTo>
                    <a:lnTo>
                      <a:pt x="6917" y="452"/>
                    </a:lnTo>
                    <a:lnTo>
                      <a:pt x="7123" y="788"/>
                    </a:lnTo>
                    <a:lnTo>
                      <a:pt x="7355" y="1213"/>
                    </a:lnTo>
                    <a:lnTo>
                      <a:pt x="7601" y="1717"/>
                    </a:lnTo>
                    <a:lnTo>
                      <a:pt x="7859" y="2310"/>
                    </a:lnTo>
                    <a:lnTo>
                      <a:pt x="8117" y="2968"/>
                    </a:lnTo>
                    <a:lnTo>
                      <a:pt x="8388" y="3730"/>
                    </a:lnTo>
                    <a:lnTo>
                      <a:pt x="8659" y="4569"/>
                    </a:lnTo>
                    <a:lnTo>
                      <a:pt x="8788" y="5020"/>
                    </a:lnTo>
                    <a:lnTo>
                      <a:pt x="8917" y="5485"/>
                    </a:lnTo>
                    <a:lnTo>
                      <a:pt x="9046" y="5975"/>
                    </a:lnTo>
                    <a:lnTo>
                      <a:pt x="9162" y="6491"/>
                    </a:lnTo>
                    <a:lnTo>
                      <a:pt x="9278" y="7033"/>
                    </a:lnTo>
                    <a:lnTo>
                      <a:pt x="9394" y="7588"/>
                    </a:lnTo>
                    <a:lnTo>
                      <a:pt x="9510" y="8169"/>
                    </a:lnTo>
                    <a:lnTo>
                      <a:pt x="9614" y="8775"/>
                    </a:lnTo>
                    <a:lnTo>
                      <a:pt x="9717" y="9408"/>
                    </a:lnTo>
                    <a:lnTo>
                      <a:pt x="9807" y="10053"/>
                    </a:lnTo>
                    <a:lnTo>
                      <a:pt x="9897" y="10724"/>
                    </a:lnTo>
                    <a:lnTo>
                      <a:pt x="9988" y="11421"/>
                    </a:lnTo>
                    <a:lnTo>
                      <a:pt x="10052" y="12143"/>
                    </a:lnTo>
                    <a:lnTo>
                      <a:pt x="10117" y="12879"/>
                    </a:lnTo>
                    <a:lnTo>
                      <a:pt x="10117" y="1287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43"/>
              <p:cNvSpPr/>
              <p:nvPr/>
            </p:nvSpPr>
            <p:spPr>
              <a:xfrm>
                <a:off x="2122410" y="2609181"/>
                <a:ext cx="355177" cy="143749"/>
              </a:xfrm>
              <a:custGeom>
                <a:avLst/>
                <a:gdLst/>
                <a:ahLst/>
                <a:cxnLst/>
                <a:rect l="l" t="t" r="r" b="b"/>
                <a:pathLst>
                  <a:path w="7111" h="2878" extrusionOk="0">
                    <a:moveTo>
                      <a:pt x="2336" y="2491"/>
                    </a:moveTo>
                    <a:lnTo>
                      <a:pt x="4233" y="2671"/>
                    </a:lnTo>
                    <a:lnTo>
                      <a:pt x="4233" y="2671"/>
                    </a:lnTo>
                    <a:lnTo>
                      <a:pt x="4440" y="2684"/>
                    </a:lnTo>
                    <a:lnTo>
                      <a:pt x="5240" y="2762"/>
                    </a:lnTo>
                    <a:lnTo>
                      <a:pt x="5240" y="2762"/>
                    </a:lnTo>
                    <a:lnTo>
                      <a:pt x="5330" y="2762"/>
                    </a:lnTo>
                    <a:lnTo>
                      <a:pt x="5820" y="2801"/>
                    </a:lnTo>
                    <a:lnTo>
                      <a:pt x="5988" y="2839"/>
                    </a:lnTo>
                    <a:lnTo>
                      <a:pt x="5988" y="2813"/>
                    </a:lnTo>
                    <a:lnTo>
                      <a:pt x="6956" y="2878"/>
                    </a:lnTo>
                    <a:lnTo>
                      <a:pt x="7111" y="929"/>
                    </a:lnTo>
                    <a:lnTo>
                      <a:pt x="6053" y="839"/>
                    </a:lnTo>
                    <a:lnTo>
                      <a:pt x="6053" y="839"/>
                    </a:lnTo>
                    <a:lnTo>
                      <a:pt x="6001" y="813"/>
                    </a:lnTo>
                    <a:lnTo>
                      <a:pt x="5949" y="787"/>
                    </a:lnTo>
                    <a:lnTo>
                      <a:pt x="5885" y="775"/>
                    </a:lnTo>
                    <a:lnTo>
                      <a:pt x="5820" y="762"/>
                    </a:lnTo>
                    <a:lnTo>
                      <a:pt x="5820" y="762"/>
                    </a:lnTo>
                    <a:lnTo>
                      <a:pt x="4233" y="749"/>
                    </a:lnTo>
                    <a:lnTo>
                      <a:pt x="3214" y="736"/>
                    </a:lnTo>
                    <a:lnTo>
                      <a:pt x="2865" y="723"/>
                    </a:lnTo>
                    <a:lnTo>
                      <a:pt x="2581" y="697"/>
                    </a:lnTo>
                    <a:lnTo>
                      <a:pt x="2349" y="671"/>
                    </a:lnTo>
                    <a:lnTo>
                      <a:pt x="2143" y="633"/>
                    </a:lnTo>
                    <a:lnTo>
                      <a:pt x="1407" y="413"/>
                    </a:lnTo>
                    <a:lnTo>
                      <a:pt x="1175" y="116"/>
                    </a:lnTo>
                    <a:lnTo>
                      <a:pt x="1175" y="116"/>
                    </a:lnTo>
                    <a:lnTo>
                      <a:pt x="1123" y="78"/>
                    </a:lnTo>
                    <a:lnTo>
                      <a:pt x="1072" y="39"/>
                    </a:lnTo>
                    <a:lnTo>
                      <a:pt x="1020" y="13"/>
                    </a:lnTo>
                    <a:lnTo>
                      <a:pt x="955" y="0"/>
                    </a:lnTo>
                    <a:lnTo>
                      <a:pt x="904" y="0"/>
                    </a:lnTo>
                    <a:lnTo>
                      <a:pt x="839" y="13"/>
                    </a:lnTo>
                    <a:lnTo>
                      <a:pt x="775" y="39"/>
                    </a:lnTo>
                    <a:lnTo>
                      <a:pt x="723" y="78"/>
                    </a:lnTo>
                    <a:lnTo>
                      <a:pt x="723" y="78"/>
                    </a:lnTo>
                    <a:lnTo>
                      <a:pt x="684" y="116"/>
                    </a:lnTo>
                    <a:lnTo>
                      <a:pt x="646" y="155"/>
                    </a:lnTo>
                    <a:lnTo>
                      <a:pt x="426" y="91"/>
                    </a:lnTo>
                    <a:lnTo>
                      <a:pt x="426" y="91"/>
                    </a:lnTo>
                    <a:lnTo>
                      <a:pt x="375" y="78"/>
                    </a:lnTo>
                    <a:lnTo>
                      <a:pt x="310" y="65"/>
                    </a:lnTo>
                    <a:lnTo>
                      <a:pt x="246" y="78"/>
                    </a:lnTo>
                    <a:lnTo>
                      <a:pt x="194" y="104"/>
                    </a:lnTo>
                    <a:lnTo>
                      <a:pt x="130" y="129"/>
                    </a:lnTo>
                    <a:lnTo>
                      <a:pt x="91" y="168"/>
                    </a:lnTo>
                    <a:lnTo>
                      <a:pt x="52" y="220"/>
                    </a:lnTo>
                    <a:lnTo>
                      <a:pt x="26" y="284"/>
                    </a:lnTo>
                    <a:lnTo>
                      <a:pt x="26" y="284"/>
                    </a:lnTo>
                    <a:lnTo>
                      <a:pt x="1" y="349"/>
                    </a:lnTo>
                    <a:lnTo>
                      <a:pt x="1" y="400"/>
                    </a:lnTo>
                    <a:lnTo>
                      <a:pt x="13" y="465"/>
                    </a:lnTo>
                    <a:lnTo>
                      <a:pt x="39" y="529"/>
                    </a:lnTo>
                    <a:lnTo>
                      <a:pt x="65" y="581"/>
                    </a:lnTo>
                    <a:lnTo>
                      <a:pt x="104" y="620"/>
                    </a:lnTo>
                    <a:lnTo>
                      <a:pt x="155" y="658"/>
                    </a:lnTo>
                    <a:lnTo>
                      <a:pt x="220" y="697"/>
                    </a:lnTo>
                    <a:lnTo>
                      <a:pt x="465" y="775"/>
                    </a:lnTo>
                    <a:lnTo>
                      <a:pt x="465" y="775"/>
                    </a:lnTo>
                    <a:lnTo>
                      <a:pt x="478" y="826"/>
                    </a:lnTo>
                    <a:lnTo>
                      <a:pt x="504" y="878"/>
                    </a:lnTo>
                    <a:lnTo>
                      <a:pt x="543" y="917"/>
                    </a:lnTo>
                    <a:lnTo>
                      <a:pt x="581" y="955"/>
                    </a:lnTo>
                    <a:lnTo>
                      <a:pt x="1355" y="1652"/>
                    </a:lnTo>
                    <a:lnTo>
                      <a:pt x="1923" y="2297"/>
                    </a:lnTo>
                    <a:lnTo>
                      <a:pt x="1923" y="2284"/>
                    </a:lnTo>
                    <a:lnTo>
                      <a:pt x="1923" y="2284"/>
                    </a:lnTo>
                    <a:lnTo>
                      <a:pt x="2014" y="2362"/>
                    </a:lnTo>
                    <a:lnTo>
                      <a:pt x="2117" y="2426"/>
                    </a:lnTo>
                    <a:lnTo>
                      <a:pt x="2220" y="2478"/>
                    </a:lnTo>
                    <a:lnTo>
                      <a:pt x="2336" y="2491"/>
                    </a:lnTo>
                    <a:lnTo>
                      <a:pt x="2336" y="2491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43"/>
              <p:cNvSpPr/>
              <p:nvPr/>
            </p:nvSpPr>
            <p:spPr>
              <a:xfrm>
                <a:off x="2389878" y="2602088"/>
                <a:ext cx="477648" cy="194695"/>
              </a:xfrm>
              <a:custGeom>
                <a:avLst/>
                <a:gdLst/>
                <a:ahLst/>
                <a:cxnLst/>
                <a:rect l="l" t="t" r="r" b="b"/>
                <a:pathLst>
                  <a:path w="9563" h="3898" extrusionOk="0">
                    <a:moveTo>
                      <a:pt x="8104" y="0"/>
                    </a:moveTo>
                    <a:lnTo>
                      <a:pt x="310" y="529"/>
                    </a:lnTo>
                    <a:lnTo>
                      <a:pt x="1" y="3407"/>
                    </a:lnTo>
                    <a:lnTo>
                      <a:pt x="5717" y="3872"/>
                    </a:lnTo>
                    <a:lnTo>
                      <a:pt x="5717" y="3872"/>
                    </a:lnTo>
                    <a:lnTo>
                      <a:pt x="6195" y="3897"/>
                    </a:lnTo>
                    <a:lnTo>
                      <a:pt x="6633" y="3897"/>
                    </a:lnTo>
                    <a:lnTo>
                      <a:pt x="7033" y="3872"/>
                    </a:lnTo>
                    <a:lnTo>
                      <a:pt x="7395" y="3820"/>
                    </a:lnTo>
                    <a:lnTo>
                      <a:pt x="7730" y="3756"/>
                    </a:lnTo>
                    <a:lnTo>
                      <a:pt x="8040" y="3665"/>
                    </a:lnTo>
                    <a:lnTo>
                      <a:pt x="8311" y="3549"/>
                    </a:lnTo>
                    <a:lnTo>
                      <a:pt x="8556" y="3433"/>
                    </a:lnTo>
                    <a:lnTo>
                      <a:pt x="8763" y="3291"/>
                    </a:lnTo>
                    <a:lnTo>
                      <a:pt x="8956" y="3136"/>
                    </a:lnTo>
                    <a:lnTo>
                      <a:pt x="9111" y="2981"/>
                    </a:lnTo>
                    <a:lnTo>
                      <a:pt x="9240" y="2801"/>
                    </a:lnTo>
                    <a:lnTo>
                      <a:pt x="9356" y="2620"/>
                    </a:lnTo>
                    <a:lnTo>
                      <a:pt x="9434" y="2439"/>
                    </a:lnTo>
                    <a:lnTo>
                      <a:pt x="9498" y="2246"/>
                    </a:lnTo>
                    <a:lnTo>
                      <a:pt x="9537" y="2052"/>
                    </a:lnTo>
                    <a:lnTo>
                      <a:pt x="9563" y="1859"/>
                    </a:lnTo>
                    <a:lnTo>
                      <a:pt x="9563" y="1665"/>
                    </a:lnTo>
                    <a:lnTo>
                      <a:pt x="9537" y="1471"/>
                    </a:lnTo>
                    <a:lnTo>
                      <a:pt x="9511" y="1278"/>
                    </a:lnTo>
                    <a:lnTo>
                      <a:pt x="9459" y="1097"/>
                    </a:lnTo>
                    <a:lnTo>
                      <a:pt x="9382" y="929"/>
                    </a:lnTo>
                    <a:lnTo>
                      <a:pt x="9305" y="762"/>
                    </a:lnTo>
                    <a:lnTo>
                      <a:pt x="9214" y="607"/>
                    </a:lnTo>
                    <a:lnTo>
                      <a:pt x="9098" y="478"/>
                    </a:lnTo>
                    <a:lnTo>
                      <a:pt x="8982" y="349"/>
                    </a:lnTo>
                    <a:lnTo>
                      <a:pt x="8853" y="233"/>
                    </a:lnTo>
                    <a:lnTo>
                      <a:pt x="8724" y="142"/>
                    </a:lnTo>
                    <a:lnTo>
                      <a:pt x="8582" y="78"/>
                    </a:lnTo>
                    <a:lnTo>
                      <a:pt x="8427" y="26"/>
                    </a:lnTo>
                    <a:lnTo>
                      <a:pt x="8272" y="0"/>
                    </a:lnTo>
                    <a:lnTo>
                      <a:pt x="8104" y="0"/>
                    </a:lnTo>
                    <a:lnTo>
                      <a:pt x="81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43"/>
              <p:cNvSpPr/>
              <p:nvPr/>
            </p:nvSpPr>
            <p:spPr>
              <a:xfrm>
                <a:off x="2749548" y="2016858"/>
                <a:ext cx="505319" cy="1187252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23770" extrusionOk="0">
                    <a:moveTo>
                      <a:pt x="10001" y="12879"/>
                    </a:moveTo>
                    <a:lnTo>
                      <a:pt x="10001" y="12879"/>
                    </a:lnTo>
                    <a:lnTo>
                      <a:pt x="10027" y="13201"/>
                    </a:lnTo>
                    <a:lnTo>
                      <a:pt x="10040" y="13666"/>
                    </a:lnTo>
                    <a:lnTo>
                      <a:pt x="10078" y="14879"/>
                    </a:lnTo>
                    <a:lnTo>
                      <a:pt x="10104" y="16402"/>
                    </a:lnTo>
                    <a:lnTo>
                      <a:pt x="10117" y="18079"/>
                    </a:lnTo>
                    <a:lnTo>
                      <a:pt x="10104" y="19770"/>
                    </a:lnTo>
                    <a:lnTo>
                      <a:pt x="10091" y="21318"/>
                    </a:lnTo>
                    <a:lnTo>
                      <a:pt x="10065" y="22596"/>
                    </a:lnTo>
                    <a:lnTo>
                      <a:pt x="10040" y="23073"/>
                    </a:lnTo>
                    <a:lnTo>
                      <a:pt x="10014" y="23447"/>
                    </a:lnTo>
                    <a:lnTo>
                      <a:pt x="10014" y="23447"/>
                    </a:lnTo>
                    <a:lnTo>
                      <a:pt x="9446" y="23550"/>
                    </a:lnTo>
                    <a:lnTo>
                      <a:pt x="8891" y="23641"/>
                    </a:lnTo>
                    <a:lnTo>
                      <a:pt x="8336" y="23718"/>
                    </a:lnTo>
                    <a:lnTo>
                      <a:pt x="7768" y="23757"/>
                    </a:lnTo>
                    <a:lnTo>
                      <a:pt x="7201" y="23770"/>
                    </a:lnTo>
                    <a:lnTo>
                      <a:pt x="6620" y="23770"/>
                    </a:lnTo>
                    <a:lnTo>
                      <a:pt x="6026" y="23744"/>
                    </a:lnTo>
                    <a:lnTo>
                      <a:pt x="5433" y="23680"/>
                    </a:lnTo>
                    <a:lnTo>
                      <a:pt x="4813" y="23589"/>
                    </a:lnTo>
                    <a:lnTo>
                      <a:pt x="4194" y="23473"/>
                    </a:lnTo>
                    <a:lnTo>
                      <a:pt x="3549" y="23331"/>
                    </a:lnTo>
                    <a:lnTo>
                      <a:pt x="2878" y="23163"/>
                    </a:lnTo>
                    <a:lnTo>
                      <a:pt x="2194" y="22957"/>
                    </a:lnTo>
                    <a:lnTo>
                      <a:pt x="1484" y="22712"/>
                    </a:lnTo>
                    <a:lnTo>
                      <a:pt x="762" y="22441"/>
                    </a:lnTo>
                    <a:lnTo>
                      <a:pt x="0" y="22144"/>
                    </a:lnTo>
                    <a:lnTo>
                      <a:pt x="0" y="22144"/>
                    </a:lnTo>
                    <a:lnTo>
                      <a:pt x="142" y="21692"/>
                    </a:lnTo>
                    <a:lnTo>
                      <a:pt x="297" y="21215"/>
                    </a:lnTo>
                    <a:lnTo>
                      <a:pt x="581" y="20221"/>
                    </a:lnTo>
                    <a:lnTo>
                      <a:pt x="852" y="19176"/>
                    </a:lnTo>
                    <a:lnTo>
                      <a:pt x="1123" y="18079"/>
                    </a:lnTo>
                    <a:lnTo>
                      <a:pt x="1381" y="16944"/>
                    </a:lnTo>
                    <a:lnTo>
                      <a:pt x="1639" y="15782"/>
                    </a:lnTo>
                    <a:lnTo>
                      <a:pt x="1884" y="14595"/>
                    </a:lnTo>
                    <a:lnTo>
                      <a:pt x="2129" y="13395"/>
                    </a:lnTo>
                    <a:lnTo>
                      <a:pt x="3071" y="8620"/>
                    </a:lnTo>
                    <a:lnTo>
                      <a:pt x="3304" y="7485"/>
                    </a:lnTo>
                    <a:lnTo>
                      <a:pt x="3523" y="6388"/>
                    </a:lnTo>
                    <a:lnTo>
                      <a:pt x="3755" y="5343"/>
                    </a:lnTo>
                    <a:lnTo>
                      <a:pt x="4000" y="4336"/>
                    </a:lnTo>
                    <a:lnTo>
                      <a:pt x="4000" y="4336"/>
                    </a:lnTo>
                    <a:lnTo>
                      <a:pt x="4413" y="3846"/>
                    </a:lnTo>
                    <a:lnTo>
                      <a:pt x="4839" y="3330"/>
                    </a:lnTo>
                    <a:lnTo>
                      <a:pt x="5033" y="3059"/>
                    </a:lnTo>
                    <a:lnTo>
                      <a:pt x="5239" y="2788"/>
                    </a:lnTo>
                    <a:lnTo>
                      <a:pt x="5420" y="2517"/>
                    </a:lnTo>
                    <a:lnTo>
                      <a:pt x="5601" y="2233"/>
                    </a:lnTo>
                    <a:lnTo>
                      <a:pt x="5768" y="1949"/>
                    </a:lnTo>
                    <a:lnTo>
                      <a:pt x="5923" y="1665"/>
                    </a:lnTo>
                    <a:lnTo>
                      <a:pt x="6065" y="1381"/>
                    </a:lnTo>
                    <a:lnTo>
                      <a:pt x="6181" y="1097"/>
                    </a:lnTo>
                    <a:lnTo>
                      <a:pt x="6284" y="826"/>
                    </a:lnTo>
                    <a:lnTo>
                      <a:pt x="6375" y="542"/>
                    </a:lnTo>
                    <a:lnTo>
                      <a:pt x="6426" y="271"/>
                    </a:lnTo>
                    <a:lnTo>
                      <a:pt x="6465" y="0"/>
                    </a:lnTo>
                    <a:lnTo>
                      <a:pt x="6465" y="0"/>
                    </a:lnTo>
                    <a:lnTo>
                      <a:pt x="6620" y="181"/>
                    </a:lnTo>
                    <a:lnTo>
                      <a:pt x="6801" y="452"/>
                    </a:lnTo>
                    <a:lnTo>
                      <a:pt x="7007" y="788"/>
                    </a:lnTo>
                    <a:lnTo>
                      <a:pt x="7239" y="1213"/>
                    </a:lnTo>
                    <a:lnTo>
                      <a:pt x="7485" y="1717"/>
                    </a:lnTo>
                    <a:lnTo>
                      <a:pt x="7743" y="2310"/>
                    </a:lnTo>
                    <a:lnTo>
                      <a:pt x="8001" y="2968"/>
                    </a:lnTo>
                    <a:lnTo>
                      <a:pt x="8272" y="3730"/>
                    </a:lnTo>
                    <a:lnTo>
                      <a:pt x="8543" y="4569"/>
                    </a:lnTo>
                    <a:lnTo>
                      <a:pt x="8672" y="5020"/>
                    </a:lnTo>
                    <a:lnTo>
                      <a:pt x="8801" y="5485"/>
                    </a:lnTo>
                    <a:lnTo>
                      <a:pt x="8930" y="5975"/>
                    </a:lnTo>
                    <a:lnTo>
                      <a:pt x="9046" y="6491"/>
                    </a:lnTo>
                    <a:lnTo>
                      <a:pt x="9162" y="7033"/>
                    </a:lnTo>
                    <a:lnTo>
                      <a:pt x="9278" y="7588"/>
                    </a:lnTo>
                    <a:lnTo>
                      <a:pt x="9394" y="8169"/>
                    </a:lnTo>
                    <a:lnTo>
                      <a:pt x="9498" y="8775"/>
                    </a:lnTo>
                    <a:lnTo>
                      <a:pt x="9601" y="9408"/>
                    </a:lnTo>
                    <a:lnTo>
                      <a:pt x="9691" y="10053"/>
                    </a:lnTo>
                    <a:lnTo>
                      <a:pt x="9781" y="10724"/>
                    </a:lnTo>
                    <a:lnTo>
                      <a:pt x="9872" y="11421"/>
                    </a:lnTo>
                    <a:lnTo>
                      <a:pt x="9936" y="12143"/>
                    </a:lnTo>
                    <a:lnTo>
                      <a:pt x="10001" y="12879"/>
                    </a:lnTo>
                    <a:lnTo>
                      <a:pt x="10001" y="1287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43"/>
              <p:cNvSpPr/>
              <p:nvPr/>
            </p:nvSpPr>
            <p:spPr>
              <a:xfrm>
                <a:off x="2837855" y="2208904"/>
                <a:ext cx="343539" cy="551770"/>
              </a:xfrm>
              <a:custGeom>
                <a:avLst/>
                <a:gdLst/>
                <a:ahLst/>
                <a:cxnLst/>
                <a:rect l="l" t="t" r="r" b="b"/>
                <a:pathLst>
                  <a:path w="6878" h="11047" extrusionOk="0">
                    <a:moveTo>
                      <a:pt x="2529" y="930"/>
                    </a:moveTo>
                    <a:lnTo>
                      <a:pt x="1897" y="1911"/>
                    </a:lnTo>
                    <a:lnTo>
                      <a:pt x="0" y="11047"/>
                    </a:lnTo>
                    <a:lnTo>
                      <a:pt x="5768" y="4595"/>
                    </a:lnTo>
                    <a:lnTo>
                      <a:pt x="5768" y="4595"/>
                    </a:lnTo>
                    <a:lnTo>
                      <a:pt x="5923" y="4427"/>
                    </a:lnTo>
                    <a:lnTo>
                      <a:pt x="6065" y="4259"/>
                    </a:lnTo>
                    <a:lnTo>
                      <a:pt x="6181" y="4091"/>
                    </a:lnTo>
                    <a:lnTo>
                      <a:pt x="6297" y="3924"/>
                    </a:lnTo>
                    <a:lnTo>
                      <a:pt x="6400" y="3756"/>
                    </a:lnTo>
                    <a:lnTo>
                      <a:pt x="6504" y="3601"/>
                    </a:lnTo>
                    <a:lnTo>
                      <a:pt x="6581" y="3433"/>
                    </a:lnTo>
                    <a:lnTo>
                      <a:pt x="6646" y="3279"/>
                    </a:lnTo>
                    <a:lnTo>
                      <a:pt x="6710" y="3124"/>
                    </a:lnTo>
                    <a:lnTo>
                      <a:pt x="6762" y="2982"/>
                    </a:lnTo>
                    <a:lnTo>
                      <a:pt x="6800" y="2827"/>
                    </a:lnTo>
                    <a:lnTo>
                      <a:pt x="6839" y="2685"/>
                    </a:lnTo>
                    <a:lnTo>
                      <a:pt x="6865" y="2543"/>
                    </a:lnTo>
                    <a:lnTo>
                      <a:pt x="6878" y="2401"/>
                    </a:lnTo>
                    <a:lnTo>
                      <a:pt x="6878" y="2272"/>
                    </a:lnTo>
                    <a:lnTo>
                      <a:pt x="6878" y="2130"/>
                    </a:lnTo>
                    <a:lnTo>
                      <a:pt x="6865" y="2001"/>
                    </a:lnTo>
                    <a:lnTo>
                      <a:pt x="6852" y="1885"/>
                    </a:lnTo>
                    <a:lnTo>
                      <a:pt x="6826" y="1756"/>
                    </a:lnTo>
                    <a:lnTo>
                      <a:pt x="6788" y="1640"/>
                    </a:lnTo>
                    <a:lnTo>
                      <a:pt x="6710" y="1407"/>
                    </a:lnTo>
                    <a:lnTo>
                      <a:pt x="6594" y="1201"/>
                    </a:lnTo>
                    <a:lnTo>
                      <a:pt x="6465" y="1007"/>
                    </a:lnTo>
                    <a:lnTo>
                      <a:pt x="6310" y="827"/>
                    </a:lnTo>
                    <a:lnTo>
                      <a:pt x="6142" y="659"/>
                    </a:lnTo>
                    <a:lnTo>
                      <a:pt x="5949" y="517"/>
                    </a:lnTo>
                    <a:lnTo>
                      <a:pt x="5755" y="388"/>
                    </a:lnTo>
                    <a:lnTo>
                      <a:pt x="5536" y="272"/>
                    </a:lnTo>
                    <a:lnTo>
                      <a:pt x="5317" y="182"/>
                    </a:lnTo>
                    <a:lnTo>
                      <a:pt x="5084" y="104"/>
                    </a:lnTo>
                    <a:lnTo>
                      <a:pt x="4839" y="53"/>
                    </a:lnTo>
                    <a:lnTo>
                      <a:pt x="4607" y="14"/>
                    </a:lnTo>
                    <a:lnTo>
                      <a:pt x="4362" y="1"/>
                    </a:lnTo>
                    <a:lnTo>
                      <a:pt x="4129" y="14"/>
                    </a:lnTo>
                    <a:lnTo>
                      <a:pt x="3897" y="40"/>
                    </a:lnTo>
                    <a:lnTo>
                      <a:pt x="3665" y="104"/>
                    </a:lnTo>
                    <a:lnTo>
                      <a:pt x="3445" y="182"/>
                    </a:lnTo>
                    <a:lnTo>
                      <a:pt x="3226" y="272"/>
                    </a:lnTo>
                    <a:lnTo>
                      <a:pt x="3033" y="401"/>
                    </a:lnTo>
                    <a:lnTo>
                      <a:pt x="2852" y="556"/>
                    </a:lnTo>
                    <a:lnTo>
                      <a:pt x="2762" y="633"/>
                    </a:lnTo>
                    <a:lnTo>
                      <a:pt x="2684" y="724"/>
                    </a:lnTo>
                    <a:lnTo>
                      <a:pt x="2607" y="827"/>
                    </a:lnTo>
                    <a:lnTo>
                      <a:pt x="2529" y="930"/>
                    </a:lnTo>
                    <a:lnTo>
                      <a:pt x="2529" y="930"/>
                    </a:lnTo>
                    <a:close/>
                  </a:path>
                </a:pathLst>
              </a:custGeom>
              <a:solidFill>
                <a:srgbClr val="00AC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43"/>
              <p:cNvSpPr/>
              <p:nvPr/>
            </p:nvSpPr>
            <p:spPr>
              <a:xfrm>
                <a:off x="2711488" y="2234078"/>
                <a:ext cx="444133" cy="532390"/>
              </a:xfrm>
              <a:custGeom>
                <a:avLst/>
                <a:gdLst/>
                <a:ahLst/>
                <a:cxnLst/>
                <a:rect l="l" t="t" r="r" b="b"/>
                <a:pathLst>
                  <a:path w="8892" h="10659" extrusionOk="0">
                    <a:moveTo>
                      <a:pt x="4724" y="1071"/>
                    </a:moveTo>
                    <a:lnTo>
                      <a:pt x="1" y="8246"/>
                    </a:lnTo>
                    <a:lnTo>
                      <a:pt x="2246" y="10659"/>
                    </a:lnTo>
                    <a:lnTo>
                      <a:pt x="7795" y="4129"/>
                    </a:lnTo>
                    <a:lnTo>
                      <a:pt x="7795" y="4129"/>
                    </a:lnTo>
                    <a:lnTo>
                      <a:pt x="8066" y="3781"/>
                    </a:lnTo>
                    <a:lnTo>
                      <a:pt x="8311" y="3446"/>
                    </a:lnTo>
                    <a:lnTo>
                      <a:pt x="8505" y="3123"/>
                    </a:lnTo>
                    <a:lnTo>
                      <a:pt x="8647" y="2813"/>
                    </a:lnTo>
                    <a:lnTo>
                      <a:pt x="8763" y="2516"/>
                    </a:lnTo>
                    <a:lnTo>
                      <a:pt x="8801" y="2375"/>
                    </a:lnTo>
                    <a:lnTo>
                      <a:pt x="8840" y="2245"/>
                    </a:lnTo>
                    <a:lnTo>
                      <a:pt x="8866" y="2104"/>
                    </a:lnTo>
                    <a:lnTo>
                      <a:pt x="8879" y="1974"/>
                    </a:lnTo>
                    <a:lnTo>
                      <a:pt x="8892" y="1858"/>
                    </a:lnTo>
                    <a:lnTo>
                      <a:pt x="8892" y="1729"/>
                    </a:lnTo>
                    <a:lnTo>
                      <a:pt x="8879" y="1613"/>
                    </a:lnTo>
                    <a:lnTo>
                      <a:pt x="8866" y="1497"/>
                    </a:lnTo>
                    <a:lnTo>
                      <a:pt x="8814" y="1278"/>
                    </a:lnTo>
                    <a:lnTo>
                      <a:pt x="8737" y="1071"/>
                    </a:lnTo>
                    <a:lnTo>
                      <a:pt x="8634" y="891"/>
                    </a:lnTo>
                    <a:lnTo>
                      <a:pt x="8505" y="723"/>
                    </a:lnTo>
                    <a:lnTo>
                      <a:pt x="8363" y="568"/>
                    </a:lnTo>
                    <a:lnTo>
                      <a:pt x="8208" y="439"/>
                    </a:lnTo>
                    <a:lnTo>
                      <a:pt x="8027" y="323"/>
                    </a:lnTo>
                    <a:lnTo>
                      <a:pt x="7834" y="220"/>
                    </a:lnTo>
                    <a:lnTo>
                      <a:pt x="7627" y="142"/>
                    </a:lnTo>
                    <a:lnTo>
                      <a:pt x="7421" y="78"/>
                    </a:lnTo>
                    <a:lnTo>
                      <a:pt x="7201" y="39"/>
                    </a:lnTo>
                    <a:lnTo>
                      <a:pt x="6969" y="13"/>
                    </a:lnTo>
                    <a:lnTo>
                      <a:pt x="6750" y="0"/>
                    </a:lnTo>
                    <a:lnTo>
                      <a:pt x="6517" y="26"/>
                    </a:lnTo>
                    <a:lnTo>
                      <a:pt x="6285" y="52"/>
                    </a:lnTo>
                    <a:lnTo>
                      <a:pt x="6053" y="103"/>
                    </a:lnTo>
                    <a:lnTo>
                      <a:pt x="5833" y="181"/>
                    </a:lnTo>
                    <a:lnTo>
                      <a:pt x="5614" y="271"/>
                    </a:lnTo>
                    <a:lnTo>
                      <a:pt x="5408" y="387"/>
                    </a:lnTo>
                    <a:lnTo>
                      <a:pt x="5214" y="529"/>
                    </a:lnTo>
                    <a:lnTo>
                      <a:pt x="5033" y="684"/>
                    </a:lnTo>
                    <a:lnTo>
                      <a:pt x="4866" y="865"/>
                    </a:lnTo>
                    <a:lnTo>
                      <a:pt x="4724" y="1071"/>
                    </a:lnTo>
                    <a:lnTo>
                      <a:pt x="4724" y="107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43"/>
              <p:cNvSpPr/>
              <p:nvPr/>
            </p:nvSpPr>
            <p:spPr>
              <a:xfrm>
                <a:off x="1756946" y="2395856"/>
                <a:ext cx="170221" cy="529843"/>
              </a:xfrm>
              <a:custGeom>
                <a:avLst/>
                <a:gdLst/>
                <a:ahLst/>
                <a:cxnLst/>
                <a:rect l="l" t="t" r="r" b="b"/>
                <a:pathLst>
                  <a:path w="3408" h="10608" extrusionOk="0">
                    <a:moveTo>
                      <a:pt x="1" y="1716"/>
                    </a:moveTo>
                    <a:lnTo>
                      <a:pt x="53" y="6839"/>
                    </a:lnTo>
                    <a:lnTo>
                      <a:pt x="53" y="6839"/>
                    </a:lnTo>
                    <a:lnTo>
                      <a:pt x="65" y="7007"/>
                    </a:lnTo>
                    <a:lnTo>
                      <a:pt x="91" y="7175"/>
                    </a:lnTo>
                    <a:lnTo>
                      <a:pt x="143" y="7343"/>
                    </a:lnTo>
                    <a:lnTo>
                      <a:pt x="194" y="7523"/>
                    </a:lnTo>
                    <a:lnTo>
                      <a:pt x="272" y="7704"/>
                    </a:lnTo>
                    <a:lnTo>
                      <a:pt x="362" y="7897"/>
                    </a:lnTo>
                    <a:lnTo>
                      <a:pt x="465" y="8091"/>
                    </a:lnTo>
                    <a:lnTo>
                      <a:pt x="569" y="8272"/>
                    </a:lnTo>
                    <a:lnTo>
                      <a:pt x="814" y="8659"/>
                    </a:lnTo>
                    <a:lnTo>
                      <a:pt x="1098" y="9020"/>
                    </a:lnTo>
                    <a:lnTo>
                      <a:pt x="1382" y="9368"/>
                    </a:lnTo>
                    <a:lnTo>
                      <a:pt x="1691" y="9704"/>
                    </a:lnTo>
                    <a:lnTo>
                      <a:pt x="1988" y="9988"/>
                    </a:lnTo>
                    <a:lnTo>
                      <a:pt x="2285" y="10233"/>
                    </a:lnTo>
                    <a:lnTo>
                      <a:pt x="2427" y="10336"/>
                    </a:lnTo>
                    <a:lnTo>
                      <a:pt x="2556" y="10427"/>
                    </a:lnTo>
                    <a:lnTo>
                      <a:pt x="2685" y="10491"/>
                    </a:lnTo>
                    <a:lnTo>
                      <a:pt x="2814" y="10543"/>
                    </a:lnTo>
                    <a:lnTo>
                      <a:pt x="2917" y="10581"/>
                    </a:lnTo>
                    <a:lnTo>
                      <a:pt x="3020" y="10607"/>
                    </a:lnTo>
                    <a:lnTo>
                      <a:pt x="3098" y="10607"/>
                    </a:lnTo>
                    <a:lnTo>
                      <a:pt x="3175" y="10581"/>
                    </a:lnTo>
                    <a:lnTo>
                      <a:pt x="3240" y="10543"/>
                    </a:lnTo>
                    <a:lnTo>
                      <a:pt x="3279" y="10465"/>
                    </a:lnTo>
                    <a:lnTo>
                      <a:pt x="3317" y="10375"/>
                    </a:lnTo>
                    <a:lnTo>
                      <a:pt x="3317" y="10259"/>
                    </a:lnTo>
                    <a:lnTo>
                      <a:pt x="3408" y="1665"/>
                    </a:lnTo>
                    <a:lnTo>
                      <a:pt x="3408" y="1665"/>
                    </a:lnTo>
                    <a:lnTo>
                      <a:pt x="3395" y="1458"/>
                    </a:lnTo>
                    <a:lnTo>
                      <a:pt x="3369" y="1278"/>
                    </a:lnTo>
                    <a:lnTo>
                      <a:pt x="3330" y="1097"/>
                    </a:lnTo>
                    <a:lnTo>
                      <a:pt x="3266" y="929"/>
                    </a:lnTo>
                    <a:lnTo>
                      <a:pt x="3188" y="787"/>
                    </a:lnTo>
                    <a:lnTo>
                      <a:pt x="3098" y="645"/>
                    </a:lnTo>
                    <a:lnTo>
                      <a:pt x="2995" y="516"/>
                    </a:lnTo>
                    <a:lnTo>
                      <a:pt x="2879" y="413"/>
                    </a:lnTo>
                    <a:lnTo>
                      <a:pt x="2762" y="310"/>
                    </a:lnTo>
                    <a:lnTo>
                      <a:pt x="2620" y="232"/>
                    </a:lnTo>
                    <a:lnTo>
                      <a:pt x="2479" y="155"/>
                    </a:lnTo>
                    <a:lnTo>
                      <a:pt x="2337" y="103"/>
                    </a:lnTo>
                    <a:lnTo>
                      <a:pt x="2182" y="52"/>
                    </a:lnTo>
                    <a:lnTo>
                      <a:pt x="2027" y="26"/>
                    </a:lnTo>
                    <a:lnTo>
                      <a:pt x="1872" y="13"/>
                    </a:lnTo>
                    <a:lnTo>
                      <a:pt x="1704" y="0"/>
                    </a:lnTo>
                    <a:lnTo>
                      <a:pt x="1549" y="13"/>
                    </a:lnTo>
                    <a:lnTo>
                      <a:pt x="1382" y="39"/>
                    </a:lnTo>
                    <a:lnTo>
                      <a:pt x="1227" y="65"/>
                    </a:lnTo>
                    <a:lnTo>
                      <a:pt x="1085" y="116"/>
                    </a:lnTo>
                    <a:lnTo>
                      <a:pt x="930" y="181"/>
                    </a:lnTo>
                    <a:lnTo>
                      <a:pt x="788" y="245"/>
                    </a:lnTo>
                    <a:lnTo>
                      <a:pt x="659" y="336"/>
                    </a:lnTo>
                    <a:lnTo>
                      <a:pt x="530" y="439"/>
                    </a:lnTo>
                    <a:lnTo>
                      <a:pt x="414" y="555"/>
                    </a:lnTo>
                    <a:lnTo>
                      <a:pt x="311" y="684"/>
                    </a:lnTo>
                    <a:lnTo>
                      <a:pt x="220" y="813"/>
                    </a:lnTo>
                    <a:lnTo>
                      <a:pt x="143" y="968"/>
                    </a:lnTo>
                    <a:lnTo>
                      <a:pt x="91" y="1136"/>
                    </a:lnTo>
                    <a:lnTo>
                      <a:pt x="40" y="1316"/>
                    </a:lnTo>
                    <a:lnTo>
                      <a:pt x="14" y="1510"/>
                    </a:lnTo>
                    <a:lnTo>
                      <a:pt x="1" y="1716"/>
                    </a:lnTo>
                    <a:lnTo>
                      <a:pt x="1" y="1716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43"/>
              <p:cNvSpPr/>
              <p:nvPr/>
            </p:nvSpPr>
            <p:spPr>
              <a:xfrm>
                <a:off x="1539126" y="1953675"/>
                <a:ext cx="689675" cy="671644"/>
              </a:xfrm>
              <a:custGeom>
                <a:avLst/>
                <a:gdLst/>
                <a:ahLst/>
                <a:cxnLst/>
                <a:rect l="l" t="t" r="r" b="b"/>
                <a:pathLst>
                  <a:path w="13808" h="13447" extrusionOk="0">
                    <a:moveTo>
                      <a:pt x="2104" y="11021"/>
                    </a:moveTo>
                    <a:lnTo>
                      <a:pt x="2104" y="11021"/>
                    </a:lnTo>
                    <a:lnTo>
                      <a:pt x="2426" y="11253"/>
                    </a:lnTo>
                    <a:lnTo>
                      <a:pt x="2749" y="11486"/>
                    </a:lnTo>
                    <a:lnTo>
                      <a:pt x="3084" y="11692"/>
                    </a:lnTo>
                    <a:lnTo>
                      <a:pt x="3420" y="11898"/>
                    </a:lnTo>
                    <a:lnTo>
                      <a:pt x="3768" y="12079"/>
                    </a:lnTo>
                    <a:lnTo>
                      <a:pt x="4130" y="12260"/>
                    </a:lnTo>
                    <a:lnTo>
                      <a:pt x="4478" y="12428"/>
                    </a:lnTo>
                    <a:lnTo>
                      <a:pt x="4852" y="12595"/>
                    </a:lnTo>
                    <a:lnTo>
                      <a:pt x="5214" y="12737"/>
                    </a:lnTo>
                    <a:lnTo>
                      <a:pt x="5588" y="12866"/>
                    </a:lnTo>
                    <a:lnTo>
                      <a:pt x="5962" y="12982"/>
                    </a:lnTo>
                    <a:lnTo>
                      <a:pt x="6336" y="13086"/>
                    </a:lnTo>
                    <a:lnTo>
                      <a:pt x="6710" y="13189"/>
                    </a:lnTo>
                    <a:lnTo>
                      <a:pt x="7085" y="13266"/>
                    </a:lnTo>
                    <a:lnTo>
                      <a:pt x="7446" y="13331"/>
                    </a:lnTo>
                    <a:lnTo>
                      <a:pt x="7820" y="13382"/>
                    </a:lnTo>
                    <a:lnTo>
                      <a:pt x="8182" y="13421"/>
                    </a:lnTo>
                    <a:lnTo>
                      <a:pt x="8556" y="13434"/>
                    </a:lnTo>
                    <a:lnTo>
                      <a:pt x="8904" y="13447"/>
                    </a:lnTo>
                    <a:lnTo>
                      <a:pt x="9265" y="13434"/>
                    </a:lnTo>
                    <a:lnTo>
                      <a:pt x="9601" y="13408"/>
                    </a:lnTo>
                    <a:lnTo>
                      <a:pt x="9949" y="13370"/>
                    </a:lnTo>
                    <a:lnTo>
                      <a:pt x="10272" y="13305"/>
                    </a:lnTo>
                    <a:lnTo>
                      <a:pt x="10595" y="13228"/>
                    </a:lnTo>
                    <a:lnTo>
                      <a:pt x="10904" y="13137"/>
                    </a:lnTo>
                    <a:lnTo>
                      <a:pt x="11201" y="13021"/>
                    </a:lnTo>
                    <a:lnTo>
                      <a:pt x="11498" y="12892"/>
                    </a:lnTo>
                    <a:lnTo>
                      <a:pt x="11769" y="12750"/>
                    </a:lnTo>
                    <a:lnTo>
                      <a:pt x="12040" y="12582"/>
                    </a:lnTo>
                    <a:lnTo>
                      <a:pt x="12285" y="12402"/>
                    </a:lnTo>
                    <a:lnTo>
                      <a:pt x="12517" y="12195"/>
                    </a:lnTo>
                    <a:lnTo>
                      <a:pt x="12737" y="11976"/>
                    </a:lnTo>
                    <a:lnTo>
                      <a:pt x="12737" y="11976"/>
                    </a:lnTo>
                    <a:lnTo>
                      <a:pt x="12879" y="11808"/>
                    </a:lnTo>
                    <a:lnTo>
                      <a:pt x="13008" y="11640"/>
                    </a:lnTo>
                    <a:lnTo>
                      <a:pt x="13124" y="11460"/>
                    </a:lnTo>
                    <a:lnTo>
                      <a:pt x="13240" y="11279"/>
                    </a:lnTo>
                    <a:lnTo>
                      <a:pt x="13330" y="11085"/>
                    </a:lnTo>
                    <a:lnTo>
                      <a:pt x="13421" y="10892"/>
                    </a:lnTo>
                    <a:lnTo>
                      <a:pt x="13511" y="10685"/>
                    </a:lnTo>
                    <a:lnTo>
                      <a:pt x="13575" y="10479"/>
                    </a:lnTo>
                    <a:lnTo>
                      <a:pt x="13563" y="10518"/>
                    </a:lnTo>
                    <a:lnTo>
                      <a:pt x="13563" y="10518"/>
                    </a:lnTo>
                    <a:lnTo>
                      <a:pt x="13433" y="10466"/>
                    </a:lnTo>
                    <a:lnTo>
                      <a:pt x="13304" y="10414"/>
                    </a:lnTo>
                    <a:lnTo>
                      <a:pt x="13163" y="10350"/>
                    </a:lnTo>
                    <a:lnTo>
                      <a:pt x="13033" y="10273"/>
                    </a:lnTo>
                    <a:lnTo>
                      <a:pt x="12892" y="10195"/>
                    </a:lnTo>
                    <a:lnTo>
                      <a:pt x="12750" y="10092"/>
                    </a:lnTo>
                    <a:lnTo>
                      <a:pt x="12595" y="9989"/>
                    </a:lnTo>
                    <a:lnTo>
                      <a:pt x="12453" y="9860"/>
                    </a:lnTo>
                    <a:lnTo>
                      <a:pt x="12311" y="9731"/>
                    </a:lnTo>
                    <a:lnTo>
                      <a:pt x="12169" y="9589"/>
                    </a:lnTo>
                    <a:lnTo>
                      <a:pt x="12027" y="9434"/>
                    </a:lnTo>
                    <a:lnTo>
                      <a:pt x="11885" y="9266"/>
                    </a:lnTo>
                    <a:lnTo>
                      <a:pt x="11743" y="9085"/>
                    </a:lnTo>
                    <a:lnTo>
                      <a:pt x="11601" y="8879"/>
                    </a:lnTo>
                    <a:lnTo>
                      <a:pt x="11472" y="8672"/>
                    </a:lnTo>
                    <a:lnTo>
                      <a:pt x="11343" y="8453"/>
                    </a:lnTo>
                    <a:lnTo>
                      <a:pt x="11343" y="8453"/>
                    </a:lnTo>
                    <a:lnTo>
                      <a:pt x="11459" y="8492"/>
                    </a:lnTo>
                    <a:lnTo>
                      <a:pt x="11588" y="8530"/>
                    </a:lnTo>
                    <a:lnTo>
                      <a:pt x="11872" y="8569"/>
                    </a:lnTo>
                    <a:lnTo>
                      <a:pt x="12182" y="8595"/>
                    </a:lnTo>
                    <a:lnTo>
                      <a:pt x="12517" y="8595"/>
                    </a:lnTo>
                    <a:lnTo>
                      <a:pt x="12853" y="8582"/>
                    </a:lnTo>
                    <a:lnTo>
                      <a:pt x="13175" y="8530"/>
                    </a:lnTo>
                    <a:lnTo>
                      <a:pt x="13498" y="8479"/>
                    </a:lnTo>
                    <a:lnTo>
                      <a:pt x="13808" y="8401"/>
                    </a:lnTo>
                    <a:lnTo>
                      <a:pt x="13808" y="8401"/>
                    </a:lnTo>
                    <a:lnTo>
                      <a:pt x="13808" y="8401"/>
                    </a:lnTo>
                    <a:lnTo>
                      <a:pt x="13769" y="7963"/>
                    </a:lnTo>
                    <a:lnTo>
                      <a:pt x="13704" y="7524"/>
                    </a:lnTo>
                    <a:lnTo>
                      <a:pt x="13614" y="7085"/>
                    </a:lnTo>
                    <a:lnTo>
                      <a:pt x="13498" y="6634"/>
                    </a:lnTo>
                    <a:lnTo>
                      <a:pt x="13369" y="6182"/>
                    </a:lnTo>
                    <a:lnTo>
                      <a:pt x="13201" y="5743"/>
                    </a:lnTo>
                    <a:lnTo>
                      <a:pt x="13033" y="5292"/>
                    </a:lnTo>
                    <a:lnTo>
                      <a:pt x="12827" y="4853"/>
                    </a:lnTo>
                    <a:lnTo>
                      <a:pt x="12608" y="4414"/>
                    </a:lnTo>
                    <a:lnTo>
                      <a:pt x="12362" y="3988"/>
                    </a:lnTo>
                    <a:lnTo>
                      <a:pt x="12117" y="3562"/>
                    </a:lnTo>
                    <a:lnTo>
                      <a:pt x="11833" y="3149"/>
                    </a:lnTo>
                    <a:lnTo>
                      <a:pt x="11549" y="2749"/>
                    </a:lnTo>
                    <a:lnTo>
                      <a:pt x="11240" y="2362"/>
                    </a:lnTo>
                    <a:lnTo>
                      <a:pt x="10917" y="1988"/>
                    </a:lnTo>
                    <a:lnTo>
                      <a:pt x="10582" y="1640"/>
                    </a:lnTo>
                    <a:lnTo>
                      <a:pt x="10582" y="1640"/>
                    </a:lnTo>
                    <a:lnTo>
                      <a:pt x="10156" y="1330"/>
                    </a:lnTo>
                    <a:lnTo>
                      <a:pt x="9730" y="1046"/>
                    </a:lnTo>
                    <a:lnTo>
                      <a:pt x="9291" y="788"/>
                    </a:lnTo>
                    <a:lnTo>
                      <a:pt x="9059" y="672"/>
                    </a:lnTo>
                    <a:lnTo>
                      <a:pt x="8840" y="569"/>
                    </a:lnTo>
                    <a:lnTo>
                      <a:pt x="8840" y="569"/>
                    </a:lnTo>
                    <a:lnTo>
                      <a:pt x="8569" y="453"/>
                    </a:lnTo>
                    <a:lnTo>
                      <a:pt x="8311" y="349"/>
                    </a:lnTo>
                    <a:lnTo>
                      <a:pt x="8040" y="272"/>
                    </a:lnTo>
                    <a:lnTo>
                      <a:pt x="7782" y="194"/>
                    </a:lnTo>
                    <a:lnTo>
                      <a:pt x="7523" y="130"/>
                    </a:lnTo>
                    <a:lnTo>
                      <a:pt x="7252" y="78"/>
                    </a:lnTo>
                    <a:lnTo>
                      <a:pt x="6994" y="40"/>
                    </a:lnTo>
                    <a:lnTo>
                      <a:pt x="6736" y="14"/>
                    </a:lnTo>
                    <a:lnTo>
                      <a:pt x="6478" y="1"/>
                    </a:lnTo>
                    <a:lnTo>
                      <a:pt x="6233" y="1"/>
                    </a:lnTo>
                    <a:lnTo>
                      <a:pt x="5975" y="14"/>
                    </a:lnTo>
                    <a:lnTo>
                      <a:pt x="5730" y="27"/>
                    </a:lnTo>
                    <a:lnTo>
                      <a:pt x="5472" y="65"/>
                    </a:lnTo>
                    <a:lnTo>
                      <a:pt x="5226" y="104"/>
                    </a:lnTo>
                    <a:lnTo>
                      <a:pt x="4994" y="156"/>
                    </a:lnTo>
                    <a:lnTo>
                      <a:pt x="4749" y="207"/>
                    </a:lnTo>
                    <a:lnTo>
                      <a:pt x="4517" y="285"/>
                    </a:lnTo>
                    <a:lnTo>
                      <a:pt x="4284" y="362"/>
                    </a:lnTo>
                    <a:lnTo>
                      <a:pt x="4052" y="453"/>
                    </a:lnTo>
                    <a:lnTo>
                      <a:pt x="3833" y="543"/>
                    </a:lnTo>
                    <a:lnTo>
                      <a:pt x="3613" y="659"/>
                    </a:lnTo>
                    <a:lnTo>
                      <a:pt x="3394" y="762"/>
                    </a:lnTo>
                    <a:lnTo>
                      <a:pt x="3188" y="891"/>
                    </a:lnTo>
                    <a:lnTo>
                      <a:pt x="2981" y="1020"/>
                    </a:lnTo>
                    <a:lnTo>
                      <a:pt x="2775" y="1162"/>
                    </a:lnTo>
                    <a:lnTo>
                      <a:pt x="2581" y="1304"/>
                    </a:lnTo>
                    <a:lnTo>
                      <a:pt x="2388" y="1459"/>
                    </a:lnTo>
                    <a:lnTo>
                      <a:pt x="2207" y="1614"/>
                    </a:lnTo>
                    <a:lnTo>
                      <a:pt x="2026" y="1782"/>
                    </a:lnTo>
                    <a:lnTo>
                      <a:pt x="1859" y="1949"/>
                    </a:lnTo>
                    <a:lnTo>
                      <a:pt x="1691" y="2130"/>
                    </a:lnTo>
                    <a:lnTo>
                      <a:pt x="1523" y="2311"/>
                    </a:lnTo>
                    <a:lnTo>
                      <a:pt x="1368" y="2504"/>
                    </a:lnTo>
                    <a:lnTo>
                      <a:pt x="1226" y="2698"/>
                    </a:lnTo>
                    <a:lnTo>
                      <a:pt x="1084" y="2891"/>
                    </a:lnTo>
                    <a:lnTo>
                      <a:pt x="955" y="3098"/>
                    </a:lnTo>
                    <a:lnTo>
                      <a:pt x="826" y="3317"/>
                    </a:lnTo>
                    <a:lnTo>
                      <a:pt x="710" y="3524"/>
                    </a:lnTo>
                    <a:lnTo>
                      <a:pt x="607" y="3743"/>
                    </a:lnTo>
                    <a:lnTo>
                      <a:pt x="504" y="3962"/>
                    </a:lnTo>
                    <a:lnTo>
                      <a:pt x="413" y="4195"/>
                    </a:lnTo>
                    <a:lnTo>
                      <a:pt x="323" y="4414"/>
                    </a:lnTo>
                    <a:lnTo>
                      <a:pt x="258" y="4646"/>
                    </a:lnTo>
                    <a:lnTo>
                      <a:pt x="194" y="4892"/>
                    </a:lnTo>
                    <a:lnTo>
                      <a:pt x="129" y="5124"/>
                    </a:lnTo>
                    <a:lnTo>
                      <a:pt x="91" y="5369"/>
                    </a:lnTo>
                    <a:lnTo>
                      <a:pt x="52" y="5601"/>
                    </a:lnTo>
                    <a:lnTo>
                      <a:pt x="13" y="5846"/>
                    </a:lnTo>
                    <a:lnTo>
                      <a:pt x="0" y="6092"/>
                    </a:lnTo>
                    <a:lnTo>
                      <a:pt x="0" y="6337"/>
                    </a:lnTo>
                    <a:lnTo>
                      <a:pt x="0" y="6582"/>
                    </a:lnTo>
                    <a:lnTo>
                      <a:pt x="13" y="6840"/>
                    </a:lnTo>
                    <a:lnTo>
                      <a:pt x="39" y="7085"/>
                    </a:lnTo>
                    <a:lnTo>
                      <a:pt x="65" y="7330"/>
                    </a:lnTo>
                    <a:lnTo>
                      <a:pt x="116" y="7588"/>
                    </a:lnTo>
                    <a:lnTo>
                      <a:pt x="181" y="7834"/>
                    </a:lnTo>
                    <a:lnTo>
                      <a:pt x="246" y="8079"/>
                    </a:lnTo>
                    <a:lnTo>
                      <a:pt x="323" y="8337"/>
                    </a:lnTo>
                    <a:lnTo>
                      <a:pt x="426" y="8582"/>
                    </a:lnTo>
                    <a:lnTo>
                      <a:pt x="529" y="8827"/>
                    </a:lnTo>
                    <a:lnTo>
                      <a:pt x="646" y="9072"/>
                    </a:lnTo>
                    <a:lnTo>
                      <a:pt x="787" y="9318"/>
                    </a:lnTo>
                    <a:lnTo>
                      <a:pt x="929" y="9563"/>
                    </a:lnTo>
                    <a:lnTo>
                      <a:pt x="1084" y="9795"/>
                    </a:lnTo>
                    <a:lnTo>
                      <a:pt x="1084" y="9795"/>
                    </a:lnTo>
                    <a:lnTo>
                      <a:pt x="1317" y="10118"/>
                    </a:lnTo>
                    <a:lnTo>
                      <a:pt x="1562" y="10427"/>
                    </a:lnTo>
                    <a:lnTo>
                      <a:pt x="1833" y="10724"/>
                    </a:lnTo>
                    <a:lnTo>
                      <a:pt x="2104" y="11021"/>
                    </a:lnTo>
                    <a:lnTo>
                      <a:pt x="2104" y="11021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43"/>
              <p:cNvSpPr/>
              <p:nvPr/>
            </p:nvSpPr>
            <p:spPr>
              <a:xfrm>
                <a:off x="1510106" y="1948530"/>
                <a:ext cx="600119" cy="670345"/>
              </a:xfrm>
              <a:custGeom>
                <a:avLst/>
                <a:gdLst/>
                <a:ahLst/>
                <a:cxnLst/>
                <a:rect l="l" t="t" r="r" b="b"/>
                <a:pathLst>
                  <a:path w="12015" h="13421" extrusionOk="0">
                    <a:moveTo>
                      <a:pt x="4736" y="13421"/>
                    </a:moveTo>
                    <a:lnTo>
                      <a:pt x="4736" y="13421"/>
                    </a:lnTo>
                    <a:lnTo>
                      <a:pt x="4917" y="13214"/>
                    </a:lnTo>
                    <a:lnTo>
                      <a:pt x="5098" y="12995"/>
                    </a:lnTo>
                    <a:lnTo>
                      <a:pt x="5253" y="12776"/>
                    </a:lnTo>
                    <a:lnTo>
                      <a:pt x="5407" y="12543"/>
                    </a:lnTo>
                    <a:lnTo>
                      <a:pt x="5549" y="12324"/>
                    </a:lnTo>
                    <a:lnTo>
                      <a:pt x="5678" y="12092"/>
                    </a:lnTo>
                    <a:lnTo>
                      <a:pt x="5795" y="11847"/>
                    </a:lnTo>
                    <a:lnTo>
                      <a:pt x="5898" y="11601"/>
                    </a:lnTo>
                    <a:lnTo>
                      <a:pt x="6001" y="11356"/>
                    </a:lnTo>
                    <a:lnTo>
                      <a:pt x="6091" y="11111"/>
                    </a:lnTo>
                    <a:lnTo>
                      <a:pt x="6169" y="10853"/>
                    </a:lnTo>
                    <a:lnTo>
                      <a:pt x="6233" y="10582"/>
                    </a:lnTo>
                    <a:lnTo>
                      <a:pt x="6298" y="10311"/>
                    </a:lnTo>
                    <a:lnTo>
                      <a:pt x="6349" y="10040"/>
                    </a:lnTo>
                    <a:lnTo>
                      <a:pt x="6401" y="9769"/>
                    </a:lnTo>
                    <a:lnTo>
                      <a:pt x="6440" y="9485"/>
                    </a:lnTo>
                    <a:lnTo>
                      <a:pt x="6491" y="8892"/>
                    </a:lnTo>
                    <a:lnTo>
                      <a:pt x="6517" y="8285"/>
                    </a:lnTo>
                    <a:lnTo>
                      <a:pt x="6517" y="7640"/>
                    </a:lnTo>
                    <a:lnTo>
                      <a:pt x="6504" y="6982"/>
                    </a:lnTo>
                    <a:lnTo>
                      <a:pt x="6466" y="6285"/>
                    </a:lnTo>
                    <a:lnTo>
                      <a:pt x="6414" y="5575"/>
                    </a:lnTo>
                    <a:lnTo>
                      <a:pt x="6349" y="4814"/>
                    </a:lnTo>
                    <a:lnTo>
                      <a:pt x="6259" y="4040"/>
                    </a:lnTo>
                    <a:lnTo>
                      <a:pt x="6259" y="4040"/>
                    </a:lnTo>
                    <a:lnTo>
                      <a:pt x="6930" y="3962"/>
                    </a:lnTo>
                    <a:lnTo>
                      <a:pt x="7614" y="3859"/>
                    </a:lnTo>
                    <a:lnTo>
                      <a:pt x="8337" y="3743"/>
                    </a:lnTo>
                    <a:lnTo>
                      <a:pt x="9072" y="3588"/>
                    </a:lnTo>
                    <a:lnTo>
                      <a:pt x="9821" y="3407"/>
                    </a:lnTo>
                    <a:lnTo>
                      <a:pt x="10195" y="3304"/>
                    </a:lnTo>
                    <a:lnTo>
                      <a:pt x="10569" y="3201"/>
                    </a:lnTo>
                    <a:lnTo>
                      <a:pt x="10930" y="3085"/>
                    </a:lnTo>
                    <a:lnTo>
                      <a:pt x="11305" y="2956"/>
                    </a:lnTo>
                    <a:lnTo>
                      <a:pt x="11666" y="2827"/>
                    </a:lnTo>
                    <a:lnTo>
                      <a:pt x="12014" y="2685"/>
                    </a:lnTo>
                    <a:lnTo>
                      <a:pt x="12014" y="2685"/>
                    </a:lnTo>
                    <a:lnTo>
                      <a:pt x="11666" y="2272"/>
                    </a:lnTo>
                    <a:lnTo>
                      <a:pt x="11343" y="1910"/>
                    </a:lnTo>
                    <a:lnTo>
                      <a:pt x="11034" y="1614"/>
                    </a:lnTo>
                    <a:lnTo>
                      <a:pt x="10879" y="1472"/>
                    </a:lnTo>
                    <a:lnTo>
                      <a:pt x="10724" y="1343"/>
                    </a:lnTo>
                    <a:lnTo>
                      <a:pt x="10569" y="1227"/>
                    </a:lnTo>
                    <a:lnTo>
                      <a:pt x="10401" y="1110"/>
                    </a:lnTo>
                    <a:lnTo>
                      <a:pt x="10040" y="904"/>
                    </a:lnTo>
                    <a:lnTo>
                      <a:pt x="9640" y="685"/>
                    </a:lnTo>
                    <a:lnTo>
                      <a:pt x="9188" y="478"/>
                    </a:lnTo>
                    <a:lnTo>
                      <a:pt x="9188" y="478"/>
                    </a:lnTo>
                    <a:lnTo>
                      <a:pt x="8969" y="375"/>
                    </a:lnTo>
                    <a:lnTo>
                      <a:pt x="8737" y="297"/>
                    </a:lnTo>
                    <a:lnTo>
                      <a:pt x="8504" y="220"/>
                    </a:lnTo>
                    <a:lnTo>
                      <a:pt x="8272" y="155"/>
                    </a:lnTo>
                    <a:lnTo>
                      <a:pt x="8040" y="104"/>
                    </a:lnTo>
                    <a:lnTo>
                      <a:pt x="7808" y="65"/>
                    </a:lnTo>
                    <a:lnTo>
                      <a:pt x="7562" y="39"/>
                    </a:lnTo>
                    <a:lnTo>
                      <a:pt x="7330" y="14"/>
                    </a:lnTo>
                    <a:lnTo>
                      <a:pt x="7085" y="1"/>
                    </a:lnTo>
                    <a:lnTo>
                      <a:pt x="6853" y="1"/>
                    </a:lnTo>
                    <a:lnTo>
                      <a:pt x="6620" y="1"/>
                    </a:lnTo>
                    <a:lnTo>
                      <a:pt x="6375" y="26"/>
                    </a:lnTo>
                    <a:lnTo>
                      <a:pt x="6143" y="52"/>
                    </a:lnTo>
                    <a:lnTo>
                      <a:pt x="5898" y="91"/>
                    </a:lnTo>
                    <a:lnTo>
                      <a:pt x="5666" y="130"/>
                    </a:lnTo>
                    <a:lnTo>
                      <a:pt x="5433" y="181"/>
                    </a:lnTo>
                    <a:lnTo>
                      <a:pt x="5201" y="246"/>
                    </a:lnTo>
                    <a:lnTo>
                      <a:pt x="4969" y="310"/>
                    </a:lnTo>
                    <a:lnTo>
                      <a:pt x="4736" y="388"/>
                    </a:lnTo>
                    <a:lnTo>
                      <a:pt x="4517" y="478"/>
                    </a:lnTo>
                    <a:lnTo>
                      <a:pt x="4298" y="568"/>
                    </a:lnTo>
                    <a:lnTo>
                      <a:pt x="4065" y="672"/>
                    </a:lnTo>
                    <a:lnTo>
                      <a:pt x="3846" y="788"/>
                    </a:lnTo>
                    <a:lnTo>
                      <a:pt x="3640" y="904"/>
                    </a:lnTo>
                    <a:lnTo>
                      <a:pt x="3420" y="1033"/>
                    </a:lnTo>
                    <a:lnTo>
                      <a:pt x="3214" y="1162"/>
                    </a:lnTo>
                    <a:lnTo>
                      <a:pt x="3020" y="1304"/>
                    </a:lnTo>
                    <a:lnTo>
                      <a:pt x="2814" y="1446"/>
                    </a:lnTo>
                    <a:lnTo>
                      <a:pt x="2620" y="1588"/>
                    </a:lnTo>
                    <a:lnTo>
                      <a:pt x="2427" y="1756"/>
                    </a:lnTo>
                    <a:lnTo>
                      <a:pt x="2246" y="1910"/>
                    </a:lnTo>
                    <a:lnTo>
                      <a:pt x="2065" y="2091"/>
                    </a:lnTo>
                    <a:lnTo>
                      <a:pt x="1898" y="2259"/>
                    </a:lnTo>
                    <a:lnTo>
                      <a:pt x="1730" y="2440"/>
                    </a:lnTo>
                    <a:lnTo>
                      <a:pt x="1562" y="2633"/>
                    </a:lnTo>
                    <a:lnTo>
                      <a:pt x="1407" y="2827"/>
                    </a:lnTo>
                    <a:lnTo>
                      <a:pt x="1265" y="3020"/>
                    </a:lnTo>
                    <a:lnTo>
                      <a:pt x="1123" y="3227"/>
                    </a:lnTo>
                    <a:lnTo>
                      <a:pt x="981" y="3433"/>
                    </a:lnTo>
                    <a:lnTo>
                      <a:pt x="865" y="3640"/>
                    </a:lnTo>
                    <a:lnTo>
                      <a:pt x="736" y="3859"/>
                    </a:lnTo>
                    <a:lnTo>
                      <a:pt x="633" y="4078"/>
                    </a:lnTo>
                    <a:lnTo>
                      <a:pt x="530" y="4311"/>
                    </a:lnTo>
                    <a:lnTo>
                      <a:pt x="426" y="4543"/>
                    </a:lnTo>
                    <a:lnTo>
                      <a:pt x="349" y="4775"/>
                    </a:lnTo>
                    <a:lnTo>
                      <a:pt x="272" y="5007"/>
                    </a:lnTo>
                    <a:lnTo>
                      <a:pt x="194" y="5253"/>
                    </a:lnTo>
                    <a:lnTo>
                      <a:pt x="143" y="5498"/>
                    </a:lnTo>
                    <a:lnTo>
                      <a:pt x="91" y="5743"/>
                    </a:lnTo>
                    <a:lnTo>
                      <a:pt x="52" y="5988"/>
                    </a:lnTo>
                    <a:lnTo>
                      <a:pt x="26" y="6246"/>
                    </a:lnTo>
                    <a:lnTo>
                      <a:pt x="1" y="6491"/>
                    </a:lnTo>
                    <a:lnTo>
                      <a:pt x="1" y="6749"/>
                    </a:lnTo>
                    <a:lnTo>
                      <a:pt x="1" y="7020"/>
                    </a:lnTo>
                    <a:lnTo>
                      <a:pt x="14" y="7279"/>
                    </a:lnTo>
                    <a:lnTo>
                      <a:pt x="39" y="7537"/>
                    </a:lnTo>
                    <a:lnTo>
                      <a:pt x="78" y="7808"/>
                    </a:lnTo>
                    <a:lnTo>
                      <a:pt x="130" y="8079"/>
                    </a:lnTo>
                    <a:lnTo>
                      <a:pt x="194" y="8350"/>
                    </a:lnTo>
                    <a:lnTo>
                      <a:pt x="272" y="8621"/>
                    </a:lnTo>
                    <a:lnTo>
                      <a:pt x="349" y="8892"/>
                    </a:lnTo>
                    <a:lnTo>
                      <a:pt x="452" y="9163"/>
                    </a:lnTo>
                    <a:lnTo>
                      <a:pt x="568" y="9434"/>
                    </a:lnTo>
                    <a:lnTo>
                      <a:pt x="697" y="9705"/>
                    </a:lnTo>
                    <a:lnTo>
                      <a:pt x="697" y="9705"/>
                    </a:lnTo>
                    <a:lnTo>
                      <a:pt x="827" y="9963"/>
                    </a:lnTo>
                    <a:lnTo>
                      <a:pt x="981" y="10221"/>
                    </a:lnTo>
                    <a:lnTo>
                      <a:pt x="1149" y="10466"/>
                    </a:lnTo>
                    <a:lnTo>
                      <a:pt x="1343" y="10711"/>
                    </a:lnTo>
                    <a:lnTo>
                      <a:pt x="1549" y="10956"/>
                    </a:lnTo>
                    <a:lnTo>
                      <a:pt x="1769" y="11201"/>
                    </a:lnTo>
                    <a:lnTo>
                      <a:pt x="2001" y="11434"/>
                    </a:lnTo>
                    <a:lnTo>
                      <a:pt x="2246" y="11666"/>
                    </a:lnTo>
                    <a:lnTo>
                      <a:pt x="2504" y="11898"/>
                    </a:lnTo>
                    <a:lnTo>
                      <a:pt x="2788" y="12130"/>
                    </a:lnTo>
                    <a:lnTo>
                      <a:pt x="3085" y="12350"/>
                    </a:lnTo>
                    <a:lnTo>
                      <a:pt x="3382" y="12569"/>
                    </a:lnTo>
                    <a:lnTo>
                      <a:pt x="3704" y="12789"/>
                    </a:lnTo>
                    <a:lnTo>
                      <a:pt x="4040" y="13008"/>
                    </a:lnTo>
                    <a:lnTo>
                      <a:pt x="4375" y="13214"/>
                    </a:lnTo>
                    <a:lnTo>
                      <a:pt x="4736" y="13421"/>
                    </a:lnTo>
                    <a:lnTo>
                      <a:pt x="4736" y="1342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43"/>
              <p:cNvSpPr/>
              <p:nvPr/>
            </p:nvSpPr>
            <p:spPr>
              <a:xfrm>
                <a:off x="1724730" y="2422278"/>
                <a:ext cx="130912" cy="104440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091" extrusionOk="0">
                    <a:moveTo>
                      <a:pt x="78" y="336"/>
                    </a:moveTo>
                    <a:lnTo>
                      <a:pt x="78" y="336"/>
                    </a:lnTo>
                    <a:lnTo>
                      <a:pt x="39" y="426"/>
                    </a:lnTo>
                    <a:lnTo>
                      <a:pt x="14" y="516"/>
                    </a:lnTo>
                    <a:lnTo>
                      <a:pt x="1" y="607"/>
                    </a:lnTo>
                    <a:lnTo>
                      <a:pt x="14" y="697"/>
                    </a:lnTo>
                    <a:lnTo>
                      <a:pt x="27" y="787"/>
                    </a:lnTo>
                    <a:lnTo>
                      <a:pt x="52" y="891"/>
                    </a:lnTo>
                    <a:lnTo>
                      <a:pt x="78" y="994"/>
                    </a:lnTo>
                    <a:lnTo>
                      <a:pt x="130" y="1097"/>
                    </a:lnTo>
                    <a:lnTo>
                      <a:pt x="194" y="1187"/>
                    </a:lnTo>
                    <a:lnTo>
                      <a:pt x="259" y="1291"/>
                    </a:lnTo>
                    <a:lnTo>
                      <a:pt x="336" y="1381"/>
                    </a:lnTo>
                    <a:lnTo>
                      <a:pt x="427" y="1484"/>
                    </a:lnTo>
                    <a:lnTo>
                      <a:pt x="530" y="1574"/>
                    </a:lnTo>
                    <a:lnTo>
                      <a:pt x="633" y="1665"/>
                    </a:lnTo>
                    <a:lnTo>
                      <a:pt x="749" y="1742"/>
                    </a:lnTo>
                    <a:lnTo>
                      <a:pt x="878" y="1820"/>
                    </a:lnTo>
                    <a:lnTo>
                      <a:pt x="878" y="1820"/>
                    </a:lnTo>
                    <a:lnTo>
                      <a:pt x="1007" y="1884"/>
                    </a:lnTo>
                    <a:lnTo>
                      <a:pt x="1136" y="1949"/>
                    </a:lnTo>
                    <a:lnTo>
                      <a:pt x="1265" y="1987"/>
                    </a:lnTo>
                    <a:lnTo>
                      <a:pt x="1394" y="2026"/>
                    </a:lnTo>
                    <a:lnTo>
                      <a:pt x="1510" y="2065"/>
                    </a:lnTo>
                    <a:lnTo>
                      <a:pt x="1640" y="2078"/>
                    </a:lnTo>
                    <a:lnTo>
                      <a:pt x="1756" y="2091"/>
                    </a:lnTo>
                    <a:lnTo>
                      <a:pt x="1872" y="2091"/>
                    </a:lnTo>
                    <a:lnTo>
                      <a:pt x="1988" y="2078"/>
                    </a:lnTo>
                    <a:lnTo>
                      <a:pt x="2091" y="2065"/>
                    </a:lnTo>
                    <a:lnTo>
                      <a:pt x="2194" y="2039"/>
                    </a:lnTo>
                    <a:lnTo>
                      <a:pt x="2285" y="2000"/>
                    </a:lnTo>
                    <a:lnTo>
                      <a:pt x="2362" y="1949"/>
                    </a:lnTo>
                    <a:lnTo>
                      <a:pt x="2440" y="1897"/>
                    </a:lnTo>
                    <a:lnTo>
                      <a:pt x="2491" y="1833"/>
                    </a:lnTo>
                    <a:lnTo>
                      <a:pt x="2543" y="1755"/>
                    </a:lnTo>
                    <a:lnTo>
                      <a:pt x="2543" y="1755"/>
                    </a:lnTo>
                    <a:lnTo>
                      <a:pt x="2582" y="1678"/>
                    </a:lnTo>
                    <a:lnTo>
                      <a:pt x="2607" y="1587"/>
                    </a:lnTo>
                    <a:lnTo>
                      <a:pt x="2620" y="1497"/>
                    </a:lnTo>
                    <a:lnTo>
                      <a:pt x="2620" y="1407"/>
                    </a:lnTo>
                    <a:lnTo>
                      <a:pt x="2607" y="1303"/>
                    </a:lnTo>
                    <a:lnTo>
                      <a:pt x="2582" y="1200"/>
                    </a:lnTo>
                    <a:lnTo>
                      <a:pt x="2543" y="1110"/>
                    </a:lnTo>
                    <a:lnTo>
                      <a:pt x="2504" y="1007"/>
                    </a:lnTo>
                    <a:lnTo>
                      <a:pt x="2440" y="903"/>
                    </a:lnTo>
                    <a:lnTo>
                      <a:pt x="2375" y="813"/>
                    </a:lnTo>
                    <a:lnTo>
                      <a:pt x="2285" y="710"/>
                    </a:lnTo>
                    <a:lnTo>
                      <a:pt x="2194" y="620"/>
                    </a:lnTo>
                    <a:lnTo>
                      <a:pt x="2104" y="529"/>
                    </a:lnTo>
                    <a:lnTo>
                      <a:pt x="2001" y="439"/>
                    </a:lnTo>
                    <a:lnTo>
                      <a:pt x="1885" y="361"/>
                    </a:lnTo>
                    <a:lnTo>
                      <a:pt x="1756" y="284"/>
                    </a:lnTo>
                    <a:lnTo>
                      <a:pt x="1756" y="284"/>
                    </a:lnTo>
                    <a:lnTo>
                      <a:pt x="1627" y="207"/>
                    </a:lnTo>
                    <a:lnTo>
                      <a:pt x="1498" y="155"/>
                    </a:lnTo>
                    <a:lnTo>
                      <a:pt x="1369" y="103"/>
                    </a:lnTo>
                    <a:lnTo>
                      <a:pt x="1240" y="65"/>
                    </a:lnTo>
                    <a:lnTo>
                      <a:pt x="1110" y="39"/>
                    </a:lnTo>
                    <a:lnTo>
                      <a:pt x="994" y="13"/>
                    </a:lnTo>
                    <a:lnTo>
                      <a:pt x="865" y="0"/>
                    </a:lnTo>
                    <a:lnTo>
                      <a:pt x="749" y="0"/>
                    </a:lnTo>
                    <a:lnTo>
                      <a:pt x="646" y="13"/>
                    </a:lnTo>
                    <a:lnTo>
                      <a:pt x="543" y="26"/>
                    </a:lnTo>
                    <a:lnTo>
                      <a:pt x="439" y="65"/>
                    </a:lnTo>
                    <a:lnTo>
                      <a:pt x="349" y="103"/>
                    </a:lnTo>
                    <a:lnTo>
                      <a:pt x="272" y="142"/>
                    </a:lnTo>
                    <a:lnTo>
                      <a:pt x="194" y="207"/>
                    </a:lnTo>
                    <a:lnTo>
                      <a:pt x="130" y="271"/>
                    </a:lnTo>
                    <a:lnTo>
                      <a:pt x="78" y="336"/>
                    </a:lnTo>
                    <a:lnTo>
                      <a:pt x="78" y="336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43"/>
              <p:cNvSpPr/>
              <p:nvPr/>
            </p:nvSpPr>
            <p:spPr>
              <a:xfrm>
                <a:off x="1716339" y="2409392"/>
                <a:ext cx="130912" cy="104440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091" extrusionOk="0">
                    <a:moveTo>
                      <a:pt x="78" y="348"/>
                    </a:moveTo>
                    <a:lnTo>
                      <a:pt x="78" y="348"/>
                    </a:lnTo>
                    <a:lnTo>
                      <a:pt x="40" y="426"/>
                    </a:lnTo>
                    <a:lnTo>
                      <a:pt x="14" y="516"/>
                    </a:lnTo>
                    <a:lnTo>
                      <a:pt x="1" y="607"/>
                    </a:lnTo>
                    <a:lnTo>
                      <a:pt x="1" y="697"/>
                    </a:lnTo>
                    <a:lnTo>
                      <a:pt x="14" y="800"/>
                    </a:lnTo>
                    <a:lnTo>
                      <a:pt x="40" y="890"/>
                    </a:lnTo>
                    <a:lnTo>
                      <a:pt x="78" y="994"/>
                    </a:lnTo>
                    <a:lnTo>
                      <a:pt x="130" y="1097"/>
                    </a:lnTo>
                    <a:lnTo>
                      <a:pt x="182" y="1187"/>
                    </a:lnTo>
                    <a:lnTo>
                      <a:pt x="259" y="1290"/>
                    </a:lnTo>
                    <a:lnTo>
                      <a:pt x="336" y="1394"/>
                    </a:lnTo>
                    <a:lnTo>
                      <a:pt x="427" y="1484"/>
                    </a:lnTo>
                    <a:lnTo>
                      <a:pt x="530" y="1574"/>
                    </a:lnTo>
                    <a:lnTo>
                      <a:pt x="633" y="1665"/>
                    </a:lnTo>
                    <a:lnTo>
                      <a:pt x="749" y="1742"/>
                    </a:lnTo>
                    <a:lnTo>
                      <a:pt x="866" y="1820"/>
                    </a:lnTo>
                    <a:lnTo>
                      <a:pt x="866" y="1820"/>
                    </a:lnTo>
                    <a:lnTo>
                      <a:pt x="995" y="1884"/>
                    </a:lnTo>
                    <a:lnTo>
                      <a:pt x="1124" y="1949"/>
                    </a:lnTo>
                    <a:lnTo>
                      <a:pt x="1253" y="1987"/>
                    </a:lnTo>
                    <a:lnTo>
                      <a:pt x="1382" y="2039"/>
                    </a:lnTo>
                    <a:lnTo>
                      <a:pt x="1511" y="2065"/>
                    </a:lnTo>
                    <a:lnTo>
                      <a:pt x="1640" y="2078"/>
                    </a:lnTo>
                    <a:lnTo>
                      <a:pt x="1756" y="2091"/>
                    </a:lnTo>
                    <a:lnTo>
                      <a:pt x="1872" y="2091"/>
                    </a:lnTo>
                    <a:lnTo>
                      <a:pt x="1988" y="2078"/>
                    </a:lnTo>
                    <a:lnTo>
                      <a:pt x="2091" y="2065"/>
                    </a:lnTo>
                    <a:lnTo>
                      <a:pt x="2182" y="2039"/>
                    </a:lnTo>
                    <a:lnTo>
                      <a:pt x="2272" y="2000"/>
                    </a:lnTo>
                    <a:lnTo>
                      <a:pt x="2362" y="1949"/>
                    </a:lnTo>
                    <a:lnTo>
                      <a:pt x="2427" y="1897"/>
                    </a:lnTo>
                    <a:lnTo>
                      <a:pt x="2491" y="1832"/>
                    </a:lnTo>
                    <a:lnTo>
                      <a:pt x="2543" y="1755"/>
                    </a:lnTo>
                    <a:lnTo>
                      <a:pt x="2543" y="1755"/>
                    </a:lnTo>
                    <a:lnTo>
                      <a:pt x="2582" y="1678"/>
                    </a:lnTo>
                    <a:lnTo>
                      <a:pt x="2608" y="1587"/>
                    </a:lnTo>
                    <a:lnTo>
                      <a:pt x="2620" y="1497"/>
                    </a:lnTo>
                    <a:lnTo>
                      <a:pt x="2620" y="1407"/>
                    </a:lnTo>
                    <a:lnTo>
                      <a:pt x="2608" y="1303"/>
                    </a:lnTo>
                    <a:lnTo>
                      <a:pt x="2582" y="1200"/>
                    </a:lnTo>
                    <a:lnTo>
                      <a:pt x="2543" y="1110"/>
                    </a:lnTo>
                    <a:lnTo>
                      <a:pt x="2491" y="1007"/>
                    </a:lnTo>
                    <a:lnTo>
                      <a:pt x="2440" y="903"/>
                    </a:lnTo>
                    <a:lnTo>
                      <a:pt x="2362" y="813"/>
                    </a:lnTo>
                    <a:lnTo>
                      <a:pt x="2285" y="710"/>
                    </a:lnTo>
                    <a:lnTo>
                      <a:pt x="2195" y="619"/>
                    </a:lnTo>
                    <a:lnTo>
                      <a:pt x="2104" y="529"/>
                    </a:lnTo>
                    <a:lnTo>
                      <a:pt x="1988" y="439"/>
                    </a:lnTo>
                    <a:lnTo>
                      <a:pt x="1872" y="361"/>
                    </a:lnTo>
                    <a:lnTo>
                      <a:pt x="1756" y="284"/>
                    </a:lnTo>
                    <a:lnTo>
                      <a:pt x="1756" y="284"/>
                    </a:lnTo>
                    <a:lnTo>
                      <a:pt x="1627" y="207"/>
                    </a:lnTo>
                    <a:lnTo>
                      <a:pt x="1498" y="155"/>
                    </a:lnTo>
                    <a:lnTo>
                      <a:pt x="1369" y="103"/>
                    </a:lnTo>
                    <a:lnTo>
                      <a:pt x="1240" y="65"/>
                    </a:lnTo>
                    <a:lnTo>
                      <a:pt x="1111" y="39"/>
                    </a:lnTo>
                    <a:lnTo>
                      <a:pt x="995" y="13"/>
                    </a:lnTo>
                    <a:lnTo>
                      <a:pt x="866" y="0"/>
                    </a:lnTo>
                    <a:lnTo>
                      <a:pt x="749" y="0"/>
                    </a:lnTo>
                    <a:lnTo>
                      <a:pt x="646" y="13"/>
                    </a:lnTo>
                    <a:lnTo>
                      <a:pt x="543" y="39"/>
                    </a:lnTo>
                    <a:lnTo>
                      <a:pt x="440" y="65"/>
                    </a:lnTo>
                    <a:lnTo>
                      <a:pt x="349" y="103"/>
                    </a:lnTo>
                    <a:lnTo>
                      <a:pt x="272" y="142"/>
                    </a:lnTo>
                    <a:lnTo>
                      <a:pt x="195" y="207"/>
                    </a:lnTo>
                    <a:lnTo>
                      <a:pt x="130" y="271"/>
                    </a:lnTo>
                    <a:lnTo>
                      <a:pt x="78" y="348"/>
                    </a:lnTo>
                    <a:lnTo>
                      <a:pt x="78" y="348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43"/>
              <p:cNvSpPr/>
              <p:nvPr/>
            </p:nvSpPr>
            <p:spPr>
              <a:xfrm>
                <a:off x="2139792" y="2210203"/>
                <a:ext cx="69027" cy="69677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95" extrusionOk="0">
                    <a:moveTo>
                      <a:pt x="156" y="220"/>
                    </a:moveTo>
                    <a:lnTo>
                      <a:pt x="156" y="220"/>
                    </a:lnTo>
                    <a:lnTo>
                      <a:pt x="78" y="336"/>
                    </a:lnTo>
                    <a:lnTo>
                      <a:pt x="27" y="452"/>
                    </a:lnTo>
                    <a:lnTo>
                      <a:pt x="1" y="581"/>
                    </a:lnTo>
                    <a:lnTo>
                      <a:pt x="1" y="710"/>
                    </a:lnTo>
                    <a:lnTo>
                      <a:pt x="14" y="852"/>
                    </a:lnTo>
                    <a:lnTo>
                      <a:pt x="65" y="981"/>
                    </a:lnTo>
                    <a:lnTo>
                      <a:pt x="143" y="1098"/>
                    </a:lnTo>
                    <a:lnTo>
                      <a:pt x="233" y="1201"/>
                    </a:lnTo>
                    <a:lnTo>
                      <a:pt x="233" y="1201"/>
                    </a:lnTo>
                    <a:lnTo>
                      <a:pt x="349" y="1291"/>
                    </a:lnTo>
                    <a:lnTo>
                      <a:pt x="478" y="1343"/>
                    </a:lnTo>
                    <a:lnTo>
                      <a:pt x="607" y="1381"/>
                    </a:lnTo>
                    <a:lnTo>
                      <a:pt x="749" y="1394"/>
                    </a:lnTo>
                    <a:lnTo>
                      <a:pt x="878" y="1381"/>
                    </a:lnTo>
                    <a:lnTo>
                      <a:pt x="1007" y="1330"/>
                    </a:lnTo>
                    <a:lnTo>
                      <a:pt x="1124" y="1265"/>
                    </a:lnTo>
                    <a:lnTo>
                      <a:pt x="1214" y="1175"/>
                    </a:lnTo>
                    <a:lnTo>
                      <a:pt x="1214" y="1175"/>
                    </a:lnTo>
                    <a:lnTo>
                      <a:pt x="1304" y="1072"/>
                    </a:lnTo>
                    <a:lnTo>
                      <a:pt x="1356" y="943"/>
                    </a:lnTo>
                    <a:lnTo>
                      <a:pt x="1382" y="814"/>
                    </a:lnTo>
                    <a:lnTo>
                      <a:pt x="1382" y="685"/>
                    </a:lnTo>
                    <a:lnTo>
                      <a:pt x="1369" y="556"/>
                    </a:lnTo>
                    <a:lnTo>
                      <a:pt x="1317" y="427"/>
                    </a:lnTo>
                    <a:lnTo>
                      <a:pt x="1240" y="297"/>
                    </a:lnTo>
                    <a:lnTo>
                      <a:pt x="1149" y="194"/>
                    </a:lnTo>
                    <a:lnTo>
                      <a:pt x="1149" y="194"/>
                    </a:lnTo>
                    <a:lnTo>
                      <a:pt x="1033" y="117"/>
                    </a:lnTo>
                    <a:lnTo>
                      <a:pt x="904" y="52"/>
                    </a:lnTo>
                    <a:lnTo>
                      <a:pt x="775" y="14"/>
                    </a:lnTo>
                    <a:lnTo>
                      <a:pt x="633" y="1"/>
                    </a:lnTo>
                    <a:lnTo>
                      <a:pt x="504" y="27"/>
                    </a:lnTo>
                    <a:lnTo>
                      <a:pt x="375" y="65"/>
                    </a:lnTo>
                    <a:lnTo>
                      <a:pt x="259" y="130"/>
                    </a:lnTo>
                    <a:lnTo>
                      <a:pt x="156" y="220"/>
                    </a:lnTo>
                    <a:lnTo>
                      <a:pt x="156" y="220"/>
                    </a:lnTo>
                    <a:close/>
                  </a:path>
                </a:pathLst>
              </a:custGeom>
              <a:solidFill>
                <a:srgbClr val="D0A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43"/>
              <p:cNvSpPr/>
              <p:nvPr/>
            </p:nvSpPr>
            <p:spPr>
              <a:xfrm>
                <a:off x="2128853" y="2172193"/>
                <a:ext cx="99945" cy="99945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001" extrusionOk="0">
                    <a:moveTo>
                      <a:pt x="272" y="336"/>
                    </a:moveTo>
                    <a:lnTo>
                      <a:pt x="272" y="336"/>
                    </a:lnTo>
                    <a:lnTo>
                      <a:pt x="207" y="413"/>
                    </a:lnTo>
                    <a:lnTo>
                      <a:pt x="143" y="504"/>
                    </a:lnTo>
                    <a:lnTo>
                      <a:pt x="104" y="581"/>
                    </a:lnTo>
                    <a:lnTo>
                      <a:pt x="65" y="671"/>
                    </a:lnTo>
                    <a:lnTo>
                      <a:pt x="39" y="775"/>
                    </a:lnTo>
                    <a:lnTo>
                      <a:pt x="13" y="865"/>
                    </a:lnTo>
                    <a:lnTo>
                      <a:pt x="1" y="955"/>
                    </a:lnTo>
                    <a:lnTo>
                      <a:pt x="1" y="1058"/>
                    </a:lnTo>
                    <a:lnTo>
                      <a:pt x="13" y="1149"/>
                    </a:lnTo>
                    <a:lnTo>
                      <a:pt x="39" y="1239"/>
                    </a:lnTo>
                    <a:lnTo>
                      <a:pt x="65" y="1342"/>
                    </a:lnTo>
                    <a:lnTo>
                      <a:pt x="91" y="1420"/>
                    </a:lnTo>
                    <a:lnTo>
                      <a:pt x="143" y="1510"/>
                    </a:lnTo>
                    <a:lnTo>
                      <a:pt x="194" y="1600"/>
                    </a:lnTo>
                    <a:lnTo>
                      <a:pt x="259" y="1665"/>
                    </a:lnTo>
                    <a:lnTo>
                      <a:pt x="336" y="1742"/>
                    </a:lnTo>
                    <a:lnTo>
                      <a:pt x="336" y="1742"/>
                    </a:lnTo>
                    <a:lnTo>
                      <a:pt x="414" y="1807"/>
                    </a:lnTo>
                    <a:lnTo>
                      <a:pt x="491" y="1859"/>
                    </a:lnTo>
                    <a:lnTo>
                      <a:pt x="581" y="1910"/>
                    </a:lnTo>
                    <a:lnTo>
                      <a:pt x="672" y="1949"/>
                    </a:lnTo>
                    <a:lnTo>
                      <a:pt x="762" y="1975"/>
                    </a:lnTo>
                    <a:lnTo>
                      <a:pt x="852" y="1988"/>
                    </a:lnTo>
                    <a:lnTo>
                      <a:pt x="955" y="2000"/>
                    </a:lnTo>
                    <a:lnTo>
                      <a:pt x="1046" y="2000"/>
                    </a:lnTo>
                    <a:lnTo>
                      <a:pt x="1149" y="1988"/>
                    </a:lnTo>
                    <a:lnTo>
                      <a:pt x="1239" y="1962"/>
                    </a:lnTo>
                    <a:lnTo>
                      <a:pt x="1330" y="1936"/>
                    </a:lnTo>
                    <a:lnTo>
                      <a:pt x="1420" y="1897"/>
                    </a:lnTo>
                    <a:lnTo>
                      <a:pt x="1510" y="1859"/>
                    </a:lnTo>
                    <a:lnTo>
                      <a:pt x="1588" y="1794"/>
                    </a:lnTo>
                    <a:lnTo>
                      <a:pt x="1665" y="1730"/>
                    </a:lnTo>
                    <a:lnTo>
                      <a:pt x="1743" y="1665"/>
                    </a:lnTo>
                    <a:lnTo>
                      <a:pt x="1743" y="1665"/>
                    </a:lnTo>
                    <a:lnTo>
                      <a:pt x="1807" y="1588"/>
                    </a:lnTo>
                    <a:lnTo>
                      <a:pt x="1859" y="1497"/>
                    </a:lnTo>
                    <a:lnTo>
                      <a:pt x="1910" y="1407"/>
                    </a:lnTo>
                    <a:lnTo>
                      <a:pt x="1936" y="1317"/>
                    </a:lnTo>
                    <a:lnTo>
                      <a:pt x="1975" y="1226"/>
                    </a:lnTo>
                    <a:lnTo>
                      <a:pt x="1988" y="1136"/>
                    </a:lnTo>
                    <a:lnTo>
                      <a:pt x="2001" y="1033"/>
                    </a:lnTo>
                    <a:lnTo>
                      <a:pt x="2001" y="942"/>
                    </a:lnTo>
                    <a:lnTo>
                      <a:pt x="1988" y="852"/>
                    </a:lnTo>
                    <a:lnTo>
                      <a:pt x="1975" y="749"/>
                    </a:lnTo>
                    <a:lnTo>
                      <a:pt x="1936" y="658"/>
                    </a:lnTo>
                    <a:lnTo>
                      <a:pt x="1910" y="568"/>
                    </a:lnTo>
                    <a:lnTo>
                      <a:pt x="1859" y="491"/>
                    </a:lnTo>
                    <a:lnTo>
                      <a:pt x="1807" y="400"/>
                    </a:lnTo>
                    <a:lnTo>
                      <a:pt x="1743" y="323"/>
                    </a:lnTo>
                    <a:lnTo>
                      <a:pt x="1678" y="258"/>
                    </a:lnTo>
                    <a:lnTo>
                      <a:pt x="1678" y="258"/>
                    </a:lnTo>
                    <a:lnTo>
                      <a:pt x="1588" y="194"/>
                    </a:lnTo>
                    <a:lnTo>
                      <a:pt x="1510" y="142"/>
                    </a:lnTo>
                    <a:lnTo>
                      <a:pt x="1420" y="91"/>
                    </a:lnTo>
                    <a:lnTo>
                      <a:pt x="1330" y="52"/>
                    </a:lnTo>
                    <a:lnTo>
                      <a:pt x="1239" y="26"/>
                    </a:lnTo>
                    <a:lnTo>
                      <a:pt x="1149" y="13"/>
                    </a:lnTo>
                    <a:lnTo>
                      <a:pt x="1046" y="0"/>
                    </a:lnTo>
                    <a:lnTo>
                      <a:pt x="955" y="0"/>
                    </a:lnTo>
                    <a:lnTo>
                      <a:pt x="865" y="13"/>
                    </a:lnTo>
                    <a:lnTo>
                      <a:pt x="762" y="39"/>
                    </a:lnTo>
                    <a:lnTo>
                      <a:pt x="672" y="65"/>
                    </a:lnTo>
                    <a:lnTo>
                      <a:pt x="581" y="104"/>
                    </a:lnTo>
                    <a:lnTo>
                      <a:pt x="504" y="142"/>
                    </a:lnTo>
                    <a:lnTo>
                      <a:pt x="414" y="194"/>
                    </a:lnTo>
                    <a:lnTo>
                      <a:pt x="336" y="258"/>
                    </a:lnTo>
                    <a:lnTo>
                      <a:pt x="272" y="336"/>
                    </a:lnTo>
                    <a:lnTo>
                      <a:pt x="272" y="336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43"/>
              <p:cNvSpPr/>
              <p:nvPr/>
            </p:nvSpPr>
            <p:spPr>
              <a:xfrm>
                <a:off x="2018020" y="2174741"/>
                <a:ext cx="58688" cy="58738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6" extrusionOk="0">
                    <a:moveTo>
                      <a:pt x="142" y="195"/>
                    </a:moveTo>
                    <a:lnTo>
                      <a:pt x="142" y="195"/>
                    </a:lnTo>
                    <a:lnTo>
                      <a:pt x="77" y="298"/>
                    </a:lnTo>
                    <a:lnTo>
                      <a:pt x="26" y="401"/>
                    </a:lnTo>
                    <a:lnTo>
                      <a:pt x="0" y="504"/>
                    </a:lnTo>
                    <a:lnTo>
                      <a:pt x="0" y="620"/>
                    </a:lnTo>
                    <a:lnTo>
                      <a:pt x="13" y="737"/>
                    </a:lnTo>
                    <a:lnTo>
                      <a:pt x="52" y="840"/>
                    </a:lnTo>
                    <a:lnTo>
                      <a:pt x="103" y="943"/>
                    </a:lnTo>
                    <a:lnTo>
                      <a:pt x="181" y="1033"/>
                    </a:lnTo>
                    <a:lnTo>
                      <a:pt x="181" y="1033"/>
                    </a:lnTo>
                    <a:lnTo>
                      <a:pt x="284" y="1098"/>
                    </a:lnTo>
                    <a:lnTo>
                      <a:pt x="387" y="1149"/>
                    </a:lnTo>
                    <a:lnTo>
                      <a:pt x="503" y="1175"/>
                    </a:lnTo>
                    <a:lnTo>
                      <a:pt x="607" y="1175"/>
                    </a:lnTo>
                    <a:lnTo>
                      <a:pt x="723" y="1162"/>
                    </a:lnTo>
                    <a:lnTo>
                      <a:pt x="826" y="1124"/>
                    </a:lnTo>
                    <a:lnTo>
                      <a:pt x="929" y="1072"/>
                    </a:lnTo>
                    <a:lnTo>
                      <a:pt x="1019" y="982"/>
                    </a:lnTo>
                    <a:lnTo>
                      <a:pt x="1019" y="982"/>
                    </a:lnTo>
                    <a:lnTo>
                      <a:pt x="1084" y="891"/>
                    </a:lnTo>
                    <a:lnTo>
                      <a:pt x="1136" y="788"/>
                    </a:lnTo>
                    <a:lnTo>
                      <a:pt x="1161" y="672"/>
                    </a:lnTo>
                    <a:lnTo>
                      <a:pt x="1174" y="556"/>
                    </a:lnTo>
                    <a:lnTo>
                      <a:pt x="1149" y="453"/>
                    </a:lnTo>
                    <a:lnTo>
                      <a:pt x="1110" y="349"/>
                    </a:lnTo>
                    <a:lnTo>
                      <a:pt x="1058" y="246"/>
                    </a:lnTo>
                    <a:lnTo>
                      <a:pt x="981" y="156"/>
                    </a:lnTo>
                    <a:lnTo>
                      <a:pt x="981" y="156"/>
                    </a:lnTo>
                    <a:lnTo>
                      <a:pt x="878" y="91"/>
                    </a:lnTo>
                    <a:lnTo>
                      <a:pt x="774" y="40"/>
                    </a:lnTo>
                    <a:lnTo>
                      <a:pt x="658" y="14"/>
                    </a:lnTo>
                    <a:lnTo>
                      <a:pt x="555" y="1"/>
                    </a:lnTo>
                    <a:lnTo>
                      <a:pt x="439" y="27"/>
                    </a:lnTo>
                    <a:lnTo>
                      <a:pt x="336" y="65"/>
                    </a:lnTo>
                    <a:lnTo>
                      <a:pt x="232" y="117"/>
                    </a:lnTo>
                    <a:lnTo>
                      <a:pt x="142" y="195"/>
                    </a:lnTo>
                    <a:lnTo>
                      <a:pt x="142" y="195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43"/>
              <p:cNvSpPr/>
              <p:nvPr/>
            </p:nvSpPr>
            <p:spPr>
              <a:xfrm>
                <a:off x="2268056" y="4162485"/>
                <a:ext cx="338444" cy="200489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4014" extrusionOk="0">
                    <a:moveTo>
                      <a:pt x="259" y="516"/>
                    </a:moveTo>
                    <a:lnTo>
                      <a:pt x="259" y="516"/>
                    </a:lnTo>
                    <a:lnTo>
                      <a:pt x="220" y="620"/>
                    </a:lnTo>
                    <a:lnTo>
                      <a:pt x="182" y="736"/>
                    </a:lnTo>
                    <a:lnTo>
                      <a:pt x="117" y="1007"/>
                    </a:lnTo>
                    <a:lnTo>
                      <a:pt x="65" y="1316"/>
                    </a:lnTo>
                    <a:lnTo>
                      <a:pt x="27" y="1652"/>
                    </a:lnTo>
                    <a:lnTo>
                      <a:pt x="1" y="2000"/>
                    </a:lnTo>
                    <a:lnTo>
                      <a:pt x="1" y="2336"/>
                    </a:lnTo>
                    <a:lnTo>
                      <a:pt x="27" y="2646"/>
                    </a:lnTo>
                    <a:lnTo>
                      <a:pt x="40" y="2775"/>
                    </a:lnTo>
                    <a:lnTo>
                      <a:pt x="65" y="2904"/>
                    </a:lnTo>
                    <a:lnTo>
                      <a:pt x="65" y="2904"/>
                    </a:lnTo>
                    <a:lnTo>
                      <a:pt x="156" y="3265"/>
                    </a:lnTo>
                    <a:lnTo>
                      <a:pt x="207" y="3381"/>
                    </a:lnTo>
                    <a:lnTo>
                      <a:pt x="246" y="3471"/>
                    </a:lnTo>
                    <a:lnTo>
                      <a:pt x="311" y="3536"/>
                    </a:lnTo>
                    <a:lnTo>
                      <a:pt x="388" y="3588"/>
                    </a:lnTo>
                    <a:lnTo>
                      <a:pt x="504" y="3613"/>
                    </a:lnTo>
                    <a:lnTo>
                      <a:pt x="633" y="3639"/>
                    </a:lnTo>
                    <a:lnTo>
                      <a:pt x="633" y="3639"/>
                    </a:lnTo>
                    <a:lnTo>
                      <a:pt x="775" y="3665"/>
                    </a:lnTo>
                    <a:lnTo>
                      <a:pt x="917" y="3678"/>
                    </a:lnTo>
                    <a:lnTo>
                      <a:pt x="1059" y="3678"/>
                    </a:lnTo>
                    <a:lnTo>
                      <a:pt x="1175" y="3665"/>
                    </a:lnTo>
                    <a:lnTo>
                      <a:pt x="1278" y="3639"/>
                    </a:lnTo>
                    <a:lnTo>
                      <a:pt x="1356" y="3613"/>
                    </a:lnTo>
                    <a:lnTo>
                      <a:pt x="1420" y="3562"/>
                    </a:lnTo>
                    <a:lnTo>
                      <a:pt x="1433" y="3536"/>
                    </a:lnTo>
                    <a:lnTo>
                      <a:pt x="1446" y="3497"/>
                    </a:lnTo>
                    <a:lnTo>
                      <a:pt x="1446" y="3497"/>
                    </a:lnTo>
                    <a:lnTo>
                      <a:pt x="1472" y="3471"/>
                    </a:lnTo>
                    <a:lnTo>
                      <a:pt x="1498" y="3459"/>
                    </a:lnTo>
                    <a:lnTo>
                      <a:pt x="1549" y="3446"/>
                    </a:lnTo>
                    <a:lnTo>
                      <a:pt x="1601" y="3459"/>
                    </a:lnTo>
                    <a:lnTo>
                      <a:pt x="1743" y="3497"/>
                    </a:lnTo>
                    <a:lnTo>
                      <a:pt x="1911" y="3562"/>
                    </a:lnTo>
                    <a:lnTo>
                      <a:pt x="2285" y="3730"/>
                    </a:lnTo>
                    <a:lnTo>
                      <a:pt x="2466" y="3807"/>
                    </a:lnTo>
                    <a:lnTo>
                      <a:pt x="2646" y="3859"/>
                    </a:lnTo>
                    <a:lnTo>
                      <a:pt x="2646" y="3859"/>
                    </a:lnTo>
                    <a:lnTo>
                      <a:pt x="2814" y="3897"/>
                    </a:lnTo>
                    <a:lnTo>
                      <a:pt x="3020" y="3936"/>
                    </a:lnTo>
                    <a:lnTo>
                      <a:pt x="3253" y="3962"/>
                    </a:lnTo>
                    <a:lnTo>
                      <a:pt x="3524" y="3988"/>
                    </a:lnTo>
                    <a:lnTo>
                      <a:pt x="3820" y="4001"/>
                    </a:lnTo>
                    <a:lnTo>
                      <a:pt x="4130" y="4013"/>
                    </a:lnTo>
                    <a:lnTo>
                      <a:pt x="4453" y="4013"/>
                    </a:lnTo>
                    <a:lnTo>
                      <a:pt x="4775" y="3988"/>
                    </a:lnTo>
                    <a:lnTo>
                      <a:pt x="5098" y="3949"/>
                    </a:lnTo>
                    <a:lnTo>
                      <a:pt x="5421" y="3884"/>
                    </a:lnTo>
                    <a:lnTo>
                      <a:pt x="5717" y="3807"/>
                    </a:lnTo>
                    <a:lnTo>
                      <a:pt x="5859" y="3755"/>
                    </a:lnTo>
                    <a:lnTo>
                      <a:pt x="5988" y="3704"/>
                    </a:lnTo>
                    <a:lnTo>
                      <a:pt x="6117" y="3639"/>
                    </a:lnTo>
                    <a:lnTo>
                      <a:pt x="6246" y="3575"/>
                    </a:lnTo>
                    <a:lnTo>
                      <a:pt x="6350" y="3497"/>
                    </a:lnTo>
                    <a:lnTo>
                      <a:pt x="6453" y="3407"/>
                    </a:lnTo>
                    <a:lnTo>
                      <a:pt x="6543" y="3317"/>
                    </a:lnTo>
                    <a:lnTo>
                      <a:pt x="6634" y="3213"/>
                    </a:lnTo>
                    <a:lnTo>
                      <a:pt x="6698" y="3097"/>
                    </a:lnTo>
                    <a:lnTo>
                      <a:pt x="6750" y="2981"/>
                    </a:lnTo>
                    <a:lnTo>
                      <a:pt x="6750" y="2981"/>
                    </a:lnTo>
                    <a:lnTo>
                      <a:pt x="6775" y="2904"/>
                    </a:lnTo>
                    <a:lnTo>
                      <a:pt x="6775" y="2826"/>
                    </a:lnTo>
                    <a:lnTo>
                      <a:pt x="6763" y="2762"/>
                    </a:lnTo>
                    <a:lnTo>
                      <a:pt x="6724" y="2697"/>
                    </a:lnTo>
                    <a:lnTo>
                      <a:pt x="6672" y="2633"/>
                    </a:lnTo>
                    <a:lnTo>
                      <a:pt x="6608" y="2568"/>
                    </a:lnTo>
                    <a:lnTo>
                      <a:pt x="6530" y="2517"/>
                    </a:lnTo>
                    <a:lnTo>
                      <a:pt x="6440" y="2465"/>
                    </a:lnTo>
                    <a:lnTo>
                      <a:pt x="6234" y="2362"/>
                    </a:lnTo>
                    <a:lnTo>
                      <a:pt x="6001" y="2258"/>
                    </a:lnTo>
                    <a:lnTo>
                      <a:pt x="5524" y="2078"/>
                    </a:lnTo>
                    <a:lnTo>
                      <a:pt x="5524" y="2078"/>
                    </a:lnTo>
                    <a:lnTo>
                      <a:pt x="4775" y="1781"/>
                    </a:lnTo>
                    <a:lnTo>
                      <a:pt x="4466" y="1652"/>
                    </a:lnTo>
                    <a:lnTo>
                      <a:pt x="4169" y="1510"/>
                    </a:lnTo>
                    <a:lnTo>
                      <a:pt x="4040" y="1433"/>
                    </a:lnTo>
                    <a:lnTo>
                      <a:pt x="3898" y="1342"/>
                    </a:lnTo>
                    <a:lnTo>
                      <a:pt x="3769" y="1252"/>
                    </a:lnTo>
                    <a:lnTo>
                      <a:pt x="3640" y="1136"/>
                    </a:lnTo>
                    <a:lnTo>
                      <a:pt x="3511" y="1007"/>
                    </a:lnTo>
                    <a:lnTo>
                      <a:pt x="3382" y="878"/>
                    </a:lnTo>
                    <a:lnTo>
                      <a:pt x="3240" y="710"/>
                    </a:lnTo>
                    <a:lnTo>
                      <a:pt x="3098" y="542"/>
                    </a:lnTo>
                    <a:lnTo>
                      <a:pt x="3098" y="542"/>
                    </a:lnTo>
                    <a:lnTo>
                      <a:pt x="2878" y="258"/>
                    </a:lnTo>
                    <a:lnTo>
                      <a:pt x="2775" y="142"/>
                    </a:lnTo>
                    <a:lnTo>
                      <a:pt x="2672" y="65"/>
                    </a:lnTo>
                    <a:lnTo>
                      <a:pt x="2620" y="26"/>
                    </a:lnTo>
                    <a:lnTo>
                      <a:pt x="2569" y="13"/>
                    </a:lnTo>
                    <a:lnTo>
                      <a:pt x="2517" y="0"/>
                    </a:lnTo>
                    <a:lnTo>
                      <a:pt x="2453" y="0"/>
                    </a:lnTo>
                    <a:lnTo>
                      <a:pt x="2401" y="0"/>
                    </a:lnTo>
                    <a:lnTo>
                      <a:pt x="2336" y="26"/>
                    </a:lnTo>
                    <a:lnTo>
                      <a:pt x="2285" y="52"/>
                    </a:lnTo>
                    <a:lnTo>
                      <a:pt x="2220" y="104"/>
                    </a:lnTo>
                    <a:lnTo>
                      <a:pt x="2220" y="104"/>
                    </a:lnTo>
                    <a:lnTo>
                      <a:pt x="2091" y="207"/>
                    </a:lnTo>
                    <a:lnTo>
                      <a:pt x="1975" y="323"/>
                    </a:lnTo>
                    <a:lnTo>
                      <a:pt x="1859" y="452"/>
                    </a:lnTo>
                    <a:lnTo>
                      <a:pt x="1743" y="555"/>
                    </a:lnTo>
                    <a:lnTo>
                      <a:pt x="1601" y="645"/>
                    </a:lnTo>
                    <a:lnTo>
                      <a:pt x="1536" y="684"/>
                    </a:lnTo>
                    <a:lnTo>
                      <a:pt x="1459" y="710"/>
                    </a:lnTo>
                    <a:lnTo>
                      <a:pt x="1382" y="723"/>
                    </a:lnTo>
                    <a:lnTo>
                      <a:pt x="1304" y="723"/>
                    </a:lnTo>
                    <a:lnTo>
                      <a:pt x="1214" y="723"/>
                    </a:lnTo>
                    <a:lnTo>
                      <a:pt x="1111" y="697"/>
                    </a:lnTo>
                    <a:lnTo>
                      <a:pt x="1111" y="697"/>
                    </a:lnTo>
                    <a:lnTo>
                      <a:pt x="930" y="633"/>
                    </a:lnTo>
                    <a:lnTo>
                      <a:pt x="775" y="568"/>
                    </a:lnTo>
                    <a:lnTo>
                      <a:pt x="543" y="465"/>
                    </a:lnTo>
                    <a:lnTo>
                      <a:pt x="452" y="439"/>
                    </a:lnTo>
                    <a:lnTo>
                      <a:pt x="375" y="439"/>
                    </a:lnTo>
                    <a:lnTo>
                      <a:pt x="349" y="439"/>
                    </a:lnTo>
                    <a:lnTo>
                      <a:pt x="311" y="465"/>
                    </a:lnTo>
                    <a:lnTo>
                      <a:pt x="259" y="516"/>
                    </a:lnTo>
                    <a:lnTo>
                      <a:pt x="259" y="51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3"/>
              <p:cNvSpPr/>
              <p:nvPr/>
            </p:nvSpPr>
            <p:spPr>
              <a:xfrm>
                <a:off x="1660947" y="3425116"/>
                <a:ext cx="767044" cy="376454"/>
              </a:xfrm>
              <a:custGeom>
                <a:avLst/>
                <a:gdLst/>
                <a:ahLst/>
                <a:cxnLst/>
                <a:rect l="l" t="t" r="r" b="b"/>
                <a:pathLst>
                  <a:path w="15357" h="7537" extrusionOk="0">
                    <a:moveTo>
                      <a:pt x="3781" y="65"/>
                    </a:moveTo>
                    <a:lnTo>
                      <a:pt x="15356" y="3279"/>
                    </a:lnTo>
                    <a:lnTo>
                      <a:pt x="14892" y="7305"/>
                    </a:lnTo>
                    <a:lnTo>
                      <a:pt x="6788" y="7524"/>
                    </a:lnTo>
                    <a:lnTo>
                      <a:pt x="6788" y="7524"/>
                    </a:lnTo>
                    <a:lnTo>
                      <a:pt x="6297" y="7537"/>
                    </a:lnTo>
                    <a:lnTo>
                      <a:pt x="5833" y="7524"/>
                    </a:lnTo>
                    <a:lnTo>
                      <a:pt x="5381" y="7511"/>
                    </a:lnTo>
                    <a:lnTo>
                      <a:pt x="4955" y="7485"/>
                    </a:lnTo>
                    <a:lnTo>
                      <a:pt x="4555" y="7434"/>
                    </a:lnTo>
                    <a:lnTo>
                      <a:pt x="4168" y="7382"/>
                    </a:lnTo>
                    <a:lnTo>
                      <a:pt x="3794" y="7331"/>
                    </a:lnTo>
                    <a:lnTo>
                      <a:pt x="3459" y="7253"/>
                    </a:lnTo>
                    <a:lnTo>
                      <a:pt x="3123" y="7176"/>
                    </a:lnTo>
                    <a:lnTo>
                      <a:pt x="2813" y="7072"/>
                    </a:lnTo>
                    <a:lnTo>
                      <a:pt x="2529" y="6982"/>
                    </a:lnTo>
                    <a:lnTo>
                      <a:pt x="2258" y="6866"/>
                    </a:lnTo>
                    <a:lnTo>
                      <a:pt x="2000" y="6750"/>
                    </a:lnTo>
                    <a:lnTo>
                      <a:pt x="1755" y="6621"/>
                    </a:lnTo>
                    <a:lnTo>
                      <a:pt x="1536" y="6492"/>
                    </a:lnTo>
                    <a:lnTo>
                      <a:pt x="1329" y="6350"/>
                    </a:lnTo>
                    <a:lnTo>
                      <a:pt x="1149" y="6208"/>
                    </a:lnTo>
                    <a:lnTo>
                      <a:pt x="981" y="6053"/>
                    </a:lnTo>
                    <a:lnTo>
                      <a:pt x="813" y="5898"/>
                    </a:lnTo>
                    <a:lnTo>
                      <a:pt x="671" y="5743"/>
                    </a:lnTo>
                    <a:lnTo>
                      <a:pt x="555" y="5576"/>
                    </a:lnTo>
                    <a:lnTo>
                      <a:pt x="439" y="5408"/>
                    </a:lnTo>
                    <a:lnTo>
                      <a:pt x="336" y="5227"/>
                    </a:lnTo>
                    <a:lnTo>
                      <a:pt x="245" y="5046"/>
                    </a:lnTo>
                    <a:lnTo>
                      <a:pt x="181" y="4866"/>
                    </a:lnTo>
                    <a:lnTo>
                      <a:pt x="116" y="4685"/>
                    </a:lnTo>
                    <a:lnTo>
                      <a:pt x="78" y="4505"/>
                    </a:lnTo>
                    <a:lnTo>
                      <a:pt x="39" y="4311"/>
                    </a:lnTo>
                    <a:lnTo>
                      <a:pt x="13" y="4130"/>
                    </a:lnTo>
                    <a:lnTo>
                      <a:pt x="0" y="3937"/>
                    </a:lnTo>
                    <a:lnTo>
                      <a:pt x="0" y="3756"/>
                    </a:lnTo>
                    <a:lnTo>
                      <a:pt x="13" y="3563"/>
                    </a:lnTo>
                    <a:lnTo>
                      <a:pt x="39" y="3369"/>
                    </a:lnTo>
                    <a:lnTo>
                      <a:pt x="65" y="3188"/>
                    </a:lnTo>
                    <a:lnTo>
                      <a:pt x="103" y="2995"/>
                    </a:lnTo>
                    <a:lnTo>
                      <a:pt x="155" y="2814"/>
                    </a:lnTo>
                    <a:lnTo>
                      <a:pt x="207" y="2633"/>
                    </a:lnTo>
                    <a:lnTo>
                      <a:pt x="284" y="2453"/>
                    </a:lnTo>
                    <a:lnTo>
                      <a:pt x="349" y="2272"/>
                    </a:lnTo>
                    <a:lnTo>
                      <a:pt x="439" y="2104"/>
                    </a:lnTo>
                    <a:lnTo>
                      <a:pt x="529" y="1924"/>
                    </a:lnTo>
                    <a:lnTo>
                      <a:pt x="620" y="1769"/>
                    </a:lnTo>
                    <a:lnTo>
                      <a:pt x="723" y="1601"/>
                    </a:lnTo>
                    <a:lnTo>
                      <a:pt x="839" y="1446"/>
                    </a:lnTo>
                    <a:lnTo>
                      <a:pt x="955" y="1304"/>
                    </a:lnTo>
                    <a:lnTo>
                      <a:pt x="1071" y="1149"/>
                    </a:lnTo>
                    <a:lnTo>
                      <a:pt x="1200" y="1020"/>
                    </a:lnTo>
                    <a:lnTo>
                      <a:pt x="1329" y="891"/>
                    </a:lnTo>
                    <a:lnTo>
                      <a:pt x="1458" y="762"/>
                    </a:lnTo>
                    <a:lnTo>
                      <a:pt x="1600" y="646"/>
                    </a:lnTo>
                    <a:lnTo>
                      <a:pt x="1742" y="543"/>
                    </a:lnTo>
                    <a:lnTo>
                      <a:pt x="1897" y="440"/>
                    </a:lnTo>
                    <a:lnTo>
                      <a:pt x="2039" y="349"/>
                    </a:lnTo>
                    <a:lnTo>
                      <a:pt x="2194" y="272"/>
                    </a:lnTo>
                    <a:lnTo>
                      <a:pt x="2349" y="195"/>
                    </a:lnTo>
                    <a:lnTo>
                      <a:pt x="2504" y="143"/>
                    </a:lnTo>
                    <a:lnTo>
                      <a:pt x="2658" y="91"/>
                    </a:lnTo>
                    <a:lnTo>
                      <a:pt x="2826" y="53"/>
                    </a:lnTo>
                    <a:lnTo>
                      <a:pt x="2981" y="27"/>
                    </a:lnTo>
                    <a:lnTo>
                      <a:pt x="3136" y="1"/>
                    </a:lnTo>
                    <a:lnTo>
                      <a:pt x="3304" y="1"/>
                    </a:lnTo>
                    <a:lnTo>
                      <a:pt x="3459" y="14"/>
                    </a:lnTo>
                    <a:lnTo>
                      <a:pt x="3626" y="40"/>
                    </a:lnTo>
                    <a:lnTo>
                      <a:pt x="3781" y="65"/>
                    </a:lnTo>
                    <a:lnTo>
                      <a:pt x="3781" y="6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43"/>
              <p:cNvSpPr/>
              <p:nvPr/>
            </p:nvSpPr>
            <p:spPr>
              <a:xfrm>
                <a:off x="2262912" y="3563070"/>
                <a:ext cx="243694" cy="645222"/>
              </a:xfrm>
              <a:custGeom>
                <a:avLst/>
                <a:gdLst/>
                <a:ahLst/>
                <a:cxnLst/>
                <a:rect l="l" t="t" r="r" b="b"/>
                <a:pathLst>
                  <a:path w="4879" h="12918" extrusionOk="0">
                    <a:moveTo>
                      <a:pt x="4865" y="2543"/>
                    </a:moveTo>
                    <a:lnTo>
                      <a:pt x="3872" y="12917"/>
                    </a:lnTo>
                    <a:lnTo>
                      <a:pt x="14" y="12659"/>
                    </a:lnTo>
                    <a:lnTo>
                      <a:pt x="1" y="4581"/>
                    </a:lnTo>
                    <a:lnTo>
                      <a:pt x="1" y="4581"/>
                    </a:lnTo>
                    <a:lnTo>
                      <a:pt x="14" y="3962"/>
                    </a:lnTo>
                    <a:lnTo>
                      <a:pt x="26" y="3678"/>
                    </a:lnTo>
                    <a:lnTo>
                      <a:pt x="52" y="3407"/>
                    </a:lnTo>
                    <a:lnTo>
                      <a:pt x="91" y="3136"/>
                    </a:lnTo>
                    <a:lnTo>
                      <a:pt x="117" y="2891"/>
                    </a:lnTo>
                    <a:lnTo>
                      <a:pt x="168" y="2646"/>
                    </a:lnTo>
                    <a:lnTo>
                      <a:pt x="220" y="2426"/>
                    </a:lnTo>
                    <a:lnTo>
                      <a:pt x="272" y="2207"/>
                    </a:lnTo>
                    <a:lnTo>
                      <a:pt x="336" y="2001"/>
                    </a:lnTo>
                    <a:lnTo>
                      <a:pt x="401" y="1807"/>
                    </a:lnTo>
                    <a:lnTo>
                      <a:pt x="465" y="1626"/>
                    </a:lnTo>
                    <a:lnTo>
                      <a:pt x="543" y="1459"/>
                    </a:lnTo>
                    <a:lnTo>
                      <a:pt x="620" y="1291"/>
                    </a:lnTo>
                    <a:lnTo>
                      <a:pt x="710" y="1149"/>
                    </a:lnTo>
                    <a:lnTo>
                      <a:pt x="801" y="1007"/>
                    </a:lnTo>
                    <a:lnTo>
                      <a:pt x="891" y="878"/>
                    </a:lnTo>
                    <a:lnTo>
                      <a:pt x="981" y="762"/>
                    </a:lnTo>
                    <a:lnTo>
                      <a:pt x="1085" y="646"/>
                    </a:lnTo>
                    <a:lnTo>
                      <a:pt x="1188" y="542"/>
                    </a:lnTo>
                    <a:lnTo>
                      <a:pt x="1291" y="452"/>
                    </a:lnTo>
                    <a:lnTo>
                      <a:pt x="1394" y="375"/>
                    </a:lnTo>
                    <a:lnTo>
                      <a:pt x="1497" y="297"/>
                    </a:lnTo>
                    <a:lnTo>
                      <a:pt x="1614" y="233"/>
                    </a:lnTo>
                    <a:lnTo>
                      <a:pt x="1730" y="168"/>
                    </a:lnTo>
                    <a:lnTo>
                      <a:pt x="1833" y="129"/>
                    </a:lnTo>
                    <a:lnTo>
                      <a:pt x="1949" y="78"/>
                    </a:lnTo>
                    <a:lnTo>
                      <a:pt x="2065" y="52"/>
                    </a:lnTo>
                    <a:lnTo>
                      <a:pt x="2298" y="13"/>
                    </a:lnTo>
                    <a:lnTo>
                      <a:pt x="2543" y="0"/>
                    </a:lnTo>
                    <a:lnTo>
                      <a:pt x="2775" y="13"/>
                    </a:lnTo>
                    <a:lnTo>
                      <a:pt x="3007" y="52"/>
                    </a:lnTo>
                    <a:lnTo>
                      <a:pt x="3227" y="117"/>
                    </a:lnTo>
                    <a:lnTo>
                      <a:pt x="3459" y="207"/>
                    </a:lnTo>
                    <a:lnTo>
                      <a:pt x="3665" y="323"/>
                    </a:lnTo>
                    <a:lnTo>
                      <a:pt x="3872" y="452"/>
                    </a:lnTo>
                    <a:lnTo>
                      <a:pt x="4052" y="607"/>
                    </a:lnTo>
                    <a:lnTo>
                      <a:pt x="4233" y="775"/>
                    </a:lnTo>
                    <a:lnTo>
                      <a:pt x="4388" y="955"/>
                    </a:lnTo>
                    <a:lnTo>
                      <a:pt x="4530" y="1149"/>
                    </a:lnTo>
                    <a:lnTo>
                      <a:pt x="4646" y="1355"/>
                    </a:lnTo>
                    <a:lnTo>
                      <a:pt x="4736" y="1588"/>
                    </a:lnTo>
                    <a:lnTo>
                      <a:pt x="4814" y="1820"/>
                    </a:lnTo>
                    <a:lnTo>
                      <a:pt x="4853" y="2052"/>
                    </a:lnTo>
                    <a:lnTo>
                      <a:pt x="4878" y="2297"/>
                    </a:lnTo>
                    <a:lnTo>
                      <a:pt x="4878" y="2426"/>
                    </a:lnTo>
                    <a:lnTo>
                      <a:pt x="4865" y="2543"/>
                    </a:lnTo>
                    <a:lnTo>
                      <a:pt x="4865" y="254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43"/>
              <p:cNvSpPr/>
              <p:nvPr/>
            </p:nvSpPr>
            <p:spPr>
              <a:xfrm>
                <a:off x="1479838" y="3787383"/>
                <a:ext cx="689026" cy="147645"/>
              </a:xfrm>
              <a:custGeom>
                <a:avLst/>
                <a:gdLst/>
                <a:ahLst/>
                <a:cxnLst/>
                <a:rect l="l" t="t" r="r" b="b"/>
                <a:pathLst>
                  <a:path w="13795" h="2956" extrusionOk="0">
                    <a:moveTo>
                      <a:pt x="12324" y="0"/>
                    </a:moveTo>
                    <a:lnTo>
                      <a:pt x="1471" y="0"/>
                    </a:lnTo>
                    <a:lnTo>
                      <a:pt x="1471" y="0"/>
                    </a:lnTo>
                    <a:lnTo>
                      <a:pt x="1329" y="13"/>
                    </a:lnTo>
                    <a:lnTo>
                      <a:pt x="1174" y="26"/>
                    </a:lnTo>
                    <a:lnTo>
                      <a:pt x="1032" y="65"/>
                    </a:lnTo>
                    <a:lnTo>
                      <a:pt x="903" y="116"/>
                    </a:lnTo>
                    <a:lnTo>
                      <a:pt x="774" y="181"/>
                    </a:lnTo>
                    <a:lnTo>
                      <a:pt x="645" y="258"/>
                    </a:lnTo>
                    <a:lnTo>
                      <a:pt x="542" y="336"/>
                    </a:lnTo>
                    <a:lnTo>
                      <a:pt x="439" y="439"/>
                    </a:lnTo>
                    <a:lnTo>
                      <a:pt x="336" y="542"/>
                    </a:lnTo>
                    <a:lnTo>
                      <a:pt x="258" y="658"/>
                    </a:lnTo>
                    <a:lnTo>
                      <a:pt x="181" y="774"/>
                    </a:lnTo>
                    <a:lnTo>
                      <a:pt x="116" y="903"/>
                    </a:lnTo>
                    <a:lnTo>
                      <a:pt x="65" y="1045"/>
                    </a:lnTo>
                    <a:lnTo>
                      <a:pt x="26" y="1174"/>
                    </a:lnTo>
                    <a:lnTo>
                      <a:pt x="13" y="1329"/>
                    </a:lnTo>
                    <a:lnTo>
                      <a:pt x="0" y="1471"/>
                    </a:lnTo>
                    <a:lnTo>
                      <a:pt x="0" y="1471"/>
                    </a:lnTo>
                    <a:lnTo>
                      <a:pt x="13" y="1626"/>
                    </a:lnTo>
                    <a:lnTo>
                      <a:pt x="26" y="1768"/>
                    </a:lnTo>
                    <a:lnTo>
                      <a:pt x="65" y="1910"/>
                    </a:lnTo>
                    <a:lnTo>
                      <a:pt x="116" y="2052"/>
                    </a:lnTo>
                    <a:lnTo>
                      <a:pt x="181" y="2181"/>
                    </a:lnTo>
                    <a:lnTo>
                      <a:pt x="258" y="2297"/>
                    </a:lnTo>
                    <a:lnTo>
                      <a:pt x="336" y="2413"/>
                    </a:lnTo>
                    <a:lnTo>
                      <a:pt x="439" y="2516"/>
                    </a:lnTo>
                    <a:lnTo>
                      <a:pt x="542" y="2620"/>
                    </a:lnTo>
                    <a:lnTo>
                      <a:pt x="645" y="2697"/>
                    </a:lnTo>
                    <a:lnTo>
                      <a:pt x="774" y="2774"/>
                    </a:lnTo>
                    <a:lnTo>
                      <a:pt x="903" y="2839"/>
                    </a:lnTo>
                    <a:lnTo>
                      <a:pt x="1032" y="2891"/>
                    </a:lnTo>
                    <a:lnTo>
                      <a:pt x="1174" y="2916"/>
                    </a:lnTo>
                    <a:lnTo>
                      <a:pt x="1329" y="2942"/>
                    </a:lnTo>
                    <a:lnTo>
                      <a:pt x="1471" y="2955"/>
                    </a:lnTo>
                    <a:lnTo>
                      <a:pt x="12324" y="2955"/>
                    </a:lnTo>
                    <a:lnTo>
                      <a:pt x="12324" y="2955"/>
                    </a:lnTo>
                    <a:lnTo>
                      <a:pt x="12466" y="2942"/>
                    </a:lnTo>
                    <a:lnTo>
                      <a:pt x="12620" y="2916"/>
                    </a:lnTo>
                    <a:lnTo>
                      <a:pt x="12762" y="2891"/>
                    </a:lnTo>
                    <a:lnTo>
                      <a:pt x="12891" y="2839"/>
                    </a:lnTo>
                    <a:lnTo>
                      <a:pt x="13020" y="2774"/>
                    </a:lnTo>
                    <a:lnTo>
                      <a:pt x="13149" y="2697"/>
                    </a:lnTo>
                    <a:lnTo>
                      <a:pt x="13253" y="2620"/>
                    </a:lnTo>
                    <a:lnTo>
                      <a:pt x="13356" y="2516"/>
                    </a:lnTo>
                    <a:lnTo>
                      <a:pt x="13459" y="2413"/>
                    </a:lnTo>
                    <a:lnTo>
                      <a:pt x="13537" y="2297"/>
                    </a:lnTo>
                    <a:lnTo>
                      <a:pt x="13614" y="2181"/>
                    </a:lnTo>
                    <a:lnTo>
                      <a:pt x="13678" y="2052"/>
                    </a:lnTo>
                    <a:lnTo>
                      <a:pt x="13730" y="1910"/>
                    </a:lnTo>
                    <a:lnTo>
                      <a:pt x="13769" y="1768"/>
                    </a:lnTo>
                    <a:lnTo>
                      <a:pt x="13782" y="1626"/>
                    </a:lnTo>
                    <a:lnTo>
                      <a:pt x="13795" y="1471"/>
                    </a:lnTo>
                    <a:lnTo>
                      <a:pt x="13795" y="1471"/>
                    </a:lnTo>
                    <a:lnTo>
                      <a:pt x="13782" y="1329"/>
                    </a:lnTo>
                    <a:lnTo>
                      <a:pt x="13769" y="1174"/>
                    </a:lnTo>
                    <a:lnTo>
                      <a:pt x="13730" y="1045"/>
                    </a:lnTo>
                    <a:lnTo>
                      <a:pt x="13678" y="903"/>
                    </a:lnTo>
                    <a:lnTo>
                      <a:pt x="13614" y="774"/>
                    </a:lnTo>
                    <a:lnTo>
                      <a:pt x="13537" y="658"/>
                    </a:lnTo>
                    <a:lnTo>
                      <a:pt x="13459" y="542"/>
                    </a:lnTo>
                    <a:lnTo>
                      <a:pt x="13356" y="439"/>
                    </a:lnTo>
                    <a:lnTo>
                      <a:pt x="13253" y="336"/>
                    </a:lnTo>
                    <a:lnTo>
                      <a:pt x="13149" y="258"/>
                    </a:lnTo>
                    <a:lnTo>
                      <a:pt x="13020" y="181"/>
                    </a:lnTo>
                    <a:lnTo>
                      <a:pt x="12891" y="116"/>
                    </a:lnTo>
                    <a:lnTo>
                      <a:pt x="12762" y="65"/>
                    </a:lnTo>
                    <a:lnTo>
                      <a:pt x="12620" y="26"/>
                    </a:lnTo>
                    <a:lnTo>
                      <a:pt x="12466" y="13"/>
                    </a:lnTo>
                    <a:lnTo>
                      <a:pt x="12324" y="0"/>
                    </a:lnTo>
                    <a:lnTo>
                      <a:pt x="1232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43"/>
              <p:cNvSpPr/>
              <p:nvPr/>
            </p:nvSpPr>
            <p:spPr>
              <a:xfrm>
                <a:off x="1479838" y="3086775"/>
                <a:ext cx="147645" cy="848258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16983" extrusionOk="0">
                    <a:moveTo>
                      <a:pt x="2955" y="15550"/>
                    </a:moveTo>
                    <a:lnTo>
                      <a:pt x="2942" y="1523"/>
                    </a:lnTo>
                    <a:lnTo>
                      <a:pt x="2942" y="1523"/>
                    </a:lnTo>
                    <a:lnTo>
                      <a:pt x="2942" y="1368"/>
                    </a:lnTo>
                    <a:lnTo>
                      <a:pt x="2916" y="1226"/>
                    </a:lnTo>
                    <a:lnTo>
                      <a:pt x="2878" y="1084"/>
                    </a:lnTo>
                    <a:lnTo>
                      <a:pt x="2826" y="942"/>
                    </a:lnTo>
                    <a:lnTo>
                      <a:pt x="2762" y="813"/>
                    </a:lnTo>
                    <a:lnTo>
                      <a:pt x="2697" y="684"/>
                    </a:lnTo>
                    <a:lnTo>
                      <a:pt x="2607" y="568"/>
                    </a:lnTo>
                    <a:lnTo>
                      <a:pt x="2516" y="465"/>
                    </a:lnTo>
                    <a:lnTo>
                      <a:pt x="2413" y="362"/>
                    </a:lnTo>
                    <a:lnTo>
                      <a:pt x="2297" y="284"/>
                    </a:lnTo>
                    <a:lnTo>
                      <a:pt x="2168" y="194"/>
                    </a:lnTo>
                    <a:lnTo>
                      <a:pt x="2039" y="129"/>
                    </a:lnTo>
                    <a:lnTo>
                      <a:pt x="1910" y="78"/>
                    </a:lnTo>
                    <a:lnTo>
                      <a:pt x="1768" y="39"/>
                    </a:lnTo>
                    <a:lnTo>
                      <a:pt x="1626" y="13"/>
                    </a:lnTo>
                    <a:lnTo>
                      <a:pt x="1471" y="0"/>
                    </a:lnTo>
                    <a:lnTo>
                      <a:pt x="1471" y="0"/>
                    </a:lnTo>
                    <a:lnTo>
                      <a:pt x="1471" y="0"/>
                    </a:lnTo>
                    <a:lnTo>
                      <a:pt x="1316" y="0"/>
                    </a:lnTo>
                    <a:lnTo>
                      <a:pt x="1174" y="26"/>
                    </a:lnTo>
                    <a:lnTo>
                      <a:pt x="1032" y="52"/>
                    </a:lnTo>
                    <a:lnTo>
                      <a:pt x="903" y="104"/>
                    </a:lnTo>
                    <a:lnTo>
                      <a:pt x="774" y="155"/>
                    </a:lnTo>
                    <a:lnTo>
                      <a:pt x="645" y="233"/>
                    </a:lnTo>
                    <a:lnTo>
                      <a:pt x="542" y="310"/>
                    </a:lnTo>
                    <a:lnTo>
                      <a:pt x="426" y="400"/>
                    </a:lnTo>
                    <a:lnTo>
                      <a:pt x="336" y="504"/>
                    </a:lnTo>
                    <a:lnTo>
                      <a:pt x="245" y="620"/>
                    </a:lnTo>
                    <a:lnTo>
                      <a:pt x="181" y="736"/>
                    </a:lnTo>
                    <a:lnTo>
                      <a:pt x="116" y="865"/>
                    </a:lnTo>
                    <a:lnTo>
                      <a:pt x="65" y="994"/>
                    </a:lnTo>
                    <a:lnTo>
                      <a:pt x="26" y="1136"/>
                    </a:lnTo>
                    <a:lnTo>
                      <a:pt x="13" y="1278"/>
                    </a:lnTo>
                    <a:lnTo>
                      <a:pt x="0" y="1433"/>
                    </a:lnTo>
                    <a:lnTo>
                      <a:pt x="13" y="15459"/>
                    </a:lnTo>
                    <a:lnTo>
                      <a:pt x="13" y="15459"/>
                    </a:lnTo>
                    <a:lnTo>
                      <a:pt x="26" y="15614"/>
                    </a:lnTo>
                    <a:lnTo>
                      <a:pt x="39" y="15756"/>
                    </a:lnTo>
                    <a:lnTo>
                      <a:pt x="78" y="15898"/>
                    </a:lnTo>
                    <a:lnTo>
                      <a:pt x="129" y="16040"/>
                    </a:lnTo>
                    <a:lnTo>
                      <a:pt x="194" y="16169"/>
                    </a:lnTo>
                    <a:lnTo>
                      <a:pt x="271" y="16285"/>
                    </a:lnTo>
                    <a:lnTo>
                      <a:pt x="349" y="16401"/>
                    </a:lnTo>
                    <a:lnTo>
                      <a:pt x="452" y="16518"/>
                    </a:lnTo>
                    <a:lnTo>
                      <a:pt x="555" y="16608"/>
                    </a:lnTo>
                    <a:lnTo>
                      <a:pt x="671" y="16698"/>
                    </a:lnTo>
                    <a:lnTo>
                      <a:pt x="787" y="16776"/>
                    </a:lnTo>
                    <a:lnTo>
                      <a:pt x="916" y="16840"/>
                    </a:lnTo>
                    <a:lnTo>
                      <a:pt x="1045" y="16905"/>
                    </a:lnTo>
                    <a:lnTo>
                      <a:pt x="1187" y="16943"/>
                    </a:lnTo>
                    <a:lnTo>
                      <a:pt x="1342" y="16969"/>
                    </a:lnTo>
                    <a:lnTo>
                      <a:pt x="1484" y="16982"/>
                    </a:lnTo>
                    <a:lnTo>
                      <a:pt x="1484" y="16982"/>
                    </a:lnTo>
                    <a:lnTo>
                      <a:pt x="1484" y="16982"/>
                    </a:lnTo>
                    <a:lnTo>
                      <a:pt x="1639" y="16969"/>
                    </a:lnTo>
                    <a:lnTo>
                      <a:pt x="1781" y="16956"/>
                    </a:lnTo>
                    <a:lnTo>
                      <a:pt x="1923" y="16931"/>
                    </a:lnTo>
                    <a:lnTo>
                      <a:pt x="2065" y="16879"/>
                    </a:lnTo>
                    <a:lnTo>
                      <a:pt x="2194" y="16827"/>
                    </a:lnTo>
                    <a:lnTo>
                      <a:pt x="2310" y="16750"/>
                    </a:lnTo>
                    <a:lnTo>
                      <a:pt x="2426" y="16672"/>
                    </a:lnTo>
                    <a:lnTo>
                      <a:pt x="2529" y="16582"/>
                    </a:lnTo>
                    <a:lnTo>
                      <a:pt x="2620" y="16479"/>
                    </a:lnTo>
                    <a:lnTo>
                      <a:pt x="2710" y="16363"/>
                    </a:lnTo>
                    <a:lnTo>
                      <a:pt x="2787" y="16247"/>
                    </a:lnTo>
                    <a:lnTo>
                      <a:pt x="2839" y="16118"/>
                    </a:lnTo>
                    <a:lnTo>
                      <a:pt x="2891" y="15989"/>
                    </a:lnTo>
                    <a:lnTo>
                      <a:pt x="2929" y="15847"/>
                    </a:lnTo>
                    <a:lnTo>
                      <a:pt x="2955" y="15705"/>
                    </a:lnTo>
                    <a:lnTo>
                      <a:pt x="2955" y="15550"/>
                    </a:lnTo>
                    <a:lnTo>
                      <a:pt x="2955" y="1555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43"/>
              <p:cNvSpPr/>
              <p:nvPr/>
            </p:nvSpPr>
            <p:spPr>
              <a:xfrm>
                <a:off x="1637072" y="2711672"/>
                <a:ext cx="502172" cy="917186"/>
              </a:xfrm>
              <a:custGeom>
                <a:avLst/>
                <a:gdLst/>
                <a:ahLst/>
                <a:cxnLst/>
                <a:rect l="l" t="t" r="r" b="b"/>
                <a:pathLst>
                  <a:path w="10054" h="18363" extrusionOk="0">
                    <a:moveTo>
                      <a:pt x="169" y="10801"/>
                    </a:moveTo>
                    <a:lnTo>
                      <a:pt x="169" y="10801"/>
                    </a:lnTo>
                    <a:lnTo>
                      <a:pt x="130" y="11175"/>
                    </a:lnTo>
                    <a:lnTo>
                      <a:pt x="104" y="11601"/>
                    </a:lnTo>
                    <a:lnTo>
                      <a:pt x="52" y="12556"/>
                    </a:lnTo>
                    <a:lnTo>
                      <a:pt x="14" y="13601"/>
                    </a:lnTo>
                    <a:lnTo>
                      <a:pt x="1" y="14685"/>
                    </a:lnTo>
                    <a:lnTo>
                      <a:pt x="14" y="15756"/>
                    </a:lnTo>
                    <a:lnTo>
                      <a:pt x="27" y="16750"/>
                    </a:lnTo>
                    <a:lnTo>
                      <a:pt x="65" y="17614"/>
                    </a:lnTo>
                    <a:lnTo>
                      <a:pt x="91" y="17976"/>
                    </a:lnTo>
                    <a:lnTo>
                      <a:pt x="117" y="18285"/>
                    </a:lnTo>
                    <a:lnTo>
                      <a:pt x="117" y="18285"/>
                    </a:lnTo>
                    <a:lnTo>
                      <a:pt x="478" y="18324"/>
                    </a:lnTo>
                    <a:lnTo>
                      <a:pt x="827" y="18350"/>
                    </a:lnTo>
                    <a:lnTo>
                      <a:pt x="1162" y="18363"/>
                    </a:lnTo>
                    <a:lnTo>
                      <a:pt x="1498" y="18337"/>
                    </a:lnTo>
                    <a:lnTo>
                      <a:pt x="1820" y="18311"/>
                    </a:lnTo>
                    <a:lnTo>
                      <a:pt x="2143" y="18272"/>
                    </a:lnTo>
                    <a:lnTo>
                      <a:pt x="2453" y="18208"/>
                    </a:lnTo>
                    <a:lnTo>
                      <a:pt x="2762" y="18130"/>
                    </a:lnTo>
                    <a:lnTo>
                      <a:pt x="3059" y="18053"/>
                    </a:lnTo>
                    <a:lnTo>
                      <a:pt x="3356" y="17950"/>
                    </a:lnTo>
                    <a:lnTo>
                      <a:pt x="3653" y="17847"/>
                    </a:lnTo>
                    <a:lnTo>
                      <a:pt x="3949" y="17743"/>
                    </a:lnTo>
                    <a:lnTo>
                      <a:pt x="4517" y="17498"/>
                    </a:lnTo>
                    <a:lnTo>
                      <a:pt x="5085" y="17240"/>
                    </a:lnTo>
                    <a:lnTo>
                      <a:pt x="5653" y="16982"/>
                    </a:lnTo>
                    <a:lnTo>
                      <a:pt x="6233" y="16724"/>
                    </a:lnTo>
                    <a:lnTo>
                      <a:pt x="6814" y="16492"/>
                    </a:lnTo>
                    <a:lnTo>
                      <a:pt x="7111" y="16388"/>
                    </a:lnTo>
                    <a:lnTo>
                      <a:pt x="7408" y="16285"/>
                    </a:lnTo>
                    <a:lnTo>
                      <a:pt x="7717" y="16195"/>
                    </a:lnTo>
                    <a:lnTo>
                      <a:pt x="8027" y="16117"/>
                    </a:lnTo>
                    <a:lnTo>
                      <a:pt x="8350" y="16053"/>
                    </a:lnTo>
                    <a:lnTo>
                      <a:pt x="8672" y="16001"/>
                    </a:lnTo>
                    <a:lnTo>
                      <a:pt x="9008" y="15963"/>
                    </a:lnTo>
                    <a:lnTo>
                      <a:pt x="9343" y="15950"/>
                    </a:lnTo>
                    <a:lnTo>
                      <a:pt x="9692" y="15937"/>
                    </a:lnTo>
                    <a:lnTo>
                      <a:pt x="10053" y="15963"/>
                    </a:lnTo>
                    <a:lnTo>
                      <a:pt x="10053" y="15963"/>
                    </a:lnTo>
                    <a:lnTo>
                      <a:pt x="9485" y="14233"/>
                    </a:lnTo>
                    <a:lnTo>
                      <a:pt x="8930" y="12427"/>
                    </a:lnTo>
                    <a:lnTo>
                      <a:pt x="8388" y="10569"/>
                    </a:lnTo>
                    <a:lnTo>
                      <a:pt x="7846" y="8672"/>
                    </a:lnTo>
                    <a:lnTo>
                      <a:pt x="7330" y="6762"/>
                    </a:lnTo>
                    <a:lnTo>
                      <a:pt x="6827" y="4852"/>
                    </a:lnTo>
                    <a:lnTo>
                      <a:pt x="6337" y="2968"/>
                    </a:lnTo>
                    <a:lnTo>
                      <a:pt x="5885" y="1110"/>
                    </a:lnTo>
                    <a:lnTo>
                      <a:pt x="5885" y="1110"/>
                    </a:lnTo>
                    <a:lnTo>
                      <a:pt x="5691" y="1136"/>
                    </a:lnTo>
                    <a:lnTo>
                      <a:pt x="5472" y="1149"/>
                    </a:lnTo>
                    <a:lnTo>
                      <a:pt x="5240" y="1149"/>
                    </a:lnTo>
                    <a:lnTo>
                      <a:pt x="4982" y="1136"/>
                    </a:lnTo>
                    <a:lnTo>
                      <a:pt x="4724" y="1110"/>
                    </a:lnTo>
                    <a:lnTo>
                      <a:pt x="4453" y="1084"/>
                    </a:lnTo>
                    <a:lnTo>
                      <a:pt x="4182" y="1032"/>
                    </a:lnTo>
                    <a:lnTo>
                      <a:pt x="3911" y="981"/>
                    </a:lnTo>
                    <a:lnTo>
                      <a:pt x="3640" y="903"/>
                    </a:lnTo>
                    <a:lnTo>
                      <a:pt x="3382" y="826"/>
                    </a:lnTo>
                    <a:lnTo>
                      <a:pt x="3149" y="723"/>
                    </a:lnTo>
                    <a:lnTo>
                      <a:pt x="2917" y="607"/>
                    </a:lnTo>
                    <a:lnTo>
                      <a:pt x="2711" y="490"/>
                    </a:lnTo>
                    <a:lnTo>
                      <a:pt x="2530" y="336"/>
                    </a:lnTo>
                    <a:lnTo>
                      <a:pt x="2453" y="258"/>
                    </a:lnTo>
                    <a:lnTo>
                      <a:pt x="2375" y="181"/>
                    </a:lnTo>
                    <a:lnTo>
                      <a:pt x="2311" y="90"/>
                    </a:lnTo>
                    <a:lnTo>
                      <a:pt x="2259" y="0"/>
                    </a:lnTo>
                    <a:lnTo>
                      <a:pt x="2259" y="0"/>
                    </a:lnTo>
                    <a:lnTo>
                      <a:pt x="1975" y="903"/>
                    </a:lnTo>
                    <a:lnTo>
                      <a:pt x="1704" y="1781"/>
                    </a:lnTo>
                    <a:lnTo>
                      <a:pt x="1575" y="2233"/>
                    </a:lnTo>
                    <a:lnTo>
                      <a:pt x="1459" y="2710"/>
                    </a:lnTo>
                    <a:lnTo>
                      <a:pt x="1330" y="3226"/>
                    </a:lnTo>
                    <a:lnTo>
                      <a:pt x="1214" y="3781"/>
                    </a:lnTo>
                    <a:lnTo>
                      <a:pt x="1085" y="4388"/>
                    </a:lnTo>
                    <a:lnTo>
                      <a:pt x="969" y="5046"/>
                    </a:lnTo>
                    <a:lnTo>
                      <a:pt x="840" y="5781"/>
                    </a:lnTo>
                    <a:lnTo>
                      <a:pt x="723" y="6594"/>
                    </a:lnTo>
                    <a:lnTo>
                      <a:pt x="594" y="7497"/>
                    </a:lnTo>
                    <a:lnTo>
                      <a:pt x="452" y="8491"/>
                    </a:lnTo>
                    <a:lnTo>
                      <a:pt x="310" y="9588"/>
                    </a:lnTo>
                    <a:lnTo>
                      <a:pt x="169" y="10801"/>
                    </a:lnTo>
                    <a:lnTo>
                      <a:pt x="169" y="1080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43"/>
              <p:cNvSpPr/>
              <p:nvPr/>
            </p:nvSpPr>
            <p:spPr>
              <a:xfrm>
                <a:off x="1559104" y="3730643"/>
                <a:ext cx="56740" cy="632335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12660" extrusionOk="0">
                    <a:moveTo>
                      <a:pt x="0" y="12659"/>
                    </a:moveTo>
                    <a:lnTo>
                      <a:pt x="1136" y="12659"/>
                    </a:lnTo>
                    <a:lnTo>
                      <a:pt x="1136" y="1"/>
                    </a:lnTo>
                    <a:lnTo>
                      <a:pt x="0" y="1"/>
                    </a:lnTo>
                    <a:lnTo>
                      <a:pt x="0" y="1265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43"/>
              <p:cNvSpPr/>
              <p:nvPr/>
            </p:nvSpPr>
            <p:spPr>
              <a:xfrm>
                <a:off x="2271303" y="3415477"/>
                <a:ext cx="263673" cy="289446"/>
              </a:xfrm>
              <a:custGeom>
                <a:avLst/>
                <a:gdLst/>
                <a:ahLst/>
                <a:cxnLst/>
                <a:rect l="l" t="t" r="r" b="b"/>
                <a:pathLst>
                  <a:path w="5279" h="5795" extrusionOk="0">
                    <a:moveTo>
                      <a:pt x="4543" y="2775"/>
                    </a:moveTo>
                    <a:lnTo>
                      <a:pt x="3175" y="1626"/>
                    </a:lnTo>
                    <a:lnTo>
                      <a:pt x="3175" y="1626"/>
                    </a:lnTo>
                    <a:lnTo>
                      <a:pt x="3007" y="1497"/>
                    </a:lnTo>
                    <a:lnTo>
                      <a:pt x="2439" y="1020"/>
                    </a:lnTo>
                    <a:lnTo>
                      <a:pt x="2439" y="1020"/>
                    </a:lnTo>
                    <a:lnTo>
                      <a:pt x="2362" y="968"/>
                    </a:lnTo>
                    <a:lnTo>
                      <a:pt x="2001" y="684"/>
                    </a:lnTo>
                    <a:lnTo>
                      <a:pt x="1897" y="555"/>
                    </a:lnTo>
                    <a:lnTo>
                      <a:pt x="1871" y="581"/>
                    </a:lnTo>
                    <a:lnTo>
                      <a:pt x="1162" y="0"/>
                    </a:lnTo>
                    <a:lnTo>
                      <a:pt x="0" y="1446"/>
                    </a:lnTo>
                    <a:lnTo>
                      <a:pt x="775" y="2065"/>
                    </a:lnTo>
                    <a:lnTo>
                      <a:pt x="775" y="2065"/>
                    </a:lnTo>
                    <a:lnTo>
                      <a:pt x="800" y="2117"/>
                    </a:lnTo>
                    <a:lnTo>
                      <a:pt x="826" y="2168"/>
                    </a:lnTo>
                    <a:lnTo>
                      <a:pt x="865" y="2220"/>
                    </a:lnTo>
                    <a:lnTo>
                      <a:pt x="917" y="2259"/>
                    </a:lnTo>
                    <a:lnTo>
                      <a:pt x="917" y="2259"/>
                    </a:lnTo>
                    <a:lnTo>
                      <a:pt x="2142" y="3123"/>
                    </a:lnTo>
                    <a:lnTo>
                      <a:pt x="2917" y="3678"/>
                    </a:lnTo>
                    <a:lnTo>
                      <a:pt x="3188" y="3872"/>
                    </a:lnTo>
                    <a:lnTo>
                      <a:pt x="3394" y="4039"/>
                    </a:lnTo>
                    <a:lnTo>
                      <a:pt x="3562" y="4181"/>
                    </a:lnTo>
                    <a:lnTo>
                      <a:pt x="3704" y="4323"/>
                    </a:lnTo>
                    <a:lnTo>
                      <a:pt x="4155" y="4891"/>
                    </a:lnTo>
                    <a:lnTo>
                      <a:pt x="4181" y="5239"/>
                    </a:lnTo>
                    <a:lnTo>
                      <a:pt x="4181" y="5239"/>
                    </a:lnTo>
                    <a:lnTo>
                      <a:pt x="4181" y="5304"/>
                    </a:lnTo>
                    <a:lnTo>
                      <a:pt x="4207" y="5356"/>
                    </a:lnTo>
                    <a:lnTo>
                      <a:pt x="4246" y="5407"/>
                    </a:lnTo>
                    <a:lnTo>
                      <a:pt x="4285" y="5446"/>
                    </a:lnTo>
                    <a:lnTo>
                      <a:pt x="4323" y="5485"/>
                    </a:lnTo>
                    <a:lnTo>
                      <a:pt x="4388" y="5498"/>
                    </a:lnTo>
                    <a:lnTo>
                      <a:pt x="4439" y="5510"/>
                    </a:lnTo>
                    <a:lnTo>
                      <a:pt x="4504" y="5523"/>
                    </a:lnTo>
                    <a:lnTo>
                      <a:pt x="4504" y="5523"/>
                    </a:lnTo>
                    <a:lnTo>
                      <a:pt x="4556" y="5510"/>
                    </a:lnTo>
                    <a:lnTo>
                      <a:pt x="4607" y="5485"/>
                    </a:lnTo>
                    <a:lnTo>
                      <a:pt x="4736" y="5665"/>
                    </a:lnTo>
                    <a:lnTo>
                      <a:pt x="4736" y="5665"/>
                    </a:lnTo>
                    <a:lnTo>
                      <a:pt x="4775" y="5704"/>
                    </a:lnTo>
                    <a:lnTo>
                      <a:pt x="4826" y="5743"/>
                    </a:lnTo>
                    <a:lnTo>
                      <a:pt x="4878" y="5769"/>
                    </a:lnTo>
                    <a:lnTo>
                      <a:pt x="4930" y="5781"/>
                    </a:lnTo>
                    <a:lnTo>
                      <a:pt x="4994" y="5794"/>
                    </a:lnTo>
                    <a:lnTo>
                      <a:pt x="5046" y="5781"/>
                    </a:lnTo>
                    <a:lnTo>
                      <a:pt x="5097" y="5756"/>
                    </a:lnTo>
                    <a:lnTo>
                      <a:pt x="5162" y="5730"/>
                    </a:lnTo>
                    <a:lnTo>
                      <a:pt x="5162" y="5730"/>
                    </a:lnTo>
                    <a:lnTo>
                      <a:pt x="5201" y="5691"/>
                    </a:lnTo>
                    <a:lnTo>
                      <a:pt x="5239" y="5640"/>
                    </a:lnTo>
                    <a:lnTo>
                      <a:pt x="5265" y="5588"/>
                    </a:lnTo>
                    <a:lnTo>
                      <a:pt x="5278" y="5536"/>
                    </a:lnTo>
                    <a:lnTo>
                      <a:pt x="5278" y="5472"/>
                    </a:lnTo>
                    <a:lnTo>
                      <a:pt x="5278" y="5420"/>
                    </a:lnTo>
                    <a:lnTo>
                      <a:pt x="5252" y="5369"/>
                    </a:lnTo>
                    <a:lnTo>
                      <a:pt x="5227" y="5317"/>
                    </a:lnTo>
                    <a:lnTo>
                      <a:pt x="5072" y="5110"/>
                    </a:lnTo>
                    <a:lnTo>
                      <a:pt x="5072" y="5110"/>
                    </a:lnTo>
                    <a:lnTo>
                      <a:pt x="5097" y="5059"/>
                    </a:lnTo>
                    <a:lnTo>
                      <a:pt x="5097" y="5007"/>
                    </a:lnTo>
                    <a:lnTo>
                      <a:pt x="5097" y="4956"/>
                    </a:lnTo>
                    <a:lnTo>
                      <a:pt x="5085" y="4904"/>
                    </a:lnTo>
                    <a:lnTo>
                      <a:pt x="4852" y="3949"/>
                    </a:lnTo>
                    <a:lnTo>
                      <a:pt x="4762" y="3149"/>
                    </a:lnTo>
                    <a:lnTo>
                      <a:pt x="4749" y="3162"/>
                    </a:lnTo>
                    <a:lnTo>
                      <a:pt x="4749" y="3162"/>
                    </a:lnTo>
                    <a:lnTo>
                      <a:pt x="4723" y="3046"/>
                    </a:lnTo>
                    <a:lnTo>
                      <a:pt x="4685" y="2943"/>
                    </a:lnTo>
                    <a:lnTo>
                      <a:pt x="4620" y="2852"/>
                    </a:lnTo>
                    <a:lnTo>
                      <a:pt x="4543" y="2775"/>
                    </a:lnTo>
                    <a:lnTo>
                      <a:pt x="4543" y="2775"/>
                    </a:lnTo>
                    <a:close/>
                  </a:path>
                </a:pathLst>
              </a:custGeom>
              <a:solidFill>
                <a:srgbClr val="FFD6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43"/>
              <p:cNvSpPr/>
              <p:nvPr/>
            </p:nvSpPr>
            <p:spPr>
              <a:xfrm>
                <a:off x="1716988" y="2812865"/>
                <a:ext cx="385495" cy="583986"/>
              </a:xfrm>
              <a:custGeom>
                <a:avLst/>
                <a:gdLst/>
                <a:ahLst/>
                <a:cxnLst/>
                <a:rect l="l" t="t" r="r" b="b"/>
                <a:pathLst>
                  <a:path w="7718" h="11692" extrusionOk="0">
                    <a:moveTo>
                      <a:pt x="4027" y="890"/>
                    </a:moveTo>
                    <a:lnTo>
                      <a:pt x="5124" y="3020"/>
                    </a:lnTo>
                    <a:lnTo>
                      <a:pt x="7718" y="11691"/>
                    </a:lnTo>
                    <a:lnTo>
                      <a:pt x="6169" y="10349"/>
                    </a:lnTo>
                    <a:lnTo>
                      <a:pt x="1485" y="5188"/>
                    </a:lnTo>
                    <a:lnTo>
                      <a:pt x="1485" y="5188"/>
                    </a:lnTo>
                    <a:lnTo>
                      <a:pt x="1304" y="4981"/>
                    </a:lnTo>
                    <a:lnTo>
                      <a:pt x="1136" y="4775"/>
                    </a:lnTo>
                    <a:lnTo>
                      <a:pt x="982" y="4581"/>
                    </a:lnTo>
                    <a:lnTo>
                      <a:pt x="840" y="4387"/>
                    </a:lnTo>
                    <a:lnTo>
                      <a:pt x="711" y="4194"/>
                    </a:lnTo>
                    <a:lnTo>
                      <a:pt x="594" y="4013"/>
                    </a:lnTo>
                    <a:lnTo>
                      <a:pt x="491" y="3833"/>
                    </a:lnTo>
                    <a:lnTo>
                      <a:pt x="401" y="3652"/>
                    </a:lnTo>
                    <a:lnTo>
                      <a:pt x="311" y="3471"/>
                    </a:lnTo>
                    <a:lnTo>
                      <a:pt x="233" y="3304"/>
                    </a:lnTo>
                    <a:lnTo>
                      <a:pt x="182" y="3136"/>
                    </a:lnTo>
                    <a:lnTo>
                      <a:pt x="117" y="2968"/>
                    </a:lnTo>
                    <a:lnTo>
                      <a:pt x="78" y="2800"/>
                    </a:lnTo>
                    <a:lnTo>
                      <a:pt x="52" y="2645"/>
                    </a:lnTo>
                    <a:lnTo>
                      <a:pt x="27" y="2491"/>
                    </a:lnTo>
                    <a:lnTo>
                      <a:pt x="14" y="2349"/>
                    </a:lnTo>
                    <a:lnTo>
                      <a:pt x="1" y="2207"/>
                    </a:lnTo>
                    <a:lnTo>
                      <a:pt x="1" y="2065"/>
                    </a:lnTo>
                    <a:lnTo>
                      <a:pt x="14" y="1923"/>
                    </a:lnTo>
                    <a:lnTo>
                      <a:pt x="27" y="1794"/>
                    </a:lnTo>
                    <a:lnTo>
                      <a:pt x="52" y="1665"/>
                    </a:lnTo>
                    <a:lnTo>
                      <a:pt x="91" y="1536"/>
                    </a:lnTo>
                    <a:lnTo>
                      <a:pt x="130" y="1420"/>
                    </a:lnTo>
                    <a:lnTo>
                      <a:pt x="169" y="1303"/>
                    </a:lnTo>
                    <a:lnTo>
                      <a:pt x="285" y="1084"/>
                    </a:lnTo>
                    <a:lnTo>
                      <a:pt x="414" y="890"/>
                    </a:lnTo>
                    <a:lnTo>
                      <a:pt x="569" y="710"/>
                    </a:lnTo>
                    <a:lnTo>
                      <a:pt x="736" y="555"/>
                    </a:lnTo>
                    <a:lnTo>
                      <a:pt x="930" y="413"/>
                    </a:lnTo>
                    <a:lnTo>
                      <a:pt x="1124" y="284"/>
                    </a:lnTo>
                    <a:lnTo>
                      <a:pt x="1343" y="194"/>
                    </a:lnTo>
                    <a:lnTo>
                      <a:pt x="1562" y="103"/>
                    </a:lnTo>
                    <a:lnTo>
                      <a:pt x="1782" y="52"/>
                    </a:lnTo>
                    <a:lnTo>
                      <a:pt x="2014" y="13"/>
                    </a:lnTo>
                    <a:lnTo>
                      <a:pt x="2246" y="0"/>
                    </a:lnTo>
                    <a:lnTo>
                      <a:pt x="2478" y="0"/>
                    </a:lnTo>
                    <a:lnTo>
                      <a:pt x="2711" y="26"/>
                    </a:lnTo>
                    <a:lnTo>
                      <a:pt x="2930" y="77"/>
                    </a:lnTo>
                    <a:lnTo>
                      <a:pt x="3149" y="155"/>
                    </a:lnTo>
                    <a:lnTo>
                      <a:pt x="3356" y="245"/>
                    </a:lnTo>
                    <a:lnTo>
                      <a:pt x="3537" y="374"/>
                    </a:lnTo>
                    <a:lnTo>
                      <a:pt x="3717" y="516"/>
                    </a:lnTo>
                    <a:lnTo>
                      <a:pt x="3885" y="684"/>
                    </a:lnTo>
                    <a:lnTo>
                      <a:pt x="3950" y="787"/>
                    </a:lnTo>
                    <a:lnTo>
                      <a:pt x="4027" y="890"/>
                    </a:lnTo>
                    <a:lnTo>
                      <a:pt x="4027" y="890"/>
                    </a:lnTo>
                    <a:close/>
                  </a:path>
                </a:pathLst>
              </a:custGeom>
              <a:solidFill>
                <a:srgbClr val="EEA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43"/>
              <p:cNvSpPr/>
              <p:nvPr/>
            </p:nvSpPr>
            <p:spPr>
              <a:xfrm>
                <a:off x="1737616" y="2827649"/>
                <a:ext cx="404175" cy="507317"/>
              </a:xfrm>
              <a:custGeom>
                <a:avLst/>
                <a:gdLst/>
                <a:ahLst/>
                <a:cxnLst/>
                <a:rect l="l" t="t" r="r" b="b"/>
                <a:pathLst>
                  <a:path w="8092" h="10157" extrusionOk="0">
                    <a:moveTo>
                      <a:pt x="3407" y="672"/>
                    </a:moveTo>
                    <a:lnTo>
                      <a:pt x="8092" y="8027"/>
                    </a:lnTo>
                    <a:lnTo>
                      <a:pt x="6298" y="10156"/>
                    </a:lnTo>
                    <a:lnTo>
                      <a:pt x="1562" y="4930"/>
                    </a:lnTo>
                    <a:lnTo>
                      <a:pt x="1562" y="4930"/>
                    </a:lnTo>
                    <a:lnTo>
                      <a:pt x="1214" y="4530"/>
                    </a:lnTo>
                    <a:lnTo>
                      <a:pt x="917" y="4143"/>
                    </a:lnTo>
                    <a:lnTo>
                      <a:pt x="659" y="3769"/>
                    </a:lnTo>
                    <a:lnTo>
                      <a:pt x="452" y="3420"/>
                    </a:lnTo>
                    <a:lnTo>
                      <a:pt x="285" y="3085"/>
                    </a:lnTo>
                    <a:lnTo>
                      <a:pt x="169" y="2762"/>
                    </a:lnTo>
                    <a:lnTo>
                      <a:pt x="78" y="2453"/>
                    </a:lnTo>
                    <a:lnTo>
                      <a:pt x="52" y="2311"/>
                    </a:lnTo>
                    <a:lnTo>
                      <a:pt x="27" y="2169"/>
                    </a:lnTo>
                    <a:lnTo>
                      <a:pt x="14" y="2040"/>
                    </a:lnTo>
                    <a:lnTo>
                      <a:pt x="1" y="1898"/>
                    </a:lnTo>
                    <a:lnTo>
                      <a:pt x="14" y="1653"/>
                    </a:lnTo>
                    <a:lnTo>
                      <a:pt x="52" y="1420"/>
                    </a:lnTo>
                    <a:lnTo>
                      <a:pt x="130" y="1201"/>
                    </a:lnTo>
                    <a:lnTo>
                      <a:pt x="220" y="1007"/>
                    </a:lnTo>
                    <a:lnTo>
                      <a:pt x="323" y="827"/>
                    </a:lnTo>
                    <a:lnTo>
                      <a:pt x="452" y="659"/>
                    </a:lnTo>
                    <a:lnTo>
                      <a:pt x="607" y="517"/>
                    </a:lnTo>
                    <a:lnTo>
                      <a:pt x="762" y="388"/>
                    </a:lnTo>
                    <a:lnTo>
                      <a:pt x="943" y="285"/>
                    </a:lnTo>
                    <a:lnTo>
                      <a:pt x="1123" y="194"/>
                    </a:lnTo>
                    <a:lnTo>
                      <a:pt x="1317" y="117"/>
                    </a:lnTo>
                    <a:lnTo>
                      <a:pt x="1523" y="65"/>
                    </a:lnTo>
                    <a:lnTo>
                      <a:pt x="1717" y="27"/>
                    </a:lnTo>
                    <a:lnTo>
                      <a:pt x="1924" y="1"/>
                    </a:lnTo>
                    <a:lnTo>
                      <a:pt x="2130" y="1"/>
                    </a:lnTo>
                    <a:lnTo>
                      <a:pt x="2324" y="27"/>
                    </a:lnTo>
                    <a:lnTo>
                      <a:pt x="2517" y="52"/>
                    </a:lnTo>
                    <a:lnTo>
                      <a:pt x="2698" y="117"/>
                    </a:lnTo>
                    <a:lnTo>
                      <a:pt x="2866" y="194"/>
                    </a:lnTo>
                    <a:lnTo>
                      <a:pt x="3033" y="285"/>
                    </a:lnTo>
                    <a:lnTo>
                      <a:pt x="3175" y="388"/>
                    </a:lnTo>
                    <a:lnTo>
                      <a:pt x="3304" y="530"/>
                    </a:lnTo>
                    <a:lnTo>
                      <a:pt x="3407" y="672"/>
                    </a:lnTo>
                    <a:lnTo>
                      <a:pt x="3407" y="67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43"/>
              <p:cNvSpPr/>
              <p:nvPr/>
            </p:nvSpPr>
            <p:spPr>
              <a:xfrm>
                <a:off x="2003835" y="3173133"/>
                <a:ext cx="376454" cy="362269"/>
              </a:xfrm>
              <a:custGeom>
                <a:avLst/>
                <a:gdLst/>
                <a:ahLst/>
                <a:cxnLst/>
                <a:rect l="l" t="t" r="r" b="b"/>
                <a:pathLst>
                  <a:path w="7537" h="7253" extrusionOk="0">
                    <a:moveTo>
                      <a:pt x="2207" y="375"/>
                    </a:moveTo>
                    <a:lnTo>
                      <a:pt x="7536" y="5498"/>
                    </a:lnTo>
                    <a:lnTo>
                      <a:pt x="6130" y="7253"/>
                    </a:lnTo>
                    <a:lnTo>
                      <a:pt x="1949" y="4104"/>
                    </a:lnTo>
                    <a:lnTo>
                      <a:pt x="1949" y="4104"/>
                    </a:lnTo>
                    <a:lnTo>
                      <a:pt x="1600" y="3820"/>
                    </a:lnTo>
                    <a:lnTo>
                      <a:pt x="1291" y="3549"/>
                    </a:lnTo>
                    <a:lnTo>
                      <a:pt x="1020" y="3291"/>
                    </a:lnTo>
                    <a:lnTo>
                      <a:pt x="774" y="3033"/>
                    </a:lnTo>
                    <a:lnTo>
                      <a:pt x="581" y="2788"/>
                    </a:lnTo>
                    <a:lnTo>
                      <a:pt x="413" y="2543"/>
                    </a:lnTo>
                    <a:lnTo>
                      <a:pt x="271" y="2310"/>
                    </a:lnTo>
                    <a:lnTo>
                      <a:pt x="168" y="2091"/>
                    </a:lnTo>
                    <a:lnTo>
                      <a:pt x="78" y="1872"/>
                    </a:lnTo>
                    <a:lnTo>
                      <a:pt x="26" y="1665"/>
                    </a:lnTo>
                    <a:lnTo>
                      <a:pt x="0" y="1472"/>
                    </a:lnTo>
                    <a:lnTo>
                      <a:pt x="0" y="1291"/>
                    </a:lnTo>
                    <a:lnTo>
                      <a:pt x="13" y="1110"/>
                    </a:lnTo>
                    <a:lnTo>
                      <a:pt x="52" y="942"/>
                    </a:lnTo>
                    <a:lnTo>
                      <a:pt x="103" y="801"/>
                    </a:lnTo>
                    <a:lnTo>
                      <a:pt x="168" y="659"/>
                    </a:lnTo>
                    <a:lnTo>
                      <a:pt x="258" y="530"/>
                    </a:lnTo>
                    <a:lnTo>
                      <a:pt x="361" y="413"/>
                    </a:lnTo>
                    <a:lnTo>
                      <a:pt x="465" y="310"/>
                    </a:lnTo>
                    <a:lnTo>
                      <a:pt x="594" y="220"/>
                    </a:lnTo>
                    <a:lnTo>
                      <a:pt x="710" y="155"/>
                    </a:lnTo>
                    <a:lnTo>
                      <a:pt x="852" y="91"/>
                    </a:lnTo>
                    <a:lnTo>
                      <a:pt x="994" y="39"/>
                    </a:lnTo>
                    <a:lnTo>
                      <a:pt x="1136" y="13"/>
                    </a:lnTo>
                    <a:lnTo>
                      <a:pt x="1278" y="0"/>
                    </a:lnTo>
                    <a:lnTo>
                      <a:pt x="1420" y="0"/>
                    </a:lnTo>
                    <a:lnTo>
                      <a:pt x="1562" y="26"/>
                    </a:lnTo>
                    <a:lnTo>
                      <a:pt x="1704" y="52"/>
                    </a:lnTo>
                    <a:lnTo>
                      <a:pt x="1845" y="104"/>
                    </a:lnTo>
                    <a:lnTo>
                      <a:pt x="1975" y="181"/>
                    </a:lnTo>
                    <a:lnTo>
                      <a:pt x="2091" y="271"/>
                    </a:lnTo>
                    <a:lnTo>
                      <a:pt x="2207" y="375"/>
                    </a:lnTo>
                    <a:lnTo>
                      <a:pt x="2207" y="3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43"/>
              <p:cNvSpPr/>
              <p:nvPr/>
            </p:nvSpPr>
            <p:spPr>
              <a:xfrm>
                <a:off x="2038648" y="3869845"/>
                <a:ext cx="56740" cy="493132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9873" extrusionOk="0">
                    <a:moveTo>
                      <a:pt x="0" y="9872"/>
                    </a:moveTo>
                    <a:lnTo>
                      <a:pt x="1136" y="9872"/>
                    </a:lnTo>
                    <a:lnTo>
                      <a:pt x="1136" y="1"/>
                    </a:lnTo>
                    <a:lnTo>
                      <a:pt x="0" y="1"/>
                    </a:lnTo>
                    <a:lnTo>
                      <a:pt x="0" y="987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43"/>
              <p:cNvSpPr/>
              <p:nvPr/>
            </p:nvSpPr>
            <p:spPr>
              <a:xfrm>
                <a:off x="2135946" y="2373280"/>
                <a:ext cx="93502" cy="25174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504" extrusionOk="0">
                    <a:moveTo>
                      <a:pt x="1" y="181"/>
                    </a:moveTo>
                    <a:lnTo>
                      <a:pt x="1" y="181"/>
                    </a:lnTo>
                    <a:lnTo>
                      <a:pt x="65" y="233"/>
                    </a:lnTo>
                    <a:lnTo>
                      <a:pt x="130" y="284"/>
                    </a:lnTo>
                    <a:lnTo>
                      <a:pt x="207" y="323"/>
                    </a:lnTo>
                    <a:lnTo>
                      <a:pt x="284" y="375"/>
                    </a:lnTo>
                    <a:lnTo>
                      <a:pt x="465" y="439"/>
                    </a:lnTo>
                    <a:lnTo>
                      <a:pt x="684" y="478"/>
                    </a:lnTo>
                    <a:lnTo>
                      <a:pt x="943" y="504"/>
                    </a:lnTo>
                    <a:lnTo>
                      <a:pt x="1226" y="491"/>
                    </a:lnTo>
                    <a:lnTo>
                      <a:pt x="1536" y="452"/>
                    </a:lnTo>
                    <a:lnTo>
                      <a:pt x="1872" y="375"/>
                    </a:lnTo>
                    <a:lnTo>
                      <a:pt x="1872" y="375"/>
                    </a:lnTo>
                    <a:lnTo>
                      <a:pt x="1859" y="0"/>
                    </a:lnTo>
                    <a:lnTo>
                      <a:pt x="1859" y="0"/>
                    </a:lnTo>
                    <a:lnTo>
                      <a:pt x="1639" y="52"/>
                    </a:lnTo>
                    <a:lnTo>
                      <a:pt x="1420" y="104"/>
                    </a:lnTo>
                    <a:lnTo>
                      <a:pt x="1175" y="142"/>
                    </a:lnTo>
                    <a:lnTo>
                      <a:pt x="943" y="168"/>
                    </a:lnTo>
                    <a:lnTo>
                      <a:pt x="697" y="194"/>
                    </a:lnTo>
                    <a:lnTo>
                      <a:pt x="465" y="194"/>
                    </a:lnTo>
                    <a:lnTo>
                      <a:pt x="233" y="194"/>
                    </a:lnTo>
                    <a:lnTo>
                      <a:pt x="1" y="181"/>
                    </a:lnTo>
                    <a:lnTo>
                      <a:pt x="1" y="1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69" name="Google Shape;3069;p43"/>
            <p:cNvSpPr/>
            <p:nvPr/>
          </p:nvSpPr>
          <p:spPr>
            <a:xfrm>
              <a:off x="6396921" y="2782175"/>
              <a:ext cx="146700" cy="146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70" name="Google Shape;3070;p43"/>
          <p:cNvCxnSpPr>
            <a:stCxn id="3001" idx="6"/>
            <a:endCxn id="3069" idx="2"/>
          </p:cNvCxnSpPr>
          <p:nvPr/>
        </p:nvCxnSpPr>
        <p:spPr>
          <a:xfrm>
            <a:off x="5931308" y="2943175"/>
            <a:ext cx="74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71" name="Google Shape;3071;p43"/>
          <p:cNvCxnSpPr>
            <a:stCxn id="2998" idx="6"/>
            <a:endCxn id="2999" idx="2"/>
          </p:cNvCxnSpPr>
          <p:nvPr/>
        </p:nvCxnSpPr>
        <p:spPr>
          <a:xfrm>
            <a:off x="1727963" y="2943175"/>
            <a:ext cx="624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2" name="Google Shape;3072;p43"/>
          <p:cNvCxnSpPr>
            <a:stCxn id="2999" idx="6"/>
            <a:endCxn id="3000" idx="2"/>
          </p:cNvCxnSpPr>
          <p:nvPr/>
        </p:nvCxnSpPr>
        <p:spPr>
          <a:xfrm>
            <a:off x="3129078" y="2943175"/>
            <a:ext cx="624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3" name="Google Shape;3073;p43"/>
          <p:cNvCxnSpPr>
            <a:stCxn id="3000" idx="6"/>
            <a:endCxn id="3001" idx="2"/>
          </p:cNvCxnSpPr>
          <p:nvPr/>
        </p:nvCxnSpPr>
        <p:spPr>
          <a:xfrm>
            <a:off x="4530193" y="2943175"/>
            <a:ext cx="624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74" name="Google Shape;3074;p43"/>
          <p:cNvGrpSpPr/>
          <p:nvPr/>
        </p:nvGrpSpPr>
        <p:grpSpPr>
          <a:xfrm>
            <a:off x="1211886" y="2763790"/>
            <a:ext cx="255483" cy="358782"/>
            <a:chOff x="1679794" y="2291150"/>
            <a:chExt cx="255483" cy="358782"/>
          </a:xfrm>
        </p:grpSpPr>
        <p:sp>
          <p:nvSpPr>
            <p:cNvPr id="3075" name="Google Shape;3075;p43"/>
            <p:cNvSpPr/>
            <p:nvPr/>
          </p:nvSpPr>
          <p:spPr>
            <a:xfrm>
              <a:off x="1766834" y="2320630"/>
              <a:ext cx="21213" cy="20803"/>
            </a:xfrm>
            <a:custGeom>
              <a:avLst/>
              <a:gdLst/>
              <a:ahLst/>
              <a:cxnLst/>
              <a:rect l="l" t="t" r="r" b="b"/>
              <a:pathLst>
                <a:path w="621" h="609" extrusionOk="0">
                  <a:moveTo>
                    <a:pt x="311" y="1"/>
                  </a:moveTo>
                  <a:cubicBezTo>
                    <a:pt x="156" y="1"/>
                    <a:pt x="1" y="102"/>
                    <a:pt x="1" y="305"/>
                  </a:cubicBezTo>
                  <a:cubicBezTo>
                    <a:pt x="1" y="507"/>
                    <a:pt x="156" y="608"/>
                    <a:pt x="311" y="608"/>
                  </a:cubicBezTo>
                  <a:cubicBezTo>
                    <a:pt x="465" y="608"/>
                    <a:pt x="620" y="507"/>
                    <a:pt x="620" y="305"/>
                  </a:cubicBezTo>
                  <a:cubicBezTo>
                    <a:pt x="620" y="102"/>
                    <a:pt x="465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3"/>
            <p:cNvSpPr/>
            <p:nvPr/>
          </p:nvSpPr>
          <p:spPr>
            <a:xfrm>
              <a:off x="1722118" y="2306625"/>
              <a:ext cx="23605" cy="20086"/>
            </a:xfrm>
            <a:custGeom>
              <a:avLst/>
              <a:gdLst/>
              <a:ahLst/>
              <a:cxnLst/>
              <a:rect l="l" t="t" r="r" b="b"/>
              <a:pathLst>
                <a:path w="691" h="588" extrusionOk="0">
                  <a:moveTo>
                    <a:pt x="405" y="0"/>
                  </a:moveTo>
                  <a:cubicBezTo>
                    <a:pt x="119" y="0"/>
                    <a:pt x="0" y="310"/>
                    <a:pt x="191" y="500"/>
                  </a:cubicBezTo>
                  <a:cubicBezTo>
                    <a:pt x="251" y="561"/>
                    <a:pt x="324" y="588"/>
                    <a:pt x="395" y="588"/>
                  </a:cubicBezTo>
                  <a:cubicBezTo>
                    <a:pt x="547" y="588"/>
                    <a:pt x="691" y="464"/>
                    <a:pt x="691" y="286"/>
                  </a:cubicBezTo>
                  <a:cubicBezTo>
                    <a:pt x="691" y="119"/>
                    <a:pt x="548" y="0"/>
                    <a:pt x="4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3"/>
            <p:cNvSpPr/>
            <p:nvPr/>
          </p:nvSpPr>
          <p:spPr>
            <a:xfrm>
              <a:off x="1724544" y="2337710"/>
              <a:ext cx="21179" cy="20803"/>
            </a:xfrm>
            <a:custGeom>
              <a:avLst/>
              <a:gdLst/>
              <a:ahLst/>
              <a:cxnLst/>
              <a:rect l="l" t="t" r="r" b="b"/>
              <a:pathLst>
                <a:path w="620" h="609" extrusionOk="0">
                  <a:moveTo>
                    <a:pt x="310" y="1"/>
                  </a:moveTo>
                  <a:cubicBezTo>
                    <a:pt x="155" y="1"/>
                    <a:pt x="1" y="102"/>
                    <a:pt x="1" y="305"/>
                  </a:cubicBezTo>
                  <a:cubicBezTo>
                    <a:pt x="1" y="507"/>
                    <a:pt x="155" y="608"/>
                    <a:pt x="310" y="608"/>
                  </a:cubicBezTo>
                  <a:cubicBezTo>
                    <a:pt x="465" y="608"/>
                    <a:pt x="620" y="507"/>
                    <a:pt x="620" y="305"/>
                  </a:cubicBezTo>
                  <a:cubicBezTo>
                    <a:pt x="620" y="102"/>
                    <a:pt x="465" y="1"/>
                    <a:pt x="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3"/>
            <p:cNvSpPr/>
            <p:nvPr/>
          </p:nvSpPr>
          <p:spPr>
            <a:xfrm>
              <a:off x="1679794" y="2291150"/>
              <a:ext cx="23639" cy="20325"/>
            </a:xfrm>
            <a:custGeom>
              <a:avLst/>
              <a:gdLst/>
              <a:ahLst/>
              <a:cxnLst/>
              <a:rect l="l" t="t" r="r" b="b"/>
              <a:pathLst>
                <a:path w="692" h="595" extrusionOk="0">
                  <a:moveTo>
                    <a:pt x="406" y="1"/>
                  </a:moveTo>
                  <a:cubicBezTo>
                    <a:pt x="144" y="1"/>
                    <a:pt x="1" y="310"/>
                    <a:pt x="191" y="501"/>
                  </a:cubicBezTo>
                  <a:cubicBezTo>
                    <a:pt x="256" y="565"/>
                    <a:pt x="334" y="594"/>
                    <a:pt x="409" y="594"/>
                  </a:cubicBezTo>
                  <a:cubicBezTo>
                    <a:pt x="556" y="594"/>
                    <a:pt x="691" y="483"/>
                    <a:pt x="691" y="310"/>
                  </a:cubicBezTo>
                  <a:cubicBezTo>
                    <a:pt x="691" y="144"/>
                    <a:pt x="572" y="1"/>
                    <a:pt x="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3"/>
            <p:cNvSpPr/>
            <p:nvPr/>
          </p:nvSpPr>
          <p:spPr>
            <a:xfrm>
              <a:off x="1679794" y="2355405"/>
              <a:ext cx="23639" cy="20291"/>
            </a:xfrm>
            <a:custGeom>
              <a:avLst/>
              <a:gdLst/>
              <a:ahLst/>
              <a:cxnLst/>
              <a:rect l="l" t="t" r="r" b="b"/>
              <a:pathLst>
                <a:path w="692" h="594" extrusionOk="0">
                  <a:moveTo>
                    <a:pt x="406" y="1"/>
                  </a:moveTo>
                  <a:cubicBezTo>
                    <a:pt x="144" y="1"/>
                    <a:pt x="1" y="311"/>
                    <a:pt x="191" y="501"/>
                  </a:cubicBezTo>
                  <a:cubicBezTo>
                    <a:pt x="255" y="565"/>
                    <a:pt x="332" y="594"/>
                    <a:pt x="406" y="594"/>
                  </a:cubicBezTo>
                  <a:cubicBezTo>
                    <a:pt x="554" y="594"/>
                    <a:pt x="691" y="477"/>
                    <a:pt x="691" y="287"/>
                  </a:cubicBezTo>
                  <a:cubicBezTo>
                    <a:pt x="691" y="120"/>
                    <a:pt x="572" y="1"/>
                    <a:pt x="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3"/>
            <p:cNvSpPr/>
            <p:nvPr/>
          </p:nvSpPr>
          <p:spPr>
            <a:xfrm>
              <a:off x="1745689" y="2460174"/>
              <a:ext cx="189588" cy="126324"/>
            </a:xfrm>
            <a:custGeom>
              <a:avLst/>
              <a:gdLst/>
              <a:ahLst/>
              <a:cxnLst/>
              <a:rect l="l" t="t" r="r" b="b"/>
              <a:pathLst>
                <a:path w="5550" h="3698" extrusionOk="0">
                  <a:moveTo>
                    <a:pt x="2787" y="941"/>
                  </a:moveTo>
                  <a:cubicBezTo>
                    <a:pt x="2942" y="941"/>
                    <a:pt x="3097" y="1042"/>
                    <a:pt x="3097" y="1244"/>
                  </a:cubicBezTo>
                  <a:lnTo>
                    <a:pt x="3097" y="1554"/>
                  </a:lnTo>
                  <a:lnTo>
                    <a:pt x="3382" y="1554"/>
                  </a:lnTo>
                  <a:cubicBezTo>
                    <a:pt x="3787" y="1554"/>
                    <a:pt x="3787" y="2173"/>
                    <a:pt x="3382" y="2173"/>
                  </a:cubicBezTo>
                  <a:lnTo>
                    <a:pt x="3097" y="2173"/>
                  </a:lnTo>
                  <a:lnTo>
                    <a:pt x="3097" y="2459"/>
                  </a:lnTo>
                  <a:cubicBezTo>
                    <a:pt x="3097" y="2661"/>
                    <a:pt x="2942" y="2763"/>
                    <a:pt x="2787" y="2763"/>
                  </a:cubicBezTo>
                  <a:cubicBezTo>
                    <a:pt x="2632" y="2763"/>
                    <a:pt x="2477" y="2661"/>
                    <a:pt x="2477" y="2459"/>
                  </a:cubicBezTo>
                  <a:lnTo>
                    <a:pt x="2477" y="2173"/>
                  </a:lnTo>
                  <a:lnTo>
                    <a:pt x="2168" y="2173"/>
                  </a:lnTo>
                  <a:cubicBezTo>
                    <a:pt x="1763" y="2173"/>
                    <a:pt x="1763" y="1554"/>
                    <a:pt x="2168" y="1554"/>
                  </a:cubicBezTo>
                  <a:lnTo>
                    <a:pt x="2477" y="1554"/>
                  </a:lnTo>
                  <a:lnTo>
                    <a:pt x="2477" y="1244"/>
                  </a:lnTo>
                  <a:cubicBezTo>
                    <a:pt x="2477" y="1042"/>
                    <a:pt x="2632" y="941"/>
                    <a:pt x="2787" y="941"/>
                  </a:cubicBezTo>
                  <a:close/>
                  <a:moveTo>
                    <a:pt x="2775" y="0"/>
                  </a:moveTo>
                  <a:cubicBezTo>
                    <a:pt x="1817" y="0"/>
                    <a:pt x="858" y="256"/>
                    <a:pt x="1" y="768"/>
                  </a:cubicBezTo>
                  <a:lnTo>
                    <a:pt x="1" y="792"/>
                  </a:lnTo>
                  <a:lnTo>
                    <a:pt x="1" y="3697"/>
                  </a:lnTo>
                  <a:lnTo>
                    <a:pt x="5550" y="3697"/>
                  </a:lnTo>
                  <a:lnTo>
                    <a:pt x="5550" y="768"/>
                  </a:lnTo>
                  <a:cubicBezTo>
                    <a:pt x="4692" y="256"/>
                    <a:pt x="3734" y="0"/>
                    <a:pt x="2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3"/>
            <p:cNvSpPr/>
            <p:nvPr/>
          </p:nvSpPr>
          <p:spPr>
            <a:xfrm>
              <a:off x="1746508" y="2372519"/>
              <a:ext cx="188768" cy="91959"/>
            </a:xfrm>
            <a:custGeom>
              <a:avLst/>
              <a:gdLst/>
              <a:ahLst/>
              <a:cxnLst/>
              <a:rect l="l" t="t" r="r" b="b"/>
              <a:pathLst>
                <a:path w="5526" h="2692" extrusionOk="0">
                  <a:moveTo>
                    <a:pt x="1215" y="0"/>
                  </a:moveTo>
                  <a:lnTo>
                    <a:pt x="1215" y="714"/>
                  </a:lnTo>
                  <a:lnTo>
                    <a:pt x="906" y="714"/>
                  </a:lnTo>
                  <a:cubicBezTo>
                    <a:pt x="405" y="714"/>
                    <a:pt x="1" y="1143"/>
                    <a:pt x="1" y="1643"/>
                  </a:cubicBezTo>
                  <a:lnTo>
                    <a:pt x="1" y="2691"/>
                  </a:lnTo>
                  <a:cubicBezTo>
                    <a:pt x="858" y="2215"/>
                    <a:pt x="1810" y="1977"/>
                    <a:pt x="2763" y="1977"/>
                  </a:cubicBezTo>
                  <a:cubicBezTo>
                    <a:pt x="3716" y="1977"/>
                    <a:pt x="4668" y="2215"/>
                    <a:pt x="5526" y="2691"/>
                  </a:cubicBezTo>
                  <a:lnTo>
                    <a:pt x="5526" y="1667"/>
                  </a:lnTo>
                  <a:cubicBezTo>
                    <a:pt x="5526" y="1143"/>
                    <a:pt x="5121" y="738"/>
                    <a:pt x="4621" y="738"/>
                  </a:cubicBezTo>
                  <a:lnTo>
                    <a:pt x="4597" y="714"/>
                  </a:lnTo>
                  <a:lnTo>
                    <a:pt x="4311" y="714"/>
                  </a:lnTo>
                  <a:lnTo>
                    <a:pt x="43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3"/>
            <p:cNvSpPr/>
            <p:nvPr/>
          </p:nvSpPr>
          <p:spPr>
            <a:xfrm>
              <a:off x="1745689" y="2607608"/>
              <a:ext cx="188768" cy="42324"/>
            </a:xfrm>
            <a:custGeom>
              <a:avLst/>
              <a:gdLst/>
              <a:ahLst/>
              <a:cxnLst/>
              <a:rect l="l" t="t" r="r" b="b"/>
              <a:pathLst>
                <a:path w="5526" h="1239" extrusionOk="0">
                  <a:moveTo>
                    <a:pt x="1" y="0"/>
                  </a:moveTo>
                  <a:lnTo>
                    <a:pt x="1" y="953"/>
                  </a:lnTo>
                  <a:cubicBezTo>
                    <a:pt x="1" y="1096"/>
                    <a:pt x="144" y="1239"/>
                    <a:pt x="310" y="1239"/>
                  </a:cubicBezTo>
                  <a:lnTo>
                    <a:pt x="5216" y="1239"/>
                  </a:lnTo>
                  <a:cubicBezTo>
                    <a:pt x="5383" y="1239"/>
                    <a:pt x="5526" y="1096"/>
                    <a:pt x="5526" y="953"/>
                  </a:cubicBezTo>
                  <a:lnTo>
                    <a:pt x="5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3"/>
            <p:cNvSpPr/>
            <p:nvPr/>
          </p:nvSpPr>
          <p:spPr>
            <a:xfrm>
              <a:off x="1805913" y="2302560"/>
              <a:ext cx="70780" cy="48815"/>
            </a:xfrm>
            <a:custGeom>
              <a:avLst/>
              <a:gdLst/>
              <a:ahLst/>
              <a:cxnLst/>
              <a:rect l="l" t="t" r="r" b="b"/>
              <a:pathLst>
                <a:path w="2072" h="1429" extrusionOk="0">
                  <a:moveTo>
                    <a:pt x="310" y="0"/>
                  </a:moveTo>
                  <a:cubicBezTo>
                    <a:pt x="143" y="0"/>
                    <a:pt x="0" y="143"/>
                    <a:pt x="0" y="310"/>
                  </a:cubicBezTo>
                  <a:lnTo>
                    <a:pt x="0" y="1429"/>
                  </a:lnTo>
                  <a:lnTo>
                    <a:pt x="2072" y="1429"/>
                  </a:lnTo>
                  <a:lnTo>
                    <a:pt x="2048" y="619"/>
                  </a:lnTo>
                  <a:cubicBezTo>
                    <a:pt x="2024" y="524"/>
                    <a:pt x="2000" y="452"/>
                    <a:pt x="1953" y="405"/>
                  </a:cubicBezTo>
                  <a:lnTo>
                    <a:pt x="1643" y="95"/>
                  </a:lnTo>
                  <a:cubicBezTo>
                    <a:pt x="1596" y="48"/>
                    <a:pt x="1524" y="0"/>
                    <a:pt x="1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4" name="Google Shape;3084;p43"/>
          <p:cNvGrpSpPr/>
          <p:nvPr/>
        </p:nvGrpSpPr>
        <p:grpSpPr>
          <a:xfrm>
            <a:off x="2548266" y="2759964"/>
            <a:ext cx="384812" cy="366434"/>
            <a:chOff x="5572428" y="2287700"/>
            <a:chExt cx="384812" cy="366434"/>
          </a:xfrm>
        </p:grpSpPr>
        <p:sp>
          <p:nvSpPr>
            <p:cNvPr id="3085" name="Google Shape;3085;p43"/>
            <p:cNvSpPr/>
            <p:nvPr/>
          </p:nvSpPr>
          <p:spPr>
            <a:xfrm>
              <a:off x="5572428" y="2367634"/>
              <a:ext cx="190374" cy="181834"/>
            </a:xfrm>
            <a:custGeom>
              <a:avLst/>
              <a:gdLst/>
              <a:ahLst/>
              <a:cxnLst/>
              <a:rect l="l" t="t" r="r" b="b"/>
              <a:pathLst>
                <a:path w="5573" h="5323" extrusionOk="0">
                  <a:moveTo>
                    <a:pt x="2167" y="0"/>
                  </a:moveTo>
                  <a:lnTo>
                    <a:pt x="977" y="1191"/>
                  </a:lnTo>
                  <a:cubicBezTo>
                    <a:pt x="0" y="2120"/>
                    <a:pt x="0" y="3668"/>
                    <a:pt x="953" y="4620"/>
                  </a:cubicBezTo>
                  <a:cubicBezTo>
                    <a:pt x="1423" y="5090"/>
                    <a:pt x="2039" y="5323"/>
                    <a:pt x="2653" y="5323"/>
                  </a:cubicBezTo>
                  <a:cubicBezTo>
                    <a:pt x="3283" y="5323"/>
                    <a:pt x="3912" y="5079"/>
                    <a:pt x="4382" y="4596"/>
                  </a:cubicBezTo>
                  <a:lnTo>
                    <a:pt x="5573" y="3406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3"/>
            <p:cNvSpPr/>
            <p:nvPr/>
          </p:nvSpPr>
          <p:spPr>
            <a:xfrm>
              <a:off x="5661074" y="2287700"/>
              <a:ext cx="189588" cy="180843"/>
            </a:xfrm>
            <a:custGeom>
              <a:avLst/>
              <a:gdLst/>
              <a:ahLst/>
              <a:cxnLst/>
              <a:rect l="l" t="t" r="r" b="b"/>
              <a:pathLst>
                <a:path w="5550" h="5294" extrusionOk="0">
                  <a:moveTo>
                    <a:pt x="2903" y="0"/>
                  </a:moveTo>
                  <a:cubicBezTo>
                    <a:pt x="2287" y="0"/>
                    <a:pt x="1668" y="233"/>
                    <a:pt x="1192" y="697"/>
                  </a:cubicBezTo>
                  <a:lnTo>
                    <a:pt x="1" y="1888"/>
                  </a:lnTo>
                  <a:lnTo>
                    <a:pt x="3406" y="5293"/>
                  </a:lnTo>
                  <a:lnTo>
                    <a:pt x="4597" y="4102"/>
                  </a:lnTo>
                  <a:cubicBezTo>
                    <a:pt x="5550" y="3174"/>
                    <a:pt x="5550" y="1650"/>
                    <a:pt x="4597" y="697"/>
                  </a:cubicBezTo>
                  <a:cubicBezTo>
                    <a:pt x="4133" y="233"/>
                    <a:pt x="3519" y="0"/>
                    <a:pt x="29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3"/>
            <p:cNvSpPr/>
            <p:nvPr/>
          </p:nvSpPr>
          <p:spPr>
            <a:xfrm>
              <a:off x="5754638" y="2460618"/>
              <a:ext cx="202603" cy="193516"/>
            </a:xfrm>
            <a:custGeom>
              <a:avLst/>
              <a:gdLst/>
              <a:ahLst/>
              <a:cxnLst/>
              <a:rect l="l" t="t" r="r" b="b"/>
              <a:pathLst>
                <a:path w="5931" h="5665" extrusionOk="0">
                  <a:moveTo>
                    <a:pt x="3815" y="1532"/>
                  </a:moveTo>
                  <a:cubicBezTo>
                    <a:pt x="4054" y="1532"/>
                    <a:pt x="4262" y="1852"/>
                    <a:pt x="4025" y="2089"/>
                  </a:cubicBezTo>
                  <a:lnTo>
                    <a:pt x="2096" y="4041"/>
                  </a:lnTo>
                  <a:cubicBezTo>
                    <a:pt x="2027" y="4106"/>
                    <a:pt x="1950" y="4133"/>
                    <a:pt x="1876" y="4133"/>
                  </a:cubicBezTo>
                  <a:cubicBezTo>
                    <a:pt x="1622" y="4133"/>
                    <a:pt x="1404" y="3811"/>
                    <a:pt x="1644" y="3589"/>
                  </a:cubicBezTo>
                  <a:lnTo>
                    <a:pt x="3597" y="1636"/>
                  </a:lnTo>
                  <a:cubicBezTo>
                    <a:pt x="3664" y="1563"/>
                    <a:pt x="3741" y="1532"/>
                    <a:pt x="3815" y="1532"/>
                  </a:cubicBezTo>
                  <a:close/>
                  <a:moveTo>
                    <a:pt x="2851" y="0"/>
                  </a:moveTo>
                  <a:cubicBezTo>
                    <a:pt x="1395" y="0"/>
                    <a:pt x="1" y="1119"/>
                    <a:pt x="1" y="2827"/>
                  </a:cubicBezTo>
                  <a:cubicBezTo>
                    <a:pt x="1" y="4534"/>
                    <a:pt x="1395" y="5664"/>
                    <a:pt x="2850" y="5664"/>
                  </a:cubicBezTo>
                  <a:cubicBezTo>
                    <a:pt x="3547" y="5664"/>
                    <a:pt x="4257" y="5405"/>
                    <a:pt x="4835" y="4827"/>
                  </a:cubicBezTo>
                  <a:cubicBezTo>
                    <a:pt x="5930" y="3732"/>
                    <a:pt x="5930" y="1946"/>
                    <a:pt x="4835" y="827"/>
                  </a:cubicBezTo>
                  <a:cubicBezTo>
                    <a:pt x="4257" y="256"/>
                    <a:pt x="3547" y="0"/>
                    <a:pt x="2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8" name="Google Shape;3088;p43"/>
          <p:cNvGrpSpPr/>
          <p:nvPr/>
        </p:nvGrpSpPr>
        <p:grpSpPr>
          <a:xfrm>
            <a:off x="4004124" y="2760477"/>
            <a:ext cx="275330" cy="365410"/>
            <a:chOff x="6414404" y="2287802"/>
            <a:chExt cx="275330" cy="365410"/>
          </a:xfrm>
        </p:grpSpPr>
        <p:sp>
          <p:nvSpPr>
            <p:cNvPr id="3089" name="Google Shape;3089;p43"/>
            <p:cNvSpPr/>
            <p:nvPr/>
          </p:nvSpPr>
          <p:spPr>
            <a:xfrm>
              <a:off x="6587664" y="2309870"/>
              <a:ext cx="102070" cy="22067"/>
            </a:xfrm>
            <a:custGeom>
              <a:avLst/>
              <a:gdLst/>
              <a:ahLst/>
              <a:cxnLst/>
              <a:rect l="l" t="t" r="r" b="b"/>
              <a:pathLst>
                <a:path w="2988" h="646" extrusionOk="0">
                  <a:moveTo>
                    <a:pt x="1" y="0"/>
                  </a:moveTo>
                  <a:lnTo>
                    <a:pt x="1" y="643"/>
                  </a:lnTo>
                  <a:lnTo>
                    <a:pt x="2549" y="643"/>
                  </a:lnTo>
                  <a:cubicBezTo>
                    <a:pt x="2563" y="645"/>
                    <a:pt x="2577" y="646"/>
                    <a:pt x="2591" y="646"/>
                  </a:cubicBezTo>
                  <a:cubicBezTo>
                    <a:pt x="2987" y="646"/>
                    <a:pt x="2987" y="22"/>
                    <a:pt x="2591" y="22"/>
                  </a:cubicBezTo>
                  <a:cubicBezTo>
                    <a:pt x="2577" y="22"/>
                    <a:pt x="2563" y="23"/>
                    <a:pt x="2549" y="24"/>
                  </a:cubicBezTo>
                  <a:lnTo>
                    <a:pt x="25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3"/>
            <p:cNvSpPr/>
            <p:nvPr/>
          </p:nvSpPr>
          <p:spPr>
            <a:xfrm>
              <a:off x="6414404" y="2287802"/>
              <a:ext cx="218863" cy="129466"/>
            </a:xfrm>
            <a:custGeom>
              <a:avLst/>
              <a:gdLst/>
              <a:ahLst/>
              <a:cxnLst/>
              <a:rect l="l" t="t" r="r" b="b"/>
              <a:pathLst>
                <a:path w="6407" h="3790" extrusionOk="0">
                  <a:moveTo>
                    <a:pt x="4138" y="1"/>
                  </a:moveTo>
                  <a:cubicBezTo>
                    <a:pt x="4124" y="1"/>
                    <a:pt x="4110" y="2"/>
                    <a:pt x="4096" y="3"/>
                  </a:cubicBezTo>
                  <a:lnTo>
                    <a:pt x="2215" y="218"/>
                  </a:lnTo>
                  <a:cubicBezTo>
                    <a:pt x="2048" y="218"/>
                    <a:pt x="1929" y="361"/>
                    <a:pt x="1929" y="503"/>
                  </a:cubicBezTo>
                  <a:lnTo>
                    <a:pt x="1929" y="1885"/>
                  </a:lnTo>
                  <a:lnTo>
                    <a:pt x="1477" y="1885"/>
                  </a:lnTo>
                  <a:cubicBezTo>
                    <a:pt x="1167" y="1885"/>
                    <a:pt x="1048" y="2290"/>
                    <a:pt x="1310" y="2456"/>
                  </a:cubicBezTo>
                  <a:lnTo>
                    <a:pt x="834" y="3171"/>
                  </a:lnTo>
                  <a:lnTo>
                    <a:pt x="381" y="3171"/>
                  </a:lnTo>
                  <a:cubicBezTo>
                    <a:pt x="0" y="3194"/>
                    <a:pt x="0" y="3742"/>
                    <a:pt x="381" y="3790"/>
                  </a:cubicBezTo>
                  <a:lnTo>
                    <a:pt x="6049" y="3790"/>
                  </a:lnTo>
                  <a:cubicBezTo>
                    <a:pt x="6406" y="3742"/>
                    <a:pt x="6406" y="3194"/>
                    <a:pt x="6049" y="3171"/>
                  </a:cubicBezTo>
                  <a:lnTo>
                    <a:pt x="5597" y="3171"/>
                  </a:lnTo>
                  <a:lnTo>
                    <a:pt x="5144" y="2456"/>
                  </a:lnTo>
                  <a:cubicBezTo>
                    <a:pt x="5358" y="2266"/>
                    <a:pt x="5239" y="1909"/>
                    <a:pt x="4954" y="1909"/>
                  </a:cubicBezTo>
                  <a:lnTo>
                    <a:pt x="4453" y="1909"/>
                  </a:lnTo>
                  <a:lnTo>
                    <a:pt x="4453" y="313"/>
                  </a:lnTo>
                  <a:cubicBezTo>
                    <a:pt x="4453" y="136"/>
                    <a:pt x="4310" y="1"/>
                    <a:pt x="4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3"/>
            <p:cNvSpPr/>
            <p:nvPr/>
          </p:nvSpPr>
          <p:spPr>
            <a:xfrm>
              <a:off x="6513639" y="2484769"/>
              <a:ext cx="107399" cy="107399"/>
            </a:xfrm>
            <a:custGeom>
              <a:avLst/>
              <a:gdLst/>
              <a:ahLst/>
              <a:cxnLst/>
              <a:rect l="l" t="t" r="r" b="b"/>
              <a:pathLst>
                <a:path w="3144" h="3144" extrusionOk="0">
                  <a:moveTo>
                    <a:pt x="0" y="0"/>
                  </a:moveTo>
                  <a:lnTo>
                    <a:pt x="0" y="3144"/>
                  </a:lnTo>
                  <a:lnTo>
                    <a:pt x="3144" y="3144"/>
                  </a:lnTo>
                  <a:lnTo>
                    <a:pt x="3144" y="2525"/>
                  </a:lnTo>
                  <a:lnTo>
                    <a:pt x="929" y="2525"/>
                  </a:lnTo>
                  <a:cubicBezTo>
                    <a:pt x="548" y="2477"/>
                    <a:pt x="548" y="1929"/>
                    <a:pt x="929" y="1882"/>
                  </a:cubicBezTo>
                  <a:lnTo>
                    <a:pt x="3144" y="1882"/>
                  </a:lnTo>
                  <a:lnTo>
                    <a:pt x="3144" y="1263"/>
                  </a:lnTo>
                  <a:lnTo>
                    <a:pt x="929" y="1263"/>
                  </a:lnTo>
                  <a:cubicBezTo>
                    <a:pt x="548" y="1215"/>
                    <a:pt x="548" y="667"/>
                    <a:pt x="929" y="643"/>
                  </a:cubicBezTo>
                  <a:lnTo>
                    <a:pt x="3144" y="643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3"/>
            <p:cNvSpPr/>
            <p:nvPr/>
          </p:nvSpPr>
          <p:spPr>
            <a:xfrm>
              <a:off x="6426599" y="2439200"/>
              <a:ext cx="194439" cy="214012"/>
            </a:xfrm>
            <a:custGeom>
              <a:avLst/>
              <a:gdLst/>
              <a:ahLst/>
              <a:cxnLst/>
              <a:rect l="l" t="t" r="r" b="b"/>
              <a:pathLst>
                <a:path w="5692" h="6265" extrusionOk="0">
                  <a:moveTo>
                    <a:pt x="0" y="1"/>
                  </a:moveTo>
                  <a:lnTo>
                    <a:pt x="0" y="5954"/>
                  </a:lnTo>
                  <a:cubicBezTo>
                    <a:pt x="0" y="6121"/>
                    <a:pt x="143" y="6264"/>
                    <a:pt x="334" y="6264"/>
                  </a:cubicBezTo>
                  <a:lnTo>
                    <a:pt x="5359" y="6264"/>
                  </a:lnTo>
                  <a:cubicBezTo>
                    <a:pt x="5549" y="6264"/>
                    <a:pt x="5692" y="6121"/>
                    <a:pt x="5692" y="5954"/>
                  </a:cubicBezTo>
                  <a:lnTo>
                    <a:pt x="5692" y="5097"/>
                  </a:lnTo>
                  <a:lnTo>
                    <a:pt x="2239" y="5097"/>
                  </a:lnTo>
                  <a:cubicBezTo>
                    <a:pt x="2048" y="5097"/>
                    <a:pt x="1905" y="4954"/>
                    <a:pt x="1905" y="4788"/>
                  </a:cubicBezTo>
                  <a:lnTo>
                    <a:pt x="1905" y="1025"/>
                  </a:lnTo>
                  <a:cubicBezTo>
                    <a:pt x="1905" y="858"/>
                    <a:pt x="2048" y="715"/>
                    <a:pt x="2239" y="715"/>
                  </a:cubicBezTo>
                  <a:lnTo>
                    <a:pt x="5692" y="715"/>
                  </a:lnTo>
                  <a:lnTo>
                    <a:pt x="56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3" name="Google Shape;3093;p43"/>
          <p:cNvGrpSpPr/>
          <p:nvPr/>
        </p:nvGrpSpPr>
        <p:grpSpPr>
          <a:xfrm>
            <a:off x="5402966" y="2759725"/>
            <a:ext cx="279873" cy="366913"/>
            <a:chOff x="7994202" y="2880957"/>
            <a:chExt cx="279873" cy="366913"/>
          </a:xfrm>
        </p:grpSpPr>
        <p:sp>
          <p:nvSpPr>
            <p:cNvPr id="3094" name="Google Shape;3094;p43"/>
            <p:cNvSpPr/>
            <p:nvPr/>
          </p:nvSpPr>
          <p:spPr>
            <a:xfrm>
              <a:off x="8047081" y="2880957"/>
              <a:ext cx="109039" cy="43930"/>
            </a:xfrm>
            <a:custGeom>
              <a:avLst/>
              <a:gdLst/>
              <a:ahLst/>
              <a:cxnLst/>
              <a:rect l="l" t="t" r="r" b="b"/>
              <a:pathLst>
                <a:path w="3192" h="1286" extrusionOk="0">
                  <a:moveTo>
                    <a:pt x="334" y="0"/>
                  </a:moveTo>
                  <a:cubicBezTo>
                    <a:pt x="144" y="0"/>
                    <a:pt x="1" y="191"/>
                    <a:pt x="48" y="357"/>
                  </a:cubicBezTo>
                  <a:lnTo>
                    <a:pt x="167" y="1286"/>
                  </a:lnTo>
                  <a:lnTo>
                    <a:pt x="3001" y="1286"/>
                  </a:lnTo>
                  <a:lnTo>
                    <a:pt x="3144" y="357"/>
                  </a:lnTo>
                  <a:cubicBezTo>
                    <a:pt x="3192" y="191"/>
                    <a:pt x="3049" y="0"/>
                    <a:pt x="2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3"/>
            <p:cNvSpPr/>
            <p:nvPr/>
          </p:nvSpPr>
          <p:spPr>
            <a:xfrm>
              <a:off x="7994202" y="2946749"/>
              <a:ext cx="212373" cy="301120"/>
            </a:xfrm>
            <a:custGeom>
              <a:avLst/>
              <a:gdLst/>
              <a:ahLst/>
              <a:cxnLst/>
              <a:rect l="l" t="t" r="r" b="b"/>
              <a:pathLst>
                <a:path w="6217" h="8815" extrusionOk="0">
                  <a:moveTo>
                    <a:pt x="1530" y="1"/>
                  </a:moveTo>
                  <a:cubicBezTo>
                    <a:pt x="1134" y="1"/>
                    <a:pt x="1134" y="624"/>
                    <a:pt x="1530" y="624"/>
                  </a:cubicBezTo>
                  <a:cubicBezTo>
                    <a:pt x="1544" y="624"/>
                    <a:pt x="1558" y="624"/>
                    <a:pt x="1573" y="622"/>
                  </a:cubicBezTo>
                  <a:lnTo>
                    <a:pt x="1573" y="1694"/>
                  </a:lnTo>
                  <a:cubicBezTo>
                    <a:pt x="596" y="2242"/>
                    <a:pt x="1" y="3289"/>
                    <a:pt x="1" y="4409"/>
                  </a:cubicBezTo>
                  <a:lnTo>
                    <a:pt x="1" y="8505"/>
                  </a:lnTo>
                  <a:cubicBezTo>
                    <a:pt x="1" y="8671"/>
                    <a:pt x="144" y="8814"/>
                    <a:pt x="310" y="8814"/>
                  </a:cubicBezTo>
                  <a:lnTo>
                    <a:pt x="3502" y="8814"/>
                  </a:lnTo>
                  <a:cubicBezTo>
                    <a:pt x="3430" y="8600"/>
                    <a:pt x="3454" y="8505"/>
                    <a:pt x="3359" y="7528"/>
                  </a:cubicBezTo>
                  <a:lnTo>
                    <a:pt x="3359" y="7505"/>
                  </a:lnTo>
                  <a:lnTo>
                    <a:pt x="1573" y="7505"/>
                  </a:lnTo>
                  <a:cubicBezTo>
                    <a:pt x="1406" y="7505"/>
                    <a:pt x="1263" y="7385"/>
                    <a:pt x="1263" y="7219"/>
                  </a:cubicBezTo>
                  <a:lnTo>
                    <a:pt x="1263" y="4504"/>
                  </a:lnTo>
                  <a:cubicBezTo>
                    <a:pt x="1263" y="3301"/>
                    <a:pt x="2211" y="2604"/>
                    <a:pt x="3164" y="2604"/>
                  </a:cubicBezTo>
                  <a:cubicBezTo>
                    <a:pt x="3852" y="2604"/>
                    <a:pt x="4543" y="2967"/>
                    <a:pt x="4883" y="3766"/>
                  </a:cubicBezTo>
                  <a:lnTo>
                    <a:pt x="6216" y="3766"/>
                  </a:lnTo>
                  <a:cubicBezTo>
                    <a:pt x="6050" y="2885"/>
                    <a:pt x="5502" y="2146"/>
                    <a:pt x="4740" y="1694"/>
                  </a:cubicBezTo>
                  <a:lnTo>
                    <a:pt x="4740" y="622"/>
                  </a:lnTo>
                  <a:cubicBezTo>
                    <a:pt x="4755" y="624"/>
                    <a:pt x="4769" y="624"/>
                    <a:pt x="4782" y="624"/>
                  </a:cubicBezTo>
                  <a:cubicBezTo>
                    <a:pt x="5178" y="624"/>
                    <a:pt x="5178" y="1"/>
                    <a:pt x="4782" y="1"/>
                  </a:cubicBezTo>
                  <a:cubicBezTo>
                    <a:pt x="4769" y="1"/>
                    <a:pt x="4755" y="1"/>
                    <a:pt x="4740" y="3"/>
                  </a:cubicBezTo>
                  <a:lnTo>
                    <a:pt x="1573" y="3"/>
                  </a:lnTo>
                  <a:cubicBezTo>
                    <a:pt x="1558" y="1"/>
                    <a:pt x="1544" y="1"/>
                    <a:pt x="15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3"/>
            <p:cNvSpPr/>
            <p:nvPr/>
          </p:nvSpPr>
          <p:spPr>
            <a:xfrm>
              <a:off x="8058491" y="3056573"/>
              <a:ext cx="78124" cy="125401"/>
            </a:xfrm>
            <a:custGeom>
              <a:avLst/>
              <a:gdLst/>
              <a:ahLst/>
              <a:cxnLst/>
              <a:rect l="l" t="t" r="r" b="b"/>
              <a:pathLst>
                <a:path w="2287" h="3671" extrusionOk="0">
                  <a:moveTo>
                    <a:pt x="1281" y="0"/>
                  </a:moveTo>
                  <a:cubicBezTo>
                    <a:pt x="635" y="0"/>
                    <a:pt x="0" y="493"/>
                    <a:pt x="0" y="1265"/>
                  </a:cubicBezTo>
                  <a:lnTo>
                    <a:pt x="0" y="3670"/>
                  </a:lnTo>
                  <a:lnTo>
                    <a:pt x="1429" y="3670"/>
                  </a:lnTo>
                  <a:lnTo>
                    <a:pt x="1262" y="1551"/>
                  </a:lnTo>
                  <a:cubicBezTo>
                    <a:pt x="1239" y="1289"/>
                    <a:pt x="1334" y="1027"/>
                    <a:pt x="1500" y="836"/>
                  </a:cubicBezTo>
                  <a:cubicBezTo>
                    <a:pt x="1693" y="644"/>
                    <a:pt x="1944" y="547"/>
                    <a:pt x="2201" y="547"/>
                  </a:cubicBezTo>
                  <a:cubicBezTo>
                    <a:pt x="2229" y="547"/>
                    <a:pt x="2258" y="548"/>
                    <a:pt x="2286" y="551"/>
                  </a:cubicBezTo>
                  <a:lnTo>
                    <a:pt x="2286" y="527"/>
                  </a:lnTo>
                  <a:cubicBezTo>
                    <a:pt x="2026" y="162"/>
                    <a:pt x="1652" y="0"/>
                    <a:pt x="1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3"/>
            <p:cNvSpPr/>
            <p:nvPr/>
          </p:nvSpPr>
          <p:spPr>
            <a:xfrm>
              <a:off x="8122746" y="3095721"/>
              <a:ext cx="151329" cy="151431"/>
            </a:xfrm>
            <a:custGeom>
              <a:avLst/>
              <a:gdLst/>
              <a:ahLst/>
              <a:cxnLst/>
              <a:rect l="l" t="t" r="r" b="b"/>
              <a:pathLst>
                <a:path w="4430" h="4433" extrusionOk="0">
                  <a:moveTo>
                    <a:pt x="4120" y="0"/>
                  </a:moveTo>
                  <a:lnTo>
                    <a:pt x="4120" y="24"/>
                  </a:lnTo>
                  <a:lnTo>
                    <a:pt x="310" y="24"/>
                  </a:lnTo>
                  <a:cubicBezTo>
                    <a:pt x="143" y="24"/>
                    <a:pt x="1" y="167"/>
                    <a:pt x="24" y="357"/>
                  </a:cubicBezTo>
                  <a:lnTo>
                    <a:pt x="310" y="4144"/>
                  </a:lnTo>
                  <a:cubicBezTo>
                    <a:pt x="334" y="4310"/>
                    <a:pt x="453" y="4429"/>
                    <a:pt x="620" y="4429"/>
                  </a:cubicBezTo>
                  <a:lnTo>
                    <a:pt x="3787" y="4429"/>
                  </a:lnTo>
                  <a:cubicBezTo>
                    <a:pt x="3799" y="4431"/>
                    <a:pt x="3811" y="4432"/>
                    <a:pt x="3823" y="4432"/>
                  </a:cubicBezTo>
                  <a:cubicBezTo>
                    <a:pt x="3974" y="4432"/>
                    <a:pt x="4097" y="4298"/>
                    <a:pt x="4097" y="4144"/>
                  </a:cubicBezTo>
                  <a:lnTo>
                    <a:pt x="4168" y="3144"/>
                  </a:lnTo>
                  <a:lnTo>
                    <a:pt x="2834" y="3144"/>
                  </a:lnTo>
                  <a:cubicBezTo>
                    <a:pt x="2453" y="3120"/>
                    <a:pt x="2453" y="2548"/>
                    <a:pt x="2834" y="2524"/>
                  </a:cubicBezTo>
                  <a:lnTo>
                    <a:pt x="4239" y="2524"/>
                  </a:lnTo>
                  <a:lnTo>
                    <a:pt x="4287" y="1905"/>
                  </a:lnTo>
                  <a:lnTo>
                    <a:pt x="2834" y="1905"/>
                  </a:lnTo>
                  <a:cubicBezTo>
                    <a:pt x="2827" y="1906"/>
                    <a:pt x="2820" y="1906"/>
                    <a:pt x="2813" y="1906"/>
                  </a:cubicBezTo>
                  <a:cubicBezTo>
                    <a:pt x="2396" y="1906"/>
                    <a:pt x="2389" y="1260"/>
                    <a:pt x="2792" y="1260"/>
                  </a:cubicBezTo>
                  <a:cubicBezTo>
                    <a:pt x="2806" y="1260"/>
                    <a:pt x="2820" y="1261"/>
                    <a:pt x="2834" y="1262"/>
                  </a:cubicBezTo>
                  <a:lnTo>
                    <a:pt x="4335" y="1262"/>
                  </a:lnTo>
                  <a:lnTo>
                    <a:pt x="4430" y="357"/>
                  </a:lnTo>
                  <a:cubicBezTo>
                    <a:pt x="4430" y="167"/>
                    <a:pt x="4311" y="24"/>
                    <a:pt x="4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" name="Google Shape;3102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3103" name="Google Shape;3103;p44"/>
          <p:cNvGrpSpPr/>
          <p:nvPr/>
        </p:nvGrpSpPr>
        <p:grpSpPr>
          <a:xfrm>
            <a:off x="457192" y="1333467"/>
            <a:ext cx="3174151" cy="3398514"/>
            <a:chOff x="457200" y="1676400"/>
            <a:chExt cx="2853939" cy="3055668"/>
          </a:xfrm>
        </p:grpSpPr>
        <p:sp>
          <p:nvSpPr>
            <p:cNvPr id="3104" name="Google Shape;3104;p44"/>
            <p:cNvSpPr/>
            <p:nvPr/>
          </p:nvSpPr>
          <p:spPr>
            <a:xfrm>
              <a:off x="457200" y="4414649"/>
              <a:ext cx="2853896" cy="317420"/>
            </a:xfrm>
            <a:custGeom>
              <a:avLst/>
              <a:gdLst/>
              <a:ahLst/>
              <a:cxnLst/>
              <a:rect l="l" t="t" r="r" b="b"/>
              <a:pathLst>
                <a:path w="69383" h="7717" extrusionOk="0">
                  <a:moveTo>
                    <a:pt x="34692" y="1"/>
                  </a:moveTo>
                  <a:lnTo>
                    <a:pt x="34692" y="1"/>
                  </a:lnTo>
                  <a:lnTo>
                    <a:pt x="36475" y="1"/>
                  </a:lnTo>
                  <a:lnTo>
                    <a:pt x="38234" y="13"/>
                  </a:lnTo>
                  <a:lnTo>
                    <a:pt x="39968" y="38"/>
                  </a:lnTo>
                  <a:lnTo>
                    <a:pt x="41677" y="75"/>
                  </a:lnTo>
                  <a:lnTo>
                    <a:pt x="43361" y="125"/>
                  </a:lnTo>
                  <a:lnTo>
                    <a:pt x="45008" y="174"/>
                  </a:lnTo>
                  <a:lnTo>
                    <a:pt x="46618" y="236"/>
                  </a:lnTo>
                  <a:lnTo>
                    <a:pt x="48191" y="298"/>
                  </a:lnTo>
                  <a:lnTo>
                    <a:pt x="49727" y="385"/>
                  </a:lnTo>
                  <a:lnTo>
                    <a:pt x="51226" y="459"/>
                  </a:lnTo>
                  <a:lnTo>
                    <a:pt x="52675" y="558"/>
                  </a:lnTo>
                  <a:lnTo>
                    <a:pt x="54087" y="657"/>
                  </a:lnTo>
                  <a:lnTo>
                    <a:pt x="55449" y="769"/>
                  </a:lnTo>
                  <a:lnTo>
                    <a:pt x="56762" y="880"/>
                  </a:lnTo>
                  <a:lnTo>
                    <a:pt x="58013" y="1004"/>
                  </a:lnTo>
                  <a:lnTo>
                    <a:pt x="59227" y="1128"/>
                  </a:lnTo>
                  <a:lnTo>
                    <a:pt x="60366" y="1264"/>
                  </a:lnTo>
                  <a:lnTo>
                    <a:pt x="61456" y="1400"/>
                  </a:lnTo>
                  <a:lnTo>
                    <a:pt x="62484" y="1549"/>
                  </a:lnTo>
                  <a:lnTo>
                    <a:pt x="63462" y="1698"/>
                  </a:lnTo>
                  <a:lnTo>
                    <a:pt x="64354" y="1859"/>
                  </a:lnTo>
                  <a:lnTo>
                    <a:pt x="65196" y="2020"/>
                  </a:lnTo>
                  <a:lnTo>
                    <a:pt x="65964" y="2181"/>
                  </a:lnTo>
                  <a:lnTo>
                    <a:pt x="66658" y="2354"/>
                  </a:lnTo>
                  <a:lnTo>
                    <a:pt x="67277" y="2527"/>
                  </a:lnTo>
                  <a:lnTo>
                    <a:pt x="67822" y="2713"/>
                  </a:lnTo>
                  <a:lnTo>
                    <a:pt x="68069" y="2800"/>
                  </a:lnTo>
                  <a:lnTo>
                    <a:pt x="68292" y="2899"/>
                  </a:lnTo>
                  <a:lnTo>
                    <a:pt x="68491" y="2986"/>
                  </a:lnTo>
                  <a:lnTo>
                    <a:pt x="68676" y="3085"/>
                  </a:lnTo>
                  <a:lnTo>
                    <a:pt x="68837" y="3172"/>
                  </a:lnTo>
                  <a:lnTo>
                    <a:pt x="68986" y="3271"/>
                  </a:lnTo>
                  <a:lnTo>
                    <a:pt x="69097" y="3370"/>
                  </a:lnTo>
                  <a:lnTo>
                    <a:pt x="69197" y="3456"/>
                  </a:lnTo>
                  <a:lnTo>
                    <a:pt x="69283" y="3555"/>
                  </a:lnTo>
                  <a:lnTo>
                    <a:pt x="69333" y="3655"/>
                  </a:lnTo>
                  <a:lnTo>
                    <a:pt x="69370" y="3754"/>
                  </a:lnTo>
                  <a:lnTo>
                    <a:pt x="69382" y="3853"/>
                  </a:lnTo>
                  <a:lnTo>
                    <a:pt x="69382" y="3853"/>
                  </a:lnTo>
                  <a:lnTo>
                    <a:pt x="69370" y="3952"/>
                  </a:lnTo>
                  <a:lnTo>
                    <a:pt x="69333" y="4051"/>
                  </a:lnTo>
                  <a:lnTo>
                    <a:pt x="69283" y="4150"/>
                  </a:lnTo>
                  <a:lnTo>
                    <a:pt x="69197" y="4249"/>
                  </a:lnTo>
                  <a:lnTo>
                    <a:pt x="69097" y="4348"/>
                  </a:lnTo>
                  <a:lnTo>
                    <a:pt x="68986" y="4447"/>
                  </a:lnTo>
                  <a:lnTo>
                    <a:pt x="68837" y="4534"/>
                  </a:lnTo>
                  <a:lnTo>
                    <a:pt x="68676" y="4633"/>
                  </a:lnTo>
                  <a:lnTo>
                    <a:pt x="68491" y="4732"/>
                  </a:lnTo>
                  <a:lnTo>
                    <a:pt x="68292" y="4819"/>
                  </a:lnTo>
                  <a:lnTo>
                    <a:pt x="68069" y="4905"/>
                  </a:lnTo>
                  <a:lnTo>
                    <a:pt x="67822" y="5005"/>
                  </a:lnTo>
                  <a:lnTo>
                    <a:pt x="67277" y="5178"/>
                  </a:lnTo>
                  <a:lnTo>
                    <a:pt x="66658" y="5351"/>
                  </a:lnTo>
                  <a:lnTo>
                    <a:pt x="65964" y="5525"/>
                  </a:lnTo>
                  <a:lnTo>
                    <a:pt x="65196" y="5698"/>
                  </a:lnTo>
                  <a:lnTo>
                    <a:pt x="64354" y="5859"/>
                  </a:lnTo>
                  <a:lnTo>
                    <a:pt x="63462" y="6008"/>
                  </a:lnTo>
                  <a:lnTo>
                    <a:pt x="62484" y="6169"/>
                  </a:lnTo>
                  <a:lnTo>
                    <a:pt x="61456" y="6305"/>
                  </a:lnTo>
                  <a:lnTo>
                    <a:pt x="60366" y="6454"/>
                  </a:lnTo>
                  <a:lnTo>
                    <a:pt x="59227" y="6577"/>
                  </a:lnTo>
                  <a:lnTo>
                    <a:pt x="58013" y="6714"/>
                  </a:lnTo>
                  <a:lnTo>
                    <a:pt x="56762" y="6838"/>
                  </a:lnTo>
                  <a:lnTo>
                    <a:pt x="55449" y="6949"/>
                  </a:lnTo>
                  <a:lnTo>
                    <a:pt x="54087" y="7060"/>
                  </a:lnTo>
                  <a:lnTo>
                    <a:pt x="52675" y="7160"/>
                  </a:lnTo>
                  <a:lnTo>
                    <a:pt x="51226" y="7246"/>
                  </a:lnTo>
                  <a:lnTo>
                    <a:pt x="49727" y="7333"/>
                  </a:lnTo>
                  <a:lnTo>
                    <a:pt x="48191" y="7407"/>
                  </a:lnTo>
                  <a:lnTo>
                    <a:pt x="46618" y="7482"/>
                  </a:lnTo>
                  <a:lnTo>
                    <a:pt x="45008" y="7543"/>
                  </a:lnTo>
                  <a:lnTo>
                    <a:pt x="43361" y="7593"/>
                  </a:lnTo>
                  <a:lnTo>
                    <a:pt x="41677" y="7630"/>
                  </a:lnTo>
                  <a:lnTo>
                    <a:pt x="39968" y="7667"/>
                  </a:lnTo>
                  <a:lnTo>
                    <a:pt x="38234" y="7692"/>
                  </a:lnTo>
                  <a:lnTo>
                    <a:pt x="36475" y="7704"/>
                  </a:lnTo>
                  <a:lnTo>
                    <a:pt x="34692" y="7717"/>
                  </a:lnTo>
                  <a:lnTo>
                    <a:pt x="34692" y="7717"/>
                  </a:lnTo>
                  <a:lnTo>
                    <a:pt x="32896" y="7704"/>
                  </a:lnTo>
                  <a:lnTo>
                    <a:pt x="31137" y="7692"/>
                  </a:lnTo>
                  <a:lnTo>
                    <a:pt x="29403" y="7667"/>
                  </a:lnTo>
                  <a:lnTo>
                    <a:pt x="27694" y="7630"/>
                  </a:lnTo>
                  <a:lnTo>
                    <a:pt x="26010" y="7593"/>
                  </a:lnTo>
                  <a:lnTo>
                    <a:pt x="24375" y="7543"/>
                  </a:lnTo>
                  <a:lnTo>
                    <a:pt x="22752" y="7482"/>
                  </a:lnTo>
                  <a:lnTo>
                    <a:pt x="21179" y="7407"/>
                  </a:lnTo>
                  <a:lnTo>
                    <a:pt x="19644" y="7333"/>
                  </a:lnTo>
                  <a:lnTo>
                    <a:pt x="18145" y="7246"/>
                  </a:lnTo>
                  <a:lnTo>
                    <a:pt x="16696" y="7160"/>
                  </a:lnTo>
                  <a:lnTo>
                    <a:pt x="15284" y="7060"/>
                  </a:lnTo>
                  <a:lnTo>
                    <a:pt x="13934" y="6949"/>
                  </a:lnTo>
                  <a:lnTo>
                    <a:pt x="12621" y="6838"/>
                  </a:lnTo>
                  <a:lnTo>
                    <a:pt x="11358" y="6714"/>
                  </a:lnTo>
                  <a:lnTo>
                    <a:pt x="10157" y="6577"/>
                  </a:lnTo>
                  <a:lnTo>
                    <a:pt x="9005" y="6454"/>
                  </a:lnTo>
                  <a:lnTo>
                    <a:pt x="7915" y="6305"/>
                  </a:lnTo>
                  <a:lnTo>
                    <a:pt x="6887" y="6169"/>
                  </a:lnTo>
                  <a:lnTo>
                    <a:pt x="5921" y="6008"/>
                  </a:lnTo>
                  <a:lnTo>
                    <a:pt x="5017" y="5859"/>
                  </a:lnTo>
                  <a:lnTo>
                    <a:pt x="4187" y="5698"/>
                  </a:lnTo>
                  <a:lnTo>
                    <a:pt x="3419" y="5525"/>
                  </a:lnTo>
                  <a:lnTo>
                    <a:pt x="2725" y="5351"/>
                  </a:lnTo>
                  <a:lnTo>
                    <a:pt x="2106" y="5178"/>
                  </a:lnTo>
                  <a:lnTo>
                    <a:pt x="1561" y="5005"/>
                  </a:lnTo>
                  <a:lnTo>
                    <a:pt x="1314" y="4905"/>
                  </a:lnTo>
                  <a:lnTo>
                    <a:pt x="1091" y="4819"/>
                  </a:lnTo>
                  <a:lnTo>
                    <a:pt x="880" y="4732"/>
                  </a:lnTo>
                  <a:lnTo>
                    <a:pt x="707" y="4633"/>
                  </a:lnTo>
                  <a:lnTo>
                    <a:pt x="533" y="4534"/>
                  </a:lnTo>
                  <a:lnTo>
                    <a:pt x="397" y="4447"/>
                  </a:lnTo>
                  <a:lnTo>
                    <a:pt x="273" y="4348"/>
                  </a:lnTo>
                  <a:lnTo>
                    <a:pt x="174" y="4249"/>
                  </a:lnTo>
                  <a:lnTo>
                    <a:pt x="100" y="4150"/>
                  </a:lnTo>
                  <a:lnTo>
                    <a:pt x="38" y="4051"/>
                  </a:lnTo>
                  <a:lnTo>
                    <a:pt x="13" y="3952"/>
                  </a:lnTo>
                  <a:lnTo>
                    <a:pt x="1" y="3853"/>
                  </a:lnTo>
                  <a:lnTo>
                    <a:pt x="1" y="3853"/>
                  </a:lnTo>
                  <a:lnTo>
                    <a:pt x="13" y="3754"/>
                  </a:lnTo>
                  <a:lnTo>
                    <a:pt x="38" y="3655"/>
                  </a:lnTo>
                  <a:lnTo>
                    <a:pt x="100" y="3555"/>
                  </a:lnTo>
                  <a:lnTo>
                    <a:pt x="174" y="3456"/>
                  </a:lnTo>
                  <a:lnTo>
                    <a:pt x="273" y="3370"/>
                  </a:lnTo>
                  <a:lnTo>
                    <a:pt x="397" y="3271"/>
                  </a:lnTo>
                  <a:lnTo>
                    <a:pt x="533" y="3172"/>
                  </a:lnTo>
                  <a:lnTo>
                    <a:pt x="707" y="3085"/>
                  </a:lnTo>
                  <a:lnTo>
                    <a:pt x="880" y="2986"/>
                  </a:lnTo>
                  <a:lnTo>
                    <a:pt x="1091" y="2899"/>
                  </a:lnTo>
                  <a:lnTo>
                    <a:pt x="1314" y="2800"/>
                  </a:lnTo>
                  <a:lnTo>
                    <a:pt x="1561" y="2713"/>
                  </a:lnTo>
                  <a:lnTo>
                    <a:pt x="2106" y="2527"/>
                  </a:lnTo>
                  <a:lnTo>
                    <a:pt x="2725" y="2354"/>
                  </a:lnTo>
                  <a:lnTo>
                    <a:pt x="3419" y="2181"/>
                  </a:lnTo>
                  <a:lnTo>
                    <a:pt x="4187" y="2020"/>
                  </a:lnTo>
                  <a:lnTo>
                    <a:pt x="5017" y="1859"/>
                  </a:lnTo>
                  <a:lnTo>
                    <a:pt x="5921" y="1698"/>
                  </a:lnTo>
                  <a:lnTo>
                    <a:pt x="6887" y="1549"/>
                  </a:lnTo>
                  <a:lnTo>
                    <a:pt x="7915" y="1400"/>
                  </a:lnTo>
                  <a:lnTo>
                    <a:pt x="9005" y="1264"/>
                  </a:lnTo>
                  <a:lnTo>
                    <a:pt x="10157" y="1128"/>
                  </a:lnTo>
                  <a:lnTo>
                    <a:pt x="11358" y="1004"/>
                  </a:lnTo>
                  <a:lnTo>
                    <a:pt x="12621" y="880"/>
                  </a:lnTo>
                  <a:lnTo>
                    <a:pt x="13934" y="769"/>
                  </a:lnTo>
                  <a:lnTo>
                    <a:pt x="15284" y="657"/>
                  </a:lnTo>
                  <a:lnTo>
                    <a:pt x="16696" y="558"/>
                  </a:lnTo>
                  <a:lnTo>
                    <a:pt x="18145" y="459"/>
                  </a:lnTo>
                  <a:lnTo>
                    <a:pt x="19644" y="385"/>
                  </a:lnTo>
                  <a:lnTo>
                    <a:pt x="21179" y="298"/>
                  </a:lnTo>
                  <a:lnTo>
                    <a:pt x="22752" y="236"/>
                  </a:lnTo>
                  <a:lnTo>
                    <a:pt x="24375" y="174"/>
                  </a:lnTo>
                  <a:lnTo>
                    <a:pt x="26010" y="125"/>
                  </a:lnTo>
                  <a:lnTo>
                    <a:pt x="27694" y="75"/>
                  </a:lnTo>
                  <a:lnTo>
                    <a:pt x="29403" y="38"/>
                  </a:lnTo>
                  <a:lnTo>
                    <a:pt x="31137" y="13"/>
                  </a:lnTo>
                  <a:lnTo>
                    <a:pt x="32896" y="1"/>
                  </a:lnTo>
                  <a:lnTo>
                    <a:pt x="34692" y="1"/>
                  </a:lnTo>
                  <a:lnTo>
                    <a:pt x="34692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4"/>
            <p:cNvSpPr/>
            <p:nvPr/>
          </p:nvSpPr>
          <p:spPr>
            <a:xfrm>
              <a:off x="1570349" y="2087528"/>
              <a:ext cx="1005648" cy="739727"/>
            </a:xfrm>
            <a:custGeom>
              <a:avLst/>
              <a:gdLst/>
              <a:ahLst/>
              <a:cxnLst/>
              <a:rect l="l" t="t" r="r" b="b"/>
              <a:pathLst>
                <a:path w="24449" h="17984" extrusionOk="0">
                  <a:moveTo>
                    <a:pt x="1313" y="1"/>
                  </a:moveTo>
                  <a:lnTo>
                    <a:pt x="23136" y="1"/>
                  </a:lnTo>
                  <a:lnTo>
                    <a:pt x="23136" y="1"/>
                  </a:lnTo>
                  <a:lnTo>
                    <a:pt x="23272" y="13"/>
                  </a:lnTo>
                  <a:lnTo>
                    <a:pt x="23396" y="38"/>
                  </a:lnTo>
                  <a:lnTo>
                    <a:pt x="23520" y="63"/>
                  </a:lnTo>
                  <a:lnTo>
                    <a:pt x="23644" y="112"/>
                  </a:lnTo>
                  <a:lnTo>
                    <a:pt x="23767" y="162"/>
                  </a:lnTo>
                  <a:lnTo>
                    <a:pt x="23866" y="236"/>
                  </a:lnTo>
                  <a:lnTo>
                    <a:pt x="23966" y="310"/>
                  </a:lnTo>
                  <a:lnTo>
                    <a:pt x="24065" y="397"/>
                  </a:lnTo>
                  <a:lnTo>
                    <a:pt x="24151" y="484"/>
                  </a:lnTo>
                  <a:lnTo>
                    <a:pt x="24226" y="583"/>
                  </a:lnTo>
                  <a:lnTo>
                    <a:pt x="24288" y="694"/>
                  </a:lnTo>
                  <a:lnTo>
                    <a:pt x="24349" y="806"/>
                  </a:lnTo>
                  <a:lnTo>
                    <a:pt x="24387" y="930"/>
                  </a:lnTo>
                  <a:lnTo>
                    <a:pt x="24424" y="1053"/>
                  </a:lnTo>
                  <a:lnTo>
                    <a:pt x="24449" y="1190"/>
                  </a:lnTo>
                  <a:lnTo>
                    <a:pt x="24449" y="1326"/>
                  </a:lnTo>
                  <a:lnTo>
                    <a:pt x="24449" y="16671"/>
                  </a:lnTo>
                  <a:lnTo>
                    <a:pt x="24449" y="16671"/>
                  </a:lnTo>
                  <a:lnTo>
                    <a:pt x="24449" y="16807"/>
                  </a:lnTo>
                  <a:lnTo>
                    <a:pt x="24424" y="16931"/>
                  </a:lnTo>
                  <a:lnTo>
                    <a:pt x="24387" y="17067"/>
                  </a:lnTo>
                  <a:lnTo>
                    <a:pt x="24349" y="17179"/>
                  </a:lnTo>
                  <a:lnTo>
                    <a:pt x="24288" y="17303"/>
                  </a:lnTo>
                  <a:lnTo>
                    <a:pt x="24226" y="17402"/>
                  </a:lnTo>
                  <a:lnTo>
                    <a:pt x="24151" y="17513"/>
                  </a:lnTo>
                  <a:lnTo>
                    <a:pt x="24065" y="17600"/>
                  </a:lnTo>
                  <a:lnTo>
                    <a:pt x="23966" y="17687"/>
                  </a:lnTo>
                  <a:lnTo>
                    <a:pt x="23866" y="17761"/>
                  </a:lnTo>
                  <a:lnTo>
                    <a:pt x="23767" y="17835"/>
                  </a:lnTo>
                  <a:lnTo>
                    <a:pt x="23644" y="17885"/>
                  </a:lnTo>
                  <a:lnTo>
                    <a:pt x="23520" y="17934"/>
                  </a:lnTo>
                  <a:lnTo>
                    <a:pt x="23396" y="17959"/>
                  </a:lnTo>
                  <a:lnTo>
                    <a:pt x="23272" y="17984"/>
                  </a:lnTo>
                  <a:lnTo>
                    <a:pt x="23136" y="17984"/>
                  </a:lnTo>
                  <a:lnTo>
                    <a:pt x="1313" y="17984"/>
                  </a:lnTo>
                  <a:lnTo>
                    <a:pt x="1313" y="17984"/>
                  </a:lnTo>
                  <a:lnTo>
                    <a:pt x="1177" y="17984"/>
                  </a:lnTo>
                  <a:lnTo>
                    <a:pt x="1053" y="17959"/>
                  </a:lnTo>
                  <a:lnTo>
                    <a:pt x="929" y="17934"/>
                  </a:lnTo>
                  <a:lnTo>
                    <a:pt x="805" y="17885"/>
                  </a:lnTo>
                  <a:lnTo>
                    <a:pt x="694" y="17835"/>
                  </a:lnTo>
                  <a:lnTo>
                    <a:pt x="582" y="17761"/>
                  </a:lnTo>
                  <a:lnTo>
                    <a:pt x="483" y="17687"/>
                  </a:lnTo>
                  <a:lnTo>
                    <a:pt x="384" y="17600"/>
                  </a:lnTo>
                  <a:lnTo>
                    <a:pt x="298" y="17513"/>
                  </a:lnTo>
                  <a:lnTo>
                    <a:pt x="223" y="17402"/>
                  </a:lnTo>
                  <a:lnTo>
                    <a:pt x="161" y="17303"/>
                  </a:lnTo>
                  <a:lnTo>
                    <a:pt x="99" y="17179"/>
                  </a:lnTo>
                  <a:lnTo>
                    <a:pt x="62" y="17067"/>
                  </a:lnTo>
                  <a:lnTo>
                    <a:pt x="25" y="16931"/>
                  </a:lnTo>
                  <a:lnTo>
                    <a:pt x="0" y="16807"/>
                  </a:lnTo>
                  <a:lnTo>
                    <a:pt x="0" y="16671"/>
                  </a:lnTo>
                  <a:lnTo>
                    <a:pt x="0" y="1326"/>
                  </a:lnTo>
                  <a:lnTo>
                    <a:pt x="0" y="1326"/>
                  </a:lnTo>
                  <a:lnTo>
                    <a:pt x="0" y="1190"/>
                  </a:lnTo>
                  <a:lnTo>
                    <a:pt x="25" y="1053"/>
                  </a:lnTo>
                  <a:lnTo>
                    <a:pt x="62" y="930"/>
                  </a:lnTo>
                  <a:lnTo>
                    <a:pt x="99" y="806"/>
                  </a:lnTo>
                  <a:lnTo>
                    <a:pt x="161" y="694"/>
                  </a:lnTo>
                  <a:lnTo>
                    <a:pt x="223" y="583"/>
                  </a:lnTo>
                  <a:lnTo>
                    <a:pt x="298" y="484"/>
                  </a:lnTo>
                  <a:lnTo>
                    <a:pt x="384" y="397"/>
                  </a:lnTo>
                  <a:lnTo>
                    <a:pt x="483" y="310"/>
                  </a:lnTo>
                  <a:lnTo>
                    <a:pt x="582" y="236"/>
                  </a:lnTo>
                  <a:lnTo>
                    <a:pt x="694" y="162"/>
                  </a:lnTo>
                  <a:lnTo>
                    <a:pt x="805" y="112"/>
                  </a:lnTo>
                  <a:lnTo>
                    <a:pt x="929" y="63"/>
                  </a:lnTo>
                  <a:lnTo>
                    <a:pt x="1053" y="38"/>
                  </a:lnTo>
                  <a:lnTo>
                    <a:pt x="1177" y="13"/>
                  </a:lnTo>
                  <a:lnTo>
                    <a:pt x="1313" y="1"/>
                  </a:lnTo>
                  <a:lnTo>
                    <a:pt x="13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4"/>
            <p:cNvSpPr/>
            <p:nvPr/>
          </p:nvSpPr>
          <p:spPr>
            <a:xfrm>
              <a:off x="1638095" y="2155275"/>
              <a:ext cx="870158" cy="469240"/>
            </a:xfrm>
            <a:custGeom>
              <a:avLst/>
              <a:gdLst/>
              <a:ahLst/>
              <a:cxnLst/>
              <a:rect l="l" t="t" r="r" b="b"/>
              <a:pathLst>
                <a:path w="21155" h="11408" extrusionOk="0">
                  <a:moveTo>
                    <a:pt x="1" y="11408"/>
                  </a:moveTo>
                  <a:lnTo>
                    <a:pt x="21154" y="11408"/>
                  </a:lnTo>
                  <a:lnTo>
                    <a:pt x="21154" y="1"/>
                  </a:lnTo>
                  <a:lnTo>
                    <a:pt x="1" y="1"/>
                  </a:lnTo>
                  <a:lnTo>
                    <a:pt x="1" y="114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4"/>
            <p:cNvSpPr/>
            <p:nvPr/>
          </p:nvSpPr>
          <p:spPr>
            <a:xfrm>
              <a:off x="1638095" y="2679520"/>
              <a:ext cx="75437" cy="75931"/>
            </a:xfrm>
            <a:custGeom>
              <a:avLst/>
              <a:gdLst/>
              <a:ahLst/>
              <a:cxnLst/>
              <a:rect l="l" t="t" r="r" b="b"/>
              <a:pathLst>
                <a:path w="1834" h="1846" extrusionOk="0">
                  <a:moveTo>
                    <a:pt x="917" y="1846"/>
                  </a:moveTo>
                  <a:lnTo>
                    <a:pt x="917" y="1846"/>
                  </a:lnTo>
                  <a:lnTo>
                    <a:pt x="1016" y="1833"/>
                  </a:lnTo>
                  <a:lnTo>
                    <a:pt x="1103" y="1821"/>
                  </a:lnTo>
                  <a:lnTo>
                    <a:pt x="1189" y="1796"/>
                  </a:lnTo>
                  <a:lnTo>
                    <a:pt x="1276" y="1771"/>
                  </a:lnTo>
                  <a:lnTo>
                    <a:pt x="1350" y="1734"/>
                  </a:lnTo>
                  <a:lnTo>
                    <a:pt x="1425" y="1685"/>
                  </a:lnTo>
                  <a:lnTo>
                    <a:pt x="1499" y="1635"/>
                  </a:lnTo>
                  <a:lnTo>
                    <a:pt x="1561" y="1573"/>
                  </a:lnTo>
                  <a:lnTo>
                    <a:pt x="1623" y="1511"/>
                  </a:lnTo>
                  <a:lnTo>
                    <a:pt x="1685" y="1437"/>
                  </a:lnTo>
                  <a:lnTo>
                    <a:pt x="1722" y="1363"/>
                  </a:lnTo>
                  <a:lnTo>
                    <a:pt x="1759" y="1276"/>
                  </a:lnTo>
                  <a:lnTo>
                    <a:pt x="1796" y="1189"/>
                  </a:lnTo>
                  <a:lnTo>
                    <a:pt x="1821" y="1102"/>
                  </a:lnTo>
                  <a:lnTo>
                    <a:pt x="1834" y="1016"/>
                  </a:lnTo>
                  <a:lnTo>
                    <a:pt x="1834" y="917"/>
                  </a:lnTo>
                  <a:lnTo>
                    <a:pt x="1834" y="917"/>
                  </a:lnTo>
                  <a:lnTo>
                    <a:pt x="1834" y="830"/>
                  </a:lnTo>
                  <a:lnTo>
                    <a:pt x="1821" y="731"/>
                  </a:lnTo>
                  <a:lnTo>
                    <a:pt x="1796" y="644"/>
                  </a:lnTo>
                  <a:lnTo>
                    <a:pt x="1759" y="570"/>
                  </a:lnTo>
                  <a:lnTo>
                    <a:pt x="1722" y="483"/>
                  </a:lnTo>
                  <a:lnTo>
                    <a:pt x="1685" y="409"/>
                  </a:lnTo>
                  <a:lnTo>
                    <a:pt x="1623" y="335"/>
                  </a:lnTo>
                  <a:lnTo>
                    <a:pt x="1561" y="273"/>
                  </a:lnTo>
                  <a:lnTo>
                    <a:pt x="1499" y="211"/>
                  </a:lnTo>
                  <a:lnTo>
                    <a:pt x="1425" y="161"/>
                  </a:lnTo>
                  <a:lnTo>
                    <a:pt x="1350" y="112"/>
                  </a:lnTo>
                  <a:lnTo>
                    <a:pt x="1276" y="75"/>
                  </a:lnTo>
                  <a:lnTo>
                    <a:pt x="1189" y="37"/>
                  </a:lnTo>
                  <a:lnTo>
                    <a:pt x="1103" y="25"/>
                  </a:lnTo>
                  <a:lnTo>
                    <a:pt x="1016" y="13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818" y="13"/>
                  </a:lnTo>
                  <a:lnTo>
                    <a:pt x="731" y="25"/>
                  </a:lnTo>
                  <a:lnTo>
                    <a:pt x="645" y="37"/>
                  </a:lnTo>
                  <a:lnTo>
                    <a:pt x="558" y="75"/>
                  </a:lnTo>
                  <a:lnTo>
                    <a:pt x="484" y="112"/>
                  </a:lnTo>
                  <a:lnTo>
                    <a:pt x="397" y="161"/>
                  </a:lnTo>
                  <a:lnTo>
                    <a:pt x="335" y="211"/>
                  </a:lnTo>
                  <a:lnTo>
                    <a:pt x="261" y="273"/>
                  </a:lnTo>
                  <a:lnTo>
                    <a:pt x="211" y="335"/>
                  </a:lnTo>
                  <a:lnTo>
                    <a:pt x="149" y="409"/>
                  </a:lnTo>
                  <a:lnTo>
                    <a:pt x="112" y="483"/>
                  </a:lnTo>
                  <a:lnTo>
                    <a:pt x="75" y="570"/>
                  </a:lnTo>
                  <a:lnTo>
                    <a:pt x="38" y="644"/>
                  </a:lnTo>
                  <a:lnTo>
                    <a:pt x="13" y="731"/>
                  </a:lnTo>
                  <a:lnTo>
                    <a:pt x="1" y="830"/>
                  </a:lnTo>
                  <a:lnTo>
                    <a:pt x="1" y="917"/>
                  </a:lnTo>
                  <a:lnTo>
                    <a:pt x="1" y="917"/>
                  </a:lnTo>
                  <a:lnTo>
                    <a:pt x="1" y="1016"/>
                  </a:lnTo>
                  <a:lnTo>
                    <a:pt x="13" y="1102"/>
                  </a:lnTo>
                  <a:lnTo>
                    <a:pt x="38" y="1189"/>
                  </a:lnTo>
                  <a:lnTo>
                    <a:pt x="75" y="1276"/>
                  </a:lnTo>
                  <a:lnTo>
                    <a:pt x="112" y="1363"/>
                  </a:lnTo>
                  <a:lnTo>
                    <a:pt x="149" y="1437"/>
                  </a:lnTo>
                  <a:lnTo>
                    <a:pt x="211" y="1511"/>
                  </a:lnTo>
                  <a:lnTo>
                    <a:pt x="261" y="1573"/>
                  </a:lnTo>
                  <a:lnTo>
                    <a:pt x="335" y="1635"/>
                  </a:lnTo>
                  <a:lnTo>
                    <a:pt x="397" y="1685"/>
                  </a:lnTo>
                  <a:lnTo>
                    <a:pt x="484" y="1734"/>
                  </a:lnTo>
                  <a:lnTo>
                    <a:pt x="558" y="1771"/>
                  </a:lnTo>
                  <a:lnTo>
                    <a:pt x="645" y="1796"/>
                  </a:lnTo>
                  <a:lnTo>
                    <a:pt x="731" y="1821"/>
                  </a:lnTo>
                  <a:lnTo>
                    <a:pt x="818" y="1833"/>
                  </a:lnTo>
                  <a:lnTo>
                    <a:pt x="917" y="1846"/>
                  </a:lnTo>
                  <a:lnTo>
                    <a:pt x="917" y="1846"/>
                  </a:lnTo>
                  <a:close/>
                </a:path>
              </a:pathLst>
            </a:custGeom>
            <a:solidFill>
              <a:srgbClr val="E663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4"/>
            <p:cNvSpPr/>
            <p:nvPr/>
          </p:nvSpPr>
          <p:spPr>
            <a:xfrm>
              <a:off x="1770544" y="2679520"/>
              <a:ext cx="75437" cy="75931"/>
            </a:xfrm>
            <a:custGeom>
              <a:avLst/>
              <a:gdLst/>
              <a:ahLst/>
              <a:cxnLst/>
              <a:rect l="l" t="t" r="r" b="b"/>
              <a:pathLst>
                <a:path w="1834" h="1846" extrusionOk="0">
                  <a:moveTo>
                    <a:pt x="917" y="1846"/>
                  </a:moveTo>
                  <a:lnTo>
                    <a:pt x="917" y="1846"/>
                  </a:lnTo>
                  <a:lnTo>
                    <a:pt x="1016" y="1833"/>
                  </a:lnTo>
                  <a:lnTo>
                    <a:pt x="1103" y="1821"/>
                  </a:lnTo>
                  <a:lnTo>
                    <a:pt x="1190" y="1796"/>
                  </a:lnTo>
                  <a:lnTo>
                    <a:pt x="1276" y="1771"/>
                  </a:lnTo>
                  <a:lnTo>
                    <a:pt x="1351" y="1734"/>
                  </a:lnTo>
                  <a:lnTo>
                    <a:pt x="1425" y="1685"/>
                  </a:lnTo>
                  <a:lnTo>
                    <a:pt x="1499" y="1635"/>
                  </a:lnTo>
                  <a:lnTo>
                    <a:pt x="1561" y="1573"/>
                  </a:lnTo>
                  <a:lnTo>
                    <a:pt x="1623" y="1511"/>
                  </a:lnTo>
                  <a:lnTo>
                    <a:pt x="1685" y="1437"/>
                  </a:lnTo>
                  <a:lnTo>
                    <a:pt x="1722" y="1363"/>
                  </a:lnTo>
                  <a:lnTo>
                    <a:pt x="1759" y="1276"/>
                  </a:lnTo>
                  <a:lnTo>
                    <a:pt x="1796" y="1189"/>
                  </a:lnTo>
                  <a:lnTo>
                    <a:pt x="1821" y="1102"/>
                  </a:lnTo>
                  <a:lnTo>
                    <a:pt x="1834" y="1016"/>
                  </a:lnTo>
                  <a:lnTo>
                    <a:pt x="1834" y="917"/>
                  </a:lnTo>
                  <a:lnTo>
                    <a:pt x="1834" y="917"/>
                  </a:lnTo>
                  <a:lnTo>
                    <a:pt x="1834" y="830"/>
                  </a:lnTo>
                  <a:lnTo>
                    <a:pt x="1821" y="731"/>
                  </a:lnTo>
                  <a:lnTo>
                    <a:pt x="1796" y="644"/>
                  </a:lnTo>
                  <a:lnTo>
                    <a:pt x="1759" y="570"/>
                  </a:lnTo>
                  <a:lnTo>
                    <a:pt x="1722" y="483"/>
                  </a:lnTo>
                  <a:lnTo>
                    <a:pt x="1685" y="409"/>
                  </a:lnTo>
                  <a:lnTo>
                    <a:pt x="1623" y="335"/>
                  </a:lnTo>
                  <a:lnTo>
                    <a:pt x="1561" y="273"/>
                  </a:lnTo>
                  <a:lnTo>
                    <a:pt x="1499" y="211"/>
                  </a:lnTo>
                  <a:lnTo>
                    <a:pt x="1425" y="161"/>
                  </a:lnTo>
                  <a:lnTo>
                    <a:pt x="1351" y="112"/>
                  </a:lnTo>
                  <a:lnTo>
                    <a:pt x="1276" y="75"/>
                  </a:lnTo>
                  <a:lnTo>
                    <a:pt x="1190" y="37"/>
                  </a:lnTo>
                  <a:lnTo>
                    <a:pt x="1103" y="25"/>
                  </a:lnTo>
                  <a:lnTo>
                    <a:pt x="1016" y="13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818" y="13"/>
                  </a:lnTo>
                  <a:lnTo>
                    <a:pt x="731" y="25"/>
                  </a:lnTo>
                  <a:lnTo>
                    <a:pt x="645" y="37"/>
                  </a:lnTo>
                  <a:lnTo>
                    <a:pt x="558" y="75"/>
                  </a:lnTo>
                  <a:lnTo>
                    <a:pt x="484" y="112"/>
                  </a:lnTo>
                  <a:lnTo>
                    <a:pt x="409" y="161"/>
                  </a:lnTo>
                  <a:lnTo>
                    <a:pt x="335" y="211"/>
                  </a:lnTo>
                  <a:lnTo>
                    <a:pt x="261" y="273"/>
                  </a:lnTo>
                  <a:lnTo>
                    <a:pt x="211" y="335"/>
                  </a:lnTo>
                  <a:lnTo>
                    <a:pt x="149" y="409"/>
                  </a:lnTo>
                  <a:lnTo>
                    <a:pt x="112" y="483"/>
                  </a:lnTo>
                  <a:lnTo>
                    <a:pt x="75" y="570"/>
                  </a:lnTo>
                  <a:lnTo>
                    <a:pt x="38" y="644"/>
                  </a:lnTo>
                  <a:lnTo>
                    <a:pt x="13" y="731"/>
                  </a:lnTo>
                  <a:lnTo>
                    <a:pt x="1" y="830"/>
                  </a:lnTo>
                  <a:lnTo>
                    <a:pt x="1" y="917"/>
                  </a:lnTo>
                  <a:lnTo>
                    <a:pt x="1" y="917"/>
                  </a:lnTo>
                  <a:lnTo>
                    <a:pt x="1" y="1016"/>
                  </a:lnTo>
                  <a:lnTo>
                    <a:pt x="13" y="1102"/>
                  </a:lnTo>
                  <a:lnTo>
                    <a:pt x="38" y="1189"/>
                  </a:lnTo>
                  <a:lnTo>
                    <a:pt x="75" y="1276"/>
                  </a:lnTo>
                  <a:lnTo>
                    <a:pt x="112" y="1363"/>
                  </a:lnTo>
                  <a:lnTo>
                    <a:pt x="149" y="1437"/>
                  </a:lnTo>
                  <a:lnTo>
                    <a:pt x="211" y="1511"/>
                  </a:lnTo>
                  <a:lnTo>
                    <a:pt x="261" y="1573"/>
                  </a:lnTo>
                  <a:lnTo>
                    <a:pt x="335" y="1635"/>
                  </a:lnTo>
                  <a:lnTo>
                    <a:pt x="409" y="1685"/>
                  </a:lnTo>
                  <a:lnTo>
                    <a:pt x="484" y="1734"/>
                  </a:lnTo>
                  <a:lnTo>
                    <a:pt x="558" y="1771"/>
                  </a:lnTo>
                  <a:lnTo>
                    <a:pt x="645" y="1796"/>
                  </a:lnTo>
                  <a:lnTo>
                    <a:pt x="731" y="1821"/>
                  </a:lnTo>
                  <a:lnTo>
                    <a:pt x="818" y="1833"/>
                  </a:lnTo>
                  <a:lnTo>
                    <a:pt x="917" y="1846"/>
                  </a:lnTo>
                  <a:lnTo>
                    <a:pt x="917" y="1846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4"/>
            <p:cNvSpPr/>
            <p:nvPr/>
          </p:nvSpPr>
          <p:spPr>
            <a:xfrm>
              <a:off x="1902993" y="2679520"/>
              <a:ext cx="75437" cy="75931"/>
            </a:xfrm>
            <a:custGeom>
              <a:avLst/>
              <a:gdLst/>
              <a:ahLst/>
              <a:cxnLst/>
              <a:rect l="l" t="t" r="r" b="b"/>
              <a:pathLst>
                <a:path w="1834" h="1846" extrusionOk="0">
                  <a:moveTo>
                    <a:pt x="917" y="1846"/>
                  </a:moveTo>
                  <a:lnTo>
                    <a:pt x="917" y="1846"/>
                  </a:lnTo>
                  <a:lnTo>
                    <a:pt x="1016" y="1833"/>
                  </a:lnTo>
                  <a:lnTo>
                    <a:pt x="1103" y="1821"/>
                  </a:lnTo>
                  <a:lnTo>
                    <a:pt x="1190" y="1796"/>
                  </a:lnTo>
                  <a:lnTo>
                    <a:pt x="1276" y="1771"/>
                  </a:lnTo>
                  <a:lnTo>
                    <a:pt x="1351" y="1734"/>
                  </a:lnTo>
                  <a:lnTo>
                    <a:pt x="1437" y="1685"/>
                  </a:lnTo>
                  <a:lnTo>
                    <a:pt x="1499" y="1635"/>
                  </a:lnTo>
                  <a:lnTo>
                    <a:pt x="1574" y="1573"/>
                  </a:lnTo>
                  <a:lnTo>
                    <a:pt x="1623" y="1511"/>
                  </a:lnTo>
                  <a:lnTo>
                    <a:pt x="1685" y="1437"/>
                  </a:lnTo>
                  <a:lnTo>
                    <a:pt x="1722" y="1363"/>
                  </a:lnTo>
                  <a:lnTo>
                    <a:pt x="1759" y="1276"/>
                  </a:lnTo>
                  <a:lnTo>
                    <a:pt x="1797" y="1189"/>
                  </a:lnTo>
                  <a:lnTo>
                    <a:pt x="1821" y="1102"/>
                  </a:lnTo>
                  <a:lnTo>
                    <a:pt x="1834" y="1016"/>
                  </a:lnTo>
                  <a:lnTo>
                    <a:pt x="1834" y="917"/>
                  </a:lnTo>
                  <a:lnTo>
                    <a:pt x="1834" y="917"/>
                  </a:lnTo>
                  <a:lnTo>
                    <a:pt x="1834" y="830"/>
                  </a:lnTo>
                  <a:lnTo>
                    <a:pt x="1821" y="731"/>
                  </a:lnTo>
                  <a:lnTo>
                    <a:pt x="1797" y="644"/>
                  </a:lnTo>
                  <a:lnTo>
                    <a:pt x="1759" y="570"/>
                  </a:lnTo>
                  <a:lnTo>
                    <a:pt x="1722" y="483"/>
                  </a:lnTo>
                  <a:lnTo>
                    <a:pt x="1685" y="409"/>
                  </a:lnTo>
                  <a:lnTo>
                    <a:pt x="1623" y="335"/>
                  </a:lnTo>
                  <a:lnTo>
                    <a:pt x="1574" y="273"/>
                  </a:lnTo>
                  <a:lnTo>
                    <a:pt x="1499" y="211"/>
                  </a:lnTo>
                  <a:lnTo>
                    <a:pt x="1437" y="161"/>
                  </a:lnTo>
                  <a:lnTo>
                    <a:pt x="1351" y="112"/>
                  </a:lnTo>
                  <a:lnTo>
                    <a:pt x="1276" y="75"/>
                  </a:lnTo>
                  <a:lnTo>
                    <a:pt x="1190" y="37"/>
                  </a:lnTo>
                  <a:lnTo>
                    <a:pt x="1103" y="25"/>
                  </a:lnTo>
                  <a:lnTo>
                    <a:pt x="1016" y="13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818" y="13"/>
                  </a:lnTo>
                  <a:lnTo>
                    <a:pt x="732" y="25"/>
                  </a:lnTo>
                  <a:lnTo>
                    <a:pt x="645" y="37"/>
                  </a:lnTo>
                  <a:lnTo>
                    <a:pt x="558" y="75"/>
                  </a:lnTo>
                  <a:lnTo>
                    <a:pt x="484" y="112"/>
                  </a:lnTo>
                  <a:lnTo>
                    <a:pt x="409" y="161"/>
                  </a:lnTo>
                  <a:lnTo>
                    <a:pt x="335" y="211"/>
                  </a:lnTo>
                  <a:lnTo>
                    <a:pt x="273" y="273"/>
                  </a:lnTo>
                  <a:lnTo>
                    <a:pt x="211" y="335"/>
                  </a:lnTo>
                  <a:lnTo>
                    <a:pt x="149" y="409"/>
                  </a:lnTo>
                  <a:lnTo>
                    <a:pt x="112" y="483"/>
                  </a:lnTo>
                  <a:lnTo>
                    <a:pt x="75" y="570"/>
                  </a:lnTo>
                  <a:lnTo>
                    <a:pt x="38" y="644"/>
                  </a:lnTo>
                  <a:lnTo>
                    <a:pt x="13" y="731"/>
                  </a:lnTo>
                  <a:lnTo>
                    <a:pt x="1" y="830"/>
                  </a:lnTo>
                  <a:lnTo>
                    <a:pt x="1" y="917"/>
                  </a:lnTo>
                  <a:lnTo>
                    <a:pt x="1" y="917"/>
                  </a:lnTo>
                  <a:lnTo>
                    <a:pt x="1" y="1016"/>
                  </a:lnTo>
                  <a:lnTo>
                    <a:pt x="13" y="1102"/>
                  </a:lnTo>
                  <a:lnTo>
                    <a:pt x="38" y="1189"/>
                  </a:lnTo>
                  <a:lnTo>
                    <a:pt x="75" y="1276"/>
                  </a:lnTo>
                  <a:lnTo>
                    <a:pt x="112" y="1363"/>
                  </a:lnTo>
                  <a:lnTo>
                    <a:pt x="149" y="1437"/>
                  </a:lnTo>
                  <a:lnTo>
                    <a:pt x="211" y="1511"/>
                  </a:lnTo>
                  <a:lnTo>
                    <a:pt x="273" y="1573"/>
                  </a:lnTo>
                  <a:lnTo>
                    <a:pt x="335" y="1635"/>
                  </a:lnTo>
                  <a:lnTo>
                    <a:pt x="409" y="1685"/>
                  </a:lnTo>
                  <a:lnTo>
                    <a:pt x="484" y="1734"/>
                  </a:lnTo>
                  <a:lnTo>
                    <a:pt x="558" y="1771"/>
                  </a:lnTo>
                  <a:lnTo>
                    <a:pt x="645" y="1796"/>
                  </a:lnTo>
                  <a:lnTo>
                    <a:pt x="732" y="1821"/>
                  </a:lnTo>
                  <a:lnTo>
                    <a:pt x="818" y="1833"/>
                  </a:lnTo>
                  <a:lnTo>
                    <a:pt x="917" y="1846"/>
                  </a:lnTo>
                  <a:lnTo>
                    <a:pt x="917" y="1846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4"/>
            <p:cNvSpPr/>
            <p:nvPr/>
          </p:nvSpPr>
          <p:spPr>
            <a:xfrm>
              <a:off x="2035443" y="2679520"/>
              <a:ext cx="75437" cy="75931"/>
            </a:xfrm>
            <a:custGeom>
              <a:avLst/>
              <a:gdLst/>
              <a:ahLst/>
              <a:cxnLst/>
              <a:rect l="l" t="t" r="r" b="b"/>
              <a:pathLst>
                <a:path w="1834" h="1846" extrusionOk="0">
                  <a:moveTo>
                    <a:pt x="917" y="1846"/>
                  </a:moveTo>
                  <a:lnTo>
                    <a:pt x="917" y="1846"/>
                  </a:lnTo>
                  <a:lnTo>
                    <a:pt x="1017" y="1833"/>
                  </a:lnTo>
                  <a:lnTo>
                    <a:pt x="1103" y="1821"/>
                  </a:lnTo>
                  <a:lnTo>
                    <a:pt x="1190" y="1796"/>
                  </a:lnTo>
                  <a:lnTo>
                    <a:pt x="1277" y="1771"/>
                  </a:lnTo>
                  <a:lnTo>
                    <a:pt x="1351" y="1734"/>
                  </a:lnTo>
                  <a:lnTo>
                    <a:pt x="1438" y="1685"/>
                  </a:lnTo>
                  <a:lnTo>
                    <a:pt x="1500" y="1635"/>
                  </a:lnTo>
                  <a:lnTo>
                    <a:pt x="1574" y="1573"/>
                  </a:lnTo>
                  <a:lnTo>
                    <a:pt x="1623" y="1511"/>
                  </a:lnTo>
                  <a:lnTo>
                    <a:pt x="1685" y="1437"/>
                  </a:lnTo>
                  <a:lnTo>
                    <a:pt x="1722" y="1363"/>
                  </a:lnTo>
                  <a:lnTo>
                    <a:pt x="1760" y="1276"/>
                  </a:lnTo>
                  <a:lnTo>
                    <a:pt x="1797" y="1189"/>
                  </a:lnTo>
                  <a:lnTo>
                    <a:pt x="1822" y="1102"/>
                  </a:lnTo>
                  <a:lnTo>
                    <a:pt x="1834" y="1016"/>
                  </a:lnTo>
                  <a:lnTo>
                    <a:pt x="1834" y="917"/>
                  </a:lnTo>
                  <a:lnTo>
                    <a:pt x="1834" y="917"/>
                  </a:lnTo>
                  <a:lnTo>
                    <a:pt x="1834" y="830"/>
                  </a:lnTo>
                  <a:lnTo>
                    <a:pt x="1822" y="731"/>
                  </a:lnTo>
                  <a:lnTo>
                    <a:pt x="1797" y="644"/>
                  </a:lnTo>
                  <a:lnTo>
                    <a:pt x="1760" y="570"/>
                  </a:lnTo>
                  <a:lnTo>
                    <a:pt x="1722" y="483"/>
                  </a:lnTo>
                  <a:lnTo>
                    <a:pt x="1685" y="409"/>
                  </a:lnTo>
                  <a:lnTo>
                    <a:pt x="1623" y="335"/>
                  </a:lnTo>
                  <a:lnTo>
                    <a:pt x="1574" y="273"/>
                  </a:lnTo>
                  <a:lnTo>
                    <a:pt x="1500" y="211"/>
                  </a:lnTo>
                  <a:lnTo>
                    <a:pt x="1438" y="161"/>
                  </a:lnTo>
                  <a:lnTo>
                    <a:pt x="1351" y="112"/>
                  </a:lnTo>
                  <a:lnTo>
                    <a:pt x="1277" y="75"/>
                  </a:lnTo>
                  <a:lnTo>
                    <a:pt x="1190" y="37"/>
                  </a:lnTo>
                  <a:lnTo>
                    <a:pt x="1103" y="25"/>
                  </a:lnTo>
                  <a:lnTo>
                    <a:pt x="1017" y="13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818" y="13"/>
                  </a:lnTo>
                  <a:lnTo>
                    <a:pt x="732" y="25"/>
                  </a:lnTo>
                  <a:lnTo>
                    <a:pt x="645" y="37"/>
                  </a:lnTo>
                  <a:lnTo>
                    <a:pt x="558" y="75"/>
                  </a:lnTo>
                  <a:lnTo>
                    <a:pt x="484" y="112"/>
                  </a:lnTo>
                  <a:lnTo>
                    <a:pt x="410" y="161"/>
                  </a:lnTo>
                  <a:lnTo>
                    <a:pt x="335" y="211"/>
                  </a:lnTo>
                  <a:lnTo>
                    <a:pt x="273" y="273"/>
                  </a:lnTo>
                  <a:lnTo>
                    <a:pt x="211" y="335"/>
                  </a:lnTo>
                  <a:lnTo>
                    <a:pt x="150" y="409"/>
                  </a:lnTo>
                  <a:lnTo>
                    <a:pt x="112" y="483"/>
                  </a:lnTo>
                  <a:lnTo>
                    <a:pt x="75" y="570"/>
                  </a:lnTo>
                  <a:lnTo>
                    <a:pt x="38" y="644"/>
                  </a:lnTo>
                  <a:lnTo>
                    <a:pt x="13" y="731"/>
                  </a:lnTo>
                  <a:lnTo>
                    <a:pt x="1" y="830"/>
                  </a:lnTo>
                  <a:lnTo>
                    <a:pt x="1" y="917"/>
                  </a:lnTo>
                  <a:lnTo>
                    <a:pt x="1" y="917"/>
                  </a:lnTo>
                  <a:lnTo>
                    <a:pt x="1" y="1016"/>
                  </a:lnTo>
                  <a:lnTo>
                    <a:pt x="13" y="1102"/>
                  </a:lnTo>
                  <a:lnTo>
                    <a:pt x="38" y="1189"/>
                  </a:lnTo>
                  <a:lnTo>
                    <a:pt x="75" y="1276"/>
                  </a:lnTo>
                  <a:lnTo>
                    <a:pt x="112" y="1363"/>
                  </a:lnTo>
                  <a:lnTo>
                    <a:pt x="150" y="1437"/>
                  </a:lnTo>
                  <a:lnTo>
                    <a:pt x="211" y="1511"/>
                  </a:lnTo>
                  <a:lnTo>
                    <a:pt x="273" y="1573"/>
                  </a:lnTo>
                  <a:lnTo>
                    <a:pt x="335" y="1635"/>
                  </a:lnTo>
                  <a:lnTo>
                    <a:pt x="410" y="1685"/>
                  </a:lnTo>
                  <a:lnTo>
                    <a:pt x="484" y="1734"/>
                  </a:lnTo>
                  <a:lnTo>
                    <a:pt x="558" y="1771"/>
                  </a:lnTo>
                  <a:lnTo>
                    <a:pt x="645" y="1796"/>
                  </a:lnTo>
                  <a:lnTo>
                    <a:pt x="732" y="1821"/>
                  </a:lnTo>
                  <a:lnTo>
                    <a:pt x="818" y="1833"/>
                  </a:lnTo>
                  <a:lnTo>
                    <a:pt x="917" y="1846"/>
                  </a:lnTo>
                  <a:lnTo>
                    <a:pt x="917" y="1846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4"/>
            <p:cNvSpPr/>
            <p:nvPr/>
          </p:nvSpPr>
          <p:spPr>
            <a:xfrm>
              <a:off x="2167933" y="2679520"/>
              <a:ext cx="75437" cy="75931"/>
            </a:xfrm>
            <a:custGeom>
              <a:avLst/>
              <a:gdLst/>
              <a:ahLst/>
              <a:cxnLst/>
              <a:rect l="l" t="t" r="r" b="b"/>
              <a:pathLst>
                <a:path w="1834" h="1846" extrusionOk="0">
                  <a:moveTo>
                    <a:pt x="917" y="1846"/>
                  </a:moveTo>
                  <a:lnTo>
                    <a:pt x="917" y="1846"/>
                  </a:lnTo>
                  <a:lnTo>
                    <a:pt x="1016" y="1833"/>
                  </a:lnTo>
                  <a:lnTo>
                    <a:pt x="1102" y="1821"/>
                  </a:lnTo>
                  <a:lnTo>
                    <a:pt x="1189" y="1796"/>
                  </a:lnTo>
                  <a:lnTo>
                    <a:pt x="1276" y="1771"/>
                  </a:lnTo>
                  <a:lnTo>
                    <a:pt x="1350" y="1734"/>
                  </a:lnTo>
                  <a:lnTo>
                    <a:pt x="1437" y="1685"/>
                  </a:lnTo>
                  <a:lnTo>
                    <a:pt x="1499" y="1635"/>
                  </a:lnTo>
                  <a:lnTo>
                    <a:pt x="1573" y="1573"/>
                  </a:lnTo>
                  <a:lnTo>
                    <a:pt x="1623" y="1511"/>
                  </a:lnTo>
                  <a:lnTo>
                    <a:pt x="1684" y="1437"/>
                  </a:lnTo>
                  <a:lnTo>
                    <a:pt x="1722" y="1363"/>
                  </a:lnTo>
                  <a:lnTo>
                    <a:pt x="1759" y="1276"/>
                  </a:lnTo>
                  <a:lnTo>
                    <a:pt x="1796" y="1189"/>
                  </a:lnTo>
                  <a:lnTo>
                    <a:pt x="1821" y="1102"/>
                  </a:lnTo>
                  <a:lnTo>
                    <a:pt x="1833" y="1016"/>
                  </a:lnTo>
                  <a:lnTo>
                    <a:pt x="1833" y="917"/>
                  </a:lnTo>
                  <a:lnTo>
                    <a:pt x="1833" y="917"/>
                  </a:lnTo>
                  <a:lnTo>
                    <a:pt x="1833" y="830"/>
                  </a:lnTo>
                  <a:lnTo>
                    <a:pt x="1821" y="731"/>
                  </a:lnTo>
                  <a:lnTo>
                    <a:pt x="1796" y="644"/>
                  </a:lnTo>
                  <a:lnTo>
                    <a:pt x="1759" y="570"/>
                  </a:lnTo>
                  <a:lnTo>
                    <a:pt x="1722" y="483"/>
                  </a:lnTo>
                  <a:lnTo>
                    <a:pt x="1684" y="409"/>
                  </a:lnTo>
                  <a:lnTo>
                    <a:pt x="1623" y="335"/>
                  </a:lnTo>
                  <a:lnTo>
                    <a:pt x="1573" y="273"/>
                  </a:lnTo>
                  <a:lnTo>
                    <a:pt x="1499" y="211"/>
                  </a:lnTo>
                  <a:lnTo>
                    <a:pt x="1437" y="161"/>
                  </a:lnTo>
                  <a:lnTo>
                    <a:pt x="1350" y="112"/>
                  </a:lnTo>
                  <a:lnTo>
                    <a:pt x="1276" y="75"/>
                  </a:lnTo>
                  <a:lnTo>
                    <a:pt x="1189" y="37"/>
                  </a:lnTo>
                  <a:lnTo>
                    <a:pt x="1102" y="25"/>
                  </a:lnTo>
                  <a:lnTo>
                    <a:pt x="1016" y="13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817" y="13"/>
                  </a:lnTo>
                  <a:lnTo>
                    <a:pt x="731" y="25"/>
                  </a:lnTo>
                  <a:lnTo>
                    <a:pt x="644" y="37"/>
                  </a:lnTo>
                  <a:lnTo>
                    <a:pt x="557" y="75"/>
                  </a:lnTo>
                  <a:lnTo>
                    <a:pt x="483" y="112"/>
                  </a:lnTo>
                  <a:lnTo>
                    <a:pt x="409" y="161"/>
                  </a:lnTo>
                  <a:lnTo>
                    <a:pt x="334" y="211"/>
                  </a:lnTo>
                  <a:lnTo>
                    <a:pt x="273" y="273"/>
                  </a:lnTo>
                  <a:lnTo>
                    <a:pt x="211" y="335"/>
                  </a:lnTo>
                  <a:lnTo>
                    <a:pt x="149" y="409"/>
                  </a:lnTo>
                  <a:lnTo>
                    <a:pt x="112" y="483"/>
                  </a:lnTo>
                  <a:lnTo>
                    <a:pt x="74" y="570"/>
                  </a:lnTo>
                  <a:lnTo>
                    <a:pt x="37" y="644"/>
                  </a:lnTo>
                  <a:lnTo>
                    <a:pt x="12" y="731"/>
                  </a:lnTo>
                  <a:lnTo>
                    <a:pt x="0" y="830"/>
                  </a:lnTo>
                  <a:lnTo>
                    <a:pt x="0" y="917"/>
                  </a:lnTo>
                  <a:lnTo>
                    <a:pt x="0" y="917"/>
                  </a:lnTo>
                  <a:lnTo>
                    <a:pt x="0" y="1016"/>
                  </a:lnTo>
                  <a:lnTo>
                    <a:pt x="12" y="1102"/>
                  </a:lnTo>
                  <a:lnTo>
                    <a:pt x="37" y="1189"/>
                  </a:lnTo>
                  <a:lnTo>
                    <a:pt x="74" y="1276"/>
                  </a:lnTo>
                  <a:lnTo>
                    <a:pt x="112" y="1363"/>
                  </a:lnTo>
                  <a:lnTo>
                    <a:pt x="149" y="1437"/>
                  </a:lnTo>
                  <a:lnTo>
                    <a:pt x="211" y="1511"/>
                  </a:lnTo>
                  <a:lnTo>
                    <a:pt x="273" y="1573"/>
                  </a:lnTo>
                  <a:lnTo>
                    <a:pt x="334" y="1635"/>
                  </a:lnTo>
                  <a:lnTo>
                    <a:pt x="409" y="1685"/>
                  </a:lnTo>
                  <a:lnTo>
                    <a:pt x="483" y="1734"/>
                  </a:lnTo>
                  <a:lnTo>
                    <a:pt x="557" y="1771"/>
                  </a:lnTo>
                  <a:lnTo>
                    <a:pt x="644" y="1796"/>
                  </a:lnTo>
                  <a:lnTo>
                    <a:pt x="731" y="1821"/>
                  </a:lnTo>
                  <a:lnTo>
                    <a:pt x="817" y="1833"/>
                  </a:lnTo>
                  <a:lnTo>
                    <a:pt x="917" y="1846"/>
                  </a:lnTo>
                  <a:lnTo>
                    <a:pt x="917" y="1846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4"/>
            <p:cNvSpPr/>
            <p:nvPr/>
          </p:nvSpPr>
          <p:spPr>
            <a:xfrm>
              <a:off x="2300382" y="2679520"/>
              <a:ext cx="75437" cy="75931"/>
            </a:xfrm>
            <a:custGeom>
              <a:avLst/>
              <a:gdLst/>
              <a:ahLst/>
              <a:cxnLst/>
              <a:rect l="l" t="t" r="r" b="b"/>
              <a:pathLst>
                <a:path w="1834" h="1846" extrusionOk="0">
                  <a:moveTo>
                    <a:pt x="917" y="1846"/>
                  </a:moveTo>
                  <a:lnTo>
                    <a:pt x="917" y="1846"/>
                  </a:lnTo>
                  <a:lnTo>
                    <a:pt x="1016" y="1833"/>
                  </a:lnTo>
                  <a:lnTo>
                    <a:pt x="1102" y="1821"/>
                  </a:lnTo>
                  <a:lnTo>
                    <a:pt x="1189" y="1796"/>
                  </a:lnTo>
                  <a:lnTo>
                    <a:pt x="1276" y="1771"/>
                  </a:lnTo>
                  <a:lnTo>
                    <a:pt x="1350" y="1734"/>
                  </a:lnTo>
                  <a:lnTo>
                    <a:pt x="1437" y="1685"/>
                  </a:lnTo>
                  <a:lnTo>
                    <a:pt x="1499" y="1635"/>
                  </a:lnTo>
                  <a:lnTo>
                    <a:pt x="1573" y="1573"/>
                  </a:lnTo>
                  <a:lnTo>
                    <a:pt x="1623" y="1511"/>
                  </a:lnTo>
                  <a:lnTo>
                    <a:pt x="1685" y="1437"/>
                  </a:lnTo>
                  <a:lnTo>
                    <a:pt x="1722" y="1363"/>
                  </a:lnTo>
                  <a:lnTo>
                    <a:pt x="1771" y="1276"/>
                  </a:lnTo>
                  <a:lnTo>
                    <a:pt x="1796" y="1189"/>
                  </a:lnTo>
                  <a:lnTo>
                    <a:pt x="1821" y="1102"/>
                  </a:lnTo>
                  <a:lnTo>
                    <a:pt x="1833" y="1016"/>
                  </a:lnTo>
                  <a:lnTo>
                    <a:pt x="1833" y="917"/>
                  </a:lnTo>
                  <a:lnTo>
                    <a:pt x="1833" y="917"/>
                  </a:lnTo>
                  <a:lnTo>
                    <a:pt x="1833" y="830"/>
                  </a:lnTo>
                  <a:lnTo>
                    <a:pt x="1821" y="731"/>
                  </a:lnTo>
                  <a:lnTo>
                    <a:pt x="1796" y="644"/>
                  </a:lnTo>
                  <a:lnTo>
                    <a:pt x="1771" y="570"/>
                  </a:lnTo>
                  <a:lnTo>
                    <a:pt x="1722" y="483"/>
                  </a:lnTo>
                  <a:lnTo>
                    <a:pt x="1685" y="409"/>
                  </a:lnTo>
                  <a:lnTo>
                    <a:pt x="1623" y="335"/>
                  </a:lnTo>
                  <a:lnTo>
                    <a:pt x="1573" y="273"/>
                  </a:lnTo>
                  <a:lnTo>
                    <a:pt x="1499" y="211"/>
                  </a:lnTo>
                  <a:lnTo>
                    <a:pt x="1437" y="161"/>
                  </a:lnTo>
                  <a:lnTo>
                    <a:pt x="1350" y="112"/>
                  </a:lnTo>
                  <a:lnTo>
                    <a:pt x="1276" y="75"/>
                  </a:lnTo>
                  <a:lnTo>
                    <a:pt x="1189" y="37"/>
                  </a:lnTo>
                  <a:lnTo>
                    <a:pt x="1102" y="25"/>
                  </a:lnTo>
                  <a:lnTo>
                    <a:pt x="1016" y="13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830" y="13"/>
                  </a:lnTo>
                  <a:lnTo>
                    <a:pt x="731" y="25"/>
                  </a:lnTo>
                  <a:lnTo>
                    <a:pt x="644" y="37"/>
                  </a:lnTo>
                  <a:lnTo>
                    <a:pt x="558" y="75"/>
                  </a:lnTo>
                  <a:lnTo>
                    <a:pt x="483" y="112"/>
                  </a:lnTo>
                  <a:lnTo>
                    <a:pt x="409" y="161"/>
                  </a:lnTo>
                  <a:lnTo>
                    <a:pt x="335" y="211"/>
                  </a:lnTo>
                  <a:lnTo>
                    <a:pt x="273" y="273"/>
                  </a:lnTo>
                  <a:lnTo>
                    <a:pt x="211" y="335"/>
                  </a:lnTo>
                  <a:lnTo>
                    <a:pt x="161" y="409"/>
                  </a:lnTo>
                  <a:lnTo>
                    <a:pt x="112" y="483"/>
                  </a:lnTo>
                  <a:lnTo>
                    <a:pt x="75" y="570"/>
                  </a:lnTo>
                  <a:lnTo>
                    <a:pt x="37" y="644"/>
                  </a:lnTo>
                  <a:lnTo>
                    <a:pt x="13" y="731"/>
                  </a:lnTo>
                  <a:lnTo>
                    <a:pt x="0" y="830"/>
                  </a:lnTo>
                  <a:lnTo>
                    <a:pt x="0" y="917"/>
                  </a:lnTo>
                  <a:lnTo>
                    <a:pt x="0" y="917"/>
                  </a:lnTo>
                  <a:lnTo>
                    <a:pt x="0" y="1016"/>
                  </a:lnTo>
                  <a:lnTo>
                    <a:pt x="13" y="1102"/>
                  </a:lnTo>
                  <a:lnTo>
                    <a:pt x="37" y="1189"/>
                  </a:lnTo>
                  <a:lnTo>
                    <a:pt x="75" y="1276"/>
                  </a:lnTo>
                  <a:lnTo>
                    <a:pt x="112" y="1363"/>
                  </a:lnTo>
                  <a:lnTo>
                    <a:pt x="161" y="1437"/>
                  </a:lnTo>
                  <a:lnTo>
                    <a:pt x="211" y="1511"/>
                  </a:lnTo>
                  <a:lnTo>
                    <a:pt x="273" y="1573"/>
                  </a:lnTo>
                  <a:lnTo>
                    <a:pt x="335" y="1635"/>
                  </a:lnTo>
                  <a:lnTo>
                    <a:pt x="409" y="1685"/>
                  </a:lnTo>
                  <a:lnTo>
                    <a:pt x="483" y="1734"/>
                  </a:lnTo>
                  <a:lnTo>
                    <a:pt x="558" y="1771"/>
                  </a:lnTo>
                  <a:lnTo>
                    <a:pt x="644" y="1796"/>
                  </a:lnTo>
                  <a:lnTo>
                    <a:pt x="731" y="1821"/>
                  </a:lnTo>
                  <a:lnTo>
                    <a:pt x="830" y="1833"/>
                  </a:lnTo>
                  <a:lnTo>
                    <a:pt x="917" y="1846"/>
                  </a:lnTo>
                  <a:lnTo>
                    <a:pt x="917" y="1846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4"/>
            <p:cNvSpPr/>
            <p:nvPr/>
          </p:nvSpPr>
          <p:spPr>
            <a:xfrm>
              <a:off x="2432831" y="2679520"/>
              <a:ext cx="75437" cy="75931"/>
            </a:xfrm>
            <a:custGeom>
              <a:avLst/>
              <a:gdLst/>
              <a:ahLst/>
              <a:cxnLst/>
              <a:rect l="l" t="t" r="r" b="b"/>
              <a:pathLst>
                <a:path w="1834" h="1846" extrusionOk="0">
                  <a:moveTo>
                    <a:pt x="917" y="1846"/>
                  </a:moveTo>
                  <a:lnTo>
                    <a:pt x="917" y="1846"/>
                  </a:lnTo>
                  <a:lnTo>
                    <a:pt x="1016" y="1833"/>
                  </a:lnTo>
                  <a:lnTo>
                    <a:pt x="1103" y="1821"/>
                  </a:lnTo>
                  <a:lnTo>
                    <a:pt x="1189" y="1796"/>
                  </a:lnTo>
                  <a:lnTo>
                    <a:pt x="1276" y="1771"/>
                  </a:lnTo>
                  <a:lnTo>
                    <a:pt x="1350" y="1734"/>
                  </a:lnTo>
                  <a:lnTo>
                    <a:pt x="1437" y="1685"/>
                  </a:lnTo>
                  <a:lnTo>
                    <a:pt x="1499" y="1635"/>
                  </a:lnTo>
                  <a:lnTo>
                    <a:pt x="1573" y="1573"/>
                  </a:lnTo>
                  <a:lnTo>
                    <a:pt x="1623" y="1511"/>
                  </a:lnTo>
                  <a:lnTo>
                    <a:pt x="1685" y="1437"/>
                  </a:lnTo>
                  <a:lnTo>
                    <a:pt x="1722" y="1363"/>
                  </a:lnTo>
                  <a:lnTo>
                    <a:pt x="1771" y="1276"/>
                  </a:lnTo>
                  <a:lnTo>
                    <a:pt x="1796" y="1189"/>
                  </a:lnTo>
                  <a:lnTo>
                    <a:pt x="1821" y="1102"/>
                  </a:lnTo>
                  <a:lnTo>
                    <a:pt x="1833" y="1016"/>
                  </a:lnTo>
                  <a:lnTo>
                    <a:pt x="1833" y="917"/>
                  </a:lnTo>
                  <a:lnTo>
                    <a:pt x="1833" y="917"/>
                  </a:lnTo>
                  <a:lnTo>
                    <a:pt x="1833" y="830"/>
                  </a:lnTo>
                  <a:lnTo>
                    <a:pt x="1821" y="731"/>
                  </a:lnTo>
                  <a:lnTo>
                    <a:pt x="1796" y="644"/>
                  </a:lnTo>
                  <a:lnTo>
                    <a:pt x="1771" y="570"/>
                  </a:lnTo>
                  <a:lnTo>
                    <a:pt x="1722" y="483"/>
                  </a:lnTo>
                  <a:lnTo>
                    <a:pt x="1685" y="409"/>
                  </a:lnTo>
                  <a:lnTo>
                    <a:pt x="1623" y="335"/>
                  </a:lnTo>
                  <a:lnTo>
                    <a:pt x="1573" y="273"/>
                  </a:lnTo>
                  <a:lnTo>
                    <a:pt x="1499" y="211"/>
                  </a:lnTo>
                  <a:lnTo>
                    <a:pt x="1437" y="161"/>
                  </a:lnTo>
                  <a:lnTo>
                    <a:pt x="1350" y="112"/>
                  </a:lnTo>
                  <a:lnTo>
                    <a:pt x="1276" y="75"/>
                  </a:lnTo>
                  <a:lnTo>
                    <a:pt x="1189" y="37"/>
                  </a:lnTo>
                  <a:lnTo>
                    <a:pt x="1103" y="25"/>
                  </a:lnTo>
                  <a:lnTo>
                    <a:pt x="1016" y="13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830" y="13"/>
                  </a:lnTo>
                  <a:lnTo>
                    <a:pt x="731" y="25"/>
                  </a:lnTo>
                  <a:lnTo>
                    <a:pt x="644" y="37"/>
                  </a:lnTo>
                  <a:lnTo>
                    <a:pt x="558" y="75"/>
                  </a:lnTo>
                  <a:lnTo>
                    <a:pt x="483" y="112"/>
                  </a:lnTo>
                  <a:lnTo>
                    <a:pt x="409" y="161"/>
                  </a:lnTo>
                  <a:lnTo>
                    <a:pt x="335" y="211"/>
                  </a:lnTo>
                  <a:lnTo>
                    <a:pt x="273" y="273"/>
                  </a:lnTo>
                  <a:lnTo>
                    <a:pt x="211" y="335"/>
                  </a:lnTo>
                  <a:lnTo>
                    <a:pt x="161" y="409"/>
                  </a:lnTo>
                  <a:lnTo>
                    <a:pt x="112" y="483"/>
                  </a:lnTo>
                  <a:lnTo>
                    <a:pt x="75" y="570"/>
                  </a:lnTo>
                  <a:lnTo>
                    <a:pt x="37" y="644"/>
                  </a:lnTo>
                  <a:lnTo>
                    <a:pt x="13" y="731"/>
                  </a:lnTo>
                  <a:lnTo>
                    <a:pt x="0" y="830"/>
                  </a:lnTo>
                  <a:lnTo>
                    <a:pt x="0" y="917"/>
                  </a:lnTo>
                  <a:lnTo>
                    <a:pt x="0" y="917"/>
                  </a:lnTo>
                  <a:lnTo>
                    <a:pt x="0" y="1016"/>
                  </a:lnTo>
                  <a:lnTo>
                    <a:pt x="13" y="1102"/>
                  </a:lnTo>
                  <a:lnTo>
                    <a:pt x="37" y="1189"/>
                  </a:lnTo>
                  <a:lnTo>
                    <a:pt x="75" y="1276"/>
                  </a:lnTo>
                  <a:lnTo>
                    <a:pt x="112" y="1363"/>
                  </a:lnTo>
                  <a:lnTo>
                    <a:pt x="161" y="1437"/>
                  </a:lnTo>
                  <a:lnTo>
                    <a:pt x="211" y="1511"/>
                  </a:lnTo>
                  <a:lnTo>
                    <a:pt x="273" y="1573"/>
                  </a:lnTo>
                  <a:lnTo>
                    <a:pt x="335" y="1635"/>
                  </a:lnTo>
                  <a:lnTo>
                    <a:pt x="409" y="1685"/>
                  </a:lnTo>
                  <a:lnTo>
                    <a:pt x="483" y="1734"/>
                  </a:lnTo>
                  <a:lnTo>
                    <a:pt x="558" y="1771"/>
                  </a:lnTo>
                  <a:lnTo>
                    <a:pt x="644" y="1796"/>
                  </a:lnTo>
                  <a:lnTo>
                    <a:pt x="731" y="1821"/>
                  </a:lnTo>
                  <a:lnTo>
                    <a:pt x="830" y="1833"/>
                  </a:lnTo>
                  <a:lnTo>
                    <a:pt x="917" y="1846"/>
                  </a:lnTo>
                  <a:lnTo>
                    <a:pt x="917" y="1846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4"/>
            <p:cNvSpPr/>
            <p:nvPr/>
          </p:nvSpPr>
          <p:spPr>
            <a:xfrm>
              <a:off x="1638095" y="2199617"/>
              <a:ext cx="870158" cy="5142"/>
            </a:xfrm>
            <a:custGeom>
              <a:avLst/>
              <a:gdLst/>
              <a:ahLst/>
              <a:cxnLst/>
              <a:rect l="l" t="t" r="r" b="b"/>
              <a:pathLst>
                <a:path w="21155" h="125" extrusionOk="0">
                  <a:moveTo>
                    <a:pt x="1" y="0"/>
                  </a:moveTo>
                  <a:lnTo>
                    <a:pt x="1" y="124"/>
                  </a:lnTo>
                  <a:lnTo>
                    <a:pt x="21154" y="124"/>
                  </a:lnTo>
                  <a:lnTo>
                    <a:pt x="2115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4"/>
            <p:cNvSpPr/>
            <p:nvPr/>
          </p:nvSpPr>
          <p:spPr>
            <a:xfrm>
              <a:off x="1638095" y="2247002"/>
              <a:ext cx="870158" cy="4607"/>
            </a:xfrm>
            <a:custGeom>
              <a:avLst/>
              <a:gdLst/>
              <a:ahLst/>
              <a:cxnLst/>
              <a:rect l="l" t="t" r="r" b="b"/>
              <a:pathLst>
                <a:path w="21155" h="112" extrusionOk="0">
                  <a:moveTo>
                    <a:pt x="1" y="0"/>
                  </a:moveTo>
                  <a:lnTo>
                    <a:pt x="1" y="112"/>
                  </a:lnTo>
                  <a:lnTo>
                    <a:pt x="21154" y="112"/>
                  </a:lnTo>
                  <a:lnTo>
                    <a:pt x="2115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4"/>
            <p:cNvSpPr/>
            <p:nvPr/>
          </p:nvSpPr>
          <p:spPr>
            <a:xfrm>
              <a:off x="1638095" y="2293853"/>
              <a:ext cx="870158" cy="4648"/>
            </a:xfrm>
            <a:custGeom>
              <a:avLst/>
              <a:gdLst/>
              <a:ahLst/>
              <a:cxnLst/>
              <a:rect l="l" t="t" r="r" b="b"/>
              <a:pathLst>
                <a:path w="21155" h="113" extrusionOk="0">
                  <a:moveTo>
                    <a:pt x="1" y="1"/>
                  </a:moveTo>
                  <a:lnTo>
                    <a:pt x="1" y="112"/>
                  </a:lnTo>
                  <a:lnTo>
                    <a:pt x="21154" y="112"/>
                  </a:lnTo>
                  <a:lnTo>
                    <a:pt x="2115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4"/>
            <p:cNvSpPr/>
            <p:nvPr/>
          </p:nvSpPr>
          <p:spPr>
            <a:xfrm>
              <a:off x="1638095" y="2340745"/>
              <a:ext cx="870158" cy="4607"/>
            </a:xfrm>
            <a:custGeom>
              <a:avLst/>
              <a:gdLst/>
              <a:ahLst/>
              <a:cxnLst/>
              <a:rect l="l" t="t" r="r" b="b"/>
              <a:pathLst>
                <a:path w="21155" h="112" extrusionOk="0">
                  <a:moveTo>
                    <a:pt x="1" y="0"/>
                  </a:moveTo>
                  <a:lnTo>
                    <a:pt x="1" y="112"/>
                  </a:lnTo>
                  <a:lnTo>
                    <a:pt x="21154" y="112"/>
                  </a:lnTo>
                  <a:lnTo>
                    <a:pt x="2115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4"/>
            <p:cNvSpPr/>
            <p:nvPr/>
          </p:nvSpPr>
          <p:spPr>
            <a:xfrm>
              <a:off x="1638095" y="2387596"/>
              <a:ext cx="870158" cy="4607"/>
            </a:xfrm>
            <a:custGeom>
              <a:avLst/>
              <a:gdLst/>
              <a:ahLst/>
              <a:cxnLst/>
              <a:rect l="l" t="t" r="r" b="b"/>
              <a:pathLst>
                <a:path w="21155" h="112" extrusionOk="0">
                  <a:moveTo>
                    <a:pt x="1" y="1"/>
                  </a:moveTo>
                  <a:lnTo>
                    <a:pt x="1" y="112"/>
                  </a:lnTo>
                  <a:lnTo>
                    <a:pt x="21154" y="112"/>
                  </a:lnTo>
                  <a:lnTo>
                    <a:pt x="2115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4"/>
            <p:cNvSpPr/>
            <p:nvPr/>
          </p:nvSpPr>
          <p:spPr>
            <a:xfrm>
              <a:off x="1638095" y="2434447"/>
              <a:ext cx="870158" cy="4648"/>
            </a:xfrm>
            <a:custGeom>
              <a:avLst/>
              <a:gdLst/>
              <a:ahLst/>
              <a:cxnLst/>
              <a:rect l="l" t="t" r="r" b="b"/>
              <a:pathLst>
                <a:path w="21155" h="113" extrusionOk="0">
                  <a:moveTo>
                    <a:pt x="1" y="1"/>
                  </a:moveTo>
                  <a:lnTo>
                    <a:pt x="1" y="112"/>
                  </a:lnTo>
                  <a:lnTo>
                    <a:pt x="21154" y="112"/>
                  </a:lnTo>
                  <a:lnTo>
                    <a:pt x="2115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4"/>
            <p:cNvSpPr/>
            <p:nvPr/>
          </p:nvSpPr>
          <p:spPr>
            <a:xfrm>
              <a:off x="1638095" y="2481339"/>
              <a:ext cx="870158" cy="4607"/>
            </a:xfrm>
            <a:custGeom>
              <a:avLst/>
              <a:gdLst/>
              <a:ahLst/>
              <a:cxnLst/>
              <a:rect l="l" t="t" r="r" b="b"/>
              <a:pathLst>
                <a:path w="21155" h="112" extrusionOk="0">
                  <a:moveTo>
                    <a:pt x="1" y="0"/>
                  </a:moveTo>
                  <a:lnTo>
                    <a:pt x="1" y="112"/>
                  </a:lnTo>
                  <a:lnTo>
                    <a:pt x="21154" y="112"/>
                  </a:lnTo>
                  <a:lnTo>
                    <a:pt x="2115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4"/>
            <p:cNvSpPr/>
            <p:nvPr/>
          </p:nvSpPr>
          <p:spPr>
            <a:xfrm>
              <a:off x="1638095" y="2528190"/>
              <a:ext cx="870158" cy="5142"/>
            </a:xfrm>
            <a:custGeom>
              <a:avLst/>
              <a:gdLst/>
              <a:ahLst/>
              <a:cxnLst/>
              <a:rect l="l" t="t" r="r" b="b"/>
              <a:pathLst>
                <a:path w="21155" h="125" extrusionOk="0">
                  <a:moveTo>
                    <a:pt x="1" y="1"/>
                  </a:moveTo>
                  <a:lnTo>
                    <a:pt x="1" y="125"/>
                  </a:lnTo>
                  <a:lnTo>
                    <a:pt x="21154" y="125"/>
                  </a:lnTo>
                  <a:lnTo>
                    <a:pt x="2115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4"/>
            <p:cNvSpPr/>
            <p:nvPr/>
          </p:nvSpPr>
          <p:spPr>
            <a:xfrm>
              <a:off x="1638095" y="2575082"/>
              <a:ext cx="870158" cy="5142"/>
            </a:xfrm>
            <a:custGeom>
              <a:avLst/>
              <a:gdLst/>
              <a:ahLst/>
              <a:cxnLst/>
              <a:rect l="l" t="t" r="r" b="b"/>
              <a:pathLst>
                <a:path w="21155" h="125" extrusionOk="0">
                  <a:moveTo>
                    <a:pt x="1" y="0"/>
                  </a:moveTo>
                  <a:lnTo>
                    <a:pt x="1" y="124"/>
                  </a:lnTo>
                  <a:lnTo>
                    <a:pt x="21154" y="124"/>
                  </a:lnTo>
                  <a:lnTo>
                    <a:pt x="2115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4"/>
            <p:cNvSpPr/>
            <p:nvPr/>
          </p:nvSpPr>
          <p:spPr>
            <a:xfrm>
              <a:off x="2022198" y="2155275"/>
              <a:ext cx="5142" cy="469240"/>
            </a:xfrm>
            <a:custGeom>
              <a:avLst/>
              <a:gdLst/>
              <a:ahLst/>
              <a:cxnLst/>
              <a:rect l="l" t="t" r="r" b="b"/>
              <a:pathLst>
                <a:path w="125" h="11408" extrusionOk="0">
                  <a:moveTo>
                    <a:pt x="1" y="1"/>
                  </a:moveTo>
                  <a:lnTo>
                    <a:pt x="1" y="11408"/>
                  </a:lnTo>
                  <a:lnTo>
                    <a:pt x="125" y="1140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4"/>
            <p:cNvSpPr/>
            <p:nvPr/>
          </p:nvSpPr>
          <p:spPr>
            <a:xfrm>
              <a:off x="1973825" y="2155275"/>
              <a:ext cx="5142" cy="469240"/>
            </a:xfrm>
            <a:custGeom>
              <a:avLst/>
              <a:gdLst/>
              <a:ahLst/>
              <a:cxnLst/>
              <a:rect l="l" t="t" r="r" b="b"/>
              <a:pathLst>
                <a:path w="125" h="11408" extrusionOk="0">
                  <a:moveTo>
                    <a:pt x="0" y="1"/>
                  </a:moveTo>
                  <a:lnTo>
                    <a:pt x="0" y="11408"/>
                  </a:lnTo>
                  <a:lnTo>
                    <a:pt x="124" y="11408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4"/>
            <p:cNvSpPr/>
            <p:nvPr/>
          </p:nvSpPr>
          <p:spPr>
            <a:xfrm>
              <a:off x="1925411" y="2155275"/>
              <a:ext cx="5142" cy="469240"/>
            </a:xfrm>
            <a:custGeom>
              <a:avLst/>
              <a:gdLst/>
              <a:ahLst/>
              <a:cxnLst/>
              <a:rect l="l" t="t" r="r" b="b"/>
              <a:pathLst>
                <a:path w="125" h="11408" extrusionOk="0">
                  <a:moveTo>
                    <a:pt x="1" y="1"/>
                  </a:moveTo>
                  <a:lnTo>
                    <a:pt x="1" y="11408"/>
                  </a:lnTo>
                  <a:lnTo>
                    <a:pt x="125" y="1140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4"/>
            <p:cNvSpPr/>
            <p:nvPr/>
          </p:nvSpPr>
          <p:spPr>
            <a:xfrm>
              <a:off x="1877532" y="2155275"/>
              <a:ext cx="4607" cy="469240"/>
            </a:xfrm>
            <a:custGeom>
              <a:avLst/>
              <a:gdLst/>
              <a:ahLst/>
              <a:cxnLst/>
              <a:rect l="l" t="t" r="r" b="b"/>
              <a:pathLst>
                <a:path w="112" h="11408" extrusionOk="0">
                  <a:moveTo>
                    <a:pt x="1" y="1"/>
                  </a:moveTo>
                  <a:lnTo>
                    <a:pt x="1" y="11408"/>
                  </a:lnTo>
                  <a:lnTo>
                    <a:pt x="112" y="11408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4"/>
            <p:cNvSpPr/>
            <p:nvPr/>
          </p:nvSpPr>
          <p:spPr>
            <a:xfrm>
              <a:off x="1829118" y="2155275"/>
              <a:ext cx="4648" cy="469240"/>
            </a:xfrm>
            <a:custGeom>
              <a:avLst/>
              <a:gdLst/>
              <a:ahLst/>
              <a:cxnLst/>
              <a:rect l="l" t="t" r="r" b="b"/>
              <a:pathLst>
                <a:path w="113" h="11408" extrusionOk="0">
                  <a:moveTo>
                    <a:pt x="1" y="1"/>
                  </a:moveTo>
                  <a:lnTo>
                    <a:pt x="1" y="11408"/>
                  </a:lnTo>
                  <a:lnTo>
                    <a:pt x="112" y="11408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4"/>
            <p:cNvSpPr/>
            <p:nvPr/>
          </p:nvSpPr>
          <p:spPr>
            <a:xfrm>
              <a:off x="1780745" y="2155275"/>
              <a:ext cx="4607" cy="469240"/>
            </a:xfrm>
            <a:custGeom>
              <a:avLst/>
              <a:gdLst/>
              <a:ahLst/>
              <a:cxnLst/>
              <a:rect l="l" t="t" r="r" b="b"/>
              <a:pathLst>
                <a:path w="112" h="11408" extrusionOk="0">
                  <a:moveTo>
                    <a:pt x="0" y="1"/>
                  </a:moveTo>
                  <a:lnTo>
                    <a:pt x="0" y="11408"/>
                  </a:lnTo>
                  <a:lnTo>
                    <a:pt x="112" y="11408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4"/>
            <p:cNvSpPr/>
            <p:nvPr/>
          </p:nvSpPr>
          <p:spPr>
            <a:xfrm>
              <a:off x="1732332" y="2155275"/>
              <a:ext cx="4648" cy="469240"/>
            </a:xfrm>
            <a:custGeom>
              <a:avLst/>
              <a:gdLst/>
              <a:ahLst/>
              <a:cxnLst/>
              <a:rect l="l" t="t" r="r" b="b"/>
              <a:pathLst>
                <a:path w="113" h="11408" extrusionOk="0">
                  <a:moveTo>
                    <a:pt x="1" y="1"/>
                  </a:moveTo>
                  <a:lnTo>
                    <a:pt x="1" y="11408"/>
                  </a:lnTo>
                  <a:lnTo>
                    <a:pt x="112" y="11408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4"/>
            <p:cNvSpPr/>
            <p:nvPr/>
          </p:nvSpPr>
          <p:spPr>
            <a:xfrm>
              <a:off x="1683959" y="2155275"/>
              <a:ext cx="4607" cy="469240"/>
            </a:xfrm>
            <a:custGeom>
              <a:avLst/>
              <a:gdLst/>
              <a:ahLst/>
              <a:cxnLst/>
              <a:rect l="l" t="t" r="r" b="b"/>
              <a:pathLst>
                <a:path w="112" h="11408" extrusionOk="0">
                  <a:moveTo>
                    <a:pt x="0" y="1"/>
                  </a:moveTo>
                  <a:lnTo>
                    <a:pt x="0" y="11408"/>
                  </a:lnTo>
                  <a:lnTo>
                    <a:pt x="112" y="11408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4"/>
            <p:cNvSpPr/>
            <p:nvPr/>
          </p:nvSpPr>
          <p:spPr>
            <a:xfrm>
              <a:off x="2409385" y="2155275"/>
              <a:ext cx="4648" cy="469240"/>
            </a:xfrm>
            <a:custGeom>
              <a:avLst/>
              <a:gdLst/>
              <a:ahLst/>
              <a:cxnLst/>
              <a:rect l="l" t="t" r="r" b="b"/>
              <a:pathLst>
                <a:path w="113" h="11408" extrusionOk="0">
                  <a:moveTo>
                    <a:pt x="1" y="1"/>
                  </a:moveTo>
                  <a:lnTo>
                    <a:pt x="1" y="11408"/>
                  </a:lnTo>
                  <a:lnTo>
                    <a:pt x="112" y="11408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4"/>
            <p:cNvSpPr/>
            <p:nvPr/>
          </p:nvSpPr>
          <p:spPr>
            <a:xfrm>
              <a:off x="2361012" y="2155275"/>
              <a:ext cx="4607" cy="469240"/>
            </a:xfrm>
            <a:custGeom>
              <a:avLst/>
              <a:gdLst/>
              <a:ahLst/>
              <a:cxnLst/>
              <a:rect l="l" t="t" r="r" b="b"/>
              <a:pathLst>
                <a:path w="112" h="11408" extrusionOk="0">
                  <a:moveTo>
                    <a:pt x="0" y="1"/>
                  </a:moveTo>
                  <a:lnTo>
                    <a:pt x="0" y="11408"/>
                  </a:lnTo>
                  <a:lnTo>
                    <a:pt x="111" y="11408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4"/>
            <p:cNvSpPr/>
            <p:nvPr/>
          </p:nvSpPr>
          <p:spPr>
            <a:xfrm>
              <a:off x="2312599" y="2155275"/>
              <a:ext cx="4607" cy="469240"/>
            </a:xfrm>
            <a:custGeom>
              <a:avLst/>
              <a:gdLst/>
              <a:ahLst/>
              <a:cxnLst/>
              <a:rect l="l" t="t" r="r" b="b"/>
              <a:pathLst>
                <a:path w="112" h="11408" extrusionOk="0">
                  <a:moveTo>
                    <a:pt x="0" y="1"/>
                  </a:moveTo>
                  <a:lnTo>
                    <a:pt x="0" y="11408"/>
                  </a:lnTo>
                  <a:lnTo>
                    <a:pt x="112" y="11408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4"/>
            <p:cNvSpPr/>
            <p:nvPr/>
          </p:nvSpPr>
          <p:spPr>
            <a:xfrm>
              <a:off x="2264185" y="2155275"/>
              <a:ext cx="5142" cy="469240"/>
            </a:xfrm>
            <a:custGeom>
              <a:avLst/>
              <a:gdLst/>
              <a:ahLst/>
              <a:cxnLst/>
              <a:rect l="l" t="t" r="r" b="b"/>
              <a:pathLst>
                <a:path w="125" h="11408" extrusionOk="0">
                  <a:moveTo>
                    <a:pt x="1" y="1"/>
                  </a:moveTo>
                  <a:lnTo>
                    <a:pt x="1" y="11408"/>
                  </a:lnTo>
                  <a:lnTo>
                    <a:pt x="125" y="1140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4"/>
            <p:cNvSpPr/>
            <p:nvPr/>
          </p:nvSpPr>
          <p:spPr>
            <a:xfrm>
              <a:off x="2215812" y="2155275"/>
              <a:ext cx="5142" cy="469240"/>
            </a:xfrm>
            <a:custGeom>
              <a:avLst/>
              <a:gdLst/>
              <a:ahLst/>
              <a:cxnLst/>
              <a:rect l="l" t="t" r="r" b="b"/>
              <a:pathLst>
                <a:path w="125" h="11408" extrusionOk="0">
                  <a:moveTo>
                    <a:pt x="0" y="1"/>
                  </a:moveTo>
                  <a:lnTo>
                    <a:pt x="0" y="11408"/>
                  </a:lnTo>
                  <a:lnTo>
                    <a:pt x="124" y="11408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4"/>
            <p:cNvSpPr/>
            <p:nvPr/>
          </p:nvSpPr>
          <p:spPr>
            <a:xfrm>
              <a:off x="2167398" y="2155275"/>
              <a:ext cx="5142" cy="469240"/>
            </a:xfrm>
            <a:custGeom>
              <a:avLst/>
              <a:gdLst/>
              <a:ahLst/>
              <a:cxnLst/>
              <a:rect l="l" t="t" r="r" b="b"/>
              <a:pathLst>
                <a:path w="125" h="11408" extrusionOk="0">
                  <a:moveTo>
                    <a:pt x="1" y="1"/>
                  </a:moveTo>
                  <a:lnTo>
                    <a:pt x="1" y="11408"/>
                  </a:lnTo>
                  <a:lnTo>
                    <a:pt x="125" y="1140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4"/>
            <p:cNvSpPr/>
            <p:nvPr/>
          </p:nvSpPr>
          <p:spPr>
            <a:xfrm>
              <a:off x="2119025" y="2155275"/>
              <a:ext cx="5100" cy="469240"/>
            </a:xfrm>
            <a:custGeom>
              <a:avLst/>
              <a:gdLst/>
              <a:ahLst/>
              <a:cxnLst/>
              <a:rect l="l" t="t" r="r" b="b"/>
              <a:pathLst>
                <a:path w="124" h="11408" extrusionOk="0">
                  <a:moveTo>
                    <a:pt x="0" y="1"/>
                  </a:moveTo>
                  <a:lnTo>
                    <a:pt x="0" y="11408"/>
                  </a:lnTo>
                  <a:lnTo>
                    <a:pt x="124" y="11408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4"/>
            <p:cNvSpPr/>
            <p:nvPr/>
          </p:nvSpPr>
          <p:spPr>
            <a:xfrm>
              <a:off x="2070612" y="2155275"/>
              <a:ext cx="5142" cy="469240"/>
            </a:xfrm>
            <a:custGeom>
              <a:avLst/>
              <a:gdLst/>
              <a:ahLst/>
              <a:cxnLst/>
              <a:rect l="l" t="t" r="r" b="b"/>
              <a:pathLst>
                <a:path w="125" h="11408" extrusionOk="0">
                  <a:moveTo>
                    <a:pt x="0" y="1"/>
                  </a:moveTo>
                  <a:lnTo>
                    <a:pt x="0" y="11408"/>
                  </a:lnTo>
                  <a:lnTo>
                    <a:pt x="124" y="11408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4"/>
            <p:cNvSpPr/>
            <p:nvPr/>
          </p:nvSpPr>
          <p:spPr>
            <a:xfrm>
              <a:off x="2457799" y="2155275"/>
              <a:ext cx="4607" cy="469240"/>
            </a:xfrm>
            <a:custGeom>
              <a:avLst/>
              <a:gdLst/>
              <a:ahLst/>
              <a:cxnLst/>
              <a:rect l="l" t="t" r="r" b="b"/>
              <a:pathLst>
                <a:path w="112" h="11408" extrusionOk="0">
                  <a:moveTo>
                    <a:pt x="0" y="1"/>
                  </a:moveTo>
                  <a:lnTo>
                    <a:pt x="0" y="11408"/>
                  </a:lnTo>
                  <a:lnTo>
                    <a:pt x="112" y="11408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4"/>
            <p:cNvSpPr/>
            <p:nvPr/>
          </p:nvSpPr>
          <p:spPr>
            <a:xfrm>
              <a:off x="1638095" y="2183328"/>
              <a:ext cx="870158" cy="412682"/>
            </a:xfrm>
            <a:custGeom>
              <a:avLst/>
              <a:gdLst/>
              <a:ahLst/>
              <a:cxnLst/>
              <a:rect l="l" t="t" r="r" b="b"/>
              <a:pathLst>
                <a:path w="21155" h="10033" extrusionOk="0">
                  <a:moveTo>
                    <a:pt x="2403" y="0"/>
                  </a:moveTo>
                  <a:lnTo>
                    <a:pt x="2007" y="4954"/>
                  </a:lnTo>
                  <a:lnTo>
                    <a:pt x="1" y="4954"/>
                  </a:lnTo>
                  <a:lnTo>
                    <a:pt x="1" y="5103"/>
                  </a:lnTo>
                  <a:lnTo>
                    <a:pt x="2156" y="5103"/>
                  </a:lnTo>
                  <a:lnTo>
                    <a:pt x="2403" y="1920"/>
                  </a:lnTo>
                  <a:lnTo>
                    <a:pt x="3035" y="10032"/>
                  </a:lnTo>
                  <a:lnTo>
                    <a:pt x="3431" y="5103"/>
                  </a:lnTo>
                  <a:lnTo>
                    <a:pt x="7444" y="5103"/>
                  </a:lnTo>
                  <a:lnTo>
                    <a:pt x="7692" y="1920"/>
                  </a:lnTo>
                  <a:lnTo>
                    <a:pt x="8323" y="10032"/>
                  </a:lnTo>
                  <a:lnTo>
                    <a:pt x="8732" y="5103"/>
                  </a:lnTo>
                  <a:lnTo>
                    <a:pt x="12732" y="5103"/>
                  </a:lnTo>
                  <a:lnTo>
                    <a:pt x="12980" y="1920"/>
                  </a:lnTo>
                  <a:lnTo>
                    <a:pt x="13624" y="10032"/>
                  </a:lnTo>
                  <a:lnTo>
                    <a:pt x="14020" y="5103"/>
                  </a:lnTo>
                  <a:lnTo>
                    <a:pt x="18021" y="5103"/>
                  </a:lnTo>
                  <a:lnTo>
                    <a:pt x="18269" y="1920"/>
                  </a:lnTo>
                  <a:lnTo>
                    <a:pt x="18913" y="10032"/>
                  </a:lnTo>
                  <a:lnTo>
                    <a:pt x="19309" y="5103"/>
                  </a:lnTo>
                  <a:lnTo>
                    <a:pt x="21154" y="5103"/>
                  </a:lnTo>
                  <a:lnTo>
                    <a:pt x="21154" y="4954"/>
                  </a:lnTo>
                  <a:lnTo>
                    <a:pt x="19173" y="4954"/>
                  </a:lnTo>
                  <a:lnTo>
                    <a:pt x="18913" y="8137"/>
                  </a:lnTo>
                  <a:lnTo>
                    <a:pt x="18269" y="0"/>
                  </a:lnTo>
                  <a:lnTo>
                    <a:pt x="17885" y="4954"/>
                  </a:lnTo>
                  <a:lnTo>
                    <a:pt x="13884" y="4954"/>
                  </a:lnTo>
                  <a:lnTo>
                    <a:pt x="13624" y="8137"/>
                  </a:lnTo>
                  <a:lnTo>
                    <a:pt x="12980" y="0"/>
                  </a:lnTo>
                  <a:lnTo>
                    <a:pt x="12596" y="4954"/>
                  </a:lnTo>
                  <a:lnTo>
                    <a:pt x="8583" y="4954"/>
                  </a:lnTo>
                  <a:lnTo>
                    <a:pt x="8336" y="8137"/>
                  </a:lnTo>
                  <a:lnTo>
                    <a:pt x="7692" y="0"/>
                  </a:lnTo>
                  <a:lnTo>
                    <a:pt x="7295" y="4954"/>
                  </a:lnTo>
                  <a:lnTo>
                    <a:pt x="3295" y="4954"/>
                  </a:lnTo>
                  <a:lnTo>
                    <a:pt x="3035" y="8137"/>
                  </a:lnTo>
                  <a:lnTo>
                    <a:pt x="24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4"/>
            <p:cNvSpPr/>
            <p:nvPr/>
          </p:nvSpPr>
          <p:spPr>
            <a:xfrm>
              <a:off x="481140" y="3307133"/>
              <a:ext cx="143223" cy="336793"/>
            </a:xfrm>
            <a:custGeom>
              <a:avLst/>
              <a:gdLst/>
              <a:ahLst/>
              <a:cxnLst/>
              <a:rect l="l" t="t" r="r" b="b"/>
              <a:pathLst>
                <a:path w="3482" h="8188" extrusionOk="0">
                  <a:moveTo>
                    <a:pt x="13" y="5029"/>
                  </a:moveTo>
                  <a:lnTo>
                    <a:pt x="422" y="2961"/>
                  </a:lnTo>
                  <a:lnTo>
                    <a:pt x="422" y="2961"/>
                  </a:lnTo>
                  <a:lnTo>
                    <a:pt x="471" y="2725"/>
                  </a:lnTo>
                  <a:lnTo>
                    <a:pt x="645" y="1858"/>
                  </a:lnTo>
                  <a:lnTo>
                    <a:pt x="645" y="1858"/>
                  </a:lnTo>
                  <a:lnTo>
                    <a:pt x="682" y="1759"/>
                  </a:lnTo>
                  <a:lnTo>
                    <a:pt x="806" y="1239"/>
                  </a:lnTo>
                  <a:lnTo>
                    <a:pt x="806" y="1053"/>
                  </a:lnTo>
                  <a:lnTo>
                    <a:pt x="843" y="1053"/>
                  </a:lnTo>
                  <a:lnTo>
                    <a:pt x="1078" y="1"/>
                  </a:lnTo>
                  <a:lnTo>
                    <a:pt x="3196" y="459"/>
                  </a:lnTo>
                  <a:lnTo>
                    <a:pt x="2949" y="1611"/>
                  </a:lnTo>
                  <a:lnTo>
                    <a:pt x="2949" y="1611"/>
                  </a:lnTo>
                  <a:lnTo>
                    <a:pt x="2961" y="1673"/>
                  </a:lnTo>
                  <a:lnTo>
                    <a:pt x="2973" y="1747"/>
                  </a:lnTo>
                  <a:lnTo>
                    <a:pt x="2973" y="1809"/>
                  </a:lnTo>
                  <a:lnTo>
                    <a:pt x="2961" y="1883"/>
                  </a:lnTo>
                  <a:lnTo>
                    <a:pt x="2750" y="2589"/>
                  </a:lnTo>
                  <a:lnTo>
                    <a:pt x="2750" y="2676"/>
                  </a:lnTo>
                  <a:lnTo>
                    <a:pt x="2750" y="2676"/>
                  </a:lnTo>
                  <a:lnTo>
                    <a:pt x="2837" y="2738"/>
                  </a:lnTo>
                  <a:lnTo>
                    <a:pt x="2924" y="2824"/>
                  </a:lnTo>
                  <a:lnTo>
                    <a:pt x="2998" y="2924"/>
                  </a:lnTo>
                  <a:lnTo>
                    <a:pt x="3060" y="3035"/>
                  </a:lnTo>
                  <a:lnTo>
                    <a:pt x="3110" y="3146"/>
                  </a:lnTo>
                  <a:lnTo>
                    <a:pt x="3147" y="3258"/>
                  </a:lnTo>
                  <a:lnTo>
                    <a:pt x="3171" y="3369"/>
                  </a:lnTo>
                  <a:lnTo>
                    <a:pt x="3196" y="3468"/>
                  </a:lnTo>
                  <a:lnTo>
                    <a:pt x="3481" y="5586"/>
                  </a:lnTo>
                  <a:lnTo>
                    <a:pt x="3481" y="5586"/>
                  </a:lnTo>
                  <a:lnTo>
                    <a:pt x="3481" y="5673"/>
                  </a:lnTo>
                  <a:lnTo>
                    <a:pt x="3469" y="5747"/>
                  </a:lnTo>
                  <a:lnTo>
                    <a:pt x="3444" y="5822"/>
                  </a:lnTo>
                  <a:lnTo>
                    <a:pt x="3394" y="5884"/>
                  </a:lnTo>
                  <a:lnTo>
                    <a:pt x="3345" y="5921"/>
                  </a:lnTo>
                  <a:lnTo>
                    <a:pt x="3283" y="5970"/>
                  </a:lnTo>
                  <a:lnTo>
                    <a:pt x="3221" y="5995"/>
                  </a:lnTo>
                  <a:lnTo>
                    <a:pt x="3147" y="6007"/>
                  </a:lnTo>
                  <a:lnTo>
                    <a:pt x="3085" y="6007"/>
                  </a:lnTo>
                  <a:lnTo>
                    <a:pt x="3010" y="5995"/>
                  </a:lnTo>
                  <a:lnTo>
                    <a:pt x="2936" y="5983"/>
                  </a:lnTo>
                  <a:lnTo>
                    <a:pt x="2874" y="5946"/>
                  </a:lnTo>
                  <a:lnTo>
                    <a:pt x="2825" y="5896"/>
                  </a:lnTo>
                  <a:lnTo>
                    <a:pt x="2775" y="5834"/>
                  </a:lnTo>
                  <a:lnTo>
                    <a:pt x="2738" y="5760"/>
                  </a:lnTo>
                  <a:lnTo>
                    <a:pt x="2726" y="5673"/>
                  </a:lnTo>
                  <a:lnTo>
                    <a:pt x="2627" y="5029"/>
                  </a:lnTo>
                  <a:lnTo>
                    <a:pt x="2627" y="5029"/>
                  </a:lnTo>
                  <a:lnTo>
                    <a:pt x="2627" y="5029"/>
                  </a:lnTo>
                  <a:lnTo>
                    <a:pt x="2602" y="4893"/>
                  </a:lnTo>
                  <a:lnTo>
                    <a:pt x="2565" y="4781"/>
                  </a:lnTo>
                  <a:lnTo>
                    <a:pt x="2515" y="4682"/>
                  </a:lnTo>
                  <a:lnTo>
                    <a:pt x="2465" y="4596"/>
                  </a:lnTo>
                  <a:lnTo>
                    <a:pt x="2465" y="4596"/>
                  </a:lnTo>
                  <a:lnTo>
                    <a:pt x="2416" y="4583"/>
                  </a:lnTo>
                  <a:lnTo>
                    <a:pt x="2354" y="4583"/>
                  </a:lnTo>
                  <a:lnTo>
                    <a:pt x="2292" y="4620"/>
                  </a:lnTo>
                  <a:lnTo>
                    <a:pt x="2243" y="4670"/>
                  </a:lnTo>
                  <a:lnTo>
                    <a:pt x="2181" y="4744"/>
                  </a:lnTo>
                  <a:lnTo>
                    <a:pt x="2131" y="4831"/>
                  </a:lnTo>
                  <a:lnTo>
                    <a:pt x="2082" y="4942"/>
                  </a:lnTo>
                  <a:lnTo>
                    <a:pt x="2032" y="5066"/>
                  </a:lnTo>
                  <a:lnTo>
                    <a:pt x="1982" y="5264"/>
                  </a:lnTo>
                  <a:lnTo>
                    <a:pt x="1921" y="5822"/>
                  </a:lnTo>
                  <a:lnTo>
                    <a:pt x="1933" y="6676"/>
                  </a:lnTo>
                  <a:lnTo>
                    <a:pt x="2156" y="7023"/>
                  </a:lnTo>
                  <a:lnTo>
                    <a:pt x="2156" y="7023"/>
                  </a:lnTo>
                  <a:lnTo>
                    <a:pt x="2193" y="7085"/>
                  </a:lnTo>
                  <a:lnTo>
                    <a:pt x="2218" y="7147"/>
                  </a:lnTo>
                  <a:lnTo>
                    <a:pt x="2218" y="7209"/>
                  </a:lnTo>
                  <a:lnTo>
                    <a:pt x="2218" y="7283"/>
                  </a:lnTo>
                  <a:lnTo>
                    <a:pt x="2193" y="7345"/>
                  </a:lnTo>
                  <a:lnTo>
                    <a:pt x="2168" y="7407"/>
                  </a:lnTo>
                  <a:lnTo>
                    <a:pt x="2119" y="7469"/>
                  </a:lnTo>
                  <a:lnTo>
                    <a:pt x="2069" y="7506"/>
                  </a:lnTo>
                  <a:lnTo>
                    <a:pt x="2069" y="7506"/>
                  </a:lnTo>
                  <a:lnTo>
                    <a:pt x="2069" y="7506"/>
                  </a:lnTo>
                  <a:lnTo>
                    <a:pt x="2007" y="7543"/>
                  </a:lnTo>
                  <a:lnTo>
                    <a:pt x="1958" y="7556"/>
                  </a:lnTo>
                  <a:lnTo>
                    <a:pt x="1958" y="7816"/>
                  </a:lnTo>
                  <a:lnTo>
                    <a:pt x="1958" y="7816"/>
                  </a:lnTo>
                  <a:lnTo>
                    <a:pt x="1958" y="7890"/>
                  </a:lnTo>
                  <a:lnTo>
                    <a:pt x="1933" y="7952"/>
                  </a:lnTo>
                  <a:lnTo>
                    <a:pt x="1908" y="8014"/>
                  </a:lnTo>
                  <a:lnTo>
                    <a:pt x="1871" y="8076"/>
                  </a:lnTo>
                  <a:lnTo>
                    <a:pt x="1821" y="8113"/>
                  </a:lnTo>
                  <a:lnTo>
                    <a:pt x="1760" y="8150"/>
                  </a:lnTo>
                  <a:lnTo>
                    <a:pt x="1698" y="8175"/>
                  </a:lnTo>
                  <a:lnTo>
                    <a:pt x="1623" y="8187"/>
                  </a:lnTo>
                  <a:lnTo>
                    <a:pt x="1623" y="8187"/>
                  </a:lnTo>
                  <a:lnTo>
                    <a:pt x="1623" y="8187"/>
                  </a:lnTo>
                  <a:lnTo>
                    <a:pt x="1549" y="8187"/>
                  </a:lnTo>
                  <a:lnTo>
                    <a:pt x="1487" y="8162"/>
                  </a:lnTo>
                  <a:lnTo>
                    <a:pt x="1425" y="8138"/>
                  </a:lnTo>
                  <a:lnTo>
                    <a:pt x="1363" y="8101"/>
                  </a:lnTo>
                  <a:lnTo>
                    <a:pt x="1326" y="8051"/>
                  </a:lnTo>
                  <a:lnTo>
                    <a:pt x="1289" y="7989"/>
                  </a:lnTo>
                  <a:lnTo>
                    <a:pt x="1264" y="7927"/>
                  </a:lnTo>
                  <a:lnTo>
                    <a:pt x="1252" y="7853"/>
                  </a:lnTo>
                  <a:lnTo>
                    <a:pt x="1239" y="7568"/>
                  </a:lnTo>
                  <a:lnTo>
                    <a:pt x="1239" y="7568"/>
                  </a:lnTo>
                  <a:lnTo>
                    <a:pt x="1190" y="7531"/>
                  </a:lnTo>
                  <a:lnTo>
                    <a:pt x="1153" y="7481"/>
                  </a:lnTo>
                  <a:lnTo>
                    <a:pt x="1116" y="7432"/>
                  </a:lnTo>
                  <a:lnTo>
                    <a:pt x="1078" y="7382"/>
                  </a:lnTo>
                  <a:lnTo>
                    <a:pt x="595" y="6329"/>
                  </a:lnTo>
                  <a:lnTo>
                    <a:pt x="88" y="5524"/>
                  </a:lnTo>
                  <a:lnTo>
                    <a:pt x="112" y="5537"/>
                  </a:lnTo>
                  <a:lnTo>
                    <a:pt x="112" y="5537"/>
                  </a:lnTo>
                  <a:lnTo>
                    <a:pt x="50" y="5413"/>
                  </a:lnTo>
                  <a:lnTo>
                    <a:pt x="13" y="5289"/>
                  </a:lnTo>
                  <a:lnTo>
                    <a:pt x="1" y="5165"/>
                  </a:lnTo>
                  <a:lnTo>
                    <a:pt x="1" y="5091"/>
                  </a:lnTo>
                  <a:lnTo>
                    <a:pt x="13" y="5029"/>
                  </a:lnTo>
                  <a:lnTo>
                    <a:pt x="13" y="5029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4"/>
            <p:cNvSpPr/>
            <p:nvPr/>
          </p:nvSpPr>
          <p:spPr>
            <a:xfrm>
              <a:off x="473530" y="3301045"/>
              <a:ext cx="143676" cy="336752"/>
            </a:xfrm>
            <a:custGeom>
              <a:avLst/>
              <a:gdLst/>
              <a:ahLst/>
              <a:cxnLst/>
              <a:rect l="l" t="t" r="r" b="b"/>
              <a:pathLst>
                <a:path w="3493" h="8187" extrusionOk="0">
                  <a:moveTo>
                    <a:pt x="25" y="5028"/>
                  </a:moveTo>
                  <a:lnTo>
                    <a:pt x="434" y="2960"/>
                  </a:lnTo>
                  <a:lnTo>
                    <a:pt x="434" y="2960"/>
                  </a:lnTo>
                  <a:lnTo>
                    <a:pt x="483" y="2725"/>
                  </a:lnTo>
                  <a:lnTo>
                    <a:pt x="656" y="1858"/>
                  </a:lnTo>
                  <a:lnTo>
                    <a:pt x="656" y="1858"/>
                  </a:lnTo>
                  <a:lnTo>
                    <a:pt x="694" y="1759"/>
                  </a:lnTo>
                  <a:lnTo>
                    <a:pt x="805" y="1239"/>
                  </a:lnTo>
                  <a:lnTo>
                    <a:pt x="805" y="1053"/>
                  </a:lnTo>
                  <a:lnTo>
                    <a:pt x="855" y="1053"/>
                  </a:lnTo>
                  <a:lnTo>
                    <a:pt x="1078" y="0"/>
                  </a:lnTo>
                  <a:lnTo>
                    <a:pt x="3208" y="458"/>
                  </a:lnTo>
                  <a:lnTo>
                    <a:pt x="2960" y="1610"/>
                  </a:lnTo>
                  <a:lnTo>
                    <a:pt x="2960" y="1610"/>
                  </a:lnTo>
                  <a:lnTo>
                    <a:pt x="2973" y="1672"/>
                  </a:lnTo>
                  <a:lnTo>
                    <a:pt x="2985" y="1746"/>
                  </a:lnTo>
                  <a:lnTo>
                    <a:pt x="2973" y="1808"/>
                  </a:lnTo>
                  <a:lnTo>
                    <a:pt x="2973" y="1883"/>
                  </a:lnTo>
                  <a:lnTo>
                    <a:pt x="2762" y="2589"/>
                  </a:lnTo>
                  <a:lnTo>
                    <a:pt x="2762" y="2675"/>
                  </a:lnTo>
                  <a:lnTo>
                    <a:pt x="2762" y="2675"/>
                  </a:lnTo>
                  <a:lnTo>
                    <a:pt x="2849" y="2737"/>
                  </a:lnTo>
                  <a:lnTo>
                    <a:pt x="2935" y="2811"/>
                  </a:lnTo>
                  <a:lnTo>
                    <a:pt x="2997" y="2923"/>
                  </a:lnTo>
                  <a:lnTo>
                    <a:pt x="3059" y="3022"/>
                  </a:lnTo>
                  <a:lnTo>
                    <a:pt x="3109" y="3146"/>
                  </a:lnTo>
                  <a:lnTo>
                    <a:pt x="3158" y="3257"/>
                  </a:lnTo>
                  <a:lnTo>
                    <a:pt x="3183" y="3369"/>
                  </a:lnTo>
                  <a:lnTo>
                    <a:pt x="3195" y="3468"/>
                  </a:lnTo>
                  <a:lnTo>
                    <a:pt x="3493" y="5586"/>
                  </a:lnTo>
                  <a:lnTo>
                    <a:pt x="3493" y="5586"/>
                  </a:lnTo>
                  <a:lnTo>
                    <a:pt x="3493" y="5672"/>
                  </a:lnTo>
                  <a:lnTo>
                    <a:pt x="3480" y="5747"/>
                  </a:lnTo>
                  <a:lnTo>
                    <a:pt x="3456" y="5821"/>
                  </a:lnTo>
                  <a:lnTo>
                    <a:pt x="3406" y="5871"/>
                  </a:lnTo>
                  <a:lnTo>
                    <a:pt x="3356" y="5920"/>
                  </a:lnTo>
                  <a:lnTo>
                    <a:pt x="3295" y="5957"/>
                  </a:lnTo>
                  <a:lnTo>
                    <a:pt x="3233" y="5994"/>
                  </a:lnTo>
                  <a:lnTo>
                    <a:pt x="3158" y="6007"/>
                  </a:lnTo>
                  <a:lnTo>
                    <a:pt x="3084" y="6007"/>
                  </a:lnTo>
                  <a:lnTo>
                    <a:pt x="3022" y="5994"/>
                  </a:lnTo>
                  <a:lnTo>
                    <a:pt x="2948" y="5982"/>
                  </a:lnTo>
                  <a:lnTo>
                    <a:pt x="2886" y="5945"/>
                  </a:lnTo>
                  <a:lnTo>
                    <a:pt x="2836" y="5895"/>
                  </a:lnTo>
                  <a:lnTo>
                    <a:pt x="2787" y="5833"/>
                  </a:lnTo>
                  <a:lnTo>
                    <a:pt x="2750" y="5759"/>
                  </a:lnTo>
                  <a:lnTo>
                    <a:pt x="2737" y="5672"/>
                  </a:lnTo>
                  <a:lnTo>
                    <a:pt x="2626" y="5028"/>
                  </a:lnTo>
                  <a:lnTo>
                    <a:pt x="2626" y="5028"/>
                  </a:lnTo>
                  <a:lnTo>
                    <a:pt x="2626" y="5028"/>
                  </a:lnTo>
                  <a:lnTo>
                    <a:pt x="2601" y="4892"/>
                  </a:lnTo>
                  <a:lnTo>
                    <a:pt x="2576" y="4781"/>
                  </a:lnTo>
                  <a:lnTo>
                    <a:pt x="2527" y="4682"/>
                  </a:lnTo>
                  <a:lnTo>
                    <a:pt x="2477" y="4595"/>
                  </a:lnTo>
                  <a:lnTo>
                    <a:pt x="2477" y="4595"/>
                  </a:lnTo>
                  <a:lnTo>
                    <a:pt x="2415" y="4570"/>
                  </a:lnTo>
                  <a:lnTo>
                    <a:pt x="2366" y="4583"/>
                  </a:lnTo>
                  <a:lnTo>
                    <a:pt x="2304" y="4620"/>
                  </a:lnTo>
                  <a:lnTo>
                    <a:pt x="2242" y="4669"/>
                  </a:lnTo>
                  <a:lnTo>
                    <a:pt x="2192" y="4744"/>
                  </a:lnTo>
                  <a:lnTo>
                    <a:pt x="2143" y="4830"/>
                  </a:lnTo>
                  <a:lnTo>
                    <a:pt x="2093" y="4942"/>
                  </a:lnTo>
                  <a:lnTo>
                    <a:pt x="2044" y="5066"/>
                  </a:lnTo>
                  <a:lnTo>
                    <a:pt x="1982" y="5264"/>
                  </a:lnTo>
                  <a:lnTo>
                    <a:pt x="1932" y="5821"/>
                  </a:lnTo>
                  <a:lnTo>
                    <a:pt x="1945" y="6676"/>
                  </a:lnTo>
                  <a:lnTo>
                    <a:pt x="2167" y="7010"/>
                  </a:lnTo>
                  <a:lnTo>
                    <a:pt x="2167" y="7010"/>
                  </a:lnTo>
                  <a:lnTo>
                    <a:pt x="2205" y="7072"/>
                  </a:lnTo>
                  <a:lnTo>
                    <a:pt x="2229" y="7146"/>
                  </a:lnTo>
                  <a:lnTo>
                    <a:pt x="2229" y="7208"/>
                  </a:lnTo>
                  <a:lnTo>
                    <a:pt x="2229" y="7282"/>
                  </a:lnTo>
                  <a:lnTo>
                    <a:pt x="2205" y="7344"/>
                  </a:lnTo>
                  <a:lnTo>
                    <a:pt x="2167" y="7406"/>
                  </a:lnTo>
                  <a:lnTo>
                    <a:pt x="2130" y="7456"/>
                  </a:lnTo>
                  <a:lnTo>
                    <a:pt x="2081" y="7505"/>
                  </a:lnTo>
                  <a:lnTo>
                    <a:pt x="2081" y="7505"/>
                  </a:lnTo>
                  <a:lnTo>
                    <a:pt x="2081" y="7505"/>
                  </a:lnTo>
                  <a:lnTo>
                    <a:pt x="2019" y="7543"/>
                  </a:lnTo>
                  <a:lnTo>
                    <a:pt x="1957" y="7555"/>
                  </a:lnTo>
                  <a:lnTo>
                    <a:pt x="1969" y="7815"/>
                  </a:lnTo>
                  <a:lnTo>
                    <a:pt x="1969" y="7815"/>
                  </a:lnTo>
                  <a:lnTo>
                    <a:pt x="1969" y="7889"/>
                  </a:lnTo>
                  <a:lnTo>
                    <a:pt x="1945" y="7951"/>
                  </a:lnTo>
                  <a:lnTo>
                    <a:pt x="1920" y="8013"/>
                  </a:lnTo>
                  <a:lnTo>
                    <a:pt x="1883" y="8063"/>
                  </a:lnTo>
                  <a:lnTo>
                    <a:pt x="1821" y="8112"/>
                  </a:lnTo>
                  <a:lnTo>
                    <a:pt x="1771" y="8149"/>
                  </a:lnTo>
                  <a:lnTo>
                    <a:pt x="1697" y="8174"/>
                  </a:lnTo>
                  <a:lnTo>
                    <a:pt x="1635" y="8187"/>
                  </a:lnTo>
                  <a:lnTo>
                    <a:pt x="1635" y="8187"/>
                  </a:lnTo>
                  <a:lnTo>
                    <a:pt x="1635" y="8187"/>
                  </a:lnTo>
                  <a:lnTo>
                    <a:pt x="1561" y="8187"/>
                  </a:lnTo>
                  <a:lnTo>
                    <a:pt x="1499" y="8162"/>
                  </a:lnTo>
                  <a:lnTo>
                    <a:pt x="1437" y="8137"/>
                  </a:lnTo>
                  <a:lnTo>
                    <a:pt x="1375" y="8100"/>
                  </a:lnTo>
                  <a:lnTo>
                    <a:pt x="1325" y="8050"/>
                  </a:lnTo>
                  <a:lnTo>
                    <a:pt x="1301" y="7988"/>
                  </a:lnTo>
                  <a:lnTo>
                    <a:pt x="1276" y="7927"/>
                  </a:lnTo>
                  <a:lnTo>
                    <a:pt x="1263" y="7852"/>
                  </a:lnTo>
                  <a:lnTo>
                    <a:pt x="1251" y="7567"/>
                  </a:lnTo>
                  <a:lnTo>
                    <a:pt x="1251" y="7567"/>
                  </a:lnTo>
                  <a:lnTo>
                    <a:pt x="1201" y="7530"/>
                  </a:lnTo>
                  <a:lnTo>
                    <a:pt x="1152" y="7481"/>
                  </a:lnTo>
                  <a:lnTo>
                    <a:pt x="1115" y="7431"/>
                  </a:lnTo>
                  <a:lnTo>
                    <a:pt x="1090" y="7369"/>
                  </a:lnTo>
                  <a:lnTo>
                    <a:pt x="595" y="6329"/>
                  </a:lnTo>
                  <a:lnTo>
                    <a:pt x="99" y="5524"/>
                  </a:lnTo>
                  <a:lnTo>
                    <a:pt x="112" y="5536"/>
                  </a:lnTo>
                  <a:lnTo>
                    <a:pt x="112" y="5536"/>
                  </a:lnTo>
                  <a:lnTo>
                    <a:pt x="62" y="5412"/>
                  </a:lnTo>
                  <a:lnTo>
                    <a:pt x="12" y="5288"/>
                  </a:lnTo>
                  <a:lnTo>
                    <a:pt x="0" y="5165"/>
                  </a:lnTo>
                  <a:lnTo>
                    <a:pt x="12" y="5090"/>
                  </a:lnTo>
                  <a:lnTo>
                    <a:pt x="25" y="5028"/>
                  </a:lnTo>
                  <a:lnTo>
                    <a:pt x="25" y="5028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4"/>
            <p:cNvSpPr/>
            <p:nvPr/>
          </p:nvSpPr>
          <p:spPr>
            <a:xfrm>
              <a:off x="660481" y="4386143"/>
              <a:ext cx="331158" cy="220100"/>
            </a:xfrm>
            <a:custGeom>
              <a:avLst/>
              <a:gdLst/>
              <a:ahLst/>
              <a:cxnLst/>
              <a:rect l="l" t="t" r="r" b="b"/>
              <a:pathLst>
                <a:path w="8051" h="5351" extrusionOk="0">
                  <a:moveTo>
                    <a:pt x="7754" y="273"/>
                  </a:moveTo>
                  <a:lnTo>
                    <a:pt x="7754" y="273"/>
                  </a:lnTo>
                  <a:lnTo>
                    <a:pt x="7803" y="384"/>
                  </a:lnTo>
                  <a:lnTo>
                    <a:pt x="7840" y="521"/>
                  </a:lnTo>
                  <a:lnTo>
                    <a:pt x="7890" y="669"/>
                  </a:lnTo>
                  <a:lnTo>
                    <a:pt x="7927" y="830"/>
                  </a:lnTo>
                  <a:lnTo>
                    <a:pt x="7989" y="1189"/>
                  </a:lnTo>
                  <a:lnTo>
                    <a:pt x="8026" y="1586"/>
                  </a:lnTo>
                  <a:lnTo>
                    <a:pt x="8051" y="1994"/>
                  </a:lnTo>
                  <a:lnTo>
                    <a:pt x="8051" y="2378"/>
                  </a:lnTo>
                  <a:lnTo>
                    <a:pt x="8026" y="2750"/>
                  </a:lnTo>
                  <a:lnTo>
                    <a:pt x="8001" y="2911"/>
                  </a:lnTo>
                  <a:lnTo>
                    <a:pt x="7976" y="3072"/>
                  </a:lnTo>
                  <a:lnTo>
                    <a:pt x="7976" y="3072"/>
                  </a:lnTo>
                  <a:lnTo>
                    <a:pt x="7915" y="3320"/>
                  </a:lnTo>
                  <a:lnTo>
                    <a:pt x="7865" y="3518"/>
                  </a:lnTo>
                  <a:lnTo>
                    <a:pt x="7815" y="3679"/>
                  </a:lnTo>
                  <a:lnTo>
                    <a:pt x="7754" y="3790"/>
                  </a:lnTo>
                  <a:lnTo>
                    <a:pt x="7679" y="3877"/>
                  </a:lnTo>
                  <a:lnTo>
                    <a:pt x="7593" y="3951"/>
                  </a:lnTo>
                  <a:lnTo>
                    <a:pt x="7469" y="4013"/>
                  </a:lnTo>
                  <a:lnTo>
                    <a:pt x="7308" y="4063"/>
                  </a:lnTo>
                  <a:lnTo>
                    <a:pt x="7308" y="4063"/>
                  </a:lnTo>
                  <a:lnTo>
                    <a:pt x="7147" y="4125"/>
                  </a:lnTo>
                  <a:lnTo>
                    <a:pt x="6998" y="4162"/>
                  </a:lnTo>
                  <a:lnTo>
                    <a:pt x="6887" y="4187"/>
                  </a:lnTo>
                  <a:lnTo>
                    <a:pt x="6800" y="4187"/>
                  </a:lnTo>
                  <a:lnTo>
                    <a:pt x="6726" y="4174"/>
                  </a:lnTo>
                  <a:lnTo>
                    <a:pt x="6676" y="4149"/>
                  </a:lnTo>
                  <a:lnTo>
                    <a:pt x="6639" y="4087"/>
                  </a:lnTo>
                  <a:lnTo>
                    <a:pt x="6602" y="4026"/>
                  </a:lnTo>
                  <a:lnTo>
                    <a:pt x="6602" y="4026"/>
                  </a:lnTo>
                  <a:lnTo>
                    <a:pt x="6577" y="3988"/>
                  </a:lnTo>
                  <a:lnTo>
                    <a:pt x="6540" y="3976"/>
                  </a:lnTo>
                  <a:lnTo>
                    <a:pt x="6490" y="3988"/>
                  </a:lnTo>
                  <a:lnTo>
                    <a:pt x="6428" y="4013"/>
                  </a:lnTo>
                  <a:lnTo>
                    <a:pt x="6267" y="4087"/>
                  </a:lnTo>
                  <a:lnTo>
                    <a:pt x="6069" y="4199"/>
                  </a:lnTo>
                  <a:lnTo>
                    <a:pt x="5623" y="4471"/>
                  </a:lnTo>
                  <a:lnTo>
                    <a:pt x="5400" y="4608"/>
                  </a:lnTo>
                  <a:lnTo>
                    <a:pt x="5190" y="4707"/>
                  </a:lnTo>
                  <a:lnTo>
                    <a:pt x="5190" y="4707"/>
                  </a:lnTo>
                  <a:lnTo>
                    <a:pt x="4992" y="4781"/>
                  </a:lnTo>
                  <a:lnTo>
                    <a:pt x="4732" y="4868"/>
                  </a:lnTo>
                  <a:lnTo>
                    <a:pt x="4434" y="4954"/>
                  </a:lnTo>
                  <a:lnTo>
                    <a:pt x="4100" y="5053"/>
                  </a:lnTo>
                  <a:lnTo>
                    <a:pt x="3728" y="5140"/>
                  </a:lnTo>
                  <a:lnTo>
                    <a:pt x="3332" y="5214"/>
                  </a:lnTo>
                  <a:lnTo>
                    <a:pt x="2923" y="5276"/>
                  </a:lnTo>
                  <a:lnTo>
                    <a:pt x="2515" y="5326"/>
                  </a:lnTo>
                  <a:lnTo>
                    <a:pt x="2106" y="5351"/>
                  </a:lnTo>
                  <a:lnTo>
                    <a:pt x="1710" y="5351"/>
                  </a:lnTo>
                  <a:lnTo>
                    <a:pt x="1511" y="5351"/>
                  </a:lnTo>
                  <a:lnTo>
                    <a:pt x="1326" y="5326"/>
                  </a:lnTo>
                  <a:lnTo>
                    <a:pt x="1152" y="5301"/>
                  </a:lnTo>
                  <a:lnTo>
                    <a:pt x="979" y="5264"/>
                  </a:lnTo>
                  <a:lnTo>
                    <a:pt x="818" y="5214"/>
                  </a:lnTo>
                  <a:lnTo>
                    <a:pt x="669" y="5165"/>
                  </a:lnTo>
                  <a:lnTo>
                    <a:pt x="533" y="5091"/>
                  </a:lnTo>
                  <a:lnTo>
                    <a:pt x="397" y="5016"/>
                  </a:lnTo>
                  <a:lnTo>
                    <a:pt x="285" y="4917"/>
                  </a:lnTo>
                  <a:lnTo>
                    <a:pt x="186" y="4818"/>
                  </a:lnTo>
                  <a:lnTo>
                    <a:pt x="100" y="4707"/>
                  </a:lnTo>
                  <a:lnTo>
                    <a:pt x="38" y="4570"/>
                  </a:lnTo>
                  <a:lnTo>
                    <a:pt x="38" y="4570"/>
                  </a:lnTo>
                  <a:lnTo>
                    <a:pt x="0" y="4484"/>
                  </a:lnTo>
                  <a:lnTo>
                    <a:pt x="0" y="4372"/>
                  </a:lnTo>
                  <a:lnTo>
                    <a:pt x="25" y="4261"/>
                  </a:lnTo>
                  <a:lnTo>
                    <a:pt x="75" y="4149"/>
                  </a:lnTo>
                  <a:lnTo>
                    <a:pt x="137" y="4026"/>
                  </a:lnTo>
                  <a:lnTo>
                    <a:pt x="211" y="3902"/>
                  </a:lnTo>
                  <a:lnTo>
                    <a:pt x="310" y="3765"/>
                  </a:lnTo>
                  <a:lnTo>
                    <a:pt x="409" y="3642"/>
                  </a:lnTo>
                  <a:lnTo>
                    <a:pt x="657" y="3381"/>
                  </a:lnTo>
                  <a:lnTo>
                    <a:pt x="917" y="3121"/>
                  </a:lnTo>
                  <a:lnTo>
                    <a:pt x="1177" y="2898"/>
                  </a:lnTo>
                  <a:lnTo>
                    <a:pt x="1437" y="2700"/>
                  </a:lnTo>
                  <a:lnTo>
                    <a:pt x="1437" y="2700"/>
                  </a:lnTo>
                  <a:lnTo>
                    <a:pt x="1846" y="2415"/>
                  </a:lnTo>
                  <a:lnTo>
                    <a:pt x="2193" y="2180"/>
                  </a:lnTo>
                  <a:lnTo>
                    <a:pt x="2515" y="1957"/>
                  </a:lnTo>
                  <a:lnTo>
                    <a:pt x="2799" y="1747"/>
                  </a:lnTo>
                  <a:lnTo>
                    <a:pt x="2948" y="1635"/>
                  </a:lnTo>
                  <a:lnTo>
                    <a:pt x="3084" y="1511"/>
                  </a:lnTo>
                  <a:lnTo>
                    <a:pt x="3221" y="1375"/>
                  </a:lnTo>
                  <a:lnTo>
                    <a:pt x="3369" y="1226"/>
                  </a:lnTo>
                  <a:lnTo>
                    <a:pt x="3505" y="1065"/>
                  </a:lnTo>
                  <a:lnTo>
                    <a:pt x="3654" y="880"/>
                  </a:lnTo>
                  <a:lnTo>
                    <a:pt x="3815" y="669"/>
                  </a:lnTo>
                  <a:lnTo>
                    <a:pt x="3976" y="421"/>
                  </a:lnTo>
                  <a:lnTo>
                    <a:pt x="3976" y="421"/>
                  </a:lnTo>
                  <a:lnTo>
                    <a:pt x="4050" y="335"/>
                  </a:lnTo>
                  <a:lnTo>
                    <a:pt x="4125" y="248"/>
                  </a:lnTo>
                  <a:lnTo>
                    <a:pt x="4211" y="174"/>
                  </a:lnTo>
                  <a:lnTo>
                    <a:pt x="4298" y="124"/>
                  </a:lnTo>
                  <a:lnTo>
                    <a:pt x="4397" y="75"/>
                  </a:lnTo>
                  <a:lnTo>
                    <a:pt x="4484" y="38"/>
                  </a:lnTo>
                  <a:lnTo>
                    <a:pt x="4583" y="25"/>
                  </a:lnTo>
                  <a:lnTo>
                    <a:pt x="4682" y="13"/>
                  </a:lnTo>
                  <a:lnTo>
                    <a:pt x="4781" y="0"/>
                  </a:lnTo>
                  <a:lnTo>
                    <a:pt x="4880" y="13"/>
                  </a:lnTo>
                  <a:lnTo>
                    <a:pt x="4979" y="25"/>
                  </a:lnTo>
                  <a:lnTo>
                    <a:pt x="5078" y="50"/>
                  </a:lnTo>
                  <a:lnTo>
                    <a:pt x="5252" y="112"/>
                  </a:lnTo>
                  <a:lnTo>
                    <a:pt x="5425" y="199"/>
                  </a:lnTo>
                  <a:lnTo>
                    <a:pt x="5425" y="199"/>
                  </a:lnTo>
                  <a:lnTo>
                    <a:pt x="5499" y="248"/>
                  </a:lnTo>
                  <a:lnTo>
                    <a:pt x="5561" y="322"/>
                  </a:lnTo>
                  <a:lnTo>
                    <a:pt x="5636" y="409"/>
                  </a:lnTo>
                  <a:lnTo>
                    <a:pt x="5710" y="521"/>
                  </a:lnTo>
                  <a:lnTo>
                    <a:pt x="5846" y="731"/>
                  </a:lnTo>
                  <a:lnTo>
                    <a:pt x="5995" y="954"/>
                  </a:lnTo>
                  <a:lnTo>
                    <a:pt x="6069" y="1065"/>
                  </a:lnTo>
                  <a:lnTo>
                    <a:pt x="6143" y="1152"/>
                  </a:lnTo>
                  <a:lnTo>
                    <a:pt x="6230" y="1226"/>
                  </a:lnTo>
                  <a:lnTo>
                    <a:pt x="6317" y="1301"/>
                  </a:lnTo>
                  <a:lnTo>
                    <a:pt x="6416" y="1338"/>
                  </a:lnTo>
                  <a:lnTo>
                    <a:pt x="6515" y="1350"/>
                  </a:lnTo>
                  <a:lnTo>
                    <a:pt x="6614" y="1350"/>
                  </a:lnTo>
                  <a:lnTo>
                    <a:pt x="6726" y="1301"/>
                  </a:lnTo>
                  <a:lnTo>
                    <a:pt x="6726" y="1301"/>
                  </a:lnTo>
                  <a:lnTo>
                    <a:pt x="6849" y="1239"/>
                  </a:lnTo>
                  <a:lnTo>
                    <a:pt x="6948" y="1165"/>
                  </a:lnTo>
                  <a:lnTo>
                    <a:pt x="7048" y="1078"/>
                  </a:lnTo>
                  <a:lnTo>
                    <a:pt x="7134" y="991"/>
                  </a:lnTo>
                  <a:lnTo>
                    <a:pt x="7283" y="793"/>
                  </a:lnTo>
                  <a:lnTo>
                    <a:pt x="7419" y="595"/>
                  </a:lnTo>
                  <a:lnTo>
                    <a:pt x="7518" y="434"/>
                  </a:lnTo>
                  <a:lnTo>
                    <a:pt x="7605" y="310"/>
                  </a:lnTo>
                  <a:lnTo>
                    <a:pt x="7654" y="260"/>
                  </a:lnTo>
                  <a:lnTo>
                    <a:pt x="7679" y="248"/>
                  </a:lnTo>
                  <a:lnTo>
                    <a:pt x="7716" y="248"/>
                  </a:lnTo>
                  <a:lnTo>
                    <a:pt x="7754" y="273"/>
                  </a:lnTo>
                  <a:lnTo>
                    <a:pt x="7754" y="2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4"/>
            <p:cNvSpPr/>
            <p:nvPr/>
          </p:nvSpPr>
          <p:spPr>
            <a:xfrm>
              <a:off x="1084318" y="4386143"/>
              <a:ext cx="330664" cy="220100"/>
            </a:xfrm>
            <a:custGeom>
              <a:avLst/>
              <a:gdLst/>
              <a:ahLst/>
              <a:cxnLst/>
              <a:rect l="l" t="t" r="r" b="b"/>
              <a:pathLst>
                <a:path w="8039" h="5351" extrusionOk="0">
                  <a:moveTo>
                    <a:pt x="298" y="273"/>
                  </a:moveTo>
                  <a:lnTo>
                    <a:pt x="298" y="273"/>
                  </a:lnTo>
                  <a:lnTo>
                    <a:pt x="249" y="384"/>
                  </a:lnTo>
                  <a:lnTo>
                    <a:pt x="211" y="521"/>
                  </a:lnTo>
                  <a:lnTo>
                    <a:pt x="162" y="669"/>
                  </a:lnTo>
                  <a:lnTo>
                    <a:pt x="125" y="830"/>
                  </a:lnTo>
                  <a:lnTo>
                    <a:pt x="63" y="1189"/>
                  </a:lnTo>
                  <a:lnTo>
                    <a:pt x="26" y="1586"/>
                  </a:lnTo>
                  <a:lnTo>
                    <a:pt x="1" y="1994"/>
                  </a:lnTo>
                  <a:lnTo>
                    <a:pt x="1" y="2378"/>
                  </a:lnTo>
                  <a:lnTo>
                    <a:pt x="26" y="2750"/>
                  </a:lnTo>
                  <a:lnTo>
                    <a:pt x="38" y="2911"/>
                  </a:lnTo>
                  <a:lnTo>
                    <a:pt x="75" y="3072"/>
                  </a:lnTo>
                  <a:lnTo>
                    <a:pt x="75" y="3072"/>
                  </a:lnTo>
                  <a:lnTo>
                    <a:pt x="125" y="3320"/>
                  </a:lnTo>
                  <a:lnTo>
                    <a:pt x="187" y="3518"/>
                  </a:lnTo>
                  <a:lnTo>
                    <a:pt x="236" y="3679"/>
                  </a:lnTo>
                  <a:lnTo>
                    <a:pt x="298" y="3790"/>
                  </a:lnTo>
                  <a:lnTo>
                    <a:pt x="372" y="3877"/>
                  </a:lnTo>
                  <a:lnTo>
                    <a:pt x="459" y="3951"/>
                  </a:lnTo>
                  <a:lnTo>
                    <a:pt x="583" y="4013"/>
                  </a:lnTo>
                  <a:lnTo>
                    <a:pt x="744" y="4063"/>
                  </a:lnTo>
                  <a:lnTo>
                    <a:pt x="744" y="4063"/>
                  </a:lnTo>
                  <a:lnTo>
                    <a:pt x="905" y="4125"/>
                  </a:lnTo>
                  <a:lnTo>
                    <a:pt x="1041" y="4162"/>
                  </a:lnTo>
                  <a:lnTo>
                    <a:pt x="1165" y="4187"/>
                  </a:lnTo>
                  <a:lnTo>
                    <a:pt x="1252" y="4187"/>
                  </a:lnTo>
                  <a:lnTo>
                    <a:pt x="1326" y="4174"/>
                  </a:lnTo>
                  <a:lnTo>
                    <a:pt x="1376" y="4149"/>
                  </a:lnTo>
                  <a:lnTo>
                    <a:pt x="1413" y="4087"/>
                  </a:lnTo>
                  <a:lnTo>
                    <a:pt x="1450" y="4026"/>
                  </a:lnTo>
                  <a:lnTo>
                    <a:pt x="1450" y="4026"/>
                  </a:lnTo>
                  <a:lnTo>
                    <a:pt x="1462" y="3988"/>
                  </a:lnTo>
                  <a:lnTo>
                    <a:pt x="1499" y="3976"/>
                  </a:lnTo>
                  <a:lnTo>
                    <a:pt x="1561" y="3988"/>
                  </a:lnTo>
                  <a:lnTo>
                    <a:pt x="1623" y="4013"/>
                  </a:lnTo>
                  <a:lnTo>
                    <a:pt x="1784" y="4087"/>
                  </a:lnTo>
                  <a:lnTo>
                    <a:pt x="1982" y="4199"/>
                  </a:lnTo>
                  <a:lnTo>
                    <a:pt x="2428" y="4471"/>
                  </a:lnTo>
                  <a:lnTo>
                    <a:pt x="2651" y="4608"/>
                  </a:lnTo>
                  <a:lnTo>
                    <a:pt x="2862" y="4707"/>
                  </a:lnTo>
                  <a:lnTo>
                    <a:pt x="2862" y="4707"/>
                  </a:lnTo>
                  <a:lnTo>
                    <a:pt x="3060" y="4781"/>
                  </a:lnTo>
                  <a:lnTo>
                    <a:pt x="3320" y="4868"/>
                  </a:lnTo>
                  <a:lnTo>
                    <a:pt x="3617" y="4954"/>
                  </a:lnTo>
                  <a:lnTo>
                    <a:pt x="3952" y="5053"/>
                  </a:lnTo>
                  <a:lnTo>
                    <a:pt x="4323" y="5140"/>
                  </a:lnTo>
                  <a:lnTo>
                    <a:pt x="4720" y="5214"/>
                  </a:lnTo>
                  <a:lnTo>
                    <a:pt x="5128" y="5276"/>
                  </a:lnTo>
                  <a:lnTo>
                    <a:pt x="5537" y="5326"/>
                  </a:lnTo>
                  <a:lnTo>
                    <a:pt x="5946" y="5351"/>
                  </a:lnTo>
                  <a:lnTo>
                    <a:pt x="6342" y="5351"/>
                  </a:lnTo>
                  <a:lnTo>
                    <a:pt x="6540" y="5351"/>
                  </a:lnTo>
                  <a:lnTo>
                    <a:pt x="6726" y="5326"/>
                  </a:lnTo>
                  <a:lnTo>
                    <a:pt x="6899" y="5301"/>
                  </a:lnTo>
                  <a:lnTo>
                    <a:pt x="7073" y="5264"/>
                  </a:lnTo>
                  <a:lnTo>
                    <a:pt x="7234" y="5214"/>
                  </a:lnTo>
                  <a:lnTo>
                    <a:pt x="7382" y="5165"/>
                  </a:lnTo>
                  <a:lnTo>
                    <a:pt x="7519" y="5091"/>
                  </a:lnTo>
                  <a:lnTo>
                    <a:pt x="7655" y="5016"/>
                  </a:lnTo>
                  <a:lnTo>
                    <a:pt x="7766" y="4917"/>
                  </a:lnTo>
                  <a:lnTo>
                    <a:pt x="7865" y="4818"/>
                  </a:lnTo>
                  <a:lnTo>
                    <a:pt x="7952" y="4707"/>
                  </a:lnTo>
                  <a:lnTo>
                    <a:pt x="8014" y="4570"/>
                  </a:lnTo>
                  <a:lnTo>
                    <a:pt x="8014" y="4570"/>
                  </a:lnTo>
                  <a:lnTo>
                    <a:pt x="8039" y="4484"/>
                  </a:lnTo>
                  <a:lnTo>
                    <a:pt x="8039" y="4372"/>
                  </a:lnTo>
                  <a:lnTo>
                    <a:pt x="8026" y="4261"/>
                  </a:lnTo>
                  <a:lnTo>
                    <a:pt x="7977" y="4149"/>
                  </a:lnTo>
                  <a:lnTo>
                    <a:pt x="7915" y="4026"/>
                  </a:lnTo>
                  <a:lnTo>
                    <a:pt x="7841" y="3902"/>
                  </a:lnTo>
                  <a:lnTo>
                    <a:pt x="7742" y="3765"/>
                  </a:lnTo>
                  <a:lnTo>
                    <a:pt x="7642" y="3642"/>
                  </a:lnTo>
                  <a:lnTo>
                    <a:pt x="7395" y="3381"/>
                  </a:lnTo>
                  <a:lnTo>
                    <a:pt x="7135" y="3121"/>
                  </a:lnTo>
                  <a:lnTo>
                    <a:pt x="6875" y="2898"/>
                  </a:lnTo>
                  <a:lnTo>
                    <a:pt x="6615" y="2700"/>
                  </a:lnTo>
                  <a:lnTo>
                    <a:pt x="6615" y="2700"/>
                  </a:lnTo>
                  <a:lnTo>
                    <a:pt x="6206" y="2415"/>
                  </a:lnTo>
                  <a:lnTo>
                    <a:pt x="5859" y="2180"/>
                  </a:lnTo>
                  <a:lnTo>
                    <a:pt x="5537" y="1957"/>
                  </a:lnTo>
                  <a:lnTo>
                    <a:pt x="5252" y="1747"/>
                  </a:lnTo>
                  <a:lnTo>
                    <a:pt x="5104" y="1635"/>
                  </a:lnTo>
                  <a:lnTo>
                    <a:pt x="4967" y="1511"/>
                  </a:lnTo>
                  <a:lnTo>
                    <a:pt x="4831" y="1375"/>
                  </a:lnTo>
                  <a:lnTo>
                    <a:pt x="4682" y="1226"/>
                  </a:lnTo>
                  <a:lnTo>
                    <a:pt x="4546" y="1065"/>
                  </a:lnTo>
                  <a:lnTo>
                    <a:pt x="4398" y="880"/>
                  </a:lnTo>
                  <a:lnTo>
                    <a:pt x="4237" y="669"/>
                  </a:lnTo>
                  <a:lnTo>
                    <a:pt x="4076" y="421"/>
                  </a:lnTo>
                  <a:lnTo>
                    <a:pt x="4076" y="421"/>
                  </a:lnTo>
                  <a:lnTo>
                    <a:pt x="4001" y="335"/>
                  </a:lnTo>
                  <a:lnTo>
                    <a:pt x="3927" y="248"/>
                  </a:lnTo>
                  <a:lnTo>
                    <a:pt x="3840" y="174"/>
                  </a:lnTo>
                  <a:lnTo>
                    <a:pt x="3754" y="124"/>
                  </a:lnTo>
                  <a:lnTo>
                    <a:pt x="3654" y="75"/>
                  </a:lnTo>
                  <a:lnTo>
                    <a:pt x="3568" y="38"/>
                  </a:lnTo>
                  <a:lnTo>
                    <a:pt x="3469" y="25"/>
                  </a:lnTo>
                  <a:lnTo>
                    <a:pt x="3370" y="13"/>
                  </a:lnTo>
                  <a:lnTo>
                    <a:pt x="3271" y="0"/>
                  </a:lnTo>
                  <a:lnTo>
                    <a:pt x="3171" y="13"/>
                  </a:lnTo>
                  <a:lnTo>
                    <a:pt x="3072" y="25"/>
                  </a:lnTo>
                  <a:lnTo>
                    <a:pt x="2973" y="50"/>
                  </a:lnTo>
                  <a:lnTo>
                    <a:pt x="2788" y="112"/>
                  </a:lnTo>
                  <a:lnTo>
                    <a:pt x="2627" y="199"/>
                  </a:lnTo>
                  <a:lnTo>
                    <a:pt x="2627" y="199"/>
                  </a:lnTo>
                  <a:lnTo>
                    <a:pt x="2552" y="248"/>
                  </a:lnTo>
                  <a:lnTo>
                    <a:pt x="2490" y="322"/>
                  </a:lnTo>
                  <a:lnTo>
                    <a:pt x="2416" y="409"/>
                  </a:lnTo>
                  <a:lnTo>
                    <a:pt x="2342" y="521"/>
                  </a:lnTo>
                  <a:lnTo>
                    <a:pt x="2205" y="731"/>
                  </a:lnTo>
                  <a:lnTo>
                    <a:pt x="2057" y="954"/>
                  </a:lnTo>
                  <a:lnTo>
                    <a:pt x="1982" y="1065"/>
                  </a:lnTo>
                  <a:lnTo>
                    <a:pt x="1908" y="1152"/>
                  </a:lnTo>
                  <a:lnTo>
                    <a:pt x="1821" y="1226"/>
                  </a:lnTo>
                  <a:lnTo>
                    <a:pt x="1735" y="1301"/>
                  </a:lnTo>
                  <a:lnTo>
                    <a:pt x="1636" y="1338"/>
                  </a:lnTo>
                  <a:lnTo>
                    <a:pt x="1537" y="1350"/>
                  </a:lnTo>
                  <a:lnTo>
                    <a:pt x="1438" y="1350"/>
                  </a:lnTo>
                  <a:lnTo>
                    <a:pt x="1314" y="1301"/>
                  </a:lnTo>
                  <a:lnTo>
                    <a:pt x="1314" y="1301"/>
                  </a:lnTo>
                  <a:lnTo>
                    <a:pt x="1202" y="1239"/>
                  </a:lnTo>
                  <a:lnTo>
                    <a:pt x="1103" y="1165"/>
                  </a:lnTo>
                  <a:lnTo>
                    <a:pt x="1004" y="1078"/>
                  </a:lnTo>
                  <a:lnTo>
                    <a:pt x="917" y="991"/>
                  </a:lnTo>
                  <a:lnTo>
                    <a:pt x="769" y="793"/>
                  </a:lnTo>
                  <a:lnTo>
                    <a:pt x="633" y="595"/>
                  </a:lnTo>
                  <a:lnTo>
                    <a:pt x="533" y="434"/>
                  </a:lnTo>
                  <a:lnTo>
                    <a:pt x="447" y="310"/>
                  </a:lnTo>
                  <a:lnTo>
                    <a:pt x="397" y="260"/>
                  </a:lnTo>
                  <a:lnTo>
                    <a:pt x="360" y="248"/>
                  </a:lnTo>
                  <a:lnTo>
                    <a:pt x="335" y="248"/>
                  </a:lnTo>
                  <a:lnTo>
                    <a:pt x="298" y="273"/>
                  </a:lnTo>
                  <a:lnTo>
                    <a:pt x="298" y="273"/>
                  </a:lnTo>
                  <a:close/>
                </a:path>
              </a:pathLst>
            </a:custGeom>
            <a:solidFill>
              <a:srgbClr val="343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4"/>
            <p:cNvSpPr/>
            <p:nvPr/>
          </p:nvSpPr>
          <p:spPr>
            <a:xfrm>
              <a:off x="780178" y="3122197"/>
              <a:ext cx="516131" cy="1352601"/>
            </a:xfrm>
            <a:custGeom>
              <a:avLst/>
              <a:gdLst/>
              <a:ahLst/>
              <a:cxnLst/>
              <a:rect l="l" t="t" r="r" b="b"/>
              <a:pathLst>
                <a:path w="12548" h="32884" extrusionOk="0">
                  <a:moveTo>
                    <a:pt x="174" y="1"/>
                  </a:moveTo>
                  <a:lnTo>
                    <a:pt x="5859" y="1"/>
                  </a:lnTo>
                  <a:lnTo>
                    <a:pt x="6788" y="1"/>
                  </a:lnTo>
                  <a:lnTo>
                    <a:pt x="12473" y="1"/>
                  </a:lnTo>
                  <a:lnTo>
                    <a:pt x="12547" y="32883"/>
                  </a:lnTo>
                  <a:lnTo>
                    <a:pt x="7358" y="32883"/>
                  </a:lnTo>
                  <a:lnTo>
                    <a:pt x="6330" y="10181"/>
                  </a:lnTo>
                  <a:lnTo>
                    <a:pt x="5289" y="32883"/>
                  </a:lnTo>
                  <a:lnTo>
                    <a:pt x="1" y="32883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4"/>
            <p:cNvSpPr/>
            <p:nvPr/>
          </p:nvSpPr>
          <p:spPr>
            <a:xfrm>
              <a:off x="649251" y="2470644"/>
              <a:ext cx="776417" cy="1340344"/>
            </a:xfrm>
            <a:custGeom>
              <a:avLst/>
              <a:gdLst/>
              <a:ahLst/>
              <a:cxnLst/>
              <a:rect l="l" t="t" r="r" b="b"/>
              <a:pathLst>
                <a:path w="18876" h="32586" extrusionOk="0">
                  <a:moveTo>
                    <a:pt x="18876" y="4125"/>
                  </a:moveTo>
                  <a:lnTo>
                    <a:pt x="18876" y="4125"/>
                  </a:lnTo>
                  <a:lnTo>
                    <a:pt x="18455" y="4211"/>
                  </a:lnTo>
                  <a:lnTo>
                    <a:pt x="18232" y="4273"/>
                  </a:lnTo>
                  <a:lnTo>
                    <a:pt x="18009" y="4335"/>
                  </a:lnTo>
                  <a:lnTo>
                    <a:pt x="17786" y="4409"/>
                  </a:lnTo>
                  <a:lnTo>
                    <a:pt x="17575" y="4496"/>
                  </a:lnTo>
                  <a:lnTo>
                    <a:pt x="17365" y="4595"/>
                  </a:lnTo>
                  <a:lnTo>
                    <a:pt x="17179" y="4707"/>
                  </a:lnTo>
                  <a:lnTo>
                    <a:pt x="16993" y="4843"/>
                  </a:lnTo>
                  <a:lnTo>
                    <a:pt x="16832" y="4991"/>
                  </a:lnTo>
                  <a:lnTo>
                    <a:pt x="16746" y="5078"/>
                  </a:lnTo>
                  <a:lnTo>
                    <a:pt x="16684" y="5177"/>
                  </a:lnTo>
                  <a:lnTo>
                    <a:pt x="16609" y="5276"/>
                  </a:lnTo>
                  <a:lnTo>
                    <a:pt x="16560" y="5388"/>
                  </a:lnTo>
                  <a:lnTo>
                    <a:pt x="16498" y="5499"/>
                  </a:lnTo>
                  <a:lnTo>
                    <a:pt x="16461" y="5611"/>
                  </a:lnTo>
                  <a:lnTo>
                    <a:pt x="16411" y="5747"/>
                  </a:lnTo>
                  <a:lnTo>
                    <a:pt x="16386" y="5883"/>
                  </a:lnTo>
                  <a:lnTo>
                    <a:pt x="16362" y="6032"/>
                  </a:lnTo>
                  <a:lnTo>
                    <a:pt x="16337" y="6180"/>
                  </a:lnTo>
                  <a:lnTo>
                    <a:pt x="16337" y="6341"/>
                  </a:lnTo>
                  <a:lnTo>
                    <a:pt x="16337" y="6515"/>
                  </a:lnTo>
                  <a:lnTo>
                    <a:pt x="17055" y="32586"/>
                  </a:lnTo>
                  <a:lnTo>
                    <a:pt x="11271" y="32474"/>
                  </a:lnTo>
                  <a:lnTo>
                    <a:pt x="9513" y="24659"/>
                  </a:lnTo>
                  <a:lnTo>
                    <a:pt x="8237" y="32412"/>
                  </a:lnTo>
                  <a:lnTo>
                    <a:pt x="2007" y="32288"/>
                  </a:lnTo>
                  <a:lnTo>
                    <a:pt x="2998" y="9314"/>
                  </a:lnTo>
                  <a:lnTo>
                    <a:pt x="2998" y="9314"/>
                  </a:lnTo>
                  <a:lnTo>
                    <a:pt x="3011" y="8930"/>
                  </a:lnTo>
                  <a:lnTo>
                    <a:pt x="2998" y="8583"/>
                  </a:lnTo>
                  <a:lnTo>
                    <a:pt x="2986" y="8249"/>
                  </a:lnTo>
                  <a:lnTo>
                    <a:pt x="2961" y="7927"/>
                  </a:lnTo>
                  <a:lnTo>
                    <a:pt x="2924" y="7630"/>
                  </a:lnTo>
                  <a:lnTo>
                    <a:pt x="2874" y="7357"/>
                  </a:lnTo>
                  <a:lnTo>
                    <a:pt x="2825" y="7097"/>
                  </a:lnTo>
                  <a:lnTo>
                    <a:pt x="2763" y="6849"/>
                  </a:lnTo>
                  <a:lnTo>
                    <a:pt x="2689" y="6626"/>
                  </a:lnTo>
                  <a:lnTo>
                    <a:pt x="2602" y="6403"/>
                  </a:lnTo>
                  <a:lnTo>
                    <a:pt x="2515" y="6205"/>
                  </a:lnTo>
                  <a:lnTo>
                    <a:pt x="2416" y="6019"/>
                  </a:lnTo>
                  <a:lnTo>
                    <a:pt x="2317" y="5846"/>
                  </a:lnTo>
                  <a:lnTo>
                    <a:pt x="2206" y="5685"/>
                  </a:lnTo>
                  <a:lnTo>
                    <a:pt x="2094" y="5536"/>
                  </a:lnTo>
                  <a:lnTo>
                    <a:pt x="1983" y="5400"/>
                  </a:lnTo>
                  <a:lnTo>
                    <a:pt x="1859" y="5264"/>
                  </a:lnTo>
                  <a:lnTo>
                    <a:pt x="1735" y="5140"/>
                  </a:lnTo>
                  <a:lnTo>
                    <a:pt x="1475" y="4905"/>
                  </a:lnTo>
                  <a:lnTo>
                    <a:pt x="1215" y="4707"/>
                  </a:lnTo>
                  <a:lnTo>
                    <a:pt x="955" y="4508"/>
                  </a:lnTo>
                  <a:lnTo>
                    <a:pt x="707" y="4323"/>
                  </a:lnTo>
                  <a:lnTo>
                    <a:pt x="459" y="4137"/>
                  </a:lnTo>
                  <a:lnTo>
                    <a:pt x="224" y="3939"/>
                  </a:lnTo>
                  <a:lnTo>
                    <a:pt x="1" y="3728"/>
                  </a:lnTo>
                  <a:lnTo>
                    <a:pt x="1" y="3728"/>
                  </a:lnTo>
                  <a:lnTo>
                    <a:pt x="174" y="3493"/>
                  </a:lnTo>
                  <a:lnTo>
                    <a:pt x="360" y="3270"/>
                  </a:lnTo>
                  <a:lnTo>
                    <a:pt x="558" y="3047"/>
                  </a:lnTo>
                  <a:lnTo>
                    <a:pt x="769" y="2836"/>
                  </a:lnTo>
                  <a:lnTo>
                    <a:pt x="992" y="2626"/>
                  </a:lnTo>
                  <a:lnTo>
                    <a:pt x="1215" y="2440"/>
                  </a:lnTo>
                  <a:lnTo>
                    <a:pt x="1462" y="2242"/>
                  </a:lnTo>
                  <a:lnTo>
                    <a:pt x="1710" y="2069"/>
                  </a:lnTo>
                  <a:lnTo>
                    <a:pt x="1983" y="1895"/>
                  </a:lnTo>
                  <a:lnTo>
                    <a:pt x="2255" y="1722"/>
                  </a:lnTo>
                  <a:lnTo>
                    <a:pt x="2528" y="1573"/>
                  </a:lnTo>
                  <a:lnTo>
                    <a:pt x="2825" y="1412"/>
                  </a:lnTo>
                  <a:lnTo>
                    <a:pt x="3122" y="1276"/>
                  </a:lnTo>
                  <a:lnTo>
                    <a:pt x="3419" y="1140"/>
                  </a:lnTo>
                  <a:lnTo>
                    <a:pt x="3729" y="1016"/>
                  </a:lnTo>
                  <a:lnTo>
                    <a:pt x="4051" y="892"/>
                  </a:lnTo>
                  <a:lnTo>
                    <a:pt x="4373" y="781"/>
                  </a:lnTo>
                  <a:lnTo>
                    <a:pt x="4707" y="669"/>
                  </a:lnTo>
                  <a:lnTo>
                    <a:pt x="5042" y="570"/>
                  </a:lnTo>
                  <a:lnTo>
                    <a:pt x="5388" y="483"/>
                  </a:lnTo>
                  <a:lnTo>
                    <a:pt x="5735" y="409"/>
                  </a:lnTo>
                  <a:lnTo>
                    <a:pt x="6082" y="335"/>
                  </a:lnTo>
                  <a:lnTo>
                    <a:pt x="6441" y="260"/>
                  </a:lnTo>
                  <a:lnTo>
                    <a:pt x="6800" y="198"/>
                  </a:lnTo>
                  <a:lnTo>
                    <a:pt x="7160" y="149"/>
                  </a:lnTo>
                  <a:lnTo>
                    <a:pt x="7519" y="112"/>
                  </a:lnTo>
                  <a:lnTo>
                    <a:pt x="7878" y="75"/>
                  </a:lnTo>
                  <a:lnTo>
                    <a:pt x="8249" y="50"/>
                  </a:lnTo>
                  <a:lnTo>
                    <a:pt x="8621" y="25"/>
                  </a:lnTo>
                  <a:lnTo>
                    <a:pt x="8980" y="13"/>
                  </a:lnTo>
                  <a:lnTo>
                    <a:pt x="9352" y="0"/>
                  </a:lnTo>
                  <a:lnTo>
                    <a:pt x="9723" y="13"/>
                  </a:lnTo>
                  <a:lnTo>
                    <a:pt x="10095" y="13"/>
                  </a:lnTo>
                  <a:lnTo>
                    <a:pt x="10454" y="37"/>
                  </a:lnTo>
                  <a:lnTo>
                    <a:pt x="10826" y="62"/>
                  </a:lnTo>
                  <a:lnTo>
                    <a:pt x="11185" y="99"/>
                  </a:lnTo>
                  <a:lnTo>
                    <a:pt x="11544" y="137"/>
                  </a:lnTo>
                  <a:lnTo>
                    <a:pt x="11903" y="186"/>
                  </a:lnTo>
                  <a:lnTo>
                    <a:pt x="12262" y="236"/>
                  </a:lnTo>
                  <a:lnTo>
                    <a:pt x="12609" y="298"/>
                  </a:lnTo>
                  <a:lnTo>
                    <a:pt x="12968" y="372"/>
                  </a:lnTo>
                  <a:lnTo>
                    <a:pt x="13303" y="446"/>
                  </a:lnTo>
                  <a:lnTo>
                    <a:pt x="13649" y="533"/>
                  </a:lnTo>
                  <a:lnTo>
                    <a:pt x="13984" y="632"/>
                  </a:lnTo>
                  <a:lnTo>
                    <a:pt x="14306" y="731"/>
                  </a:lnTo>
                  <a:lnTo>
                    <a:pt x="14628" y="842"/>
                  </a:lnTo>
                  <a:lnTo>
                    <a:pt x="14937" y="954"/>
                  </a:lnTo>
                  <a:lnTo>
                    <a:pt x="15247" y="1090"/>
                  </a:lnTo>
                  <a:lnTo>
                    <a:pt x="15557" y="1214"/>
                  </a:lnTo>
                  <a:lnTo>
                    <a:pt x="15842" y="1363"/>
                  </a:lnTo>
                  <a:lnTo>
                    <a:pt x="16126" y="1499"/>
                  </a:lnTo>
                  <a:lnTo>
                    <a:pt x="16399" y="1660"/>
                  </a:lnTo>
                  <a:lnTo>
                    <a:pt x="16671" y="1821"/>
                  </a:lnTo>
                  <a:lnTo>
                    <a:pt x="16931" y="1994"/>
                  </a:lnTo>
                  <a:lnTo>
                    <a:pt x="17179" y="2168"/>
                  </a:lnTo>
                  <a:lnTo>
                    <a:pt x="17414" y="2353"/>
                  </a:lnTo>
                  <a:lnTo>
                    <a:pt x="17637" y="2552"/>
                  </a:lnTo>
                  <a:lnTo>
                    <a:pt x="17848" y="2750"/>
                  </a:lnTo>
                  <a:lnTo>
                    <a:pt x="18058" y="2960"/>
                  </a:lnTo>
                  <a:lnTo>
                    <a:pt x="18244" y="3171"/>
                  </a:lnTo>
                  <a:lnTo>
                    <a:pt x="18418" y="3406"/>
                  </a:lnTo>
                  <a:lnTo>
                    <a:pt x="18591" y="3629"/>
                  </a:lnTo>
                  <a:lnTo>
                    <a:pt x="18740" y="3877"/>
                  </a:lnTo>
                  <a:lnTo>
                    <a:pt x="18876" y="4125"/>
                  </a:lnTo>
                  <a:lnTo>
                    <a:pt x="18876" y="412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4"/>
            <p:cNvSpPr/>
            <p:nvPr/>
          </p:nvSpPr>
          <p:spPr>
            <a:xfrm>
              <a:off x="923363" y="2470644"/>
              <a:ext cx="232316" cy="267485"/>
            </a:xfrm>
            <a:custGeom>
              <a:avLst/>
              <a:gdLst/>
              <a:ahLst/>
              <a:cxnLst/>
              <a:rect l="l" t="t" r="r" b="b"/>
              <a:pathLst>
                <a:path w="5648" h="6503" extrusionOk="0">
                  <a:moveTo>
                    <a:pt x="5648" y="236"/>
                  </a:moveTo>
                  <a:lnTo>
                    <a:pt x="3096" y="6502"/>
                  </a:lnTo>
                  <a:lnTo>
                    <a:pt x="0" y="223"/>
                  </a:lnTo>
                  <a:lnTo>
                    <a:pt x="0" y="223"/>
                  </a:lnTo>
                  <a:lnTo>
                    <a:pt x="694" y="124"/>
                  </a:lnTo>
                  <a:lnTo>
                    <a:pt x="1400" y="62"/>
                  </a:lnTo>
                  <a:lnTo>
                    <a:pt x="2118" y="13"/>
                  </a:lnTo>
                  <a:lnTo>
                    <a:pt x="2836" y="0"/>
                  </a:lnTo>
                  <a:lnTo>
                    <a:pt x="3542" y="13"/>
                  </a:lnTo>
                  <a:lnTo>
                    <a:pt x="4261" y="62"/>
                  </a:lnTo>
                  <a:lnTo>
                    <a:pt x="4954" y="137"/>
                  </a:lnTo>
                  <a:lnTo>
                    <a:pt x="5313" y="174"/>
                  </a:lnTo>
                  <a:lnTo>
                    <a:pt x="5648" y="236"/>
                  </a:lnTo>
                  <a:lnTo>
                    <a:pt x="5648" y="23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4"/>
            <p:cNvSpPr/>
            <p:nvPr/>
          </p:nvSpPr>
          <p:spPr>
            <a:xfrm>
              <a:off x="952897" y="2063095"/>
              <a:ext cx="173250" cy="471255"/>
            </a:xfrm>
            <a:custGeom>
              <a:avLst/>
              <a:gdLst/>
              <a:ahLst/>
              <a:cxnLst/>
              <a:rect l="l" t="t" r="r" b="b"/>
              <a:pathLst>
                <a:path w="4212" h="11457" extrusionOk="0">
                  <a:moveTo>
                    <a:pt x="4211" y="2081"/>
                  </a:moveTo>
                  <a:lnTo>
                    <a:pt x="4211" y="9896"/>
                  </a:lnTo>
                  <a:lnTo>
                    <a:pt x="4211" y="9896"/>
                  </a:lnTo>
                  <a:lnTo>
                    <a:pt x="4199" y="10082"/>
                  </a:lnTo>
                  <a:lnTo>
                    <a:pt x="4162" y="10267"/>
                  </a:lnTo>
                  <a:lnTo>
                    <a:pt x="4112" y="10428"/>
                  </a:lnTo>
                  <a:lnTo>
                    <a:pt x="4026" y="10577"/>
                  </a:lnTo>
                  <a:lnTo>
                    <a:pt x="3939" y="10713"/>
                  </a:lnTo>
                  <a:lnTo>
                    <a:pt x="3828" y="10837"/>
                  </a:lnTo>
                  <a:lnTo>
                    <a:pt x="3691" y="10961"/>
                  </a:lnTo>
                  <a:lnTo>
                    <a:pt x="3555" y="11060"/>
                  </a:lnTo>
                  <a:lnTo>
                    <a:pt x="3394" y="11147"/>
                  </a:lnTo>
                  <a:lnTo>
                    <a:pt x="3233" y="11234"/>
                  </a:lnTo>
                  <a:lnTo>
                    <a:pt x="3060" y="11295"/>
                  </a:lnTo>
                  <a:lnTo>
                    <a:pt x="2874" y="11357"/>
                  </a:lnTo>
                  <a:lnTo>
                    <a:pt x="2688" y="11395"/>
                  </a:lnTo>
                  <a:lnTo>
                    <a:pt x="2502" y="11432"/>
                  </a:lnTo>
                  <a:lnTo>
                    <a:pt x="2304" y="11444"/>
                  </a:lnTo>
                  <a:lnTo>
                    <a:pt x="2106" y="11456"/>
                  </a:lnTo>
                  <a:lnTo>
                    <a:pt x="1908" y="11444"/>
                  </a:lnTo>
                  <a:lnTo>
                    <a:pt x="1710" y="11432"/>
                  </a:lnTo>
                  <a:lnTo>
                    <a:pt x="1524" y="11407"/>
                  </a:lnTo>
                  <a:lnTo>
                    <a:pt x="1338" y="11357"/>
                  </a:lnTo>
                  <a:lnTo>
                    <a:pt x="1152" y="11308"/>
                  </a:lnTo>
                  <a:lnTo>
                    <a:pt x="979" y="11234"/>
                  </a:lnTo>
                  <a:lnTo>
                    <a:pt x="818" y="11159"/>
                  </a:lnTo>
                  <a:lnTo>
                    <a:pt x="657" y="11072"/>
                  </a:lnTo>
                  <a:lnTo>
                    <a:pt x="521" y="10961"/>
                  </a:lnTo>
                  <a:lnTo>
                    <a:pt x="397" y="10850"/>
                  </a:lnTo>
                  <a:lnTo>
                    <a:pt x="273" y="10726"/>
                  </a:lnTo>
                  <a:lnTo>
                    <a:pt x="186" y="10589"/>
                  </a:lnTo>
                  <a:lnTo>
                    <a:pt x="112" y="10428"/>
                  </a:lnTo>
                  <a:lnTo>
                    <a:pt x="50" y="10267"/>
                  </a:lnTo>
                  <a:lnTo>
                    <a:pt x="13" y="10094"/>
                  </a:lnTo>
                  <a:lnTo>
                    <a:pt x="0" y="9896"/>
                  </a:lnTo>
                  <a:lnTo>
                    <a:pt x="0" y="2081"/>
                  </a:lnTo>
                  <a:lnTo>
                    <a:pt x="0" y="2081"/>
                  </a:lnTo>
                  <a:lnTo>
                    <a:pt x="13" y="1833"/>
                  </a:lnTo>
                  <a:lnTo>
                    <a:pt x="50" y="1598"/>
                  </a:lnTo>
                  <a:lnTo>
                    <a:pt x="112" y="1375"/>
                  </a:lnTo>
                  <a:lnTo>
                    <a:pt x="186" y="1177"/>
                  </a:lnTo>
                  <a:lnTo>
                    <a:pt x="273" y="979"/>
                  </a:lnTo>
                  <a:lnTo>
                    <a:pt x="397" y="818"/>
                  </a:lnTo>
                  <a:lnTo>
                    <a:pt x="521" y="657"/>
                  </a:lnTo>
                  <a:lnTo>
                    <a:pt x="657" y="520"/>
                  </a:lnTo>
                  <a:lnTo>
                    <a:pt x="818" y="397"/>
                  </a:lnTo>
                  <a:lnTo>
                    <a:pt x="979" y="285"/>
                  </a:lnTo>
                  <a:lnTo>
                    <a:pt x="1152" y="198"/>
                  </a:lnTo>
                  <a:lnTo>
                    <a:pt x="1338" y="124"/>
                  </a:lnTo>
                  <a:lnTo>
                    <a:pt x="1524" y="75"/>
                  </a:lnTo>
                  <a:lnTo>
                    <a:pt x="1710" y="25"/>
                  </a:lnTo>
                  <a:lnTo>
                    <a:pt x="1908" y="0"/>
                  </a:lnTo>
                  <a:lnTo>
                    <a:pt x="2106" y="0"/>
                  </a:lnTo>
                  <a:lnTo>
                    <a:pt x="2304" y="0"/>
                  </a:lnTo>
                  <a:lnTo>
                    <a:pt x="2502" y="25"/>
                  </a:lnTo>
                  <a:lnTo>
                    <a:pt x="2688" y="75"/>
                  </a:lnTo>
                  <a:lnTo>
                    <a:pt x="2874" y="124"/>
                  </a:lnTo>
                  <a:lnTo>
                    <a:pt x="3060" y="198"/>
                  </a:lnTo>
                  <a:lnTo>
                    <a:pt x="3233" y="285"/>
                  </a:lnTo>
                  <a:lnTo>
                    <a:pt x="3394" y="397"/>
                  </a:lnTo>
                  <a:lnTo>
                    <a:pt x="3555" y="520"/>
                  </a:lnTo>
                  <a:lnTo>
                    <a:pt x="3691" y="657"/>
                  </a:lnTo>
                  <a:lnTo>
                    <a:pt x="3828" y="818"/>
                  </a:lnTo>
                  <a:lnTo>
                    <a:pt x="3939" y="979"/>
                  </a:lnTo>
                  <a:lnTo>
                    <a:pt x="4026" y="1177"/>
                  </a:lnTo>
                  <a:lnTo>
                    <a:pt x="4112" y="1375"/>
                  </a:lnTo>
                  <a:lnTo>
                    <a:pt x="4162" y="1598"/>
                  </a:lnTo>
                  <a:lnTo>
                    <a:pt x="4199" y="1833"/>
                  </a:lnTo>
                  <a:lnTo>
                    <a:pt x="4211" y="2081"/>
                  </a:lnTo>
                  <a:lnTo>
                    <a:pt x="4211" y="2081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4"/>
            <p:cNvSpPr/>
            <p:nvPr/>
          </p:nvSpPr>
          <p:spPr>
            <a:xfrm>
              <a:off x="482168" y="2568953"/>
              <a:ext cx="338808" cy="819195"/>
            </a:xfrm>
            <a:custGeom>
              <a:avLst/>
              <a:gdLst/>
              <a:ahLst/>
              <a:cxnLst/>
              <a:rect l="l" t="t" r="r" b="b"/>
              <a:pathLst>
                <a:path w="8237" h="19916" extrusionOk="0">
                  <a:moveTo>
                    <a:pt x="8175" y="2639"/>
                  </a:moveTo>
                  <a:lnTo>
                    <a:pt x="3419" y="19916"/>
                  </a:lnTo>
                  <a:lnTo>
                    <a:pt x="1" y="19247"/>
                  </a:lnTo>
                  <a:lnTo>
                    <a:pt x="2961" y="4224"/>
                  </a:lnTo>
                  <a:lnTo>
                    <a:pt x="2961" y="4224"/>
                  </a:lnTo>
                  <a:lnTo>
                    <a:pt x="3023" y="3914"/>
                  </a:lnTo>
                  <a:lnTo>
                    <a:pt x="3097" y="3617"/>
                  </a:lnTo>
                  <a:lnTo>
                    <a:pt x="3171" y="3320"/>
                  </a:lnTo>
                  <a:lnTo>
                    <a:pt x="3246" y="3060"/>
                  </a:lnTo>
                  <a:lnTo>
                    <a:pt x="3332" y="2800"/>
                  </a:lnTo>
                  <a:lnTo>
                    <a:pt x="3419" y="2552"/>
                  </a:lnTo>
                  <a:lnTo>
                    <a:pt x="3506" y="2317"/>
                  </a:lnTo>
                  <a:lnTo>
                    <a:pt x="3605" y="2094"/>
                  </a:lnTo>
                  <a:lnTo>
                    <a:pt x="3691" y="1896"/>
                  </a:lnTo>
                  <a:lnTo>
                    <a:pt x="3790" y="1697"/>
                  </a:lnTo>
                  <a:lnTo>
                    <a:pt x="3890" y="1512"/>
                  </a:lnTo>
                  <a:lnTo>
                    <a:pt x="4001" y="1338"/>
                  </a:lnTo>
                  <a:lnTo>
                    <a:pt x="4100" y="1190"/>
                  </a:lnTo>
                  <a:lnTo>
                    <a:pt x="4212" y="1041"/>
                  </a:lnTo>
                  <a:lnTo>
                    <a:pt x="4323" y="905"/>
                  </a:lnTo>
                  <a:lnTo>
                    <a:pt x="4435" y="769"/>
                  </a:lnTo>
                  <a:lnTo>
                    <a:pt x="4546" y="657"/>
                  </a:lnTo>
                  <a:lnTo>
                    <a:pt x="4657" y="558"/>
                  </a:lnTo>
                  <a:lnTo>
                    <a:pt x="4781" y="459"/>
                  </a:lnTo>
                  <a:lnTo>
                    <a:pt x="4893" y="372"/>
                  </a:lnTo>
                  <a:lnTo>
                    <a:pt x="5017" y="298"/>
                  </a:lnTo>
                  <a:lnTo>
                    <a:pt x="5128" y="224"/>
                  </a:lnTo>
                  <a:lnTo>
                    <a:pt x="5252" y="174"/>
                  </a:lnTo>
                  <a:lnTo>
                    <a:pt x="5363" y="124"/>
                  </a:lnTo>
                  <a:lnTo>
                    <a:pt x="5487" y="87"/>
                  </a:lnTo>
                  <a:lnTo>
                    <a:pt x="5611" y="50"/>
                  </a:lnTo>
                  <a:lnTo>
                    <a:pt x="5723" y="25"/>
                  </a:lnTo>
                  <a:lnTo>
                    <a:pt x="5846" y="13"/>
                  </a:lnTo>
                  <a:lnTo>
                    <a:pt x="5958" y="1"/>
                  </a:lnTo>
                  <a:lnTo>
                    <a:pt x="6082" y="1"/>
                  </a:lnTo>
                  <a:lnTo>
                    <a:pt x="6305" y="25"/>
                  </a:lnTo>
                  <a:lnTo>
                    <a:pt x="6528" y="63"/>
                  </a:lnTo>
                  <a:lnTo>
                    <a:pt x="6751" y="137"/>
                  </a:lnTo>
                  <a:lnTo>
                    <a:pt x="6961" y="236"/>
                  </a:lnTo>
                  <a:lnTo>
                    <a:pt x="7159" y="347"/>
                  </a:lnTo>
                  <a:lnTo>
                    <a:pt x="7345" y="484"/>
                  </a:lnTo>
                  <a:lnTo>
                    <a:pt x="7518" y="632"/>
                  </a:lnTo>
                  <a:lnTo>
                    <a:pt x="7667" y="793"/>
                  </a:lnTo>
                  <a:lnTo>
                    <a:pt x="7816" y="979"/>
                  </a:lnTo>
                  <a:lnTo>
                    <a:pt x="7939" y="1165"/>
                  </a:lnTo>
                  <a:lnTo>
                    <a:pt x="8039" y="1363"/>
                  </a:lnTo>
                  <a:lnTo>
                    <a:pt x="8125" y="1574"/>
                  </a:lnTo>
                  <a:lnTo>
                    <a:pt x="8187" y="1784"/>
                  </a:lnTo>
                  <a:lnTo>
                    <a:pt x="8224" y="1995"/>
                  </a:lnTo>
                  <a:lnTo>
                    <a:pt x="8237" y="2205"/>
                  </a:lnTo>
                  <a:lnTo>
                    <a:pt x="8224" y="2428"/>
                  </a:lnTo>
                  <a:lnTo>
                    <a:pt x="8175" y="2639"/>
                  </a:lnTo>
                  <a:lnTo>
                    <a:pt x="8175" y="263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4"/>
            <p:cNvSpPr/>
            <p:nvPr/>
          </p:nvSpPr>
          <p:spPr>
            <a:xfrm>
              <a:off x="704288" y="1676400"/>
              <a:ext cx="670460" cy="577747"/>
            </a:xfrm>
            <a:custGeom>
              <a:avLst/>
              <a:gdLst/>
              <a:ahLst/>
              <a:cxnLst/>
              <a:rect l="l" t="t" r="r" b="b"/>
              <a:pathLst>
                <a:path w="16300" h="14046" extrusionOk="0">
                  <a:moveTo>
                    <a:pt x="15953" y="5710"/>
                  </a:moveTo>
                  <a:lnTo>
                    <a:pt x="15953" y="5710"/>
                  </a:lnTo>
                  <a:lnTo>
                    <a:pt x="16089" y="6268"/>
                  </a:lnTo>
                  <a:lnTo>
                    <a:pt x="16188" y="6813"/>
                  </a:lnTo>
                  <a:lnTo>
                    <a:pt x="16250" y="7320"/>
                  </a:lnTo>
                  <a:lnTo>
                    <a:pt x="16287" y="7816"/>
                  </a:lnTo>
                  <a:lnTo>
                    <a:pt x="16299" y="8287"/>
                  </a:lnTo>
                  <a:lnTo>
                    <a:pt x="16275" y="8732"/>
                  </a:lnTo>
                  <a:lnTo>
                    <a:pt x="16250" y="8955"/>
                  </a:lnTo>
                  <a:lnTo>
                    <a:pt x="16225" y="9166"/>
                  </a:lnTo>
                  <a:lnTo>
                    <a:pt x="16188" y="9376"/>
                  </a:lnTo>
                  <a:lnTo>
                    <a:pt x="16151" y="9575"/>
                  </a:lnTo>
                  <a:lnTo>
                    <a:pt x="16101" y="9773"/>
                  </a:lnTo>
                  <a:lnTo>
                    <a:pt x="16052" y="9971"/>
                  </a:lnTo>
                  <a:lnTo>
                    <a:pt x="15990" y="10157"/>
                  </a:lnTo>
                  <a:lnTo>
                    <a:pt x="15915" y="10330"/>
                  </a:lnTo>
                  <a:lnTo>
                    <a:pt x="15841" y="10516"/>
                  </a:lnTo>
                  <a:lnTo>
                    <a:pt x="15767" y="10689"/>
                  </a:lnTo>
                  <a:lnTo>
                    <a:pt x="15680" y="10850"/>
                  </a:lnTo>
                  <a:lnTo>
                    <a:pt x="15581" y="11011"/>
                  </a:lnTo>
                  <a:lnTo>
                    <a:pt x="15383" y="11333"/>
                  </a:lnTo>
                  <a:lnTo>
                    <a:pt x="15160" y="11618"/>
                  </a:lnTo>
                  <a:lnTo>
                    <a:pt x="14912" y="11903"/>
                  </a:lnTo>
                  <a:lnTo>
                    <a:pt x="14640" y="12151"/>
                  </a:lnTo>
                  <a:lnTo>
                    <a:pt x="14355" y="12398"/>
                  </a:lnTo>
                  <a:lnTo>
                    <a:pt x="14045" y="12621"/>
                  </a:lnTo>
                  <a:lnTo>
                    <a:pt x="13723" y="12819"/>
                  </a:lnTo>
                  <a:lnTo>
                    <a:pt x="13376" y="13005"/>
                  </a:lnTo>
                  <a:lnTo>
                    <a:pt x="13017" y="13179"/>
                  </a:lnTo>
                  <a:lnTo>
                    <a:pt x="12646" y="13340"/>
                  </a:lnTo>
                  <a:lnTo>
                    <a:pt x="12249" y="13476"/>
                  </a:lnTo>
                  <a:lnTo>
                    <a:pt x="11841" y="13600"/>
                  </a:lnTo>
                  <a:lnTo>
                    <a:pt x="11420" y="13699"/>
                  </a:lnTo>
                  <a:lnTo>
                    <a:pt x="10986" y="13798"/>
                  </a:lnTo>
                  <a:lnTo>
                    <a:pt x="10540" y="13872"/>
                  </a:lnTo>
                  <a:lnTo>
                    <a:pt x="10082" y="13934"/>
                  </a:lnTo>
                  <a:lnTo>
                    <a:pt x="9611" y="13984"/>
                  </a:lnTo>
                  <a:lnTo>
                    <a:pt x="9141" y="14021"/>
                  </a:lnTo>
                  <a:lnTo>
                    <a:pt x="8645" y="14033"/>
                  </a:lnTo>
                  <a:lnTo>
                    <a:pt x="8150" y="14046"/>
                  </a:lnTo>
                  <a:lnTo>
                    <a:pt x="8150" y="14046"/>
                  </a:lnTo>
                  <a:lnTo>
                    <a:pt x="7642" y="14033"/>
                  </a:lnTo>
                  <a:lnTo>
                    <a:pt x="7134" y="14008"/>
                  </a:lnTo>
                  <a:lnTo>
                    <a:pt x="6651" y="13971"/>
                  </a:lnTo>
                  <a:lnTo>
                    <a:pt x="6168" y="13909"/>
                  </a:lnTo>
                  <a:lnTo>
                    <a:pt x="5698" y="13835"/>
                  </a:lnTo>
                  <a:lnTo>
                    <a:pt x="5239" y="13748"/>
                  </a:lnTo>
                  <a:lnTo>
                    <a:pt x="4794" y="13637"/>
                  </a:lnTo>
                  <a:lnTo>
                    <a:pt x="4360" y="13513"/>
                  </a:lnTo>
                  <a:lnTo>
                    <a:pt x="3951" y="13377"/>
                  </a:lnTo>
                  <a:lnTo>
                    <a:pt x="3555" y="13216"/>
                  </a:lnTo>
                  <a:lnTo>
                    <a:pt x="3171" y="13042"/>
                  </a:lnTo>
                  <a:lnTo>
                    <a:pt x="2800" y="12844"/>
                  </a:lnTo>
                  <a:lnTo>
                    <a:pt x="2453" y="12634"/>
                  </a:lnTo>
                  <a:lnTo>
                    <a:pt x="2131" y="12411"/>
                  </a:lnTo>
                  <a:lnTo>
                    <a:pt x="1821" y="12163"/>
                  </a:lnTo>
                  <a:lnTo>
                    <a:pt x="1536" y="11903"/>
                  </a:lnTo>
                  <a:lnTo>
                    <a:pt x="1264" y="11618"/>
                  </a:lnTo>
                  <a:lnTo>
                    <a:pt x="1029" y="11321"/>
                  </a:lnTo>
                  <a:lnTo>
                    <a:pt x="917" y="11160"/>
                  </a:lnTo>
                  <a:lnTo>
                    <a:pt x="806" y="10999"/>
                  </a:lnTo>
                  <a:lnTo>
                    <a:pt x="706" y="10838"/>
                  </a:lnTo>
                  <a:lnTo>
                    <a:pt x="607" y="10664"/>
                  </a:lnTo>
                  <a:lnTo>
                    <a:pt x="521" y="10491"/>
                  </a:lnTo>
                  <a:lnTo>
                    <a:pt x="446" y="10305"/>
                  </a:lnTo>
                  <a:lnTo>
                    <a:pt x="372" y="10132"/>
                  </a:lnTo>
                  <a:lnTo>
                    <a:pt x="298" y="9934"/>
                  </a:lnTo>
                  <a:lnTo>
                    <a:pt x="236" y="9748"/>
                  </a:lnTo>
                  <a:lnTo>
                    <a:pt x="186" y="9550"/>
                  </a:lnTo>
                  <a:lnTo>
                    <a:pt x="137" y="9352"/>
                  </a:lnTo>
                  <a:lnTo>
                    <a:pt x="100" y="9141"/>
                  </a:lnTo>
                  <a:lnTo>
                    <a:pt x="62" y="8931"/>
                  </a:lnTo>
                  <a:lnTo>
                    <a:pt x="38" y="8720"/>
                  </a:lnTo>
                  <a:lnTo>
                    <a:pt x="13" y="8497"/>
                  </a:lnTo>
                  <a:lnTo>
                    <a:pt x="13" y="8274"/>
                  </a:lnTo>
                  <a:lnTo>
                    <a:pt x="1" y="8039"/>
                  </a:lnTo>
                  <a:lnTo>
                    <a:pt x="13" y="7804"/>
                  </a:lnTo>
                  <a:lnTo>
                    <a:pt x="25" y="7568"/>
                  </a:lnTo>
                  <a:lnTo>
                    <a:pt x="38" y="7320"/>
                  </a:lnTo>
                  <a:lnTo>
                    <a:pt x="62" y="7073"/>
                  </a:lnTo>
                  <a:lnTo>
                    <a:pt x="100" y="6813"/>
                  </a:lnTo>
                  <a:lnTo>
                    <a:pt x="199" y="6293"/>
                  </a:lnTo>
                  <a:lnTo>
                    <a:pt x="335" y="5760"/>
                  </a:lnTo>
                  <a:lnTo>
                    <a:pt x="496" y="5203"/>
                  </a:lnTo>
                  <a:lnTo>
                    <a:pt x="496" y="5203"/>
                  </a:lnTo>
                  <a:lnTo>
                    <a:pt x="607" y="4868"/>
                  </a:lnTo>
                  <a:lnTo>
                    <a:pt x="744" y="4546"/>
                  </a:lnTo>
                  <a:lnTo>
                    <a:pt x="880" y="4237"/>
                  </a:lnTo>
                  <a:lnTo>
                    <a:pt x="1029" y="3939"/>
                  </a:lnTo>
                  <a:lnTo>
                    <a:pt x="1202" y="3642"/>
                  </a:lnTo>
                  <a:lnTo>
                    <a:pt x="1375" y="3370"/>
                  </a:lnTo>
                  <a:lnTo>
                    <a:pt x="1549" y="3110"/>
                  </a:lnTo>
                  <a:lnTo>
                    <a:pt x="1747" y="2849"/>
                  </a:lnTo>
                  <a:lnTo>
                    <a:pt x="1957" y="2602"/>
                  </a:lnTo>
                  <a:lnTo>
                    <a:pt x="2168" y="2379"/>
                  </a:lnTo>
                  <a:lnTo>
                    <a:pt x="2391" y="2156"/>
                  </a:lnTo>
                  <a:lnTo>
                    <a:pt x="2626" y="1945"/>
                  </a:lnTo>
                  <a:lnTo>
                    <a:pt x="2862" y="1747"/>
                  </a:lnTo>
                  <a:lnTo>
                    <a:pt x="3109" y="1549"/>
                  </a:lnTo>
                  <a:lnTo>
                    <a:pt x="3357" y="1376"/>
                  </a:lnTo>
                  <a:lnTo>
                    <a:pt x="3629" y="1215"/>
                  </a:lnTo>
                  <a:lnTo>
                    <a:pt x="3889" y="1054"/>
                  </a:lnTo>
                  <a:lnTo>
                    <a:pt x="4162" y="905"/>
                  </a:lnTo>
                  <a:lnTo>
                    <a:pt x="4447" y="769"/>
                  </a:lnTo>
                  <a:lnTo>
                    <a:pt x="4732" y="645"/>
                  </a:lnTo>
                  <a:lnTo>
                    <a:pt x="5017" y="533"/>
                  </a:lnTo>
                  <a:lnTo>
                    <a:pt x="5314" y="434"/>
                  </a:lnTo>
                  <a:lnTo>
                    <a:pt x="5611" y="348"/>
                  </a:lnTo>
                  <a:lnTo>
                    <a:pt x="5908" y="261"/>
                  </a:lnTo>
                  <a:lnTo>
                    <a:pt x="6206" y="199"/>
                  </a:lnTo>
                  <a:lnTo>
                    <a:pt x="6515" y="137"/>
                  </a:lnTo>
                  <a:lnTo>
                    <a:pt x="6825" y="88"/>
                  </a:lnTo>
                  <a:lnTo>
                    <a:pt x="7134" y="50"/>
                  </a:lnTo>
                  <a:lnTo>
                    <a:pt x="7444" y="26"/>
                  </a:lnTo>
                  <a:lnTo>
                    <a:pt x="7754" y="1"/>
                  </a:lnTo>
                  <a:lnTo>
                    <a:pt x="8076" y="1"/>
                  </a:lnTo>
                  <a:lnTo>
                    <a:pt x="8385" y="1"/>
                  </a:lnTo>
                  <a:lnTo>
                    <a:pt x="8695" y="26"/>
                  </a:lnTo>
                  <a:lnTo>
                    <a:pt x="9005" y="50"/>
                  </a:lnTo>
                  <a:lnTo>
                    <a:pt x="9314" y="88"/>
                  </a:lnTo>
                  <a:lnTo>
                    <a:pt x="9624" y="137"/>
                  </a:lnTo>
                  <a:lnTo>
                    <a:pt x="9933" y="187"/>
                  </a:lnTo>
                  <a:lnTo>
                    <a:pt x="10243" y="261"/>
                  </a:lnTo>
                  <a:lnTo>
                    <a:pt x="10540" y="335"/>
                  </a:lnTo>
                  <a:lnTo>
                    <a:pt x="10838" y="434"/>
                  </a:lnTo>
                  <a:lnTo>
                    <a:pt x="11135" y="533"/>
                  </a:lnTo>
                  <a:lnTo>
                    <a:pt x="11432" y="645"/>
                  </a:lnTo>
                  <a:lnTo>
                    <a:pt x="11717" y="756"/>
                  </a:lnTo>
                  <a:lnTo>
                    <a:pt x="11989" y="893"/>
                  </a:lnTo>
                  <a:lnTo>
                    <a:pt x="12274" y="1041"/>
                  </a:lnTo>
                  <a:lnTo>
                    <a:pt x="12547" y="1190"/>
                  </a:lnTo>
                  <a:lnTo>
                    <a:pt x="12807" y="1351"/>
                  </a:lnTo>
                  <a:lnTo>
                    <a:pt x="13067" y="1524"/>
                  </a:lnTo>
                  <a:lnTo>
                    <a:pt x="13315" y="1710"/>
                  </a:lnTo>
                  <a:lnTo>
                    <a:pt x="13562" y="1908"/>
                  </a:lnTo>
                  <a:lnTo>
                    <a:pt x="13798" y="2106"/>
                  </a:lnTo>
                  <a:lnTo>
                    <a:pt x="14021" y="2329"/>
                  </a:lnTo>
                  <a:lnTo>
                    <a:pt x="14243" y="2552"/>
                  </a:lnTo>
                  <a:lnTo>
                    <a:pt x="14454" y="2788"/>
                  </a:lnTo>
                  <a:lnTo>
                    <a:pt x="14652" y="3035"/>
                  </a:lnTo>
                  <a:lnTo>
                    <a:pt x="14838" y="3295"/>
                  </a:lnTo>
                  <a:lnTo>
                    <a:pt x="15024" y="3555"/>
                  </a:lnTo>
                  <a:lnTo>
                    <a:pt x="15185" y="3840"/>
                  </a:lnTo>
                  <a:lnTo>
                    <a:pt x="15346" y="4125"/>
                  </a:lnTo>
                  <a:lnTo>
                    <a:pt x="15494" y="4422"/>
                  </a:lnTo>
                  <a:lnTo>
                    <a:pt x="15631" y="4732"/>
                  </a:lnTo>
                  <a:lnTo>
                    <a:pt x="15754" y="5042"/>
                  </a:lnTo>
                  <a:lnTo>
                    <a:pt x="15854" y="5376"/>
                  </a:lnTo>
                  <a:lnTo>
                    <a:pt x="15953" y="5710"/>
                  </a:lnTo>
                  <a:lnTo>
                    <a:pt x="15953" y="5710"/>
                  </a:lnTo>
                  <a:close/>
                </a:path>
              </a:pathLst>
            </a:custGeom>
            <a:solidFill>
              <a:srgbClr val="5E3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4"/>
            <p:cNvSpPr/>
            <p:nvPr/>
          </p:nvSpPr>
          <p:spPr>
            <a:xfrm>
              <a:off x="952897" y="1896998"/>
              <a:ext cx="173250" cy="543114"/>
            </a:xfrm>
            <a:custGeom>
              <a:avLst/>
              <a:gdLst/>
              <a:ahLst/>
              <a:cxnLst/>
              <a:rect l="l" t="t" r="r" b="b"/>
              <a:pathLst>
                <a:path w="4212" h="13204" extrusionOk="0">
                  <a:moveTo>
                    <a:pt x="4211" y="4224"/>
                  </a:moveTo>
                  <a:lnTo>
                    <a:pt x="4211" y="12336"/>
                  </a:lnTo>
                  <a:lnTo>
                    <a:pt x="4211" y="12336"/>
                  </a:lnTo>
                  <a:lnTo>
                    <a:pt x="3951" y="12559"/>
                  </a:lnTo>
                  <a:lnTo>
                    <a:pt x="3691" y="12745"/>
                  </a:lnTo>
                  <a:lnTo>
                    <a:pt x="3419" y="12906"/>
                  </a:lnTo>
                  <a:lnTo>
                    <a:pt x="3159" y="13030"/>
                  </a:lnTo>
                  <a:lnTo>
                    <a:pt x="3022" y="13079"/>
                  </a:lnTo>
                  <a:lnTo>
                    <a:pt x="2886" y="13116"/>
                  </a:lnTo>
                  <a:lnTo>
                    <a:pt x="2762" y="13154"/>
                  </a:lnTo>
                  <a:lnTo>
                    <a:pt x="2626" y="13178"/>
                  </a:lnTo>
                  <a:lnTo>
                    <a:pt x="2490" y="13191"/>
                  </a:lnTo>
                  <a:lnTo>
                    <a:pt x="2354" y="13203"/>
                  </a:lnTo>
                  <a:lnTo>
                    <a:pt x="2230" y="13203"/>
                  </a:lnTo>
                  <a:lnTo>
                    <a:pt x="2094" y="13203"/>
                  </a:lnTo>
                  <a:lnTo>
                    <a:pt x="1821" y="13166"/>
                  </a:lnTo>
                  <a:lnTo>
                    <a:pt x="1561" y="13104"/>
                  </a:lnTo>
                  <a:lnTo>
                    <a:pt x="1301" y="13017"/>
                  </a:lnTo>
                  <a:lnTo>
                    <a:pt x="1041" y="12894"/>
                  </a:lnTo>
                  <a:lnTo>
                    <a:pt x="768" y="12745"/>
                  </a:lnTo>
                  <a:lnTo>
                    <a:pt x="521" y="12572"/>
                  </a:lnTo>
                  <a:lnTo>
                    <a:pt x="261" y="12373"/>
                  </a:lnTo>
                  <a:lnTo>
                    <a:pt x="0" y="12150"/>
                  </a:lnTo>
                  <a:lnTo>
                    <a:pt x="0" y="4224"/>
                  </a:lnTo>
                  <a:lnTo>
                    <a:pt x="0" y="4224"/>
                  </a:lnTo>
                  <a:lnTo>
                    <a:pt x="13" y="3716"/>
                  </a:lnTo>
                  <a:lnTo>
                    <a:pt x="50" y="3233"/>
                  </a:lnTo>
                  <a:lnTo>
                    <a:pt x="112" y="2787"/>
                  </a:lnTo>
                  <a:lnTo>
                    <a:pt x="186" y="2379"/>
                  </a:lnTo>
                  <a:lnTo>
                    <a:pt x="273" y="2007"/>
                  </a:lnTo>
                  <a:lnTo>
                    <a:pt x="397" y="1660"/>
                  </a:lnTo>
                  <a:lnTo>
                    <a:pt x="521" y="1338"/>
                  </a:lnTo>
                  <a:lnTo>
                    <a:pt x="657" y="1066"/>
                  </a:lnTo>
                  <a:lnTo>
                    <a:pt x="818" y="818"/>
                  </a:lnTo>
                  <a:lnTo>
                    <a:pt x="979" y="595"/>
                  </a:lnTo>
                  <a:lnTo>
                    <a:pt x="1152" y="422"/>
                  </a:lnTo>
                  <a:lnTo>
                    <a:pt x="1239" y="335"/>
                  </a:lnTo>
                  <a:lnTo>
                    <a:pt x="1338" y="273"/>
                  </a:lnTo>
                  <a:lnTo>
                    <a:pt x="1425" y="211"/>
                  </a:lnTo>
                  <a:lnTo>
                    <a:pt x="1524" y="149"/>
                  </a:lnTo>
                  <a:lnTo>
                    <a:pt x="1623" y="112"/>
                  </a:lnTo>
                  <a:lnTo>
                    <a:pt x="1710" y="75"/>
                  </a:lnTo>
                  <a:lnTo>
                    <a:pt x="1809" y="38"/>
                  </a:lnTo>
                  <a:lnTo>
                    <a:pt x="1908" y="25"/>
                  </a:lnTo>
                  <a:lnTo>
                    <a:pt x="2007" y="13"/>
                  </a:lnTo>
                  <a:lnTo>
                    <a:pt x="2106" y="1"/>
                  </a:lnTo>
                  <a:lnTo>
                    <a:pt x="2205" y="13"/>
                  </a:lnTo>
                  <a:lnTo>
                    <a:pt x="2304" y="25"/>
                  </a:lnTo>
                  <a:lnTo>
                    <a:pt x="2403" y="38"/>
                  </a:lnTo>
                  <a:lnTo>
                    <a:pt x="2502" y="75"/>
                  </a:lnTo>
                  <a:lnTo>
                    <a:pt x="2601" y="112"/>
                  </a:lnTo>
                  <a:lnTo>
                    <a:pt x="2688" y="149"/>
                  </a:lnTo>
                  <a:lnTo>
                    <a:pt x="2787" y="211"/>
                  </a:lnTo>
                  <a:lnTo>
                    <a:pt x="2874" y="273"/>
                  </a:lnTo>
                  <a:lnTo>
                    <a:pt x="2973" y="335"/>
                  </a:lnTo>
                  <a:lnTo>
                    <a:pt x="3060" y="422"/>
                  </a:lnTo>
                  <a:lnTo>
                    <a:pt x="3233" y="595"/>
                  </a:lnTo>
                  <a:lnTo>
                    <a:pt x="3394" y="818"/>
                  </a:lnTo>
                  <a:lnTo>
                    <a:pt x="3555" y="1066"/>
                  </a:lnTo>
                  <a:lnTo>
                    <a:pt x="3691" y="1338"/>
                  </a:lnTo>
                  <a:lnTo>
                    <a:pt x="3828" y="1660"/>
                  </a:lnTo>
                  <a:lnTo>
                    <a:pt x="3939" y="2007"/>
                  </a:lnTo>
                  <a:lnTo>
                    <a:pt x="4026" y="2379"/>
                  </a:lnTo>
                  <a:lnTo>
                    <a:pt x="4112" y="2787"/>
                  </a:lnTo>
                  <a:lnTo>
                    <a:pt x="4162" y="3233"/>
                  </a:lnTo>
                  <a:lnTo>
                    <a:pt x="4199" y="3716"/>
                  </a:lnTo>
                  <a:lnTo>
                    <a:pt x="4211" y="4224"/>
                  </a:lnTo>
                  <a:lnTo>
                    <a:pt x="4211" y="4224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4"/>
            <p:cNvSpPr/>
            <p:nvPr/>
          </p:nvSpPr>
          <p:spPr>
            <a:xfrm>
              <a:off x="709882" y="1687629"/>
              <a:ext cx="659272" cy="730061"/>
            </a:xfrm>
            <a:custGeom>
              <a:avLst/>
              <a:gdLst/>
              <a:ahLst/>
              <a:cxnLst/>
              <a:rect l="l" t="t" r="r" b="b"/>
              <a:pathLst>
                <a:path w="16028" h="17749" extrusionOk="0">
                  <a:moveTo>
                    <a:pt x="16027" y="7518"/>
                  </a:moveTo>
                  <a:lnTo>
                    <a:pt x="16027" y="7518"/>
                  </a:lnTo>
                  <a:lnTo>
                    <a:pt x="15990" y="7989"/>
                  </a:lnTo>
                  <a:lnTo>
                    <a:pt x="15928" y="8459"/>
                  </a:lnTo>
                  <a:lnTo>
                    <a:pt x="15854" y="8918"/>
                  </a:lnTo>
                  <a:lnTo>
                    <a:pt x="15755" y="9388"/>
                  </a:lnTo>
                  <a:lnTo>
                    <a:pt x="15643" y="9847"/>
                  </a:lnTo>
                  <a:lnTo>
                    <a:pt x="15519" y="10317"/>
                  </a:lnTo>
                  <a:lnTo>
                    <a:pt x="15371" y="10763"/>
                  </a:lnTo>
                  <a:lnTo>
                    <a:pt x="15222" y="11221"/>
                  </a:lnTo>
                  <a:lnTo>
                    <a:pt x="15049" y="11655"/>
                  </a:lnTo>
                  <a:lnTo>
                    <a:pt x="14863" y="12101"/>
                  </a:lnTo>
                  <a:lnTo>
                    <a:pt x="14665" y="12522"/>
                  </a:lnTo>
                  <a:lnTo>
                    <a:pt x="14454" y="12943"/>
                  </a:lnTo>
                  <a:lnTo>
                    <a:pt x="14231" y="13352"/>
                  </a:lnTo>
                  <a:lnTo>
                    <a:pt x="13984" y="13748"/>
                  </a:lnTo>
                  <a:lnTo>
                    <a:pt x="13736" y="14132"/>
                  </a:lnTo>
                  <a:lnTo>
                    <a:pt x="13476" y="14503"/>
                  </a:lnTo>
                  <a:lnTo>
                    <a:pt x="13203" y="14850"/>
                  </a:lnTo>
                  <a:lnTo>
                    <a:pt x="12918" y="15197"/>
                  </a:lnTo>
                  <a:lnTo>
                    <a:pt x="12621" y="15519"/>
                  </a:lnTo>
                  <a:lnTo>
                    <a:pt x="12312" y="15829"/>
                  </a:lnTo>
                  <a:lnTo>
                    <a:pt x="12002" y="16113"/>
                  </a:lnTo>
                  <a:lnTo>
                    <a:pt x="11680" y="16373"/>
                  </a:lnTo>
                  <a:lnTo>
                    <a:pt x="11346" y="16621"/>
                  </a:lnTo>
                  <a:lnTo>
                    <a:pt x="10999" y="16844"/>
                  </a:lnTo>
                  <a:lnTo>
                    <a:pt x="10652" y="17055"/>
                  </a:lnTo>
                  <a:lnTo>
                    <a:pt x="10293" y="17228"/>
                  </a:lnTo>
                  <a:lnTo>
                    <a:pt x="9934" y="17389"/>
                  </a:lnTo>
                  <a:lnTo>
                    <a:pt x="9562" y="17513"/>
                  </a:lnTo>
                  <a:lnTo>
                    <a:pt x="9178" y="17612"/>
                  </a:lnTo>
                  <a:lnTo>
                    <a:pt x="8794" y="17686"/>
                  </a:lnTo>
                  <a:lnTo>
                    <a:pt x="8608" y="17711"/>
                  </a:lnTo>
                  <a:lnTo>
                    <a:pt x="8410" y="17736"/>
                  </a:lnTo>
                  <a:lnTo>
                    <a:pt x="8212" y="17748"/>
                  </a:lnTo>
                  <a:lnTo>
                    <a:pt x="8014" y="17748"/>
                  </a:lnTo>
                  <a:lnTo>
                    <a:pt x="8014" y="17748"/>
                  </a:lnTo>
                  <a:lnTo>
                    <a:pt x="7816" y="17748"/>
                  </a:lnTo>
                  <a:lnTo>
                    <a:pt x="7618" y="17736"/>
                  </a:lnTo>
                  <a:lnTo>
                    <a:pt x="7419" y="17711"/>
                  </a:lnTo>
                  <a:lnTo>
                    <a:pt x="7234" y="17686"/>
                  </a:lnTo>
                  <a:lnTo>
                    <a:pt x="6850" y="17612"/>
                  </a:lnTo>
                  <a:lnTo>
                    <a:pt x="6466" y="17513"/>
                  </a:lnTo>
                  <a:lnTo>
                    <a:pt x="6094" y="17389"/>
                  </a:lnTo>
                  <a:lnTo>
                    <a:pt x="5735" y="17228"/>
                  </a:lnTo>
                  <a:lnTo>
                    <a:pt x="5376" y="17055"/>
                  </a:lnTo>
                  <a:lnTo>
                    <a:pt x="5029" y="16857"/>
                  </a:lnTo>
                  <a:lnTo>
                    <a:pt x="4682" y="16621"/>
                  </a:lnTo>
                  <a:lnTo>
                    <a:pt x="4348" y="16373"/>
                  </a:lnTo>
                  <a:lnTo>
                    <a:pt x="4026" y="16113"/>
                  </a:lnTo>
                  <a:lnTo>
                    <a:pt x="3716" y="15829"/>
                  </a:lnTo>
                  <a:lnTo>
                    <a:pt x="3407" y="15519"/>
                  </a:lnTo>
                  <a:lnTo>
                    <a:pt x="3109" y="15197"/>
                  </a:lnTo>
                  <a:lnTo>
                    <a:pt x="2825" y="14863"/>
                  </a:lnTo>
                  <a:lnTo>
                    <a:pt x="2552" y="14503"/>
                  </a:lnTo>
                  <a:lnTo>
                    <a:pt x="2292" y="14132"/>
                  </a:lnTo>
                  <a:lnTo>
                    <a:pt x="2044" y="13748"/>
                  </a:lnTo>
                  <a:lnTo>
                    <a:pt x="1809" y="13352"/>
                  </a:lnTo>
                  <a:lnTo>
                    <a:pt x="1574" y="12943"/>
                  </a:lnTo>
                  <a:lnTo>
                    <a:pt x="1363" y="12522"/>
                  </a:lnTo>
                  <a:lnTo>
                    <a:pt x="1165" y="12101"/>
                  </a:lnTo>
                  <a:lnTo>
                    <a:pt x="979" y="11667"/>
                  </a:lnTo>
                  <a:lnTo>
                    <a:pt x="806" y="11221"/>
                  </a:lnTo>
                  <a:lnTo>
                    <a:pt x="657" y="10763"/>
                  </a:lnTo>
                  <a:lnTo>
                    <a:pt x="509" y="10317"/>
                  </a:lnTo>
                  <a:lnTo>
                    <a:pt x="385" y="9859"/>
                  </a:lnTo>
                  <a:lnTo>
                    <a:pt x="273" y="9388"/>
                  </a:lnTo>
                  <a:lnTo>
                    <a:pt x="187" y="8930"/>
                  </a:lnTo>
                  <a:lnTo>
                    <a:pt x="100" y="8459"/>
                  </a:lnTo>
                  <a:lnTo>
                    <a:pt x="38" y="7989"/>
                  </a:lnTo>
                  <a:lnTo>
                    <a:pt x="1" y="7518"/>
                  </a:lnTo>
                  <a:lnTo>
                    <a:pt x="1" y="7518"/>
                  </a:lnTo>
                  <a:lnTo>
                    <a:pt x="26" y="7209"/>
                  </a:lnTo>
                  <a:lnTo>
                    <a:pt x="63" y="6899"/>
                  </a:lnTo>
                  <a:lnTo>
                    <a:pt x="100" y="6589"/>
                  </a:lnTo>
                  <a:lnTo>
                    <a:pt x="162" y="6292"/>
                  </a:lnTo>
                  <a:lnTo>
                    <a:pt x="224" y="5982"/>
                  </a:lnTo>
                  <a:lnTo>
                    <a:pt x="286" y="5685"/>
                  </a:lnTo>
                  <a:lnTo>
                    <a:pt x="372" y="5400"/>
                  </a:lnTo>
                  <a:lnTo>
                    <a:pt x="459" y="5115"/>
                  </a:lnTo>
                  <a:lnTo>
                    <a:pt x="459" y="5115"/>
                  </a:lnTo>
                  <a:lnTo>
                    <a:pt x="570" y="4781"/>
                  </a:lnTo>
                  <a:lnTo>
                    <a:pt x="694" y="4471"/>
                  </a:lnTo>
                  <a:lnTo>
                    <a:pt x="831" y="4162"/>
                  </a:lnTo>
                  <a:lnTo>
                    <a:pt x="979" y="3865"/>
                  </a:lnTo>
                  <a:lnTo>
                    <a:pt x="1140" y="3580"/>
                  </a:lnTo>
                  <a:lnTo>
                    <a:pt x="1314" y="3307"/>
                  </a:lnTo>
                  <a:lnTo>
                    <a:pt x="1499" y="3047"/>
                  </a:lnTo>
                  <a:lnTo>
                    <a:pt x="1698" y="2799"/>
                  </a:lnTo>
                  <a:lnTo>
                    <a:pt x="1896" y="2564"/>
                  </a:lnTo>
                  <a:lnTo>
                    <a:pt x="2106" y="2329"/>
                  </a:lnTo>
                  <a:lnTo>
                    <a:pt x="2329" y="2118"/>
                  </a:lnTo>
                  <a:lnTo>
                    <a:pt x="2552" y="1908"/>
                  </a:lnTo>
                  <a:lnTo>
                    <a:pt x="2787" y="1710"/>
                  </a:lnTo>
                  <a:lnTo>
                    <a:pt x="3035" y="1524"/>
                  </a:lnTo>
                  <a:lnTo>
                    <a:pt x="3283" y="1350"/>
                  </a:lnTo>
                  <a:lnTo>
                    <a:pt x="3543" y="1189"/>
                  </a:lnTo>
                  <a:lnTo>
                    <a:pt x="3803" y="1028"/>
                  </a:lnTo>
                  <a:lnTo>
                    <a:pt x="4075" y="892"/>
                  </a:lnTo>
                  <a:lnTo>
                    <a:pt x="4348" y="756"/>
                  </a:lnTo>
                  <a:lnTo>
                    <a:pt x="4633" y="632"/>
                  </a:lnTo>
                  <a:lnTo>
                    <a:pt x="4918" y="521"/>
                  </a:lnTo>
                  <a:lnTo>
                    <a:pt x="5203" y="421"/>
                  </a:lnTo>
                  <a:lnTo>
                    <a:pt x="5500" y="335"/>
                  </a:lnTo>
                  <a:lnTo>
                    <a:pt x="5797" y="248"/>
                  </a:lnTo>
                  <a:lnTo>
                    <a:pt x="6094" y="186"/>
                  </a:lnTo>
                  <a:lnTo>
                    <a:pt x="6404" y="124"/>
                  </a:lnTo>
                  <a:lnTo>
                    <a:pt x="6701" y="75"/>
                  </a:lnTo>
                  <a:lnTo>
                    <a:pt x="7011" y="38"/>
                  </a:lnTo>
                  <a:lnTo>
                    <a:pt x="7320" y="13"/>
                  </a:lnTo>
                  <a:lnTo>
                    <a:pt x="7630" y="0"/>
                  </a:lnTo>
                  <a:lnTo>
                    <a:pt x="7940" y="0"/>
                  </a:lnTo>
                  <a:lnTo>
                    <a:pt x="8249" y="0"/>
                  </a:lnTo>
                  <a:lnTo>
                    <a:pt x="8547" y="13"/>
                  </a:lnTo>
                  <a:lnTo>
                    <a:pt x="8856" y="38"/>
                  </a:lnTo>
                  <a:lnTo>
                    <a:pt x="9166" y="75"/>
                  </a:lnTo>
                  <a:lnTo>
                    <a:pt x="9475" y="124"/>
                  </a:lnTo>
                  <a:lnTo>
                    <a:pt x="9773" y="186"/>
                  </a:lnTo>
                  <a:lnTo>
                    <a:pt x="10082" y="248"/>
                  </a:lnTo>
                  <a:lnTo>
                    <a:pt x="10380" y="322"/>
                  </a:lnTo>
                  <a:lnTo>
                    <a:pt x="10677" y="421"/>
                  </a:lnTo>
                  <a:lnTo>
                    <a:pt x="10962" y="521"/>
                  </a:lnTo>
                  <a:lnTo>
                    <a:pt x="11246" y="620"/>
                  </a:lnTo>
                  <a:lnTo>
                    <a:pt x="11531" y="743"/>
                  </a:lnTo>
                  <a:lnTo>
                    <a:pt x="11816" y="880"/>
                  </a:lnTo>
                  <a:lnTo>
                    <a:pt x="12089" y="1016"/>
                  </a:lnTo>
                  <a:lnTo>
                    <a:pt x="12349" y="1165"/>
                  </a:lnTo>
                  <a:lnTo>
                    <a:pt x="12609" y="1326"/>
                  </a:lnTo>
                  <a:lnTo>
                    <a:pt x="12869" y="1499"/>
                  </a:lnTo>
                  <a:lnTo>
                    <a:pt x="13117" y="1685"/>
                  </a:lnTo>
                  <a:lnTo>
                    <a:pt x="13352" y="1871"/>
                  </a:lnTo>
                  <a:lnTo>
                    <a:pt x="13587" y="2069"/>
                  </a:lnTo>
                  <a:lnTo>
                    <a:pt x="13810" y="2279"/>
                  </a:lnTo>
                  <a:lnTo>
                    <a:pt x="14033" y="2502"/>
                  </a:lnTo>
                  <a:lnTo>
                    <a:pt x="14231" y="2737"/>
                  </a:lnTo>
                  <a:lnTo>
                    <a:pt x="14429" y="2985"/>
                  </a:lnTo>
                  <a:lnTo>
                    <a:pt x="14628" y="3233"/>
                  </a:lnTo>
                  <a:lnTo>
                    <a:pt x="14801" y="3493"/>
                  </a:lnTo>
                  <a:lnTo>
                    <a:pt x="14962" y="3765"/>
                  </a:lnTo>
                  <a:lnTo>
                    <a:pt x="15123" y="4050"/>
                  </a:lnTo>
                  <a:lnTo>
                    <a:pt x="15272" y="4348"/>
                  </a:lnTo>
                  <a:lnTo>
                    <a:pt x="15396" y="4645"/>
                  </a:lnTo>
                  <a:lnTo>
                    <a:pt x="15519" y="4967"/>
                  </a:lnTo>
                  <a:lnTo>
                    <a:pt x="15631" y="5289"/>
                  </a:lnTo>
                  <a:lnTo>
                    <a:pt x="15730" y="5623"/>
                  </a:lnTo>
                  <a:lnTo>
                    <a:pt x="15730" y="5623"/>
                  </a:lnTo>
                  <a:lnTo>
                    <a:pt x="15829" y="6081"/>
                  </a:lnTo>
                  <a:lnTo>
                    <a:pt x="15916" y="6552"/>
                  </a:lnTo>
                  <a:lnTo>
                    <a:pt x="15990" y="7035"/>
                  </a:lnTo>
                  <a:lnTo>
                    <a:pt x="16027" y="7518"/>
                  </a:lnTo>
                  <a:lnTo>
                    <a:pt x="16027" y="7518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4"/>
            <p:cNvSpPr/>
            <p:nvPr/>
          </p:nvSpPr>
          <p:spPr>
            <a:xfrm>
              <a:off x="919291" y="2050837"/>
              <a:ext cx="60136" cy="60177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462"/>
                  </a:moveTo>
                  <a:lnTo>
                    <a:pt x="731" y="1462"/>
                  </a:lnTo>
                  <a:lnTo>
                    <a:pt x="805" y="1462"/>
                  </a:lnTo>
                  <a:lnTo>
                    <a:pt x="879" y="1450"/>
                  </a:lnTo>
                  <a:lnTo>
                    <a:pt x="1016" y="1400"/>
                  </a:lnTo>
                  <a:lnTo>
                    <a:pt x="1140" y="1339"/>
                  </a:lnTo>
                  <a:lnTo>
                    <a:pt x="1251" y="1252"/>
                  </a:lnTo>
                  <a:lnTo>
                    <a:pt x="1338" y="1140"/>
                  </a:lnTo>
                  <a:lnTo>
                    <a:pt x="1400" y="1017"/>
                  </a:lnTo>
                  <a:lnTo>
                    <a:pt x="1449" y="880"/>
                  </a:lnTo>
                  <a:lnTo>
                    <a:pt x="1462" y="806"/>
                  </a:lnTo>
                  <a:lnTo>
                    <a:pt x="1462" y="732"/>
                  </a:lnTo>
                  <a:lnTo>
                    <a:pt x="1462" y="732"/>
                  </a:lnTo>
                  <a:lnTo>
                    <a:pt x="1462" y="657"/>
                  </a:lnTo>
                  <a:lnTo>
                    <a:pt x="1449" y="583"/>
                  </a:lnTo>
                  <a:lnTo>
                    <a:pt x="1400" y="447"/>
                  </a:lnTo>
                  <a:lnTo>
                    <a:pt x="1338" y="323"/>
                  </a:lnTo>
                  <a:lnTo>
                    <a:pt x="1251" y="212"/>
                  </a:lnTo>
                  <a:lnTo>
                    <a:pt x="1140" y="125"/>
                  </a:lnTo>
                  <a:lnTo>
                    <a:pt x="1016" y="63"/>
                  </a:lnTo>
                  <a:lnTo>
                    <a:pt x="879" y="13"/>
                  </a:lnTo>
                  <a:lnTo>
                    <a:pt x="805" y="1"/>
                  </a:lnTo>
                  <a:lnTo>
                    <a:pt x="731" y="1"/>
                  </a:lnTo>
                  <a:lnTo>
                    <a:pt x="731" y="1"/>
                  </a:lnTo>
                  <a:lnTo>
                    <a:pt x="656" y="1"/>
                  </a:lnTo>
                  <a:lnTo>
                    <a:pt x="582" y="13"/>
                  </a:lnTo>
                  <a:lnTo>
                    <a:pt x="446" y="63"/>
                  </a:lnTo>
                  <a:lnTo>
                    <a:pt x="322" y="125"/>
                  </a:lnTo>
                  <a:lnTo>
                    <a:pt x="211" y="212"/>
                  </a:lnTo>
                  <a:lnTo>
                    <a:pt x="124" y="323"/>
                  </a:lnTo>
                  <a:lnTo>
                    <a:pt x="50" y="447"/>
                  </a:lnTo>
                  <a:lnTo>
                    <a:pt x="12" y="583"/>
                  </a:lnTo>
                  <a:lnTo>
                    <a:pt x="0" y="657"/>
                  </a:lnTo>
                  <a:lnTo>
                    <a:pt x="0" y="732"/>
                  </a:lnTo>
                  <a:lnTo>
                    <a:pt x="0" y="732"/>
                  </a:lnTo>
                  <a:lnTo>
                    <a:pt x="0" y="806"/>
                  </a:lnTo>
                  <a:lnTo>
                    <a:pt x="12" y="880"/>
                  </a:lnTo>
                  <a:lnTo>
                    <a:pt x="50" y="1017"/>
                  </a:lnTo>
                  <a:lnTo>
                    <a:pt x="124" y="1140"/>
                  </a:lnTo>
                  <a:lnTo>
                    <a:pt x="211" y="1252"/>
                  </a:lnTo>
                  <a:lnTo>
                    <a:pt x="322" y="1339"/>
                  </a:lnTo>
                  <a:lnTo>
                    <a:pt x="446" y="1400"/>
                  </a:lnTo>
                  <a:lnTo>
                    <a:pt x="582" y="1450"/>
                  </a:lnTo>
                  <a:lnTo>
                    <a:pt x="656" y="1462"/>
                  </a:lnTo>
                  <a:lnTo>
                    <a:pt x="731" y="1462"/>
                  </a:lnTo>
                  <a:lnTo>
                    <a:pt x="731" y="14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4"/>
            <p:cNvSpPr/>
            <p:nvPr/>
          </p:nvSpPr>
          <p:spPr>
            <a:xfrm>
              <a:off x="1169423" y="2050837"/>
              <a:ext cx="60670" cy="60177"/>
            </a:xfrm>
            <a:custGeom>
              <a:avLst/>
              <a:gdLst/>
              <a:ahLst/>
              <a:cxnLst/>
              <a:rect l="l" t="t" r="r" b="b"/>
              <a:pathLst>
                <a:path w="1475" h="1463" extrusionOk="0">
                  <a:moveTo>
                    <a:pt x="743" y="1462"/>
                  </a:moveTo>
                  <a:lnTo>
                    <a:pt x="743" y="1462"/>
                  </a:lnTo>
                  <a:lnTo>
                    <a:pt x="818" y="1462"/>
                  </a:lnTo>
                  <a:lnTo>
                    <a:pt x="880" y="1450"/>
                  </a:lnTo>
                  <a:lnTo>
                    <a:pt x="1016" y="1400"/>
                  </a:lnTo>
                  <a:lnTo>
                    <a:pt x="1152" y="1339"/>
                  </a:lnTo>
                  <a:lnTo>
                    <a:pt x="1251" y="1252"/>
                  </a:lnTo>
                  <a:lnTo>
                    <a:pt x="1338" y="1140"/>
                  </a:lnTo>
                  <a:lnTo>
                    <a:pt x="1412" y="1017"/>
                  </a:lnTo>
                  <a:lnTo>
                    <a:pt x="1449" y="880"/>
                  </a:lnTo>
                  <a:lnTo>
                    <a:pt x="1462" y="806"/>
                  </a:lnTo>
                  <a:lnTo>
                    <a:pt x="1474" y="732"/>
                  </a:lnTo>
                  <a:lnTo>
                    <a:pt x="1474" y="732"/>
                  </a:lnTo>
                  <a:lnTo>
                    <a:pt x="1462" y="657"/>
                  </a:lnTo>
                  <a:lnTo>
                    <a:pt x="1449" y="583"/>
                  </a:lnTo>
                  <a:lnTo>
                    <a:pt x="1412" y="447"/>
                  </a:lnTo>
                  <a:lnTo>
                    <a:pt x="1338" y="323"/>
                  </a:lnTo>
                  <a:lnTo>
                    <a:pt x="1251" y="212"/>
                  </a:lnTo>
                  <a:lnTo>
                    <a:pt x="1152" y="125"/>
                  </a:lnTo>
                  <a:lnTo>
                    <a:pt x="1016" y="63"/>
                  </a:lnTo>
                  <a:lnTo>
                    <a:pt x="880" y="13"/>
                  </a:lnTo>
                  <a:lnTo>
                    <a:pt x="818" y="1"/>
                  </a:lnTo>
                  <a:lnTo>
                    <a:pt x="743" y="1"/>
                  </a:lnTo>
                  <a:lnTo>
                    <a:pt x="743" y="1"/>
                  </a:lnTo>
                  <a:lnTo>
                    <a:pt x="669" y="1"/>
                  </a:lnTo>
                  <a:lnTo>
                    <a:pt x="595" y="13"/>
                  </a:lnTo>
                  <a:lnTo>
                    <a:pt x="458" y="63"/>
                  </a:lnTo>
                  <a:lnTo>
                    <a:pt x="335" y="125"/>
                  </a:lnTo>
                  <a:lnTo>
                    <a:pt x="223" y="212"/>
                  </a:lnTo>
                  <a:lnTo>
                    <a:pt x="136" y="323"/>
                  </a:lnTo>
                  <a:lnTo>
                    <a:pt x="62" y="447"/>
                  </a:lnTo>
                  <a:lnTo>
                    <a:pt x="25" y="583"/>
                  </a:lnTo>
                  <a:lnTo>
                    <a:pt x="13" y="657"/>
                  </a:lnTo>
                  <a:lnTo>
                    <a:pt x="0" y="732"/>
                  </a:lnTo>
                  <a:lnTo>
                    <a:pt x="0" y="732"/>
                  </a:lnTo>
                  <a:lnTo>
                    <a:pt x="13" y="806"/>
                  </a:lnTo>
                  <a:lnTo>
                    <a:pt x="25" y="880"/>
                  </a:lnTo>
                  <a:lnTo>
                    <a:pt x="62" y="1017"/>
                  </a:lnTo>
                  <a:lnTo>
                    <a:pt x="136" y="1140"/>
                  </a:lnTo>
                  <a:lnTo>
                    <a:pt x="223" y="1252"/>
                  </a:lnTo>
                  <a:lnTo>
                    <a:pt x="335" y="1339"/>
                  </a:lnTo>
                  <a:lnTo>
                    <a:pt x="458" y="1400"/>
                  </a:lnTo>
                  <a:lnTo>
                    <a:pt x="595" y="1450"/>
                  </a:lnTo>
                  <a:lnTo>
                    <a:pt x="669" y="1462"/>
                  </a:lnTo>
                  <a:lnTo>
                    <a:pt x="743" y="1462"/>
                  </a:lnTo>
                  <a:lnTo>
                    <a:pt x="743" y="14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4"/>
            <p:cNvSpPr/>
            <p:nvPr/>
          </p:nvSpPr>
          <p:spPr>
            <a:xfrm>
              <a:off x="909090" y="2263291"/>
              <a:ext cx="260862" cy="61164"/>
            </a:xfrm>
            <a:custGeom>
              <a:avLst/>
              <a:gdLst/>
              <a:ahLst/>
              <a:cxnLst/>
              <a:rect l="l" t="t" r="r" b="b"/>
              <a:pathLst>
                <a:path w="6342" h="1487" extrusionOk="0">
                  <a:moveTo>
                    <a:pt x="6342" y="1"/>
                  </a:moveTo>
                  <a:lnTo>
                    <a:pt x="6342" y="1"/>
                  </a:lnTo>
                  <a:lnTo>
                    <a:pt x="6205" y="162"/>
                  </a:lnTo>
                  <a:lnTo>
                    <a:pt x="6057" y="323"/>
                  </a:lnTo>
                  <a:lnTo>
                    <a:pt x="5896" y="471"/>
                  </a:lnTo>
                  <a:lnTo>
                    <a:pt x="5735" y="607"/>
                  </a:lnTo>
                  <a:lnTo>
                    <a:pt x="5561" y="744"/>
                  </a:lnTo>
                  <a:lnTo>
                    <a:pt x="5376" y="868"/>
                  </a:lnTo>
                  <a:lnTo>
                    <a:pt x="5177" y="979"/>
                  </a:lnTo>
                  <a:lnTo>
                    <a:pt x="4979" y="1078"/>
                  </a:lnTo>
                  <a:lnTo>
                    <a:pt x="4781" y="1177"/>
                  </a:lnTo>
                  <a:lnTo>
                    <a:pt x="4570" y="1251"/>
                  </a:lnTo>
                  <a:lnTo>
                    <a:pt x="4348" y="1326"/>
                  </a:lnTo>
                  <a:lnTo>
                    <a:pt x="4125" y="1388"/>
                  </a:lnTo>
                  <a:lnTo>
                    <a:pt x="3889" y="1437"/>
                  </a:lnTo>
                  <a:lnTo>
                    <a:pt x="3654" y="1462"/>
                  </a:lnTo>
                  <a:lnTo>
                    <a:pt x="3419" y="1487"/>
                  </a:lnTo>
                  <a:lnTo>
                    <a:pt x="3171" y="1487"/>
                  </a:lnTo>
                  <a:lnTo>
                    <a:pt x="3171" y="1487"/>
                  </a:lnTo>
                  <a:lnTo>
                    <a:pt x="2923" y="1487"/>
                  </a:lnTo>
                  <a:lnTo>
                    <a:pt x="2688" y="1462"/>
                  </a:lnTo>
                  <a:lnTo>
                    <a:pt x="2453" y="1437"/>
                  </a:lnTo>
                  <a:lnTo>
                    <a:pt x="2217" y="1388"/>
                  </a:lnTo>
                  <a:lnTo>
                    <a:pt x="1994" y="1326"/>
                  </a:lnTo>
                  <a:lnTo>
                    <a:pt x="1784" y="1251"/>
                  </a:lnTo>
                  <a:lnTo>
                    <a:pt x="1561" y="1177"/>
                  </a:lnTo>
                  <a:lnTo>
                    <a:pt x="1363" y="1078"/>
                  </a:lnTo>
                  <a:lnTo>
                    <a:pt x="1165" y="979"/>
                  </a:lnTo>
                  <a:lnTo>
                    <a:pt x="966" y="868"/>
                  </a:lnTo>
                  <a:lnTo>
                    <a:pt x="781" y="744"/>
                  </a:lnTo>
                  <a:lnTo>
                    <a:pt x="607" y="607"/>
                  </a:lnTo>
                  <a:lnTo>
                    <a:pt x="446" y="471"/>
                  </a:lnTo>
                  <a:lnTo>
                    <a:pt x="285" y="323"/>
                  </a:lnTo>
                  <a:lnTo>
                    <a:pt x="137" y="162"/>
                  </a:lnTo>
                  <a:lnTo>
                    <a:pt x="0" y="1"/>
                  </a:lnTo>
                  <a:lnTo>
                    <a:pt x="6342" y="1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4"/>
            <p:cNvSpPr/>
            <p:nvPr/>
          </p:nvSpPr>
          <p:spPr>
            <a:xfrm>
              <a:off x="963592" y="2263291"/>
              <a:ext cx="151861" cy="35703"/>
            </a:xfrm>
            <a:custGeom>
              <a:avLst/>
              <a:gdLst/>
              <a:ahLst/>
              <a:cxnLst/>
              <a:rect l="l" t="t" r="r" b="b"/>
              <a:pathLst>
                <a:path w="3692" h="868" extrusionOk="0">
                  <a:moveTo>
                    <a:pt x="3691" y="1"/>
                  </a:moveTo>
                  <a:lnTo>
                    <a:pt x="3691" y="1"/>
                  </a:lnTo>
                  <a:lnTo>
                    <a:pt x="3617" y="100"/>
                  </a:lnTo>
                  <a:lnTo>
                    <a:pt x="3530" y="186"/>
                  </a:lnTo>
                  <a:lnTo>
                    <a:pt x="3345" y="360"/>
                  </a:lnTo>
                  <a:lnTo>
                    <a:pt x="3134" y="508"/>
                  </a:lnTo>
                  <a:lnTo>
                    <a:pt x="2899" y="632"/>
                  </a:lnTo>
                  <a:lnTo>
                    <a:pt x="2787" y="682"/>
                  </a:lnTo>
                  <a:lnTo>
                    <a:pt x="2663" y="731"/>
                  </a:lnTo>
                  <a:lnTo>
                    <a:pt x="2527" y="768"/>
                  </a:lnTo>
                  <a:lnTo>
                    <a:pt x="2403" y="806"/>
                  </a:lnTo>
                  <a:lnTo>
                    <a:pt x="2267" y="830"/>
                  </a:lnTo>
                  <a:lnTo>
                    <a:pt x="2131" y="855"/>
                  </a:lnTo>
                  <a:lnTo>
                    <a:pt x="1995" y="868"/>
                  </a:lnTo>
                  <a:lnTo>
                    <a:pt x="1846" y="868"/>
                  </a:lnTo>
                  <a:lnTo>
                    <a:pt x="1846" y="868"/>
                  </a:lnTo>
                  <a:lnTo>
                    <a:pt x="1710" y="868"/>
                  </a:lnTo>
                  <a:lnTo>
                    <a:pt x="1561" y="855"/>
                  </a:lnTo>
                  <a:lnTo>
                    <a:pt x="1425" y="830"/>
                  </a:lnTo>
                  <a:lnTo>
                    <a:pt x="1289" y="806"/>
                  </a:lnTo>
                  <a:lnTo>
                    <a:pt x="1165" y="768"/>
                  </a:lnTo>
                  <a:lnTo>
                    <a:pt x="1029" y="731"/>
                  </a:lnTo>
                  <a:lnTo>
                    <a:pt x="905" y="682"/>
                  </a:lnTo>
                  <a:lnTo>
                    <a:pt x="793" y="632"/>
                  </a:lnTo>
                  <a:lnTo>
                    <a:pt x="558" y="508"/>
                  </a:lnTo>
                  <a:lnTo>
                    <a:pt x="347" y="360"/>
                  </a:lnTo>
                  <a:lnTo>
                    <a:pt x="162" y="186"/>
                  </a:lnTo>
                  <a:lnTo>
                    <a:pt x="75" y="100"/>
                  </a:lnTo>
                  <a:lnTo>
                    <a:pt x="1" y="1"/>
                  </a:lnTo>
                  <a:lnTo>
                    <a:pt x="36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4"/>
            <p:cNvSpPr/>
            <p:nvPr/>
          </p:nvSpPr>
          <p:spPr>
            <a:xfrm>
              <a:off x="703794" y="1676400"/>
              <a:ext cx="669431" cy="401988"/>
            </a:xfrm>
            <a:custGeom>
              <a:avLst/>
              <a:gdLst/>
              <a:ahLst/>
              <a:cxnLst/>
              <a:rect l="l" t="t" r="r" b="b"/>
              <a:pathLst>
                <a:path w="16275" h="9773" extrusionOk="0">
                  <a:moveTo>
                    <a:pt x="16212" y="9773"/>
                  </a:moveTo>
                  <a:lnTo>
                    <a:pt x="16212" y="9773"/>
                  </a:lnTo>
                  <a:lnTo>
                    <a:pt x="15878" y="9476"/>
                  </a:lnTo>
                  <a:lnTo>
                    <a:pt x="15544" y="9153"/>
                  </a:lnTo>
                  <a:lnTo>
                    <a:pt x="15209" y="8819"/>
                  </a:lnTo>
                  <a:lnTo>
                    <a:pt x="14899" y="8472"/>
                  </a:lnTo>
                  <a:lnTo>
                    <a:pt x="14590" y="8113"/>
                  </a:lnTo>
                  <a:lnTo>
                    <a:pt x="14293" y="7742"/>
                  </a:lnTo>
                  <a:lnTo>
                    <a:pt x="14008" y="7358"/>
                  </a:lnTo>
                  <a:lnTo>
                    <a:pt x="13723" y="6961"/>
                  </a:lnTo>
                  <a:lnTo>
                    <a:pt x="13463" y="6565"/>
                  </a:lnTo>
                  <a:lnTo>
                    <a:pt x="13203" y="6156"/>
                  </a:lnTo>
                  <a:lnTo>
                    <a:pt x="12955" y="5748"/>
                  </a:lnTo>
                  <a:lnTo>
                    <a:pt x="12720" y="5326"/>
                  </a:lnTo>
                  <a:lnTo>
                    <a:pt x="12497" y="4905"/>
                  </a:lnTo>
                  <a:lnTo>
                    <a:pt x="12274" y="4472"/>
                  </a:lnTo>
                  <a:lnTo>
                    <a:pt x="12076" y="4038"/>
                  </a:lnTo>
                  <a:lnTo>
                    <a:pt x="11890" y="3617"/>
                  </a:lnTo>
                  <a:lnTo>
                    <a:pt x="11890" y="3617"/>
                  </a:lnTo>
                  <a:lnTo>
                    <a:pt x="11642" y="3617"/>
                  </a:lnTo>
                  <a:lnTo>
                    <a:pt x="11407" y="3630"/>
                  </a:lnTo>
                  <a:lnTo>
                    <a:pt x="10936" y="3667"/>
                  </a:lnTo>
                  <a:lnTo>
                    <a:pt x="10490" y="3741"/>
                  </a:lnTo>
                  <a:lnTo>
                    <a:pt x="10045" y="3828"/>
                  </a:lnTo>
                  <a:lnTo>
                    <a:pt x="9611" y="3939"/>
                  </a:lnTo>
                  <a:lnTo>
                    <a:pt x="9190" y="4088"/>
                  </a:lnTo>
                  <a:lnTo>
                    <a:pt x="8781" y="4237"/>
                  </a:lnTo>
                  <a:lnTo>
                    <a:pt x="8373" y="4410"/>
                  </a:lnTo>
                  <a:lnTo>
                    <a:pt x="7989" y="4608"/>
                  </a:lnTo>
                  <a:lnTo>
                    <a:pt x="7605" y="4806"/>
                  </a:lnTo>
                  <a:lnTo>
                    <a:pt x="7221" y="5029"/>
                  </a:lnTo>
                  <a:lnTo>
                    <a:pt x="6849" y="5265"/>
                  </a:lnTo>
                  <a:lnTo>
                    <a:pt x="6490" y="5500"/>
                  </a:lnTo>
                  <a:lnTo>
                    <a:pt x="6131" y="5748"/>
                  </a:lnTo>
                  <a:lnTo>
                    <a:pt x="5437" y="6255"/>
                  </a:lnTo>
                  <a:lnTo>
                    <a:pt x="4768" y="6763"/>
                  </a:lnTo>
                  <a:lnTo>
                    <a:pt x="4100" y="7283"/>
                  </a:lnTo>
                  <a:lnTo>
                    <a:pt x="3443" y="7766"/>
                  </a:lnTo>
                  <a:lnTo>
                    <a:pt x="3121" y="8002"/>
                  </a:lnTo>
                  <a:lnTo>
                    <a:pt x="2787" y="8225"/>
                  </a:lnTo>
                  <a:lnTo>
                    <a:pt x="2465" y="8448"/>
                  </a:lnTo>
                  <a:lnTo>
                    <a:pt x="2143" y="8646"/>
                  </a:lnTo>
                  <a:lnTo>
                    <a:pt x="1821" y="8831"/>
                  </a:lnTo>
                  <a:lnTo>
                    <a:pt x="1486" y="8992"/>
                  </a:lnTo>
                  <a:lnTo>
                    <a:pt x="1164" y="9141"/>
                  </a:lnTo>
                  <a:lnTo>
                    <a:pt x="830" y="9265"/>
                  </a:lnTo>
                  <a:lnTo>
                    <a:pt x="496" y="9376"/>
                  </a:lnTo>
                  <a:lnTo>
                    <a:pt x="149" y="9463"/>
                  </a:lnTo>
                  <a:lnTo>
                    <a:pt x="149" y="9463"/>
                  </a:lnTo>
                  <a:lnTo>
                    <a:pt x="62" y="8794"/>
                  </a:lnTo>
                  <a:lnTo>
                    <a:pt x="25" y="8497"/>
                  </a:lnTo>
                  <a:lnTo>
                    <a:pt x="13" y="8212"/>
                  </a:lnTo>
                  <a:lnTo>
                    <a:pt x="0" y="7952"/>
                  </a:lnTo>
                  <a:lnTo>
                    <a:pt x="0" y="7704"/>
                  </a:lnTo>
                  <a:lnTo>
                    <a:pt x="13" y="7469"/>
                  </a:lnTo>
                  <a:lnTo>
                    <a:pt x="37" y="7246"/>
                  </a:lnTo>
                  <a:lnTo>
                    <a:pt x="62" y="7011"/>
                  </a:lnTo>
                  <a:lnTo>
                    <a:pt x="99" y="6788"/>
                  </a:lnTo>
                  <a:lnTo>
                    <a:pt x="149" y="6553"/>
                  </a:lnTo>
                  <a:lnTo>
                    <a:pt x="211" y="6305"/>
                  </a:lnTo>
                  <a:lnTo>
                    <a:pt x="359" y="5785"/>
                  </a:lnTo>
                  <a:lnTo>
                    <a:pt x="545" y="5203"/>
                  </a:lnTo>
                  <a:lnTo>
                    <a:pt x="545" y="5203"/>
                  </a:lnTo>
                  <a:lnTo>
                    <a:pt x="657" y="4868"/>
                  </a:lnTo>
                  <a:lnTo>
                    <a:pt x="793" y="4546"/>
                  </a:lnTo>
                  <a:lnTo>
                    <a:pt x="929" y="4237"/>
                  </a:lnTo>
                  <a:lnTo>
                    <a:pt x="1078" y="3939"/>
                  </a:lnTo>
                  <a:lnTo>
                    <a:pt x="1239" y="3642"/>
                  </a:lnTo>
                  <a:lnTo>
                    <a:pt x="1412" y="3370"/>
                  </a:lnTo>
                  <a:lnTo>
                    <a:pt x="1598" y="3110"/>
                  </a:lnTo>
                  <a:lnTo>
                    <a:pt x="1796" y="2849"/>
                  </a:lnTo>
                  <a:lnTo>
                    <a:pt x="1994" y="2602"/>
                  </a:lnTo>
                  <a:lnTo>
                    <a:pt x="2205" y="2379"/>
                  </a:lnTo>
                  <a:lnTo>
                    <a:pt x="2428" y="2156"/>
                  </a:lnTo>
                  <a:lnTo>
                    <a:pt x="2663" y="1945"/>
                  </a:lnTo>
                  <a:lnTo>
                    <a:pt x="2898" y="1747"/>
                  </a:lnTo>
                  <a:lnTo>
                    <a:pt x="3146" y="1549"/>
                  </a:lnTo>
                  <a:lnTo>
                    <a:pt x="3394" y="1376"/>
                  </a:lnTo>
                  <a:lnTo>
                    <a:pt x="3654" y="1215"/>
                  </a:lnTo>
                  <a:lnTo>
                    <a:pt x="3926" y="1054"/>
                  </a:lnTo>
                  <a:lnTo>
                    <a:pt x="4199" y="905"/>
                  </a:lnTo>
                  <a:lnTo>
                    <a:pt x="4471" y="769"/>
                  </a:lnTo>
                  <a:lnTo>
                    <a:pt x="4756" y="645"/>
                  </a:lnTo>
                  <a:lnTo>
                    <a:pt x="5041" y="533"/>
                  </a:lnTo>
                  <a:lnTo>
                    <a:pt x="5338" y="434"/>
                  </a:lnTo>
                  <a:lnTo>
                    <a:pt x="5635" y="348"/>
                  </a:lnTo>
                  <a:lnTo>
                    <a:pt x="5933" y="261"/>
                  </a:lnTo>
                  <a:lnTo>
                    <a:pt x="6230" y="199"/>
                  </a:lnTo>
                  <a:lnTo>
                    <a:pt x="6540" y="137"/>
                  </a:lnTo>
                  <a:lnTo>
                    <a:pt x="6837" y="88"/>
                  </a:lnTo>
                  <a:lnTo>
                    <a:pt x="7146" y="50"/>
                  </a:lnTo>
                  <a:lnTo>
                    <a:pt x="7456" y="26"/>
                  </a:lnTo>
                  <a:lnTo>
                    <a:pt x="7766" y="1"/>
                  </a:lnTo>
                  <a:lnTo>
                    <a:pt x="8088" y="1"/>
                  </a:lnTo>
                  <a:lnTo>
                    <a:pt x="8397" y="1"/>
                  </a:lnTo>
                  <a:lnTo>
                    <a:pt x="8707" y="26"/>
                  </a:lnTo>
                  <a:lnTo>
                    <a:pt x="9017" y="50"/>
                  </a:lnTo>
                  <a:lnTo>
                    <a:pt x="9326" y="88"/>
                  </a:lnTo>
                  <a:lnTo>
                    <a:pt x="9636" y="137"/>
                  </a:lnTo>
                  <a:lnTo>
                    <a:pt x="9933" y="187"/>
                  </a:lnTo>
                  <a:lnTo>
                    <a:pt x="10243" y="261"/>
                  </a:lnTo>
                  <a:lnTo>
                    <a:pt x="10540" y="335"/>
                  </a:lnTo>
                  <a:lnTo>
                    <a:pt x="10837" y="434"/>
                  </a:lnTo>
                  <a:lnTo>
                    <a:pt x="11134" y="533"/>
                  </a:lnTo>
                  <a:lnTo>
                    <a:pt x="11419" y="645"/>
                  </a:lnTo>
                  <a:lnTo>
                    <a:pt x="11704" y="756"/>
                  </a:lnTo>
                  <a:lnTo>
                    <a:pt x="11989" y="893"/>
                  </a:lnTo>
                  <a:lnTo>
                    <a:pt x="12261" y="1041"/>
                  </a:lnTo>
                  <a:lnTo>
                    <a:pt x="12534" y="1190"/>
                  </a:lnTo>
                  <a:lnTo>
                    <a:pt x="12794" y="1351"/>
                  </a:lnTo>
                  <a:lnTo>
                    <a:pt x="13054" y="1524"/>
                  </a:lnTo>
                  <a:lnTo>
                    <a:pt x="13302" y="1710"/>
                  </a:lnTo>
                  <a:lnTo>
                    <a:pt x="13550" y="1908"/>
                  </a:lnTo>
                  <a:lnTo>
                    <a:pt x="13785" y="2106"/>
                  </a:lnTo>
                  <a:lnTo>
                    <a:pt x="14008" y="2329"/>
                  </a:lnTo>
                  <a:lnTo>
                    <a:pt x="14218" y="2552"/>
                  </a:lnTo>
                  <a:lnTo>
                    <a:pt x="14429" y="2788"/>
                  </a:lnTo>
                  <a:lnTo>
                    <a:pt x="14627" y="3035"/>
                  </a:lnTo>
                  <a:lnTo>
                    <a:pt x="14825" y="3295"/>
                  </a:lnTo>
                  <a:lnTo>
                    <a:pt x="14999" y="3555"/>
                  </a:lnTo>
                  <a:lnTo>
                    <a:pt x="15172" y="3840"/>
                  </a:lnTo>
                  <a:lnTo>
                    <a:pt x="15321" y="4125"/>
                  </a:lnTo>
                  <a:lnTo>
                    <a:pt x="15469" y="4422"/>
                  </a:lnTo>
                  <a:lnTo>
                    <a:pt x="15605" y="4732"/>
                  </a:lnTo>
                  <a:lnTo>
                    <a:pt x="15729" y="5042"/>
                  </a:lnTo>
                  <a:lnTo>
                    <a:pt x="15841" y="5376"/>
                  </a:lnTo>
                  <a:lnTo>
                    <a:pt x="15927" y="5710"/>
                  </a:lnTo>
                  <a:lnTo>
                    <a:pt x="15927" y="5710"/>
                  </a:lnTo>
                  <a:lnTo>
                    <a:pt x="16039" y="6193"/>
                  </a:lnTo>
                  <a:lnTo>
                    <a:pt x="16126" y="6689"/>
                  </a:lnTo>
                  <a:lnTo>
                    <a:pt x="16200" y="7184"/>
                  </a:lnTo>
                  <a:lnTo>
                    <a:pt x="16237" y="7692"/>
                  </a:lnTo>
                  <a:lnTo>
                    <a:pt x="16262" y="8212"/>
                  </a:lnTo>
                  <a:lnTo>
                    <a:pt x="16274" y="8732"/>
                  </a:lnTo>
                  <a:lnTo>
                    <a:pt x="16249" y="9253"/>
                  </a:lnTo>
                  <a:lnTo>
                    <a:pt x="16212" y="9773"/>
                  </a:lnTo>
                  <a:lnTo>
                    <a:pt x="16212" y="97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4"/>
            <p:cNvSpPr/>
            <p:nvPr/>
          </p:nvSpPr>
          <p:spPr>
            <a:xfrm>
              <a:off x="1306972" y="2024882"/>
              <a:ext cx="93782" cy="143182"/>
            </a:xfrm>
            <a:custGeom>
              <a:avLst/>
              <a:gdLst/>
              <a:ahLst/>
              <a:cxnLst/>
              <a:rect l="l" t="t" r="r" b="b"/>
              <a:pathLst>
                <a:path w="2280" h="3481" extrusionOk="0">
                  <a:moveTo>
                    <a:pt x="1511" y="13"/>
                  </a:moveTo>
                  <a:lnTo>
                    <a:pt x="1511" y="13"/>
                  </a:lnTo>
                  <a:lnTo>
                    <a:pt x="1623" y="50"/>
                  </a:lnTo>
                  <a:lnTo>
                    <a:pt x="1722" y="99"/>
                  </a:lnTo>
                  <a:lnTo>
                    <a:pt x="1808" y="161"/>
                  </a:lnTo>
                  <a:lnTo>
                    <a:pt x="1895" y="236"/>
                  </a:lnTo>
                  <a:lnTo>
                    <a:pt x="1982" y="335"/>
                  </a:lnTo>
                  <a:lnTo>
                    <a:pt x="2044" y="434"/>
                  </a:lnTo>
                  <a:lnTo>
                    <a:pt x="2106" y="558"/>
                  </a:lnTo>
                  <a:lnTo>
                    <a:pt x="2168" y="681"/>
                  </a:lnTo>
                  <a:lnTo>
                    <a:pt x="2205" y="818"/>
                  </a:lnTo>
                  <a:lnTo>
                    <a:pt x="2242" y="966"/>
                  </a:lnTo>
                  <a:lnTo>
                    <a:pt x="2267" y="1127"/>
                  </a:lnTo>
                  <a:lnTo>
                    <a:pt x="2279" y="1288"/>
                  </a:lnTo>
                  <a:lnTo>
                    <a:pt x="2279" y="1449"/>
                  </a:lnTo>
                  <a:lnTo>
                    <a:pt x="2267" y="1623"/>
                  </a:lnTo>
                  <a:lnTo>
                    <a:pt x="2242" y="1796"/>
                  </a:lnTo>
                  <a:lnTo>
                    <a:pt x="2217" y="1970"/>
                  </a:lnTo>
                  <a:lnTo>
                    <a:pt x="2217" y="1970"/>
                  </a:lnTo>
                  <a:lnTo>
                    <a:pt x="2168" y="2155"/>
                  </a:lnTo>
                  <a:lnTo>
                    <a:pt x="2118" y="2316"/>
                  </a:lnTo>
                  <a:lnTo>
                    <a:pt x="2056" y="2477"/>
                  </a:lnTo>
                  <a:lnTo>
                    <a:pt x="1982" y="2626"/>
                  </a:lnTo>
                  <a:lnTo>
                    <a:pt x="1907" y="2775"/>
                  </a:lnTo>
                  <a:lnTo>
                    <a:pt x="1821" y="2898"/>
                  </a:lnTo>
                  <a:lnTo>
                    <a:pt x="1734" y="3022"/>
                  </a:lnTo>
                  <a:lnTo>
                    <a:pt x="1635" y="3134"/>
                  </a:lnTo>
                  <a:lnTo>
                    <a:pt x="1536" y="3220"/>
                  </a:lnTo>
                  <a:lnTo>
                    <a:pt x="1424" y="3307"/>
                  </a:lnTo>
                  <a:lnTo>
                    <a:pt x="1325" y="3369"/>
                  </a:lnTo>
                  <a:lnTo>
                    <a:pt x="1214" y="3419"/>
                  </a:lnTo>
                  <a:lnTo>
                    <a:pt x="1102" y="3456"/>
                  </a:lnTo>
                  <a:lnTo>
                    <a:pt x="991" y="3481"/>
                  </a:lnTo>
                  <a:lnTo>
                    <a:pt x="880" y="3481"/>
                  </a:lnTo>
                  <a:lnTo>
                    <a:pt x="768" y="3468"/>
                  </a:lnTo>
                  <a:lnTo>
                    <a:pt x="768" y="3468"/>
                  </a:lnTo>
                  <a:lnTo>
                    <a:pt x="657" y="3431"/>
                  </a:lnTo>
                  <a:lnTo>
                    <a:pt x="557" y="3394"/>
                  </a:lnTo>
                  <a:lnTo>
                    <a:pt x="458" y="3320"/>
                  </a:lnTo>
                  <a:lnTo>
                    <a:pt x="372" y="3245"/>
                  </a:lnTo>
                  <a:lnTo>
                    <a:pt x="297" y="3146"/>
                  </a:lnTo>
                  <a:lnTo>
                    <a:pt x="223" y="3047"/>
                  </a:lnTo>
                  <a:lnTo>
                    <a:pt x="161" y="2923"/>
                  </a:lnTo>
                  <a:lnTo>
                    <a:pt x="112" y="2799"/>
                  </a:lnTo>
                  <a:lnTo>
                    <a:pt x="74" y="2663"/>
                  </a:lnTo>
                  <a:lnTo>
                    <a:pt x="37" y="2514"/>
                  </a:lnTo>
                  <a:lnTo>
                    <a:pt x="13" y="2366"/>
                  </a:lnTo>
                  <a:lnTo>
                    <a:pt x="0" y="2205"/>
                  </a:lnTo>
                  <a:lnTo>
                    <a:pt x="0" y="2031"/>
                  </a:lnTo>
                  <a:lnTo>
                    <a:pt x="13" y="1858"/>
                  </a:lnTo>
                  <a:lnTo>
                    <a:pt x="25" y="1685"/>
                  </a:lnTo>
                  <a:lnTo>
                    <a:pt x="62" y="1511"/>
                  </a:lnTo>
                  <a:lnTo>
                    <a:pt x="62" y="1511"/>
                  </a:lnTo>
                  <a:lnTo>
                    <a:pt x="99" y="1338"/>
                  </a:lnTo>
                  <a:lnTo>
                    <a:pt x="161" y="1165"/>
                  </a:lnTo>
                  <a:lnTo>
                    <a:pt x="223" y="1004"/>
                  </a:lnTo>
                  <a:lnTo>
                    <a:pt x="285" y="855"/>
                  </a:lnTo>
                  <a:lnTo>
                    <a:pt x="372" y="719"/>
                  </a:lnTo>
                  <a:lnTo>
                    <a:pt x="458" y="582"/>
                  </a:lnTo>
                  <a:lnTo>
                    <a:pt x="545" y="459"/>
                  </a:lnTo>
                  <a:lnTo>
                    <a:pt x="644" y="359"/>
                  </a:lnTo>
                  <a:lnTo>
                    <a:pt x="743" y="260"/>
                  </a:lnTo>
                  <a:lnTo>
                    <a:pt x="842" y="174"/>
                  </a:lnTo>
                  <a:lnTo>
                    <a:pt x="954" y="112"/>
                  </a:lnTo>
                  <a:lnTo>
                    <a:pt x="1065" y="62"/>
                  </a:lnTo>
                  <a:lnTo>
                    <a:pt x="1177" y="25"/>
                  </a:lnTo>
                  <a:lnTo>
                    <a:pt x="1288" y="0"/>
                  </a:lnTo>
                  <a:lnTo>
                    <a:pt x="1400" y="0"/>
                  </a:lnTo>
                  <a:lnTo>
                    <a:pt x="1511" y="13"/>
                  </a:lnTo>
                  <a:lnTo>
                    <a:pt x="1511" y="13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4"/>
            <p:cNvSpPr/>
            <p:nvPr/>
          </p:nvSpPr>
          <p:spPr>
            <a:xfrm>
              <a:off x="671669" y="2025376"/>
              <a:ext cx="94810" cy="142689"/>
            </a:xfrm>
            <a:custGeom>
              <a:avLst/>
              <a:gdLst/>
              <a:ahLst/>
              <a:cxnLst/>
              <a:rect l="l" t="t" r="r" b="b"/>
              <a:pathLst>
                <a:path w="2305" h="3469" extrusionOk="0">
                  <a:moveTo>
                    <a:pt x="732" y="13"/>
                  </a:moveTo>
                  <a:lnTo>
                    <a:pt x="732" y="13"/>
                  </a:lnTo>
                  <a:lnTo>
                    <a:pt x="620" y="50"/>
                  </a:lnTo>
                  <a:lnTo>
                    <a:pt x="521" y="100"/>
                  </a:lnTo>
                  <a:lnTo>
                    <a:pt x="434" y="174"/>
                  </a:lnTo>
                  <a:lnTo>
                    <a:pt x="348" y="248"/>
                  </a:lnTo>
                  <a:lnTo>
                    <a:pt x="273" y="347"/>
                  </a:lnTo>
                  <a:lnTo>
                    <a:pt x="211" y="459"/>
                  </a:lnTo>
                  <a:lnTo>
                    <a:pt x="150" y="570"/>
                  </a:lnTo>
                  <a:lnTo>
                    <a:pt x="100" y="707"/>
                  </a:lnTo>
                  <a:lnTo>
                    <a:pt x="63" y="843"/>
                  </a:lnTo>
                  <a:lnTo>
                    <a:pt x="26" y="992"/>
                  </a:lnTo>
                  <a:lnTo>
                    <a:pt x="13" y="1140"/>
                  </a:lnTo>
                  <a:lnTo>
                    <a:pt x="1" y="1301"/>
                  </a:lnTo>
                  <a:lnTo>
                    <a:pt x="1" y="1475"/>
                  </a:lnTo>
                  <a:lnTo>
                    <a:pt x="13" y="1648"/>
                  </a:lnTo>
                  <a:lnTo>
                    <a:pt x="38" y="1821"/>
                  </a:lnTo>
                  <a:lnTo>
                    <a:pt x="75" y="1995"/>
                  </a:lnTo>
                  <a:lnTo>
                    <a:pt x="75" y="1995"/>
                  </a:lnTo>
                  <a:lnTo>
                    <a:pt x="125" y="2168"/>
                  </a:lnTo>
                  <a:lnTo>
                    <a:pt x="187" y="2341"/>
                  </a:lnTo>
                  <a:lnTo>
                    <a:pt x="249" y="2490"/>
                  </a:lnTo>
                  <a:lnTo>
                    <a:pt x="323" y="2639"/>
                  </a:lnTo>
                  <a:lnTo>
                    <a:pt x="410" y="2787"/>
                  </a:lnTo>
                  <a:lnTo>
                    <a:pt x="496" y="2911"/>
                  </a:lnTo>
                  <a:lnTo>
                    <a:pt x="595" y="3023"/>
                  </a:lnTo>
                  <a:lnTo>
                    <a:pt x="694" y="3134"/>
                  </a:lnTo>
                  <a:lnTo>
                    <a:pt x="794" y="3221"/>
                  </a:lnTo>
                  <a:lnTo>
                    <a:pt x="905" y="3308"/>
                  </a:lnTo>
                  <a:lnTo>
                    <a:pt x="1004" y="3369"/>
                  </a:lnTo>
                  <a:lnTo>
                    <a:pt x="1116" y="3419"/>
                  </a:lnTo>
                  <a:lnTo>
                    <a:pt x="1227" y="3456"/>
                  </a:lnTo>
                  <a:lnTo>
                    <a:pt x="1338" y="3469"/>
                  </a:lnTo>
                  <a:lnTo>
                    <a:pt x="1462" y="3469"/>
                  </a:lnTo>
                  <a:lnTo>
                    <a:pt x="1574" y="3456"/>
                  </a:lnTo>
                  <a:lnTo>
                    <a:pt x="1574" y="3456"/>
                  </a:lnTo>
                  <a:lnTo>
                    <a:pt x="1673" y="3419"/>
                  </a:lnTo>
                  <a:lnTo>
                    <a:pt x="1772" y="3369"/>
                  </a:lnTo>
                  <a:lnTo>
                    <a:pt x="1871" y="3295"/>
                  </a:lnTo>
                  <a:lnTo>
                    <a:pt x="1958" y="3221"/>
                  </a:lnTo>
                  <a:lnTo>
                    <a:pt x="2032" y="3122"/>
                  </a:lnTo>
                  <a:lnTo>
                    <a:pt x="2094" y="3010"/>
                  </a:lnTo>
                  <a:lnTo>
                    <a:pt x="2156" y="2899"/>
                  </a:lnTo>
                  <a:lnTo>
                    <a:pt x="2205" y="2763"/>
                  </a:lnTo>
                  <a:lnTo>
                    <a:pt x="2243" y="2626"/>
                  </a:lnTo>
                  <a:lnTo>
                    <a:pt x="2267" y="2478"/>
                  </a:lnTo>
                  <a:lnTo>
                    <a:pt x="2292" y="2329"/>
                  </a:lnTo>
                  <a:lnTo>
                    <a:pt x="2305" y="2168"/>
                  </a:lnTo>
                  <a:lnTo>
                    <a:pt x="2292" y="1995"/>
                  </a:lnTo>
                  <a:lnTo>
                    <a:pt x="2280" y="1821"/>
                  </a:lnTo>
                  <a:lnTo>
                    <a:pt x="2255" y="1648"/>
                  </a:lnTo>
                  <a:lnTo>
                    <a:pt x="2218" y="1475"/>
                  </a:lnTo>
                  <a:lnTo>
                    <a:pt x="2218" y="1475"/>
                  </a:lnTo>
                  <a:lnTo>
                    <a:pt x="2168" y="1301"/>
                  </a:lnTo>
                  <a:lnTo>
                    <a:pt x="2119" y="1128"/>
                  </a:lnTo>
                  <a:lnTo>
                    <a:pt x="2044" y="979"/>
                  </a:lnTo>
                  <a:lnTo>
                    <a:pt x="1970" y="831"/>
                  </a:lnTo>
                  <a:lnTo>
                    <a:pt x="1896" y="682"/>
                  </a:lnTo>
                  <a:lnTo>
                    <a:pt x="1809" y="558"/>
                  </a:lnTo>
                  <a:lnTo>
                    <a:pt x="1710" y="447"/>
                  </a:lnTo>
                  <a:lnTo>
                    <a:pt x="1611" y="335"/>
                  </a:lnTo>
                  <a:lnTo>
                    <a:pt x="1512" y="248"/>
                  </a:lnTo>
                  <a:lnTo>
                    <a:pt x="1400" y="162"/>
                  </a:lnTo>
                  <a:lnTo>
                    <a:pt x="1289" y="100"/>
                  </a:lnTo>
                  <a:lnTo>
                    <a:pt x="1177" y="50"/>
                  </a:lnTo>
                  <a:lnTo>
                    <a:pt x="1066" y="13"/>
                  </a:lnTo>
                  <a:lnTo>
                    <a:pt x="955" y="1"/>
                  </a:lnTo>
                  <a:lnTo>
                    <a:pt x="843" y="1"/>
                  </a:lnTo>
                  <a:lnTo>
                    <a:pt x="732" y="13"/>
                  </a:lnTo>
                  <a:lnTo>
                    <a:pt x="732" y="13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4"/>
            <p:cNvSpPr/>
            <p:nvPr/>
          </p:nvSpPr>
          <p:spPr>
            <a:xfrm>
              <a:off x="991604" y="2123725"/>
              <a:ext cx="95839" cy="95798"/>
            </a:xfrm>
            <a:custGeom>
              <a:avLst/>
              <a:gdLst/>
              <a:ahLst/>
              <a:cxnLst/>
              <a:rect l="l" t="t" r="r" b="b"/>
              <a:pathLst>
                <a:path w="2330" h="2329" extrusionOk="0">
                  <a:moveTo>
                    <a:pt x="1165" y="2328"/>
                  </a:moveTo>
                  <a:lnTo>
                    <a:pt x="1165" y="2328"/>
                  </a:lnTo>
                  <a:lnTo>
                    <a:pt x="1289" y="2316"/>
                  </a:lnTo>
                  <a:lnTo>
                    <a:pt x="1400" y="2304"/>
                  </a:lnTo>
                  <a:lnTo>
                    <a:pt x="1512" y="2279"/>
                  </a:lnTo>
                  <a:lnTo>
                    <a:pt x="1611" y="2229"/>
                  </a:lnTo>
                  <a:lnTo>
                    <a:pt x="1722" y="2192"/>
                  </a:lnTo>
                  <a:lnTo>
                    <a:pt x="1809" y="2130"/>
                  </a:lnTo>
                  <a:lnTo>
                    <a:pt x="1908" y="2056"/>
                  </a:lnTo>
                  <a:lnTo>
                    <a:pt x="1982" y="1982"/>
                  </a:lnTo>
                  <a:lnTo>
                    <a:pt x="2057" y="1907"/>
                  </a:lnTo>
                  <a:lnTo>
                    <a:pt x="2131" y="1808"/>
                  </a:lnTo>
                  <a:lnTo>
                    <a:pt x="2181" y="1722"/>
                  </a:lnTo>
                  <a:lnTo>
                    <a:pt x="2230" y="1622"/>
                  </a:lnTo>
                  <a:lnTo>
                    <a:pt x="2280" y="1511"/>
                  </a:lnTo>
                  <a:lnTo>
                    <a:pt x="2304" y="1400"/>
                  </a:lnTo>
                  <a:lnTo>
                    <a:pt x="2317" y="1288"/>
                  </a:lnTo>
                  <a:lnTo>
                    <a:pt x="2329" y="1164"/>
                  </a:lnTo>
                  <a:lnTo>
                    <a:pt x="2329" y="1164"/>
                  </a:lnTo>
                  <a:lnTo>
                    <a:pt x="2317" y="1053"/>
                  </a:lnTo>
                  <a:lnTo>
                    <a:pt x="2304" y="929"/>
                  </a:lnTo>
                  <a:lnTo>
                    <a:pt x="2280" y="817"/>
                  </a:lnTo>
                  <a:lnTo>
                    <a:pt x="2230" y="718"/>
                  </a:lnTo>
                  <a:lnTo>
                    <a:pt x="2181" y="607"/>
                  </a:lnTo>
                  <a:lnTo>
                    <a:pt x="2131" y="520"/>
                  </a:lnTo>
                  <a:lnTo>
                    <a:pt x="2057" y="434"/>
                  </a:lnTo>
                  <a:lnTo>
                    <a:pt x="1982" y="347"/>
                  </a:lnTo>
                  <a:lnTo>
                    <a:pt x="1908" y="273"/>
                  </a:lnTo>
                  <a:lnTo>
                    <a:pt x="1809" y="198"/>
                  </a:lnTo>
                  <a:lnTo>
                    <a:pt x="1722" y="149"/>
                  </a:lnTo>
                  <a:lnTo>
                    <a:pt x="1611" y="99"/>
                  </a:lnTo>
                  <a:lnTo>
                    <a:pt x="1512" y="62"/>
                  </a:lnTo>
                  <a:lnTo>
                    <a:pt x="1400" y="25"/>
                  </a:lnTo>
                  <a:lnTo>
                    <a:pt x="1289" y="12"/>
                  </a:lnTo>
                  <a:lnTo>
                    <a:pt x="1165" y="0"/>
                  </a:lnTo>
                  <a:lnTo>
                    <a:pt x="1165" y="0"/>
                  </a:lnTo>
                  <a:lnTo>
                    <a:pt x="1054" y="12"/>
                  </a:lnTo>
                  <a:lnTo>
                    <a:pt x="930" y="25"/>
                  </a:lnTo>
                  <a:lnTo>
                    <a:pt x="818" y="62"/>
                  </a:lnTo>
                  <a:lnTo>
                    <a:pt x="719" y="99"/>
                  </a:lnTo>
                  <a:lnTo>
                    <a:pt x="608" y="149"/>
                  </a:lnTo>
                  <a:lnTo>
                    <a:pt x="521" y="198"/>
                  </a:lnTo>
                  <a:lnTo>
                    <a:pt x="434" y="273"/>
                  </a:lnTo>
                  <a:lnTo>
                    <a:pt x="348" y="347"/>
                  </a:lnTo>
                  <a:lnTo>
                    <a:pt x="273" y="434"/>
                  </a:lnTo>
                  <a:lnTo>
                    <a:pt x="199" y="520"/>
                  </a:lnTo>
                  <a:lnTo>
                    <a:pt x="149" y="607"/>
                  </a:lnTo>
                  <a:lnTo>
                    <a:pt x="100" y="718"/>
                  </a:lnTo>
                  <a:lnTo>
                    <a:pt x="63" y="817"/>
                  </a:lnTo>
                  <a:lnTo>
                    <a:pt x="26" y="929"/>
                  </a:lnTo>
                  <a:lnTo>
                    <a:pt x="13" y="1053"/>
                  </a:lnTo>
                  <a:lnTo>
                    <a:pt x="1" y="1164"/>
                  </a:lnTo>
                  <a:lnTo>
                    <a:pt x="1" y="1164"/>
                  </a:lnTo>
                  <a:lnTo>
                    <a:pt x="13" y="1288"/>
                  </a:lnTo>
                  <a:lnTo>
                    <a:pt x="26" y="1400"/>
                  </a:lnTo>
                  <a:lnTo>
                    <a:pt x="63" y="1511"/>
                  </a:lnTo>
                  <a:lnTo>
                    <a:pt x="100" y="1622"/>
                  </a:lnTo>
                  <a:lnTo>
                    <a:pt x="149" y="1722"/>
                  </a:lnTo>
                  <a:lnTo>
                    <a:pt x="199" y="1808"/>
                  </a:lnTo>
                  <a:lnTo>
                    <a:pt x="273" y="1907"/>
                  </a:lnTo>
                  <a:lnTo>
                    <a:pt x="348" y="1982"/>
                  </a:lnTo>
                  <a:lnTo>
                    <a:pt x="434" y="2056"/>
                  </a:lnTo>
                  <a:lnTo>
                    <a:pt x="521" y="2130"/>
                  </a:lnTo>
                  <a:lnTo>
                    <a:pt x="608" y="2192"/>
                  </a:lnTo>
                  <a:lnTo>
                    <a:pt x="719" y="2229"/>
                  </a:lnTo>
                  <a:lnTo>
                    <a:pt x="818" y="2279"/>
                  </a:lnTo>
                  <a:lnTo>
                    <a:pt x="930" y="2304"/>
                  </a:lnTo>
                  <a:lnTo>
                    <a:pt x="1054" y="2316"/>
                  </a:lnTo>
                  <a:lnTo>
                    <a:pt x="1165" y="2328"/>
                  </a:lnTo>
                  <a:lnTo>
                    <a:pt x="1165" y="2328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4"/>
            <p:cNvSpPr/>
            <p:nvPr/>
          </p:nvSpPr>
          <p:spPr>
            <a:xfrm>
              <a:off x="977865" y="2107930"/>
              <a:ext cx="123315" cy="95304"/>
            </a:xfrm>
            <a:custGeom>
              <a:avLst/>
              <a:gdLst/>
              <a:ahLst/>
              <a:cxnLst/>
              <a:rect l="l" t="t" r="r" b="b"/>
              <a:pathLst>
                <a:path w="2998" h="2317" extrusionOk="0">
                  <a:moveTo>
                    <a:pt x="1499" y="2316"/>
                  </a:moveTo>
                  <a:lnTo>
                    <a:pt x="1499" y="2316"/>
                  </a:lnTo>
                  <a:lnTo>
                    <a:pt x="1648" y="2316"/>
                  </a:lnTo>
                  <a:lnTo>
                    <a:pt x="1796" y="2291"/>
                  </a:lnTo>
                  <a:lnTo>
                    <a:pt x="1945" y="2267"/>
                  </a:lnTo>
                  <a:lnTo>
                    <a:pt x="2081" y="2229"/>
                  </a:lnTo>
                  <a:lnTo>
                    <a:pt x="2217" y="2180"/>
                  </a:lnTo>
                  <a:lnTo>
                    <a:pt x="2341" y="2118"/>
                  </a:lnTo>
                  <a:lnTo>
                    <a:pt x="2453" y="2056"/>
                  </a:lnTo>
                  <a:lnTo>
                    <a:pt x="2564" y="1982"/>
                  </a:lnTo>
                  <a:lnTo>
                    <a:pt x="2651" y="1895"/>
                  </a:lnTo>
                  <a:lnTo>
                    <a:pt x="2737" y="1808"/>
                  </a:lnTo>
                  <a:lnTo>
                    <a:pt x="2812" y="1709"/>
                  </a:lnTo>
                  <a:lnTo>
                    <a:pt x="2886" y="1610"/>
                  </a:lnTo>
                  <a:lnTo>
                    <a:pt x="2936" y="1499"/>
                  </a:lnTo>
                  <a:lnTo>
                    <a:pt x="2973" y="1387"/>
                  </a:lnTo>
                  <a:lnTo>
                    <a:pt x="2985" y="1276"/>
                  </a:lnTo>
                  <a:lnTo>
                    <a:pt x="2998" y="1152"/>
                  </a:lnTo>
                  <a:lnTo>
                    <a:pt x="2998" y="1152"/>
                  </a:lnTo>
                  <a:lnTo>
                    <a:pt x="2985" y="1040"/>
                  </a:lnTo>
                  <a:lnTo>
                    <a:pt x="2973" y="917"/>
                  </a:lnTo>
                  <a:lnTo>
                    <a:pt x="2936" y="818"/>
                  </a:lnTo>
                  <a:lnTo>
                    <a:pt x="2886" y="706"/>
                  </a:lnTo>
                  <a:lnTo>
                    <a:pt x="2812" y="607"/>
                  </a:lnTo>
                  <a:lnTo>
                    <a:pt x="2737" y="508"/>
                  </a:lnTo>
                  <a:lnTo>
                    <a:pt x="2651" y="421"/>
                  </a:lnTo>
                  <a:lnTo>
                    <a:pt x="2564" y="334"/>
                  </a:lnTo>
                  <a:lnTo>
                    <a:pt x="2453" y="260"/>
                  </a:lnTo>
                  <a:lnTo>
                    <a:pt x="2341" y="198"/>
                  </a:lnTo>
                  <a:lnTo>
                    <a:pt x="2217" y="136"/>
                  </a:lnTo>
                  <a:lnTo>
                    <a:pt x="2081" y="87"/>
                  </a:lnTo>
                  <a:lnTo>
                    <a:pt x="1945" y="50"/>
                  </a:lnTo>
                  <a:lnTo>
                    <a:pt x="1796" y="25"/>
                  </a:lnTo>
                  <a:lnTo>
                    <a:pt x="1648" y="0"/>
                  </a:lnTo>
                  <a:lnTo>
                    <a:pt x="1499" y="0"/>
                  </a:lnTo>
                  <a:lnTo>
                    <a:pt x="1499" y="0"/>
                  </a:lnTo>
                  <a:lnTo>
                    <a:pt x="1350" y="0"/>
                  </a:lnTo>
                  <a:lnTo>
                    <a:pt x="1202" y="25"/>
                  </a:lnTo>
                  <a:lnTo>
                    <a:pt x="1053" y="50"/>
                  </a:lnTo>
                  <a:lnTo>
                    <a:pt x="917" y="87"/>
                  </a:lnTo>
                  <a:lnTo>
                    <a:pt x="781" y="136"/>
                  </a:lnTo>
                  <a:lnTo>
                    <a:pt x="669" y="198"/>
                  </a:lnTo>
                  <a:lnTo>
                    <a:pt x="545" y="260"/>
                  </a:lnTo>
                  <a:lnTo>
                    <a:pt x="446" y="334"/>
                  </a:lnTo>
                  <a:lnTo>
                    <a:pt x="347" y="421"/>
                  </a:lnTo>
                  <a:lnTo>
                    <a:pt x="260" y="508"/>
                  </a:lnTo>
                  <a:lnTo>
                    <a:pt x="186" y="607"/>
                  </a:lnTo>
                  <a:lnTo>
                    <a:pt x="124" y="706"/>
                  </a:lnTo>
                  <a:lnTo>
                    <a:pt x="75" y="818"/>
                  </a:lnTo>
                  <a:lnTo>
                    <a:pt x="38" y="917"/>
                  </a:lnTo>
                  <a:lnTo>
                    <a:pt x="13" y="1040"/>
                  </a:lnTo>
                  <a:lnTo>
                    <a:pt x="0" y="1152"/>
                  </a:lnTo>
                  <a:lnTo>
                    <a:pt x="0" y="1152"/>
                  </a:lnTo>
                  <a:lnTo>
                    <a:pt x="13" y="1276"/>
                  </a:lnTo>
                  <a:lnTo>
                    <a:pt x="38" y="1387"/>
                  </a:lnTo>
                  <a:lnTo>
                    <a:pt x="75" y="1499"/>
                  </a:lnTo>
                  <a:lnTo>
                    <a:pt x="124" y="1610"/>
                  </a:lnTo>
                  <a:lnTo>
                    <a:pt x="186" y="1709"/>
                  </a:lnTo>
                  <a:lnTo>
                    <a:pt x="260" y="1808"/>
                  </a:lnTo>
                  <a:lnTo>
                    <a:pt x="347" y="1895"/>
                  </a:lnTo>
                  <a:lnTo>
                    <a:pt x="446" y="1982"/>
                  </a:lnTo>
                  <a:lnTo>
                    <a:pt x="545" y="2056"/>
                  </a:lnTo>
                  <a:lnTo>
                    <a:pt x="669" y="2118"/>
                  </a:lnTo>
                  <a:lnTo>
                    <a:pt x="781" y="2180"/>
                  </a:lnTo>
                  <a:lnTo>
                    <a:pt x="917" y="2229"/>
                  </a:lnTo>
                  <a:lnTo>
                    <a:pt x="1053" y="2267"/>
                  </a:lnTo>
                  <a:lnTo>
                    <a:pt x="1202" y="2291"/>
                  </a:lnTo>
                  <a:lnTo>
                    <a:pt x="1350" y="2316"/>
                  </a:lnTo>
                  <a:lnTo>
                    <a:pt x="1499" y="2316"/>
                  </a:lnTo>
                  <a:lnTo>
                    <a:pt x="1499" y="2316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4"/>
            <p:cNvSpPr/>
            <p:nvPr/>
          </p:nvSpPr>
          <p:spPr>
            <a:xfrm>
              <a:off x="1193856" y="2524118"/>
              <a:ext cx="502845" cy="314376"/>
            </a:xfrm>
            <a:custGeom>
              <a:avLst/>
              <a:gdLst/>
              <a:ahLst/>
              <a:cxnLst/>
              <a:rect l="l" t="t" r="r" b="b"/>
              <a:pathLst>
                <a:path w="12225" h="7643" extrusionOk="0">
                  <a:moveTo>
                    <a:pt x="2849" y="137"/>
                  </a:moveTo>
                  <a:lnTo>
                    <a:pt x="12225" y="4410"/>
                  </a:lnTo>
                  <a:lnTo>
                    <a:pt x="11234" y="7642"/>
                  </a:lnTo>
                  <a:lnTo>
                    <a:pt x="3890" y="5487"/>
                  </a:lnTo>
                  <a:lnTo>
                    <a:pt x="3890" y="5487"/>
                  </a:lnTo>
                  <a:lnTo>
                    <a:pt x="3580" y="5401"/>
                  </a:lnTo>
                  <a:lnTo>
                    <a:pt x="3295" y="5302"/>
                  </a:lnTo>
                  <a:lnTo>
                    <a:pt x="3010" y="5202"/>
                  </a:lnTo>
                  <a:lnTo>
                    <a:pt x="2750" y="5103"/>
                  </a:lnTo>
                  <a:lnTo>
                    <a:pt x="2502" y="4992"/>
                  </a:lnTo>
                  <a:lnTo>
                    <a:pt x="2267" y="4880"/>
                  </a:lnTo>
                  <a:lnTo>
                    <a:pt x="2044" y="4769"/>
                  </a:lnTo>
                  <a:lnTo>
                    <a:pt x="1834" y="4658"/>
                  </a:lnTo>
                  <a:lnTo>
                    <a:pt x="1636" y="4546"/>
                  </a:lnTo>
                  <a:lnTo>
                    <a:pt x="1462" y="4435"/>
                  </a:lnTo>
                  <a:lnTo>
                    <a:pt x="1289" y="4311"/>
                  </a:lnTo>
                  <a:lnTo>
                    <a:pt x="1128" y="4187"/>
                  </a:lnTo>
                  <a:lnTo>
                    <a:pt x="979" y="4063"/>
                  </a:lnTo>
                  <a:lnTo>
                    <a:pt x="843" y="3939"/>
                  </a:lnTo>
                  <a:lnTo>
                    <a:pt x="719" y="3815"/>
                  </a:lnTo>
                  <a:lnTo>
                    <a:pt x="608" y="3691"/>
                  </a:lnTo>
                  <a:lnTo>
                    <a:pt x="496" y="3568"/>
                  </a:lnTo>
                  <a:lnTo>
                    <a:pt x="409" y="3444"/>
                  </a:lnTo>
                  <a:lnTo>
                    <a:pt x="323" y="3320"/>
                  </a:lnTo>
                  <a:lnTo>
                    <a:pt x="261" y="3184"/>
                  </a:lnTo>
                  <a:lnTo>
                    <a:pt x="186" y="3060"/>
                  </a:lnTo>
                  <a:lnTo>
                    <a:pt x="137" y="2936"/>
                  </a:lnTo>
                  <a:lnTo>
                    <a:pt x="100" y="2812"/>
                  </a:lnTo>
                  <a:lnTo>
                    <a:pt x="63" y="2688"/>
                  </a:lnTo>
                  <a:lnTo>
                    <a:pt x="38" y="2564"/>
                  </a:lnTo>
                  <a:lnTo>
                    <a:pt x="13" y="2441"/>
                  </a:lnTo>
                  <a:lnTo>
                    <a:pt x="1" y="2317"/>
                  </a:lnTo>
                  <a:lnTo>
                    <a:pt x="1" y="2193"/>
                  </a:lnTo>
                  <a:lnTo>
                    <a:pt x="1" y="2069"/>
                  </a:lnTo>
                  <a:lnTo>
                    <a:pt x="13" y="1958"/>
                  </a:lnTo>
                  <a:lnTo>
                    <a:pt x="63" y="1722"/>
                  </a:lnTo>
                  <a:lnTo>
                    <a:pt x="137" y="1499"/>
                  </a:lnTo>
                  <a:lnTo>
                    <a:pt x="224" y="1289"/>
                  </a:lnTo>
                  <a:lnTo>
                    <a:pt x="347" y="1078"/>
                  </a:lnTo>
                  <a:lnTo>
                    <a:pt x="484" y="892"/>
                  </a:lnTo>
                  <a:lnTo>
                    <a:pt x="632" y="719"/>
                  </a:lnTo>
                  <a:lnTo>
                    <a:pt x="806" y="558"/>
                  </a:lnTo>
                  <a:lnTo>
                    <a:pt x="979" y="422"/>
                  </a:lnTo>
                  <a:lnTo>
                    <a:pt x="1177" y="298"/>
                  </a:lnTo>
                  <a:lnTo>
                    <a:pt x="1375" y="187"/>
                  </a:lnTo>
                  <a:lnTo>
                    <a:pt x="1586" y="112"/>
                  </a:lnTo>
                  <a:lnTo>
                    <a:pt x="1797" y="50"/>
                  </a:lnTo>
                  <a:lnTo>
                    <a:pt x="2007" y="13"/>
                  </a:lnTo>
                  <a:lnTo>
                    <a:pt x="2230" y="1"/>
                  </a:lnTo>
                  <a:lnTo>
                    <a:pt x="2441" y="26"/>
                  </a:lnTo>
                  <a:lnTo>
                    <a:pt x="2540" y="38"/>
                  </a:lnTo>
                  <a:lnTo>
                    <a:pt x="2651" y="63"/>
                  </a:lnTo>
                  <a:lnTo>
                    <a:pt x="2750" y="100"/>
                  </a:lnTo>
                  <a:lnTo>
                    <a:pt x="2849" y="137"/>
                  </a:lnTo>
                  <a:lnTo>
                    <a:pt x="2849" y="13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4"/>
            <p:cNvSpPr/>
            <p:nvPr/>
          </p:nvSpPr>
          <p:spPr>
            <a:xfrm>
              <a:off x="1788890" y="2250540"/>
              <a:ext cx="227257" cy="295537"/>
            </a:xfrm>
            <a:custGeom>
              <a:avLst/>
              <a:gdLst/>
              <a:ahLst/>
              <a:cxnLst/>
              <a:rect l="l" t="t" r="r" b="b"/>
              <a:pathLst>
                <a:path w="5525" h="7185" extrusionOk="0">
                  <a:moveTo>
                    <a:pt x="2205" y="1623"/>
                  </a:moveTo>
                  <a:lnTo>
                    <a:pt x="1289" y="3518"/>
                  </a:lnTo>
                  <a:lnTo>
                    <a:pt x="1276" y="3518"/>
                  </a:lnTo>
                  <a:lnTo>
                    <a:pt x="1177" y="3729"/>
                  </a:lnTo>
                  <a:lnTo>
                    <a:pt x="793" y="4521"/>
                  </a:lnTo>
                  <a:lnTo>
                    <a:pt x="793" y="4521"/>
                  </a:lnTo>
                  <a:lnTo>
                    <a:pt x="756" y="4633"/>
                  </a:lnTo>
                  <a:lnTo>
                    <a:pt x="533" y="5116"/>
                  </a:lnTo>
                  <a:lnTo>
                    <a:pt x="422" y="5265"/>
                  </a:lnTo>
                  <a:lnTo>
                    <a:pt x="459" y="5289"/>
                  </a:lnTo>
                  <a:lnTo>
                    <a:pt x="1" y="6268"/>
                  </a:lnTo>
                  <a:lnTo>
                    <a:pt x="1970" y="7184"/>
                  </a:lnTo>
                  <a:lnTo>
                    <a:pt x="1970" y="7184"/>
                  </a:lnTo>
                  <a:lnTo>
                    <a:pt x="2217" y="6677"/>
                  </a:lnTo>
                  <a:lnTo>
                    <a:pt x="2453" y="6206"/>
                  </a:lnTo>
                  <a:lnTo>
                    <a:pt x="2688" y="5735"/>
                  </a:lnTo>
                  <a:lnTo>
                    <a:pt x="2800" y="5488"/>
                  </a:lnTo>
                  <a:lnTo>
                    <a:pt x="2911" y="5227"/>
                  </a:lnTo>
                  <a:lnTo>
                    <a:pt x="2961" y="5153"/>
                  </a:lnTo>
                  <a:lnTo>
                    <a:pt x="2961" y="5153"/>
                  </a:lnTo>
                  <a:lnTo>
                    <a:pt x="3072" y="5166"/>
                  </a:lnTo>
                  <a:lnTo>
                    <a:pt x="3183" y="5141"/>
                  </a:lnTo>
                  <a:lnTo>
                    <a:pt x="3295" y="5104"/>
                  </a:lnTo>
                  <a:lnTo>
                    <a:pt x="3419" y="5054"/>
                  </a:lnTo>
                  <a:lnTo>
                    <a:pt x="3518" y="4992"/>
                  </a:lnTo>
                  <a:lnTo>
                    <a:pt x="3629" y="4930"/>
                  </a:lnTo>
                  <a:lnTo>
                    <a:pt x="3716" y="4856"/>
                  </a:lnTo>
                  <a:lnTo>
                    <a:pt x="3790" y="4794"/>
                  </a:lnTo>
                  <a:lnTo>
                    <a:pt x="5301" y="3283"/>
                  </a:lnTo>
                  <a:lnTo>
                    <a:pt x="5301" y="3283"/>
                  </a:lnTo>
                  <a:lnTo>
                    <a:pt x="5363" y="3221"/>
                  </a:lnTo>
                  <a:lnTo>
                    <a:pt x="5400" y="3147"/>
                  </a:lnTo>
                  <a:lnTo>
                    <a:pt x="5413" y="3072"/>
                  </a:lnTo>
                  <a:lnTo>
                    <a:pt x="5413" y="2998"/>
                  </a:lnTo>
                  <a:lnTo>
                    <a:pt x="5400" y="2936"/>
                  </a:lnTo>
                  <a:lnTo>
                    <a:pt x="5376" y="2862"/>
                  </a:lnTo>
                  <a:lnTo>
                    <a:pt x="5339" y="2800"/>
                  </a:lnTo>
                  <a:lnTo>
                    <a:pt x="5289" y="2750"/>
                  </a:lnTo>
                  <a:lnTo>
                    <a:pt x="5239" y="2701"/>
                  </a:lnTo>
                  <a:lnTo>
                    <a:pt x="5178" y="2664"/>
                  </a:lnTo>
                  <a:lnTo>
                    <a:pt x="5116" y="2639"/>
                  </a:lnTo>
                  <a:lnTo>
                    <a:pt x="5041" y="2639"/>
                  </a:lnTo>
                  <a:lnTo>
                    <a:pt x="4967" y="2639"/>
                  </a:lnTo>
                  <a:lnTo>
                    <a:pt x="4893" y="2664"/>
                  </a:lnTo>
                  <a:lnTo>
                    <a:pt x="4818" y="2701"/>
                  </a:lnTo>
                  <a:lnTo>
                    <a:pt x="4756" y="2750"/>
                  </a:lnTo>
                  <a:lnTo>
                    <a:pt x="4273" y="3209"/>
                  </a:lnTo>
                  <a:lnTo>
                    <a:pt x="4273" y="3209"/>
                  </a:lnTo>
                  <a:lnTo>
                    <a:pt x="4273" y="3209"/>
                  </a:lnTo>
                  <a:lnTo>
                    <a:pt x="4174" y="3295"/>
                  </a:lnTo>
                  <a:lnTo>
                    <a:pt x="4088" y="3370"/>
                  </a:lnTo>
                  <a:lnTo>
                    <a:pt x="3989" y="3419"/>
                  </a:lnTo>
                  <a:lnTo>
                    <a:pt x="3889" y="3456"/>
                  </a:lnTo>
                  <a:lnTo>
                    <a:pt x="3889" y="3456"/>
                  </a:lnTo>
                  <a:lnTo>
                    <a:pt x="3840" y="3432"/>
                  </a:lnTo>
                  <a:lnTo>
                    <a:pt x="3803" y="3394"/>
                  </a:lnTo>
                  <a:lnTo>
                    <a:pt x="3778" y="3333"/>
                  </a:lnTo>
                  <a:lnTo>
                    <a:pt x="3766" y="3258"/>
                  </a:lnTo>
                  <a:lnTo>
                    <a:pt x="3753" y="3172"/>
                  </a:lnTo>
                  <a:lnTo>
                    <a:pt x="3766" y="3060"/>
                  </a:lnTo>
                  <a:lnTo>
                    <a:pt x="3790" y="2949"/>
                  </a:lnTo>
                  <a:lnTo>
                    <a:pt x="3840" y="2825"/>
                  </a:lnTo>
                  <a:lnTo>
                    <a:pt x="3914" y="2627"/>
                  </a:lnTo>
                  <a:lnTo>
                    <a:pt x="4199" y="2144"/>
                  </a:lnTo>
                  <a:lnTo>
                    <a:pt x="4732" y="1475"/>
                  </a:lnTo>
                  <a:lnTo>
                    <a:pt x="5116" y="1351"/>
                  </a:lnTo>
                  <a:lnTo>
                    <a:pt x="5116" y="1351"/>
                  </a:lnTo>
                  <a:lnTo>
                    <a:pt x="5190" y="1314"/>
                  </a:lnTo>
                  <a:lnTo>
                    <a:pt x="5239" y="1277"/>
                  </a:lnTo>
                  <a:lnTo>
                    <a:pt x="5289" y="1227"/>
                  </a:lnTo>
                  <a:lnTo>
                    <a:pt x="5326" y="1165"/>
                  </a:lnTo>
                  <a:lnTo>
                    <a:pt x="5351" y="1103"/>
                  </a:lnTo>
                  <a:lnTo>
                    <a:pt x="5363" y="1041"/>
                  </a:lnTo>
                  <a:lnTo>
                    <a:pt x="5363" y="967"/>
                  </a:lnTo>
                  <a:lnTo>
                    <a:pt x="5351" y="893"/>
                  </a:lnTo>
                  <a:lnTo>
                    <a:pt x="5351" y="893"/>
                  </a:lnTo>
                  <a:lnTo>
                    <a:pt x="5351" y="893"/>
                  </a:lnTo>
                  <a:lnTo>
                    <a:pt x="5314" y="843"/>
                  </a:lnTo>
                  <a:lnTo>
                    <a:pt x="5289" y="781"/>
                  </a:lnTo>
                  <a:lnTo>
                    <a:pt x="5450" y="583"/>
                  </a:lnTo>
                  <a:lnTo>
                    <a:pt x="5450" y="583"/>
                  </a:lnTo>
                  <a:lnTo>
                    <a:pt x="5487" y="533"/>
                  </a:lnTo>
                  <a:lnTo>
                    <a:pt x="5512" y="472"/>
                  </a:lnTo>
                  <a:lnTo>
                    <a:pt x="5524" y="397"/>
                  </a:lnTo>
                  <a:lnTo>
                    <a:pt x="5524" y="335"/>
                  </a:lnTo>
                  <a:lnTo>
                    <a:pt x="5512" y="261"/>
                  </a:lnTo>
                  <a:lnTo>
                    <a:pt x="5487" y="199"/>
                  </a:lnTo>
                  <a:lnTo>
                    <a:pt x="5450" y="137"/>
                  </a:lnTo>
                  <a:lnTo>
                    <a:pt x="5400" y="88"/>
                  </a:lnTo>
                  <a:lnTo>
                    <a:pt x="5400" y="88"/>
                  </a:lnTo>
                  <a:lnTo>
                    <a:pt x="5400" y="88"/>
                  </a:lnTo>
                  <a:lnTo>
                    <a:pt x="5351" y="50"/>
                  </a:lnTo>
                  <a:lnTo>
                    <a:pt x="5277" y="26"/>
                  </a:lnTo>
                  <a:lnTo>
                    <a:pt x="5215" y="1"/>
                  </a:lnTo>
                  <a:lnTo>
                    <a:pt x="5153" y="1"/>
                  </a:lnTo>
                  <a:lnTo>
                    <a:pt x="5078" y="13"/>
                  </a:lnTo>
                  <a:lnTo>
                    <a:pt x="5016" y="38"/>
                  </a:lnTo>
                  <a:lnTo>
                    <a:pt x="4955" y="75"/>
                  </a:lnTo>
                  <a:lnTo>
                    <a:pt x="4905" y="125"/>
                  </a:lnTo>
                  <a:lnTo>
                    <a:pt x="4719" y="348"/>
                  </a:lnTo>
                  <a:lnTo>
                    <a:pt x="4719" y="348"/>
                  </a:lnTo>
                  <a:lnTo>
                    <a:pt x="4657" y="348"/>
                  </a:lnTo>
                  <a:lnTo>
                    <a:pt x="4595" y="360"/>
                  </a:lnTo>
                  <a:lnTo>
                    <a:pt x="4533" y="372"/>
                  </a:lnTo>
                  <a:lnTo>
                    <a:pt x="4484" y="410"/>
                  </a:lnTo>
                  <a:lnTo>
                    <a:pt x="3456" y="942"/>
                  </a:lnTo>
                  <a:lnTo>
                    <a:pt x="2577" y="1277"/>
                  </a:lnTo>
                  <a:lnTo>
                    <a:pt x="2589" y="1277"/>
                  </a:lnTo>
                  <a:lnTo>
                    <a:pt x="2589" y="1277"/>
                  </a:lnTo>
                  <a:lnTo>
                    <a:pt x="2465" y="1339"/>
                  </a:lnTo>
                  <a:lnTo>
                    <a:pt x="2366" y="1413"/>
                  </a:lnTo>
                  <a:lnTo>
                    <a:pt x="2279" y="1512"/>
                  </a:lnTo>
                  <a:lnTo>
                    <a:pt x="2242" y="1561"/>
                  </a:lnTo>
                  <a:lnTo>
                    <a:pt x="2205" y="1623"/>
                  </a:lnTo>
                  <a:lnTo>
                    <a:pt x="2205" y="1623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4"/>
            <p:cNvSpPr/>
            <p:nvPr/>
          </p:nvSpPr>
          <p:spPr>
            <a:xfrm>
              <a:off x="1582072" y="2447692"/>
              <a:ext cx="321985" cy="390265"/>
            </a:xfrm>
            <a:custGeom>
              <a:avLst/>
              <a:gdLst/>
              <a:ahLst/>
              <a:cxnLst/>
              <a:rect l="l" t="t" r="r" b="b"/>
              <a:pathLst>
                <a:path w="7828" h="9488" extrusionOk="0">
                  <a:moveTo>
                    <a:pt x="248" y="6875"/>
                  </a:moveTo>
                  <a:lnTo>
                    <a:pt x="5499" y="1"/>
                  </a:lnTo>
                  <a:lnTo>
                    <a:pt x="7828" y="1252"/>
                  </a:lnTo>
                  <a:lnTo>
                    <a:pt x="5078" y="6751"/>
                  </a:lnTo>
                  <a:lnTo>
                    <a:pt x="5078" y="6751"/>
                  </a:lnTo>
                  <a:lnTo>
                    <a:pt x="4830" y="7209"/>
                  </a:lnTo>
                  <a:lnTo>
                    <a:pt x="4583" y="7630"/>
                  </a:lnTo>
                  <a:lnTo>
                    <a:pt x="4335" y="7989"/>
                  </a:lnTo>
                  <a:lnTo>
                    <a:pt x="4075" y="8311"/>
                  </a:lnTo>
                  <a:lnTo>
                    <a:pt x="3827" y="8596"/>
                  </a:lnTo>
                  <a:lnTo>
                    <a:pt x="3567" y="8832"/>
                  </a:lnTo>
                  <a:lnTo>
                    <a:pt x="3443" y="8931"/>
                  </a:lnTo>
                  <a:lnTo>
                    <a:pt x="3307" y="9030"/>
                  </a:lnTo>
                  <a:lnTo>
                    <a:pt x="3183" y="9104"/>
                  </a:lnTo>
                  <a:lnTo>
                    <a:pt x="3059" y="9178"/>
                  </a:lnTo>
                  <a:lnTo>
                    <a:pt x="2812" y="9302"/>
                  </a:lnTo>
                  <a:lnTo>
                    <a:pt x="2564" y="9401"/>
                  </a:lnTo>
                  <a:lnTo>
                    <a:pt x="2329" y="9451"/>
                  </a:lnTo>
                  <a:lnTo>
                    <a:pt x="2093" y="9488"/>
                  </a:lnTo>
                  <a:lnTo>
                    <a:pt x="1870" y="9488"/>
                  </a:lnTo>
                  <a:lnTo>
                    <a:pt x="1647" y="9463"/>
                  </a:lnTo>
                  <a:lnTo>
                    <a:pt x="1437" y="9414"/>
                  </a:lnTo>
                  <a:lnTo>
                    <a:pt x="1239" y="9339"/>
                  </a:lnTo>
                  <a:lnTo>
                    <a:pt x="1053" y="9253"/>
                  </a:lnTo>
                  <a:lnTo>
                    <a:pt x="879" y="9141"/>
                  </a:lnTo>
                  <a:lnTo>
                    <a:pt x="718" y="9030"/>
                  </a:lnTo>
                  <a:lnTo>
                    <a:pt x="570" y="8881"/>
                  </a:lnTo>
                  <a:lnTo>
                    <a:pt x="434" y="8732"/>
                  </a:lnTo>
                  <a:lnTo>
                    <a:pt x="310" y="8584"/>
                  </a:lnTo>
                  <a:lnTo>
                    <a:pt x="211" y="8410"/>
                  </a:lnTo>
                  <a:lnTo>
                    <a:pt x="136" y="8237"/>
                  </a:lnTo>
                  <a:lnTo>
                    <a:pt x="62" y="8064"/>
                  </a:lnTo>
                  <a:lnTo>
                    <a:pt x="25" y="7878"/>
                  </a:lnTo>
                  <a:lnTo>
                    <a:pt x="0" y="7705"/>
                  </a:lnTo>
                  <a:lnTo>
                    <a:pt x="0" y="7519"/>
                  </a:lnTo>
                  <a:lnTo>
                    <a:pt x="25" y="7345"/>
                  </a:lnTo>
                  <a:lnTo>
                    <a:pt x="74" y="7184"/>
                  </a:lnTo>
                  <a:lnTo>
                    <a:pt x="149" y="7023"/>
                  </a:lnTo>
                  <a:lnTo>
                    <a:pt x="248" y="6875"/>
                  </a:lnTo>
                  <a:lnTo>
                    <a:pt x="248" y="68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4"/>
            <p:cNvSpPr/>
            <p:nvPr/>
          </p:nvSpPr>
          <p:spPr>
            <a:xfrm>
              <a:off x="1155643" y="2829780"/>
              <a:ext cx="119778" cy="30603"/>
            </a:xfrm>
            <a:custGeom>
              <a:avLst/>
              <a:gdLst/>
              <a:ahLst/>
              <a:cxnLst/>
              <a:rect l="l" t="t" r="r" b="b"/>
              <a:pathLst>
                <a:path w="2912" h="744" extrusionOk="0">
                  <a:moveTo>
                    <a:pt x="1" y="744"/>
                  </a:moveTo>
                  <a:lnTo>
                    <a:pt x="2911" y="744"/>
                  </a:lnTo>
                  <a:lnTo>
                    <a:pt x="2911" y="1"/>
                  </a:lnTo>
                  <a:lnTo>
                    <a:pt x="1" y="1"/>
                  </a:lnTo>
                  <a:lnTo>
                    <a:pt x="1" y="74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4"/>
            <p:cNvSpPr/>
            <p:nvPr/>
          </p:nvSpPr>
          <p:spPr>
            <a:xfrm>
              <a:off x="1238691" y="2763061"/>
              <a:ext cx="27559" cy="66758"/>
            </a:xfrm>
            <a:custGeom>
              <a:avLst/>
              <a:gdLst/>
              <a:ahLst/>
              <a:cxnLst/>
              <a:rect l="l" t="t" r="r" b="b"/>
              <a:pathLst>
                <a:path w="670" h="1623" extrusionOk="0">
                  <a:moveTo>
                    <a:pt x="1" y="1623"/>
                  </a:moveTo>
                  <a:lnTo>
                    <a:pt x="669" y="1623"/>
                  </a:lnTo>
                  <a:lnTo>
                    <a:pt x="669" y="0"/>
                  </a:lnTo>
                  <a:lnTo>
                    <a:pt x="1" y="0"/>
                  </a:lnTo>
                  <a:lnTo>
                    <a:pt x="1" y="162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4"/>
            <p:cNvSpPr/>
            <p:nvPr/>
          </p:nvSpPr>
          <p:spPr>
            <a:xfrm>
              <a:off x="1251936" y="2763061"/>
              <a:ext cx="14314" cy="88147"/>
            </a:xfrm>
            <a:custGeom>
              <a:avLst/>
              <a:gdLst/>
              <a:ahLst/>
              <a:cxnLst/>
              <a:rect l="l" t="t" r="r" b="b"/>
              <a:pathLst>
                <a:path w="348" h="2143" extrusionOk="0">
                  <a:moveTo>
                    <a:pt x="1" y="2143"/>
                  </a:moveTo>
                  <a:lnTo>
                    <a:pt x="347" y="2143"/>
                  </a:lnTo>
                  <a:lnTo>
                    <a:pt x="347" y="0"/>
                  </a:lnTo>
                  <a:lnTo>
                    <a:pt x="1" y="0"/>
                  </a:lnTo>
                  <a:lnTo>
                    <a:pt x="1" y="214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4"/>
            <p:cNvSpPr/>
            <p:nvPr/>
          </p:nvSpPr>
          <p:spPr>
            <a:xfrm>
              <a:off x="2485811" y="2471673"/>
              <a:ext cx="594529" cy="1285308"/>
            </a:xfrm>
            <a:custGeom>
              <a:avLst/>
              <a:gdLst/>
              <a:ahLst/>
              <a:cxnLst/>
              <a:rect l="l" t="t" r="r" b="b"/>
              <a:pathLst>
                <a:path w="14454" h="31248" extrusionOk="0">
                  <a:moveTo>
                    <a:pt x="174" y="27421"/>
                  </a:moveTo>
                  <a:lnTo>
                    <a:pt x="8794" y="1969"/>
                  </a:lnTo>
                  <a:lnTo>
                    <a:pt x="8794" y="1969"/>
                  </a:lnTo>
                  <a:lnTo>
                    <a:pt x="8856" y="1796"/>
                  </a:lnTo>
                  <a:lnTo>
                    <a:pt x="8918" y="1647"/>
                  </a:lnTo>
                  <a:lnTo>
                    <a:pt x="8992" y="1486"/>
                  </a:lnTo>
                  <a:lnTo>
                    <a:pt x="9079" y="1350"/>
                  </a:lnTo>
                  <a:lnTo>
                    <a:pt x="9153" y="1214"/>
                  </a:lnTo>
                  <a:lnTo>
                    <a:pt x="9240" y="1090"/>
                  </a:lnTo>
                  <a:lnTo>
                    <a:pt x="9339" y="966"/>
                  </a:lnTo>
                  <a:lnTo>
                    <a:pt x="9438" y="855"/>
                  </a:lnTo>
                  <a:lnTo>
                    <a:pt x="9537" y="756"/>
                  </a:lnTo>
                  <a:lnTo>
                    <a:pt x="9636" y="656"/>
                  </a:lnTo>
                  <a:lnTo>
                    <a:pt x="9747" y="557"/>
                  </a:lnTo>
                  <a:lnTo>
                    <a:pt x="9859" y="483"/>
                  </a:lnTo>
                  <a:lnTo>
                    <a:pt x="9983" y="409"/>
                  </a:lnTo>
                  <a:lnTo>
                    <a:pt x="10094" y="334"/>
                  </a:lnTo>
                  <a:lnTo>
                    <a:pt x="10342" y="211"/>
                  </a:lnTo>
                  <a:lnTo>
                    <a:pt x="10602" y="124"/>
                  </a:lnTo>
                  <a:lnTo>
                    <a:pt x="10862" y="62"/>
                  </a:lnTo>
                  <a:lnTo>
                    <a:pt x="11122" y="25"/>
                  </a:lnTo>
                  <a:lnTo>
                    <a:pt x="11395" y="0"/>
                  </a:lnTo>
                  <a:lnTo>
                    <a:pt x="11667" y="12"/>
                  </a:lnTo>
                  <a:lnTo>
                    <a:pt x="11927" y="50"/>
                  </a:lnTo>
                  <a:lnTo>
                    <a:pt x="12200" y="99"/>
                  </a:lnTo>
                  <a:lnTo>
                    <a:pt x="12460" y="173"/>
                  </a:lnTo>
                  <a:lnTo>
                    <a:pt x="12708" y="273"/>
                  </a:lnTo>
                  <a:lnTo>
                    <a:pt x="12955" y="384"/>
                  </a:lnTo>
                  <a:lnTo>
                    <a:pt x="13191" y="533"/>
                  </a:lnTo>
                  <a:lnTo>
                    <a:pt x="13401" y="681"/>
                  </a:lnTo>
                  <a:lnTo>
                    <a:pt x="13612" y="855"/>
                  </a:lnTo>
                  <a:lnTo>
                    <a:pt x="13797" y="1053"/>
                  </a:lnTo>
                  <a:lnTo>
                    <a:pt x="13958" y="1263"/>
                  </a:lnTo>
                  <a:lnTo>
                    <a:pt x="14107" y="1486"/>
                  </a:lnTo>
                  <a:lnTo>
                    <a:pt x="14231" y="1734"/>
                  </a:lnTo>
                  <a:lnTo>
                    <a:pt x="14280" y="1858"/>
                  </a:lnTo>
                  <a:lnTo>
                    <a:pt x="14330" y="1994"/>
                  </a:lnTo>
                  <a:lnTo>
                    <a:pt x="14367" y="2130"/>
                  </a:lnTo>
                  <a:lnTo>
                    <a:pt x="14404" y="2267"/>
                  </a:lnTo>
                  <a:lnTo>
                    <a:pt x="14429" y="2403"/>
                  </a:lnTo>
                  <a:lnTo>
                    <a:pt x="14441" y="2551"/>
                  </a:lnTo>
                  <a:lnTo>
                    <a:pt x="14454" y="2700"/>
                  </a:lnTo>
                  <a:lnTo>
                    <a:pt x="14454" y="2849"/>
                  </a:lnTo>
                  <a:lnTo>
                    <a:pt x="14441" y="3010"/>
                  </a:lnTo>
                  <a:lnTo>
                    <a:pt x="14429" y="3158"/>
                  </a:lnTo>
                  <a:lnTo>
                    <a:pt x="14404" y="3319"/>
                  </a:lnTo>
                  <a:lnTo>
                    <a:pt x="14367" y="3480"/>
                  </a:lnTo>
                  <a:lnTo>
                    <a:pt x="14330" y="3654"/>
                  </a:lnTo>
                  <a:lnTo>
                    <a:pt x="14280" y="3827"/>
                  </a:lnTo>
                  <a:lnTo>
                    <a:pt x="5660" y="29278"/>
                  </a:lnTo>
                  <a:lnTo>
                    <a:pt x="5660" y="29278"/>
                  </a:lnTo>
                  <a:lnTo>
                    <a:pt x="5598" y="29452"/>
                  </a:lnTo>
                  <a:lnTo>
                    <a:pt x="5537" y="29601"/>
                  </a:lnTo>
                  <a:lnTo>
                    <a:pt x="5462" y="29749"/>
                  </a:lnTo>
                  <a:lnTo>
                    <a:pt x="5388" y="29898"/>
                  </a:lnTo>
                  <a:lnTo>
                    <a:pt x="5301" y="30034"/>
                  </a:lnTo>
                  <a:lnTo>
                    <a:pt x="5215" y="30158"/>
                  </a:lnTo>
                  <a:lnTo>
                    <a:pt x="5115" y="30282"/>
                  </a:lnTo>
                  <a:lnTo>
                    <a:pt x="5029" y="30393"/>
                  </a:lnTo>
                  <a:lnTo>
                    <a:pt x="4917" y="30492"/>
                  </a:lnTo>
                  <a:lnTo>
                    <a:pt x="4818" y="30591"/>
                  </a:lnTo>
                  <a:lnTo>
                    <a:pt x="4707" y="30678"/>
                  </a:lnTo>
                  <a:lnTo>
                    <a:pt x="4595" y="30765"/>
                  </a:lnTo>
                  <a:lnTo>
                    <a:pt x="4484" y="30839"/>
                  </a:lnTo>
                  <a:lnTo>
                    <a:pt x="4360" y="30913"/>
                  </a:lnTo>
                  <a:lnTo>
                    <a:pt x="4112" y="31025"/>
                  </a:lnTo>
                  <a:lnTo>
                    <a:pt x="3865" y="31124"/>
                  </a:lnTo>
                  <a:lnTo>
                    <a:pt x="3604" y="31186"/>
                  </a:lnTo>
                  <a:lnTo>
                    <a:pt x="3332" y="31223"/>
                  </a:lnTo>
                  <a:lnTo>
                    <a:pt x="3060" y="31248"/>
                  </a:lnTo>
                  <a:lnTo>
                    <a:pt x="2799" y="31235"/>
                  </a:lnTo>
                  <a:lnTo>
                    <a:pt x="2527" y="31198"/>
                  </a:lnTo>
                  <a:lnTo>
                    <a:pt x="2254" y="31149"/>
                  </a:lnTo>
                  <a:lnTo>
                    <a:pt x="1994" y="31074"/>
                  </a:lnTo>
                  <a:lnTo>
                    <a:pt x="1747" y="30975"/>
                  </a:lnTo>
                  <a:lnTo>
                    <a:pt x="1499" y="30851"/>
                  </a:lnTo>
                  <a:lnTo>
                    <a:pt x="1276" y="30715"/>
                  </a:lnTo>
                  <a:lnTo>
                    <a:pt x="1053" y="30567"/>
                  </a:lnTo>
                  <a:lnTo>
                    <a:pt x="843" y="30381"/>
                  </a:lnTo>
                  <a:lnTo>
                    <a:pt x="657" y="30195"/>
                  </a:lnTo>
                  <a:lnTo>
                    <a:pt x="496" y="29984"/>
                  </a:lnTo>
                  <a:lnTo>
                    <a:pt x="347" y="29749"/>
                  </a:lnTo>
                  <a:lnTo>
                    <a:pt x="223" y="29514"/>
                  </a:lnTo>
                  <a:lnTo>
                    <a:pt x="174" y="29390"/>
                  </a:lnTo>
                  <a:lnTo>
                    <a:pt x="124" y="29254"/>
                  </a:lnTo>
                  <a:lnTo>
                    <a:pt x="87" y="29117"/>
                  </a:lnTo>
                  <a:lnTo>
                    <a:pt x="50" y="28981"/>
                  </a:lnTo>
                  <a:lnTo>
                    <a:pt x="25" y="28845"/>
                  </a:lnTo>
                  <a:lnTo>
                    <a:pt x="13" y="28696"/>
                  </a:lnTo>
                  <a:lnTo>
                    <a:pt x="0" y="28548"/>
                  </a:lnTo>
                  <a:lnTo>
                    <a:pt x="0" y="28399"/>
                  </a:lnTo>
                  <a:lnTo>
                    <a:pt x="13" y="28238"/>
                  </a:lnTo>
                  <a:lnTo>
                    <a:pt x="25" y="28090"/>
                  </a:lnTo>
                  <a:lnTo>
                    <a:pt x="50" y="27929"/>
                  </a:lnTo>
                  <a:lnTo>
                    <a:pt x="87" y="27755"/>
                  </a:lnTo>
                  <a:lnTo>
                    <a:pt x="124" y="27594"/>
                  </a:lnTo>
                  <a:lnTo>
                    <a:pt x="174" y="27421"/>
                  </a:lnTo>
                  <a:lnTo>
                    <a:pt x="174" y="2742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4"/>
            <p:cNvSpPr/>
            <p:nvPr/>
          </p:nvSpPr>
          <p:spPr>
            <a:xfrm>
              <a:off x="2706409" y="2403885"/>
              <a:ext cx="604730" cy="1407102"/>
            </a:xfrm>
            <a:custGeom>
              <a:avLst/>
              <a:gdLst/>
              <a:ahLst/>
              <a:cxnLst/>
              <a:rect l="l" t="t" r="r" b="b"/>
              <a:pathLst>
                <a:path w="14702" h="34209" extrusionOk="0">
                  <a:moveTo>
                    <a:pt x="124" y="31087"/>
                  </a:moveTo>
                  <a:lnTo>
                    <a:pt x="10094" y="1611"/>
                  </a:lnTo>
                  <a:lnTo>
                    <a:pt x="10094" y="1611"/>
                  </a:lnTo>
                  <a:lnTo>
                    <a:pt x="10181" y="1388"/>
                  </a:lnTo>
                  <a:lnTo>
                    <a:pt x="10292" y="1177"/>
                  </a:lnTo>
                  <a:lnTo>
                    <a:pt x="10416" y="979"/>
                  </a:lnTo>
                  <a:lnTo>
                    <a:pt x="10565" y="793"/>
                  </a:lnTo>
                  <a:lnTo>
                    <a:pt x="10726" y="632"/>
                  </a:lnTo>
                  <a:lnTo>
                    <a:pt x="10899" y="484"/>
                  </a:lnTo>
                  <a:lnTo>
                    <a:pt x="11085" y="360"/>
                  </a:lnTo>
                  <a:lnTo>
                    <a:pt x="11283" y="249"/>
                  </a:lnTo>
                  <a:lnTo>
                    <a:pt x="11494" y="162"/>
                  </a:lnTo>
                  <a:lnTo>
                    <a:pt x="11717" y="88"/>
                  </a:lnTo>
                  <a:lnTo>
                    <a:pt x="11939" y="38"/>
                  </a:lnTo>
                  <a:lnTo>
                    <a:pt x="12162" y="13"/>
                  </a:lnTo>
                  <a:lnTo>
                    <a:pt x="12398" y="1"/>
                  </a:lnTo>
                  <a:lnTo>
                    <a:pt x="12633" y="26"/>
                  </a:lnTo>
                  <a:lnTo>
                    <a:pt x="12856" y="63"/>
                  </a:lnTo>
                  <a:lnTo>
                    <a:pt x="13091" y="125"/>
                  </a:lnTo>
                  <a:lnTo>
                    <a:pt x="13091" y="125"/>
                  </a:lnTo>
                  <a:lnTo>
                    <a:pt x="13091" y="125"/>
                  </a:lnTo>
                  <a:lnTo>
                    <a:pt x="13314" y="211"/>
                  </a:lnTo>
                  <a:lnTo>
                    <a:pt x="13525" y="323"/>
                  </a:lnTo>
                  <a:lnTo>
                    <a:pt x="13723" y="459"/>
                  </a:lnTo>
                  <a:lnTo>
                    <a:pt x="13896" y="595"/>
                  </a:lnTo>
                  <a:lnTo>
                    <a:pt x="14070" y="756"/>
                  </a:lnTo>
                  <a:lnTo>
                    <a:pt x="14218" y="930"/>
                  </a:lnTo>
                  <a:lnTo>
                    <a:pt x="14342" y="1128"/>
                  </a:lnTo>
                  <a:lnTo>
                    <a:pt x="14454" y="1326"/>
                  </a:lnTo>
                  <a:lnTo>
                    <a:pt x="14540" y="1524"/>
                  </a:lnTo>
                  <a:lnTo>
                    <a:pt x="14615" y="1747"/>
                  </a:lnTo>
                  <a:lnTo>
                    <a:pt x="14664" y="1970"/>
                  </a:lnTo>
                  <a:lnTo>
                    <a:pt x="14689" y="2193"/>
                  </a:lnTo>
                  <a:lnTo>
                    <a:pt x="14701" y="2428"/>
                  </a:lnTo>
                  <a:lnTo>
                    <a:pt x="14677" y="2664"/>
                  </a:lnTo>
                  <a:lnTo>
                    <a:pt x="14639" y="2887"/>
                  </a:lnTo>
                  <a:lnTo>
                    <a:pt x="14577" y="3122"/>
                  </a:lnTo>
                  <a:lnTo>
                    <a:pt x="4595" y="32598"/>
                  </a:lnTo>
                  <a:lnTo>
                    <a:pt x="4595" y="32598"/>
                  </a:lnTo>
                  <a:lnTo>
                    <a:pt x="4508" y="32834"/>
                  </a:lnTo>
                  <a:lnTo>
                    <a:pt x="4397" y="33044"/>
                  </a:lnTo>
                  <a:lnTo>
                    <a:pt x="4273" y="33230"/>
                  </a:lnTo>
                  <a:lnTo>
                    <a:pt x="4124" y="33416"/>
                  </a:lnTo>
                  <a:lnTo>
                    <a:pt x="3963" y="33577"/>
                  </a:lnTo>
                  <a:lnTo>
                    <a:pt x="3790" y="33726"/>
                  </a:lnTo>
                  <a:lnTo>
                    <a:pt x="3604" y="33849"/>
                  </a:lnTo>
                  <a:lnTo>
                    <a:pt x="3406" y="33961"/>
                  </a:lnTo>
                  <a:lnTo>
                    <a:pt x="3196" y="34048"/>
                  </a:lnTo>
                  <a:lnTo>
                    <a:pt x="2985" y="34122"/>
                  </a:lnTo>
                  <a:lnTo>
                    <a:pt x="2762" y="34171"/>
                  </a:lnTo>
                  <a:lnTo>
                    <a:pt x="2527" y="34209"/>
                  </a:lnTo>
                  <a:lnTo>
                    <a:pt x="2304" y="34209"/>
                  </a:lnTo>
                  <a:lnTo>
                    <a:pt x="2068" y="34196"/>
                  </a:lnTo>
                  <a:lnTo>
                    <a:pt x="1833" y="34147"/>
                  </a:lnTo>
                  <a:lnTo>
                    <a:pt x="1598" y="34085"/>
                  </a:lnTo>
                  <a:lnTo>
                    <a:pt x="1598" y="34085"/>
                  </a:lnTo>
                  <a:lnTo>
                    <a:pt x="1598" y="34085"/>
                  </a:lnTo>
                  <a:lnTo>
                    <a:pt x="1375" y="33998"/>
                  </a:lnTo>
                  <a:lnTo>
                    <a:pt x="1164" y="33887"/>
                  </a:lnTo>
                  <a:lnTo>
                    <a:pt x="966" y="33763"/>
                  </a:lnTo>
                  <a:lnTo>
                    <a:pt x="793" y="33614"/>
                  </a:lnTo>
                  <a:lnTo>
                    <a:pt x="632" y="33453"/>
                  </a:lnTo>
                  <a:lnTo>
                    <a:pt x="483" y="33280"/>
                  </a:lnTo>
                  <a:lnTo>
                    <a:pt x="347" y="33094"/>
                  </a:lnTo>
                  <a:lnTo>
                    <a:pt x="235" y="32896"/>
                  </a:lnTo>
                  <a:lnTo>
                    <a:pt x="149" y="32685"/>
                  </a:lnTo>
                  <a:lnTo>
                    <a:pt x="74" y="32462"/>
                  </a:lnTo>
                  <a:lnTo>
                    <a:pt x="25" y="32239"/>
                  </a:lnTo>
                  <a:lnTo>
                    <a:pt x="0" y="32016"/>
                  </a:lnTo>
                  <a:lnTo>
                    <a:pt x="0" y="31781"/>
                  </a:lnTo>
                  <a:lnTo>
                    <a:pt x="13" y="31558"/>
                  </a:lnTo>
                  <a:lnTo>
                    <a:pt x="50" y="31323"/>
                  </a:lnTo>
                  <a:lnTo>
                    <a:pt x="124" y="31087"/>
                  </a:lnTo>
                  <a:lnTo>
                    <a:pt x="124" y="3108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4"/>
            <p:cNvSpPr/>
            <p:nvPr/>
          </p:nvSpPr>
          <p:spPr>
            <a:xfrm>
              <a:off x="2633562" y="2276536"/>
              <a:ext cx="180860" cy="510002"/>
            </a:xfrm>
            <a:custGeom>
              <a:avLst/>
              <a:gdLst/>
              <a:ahLst/>
              <a:cxnLst/>
              <a:rect l="l" t="t" r="r" b="b"/>
              <a:pathLst>
                <a:path w="4397" h="12399" extrusionOk="0">
                  <a:moveTo>
                    <a:pt x="4384" y="2118"/>
                  </a:moveTo>
                  <a:lnTo>
                    <a:pt x="4038" y="8150"/>
                  </a:lnTo>
                  <a:lnTo>
                    <a:pt x="4038" y="8150"/>
                  </a:lnTo>
                  <a:lnTo>
                    <a:pt x="4013" y="8336"/>
                  </a:lnTo>
                  <a:lnTo>
                    <a:pt x="3976" y="8534"/>
                  </a:lnTo>
                  <a:lnTo>
                    <a:pt x="3914" y="8732"/>
                  </a:lnTo>
                  <a:lnTo>
                    <a:pt x="3827" y="8943"/>
                  </a:lnTo>
                  <a:lnTo>
                    <a:pt x="3728" y="9153"/>
                  </a:lnTo>
                  <a:lnTo>
                    <a:pt x="3617" y="9364"/>
                  </a:lnTo>
                  <a:lnTo>
                    <a:pt x="3493" y="9587"/>
                  </a:lnTo>
                  <a:lnTo>
                    <a:pt x="3356" y="9797"/>
                  </a:lnTo>
                  <a:lnTo>
                    <a:pt x="3195" y="10020"/>
                  </a:lnTo>
                  <a:lnTo>
                    <a:pt x="3047" y="10231"/>
                  </a:lnTo>
                  <a:lnTo>
                    <a:pt x="2873" y="10441"/>
                  </a:lnTo>
                  <a:lnTo>
                    <a:pt x="2700" y="10652"/>
                  </a:lnTo>
                  <a:lnTo>
                    <a:pt x="2514" y="10850"/>
                  </a:lnTo>
                  <a:lnTo>
                    <a:pt x="2328" y="11048"/>
                  </a:lnTo>
                  <a:lnTo>
                    <a:pt x="1957" y="11407"/>
                  </a:lnTo>
                  <a:lnTo>
                    <a:pt x="1771" y="11581"/>
                  </a:lnTo>
                  <a:lnTo>
                    <a:pt x="1585" y="11729"/>
                  </a:lnTo>
                  <a:lnTo>
                    <a:pt x="1400" y="11878"/>
                  </a:lnTo>
                  <a:lnTo>
                    <a:pt x="1226" y="12002"/>
                  </a:lnTo>
                  <a:lnTo>
                    <a:pt x="1053" y="12113"/>
                  </a:lnTo>
                  <a:lnTo>
                    <a:pt x="892" y="12212"/>
                  </a:lnTo>
                  <a:lnTo>
                    <a:pt x="731" y="12287"/>
                  </a:lnTo>
                  <a:lnTo>
                    <a:pt x="595" y="12349"/>
                  </a:lnTo>
                  <a:lnTo>
                    <a:pt x="458" y="12386"/>
                  </a:lnTo>
                  <a:lnTo>
                    <a:pt x="347" y="12398"/>
                  </a:lnTo>
                  <a:lnTo>
                    <a:pt x="235" y="12398"/>
                  </a:lnTo>
                  <a:lnTo>
                    <a:pt x="161" y="12361"/>
                  </a:lnTo>
                  <a:lnTo>
                    <a:pt x="124" y="12336"/>
                  </a:lnTo>
                  <a:lnTo>
                    <a:pt x="87" y="12311"/>
                  </a:lnTo>
                  <a:lnTo>
                    <a:pt x="62" y="12274"/>
                  </a:lnTo>
                  <a:lnTo>
                    <a:pt x="37" y="12225"/>
                  </a:lnTo>
                  <a:lnTo>
                    <a:pt x="12" y="12126"/>
                  </a:lnTo>
                  <a:lnTo>
                    <a:pt x="0" y="11977"/>
                  </a:lnTo>
                  <a:lnTo>
                    <a:pt x="384" y="1871"/>
                  </a:lnTo>
                  <a:lnTo>
                    <a:pt x="384" y="1871"/>
                  </a:lnTo>
                  <a:lnTo>
                    <a:pt x="409" y="1623"/>
                  </a:lnTo>
                  <a:lnTo>
                    <a:pt x="458" y="1400"/>
                  </a:lnTo>
                  <a:lnTo>
                    <a:pt x="520" y="1202"/>
                  </a:lnTo>
                  <a:lnTo>
                    <a:pt x="595" y="1016"/>
                  </a:lnTo>
                  <a:lnTo>
                    <a:pt x="694" y="843"/>
                  </a:lnTo>
                  <a:lnTo>
                    <a:pt x="805" y="682"/>
                  </a:lnTo>
                  <a:lnTo>
                    <a:pt x="941" y="546"/>
                  </a:lnTo>
                  <a:lnTo>
                    <a:pt x="1078" y="422"/>
                  </a:lnTo>
                  <a:lnTo>
                    <a:pt x="1226" y="310"/>
                  </a:lnTo>
                  <a:lnTo>
                    <a:pt x="1387" y="223"/>
                  </a:lnTo>
                  <a:lnTo>
                    <a:pt x="1561" y="149"/>
                  </a:lnTo>
                  <a:lnTo>
                    <a:pt x="1734" y="87"/>
                  </a:lnTo>
                  <a:lnTo>
                    <a:pt x="1920" y="38"/>
                  </a:lnTo>
                  <a:lnTo>
                    <a:pt x="2106" y="13"/>
                  </a:lnTo>
                  <a:lnTo>
                    <a:pt x="2291" y="1"/>
                  </a:lnTo>
                  <a:lnTo>
                    <a:pt x="2489" y="1"/>
                  </a:lnTo>
                  <a:lnTo>
                    <a:pt x="2675" y="25"/>
                  </a:lnTo>
                  <a:lnTo>
                    <a:pt x="2861" y="62"/>
                  </a:lnTo>
                  <a:lnTo>
                    <a:pt x="3034" y="112"/>
                  </a:lnTo>
                  <a:lnTo>
                    <a:pt x="3220" y="174"/>
                  </a:lnTo>
                  <a:lnTo>
                    <a:pt x="3381" y="261"/>
                  </a:lnTo>
                  <a:lnTo>
                    <a:pt x="3555" y="347"/>
                  </a:lnTo>
                  <a:lnTo>
                    <a:pt x="3703" y="459"/>
                  </a:lnTo>
                  <a:lnTo>
                    <a:pt x="3839" y="583"/>
                  </a:lnTo>
                  <a:lnTo>
                    <a:pt x="3976" y="731"/>
                  </a:lnTo>
                  <a:lnTo>
                    <a:pt x="4087" y="880"/>
                  </a:lnTo>
                  <a:lnTo>
                    <a:pt x="4186" y="1053"/>
                  </a:lnTo>
                  <a:lnTo>
                    <a:pt x="4261" y="1239"/>
                  </a:lnTo>
                  <a:lnTo>
                    <a:pt x="4322" y="1437"/>
                  </a:lnTo>
                  <a:lnTo>
                    <a:pt x="4372" y="1648"/>
                  </a:lnTo>
                  <a:lnTo>
                    <a:pt x="4397" y="1871"/>
                  </a:lnTo>
                  <a:lnTo>
                    <a:pt x="4384" y="2118"/>
                  </a:lnTo>
                  <a:lnTo>
                    <a:pt x="4384" y="2118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4"/>
            <p:cNvSpPr/>
            <p:nvPr/>
          </p:nvSpPr>
          <p:spPr>
            <a:xfrm>
              <a:off x="2324815" y="1846569"/>
              <a:ext cx="660259" cy="667910"/>
            </a:xfrm>
            <a:custGeom>
              <a:avLst/>
              <a:gdLst/>
              <a:ahLst/>
              <a:cxnLst/>
              <a:rect l="l" t="t" r="r" b="b"/>
              <a:pathLst>
                <a:path w="16052" h="16238" extrusionOk="0">
                  <a:moveTo>
                    <a:pt x="14120" y="12472"/>
                  </a:moveTo>
                  <a:lnTo>
                    <a:pt x="14120" y="12472"/>
                  </a:lnTo>
                  <a:lnTo>
                    <a:pt x="13773" y="12794"/>
                  </a:lnTo>
                  <a:lnTo>
                    <a:pt x="13426" y="13092"/>
                  </a:lnTo>
                  <a:lnTo>
                    <a:pt x="13055" y="13389"/>
                  </a:lnTo>
                  <a:lnTo>
                    <a:pt x="12683" y="13661"/>
                  </a:lnTo>
                  <a:lnTo>
                    <a:pt x="12299" y="13934"/>
                  </a:lnTo>
                  <a:lnTo>
                    <a:pt x="11903" y="14194"/>
                  </a:lnTo>
                  <a:lnTo>
                    <a:pt x="11494" y="14429"/>
                  </a:lnTo>
                  <a:lnTo>
                    <a:pt x="11085" y="14665"/>
                  </a:lnTo>
                  <a:lnTo>
                    <a:pt x="10677" y="14887"/>
                  </a:lnTo>
                  <a:lnTo>
                    <a:pt x="10256" y="15086"/>
                  </a:lnTo>
                  <a:lnTo>
                    <a:pt x="9834" y="15271"/>
                  </a:lnTo>
                  <a:lnTo>
                    <a:pt x="9413" y="15445"/>
                  </a:lnTo>
                  <a:lnTo>
                    <a:pt x="8980" y="15606"/>
                  </a:lnTo>
                  <a:lnTo>
                    <a:pt x="8546" y="15742"/>
                  </a:lnTo>
                  <a:lnTo>
                    <a:pt x="8125" y="15866"/>
                  </a:lnTo>
                  <a:lnTo>
                    <a:pt x="7692" y="15977"/>
                  </a:lnTo>
                  <a:lnTo>
                    <a:pt x="7271" y="16064"/>
                  </a:lnTo>
                  <a:lnTo>
                    <a:pt x="6837" y="16138"/>
                  </a:lnTo>
                  <a:lnTo>
                    <a:pt x="6416" y="16188"/>
                  </a:lnTo>
                  <a:lnTo>
                    <a:pt x="6007" y="16225"/>
                  </a:lnTo>
                  <a:lnTo>
                    <a:pt x="5599" y="16237"/>
                  </a:lnTo>
                  <a:lnTo>
                    <a:pt x="5190" y="16225"/>
                  </a:lnTo>
                  <a:lnTo>
                    <a:pt x="4794" y="16200"/>
                  </a:lnTo>
                  <a:lnTo>
                    <a:pt x="4410" y="16151"/>
                  </a:lnTo>
                  <a:lnTo>
                    <a:pt x="4026" y="16076"/>
                  </a:lnTo>
                  <a:lnTo>
                    <a:pt x="3667" y="15990"/>
                  </a:lnTo>
                  <a:lnTo>
                    <a:pt x="3308" y="15878"/>
                  </a:lnTo>
                  <a:lnTo>
                    <a:pt x="2961" y="15742"/>
                  </a:lnTo>
                  <a:lnTo>
                    <a:pt x="2626" y="15581"/>
                  </a:lnTo>
                  <a:lnTo>
                    <a:pt x="2317" y="15395"/>
                  </a:lnTo>
                  <a:lnTo>
                    <a:pt x="2007" y="15185"/>
                  </a:lnTo>
                  <a:lnTo>
                    <a:pt x="1871" y="15061"/>
                  </a:lnTo>
                  <a:lnTo>
                    <a:pt x="1722" y="14949"/>
                  </a:lnTo>
                  <a:lnTo>
                    <a:pt x="1722" y="14949"/>
                  </a:lnTo>
                  <a:lnTo>
                    <a:pt x="1586" y="14826"/>
                  </a:lnTo>
                  <a:lnTo>
                    <a:pt x="1462" y="14689"/>
                  </a:lnTo>
                  <a:lnTo>
                    <a:pt x="1214" y="14417"/>
                  </a:lnTo>
                  <a:lnTo>
                    <a:pt x="1004" y="14120"/>
                  </a:lnTo>
                  <a:lnTo>
                    <a:pt x="806" y="13810"/>
                  </a:lnTo>
                  <a:lnTo>
                    <a:pt x="632" y="13488"/>
                  </a:lnTo>
                  <a:lnTo>
                    <a:pt x="484" y="13154"/>
                  </a:lnTo>
                  <a:lnTo>
                    <a:pt x="347" y="12794"/>
                  </a:lnTo>
                  <a:lnTo>
                    <a:pt x="236" y="12435"/>
                  </a:lnTo>
                  <a:lnTo>
                    <a:pt x="149" y="12051"/>
                  </a:lnTo>
                  <a:lnTo>
                    <a:pt x="87" y="11667"/>
                  </a:lnTo>
                  <a:lnTo>
                    <a:pt x="38" y="11271"/>
                  </a:lnTo>
                  <a:lnTo>
                    <a:pt x="13" y="10862"/>
                  </a:lnTo>
                  <a:lnTo>
                    <a:pt x="1" y="10454"/>
                  </a:lnTo>
                  <a:lnTo>
                    <a:pt x="13" y="10032"/>
                  </a:lnTo>
                  <a:lnTo>
                    <a:pt x="38" y="9611"/>
                  </a:lnTo>
                  <a:lnTo>
                    <a:pt x="87" y="9178"/>
                  </a:lnTo>
                  <a:lnTo>
                    <a:pt x="149" y="8744"/>
                  </a:lnTo>
                  <a:lnTo>
                    <a:pt x="224" y="8311"/>
                  </a:lnTo>
                  <a:lnTo>
                    <a:pt x="323" y="7877"/>
                  </a:lnTo>
                  <a:lnTo>
                    <a:pt x="434" y="7432"/>
                  </a:lnTo>
                  <a:lnTo>
                    <a:pt x="570" y="6998"/>
                  </a:lnTo>
                  <a:lnTo>
                    <a:pt x="719" y="6565"/>
                  </a:lnTo>
                  <a:lnTo>
                    <a:pt x="880" y="6131"/>
                  </a:lnTo>
                  <a:lnTo>
                    <a:pt x="1053" y="5698"/>
                  </a:lnTo>
                  <a:lnTo>
                    <a:pt x="1239" y="5277"/>
                  </a:lnTo>
                  <a:lnTo>
                    <a:pt x="1450" y="4855"/>
                  </a:lnTo>
                  <a:lnTo>
                    <a:pt x="1660" y="4447"/>
                  </a:lnTo>
                  <a:lnTo>
                    <a:pt x="1896" y="4038"/>
                  </a:lnTo>
                  <a:lnTo>
                    <a:pt x="2143" y="3642"/>
                  </a:lnTo>
                  <a:lnTo>
                    <a:pt x="2391" y="3245"/>
                  </a:lnTo>
                  <a:lnTo>
                    <a:pt x="2663" y="2874"/>
                  </a:lnTo>
                  <a:lnTo>
                    <a:pt x="2948" y="2502"/>
                  </a:lnTo>
                  <a:lnTo>
                    <a:pt x="2948" y="2502"/>
                  </a:lnTo>
                  <a:lnTo>
                    <a:pt x="3171" y="2292"/>
                  </a:lnTo>
                  <a:lnTo>
                    <a:pt x="3407" y="2081"/>
                  </a:lnTo>
                  <a:lnTo>
                    <a:pt x="3642" y="1883"/>
                  </a:lnTo>
                  <a:lnTo>
                    <a:pt x="3877" y="1697"/>
                  </a:lnTo>
                  <a:lnTo>
                    <a:pt x="4113" y="1512"/>
                  </a:lnTo>
                  <a:lnTo>
                    <a:pt x="4360" y="1338"/>
                  </a:lnTo>
                  <a:lnTo>
                    <a:pt x="4608" y="1177"/>
                  </a:lnTo>
                  <a:lnTo>
                    <a:pt x="4868" y="1028"/>
                  </a:lnTo>
                  <a:lnTo>
                    <a:pt x="4868" y="1028"/>
                  </a:lnTo>
                  <a:lnTo>
                    <a:pt x="5165" y="855"/>
                  </a:lnTo>
                  <a:lnTo>
                    <a:pt x="5463" y="706"/>
                  </a:lnTo>
                  <a:lnTo>
                    <a:pt x="5760" y="570"/>
                  </a:lnTo>
                  <a:lnTo>
                    <a:pt x="6057" y="446"/>
                  </a:lnTo>
                  <a:lnTo>
                    <a:pt x="6354" y="347"/>
                  </a:lnTo>
                  <a:lnTo>
                    <a:pt x="6664" y="248"/>
                  </a:lnTo>
                  <a:lnTo>
                    <a:pt x="6961" y="174"/>
                  </a:lnTo>
                  <a:lnTo>
                    <a:pt x="7258" y="112"/>
                  </a:lnTo>
                  <a:lnTo>
                    <a:pt x="7568" y="62"/>
                  </a:lnTo>
                  <a:lnTo>
                    <a:pt x="7865" y="25"/>
                  </a:lnTo>
                  <a:lnTo>
                    <a:pt x="8162" y="1"/>
                  </a:lnTo>
                  <a:lnTo>
                    <a:pt x="8460" y="1"/>
                  </a:lnTo>
                  <a:lnTo>
                    <a:pt x="8757" y="1"/>
                  </a:lnTo>
                  <a:lnTo>
                    <a:pt x="9042" y="13"/>
                  </a:lnTo>
                  <a:lnTo>
                    <a:pt x="9339" y="38"/>
                  </a:lnTo>
                  <a:lnTo>
                    <a:pt x="9624" y="87"/>
                  </a:lnTo>
                  <a:lnTo>
                    <a:pt x="9909" y="137"/>
                  </a:lnTo>
                  <a:lnTo>
                    <a:pt x="10194" y="199"/>
                  </a:lnTo>
                  <a:lnTo>
                    <a:pt x="10479" y="273"/>
                  </a:lnTo>
                  <a:lnTo>
                    <a:pt x="10751" y="360"/>
                  </a:lnTo>
                  <a:lnTo>
                    <a:pt x="11023" y="459"/>
                  </a:lnTo>
                  <a:lnTo>
                    <a:pt x="11296" y="558"/>
                  </a:lnTo>
                  <a:lnTo>
                    <a:pt x="11556" y="682"/>
                  </a:lnTo>
                  <a:lnTo>
                    <a:pt x="11816" y="806"/>
                  </a:lnTo>
                  <a:lnTo>
                    <a:pt x="12076" y="942"/>
                  </a:lnTo>
                  <a:lnTo>
                    <a:pt x="12324" y="1090"/>
                  </a:lnTo>
                  <a:lnTo>
                    <a:pt x="12559" y="1239"/>
                  </a:lnTo>
                  <a:lnTo>
                    <a:pt x="12807" y="1412"/>
                  </a:lnTo>
                  <a:lnTo>
                    <a:pt x="13030" y="1586"/>
                  </a:lnTo>
                  <a:lnTo>
                    <a:pt x="13265" y="1759"/>
                  </a:lnTo>
                  <a:lnTo>
                    <a:pt x="13476" y="1945"/>
                  </a:lnTo>
                  <a:lnTo>
                    <a:pt x="13686" y="2143"/>
                  </a:lnTo>
                  <a:lnTo>
                    <a:pt x="13897" y="2354"/>
                  </a:lnTo>
                  <a:lnTo>
                    <a:pt x="14095" y="2564"/>
                  </a:lnTo>
                  <a:lnTo>
                    <a:pt x="14281" y="2775"/>
                  </a:lnTo>
                  <a:lnTo>
                    <a:pt x="14467" y="2998"/>
                  </a:lnTo>
                  <a:lnTo>
                    <a:pt x="14640" y="3233"/>
                  </a:lnTo>
                  <a:lnTo>
                    <a:pt x="14801" y="3468"/>
                  </a:lnTo>
                  <a:lnTo>
                    <a:pt x="14962" y="3716"/>
                  </a:lnTo>
                  <a:lnTo>
                    <a:pt x="15111" y="3964"/>
                  </a:lnTo>
                  <a:lnTo>
                    <a:pt x="15247" y="4211"/>
                  </a:lnTo>
                  <a:lnTo>
                    <a:pt x="15371" y="4472"/>
                  </a:lnTo>
                  <a:lnTo>
                    <a:pt x="15482" y="4732"/>
                  </a:lnTo>
                  <a:lnTo>
                    <a:pt x="15594" y="5004"/>
                  </a:lnTo>
                  <a:lnTo>
                    <a:pt x="15693" y="5277"/>
                  </a:lnTo>
                  <a:lnTo>
                    <a:pt x="15779" y="5549"/>
                  </a:lnTo>
                  <a:lnTo>
                    <a:pt x="15854" y="5834"/>
                  </a:lnTo>
                  <a:lnTo>
                    <a:pt x="15916" y="6119"/>
                  </a:lnTo>
                  <a:lnTo>
                    <a:pt x="15965" y="6404"/>
                  </a:lnTo>
                  <a:lnTo>
                    <a:pt x="16015" y="6688"/>
                  </a:lnTo>
                  <a:lnTo>
                    <a:pt x="16039" y="6986"/>
                  </a:lnTo>
                  <a:lnTo>
                    <a:pt x="16052" y="7283"/>
                  </a:lnTo>
                  <a:lnTo>
                    <a:pt x="16052" y="7580"/>
                  </a:lnTo>
                  <a:lnTo>
                    <a:pt x="16039" y="7877"/>
                  </a:lnTo>
                  <a:lnTo>
                    <a:pt x="16027" y="8175"/>
                  </a:lnTo>
                  <a:lnTo>
                    <a:pt x="15990" y="8472"/>
                  </a:lnTo>
                  <a:lnTo>
                    <a:pt x="15928" y="8782"/>
                  </a:lnTo>
                  <a:lnTo>
                    <a:pt x="15866" y="9079"/>
                  </a:lnTo>
                  <a:lnTo>
                    <a:pt x="15792" y="9388"/>
                  </a:lnTo>
                  <a:lnTo>
                    <a:pt x="15693" y="9686"/>
                  </a:lnTo>
                  <a:lnTo>
                    <a:pt x="15581" y="9995"/>
                  </a:lnTo>
                  <a:lnTo>
                    <a:pt x="15457" y="10293"/>
                  </a:lnTo>
                  <a:lnTo>
                    <a:pt x="15321" y="10602"/>
                  </a:lnTo>
                  <a:lnTo>
                    <a:pt x="15160" y="10899"/>
                  </a:lnTo>
                  <a:lnTo>
                    <a:pt x="15160" y="10899"/>
                  </a:lnTo>
                  <a:lnTo>
                    <a:pt x="14937" y="11308"/>
                  </a:lnTo>
                  <a:lnTo>
                    <a:pt x="14677" y="11704"/>
                  </a:lnTo>
                  <a:lnTo>
                    <a:pt x="14405" y="12088"/>
                  </a:lnTo>
                  <a:lnTo>
                    <a:pt x="14120" y="12472"/>
                  </a:lnTo>
                  <a:lnTo>
                    <a:pt x="14120" y="12472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4"/>
            <p:cNvSpPr/>
            <p:nvPr/>
          </p:nvSpPr>
          <p:spPr>
            <a:xfrm>
              <a:off x="2336045" y="2288753"/>
              <a:ext cx="163543" cy="84610"/>
            </a:xfrm>
            <a:custGeom>
              <a:avLst/>
              <a:gdLst/>
              <a:ahLst/>
              <a:cxnLst/>
              <a:rect l="l" t="t" r="r" b="b"/>
              <a:pathLst>
                <a:path w="3976" h="2057" extrusionOk="0">
                  <a:moveTo>
                    <a:pt x="3790" y="1"/>
                  </a:moveTo>
                  <a:lnTo>
                    <a:pt x="3728" y="13"/>
                  </a:lnTo>
                  <a:lnTo>
                    <a:pt x="3666" y="63"/>
                  </a:lnTo>
                  <a:lnTo>
                    <a:pt x="3493" y="261"/>
                  </a:lnTo>
                  <a:lnTo>
                    <a:pt x="3295" y="447"/>
                  </a:lnTo>
                  <a:lnTo>
                    <a:pt x="3084" y="620"/>
                  </a:lnTo>
                  <a:lnTo>
                    <a:pt x="2874" y="793"/>
                  </a:lnTo>
                  <a:lnTo>
                    <a:pt x="2651" y="942"/>
                  </a:lnTo>
                  <a:lnTo>
                    <a:pt x="2428" y="1078"/>
                  </a:lnTo>
                  <a:lnTo>
                    <a:pt x="2192" y="1202"/>
                  </a:lnTo>
                  <a:lnTo>
                    <a:pt x="1957" y="1314"/>
                  </a:lnTo>
                  <a:lnTo>
                    <a:pt x="1709" y="1425"/>
                  </a:lnTo>
                  <a:lnTo>
                    <a:pt x="1462" y="1512"/>
                  </a:lnTo>
                  <a:lnTo>
                    <a:pt x="1214" y="1574"/>
                  </a:lnTo>
                  <a:lnTo>
                    <a:pt x="966" y="1636"/>
                  </a:lnTo>
                  <a:lnTo>
                    <a:pt x="718" y="1673"/>
                  </a:lnTo>
                  <a:lnTo>
                    <a:pt x="471" y="1698"/>
                  </a:lnTo>
                  <a:lnTo>
                    <a:pt x="235" y="1710"/>
                  </a:lnTo>
                  <a:lnTo>
                    <a:pt x="0" y="1698"/>
                  </a:lnTo>
                  <a:lnTo>
                    <a:pt x="74" y="2057"/>
                  </a:lnTo>
                  <a:lnTo>
                    <a:pt x="322" y="2057"/>
                  </a:lnTo>
                  <a:lnTo>
                    <a:pt x="570" y="2044"/>
                  </a:lnTo>
                  <a:lnTo>
                    <a:pt x="818" y="2020"/>
                  </a:lnTo>
                  <a:lnTo>
                    <a:pt x="1078" y="1970"/>
                  </a:lnTo>
                  <a:lnTo>
                    <a:pt x="1338" y="1908"/>
                  </a:lnTo>
                  <a:lnTo>
                    <a:pt x="1585" y="1834"/>
                  </a:lnTo>
                  <a:lnTo>
                    <a:pt x="1846" y="1747"/>
                  </a:lnTo>
                  <a:lnTo>
                    <a:pt x="2093" y="1636"/>
                  </a:lnTo>
                  <a:lnTo>
                    <a:pt x="2353" y="1524"/>
                  </a:lnTo>
                  <a:lnTo>
                    <a:pt x="2601" y="1388"/>
                  </a:lnTo>
                  <a:lnTo>
                    <a:pt x="2849" y="1239"/>
                  </a:lnTo>
                  <a:lnTo>
                    <a:pt x="3084" y="1078"/>
                  </a:lnTo>
                  <a:lnTo>
                    <a:pt x="3307" y="893"/>
                  </a:lnTo>
                  <a:lnTo>
                    <a:pt x="3530" y="707"/>
                  </a:lnTo>
                  <a:lnTo>
                    <a:pt x="3740" y="509"/>
                  </a:lnTo>
                  <a:lnTo>
                    <a:pt x="3939" y="286"/>
                  </a:lnTo>
                  <a:lnTo>
                    <a:pt x="3976" y="224"/>
                  </a:lnTo>
                  <a:lnTo>
                    <a:pt x="3976" y="162"/>
                  </a:lnTo>
                  <a:lnTo>
                    <a:pt x="3963" y="100"/>
                  </a:lnTo>
                  <a:lnTo>
                    <a:pt x="3914" y="38"/>
                  </a:lnTo>
                  <a:lnTo>
                    <a:pt x="3864" y="13"/>
                  </a:lnTo>
                  <a:lnTo>
                    <a:pt x="3790" y="1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4"/>
            <p:cNvSpPr/>
            <p:nvPr/>
          </p:nvSpPr>
          <p:spPr>
            <a:xfrm>
              <a:off x="2442004" y="1841468"/>
              <a:ext cx="572647" cy="640392"/>
            </a:xfrm>
            <a:custGeom>
              <a:avLst/>
              <a:gdLst/>
              <a:ahLst/>
              <a:cxnLst/>
              <a:rect l="l" t="t" r="r" b="b"/>
              <a:pathLst>
                <a:path w="13922" h="15569" extrusionOk="0">
                  <a:moveTo>
                    <a:pt x="9153" y="15569"/>
                  </a:moveTo>
                  <a:lnTo>
                    <a:pt x="9153" y="15569"/>
                  </a:lnTo>
                  <a:lnTo>
                    <a:pt x="8905" y="15333"/>
                  </a:lnTo>
                  <a:lnTo>
                    <a:pt x="8670" y="15098"/>
                  </a:lnTo>
                  <a:lnTo>
                    <a:pt x="8459" y="14863"/>
                  </a:lnTo>
                  <a:lnTo>
                    <a:pt x="8249" y="14615"/>
                  </a:lnTo>
                  <a:lnTo>
                    <a:pt x="8051" y="14367"/>
                  </a:lnTo>
                  <a:lnTo>
                    <a:pt x="7877" y="14107"/>
                  </a:lnTo>
                  <a:lnTo>
                    <a:pt x="7704" y="13847"/>
                  </a:lnTo>
                  <a:lnTo>
                    <a:pt x="7543" y="13575"/>
                  </a:lnTo>
                  <a:lnTo>
                    <a:pt x="7394" y="13290"/>
                  </a:lnTo>
                  <a:lnTo>
                    <a:pt x="7258" y="13005"/>
                  </a:lnTo>
                  <a:lnTo>
                    <a:pt x="7134" y="12708"/>
                  </a:lnTo>
                  <a:lnTo>
                    <a:pt x="7023" y="12411"/>
                  </a:lnTo>
                  <a:lnTo>
                    <a:pt x="6911" y="12101"/>
                  </a:lnTo>
                  <a:lnTo>
                    <a:pt x="6812" y="11791"/>
                  </a:lnTo>
                  <a:lnTo>
                    <a:pt x="6725" y="11469"/>
                  </a:lnTo>
                  <a:lnTo>
                    <a:pt x="6639" y="11135"/>
                  </a:lnTo>
                  <a:lnTo>
                    <a:pt x="6577" y="10800"/>
                  </a:lnTo>
                  <a:lnTo>
                    <a:pt x="6502" y="10454"/>
                  </a:lnTo>
                  <a:lnTo>
                    <a:pt x="6453" y="10095"/>
                  </a:lnTo>
                  <a:lnTo>
                    <a:pt x="6391" y="9735"/>
                  </a:lnTo>
                  <a:lnTo>
                    <a:pt x="6317" y="8980"/>
                  </a:lnTo>
                  <a:lnTo>
                    <a:pt x="6255" y="8200"/>
                  </a:lnTo>
                  <a:lnTo>
                    <a:pt x="6205" y="7382"/>
                  </a:lnTo>
                  <a:lnTo>
                    <a:pt x="6180" y="6528"/>
                  </a:lnTo>
                  <a:lnTo>
                    <a:pt x="6156" y="5636"/>
                  </a:lnTo>
                  <a:lnTo>
                    <a:pt x="6156" y="4707"/>
                  </a:lnTo>
                  <a:lnTo>
                    <a:pt x="6156" y="4707"/>
                  </a:lnTo>
                  <a:lnTo>
                    <a:pt x="5524" y="4323"/>
                  </a:lnTo>
                  <a:lnTo>
                    <a:pt x="4942" y="4001"/>
                  </a:lnTo>
                  <a:lnTo>
                    <a:pt x="4397" y="3729"/>
                  </a:lnTo>
                  <a:lnTo>
                    <a:pt x="3889" y="3493"/>
                  </a:lnTo>
                  <a:lnTo>
                    <a:pt x="3431" y="3307"/>
                  </a:lnTo>
                  <a:lnTo>
                    <a:pt x="2997" y="3159"/>
                  </a:lnTo>
                  <a:lnTo>
                    <a:pt x="2601" y="3035"/>
                  </a:lnTo>
                  <a:lnTo>
                    <a:pt x="2230" y="2948"/>
                  </a:lnTo>
                  <a:lnTo>
                    <a:pt x="1883" y="2886"/>
                  </a:lnTo>
                  <a:lnTo>
                    <a:pt x="1573" y="2837"/>
                  </a:lnTo>
                  <a:lnTo>
                    <a:pt x="1276" y="2812"/>
                  </a:lnTo>
                  <a:lnTo>
                    <a:pt x="991" y="2787"/>
                  </a:lnTo>
                  <a:lnTo>
                    <a:pt x="483" y="2763"/>
                  </a:lnTo>
                  <a:lnTo>
                    <a:pt x="236" y="2750"/>
                  </a:lnTo>
                  <a:lnTo>
                    <a:pt x="0" y="2738"/>
                  </a:lnTo>
                  <a:lnTo>
                    <a:pt x="0" y="2738"/>
                  </a:lnTo>
                  <a:lnTo>
                    <a:pt x="236" y="2453"/>
                  </a:lnTo>
                  <a:lnTo>
                    <a:pt x="471" y="2205"/>
                  </a:lnTo>
                  <a:lnTo>
                    <a:pt x="719" y="1970"/>
                  </a:lnTo>
                  <a:lnTo>
                    <a:pt x="966" y="1747"/>
                  </a:lnTo>
                  <a:lnTo>
                    <a:pt x="1251" y="1536"/>
                  </a:lnTo>
                  <a:lnTo>
                    <a:pt x="1548" y="1326"/>
                  </a:lnTo>
                  <a:lnTo>
                    <a:pt x="1883" y="1115"/>
                  </a:lnTo>
                  <a:lnTo>
                    <a:pt x="2254" y="892"/>
                  </a:lnTo>
                  <a:lnTo>
                    <a:pt x="2254" y="892"/>
                  </a:lnTo>
                  <a:lnTo>
                    <a:pt x="2514" y="744"/>
                  </a:lnTo>
                  <a:lnTo>
                    <a:pt x="2775" y="620"/>
                  </a:lnTo>
                  <a:lnTo>
                    <a:pt x="3035" y="496"/>
                  </a:lnTo>
                  <a:lnTo>
                    <a:pt x="3295" y="397"/>
                  </a:lnTo>
                  <a:lnTo>
                    <a:pt x="3567" y="310"/>
                  </a:lnTo>
                  <a:lnTo>
                    <a:pt x="3840" y="224"/>
                  </a:lnTo>
                  <a:lnTo>
                    <a:pt x="4112" y="162"/>
                  </a:lnTo>
                  <a:lnTo>
                    <a:pt x="4385" y="100"/>
                  </a:lnTo>
                  <a:lnTo>
                    <a:pt x="4669" y="63"/>
                  </a:lnTo>
                  <a:lnTo>
                    <a:pt x="4954" y="25"/>
                  </a:lnTo>
                  <a:lnTo>
                    <a:pt x="5227" y="13"/>
                  </a:lnTo>
                  <a:lnTo>
                    <a:pt x="5512" y="1"/>
                  </a:lnTo>
                  <a:lnTo>
                    <a:pt x="5797" y="1"/>
                  </a:lnTo>
                  <a:lnTo>
                    <a:pt x="6081" y="13"/>
                  </a:lnTo>
                  <a:lnTo>
                    <a:pt x="6354" y="38"/>
                  </a:lnTo>
                  <a:lnTo>
                    <a:pt x="6639" y="63"/>
                  </a:lnTo>
                  <a:lnTo>
                    <a:pt x="6924" y="112"/>
                  </a:lnTo>
                  <a:lnTo>
                    <a:pt x="7208" y="162"/>
                  </a:lnTo>
                  <a:lnTo>
                    <a:pt x="7481" y="224"/>
                  </a:lnTo>
                  <a:lnTo>
                    <a:pt x="7766" y="298"/>
                  </a:lnTo>
                  <a:lnTo>
                    <a:pt x="8038" y="385"/>
                  </a:lnTo>
                  <a:lnTo>
                    <a:pt x="8311" y="471"/>
                  </a:lnTo>
                  <a:lnTo>
                    <a:pt x="8583" y="570"/>
                  </a:lnTo>
                  <a:lnTo>
                    <a:pt x="8843" y="682"/>
                  </a:lnTo>
                  <a:lnTo>
                    <a:pt x="9116" y="806"/>
                  </a:lnTo>
                  <a:lnTo>
                    <a:pt x="9376" y="930"/>
                  </a:lnTo>
                  <a:lnTo>
                    <a:pt x="9636" y="1066"/>
                  </a:lnTo>
                  <a:lnTo>
                    <a:pt x="9884" y="1214"/>
                  </a:lnTo>
                  <a:lnTo>
                    <a:pt x="10131" y="1363"/>
                  </a:lnTo>
                  <a:lnTo>
                    <a:pt x="10379" y="1524"/>
                  </a:lnTo>
                  <a:lnTo>
                    <a:pt x="10614" y="1697"/>
                  </a:lnTo>
                  <a:lnTo>
                    <a:pt x="10850" y="1871"/>
                  </a:lnTo>
                  <a:lnTo>
                    <a:pt x="11073" y="2057"/>
                  </a:lnTo>
                  <a:lnTo>
                    <a:pt x="11296" y="2255"/>
                  </a:lnTo>
                  <a:lnTo>
                    <a:pt x="11506" y="2453"/>
                  </a:lnTo>
                  <a:lnTo>
                    <a:pt x="11717" y="2663"/>
                  </a:lnTo>
                  <a:lnTo>
                    <a:pt x="11915" y="2874"/>
                  </a:lnTo>
                  <a:lnTo>
                    <a:pt x="12113" y="3097"/>
                  </a:lnTo>
                  <a:lnTo>
                    <a:pt x="12286" y="3320"/>
                  </a:lnTo>
                  <a:lnTo>
                    <a:pt x="12472" y="3555"/>
                  </a:lnTo>
                  <a:lnTo>
                    <a:pt x="12633" y="3803"/>
                  </a:lnTo>
                  <a:lnTo>
                    <a:pt x="12794" y="4038"/>
                  </a:lnTo>
                  <a:lnTo>
                    <a:pt x="12943" y="4298"/>
                  </a:lnTo>
                  <a:lnTo>
                    <a:pt x="13091" y="4558"/>
                  </a:lnTo>
                  <a:lnTo>
                    <a:pt x="13215" y="4818"/>
                  </a:lnTo>
                  <a:lnTo>
                    <a:pt x="13339" y="5091"/>
                  </a:lnTo>
                  <a:lnTo>
                    <a:pt x="13451" y="5363"/>
                  </a:lnTo>
                  <a:lnTo>
                    <a:pt x="13550" y="5636"/>
                  </a:lnTo>
                  <a:lnTo>
                    <a:pt x="13636" y="5921"/>
                  </a:lnTo>
                  <a:lnTo>
                    <a:pt x="13723" y="6218"/>
                  </a:lnTo>
                  <a:lnTo>
                    <a:pt x="13785" y="6503"/>
                  </a:lnTo>
                  <a:lnTo>
                    <a:pt x="13834" y="6800"/>
                  </a:lnTo>
                  <a:lnTo>
                    <a:pt x="13884" y="7110"/>
                  </a:lnTo>
                  <a:lnTo>
                    <a:pt x="13909" y="7419"/>
                  </a:lnTo>
                  <a:lnTo>
                    <a:pt x="13921" y="7729"/>
                  </a:lnTo>
                  <a:lnTo>
                    <a:pt x="13921" y="8039"/>
                  </a:lnTo>
                  <a:lnTo>
                    <a:pt x="13921" y="8361"/>
                  </a:lnTo>
                  <a:lnTo>
                    <a:pt x="13896" y="8683"/>
                  </a:lnTo>
                  <a:lnTo>
                    <a:pt x="13847" y="9005"/>
                  </a:lnTo>
                  <a:lnTo>
                    <a:pt x="13797" y="9327"/>
                  </a:lnTo>
                  <a:lnTo>
                    <a:pt x="13735" y="9661"/>
                  </a:lnTo>
                  <a:lnTo>
                    <a:pt x="13649" y="9995"/>
                  </a:lnTo>
                  <a:lnTo>
                    <a:pt x="13550" y="10330"/>
                  </a:lnTo>
                  <a:lnTo>
                    <a:pt x="13438" y="10664"/>
                  </a:lnTo>
                  <a:lnTo>
                    <a:pt x="13438" y="10664"/>
                  </a:lnTo>
                  <a:lnTo>
                    <a:pt x="13302" y="10986"/>
                  </a:lnTo>
                  <a:lnTo>
                    <a:pt x="13153" y="11308"/>
                  </a:lnTo>
                  <a:lnTo>
                    <a:pt x="12992" y="11630"/>
                  </a:lnTo>
                  <a:lnTo>
                    <a:pt x="12807" y="11940"/>
                  </a:lnTo>
                  <a:lnTo>
                    <a:pt x="12596" y="12250"/>
                  </a:lnTo>
                  <a:lnTo>
                    <a:pt x="12361" y="12572"/>
                  </a:lnTo>
                  <a:lnTo>
                    <a:pt x="12125" y="12881"/>
                  </a:lnTo>
                  <a:lnTo>
                    <a:pt x="11853" y="13178"/>
                  </a:lnTo>
                  <a:lnTo>
                    <a:pt x="11580" y="13488"/>
                  </a:lnTo>
                  <a:lnTo>
                    <a:pt x="11283" y="13798"/>
                  </a:lnTo>
                  <a:lnTo>
                    <a:pt x="10961" y="14095"/>
                  </a:lnTo>
                  <a:lnTo>
                    <a:pt x="10639" y="14392"/>
                  </a:lnTo>
                  <a:lnTo>
                    <a:pt x="10292" y="14689"/>
                  </a:lnTo>
                  <a:lnTo>
                    <a:pt x="9921" y="14987"/>
                  </a:lnTo>
                  <a:lnTo>
                    <a:pt x="9549" y="15272"/>
                  </a:lnTo>
                  <a:lnTo>
                    <a:pt x="9153" y="15569"/>
                  </a:lnTo>
                  <a:lnTo>
                    <a:pt x="9153" y="155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4"/>
            <p:cNvSpPr/>
            <p:nvPr/>
          </p:nvSpPr>
          <p:spPr>
            <a:xfrm>
              <a:off x="2699251" y="2292825"/>
              <a:ext cx="122822" cy="107027"/>
            </a:xfrm>
            <a:custGeom>
              <a:avLst/>
              <a:gdLst/>
              <a:ahLst/>
              <a:cxnLst/>
              <a:rect l="l" t="t" r="r" b="b"/>
              <a:pathLst>
                <a:path w="2986" h="2602" extrusionOk="0">
                  <a:moveTo>
                    <a:pt x="2862" y="311"/>
                  </a:moveTo>
                  <a:lnTo>
                    <a:pt x="2862" y="311"/>
                  </a:lnTo>
                  <a:lnTo>
                    <a:pt x="2911" y="397"/>
                  </a:lnTo>
                  <a:lnTo>
                    <a:pt x="2961" y="496"/>
                  </a:lnTo>
                  <a:lnTo>
                    <a:pt x="2986" y="608"/>
                  </a:lnTo>
                  <a:lnTo>
                    <a:pt x="2986" y="719"/>
                  </a:lnTo>
                  <a:lnTo>
                    <a:pt x="2986" y="831"/>
                  </a:lnTo>
                  <a:lnTo>
                    <a:pt x="2973" y="955"/>
                  </a:lnTo>
                  <a:lnTo>
                    <a:pt x="2936" y="1078"/>
                  </a:lnTo>
                  <a:lnTo>
                    <a:pt x="2899" y="1202"/>
                  </a:lnTo>
                  <a:lnTo>
                    <a:pt x="2837" y="1326"/>
                  </a:lnTo>
                  <a:lnTo>
                    <a:pt x="2775" y="1450"/>
                  </a:lnTo>
                  <a:lnTo>
                    <a:pt x="2688" y="1574"/>
                  </a:lnTo>
                  <a:lnTo>
                    <a:pt x="2602" y="1698"/>
                  </a:lnTo>
                  <a:lnTo>
                    <a:pt x="2490" y="1809"/>
                  </a:lnTo>
                  <a:lnTo>
                    <a:pt x="2379" y="1933"/>
                  </a:lnTo>
                  <a:lnTo>
                    <a:pt x="2255" y="2044"/>
                  </a:lnTo>
                  <a:lnTo>
                    <a:pt x="2119" y="2144"/>
                  </a:lnTo>
                  <a:lnTo>
                    <a:pt x="2119" y="2144"/>
                  </a:lnTo>
                  <a:lnTo>
                    <a:pt x="1970" y="2243"/>
                  </a:lnTo>
                  <a:lnTo>
                    <a:pt x="1834" y="2329"/>
                  </a:lnTo>
                  <a:lnTo>
                    <a:pt x="1685" y="2404"/>
                  </a:lnTo>
                  <a:lnTo>
                    <a:pt x="1537" y="2466"/>
                  </a:lnTo>
                  <a:lnTo>
                    <a:pt x="1388" y="2515"/>
                  </a:lnTo>
                  <a:lnTo>
                    <a:pt x="1252" y="2552"/>
                  </a:lnTo>
                  <a:lnTo>
                    <a:pt x="1103" y="2577"/>
                  </a:lnTo>
                  <a:lnTo>
                    <a:pt x="967" y="2602"/>
                  </a:lnTo>
                  <a:lnTo>
                    <a:pt x="843" y="2602"/>
                  </a:lnTo>
                  <a:lnTo>
                    <a:pt x="719" y="2589"/>
                  </a:lnTo>
                  <a:lnTo>
                    <a:pt x="595" y="2577"/>
                  </a:lnTo>
                  <a:lnTo>
                    <a:pt x="484" y="2540"/>
                  </a:lnTo>
                  <a:lnTo>
                    <a:pt x="385" y="2490"/>
                  </a:lnTo>
                  <a:lnTo>
                    <a:pt x="286" y="2441"/>
                  </a:lnTo>
                  <a:lnTo>
                    <a:pt x="211" y="2366"/>
                  </a:lnTo>
                  <a:lnTo>
                    <a:pt x="137" y="2292"/>
                  </a:lnTo>
                  <a:lnTo>
                    <a:pt x="137" y="2292"/>
                  </a:lnTo>
                  <a:lnTo>
                    <a:pt x="75" y="2193"/>
                  </a:lnTo>
                  <a:lnTo>
                    <a:pt x="38" y="2094"/>
                  </a:lnTo>
                  <a:lnTo>
                    <a:pt x="13" y="1995"/>
                  </a:lnTo>
                  <a:lnTo>
                    <a:pt x="1" y="1883"/>
                  </a:lnTo>
                  <a:lnTo>
                    <a:pt x="13" y="1760"/>
                  </a:lnTo>
                  <a:lnTo>
                    <a:pt x="26" y="1648"/>
                  </a:lnTo>
                  <a:lnTo>
                    <a:pt x="50" y="1524"/>
                  </a:lnTo>
                  <a:lnTo>
                    <a:pt x="100" y="1400"/>
                  </a:lnTo>
                  <a:lnTo>
                    <a:pt x="162" y="1277"/>
                  </a:lnTo>
                  <a:lnTo>
                    <a:pt x="224" y="1153"/>
                  </a:lnTo>
                  <a:lnTo>
                    <a:pt x="310" y="1029"/>
                  </a:lnTo>
                  <a:lnTo>
                    <a:pt x="397" y="905"/>
                  </a:lnTo>
                  <a:lnTo>
                    <a:pt x="509" y="781"/>
                  </a:lnTo>
                  <a:lnTo>
                    <a:pt x="620" y="670"/>
                  </a:lnTo>
                  <a:lnTo>
                    <a:pt x="744" y="558"/>
                  </a:lnTo>
                  <a:lnTo>
                    <a:pt x="880" y="447"/>
                  </a:lnTo>
                  <a:lnTo>
                    <a:pt x="880" y="447"/>
                  </a:lnTo>
                  <a:lnTo>
                    <a:pt x="1029" y="348"/>
                  </a:lnTo>
                  <a:lnTo>
                    <a:pt x="1165" y="273"/>
                  </a:lnTo>
                  <a:lnTo>
                    <a:pt x="1314" y="199"/>
                  </a:lnTo>
                  <a:lnTo>
                    <a:pt x="1462" y="137"/>
                  </a:lnTo>
                  <a:lnTo>
                    <a:pt x="1598" y="75"/>
                  </a:lnTo>
                  <a:lnTo>
                    <a:pt x="1747" y="38"/>
                  </a:lnTo>
                  <a:lnTo>
                    <a:pt x="1883" y="13"/>
                  </a:lnTo>
                  <a:lnTo>
                    <a:pt x="2020" y="1"/>
                  </a:lnTo>
                  <a:lnTo>
                    <a:pt x="2156" y="1"/>
                  </a:lnTo>
                  <a:lnTo>
                    <a:pt x="2280" y="1"/>
                  </a:lnTo>
                  <a:lnTo>
                    <a:pt x="2403" y="26"/>
                  </a:lnTo>
                  <a:lnTo>
                    <a:pt x="2515" y="50"/>
                  </a:lnTo>
                  <a:lnTo>
                    <a:pt x="2614" y="100"/>
                  </a:lnTo>
                  <a:lnTo>
                    <a:pt x="2701" y="162"/>
                  </a:lnTo>
                  <a:lnTo>
                    <a:pt x="2787" y="224"/>
                  </a:lnTo>
                  <a:lnTo>
                    <a:pt x="2862" y="311"/>
                  </a:lnTo>
                  <a:lnTo>
                    <a:pt x="2862" y="311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4"/>
            <p:cNvSpPr/>
            <p:nvPr/>
          </p:nvSpPr>
          <p:spPr>
            <a:xfrm>
              <a:off x="2706409" y="2279086"/>
              <a:ext cx="122781" cy="107520"/>
            </a:xfrm>
            <a:custGeom>
              <a:avLst/>
              <a:gdLst/>
              <a:ahLst/>
              <a:cxnLst/>
              <a:rect l="l" t="t" r="r" b="b"/>
              <a:pathLst>
                <a:path w="2985" h="2614" extrusionOk="0">
                  <a:moveTo>
                    <a:pt x="2849" y="323"/>
                  </a:moveTo>
                  <a:lnTo>
                    <a:pt x="2849" y="323"/>
                  </a:lnTo>
                  <a:lnTo>
                    <a:pt x="2911" y="409"/>
                  </a:lnTo>
                  <a:lnTo>
                    <a:pt x="2948" y="508"/>
                  </a:lnTo>
                  <a:lnTo>
                    <a:pt x="2973" y="620"/>
                  </a:lnTo>
                  <a:lnTo>
                    <a:pt x="2985" y="731"/>
                  </a:lnTo>
                  <a:lnTo>
                    <a:pt x="2985" y="843"/>
                  </a:lnTo>
                  <a:lnTo>
                    <a:pt x="2960" y="967"/>
                  </a:lnTo>
                  <a:lnTo>
                    <a:pt x="2935" y="1078"/>
                  </a:lnTo>
                  <a:lnTo>
                    <a:pt x="2886" y="1202"/>
                  </a:lnTo>
                  <a:lnTo>
                    <a:pt x="2836" y="1338"/>
                  </a:lnTo>
                  <a:lnTo>
                    <a:pt x="2762" y="1462"/>
                  </a:lnTo>
                  <a:lnTo>
                    <a:pt x="2688" y="1586"/>
                  </a:lnTo>
                  <a:lnTo>
                    <a:pt x="2589" y="1710"/>
                  </a:lnTo>
                  <a:lnTo>
                    <a:pt x="2490" y="1821"/>
                  </a:lnTo>
                  <a:lnTo>
                    <a:pt x="2366" y="1945"/>
                  </a:lnTo>
                  <a:lnTo>
                    <a:pt x="2242" y="2056"/>
                  </a:lnTo>
                  <a:lnTo>
                    <a:pt x="2106" y="2156"/>
                  </a:lnTo>
                  <a:lnTo>
                    <a:pt x="2106" y="2156"/>
                  </a:lnTo>
                  <a:lnTo>
                    <a:pt x="1969" y="2255"/>
                  </a:lnTo>
                  <a:lnTo>
                    <a:pt x="1821" y="2341"/>
                  </a:lnTo>
                  <a:lnTo>
                    <a:pt x="1672" y="2416"/>
                  </a:lnTo>
                  <a:lnTo>
                    <a:pt x="1536" y="2478"/>
                  </a:lnTo>
                  <a:lnTo>
                    <a:pt x="1387" y="2527"/>
                  </a:lnTo>
                  <a:lnTo>
                    <a:pt x="1239" y="2564"/>
                  </a:lnTo>
                  <a:lnTo>
                    <a:pt x="1102" y="2589"/>
                  </a:lnTo>
                  <a:lnTo>
                    <a:pt x="966" y="2614"/>
                  </a:lnTo>
                  <a:lnTo>
                    <a:pt x="830" y="2614"/>
                  </a:lnTo>
                  <a:lnTo>
                    <a:pt x="706" y="2601"/>
                  </a:lnTo>
                  <a:lnTo>
                    <a:pt x="595" y="2577"/>
                  </a:lnTo>
                  <a:lnTo>
                    <a:pt x="483" y="2552"/>
                  </a:lnTo>
                  <a:lnTo>
                    <a:pt x="372" y="2502"/>
                  </a:lnTo>
                  <a:lnTo>
                    <a:pt x="285" y="2453"/>
                  </a:lnTo>
                  <a:lnTo>
                    <a:pt x="198" y="2378"/>
                  </a:lnTo>
                  <a:lnTo>
                    <a:pt x="136" y="2292"/>
                  </a:lnTo>
                  <a:lnTo>
                    <a:pt x="136" y="2292"/>
                  </a:lnTo>
                  <a:lnTo>
                    <a:pt x="74" y="2205"/>
                  </a:lnTo>
                  <a:lnTo>
                    <a:pt x="37" y="2106"/>
                  </a:lnTo>
                  <a:lnTo>
                    <a:pt x="13" y="2007"/>
                  </a:lnTo>
                  <a:lnTo>
                    <a:pt x="0" y="1895"/>
                  </a:lnTo>
                  <a:lnTo>
                    <a:pt x="0" y="1772"/>
                  </a:lnTo>
                  <a:lnTo>
                    <a:pt x="13" y="1660"/>
                  </a:lnTo>
                  <a:lnTo>
                    <a:pt x="50" y="1536"/>
                  </a:lnTo>
                  <a:lnTo>
                    <a:pt x="99" y="1412"/>
                  </a:lnTo>
                  <a:lnTo>
                    <a:pt x="149" y="1289"/>
                  </a:lnTo>
                  <a:lnTo>
                    <a:pt x="223" y="1152"/>
                  </a:lnTo>
                  <a:lnTo>
                    <a:pt x="297" y="1028"/>
                  </a:lnTo>
                  <a:lnTo>
                    <a:pt x="396" y="917"/>
                  </a:lnTo>
                  <a:lnTo>
                    <a:pt x="496" y="793"/>
                  </a:lnTo>
                  <a:lnTo>
                    <a:pt x="607" y="682"/>
                  </a:lnTo>
                  <a:lnTo>
                    <a:pt x="743" y="570"/>
                  </a:lnTo>
                  <a:lnTo>
                    <a:pt x="880" y="459"/>
                  </a:lnTo>
                  <a:lnTo>
                    <a:pt x="880" y="459"/>
                  </a:lnTo>
                  <a:lnTo>
                    <a:pt x="1016" y="360"/>
                  </a:lnTo>
                  <a:lnTo>
                    <a:pt x="1164" y="273"/>
                  </a:lnTo>
                  <a:lnTo>
                    <a:pt x="1313" y="199"/>
                  </a:lnTo>
                  <a:lnTo>
                    <a:pt x="1449" y="137"/>
                  </a:lnTo>
                  <a:lnTo>
                    <a:pt x="1598" y="87"/>
                  </a:lnTo>
                  <a:lnTo>
                    <a:pt x="1746" y="50"/>
                  </a:lnTo>
                  <a:lnTo>
                    <a:pt x="1883" y="25"/>
                  </a:lnTo>
                  <a:lnTo>
                    <a:pt x="2019" y="13"/>
                  </a:lnTo>
                  <a:lnTo>
                    <a:pt x="2155" y="0"/>
                  </a:lnTo>
                  <a:lnTo>
                    <a:pt x="2279" y="13"/>
                  </a:lnTo>
                  <a:lnTo>
                    <a:pt x="2390" y="38"/>
                  </a:lnTo>
                  <a:lnTo>
                    <a:pt x="2502" y="62"/>
                  </a:lnTo>
                  <a:lnTo>
                    <a:pt x="2613" y="112"/>
                  </a:lnTo>
                  <a:lnTo>
                    <a:pt x="2700" y="161"/>
                  </a:lnTo>
                  <a:lnTo>
                    <a:pt x="2787" y="236"/>
                  </a:lnTo>
                  <a:lnTo>
                    <a:pt x="2849" y="323"/>
                  </a:lnTo>
                  <a:lnTo>
                    <a:pt x="2849" y="323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4"/>
            <p:cNvSpPr/>
            <p:nvPr/>
          </p:nvSpPr>
          <p:spPr>
            <a:xfrm>
              <a:off x="2315149" y="2180243"/>
              <a:ext cx="67786" cy="67786"/>
            </a:xfrm>
            <a:custGeom>
              <a:avLst/>
              <a:gdLst/>
              <a:ahLst/>
              <a:cxnLst/>
              <a:rect l="l" t="t" r="r" b="b"/>
              <a:pathLst>
                <a:path w="1648" h="1648" extrusionOk="0">
                  <a:moveTo>
                    <a:pt x="1388" y="187"/>
                  </a:moveTo>
                  <a:lnTo>
                    <a:pt x="1388" y="187"/>
                  </a:lnTo>
                  <a:lnTo>
                    <a:pt x="1449" y="248"/>
                  </a:lnTo>
                  <a:lnTo>
                    <a:pt x="1499" y="310"/>
                  </a:lnTo>
                  <a:lnTo>
                    <a:pt x="1536" y="372"/>
                  </a:lnTo>
                  <a:lnTo>
                    <a:pt x="1573" y="447"/>
                  </a:lnTo>
                  <a:lnTo>
                    <a:pt x="1598" y="521"/>
                  </a:lnTo>
                  <a:lnTo>
                    <a:pt x="1623" y="595"/>
                  </a:lnTo>
                  <a:lnTo>
                    <a:pt x="1635" y="670"/>
                  </a:lnTo>
                  <a:lnTo>
                    <a:pt x="1648" y="756"/>
                  </a:lnTo>
                  <a:lnTo>
                    <a:pt x="1648" y="831"/>
                  </a:lnTo>
                  <a:lnTo>
                    <a:pt x="1635" y="905"/>
                  </a:lnTo>
                  <a:lnTo>
                    <a:pt x="1610" y="992"/>
                  </a:lnTo>
                  <a:lnTo>
                    <a:pt x="1598" y="1066"/>
                  </a:lnTo>
                  <a:lnTo>
                    <a:pt x="1561" y="1140"/>
                  </a:lnTo>
                  <a:lnTo>
                    <a:pt x="1524" y="1215"/>
                  </a:lnTo>
                  <a:lnTo>
                    <a:pt x="1474" y="1289"/>
                  </a:lnTo>
                  <a:lnTo>
                    <a:pt x="1425" y="1351"/>
                  </a:lnTo>
                  <a:lnTo>
                    <a:pt x="1425" y="1351"/>
                  </a:lnTo>
                  <a:lnTo>
                    <a:pt x="1363" y="1413"/>
                  </a:lnTo>
                  <a:lnTo>
                    <a:pt x="1301" y="1475"/>
                  </a:lnTo>
                  <a:lnTo>
                    <a:pt x="1226" y="1512"/>
                  </a:lnTo>
                  <a:lnTo>
                    <a:pt x="1152" y="1561"/>
                  </a:lnTo>
                  <a:lnTo>
                    <a:pt x="1078" y="1586"/>
                  </a:lnTo>
                  <a:lnTo>
                    <a:pt x="1004" y="1611"/>
                  </a:lnTo>
                  <a:lnTo>
                    <a:pt x="929" y="1636"/>
                  </a:lnTo>
                  <a:lnTo>
                    <a:pt x="843" y="1648"/>
                  </a:lnTo>
                  <a:lnTo>
                    <a:pt x="768" y="1648"/>
                  </a:lnTo>
                  <a:lnTo>
                    <a:pt x="694" y="1636"/>
                  </a:lnTo>
                  <a:lnTo>
                    <a:pt x="620" y="1623"/>
                  </a:lnTo>
                  <a:lnTo>
                    <a:pt x="533" y="1611"/>
                  </a:lnTo>
                  <a:lnTo>
                    <a:pt x="459" y="1574"/>
                  </a:lnTo>
                  <a:lnTo>
                    <a:pt x="397" y="1549"/>
                  </a:lnTo>
                  <a:lnTo>
                    <a:pt x="322" y="1499"/>
                  </a:lnTo>
                  <a:lnTo>
                    <a:pt x="260" y="1450"/>
                  </a:lnTo>
                  <a:lnTo>
                    <a:pt x="260" y="1450"/>
                  </a:lnTo>
                  <a:lnTo>
                    <a:pt x="199" y="1388"/>
                  </a:lnTo>
                  <a:lnTo>
                    <a:pt x="149" y="1326"/>
                  </a:lnTo>
                  <a:lnTo>
                    <a:pt x="112" y="1264"/>
                  </a:lnTo>
                  <a:lnTo>
                    <a:pt x="75" y="1190"/>
                  </a:lnTo>
                  <a:lnTo>
                    <a:pt x="50" y="1115"/>
                  </a:lnTo>
                  <a:lnTo>
                    <a:pt x="25" y="1041"/>
                  </a:lnTo>
                  <a:lnTo>
                    <a:pt x="13" y="967"/>
                  </a:lnTo>
                  <a:lnTo>
                    <a:pt x="0" y="893"/>
                  </a:lnTo>
                  <a:lnTo>
                    <a:pt x="0" y="806"/>
                  </a:lnTo>
                  <a:lnTo>
                    <a:pt x="13" y="731"/>
                  </a:lnTo>
                  <a:lnTo>
                    <a:pt x="25" y="657"/>
                  </a:lnTo>
                  <a:lnTo>
                    <a:pt x="50" y="570"/>
                  </a:lnTo>
                  <a:lnTo>
                    <a:pt x="87" y="496"/>
                  </a:lnTo>
                  <a:lnTo>
                    <a:pt x="124" y="422"/>
                  </a:lnTo>
                  <a:lnTo>
                    <a:pt x="174" y="360"/>
                  </a:lnTo>
                  <a:lnTo>
                    <a:pt x="223" y="286"/>
                  </a:lnTo>
                  <a:lnTo>
                    <a:pt x="223" y="286"/>
                  </a:lnTo>
                  <a:lnTo>
                    <a:pt x="285" y="224"/>
                  </a:lnTo>
                  <a:lnTo>
                    <a:pt x="347" y="174"/>
                  </a:lnTo>
                  <a:lnTo>
                    <a:pt x="421" y="125"/>
                  </a:lnTo>
                  <a:lnTo>
                    <a:pt x="496" y="87"/>
                  </a:lnTo>
                  <a:lnTo>
                    <a:pt x="570" y="50"/>
                  </a:lnTo>
                  <a:lnTo>
                    <a:pt x="644" y="26"/>
                  </a:lnTo>
                  <a:lnTo>
                    <a:pt x="719" y="13"/>
                  </a:lnTo>
                  <a:lnTo>
                    <a:pt x="793" y="1"/>
                  </a:lnTo>
                  <a:lnTo>
                    <a:pt x="880" y="1"/>
                  </a:lnTo>
                  <a:lnTo>
                    <a:pt x="954" y="1"/>
                  </a:lnTo>
                  <a:lnTo>
                    <a:pt x="1028" y="13"/>
                  </a:lnTo>
                  <a:lnTo>
                    <a:pt x="1115" y="38"/>
                  </a:lnTo>
                  <a:lnTo>
                    <a:pt x="1177" y="63"/>
                  </a:lnTo>
                  <a:lnTo>
                    <a:pt x="1251" y="100"/>
                  </a:lnTo>
                  <a:lnTo>
                    <a:pt x="1326" y="137"/>
                  </a:lnTo>
                  <a:lnTo>
                    <a:pt x="1388" y="187"/>
                  </a:lnTo>
                  <a:lnTo>
                    <a:pt x="1388" y="187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4"/>
            <p:cNvSpPr/>
            <p:nvPr/>
          </p:nvSpPr>
          <p:spPr>
            <a:xfrm>
              <a:off x="2293760" y="2143593"/>
              <a:ext cx="96826" cy="96826"/>
            </a:xfrm>
            <a:custGeom>
              <a:avLst/>
              <a:gdLst/>
              <a:ahLst/>
              <a:cxnLst/>
              <a:rect l="l" t="t" r="r" b="b"/>
              <a:pathLst>
                <a:path w="2354" h="2354" extrusionOk="0">
                  <a:moveTo>
                    <a:pt x="1957" y="310"/>
                  </a:moveTo>
                  <a:lnTo>
                    <a:pt x="1957" y="310"/>
                  </a:lnTo>
                  <a:lnTo>
                    <a:pt x="2044" y="396"/>
                  </a:lnTo>
                  <a:lnTo>
                    <a:pt x="2118" y="483"/>
                  </a:lnTo>
                  <a:lnTo>
                    <a:pt x="2192" y="582"/>
                  </a:lnTo>
                  <a:lnTo>
                    <a:pt x="2242" y="681"/>
                  </a:lnTo>
                  <a:lnTo>
                    <a:pt x="2291" y="793"/>
                  </a:lnTo>
                  <a:lnTo>
                    <a:pt x="2316" y="892"/>
                  </a:lnTo>
                  <a:lnTo>
                    <a:pt x="2341" y="1003"/>
                  </a:lnTo>
                  <a:lnTo>
                    <a:pt x="2353" y="1115"/>
                  </a:lnTo>
                  <a:lnTo>
                    <a:pt x="2353" y="1239"/>
                  </a:lnTo>
                  <a:lnTo>
                    <a:pt x="2353" y="1350"/>
                  </a:lnTo>
                  <a:lnTo>
                    <a:pt x="2329" y="1461"/>
                  </a:lnTo>
                  <a:lnTo>
                    <a:pt x="2291" y="1573"/>
                  </a:lnTo>
                  <a:lnTo>
                    <a:pt x="2254" y="1672"/>
                  </a:lnTo>
                  <a:lnTo>
                    <a:pt x="2205" y="1784"/>
                  </a:lnTo>
                  <a:lnTo>
                    <a:pt x="2130" y="1883"/>
                  </a:lnTo>
                  <a:lnTo>
                    <a:pt x="2056" y="1969"/>
                  </a:lnTo>
                  <a:lnTo>
                    <a:pt x="2056" y="1969"/>
                  </a:lnTo>
                  <a:lnTo>
                    <a:pt x="1982" y="2056"/>
                  </a:lnTo>
                  <a:lnTo>
                    <a:pt x="1883" y="2130"/>
                  </a:lnTo>
                  <a:lnTo>
                    <a:pt x="1784" y="2192"/>
                  </a:lnTo>
                  <a:lnTo>
                    <a:pt x="1685" y="2254"/>
                  </a:lnTo>
                  <a:lnTo>
                    <a:pt x="1585" y="2291"/>
                  </a:lnTo>
                  <a:lnTo>
                    <a:pt x="1474" y="2328"/>
                  </a:lnTo>
                  <a:lnTo>
                    <a:pt x="1363" y="2341"/>
                  </a:lnTo>
                  <a:lnTo>
                    <a:pt x="1251" y="2353"/>
                  </a:lnTo>
                  <a:lnTo>
                    <a:pt x="1140" y="2353"/>
                  </a:lnTo>
                  <a:lnTo>
                    <a:pt x="1028" y="2353"/>
                  </a:lnTo>
                  <a:lnTo>
                    <a:pt x="917" y="2328"/>
                  </a:lnTo>
                  <a:lnTo>
                    <a:pt x="805" y="2291"/>
                  </a:lnTo>
                  <a:lnTo>
                    <a:pt x="694" y="2254"/>
                  </a:lnTo>
                  <a:lnTo>
                    <a:pt x="595" y="2192"/>
                  </a:lnTo>
                  <a:lnTo>
                    <a:pt x="483" y="2130"/>
                  </a:lnTo>
                  <a:lnTo>
                    <a:pt x="397" y="2056"/>
                  </a:lnTo>
                  <a:lnTo>
                    <a:pt x="397" y="2056"/>
                  </a:lnTo>
                  <a:lnTo>
                    <a:pt x="310" y="1969"/>
                  </a:lnTo>
                  <a:lnTo>
                    <a:pt x="236" y="1883"/>
                  </a:lnTo>
                  <a:lnTo>
                    <a:pt x="161" y="1784"/>
                  </a:lnTo>
                  <a:lnTo>
                    <a:pt x="112" y="1684"/>
                  </a:lnTo>
                  <a:lnTo>
                    <a:pt x="62" y="1573"/>
                  </a:lnTo>
                  <a:lnTo>
                    <a:pt x="37" y="1461"/>
                  </a:lnTo>
                  <a:lnTo>
                    <a:pt x="13" y="1350"/>
                  </a:lnTo>
                  <a:lnTo>
                    <a:pt x="0" y="1239"/>
                  </a:lnTo>
                  <a:lnTo>
                    <a:pt x="0" y="1127"/>
                  </a:lnTo>
                  <a:lnTo>
                    <a:pt x="0" y="1016"/>
                  </a:lnTo>
                  <a:lnTo>
                    <a:pt x="25" y="904"/>
                  </a:lnTo>
                  <a:lnTo>
                    <a:pt x="62" y="793"/>
                  </a:lnTo>
                  <a:lnTo>
                    <a:pt x="99" y="681"/>
                  </a:lnTo>
                  <a:lnTo>
                    <a:pt x="149" y="582"/>
                  </a:lnTo>
                  <a:lnTo>
                    <a:pt x="223" y="483"/>
                  </a:lnTo>
                  <a:lnTo>
                    <a:pt x="297" y="396"/>
                  </a:lnTo>
                  <a:lnTo>
                    <a:pt x="297" y="396"/>
                  </a:lnTo>
                  <a:lnTo>
                    <a:pt x="372" y="310"/>
                  </a:lnTo>
                  <a:lnTo>
                    <a:pt x="471" y="235"/>
                  </a:lnTo>
                  <a:lnTo>
                    <a:pt x="570" y="161"/>
                  </a:lnTo>
                  <a:lnTo>
                    <a:pt x="669" y="112"/>
                  </a:lnTo>
                  <a:lnTo>
                    <a:pt x="768" y="74"/>
                  </a:lnTo>
                  <a:lnTo>
                    <a:pt x="880" y="37"/>
                  </a:lnTo>
                  <a:lnTo>
                    <a:pt x="991" y="12"/>
                  </a:lnTo>
                  <a:lnTo>
                    <a:pt x="1102" y="0"/>
                  </a:lnTo>
                  <a:lnTo>
                    <a:pt x="1214" y="0"/>
                  </a:lnTo>
                  <a:lnTo>
                    <a:pt x="1325" y="12"/>
                  </a:lnTo>
                  <a:lnTo>
                    <a:pt x="1437" y="37"/>
                  </a:lnTo>
                  <a:lnTo>
                    <a:pt x="1548" y="62"/>
                  </a:lnTo>
                  <a:lnTo>
                    <a:pt x="1660" y="112"/>
                  </a:lnTo>
                  <a:lnTo>
                    <a:pt x="1759" y="161"/>
                  </a:lnTo>
                  <a:lnTo>
                    <a:pt x="1870" y="223"/>
                  </a:lnTo>
                  <a:lnTo>
                    <a:pt x="1957" y="310"/>
                  </a:lnTo>
                  <a:lnTo>
                    <a:pt x="1957" y="310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4"/>
            <p:cNvSpPr/>
            <p:nvPr/>
          </p:nvSpPr>
          <p:spPr>
            <a:xfrm>
              <a:off x="2455249" y="2082428"/>
              <a:ext cx="57092" cy="57092"/>
            </a:xfrm>
            <a:custGeom>
              <a:avLst/>
              <a:gdLst/>
              <a:ahLst/>
              <a:cxnLst/>
              <a:rect l="l" t="t" r="r" b="b"/>
              <a:pathLst>
                <a:path w="1388" h="1388" extrusionOk="0">
                  <a:moveTo>
                    <a:pt x="1152" y="174"/>
                  </a:moveTo>
                  <a:lnTo>
                    <a:pt x="1152" y="174"/>
                  </a:lnTo>
                  <a:lnTo>
                    <a:pt x="1251" y="286"/>
                  </a:lnTo>
                  <a:lnTo>
                    <a:pt x="1325" y="397"/>
                  </a:lnTo>
                  <a:lnTo>
                    <a:pt x="1363" y="521"/>
                  </a:lnTo>
                  <a:lnTo>
                    <a:pt x="1387" y="657"/>
                  </a:lnTo>
                  <a:lnTo>
                    <a:pt x="1387" y="793"/>
                  </a:lnTo>
                  <a:lnTo>
                    <a:pt x="1350" y="917"/>
                  </a:lnTo>
                  <a:lnTo>
                    <a:pt x="1288" y="1041"/>
                  </a:lnTo>
                  <a:lnTo>
                    <a:pt x="1214" y="1165"/>
                  </a:lnTo>
                  <a:lnTo>
                    <a:pt x="1214" y="1165"/>
                  </a:lnTo>
                  <a:lnTo>
                    <a:pt x="1103" y="1252"/>
                  </a:lnTo>
                  <a:lnTo>
                    <a:pt x="991" y="1326"/>
                  </a:lnTo>
                  <a:lnTo>
                    <a:pt x="867" y="1376"/>
                  </a:lnTo>
                  <a:lnTo>
                    <a:pt x="731" y="1388"/>
                  </a:lnTo>
                  <a:lnTo>
                    <a:pt x="595" y="1388"/>
                  </a:lnTo>
                  <a:lnTo>
                    <a:pt x="471" y="1351"/>
                  </a:lnTo>
                  <a:lnTo>
                    <a:pt x="347" y="1301"/>
                  </a:lnTo>
                  <a:lnTo>
                    <a:pt x="223" y="1215"/>
                  </a:lnTo>
                  <a:lnTo>
                    <a:pt x="223" y="1215"/>
                  </a:lnTo>
                  <a:lnTo>
                    <a:pt x="137" y="1115"/>
                  </a:lnTo>
                  <a:lnTo>
                    <a:pt x="62" y="992"/>
                  </a:lnTo>
                  <a:lnTo>
                    <a:pt x="13" y="868"/>
                  </a:lnTo>
                  <a:lnTo>
                    <a:pt x="0" y="732"/>
                  </a:lnTo>
                  <a:lnTo>
                    <a:pt x="0" y="608"/>
                  </a:lnTo>
                  <a:lnTo>
                    <a:pt x="37" y="471"/>
                  </a:lnTo>
                  <a:lnTo>
                    <a:pt x="87" y="348"/>
                  </a:lnTo>
                  <a:lnTo>
                    <a:pt x="174" y="236"/>
                  </a:lnTo>
                  <a:lnTo>
                    <a:pt x="174" y="236"/>
                  </a:lnTo>
                  <a:lnTo>
                    <a:pt x="273" y="137"/>
                  </a:lnTo>
                  <a:lnTo>
                    <a:pt x="397" y="63"/>
                  </a:lnTo>
                  <a:lnTo>
                    <a:pt x="520" y="26"/>
                  </a:lnTo>
                  <a:lnTo>
                    <a:pt x="657" y="1"/>
                  </a:lnTo>
                  <a:lnTo>
                    <a:pt x="781" y="13"/>
                  </a:lnTo>
                  <a:lnTo>
                    <a:pt x="917" y="38"/>
                  </a:lnTo>
                  <a:lnTo>
                    <a:pt x="1041" y="100"/>
                  </a:lnTo>
                  <a:lnTo>
                    <a:pt x="1152" y="174"/>
                  </a:lnTo>
                  <a:lnTo>
                    <a:pt x="1152" y="1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4"/>
            <p:cNvSpPr/>
            <p:nvPr/>
          </p:nvSpPr>
          <p:spPr>
            <a:xfrm>
              <a:off x="2080278" y="2528190"/>
              <a:ext cx="729567" cy="1085651"/>
            </a:xfrm>
            <a:custGeom>
              <a:avLst/>
              <a:gdLst/>
              <a:ahLst/>
              <a:cxnLst/>
              <a:rect l="l" t="t" r="r" b="b"/>
              <a:pathLst>
                <a:path w="17737" h="26394" extrusionOk="0">
                  <a:moveTo>
                    <a:pt x="15210" y="16981"/>
                  </a:moveTo>
                  <a:lnTo>
                    <a:pt x="15210" y="16981"/>
                  </a:lnTo>
                  <a:lnTo>
                    <a:pt x="14727" y="18591"/>
                  </a:lnTo>
                  <a:lnTo>
                    <a:pt x="14281" y="20065"/>
                  </a:lnTo>
                  <a:lnTo>
                    <a:pt x="14070" y="20734"/>
                  </a:lnTo>
                  <a:lnTo>
                    <a:pt x="13860" y="21378"/>
                  </a:lnTo>
                  <a:lnTo>
                    <a:pt x="13637" y="21984"/>
                  </a:lnTo>
                  <a:lnTo>
                    <a:pt x="13414" y="22542"/>
                  </a:lnTo>
                  <a:lnTo>
                    <a:pt x="13191" y="23062"/>
                  </a:lnTo>
                  <a:lnTo>
                    <a:pt x="12943" y="23557"/>
                  </a:lnTo>
                  <a:lnTo>
                    <a:pt x="12819" y="23780"/>
                  </a:lnTo>
                  <a:lnTo>
                    <a:pt x="12696" y="24003"/>
                  </a:lnTo>
                  <a:lnTo>
                    <a:pt x="12559" y="24201"/>
                  </a:lnTo>
                  <a:lnTo>
                    <a:pt x="12423" y="24412"/>
                  </a:lnTo>
                  <a:lnTo>
                    <a:pt x="12274" y="24598"/>
                  </a:lnTo>
                  <a:lnTo>
                    <a:pt x="12126" y="24771"/>
                  </a:lnTo>
                  <a:lnTo>
                    <a:pt x="11977" y="24944"/>
                  </a:lnTo>
                  <a:lnTo>
                    <a:pt x="11816" y="25105"/>
                  </a:lnTo>
                  <a:lnTo>
                    <a:pt x="11655" y="25254"/>
                  </a:lnTo>
                  <a:lnTo>
                    <a:pt x="11494" y="25390"/>
                  </a:lnTo>
                  <a:lnTo>
                    <a:pt x="11308" y="25514"/>
                  </a:lnTo>
                  <a:lnTo>
                    <a:pt x="11123" y="25638"/>
                  </a:lnTo>
                  <a:lnTo>
                    <a:pt x="11123" y="25638"/>
                  </a:lnTo>
                  <a:lnTo>
                    <a:pt x="10863" y="25787"/>
                  </a:lnTo>
                  <a:lnTo>
                    <a:pt x="10578" y="25923"/>
                  </a:lnTo>
                  <a:lnTo>
                    <a:pt x="10268" y="26034"/>
                  </a:lnTo>
                  <a:lnTo>
                    <a:pt x="9958" y="26133"/>
                  </a:lnTo>
                  <a:lnTo>
                    <a:pt x="9624" y="26208"/>
                  </a:lnTo>
                  <a:lnTo>
                    <a:pt x="9290" y="26282"/>
                  </a:lnTo>
                  <a:lnTo>
                    <a:pt x="8943" y="26332"/>
                  </a:lnTo>
                  <a:lnTo>
                    <a:pt x="8584" y="26369"/>
                  </a:lnTo>
                  <a:lnTo>
                    <a:pt x="8212" y="26394"/>
                  </a:lnTo>
                  <a:lnTo>
                    <a:pt x="7841" y="26394"/>
                  </a:lnTo>
                  <a:lnTo>
                    <a:pt x="7457" y="26394"/>
                  </a:lnTo>
                  <a:lnTo>
                    <a:pt x="7073" y="26381"/>
                  </a:lnTo>
                  <a:lnTo>
                    <a:pt x="6689" y="26356"/>
                  </a:lnTo>
                  <a:lnTo>
                    <a:pt x="6292" y="26332"/>
                  </a:lnTo>
                  <a:lnTo>
                    <a:pt x="5896" y="26282"/>
                  </a:lnTo>
                  <a:lnTo>
                    <a:pt x="5500" y="26232"/>
                  </a:lnTo>
                  <a:lnTo>
                    <a:pt x="5103" y="26183"/>
                  </a:lnTo>
                  <a:lnTo>
                    <a:pt x="4720" y="26109"/>
                  </a:lnTo>
                  <a:lnTo>
                    <a:pt x="3939" y="25960"/>
                  </a:lnTo>
                  <a:lnTo>
                    <a:pt x="3184" y="25787"/>
                  </a:lnTo>
                  <a:lnTo>
                    <a:pt x="2453" y="25601"/>
                  </a:lnTo>
                  <a:lnTo>
                    <a:pt x="1772" y="25415"/>
                  </a:lnTo>
                  <a:lnTo>
                    <a:pt x="1128" y="25217"/>
                  </a:lnTo>
                  <a:lnTo>
                    <a:pt x="533" y="25019"/>
                  </a:lnTo>
                  <a:lnTo>
                    <a:pt x="1" y="24833"/>
                  </a:lnTo>
                  <a:lnTo>
                    <a:pt x="533" y="16461"/>
                  </a:lnTo>
                  <a:lnTo>
                    <a:pt x="533" y="16461"/>
                  </a:lnTo>
                  <a:lnTo>
                    <a:pt x="558" y="16436"/>
                  </a:lnTo>
                  <a:lnTo>
                    <a:pt x="620" y="16411"/>
                  </a:lnTo>
                  <a:lnTo>
                    <a:pt x="781" y="16386"/>
                  </a:lnTo>
                  <a:lnTo>
                    <a:pt x="1029" y="16362"/>
                  </a:lnTo>
                  <a:lnTo>
                    <a:pt x="1326" y="16349"/>
                  </a:lnTo>
                  <a:lnTo>
                    <a:pt x="2044" y="16349"/>
                  </a:lnTo>
                  <a:lnTo>
                    <a:pt x="2874" y="16349"/>
                  </a:lnTo>
                  <a:lnTo>
                    <a:pt x="3679" y="16362"/>
                  </a:lnTo>
                  <a:lnTo>
                    <a:pt x="4051" y="16349"/>
                  </a:lnTo>
                  <a:lnTo>
                    <a:pt x="4398" y="16349"/>
                  </a:lnTo>
                  <a:lnTo>
                    <a:pt x="4682" y="16324"/>
                  </a:lnTo>
                  <a:lnTo>
                    <a:pt x="4918" y="16300"/>
                  </a:lnTo>
                  <a:lnTo>
                    <a:pt x="5004" y="16275"/>
                  </a:lnTo>
                  <a:lnTo>
                    <a:pt x="5066" y="16262"/>
                  </a:lnTo>
                  <a:lnTo>
                    <a:pt x="5116" y="16225"/>
                  </a:lnTo>
                  <a:lnTo>
                    <a:pt x="5141" y="16201"/>
                  </a:lnTo>
                  <a:lnTo>
                    <a:pt x="6577" y="13724"/>
                  </a:lnTo>
                  <a:lnTo>
                    <a:pt x="13600" y="2094"/>
                  </a:lnTo>
                  <a:lnTo>
                    <a:pt x="13600" y="2094"/>
                  </a:lnTo>
                  <a:lnTo>
                    <a:pt x="13699" y="2131"/>
                  </a:lnTo>
                  <a:lnTo>
                    <a:pt x="13810" y="2168"/>
                  </a:lnTo>
                  <a:lnTo>
                    <a:pt x="13934" y="2181"/>
                  </a:lnTo>
                  <a:lnTo>
                    <a:pt x="14058" y="2193"/>
                  </a:lnTo>
                  <a:lnTo>
                    <a:pt x="14182" y="2193"/>
                  </a:lnTo>
                  <a:lnTo>
                    <a:pt x="14318" y="2181"/>
                  </a:lnTo>
                  <a:lnTo>
                    <a:pt x="14603" y="2143"/>
                  </a:lnTo>
                  <a:lnTo>
                    <a:pt x="14900" y="2082"/>
                  </a:lnTo>
                  <a:lnTo>
                    <a:pt x="15210" y="1982"/>
                  </a:lnTo>
                  <a:lnTo>
                    <a:pt x="15507" y="1859"/>
                  </a:lnTo>
                  <a:lnTo>
                    <a:pt x="15817" y="1722"/>
                  </a:lnTo>
                  <a:lnTo>
                    <a:pt x="16114" y="1549"/>
                  </a:lnTo>
                  <a:lnTo>
                    <a:pt x="16399" y="1376"/>
                  </a:lnTo>
                  <a:lnTo>
                    <a:pt x="16659" y="1165"/>
                  </a:lnTo>
                  <a:lnTo>
                    <a:pt x="16894" y="954"/>
                  </a:lnTo>
                  <a:lnTo>
                    <a:pt x="17006" y="843"/>
                  </a:lnTo>
                  <a:lnTo>
                    <a:pt x="17105" y="732"/>
                  </a:lnTo>
                  <a:lnTo>
                    <a:pt x="17204" y="608"/>
                  </a:lnTo>
                  <a:lnTo>
                    <a:pt x="17290" y="496"/>
                  </a:lnTo>
                  <a:lnTo>
                    <a:pt x="17365" y="372"/>
                  </a:lnTo>
                  <a:lnTo>
                    <a:pt x="17427" y="249"/>
                  </a:lnTo>
                  <a:lnTo>
                    <a:pt x="17476" y="125"/>
                  </a:lnTo>
                  <a:lnTo>
                    <a:pt x="17513" y="1"/>
                  </a:lnTo>
                  <a:lnTo>
                    <a:pt x="17513" y="1"/>
                  </a:lnTo>
                  <a:lnTo>
                    <a:pt x="17563" y="125"/>
                  </a:lnTo>
                  <a:lnTo>
                    <a:pt x="17600" y="286"/>
                  </a:lnTo>
                  <a:lnTo>
                    <a:pt x="17637" y="471"/>
                  </a:lnTo>
                  <a:lnTo>
                    <a:pt x="17662" y="694"/>
                  </a:lnTo>
                  <a:lnTo>
                    <a:pt x="17687" y="954"/>
                  </a:lnTo>
                  <a:lnTo>
                    <a:pt x="17712" y="1227"/>
                  </a:lnTo>
                  <a:lnTo>
                    <a:pt x="17736" y="1871"/>
                  </a:lnTo>
                  <a:lnTo>
                    <a:pt x="17736" y="2626"/>
                  </a:lnTo>
                  <a:lnTo>
                    <a:pt x="17712" y="3493"/>
                  </a:lnTo>
                  <a:lnTo>
                    <a:pt x="17650" y="4459"/>
                  </a:lnTo>
                  <a:lnTo>
                    <a:pt x="17551" y="5512"/>
                  </a:lnTo>
                  <a:lnTo>
                    <a:pt x="17427" y="6664"/>
                  </a:lnTo>
                  <a:lnTo>
                    <a:pt x="17340" y="7271"/>
                  </a:lnTo>
                  <a:lnTo>
                    <a:pt x="17253" y="7903"/>
                  </a:lnTo>
                  <a:lnTo>
                    <a:pt x="17154" y="8559"/>
                  </a:lnTo>
                  <a:lnTo>
                    <a:pt x="17030" y="9228"/>
                  </a:lnTo>
                  <a:lnTo>
                    <a:pt x="16907" y="9921"/>
                  </a:lnTo>
                  <a:lnTo>
                    <a:pt x="16770" y="10640"/>
                  </a:lnTo>
                  <a:lnTo>
                    <a:pt x="16622" y="11370"/>
                  </a:lnTo>
                  <a:lnTo>
                    <a:pt x="16461" y="12126"/>
                  </a:lnTo>
                  <a:lnTo>
                    <a:pt x="16287" y="12894"/>
                  </a:lnTo>
                  <a:lnTo>
                    <a:pt x="16102" y="13674"/>
                  </a:lnTo>
                  <a:lnTo>
                    <a:pt x="15903" y="14479"/>
                  </a:lnTo>
                  <a:lnTo>
                    <a:pt x="15680" y="15296"/>
                  </a:lnTo>
                  <a:lnTo>
                    <a:pt x="15445" y="16126"/>
                  </a:lnTo>
                  <a:lnTo>
                    <a:pt x="15210" y="16981"/>
                  </a:lnTo>
                  <a:lnTo>
                    <a:pt x="15210" y="169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4"/>
            <p:cNvSpPr/>
            <p:nvPr/>
          </p:nvSpPr>
          <p:spPr>
            <a:xfrm>
              <a:off x="2581076" y="2587792"/>
              <a:ext cx="168643" cy="123850"/>
            </a:xfrm>
            <a:custGeom>
              <a:avLst/>
              <a:gdLst/>
              <a:ahLst/>
              <a:cxnLst/>
              <a:rect l="l" t="t" r="r" b="b"/>
              <a:pathLst>
                <a:path w="4100" h="3011" extrusionOk="0">
                  <a:moveTo>
                    <a:pt x="0" y="3010"/>
                  </a:moveTo>
                  <a:lnTo>
                    <a:pt x="0" y="3010"/>
                  </a:lnTo>
                  <a:lnTo>
                    <a:pt x="372" y="2366"/>
                  </a:lnTo>
                  <a:lnTo>
                    <a:pt x="706" y="1784"/>
                  </a:lnTo>
                  <a:lnTo>
                    <a:pt x="1041" y="1215"/>
                  </a:lnTo>
                  <a:lnTo>
                    <a:pt x="1227" y="942"/>
                  </a:lnTo>
                  <a:lnTo>
                    <a:pt x="1425" y="645"/>
                  </a:lnTo>
                  <a:lnTo>
                    <a:pt x="1425" y="645"/>
                  </a:lnTo>
                  <a:lnTo>
                    <a:pt x="1672" y="645"/>
                  </a:lnTo>
                  <a:lnTo>
                    <a:pt x="1957" y="620"/>
                  </a:lnTo>
                  <a:lnTo>
                    <a:pt x="2292" y="571"/>
                  </a:lnTo>
                  <a:lnTo>
                    <a:pt x="2651" y="509"/>
                  </a:lnTo>
                  <a:lnTo>
                    <a:pt x="3022" y="422"/>
                  </a:lnTo>
                  <a:lnTo>
                    <a:pt x="3394" y="311"/>
                  </a:lnTo>
                  <a:lnTo>
                    <a:pt x="3580" y="249"/>
                  </a:lnTo>
                  <a:lnTo>
                    <a:pt x="3765" y="174"/>
                  </a:lnTo>
                  <a:lnTo>
                    <a:pt x="3939" y="88"/>
                  </a:lnTo>
                  <a:lnTo>
                    <a:pt x="4100" y="1"/>
                  </a:lnTo>
                  <a:lnTo>
                    <a:pt x="0" y="30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4"/>
            <p:cNvSpPr/>
            <p:nvPr/>
          </p:nvSpPr>
          <p:spPr>
            <a:xfrm>
              <a:off x="1065479" y="3614317"/>
              <a:ext cx="1280249" cy="824830"/>
            </a:xfrm>
            <a:custGeom>
              <a:avLst/>
              <a:gdLst/>
              <a:ahLst/>
              <a:cxnLst/>
              <a:rect l="l" t="t" r="r" b="b"/>
              <a:pathLst>
                <a:path w="31125" h="20053" extrusionOk="0">
                  <a:moveTo>
                    <a:pt x="1" y="20052"/>
                  </a:moveTo>
                  <a:lnTo>
                    <a:pt x="31124" y="20052"/>
                  </a:lnTo>
                  <a:lnTo>
                    <a:pt x="31124" y="1"/>
                  </a:lnTo>
                  <a:lnTo>
                    <a:pt x="1" y="1"/>
                  </a:lnTo>
                  <a:lnTo>
                    <a:pt x="1" y="2005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4"/>
            <p:cNvSpPr/>
            <p:nvPr/>
          </p:nvSpPr>
          <p:spPr>
            <a:xfrm>
              <a:off x="672204" y="3614317"/>
              <a:ext cx="2066291" cy="202290"/>
            </a:xfrm>
            <a:custGeom>
              <a:avLst/>
              <a:gdLst/>
              <a:ahLst/>
              <a:cxnLst/>
              <a:rect l="l" t="t" r="r" b="b"/>
              <a:pathLst>
                <a:path w="50235" h="4918" extrusionOk="0">
                  <a:moveTo>
                    <a:pt x="50234" y="1"/>
                  </a:moveTo>
                  <a:lnTo>
                    <a:pt x="0" y="1"/>
                  </a:lnTo>
                  <a:lnTo>
                    <a:pt x="0" y="2453"/>
                  </a:lnTo>
                  <a:lnTo>
                    <a:pt x="0" y="2453"/>
                  </a:lnTo>
                  <a:lnTo>
                    <a:pt x="13" y="2713"/>
                  </a:lnTo>
                  <a:lnTo>
                    <a:pt x="62" y="2949"/>
                  </a:lnTo>
                  <a:lnTo>
                    <a:pt x="112" y="3184"/>
                  </a:lnTo>
                  <a:lnTo>
                    <a:pt x="198" y="3419"/>
                  </a:lnTo>
                  <a:lnTo>
                    <a:pt x="310" y="3630"/>
                  </a:lnTo>
                  <a:lnTo>
                    <a:pt x="434" y="3828"/>
                  </a:lnTo>
                  <a:lnTo>
                    <a:pt x="570" y="4026"/>
                  </a:lnTo>
                  <a:lnTo>
                    <a:pt x="731" y="4199"/>
                  </a:lnTo>
                  <a:lnTo>
                    <a:pt x="904" y="4360"/>
                  </a:lnTo>
                  <a:lnTo>
                    <a:pt x="1090" y="4497"/>
                  </a:lnTo>
                  <a:lnTo>
                    <a:pt x="1301" y="4621"/>
                  </a:lnTo>
                  <a:lnTo>
                    <a:pt x="1511" y="4732"/>
                  </a:lnTo>
                  <a:lnTo>
                    <a:pt x="1734" y="4806"/>
                  </a:lnTo>
                  <a:lnTo>
                    <a:pt x="1970" y="4868"/>
                  </a:lnTo>
                  <a:lnTo>
                    <a:pt x="2217" y="4905"/>
                  </a:lnTo>
                  <a:lnTo>
                    <a:pt x="2465" y="4918"/>
                  </a:lnTo>
                  <a:lnTo>
                    <a:pt x="47782" y="4918"/>
                  </a:lnTo>
                  <a:lnTo>
                    <a:pt x="47782" y="4918"/>
                  </a:lnTo>
                  <a:lnTo>
                    <a:pt x="48030" y="4905"/>
                  </a:lnTo>
                  <a:lnTo>
                    <a:pt x="48278" y="4868"/>
                  </a:lnTo>
                  <a:lnTo>
                    <a:pt x="48513" y="4806"/>
                  </a:lnTo>
                  <a:lnTo>
                    <a:pt x="48736" y="4732"/>
                  </a:lnTo>
                  <a:lnTo>
                    <a:pt x="48946" y="4621"/>
                  </a:lnTo>
                  <a:lnTo>
                    <a:pt x="49157" y="4497"/>
                  </a:lnTo>
                  <a:lnTo>
                    <a:pt x="49343" y="4360"/>
                  </a:lnTo>
                  <a:lnTo>
                    <a:pt x="49516" y="4199"/>
                  </a:lnTo>
                  <a:lnTo>
                    <a:pt x="49677" y="4026"/>
                  </a:lnTo>
                  <a:lnTo>
                    <a:pt x="49813" y="3828"/>
                  </a:lnTo>
                  <a:lnTo>
                    <a:pt x="49937" y="3630"/>
                  </a:lnTo>
                  <a:lnTo>
                    <a:pt x="50049" y="3419"/>
                  </a:lnTo>
                  <a:lnTo>
                    <a:pt x="50135" y="3184"/>
                  </a:lnTo>
                  <a:lnTo>
                    <a:pt x="50185" y="2949"/>
                  </a:lnTo>
                  <a:lnTo>
                    <a:pt x="50222" y="2713"/>
                  </a:lnTo>
                  <a:lnTo>
                    <a:pt x="50234" y="2453"/>
                  </a:lnTo>
                  <a:lnTo>
                    <a:pt x="502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4"/>
            <p:cNvSpPr/>
            <p:nvPr/>
          </p:nvSpPr>
          <p:spPr>
            <a:xfrm>
              <a:off x="672204" y="3210839"/>
              <a:ext cx="1599643" cy="552780"/>
            </a:xfrm>
            <a:custGeom>
              <a:avLst/>
              <a:gdLst/>
              <a:ahLst/>
              <a:cxnLst/>
              <a:rect l="l" t="t" r="r" b="b"/>
              <a:pathLst>
                <a:path w="38890" h="13439" extrusionOk="0">
                  <a:moveTo>
                    <a:pt x="2824" y="1"/>
                  </a:moveTo>
                  <a:lnTo>
                    <a:pt x="36078" y="1"/>
                  </a:lnTo>
                  <a:lnTo>
                    <a:pt x="36078" y="1"/>
                  </a:lnTo>
                  <a:lnTo>
                    <a:pt x="36375" y="13"/>
                  </a:lnTo>
                  <a:lnTo>
                    <a:pt x="36648" y="63"/>
                  </a:lnTo>
                  <a:lnTo>
                    <a:pt x="36920" y="125"/>
                  </a:lnTo>
                  <a:lnTo>
                    <a:pt x="37180" y="224"/>
                  </a:lnTo>
                  <a:lnTo>
                    <a:pt x="37416" y="348"/>
                  </a:lnTo>
                  <a:lnTo>
                    <a:pt x="37651" y="484"/>
                  </a:lnTo>
                  <a:lnTo>
                    <a:pt x="37874" y="645"/>
                  </a:lnTo>
                  <a:lnTo>
                    <a:pt x="38072" y="831"/>
                  </a:lnTo>
                  <a:lnTo>
                    <a:pt x="38246" y="1029"/>
                  </a:lnTo>
                  <a:lnTo>
                    <a:pt x="38419" y="1252"/>
                  </a:lnTo>
                  <a:lnTo>
                    <a:pt x="38555" y="1475"/>
                  </a:lnTo>
                  <a:lnTo>
                    <a:pt x="38679" y="1722"/>
                  </a:lnTo>
                  <a:lnTo>
                    <a:pt x="38766" y="1982"/>
                  </a:lnTo>
                  <a:lnTo>
                    <a:pt x="38840" y="2255"/>
                  </a:lnTo>
                  <a:lnTo>
                    <a:pt x="38877" y="2527"/>
                  </a:lnTo>
                  <a:lnTo>
                    <a:pt x="38890" y="2812"/>
                  </a:lnTo>
                  <a:lnTo>
                    <a:pt x="38890" y="10627"/>
                  </a:lnTo>
                  <a:lnTo>
                    <a:pt x="38890" y="10627"/>
                  </a:lnTo>
                  <a:lnTo>
                    <a:pt x="38877" y="10912"/>
                  </a:lnTo>
                  <a:lnTo>
                    <a:pt x="38840" y="11197"/>
                  </a:lnTo>
                  <a:lnTo>
                    <a:pt x="38766" y="11457"/>
                  </a:lnTo>
                  <a:lnTo>
                    <a:pt x="38679" y="11717"/>
                  </a:lnTo>
                  <a:lnTo>
                    <a:pt x="38555" y="11965"/>
                  </a:lnTo>
                  <a:lnTo>
                    <a:pt x="38419" y="12200"/>
                  </a:lnTo>
                  <a:lnTo>
                    <a:pt x="38246" y="12411"/>
                  </a:lnTo>
                  <a:lnTo>
                    <a:pt x="38072" y="12609"/>
                  </a:lnTo>
                  <a:lnTo>
                    <a:pt x="37874" y="12795"/>
                  </a:lnTo>
                  <a:lnTo>
                    <a:pt x="37651" y="12956"/>
                  </a:lnTo>
                  <a:lnTo>
                    <a:pt x="37416" y="13104"/>
                  </a:lnTo>
                  <a:lnTo>
                    <a:pt x="37180" y="13216"/>
                  </a:lnTo>
                  <a:lnTo>
                    <a:pt x="36920" y="13315"/>
                  </a:lnTo>
                  <a:lnTo>
                    <a:pt x="36648" y="13377"/>
                  </a:lnTo>
                  <a:lnTo>
                    <a:pt x="36375" y="13426"/>
                  </a:lnTo>
                  <a:lnTo>
                    <a:pt x="36078" y="13439"/>
                  </a:lnTo>
                  <a:lnTo>
                    <a:pt x="2824" y="13439"/>
                  </a:lnTo>
                  <a:lnTo>
                    <a:pt x="2824" y="13439"/>
                  </a:lnTo>
                  <a:lnTo>
                    <a:pt x="2527" y="13426"/>
                  </a:lnTo>
                  <a:lnTo>
                    <a:pt x="2254" y="13377"/>
                  </a:lnTo>
                  <a:lnTo>
                    <a:pt x="1982" y="13315"/>
                  </a:lnTo>
                  <a:lnTo>
                    <a:pt x="1722" y="13216"/>
                  </a:lnTo>
                  <a:lnTo>
                    <a:pt x="1486" y="13104"/>
                  </a:lnTo>
                  <a:lnTo>
                    <a:pt x="1251" y="12956"/>
                  </a:lnTo>
                  <a:lnTo>
                    <a:pt x="1028" y="12795"/>
                  </a:lnTo>
                  <a:lnTo>
                    <a:pt x="830" y="12609"/>
                  </a:lnTo>
                  <a:lnTo>
                    <a:pt x="644" y="12411"/>
                  </a:lnTo>
                  <a:lnTo>
                    <a:pt x="483" y="12200"/>
                  </a:lnTo>
                  <a:lnTo>
                    <a:pt x="347" y="11965"/>
                  </a:lnTo>
                  <a:lnTo>
                    <a:pt x="223" y="11717"/>
                  </a:lnTo>
                  <a:lnTo>
                    <a:pt x="137" y="11457"/>
                  </a:lnTo>
                  <a:lnTo>
                    <a:pt x="62" y="11197"/>
                  </a:lnTo>
                  <a:lnTo>
                    <a:pt x="25" y="10912"/>
                  </a:lnTo>
                  <a:lnTo>
                    <a:pt x="0" y="10627"/>
                  </a:lnTo>
                  <a:lnTo>
                    <a:pt x="0" y="2812"/>
                  </a:lnTo>
                  <a:lnTo>
                    <a:pt x="0" y="2812"/>
                  </a:lnTo>
                  <a:lnTo>
                    <a:pt x="25" y="2527"/>
                  </a:lnTo>
                  <a:lnTo>
                    <a:pt x="62" y="2255"/>
                  </a:lnTo>
                  <a:lnTo>
                    <a:pt x="137" y="1982"/>
                  </a:lnTo>
                  <a:lnTo>
                    <a:pt x="223" y="1722"/>
                  </a:lnTo>
                  <a:lnTo>
                    <a:pt x="347" y="1475"/>
                  </a:lnTo>
                  <a:lnTo>
                    <a:pt x="483" y="1252"/>
                  </a:lnTo>
                  <a:lnTo>
                    <a:pt x="644" y="1029"/>
                  </a:lnTo>
                  <a:lnTo>
                    <a:pt x="830" y="831"/>
                  </a:lnTo>
                  <a:lnTo>
                    <a:pt x="1028" y="645"/>
                  </a:lnTo>
                  <a:lnTo>
                    <a:pt x="1251" y="484"/>
                  </a:lnTo>
                  <a:lnTo>
                    <a:pt x="1486" y="348"/>
                  </a:lnTo>
                  <a:lnTo>
                    <a:pt x="1722" y="224"/>
                  </a:lnTo>
                  <a:lnTo>
                    <a:pt x="1982" y="125"/>
                  </a:lnTo>
                  <a:lnTo>
                    <a:pt x="2254" y="63"/>
                  </a:lnTo>
                  <a:lnTo>
                    <a:pt x="2527" y="13"/>
                  </a:lnTo>
                  <a:lnTo>
                    <a:pt x="2824" y="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4"/>
            <p:cNvSpPr/>
            <p:nvPr/>
          </p:nvSpPr>
          <p:spPr>
            <a:xfrm>
              <a:off x="1815873" y="3120675"/>
              <a:ext cx="344937" cy="117721"/>
            </a:xfrm>
            <a:custGeom>
              <a:avLst/>
              <a:gdLst/>
              <a:ahLst/>
              <a:cxnLst/>
              <a:rect l="l" t="t" r="r" b="b"/>
              <a:pathLst>
                <a:path w="8386" h="2862" extrusionOk="0">
                  <a:moveTo>
                    <a:pt x="2850" y="174"/>
                  </a:moveTo>
                  <a:lnTo>
                    <a:pt x="5104" y="87"/>
                  </a:lnTo>
                  <a:lnTo>
                    <a:pt x="5104" y="87"/>
                  </a:lnTo>
                  <a:lnTo>
                    <a:pt x="5351" y="87"/>
                  </a:lnTo>
                  <a:lnTo>
                    <a:pt x="6305" y="50"/>
                  </a:lnTo>
                  <a:lnTo>
                    <a:pt x="6305" y="50"/>
                  </a:lnTo>
                  <a:lnTo>
                    <a:pt x="6416" y="63"/>
                  </a:lnTo>
                  <a:lnTo>
                    <a:pt x="6986" y="50"/>
                  </a:lnTo>
                  <a:lnTo>
                    <a:pt x="7184" y="1"/>
                  </a:lnTo>
                  <a:lnTo>
                    <a:pt x="7197" y="50"/>
                  </a:lnTo>
                  <a:lnTo>
                    <a:pt x="8349" y="25"/>
                  </a:lnTo>
                  <a:lnTo>
                    <a:pt x="8386" y="2354"/>
                  </a:lnTo>
                  <a:lnTo>
                    <a:pt x="7135" y="2379"/>
                  </a:lnTo>
                  <a:lnTo>
                    <a:pt x="7135" y="2379"/>
                  </a:lnTo>
                  <a:lnTo>
                    <a:pt x="7073" y="2403"/>
                  </a:lnTo>
                  <a:lnTo>
                    <a:pt x="6999" y="2428"/>
                  </a:lnTo>
                  <a:lnTo>
                    <a:pt x="6924" y="2453"/>
                  </a:lnTo>
                  <a:lnTo>
                    <a:pt x="6850" y="2453"/>
                  </a:lnTo>
                  <a:lnTo>
                    <a:pt x="6850" y="2453"/>
                  </a:lnTo>
                  <a:lnTo>
                    <a:pt x="6181" y="2465"/>
                  </a:lnTo>
                  <a:lnTo>
                    <a:pt x="5525" y="2465"/>
                  </a:lnTo>
                  <a:lnTo>
                    <a:pt x="4212" y="2465"/>
                  </a:lnTo>
                  <a:lnTo>
                    <a:pt x="3568" y="2465"/>
                  </a:lnTo>
                  <a:lnTo>
                    <a:pt x="2924" y="2478"/>
                  </a:lnTo>
                  <a:lnTo>
                    <a:pt x="2267" y="2490"/>
                  </a:lnTo>
                  <a:lnTo>
                    <a:pt x="1623" y="2527"/>
                  </a:lnTo>
                  <a:lnTo>
                    <a:pt x="1277" y="2787"/>
                  </a:lnTo>
                  <a:lnTo>
                    <a:pt x="1277" y="2787"/>
                  </a:lnTo>
                  <a:lnTo>
                    <a:pt x="1215" y="2825"/>
                  </a:lnTo>
                  <a:lnTo>
                    <a:pt x="1153" y="2849"/>
                  </a:lnTo>
                  <a:lnTo>
                    <a:pt x="1078" y="2862"/>
                  </a:lnTo>
                  <a:lnTo>
                    <a:pt x="1004" y="2862"/>
                  </a:lnTo>
                  <a:lnTo>
                    <a:pt x="930" y="2849"/>
                  </a:lnTo>
                  <a:lnTo>
                    <a:pt x="868" y="2812"/>
                  </a:lnTo>
                  <a:lnTo>
                    <a:pt x="806" y="2775"/>
                  </a:lnTo>
                  <a:lnTo>
                    <a:pt x="744" y="2713"/>
                  </a:lnTo>
                  <a:lnTo>
                    <a:pt x="744" y="2713"/>
                  </a:lnTo>
                  <a:lnTo>
                    <a:pt x="744" y="2713"/>
                  </a:lnTo>
                  <a:lnTo>
                    <a:pt x="719" y="2664"/>
                  </a:lnTo>
                  <a:lnTo>
                    <a:pt x="694" y="2602"/>
                  </a:lnTo>
                  <a:lnTo>
                    <a:pt x="422" y="2614"/>
                  </a:lnTo>
                  <a:lnTo>
                    <a:pt x="422" y="2614"/>
                  </a:lnTo>
                  <a:lnTo>
                    <a:pt x="348" y="2626"/>
                  </a:lnTo>
                  <a:lnTo>
                    <a:pt x="273" y="2602"/>
                  </a:lnTo>
                  <a:lnTo>
                    <a:pt x="199" y="2577"/>
                  </a:lnTo>
                  <a:lnTo>
                    <a:pt x="137" y="2540"/>
                  </a:lnTo>
                  <a:lnTo>
                    <a:pt x="88" y="2490"/>
                  </a:lnTo>
                  <a:lnTo>
                    <a:pt x="50" y="2428"/>
                  </a:lnTo>
                  <a:lnTo>
                    <a:pt x="13" y="2354"/>
                  </a:lnTo>
                  <a:lnTo>
                    <a:pt x="1" y="2280"/>
                  </a:lnTo>
                  <a:lnTo>
                    <a:pt x="1" y="2280"/>
                  </a:lnTo>
                  <a:lnTo>
                    <a:pt x="1" y="2280"/>
                  </a:lnTo>
                  <a:lnTo>
                    <a:pt x="1" y="2205"/>
                  </a:lnTo>
                  <a:lnTo>
                    <a:pt x="13" y="2131"/>
                  </a:lnTo>
                  <a:lnTo>
                    <a:pt x="38" y="2069"/>
                  </a:lnTo>
                  <a:lnTo>
                    <a:pt x="88" y="2007"/>
                  </a:lnTo>
                  <a:lnTo>
                    <a:pt x="137" y="1958"/>
                  </a:lnTo>
                  <a:lnTo>
                    <a:pt x="199" y="1908"/>
                  </a:lnTo>
                  <a:lnTo>
                    <a:pt x="261" y="1883"/>
                  </a:lnTo>
                  <a:lnTo>
                    <a:pt x="335" y="1871"/>
                  </a:lnTo>
                  <a:lnTo>
                    <a:pt x="645" y="1834"/>
                  </a:lnTo>
                  <a:lnTo>
                    <a:pt x="645" y="1834"/>
                  </a:lnTo>
                  <a:lnTo>
                    <a:pt x="682" y="1784"/>
                  </a:lnTo>
                  <a:lnTo>
                    <a:pt x="719" y="1735"/>
                  </a:lnTo>
                  <a:lnTo>
                    <a:pt x="781" y="1697"/>
                  </a:lnTo>
                  <a:lnTo>
                    <a:pt x="831" y="1660"/>
                  </a:lnTo>
                  <a:lnTo>
                    <a:pt x="1685" y="1202"/>
                  </a:lnTo>
                  <a:lnTo>
                    <a:pt x="2354" y="372"/>
                  </a:lnTo>
                  <a:lnTo>
                    <a:pt x="2354" y="397"/>
                  </a:lnTo>
                  <a:lnTo>
                    <a:pt x="2354" y="397"/>
                  </a:lnTo>
                  <a:lnTo>
                    <a:pt x="2453" y="310"/>
                  </a:lnTo>
                  <a:lnTo>
                    <a:pt x="2577" y="236"/>
                  </a:lnTo>
                  <a:lnTo>
                    <a:pt x="2639" y="211"/>
                  </a:lnTo>
                  <a:lnTo>
                    <a:pt x="2713" y="186"/>
                  </a:lnTo>
                  <a:lnTo>
                    <a:pt x="2775" y="174"/>
                  </a:lnTo>
                  <a:lnTo>
                    <a:pt x="2850" y="174"/>
                  </a:lnTo>
                  <a:lnTo>
                    <a:pt x="2850" y="174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4"/>
            <p:cNvSpPr/>
            <p:nvPr/>
          </p:nvSpPr>
          <p:spPr>
            <a:xfrm>
              <a:off x="2096073" y="2696302"/>
              <a:ext cx="693905" cy="582848"/>
            </a:xfrm>
            <a:custGeom>
              <a:avLst/>
              <a:gdLst/>
              <a:ahLst/>
              <a:cxnLst/>
              <a:rect l="l" t="t" r="r" b="b"/>
              <a:pathLst>
                <a:path w="16870" h="14170" extrusionOk="0">
                  <a:moveTo>
                    <a:pt x="11296" y="2329"/>
                  </a:moveTo>
                  <a:lnTo>
                    <a:pt x="8138" y="9934"/>
                  </a:lnTo>
                  <a:lnTo>
                    <a:pt x="5425" y="10689"/>
                  </a:lnTo>
                  <a:lnTo>
                    <a:pt x="1" y="14169"/>
                  </a:lnTo>
                  <a:lnTo>
                    <a:pt x="10962" y="13996"/>
                  </a:lnTo>
                  <a:lnTo>
                    <a:pt x="15953" y="5302"/>
                  </a:lnTo>
                  <a:lnTo>
                    <a:pt x="15953" y="5302"/>
                  </a:lnTo>
                  <a:lnTo>
                    <a:pt x="16089" y="5042"/>
                  </a:lnTo>
                  <a:lnTo>
                    <a:pt x="16225" y="4782"/>
                  </a:lnTo>
                  <a:lnTo>
                    <a:pt x="16337" y="4534"/>
                  </a:lnTo>
                  <a:lnTo>
                    <a:pt x="16448" y="4299"/>
                  </a:lnTo>
                  <a:lnTo>
                    <a:pt x="16535" y="4063"/>
                  </a:lnTo>
                  <a:lnTo>
                    <a:pt x="16622" y="3828"/>
                  </a:lnTo>
                  <a:lnTo>
                    <a:pt x="16684" y="3605"/>
                  </a:lnTo>
                  <a:lnTo>
                    <a:pt x="16745" y="3394"/>
                  </a:lnTo>
                  <a:lnTo>
                    <a:pt x="16795" y="3184"/>
                  </a:lnTo>
                  <a:lnTo>
                    <a:pt x="16820" y="2973"/>
                  </a:lnTo>
                  <a:lnTo>
                    <a:pt x="16845" y="2775"/>
                  </a:lnTo>
                  <a:lnTo>
                    <a:pt x="16857" y="2589"/>
                  </a:lnTo>
                  <a:lnTo>
                    <a:pt x="16869" y="2404"/>
                  </a:lnTo>
                  <a:lnTo>
                    <a:pt x="16857" y="2230"/>
                  </a:lnTo>
                  <a:lnTo>
                    <a:pt x="16845" y="2057"/>
                  </a:lnTo>
                  <a:lnTo>
                    <a:pt x="16820" y="1896"/>
                  </a:lnTo>
                  <a:lnTo>
                    <a:pt x="16783" y="1735"/>
                  </a:lnTo>
                  <a:lnTo>
                    <a:pt x="16745" y="1586"/>
                  </a:lnTo>
                  <a:lnTo>
                    <a:pt x="16696" y="1438"/>
                  </a:lnTo>
                  <a:lnTo>
                    <a:pt x="16634" y="1301"/>
                  </a:lnTo>
                  <a:lnTo>
                    <a:pt x="16572" y="1165"/>
                  </a:lnTo>
                  <a:lnTo>
                    <a:pt x="16498" y="1041"/>
                  </a:lnTo>
                  <a:lnTo>
                    <a:pt x="16423" y="930"/>
                  </a:lnTo>
                  <a:lnTo>
                    <a:pt x="16337" y="818"/>
                  </a:lnTo>
                  <a:lnTo>
                    <a:pt x="16250" y="719"/>
                  </a:lnTo>
                  <a:lnTo>
                    <a:pt x="16151" y="620"/>
                  </a:lnTo>
                  <a:lnTo>
                    <a:pt x="16052" y="533"/>
                  </a:lnTo>
                  <a:lnTo>
                    <a:pt x="15940" y="447"/>
                  </a:lnTo>
                  <a:lnTo>
                    <a:pt x="15829" y="372"/>
                  </a:lnTo>
                  <a:lnTo>
                    <a:pt x="15718" y="298"/>
                  </a:lnTo>
                  <a:lnTo>
                    <a:pt x="15594" y="236"/>
                  </a:lnTo>
                  <a:lnTo>
                    <a:pt x="15470" y="187"/>
                  </a:lnTo>
                  <a:lnTo>
                    <a:pt x="15334" y="137"/>
                  </a:lnTo>
                  <a:lnTo>
                    <a:pt x="15210" y="100"/>
                  </a:lnTo>
                  <a:lnTo>
                    <a:pt x="15073" y="63"/>
                  </a:lnTo>
                  <a:lnTo>
                    <a:pt x="14937" y="38"/>
                  </a:lnTo>
                  <a:lnTo>
                    <a:pt x="14652" y="1"/>
                  </a:lnTo>
                  <a:lnTo>
                    <a:pt x="14368" y="1"/>
                  </a:lnTo>
                  <a:lnTo>
                    <a:pt x="14070" y="38"/>
                  </a:lnTo>
                  <a:lnTo>
                    <a:pt x="13773" y="88"/>
                  </a:lnTo>
                  <a:lnTo>
                    <a:pt x="13476" y="174"/>
                  </a:lnTo>
                  <a:lnTo>
                    <a:pt x="13340" y="224"/>
                  </a:lnTo>
                  <a:lnTo>
                    <a:pt x="13191" y="286"/>
                  </a:lnTo>
                  <a:lnTo>
                    <a:pt x="13042" y="360"/>
                  </a:lnTo>
                  <a:lnTo>
                    <a:pt x="12906" y="434"/>
                  </a:lnTo>
                  <a:lnTo>
                    <a:pt x="12770" y="521"/>
                  </a:lnTo>
                  <a:lnTo>
                    <a:pt x="12634" y="620"/>
                  </a:lnTo>
                  <a:lnTo>
                    <a:pt x="12497" y="719"/>
                  </a:lnTo>
                  <a:lnTo>
                    <a:pt x="12361" y="818"/>
                  </a:lnTo>
                  <a:lnTo>
                    <a:pt x="12237" y="942"/>
                  </a:lnTo>
                  <a:lnTo>
                    <a:pt x="12113" y="1066"/>
                  </a:lnTo>
                  <a:lnTo>
                    <a:pt x="12002" y="1190"/>
                  </a:lnTo>
                  <a:lnTo>
                    <a:pt x="11878" y="1326"/>
                  </a:lnTo>
                  <a:lnTo>
                    <a:pt x="11767" y="1475"/>
                  </a:lnTo>
                  <a:lnTo>
                    <a:pt x="11668" y="1623"/>
                  </a:lnTo>
                  <a:lnTo>
                    <a:pt x="11568" y="1797"/>
                  </a:lnTo>
                  <a:lnTo>
                    <a:pt x="11469" y="1958"/>
                  </a:lnTo>
                  <a:lnTo>
                    <a:pt x="11383" y="2144"/>
                  </a:lnTo>
                  <a:lnTo>
                    <a:pt x="11296" y="2329"/>
                  </a:lnTo>
                  <a:lnTo>
                    <a:pt x="11296" y="232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4"/>
            <p:cNvSpPr/>
            <p:nvPr/>
          </p:nvSpPr>
          <p:spPr>
            <a:xfrm>
              <a:off x="2420615" y="2719748"/>
              <a:ext cx="354603" cy="525262"/>
            </a:xfrm>
            <a:custGeom>
              <a:avLst/>
              <a:gdLst/>
              <a:ahLst/>
              <a:cxnLst/>
              <a:rect l="l" t="t" r="r" b="b"/>
              <a:pathLst>
                <a:path w="8621" h="12770" extrusionOk="0">
                  <a:moveTo>
                    <a:pt x="3740" y="1883"/>
                  </a:moveTo>
                  <a:lnTo>
                    <a:pt x="0" y="11085"/>
                  </a:lnTo>
                  <a:lnTo>
                    <a:pt x="3072" y="12770"/>
                  </a:lnTo>
                  <a:lnTo>
                    <a:pt x="8063" y="3964"/>
                  </a:lnTo>
                  <a:lnTo>
                    <a:pt x="8063" y="3964"/>
                  </a:lnTo>
                  <a:lnTo>
                    <a:pt x="8162" y="3778"/>
                  </a:lnTo>
                  <a:lnTo>
                    <a:pt x="8249" y="3592"/>
                  </a:lnTo>
                  <a:lnTo>
                    <a:pt x="8323" y="3419"/>
                  </a:lnTo>
                  <a:lnTo>
                    <a:pt x="8397" y="3246"/>
                  </a:lnTo>
                  <a:lnTo>
                    <a:pt x="8459" y="3072"/>
                  </a:lnTo>
                  <a:lnTo>
                    <a:pt x="8509" y="2911"/>
                  </a:lnTo>
                  <a:lnTo>
                    <a:pt x="8546" y="2750"/>
                  </a:lnTo>
                  <a:lnTo>
                    <a:pt x="8583" y="2589"/>
                  </a:lnTo>
                  <a:lnTo>
                    <a:pt x="8595" y="2440"/>
                  </a:lnTo>
                  <a:lnTo>
                    <a:pt x="8608" y="2292"/>
                  </a:lnTo>
                  <a:lnTo>
                    <a:pt x="8620" y="2143"/>
                  </a:lnTo>
                  <a:lnTo>
                    <a:pt x="8620" y="1995"/>
                  </a:lnTo>
                  <a:lnTo>
                    <a:pt x="8608" y="1858"/>
                  </a:lnTo>
                  <a:lnTo>
                    <a:pt x="8583" y="1735"/>
                  </a:lnTo>
                  <a:lnTo>
                    <a:pt x="8558" y="1598"/>
                  </a:lnTo>
                  <a:lnTo>
                    <a:pt x="8533" y="1474"/>
                  </a:lnTo>
                  <a:lnTo>
                    <a:pt x="8496" y="1363"/>
                  </a:lnTo>
                  <a:lnTo>
                    <a:pt x="8447" y="1239"/>
                  </a:lnTo>
                  <a:lnTo>
                    <a:pt x="8397" y="1140"/>
                  </a:lnTo>
                  <a:lnTo>
                    <a:pt x="8335" y="1029"/>
                  </a:lnTo>
                  <a:lnTo>
                    <a:pt x="8199" y="830"/>
                  </a:lnTo>
                  <a:lnTo>
                    <a:pt x="8050" y="657"/>
                  </a:lnTo>
                  <a:lnTo>
                    <a:pt x="7877" y="496"/>
                  </a:lnTo>
                  <a:lnTo>
                    <a:pt x="7691" y="360"/>
                  </a:lnTo>
                  <a:lnTo>
                    <a:pt x="7481" y="248"/>
                  </a:lnTo>
                  <a:lnTo>
                    <a:pt x="7270" y="149"/>
                  </a:lnTo>
                  <a:lnTo>
                    <a:pt x="7035" y="75"/>
                  </a:lnTo>
                  <a:lnTo>
                    <a:pt x="6800" y="25"/>
                  </a:lnTo>
                  <a:lnTo>
                    <a:pt x="6552" y="1"/>
                  </a:lnTo>
                  <a:lnTo>
                    <a:pt x="6317" y="1"/>
                  </a:lnTo>
                  <a:lnTo>
                    <a:pt x="6056" y="13"/>
                  </a:lnTo>
                  <a:lnTo>
                    <a:pt x="5809" y="50"/>
                  </a:lnTo>
                  <a:lnTo>
                    <a:pt x="5561" y="124"/>
                  </a:lnTo>
                  <a:lnTo>
                    <a:pt x="5313" y="211"/>
                  </a:lnTo>
                  <a:lnTo>
                    <a:pt x="5078" y="323"/>
                  </a:lnTo>
                  <a:lnTo>
                    <a:pt x="4843" y="471"/>
                  </a:lnTo>
                  <a:lnTo>
                    <a:pt x="4632" y="632"/>
                  </a:lnTo>
                  <a:lnTo>
                    <a:pt x="4422" y="830"/>
                  </a:lnTo>
                  <a:lnTo>
                    <a:pt x="4223" y="1053"/>
                  </a:lnTo>
                  <a:lnTo>
                    <a:pt x="4137" y="1165"/>
                  </a:lnTo>
                  <a:lnTo>
                    <a:pt x="4050" y="1301"/>
                  </a:lnTo>
                  <a:lnTo>
                    <a:pt x="3963" y="1437"/>
                  </a:lnTo>
                  <a:lnTo>
                    <a:pt x="3889" y="1574"/>
                  </a:lnTo>
                  <a:lnTo>
                    <a:pt x="3815" y="1722"/>
                  </a:lnTo>
                  <a:lnTo>
                    <a:pt x="3740" y="1883"/>
                  </a:lnTo>
                  <a:lnTo>
                    <a:pt x="3740" y="18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4"/>
            <p:cNvSpPr/>
            <p:nvPr/>
          </p:nvSpPr>
          <p:spPr>
            <a:xfrm>
              <a:off x="2093523" y="3118125"/>
              <a:ext cx="453445" cy="126894"/>
            </a:xfrm>
            <a:custGeom>
              <a:avLst/>
              <a:gdLst/>
              <a:ahLst/>
              <a:cxnLst/>
              <a:rect l="l" t="t" r="r" b="b"/>
              <a:pathLst>
                <a:path w="11024" h="3085" extrusionOk="0">
                  <a:moveTo>
                    <a:pt x="1" y="1"/>
                  </a:moveTo>
                  <a:lnTo>
                    <a:pt x="50" y="2837"/>
                  </a:lnTo>
                  <a:lnTo>
                    <a:pt x="11024" y="3085"/>
                  </a:lnTo>
                  <a:lnTo>
                    <a:pt x="8670" y="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4"/>
            <p:cNvSpPr/>
            <p:nvPr/>
          </p:nvSpPr>
          <p:spPr>
            <a:xfrm>
              <a:off x="1908094" y="3272992"/>
              <a:ext cx="1029094" cy="97854"/>
            </a:xfrm>
            <a:custGeom>
              <a:avLst/>
              <a:gdLst/>
              <a:ahLst/>
              <a:cxnLst/>
              <a:rect l="l" t="t" r="r" b="b"/>
              <a:pathLst>
                <a:path w="25019" h="2379" extrusionOk="0">
                  <a:moveTo>
                    <a:pt x="23830" y="1"/>
                  </a:moveTo>
                  <a:lnTo>
                    <a:pt x="1190" y="1"/>
                  </a:lnTo>
                  <a:lnTo>
                    <a:pt x="1190" y="1"/>
                  </a:lnTo>
                  <a:lnTo>
                    <a:pt x="1066" y="1"/>
                  </a:lnTo>
                  <a:lnTo>
                    <a:pt x="942" y="13"/>
                  </a:lnTo>
                  <a:lnTo>
                    <a:pt x="830" y="50"/>
                  </a:lnTo>
                  <a:lnTo>
                    <a:pt x="719" y="88"/>
                  </a:lnTo>
                  <a:lnTo>
                    <a:pt x="620" y="137"/>
                  </a:lnTo>
                  <a:lnTo>
                    <a:pt x="521" y="199"/>
                  </a:lnTo>
                  <a:lnTo>
                    <a:pt x="434" y="273"/>
                  </a:lnTo>
                  <a:lnTo>
                    <a:pt x="347" y="348"/>
                  </a:lnTo>
                  <a:lnTo>
                    <a:pt x="273" y="434"/>
                  </a:lnTo>
                  <a:lnTo>
                    <a:pt x="199" y="521"/>
                  </a:lnTo>
                  <a:lnTo>
                    <a:pt x="137" y="620"/>
                  </a:lnTo>
                  <a:lnTo>
                    <a:pt x="87" y="719"/>
                  </a:lnTo>
                  <a:lnTo>
                    <a:pt x="50" y="831"/>
                  </a:lnTo>
                  <a:lnTo>
                    <a:pt x="25" y="942"/>
                  </a:lnTo>
                  <a:lnTo>
                    <a:pt x="1" y="1066"/>
                  </a:lnTo>
                  <a:lnTo>
                    <a:pt x="1" y="1190"/>
                  </a:lnTo>
                  <a:lnTo>
                    <a:pt x="1" y="1190"/>
                  </a:lnTo>
                  <a:lnTo>
                    <a:pt x="1" y="1190"/>
                  </a:lnTo>
                  <a:lnTo>
                    <a:pt x="1" y="1301"/>
                  </a:lnTo>
                  <a:lnTo>
                    <a:pt x="25" y="1425"/>
                  </a:lnTo>
                  <a:lnTo>
                    <a:pt x="50" y="1537"/>
                  </a:lnTo>
                  <a:lnTo>
                    <a:pt x="87" y="1648"/>
                  </a:lnTo>
                  <a:lnTo>
                    <a:pt x="137" y="1747"/>
                  </a:lnTo>
                  <a:lnTo>
                    <a:pt x="199" y="1846"/>
                  </a:lnTo>
                  <a:lnTo>
                    <a:pt x="273" y="1945"/>
                  </a:lnTo>
                  <a:lnTo>
                    <a:pt x="347" y="2020"/>
                  </a:lnTo>
                  <a:lnTo>
                    <a:pt x="434" y="2106"/>
                  </a:lnTo>
                  <a:lnTo>
                    <a:pt x="521" y="2168"/>
                  </a:lnTo>
                  <a:lnTo>
                    <a:pt x="620" y="2230"/>
                  </a:lnTo>
                  <a:lnTo>
                    <a:pt x="719" y="2280"/>
                  </a:lnTo>
                  <a:lnTo>
                    <a:pt x="830" y="2317"/>
                  </a:lnTo>
                  <a:lnTo>
                    <a:pt x="942" y="2354"/>
                  </a:lnTo>
                  <a:lnTo>
                    <a:pt x="1066" y="2366"/>
                  </a:lnTo>
                  <a:lnTo>
                    <a:pt x="1190" y="2379"/>
                  </a:lnTo>
                  <a:lnTo>
                    <a:pt x="23830" y="2379"/>
                  </a:lnTo>
                  <a:lnTo>
                    <a:pt x="23830" y="2379"/>
                  </a:lnTo>
                  <a:lnTo>
                    <a:pt x="23954" y="2366"/>
                  </a:lnTo>
                  <a:lnTo>
                    <a:pt x="24077" y="2354"/>
                  </a:lnTo>
                  <a:lnTo>
                    <a:pt x="24189" y="2317"/>
                  </a:lnTo>
                  <a:lnTo>
                    <a:pt x="24300" y="2280"/>
                  </a:lnTo>
                  <a:lnTo>
                    <a:pt x="24399" y="2230"/>
                  </a:lnTo>
                  <a:lnTo>
                    <a:pt x="24498" y="2168"/>
                  </a:lnTo>
                  <a:lnTo>
                    <a:pt x="24585" y="2106"/>
                  </a:lnTo>
                  <a:lnTo>
                    <a:pt x="24672" y="2020"/>
                  </a:lnTo>
                  <a:lnTo>
                    <a:pt x="24746" y="1945"/>
                  </a:lnTo>
                  <a:lnTo>
                    <a:pt x="24820" y="1846"/>
                  </a:lnTo>
                  <a:lnTo>
                    <a:pt x="24882" y="1747"/>
                  </a:lnTo>
                  <a:lnTo>
                    <a:pt x="24932" y="1648"/>
                  </a:lnTo>
                  <a:lnTo>
                    <a:pt x="24969" y="1537"/>
                  </a:lnTo>
                  <a:lnTo>
                    <a:pt x="24994" y="1425"/>
                  </a:lnTo>
                  <a:lnTo>
                    <a:pt x="25019" y="1301"/>
                  </a:lnTo>
                  <a:lnTo>
                    <a:pt x="25019" y="1190"/>
                  </a:lnTo>
                  <a:lnTo>
                    <a:pt x="25019" y="1190"/>
                  </a:lnTo>
                  <a:lnTo>
                    <a:pt x="25019" y="1190"/>
                  </a:lnTo>
                  <a:lnTo>
                    <a:pt x="25019" y="1066"/>
                  </a:lnTo>
                  <a:lnTo>
                    <a:pt x="24994" y="942"/>
                  </a:lnTo>
                  <a:lnTo>
                    <a:pt x="24969" y="831"/>
                  </a:lnTo>
                  <a:lnTo>
                    <a:pt x="24932" y="719"/>
                  </a:lnTo>
                  <a:lnTo>
                    <a:pt x="24882" y="620"/>
                  </a:lnTo>
                  <a:lnTo>
                    <a:pt x="24820" y="521"/>
                  </a:lnTo>
                  <a:lnTo>
                    <a:pt x="24746" y="434"/>
                  </a:lnTo>
                  <a:lnTo>
                    <a:pt x="24672" y="348"/>
                  </a:lnTo>
                  <a:lnTo>
                    <a:pt x="24585" y="273"/>
                  </a:lnTo>
                  <a:lnTo>
                    <a:pt x="24498" y="199"/>
                  </a:lnTo>
                  <a:lnTo>
                    <a:pt x="24399" y="137"/>
                  </a:lnTo>
                  <a:lnTo>
                    <a:pt x="24300" y="88"/>
                  </a:lnTo>
                  <a:lnTo>
                    <a:pt x="24189" y="50"/>
                  </a:lnTo>
                  <a:lnTo>
                    <a:pt x="24077" y="13"/>
                  </a:lnTo>
                  <a:lnTo>
                    <a:pt x="23954" y="1"/>
                  </a:lnTo>
                  <a:lnTo>
                    <a:pt x="23830" y="1"/>
                  </a:lnTo>
                  <a:lnTo>
                    <a:pt x="238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4"/>
            <p:cNvSpPr/>
            <p:nvPr/>
          </p:nvSpPr>
          <p:spPr>
            <a:xfrm>
              <a:off x="672204" y="4371376"/>
              <a:ext cx="2066291" cy="255762"/>
            </a:xfrm>
            <a:custGeom>
              <a:avLst/>
              <a:gdLst/>
              <a:ahLst/>
              <a:cxnLst/>
              <a:rect l="l" t="t" r="r" b="b"/>
              <a:pathLst>
                <a:path w="50235" h="6218" extrusionOk="0">
                  <a:moveTo>
                    <a:pt x="47138" y="6218"/>
                  </a:moveTo>
                  <a:lnTo>
                    <a:pt x="3109" y="6218"/>
                  </a:lnTo>
                  <a:lnTo>
                    <a:pt x="3109" y="6218"/>
                  </a:lnTo>
                  <a:lnTo>
                    <a:pt x="2948" y="6218"/>
                  </a:lnTo>
                  <a:lnTo>
                    <a:pt x="2799" y="6205"/>
                  </a:lnTo>
                  <a:lnTo>
                    <a:pt x="2638" y="6180"/>
                  </a:lnTo>
                  <a:lnTo>
                    <a:pt x="2490" y="6156"/>
                  </a:lnTo>
                  <a:lnTo>
                    <a:pt x="2341" y="6118"/>
                  </a:lnTo>
                  <a:lnTo>
                    <a:pt x="2192" y="6081"/>
                  </a:lnTo>
                  <a:lnTo>
                    <a:pt x="2044" y="6032"/>
                  </a:lnTo>
                  <a:lnTo>
                    <a:pt x="1908" y="5970"/>
                  </a:lnTo>
                  <a:lnTo>
                    <a:pt x="1635" y="5846"/>
                  </a:lnTo>
                  <a:lnTo>
                    <a:pt x="1375" y="5685"/>
                  </a:lnTo>
                  <a:lnTo>
                    <a:pt x="1140" y="5512"/>
                  </a:lnTo>
                  <a:lnTo>
                    <a:pt x="917" y="5301"/>
                  </a:lnTo>
                  <a:lnTo>
                    <a:pt x="719" y="5090"/>
                  </a:lnTo>
                  <a:lnTo>
                    <a:pt x="533" y="4843"/>
                  </a:lnTo>
                  <a:lnTo>
                    <a:pt x="384" y="4595"/>
                  </a:lnTo>
                  <a:lnTo>
                    <a:pt x="248" y="4323"/>
                  </a:lnTo>
                  <a:lnTo>
                    <a:pt x="198" y="4174"/>
                  </a:lnTo>
                  <a:lnTo>
                    <a:pt x="149" y="4038"/>
                  </a:lnTo>
                  <a:lnTo>
                    <a:pt x="99" y="3889"/>
                  </a:lnTo>
                  <a:lnTo>
                    <a:pt x="75" y="3740"/>
                  </a:lnTo>
                  <a:lnTo>
                    <a:pt x="37" y="3579"/>
                  </a:lnTo>
                  <a:lnTo>
                    <a:pt x="25" y="3431"/>
                  </a:lnTo>
                  <a:lnTo>
                    <a:pt x="13" y="3270"/>
                  </a:lnTo>
                  <a:lnTo>
                    <a:pt x="0" y="3109"/>
                  </a:lnTo>
                  <a:lnTo>
                    <a:pt x="0" y="3109"/>
                  </a:lnTo>
                  <a:lnTo>
                    <a:pt x="0" y="3109"/>
                  </a:lnTo>
                  <a:lnTo>
                    <a:pt x="13" y="2948"/>
                  </a:lnTo>
                  <a:lnTo>
                    <a:pt x="25" y="2799"/>
                  </a:lnTo>
                  <a:lnTo>
                    <a:pt x="37" y="2638"/>
                  </a:lnTo>
                  <a:lnTo>
                    <a:pt x="75" y="2490"/>
                  </a:lnTo>
                  <a:lnTo>
                    <a:pt x="99" y="2341"/>
                  </a:lnTo>
                  <a:lnTo>
                    <a:pt x="149" y="2192"/>
                  </a:lnTo>
                  <a:lnTo>
                    <a:pt x="198" y="2044"/>
                  </a:lnTo>
                  <a:lnTo>
                    <a:pt x="248" y="1907"/>
                  </a:lnTo>
                  <a:lnTo>
                    <a:pt x="384" y="1635"/>
                  </a:lnTo>
                  <a:lnTo>
                    <a:pt x="533" y="1375"/>
                  </a:lnTo>
                  <a:lnTo>
                    <a:pt x="719" y="1140"/>
                  </a:lnTo>
                  <a:lnTo>
                    <a:pt x="917" y="917"/>
                  </a:lnTo>
                  <a:lnTo>
                    <a:pt x="1140" y="719"/>
                  </a:lnTo>
                  <a:lnTo>
                    <a:pt x="1375" y="533"/>
                  </a:lnTo>
                  <a:lnTo>
                    <a:pt x="1635" y="384"/>
                  </a:lnTo>
                  <a:lnTo>
                    <a:pt x="1908" y="248"/>
                  </a:lnTo>
                  <a:lnTo>
                    <a:pt x="2044" y="198"/>
                  </a:lnTo>
                  <a:lnTo>
                    <a:pt x="2192" y="149"/>
                  </a:lnTo>
                  <a:lnTo>
                    <a:pt x="2341" y="99"/>
                  </a:lnTo>
                  <a:lnTo>
                    <a:pt x="2490" y="74"/>
                  </a:lnTo>
                  <a:lnTo>
                    <a:pt x="2638" y="37"/>
                  </a:lnTo>
                  <a:lnTo>
                    <a:pt x="2799" y="25"/>
                  </a:lnTo>
                  <a:lnTo>
                    <a:pt x="2948" y="13"/>
                  </a:lnTo>
                  <a:lnTo>
                    <a:pt x="3109" y="0"/>
                  </a:lnTo>
                  <a:lnTo>
                    <a:pt x="47138" y="0"/>
                  </a:lnTo>
                  <a:lnTo>
                    <a:pt x="47138" y="0"/>
                  </a:lnTo>
                  <a:lnTo>
                    <a:pt x="47299" y="13"/>
                  </a:lnTo>
                  <a:lnTo>
                    <a:pt x="47448" y="25"/>
                  </a:lnTo>
                  <a:lnTo>
                    <a:pt x="47609" y="37"/>
                  </a:lnTo>
                  <a:lnTo>
                    <a:pt x="47757" y="74"/>
                  </a:lnTo>
                  <a:lnTo>
                    <a:pt x="47906" y="99"/>
                  </a:lnTo>
                  <a:lnTo>
                    <a:pt x="48055" y="149"/>
                  </a:lnTo>
                  <a:lnTo>
                    <a:pt x="48203" y="198"/>
                  </a:lnTo>
                  <a:lnTo>
                    <a:pt x="48339" y="248"/>
                  </a:lnTo>
                  <a:lnTo>
                    <a:pt x="48612" y="384"/>
                  </a:lnTo>
                  <a:lnTo>
                    <a:pt x="48872" y="533"/>
                  </a:lnTo>
                  <a:lnTo>
                    <a:pt x="49107" y="719"/>
                  </a:lnTo>
                  <a:lnTo>
                    <a:pt x="49330" y="917"/>
                  </a:lnTo>
                  <a:lnTo>
                    <a:pt x="49528" y="1140"/>
                  </a:lnTo>
                  <a:lnTo>
                    <a:pt x="49714" y="1375"/>
                  </a:lnTo>
                  <a:lnTo>
                    <a:pt x="49863" y="1635"/>
                  </a:lnTo>
                  <a:lnTo>
                    <a:pt x="49999" y="1907"/>
                  </a:lnTo>
                  <a:lnTo>
                    <a:pt x="50049" y="2044"/>
                  </a:lnTo>
                  <a:lnTo>
                    <a:pt x="50098" y="2192"/>
                  </a:lnTo>
                  <a:lnTo>
                    <a:pt x="50148" y="2341"/>
                  </a:lnTo>
                  <a:lnTo>
                    <a:pt x="50172" y="2490"/>
                  </a:lnTo>
                  <a:lnTo>
                    <a:pt x="50210" y="2638"/>
                  </a:lnTo>
                  <a:lnTo>
                    <a:pt x="50222" y="2799"/>
                  </a:lnTo>
                  <a:lnTo>
                    <a:pt x="50234" y="2948"/>
                  </a:lnTo>
                  <a:lnTo>
                    <a:pt x="50234" y="3109"/>
                  </a:lnTo>
                  <a:lnTo>
                    <a:pt x="50234" y="3109"/>
                  </a:lnTo>
                  <a:lnTo>
                    <a:pt x="50234" y="3109"/>
                  </a:lnTo>
                  <a:lnTo>
                    <a:pt x="50234" y="3270"/>
                  </a:lnTo>
                  <a:lnTo>
                    <a:pt x="50222" y="3431"/>
                  </a:lnTo>
                  <a:lnTo>
                    <a:pt x="50210" y="3579"/>
                  </a:lnTo>
                  <a:lnTo>
                    <a:pt x="50172" y="3740"/>
                  </a:lnTo>
                  <a:lnTo>
                    <a:pt x="50148" y="3889"/>
                  </a:lnTo>
                  <a:lnTo>
                    <a:pt x="50098" y="4038"/>
                  </a:lnTo>
                  <a:lnTo>
                    <a:pt x="50049" y="4174"/>
                  </a:lnTo>
                  <a:lnTo>
                    <a:pt x="49999" y="4323"/>
                  </a:lnTo>
                  <a:lnTo>
                    <a:pt x="49863" y="4595"/>
                  </a:lnTo>
                  <a:lnTo>
                    <a:pt x="49714" y="4843"/>
                  </a:lnTo>
                  <a:lnTo>
                    <a:pt x="49528" y="5090"/>
                  </a:lnTo>
                  <a:lnTo>
                    <a:pt x="49330" y="5301"/>
                  </a:lnTo>
                  <a:lnTo>
                    <a:pt x="49107" y="5512"/>
                  </a:lnTo>
                  <a:lnTo>
                    <a:pt x="48872" y="5685"/>
                  </a:lnTo>
                  <a:lnTo>
                    <a:pt x="48612" y="5846"/>
                  </a:lnTo>
                  <a:lnTo>
                    <a:pt x="48339" y="5970"/>
                  </a:lnTo>
                  <a:lnTo>
                    <a:pt x="48203" y="6032"/>
                  </a:lnTo>
                  <a:lnTo>
                    <a:pt x="48055" y="6081"/>
                  </a:lnTo>
                  <a:lnTo>
                    <a:pt x="47906" y="6118"/>
                  </a:lnTo>
                  <a:lnTo>
                    <a:pt x="47757" y="6156"/>
                  </a:lnTo>
                  <a:lnTo>
                    <a:pt x="47609" y="6180"/>
                  </a:lnTo>
                  <a:lnTo>
                    <a:pt x="47448" y="6205"/>
                  </a:lnTo>
                  <a:lnTo>
                    <a:pt x="47299" y="6218"/>
                  </a:lnTo>
                  <a:lnTo>
                    <a:pt x="47138" y="6218"/>
                  </a:lnTo>
                  <a:lnTo>
                    <a:pt x="47138" y="6218"/>
                  </a:lnTo>
                  <a:close/>
                </a:path>
              </a:pathLst>
            </a:custGeom>
            <a:solidFill>
              <a:srgbClr val="B0A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4"/>
            <p:cNvSpPr/>
            <p:nvPr/>
          </p:nvSpPr>
          <p:spPr>
            <a:xfrm>
              <a:off x="826536" y="2042199"/>
              <a:ext cx="426462" cy="141660"/>
            </a:xfrm>
            <a:custGeom>
              <a:avLst/>
              <a:gdLst/>
              <a:ahLst/>
              <a:cxnLst/>
              <a:rect l="l" t="t" r="r" b="b"/>
              <a:pathLst>
                <a:path w="10368" h="3444" extrusionOk="0">
                  <a:moveTo>
                    <a:pt x="7816" y="3443"/>
                  </a:moveTo>
                  <a:lnTo>
                    <a:pt x="7816" y="3443"/>
                  </a:lnTo>
                  <a:lnTo>
                    <a:pt x="7989" y="3431"/>
                  </a:lnTo>
                  <a:lnTo>
                    <a:pt x="7989" y="3431"/>
                  </a:lnTo>
                  <a:lnTo>
                    <a:pt x="8237" y="3406"/>
                  </a:lnTo>
                  <a:lnTo>
                    <a:pt x="8460" y="3369"/>
                  </a:lnTo>
                  <a:lnTo>
                    <a:pt x="8658" y="3320"/>
                  </a:lnTo>
                  <a:lnTo>
                    <a:pt x="8832" y="3270"/>
                  </a:lnTo>
                  <a:lnTo>
                    <a:pt x="8993" y="3208"/>
                  </a:lnTo>
                  <a:lnTo>
                    <a:pt x="9141" y="3134"/>
                  </a:lnTo>
                  <a:lnTo>
                    <a:pt x="9265" y="3047"/>
                  </a:lnTo>
                  <a:lnTo>
                    <a:pt x="9364" y="2960"/>
                  </a:lnTo>
                  <a:lnTo>
                    <a:pt x="9463" y="2861"/>
                  </a:lnTo>
                  <a:lnTo>
                    <a:pt x="9538" y="2762"/>
                  </a:lnTo>
                  <a:lnTo>
                    <a:pt x="9612" y="2651"/>
                  </a:lnTo>
                  <a:lnTo>
                    <a:pt x="9661" y="2539"/>
                  </a:lnTo>
                  <a:lnTo>
                    <a:pt x="9711" y="2416"/>
                  </a:lnTo>
                  <a:lnTo>
                    <a:pt x="9748" y="2292"/>
                  </a:lnTo>
                  <a:lnTo>
                    <a:pt x="9810" y="2032"/>
                  </a:lnTo>
                  <a:lnTo>
                    <a:pt x="9810" y="2032"/>
                  </a:lnTo>
                  <a:lnTo>
                    <a:pt x="9897" y="1524"/>
                  </a:lnTo>
                  <a:lnTo>
                    <a:pt x="9934" y="1338"/>
                  </a:lnTo>
                  <a:lnTo>
                    <a:pt x="9971" y="1189"/>
                  </a:lnTo>
                  <a:lnTo>
                    <a:pt x="10008" y="1066"/>
                  </a:lnTo>
                  <a:lnTo>
                    <a:pt x="10045" y="979"/>
                  </a:lnTo>
                  <a:lnTo>
                    <a:pt x="10107" y="929"/>
                  </a:lnTo>
                  <a:lnTo>
                    <a:pt x="10182" y="892"/>
                  </a:lnTo>
                  <a:lnTo>
                    <a:pt x="10182" y="892"/>
                  </a:lnTo>
                  <a:lnTo>
                    <a:pt x="10231" y="855"/>
                  </a:lnTo>
                  <a:lnTo>
                    <a:pt x="10281" y="830"/>
                  </a:lnTo>
                  <a:lnTo>
                    <a:pt x="10305" y="781"/>
                  </a:lnTo>
                  <a:lnTo>
                    <a:pt x="10330" y="731"/>
                  </a:lnTo>
                  <a:lnTo>
                    <a:pt x="10355" y="669"/>
                  </a:lnTo>
                  <a:lnTo>
                    <a:pt x="10355" y="595"/>
                  </a:lnTo>
                  <a:lnTo>
                    <a:pt x="10367" y="446"/>
                  </a:lnTo>
                  <a:lnTo>
                    <a:pt x="10367" y="446"/>
                  </a:lnTo>
                  <a:lnTo>
                    <a:pt x="10355" y="322"/>
                  </a:lnTo>
                  <a:lnTo>
                    <a:pt x="10330" y="285"/>
                  </a:lnTo>
                  <a:lnTo>
                    <a:pt x="10318" y="248"/>
                  </a:lnTo>
                  <a:lnTo>
                    <a:pt x="10281" y="211"/>
                  </a:lnTo>
                  <a:lnTo>
                    <a:pt x="10231" y="186"/>
                  </a:lnTo>
                  <a:lnTo>
                    <a:pt x="10070" y="137"/>
                  </a:lnTo>
                  <a:lnTo>
                    <a:pt x="10070" y="137"/>
                  </a:lnTo>
                  <a:lnTo>
                    <a:pt x="9946" y="99"/>
                  </a:lnTo>
                  <a:lnTo>
                    <a:pt x="9748" y="75"/>
                  </a:lnTo>
                  <a:lnTo>
                    <a:pt x="9488" y="50"/>
                  </a:lnTo>
                  <a:lnTo>
                    <a:pt x="9191" y="25"/>
                  </a:lnTo>
                  <a:lnTo>
                    <a:pt x="8856" y="13"/>
                  </a:lnTo>
                  <a:lnTo>
                    <a:pt x="8510" y="0"/>
                  </a:lnTo>
                  <a:lnTo>
                    <a:pt x="8150" y="0"/>
                  </a:lnTo>
                  <a:lnTo>
                    <a:pt x="7816" y="13"/>
                  </a:lnTo>
                  <a:lnTo>
                    <a:pt x="7816" y="223"/>
                  </a:lnTo>
                  <a:lnTo>
                    <a:pt x="7816" y="223"/>
                  </a:lnTo>
                  <a:lnTo>
                    <a:pt x="8064" y="223"/>
                  </a:lnTo>
                  <a:lnTo>
                    <a:pt x="8324" y="223"/>
                  </a:lnTo>
                  <a:lnTo>
                    <a:pt x="8559" y="236"/>
                  </a:lnTo>
                  <a:lnTo>
                    <a:pt x="8770" y="248"/>
                  </a:lnTo>
                  <a:lnTo>
                    <a:pt x="8968" y="273"/>
                  </a:lnTo>
                  <a:lnTo>
                    <a:pt x="9129" y="310"/>
                  </a:lnTo>
                  <a:lnTo>
                    <a:pt x="9265" y="347"/>
                  </a:lnTo>
                  <a:lnTo>
                    <a:pt x="9364" y="384"/>
                  </a:lnTo>
                  <a:lnTo>
                    <a:pt x="9364" y="384"/>
                  </a:lnTo>
                  <a:lnTo>
                    <a:pt x="9438" y="446"/>
                  </a:lnTo>
                  <a:lnTo>
                    <a:pt x="9513" y="533"/>
                  </a:lnTo>
                  <a:lnTo>
                    <a:pt x="9562" y="632"/>
                  </a:lnTo>
                  <a:lnTo>
                    <a:pt x="9599" y="756"/>
                  </a:lnTo>
                  <a:lnTo>
                    <a:pt x="9637" y="880"/>
                  </a:lnTo>
                  <a:lnTo>
                    <a:pt x="9661" y="1028"/>
                  </a:lnTo>
                  <a:lnTo>
                    <a:pt x="9674" y="1177"/>
                  </a:lnTo>
                  <a:lnTo>
                    <a:pt x="9674" y="1338"/>
                  </a:lnTo>
                  <a:lnTo>
                    <a:pt x="9661" y="1499"/>
                  </a:lnTo>
                  <a:lnTo>
                    <a:pt x="9649" y="1672"/>
                  </a:lnTo>
                  <a:lnTo>
                    <a:pt x="9624" y="1833"/>
                  </a:lnTo>
                  <a:lnTo>
                    <a:pt x="9587" y="1994"/>
                  </a:lnTo>
                  <a:lnTo>
                    <a:pt x="9538" y="2155"/>
                  </a:lnTo>
                  <a:lnTo>
                    <a:pt x="9500" y="2304"/>
                  </a:lnTo>
                  <a:lnTo>
                    <a:pt x="9438" y="2440"/>
                  </a:lnTo>
                  <a:lnTo>
                    <a:pt x="9377" y="2564"/>
                  </a:lnTo>
                  <a:lnTo>
                    <a:pt x="9377" y="2564"/>
                  </a:lnTo>
                  <a:lnTo>
                    <a:pt x="9327" y="2651"/>
                  </a:lnTo>
                  <a:lnTo>
                    <a:pt x="9265" y="2725"/>
                  </a:lnTo>
                  <a:lnTo>
                    <a:pt x="9191" y="2799"/>
                  </a:lnTo>
                  <a:lnTo>
                    <a:pt x="9116" y="2861"/>
                  </a:lnTo>
                  <a:lnTo>
                    <a:pt x="9030" y="2923"/>
                  </a:lnTo>
                  <a:lnTo>
                    <a:pt x="8931" y="2973"/>
                  </a:lnTo>
                  <a:lnTo>
                    <a:pt x="8733" y="3072"/>
                  </a:lnTo>
                  <a:lnTo>
                    <a:pt x="8510" y="3146"/>
                  </a:lnTo>
                  <a:lnTo>
                    <a:pt x="8287" y="3196"/>
                  </a:lnTo>
                  <a:lnTo>
                    <a:pt x="8051" y="3221"/>
                  </a:lnTo>
                  <a:lnTo>
                    <a:pt x="7816" y="3233"/>
                  </a:lnTo>
                  <a:lnTo>
                    <a:pt x="7816" y="3443"/>
                  </a:lnTo>
                  <a:close/>
                  <a:moveTo>
                    <a:pt x="5166" y="422"/>
                  </a:moveTo>
                  <a:lnTo>
                    <a:pt x="5166" y="422"/>
                  </a:lnTo>
                  <a:lnTo>
                    <a:pt x="5017" y="409"/>
                  </a:lnTo>
                  <a:lnTo>
                    <a:pt x="4782" y="372"/>
                  </a:lnTo>
                  <a:lnTo>
                    <a:pt x="4162" y="248"/>
                  </a:lnTo>
                  <a:lnTo>
                    <a:pt x="3432" y="112"/>
                  </a:lnTo>
                  <a:lnTo>
                    <a:pt x="3072" y="62"/>
                  </a:lnTo>
                  <a:lnTo>
                    <a:pt x="2726" y="25"/>
                  </a:lnTo>
                  <a:lnTo>
                    <a:pt x="2726" y="25"/>
                  </a:lnTo>
                  <a:lnTo>
                    <a:pt x="2540" y="13"/>
                  </a:lnTo>
                  <a:lnTo>
                    <a:pt x="2540" y="223"/>
                  </a:lnTo>
                  <a:lnTo>
                    <a:pt x="2540" y="223"/>
                  </a:lnTo>
                  <a:lnTo>
                    <a:pt x="2812" y="248"/>
                  </a:lnTo>
                  <a:lnTo>
                    <a:pt x="3085" y="273"/>
                  </a:lnTo>
                  <a:lnTo>
                    <a:pt x="3333" y="322"/>
                  </a:lnTo>
                  <a:lnTo>
                    <a:pt x="3580" y="372"/>
                  </a:lnTo>
                  <a:lnTo>
                    <a:pt x="3791" y="446"/>
                  </a:lnTo>
                  <a:lnTo>
                    <a:pt x="3989" y="533"/>
                  </a:lnTo>
                  <a:lnTo>
                    <a:pt x="4076" y="583"/>
                  </a:lnTo>
                  <a:lnTo>
                    <a:pt x="4150" y="644"/>
                  </a:lnTo>
                  <a:lnTo>
                    <a:pt x="4212" y="706"/>
                  </a:lnTo>
                  <a:lnTo>
                    <a:pt x="4274" y="768"/>
                  </a:lnTo>
                  <a:lnTo>
                    <a:pt x="4274" y="768"/>
                  </a:lnTo>
                  <a:lnTo>
                    <a:pt x="4311" y="818"/>
                  </a:lnTo>
                  <a:lnTo>
                    <a:pt x="4336" y="880"/>
                  </a:lnTo>
                  <a:lnTo>
                    <a:pt x="4385" y="1016"/>
                  </a:lnTo>
                  <a:lnTo>
                    <a:pt x="4398" y="1165"/>
                  </a:lnTo>
                  <a:lnTo>
                    <a:pt x="4398" y="1326"/>
                  </a:lnTo>
                  <a:lnTo>
                    <a:pt x="4385" y="1499"/>
                  </a:lnTo>
                  <a:lnTo>
                    <a:pt x="4336" y="1672"/>
                  </a:lnTo>
                  <a:lnTo>
                    <a:pt x="4286" y="1846"/>
                  </a:lnTo>
                  <a:lnTo>
                    <a:pt x="4212" y="2032"/>
                  </a:lnTo>
                  <a:lnTo>
                    <a:pt x="4138" y="2205"/>
                  </a:lnTo>
                  <a:lnTo>
                    <a:pt x="4039" y="2366"/>
                  </a:lnTo>
                  <a:lnTo>
                    <a:pt x="3939" y="2527"/>
                  </a:lnTo>
                  <a:lnTo>
                    <a:pt x="3816" y="2676"/>
                  </a:lnTo>
                  <a:lnTo>
                    <a:pt x="3704" y="2812"/>
                  </a:lnTo>
                  <a:lnTo>
                    <a:pt x="3580" y="2923"/>
                  </a:lnTo>
                  <a:lnTo>
                    <a:pt x="3456" y="3022"/>
                  </a:lnTo>
                  <a:lnTo>
                    <a:pt x="3333" y="3084"/>
                  </a:lnTo>
                  <a:lnTo>
                    <a:pt x="3333" y="3084"/>
                  </a:lnTo>
                  <a:lnTo>
                    <a:pt x="3159" y="3159"/>
                  </a:lnTo>
                  <a:lnTo>
                    <a:pt x="2973" y="3196"/>
                  </a:lnTo>
                  <a:lnTo>
                    <a:pt x="2763" y="3233"/>
                  </a:lnTo>
                  <a:lnTo>
                    <a:pt x="2540" y="3233"/>
                  </a:lnTo>
                  <a:lnTo>
                    <a:pt x="2540" y="3443"/>
                  </a:lnTo>
                  <a:lnTo>
                    <a:pt x="2540" y="3443"/>
                  </a:lnTo>
                  <a:lnTo>
                    <a:pt x="2763" y="3431"/>
                  </a:lnTo>
                  <a:lnTo>
                    <a:pt x="2961" y="3406"/>
                  </a:lnTo>
                  <a:lnTo>
                    <a:pt x="3147" y="3369"/>
                  </a:lnTo>
                  <a:lnTo>
                    <a:pt x="3320" y="3320"/>
                  </a:lnTo>
                  <a:lnTo>
                    <a:pt x="3469" y="3258"/>
                  </a:lnTo>
                  <a:lnTo>
                    <a:pt x="3605" y="3183"/>
                  </a:lnTo>
                  <a:lnTo>
                    <a:pt x="3729" y="3109"/>
                  </a:lnTo>
                  <a:lnTo>
                    <a:pt x="3828" y="3022"/>
                  </a:lnTo>
                  <a:lnTo>
                    <a:pt x="3927" y="2923"/>
                  </a:lnTo>
                  <a:lnTo>
                    <a:pt x="4014" y="2837"/>
                  </a:lnTo>
                  <a:lnTo>
                    <a:pt x="4150" y="2663"/>
                  </a:lnTo>
                  <a:lnTo>
                    <a:pt x="4249" y="2502"/>
                  </a:lnTo>
                  <a:lnTo>
                    <a:pt x="4311" y="2378"/>
                  </a:lnTo>
                  <a:lnTo>
                    <a:pt x="4311" y="2378"/>
                  </a:lnTo>
                  <a:lnTo>
                    <a:pt x="4361" y="2292"/>
                  </a:lnTo>
                  <a:lnTo>
                    <a:pt x="4398" y="2193"/>
                  </a:lnTo>
                  <a:lnTo>
                    <a:pt x="4460" y="1982"/>
                  </a:lnTo>
                  <a:lnTo>
                    <a:pt x="4522" y="1784"/>
                  </a:lnTo>
                  <a:lnTo>
                    <a:pt x="4596" y="1598"/>
                  </a:lnTo>
                  <a:lnTo>
                    <a:pt x="4633" y="1524"/>
                  </a:lnTo>
                  <a:lnTo>
                    <a:pt x="4670" y="1437"/>
                  </a:lnTo>
                  <a:lnTo>
                    <a:pt x="4732" y="1375"/>
                  </a:lnTo>
                  <a:lnTo>
                    <a:pt x="4794" y="1313"/>
                  </a:lnTo>
                  <a:lnTo>
                    <a:pt x="4868" y="1264"/>
                  </a:lnTo>
                  <a:lnTo>
                    <a:pt x="4955" y="1227"/>
                  </a:lnTo>
                  <a:lnTo>
                    <a:pt x="5054" y="1202"/>
                  </a:lnTo>
                  <a:lnTo>
                    <a:pt x="5178" y="1202"/>
                  </a:lnTo>
                  <a:lnTo>
                    <a:pt x="5178" y="1202"/>
                  </a:lnTo>
                  <a:lnTo>
                    <a:pt x="5302" y="1202"/>
                  </a:lnTo>
                  <a:lnTo>
                    <a:pt x="5401" y="1227"/>
                  </a:lnTo>
                  <a:lnTo>
                    <a:pt x="5488" y="1264"/>
                  </a:lnTo>
                  <a:lnTo>
                    <a:pt x="5562" y="1313"/>
                  </a:lnTo>
                  <a:lnTo>
                    <a:pt x="5636" y="1363"/>
                  </a:lnTo>
                  <a:lnTo>
                    <a:pt x="5686" y="1437"/>
                  </a:lnTo>
                  <a:lnTo>
                    <a:pt x="5735" y="1511"/>
                  </a:lnTo>
                  <a:lnTo>
                    <a:pt x="5772" y="1598"/>
                  </a:lnTo>
                  <a:lnTo>
                    <a:pt x="5847" y="1784"/>
                  </a:lnTo>
                  <a:lnTo>
                    <a:pt x="5896" y="1982"/>
                  </a:lnTo>
                  <a:lnTo>
                    <a:pt x="5971" y="2180"/>
                  </a:lnTo>
                  <a:lnTo>
                    <a:pt x="6057" y="2366"/>
                  </a:lnTo>
                  <a:lnTo>
                    <a:pt x="6057" y="2366"/>
                  </a:lnTo>
                  <a:lnTo>
                    <a:pt x="6119" y="2490"/>
                  </a:lnTo>
                  <a:lnTo>
                    <a:pt x="6218" y="2651"/>
                  </a:lnTo>
                  <a:lnTo>
                    <a:pt x="6355" y="2837"/>
                  </a:lnTo>
                  <a:lnTo>
                    <a:pt x="6429" y="2923"/>
                  </a:lnTo>
                  <a:lnTo>
                    <a:pt x="6528" y="3010"/>
                  </a:lnTo>
                  <a:lnTo>
                    <a:pt x="6639" y="3097"/>
                  </a:lnTo>
                  <a:lnTo>
                    <a:pt x="6763" y="3183"/>
                  </a:lnTo>
                  <a:lnTo>
                    <a:pt x="6900" y="3258"/>
                  </a:lnTo>
                  <a:lnTo>
                    <a:pt x="7048" y="3320"/>
                  </a:lnTo>
                  <a:lnTo>
                    <a:pt x="7209" y="3369"/>
                  </a:lnTo>
                  <a:lnTo>
                    <a:pt x="7395" y="3406"/>
                  </a:lnTo>
                  <a:lnTo>
                    <a:pt x="7593" y="3431"/>
                  </a:lnTo>
                  <a:lnTo>
                    <a:pt x="7816" y="3443"/>
                  </a:lnTo>
                  <a:lnTo>
                    <a:pt x="7816" y="3233"/>
                  </a:lnTo>
                  <a:lnTo>
                    <a:pt x="7816" y="3233"/>
                  </a:lnTo>
                  <a:lnTo>
                    <a:pt x="7593" y="3233"/>
                  </a:lnTo>
                  <a:lnTo>
                    <a:pt x="7383" y="3196"/>
                  </a:lnTo>
                  <a:lnTo>
                    <a:pt x="7197" y="3159"/>
                  </a:lnTo>
                  <a:lnTo>
                    <a:pt x="7023" y="3084"/>
                  </a:lnTo>
                  <a:lnTo>
                    <a:pt x="7023" y="3084"/>
                  </a:lnTo>
                  <a:lnTo>
                    <a:pt x="6900" y="3022"/>
                  </a:lnTo>
                  <a:lnTo>
                    <a:pt x="6776" y="2923"/>
                  </a:lnTo>
                  <a:lnTo>
                    <a:pt x="6652" y="2812"/>
                  </a:lnTo>
                  <a:lnTo>
                    <a:pt x="6540" y="2676"/>
                  </a:lnTo>
                  <a:lnTo>
                    <a:pt x="6429" y="2527"/>
                  </a:lnTo>
                  <a:lnTo>
                    <a:pt x="6317" y="2366"/>
                  </a:lnTo>
                  <a:lnTo>
                    <a:pt x="6231" y="2205"/>
                  </a:lnTo>
                  <a:lnTo>
                    <a:pt x="6144" y="2032"/>
                  </a:lnTo>
                  <a:lnTo>
                    <a:pt x="6070" y="1846"/>
                  </a:lnTo>
                  <a:lnTo>
                    <a:pt x="6020" y="1672"/>
                  </a:lnTo>
                  <a:lnTo>
                    <a:pt x="5983" y="1499"/>
                  </a:lnTo>
                  <a:lnTo>
                    <a:pt x="5958" y="1326"/>
                  </a:lnTo>
                  <a:lnTo>
                    <a:pt x="5958" y="1165"/>
                  </a:lnTo>
                  <a:lnTo>
                    <a:pt x="5971" y="1016"/>
                  </a:lnTo>
                  <a:lnTo>
                    <a:pt x="6020" y="880"/>
                  </a:lnTo>
                  <a:lnTo>
                    <a:pt x="6057" y="818"/>
                  </a:lnTo>
                  <a:lnTo>
                    <a:pt x="6094" y="768"/>
                  </a:lnTo>
                  <a:lnTo>
                    <a:pt x="6094" y="768"/>
                  </a:lnTo>
                  <a:lnTo>
                    <a:pt x="6144" y="706"/>
                  </a:lnTo>
                  <a:lnTo>
                    <a:pt x="6206" y="644"/>
                  </a:lnTo>
                  <a:lnTo>
                    <a:pt x="6280" y="583"/>
                  </a:lnTo>
                  <a:lnTo>
                    <a:pt x="6367" y="533"/>
                  </a:lnTo>
                  <a:lnTo>
                    <a:pt x="6565" y="446"/>
                  </a:lnTo>
                  <a:lnTo>
                    <a:pt x="6788" y="372"/>
                  </a:lnTo>
                  <a:lnTo>
                    <a:pt x="7023" y="322"/>
                  </a:lnTo>
                  <a:lnTo>
                    <a:pt x="7283" y="273"/>
                  </a:lnTo>
                  <a:lnTo>
                    <a:pt x="7544" y="248"/>
                  </a:lnTo>
                  <a:lnTo>
                    <a:pt x="7816" y="223"/>
                  </a:lnTo>
                  <a:lnTo>
                    <a:pt x="7816" y="13"/>
                  </a:lnTo>
                  <a:lnTo>
                    <a:pt x="7816" y="13"/>
                  </a:lnTo>
                  <a:lnTo>
                    <a:pt x="7630" y="25"/>
                  </a:lnTo>
                  <a:lnTo>
                    <a:pt x="7630" y="25"/>
                  </a:lnTo>
                  <a:lnTo>
                    <a:pt x="7333" y="62"/>
                  </a:lnTo>
                  <a:lnTo>
                    <a:pt x="7011" y="112"/>
                  </a:lnTo>
                  <a:lnTo>
                    <a:pt x="6367" y="248"/>
                  </a:lnTo>
                  <a:lnTo>
                    <a:pt x="6057" y="310"/>
                  </a:lnTo>
                  <a:lnTo>
                    <a:pt x="5748" y="360"/>
                  </a:lnTo>
                  <a:lnTo>
                    <a:pt x="5450" y="409"/>
                  </a:lnTo>
                  <a:lnTo>
                    <a:pt x="5166" y="422"/>
                  </a:lnTo>
                  <a:lnTo>
                    <a:pt x="5166" y="422"/>
                  </a:lnTo>
                  <a:close/>
                  <a:moveTo>
                    <a:pt x="2540" y="13"/>
                  </a:moveTo>
                  <a:lnTo>
                    <a:pt x="2540" y="13"/>
                  </a:lnTo>
                  <a:lnTo>
                    <a:pt x="2206" y="0"/>
                  </a:lnTo>
                  <a:lnTo>
                    <a:pt x="1859" y="0"/>
                  </a:lnTo>
                  <a:lnTo>
                    <a:pt x="1500" y="13"/>
                  </a:lnTo>
                  <a:lnTo>
                    <a:pt x="1165" y="25"/>
                  </a:lnTo>
                  <a:lnTo>
                    <a:pt x="868" y="50"/>
                  </a:lnTo>
                  <a:lnTo>
                    <a:pt x="608" y="75"/>
                  </a:lnTo>
                  <a:lnTo>
                    <a:pt x="410" y="99"/>
                  </a:lnTo>
                  <a:lnTo>
                    <a:pt x="286" y="137"/>
                  </a:lnTo>
                  <a:lnTo>
                    <a:pt x="286" y="137"/>
                  </a:lnTo>
                  <a:lnTo>
                    <a:pt x="125" y="186"/>
                  </a:lnTo>
                  <a:lnTo>
                    <a:pt x="75" y="211"/>
                  </a:lnTo>
                  <a:lnTo>
                    <a:pt x="51" y="248"/>
                  </a:lnTo>
                  <a:lnTo>
                    <a:pt x="26" y="285"/>
                  </a:lnTo>
                  <a:lnTo>
                    <a:pt x="13" y="322"/>
                  </a:lnTo>
                  <a:lnTo>
                    <a:pt x="1" y="446"/>
                  </a:lnTo>
                  <a:lnTo>
                    <a:pt x="1" y="446"/>
                  </a:lnTo>
                  <a:lnTo>
                    <a:pt x="1" y="595"/>
                  </a:lnTo>
                  <a:lnTo>
                    <a:pt x="1" y="669"/>
                  </a:lnTo>
                  <a:lnTo>
                    <a:pt x="26" y="731"/>
                  </a:lnTo>
                  <a:lnTo>
                    <a:pt x="51" y="781"/>
                  </a:lnTo>
                  <a:lnTo>
                    <a:pt x="75" y="830"/>
                  </a:lnTo>
                  <a:lnTo>
                    <a:pt x="125" y="855"/>
                  </a:lnTo>
                  <a:lnTo>
                    <a:pt x="174" y="892"/>
                  </a:lnTo>
                  <a:lnTo>
                    <a:pt x="174" y="892"/>
                  </a:lnTo>
                  <a:lnTo>
                    <a:pt x="249" y="929"/>
                  </a:lnTo>
                  <a:lnTo>
                    <a:pt x="311" y="979"/>
                  </a:lnTo>
                  <a:lnTo>
                    <a:pt x="348" y="1066"/>
                  </a:lnTo>
                  <a:lnTo>
                    <a:pt x="385" y="1189"/>
                  </a:lnTo>
                  <a:lnTo>
                    <a:pt x="422" y="1338"/>
                  </a:lnTo>
                  <a:lnTo>
                    <a:pt x="459" y="1524"/>
                  </a:lnTo>
                  <a:lnTo>
                    <a:pt x="546" y="2032"/>
                  </a:lnTo>
                  <a:lnTo>
                    <a:pt x="546" y="2032"/>
                  </a:lnTo>
                  <a:lnTo>
                    <a:pt x="608" y="2292"/>
                  </a:lnTo>
                  <a:lnTo>
                    <a:pt x="645" y="2416"/>
                  </a:lnTo>
                  <a:lnTo>
                    <a:pt x="695" y="2539"/>
                  </a:lnTo>
                  <a:lnTo>
                    <a:pt x="744" y="2651"/>
                  </a:lnTo>
                  <a:lnTo>
                    <a:pt x="818" y="2762"/>
                  </a:lnTo>
                  <a:lnTo>
                    <a:pt x="893" y="2861"/>
                  </a:lnTo>
                  <a:lnTo>
                    <a:pt x="992" y="2960"/>
                  </a:lnTo>
                  <a:lnTo>
                    <a:pt x="1103" y="3047"/>
                  </a:lnTo>
                  <a:lnTo>
                    <a:pt x="1227" y="3134"/>
                  </a:lnTo>
                  <a:lnTo>
                    <a:pt x="1363" y="3208"/>
                  </a:lnTo>
                  <a:lnTo>
                    <a:pt x="1524" y="3270"/>
                  </a:lnTo>
                  <a:lnTo>
                    <a:pt x="1698" y="3320"/>
                  </a:lnTo>
                  <a:lnTo>
                    <a:pt x="1896" y="3369"/>
                  </a:lnTo>
                  <a:lnTo>
                    <a:pt x="2119" y="3406"/>
                  </a:lnTo>
                  <a:lnTo>
                    <a:pt x="2367" y="3431"/>
                  </a:lnTo>
                  <a:lnTo>
                    <a:pt x="2367" y="3431"/>
                  </a:lnTo>
                  <a:lnTo>
                    <a:pt x="2540" y="3443"/>
                  </a:lnTo>
                  <a:lnTo>
                    <a:pt x="2540" y="3233"/>
                  </a:lnTo>
                  <a:lnTo>
                    <a:pt x="2540" y="3233"/>
                  </a:lnTo>
                  <a:lnTo>
                    <a:pt x="2305" y="3221"/>
                  </a:lnTo>
                  <a:lnTo>
                    <a:pt x="2069" y="3196"/>
                  </a:lnTo>
                  <a:lnTo>
                    <a:pt x="1846" y="3146"/>
                  </a:lnTo>
                  <a:lnTo>
                    <a:pt x="1623" y="3072"/>
                  </a:lnTo>
                  <a:lnTo>
                    <a:pt x="1425" y="2973"/>
                  </a:lnTo>
                  <a:lnTo>
                    <a:pt x="1326" y="2923"/>
                  </a:lnTo>
                  <a:lnTo>
                    <a:pt x="1239" y="2861"/>
                  </a:lnTo>
                  <a:lnTo>
                    <a:pt x="1165" y="2799"/>
                  </a:lnTo>
                  <a:lnTo>
                    <a:pt x="1091" y="2725"/>
                  </a:lnTo>
                  <a:lnTo>
                    <a:pt x="1029" y="2651"/>
                  </a:lnTo>
                  <a:lnTo>
                    <a:pt x="979" y="2564"/>
                  </a:lnTo>
                  <a:lnTo>
                    <a:pt x="979" y="2564"/>
                  </a:lnTo>
                  <a:lnTo>
                    <a:pt x="917" y="2440"/>
                  </a:lnTo>
                  <a:lnTo>
                    <a:pt x="868" y="2304"/>
                  </a:lnTo>
                  <a:lnTo>
                    <a:pt x="818" y="2155"/>
                  </a:lnTo>
                  <a:lnTo>
                    <a:pt x="769" y="1994"/>
                  </a:lnTo>
                  <a:lnTo>
                    <a:pt x="744" y="1833"/>
                  </a:lnTo>
                  <a:lnTo>
                    <a:pt x="707" y="1672"/>
                  </a:lnTo>
                  <a:lnTo>
                    <a:pt x="695" y="1499"/>
                  </a:lnTo>
                  <a:lnTo>
                    <a:pt x="682" y="1338"/>
                  </a:lnTo>
                  <a:lnTo>
                    <a:pt x="695" y="1177"/>
                  </a:lnTo>
                  <a:lnTo>
                    <a:pt x="695" y="1028"/>
                  </a:lnTo>
                  <a:lnTo>
                    <a:pt x="719" y="880"/>
                  </a:lnTo>
                  <a:lnTo>
                    <a:pt x="756" y="756"/>
                  </a:lnTo>
                  <a:lnTo>
                    <a:pt x="794" y="632"/>
                  </a:lnTo>
                  <a:lnTo>
                    <a:pt x="856" y="533"/>
                  </a:lnTo>
                  <a:lnTo>
                    <a:pt x="917" y="446"/>
                  </a:lnTo>
                  <a:lnTo>
                    <a:pt x="992" y="384"/>
                  </a:lnTo>
                  <a:lnTo>
                    <a:pt x="992" y="384"/>
                  </a:lnTo>
                  <a:lnTo>
                    <a:pt x="1091" y="347"/>
                  </a:lnTo>
                  <a:lnTo>
                    <a:pt x="1227" y="310"/>
                  </a:lnTo>
                  <a:lnTo>
                    <a:pt x="1388" y="273"/>
                  </a:lnTo>
                  <a:lnTo>
                    <a:pt x="1586" y="248"/>
                  </a:lnTo>
                  <a:lnTo>
                    <a:pt x="1809" y="236"/>
                  </a:lnTo>
                  <a:lnTo>
                    <a:pt x="2045" y="223"/>
                  </a:lnTo>
                  <a:lnTo>
                    <a:pt x="2292" y="223"/>
                  </a:lnTo>
                  <a:lnTo>
                    <a:pt x="2540" y="223"/>
                  </a:lnTo>
                  <a:lnTo>
                    <a:pt x="2540" y="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4"/>
            <p:cNvSpPr/>
            <p:nvPr/>
          </p:nvSpPr>
          <p:spPr>
            <a:xfrm>
              <a:off x="1126603" y="2431938"/>
              <a:ext cx="118750" cy="268472"/>
            </a:xfrm>
            <a:custGeom>
              <a:avLst/>
              <a:gdLst/>
              <a:ahLst/>
              <a:cxnLst/>
              <a:rect l="l" t="t" r="r" b="b"/>
              <a:pathLst>
                <a:path w="2887" h="6527" extrusionOk="0">
                  <a:moveTo>
                    <a:pt x="1" y="0"/>
                  </a:moveTo>
                  <a:lnTo>
                    <a:pt x="1" y="595"/>
                  </a:lnTo>
                  <a:lnTo>
                    <a:pt x="100" y="656"/>
                  </a:lnTo>
                  <a:lnTo>
                    <a:pt x="187" y="718"/>
                  </a:lnTo>
                  <a:lnTo>
                    <a:pt x="286" y="805"/>
                  </a:lnTo>
                  <a:lnTo>
                    <a:pt x="385" y="892"/>
                  </a:lnTo>
                  <a:lnTo>
                    <a:pt x="583" y="1115"/>
                  </a:lnTo>
                  <a:lnTo>
                    <a:pt x="781" y="1387"/>
                  </a:lnTo>
                  <a:lnTo>
                    <a:pt x="992" y="1697"/>
                  </a:lnTo>
                  <a:lnTo>
                    <a:pt x="1190" y="2031"/>
                  </a:lnTo>
                  <a:lnTo>
                    <a:pt x="1376" y="2403"/>
                  </a:lnTo>
                  <a:lnTo>
                    <a:pt x="1561" y="2799"/>
                  </a:lnTo>
                  <a:lnTo>
                    <a:pt x="1747" y="3233"/>
                  </a:lnTo>
                  <a:lnTo>
                    <a:pt x="1908" y="3666"/>
                  </a:lnTo>
                  <a:lnTo>
                    <a:pt x="2044" y="4112"/>
                  </a:lnTo>
                  <a:lnTo>
                    <a:pt x="2156" y="4558"/>
                  </a:lnTo>
                  <a:lnTo>
                    <a:pt x="2243" y="4991"/>
                  </a:lnTo>
                  <a:lnTo>
                    <a:pt x="2280" y="5214"/>
                  </a:lnTo>
                  <a:lnTo>
                    <a:pt x="2292" y="5425"/>
                  </a:lnTo>
                  <a:lnTo>
                    <a:pt x="2317" y="5623"/>
                  </a:lnTo>
                  <a:lnTo>
                    <a:pt x="2317" y="5833"/>
                  </a:lnTo>
                  <a:lnTo>
                    <a:pt x="2317" y="6032"/>
                  </a:lnTo>
                  <a:lnTo>
                    <a:pt x="2304" y="6217"/>
                  </a:lnTo>
                  <a:lnTo>
                    <a:pt x="2304" y="6279"/>
                  </a:lnTo>
                  <a:lnTo>
                    <a:pt x="2317" y="6329"/>
                  </a:lnTo>
                  <a:lnTo>
                    <a:pt x="2342" y="6378"/>
                  </a:lnTo>
                  <a:lnTo>
                    <a:pt x="2366" y="6428"/>
                  </a:lnTo>
                  <a:lnTo>
                    <a:pt x="2404" y="6465"/>
                  </a:lnTo>
                  <a:lnTo>
                    <a:pt x="2453" y="6490"/>
                  </a:lnTo>
                  <a:lnTo>
                    <a:pt x="2503" y="6515"/>
                  </a:lnTo>
                  <a:lnTo>
                    <a:pt x="2565" y="6527"/>
                  </a:lnTo>
                  <a:lnTo>
                    <a:pt x="2614" y="6527"/>
                  </a:lnTo>
                  <a:lnTo>
                    <a:pt x="2676" y="6515"/>
                  </a:lnTo>
                  <a:lnTo>
                    <a:pt x="2726" y="6490"/>
                  </a:lnTo>
                  <a:lnTo>
                    <a:pt x="2775" y="6465"/>
                  </a:lnTo>
                  <a:lnTo>
                    <a:pt x="2812" y="6428"/>
                  </a:lnTo>
                  <a:lnTo>
                    <a:pt x="2837" y="6378"/>
                  </a:lnTo>
                  <a:lnTo>
                    <a:pt x="2862" y="6329"/>
                  </a:lnTo>
                  <a:lnTo>
                    <a:pt x="2874" y="6267"/>
                  </a:lnTo>
                  <a:lnTo>
                    <a:pt x="2887" y="6056"/>
                  </a:lnTo>
                  <a:lnTo>
                    <a:pt x="2887" y="5846"/>
                  </a:lnTo>
                  <a:lnTo>
                    <a:pt x="2887" y="5623"/>
                  </a:lnTo>
                  <a:lnTo>
                    <a:pt x="2874" y="5400"/>
                  </a:lnTo>
                  <a:lnTo>
                    <a:pt x="2849" y="5165"/>
                  </a:lnTo>
                  <a:lnTo>
                    <a:pt x="2812" y="4942"/>
                  </a:lnTo>
                  <a:lnTo>
                    <a:pt x="2775" y="4694"/>
                  </a:lnTo>
                  <a:lnTo>
                    <a:pt x="2726" y="4459"/>
                  </a:lnTo>
                  <a:lnTo>
                    <a:pt x="2602" y="3976"/>
                  </a:lnTo>
                  <a:lnTo>
                    <a:pt x="2453" y="3505"/>
                  </a:lnTo>
                  <a:lnTo>
                    <a:pt x="2280" y="3022"/>
                  </a:lnTo>
                  <a:lnTo>
                    <a:pt x="2082" y="2564"/>
                  </a:lnTo>
                  <a:lnTo>
                    <a:pt x="1859" y="2081"/>
                  </a:lnTo>
                  <a:lnTo>
                    <a:pt x="1735" y="1858"/>
                  </a:lnTo>
                  <a:lnTo>
                    <a:pt x="1611" y="1635"/>
                  </a:lnTo>
                  <a:lnTo>
                    <a:pt x="1475" y="1412"/>
                  </a:lnTo>
                  <a:lnTo>
                    <a:pt x="1351" y="1214"/>
                  </a:lnTo>
                  <a:lnTo>
                    <a:pt x="1215" y="1028"/>
                  </a:lnTo>
                  <a:lnTo>
                    <a:pt x="1078" y="842"/>
                  </a:lnTo>
                  <a:lnTo>
                    <a:pt x="942" y="681"/>
                  </a:lnTo>
                  <a:lnTo>
                    <a:pt x="806" y="533"/>
                  </a:lnTo>
                  <a:lnTo>
                    <a:pt x="670" y="396"/>
                  </a:lnTo>
                  <a:lnTo>
                    <a:pt x="533" y="285"/>
                  </a:lnTo>
                  <a:lnTo>
                    <a:pt x="397" y="173"/>
                  </a:lnTo>
                  <a:lnTo>
                    <a:pt x="261" y="99"/>
                  </a:lnTo>
                  <a:lnTo>
                    <a:pt x="137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4"/>
            <p:cNvSpPr/>
            <p:nvPr/>
          </p:nvSpPr>
          <p:spPr>
            <a:xfrm>
              <a:off x="855082" y="2431938"/>
              <a:ext cx="98883" cy="139604"/>
            </a:xfrm>
            <a:custGeom>
              <a:avLst/>
              <a:gdLst/>
              <a:ahLst/>
              <a:cxnLst/>
              <a:rect l="l" t="t" r="r" b="b"/>
              <a:pathLst>
                <a:path w="2404" h="3394" extrusionOk="0">
                  <a:moveTo>
                    <a:pt x="2403" y="0"/>
                  </a:moveTo>
                  <a:lnTo>
                    <a:pt x="2279" y="37"/>
                  </a:lnTo>
                  <a:lnTo>
                    <a:pt x="2143" y="99"/>
                  </a:lnTo>
                  <a:lnTo>
                    <a:pt x="2007" y="186"/>
                  </a:lnTo>
                  <a:lnTo>
                    <a:pt x="1883" y="285"/>
                  </a:lnTo>
                  <a:lnTo>
                    <a:pt x="1747" y="409"/>
                  </a:lnTo>
                  <a:lnTo>
                    <a:pt x="1611" y="533"/>
                  </a:lnTo>
                  <a:lnTo>
                    <a:pt x="1474" y="681"/>
                  </a:lnTo>
                  <a:lnTo>
                    <a:pt x="1338" y="855"/>
                  </a:lnTo>
                  <a:lnTo>
                    <a:pt x="1202" y="1028"/>
                  </a:lnTo>
                  <a:lnTo>
                    <a:pt x="1066" y="1226"/>
                  </a:lnTo>
                  <a:lnTo>
                    <a:pt x="929" y="1424"/>
                  </a:lnTo>
                  <a:lnTo>
                    <a:pt x="806" y="1635"/>
                  </a:lnTo>
                  <a:lnTo>
                    <a:pt x="558" y="2081"/>
                  </a:lnTo>
                  <a:lnTo>
                    <a:pt x="335" y="2564"/>
                  </a:lnTo>
                  <a:lnTo>
                    <a:pt x="162" y="2972"/>
                  </a:lnTo>
                  <a:lnTo>
                    <a:pt x="1" y="3394"/>
                  </a:lnTo>
                  <a:lnTo>
                    <a:pt x="607" y="3394"/>
                  </a:lnTo>
                  <a:lnTo>
                    <a:pt x="731" y="3096"/>
                  </a:lnTo>
                  <a:lnTo>
                    <a:pt x="855" y="2799"/>
                  </a:lnTo>
                  <a:lnTo>
                    <a:pt x="1041" y="2403"/>
                  </a:lnTo>
                  <a:lnTo>
                    <a:pt x="1227" y="2044"/>
                  </a:lnTo>
                  <a:lnTo>
                    <a:pt x="1425" y="1697"/>
                  </a:lnTo>
                  <a:lnTo>
                    <a:pt x="1623" y="1400"/>
                  </a:lnTo>
                  <a:lnTo>
                    <a:pt x="1821" y="1127"/>
                  </a:lnTo>
                  <a:lnTo>
                    <a:pt x="2019" y="904"/>
                  </a:lnTo>
                  <a:lnTo>
                    <a:pt x="2118" y="805"/>
                  </a:lnTo>
                  <a:lnTo>
                    <a:pt x="2217" y="731"/>
                  </a:lnTo>
                  <a:lnTo>
                    <a:pt x="2304" y="656"/>
                  </a:lnTo>
                  <a:lnTo>
                    <a:pt x="2403" y="607"/>
                  </a:lnTo>
                  <a:lnTo>
                    <a:pt x="24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4"/>
            <p:cNvSpPr/>
            <p:nvPr/>
          </p:nvSpPr>
          <p:spPr>
            <a:xfrm>
              <a:off x="1187768" y="2670840"/>
              <a:ext cx="71858" cy="71365"/>
            </a:xfrm>
            <a:custGeom>
              <a:avLst/>
              <a:gdLst/>
              <a:ahLst/>
              <a:cxnLst/>
              <a:rect l="l" t="t" r="r" b="b"/>
              <a:pathLst>
                <a:path w="1747" h="1735" extrusionOk="0">
                  <a:moveTo>
                    <a:pt x="867" y="1735"/>
                  </a:moveTo>
                  <a:lnTo>
                    <a:pt x="867" y="1735"/>
                  </a:lnTo>
                  <a:lnTo>
                    <a:pt x="966" y="1735"/>
                  </a:lnTo>
                  <a:lnTo>
                    <a:pt x="1053" y="1722"/>
                  </a:lnTo>
                  <a:lnTo>
                    <a:pt x="1127" y="1697"/>
                  </a:lnTo>
                  <a:lnTo>
                    <a:pt x="1214" y="1673"/>
                  </a:lnTo>
                  <a:lnTo>
                    <a:pt x="1288" y="1635"/>
                  </a:lnTo>
                  <a:lnTo>
                    <a:pt x="1362" y="1586"/>
                  </a:lnTo>
                  <a:lnTo>
                    <a:pt x="1424" y="1536"/>
                  </a:lnTo>
                  <a:lnTo>
                    <a:pt x="1486" y="1487"/>
                  </a:lnTo>
                  <a:lnTo>
                    <a:pt x="1548" y="1425"/>
                  </a:lnTo>
                  <a:lnTo>
                    <a:pt x="1598" y="1351"/>
                  </a:lnTo>
                  <a:lnTo>
                    <a:pt x="1635" y="1276"/>
                  </a:lnTo>
                  <a:lnTo>
                    <a:pt x="1672" y="1202"/>
                  </a:lnTo>
                  <a:lnTo>
                    <a:pt x="1697" y="1128"/>
                  </a:lnTo>
                  <a:lnTo>
                    <a:pt x="1722" y="1041"/>
                  </a:lnTo>
                  <a:lnTo>
                    <a:pt x="1734" y="954"/>
                  </a:lnTo>
                  <a:lnTo>
                    <a:pt x="1746" y="868"/>
                  </a:lnTo>
                  <a:lnTo>
                    <a:pt x="1746" y="868"/>
                  </a:lnTo>
                  <a:lnTo>
                    <a:pt x="1734" y="781"/>
                  </a:lnTo>
                  <a:lnTo>
                    <a:pt x="1722" y="694"/>
                  </a:lnTo>
                  <a:lnTo>
                    <a:pt x="1697" y="608"/>
                  </a:lnTo>
                  <a:lnTo>
                    <a:pt x="1672" y="533"/>
                  </a:lnTo>
                  <a:lnTo>
                    <a:pt x="1635" y="459"/>
                  </a:lnTo>
                  <a:lnTo>
                    <a:pt x="1598" y="385"/>
                  </a:lnTo>
                  <a:lnTo>
                    <a:pt x="1548" y="310"/>
                  </a:lnTo>
                  <a:lnTo>
                    <a:pt x="1486" y="248"/>
                  </a:lnTo>
                  <a:lnTo>
                    <a:pt x="1424" y="199"/>
                  </a:lnTo>
                  <a:lnTo>
                    <a:pt x="1362" y="149"/>
                  </a:lnTo>
                  <a:lnTo>
                    <a:pt x="1288" y="100"/>
                  </a:lnTo>
                  <a:lnTo>
                    <a:pt x="1214" y="63"/>
                  </a:lnTo>
                  <a:lnTo>
                    <a:pt x="1127" y="38"/>
                  </a:lnTo>
                  <a:lnTo>
                    <a:pt x="1053" y="13"/>
                  </a:lnTo>
                  <a:lnTo>
                    <a:pt x="966" y="1"/>
                  </a:lnTo>
                  <a:lnTo>
                    <a:pt x="867" y="1"/>
                  </a:lnTo>
                  <a:lnTo>
                    <a:pt x="867" y="1"/>
                  </a:lnTo>
                  <a:lnTo>
                    <a:pt x="780" y="1"/>
                  </a:lnTo>
                  <a:lnTo>
                    <a:pt x="694" y="13"/>
                  </a:lnTo>
                  <a:lnTo>
                    <a:pt x="619" y="38"/>
                  </a:lnTo>
                  <a:lnTo>
                    <a:pt x="533" y="63"/>
                  </a:lnTo>
                  <a:lnTo>
                    <a:pt x="458" y="100"/>
                  </a:lnTo>
                  <a:lnTo>
                    <a:pt x="384" y="149"/>
                  </a:lnTo>
                  <a:lnTo>
                    <a:pt x="322" y="199"/>
                  </a:lnTo>
                  <a:lnTo>
                    <a:pt x="260" y="248"/>
                  </a:lnTo>
                  <a:lnTo>
                    <a:pt x="198" y="310"/>
                  </a:lnTo>
                  <a:lnTo>
                    <a:pt x="149" y="385"/>
                  </a:lnTo>
                  <a:lnTo>
                    <a:pt x="112" y="459"/>
                  </a:lnTo>
                  <a:lnTo>
                    <a:pt x="74" y="533"/>
                  </a:lnTo>
                  <a:lnTo>
                    <a:pt x="37" y="608"/>
                  </a:lnTo>
                  <a:lnTo>
                    <a:pt x="25" y="694"/>
                  </a:lnTo>
                  <a:lnTo>
                    <a:pt x="12" y="781"/>
                  </a:lnTo>
                  <a:lnTo>
                    <a:pt x="0" y="868"/>
                  </a:lnTo>
                  <a:lnTo>
                    <a:pt x="0" y="868"/>
                  </a:lnTo>
                  <a:lnTo>
                    <a:pt x="12" y="954"/>
                  </a:lnTo>
                  <a:lnTo>
                    <a:pt x="25" y="1041"/>
                  </a:lnTo>
                  <a:lnTo>
                    <a:pt x="37" y="1128"/>
                  </a:lnTo>
                  <a:lnTo>
                    <a:pt x="74" y="1202"/>
                  </a:lnTo>
                  <a:lnTo>
                    <a:pt x="112" y="1276"/>
                  </a:lnTo>
                  <a:lnTo>
                    <a:pt x="149" y="1351"/>
                  </a:lnTo>
                  <a:lnTo>
                    <a:pt x="198" y="1425"/>
                  </a:lnTo>
                  <a:lnTo>
                    <a:pt x="260" y="1487"/>
                  </a:lnTo>
                  <a:lnTo>
                    <a:pt x="322" y="1536"/>
                  </a:lnTo>
                  <a:lnTo>
                    <a:pt x="384" y="1586"/>
                  </a:lnTo>
                  <a:lnTo>
                    <a:pt x="458" y="1635"/>
                  </a:lnTo>
                  <a:lnTo>
                    <a:pt x="533" y="1673"/>
                  </a:lnTo>
                  <a:lnTo>
                    <a:pt x="619" y="1697"/>
                  </a:lnTo>
                  <a:lnTo>
                    <a:pt x="694" y="1722"/>
                  </a:lnTo>
                  <a:lnTo>
                    <a:pt x="780" y="1735"/>
                  </a:lnTo>
                  <a:lnTo>
                    <a:pt x="867" y="1735"/>
                  </a:lnTo>
                  <a:lnTo>
                    <a:pt x="867" y="17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4"/>
            <p:cNvSpPr/>
            <p:nvPr/>
          </p:nvSpPr>
          <p:spPr>
            <a:xfrm>
              <a:off x="1200478" y="2683592"/>
              <a:ext cx="46397" cy="45863"/>
            </a:xfrm>
            <a:custGeom>
              <a:avLst/>
              <a:gdLst/>
              <a:ahLst/>
              <a:cxnLst/>
              <a:rect l="l" t="t" r="r" b="b"/>
              <a:pathLst>
                <a:path w="1128" h="1115" extrusionOk="0">
                  <a:moveTo>
                    <a:pt x="558" y="1115"/>
                  </a:moveTo>
                  <a:lnTo>
                    <a:pt x="558" y="1115"/>
                  </a:lnTo>
                  <a:lnTo>
                    <a:pt x="682" y="1103"/>
                  </a:lnTo>
                  <a:lnTo>
                    <a:pt x="781" y="1078"/>
                  </a:lnTo>
                  <a:lnTo>
                    <a:pt x="880" y="1028"/>
                  </a:lnTo>
                  <a:lnTo>
                    <a:pt x="954" y="954"/>
                  </a:lnTo>
                  <a:lnTo>
                    <a:pt x="1029" y="867"/>
                  </a:lnTo>
                  <a:lnTo>
                    <a:pt x="1078" y="781"/>
                  </a:lnTo>
                  <a:lnTo>
                    <a:pt x="1115" y="669"/>
                  </a:lnTo>
                  <a:lnTo>
                    <a:pt x="1128" y="558"/>
                  </a:lnTo>
                  <a:lnTo>
                    <a:pt x="1128" y="558"/>
                  </a:lnTo>
                  <a:lnTo>
                    <a:pt x="1115" y="446"/>
                  </a:lnTo>
                  <a:lnTo>
                    <a:pt x="1078" y="335"/>
                  </a:lnTo>
                  <a:lnTo>
                    <a:pt x="1029" y="248"/>
                  </a:lnTo>
                  <a:lnTo>
                    <a:pt x="954" y="161"/>
                  </a:lnTo>
                  <a:lnTo>
                    <a:pt x="880" y="87"/>
                  </a:lnTo>
                  <a:lnTo>
                    <a:pt x="781" y="37"/>
                  </a:lnTo>
                  <a:lnTo>
                    <a:pt x="682" y="13"/>
                  </a:lnTo>
                  <a:lnTo>
                    <a:pt x="558" y="0"/>
                  </a:lnTo>
                  <a:lnTo>
                    <a:pt x="558" y="0"/>
                  </a:lnTo>
                  <a:lnTo>
                    <a:pt x="447" y="13"/>
                  </a:lnTo>
                  <a:lnTo>
                    <a:pt x="347" y="37"/>
                  </a:lnTo>
                  <a:lnTo>
                    <a:pt x="248" y="87"/>
                  </a:lnTo>
                  <a:lnTo>
                    <a:pt x="162" y="161"/>
                  </a:lnTo>
                  <a:lnTo>
                    <a:pt x="100" y="248"/>
                  </a:lnTo>
                  <a:lnTo>
                    <a:pt x="50" y="335"/>
                  </a:lnTo>
                  <a:lnTo>
                    <a:pt x="13" y="446"/>
                  </a:lnTo>
                  <a:lnTo>
                    <a:pt x="1" y="558"/>
                  </a:lnTo>
                  <a:lnTo>
                    <a:pt x="1" y="558"/>
                  </a:lnTo>
                  <a:lnTo>
                    <a:pt x="13" y="669"/>
                  </a:lnTo>
                  <a:lnTo>
                    <a:pt x="50" y="781"/>
                  </a:lnTo>
                  <a:lnTo>
                    <a:pt x="100" y="867"/>
                  </a:lnTo>
                  <a:lnTo>
                    <a:pt x="162" y="954"/>
                  </a:lnTo>
                  <a:lnTo>
                    <a:pt x="248" y="1028"/>
                  </a:lnTo>
                  <a:lnTo>
                    <a:pt x="347" y="1078"/>
                  </a:lnTo>
                  <a:lnTo>
                    <a:pt x="447" y="1103"/>
                  </a:lnTo>
                  <a:lnTo>
                    <a:pt x="558" y="1115"/>
                  </a:lnTo>
                  <a:lnTo>
                    <a:pt x="558" y="11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4"/>
            <p:cNvSpPr/>
            <p:nvPr/>
          </p:nvSpPr>
          <p:spPr>
            <a:xfrm>
              <a:off x="812797" y="2627033"/>
              <a:ext cx="71858" cy="200768"/>
            </a:xfrm>
            <a:custGeom>
              <a:avLst/>
              <a:gdLst/>
              <a:ahLst/>
              <a:cxnLst/>
              <a:rect l="l" t="t" r="r" b="b"/>
              <a:pathLst>
                <a:path w="1747" h="4881" extrusionOk="0">
                  <a:moveTo>
                    <a:pt x="100" y="1"/>
                  </a:moveTo>
                  <a:lnTo>
                    <a:pt x="50" y="496"/>
                  </a:lnTo>
                  <a:lnTo>
                    <a:pt x="25" y="818"/>
                  </a:lnTo>
                  <a:lnTo>
                    <a:pt x="13" y="1165"/>
                  </a:lnTo>
                  <a:lnTo>
                    <a:pt x="1" y="1536"/>
                  </a:lnTo>
                  <a:lnTo>
                    <a:pt x="1" y="1920"/>
                  </a:lnTo>
                  <a:lnTo>
                    <a:pt x="25" y="2317"/>
                  </a:lnTo>
                  <a:lnTo>
                    <a:pt x="75" y="2713"/>
                  </a:lnTo>
                  <a:lnTo>
                    <a:pt x="100" y="2911"/>
                  </a:lnTo>
                  <a:lnTo>
                    <a:pt x="149" y="3109"/>
                  </a:lnTo>
                  <a:lnTo>
                    <a:pt x="186" y="3307"/>
                  </a:lnTo>
                  <a:lnTo>
                    <a:pt x="248" y="3493"/>
                  </a:lnTo>
                  <a:lnTo>
                    <a:pt x="310" y="3667"/>
                  </a:lnTo>
                  <a:lnTo>
                    <a:pt x="385" y="3840"/>
                  </a:lnTo>
                  <a:lnTo>
                    <a:pt x="471" y="4001"/>
                  </a:lnTo>
                  <a:lnTo>
                    <a:pt x="558" y="4162"/>
                  </a:lnTo>
                  <a:lnTo>
                    <a:pt x="657" y="4298"/>
                  </a:lnTo>
                  <a:lnTo>
                    <a:pt x="781" y="4434"/>
                  </a:lnTo>
                  <a:lnTo>
                    <a:pt x="905" y="4546"/>
                  </a:lnTo>
                  <a:lnTo>
                    <a:pt x="1041" y="4645"/>
                  </a:lnTo>
                  <a:lnTo>
                    <a:pt x="1190" y="4732"/>
                  </a:lnTo>
                  <a:lnTo>
                    <a:pt x="1351" y="4806"/>
                  </a:lnTo>
                  <a:lnTo>
                    <a:pt x="1536" y="4855"/>
                  </a:lnTo>
                  <a:lnTo>
                    <a:pt x="1722" y="4880"/>
                  </a:lnTo>
                  <a:lnTo>
                    <a:pt x="1747" y="4645"/>
                  </a:lnTo>
                  <a:lnTo>
                    <a:pt x="1586" y="4620"/>
                  </a:lnTo>
                  <a:lnTo>
                    <a:pt x="1437" y="4571"/>
                  </a:lnTo>
                  <a:lnTo>
                    <a:pt x="1289" y="4509"/>
                  </a:lnTo>
                  <a:lnTo>
                    <a:pt x="1165" y="4434"/>
                  </a:lnTo>
                  <a:lnTo>
                    <a:pt x="1041" y="4348"/>
                  </a:lnTo>
                  <a:lnTo>
                    <a:pt x="929" y="4236"/>
                  </a:lnTo>
                  <a:lnTo>
                    <a:pt x="830" y="4125"/>
                  </a:lnTo>
                  <a:lnTo>
                    <a:pt x="744" y="3989"/>
                  </a:lnTo>
                  <a:lnTo>
                    <a:pt x="657" y="3852"/>
                  </a:lnTo>
                  <a:lnTo>
                    <a:pt x="583" y="3704"/>
                  </a:lnTo>
                  <a:lnTo>
                    <a:pt x="521" y="3555"/>
                  </a:lnTo>
                  <a:lnTo>
                    <a:pt x="459" y="3382"/>
                  </a:lnTo>
                  <a:lnTo>
                    <a:pt x="409" y="3221"/>
                  </a:lnTo>
                  <a:lnTo>
                    <a:pt x="372" y="3047"/>
                  </a:lnTo>
                  <a:lnTo>
                    <a:pt x="310" y="2676"/>
                  </a:lnTo>
                  <a:lnTo>
                    <a:pt x="261" y="2292"/>
                  </a:lnTo>
                  <a:lnTo>
                    <a:pt x="248" y="1908"/>
                  </a:lnTo>
                  <a:lnTo>
                    <a:pt x="236" y="1536"/>
                  </a:lnTo>
                  <a:lnTo>
                    <a:pt x="248" y="1165"/>
                  </a:lnTo>
                  <a:lnTo>
                    <a:pt x="261" y="830"/>
                  </a:lnTo>
                  <a:lnTo>
                    <a:pt x="285" y="521"/>
                  </a:lnTo>
                  <a:lnTo>
                    <a:pt x="335" y="25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4"/>
            <p:cNvSpPr/>
            <p:nvPr/>
          </p:nvSpPr>
          <p:spPr>
            <a:xfrm>
              <a:off x="882066" y="2813985"/>
              <a:ext cx="31137" cy="19415"/>
            </a:xfrm>
            <a:custGeom>
              <a:avLst/>
              <a:gdLst/>
              <a:ahLst/>
              <a:cxnLst/>
              <a:rect l="l" t="t" r="r" b="b"/>
              <a:pathLst>
                <a:path w="757" h="472" extrusionOk="0">
                  <a:moveTo>
                    <a:pt x="236" y="1"/>
                  </a:moveTo>
                  <a:lnTo>
                    <a:pt x="558" y="38"/>
                  </a:lnTo>
                  <a:lnTo>
                    <a:pt x="558" y="38"/>
                  </a:lnTo>
                  <a:lnTo>
                    <a:pt x="608" y="50"/>
                  </a:lnTo>
                  <a:lnTo>
                    <a:pt x="645" y="63"/>
                  </a:lnTo>
                  <a:lnTo>
                    <a:pt x="682" y="88"/>
                  </a:lnTo>
                  <a:lnTo>
                    <a:pt x="707" y="112"/>
                  </a:lnTo>
                  <a:lnTo>
                    <a:pt x="732" y="149"/>
                  </a:lnTo>
                  <a:lnTo>
                    <a:pt x="744" y="187"/>
                  </a:lnTo>
                  <a:lnTo>
                    <a:pt x="756" y="236"/>
                  </a:lnTo>
                  <a:lnTo>
                    <a:pt x="756" y="273"/>
                  </a:lnTo>
                  <a:lnTo>
                    <a:pt x="756" y="273"/>
                  </a:lnTo>
                  <a:lnTo>
                    <a:pt x="756" y="273"/>
                  </a:lnTo>
                  <a:lnTo>
                    <a:pt x="744" y="323"/>
                  </a:lnTo>
                  <a:lnTo>
                    <a:pt x="732" y="360"/>
                  </a:lnTo>
                  <a:lnTo>
                    <a:pt x="707" y="397"/>
                  </a:lnTo>
                  <a:lnTo>
                    <a:pt x="670" y="422"/>
                  </a:lnTo>
                  <a:lnTo>
                    <a:pt x="633" y="447"/>
                  </a:lnTo>
                  <a:lnTo>
                    <a:pt x="595" y="459"/>
                  </a:lnTo>
                  <a:lnTo>
                    <a:pt x="558" y="472"/>
                  </a:lnTo>
                  <a:lnTo>
                    <a:pt x="509" y="472"/>
                  </a:lnTo>
                  <a:lnTo>
                    <a:pt x="187" y="434"/>
                  </a:lnTo>
                  <a:lnTo>
                    <a:pt x="187" y="434"/>
                  </a:lnTo>
                  <a:lnTo>
                    <a:pt x="150" y="422"/>
                  </a:lnTo>
                  <a:lnTo>
                    <a:pt x="112" y="410"/>
                  </a:lnTo>
                  <a:lnTo>
                    <a:pt x="75" y="385"/>
                  </a:lnTo>
                  <a:lnTo>
                    <a:pt x="38" y="348"/>
                  </a:lnTo>
                  <a:lnTo>
                    <a:pt x="26" y="323"/>
                  </a:lnTo>
                  <a:lnTo>
                    <a:pt x="1" y="273"/>
                  </a:lnTo>
                  <a:lnTo>
                    <a:pt x="1" y="236"/>
                  </a:lnTo>
                  <a:lnTo>
                    <a:pt x="1" y="187"/>
                  </a:lnTo>
                  <a:lnTo>
                    <a:pt x="1" y="187"/>
                  </a:lnTo>
                  <a:lnTo>
                    <a:pt x="1" y="187"/>
                  </a:lnTo>
                  <a:lnTo>
                    <a:pt x="1" y="149"/>
                  </a:lnTo>
                  <a:lnTo>
                    <a:pt x="26" y="112"/>
                  </a:lnTo>
                  <a:lnTo>
                    <a:pt x="51" y="75"/>
                  </a:lnTo>
                  <a:lnTo>
                    <a:pt x="75" y="38"/>
                  </a:lnTo>
                  <a:lnTo>
                    <a:pt x="112" y="26"/>
                  </a:lnTo>
                  <a:lnTo>
                    <a:pt x="150" y="1"/>
                  </a:lnTo>
                  <a:lnTo>
                    <a:pt x="199" y="1"/>
                  </a:lnTo>
                  <a:lnTo>
                    <a:pt x="236" y="1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4"/>
            <p:cNvSpPr/>
            <p:nvPr/>
          </p:nvSpPr>
          <p:spPr>
            <a:xfrm>
              <a:off x="790380" y="2635713"/>
              <a:ext cx="111099" cy="181888"/>
            </a:xfrm>
            <a:custGeom>
              <a:avLst/>
              <a:gdLst/>
              <a:ahLst/>
              <a:cxnLst/>
              <a:rect l="l" t="t" r="r" b="b"/>
              <a:pathLst>
                <a:path w="2701" h="4422" extrusionOk="0">
                  <a:moveTo>
                    <a:pt x="2465" y="0"/>
                  </a:moveTo>
                  <a:lnTo>
                    <a:pt x="2391" y="483"/>
                  </a:lnTo>
                  <a:lnTo>
                    <a:pt x="2354" y="793"/>
                  </a:lnTo>
                  <a:lnTo>
                    <a:pt x="2292" y="1127"/>
                  </a:lnTo>
                  <a:lnTo>
                    <a:pt x="2218" y="1486"/>
                  </a:lnTo>
                  <a:lnTo>
                    <a:pt x="2118" y="1858"/>
                  </a:lnTo>
                  <a:lnTo>
                    <a:pt x="2007" y="2229"/>
                  </a:lnTo>
                  <a:lnTo>
                    <a:pt x="1883" y="2589"/>
                  </a:lnTo>
                  <a:lnTo>
                    <a:pt x="1735" y="2923"/>
                  </a:lnTo>
                  <a:lnTo>
                    <a:pt x="1660" y="3084"/>
                  </a:lnTo>
                  <a:lnTo>
                    <a:pt x="1574" y="3245"/>
                  </a:lnTo>
                  <a:lnTo>
                    <a:pt x="1474" y="3381"/>
                  </a:lnTo>
                  <a:lnTo>
                    <a:pt x="1375" y="3530"/>
                  </a:lnTo>
                  <a:lnTo>
                    <a:pt x="1276" y="3654"/>
                  </a:lnTo>
                  <a:lnTo>
                    <a:pt x="1165" y="3765"/>
                  </a:lnTo>
                  <a:lnTo>
                    <a:pt x="1053" y="3877"/>
                  </a:lnTo>
                  <a:lnTo>
                    <a:pt x="930" y="3963"/>
                  </a:lnTo>
                  <a:lnTo>
                    <a:pt x="793" y="4038"/>
                  </a:lnTo>
                  <a:lnTo>
                    <a:pt x="657" y="4100"/>
                  </a:lnTo>
                  <a:lnTo>
                    <a:pt x="508" y="4149"/>
                  </a:lnTo>
                  <a:lnTo>
                    <a:pt x="360" y="4174"/>
                  </a:lnTo>
                  <a:lnTo>
                    <a:pt x="199" y="4186"/>
                  </a:lnTo>
                  <a:lnTo>
                    <a:pt x="25" y="4174"/>
                  </a:lnTo>
                  <a:lnTo>
                    <a:pt x="1" y="4409"/>
                  </a:lnTo>
                  <a:lnTo>
                    <a:pt x="199" y="4422"/>
                  </a:lnTo>
                  <a:lnTo>
                    <a:pt x="385" y="4409"/>
                  </a:lnTo>
                  <a:lnTo>
                    <a:pt x="558" y="4384"/>
                  </a:lnTo>
                  <a:lnTo>
                    <a:pt x="719" y="4335"/>
                  </a:lnTo>
                  <a:lnTo>
                    <a:pt x="880" y="4273"/>
                  </a:lnTo>
                  <a:lnTo>
                    <a:pt x="1029" y="4186"/>
                  </a:lnTo>
                  <a:lnTo>
                    <a:pt x="1165" y="4087"/>
                  </a:lnTo>
                  <a:lnTo>
                    <a:pt x="1301" y="3976"/>
                  </a:lnTo>
                  <a:lnTo>
                    <a:pt x="1425" y="3839"/>
                  </a:lnTo>
                  <a:lnTo>
                    <a:pt x="1549" y="3703"/>
                  </a:lnTo>
                  <a:lnTo>
                    <a:pt x="1660" y="3555"/>
                  </a:lnTo>
                  <a:lnTo>
                    <a:pt x="1759" y="3394"/>
                  </a:lnTo>
                  <a:lnTo>
                    <a:pt x="1858" y="3220"/>
                  </a:lnTo>
                  <a:lnTo>
                    <a:pt x="1945" y="3047"/>
                  </a:lnTo>
                  <a:lnTo>
                    <a:pt x="2032" y="2861"/>
                  </a:lnTo>
                  <a:lnTo>
                    <a:pt x="2106" y="2675"/>
                  </a:lnTo>
                  <a:lnTo>
                    <a:pt x="2242" y="2304"/>
                  </a:lnTo>
                  <a:lnTo>
                    <a:pt x="2354" y="1920"/>
                  </a:lnTo>
                  <a:lnTo>
                    <a:pt x="2441" y="1548"/>
                  </a:lnTo>
                  <a:lnTo>
                    <a:pt x="2527" y="1177"/>
                  </a:lnTo>
                  <a:lnTo>
                    <a:pt x="2589" y="842"/>
                  </a:lnTo>
                  <a:lnTo>
                    <a:pt x="2626" y="520"/>
                  </a:lnTo>
                  <a:lnTo>
                    <a:pt x="2701" y="25"/>
                  </a:lnTo>
                  <a:lnTo>
                    <a:pt x="24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4"/>
            <p:cNvSpPr/>
            <p:nvPr/>
          </p:nvSpPr>
          <p:spPr>
            <a:xfrm>
              <a:off x="762861" y="2800740"/>
              <a:ext cx="31631" cy="19908"/>
            </a:xfrm>
            <a:custGeom>
              <a:avLst/>
              <a:gdLst/>
              <a:ahLst/>
              <a:cxnLst/>
              <a:rect l="l" t="t" r="r" b="b"/>
              <a:pathLst>
                <a:path w="769" h="484" extrusionOk="0">
                  <a:moveTo>
                    <a:pt x="571" y="38"/>
                  </a:moveTo>
                  <a:lnTo>
                    <a:pt x="249" y="1"/>
                  </a:lnTo>
                  <a:lnTo>
                    <a:pt x="249" y="1"/>
                  </a:lnTo>
                  <a:lnTo>
                    <a:pt x="211" y="1"/>
                  </a:lnTo>
                  <a:lnTo>
                    <a:pt x="162" y="13"/>
                  </a:lnTo>
                  <a:lnTo>
                    <a:pt x="125" y="26"/>
                  </a:lnTo>
                  <a:lnTo>
                    <a:pt x="88" y="50"/>
                  </a:lnTo>
                  <a:lnTo>
                    <a:pt x="63" y="75"/>
                  </a:lnTo>
                  <a:lnTo>
                    <a:pt x="38" y="112"/>
                  </a:lnTo>
                  <a:lnTo>
                    <a:pt x="13" y="149"/>
                  </a:lnTo>
                  <a:lnTo>
                    <a:pt x="1" y="199"/>
                  </a:lnTo>
                  <a:lnTo>
                    <a:pt x="1" y="199"/>
                  </a:lnTo>
                  <a:lnTo>
                    <a:pt x="1" y="199"/>
                  </a:lnTo>
                  <a:lnTo>
                    <a:pt x="1" y="249"/>
                  </a:lnTo>
                  <a:lnTo>
                    <a:pt x="13" y="286"/>
                  </a:lnTo>
                  <a:lnTo>
                    <a:pt x="26" y="323"/>
                  </a:lnTo>
                  <a:lnTo>
                    <a:pt x="50" y="360"/>
                  </a:lnTo>
                  <a:lnTo>
                    <a:pt x="88" y="385"/>
                  </a:lnTo>
                  <a:lnTo>
                    <a:pt x="112" y="410"/>
                  </a:lnTo>
                  <a:lnTo>
                    <a:pt x="162" y="434"/>
                  </a:lnTo>
                  <a:lnTo>
                    <a:pt x="199" y="447"/>
                  </a:lnTo>
                  <a:lnTo>
                    <a:pt x="521" y="484"/>
                  </a:lnTo>
                  <a:lnTo>
                    <a:pt x="521" y="484"/>
                  </a:lnTo>
                  <a:lnTo>
                    <a:pt x="571" y="484"/>
                  </a:lnTo>
                  <a:lnTo>
                    <a:pt x="608" y="471"/>
                  </a:lnTo>
                  <a:lnTo>
                    <a:pt x="645" y="459"/>
                  </a:lnTo>
                  <a:lnTo>
                    <a:pt x="682" y="434"/>
                  </a:lnTo>
                  <a:lnTo>
                    <a:pt x="719" y="397"/>
                  </a:lnTo>
                  <a:lnTo>
                    <a:pt x="744" y="372"/>
                  </a:lnTo>
                  <a:lnTo>
                    <a:pt x="756" y="335"/>
                  </a:lnTo>
                  <a:lnTo>
                    <a:pt x="769" y="286"/>
                  </a:lnTo>
                  <a:lnTo>
                    <a:pt x="769" y="286"/>
                  </a:lnTo>
                  <a:lnTo>
                    <a:pt x="769" y="286"/>
                  </a:lnTo>
                  <a:lnTo>
                    <a:pt x="769" y="236"/>
                  </a:lnTo>
                  <a:lnTo>
                    <a:pt x="756" y="199"/>
                  </a:lnTo>
                  <a:lnTo>
                    <a:pt x="744" y="162"/>
                  </a:lnTo>
                  <a:lnTo>
                    <a:pt x="719" y="125"/>
                  </a:lnTo>
                  <a:lnTo>
                    <a:pt x="694" y="100"/>
                  </a:lnTo>
                  <a:lnTo>
                    <a:pt x="657" y="75"/>
                  </a:lnTo>
                  <a:lnTo>
                    <a:pt x="620" y="50"/>
                  </a:lnTo>
                  <a:lnTo>
                    <a:pt x="571" y="38"/>
                  </a:lnTo>
                  <a:lnTo>
                    <a:pt x="571" y="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4"/>
            <p:cNvSpPr/>
            <p:nvPr/>
          </p:nvSpPr>
          <p:spPr>
            <a:xfrm>
              <a:off x="805146" y="2548592"/>
              <a:ext cx="106533" cy="149805"/>
            </a:xfrm>
            <a:custGeom>
              <a:avLst/>
              <a:gdLst/>
              <a:ahLst/>
              <a:cxnLst/>
              <a:rect l="l" t="t" r="r" b="b"/>
              <a:pathLst>
                <a:path w="2590" h="3642" extrusionOk="0">
                  <a:moveTo>
                    <a:pt x="1301" y="0"/>
                  </a:moveTo>
                  <a:lnTo>
                    <a:pt x="1190" y="13"/>
                  </a:lnTo>
                  <a:lnTo>
                    <a:pt x="1078" y="50"/>
                  </a:lnTo>
                  <a:lnTo>
                    <a:pt x="967" y="87"/>
                  </a:lnTo>
                  <a:lnTo>
                    <a:pt x="868" y="136"/>
                  </a:lnTo>
                  <a:lnTo>
                    <a:pt x="769" y="186"/>
                  </a:lnTo>
                  <a:lnTo>
                    <a:pt x="682" y="248"/>
                  </a:lnTo>
                  <a:lnTo>
                    <a:pt x="595" y="335"/>
                  </a:lnTo>
                  <a:lnTo>
                    <a:pt x="509" y="409"/>
                  </a:lnTo>
                  <a:lnTo>
                    <a:pt x="447" y="496"/>
                  </a:lnTo>
                  <a:lnTo>
                    <a:pt x="385" y="595"/>
                  </a:lnTo>
                  <a:lnTo>
                    <a:pt x="335" y="694"/>
                  </a:lnTo>
                  <a:lnTo>
                    <a:pt x="286" y="805"/>
                  </a:lnTo>
                  <a:lnTo>
                    <a:pt x="261" y="917"/>
                  </a:lnTo>
                  <a:lnTo>
                    <a:pt x="236" y="1041"/>
                  </a:lnTo>
                  <a:lnTo>
                    <a:pt x="1" y="3134"/>
                  </a:lnTo>
                  <a:lnTo>
                    <a:pt x="1" y="3183"/>
                  </a:lnTo>
                  <a:lnTo>
                    <a:pt x="1" y="3245"/>
                  </a:lnTo>
                  <a:lnTo>
                    <a:pt x="26" y="3282"/>
                  </a:lnTo>
                  <a:lnTo>
                    <a:pt x="50" y="3332"/>
                  </a:lnTo>
                  <a:lnTo>
                    <a:pt x="87" y="3369"/>
                  </a:lnTo>
                  <a:lnTo>
                    <a:pt x="125" y="3394"/>
                  </a:lnTo>
                  <a:lnTo>
                    <a:pt x="174" y="3419"/>
                  </a:lnTo>
                  <a:lnTo>
                    <a:pt x="236" y="3431"/>
                  </a:lnTo>
                  <a:lnTo>
                    <a:pt x="286" y="3431"/>
                  </a:lnTo>
                  <a:lnTo>
                    <a:pt x="335" y="3419"/>
                  </a:lnTo>
                  <a:lnTo>
                    <a:pt x="385" y="3406"/>
                  </a:lnTo>
                  <a:lnTo>
                    <a:pt x="434" y="3369"/>
                  </a:lnTo>
                  <a:lnTo>
                    <a:pt x="471" y="3344"/>
                  </a:lnTo>
                  <a:lnTo>
                    <a:pt x="496" y="3295"/>
                  </a:lnTo>
                  <a:lnTo>
                    <a:pt x="521" y="3245"/>
                  </a:lnTo>
                  <a:lnTo>
                    <a:pt x="533" y="3196"/>
                  </a:lnTo>
                  <a:lnTo>
                    <a:pt x="769" y="1102"/>
                  </a:lnTo>
                  <a:lnTo>
                    <a:pt x="793" y="979"/>
                  </a:lnTo>
                  <a:lnTo>
                    <a:pt x="843" y="855"/>
                  </a:lnTo>
                  <a:lnTo>
                    <a:pt x="917" y="756"/>
                  </a:lnTo>
                  <a:lnTo>
                    <a:pt x="1004" y="669"/>
                  </a:lnTo>
                  <a:lnTo>
                    <a:pt x="1115" y="607"/>
                  </a:lnTo>
                  <a:lnTo>
                    <a:pt x="1227" y="558"/>
                  </a:lnTo>
                  <a:lnTo>
                    <a:pt x="1351" y="533"/>
                  </a:lnTo>
                  <a:lnTo>
                    <a:pt x="1487" y="533"/>
                  </a:lnTo>
                  <a:lnTo>
                    <a:pt x="1611" y="570"/>
                  </a:lnTo>
                  <a:lnTo>
                    <a:pt x="1722" y="619"/>
                  </a:lnTo>
                  <a:lnTo>
                    <a:pt x="1821" y="694"/>
                  </a:lnTo>
                  <a:lnTo>
                    <a:pt x="1908" y="780"/>
                  </a:lnTo>
                  <a:lnTo>
                    <a:pt x="1982" y="880"/>
                  </a:lnTo>
                  <a:lnTo>
                    <a:pt x="2020" y="991"/>
                  </a:lnTo>
                  <a:lnTo>
                    <a:pt x="2044" y="1115"/>
                  </a:lnTo>
                  <a:lnTo>
                    <a:pt x="2044" y="1251"/>
                  </a:lnTo>
                  <a:lnTo>
                    <a:pt x="1809" y="3344"/>
                  </a:lnTo>
                  <a:lnTo>
                    <a:pt x="1809" y="3394"/>
                  </a:lnTo>
                  <a:lnTo>
                    <a:pt x="1809" y="3443"/>
                  </a:lnTo>
                  <a:lnTo>
                    <a:pt x="1834" y="3493"/>
                  </a:lnTo>
                  <a:lnTo>
                    <a:pt x="1859" y="3542"/>
                  </a:lnTo>
                  <a:lnTo>
                    <a:pt x="1896" y="3580"/>
                  </a:lnTo>
                  <a:lnTo>
                    <a:pt x="1933" y="3604"/>
                  </a:lnTo>
                  <a:lnTo>
                    <a:pt x="1982" y="3629"/>
                  </a:lnTo>
                  <a:lnTo>
                    <a:pt x="2044" y="3641"/>
                  </a:lnTo>
                  <a:lnTo>
                    <a:pt x="2094" y="3641"/>
                  </a:lnTo>
                  <a:lnTo>
                    <a:pt x="2143" y="3629"/>
                  </a:lnTo>
                  <a:lnTo>
                    <a:pt x="2193" y="3617"/>
                  </a:lnTo>
                  <a:lnTo>
                    <a:pt x="2243" y="3580"/>
                  </a:lnTo>
                  <a:lnTo>
                    <a:pt x="2280" y="3542"/>
                  </a:lnTo>
                  <a:lnTo>
                    <a:pt x="2304" y="3505"/>
                  </a:lnTo>
                  <a:lnTo>
                    <a:pt x="2329" y="3456"/>
                  </a:lnTo>
                  <a:lnTo>
                    <a:pt x="2342" y="3406"/>
                  </a:lnTo>
                  <a:lnTo>
                    <a:pt x="2577" y="1313"/>
                  </a:lnTo>
                  <a:lnTo>
                    <a:pt x="2589" y="1189"/>
                  </a:lnTo>
                  <a:lnTo>
                    <a:pt x="2577" y="1078"/>
                  </a:lnTo>
                  <a:lnTo>
                    <a:pt x="2565" y="954"/>
                  </a:lnTo>
                  <a:lnTo>
                    <a:pt x="2540" y="842"/>
                  </a:lnTo>
                  <a:lnTo>
                    <a:pt x="2503" y="743"/>
                  </a:lnTo>
                  <a:lnTo>
                    <a:pt x="2453" y="632"/>
                  </a:lnTo>
                  <a:lnTo>
                    <a:pt x="2391" y="533"/>
                  </a:lnTo>
                  <a:lnTo>
                    <a:pt x="2329" y="446"/>
                  </a:lnTo>
                  <a:lnTo>
                    <a:pt x="2255" y="359"/>
                  </a:lnTo>
                  <a:lnTo>
                    <a:pt x="2168" y="285"/>
                  </a:lnTo>
                  <a:lnTo>
                    <a:pt x="2082" y="211"/>
                  </a:lnTo>
                  <a:lnTo>
                    <a:pt x="1982" y="149"/>
                  </a:lnTo>
                  <a:lnTo>
                    <a:pt x="1883" y="99"/>
                  </a:lnTo>
                  <a:lnTo>
                    <a:pt x="1772" y="62"/>
                  </a:lnTo>
                  <a:lnTo>
                    <a:pt x="1660" y="25"/>
                  </a:lnTo>
                  <a:lnTo>
                    <a:pt x="15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4"/>
            <p:cNvSpPr/>
            <p:nvPr/>
          </p:nvSpPr>
          <p:spPr>
            <a:xfrm>
              <a:off x="1103692" y="1983090"/>
              <a:ext cx="122287" cy="32124"/>
            </a:xfrm>
            <a:custGeom>
              <a:avLst/>
              <a:gdLst/>
              <a:ahLst/>
              <a:cxnLst/>
              <a:rect l="l" t="t" r="r" b="b"/>
              <a:pathLst>
                <a:path w="2973" h="781" extrusionOk="0">
                  <a:moveTo>
                    <a:pt x="1586" y="1"/>
                  </a:moveTo>
                  <a:lnTo>
                    <a:pt x="1375" y="13"/>
                  </a:lnTo>
                  <a:lnTo>
                    <a:pt x="1165" y="38"/>
                  </a:lnTo>
                  <a:lnTo>
                    <a:pt x="967" y="63"/>
                  </a:lnTo>
                  <a:lnTo>
                    <a:pt x="781" y="112"/>
                  </a:lnTo>
                  <a:lnTo>
                    <a:pt x="607" y="162"/>
                  </a:lnTo>
                  <a:lnTo>
                    <a:pt x="446" y="224"/>
                  </a:lnTo>
                  <a:lnTo>
                    <a:pt x="298" y="286"/>
                  </a:lnTo>
                  <a:lnTo>
                    <a:pt x="174" y="360"/>
                  </a:lnTo>
                  <a:lnTo>
                    <a:pt x="75" y="422"/>
                  </a:lnTo>
                  <a:lnTo>
                    <a:pt x="50" y="459"/>
                  </a:lnTo>
                  <a:lnTo>
                    <a:pt x="25" y="484"/>
                  </a:lnTo>
                  <a:lnTo>
                    <a:pt x="13" y="521"/>
                  </a:lnTo>
                  <a:lnTo>
                    <a:pt x="0" y="558"/>
                  </a:lnTo>
                  <a:lnTo>
                    <a:pt x="0" y="595"/>
                  </a:lnTo>
                  <a:lnTo>
                    <a:pt x="0" y="632"/>
                  </a:lnTo>
                  <a:lnTo>
                    <a:pt x="25" y="670"/>
                  </a:lnTo>
                  <a:lnTo>
                    <a:pt x="38" y="707"/>
                  </a:lnTo>
                  <a:lnTo>
                    <a:pt x="75" y="744"/>
                  </a:lnTo>
                  <a:lnTo>
                    <a:pt x="112" y="769"/>
                  </a:lnTo>
                  <a:lnTo>
                    <a:pt x="149" y="781"/>
                  </a:lnTo>
                  <a:lnTo>
                    <a:pt x="199" y="781"/>
                  </a:lnTo>
                  <a:lnTo>
                    <a:pt x="261" y="769"/>
                  </a:lnTo>
                  <a:lnTo>
                    <a:pt x="323" y="744"/>
                  </a:lnTo>
                  <a:lnTo>
                    <a:pt x="409" y="682"/>
                  </a:lnTo>
                  <a:lnTo>
                    <a:pt x="508" y="632"/>
                  </a:lnTo>
                  <a:lnTo>
                    <a:pt x="620" y="583"/>
                  </a:lnTo>
                  <a:lnTo>
                    <a:pt x="756" y="533"/>
                  </a:lnTo>
                  <a:lnTo>
                    <a:pt x="905" y="496"/>
                  </a:lnTo>
                  <a:lnTo>
                    <a:pt x="1066" y="459"/>
                  </a:lnTo>
                  <a:lnTo>
                    <a:pt x="1227" y="434"/>
                  </a:lnTo>
                  <a:lnTo>
                    <a:pt x="1400" y="409"/>
                  </a:lnTo>
                  <a:lnTo>
                    <a:pt x="1573" y="397"/>
                  </a:lnTo>
                  <a:lnTo>
                    <a:pt x="1747" y="409"/>
                  </a:lnTo>
                  <a:lnTo>
                    <a:pt x="1908" y="422"/>
                  </a:lnTo>
                  <a:lnTo>
                    <a:pt x="2081" y="447"/>
                  </a:lnTo>
                  <a:lnTo>
                    <a:pt x="2230" y="496"/>
                  </a:lnTo>
                  <a:lnTo>
                    <a:pt x="2378" y="546"/>
                  </a:lnTo>
                  <a:lnTo>
                    <a:pt x="2515" y="632"/>
                  </a:lnTo>
                  <a:lnTo>
                    <a:pt x="2639" y="731"/>
                  </a:lnTo>
                  <a:lnTo>
                    <a:pt x="2663" y="756"/>
                  </a:lnTo>
                  <a:lnTo>
                    <a:pt x="2700" y="769"/>
                  </a:lnTo>
                  <a:lnTo>
                    <a:pt x="2738" y="781"/>
                  </a:lnTo>
                  <a:lnTo>
                    <a:pt x="2812" y="781"/>
                  </a:lnTo>
                  <a:lnTo>
                    <a:pt x="2849" y="769"/>
                  </a:lnTo>
                  <a:lnTo>
                    <a:pt x="2886" y="744"/>
                  </a:lnTo>
                  <a:lnTo>
                    <a:pt x="2911" y="719"/>
                  </a:lnTo>
                  <a:lnTo>
                    <a:pt x="2948" y="694"/>
                  </a:lnTo>
                  <a:lnTo>
                    <a:pt x="2961" y="657"/>
                  </a:lnTo>
                  <a:lnTo>
                    <a:pt x="2973" y="620"/>
                  </a:lnTo>
                  <a:lnTo>
                    <a:pt x="2973" y="583"/>
                  </a:lnTo>
                  <a:lnTo>
                    <a:pt x="2973" y="546"/>
                  </a:lnTo>
                  <a:lnTo>
                    <a:pt x="2961" y="509"/>
                  </a:lnTo>
                  <a:lnTo>
                    <a:pt x="2936" y="471"/>
                  </a:lnTo>
                  <a:lnTo>
                    <a:pt x="2911" y="434"/>
                  </a:lnTo>
                  <a:lnTo>
                    <a:pt x="2837" y="372"/>
                  </a:lnTo>
                  <a:lnTo>
                    <a:pt x="2762" y="310"/>
                  </a:lnTo>
                  <a:lnTo>
                    <a:pt x="2589" y="199"/>
                  </a:lnTo>
                  <a:lnTo>
                    <a:pt x="2403" y="125"/>
                  </a:lnTo>
                  <a:lnTo>
                    <a:pt x="2205" y="63"/>
                  </a:lnTo>
                  <a:lnTo>
                    <a:pt x="1995" y="26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4"/>
            <p:cNvSpPr/>
            <p:nvPr/>
          </p:nvSpPr>
          <p:spPr>
            <a:xfrm>
              <a:off x="853067" y="1983090"/>
              <a:ext cx="122287" cy="32124"/>
            </a:xfrm>
            <a:custGeom>
              <a:avLst/>
              <a:gdLst/>
              <a:ahLst/>
              <a:cxnLst/>
              <a:rect l="l" t="t" r="r" b="b"/>
              <a:pathLst>
                <a:path w="2973" h="781" extrusionOk="0">
                  <a:moveTo>
                    <a:pt x="1350" y="1"/>
                  </a:moveTo>
                  <a:lnTo>
                    <a:pt x="1127" y="13"/>
                  </a:lnTo>
                  <a:lnTo>
                    <a:pt x="904" y="38"/>
                  </a:lnTo>
                  <a:lnTo>
                    <a:pt x="706" y="87"/>
                  </a:lnTo>
                  <a:lnTo>
                    <a:pt x="520" y="149"/>
                  </a:lnTo>
                  <a:lnTo>
                    <a:pt x="347" y="224"/>
                  </a:lnTo>
                  <a:lnTo>
                    <a:pt x="198" y="323"/>
                  </a:lnTo>
                  <a:lnTo>
                    <a:pt x="62" y="434"/>
                  </a:lnTo>
                  <a:lnTo>
                    <a:pt x="37" y="471"/>
                  </a:lnTo>
                  <a:lnTo>
                    <a:pt x="12" y="509"/>
                  </a:lnTo>
                  <a:lnTo>
                    <a:pt x="0" y="546"/>
                  </a:lnTo>
                  <a:lnTo>
                    <a:pt x="0" y="583"/>
                  </a:lnTo>
                  <a:lnTo>
                    <a:pt x="0" y="620"/>
                  </a:lnTo>
                  <a:lnTo>
                    <a:pt x="12" y="657"/>
                  </a:lnTo>
                  <a:lnTo>
                    <a:pt x="37" y="694"/>
                  </a:lnTo>
                  <a:lnTo>
                    <a:pt x="62" y="719"/>
                  </a:lnTo>
                  <a:lnTo>
                    <a:pt x="87" y="744"/>
                  </a:lnTo>
                  <a:lnTo>
                    <a:pt x="124" y="769"/>
                  </a:lnTo>
                  <a:lnTo>
                    <a:pt x="161" y="781"/>
                  </a:lnTo>
                  <a:lnTo>
                    <a:pt x="235" y="781"/>
                  </a:lnTo>
                  <a:lnTo>
                    <a:pt x="272" y="769"/>
                  </a:lnTo>
                  <a:lnTo>
                    <a:pt x="310" y="756"/>
                  </a:lnTo>
                  <a:lnTo>
                    <a:pt x="347" y="731"/>
                  </a:lnTo>
                  <a:lnTo>
                    <a:pt x="458" y="632"/>
                  </a:lnTo>
                  <a:lnTo>
                    <a:pt x="594" y="558"/>
                  </a:lnTo>
                  <a:lnTo>
                    <a:pt x="743" y="496"/>
                  </a:lnTo>
                  <a:lnTo>
                    <a:pt x="892" y="447"/>
                  </a:lnTo>
                  <a:lnTo>
                    <a:pt x="1065" y="422"/>
                  </a:lnTo>
                  <a:lnTo>
                    <a:pt x="1226" y="409"/>
                  </a:lnTo>
                  <a:lnTo>
                    <a:pt x="1400" y="397"/>
                  </a:lnTo>
                  <a:lnTo>
                    <a:pt x="1573" y="409"/>
                  </a:lnTo>
                  <a:lnTo>
                    <a:pt x="1746" y="434"/>
                  </a:lnTo>
                  <a:lnTo>
                    <a:pt x="1907" y="459"/>
                  </a:lnTo>
                  <a:lnTo>
                    <a:pt x="2068" y="496"/>
                  </a:lnTo>
                  <a:lnTo>
                    <a:pt x="2217" y="533"/>
                  </a:lnTo>
                  <a:lnTo>
                    <a:pt x="2353" y="583"/>
                  </a:lnTo>
                  <a:lnTo>
                    <a:pt x="2465" y="632"/>
                  </a:lnTo>
                  <a:lnTo>
                    <a:pt x="2576" y="682"/>
                  </a:lnTo>
                  <a:lnTo>
                    <a:pt x="2650" y="744"/>
                  </a:lnTo>
                  <a:lnTo>
                    <a:pt x="2712" y="769"/>
                  </a:lnTo>
                  <a:lnTo>
                    <a:pt x="2774" y="781"/>
                  </a:lnTo>
                  <a:lnTo>
                    <a:pt x="2824" y="781"/>
                  </a:lnTo>
                  <a:lnTo>
                    <a:pt x="2861" y="769"/>
                  </a:lnTo>
                  <a:lnTo>
                    <a:pt x="2898" y="744"/>
                  </a:lnTo>
                  <a:lnTo>
                    <a:pt x="2935" y="707"/>
                  </a:lnTo>
                  <a:lnTo>
                    <a:pt x="2960" y="670"/>
                  </a:lnTo>
                  <a:lnTo>
                    <a:pt x="2972" y="632"/>
                  </a:lnTo>
                  <a:lnTo>
                    <a:pt x="2972" y="595"/>
                  </a:lnTo>
                  <a:lnTo>
                    <a:pt x="2972" y="558"/>
                  </a:lnTo>
                  <a:lnTo>
                    <a:pt x="2972" y="521"/>
                  </a:lnTo>
                  <a:lnTo>
                    <a:pt x="2948" y="484"/>
                  </a:lnTo>
                  <a:lnTo>
                    <a:pt x="2935" y="459"/>
                  </a:lnTo>
                  <a:lnTo>
                    <a:pt x="2898" y="422"/>
                  </a:lnTo>
                  <a:lnTo>
                    <a:pt x="2787" y="348"/>
                  </a:lnTo>
                  <a:lnTo>
                    <a:pt x="2663" y="273"/>
                  </a:lnTo>
                  <a:lnTo>
                    <a:pt x="2502" y="211"/>
                  </a:lnTo>
                  <a:lnTo>
                    <a:pt x="2341" y="149"/>
                  </a:lnTo>
                  <a:lnTo>
                    <a:pt x="2167" y="100"/>
                  </a:lnTo>
                  <a:lnTo>
                    <a:pt x="1982" y="63"/>
                  </a:lnTo>
                  <a:lnTo>
                    <a:pt x="1783" y="38"/>
                  </a:lnTo>
                  <a:lnTo>
                    <a:pt x="1598" y="13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rgbClr val="343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4"/>
            <p:cNvSpPr/>
            <p:nvPr/>
          </p:nvSpPr>
          <p:spPr>
            <a:xfrm>
              <a:off x="2456277" y="2017231"/>
              <a:ext cx="119737" cy="45904"/>
            </a:xfrm>
            <a:custGeom>
              <a:avLst/>
              <a:gdLst/>
              <a:ahLst/>
              <a:cxnLst/>
              <a:rect l="l" t="t" r="r" b="b"/>
              <a:pathLst>
                <a:path w="2911" h="1116" extrusionOk="0">
                  <a:moveTo>
                    <a:pt x="694" y="1"/>
                  </a:moveTo>
                  <a:lnTo>
                    <a:pt x="520" y="25"/>
                  </a:lnTo>
                  <a:lnTo>
                    <a:pt x="372" y="50"/>
                  </a:lnTo>
                  <a:lnTo>
                    <a:pt x="235" y="87"/>
                  </a:lnTo>
                  <a:lnTo>
                    <a:pt x="124" y="137"/>
                  </a:lnTo>
                  <a:lnTo>
                    <a:pt x="87" y="162"/>
                  </a:lnTo>
                  <a:lnTo>
                    <a:pt x="62" y="186"/>
                  </a:lnTo>
                  <a:lnTo>
                    <a:pt x="37" y="211"/>
                  </a:lnTo>
                  <a:lnTo>
                    <a:pt x="12" y="248"/>
                  </a:lnTo>
                  <a:lnTo>
                    <a:pt x="12" y="285"/>
                  </a:lnTo>
                  <a:lnTo>
                    <a:pt x="0" y="323"/>
                  </a:lnTo>
                  <a:lnTo>
                    <a:pt x="12" y="360"/>
                  </a:lnTo>
                  <a:lnTo>
                    <a:pt x="25" y="397"/>
                  </a:lnTo>
                  <a:lnTo>
                    <a:pt x="50" y="434"/>
                  </a:lnTo>
                  <a:lnTo>
                    <a:pt x="74" y="471"/>
                  </a:lnTo>
                  <a:lnTo>
                    <a:pt x="99" y="496"/>
                  </a:lnTo>
                  <a:lnTo>
                    <a:pt x="136" y="508"/>
                  </a:lnTo>
                  <a:lnTo>
                    <a:pt x="173" y="521"/>
                  </a:lnTo>
                  <a:lnTo>
                    <a:pt x="211" y="521"/>
                  </a:lnTo>
                  <a:lnTo>
                    <a:pt x="248" y="508"/>
                  </a:lnTo>
                  <a:lnTo>
                    <a:pt x="285" y="496"/>
                  </a:lnTo>
                  <a:lnTo>
                    <a:pt x="384" y="471"/>
                  </a:lnTo>
                  <a:lnTo>
                    <a:pt x="495" y="434"/>
                  </a:lnTo>
                  <a:lnTo>
                    <a:pt x="619" y="409"/>
                  </a:lnTo>
                  <a:lnTo>
                    <a:pt x="756" y="397"/>
                  </a:lnTo>
                  <a:lnTo>
                    <a:pt x="1078" y="397"/>
                  </a:lnTo>
                  <a:lnTo>
                    <a:pt x="1239" y="409"/>
                  </a:lnTo>
                  <a:lnTo>
                    <a:pt x="1412" y="422"/>
                  </a:lnTo>
                  <a:lnTo>
                    <a:pt x="1585" y="459"/>
                  </a:lnTo>
                  <a:lnTo>
                    <a:pt x="1746" y="496"/>
                  </a:lnTo>
                  <a:lnTo>
                    <a:pt x="1907" y="558"/>
                  </a:lnTo>
                  <a:lnTo>
                    <a:pt x="2068" y="620"/>
                  </a:lnTo>
                  <a:lnTo>
                    <a:pt x="2205" y="694"/>
                  </a:lnTo>
                  <a:lnTo>
                    <a:pt x="2341" y="793"/>
                  </a:lnTo>
                  <a:lnTo>
                    <a:pt x="2452" y="905"/>
                  </a:lnTo>
                  <a:lnTo>
                    <a:pt x="2539" y="1016"/>
                  </a:lnTo>
                  <a:lnTo>
                    <a:pt x="2576" y="1066"/>
                  </a:lnTo>
                  <a:lnTo>
                    <a:pt x="2613" y="1090"/>
                  </a:lnTo>
                  <a:lnTo>
                    <a:pt x="2663" y="1103"/>
                  </a:lnTo>
                  <a:lnTo>
                    <a:pt x="2712" y="1115"/>
                  </a:lnTo>
                  <a:lnTo>
                    <a:pt x="2762" y="1103"/>
                  </a:lnTo>
                  <a:lnTo>
                    <a:pt x="2811" y="1078"/>
                  </a:lnTo>
                  <a:lnTo>
                    <a:pt x="2849" y="1053"/>
                  </a:lnTo>
                  <a:lnTo>
                    <a:pt x="2873" y="1029"/>
                  </a:lnTo>
                  <a:lnTo>
                    <a:pt x="2898" y="991"/>
                  </a:lnTo>
                  <a:lnTo>
                    <a:pt x="2911" y="954"/>
                  </a:lnTo>
                  <a:lnTo>
                    <a:pt x="2911" y="917"/>
                  </a:lnTo>
                  <a:lnTo>
                    <a:pt x="2911" y="880"/>
                  </a:lnTo>
                  <a:lnTo>
                    <a:pt x="2898" y="843"/>
                  </a:lnTo>
                  <a:lnTo>
                    <a:pt x="2873" y="806"/>
                  </a:lnTo>
                  <a:lnTo>
                    <a:pt x="2824" y="719"/>
                  </a:lnTo>
                  <a:lnTo>
                    <a:pt x="2762" y="645"/>
                  </a:lnTo>
                  <a:lnTo>
                    <a:pt x="2613" y="496"/>
                  </a:lnTo>
                  <a:lnTo>
                    <a:pt x="2452" y="384"/>
                  </a:lnTo>
                  <a:lnTo>
                    <a:pt x="2279" y="273"/>
                  </a:lnTo>
                  <a:lnTo>
                    <a:pt x="2093" y="186"/>
                  </a:lnTo>
                  <a:lnTo>
                    <a:pt x="1895" y="124"/>
                  </a:lnTo>
                  <a:lnTo>
                    <a:pt x="1684" y="75"/>
                  </a:lnTo>
                  <a:lnTo>
                    <a:pt x="1486" y="25"/>
                  </a:lnTo>
                  <a:lnTo>
                    <a:pt x="1276" y="1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3" name="Google Shape;3203;p44"/>
          <p:cNvGrpSpPr/>
          <p:nvPr/>
        </p:nvGrpSpPr>
        <p:grpSpPr>
          <a:xfrm>
            <a:off x="7615486" y="2323402"/>
            <a:ext cx="656750" cy="576314"/>
            <a:chOff x="4501925" y="2102188"/>
            <a:chExt cx="409675" cy="359500"/>
          </a:xfrm>
        </p:grpSpPr>
        <p:sp>
          <p:nvSpPr>
            <p:cNvPr id="3204" name="Google Shape;3204;p44"/>
            <p:cNvSpPr/>
            <p:nvPr/>
          </p:nvSpPr>
          <p:spPr>
            <a:xfrm>
              <a:off x="4522375" y="2126038"/>
              <a:ext cx="199425" cy="283950"/>
            </a:xfrm>
            <a:custGeom>
              <a:avLst/>
              <a:gdLst/>
              <a:ahLst/>
              <a:cxnLst/>
              <a:rect l="l" t="t" r="r" b="b"/>
              <a:pathLst>
                <a:path w="7977" h="11358" extrusionOk="0">
                  <a:moveTo>
                    <a:pt x="6651" y="11358"/>
                  </a:moveTo>
                  <a:lnTo>
                    <a:pt x="6651" y="11358"/>
                  </a:lnTo>
                  <a:lnTo>
                    <a:pt x="1487" y="11358"/>
                  </a:lnTo>
                  <a:lnTo>
                    <a:pt x="1487" y="11358"/>
                  </a:lnTo>
                  <a:lnTo>
                    <a:pt x="1338" y="11358"/>
                  </a:lnTo>
                  <a:lnTo>
                    <a:pt x="1202" y="11345"/>
                  </a:lnTo>
                  <a:lnTo>
                    <a:pt x="1065" y="11320"/>
                  </a:lnTo>
                  <a:lnTo>
                    <a:pt x="954" y="11296"/>
                  </a:lnTo>
                  <a:lnTo>
                    <a:pt x="843" y="11271"/>
                  </a:lnTo>
                  <a:lnTo>
                    <a:pt x="743" y="11234"/>
                  </a:lnTo>
                  <a:lnTo>
                    <a:pt x="570" y="11159"/>
                  </a:lnTo>
                  <a:lnTo>
                    <a:pt x="421" y="11060"/>
                  </a:lnTo>
                  <a:lnTo>
                    <a:pt x="298" y="10961"/>
                  </a:lnTo>
                  <a:lnTo>
                    <a:pt x="211" y="10837"/>
                  </a:lnTo>
                  <a:lnTo>
                    <a:pt x="137" y="10726"/>
                  </a:lnTo>
                  <a:lnTo>
                    <a:pt x="87" y="10602"/>
                  </a:lnTo>
                  <a:lnTo>
                    <a:pt x="50" y="10491"/>
                  </a:lnTo>
                  <a:lnTo>
                    <a:pt x="25" y="10392"/>
                  </a:lnTo>
                  <a:lnTo>
                    <a:pt x="13" y="10292"/>
                  </a:lnTo>
                  <a:lnTo>
                    <a:pt x="0" y="10144"/>
                  </a:lnTo>
                  <a:lnTo>
                    <a:pt x="13" y="10094"/>
                  </a:lnTo>
                  <a:lnTo>
                    <a:pt x="13" y="583"/>
                  </a:lnTo>
                  <a:lnTo>
                    <a:pt x="13" y="583"/>
                  </a:lnTo>
                  <a:lnTo>
                    <a:pt x="25" y="459"/>
                  </a:lnTo>
                  <a:lnTo>
                    <a:pt x="50" y="360"/>
                  </a:lnTo>
                  <a:lnTo>
                    <a:pt x="112" y="261"/>
                  </a:lnTo>
                  <a:lnTo>
                    <a:pt x="174" y="174"/>
                  </a:lnTo>
                  <a:lnTo>
                    <a:pt x="260" y="100"/>
                  </a:lnTo>
                  <a:lnTo>
                    <a:pt x="359" y="50"/>
                  </a:lnTo>
                  <a:lnTo>
                    <a:pt x="471" y="13"/>
                  </a:lnTo>
                  <a:lnTo>
                    <a:pt x="582" y="0"/>
                  </a:lnTo>
                  <a:lnTo>
                    <a:pt x="7394" y="0"/>
                  </a:lnTo>
                  <a:lnTo>
                    <a:pt x="7394" y="0"/>
                  </a:lnTo>
                  <a:lnTo>
                    <a:pt x="7518" y="13"/>
                  </a:lnTo>
                  <a:lnTo>
                    <a:pt x="7617" y="50"/>
                  </a:lnTo>
                  <a:lnTo>
                    <a:pt x="7716" y="100"/>
                  </a:lnTo>
                  <a:lnTo>
                    <a:pt x="7803" y="174"/>
                  </a:lnTo>
                  <a:lnTo>
                    <a:pt x="7877" y="261"/>
                  </a:lnTo>
                  <a:lnTo>
                    <a:pt x="7927" y="360"/>
                  </a:lnTo>
                  <a:lnTo>
                    <a:pt x="7964" y="459"/>
                  </a:lnTo>
                  <a:lnTo>
                    <a:pt x="7976" y="583"/>
                  </a:lnTo>
                  <a:lnTo>
                    <a:pt x="7976" y="10020"/>
                  </a:lnTo>
                  <a:lnTo>
                    <a:pt x="7976" y="10020"/>
                  </a:lnTo>
                  <a:lnTo>
                    <a:pt x="7976" y="10070"/>
                  </a:lnTo>
                  <a:lnTo>
                    <a:pt x="7976" y="10231"/>
                  </a:lnTo>
                  <a:lnTo>
                    <a:pt x="7964" y="10330"/>
                  </a:lnTo>
                  <a:lnTo>
                    <a:pt x="7952" y="10441"/>
                  </a:lnTo>
                  <a:lnTo>
                    <a:pt x="7914" y="10565"/>
                  </a:lnTo>
                  <a:lnTo>
                    <a:pt x="7865" y="10689"/>
                  </a:lnTo>
                  <a:lnTo>
                    <a:pt x="7803" y="10813"/>
                  </a:lnTo>
                  <a:lnTo>
                    <a:pt x="7716" y="10937"/>
                  </a:lnTo>
                  <a:lnTo>
                    <a:pt x="7617" y="11048"/>
                  </a:lnTo>
                  <a:lnTo>
                    <a:pt x="7481" y="11147"/>
                  </a:lnTo>
                  <a:lnTo>
                    <a:pt x="7407" y="11197"/>
                  </a:lnTo>
                  <a:lnTo>
                    <a:pt x="7320" y="11234"/>
                  </a:lnTo>
                  <a:lnTo>
                    <a:pt x="7233" y="11271"/>
                  </a:lnTo>
                  <a:lnTo>
                    <a:pt x="7134" y="11296"/>
                  </a:lnTo>
                  <a:lnTo>
                    <a:pt x="7023" y="11320"/>
                  </a:lnTo>
                  <a:lnTo>
                    <a:pt x="6911" y="11345"/>
                  </a:lnTo>
                  <a:lnTo>
                    <a:pt x="6775" y="11358"/>
                  </a:lnTo>
                  <a:lnTo>
                    <a:pt x="6651" y="11358"/>
                  </a:lnTo>
                  <a:lnTo>
                    <a:pt x="6651" y="113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4"/>
            <p:cNvSpPr/>
            <p:nvPr/>
          </p:nvSpPr>
          <p:spPr>
            <a:xfrm>
              <a:off x="4501925" y="2102188"/>
              <a:ext cx="245250" cy="41825"/>
            </a:xfrm>
            <a:custGeom>
              <a:avLst/>
              <a:gdLst/>
              <a:ahLst/>
              <a:cxnLst/>
              <a:rect l="l" t="t" r="r" b="b"/>
              <a:pathLst>
                <a:path w="9810" h="1673" extrusionOk="0">
                  <a:moveTo>
                    <a:pt x="9810" y="1673"/>
                  </a:moveTo>
                  <a:lnTo>
                    <a:pt x="1" y="1673"/>
                  </a:lnTo>
                  <a:lnTo>
                    <a:pt x="1" y="1"/>
                  </a:lnTo>
                  <a:lnTo>
                    <a:pt x="9810" y="1"/>
                  </a:lnTo>
                  <a:lnTo>
                    <a:pt x="9810" y="167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4"/>
            <p:cNvSpPr/>
            <p:nvPr/>
          </p:nvSpPr>
          <p:spPr>
            <a:xfrm>
              <a:off x="4541875" y="2189213"/>
              <a:ext cx="160725" cy="132525"/>
            </a:xfrm>
            <a:custGeom>
              <a:avLst/>
              <a:gdLst/>
              <a:ahLst/>
              <a:cxnLst/>
              <a:rect l="l" t="t" r="r" b="b"/>
              <a:pathLst>
                <a:path w="6429" h="5301" extrusionOk="0">
                  <a:moveTo>
                    <a:pt x="1" y="0"/>
                  </a:moveTo>
                  <a:lnTo>
                    <a:pt x="6428" y="0"/>
                  </a:lnTo>
                  <a:lnTo>
                    <a:pt x="6428" y="5301"/>
                  </a:lnTo>
                  <a:lnTo>
                    <a:pt x="1" y="53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4"/>
            <p:cNvSpPr/>
            <p:nvPr/>
          </p:nvSpPr>
          <p:spPr>
            <a:xfrm>
              <a:off x="4559525" y="2248038"/>
              <a:ext cx="125425" cy="10850"/>
            </a:xfrm>
            <a:custGeom>
              <a:avLst/>
              <a:gdLst/>
              <a:ahLst/>
              <a:cxnLst/>
              <a:rect l="l" t="t" r="r" b="b"/>
              <a:pathLst>
                <a:path w="5017" h="434" extrusionOk="0">
                  <a:moveTo>
                    <a:pt x="5017" y="434"/>
                  </a:moveTo>
                  <a:lnTo>
                    <a:pt x="1" y="434"/>
                  </a:lnTo>
                  <a:lnTo>
                    <a:pt x="1" y="0"/>
                  </a:lnTo>
                  <a:lnTo>
                    <a:pt x="5017" y="0"/>
                  </a:lnTo>
                  <a:lnTo>
                    <a:pt x="5017" y="434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4"/>
            <p:cNvSpPr/>
            <p:nvPr/>
          </p:nvSpPr>
          <p:spPr>
            <a:xfrm>
              <a:off x="4559525" y="2211488"/>
              <a:ext cx="125425" cy="10875"/>
            </a:xfrm>
            <a:custGeom>
              <a:avLst/>
              <a:gdLst/>
              <a:ahLst/>
              <a:cxnLst/>
              <a:rect l="l" t="t" r="r" b="b"/>
              <a:pathLst>
                <a:path w="5017" h="435" extrusionOk="0">
                  <a:moveTo>
                    <a:pt x="5017" y="434"/>
                  </a:moveTo>
                  <a:lnTo>
                    <a:pt x="1" y="434"/>
                  </a:lnTo>
                  <a:lnTo>
                    <a:pt x="1" y="1"/>
                  </a:lnTo>
                  <a:lnTo>
                    <a:pt x="5017" y="1"/>
                  </a:lnTo>
                  <a:lnTo>
                    <a:pt x="5017" y="434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4"/>
            <p:cNvSpPr/>
            <p:nvPr/>
          </p:nvSpPr>
          <p:spPr>
            <a:xfrm>
              <a:off x="4559525" y="2282088"/>
              <a:ext cx="125425" cy="10875"/>
            </a:xfrm>
            <a:custGeom>
              <a:avLst/>
              <a:gdLst/>
              <a:ahLst/>
              <a:cxnLst/>
              <a:rect l="l" t="t" r="r" b="b"/>
              <a:pathLst>
                <a:path w="5017" h="435" extrusionOk="0">
                  <a:moveTo>
                    <a:pt x="5017" y="434"/>
                  </a:moveTo>
                  <a:lnTo>
                    <a:pt x="1" y="434"/>
                  </a:lnTo>
                  <a:lnTo>
                    <a:pt x="1" y="1"/>
                  </a:lnTo>
                  <a:lnTo>
                    <a:pt x="5017" y="1"/>
                  </a:lnTo>
                  <a:lnTo>
                    <a:pt x="5017" y="434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4"/>
            <p:cNvSpPr/>
            <p:nvPr/>
          </p:nvSpPr>
          <p:spPr>
            <a:xfrm>
              <a:off x="4687100" y="2247713"/>
              <a:ext cx="199425" cy="213975"/>
            </a:xfrm>
            <a:custGeom>
              <a:avLst/>
              <a:gdLst/>
              <a:ahLst/>
              <a:cxnLst/>
              <a:rect l="l" t="t" r="r" b="b"/>
              <a:pathLst>
                <a:path w="7977" h="8559" extrusionOk="0">
                  <a:moveTo>
                    <a:pt x="6639" y="8559"/>
                  </a:moveTo>
                  <a:lnTo>
                    <a:pt x="6639" y="8559"/>
                  </a:lnTo>
                  <a:lnTo>
                    <a:pt x="1474" y="8559"/>
                  </a:lnTo>
                  <a:lnTo>
                    <a:pt x="1474" y="8559"/>
                  </a:lnTo>
                  <a:lnTo>
                    <a:pt x="1325" y="8547"/>
                  </a:lnTo>
                  <a:lnTo>
                    <a:pt x="1189" y="8534"/>
                  </a:lnTo>
                  <a:lnTo>
                    <a:pt x="1065" y="8522"/>
                  </a:lnTo>
                  <a:lnTo>
                    <a:pt x="941" y="8497"/>
                  </a:lnTo>
                  <a:lnTo>
                    <a:pt x="830" y="8472"/>
                  </a:lnTo>
                  <a:lnTo>
                    <a:pt x="731" y="8435"/>
                  </a:lnTo>
                  <a:lnTo>
                    <a:pt x="558" y="8361"/>
                  </a:lnTo>
                  <a:lnTo>
                    <a:pt x="409" y="8262"/>
                  </a:lnTo>
                  <a:lnTo>
                    <a:pt x="297" y="8150"/>
                  </a:lnTo>
                  <a:lnTo>
                    <a:pt x="198" y="8039"/>
                  </a:lnTo>
                  <a:lnTo>
                    <a:pt x="124" y="7927"/>
                  </a:lnTo>
                  <a:lnTo>
                    <a:pt x="75" y="7803"/>
                  </a:lnTo>
                  <a:lnTo>
                    <a:pt x="37" y="7692"/>
                  </a:lnTo>
                  <a:lnTo>
                    <a:pt x="13" y="7580"/>
                  </a:lnTo>
                  <a:lnTo>
                    <a:pt x="0" y="7494"/>
                  </a:lnTo>
                  <a:lnTo>
                    <a:pt x="0" y="7345"/>
                  </a:lnTo>
                  <a:lnTo>
                    <a:pt x="0" y="7296"/>
                  </a:lnTo>
                  <a:lnTo>
                    <a:pt x="0" y="583"/>
                  </a:lnTo>
                  <a:lnTo>
                    <a:pt x="0" y="583"/>
                  </a:lnTo>
                  <a:lnTo>
                    <a:pt x="13" y="459"/>
                  </a:lnTo>
                  <a:lnTo>
                    <a:pt x="50" y="360"/>
                  </a:lnTo>
                  <a:lnTo>
                    <a:pt x="99" y="261"/>
                  </a:lnTo>
                  <a:lnTo>
                    <a:pt x="174" y="174"/>
                  </a:lnTo>
                  <a:lnTo>
                    <a:pt x="260" y="100"/>
                  </a:lnTo>
                  <a:lnTo>
                    <a:pt x="359" y="50"/>
                  </a:lnTo>
                  <a:lnTo>
                    <a:pt x="458" y="13"/>
                  </a:lnTo>
                  <a:lnTo>
                    <a:pt x="582" y="1"/>
                  </a:lnTo>
                  <a:lnTo>
                    <a:pt x="7394" y="1"/>
                  </a:lnTo>
                  <a:lnTo>
                    <a:pt x="7394" y="1"/>
                  </a:lnTo>
                  <a:lnTo>
                    <a:pt x="7506" y="13"/>
                  </a:lnTo>
                  <a:lnTo>
                    <a:pt x="7617" y="50"/>
                  </a:lnTo>
                  <a:lnTo>
                    <a:pt x="7716" y="100"/>
                  </a:lnTo>
                  <a:lnTo>
                    <a:pt x="7803" y="174"/>
                  </a:lnTo>
                  <a:lnTo>
                    <a:pt x="7865" y="261"/>
                  </a:lnTo>
                  <a:lnTo>
                    <a:pt x="7927" y="360"/>
                  </a:lnTo>
                  <a:lnTo>
                    <a:pt x="7951" y="459"/>
                  </a:lnTo>
                  <a:lnTo>
                    <a:pt x="7964" y="583"/>
                  </a:lnTo>
                  <a:lnTo>
                    <a:pt x="7964" y="7209"/>
                  </a:lnTo>
                  <a:lnTo>
                    <a:pt x="7964" y="7209"/>
                  </a:lnTo>
                  <a:lnTo>
                    <a:pt x="7976" y="7271"/>
                  </a:lnTo>
                  <a:lnTo>
                    <a:pt x="7964" y="7419"/>
                  </a:lnTo>
                  <a:lnTo>
                    <a:pt x="7964" y="7519"/>
                  </a:lnTo>
                  <a:lnTo>
                    <a:pt x="7939" y="7642"/>
                  </a:lnTo>
                  <a:lnTo>
                    <a:pt x="7914" y="7754"/>
                  </a:lnTo>
                  <a:lnTo>
                    <a:pt x="7865" y="7878"/>
                  </a:lnTo>
                  <a:lnTo>
                    <a:pt x="7803" y="8002"/>
                  </a:lnTo>
                  <a:lnTo>
                    <a:pt x="7716" y="8125"/>
                  </a:lnTo>
                  <a:lnTo>
                    <a:pt x="7605" y="8237"/>
                  </a:lnTo>
                  <a:lnTo>
                    <a:pt x="7481" y="8348"/>
                  </a:lnTo>
                  <a:lnTo>
                    <a:pt x="7394" y="8386"/>
                  </a:lnTo>
                  <a:lnTo>
                    <a:pt x="7320" y="8435"/>
                  </a:lnTo>
                  <a:lnTo>
                    <a:pt x="7221" y="8460"/>
                  </a:lnTo>
                  <a:lnTo>
                    <a:pt x="7122" y="8497"/>
                  </a:lnTo>
                  <a:lnTo>
                    <a:pt x="7010" y="8522"/>
                  </a:lnTo>
                  <a:lnTo>
                    <a:pt x="6899" y="8534"/>
                  </a:lnTo>
                  <a:lnTo>
                    <a:pt x="6775" y="8547"/>
                  </a:lnTo>
                  <a:lnTo>
                    <a:pt x="6639" y="8559"/>
                  </a:lnTo>
                  <a:lnTo>
                    <a:pt x="6639" y="8559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4"/>
            <p:cNvSpPr/>
            <p:nvPr/>
          </p:nvSpPr>
          <p:spPr>
            <a:xfrm>
              <a:off x="4666650" y="2223888"/>
              <a:ext cx="244950" cy="41825"/>
            </a:xfrm>
            <a:custGeom>
              <a:avLst/>
              <a:gdLst/>
              <a:ahLst/>
              <a:cxnLst/>
              <a:rect l="l" t="t" r="r" b="b"/>
              <a:pathLst>
                <a:path w="9798" h="1673" extrusionOk="0">
                  <a:moveTo>
                    <a:pt x="9797" y="1672"/>
                  </a:moveTo>
                  <a:lnTo>
                    <a:pt x="1" y="1672"/>
                  </a:lnTo>
                  <a:lnTo>
                    <a:pt x="1" y="0"/>
                  </a:lnTo>
                  <a:lnTo>
                    <a:pt x="9797" y="0"/>
                  </a:lnTo>
                  <a:lnTo>
                    <a:pt x="9797" y="167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4"/>
            <p:cNvSpPr/>
            <p:nvPr/>
          </p:nvSpPr>
          <p:spPr>
            <a:xfrm>
              <a:off x="4768225" y="2310888"/>
              <a:ext cx="117975" cy="92600"/>
            </a:xfrm>
            <a:custGeom>
              <a:avLst/>
              <a:gdLst/>
              <a:ahLst/>
              <a:cxnLst/>
              <a:rect l="l" t="t" r="r" b="b"/>
              <a:pathLst>
                <a:path w="4719" h="3704" extrusionOk="0">
                  <a:moveTo>
                    <a:pt x="0" y="0"/>
                  </a:moveTo>
                  <a:lnTo>
                    <a:pt x="4719" y="0"/>
                  </a:lnTo>
                  <a:lnTo>
                    <a:pt x="4719" y="3704"/>
                  </a:lnTo>
                  <a:lnTo>
                    <a:pt x="0" y="37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4"/>
            <p:cNvSpPr/>
            <p:nvPr/>
          </p:nvSpPr>
          <p:spPr>
            <a:xfrm>
              <a:off x="4794225" y="2369713"/>
              <a:ext cx="91975" cy="10875"/>
            </a:xfrm>
            <a:custGeom>
              <a:avLst/>
              <a:gdLst/>
              <a:ahLst/>
              <a:cxnLst/>
              <a:rect l="l" t="t" r="r" b="b"/>
              <a:pathLst>
                <a:path w="3679" h="435" extrusionOk="0">
                  <a:moveTo>
                    <a:pt x="3679" y="434"/>
                  </a:moveTo>
                  <a:lnTo>
                    <a:pt x="0" y="434"/>
                  </a:lnTo>
                  <a:lnTo>
                    <a:pt x="0" y="1"/>
                  </a:lnTo>
                  <a:lnTo>
                    <a:pt x="3679" y="1"/>
                  </a:lnTo>
                  <a:lnTo>
                    <a:pt x="3679" y="4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4"/>
            <p:cNvSpPr/>
            <p:nvPr/>
          </p:nvSpPr>
          <p:spPr>
            <a:xfrm>
              <a:off x="4794225" y="2333188"/>
              <a:ext cx="91975" cy="10850"/>
            </a:xfrm>
            <a:custGeom>
              <a:avLst/>
              <a:gdLst/>
              <a:ahLst/>
              <a:cxnLst/>
              <a:rect l="l" t="t" r="r" b="b"/>
              <a:pathLst>
                <a:path w="3679" h="434" extrusionOk="0">
                  <a:moveTo>
                    <a:pt x="3679" y="434"/>
                  </a:moveTo>
                  <a:lnTo>
                    <a:pt x="0" y="434"/>
                  </a:lnTo>
                  <a:lnTo>
                    <a:pt x="0" y="0"/>
                  </a:lnTo>
                  <a:lnTo>
                    <a:pt x="3679" y="0"/>
                  </a:lnTo>
                  <a:lnTo>
                    <a:pt x="3679" y="4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5" name="Google Shape;3215;p44"/>
          <p:cNvGrpSpPr/>
          <p:nvPr/>
        </p:nvGrpSpPr>
        <p:grpSpPr>
          <a:xfrm>
            <a:off x="5972723" y="2203532"/>
            <a:ext cx="570383" cy="816058"/>
            <a:chOff x="5432325" y="2033013"/>
            <a:chExt cx="355800" cy="509050"/>
          </a:xfrm>
        </p:grpSpPr>
        <p:sp>
          <p:nvSpPr>
            <p:cNvPr id="3216" name="Google Shape;3216;p44"/>
            <p:cNvSpPr/>
            <p:nvPr/>
          </p:nvSpPr>
          <p:spPr>
            <a:xfrm>
              <a:off x="5432325" y="2033013"/>
              <a:ext cx="355800" cy="509050"/>
            </a:xfrm>
            <a:custGeom>
              <a:avLst/>
              <a:gdLst/>
              <a:ahLst/>
              <a:cxnLst/>
              <a:rect l="l" t="t" r="r" b="b"/>
              <a:pathLst>
                <a:path w="14232" h="20362" extrusionOk="0">
                  <a:moveTo>
                    <a:pt x="1" y="20361"/>
                  </a:moveTo>
                  <a:lnTo>
                    <a:pt x="14231" y="20361"/>
                  </a:lnTo>
                  <a:lnTo>
                    <a:pt x="14231" y="0"/>
                  </a:lnTo>
                  <a:lnTo>
                    <a:pt x="1" y="0"/>
                  </a:lnTo>
                  <a:lnTo>
                    <a:pt x="1" y="20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4"/>
            <p:cNvSpPr/>
            <p:nvPr/>
          </p:nvSpPr>
          <p:spPr>
            <a:xfrm>
              <a:off x="5538225" y="2186588"/>
              <a:ext cx="32850" cy="39350"/>
            </a:xfrm>
            <a:custGeom>
              <a:avLst/>
              <a:gdLst/>
              <a:ahLst/>
              <a:cxnLst/>
              <a:rect l="l" t="t" r="r" b="b"/>
              <a:pathLst>
                <a:path w="1314" h="1574" extrusionOk="0">
                  <a:moveTo>
                    <a:pt x="447" y="1263"/>
                  </a:moveTo>
                  <a:lnTo>
                    <a:pt x="447" y="1263"/>
                  </a:lnTo>
                  <a:lnTo>
                    <a:pt x="434" y="1288"/>
                  </a:lnTo>
                  <a:lnTo>
                    <a:pt x="422" y="1325"/>
                  </a:lnTo>
                  <a:lnTo>
                    <a:pt x="422" y="1400"/>
                  </a:lnTo>
                  <a:lnTo>
                    <a:pt x="434" y="1474"/>
                  </a:lnTo>
                  <a:lnTo>
                    <a:pt x="422" y="1499"/>
                  </a:lnTo>
                  <a:lnTo>
                    <a:pt x="409" y="1524"/>
                  </a:lnTo>
                  <a:lnTo>
                    <a:pt x="409" y="1524"/>
                  </a:lnTo>
                  <a:lnTo>
                    <a:pt x="372" y="1561"/>
                  </a:lnTo>
                  <a:lnTo>
                    <a:pt x="335" y="1573"/>
                  </a:lnTo>
                  <a:lnTo>
                    <a:pt x="286" y="1573"/>
                  </a:lnTo>
                  <a:lnTo>
                    <a:pt x="236" y="1548"/>
                  </a:lnTo>
                  <a:lnTo>
                    <a:pt x="236" y="1548"/>
                  </a:lnTo>
                  <a:lnTo>
                    <a:pt x="211" y="1536"/>
                  </a:lnTo>
                  <a:lnTo>
                    <a:pt x="199" y="1511"/>
                  </a:lnTo>
                  <a:lnTo>
                    <a:pt x="186" y="1449"/>
                  </a:lnTo>
                  <a:lnTo>
                    <a:pt x="186" y="1449"/>
                  </a:lnTo>
                  <a:lnTo>
                    <a:pt x="174" y="1437"/>
                  </a:lnTo>
                  <a:lnTo>
                    <a:pt x="149" y="1424"/>
                  </a:lnTo>
                  <a:lnTo>
                    <a:pt x="149" y="1424"/>
                  </a:lnTo>
                  <a:lnTo>
                    <a:pt x="100" y="1437"/>
                  </a:lnTo>
                  <a:lnTo>
                    <a:pt x="75" y="1424"/>
                  </a:lnTo>
                  <a:lnTo>
                    <a:pt x="50" y="1412"/>
                  </a:lnTo>
                  <a:lnTo>
                    <a:pt x="50" y="1412"/>
                  </a:lnTo>
                  <a:lnTo>
                    <a:pt x="13" y="1375"/>
                  </a:lnTo>
                  <a:lnTo>
                    <a:pt x="1" y="1325"/>
                  </a:lnTo>
                  <a:lnTo>
                    <a:pt x="1" y="1276"/>
                  </a:lnTo>
                  <a:lnTo>
                    <a:pt x="13" y="1239"/>
                  </a:lnTo>
                  <a:lnTo>
                    <a:pt x="13" y="1239"/>
                  </a:lnTo>
                  <a:lnTo>
                    <a:pt x="38" y="1214"/>
                  </a:lnTo>
                  <a:lnTo>
                    <a:pt x="75" y="1202"/>
                  </a:lnTo>
                  <a:lnTo>
                    <a:pt x="137" y="1189"/>
                  </a:lnTo>
                  <a:lnTo>
                    <a:pt x="211" y="1164"/>
                  </a:lnTo>
                  <a:lnTo>
                    <a:pt x="236" y="1152"/>
                  </a:lnTo>
                  <a:lnTo>
                    <a:pt x="261" y="1127"/>
                  </a:lnTo>
                  <a:lnTo>
                    <a:pt x="868" y="322"/>
                  </a:lnTo>
                  <a:lnTo>
                    <a:pt x="868" y="322"/>
                  </a:lnTo>
                  <a:lnTo>
                    <a:pt x="880" y="285"/>
                  </a:lnTo>
                  <a:lnTo>
                    <a:pt x="880" y="260"/>
                  </a:lnTo>
                  <a:lnTo>
                    <a:pt x="880" y="186"/>
                  </a:lnTo>
                  <a:lnTo>
                    <a:pt x="880" y="112"/>
                  </a:lnTo>
                  <a:lnTo>
                    <a:pt x="880" y="87"/>
                  </a:lnTo>
                  <a:lnTo>
                    <a:pt x="892" y="50"/>
                  </a:lnTo>
                  <a:lnTo>
                    <a:pt x="892" y="50"/>
                  </a:lnTo>
                  <a:lnTo>
                    <a:pt x="930" y="25"/>
                  </a:lnTo>
                  <a:lnTo>
                    <a:pt x="979" y="0"/>
                  </a:lnTo>
                  <a:lnTo>
                    <a:pt x="1029" y="13"/>
                  </a:lnTo>
                  <a:lnTo>
                    <a:pt x="1078" y="25"/>
                  </a:lnTo>
                  <a:lnTo>
                    <a:pt x="1078" y="25"/>
                  </a:lnTo>
                  <a:lnTo>
                    <a:pt x="1091" y="50"/>
                  </a:lnTo>
                  <a:lnTo>
                    <a:pt x="1103" y="75"/>
                  </a:lnTo>
                  <a:lnTo>
                    <a:pt x="1115" y="124"/>
                  </a:lnTo>
                  <a:lnTo>
                    <a:pt x="1115" y="124"/>
                  </a:lnTo>
                  <a:lnTo>
                    <a:pt x="1128" y="149"/>
                  </a:lnTo>
                  <a:lnTo>
                    <a:pt x="1152" y="149"/>
                  </a:lnTo>
                  <a:lnTo>
                    <a:pt x="1152" y="149"/>
                  </a:lnTo>
                  <a:lnTo>
                    <a:pt x="1202" y="149"/>
                  </a:lnTo>
                  <a:lnTo>
                    <a:pt x="1239" y="161"/>
                  </a:lnTo>
                  <a:lnTo>
                    <a:pt x="1264" y="174"/>
                  </a:lnTo>
                  <a:lnTo>
                    <a:pt x="1264" y="174"/>
                  </a:lnTo>
                  <a:lnTo>
                    <a:pt x="1301" y="211"/>
                  </a:lnTo>
                  <a:lnTo>
                    <a:pt x="1313" y="248"/>
                  </a:lnTo>
                  <a:lnTo>
                    <a:pt x="1313" y="297"/>
                  </a:lnTo>
                  <a:lnTo>
                    <a:pt x="1289" y="347"/>
                  </a:lnTo>
                  <a:lnTo>
                    <a:pt x="1289" y="347"/>
                  </a:lnTo>
                  <a:lnTo>
                    <a:pt x="1264" y="372"/>
                  </a:lnTo>
                  <a:lnTo>
                    <a:pt x="1239" y="384"/>
                  </a:lnTo>
                  <a:lnTo>
                    <a:pt x="1165" y="397"/>
                  </a:lnTo>
                  <a:lnTo>
                    <a:pt x="1103" y="421"/>
                  </a:lnTo>
                  <a:lnTo>
                    <a:pt x="1066" y="434"/>
                  </a:lnTo>
                  <a:lnTo>
                    <a:pt x="1041" y="458"/>
                  </a:lnTo>
                  <a:lnTo>
                    <a:pt x="447" y="12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4"/>
            <p:cNvSpPr/>
            <p:nvPr/>
          </p:nvSpPr>
          <p:spPr>
            <a:xfrm>
              <a:off x="5507575" y="2226838"/>
              <a:ext cx="33150" cy="50175"/>
            </a:xfrm>
            <a:custGeom>
              <a:avLst/>
              <a:gdLst/>
              <a:ahLst/>
              <a:cxnLst/>
              <a:rect l="l" t="t" r="r" b="b"/>
              <a:pathLst>
                <a:path w="1326" h="2007" extrusionOk="0">
                  <a:moveTo>
                    <a:pt x="372" y="1734"/>
                  </a:moveTo>
                  <a:lnTo>
                    <a:pt x="372" y="1734"/>
                  </a:lnTo>
                  <a:lnTo>
                    <a:pt x="360" y="1759"/>
                  </a:lnTo>
                  <a:lnTo>
                    <a:pt x="360" y="1784"/>
                  </a:lnTo>
                  <a:lnTo>
                    <a:pt x="372" y="1846"/>
                  </a:lnTo>
                  <a:lnTo>
                    <a:pt x="384" y="1895"/>
                  </a:lnTo>
                  <a:lnTo>
                    <a:pt x="384" y="1932"/>
                  </a:lnTo>
                  <a:lnTo>
                    <a:pt x="372" y="1957"/>
                  </a:lnTo>
                  <a:lnTo>
                    <a:pt x="372" y="1957"/>
                  </a:lnTo>
                  <a:lnTo>
                    <a:pt x="347" y="1982"/>
                  </a:lnTo>
                  <a:lnTo>
                    <a:pt x="310" y="2007"/>
                  </a:lnTo>
                  <a:lnTo>
                    <a:pt x="273" y="2007"/>
                  </a:lnTo>
                  <a:lnTo>
                    <a:pt x="223" y="1994"/>
                  </a:lnTo>
                  <a:lnTo>
                    <a:pt x="223" y="1994"/>
                  </a:lnTo>
                  <a:lnTo>
                    <a:pt x="186" y="1957"/>
                  </a:lnTo>
                  <a:lnTo>
                    <a:pt x="174" y="1920"/>
                  </a:lnTo>
                  <a:lnTo>
                    <a:pt x="174" y="1920"/>
                  </a:lnTo>
                  <a:lnTo>
                    <a:pt x="162" y="1895"/>
                  </a:lnTo>
                  <a:lnTo>
                    <a:pt x="149" y="1895"/>
                  </a:lnTo>
                  <a:lnTo>
                    <a:pt x="149" y="1895"/>
                  </a:lnTo>
                  <a:lnTo>
                    <a:pt x="100" y="1908"/>
                  </a:lnTo>
                  <a:lnTo>
                    <a:pt x="50" y="1895"/>
                  </a:lnTo>
                  <a:lnTo>
                    <a:pt x="50" y="1895"/>
                  </a:lnTo>
                  <a:lnTo>
                    <a:pt x="25" y="1870"/>
                  </a:lnTo>
                  <a:lnTo>
                    <a:pt x="1" y="1833"/>
                  </a:lnTo>
                  <a:lnTo>
                    <a:pt x="1" y="1796"/>
                  </a:lnTo>
                  <a:lnTo>
                    <a:pt x="13" y="1759"/>
                  </a:lnTo>
                  <a:lnTo>
                    <a:pt x="13" y="1759"/>
                  </a:lnTo>
                  <a:lnTo>
                    <a:pt x="25" y="1734"/>
                  </a:lnTo>
                  <a:lnTo>
                    <a:pt x="50" y="1722"/>
                  </a:lnTo>
                  <a:lnTo>
                    <a:pt x="112" y="1697"/>
                  </a:lnTo>
                  <a:lnTo>
                    <a:pt x="162" y="1672"/>
                  </a:lnTo>
                  <a:lnTo>
                    <a:pt x="186" y="1660"/>
                  </a:lnTo>
                  <a:lnTo>
                    <a:pt x="199" y="1635"/>
                  </a:lnTo>
                  <a:lnTo>
                    <a:pt x="954" y="273"/>
                  </a:lnTo>
                  <a:lnTo>
                    <a:pt x="954" y="273"/>
                  </a:lnTo>
                  <a:lnTo>
                    <a:pt x="967" y="248"/>
                  </a:lnTo>
                  <a:lnTo>
                    <a:pt x="967" y="223"/>
                  </a:lnTo>
                  <a:lnTo>
                    <a:pt x="954" y="161"/>
                  </a:lnTo>
                  <a:lnTo>
                    <a:pt x="942" y="99"/>
                  </a:lnTo>
                  <a:lnTo>
                    <a:pt x="942" y="75"/>
                  </a:lnTo>
                  <a:lnTo>
                    <a:pt x="954" y="50"/>
                  </a:lnTo>
                  <a:lnTo>
                    <a:pt x="954" y="50"/>
                  </a:lnTo>
                  <a:lnTo>
                    <a:pt x="979" y="25"/>
                  </a:lnTo>
                  <a:lnTo>
                    <a:pt x="1016" y="0"/>
                  </a:lnTo>
                  <a:lnTo>
                    <a:pt x="1053" y="0"/>
                  </a:lnTo>
                  <a:lnTo>
                    <a:pt x="1090" y="13"/>
                  </a:lnTo>
                  <a:lnTo>
                    <a:pt x="1090" y="13"/>
                  </a:lnTo>
                  <a:lnTo>
                    <a:pt x="1128" y="50"/>
                  </a:lnTo>
                  <a:lnTo>
                    <a:pt x="1140" y="87"/>
                  </a:lnTo>
                  <a:lnTo>
                    <a:pt x="1140" y="87"/>
                  </a:lnTo>
                  <a:lnTo>
                    <a:pt x="1152" y="99"/>
                  </a:lnTo>
                  <a:lnTo>
                    <a:pt x="1177" y="112"/>
                  </a:lnTo>
                  <a:lnTo>
                    <a:pt x="1177" y="112"/>
                  </a:lnTo>
                  <a:lnTo>
                    <a:pt x="1214" y="99"/>
                  </a:lnTo>
                  <a:lnTo>
                    <a:pt x="1264" y="112"/>
                  </a:lnTo>
                  <a:lnTo>
                    <a:pt x="1264" y="112"/>
                  </a:lnTo>
                  <a:lnTo>
                    <a:pt x="1301" y="137"/>
                  </a:lnTo>
                  <a:lnTo>
                    <a:pt x="1313" y="174"/>
                  </a:lnTo>
                  <a:lnTo>
                    <a:pt x="1326" y="211"/>
                  </a:lnTo>
                  <a:lnTo>
                    <a:pt x="1313" y="248"/>
                  </a:lnTo>
                  <a:lnTo>
                    <a:pt x="1313" y="248"/>
                  </a:lnTo>
                  <a:lnTo>
                    <a:pt x="1289" y="273"/>
                  </a:lnTo>
                  <a:lnTo>
                    <a:pt x="1264" y="285"/>
                  </a:lnTo>
                  <a:lnTo>
                    <a:pt x="1214" y="310"/>
                  </a:lnTo>
                  <a:lnTo>
                    <a:pt x="1152" y="335"/>
                  </a:lnTo>
                  <a:lnTo>
                    <a:pt x="1140" y="347"/>
                  </a:lnTo>
                  <a:lnTo>
                    <a:pt x="1115" y="372"/>
                  </a:lnTo>
                  <a:lnTo>
                    <a:pt x="372" y="17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4"/>
            <p:cNvSpPr/>
            <p:nvPr/>
          </p:nvSpPr>
          <p:spPr>
            <a:xfrm>
              <a:off x="5488375" y="2299588"/>
              <a:ext cx="4375" cy="5600"/>
            </a:xfrm>
            <a:custGeom>
              <a:avLst/>
              <a:gdLst/>
              <a:ahLst/>
              <a:cxnLst/>
              <a:rect l="l" t="t" r="r" b="b"/>
              <a:pathLst>
                <a:path w="175" h="224" extrusionOk="0">
                  <a:moveTo>
                    <a:pt x="75" y="174"/>
                  </a:moveTo>
                  <a:lnTo>
                    <a:pt x="75" y="174"/>
                  </a:lnTo>
                  <a:lnTo>
                    <a:pt x="75" y="199"/>
                  </a:lnTo>
                  <a:lnTo>
                    <a:pt x="75" y="211"/>
                  </a:lnTo>
                  <a:lnTo>
                    <a:pt x="75" y="211"/>
                  </a:lnTo>
                  <a:lnTo>
                    <a:pt x="63" y="224"/>
                  </a:lnTo>
                  <a:lnTo>
                    <a:pt x="50" y="224"/>
                  </a:lnTo>
                  <a:lnTo>
                    <a:pt x="50" y="224"/>
                  </a:lnTo>
                  <a:lnTo>
                    <a:pt x="38" y="211"/>
                  </a:lnTo>
                  <a:lnTo>
                    <a:pt x="38" y="211"/>
                  </a:lnTo>
                  <a:lnTo>
                    <a:pt x="38" y="199"/>
                  </a:lnTo>
                  <a:lnTo>
                    <a:pt x="38" y="199"/>
                  </a:lnTo>
                  <a:lnTo>
                    <a:pt x="13" y="199"/>
                  </a:lnTo>
                  <a:lnTo>
                    <a:pt x="13" y="199"/>
                  </a:lnTo>
                  <a:lnTo>
                    <a:pt x="1" y="187"/>
                  </a:lnTo>
                  <a:lnTo>
                    <a:pt x="13" y="174"/>
                  </a:lnTo>
                  <a:lnTo>
                    <a:pt x="13" y="174"/>
                  </a:lnTo>
                  <a:lnTo>
                    <a:pt x="25" y="162"/>
                  </a:lnTo>
                  <a:lnTo>
                    <a:pt x="50" y="149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26"/>
                  </a:lnTo>
                  <a:lnTo>
                    <a:pt x="100" y="13"/>
                  </a:lnTo>
                  <a:lnTo>
                    <a:pt x="100" y="13"/>
                  </a:lnTo>
                  <a:lnTo>
                    <a:pt x="112" y="1"/>
                  </a:lnTo>
                  <a:lnTo>
                    <a:pt x="137" y="1"/>
                  </a:lnTo>
                  <a:lnTo>
                    <a:pt x="137" y="1"/>
                  </a:lnTo>
                  <a:lnTo>
                    <a:pt x="149" y="13"/>
                  </a:lnTo>
                  <a:lnTo>
                    <a:pt x="149" y="13"/>
                  </a:lnTo>
                  <a:lnTo>
                    <a:pt x="149" y="26"/>
                  </a:lnTo>
                  <a:lnTo>
                    <a:pt x="149" y="26"/>
                  </a:lnTo>
                  <a:lnTo>
                    <a:pt x="174" y="26"/>
                  </a:lnTo>
                  <a:lnTo>
                    <a:pt x="174" y="26"/>
                  </a:lnTo>
                  <a:lnTo>
                    <a:pt x="174" y="38"/>
                  </a:lnTo>
                  <a:lnTo>
                    <a:pt x="174" y="50"/>
                  </a:lnTo>
                  <a:lnTo>
                    <a:pt x="174" y="50"/>
                  </a:lnTo>
                  <a:lnTo>
                    <a:pt x="162" y="63"/>
                  </a:lnTo>
                  <a:lnTo>
                    <a:pt x="137" y="75"/>
                  </a:lnTo>
                  <a:lnTo>
                    <a:pt x="75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4"/>
            <p:cNvSpPr/>
            <p:nvPr/>
          </p:nvSpPr>
          <p:spPr>
            <a:xfrm>
              <a:off x="5492100" y="2293713"/>
              <a:ext cx="4350" cy="5900"/>
            </a:xfrm>
            <a:custGeom>
              <a:avLst/>
              <a:gdLst/>
              <a:ahLst/>
              <a:cxnLst/>
              <a:rect l="l" t="t" r="r" b="b"/>
              <a:pathLst>
                <a:path w="174" h="236" extrusionOk="0">
                  <a:moveTo>
                    <a:pt x="75" y="174"/>
                  </a:moveTo>
                  <a:lnTo>
                    <a:pt x="75" y="174"/>
                  </a:lnTo>
                  <a:lnTo>
                    <a:pt x="75" y="199"/>
                  </a:lnTo>
                  <a:lnTo>
                    <a:pt x="75" y="223"/>
                  </a:lnTo>
                  <a:lnTo>
                    <a:pt x="75" y="223"/>
                  </a:lnTo>
                  <a:lnTo>
                    <a:pt x="62" y="236"/>
                  </a:lnTo>
                  <a:lnTo>
                    <a:pt x="37" y="223"/>
                  </a:lnTo>
                  <a:lnTo>
                    <a:pt x="37" y="223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25" y="211"/>
                  </a:lnTo>
                  <a:lnTo>
                    <a:pt x="25" y="211"/>
                  </a:lnTo>
                  <a:lnTo>
                    <a:pt x="13" y="211"/>
                  </a:lnTo>
                  <a:lnTo>
                    <a:pt x="13" y="211"/>
                  </a:lnTo>
                  <a:lnTo>
                    <a:pt x="0" y="199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13" y="161"/>
                  </a:lnTo>
                  <a:lnTo>
                    <a:pt x="37" y="149"/>
                  </a:lnTo>
                  <a:lnTo>
                    <a:pt x="99" y="62"/>
                  </a:lnTo>
                  <a:lnTo>
                    <a:pt x="99" y="62"/>
                  </a:lnTo>
                  <a:lnTo>
                    <a:pt x="99" y="38"/>
                  </a:lnTo>
                  <a:lnTo>
                    <a:pt x="99" y="13"/>
                  </a:lnTo>
                  <a:lnTo>
                    <a:pt x="99" y="13"/>
                  </a:lnTo>
                  <a:lnTo>
                    <a:pt x="112" y="0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37" y="25"/>
                  </a:lnTo>
                  <a:lnTo>
                    <a:pt x="137" y="25"/>
                  </a:lnTo>
                  <a:lnTo>
                    <a:pt x="137" y="25"/>
                  </a:lnTo>
                  <a:lnTo>
                    <a:pt x="137" y="25"/>
                  </a:lnTo>
                  <a:lnTo>
                    <a:pt x="161" y="25"/>
                  </a:lnTo>
                  <a:lnTo>
                    <a:pt x="161" y="25"/>
                  </a:lnTo>
                  <a:lnTo>
                    <a:pt x="174" y="38"/>
                  </a:lnTo>
                  <a:lnTo>
                    <a:pt x="174" y="50"/>
                  </a:lnTo>
                  <a:lnTo>
                    <a:pt x="174" y="50"/>
                  </a:lnTo>
                  <a:lnTo>
                    <a:pt x="149" y="62"/>
                  </a:lnTo>
                  <a:lnTo>
                    <a:pt x="124" y="75"/>
                  </a:lnTo>
                  <a:lnTo>
                    <a:pt x="75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4"/>
            <p:cNvSpPr/>
            <p:nvPr/>
          </p:nvSpPr>
          <p:spPr>
            <a:xfrm>
              <a:off x="5492725" y="2304238"/>
              <a:ext cx="4350" cy="6525"/>
            </a:xfrm>
            <a:custGeom>
              <a:avLst/>
              <a:gdLst/>
              <a:ahLst/>
              <a:cxnLst/>
              <a:rect l="l" t="t" r="r" b="b"/>
              <a:pathLst>
                <a:path w="174" h="261" extrusionOk="0">
                  <a:moveTo>
                    <a:pt x="87" y="199"/>
                  </a:moveTo>
                  <a:lnTo>
                    <a:pt x="87" y="199"/>
                  </a:lnTo>
                  <a:lnTo>
                    <a:pt x="87" y="223"/>
                  </a:lnTo>
                  <a:lnTo>
                    <a:pt x="87" y="248"/>
                  </a:lnTo>
                  <a:lnTo>
                    <a:pt x="87" y="248"/>
                  </a:lnTo>
                  <a:lnTo>
                    <a:pt x="74" y="261"/>
                  </a:lnTo>
                  <a:lnTo>
                    <a:pt x="62" y="261"/>
                  </a:lnTo>
                  <a:lnTo>
                    <a:pt x="62" y="261"/>
                  </a:lnTo>
                  <a:lnTo>
                    <a:pt x="37" y="248"/>
                  </a:lnTo>
                  <a:lnTo>
                    <a:pt x="37" y="248"/>
                  </a:lnTo>
                  <a:lnTo>
                    <a:pt x="37" y="248"/>
                  </a:lnTo>
                  <a:lnTo>
                    <a:pt x="37" y="248"/>
                  </a:lnTo>
                  <a:lnTo>
                    <a:pt x="12" y="248"/>
                  </a:lnTo>
                  <a:lnTo>
                    <a:pt x="12" y="248"/>
                  </a:lnTo>
                  <a:lnTo>
                    <a:pt x="0" y="236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25" y="199"/>
                  </a:lnTo>
                  <a:lnTo>
                    <a:pt x="37" y="186"/>
                  </a:lnTo>
                  <a:lnTo>
                    <a:pt x="87" y="75"/>
                  </a:lnTo>
                  <a:lnTo>
                    <a:pt x="87" y="75"/>
                  </a:lnTo>
                  <a:lnTo>
                    <a:pt x="87" y="38"/>
                  </a:lnTo>
                  <a:lnTo>
                    <a:pt x="87" y="13"/>
                  </a:lnTo>
                  <a:lnTo>
                    <a:pt x="87" y="13"/>
                  </a:lnTo>
                  <a:lnTo>
                    <a:pt x="99" y="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36" y="25"/>
                  </a:lnTo>
                  <a:lnTo>
                    <a:pt x="136" y="25"/>
                  </a:lnTo>
                  <a:lnTo>
                    <a:pt x="136" y="25"/>
                  </a:lnTo>
                  <a:lnTo>
                    <a:pt x="136" y="25"/>
                  </a:lnTo>
                  <a:lnTo>
                    <a:pt x="161" y="25"/>
                  </a:lnTo>
                  <a:lnTo>
                    <a:pt x="161" y="25"/>
                  </a:lnTo>
                  <a:lnTo>
                    <a:pt x="173" y="38"/>
                  </a:lnTo>
                  <a:lnTo>
                    <a:pt x="173" y="50"/>
                  </a:lnTo>
                  <a:lnTo>
                    <a:pt x="173" y="50"/>
                  </a:lnTo>
                  <a:lnTo>
                    <a:pt x="149" y="75"/>
                  </a:lnTo>
                  <a:lnTo>
                    <a:pt x="136" y="87"/>
                  </a:lnTo>
                  <a:lnTo>
                    <a:pt x="87" y="1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4"/>
            <p:cNvSpPr/>
            <p:nvPr/>
          </p:nvSpPr>
          <p:spPr>
            <a:xfrm>
              <a:off x="5495800" y="2297438"/>
              <a:ext cx="4375" cy="6525"/>
            </a:xfrm>
            <a:custGeom>
              <a:avLst/>
              <a:gdLst/>
              <a:ahLst/>
              <a:cxnLst/>
              <a:rect l="l" t="t" r="r" b="b"/>
              <a:pathLst>
                <a:path w="175" h="261" extrusionOk="0">
                  <a:moveTo>
                    <a:pt x="88" y="198"/>
                  </a:moveTo>
                  <a:lnTo>
                    <a:pt x="88" y="198"/>
                  </a:lnTo>
                  <a:lnTo>
                    <a:pt x="88" y="223"/>
                  </a:lnTo>
                  <a:lnTo>
                    <a:pt x="88" y="248"/>
                  </a:lnTo>
                  <a:lnTo>
                    <a:pt x="88" y="248"/>
                  </a:lnTo>
                  <a:lnTo>
                    <a:pt x="75" y="260"/>
                  </a:lnTo>
                  <a:lnTo>
                    <a:pt x="63" y="260"/>
                  </a:lnTo>
                  <a:lnTo>
                    <a:pt x="63" y="260"/>
                  </a:lnTo>
                  <a:lnTo>
                    <a:pt x="50" y="248"/>
                  </a:lnTo>
                  <a:lnTo>
                    <a:pt x="50" y="248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13" y="248"/>
                  </a:lnTo>
                  <a:lnTo>
                    <a:pt x="13" y="248"/>
                  </a:lnTo>
                  <a:lnTo>
                    <a:pt x="1" y="235"/>
                  </a:lnTo>
                  <a:lnTo>
                    <a:pt x="1" y="211"/>
                  </a:lnTo>
                  <a:lnTo>
                    <a:pt x="1" y="211"/>
                  </a:lnTo>
                  <a:lnTo>
                    <a:pt x="26" y="198"/>
                  </a:lnTo>
                  <a:lnTo>
                    <a:pt x="50" y="186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88" y="37"/>
                  </a:lnTo>
                  <a:lnTo>
                    <a:pt x="88" y="12"/>
                  </a:lnTo>
                  <a:lnTo>
                    <a:pt x="88" y="12"/>
                  </a:lnTo>
                  <a:lnTo>
                    <a:pt x="100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37" y="12"/>
                  </a:lnTo>
                  <a:lnTo>
                    <a:pt x="137" y="12"/>
                  </a:lnTo>
                  <a:lnTo>
                    <a:pt x="137" y="25"/>
                  </a:lnTo>
                  <a:lnTo>
                    <a:pt x="137" y="25"/>
                  </a:lnTo>
                  <a:lnTo>
                    <a:pt x="162" y="25"/>
                  </a:lnTo>
                  <a:lnTo>
                    <a:pt x="162" y="25"/>
                  </a:lnTo>
                  <a:lnTo>
                    <a:pt x="174" y="37"/>
                  </a:lnTo>
                  <a:lnTo>
                    <a:pt x="174" y="50"/>
                  </a:lnTo>
                  <a:lnTo>
                    <a:pt x="174" y="50"/>
                  </a:lnTo>
                  <a:lnTo>
                    <a:pt x="162" y="62"/>
                  </a:lnTo>
                  <a:lnTo>
                    <a:pt x="137" y="87"/>
                  </a:lnTo>
                  <a:lnTo>
                    <a:pt x="88" y="1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4"/>
            <p:cNvSpPr/>
            <p:nvPr/>
          </p:nvSpPr>
          <p:spPr>
            <a:xfrm>
              <a:off x="5497675" y="2307963"/>
              <a:ext cx="4350" cy="7150"/>
            </a:xfrm>
            <a:custGeom>
              <a:avLst/>
              <a:gdLst/>
              <a:ahLst/>
              <a:cxnLst/>
              <a:rect l="l" t="t" r="r" b="b"/>
              <a:pathLst>
                <a:path w="174" h="286" extrusionOk="0">
                  <a:moveTo>
                    <a:pt x="87" y="211"/>
                  </a:moveTo>
                  <a:lnTo>
                    <a:pt x="87" y="211"/>
                  </a:lnTo>
                  <a:lnTo>
                    <a:pt x="87" y="235"/>
                  </a:lnTo>
                  <a:lnTo>
                    <a:pt x="87" y="260"/>
                  </a:lnTo>
                  <a:lnTo>
                    <a:pt x="87" y="260"/>
                  </a:lnTo>
                  <a:lnTo>
                    <a:pt x="75" y="285"/>
                  </a:lnTo>
                  <a:lnTo>
                    <a:pt x="62" y="285"/>
                  </a:lnTo>
                  <a:lnTo>
                    <a:pt x="62" y="285"/>
                  </a:lnTo>
                  <a:lnTo>
                    <a:pt x="50" y="260"/>
                  </a:lnTo>
                  <a:lnTo>
                    <a:pt x="50" y="260"/>
                  </a:lnTo>
                  <a:lnTo>
                    <a:pt x="37" y="260"/>
                  </a:lnTo>
                  <a:lnTo>
                    <a:pt x="37" y="260"/>
                  </a:lnTo>
                  <a:lnTo>
                    <a:pt x="13" y="260"/>
                  </a:lnTo>
                  <a:lnTo>
                    <a:pt x="13" y="260"/>
                  </a:lnTo>
                  <a:lnTo>
                    <a:pt x="0" y="248"/>
                  </a:lnTo>
                  <a:lnTo>
                    <a:pt x="0" y="235"/>
                  </a:lnTo>
                  <a:lnTo>
                    <a:pt x="0" y="235"/>
                  </a:lnTo>
                  <a:lnTo>
                    <a:pt x="13" y="211"/>
                  </a:lnTo>
                  <a:lnTo>
                    <a:pt x="37" y="198"/>
                  </a:lnTo>
                  <a:lnTo>
                    <a:pt x="87" y="74"/>
                  </a:lnTo>
                  <a:lnTo>
                    <a:pt x="87" y="74"/>
                  </a:lnTo>
                  <a:lnTo>
                    <a:pt x="75" y="50"/>
                  </a:lnTo>
                  <a:lnTo>
                    <a:pt x="75" y="25"/>
                  </a:lnTo>
                  <a:lnTo>
                    <a:pt x="75" y="25"/>
                  </a:lnTo>
                  <a:lnTo>
                    <a:pt x="87" y="13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24" y="25"/>
                  </a:lnTo>
                  <a:lnTo>
                    <a:pt x="124" y="25"/>
                  </a:lnTo>
                  <a:lnTo>
                    <a:pt x="124" y="25"/>
                  </a:lnTo>
                  <a:lnTo>
                    <a:pt x="124" y="25"/>
                  </a:lnTo>
                  <a:lnTo>
                    <a:pt x="149" y="25"/>
                  </a:lnTo>
                  <a:lnTo>
                    <a:pt x="149" y="25"/>
                  </a:lnTo>
                  <a:lnTo>
                    <a:pt x="161" y="37"/>
                  </a:lnTo>
                  <a:lnTo>
                    <a:pt x="174" y="50"/>
                  </a:lnTo>
                  <a:lnTo>
                    <a:pt x="174" y="50"/>
                  </a:lnTo>
                  <a:lnTo>
                    <a:pt x="149" y="74"/>
                  </a:lnTo>
                  <a:lnTo>
                    <a:pt x="124" y="87"/>
                  </a:lnTo>
                  <a:lnTo>
                    <a:pt x="87" y="2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4"/>
            <p:cNvSpPr/>
            <p:nvPr/>
          </p:nvSpPr>
          <p:spPr>
            <a:xfrm>
              <a:off x="5500450" y="2300838"/>
              <a:ext cx="4375" cy="6825"/>
            </a:xfrm>
            <a:custGeom>
              <a:avLst/>
              <a:gdLst/>
              <a:ahLst/>
              <a:cxnLst/>
              <a:rect l="l" t="t" r="r" b="b"/>
              <a:pathLst>
                <a:path w="175" h="273" extrusionOk="0">
                  <a:moveTo>
                    <a:pt x="87" y="198"/>
                  </a:moveTo>
                  <a:lnTo>
                    <a:pt x="87" y="198"/>
                  </a:lnTo>
                  <a:lnTo>
                    <a:pt x="87" y="223"/>
                  </a:lnTo>
                  <a:lnTo>
                    <a:pt x="100" y="260"/>
                  </a:lnTo>
                  <a:lnTo>
                    <a:pt x="100" y="260"/>
                  </a:lnTo>
                  <a:lnTo>
                    <a:pt x="75" y="273"/>
                  </a:lnTo>
                  <a:lnTo>
                    <a:pt x="63" y="273"/>
                  </a:lnTo>
                  <a:lnTo>
                    <a:pt x="63" y="273"/>
                  </a:lnTo>
                  <a:lnTo>
                    <a:pt x="50" y="248"/>
                  </a:lnTo>
                  <a:lnTo>
                    <a:pt x="50" y="248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13" y="248"/>
                  </a:lnTo>
                  <a:lnTo>
                    <a:pt x="13" y="248"/>
                  </a:lnTo>
                  <a:lnTo>
                    <a:pt x="1" y="236"/>
                  </a:lnTo>
                  <a:lnTo>
                    <a:pt x="1" y="223"/>
                  </a:lnTo>
                  <a:lnTo>
                    <a:pt x="1" y="223"/>
                  </a:lnTo>
                  <a:lnTo>
                    <a:pt x="25" y="198"/>
                  </a:lnTo>
                  <a:lnTo>
                    <a:pt x="38" y="186"/>
                  </a:lnTo>
                  <a:lnTo>
                    <a:pt x="87" y="62"/>
                  </a:lnTo>
                  <a:lnTo>
                    <a:pt x="87" y="62"/>
                  </a:lnTo>
                  <a:lnTo>
                    <a:pt x="75" y="37"/>
                  </a:lnTo>
                  <a:lnTo>
                    <a:pt x="75" y="13"/>
                  </a:lnTo>
                  <a:lnTo>
                    <a:pt x="75" y="13"/>
                  </a:lnTo>
                  <a:lnTo>
                    <a:pt x="87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25" y="13"/>
                  </a:lnTo>
                  <a:lnTo>
                    <a:pt x="125" y="13"/>
                  </a:lnTo>
                  <a:lnTo>
                    <a:pt x="137" y="13"/>
                  </a:lnTo>
                  <a:lnTo>
                    <a:pt x="137" y="13"/>
                  </a:lnTo>
                  <a:lnTo>
                    <a:pt x="149" y="13"/>
                  </a:lnTo>
                  <a:lnTo>
                    <a:pt x="149" y="13"/>
                  </a:lnTo>
                  <a:lnTo>
                    <a:pt x="174" y="25"/>
                  </a:lnTo>
                  <a:lnTo>
                    <a:pt x="174" y="50"/>
                  </a:lnTo>
                  <a:lnTo>
                    <a:pt x="174" y="50"/>
                  </a:lnTo>
                  <a:lnTo>
                    <a:pt x="149" y="62"/>
                  </a:lnTo>
                  <a:lnTo>
                    <a:pt x="125" y="75"/>
                  </a:lnTo>
                  <a:lnTo>
                    <a:pt x="87" y="1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4"/>
            <p:cNvSpPr/>
            <p:nvPr/>
          </p:nvSpPr>
          <p:spPr>
            <a:xfrm>
              <a:off x="5504475" y="2309188"/>
              <a:ext cx="3750" cy="7150"/>
            </a:xfrm>
            <a:custGeom>
              <a:avLst/>
              <a:gdLst/>
              <a:ahLst/>
              <a:cxnLst/>
              <a:rect l="l" t="t" r="r" b="b"/>
              <a:pathLst>
                <a:path w="150" h="286" extrusionOk="0">
                  <a:moveTo>
                    <a:pt x="75" y="211"/>
                  </a:moveTo>
                  <a:lnTo>
                    <a:pt x="75" y="211"/>
                  </a:lnTo>
                  <a:lnTo>
                    <a:pt x="87" y="236"/>
                  </a:lnTo>
                  <a:lnTo>
                    <a:pt x="100" y="261"/>
                  </a:lnTo>
                  <a:lnTo>
                    <a:pt x="100" y="261"/>
                  </a:lnTo>
                  <a:lnTo>
                    <a:pt x="87" y="286"/>
                  </a:lnTo>
                  <a:lnTo>
                    <a:pt x="63" y="286"/>
                  </a:lnTo>
                  <a:lnTo>
                    <a:pt x="63" y="286"/>
                  </a:lnTo>
                  <a:lnTo>
                    <a:pt x="50" y="273"/>
                  </a:lnTo>
                  <a:lnTo>
                    <a:pt x="50" y="273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13" y="273"/>
                  </a:lnTo>
                  <a:lnTo>
                    <a:pt x="13" y="273"/>
                  </a:lnTo>
                  <a:lnTo>
                    <a:pt x="1" y="261"/>
                  </a:lnTo>
                  <a:lnTo>
                    <a:pt x="1" y="236"/>
                  </a:lnTo>
                  <a:lnTo>
                    <a:pt x="1" y="236"/>
                  </a:lnTo>
                  <a:lnTo>
                    <a:pt x="13" y="224"/>
                  </a:lnTo>
                  <a:lnTo>
                    <a:pt x="38" y="199"/>
                  </a:lnTo>
                  <a:lnTo>
                    <a:pt x="63" y="75"/>
                  </a:lnTo>
                  <a:lnTo>
                    <a:pt x="63" y="75"/>
                  </a:lnTo>
                  <a:lnTo>
                    <a:pt x="63" y="50"/>
                  </a:lnTo>
                  <a:lnTo>
                    <a:pt x="50" y="25"/>
                  </a:lnTo>
                  <a:lnTo>
                    <a:pt x="50" y="25"/>
                  </a:lnTo>
                  <a:lnTo>
                    <a:pt x="63" y="13"/>
                  </a:lnTo>
                  <a:lnTo>
                    <a:pt x="87" y="1"/>
                  </a:lnTo>
                  <a:lnTo>
                    <a:pt x="87" y="1"/>
                  </a:lnTo>
                  <a:lnTo>
                    <a:pt x="100" y="25"/>
                  </a:lnTo>
                  <a:lnTo>
                    <a:pt x="100" y="25"/>
                  </a:lnTo>
                  <a:lnTo>
                    <a:pt x="112" y="25"/>
                  </a:lnTo>
                  <a:lnTo>
                    <a:pt x="112" y="25"/>
                  </a:lnTo>
                  <a:lnTo>
                    <a:pt x="125" y="13"/>
                  </a:lnTo>
                  <a:lnTo>
                    <a:pt x="125" y="13"/>
                  </a:lnTo>
                  <a:lnTo>
                    <a:pt x="149" y="25"/>
                  </a:lnTo>
                  <a:lnTo>
                    <a:pt x="149" y="50"/>
                  </a:lnTo>
                  <a:lnTo>
                    <a:pt x="149" y="50"/>
                  </a:lnTo>
                  <a:lnTo>
                    <a:pt x="125" y="63"/>
                  </a:lnTo>
                  <a:lnTo>
                    <a:pt x="112" y="87"/>
                  </a:lnTo>
                  <a:lnTo>
                    <a:pt x="75" y="2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4"/>
            <p:cNvSpPr/>
            <p:nvPr/>
          </p:nvSpPr>
          <p:spPr>
            <a:xfrm>
              <a:off x="5506325" y="2301763"/>
              <a:ext cx="4050" cy="6825"/>
            </a:xfrm>
            <a:custGeom>
              <a:avLst/>
              <a:gdLst/>
              <a:ahLst/>
              <a:cxnLst/>
              <a:rect l="l" t="t" r="r" b="b"/>
              <a:pathLst>
                <a:path w="162" h="273" extrusionOk="0">
                  <a:moveTo>
                    <a:pt x="88" y="199"/>
                  </a:moveTo>
                  <a:lnTo>
                    <a:pt x="88" y="199"/>
                  </a:lnTo>
                  <a:lnTo>
                    <a:pt x="100" y="236"/>
                  </a:lnTo>
                  <a:lnTo>
                    <a:pt x="100" y="261"/>
                  </a:lnTo>
                  <a:lnTo>
                    <a:pt x="100" y="261"/>
                  </a:lnTo>
                  <a:lnTo>
                    <a:pt x="88" y="273"/>
                  </a:lnTo>
                  <a:lnTo>
                    <a:pt x="75" y="273"/>
                  </a:lnTo>
                  <a:lnTo>
                    <a:pt x="75" y="273"/>
                  </a:lnTo>
                  <a:lnTo>
                    <a:pt x="51" y="261"/>
                  </a:lnTo>
                  <a:lnTo>
                    <a:pt x="51" y="261"/>
                  </a:lnTo>
                  <a:lnTo>
                    <a:pt x="51" y="261"/>
                  </a:lnTo>
                  <a:lnTo>
                    <a:pt x="51" y="261"/>
                  </a:lnTo>
                  <a:lnTo>
                    <a:pt x="26" y="261"/>
                  </a:lnTo>
                  <a:lnTo>
                    <a:pt x="26" y="261"/>
                  </a:lnTo>
                  <a:lnTo>
                    <a:pt x="13" y="248"/>
                  </a:lnTo>
                  <a:lnTo>
                    <a:pt x="1" y="236"/>
                  </a:lnTo>
                  <a:lnTo>
                    <a:pt x="1" y="236"/>
                  </a:lnTo>
                  <a:lnTo>
                    <a:pt x="26" y="211"/>
                  </a:lnTo>
                  <a:lnTo>
                    <a:pt x="51" y="199"/>
                  </a:lnTo>
                  <a:lnTo>
                    <a:pt x="75" y="62"/>
                  </a:lnTo>
                  <a:lnTo>
                    <a:pt x="75" y="62"/>
                  </a:lnTo>
                  <a:lnTo>
                    <a:pt x="75" y="38"/>
                  </a:lnTo>
                  <a:lnTo>
                    <a:pt x="63" y="13"/>
                  </a:lnTo>
                  <a:lnTo>
                    <a:pt x="63" y="13"/>
                  </a:lnTo>
                  <a:lnTo>
                    <a:pt x="75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112" y="13"/>
                  </a:lnTo>
                  <a:lnTo>
                    <a:pt x="112" y="13"/>
                  </a:lnTo>
                  <a:lnTo>
                    <a:pt x="112" y="13"/>
                  </a:lnTo>
                  <a:lnTo>
                    <a:pt x="112" y="13"/>
                  </a:lnTo>
                  <a:lnTo>
                    <a:pt x="137" y="13"/>
                  </a:lnTo>
                  <a:lnTo>
                    <a:pt x="137" y="13"/>
                  </a:lnTo>
                  <a:lnTo>
                    <a:pt x="150" y="25"/>
                  </a:lnTo>
                  <a:lnTo>
                    <a:pt x="162" y="38"/>
                  </a:lnTo>
                  <a:lnTo>
                    <a:pt x="162" y="38"/>
                  </a:lnTo>
                  <a:lnTo>
                    <a:pt x="137" y="62"/>
                  </a:lnTo>
                  <a:lnTo>
                    <a:pt x="125" y="75"/>
                  </a:lnTo>
                  <a:lnTo>
                    <a:pt x="88" y="1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4"/>
            <p:cNvSpPr/>
            <p:nvPr/>
          </p:nvSpPr>
          <p:spPr>
            <a:xfrm>
              <a:off x="5516250" y="2295563"/>
              <a:ext cx="3425" cy="5925"/>
            </a:xfrm>
            <a:custGeom>
              <a:avLst/>
              <a:gdLst/>
              <a:ahLst/>
              <a:cxnLst/>
              <a:rect l="l" t="t" r="r" b="b"/>
              <a:pathLst>
                <a:path w="137" h="237" extrusionOk="0">
                  <a:moveTo>
                    <a:pt x="99" y="174"/>
                  </a:moveTo>
                  <a:lnTo>
                    <a:pt x="99" y="174"/>
                  </a:lnTo>
                  <a:lnTo>
                    <a:pt x="112" y="187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24" y="224"/>
                  </a:lnTo>
                  <a:lnTo>
                    <a:pt x="112" y="236"/>
                  </a:lnTo>
                  <a:lnTo>
                    <a:pt x="112" y="236"/>
                  </a:lnTo>
                  <a:lnTo>
                    <a:pt x="99" y="224"/>
                  </a:lnTo>
                  <a:lnTo>
                    <a:pt x="99" y="224"/>
                  </a:lnTo>
                  <a:lnTo>
                    <a:pt x="87" y="236"/>
                  </a:lnTo>
                  <a:lnTo>
                    <a:pt x="87" y="236"/>
                  </a:lnTo>
                  <a:lnTo>
                    <a:pt x="75" y="236"/>
                  </a:lnTo>
                  <a:lnTo>
                    <a:pt x="75" y="236"/>
                  </a:lnTo>
                  <a:lnTo>
                    <a:pt x="62" y="236"/>
                  </a:lnTo>
                  <a:lnTo>
                    <a:pt x="50" y="224"/>
                  </a:lnTo>
                  <a:lnTo>
                    <a:pt x="50" y="224"/>
                  </a:lnTo>
                  <a:lnTo>
                    <a:pt x="62" y="199"/>
                  </a:lnTo>
                  <a:lnTo>
                    <a:pt x="62" y="187"/>
                  </a:lnTo>
                  <a:lnTo>
                    <a:pt x="37" y="75"/>
                  </a:lnTo>
                  <a:lnTo>
                    <a:pt x="37" y="75"/>
                  </a:lnTo>
                  <a:lnTo>
                    <a:pt x="25" y="63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13" y="26"/>
                  </a:lnTo>
                  <a:lnTo>
                    <a:pt x="25" y="13"/>
                  </a:lnTo>
                  <a:lnTo>
                    <a:pt x="25" y="13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50" y="13"/>
                  </a:lnTo>
                  <a:lnTo>
                    <a:pt x="50" y="13"/>
                  </a:lnTo>
                  <a:lnTo>
                    <a:pt x="62" y="1"/>
                  </a:lnTo>
                  <a:lnTo>
                    <a:pt x="62" y="1"/>
                  </a:lnTo>
                  <a:lnTo>
                    <a:pt x="75" y="1"/>
                  </a:lnTo>
                  <a:lnTo>
                    <a:pt x="87" y="26"/>
                  </a:lnTo>
                  <a:lnTo>
                    <a:pt x="87" y="26"/>
                  </a:lnTo>
                  <a:lnTo>
                    <a:pt x="75" y="38"/>
                  </a:lnTo>
                  <a:lnTo>
                    <a:pt x="75" y="63"/>
                  </a:lnTo>
                  <a:lnTo>
                    <a:pt x="99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4"/>
            <p:cNvSpPr/>
            <p:nvPr/>
          </p:nvSpPr>
          <p:spPr>
            <a:xfrm>
              <a:off x="5515000" y="2289063"/>
              <a:ext cx="3125" cy="5900"/>
            </a:xfrm>
            <a:custGeom>
              <a:avLst/>
              <a:gdLst/>
              <a:ahLst/>
              <a:cxnLst/>
              <a:rect l="l" t="t" r="r" b="b"/>
              <a:pathLst>
                <a:path w="125" h="236" extrusionOk="0">
                  <a:moveTo>
                    <a:pt x="87" y="174"/>
                  </a:moveTo>
                  <a:lnTo>
                    <a:pt x="87" y="174"/>
                  </a:lnTo>
                  <a:lnTo>
                    <a:pt x="112" y="186"/>
                  </a:lnTo>
                  <a:lnTo>
                    <a:pt x="125" y="199"/>
                  </a:lnTo>
                  <a:lnTo>
                    <a:pt x="125" y="199"/>
                  </a:lnTo>
                  <a:lnTo>
                    <a:pt x="125" y="224"/>
                  </a:lnTo>
                  <a:lnTo>
                    <a:pt x="112" y="224"/>
                  </a:lnTo>
                  <a:lnTo>
                    <a:pt x="112" y="224"/>
                  </a:lnTo>
                  <a:lnTo>
                    <a:pt x="87" y="224"/>
                  </a:lnTo>
                  <a:lnTo>
                    <a:pt x="87" y="224"/>
                  </a:lnTo>
                  <a:lnTo>
                    <a:pt x="87" y="224"/>
                  </a:lnTo>
                  <a:lnTo>
                    <a:pt x="87" y="224"/>
                  </a:lnTo>
                  <a:lnTo>
                    <a:pt x="63" y="236"/>
                  </a:lnTo>
                  <a:lnTo>
                    <a:pt x="63" y="236"/>
                  </a:lnTo>
                  <a:lnTo>
                    <a:pt x="50" y="236"/>
                  </a:lnTo>
                  <a:lnTo>
                    <a:pt x="38" y="224"/>
                  </a:lnTo>
                  <a:lnTo>
                    <a:pt x="38" y="224"/>
                  </a:lnTo>
                  <a:lnTo>
                    <a:pt x="50" y="199"/>
                  </a:lnTo>
                  <a:lnTo>
                    <a:pt x="50" y="174"/>
                  </a:lnTo>
                  <a:lnTo>
                    <a:pt x="26" y="75"/>
                  </a:lnTo>
                  <a:lnTo>
                    <a:pt x="26" y="75"/>
                  </a:lnTo>
                  <a:lnTo>
                    <a:pt x="13" y="50"/>
                  </a:lnTo>
                  <a:lnTo>
                    <a:pt x="1" y="38"/>
                  </a:lnTo>
                  <a:lnTo>
                    <a:pt x="1" y="38"/>
                  </a:lnTo>
                  <a:lnTo>
                    <a:pt x="1" y="25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50" y="1"/>
                  </a:lnTo>
                  <a:lnTo>
                    <a:pt x="50" y="1"/>
                  </a:lnTo>
                  <a:lnTo>
                    <a:pt x="63" y="1"/>
                  </a:lnTo>
                  <a:lnTo>
                    <a:pt x="75" y="13"/>
                  </a:lnTo>
                  <a:lnTo>
                    <a:pt x="75" y="13"/>
                  </a:lnTo>
                  <a:lnTo>
                    <a:pt x="75" y="38"/>
                  </a:lnTo>
                  <a:lnTo>
                    <a:pt x="63" y="63"/>
                  </a:lnTo>
                  <a:lnTo>
                    <a:pt x="87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4"/>
            <p:cNvSpPr/>
            <p:nvPr/>
          </p:nvSpPr>
          <p:spPr>
            <a:xfrm>
              <a:off x="5495500" y="2287213"/>
              <a:ext cx="9000" cy="8075"/>
            </a:xfrm>
            <a:custGeom>
              <a:avLst/>
              <a:gdLst/>
              <a:ahLst/>
              <a:cxnLst/>
              <a:rect l="l" t="t" r="r" b="b"/>
              <a:pathLst>
                <a:path w="360" h="323" extrusionOk="0">
                  <a:moveTo>
                    <a:pt x="124" y="0"/>
                  </a:moveTo>
                  <a:lnTo>
                    <a:pt x="323" y="87"/>
                  </a:lnTo>
                  <a:lnTo>
                    <a:pt x="323" y="87"/>
                  </a:lnTo>
                  <a:lnTo>
                    <a:pt x="347" y="99"/>
                  </a:lnTo>
                  <a:lnTo>
                    <a:pt x="360" y="112"/>
                  </a:lnTo>
                  <a:lnTo>
                    <a:pt x="360" y="137"/>
                  </a:lnTo>
                  <a:lnTo>
                    <a:pt x="360" y="161"/>
                  </a:lnTo>
                  <a:lnTo>
                    <a:pt x="310" y="285"/>
                  </a:lnTo>
                  <a:lnTo>
                    <a:pt x="310" y="285"/>
                  </a:lnTo>
                  <a:lnTo>
                    <a:pt x="298" y="310"/>
                  </a:lnTo>
                  <a:lnTo>
                    <a:pt x="273" y="322"/>
                  </a:lnTo>
                  <a:lnTo>
                    <a:pt x="248" y="322"/>
                  </a:lnTo>
                  <a:lnTo>
                    <a:pt x="236" y="322"/>
                  </a:lnTo>
                  <a:lnTo>
                    <a:pt x="25" y="236"/>
                  </a:lnTo>
                  <a:lnTo>
                    <a:pt x="25" y="236"/>
                  </a:lnTo>
                  <a:lnTo>
                    <a:pt x="13" y="223"/>
                  </a:lnTo>
                  <a:lnTo>
                    <a:pt x="1" y="199"/>
                  </a:lnTo>
                  <a:lnTo>
                    <a:pt x="1" y="186"/>
                  </a:lnTo>
                  <a:lnTo>
                    <a:pt x="1" y="161"/>
                  </a:lnTo>
                  <a:lnTo>
                    <a:pt x="50" y="38"/>
                  </a:lnTo>
                  <a:lnTo>
                    <a:pt x="50" y="38"/>
                  </a:lnTo>
                  <a:lnTo>
                    <a:pt x="62" y="13"/>
                  </a:lnTo>
                  <a:lnTo>
                    <a:pt x="87" y="0"/>
                  </a:lnTo>
                  <a:lnTo>
                    <a:pt x="100" y="0"/>
                  </a:lnTo>
                  <a:lnTo>
                    <a:pt x="124" y="0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4"/>
            <p:cNvSpPr/>
            <p:nvPr/>
          </p:nvSpPr>
          <p:spPr>
            <a:xfrm>
              <a:off x="5503850" y="2290613"/>
              <a:ext cx="9025" cy="8075"/>
            </a:xfrm>
            <a:custGeom>
              <a:avLst/>
              <a:gdLst/>
              <a:ahLst/>
              <a:cxnLst/>
              <a:rect l="l" t="t" r="r" b="b"/>
              <a:pathLst>
                <a:path w="361" h="323" extrusionOk="0">
                  <a:moveTo>
                    <a:pt x="125" y="1"/>
                  </a:moveTo>
                  <a:lnTo>
                    <a:pt x="323" y="87"/>
                  </a:lnTo>
                  <a:lnTo>
                    <a:pt x="323" y="87"/>
                  </a:lnTo>
                  <a:lnTo>
                    <a:pt x="348" y="100"/>
                  </a:lnTo>
                  <a:lnTo>
                    <a:pt x="360" y="112"/>
                  </a:lnTo>
                  <a:lnTo>
                    <a:pt x="360" y="137"/>
                  </a:lnTo>
                  <a:lnTo>
                    <a:pt x="360" y="162"/>
                  </a:lnTo>
                  <a:lnTo>
                    <a:pt x="311" y="285"/>
                  </a:lnTo>
                  <a:lnTo>
                    <a:pt x="311" y="285"/>
                  </a:lnTo>
                  <a:lnTo>
                    <a:pt x="298" y="310"/>
                  </a:lnTo>
                  <a:lnTo>
                    <a:pt x="273" y="323"/>
                  </a:lnTo>
                  <a:lnTo>
                    <a:pt x="249" y="323"/>
                  </a:lnTo>
                  <a:lnTo>
                    <a:pt x="236" y="323"/>
                  </a:lnTo>
                  <a:lnTo>
                    <a:pt x="26" y="236"/>
                  </a:lnTo>
                  <a:lnTo>
                    <a:pt x="26" y="236"/>
                  </a:lnTo>
                  <a:lnTo>
                    <a:pt x="13" y="224"/>
                  </a:lnTo>
                  <a:lnTo>
                    <a:pt x="1" y="211"/>
                  </a:lnTo>
                  <a:lnTo>
                    <a:pt x="1" y="186"/>
                  </a:lnTo>
                  <a:lnTo>
                    <a:pt x="1" y="162"/>
                  </a:lnTo>
                  <a:lnTo>
                    <a:pt x="50" y="38"/>
                  </a:lnTo>
                  <a:lnTo>
                    <a:pt x="50" y="38"/>
                  </a:lnTo>
                  <a:lnTo>
                    <a:pt x="63" y="13"/>
                  </a:lnTo>
                  <a:lnTo>
                    <a:pt x="88" y="1"/>
                  </a:lnTo>
                  <a:lnTo>
                    <a:pt x="100" y="1"/>
                  </a:lnTo>
                  <a:lnTo>
                    <a:pt x="125" y="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4"/>
            <p:cNvSpPr/>
            <p:nvPr/>
          </p:nvSpPr>
          <p:spPr>
            <a:xfrm>
              <a:off x="5504175" y="2285363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62" y="0"/>
                  </a:moveTo>
                  <a:lnTo>
                    <a:pt x="174" y="37"/>
                  </a:lnTo>
                  <a:lnTo>
                    <a:pt x="174" y="37"/>
                  </a:lnTo>
                  <a:lnTo>
                    <a:pt x="186" y="50"/>
                  </a:lnTo>
                  <a:lnTo>
                    <a:pt x="186" y="74"/>
                  </a:lnTo>
                  <a:lnTo>
                    <a:pt x="161" y="149"/>
                  </a:lnTo>
                  <a:lnTo>
                    <a:pt x="161" y="149"/>
                  </a:lnTo>
                  <a:lnTo>
                    <a:pt x="149" y="161"/>
                  </a:lnTo>
                  <a:lnTo>
                    <a:pt x="124" y="161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0" y="99"/>
                  </a:lnTo>
                  <a:lnTo>
                    <a:pt x="0" y="74"/>
                  </a:lnTo>
                  <a:lnTo>
                    <a:pt x="25" y="12"/>
                  </a:lnTo>
                  <a:lnTo>
                    <a:pt x="25" y="12"/>
                  </a:lnTo>
                  <a:lnTo>
                    <a:pt x="50" y="0"/>
                  </a:lnTo>
                  <a:lnTo>
                    <a:pt x="62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4"/>
            <p:cNvSpPr/>
            <p:nvPr/>
          </p:nvSpPr>
          <p:spPr>
            <a:xfrm>
              <a:off x="5499825" y="2283188"/>
              <a:ext cx="4675" cy="4350"/>
            </a:xfrm>
            <a:custGeom>
              <a:avLst/>
              <a:gdLst/>
              <a:ahLst/>
              <a:cxnLst/>
              <a:rect l="l" t="t" r="r" b="b"/>
              <a:pathLst>
                <a:path w="187" h="174" extrusionOk="0">
                  <a:moveTo>
                    <a:pt x="63" y="0"/>
                  </a:moveTo>
                  <a:lnTo>
                    <a:pt x="162" y="50"/>
                  </a:lnTo>
                  <a:lnTo>
                    <a:pt x="162" y="50"/>
                  </a:lnTo>
                  <a:lnTo>
                    <a:pt x="187" y="62"/>
                  </a:lnTo>
                  <a:lnTo>
                    <a:pt x="187" y="87"/>
                  </a:lnTo>
                  <a:lnTo>
                    <a:pt x="150" y="149"/>
                  </a:lnTo>
                  <a:lnTo>
                    <a:pt x="150" y="149"/>
                  </a:lnTo>
                  <a:lnTo>
                    <a:pt x="137" y="174"/>
                  </a:lnTo>
                  <a:lnTo>
                    <a:pt x="112" y="174"/>
                  </a:lnTo>
                  <a:lnTo>
                    <a:pt x="13" y="124"/>
                  </a:lnTo>
                  <a:lnTo>
                    <a:pt x="13" y="124"/>
                  </a:lnTo>
                  <a:lnTo>
                    <a:pt x="1" y="112"/>
                  </a:lnTo>
                  <a:lnTo>
                    <a:pt x="1" y="87"/>
                  </a:lnTo>
                  <a:lnTo>
                    <a:pt x="26" y="25"/>
                  </a:lnTo>
                  <a:lnTo>
                    <a:pt x="26" y="25"/>
                  </a:lnTo>
                  <a:lnTo>
                    <a:pt x="38" y="0"/>
                  </a:lnTo>
                  <a:lnTo>
                    <a:pt x="63" y="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4"/>
            <p:cNvSpPr/>
            <p:nvPr/>
          </p:nvSpPr>
          <p:spPr>
            <a:xfrm>
              <a:off x="5508825" y="2287213"/>
              <a:ext cx="4650" cy="4050"/>
            </a:xfrm>
            <a:custGeom>
              <a:avLst/>
              <a:gdLst/>
              <a:ahLst/>
              <a:cxnLst/>
              <a:rect l="l" t="t" r="r" b="b"/>
              <a:pathLst>
                <a:path w="186" h="162" extrusionOk="0">
                  <a:moveTo>
                    <a:pt x="62" y="0"/>
                  </a:moveTo>
                  <a:lnTo>
                    <a:pt x="161" y="38"/>
                  </a:lnTo>
                  <a:lnTo>
                    <a:pt x="161" y="38"/>
                  </a:lnTo>
                  <a:lnTo>
                    <a:pt x="186" y="62"/>
                  </a:lnTo>
                  <a:lnTo>
                    <a:pt x="186" y="75"/>
                  </a:lnTo>
                  <a:lnTo>
                    <a:pt x="149" y="149"/>
                  </a:lnTo>
                  <a:lnTo>
                    <a:pt x="149" y="149"/>
                  </a:lnTo>
                  <a:lnTo>
                    <a:pt x="136" y="161"/>
                  </a:lnTo>
                  <a:lnTo>
                    <a:pt x="112" y="161"/>
                  </a:lnTo>
                  <a:lnTo>
                    <a:pt x="12" y="124"/>
                  </a:lnTo>
                  <a:lnTo>
                    <a:pt x="12" y="124"/>
                  </a:lnTo>
                  <a:lnTo>
                    <a:pt x="0" y="99"/>
                  </a:lnTo>
                  <a:lnTo>
                    <a:pt x="0" y="75"/>
                  </a:lnTo>
                  <a:lnTo>
                    <a:pt x="25" y="13"/>
                  </a:lnTo>
                  <a:lnTo>
                    <a:pt x="25" y="13"/>
                  </a:lnTo>
                  <a:lnTo>
                    <a:pt x="37" y="0"/>
                  </a:lnTo>
                  <a:lnTo>
                    <a:pt x="62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4"/>
            <p:cNvSpPr/>
            <p:nvPr/>
          </p:nvSpPr>
          <p:spPr>
            <a:xfrm>
              <a:off x="5504175" y="2277313"/>
              <a:ext cx="9000" cy="8075"/>
            </a:xfrm>
            <a:custGeom>
              <a:avLst/>
              <a:gdLst/>
              <a:ahLst/>
              <a:cxnLst/>
              <a:rect l="l" t="t" r="r" b="b"/>
              <a:pathLst>
                <a:path w="360" h="323" extrusionOk="0">
                  <a:moveTo>
                    <a:pt x="124" y="0"/>
                  </a:moveTo>
                  <a:lnTo>
                    <a:pt x="322" y="87"/>
                  </a:lnTo>
                  <a:lnTo>
                    <a:pt x="322" y="87"/>
                  </a:lnTo>
                  <a:lnTo>
                    <a:pt x="347" y="99"/>
                  </a:lnTo>
                  <a:lnTo>
                    <a:pt x="359" y="112"/>
                  </a:lnTo>
                  <a:lnTo>
                    <a:pt x="359" y="136"/>
                  </a:lnTo>
                  <a:lnTo>
                    <a:pt x="359" y="161"/>
                  </a:lnTo>
                  <a:lnTo>
                    <a:pt x="310" y="285"/>
                  </a:lnTo>
                  <a:lnTo>
                    <a:pt x="310" y="285"/>
                  </a:lnTo>
                  <a:lnTo>
                    <a:pt x="298" y="310"/>
                  </a:lnTo>
                  <a:lnTo>
                    <a:pt x="273" y="310"/>
                  </a:lnTo>
                  <a:lnTo>
                    <a:pt x="248" y="322"/>
                  </a:lnTo>
                  <a:lnTo>
                    <a:pt x="236" y="310"/>
                  </a:lnTo>
                  <a:lnTo>
                    <a:pt x="25" y="235"/>
                  </a:lnTo>
                  <a:lnTo>
                    <a:pt x="25" y="235"/>
                  </a:lnTo>
                  <a:lnTo>
                    <a:pt x="13" y="223"/>
                  </a:lnTo>
                  <a:lnTo>
                    <a:pt x="0" y="198"/>
                  </a:lnTo>
                  <a:lnTo>
                    <a:pt x="0" y="186"/>
                  </a:lnTo>
                  <a:lnTo>
                    <a:pt x="0" y="161"/>
                  </a:lnTo>
                  <a:lnTo>
                    <a:pt x="50" y="37"/>
                  </a:lnTo>
                  <a:lnTo>
                    <a:pt x="50" y="37"/>
                  </a:lnTo>
                  <a:lnTo>
                    <a:pt x="62" y="12"/>
                  </a:lnTo>
                  <a:lnTo>
                    <a:pt x="87" y="0"/>
                  </a:lnTo>
                  <a:lnTo>
                    <a:pt x="99" y="0"/>
                  </a:lnTo>
                  <a:lnTo>
                    <a:pt x="124" y="0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4"/>
            <p:cNvSpPr/>
            <p:nvPr/>
          </p:nvSpPr>
          <p:spPr>
            <a:xfrm>
              <a:off x="5649075" y="2186588"/>
              <a:ext cx="33150" cy="39350"/>
            </a:xfrm>
            <a:custGeom>
              <a:avLst/>
              <a:gdLst/>
              <a:ahLst/>
              <a:cxnLst/>
              <a:rect l="l" t="t" r="r" b="b"/>
              <a:pathLst>
                <a:path w="1326" h="1574" extrusionOk="0">
                  <a:moveTo>
                    <a:pt x="880" y="1263"/>
                  </a:moveTo>
                  <a:lnTo>
                    <a:pt x="880" y="1263"/>
                  </a:lnTo>
                  <a:lnTo>
                    <a:pt x="892" y="1288"/>
                  </a:lnTo>
                  <a:lnTo>
                    <a:pt x="892" y="1325"/>
                  </a:lnTo>
                  <a:lnTo>
                    <a:pt x="892" y="1400"/>
                  </a:lnTo>
                  <a:lnTo>
                    <a:pt x="892" y="1474"/>
                  </a:lnTo>
                  <a:lnTo>
                    <a:pt x="892" y="1499"/>
                  </a:lnTo>
                  <a:lnTo>
                    <a:pt x="905" y="1524"/>
                  </a:lnTo>
                  <a:lnTo>
                    <a:pt x="905" y="1524"/>
                  </a:lnTo>
                  <a:lnTo>
                    <a:pt x="942" y="1561"/>
                  </a:lnTo>
                  <a:lnTo>
                    <a:pt x="991" y="1573"/>
                  </a:lnTo>
                  <a:lnTo>
                    <a:pt x="1041" y="1573"/>
                  </a:lnTo>
                  <a:lnTo>
                    <a:pt x="1078" y="1548"/>
                  </a:lnTo>
                  <a:lnTo>
                    <a:pt x="1078" y="1548"/>
                  </a:lnTo>
                  <a:lnTo>
                    <a:pt x="1103" y="1536"/>
                  </a:lnTo>
                  <a:lnTo>
                    <a:pt x="1115" y="1511"/>
                  </a:lnTo>
                  <a:lnTo>
                    <a:pt x="1128" y="1449"/>
                  </a:lnTo>
                  <a:lnTo>
                    <a:pt x="1128" y="1449"/>
                  </a:lnTo>
                  <a:lnTo>
                    <a:pt x="1140" y="1437"/>
                  </a:lnTo>
                  <a:lnTo>
                    <a:pt x="1165" y="1424"/>
                  </a:lnTo>
                  <a:lnTo>
                    <a:pt x="1165" y="1424"/>
                  </a:lnTo>
                  <a:lnTo>
                    <a:pt x="1214" y="1437"/>
                  </a:lnTo>
                  <a:lnTo>
                    <a:pt x="1251" y="1424"/>
                  </a:lnTo>
                  <a:lnTo>
                    <a:pt x="1276" y="1412"/>
                  </a:lnTo>
                  <a:lnTo>
                    <a:pt x="1276" y="1412"/>
                  </a:lnTo>
                  <a:lnTo>
                    <a:pt x="1301" y="1375"/>
                  </a:lnTo>
                  <a:lnTo>
                    <a:pt x="1326" y="1325"/>
                  </a:lnTo>
                  <a:lnTo>
                    <a:pt x="1326" y="1276"/>
                  </a:lnTo>
                  <a:lnTo>
                    <a:pt x="1301" y="1239"/>
                  </a:lnTo>
                  <a:lnTo>
                    <a:pt x="1301" y="1239"/>
                  </a:lnTo>
                  <a:lnTo>
                    <a:pt x="1276" y="1214"/>
                  </a:lnTo>
                  <a:lnTo>
                    <a:pt x="1251" y="1202"/>
                  </a:lnTo>
                  <a:lnTo>
                    <a:pt x="1177" y="1189"/>
                  </a:lnTo>
                  <a:lnTo>
                    <a:pt x="1103" y="1164"/>
                  </a:lnTo>
                  <a:lnTo>
                    <a:pt x="1078" y="1152"/>
                  </a:lnTo>
                  <a:lnTo>
                    <a:pt x="1053" y="1127"/>
                  </a:lnTo>
                  <a:lnTo>
                    <a:pt x="459" y="322"/>
                  </a:lnTo>
                  <a:lnTo>
                    <a:pt x="459" y="322"/>
                  </a:lnTo>
                  <a:lnTo>
                    <a:pt x="434" y="285"/>
                  </a:lnTo>
                  <a:lnTo>
                    <a:pt x="434" y="260"/>
                  </a:lnTo>
                  <a:lnTo>
                    <a:pt x="434" y="186"/>
                  </a:lnTo>
                  <a:lnTo>
                    <a:pt x="446" y="112"/>
                  </a:lnTo>
                  <a:lnTo>
                    <a:pt x="434" y="87"/>
                  </a:lnTo>
                  <a:lnTo>
                    <a:pt x="422" y="50"/>
                  </a:lnTo>
                  <a:lnTo>
                    <a:pt x="422" y="50"/>
                  </a:lnTo>
                  <a:lnTo>
                    <a:pt x="384" y="25"/>
                  </a:lnTo>
                  <a:lnTo>
                    <a:pt x="335" y="0"/>
                  </a:lnTo>
                  <a:lnTo>
                    <a:pt x="285" y="13"/>
                  </a:lnTo>
                  <a:lnTo>
                    <a:pt x="248" y="25"/>
                  </a:lnTo>
                  <a:lnTo>
                    <a:pt x="248" y="25"/>
                  </a:lnTo>
                  <a:lnTo>
                    <a:pt x="223" y="50"/>
                  </a:lnTo>
                  <a:lnTo>
                    <a:pt x="211" y="75"/>
                  </a:lnTo>
                  <a:lnTo>
                    <a:pt x="199" y="124"/>
                  </a:lnTo>
                  <a:lnTo>
                    <a:pt x="199" y="124"/>
                  </a:lnTo>
                  <a:lnTo>
                    <a:pt x="186" y="149"/>
                  </a:lnTo>
                  <a:lnTo>
                    <a:pt x="162" y="149"/>
                  </a:lnTo>
                  <a:lnTo>
                    <a:pt x="162" y="149"/>
                  </a:lnTo>
                  <a:lnTo>
                    <a:pt x="112" y="149"/>
                  </a:lnTo>
                  <a:lnTo>
                    <a:pt x="87" y="161"/>
                  </a:lnTo>
                  <a:lnTo>
                    <a:pt x="50" y="174"/>
                  </a:lnTo>
                  <a:lnTo>
                    <a:pt x="50" y="174"/>
                  </a:lnTo>
                  <a:lnTo>
                    <a:pt x="25" y="211"/>
                  </a:lnTo>
                  <a:lnTo>
                    <a:pt x="1" y="248"/>
                  </a:lnTo>
                  <a:lnTo>
                    <a:pt x="1" y="297"/>
                  </a:lnTo>
                  <a:lnTo>
                    <a:pt x="25" y="347"/>
                  </a:lnTo>
                  <a:lnTo>
                    <a:pt x="25" y="347"/>
                  </a:lnTo>
                  <a:lnTo>
                    <a:pt x="50" y="372"/>
                  </a:lnTo>
                  <a:lnTo>
                    <a:pt x="75" y="384"/>
                  </a:lnTo>
                  <a:lnTo>
                    <a:pt x="149" y="397"/>
                  </a:lnTo>
                  <a:lnTo>
                    <a:pt x="223" y="421"/>
                  </a:lnTo>
                  <a:lnTo>
                    <a:pt x="248" y="434"/>
                  </a:lnTo>
                  <a:lnTo>
                    <a:pt x="273" y="458"/>
                  </a:lnTo>
                  <a:lnTo>
                    <a:pt x="880" y="12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4"/>
            <p:cNvSpPr/>
            <p:nvPr/>
          </p:nvSpPr>
          <p:spPr>
            <a:xfrm>
              <a:off x="5679725" y="2226838"/>
              <a:ext cx="32850" cy="50175"/>
            </a:xfrm>
            <a:custGeom>
              <a:avLst/>
              <a:gdLst/>
              <a:ahLst/>
              <a:cxnLst/>
              <a:rect l="l" t="t" r="r" b="b"/>
              <a:pathLst>
                <a:path w="1314" h="2007" extrusionOk="0">
                  <a:moveTo>
                    <a:pt x="954" y="1734"/>
                  </a:moveTo>
                  <a:lnTo>
                    <a:pt x="954" y="1734"/>
                  </a:lnTo>
                  <a:lnTo>
                    <a:pt x="954" y="1759"/>
                  </a:lnTo>
                  <a:lnTo>
                    <a:pt x="954" y="1784"/>
                  </a:lnTo>
                  <a:lnTo>
                    <a:pt x="954" y="1846"/>
                  </a:lnTo>
                  <a:lnTo>
                    <a:pt x="942" y="1895"/>
                  </a:lnTo>
                  <a:lnTo>
                    <a:pt x="942" y="1932"/>
                  </a:lnTo>
                  <a:lnTo>
                    <a:pt x="942" y="1957"/>
                  </a:lnTo>
                  <a:lnTo>
                    <a:pt x="942" y="1957"/>
                  </a:lnTo>
                  <a:lnTo>
                    <a:pt x="979" y="1982"/>
                  </a:lnTo>
                  <a:lnTo>
                    <a:pt x="1016" y="2007"/>
                  </a:lnTo>
                  <a:lnTo>
                    <a:pt x="1053" y="2007"/>
                  </a:lnTo>
                  <a:lnTo>
                    <a:pt x="1091" y="1994"/>
                  </a:lnTo>
                  <a:lnTo>
                    <a:pt x="1091" y="1994"/>
                  </a:lnTo>
                  <a:lnTo>
                    <a:pt x="1128" y="1957"/>
                  </a:lnTo>
                  <a:lnTo>
                    <a:pt x="1140" y="1920"/>
                  </a:lnTo>
                  <a:lnTo>
                    <a:pt x="1140" y="1920"/>
                  </a:lnTo>
                  <a:lnTo>
                    <a:pt x="1153" y="1895"/>
                  </a:lnTo>
                  <a:lnTo>
                    <a:pt x="1177" y="1895"/>
                  </a:lnTo>
                  <a:lnTo>
                    <a:pt x="1177" y="1895"/>
                  </a:lnTo>
                  <a:lnTo>
                    <a:pt x="1214" y="1908"/>
                  </a:lnTo>
                  <a:lnTo>
                    <a:pt x="1264" y="1895"/>
                  </a:lnTo>
                  <a:lnTo>
                    <a:pt x="1264" y="1895"/>
                  </a:lnTo>
                  <a:lnTo>
                    <a:pt x="1301" y="1870"/>
                  </a:lnTo>
                  <a:lnTo>
                    <a:pt x="1314" y="1833"/>
                  </a:lnTo>
                  <a:lnTo>
                    <a:pt x="1314" y="1796"/>
                  </a:lnTo>
                  <a:lnTo>
                    <a:pt x="1314" y="1759"/>
                  </a:lnTo>
                  <a:lnTo>
                    <a:pt x="1314" y="1759"/>
                  </a:lnTo>
                  <a:lnTo>
                    <a:pt x="1289" y="1734"/>
                  </a:lnTo>
                  <a:lnTo>
                    <a:pt x="1264" y="1722"/>
                  </a:lnTo>
                  <a:lnTo>
                    <a:pt x="1214" y="1697"/>
                  </a:lnTo>
                  <a:lnTo>
                    <a:pt x="1153" y="1672"/>
                  </a:lnTo>
                  <a:lnTo>
                    <a:pt x="1128" y="1660"/>
                  </a:lnTo>
                  <a:lnTo>
                    <a:pt x="1115" y="1635"/>
                  </a:lnTo>
                  <a:lnTo>
                    <a:pt x="372" y="273"/>
                  </a:lnTo>
                  <a:lnTo>
                    <a:pt x="372" y="273"/>
                  </a:lnTo>
                  <a:lnTo>
                    <a:pt x="360" y="248"/>
                  </a:lnTo>
                  <a:lnTo>
                    <a:pt x="360" y="223"/>
                  </a:lnTo>
                  <a:lnTo>
                    <a:pt x="372" y="161"/>
                  </a:lnTo>
                  <a:lnTo>
                    <a:pt x="385" y="99"/>
                  </a:lnTo>
                  <a:lnTo>
                    <a:pt x="385" y="75"/>
                  </a:lnTo>
                  <a:lnTo>
                    <a:pt x="372" y="50"/>
                  </a:lnTo>
                  <a:lnTo>
                    <a:pt x="372" y="50"/>
                  </a:lnTo>
                  <a:lnTo>
                    <a:pt x="347" y="25"/>
                  </a:lnTo>
                  <a:lnTo>
                    <a:pt x="310" y="0"/>
                  </a:lnTo>
                  <a:lnTo>
                    <a:pt x="261" y="0"/>
                  </a:lnTo>
                  <a:lnTo>
                    <a:pt x="224" y="13"/>
                  </a:lnTo>
                  <a:lnTo>
                    <a:pt x="224" y="13"/>
                  </a:lnTo>
                  <a:lnTo>
                    <a:pt x="186" y="50"/>
                  </a:lnTo>
                  <a:lnTo>
                    <a:pt x="174" y="87"/>
                  </a:lnTo>
                  <a:lnTo>
                    <a:pt x="174" y="87"/>
                  </a:lnTo>
                  <a:lnTo>
                    <a:pt x="162" y="99"/>
                  </a:lnTo>
                  <a:lnTo>
                    <a:pt x="149" y="112"/>
                  </a:lnTo>
                  <a:lnTo>
                    <a:pt x="149" y="112"/>
                  </a:lnTo>
                  <a:lnTo>
                    <a:pt x="100" y="99"/>
                  </a:lnTo>
                  <a:lnTo>
                    <a:pt x="50" y="112"/>
                  </a:lnTo>
                  <a:lnTo>
                    <a:pt x="50" y="112"/>
                  </a:lnTo>
                  <a:lnTo>
                    <a:pt x="25" y="137"/>
                  </a:lnTo>
                  <a:lnTo>
                    <a:pt x="1" y="174"/>
                  </a:lnTo>
                  <a:lnTo>
                    <a:pt x="1" y="211"/>
                  </a:lnTo>
                  <a:lnTo>
                    <a:pt x="13" y="248"/>
                  </a:lnTo>
                  <a:lnTo>
                    <a:pt x="13" y="248"/>
                  </a:lnTo>
                  <a:lnTo>
                    <a:pt x="25" y="273"/>
                  </a:lnTo>
                  <a:lnTo>
                    <a:pt x="50" y="285"/>
                  </a:lnTo>
                  <a:lnTo>
                    <a:pt x="100" y="310"/>
                  </a:lnTo>
                  <a:lnTo>
                    <a:pt x="162" y="335"/>
                  </a:lnTo>
                  <a:lnTo>
                    <a:pt x="186" y="347"/>
                  </a:lnTo>
                  <a:lnTo>
                    <a:pt x="199" y="372"/>
                  </a:lnTo>
                  <a:lnTo>
                    <a:pt x="954" y="17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4"/>
            <p:cNvSpPr/>
            <p:nvPr/>
          </p:nvSpPr>
          <p:spPr>
            <a:xfrm>
              <a:off x="5727400" y="2299588"/>
              <a:ext cx="4375" cy="5600"/>
            </a:xfrm>
            <a:custGeom>
              <a:avLst/>
              <a:gdLst/>
              <a:ahLst/>
              <a:cxnLst/>
              <a:rect l="l" t="t" r="r" b="b"/>
              <a:pathLst>
                <a:path w="175" h="224" extrusionOk="0">
                  <a:moveTo>
                    <a:pt x="100" y="174"/>
                  </a:moveTo>
                  <a:lnTo>
                    <a:pt x="100" y="174"/>
                  </a:lnTo>
                  <a:lnTo>
                    <a:pt x="100" y="199"/>
                  </a:lnTo>
                  <a:lnTo>
                    <a:pt x="100" y="211"/>
                  </a:lnTo>
                  <a:lnTo>
                    <a:pt x="100" y="211"/>
                  </a:lnTo>
                  <a:lnTo>
                    <a:pt x="112" y="224"/>
                  </a:lnTo>
                  <a:lnTo>
                    <a:pt x="125" y="224"/>
                  </a:lnTo>
                  <a:lnTo>
                    <a:pt x="125" y="224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50" y="199"/>
                  </a:lnTo>
                  <a:lnTo>
                    <a:pt x="150" y="199"/>
                  </a:lnTo>
                  <a:lnTo>
                    <a:pt x="162" y="199"/>
                  </a:lnTo>
                  <a:lnTo>
                    <a:pt x="162" y="199"/>
                  </a:lnTo>
                  <a:lnTo>
                    <a:pt x="174" y="187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50" y="162"/>
                  </a:lnTo>
                  <a:lnTo>
                    <a:pt x="137" y="149"/>
                  </a:lnTo>
                  <a:lnTo>
                    <a:pt x="75" y="50"/>
                  </a:lnTo>
                  <a:lnTo>
                    <a:pt x="75" y="50"/>
                  </a:lnTo>
                  <a:lnTo>
                    <a:pt x="75" y="26"/>
                  </a:lnTo>
                  <a:lnTo>
                    <a:pt x="75" y="13"/>
                  </a:lnTo>
                  <a:lnTo>
                    <a:pt x="75" y="13"/>
                  </a:lnTo>
                  <a:lnTo>
                    <a:pt x="63" y="1"/>
                  </a:lnTo>
                  <a:lnTo>
                    <a:pt x="51" y="1"/>
                  </a:lnTo>
                  <a:lnTo>
                    <a:pt x="51" y="1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13" y="26"/>
                  </a:lnTo>
                  <a:lnTo>
                    <a:pt x="13" y="26"/>
                  </a:lnTo>
                  <a:lnTo>
                    <a:pt x="1" y="38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26" y="63"/>
                  </a:lnTo>
                  <a:lnTo>
                    <a:pt x="38" y="75"/>
                  </a:lnTo>
                  <a:lnTo>
                    <a:pt x="100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4"/>
            <p:cNvSpPr/>
            <p:nvPr/>
          </p:nvSpPr>
          <p:spPr>
            <a:xfrm>
              <a:off x="5724000" y="2293713"/>
              <a:ext cx="4375" cy="5900"/>
            </a:xfrm>
            <a:custGeom>
              <a:avLst/>
              <a:gdLst/>
              <a:ahLst/>
              <a:cxnLst/>
              <a:rect l="l" t="t" r="r" b="b"/>
              <a:pathLst>
                <a:path w="175" h="236" extrusionOk="0">
                  <a:moveTo>
                    <a:pt x="100" y="174"/>
                  </a:moveTo>
                  <a:lnTo>
                    <a:pt x="100" y="174"/>
                  </a:lnTo>
                  <a:lnTo>
                    <a:pt x="100" y="199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112" y="236"/>
                  </a:lnTo>
                  <a:lnTo>
                    <a:pt x="125" y="223"/>
                  </a:lnTo>
                  <a:lnTo>
                    <a:pt x="125" y="223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74" y="199"/>
                  </a:lnTo>
                  <a:lnTo>
                    <a:pt x="162" y="174"/>
                  </a:lnTo>
                  <a:lnTo>
                    <a:pt x="162" y="174"/>
                  </a:lnTo>
                  <a:lnTo>
                    <a:pt x="149" y="161"/>
                  </a:lnTo>
                  <a:lnTo>
                    <a:pt x="125" y="149"/>
                  </a:lnTo>
                  <a:lnTo>
                    <a:pt x="75" y="62"/>
                  </a:lnTo>
                  <a:lnTo>
                    <a:pt x="75" y="62"/>
                  </a:lnTo>
                  <a:lnTo>
                    <a:pt x="75" y="38"/>
                  </a:lnTo>
                  <a:lnTo>
                    <a:pt x="75" y="13"/>
                  </a:lnTo>
                  <a:lnTo>
                    <a:pt x="75" y="13"/>
                  </a:lnTo>
                  <a:lnTo>
                    <a:pt x="63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26" y="25"/>
                  </a:lnTo>
                  <a:lnTo>
                    <a:pt x="26" y="25"/>
                  </a:lnTo>
                  <a:lnTo>
                    <a:pt x="1" y="25"/>
                  </a:lnTo>
                  <a:lnTo>
                    <a:pt x="1" y="25"/>
                  </a:lnTo>
                  <a:lnTo>
                    <a:pt x="1" y="38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13" y="62"/>
                  </a:lnTo>
                  <a:lnTo>
                    <a:pt x="38" y="75"/>
                  </a:lnTo>
                  <a:lnTo>
                    <a:pt x="100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4"/>
            <p:cNvSpPr/>
            <p:nvPr/>
          </p:nvSpPr>
          <p:spPr>
            <a:xfrm>
              <a:off x="5723075" y="2304238"/>
              <a:ext cx="4350" cy="6525"/>
            </a:xfrm>
            <a:custGeom>
              <a:avLst/>
              <a:gdLst/>
              <a:ahLst/>
              <a:cxnLst/>
              <a:rect l="l" t="t" r="r" b="b"/>
              <a:pathLst>
                <a:path w="174" h="261" extrusionOk="0">
                  <a:moveTo>
                    <a:pt x="100" y="199"/>
                  </a:moveTo>
                  <a:lnTo>
                    <a:pt x="100" y="199"/>
                  </a:lnTo>
                  <a:lnTo>
                    <a:pt x="87" y="223"/>
                  </a:lnTo>
                  <a:lnTo>
                    <a:pt x="87" y="248"/>
                  </a:lnTo>
                  <a:lnTo>
                    <a:pt x="87" y="248"/>
                  </a:lnTo>
                  <a:lnTo>
                    <a:pt x="100" y="261"/>
                  </a:lnTo>
                  <a:lnTo>
                    <a:pt x="124" y="261"/>
                  </a:lnTo>
                  <a:lnTo>
                    <a:pt x="124" y="261"/>
                  </a:lnTo>
                  <a:lnTo>
                    <a:pt x="137" y="248"/>
                  </a:lnTo>
                  <a:lnTo>
                    <a:pt x="137" y="248"/>
                  </a:lnTo>
                  <a:lnTo>
                    <a:pt x="149" y="248"/>
                  </a:lnTo>
                  <a:lnTo>
                    <a:pt x="149" y="248"/>
                  </a:lnTo>
                  <a:lnTo>
                    <a:pt x="162" y="248"/>
                  </a:lnTo>
                  <a:lnTo>
                    <a:pt x="162" y="248"/>
                  </a:lnTo>
                  <a:lnTo>
                    <a:pt x="174" y="236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62" y="199"/>
                  </a:lnTo>
                  <a:lnTo>
                    <a:pt x="137" y="186"/>
                  </a:lnTo>
                  <a:lnTo>
                    <a:pt x="87" y="75"/>
                  </a:lnTo>
                  <a:lnTo>
                    <a:pt x="87" y="75"/>
                  </a:lnTo>
                  <a:lnTo>
                    <a:pt x="87" y="38"/>
                  </a:lnTo>
                  <a:lnTo>
                    <a:pt x="87" y="13"/>
                  </a:lnTo>
                  <a:lnTo>
                    <a:pt x="87" y="13"/>
                  </a:lnTo>
                  <a:lnTo>
                    <a:pt x="75" y="1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50" y="25"/>
                  </a:lnTo>
                  <a:lnTo>
                    <a:pt x="50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" y="38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25" y="75"/>
                  </a:lnTo>
                  <a:lnTo>
                    <a:pt x="50" y="87"/>
                  </a:lnTo>
                  <a:lnTo>
                    <a:pt x="100" y="1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4"/>
            <p:cNvSpPr/>
            <p:nvPr/>
          </p:nvSpPr>
          <p:spPr>
            <a:xfrm>
              <a:off x="5719975" y="2297438"/>
              <a:ext cx="4375" cy="6525"/>
            </a:xfrm>
            <a:custGeom>
              <a:avLst/>
              <a:gdLst/>
              <a:ahLst/>
              <a:cxnLst/>
              <a:rect l="l" t="t" r="r" b="b"/>
              <a:pathLst>
                <a:path w="175" h="261" extrusionOk="0">
                  <a:moveTo>
                    <a:pt x="87" y="198"/>
                  </a:moveTo>
                  <a:lnTo>
                    <a:pt x="87" y="198"/>
                  </a:lnTo>
                  <a:lnTo>
                    <a:pt x="87" y="223"/>
                  </a:lnTo>
                  <a:lnTo>
                    <a:pt x="87" y="248"/>
                  </a:lnTo>
                  <a:lnTo>
                    <a:pt x="87" y="248"/>
                  </a:lnTo>
                  <a:lnTo>
                    <a:pt x="100" y="260"/>
                  </a:lnTo>
                  <a:lnTo>
                    <a:pt x="125" y="260"/>
                  </a:lnTo>
                  <a:lnTo>
                    <a:pt x="125" y="260"/>
                  </a:lnTo>
                  <a:lnTo>
                    <a:pt x="137" y="248"/>
                  </a:lnTo>
                  <a:lnTo>
                    <a:pt x="137" y="248"/>
                  </a:lnTo>
                  <a:lnTo>
                    <a:pt x="137" y="248"/>
                  </a:lnTo>
                  <a:lnTo>
                    <a:pt x="137" y="248"/>
                  </a:lnTo>
                  <a:lnTo>
                    <a:pt x="162" y="248"/>
                  </a:lnTo>
                  <a:lnTo>
                    <a:pt x="162" y="248"/>
                  </a:lnTo>
                  <a:lnTo>
                    <a:pt x="174" y="23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49" y="198"/>
                  </a:lnTo>
                  <a:lnTo>
                    <a:pt x="137" y="186"/>
                  </a:lnTo>
                  <a:lnTo>
                    <a:pt x="87" y="62"/>
                  </a:lnTo>
                  <a:lnTo>
                    <a:pt x="87" y="62"/>
                  </a:lnTo>
                  <a:lnTo>
                    <a:pt x="87" y="37"/>
                  </a:lnTo>
                  <a:lnTo>
                    <a:pt x="87" y="12"/>
                  </a:lnTo>
                  <a:lnTo>
                    <a:pt x="87" y="12"/>
                  </a:lnTo>
                  <a:lnTo>
                    <a:pt x="75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0" y="12"/>
                  </a:lnTo>
                  <a:lnTo>
                    <a:pt x="50" y="12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" y="37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26" y="62"/>
                  </a:lnTo>
                  <a:lnTo>
                    <a:pt x="38" y="87"/>
                  </a:lnTo>
                  <a:lnTo>
                    <a:pt x="87" y="1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4"/>
            <p:cNvSpPr/>
            <p:nvPr/>
          </p:nvSpPr>
          <p:spPr>
            <a:xfrm>
              <a:off x="5718425" y="2307963"/>
              <a:ext cx="4375" cy="7150"/>
            </a:xfrm>
            <a:custGeom>
              <a:avLst/>
              <a:gdLst/>
              <a:ahLst/>
              <a:cxnLst/>
              <a:rect l="l" t="t" r="r" b="b"/>
              <a:pathLst>
                <a:path w="175" h="286" extrusionOk="0">
                  <a:moveTo>
                    <a:pt x="88" y="211"/>
                  </a:moveTo>
                  <a:lnTo>
                    <a:pt x="88" y="211"/>
                  </a:lnTo>
                  <a:lnTo>
                    <a:pt x="75" y="235"/>
                  </a:lnTo>
                  <a:lnTo>
                    <a:pt x="75" y="260"/>
                  </a:lnTo>
                  <a:lnTo>
                    <a:pt x="75" y="260"/>
                  </a:lnTo>
                  <a:lnTo>
                    <a:pt x="88" y="285"/>
                  </a:lnTo>
                  <a:lnTo>
                    <a:pt x="112" y="285"/>
                  </a:lnTo>
                  <a:lnTo>
                    <a:pt x="112" y="285"/>
                  </a:lnTo>
                  <a:lnTo>
                    <a:pt x="125" y="260"/>
                  </a:lnTo>
                  <a:lnTo>
                    <a:pt x="125" y="260"/>
                  </a:lnTo>
                  <a:lnTo>
                    <a:pt x="125" y="260"/>
                  </a:lnTo>
                  <a:lnTo>
                    <a:pt x="125" y="260"/>
                  </a:lnTo>
                  <a:lnTo>
                    <a:pt x="149" y="260"/>
                  </a:lnTo>
                  <a:lnTo>
                    <a:pt x="149" y="260"/>
                  </a:lnTo>
                  <a:lnTo>
                    <a:pt x="162" y="248"/>
                  </a:lnTo>
                  <a:lnTo>
                    <a:pt x="174" y="235"/>
                  </a:lnTo>
                  <a:lnTo>
                    <a:pt x="174" y="235"/>
                  </a:lnTo>
                  <a:lnTo>
                    <a:pt x="149" y="211"/>
                  </a:lnTo>
                  <a:lnTo>
                    <a:pt x="125" y="198"/>
                  </a:lnTo>
                  <a:lnTo>
                    <a:pt x="88" y="74"/>
                  </a:lnTo>
                  <a:lnTo>
                    <a:pt x="88" y="74"/>
                  </a:lnTo>
                  <a:lnTo>
                    <a:pt x="88" y="50"/>
                  </a:lnTo>
                  <a:lnTo>
                    <a:pt x="88" y="25"/>
                  </a:lnTo>
                  <a:lnTo>
                    <a:pt x="88" y="25"/>
                  </a:lnTo>
                  <a:lnTo>
                    <a:pt x="75" y="13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0" y="25"/>
                  </a:lnTo>
                  <a:lnTo>
                    <a:pt x="50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" y="37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13" y="74"/>
                  </a:lnTo>
                  <a:lnTo>
                    <a:pt x="38" y="87"/>
                  </a:lnTo>
                  <a:lnTo>
                    <a:pt x="88" y="2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4"/>
            <p:cNvSpPr/>
            <p:nvPr/>
          </p:nvSpPr>
          <p:spPr>
            <a:xfrm>
              <a:off x="5715650" y="2300838"/>
              <a:ext cx="4050" cy="6825"/>
            </a:xfrm>
            <a:custGeom>
              <a:avLst/>
              <a:gdLst/>
              <a:ahLst/>
              <a:cxnLst/>
              <a:rect l="l" t="t" r="r" b="b"/>
              <a:pathLst>
                <a:path w="162" h="273" extrusionOk="0">
                  <a:moveTo>
                    <a:pt x="87" y="198"/>
                  </a:moveTo>
                  <a:lnTo>
                    <a:pt x="87" y="198"/>
                  </a:lnTo>
                  <a:lnTo>
                    <a:pt x="75" y="223"/>
                  </a:lnTo>
                  <a:lnTo>
                    <a:pt x="75" y="260"/>
                  </a:lnTo>
                  <a:lnTo>
                    <a:pt x="75" y="260"/>
                  </a:lnTo>
                  <a:lnTo>
                    <a:pt x="87" y="273"/>
                  </a:lnTo>
                  <a:lnTo>
                    <a:pt x="99" y="273"/>
                  </a:lnTo>
                  <a:lnTo>
                    <a:pt x="99" y="273"/>
                  </a:lnTo>
                  <a:lnTo>
                    <a:pt x="124" y="248"/>
                  </a:lnTo>
                  <a:lnTo>
                    <a:pt x="124" y="248"/>
                  </a:lnTo>
                  <a:lnTo>
                    <a:pt x="124" y="248"/>
                  </a:lnTo>
                  <a:lnTo>
                    <a:pt x="124" y="248"/>
                  </a:lnTo>
                  <a:lnTo>
                    <a:pt x="149" y="248"/>
                  </a:lnTo>
                  <a:lnTo>
                    <a:pt x="149" y="248"/>
                  </a:lnTo>
                  <a:lnTo>
                    <a:pt x="161" y="236"/>
                  </a:lnTo>
                  <a:lnTo>
                    <a:pt x="161" y="223"/>
                  </a:lnTo>
                  <a:lnTo>
                    <a:pt x="161" y="223"/>
                  </a:lnTo>
                  <a:lnTo>
                    <a:pt x="149" y="198"/>
                  </a:lnTo>
                  <a:lnTo>
                    <a:pt x="124" y="186"/>
                  </a:lnTo>
                  <a:lnTo>
                    <a:pt x="75" y="62"/>
                  </a:lnTo>
                  <a:lnTo>
                    <a:pt x="75" y="62"/>
                  </a:lnTo>
                  <a:lnTo>
                    <a:pt x="87" y="37"/>
                  </a:lnTo>
                  <a:lnTo>
                    <a:pt x="87" y="13"/>
                  </a:lnTo>
                  <a:lnTo>
                    <a:pt x="87" y="13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0" y="25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13" y="62"/>
                  </a:lnTo>
                  <a:lnTo>
                    <a:pt x="38" y="75"/>
                  </a:lnTo>
                  <a:lnTo>
                    <a:pt x="87" y="1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4"/>
            <p:cNvSpPr/>
            <p:nvPr/>
          </p:nvSpPr>
          <p:spPr>
            <a:xfrm>
              <a:off x="5711925" y="2309188"/>
              <a:ext cx="4050" cy="7150"/>
            </a:xfrm>
            <a:custGeom>
              <a:avLst/>
              <a:gdLst/>
              <a:ahLst/>
              <a:cxnLst/>
              <a:rect l="l" t="t" r="r" b="b"/>
              <a:pathLst>
                <a:path w="162" h="286" extrusionOk="0">
                  <a:moveTo>
                    <a:pt x="75" y="211"/>
                  </a:moveTo>
                  <a:lnTo>
                    <a:pt x="75" y="211"/>
                  </a:lnTo>
                  <a:lnTo>
                    <a:pt x="63" y="236"/>
                  </a:lnTo>
                  <a:lnTo>
                    <a:pt x="63" y="261"/>
                  </a:lnTo>
                  <a:lnTo>
                    <a:pt x="63" y="261"/>
                  </a:lnTo>
                  <a:lnTo>
                    <a:pt x="75" y="286"/>
                  </a:lnTo>
                  <a:lnTo>
                    <a:pt x="87" y="286"/>
                  </a:lnTo>
                  <a:lnTo>
                    <a:pt x="87" y="286"/>
                  </a:lnTo>
                  <a:lnTo>
                    <a:pt x="112" y="273"/>
                  </a:lnTo>
                  <a:lnTo>
                    <a:pt x="112" y="273"/>
                  </a:lnTo>
                  <a:lnTo>
                    <a:pt x="112" y="261"/>
                  </a:lnTo>
                  <a:lnTo>
                    <a:pt x="112" y="261"/>
                  </a:lnTo>
                  <a:lnTo>
                    <a:pt x="137" y="273"/>
                  </a:lnTo>
                  <a:lnTo>
                    <a:pt x="137" y="273"/>
                  </a:lnTo>
                  <a:lnTo>
                    <a:pt x="149" y="261"/>
                  </a:lnTo>
                  <a:lnTo>
                    <a:pt x="162" y="236"/>
                  </a:lnTo>
                  <a:lnTo>
                    <a:pt x="162" y="236"/>
                  </a:lnTo>
                  <a:lnTo>
                    <a:pt x="137" y="224"/>
                  </a:lnTo>
                  <a:lnTo>
                    <a:pt x="125" y="199"/>
                  </a:lnTo>
                  <a:lnTo>
                    <a:pt x="87" y="75"/>
                  </a:lnTo>
                  <a:lnTo>
                    <a:pt x="87" y="75"/>
                  </a:lnTo>
                  <a:lnTo>
                    <a:pt x="100" y="50"/>
                  </a:lnTo>
                  <a:lnTo>
                    <a:pt x="100" y="25"/>
                  </a:lnTo>
                  <a:lnTo>
                    <a:pt x="100" y="25"/>
                  </a:lnTo>
                  <a:lnTo>
                    <a:pt x="87" y="13"/>
                  </a:lnTo>
                  <a:lnTo>
                    <a:pt x="75" y="1"/>
                  </a:lnTo>
                  <a:lnTo>
                    <a:pt x="75" y="1"/>
                  </a:lnTo>
                  <a:lnTo>
                    <a:pt x="50" y="25"/>
                  </a:lnTo>
                  <a:lnTo>
                    <a:pt x="50" y="25"/>
                  </a:lnTo>
                  <a:lnTo>
                    <a:pt x="50" y="25"/>
                  </a:lnTo>
                  <a:lnTo>
                    <a:pt x="50" y="25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13" y="25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26" y="63"/>
                  </a:lnTo>
                  <a:lnTo>
                    <a:pt x="38" y="87"/>
                  </a:lnTo>
                  <a:lnTo>
                    <a:pt x="75" y="2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4"/>
            <p:cNvSpPr/>
            <p:nvPr/>
          </p:nvSpPr>
          <p:spPr>
            <a:xfrm>
              <a:off x="5710075" y="2301763"/>
              <a:ext cx="3750" cy="6825"/>
            </a:xfrm>
            <a:custGeom>
              <a:avLst/>
              <a:gdLst/>
              <a:ahLst/>
              <a:cxnLst/>
              <a:rect l="l" t="t" r="r" b="b"/>
              <a:pathLst>
                <a:path w="150" h="273" extrusionOk="0">
                  <a:moveTo>
                    <a:pt x="62" y="199"/>
                  </a:moveTo>
                  <a:lnTo>
                    <a:pt x="62" y="199"/>
                  </a:lnTo>
                  <a:lnTo>
                    <a:pt x="62" y="236"/>
                  </a:lnTo>
                  <a:lnTo>
                    <a:pt x="50" y="261"/>
                  </a:lnTo>
                  <a:lnTo>
                    <a:pt x="50" y="261"/>
                  </a:lnTo>
                  <a:lnTo>
                    <a:pt x="62" y="273"/>
                  </a:lnTo>
                  <a:lnTo>
                    <a:pt x="87" y="273"/>
                  </a:lnTo>
                  <a:lnTo>
                    <a:pt x="87" y="273"/>
                  </a:lnTo>
                  <a:lnTo>
                    <a:pt x="100" y="261"/>
                  </a:lnTo>
                  <a:lnTo>
                    <a:pt x="100" y="261"/>
                  </a:lnTo>
                  <a:lnTo>
                    <a:pt x="112" y="261"/>
                  </a:lnTo>
                  <a:lnTo>
                    <a:pt x="112" y="261"/>
                  </a:lnTo>
                  <a:lnTo>
                    <a:pt x="124" y="261"/>
                  </a:lnTo>
                  <a:lnTo>
                    <a:pt x="124" y="261"/>
                  </a:lnTo>
                  <a:lnTo>
                    <a:pt x="149" y="248"/>
                  </a:lnTo>
                  <a:lnTo>
                    <a:pt x="149" y="236"/>
                  </a:lnTo>
                  <a:lnTo>
                    <a:pt x="149" y="236"/>
                  </a:lnTo>
                  <a:lnTo>
                    <a:pt x="124" y="211"/>
                  </a:lnTo>
                  <a:lnTo>
                    <a:pt x="112" y="199"/>
                  </a:lnTo>
                  <a:lnTo>
                    <a:pt x="75" y="62"/>
                  </a:lnTo>
                  <a:lnTo>
                    <a:pt x="75" y="62"/>
                  </a:lnTo>
                  <a:lnTo>
                    <a:pt x="87" y="38"/>
                  </a:lnTo>
                  <a:lnTo>
                    <a:pt x="87" y="13"/>
                  </a:lnTo>
                  <a:lnTo>
                    <a:pt x="87" y="13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50" y="13"/>
                  </a:lnTo>
                  <a:lnTo>
                    <a:pt x="50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0" y="2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13" y="62"/>
                  </a:lnTo>
                  <a:lnTo>
                    <a:pt x="38" y="75"/>
                  </a:lnTo>
                  <a:lnTo>
                    <a:pt x="62" y="1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4"/>
            <p:cNvSpPr/>
            <p:nvPr/>
          </p:nvSpPr>
          <p:spPr>
            <a:xfrm>
              <a:off x="5700775" y="2295563"/>
              <a:ext cx="3125" cy="5925"/>
            </a:xfrm>
            <a:custGeom>
              <a:avLst/>
              <a:gdLst/>
              <a:ahLst/>
              <a:cxnLst/>
              <a:rect l="l" t="t" r="r" b="b"/>
              <a:pathLst>
                <a:path w="125" h="237" extrusionOk="0">
                  <a:moveTo>
                    <a:pt x="26" y="174"/>
                  </a:moveTo>
                  <a:lnTo>
                    <a:pt x="26" y="174"/>
                  </a:lnTo>
                  <a:lnTo>
                    <a:pt x="13" y="187"/>
                  </a:lnTo>
                  <a:lnTo>
                    <a:pt x="1" y="211"/>
                  </a:lnTo>
                  <a:lnTo>
                    <a:pt x="1" y="211"/>
                  </a:lnTo>
                  <a:lnTo>
                    <a:pt x="1" y="224"/>
                  </a:lnTo>
                  <a:lnTo>
                    <a:pt x="13" y="236"/>
                  </a:lnTo>
                  <a:lnTo>
                    <a:pt x="13" y="236"/>
                  </a:lnTo>
                  <a:lnTo>
                    <a:pt x="26" y="224"/>
                  </a:lnTo>
                  <a:lnTo>
                    <a:pt x="26" y="224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50" y="236"/>
                  </a:lnTo>
                  <a:lnTo>
                    <a:pt x="50" y="236"/>
                  </a:lnTo>
                  <a:lnTo>
                    <a:pt x="63" y="236"/>
                  </a:lnTo>
                  <a:lnTo>
                    <a:pt x="75" y="224"/>
                  </a:lnTo>
                  <a:lnTo>
                    <a:pt x="75" y="224"/>
                  </a:lnTo>
                  <a:lnTo>
                    <a:pt x="75" y="199"/>
                  </a:lnTo>
                  <a:lnTo>
                    <a:pt x="63" y="187"/>
                  </a:lnTo>
                  <a:lnTo>
                    <a:pt x="88" y="75"/>
                  </a:lnTo>
                  <a:lnTo>
                    <a:pt x="88" y="75"/>
                  </a:lnTo>
                  <a:lnTo>
                    <a:pt x="112" y="63"/>
                  </a:lnTo>
                  <a:lnTo>
                    <a:pt x="125" y="38"/>
                  </a:lnTo>
                  <a:lnTo>
                    <a:pt x="125" y="38"/>
                  </a:lnTo>
                  <a:lnTo>
                    <a:pt x="125" y="26"/>
                  </a:lnTo>
                  <a:lnTo>
                    <a:pt x="112" y="13"/>
                  </a:lnTo>
                  <a:lnTo>
                    <a:pt x="112" y="13"/>
                  </a:lnTo>
                  <a:lnTo>
                    <a:pt x="88" y="13"/>
                  </a:lnTo>
                  <a:lnTo>
                    <a:pt x="88" y="13"/>
                  </a:lnTo>
                  <a:lnTo>
                    <a:pt x="88" y="13"/>
                  </a:lnTo>
                  <a:lnTo>
                    <a:pt x="88" y="13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50" y="1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50" y="38"/>
                  </a:lnTo>
                  <a:lnTo>
                    <a:pt x="50" y="63"/>
                  </a:lnTo>
                  <a:lnTo>
                    <a:pt x="26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4"/>
            <p:cNvSpPr/>
            <p:nvPr/>
          </p:nvSpPr>
          <p:spPr>
            <a:xfrm>
              <a:off x="5702025" y="2289063"/>
              <a:ext cx="3425" cy="5900"/>
            </a:xfrm>
            <a:custGeom>
              <a:avLst/>
              <a:gdLst/>
              <a:ahLst/>
              <a:cxnLst/>
              <a:rect l="l" t="t" r="r" b="b"/>
              <a:pathLst>
                <a:path w="137" h="236" extrusionOk="0">
                  <a:moveTo>
                    <a:pt x="38" y="174"/>
                  </a:moveTo>
                  <a:lnTo>
                    <a:pt x="38" y="174"/>
                  </a:lnTo>
                  <a:lnTo>
                    <a:pt x="25" y="186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13" y="224"/>
                  </a:lnTo>
                  <a:lnTo>
                    <a:pt x="25" y="224"/>
                  </a:lnTo>
                  <a:lnTo>
                    <a:pt x="25" y="224"/>
                  </a:lnTo>
                  <a:lnTo>
                    <a:pt x="38" y="224"/>
                  </a:lnTo>
                  <a:lnTo>
                    <a:pt x="38" y="224"/>
                  </a:lnTo>
                  <a:lnTo>
                    <a:pt x="50" y="224"/>
                  </a:lnTo>
                  <a:lnTo>
                    <a:pt x="50" y="224"/>
                  </a:lnTo>
                  <a:lnTo>
                    <a:pt x="62" y="236"/>
                  </a:lnTo>
                  <a:lnTo>
                    <a:pt x="62" y="236"/>
                  </a:lnTo>
                  <a:lnTo>
                    <a:pt x="75" y="236"/>
                  </a:lnTo>
                  <a:lnTo>
                    <a:pt x="87" y="224"/>
                  </a:lnTo>
                  <a:lnTo>
                    <a:pt x="87" y="224"/>
                  </a:lnTo>
                  <a:lnTo>
                    <a:pt x="87" y="199"/>
                  </a:lnTo>
                  <a:lnTo>
                    <a:pt x="75" y="174"/>
                  </a:lnTo>
                  <a:lnTo>
                    <a:pt x="99" y="75"/>
                  </a:lnTo>
                  <a:lnTo>
                    <a:pt x="99" y="75"/>
                  </a:lnTo>
                  <a:lnTo>
                    <a:pt x="124" y="50"/>
                  </a:lnTo>
                  <a:lnTo>
                    <a:pt x="137" y="38"/>
                  </a:lnTo>
                  <a:lnTo>
                    <a:pt x="137" y="38"/>
                  </a:lnTo>
                  <a:lnTo>
                    <a:pt x="137" y="25"/>
                  </a:lnTo>
                  <a:lnTo>
                    <a:pt x="124" y="13"/>
                  </a:lnTo>
                  <a:lnTo>
                    <a:pt x="124" y="13"/>
                  </a:lnTo>
                  <a:lnTo>
                    <a:pt x="99" y="13"/>
                  </a:lnTo>
                  <a:lnTo>
                    <a:pt x="99" y="13"/>
                  </a:lnTo>
                  <a:lnTo>
                    <a:pt x="87" y="13"/>
                  </a:lnTo>
                  <a:lnTo>
                    <a:pt x="87" y="13"/>
                  </a:lnTo>
                  <a:lnTo>
                    <a:pt x="75" y="1"/>
                  </a:lnTo>
                  <a:lnTo>
                    <a:pt x="75" y="1"/>
                  </a:lnTo>
                  <a:lnTo>
                    <a:pt x="62" y="1"/>
                  </a:lnTo>
                  <a:lnTo>
                    <a:pt x="50" y="13"/>
                  </a:lnTo>
                  <a:lnTo>
                    <a:pt x="50" y="13"/>
                  </a:lnTo>
                  <a:lnTo>
                    <a:pt x="62" y="38"/>
                  </a:lnTo>
                  <a:lnTo>
                    <a:pt x="62" y="63"/>
                  </a:lnTo>
                  <a:lnTo>
                    <a:pt x="38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4"/>
            <p:cNvSpPr/>
            <p:nvPr/>
          </p:nvSpPr>
          <p:spPr>
            <a:xfrm>
              <a:off x="5715650" y="2287213"/>
              <a:ext cx="9300" cy="8075"/>
            </a:xfrm>
            <a:custGeom>
              <a:avLst/>
              <a:gdLst/>
              <a:ahLst/>
              <a:cxnLst/>
              <a:rect l="l" t="t" r="r" b="b"/>
              <a:pathLst>
                <a:path w="372" h="323" extrusionOk="0">
                  <a:moveTo>
                    <a:pt x="236" y="0"/>
                  </a:moveTo>
                  <a:lnTo>
                    <a:pt x="38" y="87"/>
                  </a:lnTo>
                  <a:lnTo>
                    <a:pt x="38" y="87"/>
                  </a:lnTo>
                  <a:lnTo>
                    <a:pt x="25" y="99"/>
                  </a:lnTo>
                  <a:lnTo>
                    <a:pt x="13" y="112"/>
                  </a:lnTo>
                  <a:lnTo>
                    <a:pt x="0" y="137"/>
                  </a:lnTo>
                  <a:lnTo>
                    <a:pt x="13" y="161"/>
                  </a:lnTo>
                  <a:lnTo>
                    <a:pt x="62" y="285"/>
                  </a:lnTo>
                  <a:lnTo>
                    <a:pt x="62" y="285"/>
                  </a:lnTo>
                  <a:lnTo>
                    <a:pt x="75" y="310"/>
                  </a:lnTo>
                  <a:lnTo>
                    <a:pt x="87" y="322"/>
                  </a:lnTo>
                  <a:lnTo>
                    <a:pt x="112" y="322"/>
                  </a:lnTo>
                  <a:lnTo>
                    <a:pt x="137" y="322"/>
                  </a:lnTo>
                  <a:lnTo>
                    <a:pt x="335" y="236"/>
                  </a:lnTo>
                  <a:lnTo>
                    <a:pt x="335" y="236"/>
                  </a:lnTo>
                  <a:lnTo>
                    <a:pt x="347" y="223"/>
                  </a:lnTo>
                  <a:lnTo>
                    <a:pt x="360" y="199"/>
                  </a:lnTo>
                  <a:lnTo>
                    <a:pt x="372" y="186"/>
                  </a:lnTo>
                  <a:lnTo>
                    <a:pt x="360" y="161"/>
                  </a:lnTo>
                  <a:lnTo>
                    <a:pt x="310" y="38"/>
                  </a:lnTo>
                  <a:lnTo>
                    <a:pt x="310" y="38"/>
                  </a:lnTo>
                  <a:lnTo>
                    <a:pt x="298" y="13"/>
                  </a:lnTo>
                  <a:lnTo>
                    <a:pt x="285" y="0"/>
                  </a:lnTo>
                  <a:lnTo>
                    <a:pt x="260" y="0"/>
                  </a:lnTo>
                  <a:lnTo>
                    <a:pt x="236" y="0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4"/>
            <p:cNvSpPr/>
            <p:nvPr/>
          </p:nvSpPr>
          <p:spPr>
            <a:xfrm>
              <a:off x="5707275" y="2290613"/>
              <a:ext cx="9325" cy="8075"/>
            </a:xfrm>
            <a:custGeom>
              <a:avLst/>
              <a:gdLst/>
              <a:ahLst/>
              <a:cxnLst/>
              <a:rect l="l" t="t" r="r" b="b"/>
              <a:pathLst>
                <a:path w="373" h="323" extrusionOk="0">
                  <a:moveTo>
                    <a:pt x="236" y="1"/>
                  </a:moveTo>
                  <a:lnTo>
                    <a:pt x="38" y="87"/>
                  </a:lnTo>
                  <a:lnTo>
                    <a:pt x="38" y="87"/>
                  </a:lnTo>
                  <a:lnTo>
                    <a:pt x="26" y="100"/>
                  </a:lnTo>
                  <a:lnTo>
                    <a:pt x="13" y="112"/>
                  </a:lnTo>
                  <a:lnTo>
                    <a:pt x="1" y="137"/>
                  </a:lnTo>
                  <a:lnTo>
                    <a:pt x="13" y="162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75" y="310"/>
                  </a:lnTo>
                  <a:lnTo>
                    <a:pt x="88" y="323"/>
                  </a:lnTo>
                  <a:lnTo>
                    <a:pt x="112" y="323"/>
                  </a:lnTo>
                  <a:lnTo>
                    <a:pt x="137" y="323"/>
                  </a:lnTo>
                  <a:lnTo>
                    <a:pt x="335" y="236"/>
                  </a:lnTo>
                  <a:lnTo>
                    <a:pt x="335" y="236"/>
                  </a:lnTo>
                  <a:lnTo>
                    <a:pt x="348" y="224"/>
                  </a:lnTo>
                  <a:lnTo>
                    <a:pt x="360" y="211"/>
                  </a:lnTo>
                  <a:lnTo>
                    <a:pt x="373" y="186"/>
                  </a:lnTo>
                  <a:lnTo>
                    <a:pt x="360" y="162"/>
                  </a:lnTo>
                  <a:lnTo>
                    <a:pt x="311" y="38"/>
                  </a:lnTo>
                  <a:lnTo>
                    <a:pt x="311" y="38"/>
                  </a:lnTo>
                  <a:lnTo>
                    <a:pt x="298" y="13"/>
                  </a:lnTo>
                  <a:lnTo>
                    <a:pt x="286" y="1"/>
                  </a:lnTo>
                  <a:lnTo>
                    <a:pt x="261" y="1"/>
                  </a:lnTo>
                  <a:lnTo>
                    <a:pt x="236" y="1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4"/>
            <p:cNvSpPr/>
            <p:nvPr/>
          </p:nvSpPr>
          <p:spPr>
            <a:xfrm>
              <a:off x="5711300" y="2285363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125" y="0"/>
                  </a:moveTo>
                  <a:lnTo>
                    <a:pt x="26" y="37"/>
                  </a:lnTo>
                  <a:lnTo>
                    <a:pt x="26" y="37"/>
                  </a:lnTo>
                  <a:lnTo>
                    <a:pt x="1" y="50"/>
                  </a:lnTo>
                  <a:lnTo>
                    <a:pt x="1" y="74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51" y="161"/>
                  </a:lnTo>
                  <a:lnTo>
                    <a:pt x="75" y="161"/>
                  </a:lnTo>
                  <a:lnTo>
                    <a:pt x="174" y="112"/>
                  </a:lnTo>
                  <a:lnTo>
                    <a:pt x="174" y="112"/>
                  </a:lnTo>
                  <a:lnTo>
                    <a:pt x="187" y="99"/>
                  </a:lnTo>
                  <a:lnTo>
                    <a:pt x="187" y="74"/>
                  </a:lnTo>
                  <a:lnTo>
                    <a:pt x="162" y="12"/>
                  </a:lnTo>
                  <a:lnTo>
                    <a:pt x="162" y="12"/>
                  </a:lnTo>
                  <a:lnTo>
                    <a:pt x="150" y="0"/>
                  </a:lnTo>
                  <a:lnTo>
                    <a:pt x="125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4"/>
            <p:cNvSpPr/>
            <p:nvPr/>
          </p:nvSpPr>
          <p:spPr>
            <a:xfrm>
              <a:off x="5715950" y="2283188"/>
              <a:ext cx="4675" cy="4350"/>
            </a:xfrm>
            <a:custGeom>
              <a:avLst/>
              <a:gdLst/>
              <a:ahLst/>
              <a:cxnLst/>
              <a:rect l="l" t="t" r="r" b="b"/>
              <a:pathLst>
                <a:path w="187" h="174" extrusionOk="0">
                  <a:moveTo>
                    <a:pt x="125" y="0"/>
                  </a:moveTo>
                  <a:lnTo>
                    <a:pt x="13" y="50"/>
                  </a:lnTo>
                  <a:lnTo>
                    <a:pt x="13" y="50"/>
                  </a:lnTo>
                  <a:lnTo>
                    <a:pt x="1" y="62"/>
                  </a:lnTo>
                  <a:lnTo>
                    <a:pt x="1" y="87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8" y="174"/>
                  </a:lnTo>
                  <a:lnTo>
                    <a:pt x="63" y="174"/>
                  </a:lnTo>
                  <a:lnTo>
                    <a:pt x="162" y="124"/>
                  </a:lnTo>
                  <a:lnTo>
                    <a:pt x="162" y="124"/>
                  </a:lnTo>
                  <a:lnTo>
                    <a:pt x="187" y="112"/>
                  </a:lnTo>
                  <a:lnTo>
                    <a:pt x="187" y="87"/>
                  </a:lnTo>
                  <a:lnTo>
                    <a:pt x="162" y="25"/>
                  </a:lnTo>
                  <a:lnTo>
                    <a:pt x="162" y="25"/>
                  </a:lnTo>
                  <a:lnTo>
                    <a:pt x="137" y="0"/>
                  </a:lnTo>
                  <a:lnTo>
                    <a:pt x="125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4"/>
            <p:cNvSpPr/>
            <p:nvPr/>
          </p:nvSpPr>
          <p:spPr>
            <a:xfrm>
              <a:off x="5706975" y="2287213"/>
              <a:ext cx="4675" cy="4050"/>
            </a:xfrm>
            <a:custGeom>
              <a:avLst/>
              <a:gdLst/>
              <a:ahLst/>
              <a:cxnLst/>
              <a:rect l="l" t="t" r="r" b="b"/>
              <a:pathLst>
                <a:path w="187" h="162" extrusionOk="0">
                  <a:moveTo>
                    <a:pt x="112" y="0"/>
                  </a:moveTo>
                  <a:lnTo>
                    <a:pt x="13" y="38"/>
                  </a:lnTo>
                  <a:lnTo>
                    <a:pt x="13" y="38"/>
                  </a:lnTo>
                  <a:lnTo>
                    <a:pt x="1" y="62"/>
                  </a:lnTo>
                  <a:lnTo>
                    <a:pt x="1" y="75"/>
                  </a:lnTo>
                  <a:lnTo>
                    <a:pt x="25" y="149"/>
                  </a:lnTo>
                  <a:lnTo>
                    <a:pt x="25" y="149"/>
                  </a:lnTo>
                  <a:lnTo>
                    <a:pt x="38" y="161"/>
                  </a:lnTo>
                  <a:lnTo>
                    <a:pt x="63" y="161"/>
                  </a:lnTo>
                  <a:lnTo>
                    <a:pt x="162" y="124"/>
                  </a:lnTo>
                  <a:lnTo>
                    <a:pt x="162" y="124"/>
                  </a:lnTo>
                  <a:lnTo>
                    <a:pt x="186" y="99"/>
                  </a:lnTo>
                  <a:lnTo>
                    <a:pt x="186" y="75"/>
                  </a:lnTo>
                  <a:lnTo>
                    <a:pt x="162" y="13"/>
                  </a:lnTo>
                  <a:lnTo>
                    <a:pt x="162" y="13"/>
                  </a:lnTo>
                  <a:lnTo>
                    <a:pt x="137" y="0"/>
                  </a:lnTo>
                  <a:lnTo>
                    <a:pt x="112" y="0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4"/>
            <p:cNvSpPr/>
            <p:nvPr/>
          </p:nvSpPr>
          <p:spPr>
            <a:xfrm>
              <a:off x="5706975" y="2277313"/>
              <a:ext cx="9325" cy="8075"/>
            </a:xfrm>
            <a:custGeom>
              <a:avLst/>
              <a:gdLst/>
              <a:ahLst/>
              <a:cxnLst/>
              <a:rect l="l" t="t" r="r" b="b"/>
              <a:pathLst>
                <a:path w="373" h="323" extrusionOk="0">
                  <a:moveTo>
                    <a:pt x="236" y="0"/>
                  </a:moveTo>
                  <a:lnTo>
                    <a:pt x="38" y="87"/>
                  </a:lnTo>
                  <a:lnTo>
                    <a:pt x="38" y="87"/>
                  </a:lnTo>
                  <a:lnTo>
                    <a:pt x="25" y="99"/>
                  </a:lnTo>
                  <a:lnTo>
                    <a:pt x="13" y="112"/>
                  </a:lnTo>
                  <a:lnTo>
                    <a:pt x="1" y="136"/>
                  </a:lnTo>
                  <a:lnTo>
                    <a:pt x="13" y="161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75" y="310"/>
                  </a:lnTo>
                  <a:lnTo>
                    <a:pt x="87" y="310"/>
                  </a:lnTo>
                  <a:lnTo>
                    <a:pt x="112" y="322"/>
                  </a:lnTo>
                  <a:lnTo>
                    <a:pt x="137" y="310"/>
                  </a:lnTo>
                  <a:lnTo>
                    <a:pt x="335" y="235"/>
                  </a:lnTo>
                  <a:lnTo>
                    <a:pt x="335" y="235"/>
                  </a:lnTo>
                  <a:lnTo>
                    <a:pt x="347" y="223"/>
                  </a:lnTo>
                  <a:lnTo>
                    <a:pt x="360" y="198"/>
                  </a:lnTo>
                  <a:lnTo>
                    <a:pt x="372" y="186"/>
                  </a:lnTo>
                  <a:lnTo>
                    <a:pt x="360" y="161"/>
                  </a:lnTo>
                  <a:lnTo>
                    <a:pt x="310" y="37"/>
                  </a:lnTo>
                  <a:lnTo>
                    <a:pt x="310" y="37"/>
                  </a:lnTo>
                  <a:lnTo>
                    <a:pt x="298" y="12"/>
                  </a:lnTo>
                  <a:lnTo>
                    <a:pt x="285" y="0"/>
                  </a:lnTo>
                  <a:lnTo>
                    <a:pt x="261" y="0"/>
                  </a:lnTo>
                  <a:lnTo>
                    <a:pt x="236" y="0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4"/>
            <p:cNvSpPr/>
            <p:nvPr/>
          </p:nvSpPr>
          <p:spPr>
            <a:xfrm>
              <a:off x="5604500" y="2151588"/>
              <a:ext cx="11150" cy="5600"/>
            </a:xfrm>
            <a:custGeom>
              <a:avLst/>
              <a:gdLst/>
              <a:ahLst/>
              <a:cxnLst/>
              <a:rect l="l" t="t" r="r" b="b"/>
              <a:pathLst>
                <a:path w="446" h="224" extrusionOk="0">
                  <a:moveTo>
                    <a:pt x="99" y="1"/>
                  </a:moveTo>
                  <a:lnTo>
                    <a:pt x="334" y="1"/>
                  </a:lnTo>
                  <a:lnTo>
                    <a:pt x="334" y="1"/>
                  </a:lnTo>
                  <a:lnTo>
                    <a:pt x="384" y="13"/>
                  </a:lnTo>
                  <a:lnTo>
                    <a:pt x="421" y="38"/>
                  </a:lnTo>
                  <a:lnTo>
                    <a:pt x="434" y="75"/>
                  </a:lnTo>
                  <a:lnTo>
                    <a:pt x="446" y="112"/>
                  </a:lnTo>
                  <a:lnTo>
                    <a:pt x="446" y="112"/>
                  </a:lnTo>
                  <a:lnTo>
                    <a:pt x="446" y="112"/>
                  </a:lnTo>
                  <a:lnTo>
                    <a:pt x="434" y="162"/>
                  </a:lnTo>
                  <a:lnTo>
                    <a:pt x="421" y="199"/>
                  </a:lnTo>
                  <a:lnTo>
                    <a:pt x="384" y="211"/>
                  </a:lnTo>
                  <a:lnTo>
                    <a:pt x="334" y="224"/>
                  </a:lnTo>
                  <a:lnTo>
                    <a:pt x="99" y="224"/>
                  </a:lnTo>
                  <a:lnTo>
                    <a:pt x="99" y="224"/>
                  </a:lnTo>
                  <a:lnTo>
                    <a:pt x="62" y="211"/>
                  </a:lnTo>
                  <a:lnTo>
                    <a:pt x="25" y="199"/>
                  </a:lnTo>
                  <a:lnTo>
                    <a:pt x="0" y="16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75"/>
                  </a:lnTo>
                  <a:lnTo>
                    <a:pt x="25" y="38"/>
                  </a:lnTo>
                  <a:lnTo>
                    <a:pt x="62" y="13"/>
                  </a:lnTo>
                  <a:lnTo>
                    <a:pt x="99" y="1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4"/>
            <p:cNvSpPr/>
            <p:nvPr/>
          </p:nvSpPr>
          <p:spPr>
            <a:xfrm>
              <a:off x="5604500" y="2159963"/>
              <a:ext cx="11150" cy="5600"/>
            </a:xfrm>
            <a:custGeom>
              <a:avLst/>
              <a:gdLst/>
              <a:ahLst/>
              <a:cxnLst/>
              <a:rect l="l" t="t" r="r" b="b"/>
              <a:pathLst>
                <a:path w="446" h="224" extrusionOk="0">
                  <a:moveTo>
                    <a:pt x="99" y="0"/>
                  </a:moveTo>
                  <a:lnTo>
                    <a:pt x="334" y="0"/>
                  </a:lnTo>
                  <a:lnTo>
                    <a:pt x="334" y="0"/>
                  </a:lnTo>
                  <a:lnTo>
                    <a:pt x="384" y="12"/>
                  </a:lnTo>
                  <a:lnTo>
                    <a:pt x="421" y="37"/>
                  </a:lnTo>
                  <a:lnTo>
                    <a:pt x="434" y="62"/>
                  </a:lnTo>
                  <a:lnTo>
                    <a:pt x="446" y="112"/>
                  </a:lnTo>
                  <a:lnTo>
                    <a:pt x="446" y="112"/>
                  </a:lnTo>
                  <a:lnTo>
                    <a:pt x="446" y="112"/>
                  </a:lnTo>
                  <a:lnTo>
                    <a:pt x="434" y="149"/>
                  </a:lnTo>
                  <a:lnTo>
                    <a:pt x="421" y="186"/>
                  </a:lnTo>
                  <a:lnTo>
                    <a:pt x="384" y="211"/>
                  </a:lnTo>
                  <a:lnTo>
                    <a:pt x="334" y="223"/>
                  </a:lnTo>
                  <a:lnTo>
                    <a:pt x="99" y="223"/>
                  </a:lnTo>
                  <a:lnTo>
                    <a:pt x="99" y="223"/>
                  </a:lnTo>
                  <a:lnTo>
                    <a:pt x="62" y="211"/>
                  </a:lnTo>
                  <a:lnTo>
                    <a:pt x="25" y="186"/>
                  </a:lnTo>
                  <a:lnTo>
                    <a:pt x="0" y="149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62"/>
                  </a:lnTo>
                  <a:lnTo>
                    <a:pt x="25" y="37"/>
                  </a:lnTo>
                  <a:lnTo>
                    <a:pt x="62" y="12"/>
                  </a:lnTo>
                  <a:lnTo>
                    <a:pt x="99" y="0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4"/>
            <p:cNvSpPr/>
            <p:nvPr/>
          </p:nvSpPr>
          <p:spPr>
            <a:xfrm>
              <a:off x="5571050" y="2172963"/>
              <a:ext cx="43375" cy="14250"/>
            </a:xfrm>
            <a:custGeom>
              <a:avLst/>
              <a:gdLst/>
              <a:ahLst/>
              <a:cxnLst/>
              <a:rect l="l" t="t" r="r" b="b"/>
              <a:pathLst>
                <a:path w="1735" h="570" extrusionOk="0">
                  <a:moveTo>
                    <a:pt x="706" y="0"/>
                  </a:moveTo>
                  <a:lnTo>
                    <a:pt x="508" y="25"/>
                  </a:lnTo>
                  <a:lnTo>
                    <a:pt x="310" y="75"/>
                  </a:lnTo>
                  <a:lnTo>
                    <a:pt x="199" y="112"/>
                  </a:lnTo>
                  <a:lnTo>
                    <a:pt x="100" y="161"/>
                  </a:lnTo>
                  <a:lnTo>
                    <a:pt x="50" y="198"/>
                  </a:lnTo>
                  <a:lnTo>
                    <a:pt x="13" y="260"/>
                  </a:lnTo>
                  <a:lnTo>
                    <a:pt x="0" y="322"/>
                  </a:lnTo>
                  <a:lnTo>
                    <a:pt x="25" y="384"/>
                  </a:lnTo>
                  <a:lnTo>
                    <a:pt x="62" y="446"/>
                  </a:lnTo>
                  <a:lnTo>
                    <a:pt x="124" y="483"/>
                  </a:lnTo>
                  <a:lnTo>
                    <a:pt x="186" y="483"/>
                  </a:lnTo>
                  <a:lnTo>
                    <a:pt x="248" y="471"/>
                  </a:lnTo>
                  <a:lnTo>
                    <a:pt x="409" y="409"/>
                  </a:lnTo>
                  <a:lnTo>
                    <a:pt x="570" y="372"/>
                  </a:lnTo>
                  <a:lnTo>
                    <a:pt x="719" y="347"/>
                  </a:lnTo>
                  <a:lnTo>
                    <a:pt x="867" y="359"/>
                  </a:lnTo>
                  <a:lnTo>
                    <a:pt x="1016" y="384"/>
                  </a:lnTo>
                  <a:lnTo>
                    <a:pt x="1177" y="421"/>
                  </a:lnTo>
                  <a:lnTo>
                    <a:pt x="1326" y="483"/>
                  </a:lnTo>
                  <a:lnTo>
                    <a:pt x="1487" y="545"/>
                  </a:lnTo>
                  <a:lnTo>
                    <a:pt x="1549" y="570"/>
                  </a:lnTo>
                  <a:lnTo>
                    <a:pt x="1611" y="558"/>
                  </a:lnTo>
                  <a:lnTo>
                    <a:pt x="1672" y="533"/>
                  </a:lnTo>
                  <a:lnTo>
                    <a:pt x="1710" y="471"/>
                  </a:lnTo>
                  <a:lnTo>
                    <a:pt x="1734" y="409"/>
                  </a:lnTo>
                  <a:lnTo>
                    <a:pt x="1722" y="347"/>
                  </a:lnTo>
                  <a:lnTo>
                    <a:pt x="1685" y="285"/>
                  </a:lnTo>
                  <a:lnTo>
                    <a:pt x="1635" y="248"/>
                  </a:lnTo>
                  <a:lnTo>
                    <a:pt x="1450" y="161"/>
                  </a:lnTo>
                  <a:lnTo>
                    <a:pt x="1264" y="87"/>
                  </a:lnTo>
                  <a:lnTo>
                    <a:pt x="1090" y="37"/>
                  </a:lnTo>
                  <a:lnTo>
                    <a:pt x="892" y="13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4"/>
            <p:cNvSpPr/>
            <p:nvPr/>
          </p:nvSpPr>
          <p:spPr>
            <a:xfrm>
              <a:off x="5605725" y="2172963"/>
              <a:ext cx="43075" cy="14250"/>
            </a:xfrm>
            <a:custGeom>
              <a:avLst/>
              <a:gdLst/>
              <a:ahLst/>
              <a:cxnLst/>
              <a:rect l="l" t="t" r="r" b="b"/>
              <a:pathLst>
                <a:path w="1723" h="570" extrusionOk="0">
                  <a:moveTo>
                    <a:pt x="1029" y="0"/>
                  </a:moveTo>
                  <a:lnTo>
                    <a:pt x="830" y="13"/>
                  </a:lnTo>
                  <a:lnTo>
                    <a:pt x="645" y="37"/>
                  </a:lnTo>
                  <a:lnTo>
                    <a:pt x="459" y="87"/>
                  </a:lnTo>
                  <a:lnTo>
                    <a:pt x="273" y="161"/>
                  </a:lnTo>
                  <a:lnTo>
                    <a:pt x="100" y="248"/>
                  </a:lnTo>
                  <a:lnTo>
                    <a:pt x="38" y="285"/>
                  </a:lnTo>
                  <a:lnTo>
                    <a:pt x="13" y="347"/>
                  </a:lnTo>
                  <a:lnTo>
                    <a:pt x="1" y="409"/>
                  </a:lnTo>
                  <a:lnTo>
                    <a:pt x="13" y="471"/>
                  </a:lnTo>
                  <a:lnTo>
                    <a:pt x="63" y="533"/>
                  </a:lnTo>
                  <a:lnTo>
                    <a:pt x="112" y="558"/>
                  </a:lnTo>
                  <a:lnTo>
                    <a:pt x="186" y="570"/>
                  </a:lnTo>
                  <a:lnTo>
                    <a:pt x="248" y="545"/>
                  </a:lnTo>
                  <a:lnTo>
                    <a:pt x="409" y="483"/>
                  </a:lnTo>
                  <a:lnTo>
                    <a:pt x="558" y="421"/>
                  </a:lnTo>
                  <a:lnTo>
                    <a:pt x="719" y="384"/>
                  </a:lnTo>
                  <a:lnTo>
                    <a:pt x="868" y="359"/>
                  </a:lnTo>
                  <a:lnTo>
                    <a:pt x="1016" y="347"/>
                  </a:lnTo>
                  <a:lnTo>
                    <a:pt x="1165" y="372"/>
                  </a:lnTo>
                  <a:lnTo>
                    <a:pt x="1326" y="409"/>
                  </a:lnTo>
                  <a:lnTo>
                    <a:pt x="1474" y="471"/>
                  </a:lnTo>
                  <a:lnTo>
                    <a:pt x="1549" y="483"/>
                  </a:lnTo>
                  <a:lnTo>
                    <a:pt x="1611" y="483"/>
                  </a:lnTo>
                  <a:lnTo>
                    <a:pt x="1673" y="446"/>
                  </a:lnTo>
                  <a:lnTo>
                    <a:pt x="1710" y="384"/>
                  </a:lnTo>
                  <a:lnTo>
                    <a:pt x="1722" y="322"/>
                  </a:lnTo>
                  <a:lnTo>
                    <a:pt x="1722" y="260"/>
                  </a:lnTo>
                  <a:lnTo>
                    <a:pt x="1685" y="198"/>
                  </a:lnTo>
                  <a:lnTo>
                    <a:pt x="1623" y="161"/>
                  </a:lnTo>
                  <a:lnTo>
                    <a:pt x="1524" y="112"/>
                  </a:lnTo>
                  <a:lnTo>
                    <a:pt x="1425" y="75"/>
                  </a:lnTo>
                  <a:lnTo>
                    <a:pt x="1227" y="25"/>
                  </a:lnTo>
                  <a:lnTo>
                    <a:pt x="10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4"/>
            <p:cNvSpPr/>
            <p:nvPr/>
          </p:nvSpPr>
          <p:spPr>
            <a:xfrm>
              <a:off x="5604500" y="2168313"/>
              <a:ext cx="11150" cy="5300"/>
            </a:xfrm>
            <a:custGeom>
              <a:avLst/>
              <a:gdLst/>
              <a:ahLst/>
              <a:cxnLst/>
              <a:rect l="l" t="t" r="r" b="b"/>
              <a:pathLst>
                <a:path w="446" h="212" extrusionOk="0">
                  <a:moveTo>
                    <a:pt x="99" y="0"/>
                  </a:moveTo>
                  <a:lnTo>
                    <a:pt x="334" y="0"/>
                  </a:lnTo>
                  <a:lnTo>
                    <a:pt x="334" y="0"/>
                  </a:lnTo>
                  <a:lnTo>
                    <a:pt x="384" y="0"/>
                  </a:lnTo>
                  <a:lnTo>
                    <a:pt x="421" y="25"/>
                  </a:lnTo>
                  <a:lnTo>
                    <a:pt x="434" y="62"/>
                  </a:lnTo>
                  <a:lnTo>
                    <a:pt x="446" y="112"/>
                  </a:lnTo>
                  <a:lnTo>
                    <a:pt x="446" y="112"/>
                  </a:lnTo>
                  <a:lnTo>
                    <a:pt x="446" y="112"/>
                  </a:lnTo>
                  <a:lnTo>
                    <a:pt x="434" y="149"/>
                  </a:lnTo>
                  <a:lnTo>
                    <a:pt x="421" y="186"/>
                  </a:lnTo>
                  <a:lnTo>
                    <a:pt x="384" y="211"/>
                  </a:lnTo>
                  <a:lnTo>
                    <a:pt x="334" y="211"/>
                  </a:lnTo>
                  <a:lnTo>
                    <a:pt x="99" y="211"/>
                  </a:lnTo>
                  <a:lnTo>
                    <a:pt x="99" y="211"/>
                  </a:lnTo>
                  <a:lnTo>
                    <a:pt x="62" y="211"/>
                  </a:lnTo>
                  <a:lnTo>
                    <a:pt x="25" y="186"/>
                  </a:lnTo>
                  <a:lnTo>
                    <a:pt x="0" y="149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62"/>
                  </a:lnTo>
                  <a:lnTo>
                    <a:pt x="25" y="25"/>
                  </a:lnTo>
                  <a:lnTo>
                    <a:pt x="62" y="0"/>
                  </a:lnTo>
                  <a:lnTo>
                    <a:pt x="99" y="0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4"/>
            <p:cNvSpPr/>
            <p:nvPr/>
          </p:nvSpPr>
          <p:spPr>
            <a:xfrm>
              <a:off x="5606050" y="2189688"/>
              <a:ext cx="7750" cy="99725"/>
            </a:xfrm>
            <a:custGeom>
              <a:avLst/>
              <a:gdLst/>
              <a:ahLst/>
              <a:cxnLst/>
              <a:rect l="l" t="t" r="r" b="b"/>
              <a:pathLst>
                <a:path w="310" h="3989" extrusionOk="0">
                  <a:moveTo>
                    <a:pt x="161" y="0"/>
                  </a:moveTo>
                  <a:lnTo>
                    <a:pt x="161" y="0"/>
                  </a:lnTo>
                  <a:lnTo>
                    <a:pt x="161" y="0"/>
                  </a:lnTo>
                  <a:lnTo>
                    <a:pt x="223" y="12"/>
                  </a:lnTo>
                  <a:lnTo>
                    <a:pt x="272" y="37"/>
                  </a:lnTo>
                  <a:lnTo>
                    <a:pt x="297" y="87"/>
                  </a:lnTo>
                  <a:lnTo>
                    <a:pt x="310" y="149"/>
                  </a:lnTo>
                  <a:lnTo>
                    <a:pt x="310" y="3827"/>
                  </a:lnTo>
                  <a:lnTo>
                    <a:pt x="310" y="3827"/>
                  </a:lnTo>
                  <a:lnTo>
                    <a:pt x="297" y="3889"/>
                  </a:lnTo>
                  <a:lnTo>
                    <a:pt x="272" y="3939"/>
                  </a:lnTo>
                  <a:lnTo>
                    <a:pt x="223" y="3976"/>
                  </a:lnTo>
                  <a:lnTo>
                    <a:pt x="161" y="3988"/>
                  </a:lnTo>
                  <a:lnTo>
                    <a:pt x="161" y="3988"/>
                  </a:lnTo>
                  <a:lnTo>
                    <a:pt x="161" y="3988"/>
                  </a:lnTo>
                  <a:lnTo>
                    <a:pt x="99" y="3976"/>
                  </a:lnTo>
                  <a:lnTo>
                    <a:pt x="50" y="3939"/>
                  </a:lnTo>
                  <a:lnTo>
                    <a:pt x="12" y="3889"/>
                  </a:lnTo>
                  <a:lnTo>
                    <a:pt x="0" y="3827"/>
                  </a:lnTo>
                  <a:lnTo>
                    <a:pt x="0" y="149"/>
                  </a:lnTo>
                  <a:lnTo>
                    <a:pt x="0" y="149"/>
                  </a:lnTo>
                  <a:lnTo>
                    <a:pt x="12" y="87"/>
                  </a:lnTo>
                  <a:lnTo>
                    <a:pt x="50" y="37"/>
                  </a:lnTo>
                  <a:lnTo>
                    <a:pt x="99" y="12"/>
                  </a:lnTo>
                  <a:lnTo>
                    <a:pt x="161" y="0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4"/>
            <p:cNvSpPr/>
            <p:nvPr/>
          </p:nvSpPr>
          <p:spPr>
            <a:xfrm>
              <a:off x="5582825" y="2185663"/>
              <a:ext cx="31600" cy="13625"/>
            </a:xfrm>
            <a:custGeom>
              <a:avLst/>
              <a:gdLst/>
              <a:ahLst/>
              <a:cxnLst/>
              <a:rect l="l" t="t" r="r" b="b"/>
              <a:pathLst>
                <a:path w="1264" h="545" extrusionOk="0">
                  <a:moveTo>
                    <a:pt x="149" y="0"/>
                  </a:moveTo>
                  <a:lnTo>
                    <a:pt x="87" y="25"/>
                  </a:lnTo>
                  <a:lnTo>
                    <a:pt x="37" y="62"/>
                  </a:lnTo>
                  <a:lnTo>
                    <a:pt x="13" y="124"/>
                  </a:lnTo>
                  <a:lnTo>
                    <a:pt x="0" y="198"/>
                  </a:lnTo>
                  <a:lnTo>
                    <a:pt x="25" y="260"/>
                  </a:lnTo>
                  <a:lnTo>
                    <a:pt x="74" y="310"/>
                  </a:lnTo>
                  <a:lnTo>
                    <a:pt x="161" y="372"/>
                  </a:lnTo>
                  <a:lnTo>
                    <a:pt x="260" y="434"/>
                  </a:lnTo>
                  <a:lnTo>
                    <a:pt x="372" y="495"/>
                  </a:lnTo>
                  <a:lnTo>
                    <a:pt x="496" y="533"/>
                  </a:lnTo>
                  <a:lnTo>
                    <a:pt x="644" y="545"/>
                  </a:lnTo>
                  <a:lnTo>
                    <a:pt x="805" y="545"/>
                  </a:lnTo>
                  <a:lnTo>
                    <a:pt x="879" y="520"/>
                  </a:lnTo>
                  <a:lnTo>
                    <a:pt x="979" y="495"/>
                  </a:lnTo>
                  <a:lnTo>
                    <a:pt x="1065" y="471"/>
                  </a:lnTo>
                  <a:lnTo>
                    <a:pt x="1164" y="421"/>
                  </a:lnTo>
                  <a:lnTo>
                    <a:pt x="1214" y="372"/>
                  </a:lnTo>
                  <a:lnTo>
                    <a:pt x="1251" y="322"/>
                  </a:lnTo>
                  <a:lnTo>
                    <a:pt x="1263" y="260"/>
                  </a:lnTo>
                  <a:lnTo>
                    <a:pt x="1239" y="186"/>
                  </a:lnTo>
                  <a:lnTo>
                    <a:pt x="1201" y="136"/>
                  </a:lnTo>
                  <a:lnTo>
                    <a:pt x="1140" y="99"/>
                  </a:lnTo>
                  <a:lnTo>
                    <a:pt x="1078" y="99"/>
                  </a:lnTo>
                  <a:lnTo>
                    <a:pt x="1016" y="112"/>
                  </a:lnTo>
                  <a:lnTo>
                    <a:pt x="879" y="173"/>
                  </a:lnTo>
                  <a:lnTo>
                    <a:pt x="768" y="198"/>
                  </a:lnTo>
                  <a:lnTo>
                    <a:pt x="669" y="211"/>
                  </a:lnTo>
                  <a:lnTo>
                    <a:pt x="570" y="198"/>
                  </a:lnTo>
                  <a:lnTo>
                    <a:pt x="496" y="173"/>
                  </a:lnTo>
                  <a:lnTo>
                    <a:pt x="421" y="124"/>
                  </a:lnTo>
                  <a:lnTo>
                    <a:pt x="285" y="37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4"/>
            <p:cNvSpPr/>
            <p:nvPr/>
          </p:nvSpPr>
          <p:spPr>
            <a:xfrm>
              <a:off x="5579725" y="2202688"/>
              <a:ext cx="34700" cy="14575"/>
            </a:xfrm>
            <a:custGeom>
              <a:avLst/>
              <a:gdLst/>
              <a:ahLst/>
              <a:cxnLst/>
              <a:rect l="l" t="t" r="r" b="b"/>
              <a:pathLst>
                <a:path w="1388" h="583" extrusionOk="0">
                  <a:moveTo>
                    <a:pt x="149" y="0"/>
                  </a:moveTo>
                  <a:lnTo>
                    <a:pt x="87" y="25"/>
                  </a:lnTo>
                  <a:lnTo>
                    <a:pt x="25" y="75"/>
                  </a:lnTo>
                  <a:lnTo>
                    <a:pt x="0" y="136"/>
                  </a:lnTo>
                  <a:lnTo>
                    <a:pt x="0" y="198"/>
                  </a:lnTo>
                  <a:lnTo>
                    <a:pt x="25" y="260"/>
                  </a:lnTo>
                  <a:lnTo>
                    <a:pt x="62" y="310"/>
                  </a:lnTo>
                  <a:lnTo>
                    <a:pt x="161" y="384"/>
                  </a:lnTo>
                  <a:lnTo>
                    <a:pt x="273" y="458"/>
                  </a:lnTo>
                  <a:lnTo>
                    <a:pt x="397" y="520"/>
                  </a:lnTo>
                  <a:lnTo>
                    <a:pt x="545" y="558"/>
                  </a:lnTo>
                  <a:lnTo>
                    <a:pt x="620" y="582"/>
                  </a:lnTo>
                  <a:lnTo>
                    <a:pt x="793" y="582"/>
                  </a:lnTo>
                  <a:lnTo>
                    <a:pt x="880" y="570"/>
                  </a:lnTo>
                  <a:lnTo>
                    <a:pt x="979" y="558"/>
                  </a:lnTo>
                  <a:lnTo>
                    <a:pt x="1078" y="533"/>
                  </a:lnTo>
                  <a:lnTo>
                    <a:pt x="1177" y="496"/>
                  </a:lnTo>
                  <a:lnTo>
                    <a:pt x="1288" y="434"/>
                  </a:lnTo>
                  <a:lnTo>
                    <a:pt x="1338" y="397"/>
                  </a:lnTo>
                  <a:lnTo>
                    <a:pt x="1375" y="335"/>
                  </a:lnTo>
                  <a:lnTo>
                    <a:pt x="1387" y="273"/>
                  </a:lnTo>
                  <a:lnTo>
                    <a:pt x="1363" y="211"/>
                  </a:lnTo>
                  <a:lnTo>
                    <a:pt x="1325" y="149"/>
                  </a:lnTo>
                  <a:lnTo>
                    <a:pt x="1264" y="124"/>
                  </a:lnTo>
                  <a:lnTo>
                    <a:pt x="1202" y="112"/>
                  </a:lnTo>
                  <a:lnTo>
                    <a:pt x="1140" y="136"/>
                  </a:lnTo>
                  <a:lnTo>
                    <a:pt x="979" y="198"/>
                  </a:lnTo>
                  <a:lnTo>
                    <a:pt x="842" y="236"/>
                  </a:lnTo>
                  <a:lnTo>
                    <a:pt x="731" y="236"/>
                  </a:lnTo>
                  <a:lnTo>
                    <a:pt x="620" y="223"/>
                  </a:lnTo>
                  <a:lnTo>
                    <a:pt x="520" y="198"/>
                  </a:lnTo>
                  <a:lnTo>
                    <a:pt x="434" y="149"/>
                  </a:lnTo>
                  <a:lnTo>
                    <a:pt x="273" y="37"/>
                  </a:lnTo>
                  <a:lnTo>
                    <a:pt x="211" y="13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4"/>
            <p:cNvSpPr/>
            <p:nvPr/>
          </p:nvSpPr>
          <p:spPr>
            <a:xfrm>
              <a:off x="5577850" y="2220638"/>
              <a:ext cx="36575" cy="14575"/>
            </a:xfrm>
            <a:custGeom>
              <a:avLst/>
              <a:gdLst/>
              <a:ahLst/>
              <a:cxnLst/>
              <a:rect l="l" t="t" r="r" b="b"/>
              <a:pathLst>
                <a:path w="1463" h="583" extrusionOk="0">
                  <a:moveTo>
                    <a:pt x="137" y="1"/>
                  </a:moveTo>
                  <a:lnTo>
                    <a:pt x="75" y="25"/>
                  </a:lnTo>
                  <a:lnTo>
                    <a:pt x="26" y="75"/>
                  </a:lnTo>
                  <a:lnTo>
                    <a:pt x="1" y="137"/>
                  </a:lnTo>
                  <a:lnTo>
                    <a:pt x="1" y="199"/>
                  </a:lnTo>
                  <a:lnTo>
                    <a:pt x="26" y="261"/>
                  </a:lnTo>
                  <a:lnTo>
                    <a:pt x="75" y="310"/>
                  </a:lnTo>
                  <a:lnTo>
                    <a:pt x="174" y="385"/>
                  </a:lnTo>
                  <a:lnTo>
                    <a:pt x="298" y="446"/>
                  </a:lnTo>
                  <a:lnTo>
                    <a:pt x="422" y="508"/>
                  </a:lnTo>
                  <a:lnTo>
                    <a:pt x="571" y="558"/>
                  </a:lnTo>
                  <a:lnTo>
                    <a:pt x="657" y="570"/>
                  </a:lnTo>
                  <a:lnTo>
                    <a:pt x="744" y="583"/>
                  </a:lnTo>
                  <a:lnTo>
                    <a:pt x="831" y="583"/>
                  </a:lnTo>
                  <a:lnTo>
                    <a:pt x="930" y="570"/>
                  </a:lnTo>
                  <a:lnTo>
                    <a:pt x="1029" y="546"/>
                  </a:lnTo>
                  <a:lnTo>
                    <a:pt x="1128" y="521"/>
                  </a:lnTo>
                  <a:lnTo>
                    <a:pt x="1239" y="484"/>
                  </a:lnTo>
                  <a:lnTo>
                    <a:pt x="1363" y="434"/>
                  </a:lnTo>
                  <a:lnTo>
                    <a:pt x="1413" y="397"/>
                  </a:lnTo>
                  <a:lnTo>
                    <a:pt x="1450" y="335"/>
                  </a:lnTo>
                  <a:lnTo>
                    <a:pt x="1462" y="273"/>
                  </a:lnTo>
                  <a:lnTo>
                    <a:pt x="1438" y="211"/>
                  </a:lnTo>
                  <a:lnTo>
                    <a:pt x="1400" y="149"/>
                  </a:lnTo>
                  <a:lnTo>
                    <a:pt x="1351" y="112"/>
                  </a:lnTo>
                  <a:lnTo>
                    <a:pt x="1277" y="112"/>
                  </a:lnTo>
                  <a:lnTo>
                    <a:pt x="1215" y="124"/>
                  </a:lnTo>
                  <a:lnTo>
                    <a:pt x="1041" y="186"/>
                  </a:lnTo>
                  <a:lnTo>
                    <a:pt x="893" y="224"/>
                  </a:lnTo>
                  <a:lnTo>
                    <a:pt x="769" y="236"/>
                  </a:lnTo>
                  <a:lnTo>
                    <a:pt x="645" y="224"/>
                  </a:lnTo>
                  <a:lnTo>
                    <a:pt x="546" y="186"/>
                  </a:lnTo>
                  <a:lnTo>
                    <a:pt x="447" y="137"/>
                  </a:lnTo>
                  <a:lnTo>
                    <a:pt x="348" y="87"/>
                  </a:lnTo>
                  <a:lnTo>
                    <a:pt x="273" y="25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4"/>
            <p:cNvSpPr/>
            <p:nvPr/>
          </p:nvSpPr>
          <p:spPr>
            <a:xfrm>
              <a:off x="5581575" y="2236738"/>
              <a:ext cx="32850" cy="14275"/>
            </a:xfrm>
            <a:custGeom>
              <a:avLst/>
              <a:gdLst/>
              <a:ahLst/>
              <a:cxnLst/>
              <a:rect l="l" t="t" r="r" b="b"/>
              <a:pathLst>
                <a:path w="1314" h="571" extrusionOk="0">
                  <a:moveTo>
                    <a:pt x="149" y="1"/>
                  </a:moveTo>
                  <a:lnTo>
                    <a:pt x="87" y="13"/>
                  </a:lnTo>
                  <a:lnTo>
                    <a:pt x="38" y="63"/>
                  </a:lnTo>
                  <a:lnTo>
                    <a:pt x="1" y="124"/>
                  </a:lnTo>
                  <a:lnTo>
                    <a:pt x="1" y="186"/>
                  </a:lnTo>
                  <a:lnTo>
                    <a:pt x="13" y="248"/>
                  </a:lnTo>
                  <a:lnTo>
                    <a:pt x="63" y="298"/>
                  </a:lnTo>
                  <a:lnTo>
                    <a:pt x="162" y="372"/>
                  </a:lnTo>
                  <a:lnTo>
                    <a:pt x="261" y="446"/>
                  </a:lnTo>
                  <a:lnTo>
                    <a:pt x="385" y="508"/>
                  </a:lnTo>
                  <a:lnTo>
                    <a:pt x="508" y="558"/>
                  </a:lnTo>
                  <a:lnTo>
                    <a:pt x="583" y="570"/>
                  </a:lnTo>
                  <a:lnTo>
                    <a:pt x="830" y="570"/>
                  </a:lnTo>
                  <a:lnTo>
                    <a:pt x="917" y="546"/>
                  </a:lnTo>
                  <a:lnTo>
                    <a:pt x="1016" y="521"/>
                  </a:lnTo>
                  <a:lnTo>
                    <a:pt x="1115" y="484"/>
                  </a:lnTo>
                  <a:lnTo>
                    <a:pt x="1214" y="434"/>
                  </a:lnTo>
                  <a:lnTo>
                    <a:pt x="1276" y="385"/>
                  </a:lnTo>
                  <a:lnTo>
                    <a:pt x="1301" y="323"/>
                  </a:lnTo>
                  <a:lnTo>
                    <a:pt x="1313" y="261"/>
                  </a:lnTo>
                  <a:lnTo>
                    <a:pt x="1289" y="199"/>
                  </a:lnTo>
                  <a:lnTo>
                    <a:pt x="1239" y="137"/>
                  </a:lnTo>
                  <a:lnTo>
                    <a:pt x="1190" y="112"/>
                  </a:lnTo>
                  <a:lnTo>
                    <a:pt x="1115" y="112"/>
                  </a:lnTo>
                  <a:lnTo>
                    <a:pt x="1053" y="124"/>
                  </a:lnTo>
                  <a:lnTo>
                    <a:pt x="917" y="186"/>
                  </a:lnTo>
                  <a:lnTo>
                    <a:pt x="793" y="224"/>
                  </a:lnTo>
                  <a:lnTo>
                    <a:pt x="694" y="236"/>
                  </a:lnTo>
                  <a:lnTo>
                    <a:pt x="595" y="224"/>
                  </a:lnTo>
                  <a:lnTo>
                    <a:pt x="508" y="186"/>
                  </a:lnTo>
                  <a:lnTo>
                    <a:pt x="422" y="149"/>
                  </a:lnTo>
                  <a:lnTo>
                    <a:pt x="273" y="3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4"/>
            <p:cNvSpPr/>
            <p:nvPr/>
          </p:nvSpPr>
          <p:spPr>
            <a:xfrm>
              <a:off x="5605725" y="2185663"/>
              <a:ext cx="31300" cy="13625"/>
            </a:xfrm>
            <a:custGeom>
              <a:avLst/>
              <a:gdLst/>
              <a:ahLst/>
              <a:cxnLst/>
              <a:rect l="l" t="t" r="r" b="b"/>
              <a:pathLst>
                <a:path w="1252" h="545" extrusionOk="0">
                  <a:moveTo>
                    <a:pt x="1041" y="0"/>
                  </a:moveTo>
                  <a:lnTo>
                    <a:pt x="979" y="37"/>
                  </a:lnTo>
                  <a:lnTo>
                    <a:pt x="843" y="124"/>
                  </a:lnTo>
                  <a:lnTo>
                    <a:pt x="769" y="173"/>
                  </a:lnTo>
                  <a:lnTo>
                    <a:pt x="682" y="198"/>
                  </a:lnTo>
                  <a:lnTo>
                    <a:pt x="595" y="211"/>
                  </a:lnTo>
                  <a:lnTo>
                    <a:pt x="496" y="198"/>
                  </a:lnTo>
                  <a:lnTo>
                    <a:pt x="385" y="173"/>
                  </a:lnTo>
                  <a:lnTo>
                    <a:pt x="248" y="112"/>
                  </a:lnTo>
                  <a:lnTo>
                    <a:pt x="186" y="99"/>
                  </a:lnTo>
                  <a:lnTo>
                    <a:pt x="112" y="99"/>
                  </a:lnTo>
                  <a:lnTo>
                    <a:pt x="63" y="136"/>
                  </a:lnTo>
                  <a:lnTo>
                    <a:pt x="13" y="186"/>
                  </a:lnTo>
                  <a:lnTo>
                    <a:pt x="1" y="260"/>
                  </a:lnTo>
                  <a:lnTo>
                    <a:pt x="13" y="322"/>
                  </a:lnTo>
                  <a:lnTo>
                    <a:pt x="38" y="372"/>
                  </a:lnTo>
                  <a:lnTo>
                    <a:pt x="100" y="421"/>
                  </a:lnTo>
                  <a:lnTo>
                    <a:pt x="199" y="471"/>
                  </a:lnTo>
                  <a:lnTo>
                    <a:pt x="285" y="495"/>
                  </a:lnTo>
                  <a:lnTo>
                    <a:pt x="372" y="520"/>
                  </a:lnTo>
                  <a:lnTo>
                    <a:pt x="459" y="545"/>
                  </a:lnTo>
                  <a:lnTo>
                    <a:pt x="620" y="545"/>
                  </a:lnTo>
                  <a:lnTo>
                    <a:pt x="756" y="533"/>
                  </a:lnTo>
                  <a:lnTo>
                    <a:pt x="892" y="495"/>
                  </a:lnTo>
                  <a:lnTo>
                    <a:pt x="1004" y="434"/>
                  </a:lnTo>
                  <a:lnTo>
                    <a:pt x="1103" y="372"/>
                  </a:lnTo>
                  <a:lnTo>
                    <a:pt x="1190" y="310"/>
                  </a:lnTo>
                  <a:lnTo>
                    <a:pt x="1239" y="260"/>
                  </a:lnTo>
                  <a:lnTo>
                    <a:pt x="1252" y="198"/>
                  </a:lnTo>
                  <a:lnTo>
                    <a:pt x="1252" y="124"/>
                  </a:lnTo>
                  <a:lnTo>
                    <a:pt x="1227" y="62"/>
                  </a:lnTo>
                  <a:lnTo>
                    <a:pt x="1165" y="25"/>
                  </a:lnTo>
                  <a:lnTo>
                    <a:pt x="11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4"/>
            <p:cNvSpPr/>
            <p:nvPr/>
          </p:nvSpPr>
          <p:spPr>
            <a:xfrm>
              <a:off x="5605725" y="2202688"/>
              <a:ext cx="34700" cy="14575"/>
            </a:xfrm>
            <a:custGeom>
              <a:avLst/>
              <a:gdLst/>
              <a:ahLst/>
              <a:cxnLst/>
              <a:rect l="l" t="t" r="r" b="b"/>
              <a:pathLst>
                <a:path w="1388" h="583" extrusionOk="0">
                  <a:moveTo>
                    <a:pt x="1239" y="0"/>
                  </a:moveTo>
                  <a:lnTo>
                    <a:pt x="1177" y="13"/>
                  </a:lnTo>
                  <a:lnTo>
                    <a:pt x="1115" y="37"/>
                  </a:lnTo>
                  <a:lnTo>
                    <a:pt x="954" y="149"/>
                  </a:lnTo>
                  <a:lnTo>
                    <a:pt x="855" y="198"/>
                  </a:lnTo>
                  <a:lnTo>
                    <a:pt x="769" y="223"/>
                  </a:lnTo>
                  <a:lnTo>
                    <a:pt x="657" y="236"/>
                  </a:lnTo>
                  <a:lnTo>
                    <a:pt x="533" y="236"/>
                  </a:lnTo>
                  <a:lnTo>
                    <a:pt x="409" y="198"/>
                  </a:lnTo>
                  <a:lnTo>
                    <a:pt x="248" y="136"/>
                  </a:lnTo>
                  <a:lnTo>
                    <a:pt x="186" y="112"/>
                  </a:lnTo>
                  <a:lnTo>
                    <a:pt x="112" y="124"/>
                  </a:lnTo>
                  <a:lnTo>
                    <a:pt x="63" y="149"/>
                  </a:lnTo>
                  <a:lnTo>
                    <a:pt x="13" y="211"/>
                  </a:lnTo>
                  <a:lnTo>
                    <a:pt x="1" y="273"/>
                  </a:lnTo>
                  <a:lnTo>
                    <a:pt x="13" y="335"/>
                  </a:lnTo>
                  <a:lnTo>
                    <a:pt x="38" y="397"/>
                  </a:lnTo>
                  <a:lnTo>
                    <a:pt x="100" y="434"/>
                  </a:lnTo>
                  <a:lnTo>
                    <a:pt x="199" y="496"/>
                  </a:lnTo>
                  <a:lnTo>
                    <a:pt x="310" y="533"/>
                  </a:lnTo>
                  <a:lnTo>
                    <a:pt x="409" y="558"/>
                  </a:lnTo>
                  <a:lnTo>
                    <a:pt x="508" y="570"/>
                  </a:lnTo>
                  <a:lnTo>
                    <a:pt x="595" y="582"/>
                  </a:lnTo>
                  <a:lnTo>
                    <a:pt x="756" y="582"/>
                  </a:lnTo>
                  <a:lnTo>
                    <a:pt x="843" y="558"/>
                  </a:lnTo>
                  <a:lnTo>
                    <a:pt x="979" y="520"/>
                  </a:lnTo>
                  <a:lnTo>
                    <a:pt x="1103" y="458"/>
                  </a:lnTo>
                  <a:lnTo>
                    <a:pt x="1214" y="384"/>
                  </a:lnTo>
                  <a:lnTo>
                    <a:pt x="1313" y="310"/>
                  </a:lnTo>
                  <a:lnTo>
                    <a:pt x="1363" y="260"/>
                  </a:lnTo>
                  <a:lnTo>
                    <a:pt x="1388" y="198"/>
                  </a:lnTo>
                  <a:lnTo>
                    <a:pt x="1388" y="136"/>
                  </a:lnTo>
                  <a:lnTo>
                    <a:pt x="1351" y="75"/>
                  </a:lnTo>
                  <a:lnTo>
                    <a:pt x="1301" y="25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4"/>
            <p:cNvSpPr/>
            <p:nvPr/>
          </p:nvSpPr>
          <p:spPr>
            <a:xfrm>
              <a:off x="5605725" y="2220638"/>
              <a:ext cx="36575" cy="14575"/>
            </a:xfrm>
            <a:custGeom>
              <a:avLst/>
              <a:gdLst/>
              <a:ahLst/>
              <a:cxnLst/>
              <a:rect l="l" t="t" r="r" b="b"/>
              <a:pathLst>
                <a:path w="1463" h="583" extrusionOk="0">
                  <a:moveTo>
                    <a:pt x="1252" y="1"/>
                  </a:moveTo>
                  <a:lnTo>
                    <a:pt x="1190" y="25"/>
                  </a:lnTo>
                  <a:lnTo>
                    <a:pt x="1103" y="87"/>
                  </a:lnTo>
                  <a:lnTo>
                    <a:pt x="1016" y="137"/>
                  </a:lnTo>
                  <a:lnTo>
                    <a:pt x="917" y="186"/>
                  </a:lnTo>
                  <a:lnTo>
                    <a:pt x="806" y="224"/>
                  </a:lnTo>
                  <a:lnTo>
                    <a:pt x="694" y="236"/>
                  </a:lnTo>
                  <a:lnTo>
                    <a:pt x="558" y="224"/>
                  </a:lnTo>
                  <a:lnTo>
                    <a:pt x="409" y="186"/>
                  </a:lnTo>
                  <a:lnTo>
                    <a:pt x="248" y="124"/>
                  </a:lnTo>
                  <a:lnTo>
                    <a:pt x="174" y="112"/>
                  </a:lnTo>
                  <a:lnTo>
                    <a:pt x="112" y="112"/>
                  </a:lnTo>
                  <a:lnTo>
                    <a:pt x="63" y="149"/>
                  </a:lnTo>
                  <a:lnTo>
                    <a:pt x="13" y="211"/>
                  </a:lnTo>
                  <a:lnTo>
                    <a:pt x="1" y="273"/>
                  </a:lnTo>
                  <a:lnTo>
                    <a:pt x="13" y="335"/>
                  </a:lnTo>
                  <a:lnTo>
                    <a:pt x="50" y="397"/>
                  </a:lnTo>
                  <a:lnTo>
                    <a:pt x="100" y="434"/>
                  </a:lnTo>
                  <a:lnTo>
                    <a:pt x="211" y="484"/>
                  </a:lnTo>
                  <a:lnTo>
                    <a:pt x="323" y="521"/>
                  </a:lnTo>
                  <a:lnTo>
                    <a:pt x="434" y="546"/>
                  </a:lnTo>
                  <a:lnTo>
                    <a:pt x="533" y="570"/>
                  </a:lnTo>
                  <a:lnTo>
                    <a:pt x="620" y="583"/>
                  </a:lnTo>
                  <a:lnTo>
                    <a:pt x="719" y="583"/>
                  </a:lnTo>
                  <a:lnTo>
                    <a:pt x="806" y="570"/>
                  </a:lnTo>
                  <a:lnTo>
                    <a:pt x="880" y="558"/>
                  </a:lnTo>
                  <a:lnTo>
                    <a:pt x="1029" y="508"/>
                  </a:lnTo>
                  <a:lnTo>
                    <a:pt x="1165" y="446"/>
                  </a:lnTo>
                  <a:lnTo>
                    <a:pt x="1276" y="385"/>
                  </a:lnTo>
                  <a:lnTo>
                    <a:pt x="1388" y="310"/>
                  </a:lnTo>
                  <a:lnTo>
                    <a:pt x="1437" y="261"/>
                  </a:lnTo>
                  <a:lnTo>
                    <a:pt x="1462" y="199"/>
                  </a:lnTo>
                  <a:lnTo>
                    <a:pt x="1462" y="137"/>
                  </a:lnTo>
                  <a:lnTo>
                    <a:pt x="1425" y="75"/>
                  </a:lnTo>
                  <a:lnTo>
                    <a:pt x="1375" y="25"/>
                  </a:lnTo>
                  <a:lnTo>
                    <a:pt x="1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4"/>
            <p:cNvSpPr/>
            <p:nvPr/>
          </p:nvSpPr>
          <p:spPr>
            <a:xfrm>
              <a:off x="5605725" y="2236738"/>
              <a:ext cx="32850" cy="14275"/>
            </a:xfrm>
            <a:custGeom>
              <a:avLst/>
              <a:gdLst/>
              <a:ahLst/>
              <a:cxnLst/>
              <a:rect l="l" t="t" r="r" b="b"/>
              <a:pathLst>
                <a:path w="1314" h="571" extrusionOk="0">
                  <a:moveTo>
                    <a:pt x="1091" y="1"/>
                  </a:moveTo>
                  <a:lnTo>
                    <a:pt x="1029" y="38"/>
                  </a:lnTo>
                  <a:lnTo>
                    <a:pt x="880" y="149"/>
                  </a:lnTo>
                  <a:lnTo>
                    <a:pt x="806" y="186"/>
                  </a:lnTo>
                  <a:lnTo>
                    <a:pt x="719" y="224"/>
                  </a:lnTo>
                  <a:lnTo>
                    <a:pt x="620" y="236"/>
                  </a:lnTo>
                  <a:lnTo>
                    <a:pt x="508" y="224"/>
                  </a:lnTo>
                  <a:lnTo>
                    <a:pt x="397" y="186"/>
                  </a:lnTo>
                  <a:lnTo>
                    <a:pt x="248" y="124"/>
                  </a:lnTo>
                  <a:lnTo>
                    <a:pt x="186" y="112"/>
                  </a:lnTo>
                  <a:lnTo>
                    <a:pt x="124" y="112"/>
                  </a:lnTo>
                  <a:lnTo>
                    <a:pt x="63" y="137"/>
                  </a:lnTo>
                  <a:lnTo>
                    <a:pt x="25" y="199"/>
                  </a:lnTo>
                  <a:lnTo>
                    <a:pt x="1" y="261"/>
                  </a:lnTo>
                  <a:lnTo>
                    <a:pt x="13" y="323"/>
                  </a:lnTo>
                  <a:lnTo>
                    <a:pt x="38" y="385"/>
                  </a:lnTo>
                  <a:lnTo>
                    <a:pt x="87" y="434"/>
                  </a:lnTo>
                  <a:lnTo>
                    <a:pt x="199" y="484"/>
                  </a:lnTo>
                  <a:lnTo>
                    <a:pt x="298" y="521"/>
                  </a:lnTo>
                  <a:lnTo>
                    <a:pt x="385" y="546"/>
                  </a:lnTo>
                  <a:lnTo>
                    <a:pt x="484" y="570"/>
                  </a:lnTo>
                  <a:lnTo>
                    <a:pt x="719" y="570"/>
                  </a:lnTo>
                  <a:lnTo>
                    <a:pt x="793" y="558"/>
                  </a:lnTo>
                  <a:lnTo>
                    <a:pt x="930" y="508"/>
                  </a:lnTo>
                  <a:lnTo>
                    <a:pt x="1053" y="446"/>
                  </a:lnTo>
                  <a:lnTo>
                    <a:pt x="1152" y="372"/>
                  </a:lnTo>
                  <a:lnTo>
                    <a:pt x="1252" y="298"/>
                  </a:lnTo>
                  <a:lnTo>
                    <a:pt x="1289" y="248"/>
                  </a:lnTo>
                  <a:lnTo>
                    <a:pt x="1313" y="186"/>
                  </a:lnTo>
                  <a:lnTo>
                    <a:pt x="1301" y="124"/>
                  </a:lnTo>
                  <a:lnTo>
                    <a:pt x="1276" y="63"/>
                  </a:lnTo>
                  <a:lnTo>
                    <a:pt x="1214" y="13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4"/>
            <p:cNvSpPr/>
            <p:nvPr/>
          </p:nvSpPr>
          <p:spPr>
            <a:xfrm>
              <a:off x="5581575" y="2274813"/>
              <a:ext cx="57000" cy="31625"/>
            </a:xfrm>
            <a:custGeom>
              <a:avLst/>
              <a:gdLst/>
              <a:ahLst/>
              <a:cxnLst/>
              <a:rect l="l" t="t" r="r" b="b"/>
              <a:pathLst>
                <a:path w="2280" h="1265" extrusionOk="0">
                  <a:moveTo>
                    <a:pt x="1561" y="112"/>
                  </a:moveTo>
                  <a:lnTo>
                    <a:pt x="1561" y="112"/>
                  </a:lnTo>
                  <a:lnTo>
                    <a:pt x="1648" y="63"/>
                  </a:lnTo>
                  <a:lnTo>
                    <a:pt x="1735" y="26"/>
                  </a:lnTo>
                  <a:lnTo>
                    <a:pt x="1834" y="13"/>
                  </a:lnTo>
                  <a:lnTo>
                    <a:pt x="1920" y="1"/>
                  </a:lnTo>
                  <a:lnTo>
                    <a:pt x="1920" y="1"/>
                  </a:lnTo>
                  <a:lnTo>
                    <a:pt x="2019" y="13"/>
                  </a:lnTo>
                  <a:lnTo>
                    <a:pt x="2118" y="51"/>
                  </a:lnTo>
                  <a:lnTo>
                    <a:pt x="2180" y="112"/>
                  </a:lnTo>
                  <a:lnTo>
                    <a:pt x="2242" y="187"/>
                  </a:lnTo>
                  <a:lnTo>
                    <a:pt x="2267" y="273"/>
                  </a:lnTo>
                  <a:lnTo>
                    <a:pt x="2279" y="385"/>
                  </a:lnTo>
                  <a:lnTo>
                    <a:pt x="2267" y="509"/>
                  </a:lnTo>
                  <a:lnTo>
                    <a:pt x="2230" y="633"/>
                  </a:lnTo>
                  <a:lnTo>
                    <a:pt x="2230" y="633"/>
                  </a:lnTo>
                  <a:lnTo>
                    <a:pt x="2168" y="732"/>
                  </a:lnTo>
                  <a:lnTo>
                    <a:pt x="2106" y="843"/>
                  </a:lnTo>
                  <a:lnTo>
                    <a:pt x="2032" y="930"/>
                  </a:lnTo>
                  <a:lnTo>
                    <a:pt x="1945" y="1017"/>
                  </a:lnTo>
                  <a:lnTo>
                    <a:pt x="1858" y="1091"/>
                  </a:lnTo>
                  <a:lnTo>
                    <a:pt x="1759" y="1153"/>
                  </a:lnTo>
                  <a:lnTo>
                    <a:pt x="1660" y="1202"/>
                  </a:lnTo>
                  <a:lnTo>
                    <a:pt x="1561" y="1239"/>
                  </a:lnTo>
                  <a:lnTo>
                    <a:pt x="1561" y="1066"/>
                  </a:lnTo>
                  <a:lnTo>
                    <a:pt x="1561" y="1066"/>
                  </a:lnTo>
                  <a:lnTo>
                    <a:pt x="1660" y="1017"/>
                  </a:lnTo>
                  <a:lnTo>
                    <a:pt x="1747" y="942"/>
                  </a:lnTo>
                  <a:lnTo>
                    <a:pt x="1821" y="856"/>
                  </a:lnTo>
                  <a:lnTo>
                    <a:pt x="1871" y="744"/>
                  </a:lnTo>
                  <a:lnTo>
                    <a:pt x="1871" y="744"/>
                  </a:lnTo>
                  <a:lnTo>
                    <a:pt x="1896" y="682"/>
                  </a:lnTo>
                  <a:lnTo>
                    <a:pt x="1896" y="608"/>
                  </a:lnTo>
                  <a:lnTo>
                    <a:pt x="1896" y="558"/>
                  </a:lnTo>
                  <a:lnTo>
                    <a:pt x="1883" y="509"/>
                  </a:lnTo>
                  <a:lnTo>
                    <a:pt x="1846" y="459"/>
                  </a:lnTo>
                  <a:lnTo>
                    <a:pt x="1809" y="434"/>
                  </a:lnTo>
                  <a:lnTo>
                    <a:pt x="1759" y="410"/>
                  </a:lnTo>
                  <a:lnTo>
                    <a:pt x="1697" y="397"/>
                  </a:lnTo>
                  <a:lnTo>
                    <a:pt x="1697" y="397"/>
                  </a:lnTo>
                  <a:lnTo>
                    <a:pt x="1635" y="410"/>
                  </a:lnTo>
                  <a:lnTo>
                    <a:pt x="1561" y="434"/>
                  </a:lnTo>
                  <a:lnTo>
                    <a:pt x="1561" y="112"/>
                  </a:lnTo>
                  <a:close/>
                  <a:moveTo>
                    <a:pt x="719" y="112"/>
                  </a:moveTo>
                  <a:lnTo>
                    <a:pt x="719" y="112"/>
                  </a:lnTo>
                  <a:lnTo>
                    <a:pt x="843" y="199"/>
                  </a:lnTo>
                  <a:lnTo>
                    <a:pt x="954" y="298"/>
                  </a:lnTo>
                  <a:lnTo>
                    <a:pt x="1053" y="422"/>
                  </a:lnTo>
                  <a:lnTo>
                    <a:pt x="1140" y="558"/>
                  </a:lnTo>
                  <a:lnTo>
                    <a:pt x="1140" y="558"/>
                  </a:lnTo>
                  <a:lnTo>
                    <a:pt x="1214" y="422"/>
                  </a:lnTo>
                  <a:lnTo>
                    <a:pt x="1326" y="298"/>
                  </a:lnTo>
                  <a:lnTo>
                    <a:pt x="1437" y="199"/>
                  </a:lnTo>
                  <a:lnTo>
                    <a:pt x="1561" y="112"/>
                  </a:lnTo>
                  <a:lnTo>
                    <a:pt x="1561" y="434"/>
                  </a:lnTo>
                  <a:lnTo>
                    <a:pt x="1561" y="434"/>
                  </a:lnTo>
                  <a:lnTo>
                    <a:pt x="1462" y="484"/>
                  </a:lnTo>
                  <a:lnTo>
                    <a:pt x="1375" y="558"/>
                  </a:lnTo>
                  <a:lnTo>
                    <a:pt x="1301" y="645"/>
                  </a:lnTo>
                  <a:lnTo>
                    <a:pt x="1251" y="744"/>
                  </a:lnTo>
                  <a:lnTo>
                    <a:pt x="1251" y="744"/>
                  </a:lnTo>
                  <a:lnTo>
                    <a:pt x="1227" y="806"/>
                  </a:lnTo>
                  <a:lnTo>
                    <a:pt x="1227" y="868"/>
                  </a:lnTo>
                  <a:lnTo>
                    <a:pt x="1227" y="868"/>
                  </a:lnTo>
                  <a:lnTo>
                    <a:pt x="1227" y="905"/>
                  </a:lnTo>
                  <a:lnTo>
                    <a:pt x="1227" y="905"/>
                  </a:lnTo>
                  <a:lnTo>
                    <a:pt x="1239" y="992"/>
                  </a:lnTo>
                  <a:lnTo>
                    <a:pt x="1276" y="1041"/>
                  </a:lnTo>
                  <a:lnTo>
                    <a:pt x="1313" y="1066"/>
                  </a:lnTo>
                  <a:lnTo>
                    <a:pt x="1338" y="1078"/>
                  </a:lnTo>
                  <a:lnTo>
                    <a:pt x="1425" y="1091"/>
                  </a:lnTo>
                  <a:lnTo>
                    <a:pt x="1425" y="1091"/>
                  </a:lnTo>
                  <a:lnTo>
                    <a:pt x="1487" y="1091"/>
                  </a:lnTo>
                  <a:lnTo>
                    <a:pt x="1561" y="1066"/>
                  </a:lnTo>
                  <a:lnTo>
                    <a:pt x="1561" y="1239"/>
                  </a:lnTo>
                  <a:lnTo>
                    <a:pt x="1561" y="1239"/>
                  </a:lnTo>
                  <a:lnTo>
                    <a:pt x="1487" y="1252"/>
                  </a:lnTo>
                  <a:lnTo>
                    <a:pt x="1412" y="1264"/>
                  </a:lnTo>
                  <a:lnTo>
                    <a:pt x="1412" y="1264"/>
                  </a:lnTo>
                  <a:lnTo>
                    <a:pt x="1326" y="1252"/>
                  </a:lnTo>
                  <a:lnTo>
                    <a:pt x="1251" y="1227"/>
                  </a:lnTo>
                  <a:lnTo>
                    <a:pt x="1190" y="1190"/>
                  </a:lnTo>
                  <a:lnTo>
                    <a:pt x="1140" y="1140"/>
                  </a:lnTo>
                  <a:lnTo>
                    <a:pt x="1140" y="1140"/>
                  </a:lnTo>
                  <a:lnTo>
                    <a:pt x="1090" y="1190"/>
                  </a:lnTo>
                  <a:lnTo>
                    <a:pt x="1016" y="1227"/>
                  </a:lnTo>
                  <a:lnTo>
                    <a:pt x="942" y="1252"/>
                  </a:lnTo>
                  <a:lnTo>
                    <a:pt x="855" y="1264"/>
                  </a:lnTo>
                  <a:lnTo>
                    <a:pt x="855" y="1264"/>
                  </a:lnTo>
                  <a:lnTo>
                    <a:pt x="793" y="1252"/>
                  </a:lnTo>
                  <a:lnTo>
                    <a:pt x="719" y="1239"/>
                  </a:lnTo>
                  <a:lnTo>
                    <a:pt x="719" y="1066"/>
                  </a:lnTo>
                  <a:lnTo>
                    <a:pt x="719" y="1066"/>
                  </a:lnTo>
                  <a:lnTo>
                    <a:pt x="781" y="1091"/>
                  </a:lnTo>
                  <a:lnTo>
                    <a:pt x="855" y="1091"/>
                  </a:lnTo>
                  <a:lnTo>
                    <a:pt x="855" y="1091"/>
                  </a:lnTo>
                  <a:lnTo>
                    <a:pt x="929" y="1078"/>
                  </a:lnTo>
                  <a:lnTo>
                    <a:pt x="967" y="1066"/>
                  </a:lnTo>
                  <a:lnTo>
                    <a:pt x="991" y="1041"/>
                  </a:lnTo>
                  <a:lnTo>
                    <a:pt x="1041" y="992"/>
                  </a:lnTo>
                  <a:lnTo>
                    <a:pt x="1053" y="905"/>
                  </a:lnTo>
                  <a:lnTo>
                    <a:pt x="1053" y="905"/>
                  </a:lnTo>
                  <a:lnTo>
                    <a:pt x="1053" y="868"/>
                  </a:lnTo>
                  <a:lnTo>
                    <a:pt x="1053" y="868"/>
                  </a:lnTo>
                  <a:lnTo>
                    <a:pt x="1041" y="806"/>
                  </a:lnTo>
                  <a:lnTo>
                    <a:pt x="1029" y="744"/>
                  </a:lnTo>
                  <a:lnTo>
                    <a:pt x="1029" y="744"/>
                  </a:lnTo>
                  <a:lnTo>
                    <a:pt x="967" y="645"/>
                  </a:lnTo>
                  <a:lnTo>
                    <a:pt x="892" y="558"/>
                  </a:lnTo>
                  <a:lnTo>
                    <a:pt x="806" y="484"/>
                  </a:lnTo>
                  <a:lnTo>
                    <a:pt x="719" y="434"/>
                  </a:lnTo>
                  <a:lnTo>
                    <a:pt x="719" y="112"/>
                  </a:lnTo>
                  <a:close/>
                  <a:moveTo>
                    <a:pt x="360" y="1"/>
                  </a:moveTo>
                  <a:lnTo>
                    <a:pt x="360" y="1"/>
                  </a:lnTo>
                  <a:lnTo>
                    <a:pt x="446" y="13"/>
                  </a:lnTo>
                  <a:lnTo>
                    <a:pt x="533" y="26"/>
                  </a:lnTo>
                  <a:lnTo>
                    <a:pt x="632" y="63"/>
                  </a:lnTo>
                  <a:lnTo>
                    <a:pt x="719" y="112"/>
                  </a:lnTo>
                  <a:lnTo>
                    <a:pt x="719" y="434"/>
                  </a:lnTo>
                  <a:lnTo>
                    <a:pt x="719" y="434"/>
                  </a:lnTo>
                  <a:lnTo>
                    <a:pt x="645" y="410"/>
                  </a:lnTo>
                  <a:lnTo>
                    <a:pt x="583" y="397"/>
                  </a:lnTo>
                  <a:lnTo>
                    <a:pt x="583" y="397"/>
                  </a:lnTo>
                  <a:lnTo>
                    <a:pt x="521" y="410"/>
                  </a:lnTo>
                  <a:lnTo>
                    <a:pt x="471" y="434"/>
                  </a:lnTo>
                  <a:lnTo>
                    <a:pt x="422" y="459"/>
                  </a:lnTo>
                  <a:lnTo>
                    <a:pt x="397" y="509"/>
                  </a:lnTo>
                  <a:lnTo>
                    <a:pt x="385" y="558"/>
                  </a:lnTo>
                  <a:lnTo>
                    <a:pt x="372" y="608"/>
                  </a:lnTo>
                  <a:lnTo>
                    <a:pt x="385" y="682"/>
                  </a:lnTo>
                  <a:lnTo>
                    <a:pt x="409" y="744"/>
                  </a:lnTo>
                  <a:lnTo>
                    <a:pt x="409" y="744"/>
                  </a:lnTo>
                  <a:lnTo>
                    <a:pt x="459" y="856"/>
                  </a:lnTo>
                  <a:lnTo>
                    <a:pt x="533" y="942"/>
                  </a:lnTo>
                  <a:lnTo>
                    <a:pt x="620" y="1017"/>
                  </a:lnTo>
                  <a:lnTo>
                    <a:pt x="719" y="1066"/>
                  </a:lnTo>
                  <a:lnTo>
                    <a:pt x="719" y="1239"/>
                  </a:lnTo>
                  <a:lnTo>
                    <a:pt x="719" y="1239"/>
                  </a:lnTo>
                  <a:lnTo>
                    <a:pt x="607" y="1202"/>
                  </a:lnTo>
                  <a:lnTo>
                    <a:pt x="508" y="1153"/>
                  </a:lnTo>
                  <a:lnTo>
                    <a:pt x="422" y="1091"/>
                  </a:lnTo>
                  <a:lnTo>
                    <a:pt x="323" y="1017"/>
                  </a:lnTo>
                  <a:lnTo>
                    <a:pt x="236" y="930"/>
                  </a:lnTo>
                  <a:lnTo>
                    <a:pt x="162" y="843"/>
                  </a:lnTo>
                  <a:lnTo>
                    <a:pt x="100" y="732"/>
                  </a:lnTo>
                  <a:lnTo>
                    <a:pt x="50" y="633"/>
                  </a:lnTo>
                  <a:lnTo>
                    <a:pt x="50" y="633"/>
                  </a:lnTo>
                  <a:lnTo>
                    <a:pt x="13" y="509"/>
                  </a:lnTo>
                  <a:lnTo>
                    <a:pt x="1" y="385"/>
                  </a:lnTo>
                  <a:lnTo>
                    <a:pt x="1" y="273"/>
                  </a:lnTo>
                  <a:lnTo>
                    <a:pt x="38" y="187"/>
                  </a:lnTo>
                  <a:lnTo>
                    <a:pt x="87" y="112"/>
                  </a:lnTo>
                  <a:lnTo>
                    <a:pt x="162" y="51"/>
                  </a:lnTo>
                  <a:lnTo>
                    <a:pt x="248" y="13"/>
                  </a:lnTo>
                  <a:lnTo>
                    <a:pt x="360" y="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4"/>
            <p:cNvSpPr/>
            <p:nvPr/>
          </p:nvSpPr>
          <p:spPr>
            <a:xfrm>
              <a:off x="5585600" y="2314763"/>
              <a:ext cx="17375" cy="60400"/>
            </a:xfrm>
            <a:custGeom>
              <a:avLst/>
              <a:gdLst/>
              <a:ahLst/>
              <a:cxnLst/>
              <a:rect l="l" t="t" r="r" b="b"/>
              <a:pathLst>
                <a:path w="695" h="2416" extrusionOk="0">
                  <a:moveTo>
                    <a:pt x="508" y="1920"/>
                  </a:moveTo>
                  <a:lnTo>
                    <a:pt x="508" y="1920"/>
                  </a:lnTo>
                  <a:lnTo>
                    <a:pt x="508" y="1970"/>
                  </a:lnTo>
                  <a:lnTo>
                    <a:pt x="533" y="2007"/>
                  </a:lnTo>
                  <a:lnTo>
                    <a:pt x="595" y="2081"/>
                  </a:lnTo>
                  <a:lnTo>
                    <a:pt x="657" y="2168"/>
                  </a:lnTo>
                  <a:lnTo>
                    <a:pt x="682" y="2205"/>
                  </a:lnTo>
                  <a:lnTo>
                    <a:pt x="694" y="2242"/>
                  </a:lnTo>
                  <a:lnTo>
                    <a:pt x="694" y="2242"/>
                  </a:lnTo>
                  <a:lnTo>
                    <a:pt x="694" y="2280"/>
                  </a:lnTo>
                  <a:lnTo>
                    <a:pt x="682" y="2317"/>
                  </a:lnTo>
                  <a:lnTo>
                    <a:pt x="645" y="2366"/>
                  </a:lnTo>
                  <a:lnTo>
                    <a:pt x="583" y="2403"/>
                  </a:lnTo>
                  <a:lnTo>
                    <a:pt x="508" y="2416"/>
                  </a:lnTo>
                  <a:lnTo>
                    <a:pt x="508" y="2416"/>
                  </a:lnTo>
                  <a:lnTo>
                    <a:pt x="471" y="2416"/>
                  </a:lnTo>
                  <a:lnTo>
                    <a:pt x="434" y="2403"/>
                  </a:lnTo>
                  <a:lnTo>
                    <a:pt x="397" y="2379"/>
                  </a:lnTo>
                  <a:lnTo>
                    <a:pt x="372" y="2354"/>
                  </a:lnTo>
                  <a:lnTo>
                    <a:pt x="372" y="2354"/>
                  </a:lnTo>
                  <a:lnTo>
                    <a:pt x="360" y="2341"/>
                  </a:lnTo>
                  <a:lnTo>
                    <a:pt x="347" y="2341"/>
                  </a:lnTo>
                  <a:lnTo>
                    <a:pt x="310" y="2354"/>
                  </a:lnTo>
                  <a:lnTo>
                    <a:pt x="310" y="2354"/>
                  </a:lnTo>
                  <a:lnTo>
                    <a:pt x="261" y="2403"/>
                  </a:lnTo>
                  <a:lnTo>
                    <a:pt x="224" y="2416"/>
                  </a:lnTo>
                  <a:lnTo>
                    <a:pt x="186" y="2416"/>
                  </a:lnTo>
                  <a:lnTo>
                    <a:pt x="186" y="2416"/>
                  </a:lnTo>
                  <a:lnTo>
                    <a:pt x="112" y="2403"/>
                  </a:lnTo>
                  <a:lnTo>
                    <a:pt x="50" y="2366"/>
                  </a:lnTo>
                  <a:lnTo>
                    <a:pt x="13" y="2317"/>
                  </a:lnTo>
                  <a:lnTo>
                    <a:pt x="1" y="2280"/>
                  </a:lnTo>
                  <a:lnTo>
                    <a:pt x="1" y="2242"/>
                  </a:lnTo>
                  <a:lnTo>
                    <a:pt x="1" y="2242"/>
                  </a:lnTo>
                  <a:lnTo>
                    <a:pt x="13" y="2205"/>
                  </a:lnTo>
                  <a:lnTo>
                    <a:pt x="25" y="2168"/>
                  </a:lnTo>
                  <a:lnTo>
                    <a:pt x="100" y="2081"/>
                  </a:lnTo>
                  <a:lnTo>
                    <a:pt x="162" y="2007"/>
                  </a:lnTo>
                  <a:lnTo>
                    <a:pt x="174" y="1970"/>
                  </a:lnTo>
                  <a:lnTo>
                    <a:pt x="186" y="1920"/>
                  </a:lnTo>
                  <a:lnTo>
                    <a:pt x="186" y="496"/>
                  </a:lnTo>
                  <a:lnTo>
                    <a:pt x="186" y="496"/>
                  </a:lnTo>
                  <a:lnTo>
                    <a:pt x="174" y="459"/>
                  </a:lnTo>
                  <a:lnTo>
                    <a:pt x="162" y="409"/>
                  </a:lnTo>
                  <a:lnTo>
                    <a:pt x="100" y="335"/>
                  </a:lnTo>
                  <a:lnTo>
                    <a:pt x="25" y="261"/>
                  </a:lnTo>
                  <a:lnTo>
                    <a:pt x="13" y="211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37"/>
                  </a:lnTo>
                  <a:lnTo>
                    <a:pt x="13" y="100"/>
                  </a:lnTo>
                  <a:lnTo>
                    <a:pt x="50" y="50"/>
                  </a:lnTo>
                  <a:lnTo>
                    <a:pt x="112" y="13"/>
                  </a:lnTo>
                  <a:lnTo>
                    <a:pt x="186" y="1"/>
                  </a:lnTo>
                  <a:lnTo>
                    <a:pt x="186" y="1"/>
                  </a:lnTo>
                  <a:lnTo>
                    <a:pt x="224" y="1"/>
                  </a:lnTo>
                  <a:lnTo>
                    <a:pt x="261" y="25"/>
                  </a:lnTo>
                  <a:lnTo>
                    <a:pt x="310" y="63"/>
                  </a:lnTo>
                  <a:lnTo>
                    <a:pt x="310" y="63"/>
                  </a:lnTo>
                  <a:lnTo>
                    <a:pt x="347" y="87"/>
                  </a:lnTo>
                  <a:lnTo>
                    <a:pt x="360" y="75"/>
                  </a:lnTo>
                  <a:lnTo>
                    <a:pt x="372" y="75"/>
                  </a:lnTo>
                  <a:lnTo>
                    <a:pt x="372" y="75"/>
                  </a:lnTo>
                  <a:lnTo>
                    <a:pt x="397" y="38"/>
                  </a:lnTo>
                  <a:lnTo>
                    <a:pt x="434" y="25"/>
                  </a:lnTo>
                  <a:lnTo>
                    <a:pt x="471" y="1"/>
                  </a:lnTo>
                  <a:lnTo>
                    <a:pt x="508" y="1"/>
                  </a:lnTo>
                  <a:lnTo>
                    <a:pt x="508" y="1"/>
                  </a:lnTo>
                  <a:lnTo>
                    <a:pt x="583" y="13"/>
                  </a:lnTo>
                  <a:lnTo>
                    <a:pt x="645" y="50"/>
                  </a:lnTo>
                  <a:lnTo>
                    <a:pt x="682" y="100"/>
                  </a:lnTo>
                  <a:lnTo>
                    <a:pt x="694" y="137"/>
                  </a:lnTo>
                  <a:lnTo>
                    <a:pt x="694" y="174"/>
                  </a:lnTo>
                  <a:lnTo>
                    <a:pt x="694" y="174"/>
                  </a:lnTo>
                  <a:lnTo>
                    <a:pt x="682" y="211"/>
                  </a:lnTo>
                  <a:lnTo>
                    <a:pt x="657" y="261"/>
                  </a:lnTo>
                  <a:lnTo>
                    <a:pt x="595" y="335"/>
                  </a:lnTo>
                  <a:lnTo>
                    <a:pt x="533" y="409"/>
                  </a:lnTo>
                  <a:lnTo>
                    <a:pt x="508" y="459"/>
                  </a:lnTo>
                  <a:lnTo>
                    <a:pt x="508" y="496"/>
                  </a:lnTo>
                  <a:lnTo>
                    <a:pt x="508" y="19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4"/>
            <p:cNvSpPr/>
            <p:nvPr/>
          </p:nvSpPr>
          <p:spPr>
            <a:xfrm>
              <a:off x="5586850" y="2380413"/>
              <a:ext cx="14875" cy="14575"/>
            </a:xfrm>
            <a:custGeom>
              <a:avLst/>
              <a:gdLst/>
              <a:ahLst/>
              <a:cxnLst/>
              <a:rect l="l" t="t" r="r" b="b"/>
              <a:pathLst>
                <a:path w="595" h="583" extrusionOk="0">
                  <a:moveTo>
                    <a:pt x="297" y="582"/>
                  </a:moveTo>
                  <a:lnTo>
                    <a:pt x="297" y="582"/>
                  </a:lnTo>
                  <a:lnTo>
                    <a:pt x="359" y="582"/>
                  </a:lnTo>
                  <a:lnTo>
                    <a:pt x="409" y="570"/>
                  </a:lnTo>
                  <a:lnTo>
                    <a:pt x="458" y="533"/>
                  </a:lnTo>
                  <a:lnTo>
                    <a:pt x="508" y="496"/>
                  </a:lnTo>
                  <a:lnTo>
                    <a:pt x="545" y="459"/>
                  </a:lnTo>
                  <a:lnTo>
                    <a:pt x="570" y="409"/>
                  </a:lnTo>
                  <a:lnTo>
                    <a:pt x="582" y="347"/>
                  </a:lnTo>
                  <a:lnTo>
                    <a:pt x="595" y="298"/>
                  </a:lnTo>
                  <a:lnTo>
                    <a:pt x="595" y="298"/>
                  </a:lnTo>
                  <a:lnTo>
                    <a:pt x="582" y="236"/>
                  </a:lnTo>
                  <a:lnTo>
                    <a:pt x="570" y="174"/>
                  </a:lnTo>
                  <a:lnTo>
                    <a:pt x="545" y="124"/>
                  </a:lnTo>
                  <a:lnTo>
                    <a:pt x="508" y="87"/>
                  </a:lnTo>
                  <a:lnTo>
                    <a:pt x="458" y="50"/>
                  </a:lnTo>
                  <a:lnTo>
                    <a:pt x="409" y="25"/>
                  </a:lnTo>
                  <a:lnTo>
                    <a:pt x="359" y="0"/>
                  </a:lnTo>
                  <a:lnTo>
                    <a:pt x="297" y="0"/>
                  </a:lnTo>
                  <a:lnTo>
                    <a:pt x="297" y="0"/>
                  </a:lnTo>
                  <a:lnTo>
                    <a:pt x="235" y="0"/>
                  </a:lnTo>
                  <a:lnTo>
                    <a:pt x="186" y="25"/>
                  </a:lnTo>
                  <a:lnTo>
                    <a:pt x="136" y="50"/>
                  </a:lnTo>
                  <a:lnTo>
                    <a:pt x="87" y="87"/>
                  </a:lnTo>
                  <a:lnTo>
                    <a:pt x="50" y="124"/>
                  </a:lnTo>
                  <a:lnTo>
                    <a:pt x="25" y="174"/>
                  </a:lnTo>
                  <a:lnTo>
                    <a:pt x="13" y="236"/>
                  </a:lnTo>
                  <a:lnTo>
                    <a:pt x="0" y="298"/>
                  </a:lnTo>
                  <a:lnTo>
                    <a:pt x="0" y="298"/>
                  </a:lnTo>
                  <a:lnTo>
                    <a:pt x="13" y="347"/>
                  </a:lnTo>
                  <a:lnTo>
                    <a:pt x="25" y="409"/>
                  </a:lnTo>
                  <a:lnTo>
                    <a:pt x="50" y="459"/>
                  </a:lnTo>
                  <a:lnTo>
                    <a:pt x="87" y="496"/>
                  </a:lnTo>
                  <a:lnTo>
                    <a:pt x="136" y="533"/>
                  </a:lnTo>
                  <a:lnTo>
                    <a:pt x="186" y="570"/>
                  </a:lnTo>
                  <a:lnTo>
                    <a:pt x="235" y="582"/>
                  </a:lnTo>
                  <a:lnTo>
                    <a:pt x="297" y="582"/>
                  </a:lnTo>
                  <a:lnTo>
                    <a:pt x="297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4"/>
            <p:cNvSpPr/>
            <p:nvPr/>
          </p:nvSpPr>
          <p:spPr>
            <a:xfrm>
              <a:off x="5586850" y="2399613"/>
              <a:ext cx="14875" cy="69075"/>
            </a:xfrm>
            <a:custGeom>
              <a:avLst/>
              <a:gdLst/>
              <a:ahLst/>
              <a:cxnLst/>
              <a:rect l="l" t="t" r="r" b="b"/>
              <a:pathLst>
                <a:path w="595" h="2763" extrusionOk="0">
                  <a:moveTo>
                    <a:pt x="434" y="2329"/>
                  </a:moveTo>
                  <a:lnTo>
                    <a:pt x="434" y="2329"/>
                  </a:lnTo>
                  <a:lnTo>
                    <a:pt x="434" y="2366"/>
                  </a:lnTo>
                  <a:lnTo>
                    <a:pt x="458" y="2403"/>
                  </a:lnTo>
                  <a:lnTo>
                    <a:pt x="508" y="2477"/>
                  </a:lnTo>
                  <a:lnTo>
                    <a:pt x="570" y="2539"/>
                  </a:lnTo>
                  <a:lnTo>
                    <a:pt x="582" y="2576"/>
                  </a:lnTo>
                  <a:lnTo>
                    <a:pt x="595" y="2613"/>
                  </a:lnTo>
                  <a:lnTo>
                    <a:pt x="595" y="2613"/>
                  </a:lnTo>
                  <a:lnTo>
                    <a:pt x="582" y="2675"/>
                  </a:lnTo>
                  <a:lnTo>
                    <a:pt x="545" y="2713"/>
                  </a:lnTo>
                  <a:lnTo>
                    <a:pt x="496" y="2750"/>
                  </a:lnTo>
                  <a:lnTo>
                    <a:pt x="446" y="2762"/>
                  </a:lnTo>
                  <a:lnTo>
                    <a:pt x="446" y="2762"/>
                  </a:lnTo>
                  <a:lnTo>
                    <a:pt x="409" y="2750"/>
                  </a:lnTo>
                  <a:lnTo>
                    <a:pt x="372" y="2737"/>
                  </a:lnTo>
                  <a:lnTo>
                    <a:pt x="322" y="2700"/>
                  </a:lnTo>
                  <a:lnTo>
                    <a:pt x="322" y="2700"/>
                  </a:lnTo>
                  <a:lnTo>
                    <a:pt x="310" y="2688"/>
                  </a:lnTo>
                  <a:lnTo>
                    <a:pt x="297" y="2688"/>
                  </a:lnTo>
                  <a:lnTo>
                    <a:pt x="273" y="2700"/>
                  </a:lnTo>
                  <a:lnTo>
                    <a:pt x="273" y="2700"/>
                  </a:lnTo>
                  <a:lnTo>
                    <a:pt x="223" y="2737"/>
                  </a:lnTo>
                  <a:lnTo>
                    <a:pt x="186" y="2750"/>
                  </a:lnTo>
                  <a:lnTo>
                    <a:pt x="149" y="2762"/>
                  </a:lnTo>
                  <a:lnTo>
                    <a:pt x="149" y="2762"/>
                  </a:lnTo>
                  <a:lnTo>
                    <a:pt x="99" y="2750"/>
                  </a:lnTo>
                  <a:lnTo>
                    <a:pt x="50" y="2713"/>
                  </a:lnTo>
                  <a:lnTo>
                    <a:pt x="13" y="2675"/>
                  </a:lnTo>
                  <a:lnTo>
                    <a:pt x="0" y="2613"/>
                  </a:lnTo>
                  <a:lnTo>
                    <a:pt x="0" y="2613"/>
                  </a:lnTo>
                  <a:lnTo>
                    <a:pt x="13" y="2576"/>
                  </a:lnTo>
                  <a:lnTo>
                    <a:pt x="25" y="2539"/>
                  </a:lnTo>
                  <a:lnTo>
                    <a:pt x="74" y="2477"/>
                  </a:lnTo>
                  <a:lnTo>
                    <a:pt x="136" y="2403"/>
                  </a:lnTo>
                  <a:lnTo>
                    <a:pt x="149" y="2366"/>
                  </a:lnTo>
                  <a:lnTo>
                    <a:pt x="161" y="2329"/>
                  </a:lnTo>
                  <a:lnTo>
                    <a:pt x="161" y="434"/>
                  </a:lnTo>
                  <a:lnTo>
                    <a:pt x="161" y="434"/>
                  </a:lnTo>
                  <a:lnTo>
                    <a:pt x="149" y="396"/>
                  </a:lnTo>
                  <a:lnTo>
                    <a:pt x="136" y="359"/>
                  </a:lnTo>
                  <a:lnTo>
                    <a:pt x="74" y="297"/>
                  </a:lnTo>
                  <a:lnTo>
                    <a:pt x="25" y="223"/>
                  </a:lnTo>
                  <a:lnTo>
                    <a:pt x="13" y="186"/>
                  </a:lnTo>
                  <a:lnTo>
                    <a:pt x="0" y="149"/>
                  </a:lnTo>
                  <a:lnTo>
                    <a:pt x="0" y="149"/>
                  </a:lnTo>
                  <a:lnTo>
                    <a:pt x="13" y="99"/>
                  </a:lnTo>
                  <a:lnTo>
                    <a:pt x="50" y="50"/>
                  </a:lnTo>
                  <a:lnTo>
                    <a:pt x="99" y="13"/>
                  </a:lnTo>
                  <a:lnTo>
                    <a:pt x="149" y="0"/>
                  </a:lnTo>
                  <a:lnTo>
                    <a:pt x="149" y="0"/>
                  </a:lnTo>
                  <a:lnTo>
                    <a:pt x="186" y="13"/>
                  </a:lnTo>
                  <a:lnTo>
                    <a:pt x="223" y="25"/>
                  </a:lnTo>
                  <a:lnTo>
                    <a:pt x="273" y="62"/>
                  </a:lnTo>
                  <a:lnTo>
                    <a:pt x="273" y="62"/>
                  </a:lnTo>
                  <a:lnTo>
                    <a:pt x="297" y="74"/>
                  </a:lnTo>
                  <a:lnTo>
                    <a:pt x="310" y="74"/>
                  </a:lnTo>
                  <a:lnTo>
                    <a:pt x="322" y="62"/>
                  </a:lnTo>
                  <a:lnTo>
                    <a:pt x="322" y="62"/>
                  </a:lnTo>
                  <a:lnTo>
                    <a:pt x="372" y="25"/>
                  </a:lnTo>
                  <a:lnTo>
                    <a:pt x="409" y="13"/>
                  </a:lnTo>
                  <a:lnTo>
                    <a:pt x="446" y="0"/>
                  </a:lnTo>
                  <a:lnTo>
                    <a:pt x="446" y="0"/>
                  </a:lnTo>
                  <a:lnTo>
                    <a:pt x="496" y="13"/>
                  </a:lnTo>
                  <a:lnTo>
                    <a:pt x="545" y="50"/>
                  </a:lnTo>
                  <a:lnTo>
                    <a:pt x="582" y="99"/>
                  </a:lnTo>
                  <a:lnTo>
                    <a:pt x="595" y="149"/>
                  </a:lnTo>
                  <a:lnTo>
                    <a:pt x="595" y="149"/>
                  </a:lnTo>
                  <a:lnTo>
                    <a:pt x="582" y="186"/>
                  </a:lnTo>
                  <a:lnTo>
                    <a:pt x="570" y="223"/>
                  </a:lnTo>
                  <a:lnTo>
                    <a:pt x="508" y="297"/>
                  </a:lnTo>
                  <a:lnTo>
                    <a:pt x="458" y="359"/>
                  </a:lnTo>
                  <a:lnTo>
                    <a:pt x="434" y="396"/>
                  </a:lnTo>
                  <a:lnTo>
                    <a:pt x="434" y="434"/>
                  </a:lnTo>
                  <a:lnTo>
                    <a:pt x="434" y="23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4"/>
            <p:cNvSpPr/>
            <p:nvPr/>
          </p:nvSpPr>
          <p:spPr>
            <a:xfrm>
              <a:off x="5588075" y="2472363"/>
              <a:ext cx="14575" cy="14900"/>
            </a:xfrm>
            <a:custGeom>
              <a:avLst/>
              <a:gdLst/>
              <a:ahLst/>
              <a:cxnLst/>
              <a:rect l="l" t="t" r="r" b="b"/>
              <a:pathLst>
                <a:path w="583" h="596" extrusionOk="0">
                  <a:moveTo>
                    <a:pt x="286" y="595"/>
                  </a:moveTo>
                  <a:lnTo>
                    <a:pt x="286" y="595"/>
                  </a:lnTo>
                  <a:lnTo>
                    <a:pt x="347" y="595"/>
                  </a:lnTo>
                  <a:lnTo>
                    <a:pt x="409" y="570"/>
                  </a:lnTo>
                  <a:lnTo>
                    <a:pt x="459" y="546"/>
                  </a:lnTo>
                  <a:lnTo>
                    <a:pt x="496" y="508"/>
                  </a:lnTo>
                  <a:lnTo>
                    <a:pt x="533" y="459"/>
                  </a:lnTo>
                  <a:lnTo>
                    <a:pt x="558" y="409"/>
                  </a:lnTo>
                  <a:lnTo>
                    <a:pt x="583" y="360"/>
                  </a:lnTo>
                  <a:lnTo>
                    <a:pt x="583" y="298"/>
                  </a:lnTo>
                  <a:lnTo>
                    <a:pt x="583" y="298"/>
                  </a:lnTo>
                  <a:lnTo>
                    <a:pt x="583" y="236"/>
                  </a:lnTo>
                  <a:lnTo>
                    <a:pt x="558" y="186"/>
                  </a:lnTo>
                  <a:lnTo>
                    <a:pt x="533" y="137"/>
                  </a:lnTo>
                  <a:lnTo>
                    <a:pt x="496" y="87"/>
                  </a:lnTo>
                  <a:lnTo>
                    <a:pt x="459" y="63"/>
                  </a:lnTo>
                  <a:lnTo>
                    <a:pt x="409" y="25"/>
                  </a:lnTo>
                  <a:lnTo>
                    <a:pt x="347" y="13"/>
                  </a:lnTo>
                  <a:lnTo>
                    <a:pt x="286" y="1"/>
                  </a:lnTo>
                  <a:lnTo>
                    <a:pt x="286" y="1"/>
                  </a:lnTo>
                  <a:lnTo>
                    <a:pt x="236" y="13"/>
                  </a:lnTo>
                  <a:lnTo>
                    <a:pt x="174" y="25"/>
                  </a:lnTo>
                  <a:lnTo>
                    <a:pt x="125" y="63"/>
                  </a:lnTo>
                  <a:lnTo>
                    <a:pt x="87" y="87"/>
                  </a:lnTo>
                  <a:lnTo>
                    <a:pt x="50" y="137"/>
                  </a:lnTo>
                  <a:lnTo>
                    <a:pt x="25" y="186"/>
                  </a:lnTo>
                  <a:lnTo>
                    <a:pt x="1" y="236"/>
                  </a:lnTo>
                  <a:lnTo>
                    <a:pt x="1" y="298"/>
                  </a:lnTo>
                  <a:lnTo>
                    <a:pt x="1" y="298"/>
                  </a:lnTo>
                  <a:lnTo>
                    <a:pt x="1" y="360"/>
                  </a:lnTo>
                  <a:lnTo>
                    <a:pt x="25" y="409"/>
                  </a:lnTo>
                  <a:lnTo>
                    <a:pt x="50" y="459"/>
                  </a:lnTo>
                  <a:lnTo>
                    <a:pt x="87" y="508"/>
                  </a:lnTo>
                  <a:lnTo>
                    <a:pt x="125" y="546"/>
                  </a:lnTo>
                  <a:lnTo>
                    <a:pt x="174" y="570"/>
                  </a:lnTo>
                  <a:lnTo>
                    <a:pt x="236" y="595"/>
                  </a:lnTo>
                  <a:lnTo>
                    <a:pt x="286" y="595"/>
                  </a:lnTo>
                  <a:lnTo>
                    <a:pt x="286" y="59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4"/>
            <p:cNvSpPr/>
            <p:nvPr/>
          </p:nvSpPr>
          <p:spPr>
            <a:xfrm>
              <a:off x="5569800" y="2488463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224" y="831"/>
                  </a:moveTo>
                  <a:lnTo>
                    <a:pt x="224" y="831"/>
                  </a:lnTo>
                  <a:lnTo>
                    <a:pt x="212" y="855"/>
                  </a:lnTo>
                  <a:lnTo>
                    <a:pt x="212" y="892"/>
                  </a:lnTo>
                  <a:lnTo>
                    <a:pt x="199" y="917"/>
                  </a:lnTo>
                  <a:lnTo>
                    <a:pt x="187" y="954"/>
                  </a:lnTo>
                  <a:lnTo>
                    <a:pt x="187" y="954"/>
                  </a:lnTo>
                  <a:lnTo>
                    <a:pt x="174" y="967"/>
                  </a:lnTo>
                  <a:lnTo>
                    <a:pt x="150" y="967"/>
                  </a:lnTo>
                  <a:lnTo>
                    <a:pt x="125" y="967"/>
                  </a:lnTo>
                  <a:lnTo>
                    <a:pt x="112" y="954"/>
                  </a:lnTo>
                  <a:lnTo>
                    <a:pt x="112" y="954"/>
                  </a:lnTo>
                  <a:lnTo>
                    <a:pt x="88" y="930"/>
                  </a:lnTo>
                  <a:lnTo>
                    <a:pt x="88" y="905"/>
                  </a:lnTo>
                  <a:lnTo>
                    <a:pt x="88" y="905"/>
                  </a:lnTo>
                  <a:lnTo>
                    <a:pt x="88" y="892"/>
                  </a:lnTo>
                  <a:lnTo>
                    <a:pt x="75" y="892"/>
                  </a:lnTo>
                  <a:lnTo>
                    <a:pt x="75" y="892"/>
                  </a:lnTo>
                  <a:lnTo>
                    <a:pt x="50" y="880"/>
                  </a:lnTo>
                  <a:lnTo>
                    <a:pt x="26" y="868"/>
                  </a:lnTo>
                  <a:lnTo>
                    <a:pt x="26" y="868"/>
                  </a:lnTo>
                  <a:lnTo>
                    <a:pt x="13" y="855"/>
                  </a:lnTo>
                  <a:lnTo>
                    <a:pt x="1" y="831"/>
                  </a:lnTo>
                  <a:lnTo>
                    <a:pt x="13" y="806"/>
                  </a:lnTo>
                  <a:lnTo>
                    <a:pt x="26" y="793"/>
                  </a:lnTo>
                  <a:lnTo>
                    <a:pt x="26" y="793"/>
                  </a:lnTo>
                  <a:lnTo>
                    <a:pt x="50" y="769"/>
                  </a:lnTo>
                  <a:lnTo>
                    <a:pt x="88" y="769"/>
                  </a:lnTo>
                  <a:lnTo>
                    <a:pt x="112" y="769"/>
                  </a:lnTo>
                  <a:lnTo>
                    <a:pt x="150" y="756"/>
                  </a:lnTo>
                  <a:lnTo>
                    <a:pt x="756" y="137"/>
                  </a:lnTo>
                  <a:lnTo>
                    <a:pt x="756" y="137"/>
                  </a:lnTo>
                  <a:lnTo>
                    <a:pt x="769" y="112"/>
                  </a:lnTo>
                  <a:lnTo>
                    <a:pt x="769" y="75"/>
                  </a:lnTo>
                  <a:lnTo>
                    <a:pt x="769" y="38"/>
                  </a:lnTo>
                  <a:lnTo>
                    <a:pt x="794" y="13"/>
                  </a:lnTo>
                  <a:lnTo>
                    <a:pt x="794" y="13"/>
                  </a:lnTo>
                  <a:lnTo>
                    <a:pt x="806" y="1"/>
                  </a:lnTo>
                  <a:lnTo>
                    <a:pt x="831" y="1"/>
                  </a:lnTo>
                  <a:lnTo>
                    <a:pt x="856" y="1"/>
                  </a:lnTo>
                  <a:lnTo>
                    <a:pt x="868" y="13"/>
                  </a:lnTo>
                  <a:lnTo>
                    <a:pt x="868" y="13"/>
                  </a:lnTo>
                  <a:lnTo>
                    <a:pt x="880" y="38"/>
                  </a:lnTo>
                  <a:lnTo>
                    <a:pt x="893" y="63"/>
                  </a:lnTo>
                  <a:lnTo>
                    <a:pt x="893" y="63"/>
                  </a:lnTo>
                  <a:lnTo>
                    <a:pt x="893" y="75"/>
                  </a:lnTo>
                  <a:lnTo>
                    <a:pt x="905" y="75"/>
                  </a:lnTo>
                  <a:lnTo>
                    <a:pt x="905" y="75"/>
                  </a:lnTo>
                  <a:lnTo>
                    <a:pt x="930" y="75"/>
                  </a:lnTo>
                  <a:lnTo>
                    <a:pt x="955" y="87"/>
                  </a:lnTo>
                  <a:lnTo>
                    <a:pt x="955" y="87"/>
                  </a:lnTo>
                  <a:lnTo>
                    <a:pt x="967" y="112"/>
                  </a:lnTo>
                  <a:lnTo>
                    <a:pt x="967" y="137"/>
                  </a:lnTo>
                  <a:lnTo>
                    <a:pt x="967" y="162"/>
                  </a:lnTo>
                  <a:lnTo>
                    <a:pt x="955" y="174"/>
                  </a:lnTo>
                  <a:lnTo>
                    <a:pt x="955" y="174"/>
                  </a:lnTo>
                  <a:lnTo>
                    <a:pt x="930" y="186"/>
                  </a:lnTo>
                  <a:lnTo>
                    <a:pt x="893" y="199"/>
                  </a:lnTo>
                  <a:lnTo>
                    <a:pt x="868" y="199"/>
                  </a:lnTo>
                  <a:lnTo>
                    <a:pt x="831" y="211"/>
                  </a:lnTo>
                  <a:lnTo>
                    <a:pt x="224" y="8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4"/>
            <p:cNvSpPr/>
            <p:nvPr/>
          </p:nvSpPr>
          <p:spPr>
            <a:xfrm>
              <a:off x="5563000" y="2483513"/>
              <a:ext cx="26025" cy="22000"/>
            </a:xfrm>
            <a:custGeom>
              <a:avLst/>
              <a:gdLst/>
              <a:ahLst/>
              <a:cxnLst/>
              <a:rect l="l" t="t" r="r" b="b"/>
              <a:pathLst>
                <a:path w="1041" h="880" extrusionOk="0">
                  <a:moveTo>
                    <a:pt x="211" y="756"/>
                  </a:moveTo>
                  <a:lnTo>
                    <a:pt x="211" y="756"/>
                  </a:lnTo>
                  <a:lnTo>
                    <a:pt x="199" y="781"/>
                  </a:lnTo>
                  <a:lnTo>
                    <a:pt x="186" y="818"/>
                  </a:lnTo>
                  <a:lnTo>
                    <a:pt x="186" y="843"/>
                  </a:lnTo>
                  <a:lnTo>
                    <a:pt x="161" y="867"/>
                  </a:lnTo>
                  <a:lnTo>
                    <a:pt x="161" y="867"/>
                  </a:lnTo>
                  <a:lnTo>
                    <a:pt x="149" y="880"/>
                  </a:lnTo>
                  <a:lnTo>
                    <a:pt x="124" y="880"/>
                  </a:lnTo>
                  <a:lnTo>
                    <a:pt x="100" y="880"/>
                  </a:lnTo>
                  <a:lnTo>
                    <a:pt x="87" y="867"/>
                  </a:lnTo>
                  <a:lnTo>
                    <a:pt x="87" y="867"/>
                  </a:lnTo>
                  <a:lnTo>
                    <a:pt x="75" y="830"/>
                  </a:lnTo>
                  <a:lnTo>
                    <a:pt x="75" y="806"/>
                  </a:lnTo>
                  <a:lnTo>
                    <a:pt x="75" y="806"/>
                  </a:lnTo>
                  <a:lnTo>
                    <a:pt x="62" y="806"/>
                  </a:lnTo>
                  <a:lnTo>
                    <a:pt x="62" y="793"/>
                  </a:lnTo>
                  <a:lnTo>
                    <a:pt x="62" y="793"/>
                  </a:lnTo>
                  <a:lnTo>
                    <a:pt x="38" y="793"/>
                  </a:lnTo>
                  <a:lnTo>
                    <a:pt x="13" y="768"/>
                  </a:lnTo>
                  <a:lnTo>
                    <a:pt x="13" y="768"/>
                  </a:lnTo>
                  <a:lnTo>
                    <a:pt x="0" y="756"/>
                  </a:lnTo>
                  <a:lnTo>
                    <a:pt x="0" y="731"/>
                  </a:lnTo>
                  <a:lnTo>
                    <a:pt x="0" y="706"/>
                  </a:lnTo>
                  <a:lnTo>
                    <a:pt x="13" y="694"/>
                  </a:lnTo>
                  <a:lnTo>
                    <a:pt x="13" y="694"/>
                  </a:lnTo>
                  <a:lnTo>
                    <a:pt x="50" y="682"/>
                  </a:lnTo>
                  <a:lnTo>
                    <a:pt x="87" y="682"/>
                  </a:lnTo>
                  <a:lnTo>
                    <a:pt x="112" y="682"/>
                  </a:lnTo>
                  <a:lnTo>
                    <a:pt x="149" y="669"/>
                  </a:lnTo>
                  <a:lnTo>
                    <a:pt x="830" y="137"/>
                  </a:lnTo>
                  <a:lnTo>
                    <a:pt x="830" y="137"/>
                  </a:lnTo>
                  <a:lnTo>
                    <a:pt x="843" y="112"/>
                  </a:lnTo>
                  <a:lnTo>
                    <a:pt x="855" y="75"/>
                  </a:lnTo>
                  <a:lnTo>
                    <a:pt x="855" y="38"/>
                  </a:lnTo>
                  <a:lnTo>
                    <a:pt x="880" y="13"/>
                  </a:lnTo>
                  <a:lnTo>
                    <a:pt x="880" y="13"/>
                  </a:lnTo>
                  <a:lnTo>
                    <a:pt x="892" y="1"/>
                  </a:lnTo>
                  <a:lnTo>
                    <a:pt x="917" y="1"/>
                  </a:lnTo>
                  <a:lnTo>
                    <a:pt x="942" y="13"/>
                  </a:lnTo>
                  <a:lnTo>
                    <a:pt x="954" y="25"/>
                  </a:lnTo>
                  <a:lnTo>
                    <a:pt x="954" y="25"/>
                  </a:lnTo>
                  <a:lnTo>
                    <a:pt x="967" y="50"/>
                  </a:lnTo>
                  <a:lnTo>
                    <a:pt x="967" y="75"/>
                  </a:lnTo>
                  <a:lnTo>
                    <a:pt x="967" y="75"/>
                  </a:lnTo>
                  <a:lnTo>
                    <a:pt x="967" y="87"/>
                  </a:lnTo>
                  <a:lnTo>
                    <a:pt x="979" y="87"/>
                  </a:lnTo>
                  <a:lnTo>
                    <a:pt x="979" y="87"/>
                  </a:lnTo>
                  <a:lnTo>
                    <a:pt x="1004" y="100"/>
                  </a:lnTo>
                  <a:lnTo>
                    <a:pt x="1028" y="112"/>
                  </a:lnTo>
                  <a:lnTo>
                    <a:pt x="1028" y="112"/>
                  </a:lnTo>
                  <a:lnTo>
                    <a:pt x="1041" y="137"/>
                  </a:lnTo>
                  <a:lnTo>
                    <a:pt x="1041" y="162"/>
                  </a:lnTo>
                  <a:lnTo>
                    <a:pt x="1041" y="174"/>
                  </a:lnTo>
                  <a:lnTo>
                    <a:pt x="1016" y="199"/>
                  </a:lnTo>
                  <a:lnTo>
                    <a:pt x="1016" y="199"/>
                  </a:lnTo>
                  <a:lnTo>
                    <a:pt x="991" y="211"/>
                  </a:lnTo>
                  <a:lnTo>
                    <a:pt x="954" y="211"/>
                  </a:lnTo>
                  <a:lnTo>
                    <a:pt x="929" y="211"/>
                  </a:lnTo>
                  <a:lnTo>
                    <a:pt x="892" y="223"/>
                  </a:lnTo>
                  <a:lnTo>
                    <a:pt x="211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4"/>
            <p:cNvSpPr/>
            <p:nvPr/>
          </p:nvSpPr>
          <p:spPr>
            <a:xfrm>
              <a:off x="5563300" y="2513538"/>
              <a:ext cx="6225" cy="6225"/>
            </a:xfrm>
            <a:custGeom>
              <a:avLst/>
              <a:gdLst/>
              <a:ahLst/>
              <a:cxnLst/>
              <a:rect l="l" t="t" r="r" b="b"/>
              <a:pathLst>
                <a:path w="249" h="249" extrusionOk="0">
                  <a:moveTo>
                    <a:pt x="88" y="187"/>
                  </a:moveTo>
                  <a:lnTo>
                    <a:pt x="88" y="187"/>
                  </a:lnTo>
                  <a:lnTo>
                    <a:pt x="88" y="211"/>
                  </a:lnTo>
                  <a:lnTo>
                    <a:pt x="75" y="236"/>
                  </a:lnTo>
                  <a:lnTo>
                    <a:pt x="75" y="236"/>
                  </a:lnTo>
                  <a:lnTo>
                    <a:pt x="63" y="249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24"/>
                  </a:lnTo>
                  <a:lnTo>
                    <a:pt x="38" y="224"/>
                  </a:lnTo>
                  <a:lnTo>
                    <a:pt x="26" y="211"/>
                  </a:lnTo>
                  <a:lnTo>
                    <a:pt x="26" y="211"/>
                  </a:lnTo>
                  <a:lnTo>
                    <a:pt x="1" y="211"/>
                  </a:lnTo>
                  <a:lnTo>
                    <a:pt x="1" y="211"/>
                  </a:lnTo>
                  <a:lnTo>
                    <a:pt x="1" y="187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26" y="162"/>
                  </a:lnTo>
                  <a:lnTo>
                    <a:pt x="50" y="162"/>
                  </a:lnTo>
                  <a:lnTo>
                    <a:pt x="162" y="50"/>
                  </a:lnTo>
                  <a:lnTo>
                    <a:pt x="162" y="50"/>
                  </a:lnTo>
                  <a:lnTo>
                    <a:pt x="162" y="26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187" y="1"/>
                  </a:lnTo>
                  <a:lnTo>
                    <a:pt x="211" y="1"/>
                  </a:lnTo>
                  <a:lnTo>
                    <a:pt x="211" y="1"/>
                  </a:lnTo>
                  <a:lnTo>
                    <a:pt x="211" y="26"/>
                  </a:lnTo>
                  <a:lnTo>
                    <a:pt x="211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36" y="38"/>
                  </a:lnTo>
                  <a:lnTo>
                    <a:pt x="236" y="38"/>
                  </a:lnTo>
                  <a:lnTo>
                    <a:pt x="249" y="50"/>
                  </a:lnTo>
                  <a:lnTo>
                    <a:pt x="236" y="75"/>
                  </a:lnTo>
                  <a:lnTo>
                    <a:pt x="236" y="75"/>
                  </a:lnTo>
                  <a:lnTo>
                    <a:pt x="211" y="75"/>
                  </a:lnTo>
                  <a:lnTo>
                    <a:pt x="187" y="88"/>
                  </a:lnTo>
                  <a:lnTo>
                    <a:pt x="88" y="1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4"/>
            <p:cNvSpPr/>
            <p:nvPr/>
          </p:nvSpPr>
          <p:spPr>
            <a:xfrm>
              <a:off x="5560825" y="2509838"/>
              <a:ext cx="5925" cy="5600"/>
            </a:xfrm>
            <a:custGeom>
              <a:avLst/>
              <a:gdLst/>
              <a:ahLst/>
              <a:cxnLst/>
              <a:rect l="l" t="t" r="r" b="b"/>
              <a:pathLst>
                <a:path w="237" h="224" extrusionOk="0">
                  <a:moveTo>
                    <a:pt x="75" y="174"/>
                  </a:moveTo>
                  <a:lnTo>
                    <a:pt x="75" y="174"/>
                  </a:lnTo>
                  <a:lnTo>
                    <a:pt x="75" y="186"/>
                  </a:lnTo>
                  <a:lnTo>
                    <a:pt x="63" y="211"/>
                  </a:lnTo>
                  <a:lnTo>
                    <a:pt x="63" y="211"/>
                  </a:lnTo>
                  <a:lnTo>
                    <a:pt x="50" y="223"/>
                  </a:lnTo>
                  <a:lnTo>
                    <a:pt x="26" y="211"/>
                  </a:lnTo>
                  <a:lnTo>
                    <a:pt x="26" y="211"/>
                  </a:lnTo>
                  <a:lnTo>
                    <a:pt x="26" y="186"/>
                  </a:lnTo>
                  <a:lnTo>
                    <a:pt x="26" y="186"/>
                  </a:lnTo>
                  <a:lnTo>
                    <a:pt x="13" y="186"/>
                  </a:lnTo>
                  <a:lnTo>
                    <a:pt x="13" y="186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161"/>
                  </a:lnTo>
                  <a:lnTo>
                    <a:pt x="1" y="149"/>
                  </a:lnTo>
                  <a:lnTo>
                    <a:pt x="1" y="149"/>
                  </a:lnTo>
                  <a:lnTo>
                    <a:pt x="26" y="137"/>
                  </a:lnTo>
                  <a:lnTo>
                    <a:pt x="50" y="137"/>
                  </a:lnTo>
                  <a:lnTo>
                    <a:pt x="162" y="50"/>
                  </a:lnTo>
                  <a:lnTo>
                    <a:pt x="162" y="50"/>
                  </a:lnTo>
                  <a:lnTo>
                    <a:pt x="162" y="25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87" y="0"/>
                  </a:lnTo>
                  <a:lnTo>
                    <a:pt x="211" y="13"/>
                  </a:lnTo>
                  <a:lnTo>
                    <a:pt x="211" y="13"/>
                  </a:lnTo>
                  <a:lnTo>
                    <a:pt x="211" y="25"/>
                  </a:lnTo>
                  <a:lnTo>
                    <a:pt x="211" y="25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36" y="37"/>
                  </a:lnTo>
                  <a:lnTo>
                    <a:pt x="236" y="37"/>
                  </a:lnTo>
                  <a:lnTo>
                    <a:pt x="236" y="62"/>
                  </a:lnTo>
                  <a:lnTo>
                    <a:pt x="236" y="75"/>
                  </a:lnTo>
                  <a:lnTo>
                    <a:pt x="236" y="75"/>
                  </a:lnTo>
                  <a:lnTo>
                    <a:pt x="211" y="75"/>
                  </a:lnTo>
                  <a:lnTo>
                    <a:pt x="187" y="87"/>
                  </a:lnTo>
                  <a:lnTo>
                    <a:pt x="75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4"/>
            <p:cNvSpPr/>
            <p:nvPr/>
          </p:nvSpPr>
          <p:spPr>
            <a:xfrm>
              <a:off x="5558350" y="2507363"/>
              <a:ext cx="6225" cy="4975"/>
            </a:xfrm>
            <a:custGeom>
              <a:avLst/>
              <a:gdLst/>
              <a:ahLst/>
              <a:cxnLst/>
              <a:rect l="l" t="t" r="r" b="b"/>
              <a:pathLst>
                <a:path w="249" h="199" extrusionOk="0">
                  <a:moveTo>
                    <a:pt x="75" y="149"/>
                  </a:moveTo>
                  <a:lnTo>
                    <a:pt x="75" y="149"/>
                  </a:lnTo>
                  <a:lnTo>
                    <a:pt x="63" y="174"/>
                  </a:lnTo>
                  <a:lnTo>
                    <a:pt x="63" y="198"/>
                  </a:lnTo>
                  <a:lnTo>
                    <a:pt x="63" y="198"/>
                  </a:lnTo>
                  <a:lnTo>
                    <a:pt x="38" y="198"/>
                  </a:lnTo>
                  <a:lnTo>
                    <a:pt x="25" y="186"/>
                  </a:lnTo>
                  <a:lnTo>
                    <a:pt x="25" y="186"/>
                  </a:lnTo>
                  <a:lnTo>
                    <a:pt x="25" y="174"/>
                  </a:lnTo>
                  <a:lnTo>
                    <a:pt x="25" y="174"/>
                  </a:lnTo>
                  <a:lnTo>
                    <a:pt x="13" y="161"/>
                  </a:lnTo>
                  <a:lnTo>
                    <a:pt x="13" y="161"/>
                  </a:lnTo>
                  <a:lnTo>
                    <a:pt x="1" y="149"/>
                  </a:lnTo>
                  <a:lnTo>
                    <a:pt x="1" y="149"/>
                  </a:lnTo>
                  <a:lnTo>
                    <a:pt x="1" y="136"/>
                  </a:lnTo>
                  <a:lnTo>
                    <a:pt x="13" y="124"/>
                  </a:lnTo>
                  <a:lnTo>
                    <a:pt x="13" y="124"/>
                  </a:lnTo>
                  <a:lnTo>
                    <a:pt x="25" y="124"/>
                  </a:lnTo>
                  <a:lnTo>
                    <a:pt x="50" y="112"/>
                  </a:lnTo>
                  <a:lnTo>
                    <a:pt x="162" y="50"/>
                  </a:lnTo>
                  <a:lnTo>
                    <a:pt x="162" y="50"/>
                  </a:lnTo>
                  <a:lnTo>
                    <a:pt x="174" y="25"/>
                  </a:lnTo>
                  <a:lnTo>
                    <a:pt x="186" y="0"/>
                  </a:lnTo>
                  <a:lnTo>
                    <a:pt x="186" y="0"/>
                  </a:lnTo>
                  <a:lnTo>
                    <a:pt x="199" y="0"/>
                  </a:lnTo>
                  <a:lnTo>
                    <a:pt x="211" y="13"/>
                  </a:lnTo>
                  <a:lnTo>
                    <a:pt x="211" y="13"/>
                  </a:lnTo>
                  <a:lnTo>
                    <a:pt x="224" y="25"/>
                  </a:lnTo>
                  <a:lnTo>
                    <a:pt x="224" y="25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36" y="37"/>
                  </a:lnTo>
                  <a:lnTo>
                    <a:pt x="236" y="37"/>
                  </a:lnTo>
                  <a:lnTo>
                    <a:pt x="248" y="62"/>
                  </a:lnTo>
                  <a:lnTo>
                    <a:pt x="236" y="75"/>
                  </a:lnTo>
                  <a:lnTo>
                    <a:pt x="236" y="75"/>
                  </a:lnTo>
                  <a:lnTo>
                    <a:pt x="211" y="75"/>
                  </a:lnTo>
                  <a:lnTo>
                    <a:pt x="186" y="75"/>
                  </a:lnTo>
                  <a:lnTo>
                    <a:pt x="75" y="1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4"/>
            <p:cNvSpPr/>
            <p:nvPr/>
          </p:nvSpPr>
          <p:spPr>
            <a:xfrm>
              <a:off x="5556500" y="2504263"/>
              <a:ext cx="6225" cy="4350"/>
            </a:xfrm>
            <a:custGeom>
              <a:avLst/>
              <a:gdLst/>
              <a:ahLst/>
              <a:cxnLst/>
              <a:rect l="l" t="t" r="r" b="b"/>
              <a:pathLst>
                <a:path w="249" h="174" extrusionOk="0">
                  <a:moveTo>
                    <a:pt x="75" y="137"/>
                  </a:moveTo>
                  <a:lnTo>
                    <a:pt x="75" y="137"/>
                  </a:lnTo>
                  <a:lnTo>
                    <a:pt x="75" y="149"/>
                  </a:lnTo>
                  <a:lnTo>
                    <a:pt x="62" y="174"/>
                  </a:lnTo>
                  <a:lnTo>
                    <a:pt x="62" y="174"/>
                  </a:lnTo>
                  <a:lnTo>
                    <a:pt x="38" y="174"/>
                  </a:lnTo>
                  <a:lnTo>
                    <a:pt x="25" y="161"/>
                  </a:lnTo>
                  <a:lnTo>
                    <a:pt x="25" y="161"/>
                  </a:lnTo>
                  <a:lnTo>
                    <a:pt x="25" y="149"/>
                  </a:lnTo>
                  <a:lnTo>
                    <a:pt x="25" y="149"/>
                  </a:lnTo>
                  <a:lnTo>
                    <a:pt x="25" y="137"/>
                  </a:lnTo>
                  <a:lnTo>
                    <a:pt x="25" y="137"/>
                  </a:lnTo>
                  <a:lnTo>
                    <a:pt x="13" y="124"/>
                  </a:lnTo>
                  <a:lnTo>
                    <a:pt x="13" y="124"/>
                  </a:lnTo>
                  <a:lnTo>
                    <a:pt x="0" y="112"/>
                  </a:lnTo>
                  <a:lnTo>
                    <a:pt x="13" y="99"/>
                  </a:lnTo>
                  <a:lnTo>
                    <a:pt x="13" y="99"/>
                  </a:lnTo>
                  <a:lnTo>
                    <a:pt x="38" y="99"/>
                  </a:lnTo>
                  <a:lnTo>
                    <a:pt x="62" y="99"/>
                  </a:lnTo>
                  <a:lnTo>
                    <a:pt x="174" y="37"/>
                  </a:lnTo>
                  <a:lnTo>
                    <a:pt x="174" y="37"/>
                  </a:lnTo>
                  <a:lnTo>
                    <a:pt x="186" y="25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1" y="0"/>
                  </a:lnTo>
                  <a:lnTo>
                    <a:pt x="223" y="13"/>
                  </a:lnTo>
                  <a:lnTo>
                    <a:pt x="223" y="13"/>
                  </a:lnTo>
                  <a:lnTo>
                    <a:pt x="223" y="25"/>
                  </a:lnTo>
                  <a:lnTo>
                    <a:pt x="223" y="25"/>
                  </a:lnTo>
                  <a:lnTo>
                    <a:pt x="223" y="37"/>
                  </a:lnTo>
                  <a:lnTo>
                    <a:pt x="223" y="37"/>
                  </a:lnTo>
                  <a:lnTo>
                    <a:pt x="248" y="50"/>
                  </a:lnTo>
                  <a:lnTo>
                    <a:pt x="248" y="50"/>
                  </a:lnTo>
                  <a:lnTo>
                    <a:pt x="248" y="62"/>
                  </a:lnTo>
                  <a:lnTo>
                    <a:pt x="236" y="75"/>
                  </a:lnTo>
                  <a:lnTo>
                    <a:pt x="236" y="75"/>
                  </a:lnTo>
                  <a:lnTo>
                    <a:pt x="211" y="75"/>
                  </a:lnTo>
                  <a:lnTo>
                    <a:pt x="186" y="75"/>
                  </a:lnTo>
                  <a:lnTo>
                    <a:pt x="75" y="1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4"/>
            <p:cNvSpPr/>
            <p:nvPr/>
          </p:nvSpPr>
          <p:spPr>
            <a:xfrm>
              <a:off x="5556200" y="2502088"/>
              <a:ext cx="4650" cy="2825"/>
            </a:xfrm>
            <a:custGeom>
              <a:avLst/>
              <a:gdLst/>
              <a:ahLst/>
              <a:cxnLst/>
              <a:rect l="l" t="t" r="r" b="b"/>
              <a:pathLst>
                <a:path w="186" h="113" extrusionOk="0">
                  <a:moveTo>
                    <a:pt x="50" y="87"/>
                  </a:moveTo>
                  <a:lnTo>
                    <a:pt x="50" y="87"/>
                  </a:lnTo>
                  <a:lnTo>
                    <a:pt x="37" y="100"/>
                  </a:lnTo>
                  <a:lnTo>
                    <a:pt x="25" y="112"/>
                  </a:lnTo>
                  <a:lnTo>
                    <a:pt x="25" y="112"/>
                  </a:lnTo>
                  <a:lnTo>
                    <a:pt x="12" y="112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2" y="87"/>
                  </a:lnTo>
                  <a:lnTo>
                    <a:pt x="12" y="87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63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25" y="50"/>
                  </a:lnTo>
                  <a:lnTo>
                    <a:pt x="37" y="63"/>
                  </a:lnTo>
                  <a:lnTo>
                    <a:pt x="136" y="38"/>
                  </a:lnTo>
                  <a:lnTo>
                    <a:pt x="136" y="38"/>
                  </a:lnTo>
                  <a:lnTo>
                    <a:pt x="149" y="25"/>
                  </a:lnTo>
                  <a:lnTo>
                    <a:pt x="161" y="1"/>
                  </a:lnTo>
                  <a:lnTo>
                    <a:pt x="161" y="1"/>
                  </a:lnTo>
                  <a:lnTo>
                    <a:pt x="173" y="13"/>
                  </a:lnTo>
                  <a:lnTo>
                    <a:pt x="186" y="13"/>
                  </a:lnTo>
                  <a:lnTo>
                    <a:pt x="186" y="13"/>
                  </a:lnTo>
                  <a:lnTo>
                    <a:pt x="173" y="38"/>
                  </a:lnTo>
                  <a:lnTo>
                    <a:pt x="173" y="38"/>
                  </a:lnTo>
                  <a:lnTo>
                    <a:pt x="186" y="38"/>
                  </a:lnTo>
                  <a:lnTo>
                    <a:pt x="186" y="38"/>
                  </a:lnTo>
                  <a:lnTo>
                    <a:pt x="186" y="50"/>
                  </a:lnTo>
                  <a:lnTo>
                    <a:pt x="186" y="50"/>
                  </a:lnTo>
                  <a:lnTo>
                    <a:pt x="186" y="63"/>
                  </a:lnTo>
                  <a:lnTo>
                    <a:pt x="173" y="75"/>
                  </a:lnTo>
                  <a:lnTo>
                    <a:pt x="173" y="75"/>
                  </a:lnTo>
                  <a:lnTo>
                    <a:pt x="161" y="63"/>
                  </a:lnTo>
                  <a:lnTo>
                    <a:pt x="149" y="63"/>
                  </a:lnTo>
                  <a:lnTo>
                    <a:pt x="50" y="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4"/>
            <p:cNvSpPr/>
            <p:nvPr/>
          </p:nvSpPr>
          <p:spPr>
            <a:xfrm>
              <a:off x="5617175" y="2314763"/>
              <a:ext cx="17375" cy="60400"/>
            </a:xfrm>
            <a:custGeom>
              <a:avLst/>
              <a:gdLst/>
              <a:ahLst/>
              <a:cxnLst/>
              <a:rect l="l" t="t" r="r" b="b"/>
              <a:pathLst>
                <a:path w="695" h="2416" extrusionOk="0">
                  <a:moveTo>
                    <a:pt x="187" y="1920"/>
                  </a:moveTo>
                  <a:lnTo>
                    <a:pt x="187" y="1920"/>
                  </a:lnTo>
                  <a:lnTo>
                    <a:pt x="174" y="1970"/>
                  </a:lnTo>
                  <a:lnTo>
                    <a:pt x="150" y="2007"/>
                  </a:lnTo>
                  <a:lnTo>
                    <a:pt x="88" y="2081"/>
                  </a:lnTo>
                  <a:lnTo>
                    <a:pt x="26" y="2168"/>
                  </a:lnTo>
                  <a:lnTo>
                    <a:pt x="1" y="2205"/>
                  </a:lnTo>
                  <a:lnTo>
                    <a:pt x="1" y="2242"/>
                  </a:lnTo>
                  <a:lnTo>
                    <a:pt x="1" y="2242"/>
                  </a:lnTo>
                  <a:lnTo>
                    <a:pt x="1" y="2280"/>
                  </a:lnTo>
                  <a:lnTo>
                    <a:pt x="13" y="2317"/>
                  </a:lnTo>
                  <a:lnTo>
                    <a:pt x="50" y="2366"/>
                  </a:lnTo>
                  <a:lnTo>
                    <a:pt x="112" y="2403"/>
                  </a:lnTo>
                  <a:lnTo>
                    <a:pt x="174" y="2416"/>
                  </a:lnTo>
                  <a:lnTo>
                    <a:pt x="174" y="2416"/>
                  </a:lnTo>
                  <a:lnTo>
                    <a:pt x="224" y="2416"/>
                  </a:lnTo>
                  <a:lnTo>
                    <a:pt x="261" y="2403"/>
                  </a:lnTo>
                  <a:lnTo>
                    <a:pt x="286" y="2379"/>
                  </a:lnTo>
                  <a:lnTo>
                    <a:pt x="311" y="2354"/>
                  </a:lnTo>
                  <a:lnTo>
                    <a:pt x="311" y="2354"/>
                  </a:lnTo>
                  <a:lnTo>
                    <a:pt x="323" y="2341"/>
                  </a:lnTo>
                  <a:lnTo>
                    <a:pt x="348" y="2341"/>
                  </a:lnTo>
                  <a:lnTo>
                    <a:pt x="372" y="2354"/>
                  </a:lnTo>
                  <a:lnTo>
                    <a:pt x="372" y="2354"/>
                  </a:lnTo>
                  <a:lnTo>
                    <a:pt x="434" y="2403"/>
                  </a:lnTo>
                  <a:lnTo>
                    <a:pt x="472" y="2416"/>
                  </a:lnTo>
                  <a:lnTo>
                    <a:pt x="509" y="2416"/>
                  </a:lnTo>
                  <a:lnTo>
                    <a:pt x="509" y="2416"/>
                  </a:lnTo>
                  <a:lnTo>
                    <a:pt x="583" y="2403"/>
                  </a:lnTo>
                  <a:lnTo>
                    <a:pt x="633" y="2366"/>
                  </a:lnTo>
                  <a:lnTo>
                    <a:pt x="670" y="2317"/>
                  </a:lnTo>
                  <a:lnTo>
                    <a:pt x="682" y="2280"/>
                  </a:lnTo>
                  <a:lnTo>
                    <a:pt x="694" y="2242"/>
                  </a:lnTo>
                  <a:lnTo>
                    <a:pt x="694" y="2242"/>
                  </a:lnTo>
                  <a:lnTo>
                    <a:pt x="682" y="2205"/>
                  </a:lnTo>
                  <a:lnTo>
                    <a:pt x="657" y="2168"/>
                  </a:lnTo>
                  <a:lnTo>
                    <a:pt x="595" y="2081"/>
                  </a:lnTo>
                  <a:lnTo>
                    <a:pt x="533" y="2007"/>
                  </a:lnTo>
                  <a:lnTo>
                    <a:pt x="509" y="1970"/>
                  </a:lnTo>
                  <a:lnTo>
                    <a:pt x="496" y="1920"/>
                  </a:lnTo>
                  <a:lnTo>
                    <a:pt x="496" y="496"/>
                  </a:lnTo>
                  <a:lnTo>
                    <a:pt x="496" y="496"/>
                  </a:lnTo>
                  <a:lnTo>
                    <a:pt x="509" y="459"/>
                  </a:lnTo>
                  <a:lnTo>
                    <a:pt x="533" y="409"/>
                  </a:lnTo>
                  <a:lnTo>
                    <a:pt x="595" y="335"/>
                  </a:lnTo>
                  <a:lnTo>
                    <a:pt x="657" y="261"/>
                  </a:lnTo>
                  <a:lnTo>
                    <a:pt x="682" y="211"/>
                  </a:lnTo>
                  <a:lnTo>
                    <a:pt x="694" y="174"/>
                  </a:lnTo>
                  <a:lnTo>
                    <a:pt x="694" y="174"/>
                  </a:lnTo>
                  <a:lnTo>
                    <a:pt x="682" y="137"/>
                  </a:lnTo>
                  <a:lnTo>
                    <a:pt x="670" y="100"/>
                  </a:lnTo>
                  <a:lnTo>
                    <a:pt x="633" y="50"/>
                  </a:lnTo>
                  <a:lnTo>
                    <a:pt x="583" y="13"/>
                  </a:lnTo>
                  <a:lnTo>
                    <a:pt x="509" y="1"/>
                  </a:lnTo>
                  <a:lnTo>
                    <a:pt x="509" y="1"/>
                  </a:lnTo>
                  <a:lnTo>
                    <a:pt x="472" y="1"/>
                  </a:lnTo>
                  <a:lnTo>
                    <a:pt x="434" y="25"/>
                  </a:lnTo>
                  <a:lnTo>
                    <a:pt x="372" y="63"/>
                  </a:lnTo>
                  <a:lnTo>
                    <a:pt x="372" y="63"/>
                  </a:lnTo>
                  <a:lnTo>
                    <a:pt x="348" y="87"/>
                  </a:lnTo>
                  <a:lnTo>
                    <a:pt x="323" y="75"/>
                  </a:lnTo>
                  <a:lnTo>
                    <a:pt x="311" y="75"/>
                  </a:lnTo>
                  <a:lnTo>
                    <a:pt x="311" y="75"/>
                  </a:lnTo>
                  <a:lnTo>
                    <a:pt x="286" y="38"/>
                  </a:lnTo>
                  <a:lnTo>
                    <a:pt x="261" y="25"/>
                  </a:lnTo>
                  <a:lnTo>
                    <a:pt x="224" y="1"/>
                  </a:lnTo>
                  <a:lnTo>
                    <a:pt x="174" y="1"/>
                  </a:lnTo>
                  <a:lnTo>
                    <a:pt x="174" y="1"/>
                  </a:lnTo>
                  <a:lnTo>
                    <a:pt x="112" y="13"/>
                  </a:lnTo>
                  <a:lnTo>
                    <a:pt x="50" y="50"/>
                  </a:lnTo>
                  <a:lnTo>
                    <a:pt x="13" y="100"/>
                  </a:lnTo>
                  <a:lnTo>
                    <a:pt x="1" y="137"/>
                  </a:lnTo>
                  <a:lnTo>
                    <a:pt x="1" y="174"/>
                  </a:lnTo>
                  <a:lnTo>
                    <a:pt x="1" y="174"/>
                  </a:lnTo>
                  <a:lnTo>
                    <a:pt x="1" y="211"/>
                  </a:lnTo>
                  <a:lnTo>
                    <a:pt x="26" y="261"/>
                  </a:lnTo>
                  <a:lnTo>
                    <a:pt x="88" y="335"/>
                  </a:lnTo>
                  <a:lnTo>
                    <a:pt x="150" y="409"/>
                  </a:lnTo>
                  <a:lnTo>
                    <a:pt x="174" y="459"/>
                  </a:lnTo>
                  <a:lnTo>
                    <a:pt x="187" y="496"/>
                  </a:lnTo>
                  <a:lnTo>
                    <a:pt x="187" y="19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4"/>
            <p:cNvSpPr/>
            <p:nvPr/>
          </p:nvSpPr>
          <p:spPr>
            <a:xfrm>
              <a:off x="5618425" y="2380413"/>
              <a:ext cx="14575" cy="14575"/>
            </a:xfrm>
            <a:custGeom>
              <a:avLst/>
              <a:gdLst/>
              <a:ahLst/>
              <a:cxnLst/>
              <a:rect l="l" t="t" r="r" b="b"/>
              <a:pathLst>
                <a:path w="583" h="583" extrusionOk="0">
                  <a:moveTo>
                    <a:pt x="298" y="582"/>
                  </a:moveTo>
                  <a:lnTo>
                    <a:pt x="298" y="582"/>
                  </a:lnTo>
                  <a:lnTo>
                    <a:pt x="347" y="582"/>
                  </a:lnTo>
                  <a:lnTo>
                    <a:pt x="409" y="570"/>
                  </a:lnTo>
                  <a:lnTo>
                    <a:pt x="459" y="533"/>
                  </a:lnTo>
                  <a:lnTo>
                    <a:pt x="496" y="496"/>
                  </a:lnTo>
                  <a:lnTo>
                    <a:pt x="533" y="459"/>
                  </a:lnTo>
                  <a:lnTo>
                    <a:pt x="570" y="409"/>
                  </a:lnTo>
                  <a:lnTo>
                    <a:pt x="583" y="347"/>
                  </a:lnTo>
                  <a:lnTo>
                    <a:pt x="583" y="298"/>
                  </a:lnTo>
                  <a:lnTo>
                    <a:pt x="583" y="298"/>
                  </a:lnTo>
                  <a:lnTo>
                    <a:pt x="583" y="236"/>
                  </a:lnTo>
                  <a:lnTo>
                    <a:pt x="570" y="174"/>
                  </a:lnTo>
                  <a:lnTo>
                    <a:pt x="533" y="124"/>
                  </a:lnTo>
                  <a:lnTo>
                    <a:pt x="496" y="87"/>
                  </a:lnTo>
                  <a:lnTo>
                    <a:pt x="459" y="50"/>
                  </a:lnTo>
                  <a:lnTo>
                    <a:pt x="409" y="25"/>
                  </a:lnTo>
                  <a:lnTo>
                    <a:pt x="347" y="0"/>
                  </a:lnTo>
                  <a:lnTo>
                    <a:pt x="298" y="0"/>
                  </a:lnTo>
                  <a:lnTo>
                    <a:pt x="298" y="0"/>
                  </a:lnTo>
                  <a:lnTo>
                    <a:pt x="236" y="0"/>
                  </a:lnTo>
                  <a:lnTo>
                    <a:pt x="174" y="25"/>
                  </a:lnTo>
                  <a:lnTo>
                    <a:pt x="124" y="50"/>
                  </a:lnTo>
                  <a:lnTo>
                    <a:pt x="87" y="87"/>
                  </a:lnTo>
                  <a:lnTo>
                    <a:pt x="50" y="124"/>
                  </a:lnTo>
                  <a:lnTo>
                    <a:pt x="25" y="174"/>
                  </a:lnTo>
                  <a:lnTo>
                    <a:pt x="0" y="236"/>
                  </a:lnTo>
                  <a:lnTo>
                    <a:pt x="0" y="298"/>
                  </a:lnTo>
                  <a:lnTo>
                    <a:pt x="0" y="298"/>
                  </a:lnTo>
                  <a:lnTo>
                    <a:pt x="0" y="347"/>
                  </a:lnTo>
                  <a:lnTo>
                    <a:pt x="25" y="409"/>
                  </a:lnTo>
                  <a:lnTo>
                    <a:pt x="50" y="459"/>
                  </a:lnTo>
                  <a:lnTo>
                    <a:pt x="87" y="496"/>
                  </a:lnTo>
                  <a:lnTo>
                    <a:pt x="124" y="533"/>
                  </a:lnTo>
                  <a:lnTo>
                    <a:pt x="174" y="570"/>
                  </a:lnTo>
                  <a:lnTo>
                    <a:pt x="236" y="582"/>
                  </a:lnTo>
                  <a:lnTo>
                    <a:pt x="298" y="582"/>
                  </a:lnTo>
                  <a:lnTo>
                    <a:pt x="298" y="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4"/>
            <p:cNvSpPr/>
            <p:nvPr/>
          </p:nvSpPr>
          <p:spPr>
            <a:xfrm>
              <a:off x="5618425" y="2399613"/>
              <a:ext cx="14875" cy="69075"/>
            </a:xfrm>
            <a:custGeom>
              <a:avLst/>
              <a:gdLst/>
              <a:ahLst/>
              <a:cxnLst/>
              <a:rect l="l" t="t" r="r" b="b"/>
              <a:pathLst>
                <a:path w="595" h="2763" extrusionOk="0">
                  <a:moveTo>
                    <a:pt x="161" y="2329"/>
                  </a:moveTo>
                  <a:lnTo>
                    <a:pt x="161" y="2329"/>
                  </a:lnTo>
                  <a:lnTo>
                    <a:pt x="149" y="2366"/>
                  </a:lnTo>
                  <a:lnTo>
                    <a:pt x="137" y="2403"/>
                  </a:lnTo>
                  <a:lnTo>
                    <a:pt x="75" y="2477"/>
                  </a:lnTo>
                  <a:lnTo>
                    <a:pt x="25" y="2539"/>
                  </a:lnTo>
                  <a:lnTo>
                    <a:pt x="0" y="2576"/>
                  </a:lnTo>
                  <a:lnTo>
                    <a:pt x="0" y="2613"/>
                  </a:lnTo>
                  <a:lnTo>
                    <a:pt x="0" y="2613"/>
                  </a:lnTo>
                  <a:lnTo>
                    <a:pt x="13" y="2675"/>
                  </a:lnTo>
                  <a:lnTo>
                    <a:pt x="38" y="2713"/>
                  </a:lnTo>
                  <a:lnTo>
                    <a:pt x="87" y="2750"/>
                  </a:lnTo>
                  <a:lnTo>
                    <a:pt x="149" y="2762"/>
                  </a:lnTo>
                  <a:lnTo>
                    <a:pt x="149" y="2762"/>
                  </a:lnTo>
                  <a:lnTo>
                    <a:pt x="186" y="2750"/>
                  </a:lnTo>
                  <a:lnTo>
                    <a:pt x="223" y="2737"/>
                  </a:lnTo>
                  <a:lnTo>
                    <a:pt x="273" y="2700"/>
                  </a:lnTo>
                  <a:lnTo>
                    <a:pt x="273" y="2700"/>
                  </a:lnTo>
                  <a:lnTo>
                    <a:pt x="273" y="2688"/>
                  </a:lnTo>
                  <a:lnTo>
                    <a:pt x="298" y="2688"/>
                  </a:lnTo>
                  <a:lnTo>
                    <a:pt x="322" y="2700"/>
                  </a:lnTo>
                  <a:lnTo>
                    <a:pt x="322" y="2700"/>
                  </a:lnTo>
                  <a:lnTo>
                    <a:pt x="372" y="2737"/>
                  </a:lnTo>
                  <a:lnTo>
                    <a:pt x="397" y="2750"/>
                  </a:lnTo>
                  <a:lnTo>
                    <a:pt x="434" y="2762"/>
                  </a:lnTo>
                  <a:lnTo>
                    <a:pt x="434" y="2762"/>
                  </a:lnTo>
                  <a:lnTo>
                    <a:pt x="496" y="2750"/>
                  </a:lnTo>
                  <a:lnTo>
                    <a:pt x="545" y="2713"/>
                  </a:lnTo>
                  <a:lnTo>
                    <a:pt x="583" y="2675"/>
                  </a:lnTo>
                  <a:lnTo>
                    <a:pt x="595" y="2613"/>
                  </a:lnTo>
                  <a:lnTo>
                    <a:pt x="595" y="2613"/>
                  </a:lnTo>
                  <a:lnTo>
                    <a:pt x="583" y="2576"/>
                  </a:lnTo>
                  <a:lnTo>
                    <a:pt x="570" y="2539"/>
                  </a:lnTo>
                  <a:lnTo>
                    <a:pt x="508" y="2477"/>
                  </a:lnTo>
                  <a:lnTo>
                    <a:pt x="459" y="2403"/>
                  </a:lnTo>
                  <a:lnTo>
                    <a:pt x="434" y="2366"/>
                  </a:lnTo>
                  <a:lnTo>
                    <a:pt x="434" y="2329"/>
                  </a:lnTo>
                  <a:lnTo>
                    <a:pt x="434" y="434"/>
                  </a:lnTo>
                  <a:lnTo>
                    <a:pt x="434" y="434"/>
                  </a:lnTo>
                  <a:lnTo>
                    <a:pt x="434" y="396"/>
                  </a:lnTo>
                  <a:lnTo>
                    <a:pt x="459" y="359"/>
                  </a:lnTo>
                  <a:lnTo>
                    <a:pt x="508" y="297"/>
                  </a:lnTo>
                  <a:lnTo>
                    <a:pt x="570" y="223"/>
                  </a:lnTo>
                  <a:lnTo>
                    <a:pt x="583" y="186"/>
                  </a:lnTo>
                  <a:lnTo>
                    <a:pt x="595" y="149"/>
                  </a:lnTo>
                  <a:lnTo>
                    <a:pt x="595" y="149"/>
                  </a:lnTo>
                  <a:lnTo>
                    <a:pt x="583" y="99"/>
                  </a:lnTo>
                  <a:lnTo>
                    <a:pt x="545" y="50"/>
                  </a:lnTo>
                  <a:lnTo>
                    <a:pt x="496" y="13"/>
                  </a:lnTo>
                  <a:lnTo>
                    <a:pt x="434" y="0"/>
                  </a:lnTo>
                  <a:lnTo>
                    <a:pt x="434" y="0"/>
                  </a:lnTo>
                  <a:lnTo>
                    <a:pt x="397" y="13"/>
                  </a:lnTo>
                  <a:lnTo>
                    <a:pt x="372" y="25"/>
                  </a:lnTo>
                  <a:lnTo>
                    <a:pt x="322" y="62"/>
                  </a:lnTo>
                  <a:lnTo>
                    <a:pt x="322" y="62"/>
                  </a:lnTo>
                  <a:lnTo>
                    <a:pt x="298" y="74"/>
                  </a:lnTo>
                  <a:lnTo>
                    <a:pt x="273" y="74"/>
                  </a:lnTo>
                  <a:lnTo>
                    <a:pt x="273" y="62"/>
                  </a:lnTo>
                  <a:lnTo>
                    <a:pt x="273" y="62"/>
                  </a:lnTo>
                  <a:lnTo>
                    <a:pt x="223" y="25"/>
                  </a:lnTo>
                  <a:lnTo>
                    <a:pt x="186" y="13"/>
                  </a:lnTo>
                  <a:lnTo>
                    <a:pt x="149" y="0"/>
                  </a:lnTo>
                  <a:lnTo>
                    <a:pt x="149" y="0"/>
                  </a:lnTo>
                  <a:lnTo>
                    <a:pt x="87" y="13"/>
                  </a:lnTo>
                  <a:lnTo>
                    <a:pt x="38" y="50"/>
                  </a:lnTo>
                  <a:lnTo>
                    <a:pt x="13" y="99"/>
                  </a:lnTo>
                  <a:lnTo>
                    <a:pt x="0" y="149"/>
                  </a:lnTo>
                  <a:lnTo>
                    <a:pt x="0" y="149"/>
                  </a:lnTo>
                  <a:lnTo>
                    <a:pt x="0" y="186"/>
                  </a:lnTo>
                  <a:lnTo>
                    <a:pt x="25" y="223"/>
                  </a:lnTo>
                  <a:lnTo>
                    <a:pt x="75" y="297"/>
                  </a:lnTo>
                  <a:lnTo>
                    <a:pt x="137" y="359"/>
                  </a:lnTo>
                  <a:lnTo>
                    <a:pt x="149" y="396"/>
                  </a:lnTo>
                  <a:lnTo>
                    <a:pt x="161" y="434"/>
                  </a:lnTo>
                  <a:lnTo>
                    <a:pt x="161" y="23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4"/>
            <p:cNvSpPr/>
            <p:nvPr/>
          </p:nvSpPr>
          <p:spPr>
            <a:xfrm>
              <a:off x="5617175" y="2472363"/>
              <a:ext cx="14900" cy="14900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595"/>
                  </a:moveTo>
                  <a:lnTo>
                    <a:pt x="298" y="595"/>
                  </a:lnTo>
                  <a:lnTo>
                    <a:pt x="360" y="595"/>
                  </a:lnTo>
                  <a:lnTo>
                    <a:pt x="410" y="570"/>
                  </a:lnTo>
                  <a:lnTo>
                    <a:pt x="459" y="546"/>
                  </a:lnTo>
                  <a:lnTo>
                    <a:pt x="509" y="508"/>
                  </a:lnTo>
                  <a:lnTo>
                    <a:pt x="546" y="459"/>
                  </a:lnTo>
                  <a:lnTo>
                    <a:pt x="571" y="409"/>
                  </a:lnTo>
                  <a:lnTo>
                    <a:pt x="583" y="360"/>
                  </a:lnTo>
                  <a:lnTo>
                    <a:pt x="595" y="298"/>
                  </a:lnTo>
                  <a:lnTo>
                    <a:pt x="595" y="298"/>
                  </a:lnTo>
                  <a:lnTo>
                    <a:pt x="583" y="236"/>
                  </a:lnTo>
                  <a:lnTo>
                    <a:pt x="571" y="186"/>
                  </a:lnTo>
                  <a:lnTo>
                    <a:pt x="546" y="137"/>
                  </a:lnTo>
                  <a:lnTo>
                    <a:pt x="509" y="87"/>
                  </a:lnTo>
                  <a:lnTo>
                    <a:pt x="459" y="63"/>
                  </a:lnTo>
                  <a:lnTo>
                    <a:pt x="410" y="25"/>
                  </a:lnTo>
                  <a:lnTo>
                    <a:pt x="360" y="13"/>
                  </a:lnTo>
                  <a:lnTo>
                    <a:pt x="298" y="1"/>
                  </a:lnTo>
                  <a:lnTo>
                    <a:pt x="298" y="1"/>
                  </a:lnTo>
                  <a:lnTo>
                    <a:pt x="236" y="13"/>
                  </a:lnTo>
                  <a:lnTo>
                    <a:pt x="187" y="25"/>
                  </a:lnTo>
                  <a:lnTo>
                    <a:pt x="137" y="63"/>
                  </a:lnTo>
                  <a:lnTo>
                    <a:pt x="88" y="87"/>
                  </a:lnTo>
                  <a:lnTo>
                    <a:pt x="50" y="137"/>
                  </a:lnTo>
                  <a:lnTo>
                    <a:pt x="26" y="186"/>
                  </a:lnTo>
                  <a:lnTo>
                    <a:pt x="13" y="236"/>
                  </a:lnTo>
                  <a:lnTo>
                    <a:pt x="1" y="298"/>
                  </a:lnTo>
                  <a:lnTo>
                    <a:pt x="1" y="298"/>
                  </a:lnTo>
                  <a:lnTo>
                    <a:pt x="13" y="360"/>
                  </a:lnTo>
                  <a:lnTo>
                    <a:pt x="26" y="409"/>
                  </a:lnTo>
                  <a:lnTo>
                    <a:pt x="50" y="459"/>
                  </a:lnTo>
                  <a:lnTo>
                    <a:pt x="88" y="508"/>
                  </a:lnTo>
                  <a:lnTo>
                    <a:pt x="137" y="546"/>
                  </a:lnTo>
                  <a:lnTo>
                    <a:pt x="187" y="570"/>
                  </a:lnTo>
                  <a:lnTo>
                    <a:pt x="236" y="595"/>
                  </a:lnTo>
                  <a:lnTo>
                    <a:pt x="298" y="595"/>
                  </a:lnTo>
                  <a:lnTo>
                    <a:pt x="298" y="59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4"/>
            <p:cNvSpPr/>
            <p:nvPr/>
          </p:nvSpPr>
          <p:spPr>
            <a:xfrm>
              <a:off x="5625850" y="2488463"/>
              <a:ext cx="24175" cy="24175"/>
            </a:xfrm>
            <a:custGeom>
              <a:avLst/>
              <a:gdLst/>
              <a:ahLst/>
              <a:cxnLst/>
              <a:rect l="l" t="t" r="r" b="b"/>
              <a:pathLst>
                <a:path w="967" h="967" extrusionOk="0">
                  <a:moveTo>
                    <a:pt x="756" y="831"/>
                  </a:moveTo>
                  <a:lnTo>
                    <a:pt x="756" y="831"/>
                  </a:lnTo>
                  <a:lnTo>
                    <a:pt x="769" y="855"/>
                  </a:lnTo>
                  <a:lnTo>
                    <a:pt x="769" y="892"/>
                  </a:lnTo>
                  <a:lnTo>
                    <a:pt x="769" y="917"/>
                  </a:lnTo>
                  <a:lnTo>
                    <a:pt x="781" y="954"/>
                  </a:lnTo>
                  <a:lnTo>
                    <a:pt x="781" y="954"/>
                  </a:lnTo>
                  <a:lnTo>
                    <a:pt x="806" y="967"/>
                  </a:lnTo>
                  <a:lnTo>
                    <a:pt x="830" y="967"/>
                  </a:lnTo>
                  <a:lnTo>
                    <a:pt x="843" y="967"/>
                  </a:lnTo>
                  <a:lnTo>
                    <a:pt x="868" y="954"/>
                  </a:lnTo>
                  <a:lnTo>
                    <a:pt x="868" y="954"/>
                  </a:lnTo>
                  <a:lnTo>
                    <a:pt x="880" y="930"/>
                  </a:lnTo>
                  <a:lnTo>
                    <a:pt x="880" y="905"/>
                  </a:lnTo>
                  <a:lnTo>
                    <a:pt x="880" y="905"/>
                  </a:lnTo>
                  <a:lnTo>
                    <a:pt x="892" y="892"/>
                  </a:lnTo>
                  <a:lnTo>
                    <a:pt x="905" y="892"/>
                  </a:lnTo>
                  <a:lnTo>
                    <a:pt x="905" y="892"/>
                  </a:lnTo>
                  <a:lnTo>
                    <a:pt x="930" y="880"/>
                  </a:lnTo>
                  <a:lnTo>
                    <a:pt x="954" y="868"/>
                  </a:lnTo>
                  <a:lnTo>
                    <a:pt x="954" y="868"/>
                  </a:lnTo>
                  <a:lnTo>
                    <a:pt x="967" y="855"/>
                  </a:lnTo>
                  <a:lnTo>
                    <a:pt x="967" y="831"/>
                  </a:lnTo>
                  <a:lnTo>
                    <a:pt x="967" y="806"/>
                  </a:lnTo>
                  <a:lnTo>
                    <a:pt x="954" y="793"/>
                  </a:lnTo>
                  <a:lnTo>
                    <a:pt x="954" y="793"/>
                  </a:lnTo>
                  <a:lnTo>
                    <a:pt x="930" y="769"/>
                  </a:lnTo>
                  <a:lnTo>
                    <a:pt x="892" y="769"/>
                  </a:lnTo>
                  <a:lnTo>
                    <a:pt x="855" y="769"/>
                  </a:lnTo>
                  <a:lnTo>
                    <a:pt x="830" y="756"/>
                  </a:lnTo>
                  <a:lnTo>
                    <a:pt x="224" y="137"/>
                  </a:lnTo>
                  <a:lnTo>
                    <a:pt x="224" y="137"/>
                  </a:lnTo>
                  <a:lnTo>
                    <a:pt x="199" y="112"/>
                  </a:lnTo>
                  <a:lnTo>
                    <a:pt x="199" y="75"/>
                  </a:lnTo>
                  <a:lnTo>
                    <a:pt x="199" y="38"/>
                  </a:lnTo>
                  <a:lnTo>
                    <a:pt x="186" y="13"/>
                  </a:lnTo>
                  <a:lnTo>
                    <a:pt x="186" y="13"/>
                  </a:lnTo>
                  <a:lnTo>
                    <a:pt x="162" y="1"/>
                  </a:lnTo>
                  <a:lnTo>
                    <a:pt x="149" y="1"/>
                  </a:lnTo>
                  <a:lnTo>
                    <a:pt x="125" y="1"/>
                  </a:lnTo>
                  <a:lnTo>
                    <a:pt x="100" y="13"/>
                  </a:lnTo>
                  <a:lnTo>
                    <a:pt x="100" y="13"/>
                  </a:lnTo>
                  <a:lnTo>
                    <a:pt x="87" y="38"/>
                  </a:lnTo>
                  <a:lnTo>
                    <a:pt x="87" y="63"/>
                  </a:lnTo>
                  <a:lnTo>
                    <a:pt x="87" y="63"/>
                  </a:lnTo>
                  <a:lnTo>
                    <a:pt x="87" y="75"/>
                  </a:lnTo>
                  <a:lnTo>
                    <a:pt x="75" y="75"/>
                  </a:lnTo>
                  <a:lnTo>
                    <a:pt x="75" y="75"/>
                  </a:lnTo>
                  <a:lnTo>
                    <a:pt x="50" y="75"/>
                  </a:lnTo>
                  <a:lnTo>
                    <a:pt x="25" y="87"/>
                  </a:lnTo>
                  <a:lnTo>
                    <a:pt x="25" y="87"/>
                  </a:lnTo>
                  <a:lnTo>
                    <a:pt x="13" y="112"/>
                  </a:lnTo>
                  <a:lnTo>
                    <a:pt x="1" y="137"/>
                  </a:lnTo>
                  <a:lnTo>
                    <a:pt x="1" y="162"/>
                  </a:lnTo>
                  <a:lnTo>
                    <a:pt x="13" y="174"/>
                  </a:lnTo>
                  <a:lnTo>
                    <a:pt x="13" y="174"/>
                  </a:lnTo>
                  <a:lnTo>
                    <a:pt x="50" y="186"/>
                  </a:lnTo>
                  <a:lnTo>
                    <a:pt x="75" y="199"/>
                  </a:lnTo>
                  <a:lnTo>
                    <a:pt x="112" y="199"/>
                  </a:lnTo>
                  <a:lnTo>
                    <a:pt x="137" y="211"/>
                  </a:lnTo>
                  <a:lnTo>
                    <a:pt x="756" y="8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4"/>
            <p:cNvSpPr/>
            <p:nvPr/>
          </p:nvSpPr>
          <p:spPr>
            <a:xfrm>
              <a:off x="5630800" y="2483513"/>
              <a:ext cx="26350" cy="22000"/>
            </a:xfrm>
            <a:custGeom>
              <a:avLst/>
              <a:gdLst/>
              <a:ahLst/>
              <a:cxnLst/>
              <a:rect l="l" t="t" r="r" b="b"/>
              <a:pathLst>
                <a:path w="1054" h="880" extrusionOk="0">
                  <a:moveTo>
                    <a:pt x="831" y="756"/>
                  </a:moveTo>
                  <a:lnTo>
                    <a:pt x="831" y="756"/>
                  </a:lnTo>
                  <a:lnTo>
                    <a:pt x="855" y="781"/>
                  </a:lnTo>
                  <a:lnTo>
                    <a:pt x="855" y="818"/>
                  </a:lnTo>
                  <a:lnTo>
                    <a:pt x="868" y="843"/>
                  </a:lnTo>
                  <a:lnTo>
                    <a:pt x="880" y="867"/>
                  </a:lnTo>
                  <a:lnTo>
                    <a:pt x="880" y="867"/>
                  </a:lnTo>
                  <a:lnTo>
                    <a:pt x="905" y="880"/>
                  </a:lnTo>
                  <a:lnTo>
                    <a:pt x="930" y="880"/>
                  </a:lnTo>
                  <a:lnTo>
                    <a:pt x="942" y="880"/>
                  </a:lnTo>
                  <a:lnTo>
                    <a:pt x="967" y="867"/>
                  </a:lnTo>
                  <a:lnTo>
                    <a:pt x="967" y="867"/>
                  </a:lnTo>
                  <a:lnTo>
                    <a:pt x="979" y="830"/>
                  </a:lnTo>
                  <a:lnTo>
                    <a:pt x="979" y="806"/>
                  </a:lnTo>
                  <a:lnTo>
                    <a:pt x="979" y="806"/>
                  </a:lnTo>
                  <a:lnTo>
                    <a:pt x="979" y="806"/>
                  </a:lnTo>
                  <a:lnTo>
                    <a:pt x="992" y="793"/>
                  </a:lnTo>
                  <a:lnTo>
                    <a:pt x="992" y="793"/>
                  </a:lnTo>
                  <a:lnTo>
                    <a:pt x="1016" y="793"/>
                  </a:lnTo>
                  <a:lnTo>
                    <a:pt x="1041" y="768"/>
                  </a:lnTo>
                  <a:lnTo>
                    <a:pt x="1041" y="768"/>
                  </a:lnTo>
                  <a:lnTo>
                    <a:pt x="1054" y="756"/>
                  </a:lnTo>
                  <a:lnTo>
                    <a:pt x="1054" y="731"/>
                  </a:lnTo>
                  <a:lnTo>
                    <a:pt x="1041" y="706"/>
                  </a:lnTo>
                  <a:lnTo>
                    <a:pt x="1029" y="694"/>
                  </a:lnTo>
                  <a:lnTo>
                    <a:pt x="1029" y="694"/>
                  </a:lnTo>
                  <a:lnTo>
                    <a:pt x="1004" y="682"/>
                  </a:lnTo>
                  <a:lnTo>
                    <a:pt x="967" y="682"/>
                  </a:lnTo>
                  <a:lnTo>
                    <a:pt x="930" y="682"/>
                  </a:lnTo>
                  <a:lnTo>
                    <a:pt x="905" y="669"/>
                  </a:lnTo>
                  <a:lnTo>
                    <a:pt x="224" y="137"/>
                  </a:lnTo>
                  <a:lnTo>
                    <a:pt x="224" y="137"/>
                  </a:lnTo>
                  <a:lnTo>
                    <a:pt x="199" y="112"/>
                  </a:lnTo>
                  <a:lnTo>
                    <a:pt x="199" y="75"/>
                  </a:lnTo>
                  <a:lnTo>
                    <a:pt x="187" y="38"/>
                  </a:lnTo>
                  <a:lnTo>
                    <a:pt x="174" y="13"/>
                  </a:lnTo>
                  <a:lnTo>
                    <a:pt x="174" y="13"/>
                  </a:lnTo>
                  <a:lnTo>
                    <a:pt x="149" y="1"/>
                  </a:lnTo>
                  <a:lnTo>
                    <a:pt x="125" y="1"/>
                  </a:lnTo>
                  <a:lnTo>
                    <a:pt x="112" y="13"/>
                  </a:lnTo>
                  <a:lnTo>
                    <a:pt x="88" y="25"/>
                  </a:lnTo>
                  <a:lnTo>
                    <a:pt x="88" y="25"/>
                  </a:lnTo>
                  <a:lnTo>
                    <a:pt x="75" y="50"/>
                  </a:lnTo>
                  <a:lnTo>
                    <a:pt x="75" y="75"/>
                  </a:lnTo>
                  <a:lnTo>
                    <a:pt x="75" y="75"/>
                  </a:lnTo>
                  <a:lnTo>
                    <a:pt x="75" y="87"/>
                  </a:lnTo>
                  <a:lnTo>
                    <a:pt x="63" y="87"/>
                  </a:lnTo>
                  <a:lnTo>
                    <a:pt x="63" y="87"/>
                  </a:lnTo>
                  <a:lnTo>
                    <a:pt x="38" y="100"/>
                  </a:lnTo>
                  <a:lnTo>
                    <a:pt x="26" y="112"/>
                  </a:lnTo>
                  <a:lnTo>
                    <a:pt x="26" y="112"/>
                  </a:lnTo>
                  <a:lnTo>
                    <a:pt x="13" y="137"/>
                  </a:lnTo>
                  <a:lnTo>
                    <a:pt x="1" y="162"/>
                  </a:lnTo>
                  <a:lnTo>
                    <a:pt x="13" y="174"/>
                  </a:lnTo>
                  <a:lnTo>
                    <a:pt x="26" y="199"/>
                  </a:lnTo>
                  <a:lnTo>
                    <a:pt x="26" y="199"/>
                  </a:lnTo>
                  <a:lnTo>
                    <a:pt x="50" y="211"/>
                  </a:lnTo>
                  <a:lnTo>
                    <a:pt x="88" y="211"/>
                  </a:lnTo>
                  <a:lnTo>
                    <a:pt x="125" y="211"/>
                  </a:lnTo>
                  <a:lnTo>
                    <a:pt x="149" y="223"/>
                  </a:lnTo>
                  <a:lnTo>
                    <a:pt x="831" y="7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4"/>
            <p:cNvSpPr/>
            <p:nvPr/>
          </p:nvSpPr>
          <p:spPr>
            <a:xfrm>
              <a:off x="5650625" y="2513538"/>
              <a:ext cx="6225" cy="6225"/>
            </a:xfrm>
            <a:custGeom>
              <a:avLst/>
              <a:gdLst/>
              <a:ahLst/>
              <a:cxnLst/>
              <a:rect l="l" t="t" r="r" b="b"/>
              <a:pathLst>
                <a:path w="249" h="249" extrusionOk="0">
                  <a:moveTo>
                    <a:pt x="149" y="187"/>
                  </a:moveTo>
                  <a:lnTo>
                    <a:pt x="149" y="187"/>
                  </a:lnTo>
                  <a:lnTo>
                    <a:pt x="161" y="211"/>
                  </a:lnTo>
                  <a:lnTo>
                    <a:pt x="174" y="236"/>
                  </a:lnTo>
                  <a:lnTo>
                    <a:pt x="174" y="236"/>
                  </a:lnTo>
                  <a:lnTo>
                    <a:pt x="186" y="249"/>
                  </a:lnTo>
                  <a:lnTo>
                    <a:pt x="199" y="236"/>
                  </a:lnTo>
                  <a:lnTo>
                    <a:pt x="199" y="236"/>
                  </a:lnTo>
                  <a:lnTo>
                    <a:pt x="211" y="224"/>
                  </a:lnTo>
                  <a:lnTo>
                    <a:pt x="211" y="224"/>
                  </a:lnTo>
                  <a:lnTo>
                    <a:pt x="211" y="211"/>
                  </a:lnTo>
                  <a:lnTo>
                    <a:pt x="211" y="211"/>
                  </a:lnTo>
                  <a:lnTo>
                    <a:pt x="236" y="211"/>
                  </a:lnTo>
                  <a:lnTo>
                    <a:pt x="236" y="211"/>
                  </a:lnTo>
                  <a:lnTo>
                    <a:pt x="248" y="187"/>
                  </a:lnTo>
                  <a:lnTo>
                    <a:pt x="236" y="174"/>
                  </a:lnTo>
                  <a:lnTo>
                    <a:pt x="236" y="174"/>
                  </a:lnTo>
                  <a:lnTo>
                    <a:pt x="211" y="162"/>
                  </a:lnTo>
                  <a:lnTo>
                    <a:pt x="186" y="162"/>
                  </a:lnTo>
                  <a:lnTo>
                    <a:pt x="87" y="50"/>
                  </a:lnTo>
                  <a:lnTo>
                    <a:pt x="87" y="50"/>
                  </a:lnTo>
                  <a:lnTo>
                    <a:pt x="75" y="26"/>
                  </a:lnTo>
                  <a:lnTo>
                    <a:pt x="75" y="1"/>
                  </a:lnTo>
                  <a:lnTo>
                    <a:pt x="75" y="1"/>
                  </a:lnTo>
                  <a:lnTo>
                    <a:pt x="50" y="1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50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25" y="75"/>
                  </a:lnTo>
                  <a:lnTo>
                    <a:pt x="50" y="88"/>
                  </a:lnTo>
                  <a:lnTo>
                    <a:pt x="149" y="1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4"/>
            <p:cNvSpPr/>
            <p:nvPr/>
          </p:nvSpPr>
          <p:spPr>
            <a:xfrm>
              <a:off x="5653100" y="2509838"/>
              <a:ext cx="6225" cy="5600"/>
            </a:xfrm>
            <a:custGeom>
              <a:avLst/>
              <a:gdLst/>
              <a:ahLst/>
              <a:cxnLst/>
              <a:rect l="l" t="t" r="r" b="b"/>
              <a:pathLst>
                <a:path w="249" h="224" extrusionOk="0">
                  <a:moveTo>
                    <a:pt x="162" y="174"/>
                  </a:moveTo>
                  <a:lnTo>
                    <a:pt x="162" y="174"/>
                  </a:lnTo>
                  <a:lnTo>
                    <a:pt x="174" y="186"/>
                  </a:lnTo>
                  <a:lnTo>
                    <a:pt x="186" y="211"/>
                  </a:lnTo>
                  <a:lnTo>
                    <a:pt x="186" y="211"/>
                  </a:lnTo>
                  <a:lnTo>
                    <a:pt x="199" y="223"/>
                  </a:lnTo>
                  <a:lnTo>
                    <a:pt x="211" y="211"/>
                  </a:lnTo>
                  <a:lnTo>
                    <a:pt x="211" y="211"/>
                  </a:lnTo>
                  <a:lnTo>
                    <a:pt x="223" y="186"/>
                  </a:lnTo>
                  <a:lnTo>
                    <a:pt x="223" y="186"/>
                  </a:lnTo>
                  <a:lnTo>
                    <a:pt x="223" y="186"/>
                  </a:lnTo>
                  <a:lnTo>
                    <a:pt x="223" y="186"/>
                  </a:lnTo>
                  <a:lnTo>
                    <a:pt x="248" y="174"/>
                  </a:lnTo>
                  <a:lnTo>
                    <a:pt x="248" y="174"/>
                  </a:lnTo>
                  <a:lnTo>
                    <a:pt x="248" y="161"/>
                  </a:lnTo>
                  <a:lnTo>
                    <a:pt x="236" y="149"/>
                  </a:lnTo>
                  <a:lnTo>
                    <a:pt x="236" y="149"/>
                  </a:lnTo>
                  <a:lnTo>
                    <a:pt x="211" y="137"/>
                  </a:lnTo>
                  <a:lnTo>
                    <a:pt x="186" y="137"/>
                  </a:lnTo>
                  <a:lnTo>
                    <a:pt x="87" y="50"/>
                  </a:lnTo>
                  <a:lnTo>
                    <a:pt x="87" y="50"/>
                  </a:lnTo>
                  <a:lnTo>
                    <a:pt x="75" y="25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50" y="0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25" y="37"/>
                  </a:lnTo>
                  <a:lnTo>
                    <a:pt x="25" y="37"/>
                  </a:lnTo>
                  <a:lnTo>
                    <a:pt x="13" y="37"/>
                  </a:lnTo>
                  <a:lnTo>
                    <a:pt x="13" y="37"/>
                  </a:lnTo>
                  <a:lnTo>
                    <a:pt x="1" y="62"/>
                  </a:lnTo>
                  <a:lnTo>
                    <a:pt x="13" y="75"/>
                  </a:lnTo>
                  <a:lnTo>
                    <a:pt x="13" y="75"/>
                  </a:lnTo>
                  <a:lnTo>
                    <a:pt x="38" y="75"/>
                  </a:lnTo>
                  <a:lnTo>
                    <a:pt x="62" y="87"/>
                  </a:lnTo>
                  <a:lnTo>
                    <a:pt x="162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4"/>
            <p:cNvSpPr/>
            <p:nvPr/>
          </p:nvSpPr>
          <p:spPr>
            <a:xfrm>
              <a:off x="5655575" y="2507363"/>
              <a:ext cx="6225" cy="4975"/>
            </a:xfrm>
            <a:custGeom>
              <a:avLst/>
              <a:gdLst/>
              <a:ahLst/>
              <a:cxnLst/>
              <a:rect l="l" t="t" r="r" b="b"/>
              <a:pathLst>
                <a:path w="249" h="199" extrusionOk="0">
                  <a:moveTo>
                    <a:pt x="162" y="149"/>
                  </a:moveTo>
                  <a:lnTo>
                    <a:pt x="162" y="149"/>
                  </a:lnTo>
                  <a:lnTo>
                    <a:pt x="174" y="174"/>
                  </a:lnTo>
                  <a:lnTo>
                    <a:pt x="186" y="198"/>
                  </a:lnTo>
                  <a:lnTo>
                    <a:pt x="186" y="198"/>
                  </a:lnTo>
                  <a:lnTo>
                    <a:pt x="199" y="198"/>
                  </a:lnTo>
                  <a:lnTo>
                    <a:pt x="211" y="186"/>
                  </a:lnTo>
                  <a:lnTo>
                    <a:pt x="211" y="186"/>
                  </a:lnTo>
                  <a:lnTo>
                    <a:pt x="224" y="174"/>
                  </a:lnTo>
                  <a:lnTo>
                    <a:pt x="224" y="174"/>
                  </a:lnTo>
                  <a:lnTo>
                    <a:pt x="224" y="161"/>
                  </a:lnTo>
                  <a:lnTo>
                    <a:pt x="224" y="161"/>
                  </a:lnTo>
                  <a:lnTo>
                    <a:pt x="236" y="149"/>
                  </a:lnTo>
                  <a:lnTo>
                    <a:pt x="236" y="149"/>
                  </a:lnTo>
                  <a:lnTo>
                    <a:pt x="248" y="136"/>
                  </a:lnTo>
                  <a:lnTo>
                    <a:pt x="236" y="124"/>
                  </a:lnTo>
                  <a:lnTo>
                    <a:pt x="236" y="124"/>
                  </a:lnTo>
                  <a:lnTo>
                    <a:pt x="211" y="124"/>
                  </a:lnTo>
                  <a:lnTo>
                    <a:pt x="186" y="112"/>
                  </a:lnTo>
                  <a:lnTo>
                    <a:pt x="75" y="50"/>
                  </a:lnTo>
                  <a:lnTo>
                    <a:pt x="75" y="50"/>
                  </a:lnTo>
                  <a:lnTo>
                    <a:pt x="63" y="25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38" y="0"/>
                  </a:lnTo>
                  <a:lnTo>
                    <a:pt x="25" y="13"/>
                  </a:lnTo>
                  <a:lnTo>
                    <a:pt x="25" y="13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25" y="37"/>
                  </a:lnTo>
                  <a:lnTo>
                    <a:pt x="25" y="37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1" y="62"/>
                  </a:lnTo>
                  <a:lnTo>
                    <a:pt x="13" y="75"/>
                  </a:lnTo>
                  <a:lnTo>
                    <a:pt x="13" y="75"/>
                  </a:lnTo>
                  <a:lnTo>
                    <a:pt x="38" y="75"/>
                  </a:lnTo>
                  <a:lnTo>
                    <a:pt x="50" y="75"/>
                  </a:lnTo>
                  <a:lnTo>
                    <a:pt x="162" y="1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4"/>
            <p:cNvSpPr/>
            <p:nvPr/>
          </p:nvSpPr>
          <p:spPr>
            <a:xfrm>
              <a:off x="5657425" y="2504263"/>
              <a:ext cx="5925" cy="4350"/>
            </a:xfrm>
            <a:custGeom>
              <a:avLst/>
              <a:gdLst/>
              <a:ahLst/>
              <a:cxnLst/>
              <a:rect l="l" t="t" r="r" b="b"/>
              <a:pathLst>
                <a:path w="237" h="174" extrusionOk="0">
                  <a:moveTo>
                    <a:pt x="162" y="137"/>
                  </a:moveTo>
                  <a:lnTo>
                    <a:pt x="162" y="137"/>
                  </a:lnTo>
                  <a:lnTo>
                    <a:pt x="174" y="149"/>
                  </a:lnTo>
                  <a:lnTo>
                    <a:pt x="187" y="174"/>
                  </a:lnTo>
                  <a:lnTo>
                    <a:pt x="187" y="174"/>
                  </a:lnTo>
                  <a:lnTo>
                    <a:pt x="199" y="174"/>
                  </a:lnTo>
                  <a:lnTo>
                    <a:pt x="211" y="161"/>
                  </a:lnTo>
                  <a:lnTo>
                    <a:pt x="211" y="161"/>
                  </a:lnTo>
                  <a:lnTo>
                    <a:pt x="211" y="149"/>
                  </a:lnTo>
                  <a:lnTo>
                    <a:pt x="211" y="149"/>
                  </a:lnTo>
                  <a:lnTo>
                    <a:pt x="224" y="137"/>
                  </a:lnTo>
                  <a:lnTo>
                    <a:pt x="224" y="137"/>
                  </a:lnTo>
                  <a:lnTo>
                    <a:pt x="236" y="124"/>
                  </a:lnTo>
                  <a:lnTo>
                    <a:pt x="236" y="124"/>
                  </a:lnTo>
                  <a:lnTo>
                    <a:pt x="236" y="112"/>
                  </a:lnTo>
                  <a:lnTo>
                    <a:pt x="224" y="99"/>
                  </a:lnTo>
                  <a:lnTo>
                    <a:pt x="224" y="99"/>
                  </a:lnTo>
                  <a:lnTo>
                    <a:pt x="199" y="99"/>
                  </a:lnTo>
                  <a:lnTo>
                    <a:pt x="187" y="99"/>
                  </a:lnTo>
                  <a:lnTo>
                    <a:pt x="75" y="37"/>
                  </a:lnTo>
                  <a:lnTo>
                    <a:pt x="75" y="37"/>
                  </a:lnTo>
                  <a:lnTo>
                    <a:pt x="63" y="25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38" y="0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3" y="37"/>
                  </a:lnTo>
                  <a:lnTo>
                    <a:pt x="13" y="37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1" y="62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26" y="75"/>
                  </a:lnTo>
                  <a:lnTo>
                    <a:pt x="50" y="75"/>
                  </a:lnTo>
                  <a:lnTo>
                    <a:pt x="162" y="1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4"/>
            <p:cNvSpPr/>
            <p:nvPr/>
          </p:nvSpPr>
          <p:spPr>
            <a:xfrm>
              <a:off x="5658975" y="2502088"/>
              <a:ext cx="5000" cy="2825"/>
            </a:xfrm>
            <a:custGeom>
              <a:avLst/>
              <a:gdLst/>
              <a:ahLst/>
              <a:cxnLst/>
              <a:rect l="l" t="t" r="r" b="b"/>
              <a:pathLst>
                <a:path w="200" h="113" extrusionOk="0">
                  <a:moveTo>
                    <a:pt x="149" y="87"/>
                  </a:moveTo>
                  <a:lnTo>
                    <a:pt x="149" y="87"/>
                  </a:lnTo>
                  <a:lnTo>
                    <a:pt x="162" y="100"/>
                  </a:lnTo>
                  <a:lnTo>
                    <a:pt x="174" y="112"/>
                  </a:lnTo>
                  <a:lnTo>
                    <a:pt x="174" y="112"/>
                  </a:lnTo>
                  <a:lnTo>
                    <a:pt x="187" y="112"/>
                  </a:lnTo>
                  <a:lnTo>
                    <a:pt x="187" y="100"/>
                  </a:lnTo>
                  <a:lnTo>
                    <a:pt x="187" y="100"/>
                  </a:lnTo>
                  <a:lnTo>
                    <a:pt x="187" y="87"/>
                  </a:lnTo>
                  <a:lnTo>
                    <a:pt x="187" y="87"/>
                  </a:lnTo>
                  <a:lnTo>
                    <a:pt x="187" y="87"/>
                  </a:lnTo>
                  <a:lnTo>
                    <a:pt x="187" y="87"/>
                  </a:lnTo>
                  <a:lnTo>
                    <a:pt x="199" y="75"/>
                  </a:lnTo>
                  <a:lnTo>
                    <a:pt x="199" y="75"/>
                  </a:lnTo>
                  <a:lnTo>
                    <a:pt x="199" y="63"/>
                  </a:lnTo>
                  <a:lnTo>
                    <a:pt x="187" y="50"/>
                  </a:lnTo>
                  <a:lnTo>
                    <a:pt x="187" y="50"/>
                  </a:lnTo>
                  <a:lnTo>
                    <a:pt x="174" y="50"/>
                  </a:lnTo>
                  <a:lnTo>
                    <a:pt x="149" y="63"/>
                  </a:lnTo>
                  <a:lnTo>
                    <a:pt x="63" y="38"/>
                  </a:lnTo>
                  <a:lnTo>
                    <a:pt x="63" y="38"/>
                  </a:lnTo>
                  <a:lnTo>
                    <a:pt x="50" y="25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26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1" y="63"/>
                  </a:lnTo>
                  <a:lnTo>
                    <a:pt x="13" y="75"/>
                  </a:lnTo>
                  <a:lnTo>
                    <a:pt x="13" y="75"/>
                  </a:lnTo>
                  <a:lnTo>
                    <a:pt x="26" y="63"/>
                  </a:lnTo>
                  <a:lnTo>
                    <a:pt x="50" y="63"/>
                  </a:lnTo>
                  <a:lnTo>
                    <a:pt x="149" y="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4"/>
            <p:cNvSpPr/>
            <p:nvPr/>
          </p:nvSpPr>
          <p:spPr>
            <a:xfrm>
              <a:off x="5587775" y="2126813"/>
              <a:ext cx="44300" cy="22025"/>
            </a:xfrm>
            <a:custGeom>
              <a:avLst/>
              <a:gdLst/>
              <a:ahLst/>
              <a:cxnLst/>
              <a:rect l="l" t="t" r="r" b="b"/>
              <a:pathLst>
                <a:path w="1772" h="881" extrusionOk="0">
                  <a:moveTo>
                    <a:pt x="1771" y="162"/>
                  </a:moveTo>
                  <a:lnTo>
                    <a:pt x="1771" y="162"/>
                  </a:lnTo>
                  <a:lnTo>
                    <a:pt x="1771" y="88"/>
                  </a:lnTo>
                  <a:lnTo>
                    <a:pt x="1747" y="38"/>
                  </a:lnTo>
                  <a:lnTo>
                    <a:pt x="1722" y="13"/>
                  </a:lnTo>
                  <a:lnTo>
                    <a:pt x="1697" y="26"/>
                  </a:lnTo>
                  <a:lnTo>
                    <a:pt x="1660" y="38"/>
                  </a:lnTo>
                  <a:lnTo>
                    <a:pt x="1623" y="75"/>
                  </a:lnTo>
                  <a:lnTo>
                    <a:pt x="1561" y="162"/>
                  </a:lnTo>
                  <a:lnTo>
                    <a:pt x="1561" y="162"/>
                  </a:lnTo>
                  <a:lnTo>
                    <a:pt x="1499" y="249"/>
                  </a:lnTo>
                  <a:lnTo>
                    <a:pt x="1425" y="323"/>
                  </a:lnTo>
                  <a:lnTo>
                    <a:pt x="1338" y="385"/>
                  </a:lnTo>
                  <a:lnTo>
                    <a:pt x="1251" y="434"/>
                  </a:lnTo>
                  <a:lnTo>
                    <a:pt x="1164" y="484"/>
                  </a:lnTo>
                  <a:lnTo>
                    <a:pt x="1065" y="509"/>
                  </a:lnTo>
                  <a:lnTo>
                    <a:pt x="979" y="521"/>
                  </a:lnTo>
                  <a:lnTo>
                    <a:pt x="880" y="533"/>
                  </a:lnTo>
                  <a:lnTo>
                    <a:pt x="793" y="521"/>
                  </a:lnTo>
                  <a:lnTo>
                    <a:pt x="694" y="496"/>
                  </a:lnTo>
                  <a:lnTo>
                    <a:pt x="607" y="472"/>
                  </a:lnTo>
                  <a:lnTo>
                    <a:pt x="533" y="434"/>
                  </a:lnTo>
                  <a:lnTo>
                    <a:pt x="446" y="372"/>
                  </a:lnTo>
                  <a:lnTo>
                    <a:pt x="384" y="311"/>
                  </a:lnTo>
                  <a:lnTo>
                    <a:pt x="322" y="236"/>
                  </a:lnTo>
                  <a:lnTo>
                    <a:pt x="273" y="150"/>
                  </a:lnTo>
                  <a:lnTo>
                    <a:pt x="273" y="150"/>
                  </a:lnTo>
                  <a:lnTo>
                    <a:pt x="248" y="100"/>
                  </a:lnTo>
                  <a:lnTo>
                    <a:pt x="211" y="50"/>
                  </a:lnTo>
                  <a:lnTo>
                    <a:pt x="161" y="26"/>
                  </a:lnTo>
                  <a:lnTo>
                    <a:pt x="112" y="1"/>
                  </a:lnTo>
                  <a:lnTo>
                    <a:pt x="75" y="1"/>
                  </a:lnTo>
                  <a:lnTo>
                    <a:pt x="37" y="26"/>
                  </a:lnTo>
                  <a:lnTo>
                    <a:pt x="13" y="88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13" y="249"/>
                  </a:lnTo>
                  <a:lnTo>
                    <a:pt x="25" y="335"/>
                  </a:lnTo>
                  <a:lnTo>
                    <a:pt x="50" y="410"/>
                  </a:lnTo>
                  <a:lnTo>
                    <a:pt x="75" y="484"/>
                  </a:lnTo>
                  <a:lnTo>
                    <a:pt x="124" y="546"/>
                  </a:lnTo>
                  <a:lnTo>
                    <a:pt x="174" y="608"/>
                  </a:lnTo>
                  <a:lnTo>
                    <a:pt x="223" y="657"/>
                  </a:lnTo>
                  <a:lnTo>
                    <a:pt x="285" y="707"/>
                  </a:lnTo>
                  <a:lnTo>
                    <a:pt x="421" y="781"/>
                  </a:lnTo>
                  <a:lnTo>
                    <a:pt x="570" y="831"/>
                  </a:lnTo>
                  <a:lnTo>
                    <a:pt x="719" y="868"/>
                  </a:lnTo>
                  <a:lnTo>
                    <a:pt x="892" y="880"/>
                  </a:lnTo>
                  <a:lnTo>
                    <a:pt x="1053" y="868"/>
                  </a:lnTo>
                  <a:lnTo>
                    <a:pt x="1214" y="831"/>
                  </a:lnTo>
                  <a:lnTo>
                    <a:pt x="1363" y="781"/>
                  </a:lnTo>
                  <a:lnTo>
                    <a:pt x="1499" y="707"/>
                  </a:lnTo>
                  <a:lnTo>
                    <a:pt x="1561" y="657"/>
                  </a:lnTo>
                  <a:lnTo>
                    <a:pt x="1610" y="608"/>
                  </a:lnTo>
                  <a:lnTo>
                    <a:pt x="1660" y="546"/>
                  </a:lnTo>
                  <a:lnTo>
                    <a:pt x="1697" y="484"/>
                  </a:lnTo>
                  <a:lnTo>
                    <a:pt x="1734" y="410"/>
                  </a:lnTo>
                  <a:lnTo>
                    <a:pt x="1759" y="335"/>
                  </a:lnTo>
                  <a:lnTo>
                    <a:pt x="1771" y="249"/>
                  </a:lnTo>
                  <a:lnTo>
                    <a:pt x="1771" y="162"/>
                  </a:lnTo>
                  <a:lnTo>
                    <a:pt x="1771" y="1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4"/>
            <p:cNvSpPr/>
            <p:nvPr/>
          </p:nvSpPr>
          <p:spPr>
            <a:xfrm>
              <a:off x="5606050" y="2124038"/>
              <a:ext cx="3425" cy="8075"/>
            </a:xfrm>
            <a:custGeom>
              <a:avLst/>
              <a:gdLst/>
              <a:ahLst/>
              <a:cxnLst/>
              <a:rect l="l" t="t" r="r" b="b"/>
              <a:pathLst>
                <a:path w="137" h="323" extrusionOk="0">
                  <a:moveTo>
                    <a:pt x="74" y="0"/>
                  </a:moveTo>
                  <a:lnTo>
                    <a:pt x="74" y="0"/>
                  </a:lnTo>
                  <a:lnTo>
                    <a:pt x="74" y="0"/>
                  </a:lnTo>
                  <a:lnTo>
                    <a:pt x="99" y="0"/>
                  </a:lnTo>
                  <a:lnTo>
                    <a:pt x="124" y="13"/>
                  </a:lnTo>
                  <a:lnTo>
                    <a:pt x="136" y="38"/>
                  </a:lnTo>
                  <a:lnTo>
                    <a:pt x="136" y="62"/>
                  </a:lnTo>
                  <a:lnTo>
                    <a:pt x="136" y="248"/>
                  </a:lnTo>
                  <a:lnTo>
                    <a:pt x="136" y="248"/>
                  </a:lnTo>
                  <a:lnTo>
                    <a:pt x="136" y="273"/>
                  </a:lnTo>
                  <a:lnTo>
                    <a:pt x="124" y="298"/>
                  </a:lnTo>
                  <a:lnTo>
                    <a:pt x="99" y="310"/>
                  </a:lnTo>
                  <a:lnTo>
                    <a:pt x="74" y="322"/>
                  </a:lnTo>
                  <a:lnTo>
                    <a:pt x="74" y="322"/>
                  </a:lnTo>
                  <a:lnTo>
                    <a:pt x="74" y="322"/>
                  </a:lnTo>
                  <a:lnTo>
                    <a:pt x="50" y="310"/>
                  </a:lnTo>
                  <a:lnTo>
                    <a:pt x="25" y="298"/>
                  </a:lnTo>
                  <a:lnTo>
                    <a:pt x="12" y="273"/>
                  </a:lnTo>
                  <a:lnTo>
                    <a:pt x="0" y="248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12" y="38"/>
                  </a:lnTo>
                  <a:lnTo>
                    <a:pt x="25" y="13"/>
                  </a:lnTo>
                  <a:lnTo>
                    <a:pt x="50" y="0"/>
                  </a:lnTo>
                  <a:lnTo>
                    <a:pt x="74" y="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4"/>
            <p:cNvSpPr/>
            <p:nvPr/>
          </p:nvSpPr>
          <p:spPr>
            <a:xfrm>
              <a:off x="5610375" y="2124038"/>
              <a:ext cx="3425" cy="8075"/>
            </a:xfrm>
            <a:custGeom>
              <a:avLst/>
              <a:gdLst/>
              <a:ahLst/>
              <a:cxnLst/>
              <a:rect l="l" t="t" r="r" b="b"/>
              <a:pathLst>
                <a:path w="137" h="323" extrusionOk="0">
                  <a:moveTo>
                    <a:pt x="75" y="0"/>
                  </a:moveTo>
                  <a:lnTo>
                    <a:pt x="75" y="0"/>
                  </a:lnTo>
                  <a:lnTo>
                    <a:pt x="75" y="0"/>
                  </a:lnTo>
                  <a:lnTo>
                    <a:pt x="99" y="0"/>
                  </a:lnTo>
                  <a:lnTo>
                    <a:pt x="124" y="13"/>
                  </a:lnTo>
                  <a:lnTo>
                    <a:pt x="137" y="38"/>
                  </a:lnTo>
                  <a:lnTo>
                    <a:pt x="137" y="62"/>
                  </a:lnTo>
                  <a:lnTo>
                    <a:pt x="137" y="248"/>
                  </a:lnTo>
                  <a:lnTo>
                    <a:pt x="137" y="248"/>
                  </a:lnTo>
                  <a:lnTo>
                    <a:pt x="137" y="273"/>
                  </a:lnTo>
                  <a:lnTo>
                    <a:pt x="124" y="298"/>
                  </a:lnTo>
                  <a:lnTo>
                    <a:pt x="99" y="310"/>
                  </a:lnTo>
                  <a:lnTo>
                    <a:pt x="75" y="322"/>
                  </a:lnTo>
                  <a:lnTo>
                    <a:pt x="75" y="322"/>
                  </a:lnTo>
                  <a:lnTo>
                    <a:pt x="75" y="322"/>
                  </a:lnTo>
                  <a:lnTo>
                    <a:pt x="50" y="310"/>
                  </a:lnTo>
                  <a:lnTo>
                    <a:pt x="25" y="298"/>
                  </a:lnTo>
                  <a:lnTo>
                    <a:pt x="13" y="273"/>
                  </a:lnTo>
                  <a:lnTo>
                    <a:pt x="0" y="248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13" y="38"/>
                  </a:lnTo>
                  <a:lnTo>
                    <a:pt x="25" y="13"/>
                  </a:lnTo>
                  <a:lnTo>
                    <a:pt x="50" y="0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4"/>
            <p:cNvSpPr/>
            <p:nvPr/>
          </p:nvSpPr>
          <p:spPr>
            <a:xfrm>
              <a:off x="5614700" y="2124963"/>
              <a:ext cx="3125" cy="7150"/>
            </a:xfrm>
            <a:custGeom>
              <a:avLst/>
              <a:gdLst/>
              <a:ahLst/>
              <a:cxnLst/>
              <a:rect l="l" t="t" r="r" b="b"/>
              <a:pathLst>
                <a:path w="125" h="286" extrusionOk="0">
                  <a:moveTo>
                    <a:pt x="63" y="1"/>
                  </a:moveTo>
                  <a:lnTo>
                    <a:pt x="63" y="1"/>
                  </a:lnTo>
                  <a:lnTo>
                    <a:pt x="63" y="1"/>
                  </a:lnTo>
                  <a:lnTo>
                    <a:pt x="87" y="13"/>
                  </a:lnTo>
                  <a:lnTo>
                    <a:pt x="100" y="25"/>
                  </a:lnTo>
                  <a:lnTo>
                    <a:pt x="112" y="38"/>
                  </a:lnTo>
                  <a:lnTo>
                    <a:pt x="125" y="62"/>
                  </a:lnTo>
                  <a:lnTo>
                    <a:pt x="125" y="224"/>
                  </a:lnTo>
                  <a:lnTo>
                    <a:pt x="125" y="224"/>
                  </a:lnTo>
                  <a:lnTo>
                    <a:pt x="112" y="248"/>
                  </a:lnTo>
                  <a:lnTo>
                    <a:pt x="100" y="261"/>
                  </a:lnTo>
                  <a:lnTo>
                    <a:pt x="87" y="273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38" y="273"/>
                  </a:lnTo>
                  <a:lnTo>
                    <a:pt x="26" y="261"/>
                  </a:lnTo>
                  <a:lnTo>
                    <a:pt x="13" y="248"/>
                  </a:lnTo>
                  <a:lnTo>
                    <a:pt x="1" y="224"/>
                  </a:lnTo>
                  <a:lnTo>
                    <a:pt x="1" y="62"/>
                  </a:lnTo>
                  <a:lnTo>
                    <a:pt x="1" y="62"/>
                  </a:lnTo>
                  <a:lnTo>
                    <a:pt x="13" y="38"/>
                  </a:lnTo>
                  <a:lnTo>
                    <a:pt x="26" y="25"/>
                  </a:lnTo>
                  <a:lnTo>
                    <a:pt x="38" y="13"/>
                  </a:lnTo>
                  <a:lnTo>
                    <a:pt x="63" y="1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4"/>
            <p:cNvSpPr/>
            <p:nvPr/>
          </p:nvSpPr>
          <p:spPr>
            <a:xfrm>
              <a:off x="5602325" y="2124963"/>
              <a:ext cx="2800" cy="7150"/>
            </a:xfrm>
            <a:custGeom>
              <a:avLst/>
              <a:gdLst/>
              <a:ahLst/>
              <a:cxnLst/>
              <a:rect l="l" t="t" r="r" b="b"/>
              <a:pathLst>
                <a:path w="112" h="286" extrusionOk="0">
                  <a:moveTo>
                    <a:pt x="62" y="1"/>
                  </a:moveTo>
                  <a:lnTo>
                    <a:pt x="62" y="1"/>
                  </a:lnTo>
                  <a:lnTo>
                    <a:pt x="62" y="1"/>
                  </a:lnTo>
                  <a:lnTo>
                    <a:pt x="87" y="13"/>
                  </a:lnTo>
                  <a:lnTo>
                    <a:pt x="99" y="25"/>
                  </a:lnTo>
                  <a:lnTo>
                    <a:pt x="112" y="38"/>
                  </a:lnTo>
                  <a:lnTo>
                    <a:pt x="112" y="62"/>
                  </a:lnTo>
                  <a:lnTo>
                    <a:pt x="112" y="224"/>
                  </a:lnTo>
                  <a:lnTo>
                    <a:pt x="112" y="224"/>
                  </a:lnTo>
                  <a:lnTo>
                    <a:pt x="112" y="248"/>
                  </a:lnTo>
                  <a:lnTo>
                    <a:pt x="99" y="261"/>
                  </a:lnTo>
                  <a:lnTo>
                    <a:pt x="87" y="273"/>
                  </a:lnTo>
                  <a:lnTo>
                    <a:pt x="62" y="285"/>
                  </a:lnTo>
                  <a:lnTo>
                    <a:pt x="62" y="285"/>
                  </a:lnTo>
                  <a:lnTo>
                    <a:pt x="62" y="285"/>
                  </a:lnTo>
                  <a:lnTo>
                    <a:pt x="38" y="273"/>
                  </a:lnTo>
                  <a:lnTo>
                    <a:pt x="13" y="261"/>
                  </a:lnTo>
                  <a:lnTo>
                    <a:pt x="0" y="248"/>
                  </a:lnTo>
                  <a:lnTo>
                    <a:pt x="0" y="224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38"/>
                  </a:lnTo>
                  <a:lnTo>
                    <a:pt x="13" y="25"/>
                  </a:lnTo>
                  <a:lnTo>
                    <a:pt x="38" y="13"/>
                  </a:lnTo>
                  <a:lnTo>
                    <a:pt x="62" y="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4"/>
            <p:cNvSpPr/>
            <p:nvPr/>
          </p:nvSpPr>
          <p:spPr>
            <a:xfrm>
              <a:off x="5606050" y="2133638"/>
              <a:ext cx="3425" cy="9625"/>
            </a:xfrm>
            <a:custGeom>
              <a:avLst/>
              <a:gdLst/>
              <a:ahLst/>
              <a:cxnLst/>
              <a:rect l="l" t="t" r="r" b="b"/>
              <a:pathLst>
                <a:path w="137" h="385" extrusionOk="0">
                  <a:moveTo>
                    <a:pt x="74" y="384"/>
                  </a:moveTo>
                  <a:lnTo>
                    <a:pt x="74" y="384"/>
                  </a:lnTo>
                  <a:lnTo>
                    <a:pt x="74" y="384"/>
                  </a:lnTo>
                  <a:lnTo>
                    <a:pt x="99" y="372"/>
                  </a:lnTo>
                  <a:lnTo>
                    <a:pt x="124" y="360"/>
                  </a:lnTo>
                  <a:lnTo>
                    <a:pt x="136" y="335"/>
                  </a:lnTo>
                  <a:lnTo>
                    <a:pt x="136" y="310"/>
                  </a:lnTo>
                  <a:lnTo>
                    <a:pt x="136" y="75"/>
                  </a:lnTo>
                  <a:lnTo>
                    <a:pt x="136" y="75"/>
                  </a:lnTo>
                  <a:lnTo>
                    <a:pt x="136" y="50"/>
                  </a:lnTo>
                  <a:lnTo>
                    <a:pt x="124" y="25"/>
                  </a:lnTo>
                  <a:lnTo>
                    <a:pt x="99" y="1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50" y="13"/>
                  </a:lnTo>
                  <a:lnTo>
                    <a:pt x="25" y="25"/>
                  </a:lnTo>
                  <a:lnTo>
                    <a:pt x="12" y="50"/>
                  </a:lnTo>
                  <a:lnTo>
                    <a:pt x="0" y="75"/>
                  </a:lnTo>
                  <a:lnTo>
                    <a:pt x="0" y="310"/>
                  </a:lnTo>
                  <a:lnTo>
                    <a:pt x="0" y="310"/>
                  </a:lnTo>
                  <a:lnTo>
                    <a:pt x="12" y="335"/>
                  </a:lnTo>
                  <a:lnTo>
                    <a:pt x="25" y="360"/>
                  </a:lnTo>
                  <a:lnTo>
                    <a:pt x="50" y="372"/>
                  </a:lnTo>
                  <a:lnTo>
                    <a:pt x="74" y="384"/>
                  </a:lnTo>
                  <a:lnTo>
                    <a:pt x="74" y="3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4"/>
            <p:cNvSpPr/>
            <p:nvPr/>
          </p:nvSpPr>
          <p:spPr>
            <a:xfrm>
              <a:off x="5610375" y="2133638"/>
              <a:ext cx="3425" cy="9625"/>
            </a:xfrm>
            <a:custGeom>
              <a:avLst/>
              <a:gdLst/>
              <a:ahLst/>
              <a:cxnLst/>
              <a:rect l="l" t="t" r="r" b="b"/>
              <a:pathLst>
                <a:path w="137" h="385" extrusionOk="0">
                  <a:moveTo>
                    <a:pt x="75" y="384"/>
                  </a:moveTo>
                  <a:lnTo>
                    <a:pt x="75" y="384"/>
                  </a:lnTo>
                  <a:lnTo>
                    <a:pt x="75" y="384"/>
                  </a:lnTo>
                  <a:lnTo>
                    <a:pt x="99" y="372"/>
                  </a:lnTo>
                  <a:lnTo>
                    <a:pt x="124" y="360"/>
                  </a:lnTo>
                  <a:lnTo>
                    <a:pt x="137" y="335"/>
                  </a:lnTo>
                  <a:lnTo>
                    <a:pt x="137" y="310"/>
                  </a:lnTo>
                  <a:lnTo>
                    <a:pt x="137" y="75"/>
                  </a:lnTo>
                  <a:lnTo>
                    <a:pt x="137" y="75"/>
                  </a:lnTo>
                  <a:lnTo>
                    <a:pt x="137" y="50"/>
                  </a:lnTo>
                  <a:lnTo>
                    <a:pt x="124" y="25"/>
                  </a:lnTo>
                  <a:lnTo>
                    <a:pt x="99" y="13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50" y="13"/>
                  </a:lnTo>
                  <a:lnTo>
                    <a:pt x="25" y="25"/>
                  </a:lnTo>
                  <a:lnTo>
                    <a:pt x="13" y="50"/>
                  </a:lnTo>
                  <a:lnTo>
                    <a:pt x="0" y="75"/>
                  </a:lnTo>
                  <a:lnTo>
                    <a:pt x="0" y="310"/>
                  </a:lnTo>
                  <a:lnTo>
                    <a:pt x="0" y="310"/>
                  </a:lnTo>
                  <a:lnTo>
                    <a:pt x="13" y="335"/>
                  </a:lnTo>
                  <a:lnTo>
                    <a:pt x="25" y="360"/>
                  </a:lnTo>
                  <a:lnTo>
                    <a:pt x="50" y="372"/>
                  </a:lnTo>
                  <a:lnTo>
                    <a:pt x="75" y="384"/>
                  </a:lnTo>
                  <a:lnTo>
                    <a:pt x="75" y="3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4"/>
            <p:cNvSpPr/>
            <p:nvPr/>
          </p:nvSpPr>
          <p:spPr>
            <a:xfrm>
              <a:off x="5614700" y="2133638"/>
              <a:ext cx="3125" cy="8375"/>
            </a:xfrm>
            <a:custGeom>
              <a:avLst/>
              <a:gdLst/>
              <a:ahLst/>
              <a:cxnLst/>
              <a:rect l="l" t="t" r="r" b="b"/>
              <a:pathLst>
                <a:path w="125" h="335" extrusionOk="0">
                  <a:moveTo>
                    <a:pt x="63" y="335"/>
                  </a:moveTo>
                  <a:lnTo>
                    <a:pt x="63" y="335"/>
                  </a:lnTo>
                  <a:lnTo>
                    <a:pt x="63" y="335"/>
                  </a:lnTo>
                  <a:lnTo>
                    <a:pt x="87" y="322"/>
                  </a:lnTo>
                  <a:lnTo>
                    <a:pt x="100" y="310"/>
                  </a:lnTo>
                  <a:lnTo>
                    <a:pt x="112" y="298"/>
                  </a:lnTo>
                  <a:lnTo>
                    <a:pt x="125" y="273"/>
                  </a:lnTo>
                  <a:lnTo>
                    <a:pt x="125" y="62"/>
                  </a:lnTo>
                  <a:lnTo>
                    <a:pt x="125" y="62"/>
                  </a:lnTo>
                  <a:lnTo>
                    <a:pt x="112" y="38"/>
                  </a:lnTo>
                  <a:lnTo>
                    <a:pt x="100" y="25"/>
                  </a:lnTo>
                  <a:lnTo>
                    <a:pt x="87" y="13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38" y="13"/>
                  </a:lnTo>
                  <a:lnTo>
                    <a:pt x="26" y="25"/>
                  </a:lnTo>
                  <a:lnTo>
                    <a:pt x="13" y="38"/>
                  </a:lnTo>
                  <a:lnTo>
                    <a:pt x="1" y="62"/>
                  </a:lnTo>
                  <a:lnTo>
                    <a:pt x="1" y="273"/>
                  </a:lnTo>
                  <a:lnTo>
                    <a:pt x="1" y="273"/>
                  </a:lnTo>
                  <a:lnTo>
                    <a:pt x="13" y="298"/>
                  </a:lnTo>
                  <a:lnTo>
                    <a:pt x="26" y="310"/>
                  </a:lnTo>
                  <a:lnTo>
                    <a:pt x="38" y="322"/>
                  </a:lnTo>
                  <a:lnTo>
                    <a:pt x="63" y="335"/>
                  </a:lnTo>
                  <a:lnTo>
                    <a:pt x="63" y="3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4"/>
            <p:cNvSpPr/>
            <p:nvPr/>
          </p:nvSpPr>
          <p:spPr>
            <a:xfrm>
              <a:off x="5602325" y="2133638"/>
              <a:ext cx="2800" cy="8375"/>
            </a:xfrm>
            <a:custGeom>
              <a:avLst/>
              <a:gdLst/>
              <a:ahLst/>
              <a:cxnLst/>
              <a:rect l="l" t="t" r="r" b="b"/>
              <a:pathLst>
                <a:path w="112" h="335" extrusionOk="0">
                  <a:moveTo>
                    <a:pt x="62" y="335"/>
                  </a:moveTo>
                  <a:lnTo>
                    <a:pt x="62" y="335"/>
                  </a:lnTo>
                  <a:lnTo>
                    <a:pt x="62" y="335"/>
                  </a:lnTo>
                  <a:lnTo>
                    <a:pt x="87" y="322"/>
                  </a:lnTo>
                  <a:lnTo>
                    <a:pt x="99" y="310"/>
                  </a:lnTo>
                  <a:lnTo>
                    <a:pt x="112" y="298"/>
                  </a:lnTo>
                  <a:lnTo>
                    <a:pt x="112" y="273"/>
                  </a:lnTo>
                  <a:lnTo>
                    <a:pt x="112" y="62"/>
                  </a:lnTo>
                  <a:lnTo>
                    <a:pt x="112" y="62"/>
                  </a:lnTo>
                  <a:lnTo>
                    <a:pt x="112" y="38"/>
                  </a:lnTo>
                  <a:lnTo>
                    <a:pt x="99" y="25"/>
                  </a:lnTo>
                  <a:lnTo>
                    <a:pt x="87" y="13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38" y="13"/>
                  </a:lnTo>
                  <a:lnTo>
                    <a:pt x="13" y="25"/>
                  </a:lnTo>
                  <a:lnTo>
                    <a:pt x="0" y="38"/>
                  </a:lnTo>
                  <a:lnTo>
                    <a:pt x="0" y="62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0" y="298"/>
                  </a:lnTo>
                  <a:lnTo>
                    <a:pt x="13" y="310"/>
                  </a:lnTo>
                  <a:lnTo>
                    <a:pt x="38" y="322"/>
                  </a:lnTo>
                  <a:lnTo>
                    <a:pt x="62" y="335"/>
                  </a:lnTo>
                  <a:lnTo>
                    <a:pt x="62" y="3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4"/>
            <p:cNvSpPr/>
            <p:nvPr/>
          </p:nvSpPr>
          <p:spPr>
            <a:xfrm>
              <a:off x="5618725" y="2122488"/>
              <a:ext cx="2200" cy="9625"/>
            </a:xfrm>
            <a:custGeom>
              <a:avLst/>
              <a:gdLst/>
              <a:ahLst/>
              <a:cxnLst/>
              <a:rect l="l" t="t" r="r" b="b"/>
              <a:pathLst>
                <a:path w="88" h="385" extrusionOk="0">
                  <a:moveTo>
                    <a:pt x="50" y="0"/>
                  </a:moveTo>
                  <a:lnTo>
                    <a:pt x="50" y="0"/>
                  </a:lnTo>
                  <a:lnTo>
                    <a:pt x="50" y="0"/>
                  </a:lnTo>
                  <a:lnTo>
                    <a:pt x="63" y="0"/>
                  </a:lnTo>
                  <a:lnTo>
                    <a:pt x="75" y="13"/>
                  </a:lnTo>
                  <a:lnTo>
                    <a:pt x="88" y="25"/>
                  </a:lnTo>
                  <a:lnTo>
                    <a:pt x="88" y="50"/>
                  </a:lnTo>
                  <a:lnTo>
                    <a:pt x="88" y="335"/>
                  </a:lnTo>
                  <a:lnTo>
                    <a:pt x="88" y="335"/>
                  </a:lnTo>
                  <a:lnTo>
                    <a:pt x="88" y="347"/>
                  </a:lnTo>
                  <a:lnTo>
                    <a:pt x="75" y="360"/>
                  </a:lnTo>
                  <a:lnTo>
                    <a:pt x="63" y="372"/>
                  </a:lnTo>
                  <a:lnTo>
                    <a:pt x="50" y="384"/>
                  </a:lnTo>
                  <a:lnTo>
                    <a:pt x="50" y="384"/>
                  </a:lnTo>
                  <a:lnTo>
                    <a:pt x="50" y="384"/>
                  </a:lnTo>
                  <a:lnTo>
                    <a:pt x="26" y="372"/>
                  </a:lnTo>
                  <a:lnTo>
                    <a:pt x="13" y="360"/>
                  </a:lnTo>
                  <a:lnTo>
                    <a:pt x="1" y="347"/>
                  </a:lnTo>
                  <a:lnTo>
                    <a:pt x="1" y="335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1" y="25"/>
                  </a:lnTo>
                  <a:lnTo>
                    <a:pt x="13" y="13"/>
                  </a:lnTo>
                  <a:lnTo>
                    <a:pt x="26" y="0"/>
                  </a:lnTo>
                  <a:lnTo>
                    <a:pt x="50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4"/>
            <p:cNvSpPr/>
            <p:nvPr/>
          </p:nvSpPr>
          <p:spPr>
            <a:xfrm>
              <a:off x="5598925" y="2122488"/>
              <a:ext cx="2500" cy="9625"/>
            </a:xfrm>
            <a:custGeom>
              <a:avLst/>
              <a:gdLst/>
              <a:ahLst/>
              <a:cxnLst/>
              <a:rect l="l" t="t" r="r" b="b"/>
              <a:pathLst>
                <a:path w="100" h="385" extrusionOk="0">
                  <a:moveTo>
                    <a:pt x="50" y="0"/>
                  </a:moveTo>
                  <a:lnTo>
                    <a:pt x="50" y="0"/>
                  </a:lnTo>
                  <a:lnTo>
                    <a:pt x="50" y="0"/>
                  </a:lnTo>
                  <a:lnTo>
                    <a:pt x="74" y="0"/>
                  </a:lnTo>
                  <a:lnTo>
                    <a:pt x="87" y="13"/>
                  </a:lnTo>
                  <a:lnTo>
                    <a:pt x="99" y="25"/>
                  </a:lnTo>
                  <a:lnTo>
                    <a:pt x="99" y="50"/>
                  </a:lnTo>
                  <a:lnTo>
                    <a:pt x="99" y="335"/>
                  </a:lnTo>
                  <a:lnTo>
                    <a:pt x="99" y="335"/>
                  </a:lnTo>
                  <a:lnTo>
                    <a:pt x="99" y="347"/>
                  </a:lnTo>
                  <a:lnTo>
                    <a:pt x="87" y="360"/>
                  </a:lnTo>
                  <a:lnTo>
                    <a:pt x="74" y="372"/>
                  </a:lnTo>
                  <a:lnTo>
                    <a:pt x="50" y="384"/>
                  </a:lnTo>
                  <a:lnTo>
                    <a:pt x="50" y="384"/>
                  </a:lnTo>
                  <a:lnTo>
                    <a:pt x="50" y="384"/>
                  </a:lnTo>
                  <a:lnTo>
                    <a:pt x="37" y="372"/>
                  </a:lnTo>
                  <a:lnTo>
                    <a:pt x="13" y="360"/>
                  </a:lnTo>
                  <a:lnTo>
                    <a:pt x="13" y="347"/>
                  </a:lnTo>
                  <a:lnTo>
                    <a:pt x="0" y="335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13" y="25"/>
                  </a:lnTo>
                  <a:lnTo>
                    <a:pt x="13" y="13"/>
                  </a:lnTo>
                  <a:lnTo>
                    <a:pt x="37" y="0"/>
                  </a:lnTo>
                  <a:lnTo>
                    <a:pt x="50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4"/>
            <p:cNvSpPr/>
            <p:nvPr/>
          </p:nvSpPr>
          <p:spPr>
            <a:xfrm>
              <a:off x="5618725" y="2133638"/>
              <a:ext cx="2200" cy="9625"/>
            </a:xfrm>
            <a:custGeom>
              <a:avLst/>
              <a:gdLst/>
              <a:ahLst/>
              <a:cxnLst/>
              <a:rect l="l" t="t" r="r" b="b"/>
              <a:pathLst>
                <a:path w="88" h="385" extrusionOk="0">
                  <a:moveTo>
                    <a:pt x="50" y="0"/>
                  </a:moveTo>
                  <a:lnTo>
                    <a:pt x="50" y="0"/>
                  </a:lnTo>
                  <a:lnTo>
                    <a:pt x="50" y="0"/>
                  </a:lnTo>
                  <a:lnTo>
                    <a:pt x="63" y="13"/>
                  </a:lnTo>
                  <a:lnTo>
                    <a:pt x="75" y="13"/>
                  </a:lnTo>
                  <a:lnTo>
                    <a:pt x="88" y="38"/>
                  </a:lnTo>
                  <a:lnTo>
                    <a:pt x="88" y="50"/>
                  </a:lnTo>
                  <a:lnTo>
                    <a:pt x="88" y="335"/>
                  </a:lnTo>
                  <a:lnTo>
                    <a:pt x="88" y="335"/>
                  </a:lnTo>
                  <a:lnTo>
                    <a:pt x="88" y="360"/>
                  </a:lnTo>
                  <a:lnTo>
                    <a:pt x="75" y="372"/>
                  </a:lnTo>
                  <a:lnTo>
                    <a:pt x="63" y="384"/>
                  </a:lnTo>
                  <a:lnTo>
                    <a:pt x="50" y="384"/>
                  </a:lnTo>
                  <a:lnTo>
                    <a:pt x="50" y="384"/>
                  </a:lnTo>
                  <a:lnTo>
                    <a:pt x="50" y="384"/>
                  </a:lnTo>
                  <a:lnTo>
                    <a:pt x="26" y="384"/>
                  </a:lnTo>
                  <a:lnTo>
                    <a:pt x="13" y="372"/>
                  </a:lnTo>
                  <a:lnTo>
                    <a:pt x="1" y="360"/>
                  </a:lnTo>
                  <a:lnTo>
                    <a:pt x="1" y="335"/>
                  </a:lnTo>
                  <a:lnTo>
                    <a:pt x="1" y="50"/>
                  </a:lnTo>
                  <a:lnTo>
                    <a:pt x="1" y="50"/>
                  </a:lnTo>
                  <a:lnTo>
                    <a:pt x="1" y="38"/>
                  </a:lnTo>
                  <a:lnTo>
                    <a:pt x="13" y="13"/>
                  </a:lnTo>
                  <a:lnTo>
                    <a:pt x="26" y="13"/>
                  </a:lnTo>
                  <a:lnTo>
                    <a:pt x="50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4"/>
            <p:cNvSpPr/>
            <p:nvPr/>
          </p:nvSpPr>
          <p:spPr>
            <a:xfrm>
              <a:off x="5598925" y="2133638"/>
              <a:ext cx="2500" cy="9625"/>
            </a:xfrm>
            <a:custGeom>
              <a:avLst/>
              <a:gdLst/>
              <a:ahLst/>
              <a:cxnLst/>
              <a:rect l="l" t="t" r="r" b="b"/>
              <a:pathLst>
                <a:path w="100" h="385" extrusionOk="0">
                  <a:moveTo>
                    <a:pt x="50" y="0"/>
                  </a:moveTo>
                  <a:lnTo>
                    <a:pt x="50" y="0"/>
                  </a:lnTo>
                  <a:lnTo>
                    <a:pt x="50" y="0"/>
                  </a:lnTo>
                  <a:lnTo>
                    <a:pt x="74" y="13"/>
                  </a:lnTo>
                  <a:lnTo>
                    <a:pt x="87" y="13"/>
                  </a:lnTo>
                  <a:lnTo>
                    <a:pt x="99" y="38"/>
                  </a:lnTo>
                  <a:lnTo>
                    <a:pt x="99" y="50"/>
                  </a:lnTo>
                  <a:lnTo>
                    <a:pt x="99" y="335"/>
                  </a:lnTo>
                  <a:lnTo>
                    <a:pt x="99" y="335"/>
                  </a:lnTo>
                  <a:lnTo>
                    <a:pt x="99" y="360"/>
                  </a:lnTo>
                  <a:lnTo>
                    <a:pt x="87" y="372"/>
                  </a:lnTo>
                  <a:lnTo>
                    <a:pt x="74" y="384"/>
                  </a:lnTo>
                  <a:lnTo>
                    <a:pt x="50" y="384"/>
                  </a:lnTo>
                  <a:lnTo>
                    <a:pt x="50" y="384"/>
                  </a:lnTo>
                  <a:lnTo>
                    <a:pt x="50" y="384"/>
                  </a:lnTo>
                  <a:lnTo>
                    <a:pt x="37" y="384"/>
                  </a:lnTo>
                  <a:lnTo>
                    <a:pt x="13" y="372"/>
                  </a:lnTo>
                  <a:lnTo>
                    <a:pt x="13" y="360"/>
                  </a:lnTo>
                  <a:lnTo>
                    <a:pt x="0" y="335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13" y="38"/>
                  </a:lnTo>
                  <a:lnTo>
                    <a:pt x="13" y="13"/>
                  </a:lnTo>
                  <a:lnTo>
                    <a:pt x="37" y="13"/>
                  </a:lnTo>
                  <a:lnTo>
                    <a:pt x="50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4"/>
            <p:cNvSpPr/>
            <p:nvPr/>
          </p:nvSpPr>
          <p:spPr>
            <a:xfrm>
              <a:off x="5576000" y="2064888"/>
              <a:ext cx="68150" cy="62900"/>
            </a:xfrm>
            <a:custGeom>
              <a:avLst/>
              <a:gdLst/>
              <a:ahLst/>
              <a:cxnLst/>
              <a:rect l="l" t="t" r="r" b="b"/>
              <a:pathLst>
                <a:path w="2726" h="2516" extrusionOk="0">
                  <a:moveTo>
                    <a:pt x="2081" y="1314"/>
                  </a:moveTo>
                  <a:lnTo>
                    <a:pt x="2081" y="1314"/>
                  </a:lnTo>
                  <a:lnTo>
                    <a:pt x="2143" y="1326"/>
                  </a:lnTo>
                  <a:lnTo>
                    <a:pt x="2193" y="1338"/>
                  </a:lnTo>
                  <a:lnTo>
                    <a:pt x="2230" y="1363"/>
                  </a:lnTo>
                  <a:lnTo>
                    <a:pt x="2267" y="1388"/>
                  </a:lnTo>
                  <a:lnTo>
                    <a:pt x="2304" y="1425"/>
                  </a:lnTo>
                  <a:lnTo>
                    <a:pt x="2329" y="1475"/>
                  </a:lnTo>
                  <a:lnTo>
                    <a:pt x="2341" y="1524"/>
                  </a:lnTo>
                  <a:lnTo>
                    <a:pt x="2354" y="1574"/>
                  </a:lnTo>
                  <a:lnTo>
                    <a:pt x="2354" y="1574"/>
                  </a:lnTo>
                  <a:lnTo>
                    <a:pt x="2341" y="1636"/>
                  </a:lnTo>
                  <a:lnTo>
                    <a:pt x="2329" y="1685"/>
                  </a:lnTo>
                  <a:lnTo>
                    <a:pt x="2304" y="1722"/>
                  </a:lnTo>
                  <a:lnTo>
                    <a:pt x="2267" y="1760"/>
                  </a:lnTo>
                  <a:lnTo>
                    <a:pt x="2230" y="1797"/>
                  </a:lnTo>
                  <a:lnTo>
                    <a:pt x="2193" y="1821"/>
                  </a:lnTo>
                  <a:lnTo>
                    <a:pt x="2143" y="1834"/>
                  </a:lnTo>
                  <a:lnTo>
                    <a:pt x="2081" y="1834"/>
                  </a:lnTo>
                  <a:lnTo>
                    <a:pt x="2081" y="2317"/>
                  </a:lnTo>
                  <a:lnTo>
                    <a:pt x="2081" y="2317"/>
                  </a:lnTo>
                  <a:lnTo>
                    <a:pt x="2230" y="2280"/>
                  </a:lnTo>
                  <a:lnTo>
                    <a:pt x="2354" y="2230"/>
                  </a:lnTo>
                  <a:lnTo>
                    <a:pt x="2453" y="2156"/>
                  </a:lnTo>
                  <a:lnTo>
                    <a:pt x="2552" y="2069"/>
                  </a:lnTo>
                  <a:lnTo>
                    <a:pt x="2626" y="1958"/>
                  </a:lnTo>
                  <a:lnTo>
                    <a:pt x="2676" y="1821"/>
                  </a:lnTo>
                  <a:lnTo>
                    <a:pt x="2713" y="1660"/>
                  </a:lnTo>
                  <a:lnTo>
                    <a:pt x="2725" y="1487"/>
                  </a:lnTo>
                  <a:lnTo>
                    <a:pt x="2725" y="1487"/>
                  </a:lnTo>
                  <a:lnTo>
                    <a:pt x="2713" y="1289"/>
                  </a:lnTo>
                  <a:lnTo>
                    <a:pt x="2676" y="1103"/>
                  </a:lnTo>
                  <a:lnTo>
                    <a:pt x="2626" y="930"/>
                  </a:lnTo>
                  <a:lnTo>
                    <a:pt x="2552" y="756"/>
                  </a:lnTo>
                  <a:lnTo>
                    <a:pt x="2453" y="608"/>
                  </a:lnTo>
                  <a:lnTo>
                    <a:pt x="2354" y="459"/>
                  </a:lnTo>
                  <a:lnTo>
                    <a:pt x="2230" y="335"/>
                  </a:lnTo>
                  <a:lnTo>
                    <a:pt x="2081" y="236"/>
                  </a:lnTo>
                  <a:lnTo>
                    <a:pt x="2081" y="1314"/>
                  </a:lnTo>
                  <a:close/>
                  <a:moveTo>
                    <a:pt x="2081" y="1314"/>
                  </a:moveTo>
                  <a:lnTo>
                    <a:pt x="2081" y="1314"/>
                  </a:lnTo>
                  <a:lnTo>
                    <a:pt x="2081" y="236"/>
                  </a:lnTo>
                  <a:lnTo>
                    <a:pt x="2081" y="236"/>
                  </a:lnTo>
                  <a:lnTo>
                    <a:pt x="1920" y="137"/>
                  </a:lnTo>
                  <a:lnTo>
                    <a:pt x="1747" y="63"/>
                  </a:lnTo>
                  <a:lnTo>
                    <a:pt x="1561" y="26"/>
                  </a:lnTo>
                  <a:lnTo>
                    <a:pt x="1462" y="13"/>
                  </a:lnTo>
                  <a:lnTo>
                    <a:pt x="1363" y="1"/>
                  </a:lnTo>
                  <a:lnTo>
                    <a:pt x="1363" y="1"/>
                  </a:lnTo>
                  <a:lnTo>
                    <a:pt x="1264" y="13"/>
                  </a:lnTo>
                  <a:lnTo>
                    <a:pt x="1165" y="26"/>
                  </a:lnTo>
                  <a:lnTo>
                    <a:pt x="1066" y="38"/>
                  </a:lnTo>
                  <a:lnTo>
                    <a:pt x="979" y="63"/>
                  </a:lnTo>
                  <a:lnTo>
                    <a:pt x="793" y="137"/>
                  </a:lnTo>
                  <a:lnTo>
                    <a:pt x="632" y="236"/>
                  </a:lnTo>
                  <a:lnTo>
                    <a:pt x="632" y="1314"/>
                  </a:lnTo>
                  <a:lnTo>
                    <a:pt x="632" y="1314"/>
                  </a:lnTo>
                  <a:lnTo>
                    <a:pt x="682" y="1326"/>
                  </a:lnTo>
                  <a:lnTo>
                    <a:pt x="731" y="1338"/>
                  </a:lnTo>
                  <a:lnTo>
                    <a:pt x="781" y="1363"/>
                  </a:lnTo>
                  <a:lnTo>
                    <a:pt x="818" y="1388"/>
                  </a:lnTo>
                  <a:lnTo>
                    <a:pt x="855" y="1425"/>
                  </a:lnTo>
                  <a:lnTo>
                    <a:pt x="880" y="1475"/>
                  </a:lnTo>
                  <a:lnTo>
                    <a:pt x="892" y="1524"/>
                  </a:lnTo>
                  <a:lnTo>
                    <a:pt x="892" y="1574"/>
                  </a:lnTo>
                  <a:lnTo>
                    <a:pt x="892" y="1574"/>
                  </a:lnTo>
                  <a:lnTo>
                    <a:pt x="892" y="1636"/>
                  </a:lnTo>
                  <a:lnTo>
                    <a:pt x="880" y="1685"/>
                  </a:lnTo>
                  <a:lnTo>
                    <a:pt x="855" y="1722"/>
                  </a:lnTo>
                  <a:lnTo>
                    <a:pt x="818" y="1760"/>
                  </a:lnTo>
                  <a:lnTo>
                    <a:pt x="781" y="1797"/>
                  </a:lnTo>
                  <a:lnTo>
                    <a:pt x="731" y="1821"/>
                  </a:lnTo>
                  <a:lnTo>
                    <a:pt x="682" y="1834"/>
                  </a:lnTo>
                  <a:lnTo>
                    <a:pt x="632" y="1834"/>
                  </a:lnTo>
                  <a:lnTo>
                    <a:pt x="632" y="2317"/>
                  </a:lnTo>
                  <a:lnTo>
                    <a:pt x="632" y="2317"/>
                  </a:lnTo>
                  <a:lnTo>
                    <a:pt x="744" y="2329"/>
                  </a:lnTo>
                  <a:lnTo>
                    <a:pt x="744" y="2329"/>
                  </a:lnTo>
                  <a:lnTo>
                    <a:pt x="806" y="2342"/>
                  </a:lnTo>
                  <a:lnTo>
                    <a:pt x="843" y="2366"/>
                  </a:lnTo>
                  <a:lnTo>
                    <a:pt x="905" y="2428"/>
                  </a:lnTo>
                  <a:lnTo>
                    <a:pt x="954" y="2453"/>
                  </a:lnTo>
                  <a:lnTo>
                    <a:pt x="1041" y="2490"/>
                  </a:lnTo>
                  <a:lnTo>
                    <a:pt x="1165" y="2503"/>
                  </a:lnTo>
                  <a:lnTo>
                    <a:pt x="1338" y="2515"/>
                  </a:lnTo>
                  <a:lnTo>
                    <a:pt x="1338" y="2515"/>
                  </a:lnTo>
                  <a:lnTo>
                    <a:pt x="1512" y="2503"/>
                  </a:lnTo>
                  <a:lnTo>
                    <a:pt x="1648" y="2490"/>
                  </a:lnTo>
                  <a:lnTo>
                    <a:pt x="1747" y="2453"/>
                  </a:lnTo>
                  <a:lnTo>
                    <a:pt x="1821" y="2428"/>
                  </a:lnTo>
                  <a:lnTo>
                    <a:pt x="1920" y="2366"/>
                  </a:lnTo>
                  <a:lnTo>
                    <a:pt x="1970" y="2342"/>
                  </a:lnTo>
                  <a:lnTo>
                    <a:pt x="2032" y="2317"/>
                  </a:lnTo>
                  <a:lnTo>
                    <a:pt x="2032" y="2317"/>
                  </a:lnTo>
                  <a:lnTo>
                    <a:pt x="2081" y="2317"/>
                  </a:lnTo>
                  <a:lnTo>
                    <a:pt x="2081" y="1834"/>
                  </a:lnTo>
                  <a:lnTo>
                    <a:pt x="2081" y="1834"/>
                  </a:lnTo>
                  <a:lnTo>
                    <a:pt x="2081" y="1834"/>
                  </a:lnTo>
                  <a:lnTo>
                    <a:pt x="2032" y="1834"/>
                  </a:lnTo>
                  <a:lnTo>
                    <a:pt x="1982" y="1821"/>
                  </a:lnTo>
                  <a:lnTo>
                    <a:pt x="1945" y="1797"/>
                  </a:lnTo>
                  <a:lnTo>
                    <a:pt x="1908" y="1760"/>
                  </a:lnTo>
                  <a:lnTo>
                    <a:pt x="1871" y="1722"/>
                  </a:lnTo>
                  <a:lnTo>
                    <a:pt x="1846" y="1685"/>
                  </a:lnTo>
                  <a:lnTo>
                    <a:pt x="1834" y="1636"/>
                  </a:lnTo>
                  <a:lnTo>
                    <a:pt x="1821" y="1574"/>
                  </a:lnTo>
                  <a:lnTo>
                    <a:pt x="1821" y="1574"/>
                  </a:lnTo>
                  <a:lnTo>
                    <a:pt x="1834" y="1524"/>
                  </a:lnTo>
                  <a:lnTo>
                    <a:pt x="1846" y="1475"/>
                  </a:lnTo>
                  <a:lnTo>
                    <a:pt x="1871" y="1425"/>
                  </a:lnTo>
                  <a:lnTo>
                    <a:pt x="1908" y="1388"/>
                  </a:lnTo>
                  <a:lnTo>
                    <a:pt x="1945" y="1363"/>
                  </a:lnTo>
                  <a:lnTo>
                    <a:pt x="1982" y="1338"/>
                  </a:lnTo>
                  <a:lnTo>
                    <a:pt x="2032" y="1326"/>
                  </a:lnTo>
                  <a:lnTo>
                    <a:pt x="2081" y="1314"/>
                  </a:lnTo>
                  <a:lnTo>
                    <a:pt x="2081" y="1314"/>
                  </a:lnTo>
                  <a:close/>
                  <a:moveTo>
                    <a:pt x="632" y="236"/>
                  </a:moveTo>
                  <a:lnTo>
                    <a:pt x="632" y="1314"/>
                  </a:lnTo>
                  <a:lnTo>
                    <a:pt x="632" y="1314"/>
                  </a:lnTo>
                  <a:lnTo>
                    <a:pt x="583" y="1326"/>
                  </a:lnTo>
                  <a:lnTo>
                    <a:pt x="533" y="1338"/>
                  </a:lnTo>
                  <a:lnTo>
                    <a:pt x="484" y="1363"/>
                  </a:lnTo>
                  <a:lnTo>
                    <a:pt x="447" y="1388"/>
                  </a:lnTo>
                  <a:lnTo>
                    <a:pt x="422" y="1425"/>
                  </a:lnTo>
                  <a:lnTo>
                    <a:pt x="397" y="1475"/>
                  </a:lnTo>
                  <a:lnTo>
                    <a:pt x="372" y="1524"/>
                  </a:lnTo>
                  <a:lnTo>
                    <a:pt x="372" y="1574"/>
                  </a:lnTo>
                  <a:lnTo>
                    <a:pt x="372" y="1574"/>
                  </a:lnTo>
                  <a:lnTo>
                    <a:pt x="372" y="1636"/>
                  </a:lnTo>
                  <a:lnTo>
                    <a:pt x="397" y="1685"/>
                  </a:lnTo>
                  <a:lnTo>
                    <a:pt x="422" y="1722"/>
                  </a:lnTo>
                  <a:lnTo>
                    <a:pt x="447" y="1760"/>
                  </a:lnTo>
                  <a:lnTo>
                    <a:pt x="484" y="1797"/>
                  </a:lnTo>
                  <a:lnTo>
                    <a:pt x="533" y="1821"/>
                  </a:lnTo>
                  <a:lnTo>
                    <a:pt x="583" y="1834"/>
                  </a:lnTo>
                  <a:lnTo>
                    <a:pt x="632" y="1834"/>
                  </a:lnTo>
                  <a:lnTo>
                    <a:pt x="632" y="2317"/>
                  </a:lnTo>
                  <a:lnTo>
                    <a:pt x="632" y="2317"/>
                  </a:lnTo>
                  <a:lnTo>
                    <a:pt x="496" y="2280"/>
                  </a:lnTo>
                  <a:lnTo>
                    <a:pt x="372" y="2230"/>
                  </a:lnTo>
                  <a:lnTo>
                    <a:pt x="261" y="2156"/>
                  </a:lnTo>
                  <a:lnTo>
                    <a:pt x="174" y="2069"/>
                  </a:lnTo>
                  <a:lnTo>
                    <a:pt x="100" y="1958"/>
                  </a:lnTo>
                  <a:lnTo>
                    <a:pt x="38" y="1821"/>
                  </a:lnTo>
                  <a:lnTo>
                    <a:pt x="13" y="1660"/>
                  </a:lnTo>
                  <a:lnTo>
                    <a:pt x="1" y="1487"/>
                  </a:lnTo>
                  <a:lnTo>
                    <a:pt x="1" y="1487"/>
                  </a:lnTo>
                  <a:lnTo>
                    <a:pt x="13" y="1289"/>
                  </a:lnTo>
                  <a:lnTo>
                    <a:pt x="38" y="1103"/>
                  </a:lnTo>
                  <a:lnTo>
                    <a:pt x="100" y="930"/>
                  </a:lnTo>
                  <a:lnTo>
                    <a:pt x="174" y="756"/>
                  </a:lnTo>
                  <a:lnTo>
                    <a:pt x="261" y="608"/>
                  </a:lnTo>
                  <a:lnTo>
                    <a:pt x="372" y="459"/>
                  </a:lnTo>
                  <a:lnTo>
                    <a:pt x="496" y="335"/>
                  </a:lnTo>
                  <a:lnTo>
                    <a:pt x="632" y="236"/>
                  </a:lnTo>
                  <a:lnTo>
                    <a:pt x="632" y="2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4"/>
            <p:cNvSpPr/>
            <p:nvPr/>
          </p:nvSpPr>
          <p:spPr>
            <a:xfrm>
              <a:off x="5610675" y="2107938"/>
              <a:ext cx="4975" cy="12400"/>
            </a:xfrm>
            <a:custGeom>
              <a:avLst/>
              <a:gdLst/>
              <a:ahLst/>
              <a:cxnLst/>
              <a:rect l="l" t="t" r="r" b="b"/>
              <a:pathLst>
                <a:path w="199" h="496" extrusionOk="0">
                  <a:moveTo>
                    <a:pt x="38" y="0"/>
                  </a:moveTo>
                  <a:lnTo>
                    <a:pt x="38" y="0"/>
                  </a:lnTo>
                  <a:lnTo>
                    <a:pt x="63" y="13"/>
                  </a:lnTo>
                  <a:lnTo>
                    <a:pt x="87" y="25"/>
                  </a:lnTo>
                  <a:lnTo>
                    <a:pt x="125" y="75"/>
                  </a:lnTo>
                  <a:lnTo>
                    <a:pt x="162" y="161"/>
                  </a:lnTo>
                  <a:lnTo>
                    <a:pt x="187" y="248"/>
                  </a:lnTo>
                  <a:lnTo>
                    <a:pt x="199" y="347"/>
                  </a:lnTo>
                  <a:lnTo>
                    <a:pt x="187" y="421"/>
                  </a:lnTo>
                  <a:lnTo>
                    <a:pt x="174" y="459"/>
                  </a:lnTo>
                  <a:lnTo>
                    <a:pt x="162" y="471"/>
                  </a:lnTo>
                  <a:lnTo>
                    <a:pt x="137" y="496"/>
                  </a:lnTo>
                  <a:lnTo>
                    <a:pt x="100" y="496"/>
                  </a:lnTo>
                  <a:lnTo>
                    <a:pt x="100" y="496"/>
                  </a:lnTo>
                  <a:lnTo>
                    <a:pt x="75" y="496"/>
                  </a:lnTo>
                  <a:lnTo>
                    <a:pt x="63" y="471"/>
                  </a:lnTo>
                  <a:lnTo>
                    <a:pt x="38" y="421"/>
                  </a:lnTo>
                  <a:lnTo>
                    <a:pt x="13" y="347"/>
                  </a:lnTo>
                  <a:lnTo>
                    <a:pt x="1" y="248"/>
                  </a:lnTo>
                  <a:lnTo>
                    <a:pt x="1" y="161"/>
                  </a:lnTo>
                  <a:lnTo>
                    <a:pt x="1" y="75"/>
                  </a:lnTo>
                  <a:lnTo>
                    <a:pt x="13" y="25"/>
                  </a:lnTo>
                  <a:lnTo>
                    <a:pt x="26" y="13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43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4"/>
            <p:cNvSpPr/>
            <p:nvPr/>
          </p:nvSpPr>
          <p:spPr>
            <a:xfrm>
              <a:off x="5604175" y="2107938"/>
              <a:ext cx="5300" cy="12400"/>
            </a:xfrm>
            <a:custGeom>
              <a:avLst/>
              <a:gdLst/>
              <a:ahLst/>
              <a:cxnLst/>
              <a:rect l="l" t="t" r="r" b="b"/>
              <a:pathLst>
                <a:path w="212" h="496" extrusionOk="0">
                  <a:moveTo>
                    <a:pt x="174" y="0"/>
                  </a:moveTo>
                  <a:lnTo>
                    <a:pt x="174" y="0"/>
                  </a:lnTo>
                  <a:lnTo>
                    <a:pt x="149" y="13"/>
                  </a:lnTo>
                  <a:lnTo>
                    <a:pt x="125" y="25"/>
                  </a:lnTo>
                  <a:lnTo>
                    <a:pt x="75" y="75"/>
                  </a:lnTo>
                  <a:lnTo>
                    <a:pt x="38" y="161"/>
                  </a:lnTo>
                  <a:lnTo>
                    <a:pt x="13" y="248"/>
                  </a:lnTo>
                  <a:lnTo>
                    <a:pt x="1" y="347"/>
                  </a:lnTo>
                  <a:lnTo>
                    <a:pt x="13" y="421"/>
                  </a:lnTo>
                  <a:lnTo>
                    <a:pt x="25" y="459"/>
                  </a:lnTo>
                  <a:lnTo>
                    <a:pt x="50" y="471"/>
                  </a:lnTo>
                  <a:lnTo>
                    <a:pt x="75" y="496"/>
                  </a:lnTo>
                  <a:lnTo>
                    <a:pt x="112" y="496"/>
                  </a:lnTo>
                  <a:lnTo>
                    <a:pt x="112" y="496"/>
                  </a:lnTo>
                  <a:lnTo>
                    <a:pt x="125" y="496"/>
                  </a:lnTo>
                  <a:lnTo>
                    <a:pt x="149" y="471"/>
                  </a:lnTo>
                  <a:lnTo>
                    <a:pt x="174" y="421"/>
                  </a:lnTo>
                  <a:lnTo>
                    <a:pt x="199" y="347"/>
                  </a:lnTo>
                  <a:lnTo>
                    <a:pt x="211" y="248"/>
                  </a:lnTo>
                  <a:lnTo>
                    <a:pt x="211" y="161"/>
                  </a:lnTo>
                  <a:lnTo>
                    <a:pt x="211" y="75"/>
                  </a:lnTo>
                  <a:lnTo>
                    <a:pt x="199" y="25"/>
                  </a:lnTo>
                  <a:lnTo>
                    <a:pt x="186" y="13"/>
                  </a:lnTo>
                  <a:lnTo>
                    <a:pt x="174" y="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343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6" name="Google Shape;3306;p44"/>
          <p:cNvGrpSpPr/>
          <p:nvPr/>
        </p:nvGrpSpPr>
        <p:grpSpPr>
          <a:xfrm>
            <a:off x="4165328" y="2330340"/>
            <a:ext cx="825957" cy="562448"/>
            <a:chOff x="7158688" y="3169175"/>
            <a:chExt cx="515225" cy="350850"/>
          </a:xfrm>
        </p:grpSpPr>
        <p:sp>
          <p:nvSpPr>
            <p:cNvPr id="3307" name="Google Shape;3307;p44"/>
            <p:cNvSpPr/>
            <p:nvPr/>
          </p:nvSpPr>
          <p:spPr>
            <a:xfrm>
              <a:off x="7191188" y="3340400"/>
              <a:ext cx="389550" cy="179625"/>
            </a:xfrm>
            <a:custGeom>
              <a:avLst/>
              <a:gdLst/>
              <a:ahLst/>
              <a:cxnLst/>
              <a:rect l="l" t="t" r="r" b="b"/>
              <a:pathLst>
                <a:path w="15582" h="7185" extrusionOk="0">
                  <a:moveTo>
                    <a:pt x="335" y="1"/>
                  </a:moveTo>
                  <a:lnTo>
                    <a:pt x="1" y="125"/>
                  </a:lnTo>
                  <a:lnTo>
                    <a:pt x="124" y="472"/>
                  </a:lnTo>
                  <a:lnTo>
                    <a:pt x="261" y="818"/>
                  </a:lnTo>
                  <a:lnTo>
                    <a:pt x="397" y="1153"/>
                  </a:lnTo>
                  <a:lnTo>
                    <a:pt x="545" y="1487"/>
                  </a:lnTo>
                  <a:lnTo>
                    <a:pt x="694" y="1797"/>
                  </a:lnTo>
                  <a:lnTo>
                    <a:pt x="855" y="2106"/>
                  </a:lnTo>
                  <a:lnTo>
                    <a:pt x="1016" y="2391"/>
                  </a:lnTo>
                  <a:lnTo>
                    <a:pt x="1177" y="2676"/>
                  </a:lnTo>
                  <a:lnTo>
                    <a:pt x="1351" y="2961"/>
                  </a:lnTo>
                  <a:lnTo>
                    <a:pt x="1524" y="3221"/>
                  </a:lnTo>
                  <a:lnTo>
                    <a:pt x="1697" y="3481"/>
                  </a:lnTo>
                  <a:lnTo>
                    <a:pt x="1883" y="3729"/>
                  </a:lnTo>
                  <a:lnTo>
                    <a:pt x="2069" y="3964"/>
                  </a:lnTo>
                  <a:lnTo>
                    <a:pt x="2255" y="4187"/>
                  </a:lnTo>
                  <a:lnTo>
                    <a:pt x="2453" y="4410"/>
                  </a:lnTo>
                  <a:lnTo>
                    <a:pt x="2639" y="4621"/>
                  </a:lnTo>
                  <a:lnTo>
                    <a:pt x="2849" y="4819"/>
                  </a:lnTo>
                  <a:lnTo>
                    <a:pt x="3047" y="5017"/>
                  </a:lnTo>
                  <a:lnTo>
                    <a:pt x="3258" y="5190"/>
                  </a:lnTo>
                  <a:lnTo>
                    <a:pt x="3468" y="5364"/>
                  </a:lnTo>
                  <a:lnTo>
                    <a:pt x="3679" y="5537"/>
                  </a:lnTo>
                  <a:lnTo>
                    <a:pt x="3889" y="5698"/>
                  </a:lnTo>
                  <a:lnTo>
                    <a:pt x="4112" y="5847"/>
                  </a:lnTo>
                  <a:lnTo>
                    <a:pt x="4323" y="5983"/>
                  </a:lnTo>
                  <a:lnTo>
                    <a:pt x="4546" y="6119"/>
                  </a:lnTo>
                  <a:lnTo>
                    <a:pt x="4769" y="6243"/>
                  </a:lnTo>
                  <a:lnTo>
                    <a:pt x="4992" y="6355"/>
                  </a:lnTo>
                  <a:lnTo>
                    <a:pt x="5215" y="6466"/>
                  </a:lnTo>
                  <a:lnTo>
                    <a:pt x="5450" y="6565"/>
                  </a:lnTo>
                  <a:lnTo>
                    <a:pt x="5673" y="6652"/>
                  </a:lnTo>
                  <a:lnTo>
                    <a:pt x="5908" y="6738"/>
                  </a:lnTo>
                  <a:lnTo>
                    <a:pt x="6131" y="6813"/>
                  </a:lnTo>
                  <a:lnTo>
                    <a:pt x="6367" y="6887"/>
                  </a:lnTo>
                  <a:lnTo>
                    <a:pt x="6614" y="6949"/>
                  </a:lnTo>
                  <a:lnTo>
                    <a:pt x="6850" y="7011"/>
                  </a:lnTo>
                  <a:lnTo>
                    <a:pt x="7085" y="7060"/>
                  </a:lnTo>
                  <a:lnTo>
                    <a:pt x="7568" y="7122"/>
                  </a:lnTo>
                  <a:lnTo>
                    <a:pt x="8039" y="7172"/>
                  </a:lnTo>
                  <a:lnTo>
                    <a:pt x="8522" y="7184"/>
                  </a:lnTo>
                  <a:lnTo>
                    <a:pt x="8992" y="7172"/>
                  </a:lnTo>
                  <a:lnTo>
                    <a:pt x="9450" y="7135"/>
                  </a:lnTo>
                  <a:lnTo>
                    <a:pt x="9909" y="7073"/>
                  </a:lnTo>
                  <a:lnTo>
                    <a:pt x="10367" y="6986"/>
                  </a:lnTo>
                  <a:lnTo>
                    <a:pt x="10800" y="6862"/>
                  </a:lnTo>
                  <a:lnTo>
                    <a:pt x="11234" y="6726"/>
                  </a:lnTo>
                  <a:lnTo>
                    <a:pt x="11655" y="6565"/>
                  </a:lnTo>
                  <a:lnTo>
                    <a:pt x="12051" y="6379"/>
                  </a:lnTo>
                  <a:lnTo>
                    <a:pt x="12448" y="6169"/>
                  </a:lnTo>
                  <a:lnTo>
                    <a:pt x="12819" y="5946"/>
                  </a:lnTo>
                  <a:lnTo>
                    <a:pt x="13178" y="5698"/>
                  </a:lnTo>
                  <a:lnTo>
                    <a:pt x="13451" y="5488"/>
                  </a:lnTo>
                  <a:lnTo>
                    <a:pt x="13723" y="5252"/>
                  </a:lnTo>
                  <a:lnTo>
                    <a:pt x="13971" y="5017"/>
                  </a:lnTo>
                  <a:lnTo>
                    <a:pt x="14219" y="4757"/>
                  </a:lnTo>
                  <a:lnTo>
                    <a:pt x="14429" y="4497"/>
                  </a:lnTo>
                  <a:lnTo>
                    <a:pt x="14640" y="4212"/>
                  </a:lnTo>
                  <a:lnTo>
                    <a:pt x="14826" y="3927"/>
                  </a:lnTo>
                  <a:lnTo>
                    <a:pt x="14987" y="3630"/>
                  </a:lnTo>
                  <a:lnTo>
                    <a:pt x="15135" y="3333"/>
                  </a:lnTo>
                  <a:lnTo>
                    <a:pt x="15271" y="3011"/>
                  </a:lnTo>
                  <a:lnTo>
                    <a:pt x="15371" y="2689"/>
                  </a:lnTo>
                  <a:lnTo>
                    <a:pt x="15457" y="2354"/>
                  </a:lnTo>
                  <a:lnTo>
                    <a:pt x="15519" y="2020"/>
                  </a:lnTo>
                  <a:lnTo>
                    <a:pt x="15556" y="1673"/>
                  </a:lnTo>
                  <a:lnTo>
                    <a:pt x="15581" y="1326"/>
                  </a:lnTo>
                  <a:lnTo>
                    <a:pt x="15569" y="967"/>
                  </a:lnTo>
                  <a:lnTo>
                    <a:pt x="15210" y="992"/>
                  </a:lnTo>
                  <a:lnTo>
                    <a:pt x="15222" y="1326"/>
                  </a:lnTo>
                  <a:lnTo>
                    <a:pt x="15197" y="1648"/>
                  </a:lnTo>
                  <a:lnTo>
                    <a:pt x="15160" y="1970"/>
                  </a:lnTo>
                  <a:lnTo>
                    <a:pt x="15110" y="2292"/>
                  </a:lnTo>
                  <a:lnTo>
                    <a:pt x="15024" y="2589"/>
                  </a:lnTo>
                  <a:lnTo>
                    <a:pt x="14925" y="2899"/>
                  </a:lnTo>
                  <a:lnTo>
                    <a:pt x="14801" y="3184"/>
                  </a:lnTo>
                  <a:lnTo>
                    <a:pt x="14665" y="3481"/>
                  </a:lnTo>
                  <a:lnTo>
                    <a:pt x="14504" y="3754"/>
                  </a:lnTo>
                  <a:lnTo>
                    <a:pt x="14330" y="4014"/>
                  </a:lnTo>
                  <a:lnTo>
                    <a:pt x="14144" y="4274"/>
                  </a:lnTo>
                  <a:lnTo>
                    <a:pt x="13934" y="4522"/>
                  </a:lnTo>
                  <a:lnTo>
                    <a:pt x="13711" y="4769"/>
                  </a:lnTo>
                  <a:lnTo>
                    <a:pt x="13476" y="4992"/>
                  </a:lnTo>
                  <a:lnTo>
                    <a:pt x="13228" y="5203"/>
                  </a:lnTo>
                  <a:lnTo>
                    <a:pt x="12968" y="5413"/>
                  </a:lnTo>
                  <a:lnTo>
                    <a:pt x="12621" y="5649"/>
                  </a:lnTo>
                  <a:lnTo>
                    <a:pt x="12274" y="5859"/>
                  </a:lnTo>
                  <a:lnTo>
                    <a:pt x="11903" y="6057"/>
                  </a:lnTo>
                  <a:lnTo>
                    <a:pt x="11506" y="6231"/>
                  </a:lnTo>
                  <a:lnTo>
                    <a:pt x="11110" y="6392"/>
                  </a:lnTo>
                  <a:lnTo>
                    <a:pt x="10701" y="6516"/>
                  </a:lnTo>
                  <a:lnTo>
                    <a:pt x="10280" y="6627"/>
                  </a:lnTo>
                  <a:lnTo>
                    <a:pt x="9847" y="6714"/>
                  </a:lnTo>
                  <a:lnTo>
                    <a:pt x="9413" y="6776"/>
                  </a:lnTo>
                  <a:lnTo>
                    <a:pt x="8967" y="6813"/>
                  </a:lnTo>
                  <a:lnTo>
                    <a:pt x="8522" y="6825"/>
                  </a:lnTo>
                  <a:lnTo>
                    <a:pt x="8063" y="6813"/>
                  </a:lnTo>
                  <a:lnTo>
                    <a:pt x="7605" y="6763"/>
                  </a:lnTo>
                  <a:lnTo>
                    <a:pt x="7159" y="6701"/>
                  </a:lnTo>
                  <a:lnTo>
                    <a:pt x="6701" y="6602"/>
                  </a:lnTo>
                  <a:lnTo>
                    <a:pt x="6243" y="6466"/>
                  </a:lnTo>
                  <a:lnTo>
                    <a:pt x="5797" y="6317"/>
                  </a:lnTo>
                  <a:lnTo>
                    <a:pt x="5586" y="6231"/>
                  </a:lnTo>
                  <a:lnTo>
                    <a:pt x="5363" y="6132"/>
                  </a:lnTo>
                  <a:lnTo>
                    <a:pt x="5153" y="6033"/>
                  </a:lnTo>
                  <a:lnTo>
                    <a:pt x="4930" y="5921"/>
                  </a:lnTo>
                  <a:lnTo>
                    <a:pt x="4719" y="5797"/>
                  </a:lnTo>
                  <a:lnTo>
                    <a:pt x="4509" y="5673"/>
                  </a:lnTo>
                  <a:lnTo>
                    <a:pt x="4298" y="5537"/>
                  </a:lnTo>
                  <a:lnTo>
                    <a:pt x="4088" y="5388"/>
                  </a:lnTo>
                  <a:lnTo>
                    <a:pt x="3877" y="5240"/>
                  </a:lnTo>
                  <a:lnTo>
                    <a:pt x="3679" y="5079"/>
                  </a:lnTo>
                  <a:lnTo>
                    <a:pt x="3481" y="4905"/>
                  </a:lnTo>
                  <a:lnTo>
                    <a:pt x="3283" y="4732"/>
                  </a:lnTo>
                  <a:lnTo>
                    <a:pt x="3084" y="4546"/>
                  </a:lnTo>
                  <a:lnTo>
                    <a:pt x="2886" y="4348"/>
                  </a:lnTo>
                  <a:lnTo>
                    <a:pt x="2701" y="4150"/>
                  </a:lnTo>
                  <a:lnTo>
                    <a:pt x="2515" y="3939"/>
                  </a:lnTo>
                  <a:lnTo>
                    <a:pt x="2329" y="3716"/>
                  </a:lnTo>
                  <a:lnTo>
                    <a:pt x="2156" y="3494"/>
                  </a:lnTo>
                  <a:lnTo>
                    <a:pt x="1982" y="3246"/>
                  </a:lnTo>
                  <a:lnTo>
                    <a:pt x="1809" y="2998"/>
                  </a:lnTo>
                  <a:lnTo>
                    <a:pt x="1635" y="2750"/>
                  </a:lnTo>
                  <a:lnTo>
                    <a:pt x="1474" y="2478"/>
                  </a:lnTo>
                  <a:lnTo>
                    <a:pt x="1313" y="2206"/>
                  </a:lnTo>
                  <a:lnTo>
                    <a:pt x="1165" y="1921"/>
                  </a:lnTo>
                  <a:lnTo>
                    <a:pt x="1016" y="1623"/>
                  </a:lnTo>
                  <a:lnTo>
                    <a:pt x="868" y="1314"/>
                  </a:lnTo>
                  <a:lnTo>
                    <a:pt x="731" y="1004"/>
                  </a:lnTo>
                  <a:lnTo>
                    <a:pt x="595" y="682"/>
                  </a:lnTo>
                  <a:lnTo>
                    <a:pt x="459" y="34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4"/>
            <p:cNvSpPr/>
            <p:nvPr/>
          </p:nvSpPr>
          <p:spPr>
            <a:xfrm>
              <a:off x="7158688" y="3305125"/>
              <a:ext cx="73400" cy="73700"/>
            </a:xfrm>
            <a:custGeom>
              <a:avLst/>
              <a:gdLst/>
              <a:ahLst/>
              <a:cxnLst/>
              <a:rect l="l" t="t" r="r" b="b"/>
              <a:pathLst>
                <a:path w="2936" h="2948" extrusionOk="0">
                  <a:moveTo>
                    <a:pt x="0" y="1474"/>
                  </a:moveTo>
                  <a:lnTo>
                    <a:pt x="0" y="1474"/>
                  </a:lnTo>
                  <a:lnTo>
                    <a:pt x="0" y="1325"/>
                  </a:lnTo>
                  <a:lnTo>
                    <a:pt x="25" y="1177"/>
                  </a:lnTo>
                  <a:lnTo>
                    <a:pt x="62" y="1040"/>
                  </a:lnTo>
                  <a:lnTo>
                    <a:pt x="112" y="904"/>
                  </a:lnTo>
                  <a:lnTo>
                    <a:pt x="173" y="768"/>
                  </a:lnTo>
                  <a:lnTo>
                    <a:pt x="248" y="644"/>
                  </a:lnTo>
                  <a:lnTo>
                    <a:pt x="335" y="533"/>
                  </a:lnTo>
                  <a:lnTo>
                    <a:pt x="434" y="434"/>
                  </a:lnTo>
                  <a:lnTo>
                    <a:pt x="533" y="334"/>
                  </a:lnTo>
                  <a:lnTo>
                    <a:pt x="644" y="248"/>
                  </a:lnTo>
                  <a:lnTo>
                    <a:pt x="768" y="173"/>
                  </a:lnTo>
                  <a:lnTo>
                    <a:pt x="892" y="112"/>
                  </a:lnTo>
                  <a:lnTo>
                    <a:pt x="1028" y="62"/>
                  </a:lnTo>
                  <a:lnTo>
                    <a:pt x="1177" y="25"/>
                  </a:lnTo>
                  <a:lnTo>
                    <a:pt x="1325" y="12"/>
                  </a:lnTo>
                  <a:lnTo>
                    <a:pt x="1474" y="0"/>
                  </a:lnTo>
                  <a:lnTo>
                    <a:pt x="1474" y="0"/>
                  </a:lnTo>
                  <a:lnTo>
                    <a:pt x="1623" y="12"/>
                  </a:lnTo>
                  <a:lnTo>
                    <a:pt x="1771" y="25"/>
                  </a:lnTo>
                  <a:lnTo>
                    <a:pt x="1907" y="62"/>
                  </a:lnTo>
                  <a:lnTo>
                    <a:pt x="2044" y="112"/>
                  </a:lnTo>
                  <a:lnTo>
                    <a:pt x="2168" y="173"/>
                  </a:lnTo>
                  <a:lnTo>
                    <a:pt x="2291" y="248"/>
                  </a:lnTo>
                  <a:lnTo>
                    <a:pt x="2403" y="334"/>
                  </a:lnTo>
                  <a:lnTo>
                    <a:pt x="2514" y="434"/>
                  </a:lnTo>
                  <a:lnTo>
                    <a:pt x="2601" y="533"/>
                  </a:lnTo>
                  <a:lnTo>
                    <a:pt x="2688" y="644"/>
                  </a:lnTo>
                  <a:lnTo>
                    <a:pt x="2762" y="768"/>
                  </a:lnTo>
                  <a:lnTo>
                    <a:pt x="2824" y="904"/>
                  </a:lnTo>
                  <a:lnTo>
                    <a:pt x="2873" y="1040"/>
                  </a:lnTo>
                  <a:lnTo>
                    <a:pt x="2911" y="1177"/>
                  </a:lnTo>
                  <a:lnTo>
                    <a:pt x="2935" y="1325"/>
                  </a:lnTo>
                  <a:lnTo>
                    <a:pt x="2935" y="1474"/>
                  </a:lnTo>
                  <a:lnTo>
                    <a:pt x="2935" y="1474"/>
                  </a:lnTo>
                  <a:lnTo>
                    <a:pt x="2935" y="1623"/>
                  </a:lnTo>
                  <a:lnTo>
                    <a:pt x="2911" y="1771"/>
                  </a:lnTo>
                  <a:lnTo>
                    <a:pt x="2873" y="1907"/>
                  </a:lnTo>
                  <a:lnTo>
                    <a:pt x="2824" y="2044"/>
                  </a:lnTo>
                  <a:lnTo>
                    <a:pt x="2762" y="2167"/>
                  </a:lnTo>
                  <a:lnTo>
                    <a:pt x="2688" y="2291"/>
                  </a:lnTo>
                  <a:lnTo>
                    <a:pt x="2601" y="2403"/>
                  </a:lnTo>
                  <a:lnTo>
                    <a:pt x="2514" y="2514"/>
                  </a:lnTo>
                  <a:lnTo>
                    <a:pt x="2403" y="2613"/>
                  </a:lnTo>
                  <a:lnTo>
                    <a:pt x="2291" y="2688"/>
                  </a:lnTo>
                  <a:lnTo>
                    <a:pt x="2168" y="2762"/>
                  </a:lnTo>
                  <a:lnTo>
                    <a:pt x="2044" y="2824"/>
                  </a:lnTo>
                  <a:lnTo>
                    <a:pt x="1907" y="2873"/>
                  </a:lnTo>
                  <a:lnTo>
                    <a:pt x="1771" y="2911"/>
                  </a:lnTo>
                  <a:lnTo>
                    <a:pt x="1623" y="2935"/>
                  </a:lnTo>
                  <a:lnTo>
                    <a:pt x="1474" y="2948"/>
                  </a:lnTo>
                  <a:lnTo>
                    <a:pt x="1474" y="2948"/>
                  </a:lnTo>
                  <a:lnTo>
                    <a:pt x="1325" y="2935"/>
                  </a:lnTo>
                  <a:lnTo>
                    <a:pt x="1177" y="2911"/>
                  </a:lnTo>
                  <a:lnTo>
                    <a:pt x="1028" y="2873"/>
                  </a:lnTo>
                  <a:lnTo>
                    <a:pt x="892" y="2824"/>
                  </a:lnTo>
                  <a:lnTo>
                    <a:pt x="768" y="2762"/>
                  </a:lnTo>
                  <a:lnTo>
                    <a:pt x="644" y="2688"/>
                  </a:lnTo>
                  <a:lnTo>
                    <a:pt x="533" y="2613"/>
                  </a:lnTo>
                  <a:lnTo>
                    <a:pt x="434" y="2514"/>
                  </a:lnTo>
                  <a:lnTo>
                    <a:pt x="335" y="2403"/>
                  </a:lnTo>
                  <a:lnTo>
                    <a:pt x="248" y="2291"/>
                  </a:lnTo>
                  <a:lnTo>
                    <a:pt x="173" y="2167"/>
                  </a:lnTo>
                  <a:lnTo>
                    <a:pt x="112" y="2044"/>
                  </a:lnTo>
                  <a:lnTo>
                    <a:pt x="62" y="1907"/>
                  </a:lnTo>
                  <a:lnTo>
                    <a:pt x="25" y="1771"/>
                  </a:lnTo>
                  <a:lnTo>
                    <a:pt x="0" y="1623"/>
                  </a:lnTo>
                  <a:lnTo>
                    <a:pt x="0" y="1474"/>
                  </a:lnTo>
                  <a:lnTo>
                    <a:pt x="0" y="147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4"/>
            <p:cNvSpPr/>
            <p:nvPr/>
          </p:nvSpPr>
          <p:spPr>
            <a:xfrm>
              <a:off x="7180363" y="3326800"/>
              <a:ext cx="30050" cy="30350"/>
            </a:xfrm>
            <a:custGeom>
              <a:avLst/>
              <a:gdLst/>
              <a:ahLst/>
              <a:cxnLst/>
              <a:rect l="l" t="t" r="r" b="b"/>
              <a:pathLst>
                <a:path w="1202" h="1214" extrusionOk="0">
                  <a:moveTo>
                    <a:pt x="0" y="607"/>
                  </a:moveTo>
                  <a:lnTo>
                    <a:pt x="0" y="607"/>
                  </a:lnTo>
                  <a:lnTo>
                    <a:pt x="12" y="731"/>
                  </a:lnTo>
                  <a:lnTo>
                    <a:pt x="50" y="842"/>
                  </a:lnTo>
                  <a:lnTo>
                    <a:pt x="99" y="941"/>
                  </a:lnTo>
                  <a:lnTo>
                    <a:pt x="173" y="1028"/>
                  </a:lnTo>
                  <a:lnTo>
                    <a:pt x="260" y="1102"/>
                  </a:lnTo>
                  <a:lnTo>
                    <a:pt x="372" y="1164"/>
                  </a:lnTo>
                  <a:lnTo>
                    <a:pt x="483" y="1201"/>
                  </a:lnTo>
                  <a:lnTo>
                    <a:pt x="607" y="1214"/>
                  </a:lnTo>
                  <a:lnTo>
                    <a:pt x="607" y="1214"/>
                  </a:lnTo>
                  <a:lnTo>
                    <a:pt x="718" y="1201"/>
                  </a:lnTo>
                  <a:lnTo>
                    <a:pt x="842" y="1164"/>
                  </a:lnTo>
                  <a:lnTo>
                    <a:pt x="941" y="1102"/>
                  </a:lnTo>
                  <a:lnTo>
                    <a:pt x="1028" y="1028"/>
                  </a:lnTo>
                  <a:lnTo>
                    <a:pt x="1102" y="941"/>
                  </a:lnTo>
                  <a:lnTo>
                    <a:pt x="1164" y="842"/>
                  </a:lnTo>
                  <a:lnTo>
                    <a:pt x="1189" y="731"/>
                  </a:lnTo>
                  <a:lnTo>
                    <a:pt x="1201" y="607"/>
                  </a:lnTo>
                  <a:lnTo>
                    <a:pt x="1201" y="607"/>
                  </a:lnTo>
                  <a:lnTo>
                    <a:pt x="1189" y="483"/>
                  </a:lnTo>
                  <a:lnTo>
                    <a:pt x="1164" y="372"/>
                  </a:lnTo>
                  <a:lnTo>
                    <a:pt x="1102" y="272"/>
                  </a:lnTo>
                  <a:lnTo>
                    <a:pt x="1028" y="173"/>
                  </a:lnTo>
                  <a:lnTo>
                    <a:pt x="941" y="99"/>
                  </a:lnTo>
                  <a:lnTo>
                    <a:pt x="842" y="50"/>
                  </a:lnTo>
                  <a:lnTo>
                    <a:pt x="718" y="12"/>
                  </a:lnTo>
                  <a:lnTo>
                    <a:pt x="607" y="0"/>
                  </a:lnTo>
                  <a:lnTo>
                    <a:pt x="607" y="0"/>
                  </a:lnTo>
                  <a:lnTo>
                    <a:pt x="483" y="12"/>
                  </a:lnTo>
                  <a:lnTo>
                    <a:pt x="372" y="50"/>
                  </a:lnTo>
                  <a:lnTo>
                    <a:pt x="260" y="99"/>
                  </a:lnTo>
                  <a:lnTo>
                    <a:pt x="173" y="173"/>
                  </a:lnTo>
                  <a:lnTo>
                    <a:pt x="99" y="272"/>
                  </a:lnTo>
                  <a:lnTo>
                    <a:pt x="50" y="372"/>
                  </a:lnTo>
                  <a:lnTo>
                    <a:pt x="12" y="483"/>
                  </a:lnTo>
                  <a:lnTo>
                    <a:pt x="0" y="607"/>
                  </a:lnTo>
                  <a:lnTo>
                    <a:pt x="0" y="60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4"/>
            <p:cNvSpPr/>
            <p:nvPr/>
          </p:nvSpPr>
          <p:spPr>
            <a:xfrm>
              <a:off x="7469538" y="3175375"/>
              <a:ext cx="204375" cy="185500"/>
            </a:xfrm>
            <a:custGeom>
              <a:avLst/>
              <a:gdLst/>
              <a:ahLst/>
              <a:cxnLst/>
              <a:rect l="l" t="t" r="r" b="b"/>
              <a:pathLst>
                <a:path w="8175" h="7420" extrusionOk="0">
                  <a:moveTo>
                    <a:pt x="1" y="3270"/>
                  </a:moveTo>
                  <a:lnTo>
                    <a:pt x="1" y="3270"/>
                  </a:lnTo>
                  <a:lnTo>
                    <a:pt x="1" y="2886"/>
                  </a:lnTo>
                  <a:lnTo>
                    <a:pt x="26" y="2527"/>
                  </a:lnTo>
                  <a:lnTo>
                    <a:pt x="50" y="2218"/>
                  </a:lnTo>
                  <a:lnTo>
                    <a:pt x="87" y="1920"/>
                  </a:lnTo>
                  <a:lnTo>
                    <a:pt x="137" y="1648"/>
                  </a:lnTo>
                  <a:lnTo>
                    <a:pt x="199" y="1413"/>
                  </a:lnTo>
                  <a:lnTo>
                    <a:pt x="261" y="1190"/>
                  </a:lnTo>
                  <a:lnTo>
                    <a:pt x="348" y="979"/>
                  </a:lnTo>
                  <a:lnTo>
                    <a:pt x="348" y="979"/>
                  </a:lnTo>
                  <a:lnTo>
                    <a:pt x="410" y="868"/>
                  </a:lnTo>
                  <a:lnTo>
                    <a:pt x="484" y="756"/>
                  </a:lnTo>
                  <a:lnTo>
                    <a:pt x="546" y="645"/>
                  </a:lnTo>
                  <a:lnTo>
                    <a:pt x="620" y="558"/>
                  </a:lnTo>
                  <a:lnTo>
                    <a:pt x="707" y="459"/>
                  </a:lnTo>
                  <a:lnTo>
                    <a:pt x="793" y="385"/>
                  </a:lnTo>
                  <a:lnTo>
                    <a:pt x="893" y="310"/>
                  </a:lnTo>
                  <a:lnTo>
                    <a:pt x="992" y="248"/>
                  </a:lnTo>
                  <a:lnTo>
                    <a:pt x="1091" y="186"/>
                  </a:lnTo>
                  <a:lnTo>
                    <a:pt x="1202" y="137"/>
                  </a:lnTo>
                  <a:lnTo>
                    <a:pt x="1314" y="100"/>
                  </a:lnTo>
                  <a:lnTo>
                    <a:pt x="1425" y="63"/>
                  </a:lnTo>
                  <a:lnTo>
                    <a:pt x="1549" y="38"/>
                  </a:lnTo>
                  <a:lnTo>
                    <a:pt x="1685" y="13"/>
                  </a:lnTo>
                  <a:lnTo>
                    <a:pt x="1821" y="1"/>
                  </a:lnTo>
                  <a:lnTo>
                    <a:pt x="1958" y="1"/>
                  </a:lnTo>
                  <a:lnTo>
                    <a:pt x="1958" y="335"/>
                  </a:lnTo>
                  <a:lnTo>
                    <a:pt x="1958" y="335"/>
                  </a:lnTo>
                  <a:lnTo>
                    <a:pt x="1735" y="347"/>
                  </a:lnTo>
                  <a:lnTo>
                    <a:pt x="1524" y="372"/>
                  </a:lnTo>
                  <a:lnTo>
                    <a:pt x="1338" y="434"/>
                  </a:lnTo>
                  <a:lnTo>
                    <a:pt x="1239" y="484"/>
                  </a:lnTo>
                  <a:lnTo>
                    <a:pt x="1165" y="521"/>
                  </a:lnTo>
                  <a:lnTo>
                    <a:pt x="1078" y="570"/>
                  </a:lnTo>
                  <a:lnTo>
                    <a:pt x="1004" y="632"/>
                  </a:lnTo>
                  <a:lnTo>
                    <a:pt x="942" y="694"/>
                  </a:lnTo>
                  <a:lnTo>
                    <a:pt x="880" y="769"/>
                  </a:lnTo>
                  <a:lnTo>
                    <a:pt x="756" y="930"/>
                  </a:lnTo>
                  <a:lnTo>
                    <a:pt x="657" y="1128"/>
                  </a:lnTo>
                  <a:lnTo>
                    <a:pt x="657" y="1128"/>
                  </a:lnTo>
                  <a:lnTo>
                    <a:pt x="571" y="1314"/>
                  </a:lnTo>
                  <a:lnTo>
                    <a:pt x="509" y="1512"/>
                  </a:lnTo>
                  <a:lnTo>
                    <a:pt x="459" y="1747"/>
                  </a:lnTo>
                  <a:lnTo>
                    <a:pt x="410" y="1995"/>
                  </a:lnTo>
                  <a:lnTo>
                    <a:pt x="372" y="2267"/>
                  </a:lnTo>
                  <a:lnTo>
                    <a:pt x="348" y="2577"/>
                  </a:lnTo>
                  <a:lnTo>
                    <a:pt x="335" y="2911"/>
                  </a:lnTo>
                  <a:lnTo>
                    <a:pt x="335" y="3270"/>
                  </a:lnTo>
                  <a:lnTo>
                    <a:pt x="335" y="3270"/>
                  </a:lnTo>
                  <a:lnTo>
                    <a:pt x="335" y="3506"/>
                  </a:lnTo>
                  <a:lnTo>
                    <a:pt x="348" y="3729"/>
                  </a:lnTo>
                  <a:lnTo>
                    <a:pt x="360" y="3952"/>
                  </a:lnTo>
                  <a:lnTo>
                    <a:pt x="397" y="4162"/>
                  </a:lnTo>
                  <a:lnTo>
                    <a:pt x="422" y="4373"/>
                  </a:lnTo>
                  <a:lnTo>
                    <a:pt x="471" y="4571"/>
                  </a:lnTo>
                  <a:lnTo>
                    <a:pt x="521" y="4757"/>
                  </a:lnTo>
                  <a:lnTo>
                    <a:pt x="571" y="4942"/>
                  </a:lnTo>
                  <a:lnTo>
                    <a:pt x="632" y="5116"/>
                  </a:lnTo>
                  <a:lnTo>
                    <a:pt x="707" y="5289"/>
                  </a:lnTo>
                  <a:lnTo>
                    <a:pt x="793" y="5450"/>
                  </a:lnTo>
                  <a:lnTo>
                    <a:pt x="880" y="5599"/>
                  </a:lnTo>
                  <a:lnTo>
                    <a:pt x="967" y="5747"/>
                  </a:lnTo>
                  <a:lnTo>
                    <a:pt x="1078" y="5884"/>
                  </a:lnTo>
                  <a:lnTo>
                    <a:pt x="1190" y="6007"/>
                  </a:lnTo>
                  <a:lnTo>
                    <a:pt x="1301" y="6131"/>
                  </a:lnTo>
                  <a:lnTo>
                    <a:pt x="1425" y="6243"/>
                  </a:lnTo>
                  <a:lnTo>
                    <a:pt x="1561" y="6354"/>
                  </a:lnTo>
                  <a:lnTo>
                    <a:pt x="1698" y="6453"/>
                  </a:lnTo>
                  <a:lnTo>
                    <a:pt x="1846" y="6552"/>
                  </a:lnTo>
                  <a:lnTo>
                    <a:pt x="2007" y="6627"/>
                  </a:lnTo>
                  <a:lnTo>
                    <a:pt x="2168" y="6713"/>
                  </a:lnTo>
                  <a:lnTo>
                    <a:pt x="2342" y="6775"/>
                  </a:lnTo>
                  <a:lnTo>
                    <a:pt x="2527" y="6837"/>
                  </a:lnTo>
                  <a:lnTo>
                    <a:pt x="2713" y="6899"/>
                  </a:lnTo>
                  <a:lnTo>
                    <a:pt x="2911" y="6949"/>
                  </a:lnTo>
                  <a:lnTo>
                    <a:pt x="3109" y="6986"/>
                  </a:lnTo>
                  <a:lnTo>
                    <a:pt x="3332" y="7023"/>
                  </a:lnTo>
                  <a:lnTo>
                    <a:pt x="3543" y="7048"/>
                  </a:lnTo>
                  <a:lnTo>
                    <a:pt x="3778" y="7060"/>
                  </a:lnTo>
                  <a:lnTo>
                    <a:pt x="4014" y="7073"/>
                  </a:lnTo>
                  <a:lnTo>
                    <a:pt x="4249" y="7085"/>
                  </a:lnTo>
                  <a:lnTo>
                    <a:pt x="4249" y="7085"/>
                  </a:lnTo>
                  <a:lnTo>
                    <a:pt x="4695" y="7048"/>
                  </a:lnTo>
                  <a:lnTo>
                    <a:pt x="4893" y="7023"/>
                  </a:lnTo>
                  <a:lnTo>
                    <a:pt x="5103" y="6986"/>
                  </a:lnTo>
                  <a:lnTo>
                    <a:pt x="5289" y="6949"/>
                  </a:lnTo>
                  <a:lnTo>
                    <a:pt x="5475" y="6899"/>
                  </a:lnTo>
                  <a:lnTo>
                    <a:pt x="5661" y="6850"/>
                  </a:lnTo>
                  <a:lnTo>
                    <a:pt x="5834" y="6788"/>
                  </a:lnTo>
                  <a:lnTo>
                    <a:pt x="5995" y="6713"/>
                  </a:lnTo>
                  <a:lnTo>
                    <a:pt x="6156" y="6639"/>
                  </a:lnTo>
                  <a:lnTo>
                    <a:pt x="6305" y="6565"/>
                  </a:lnTo>
                  <a:lnTo>
                    <a:pt x="6453" y="6478"/>
                  </a:lnTo>
                  <a:lnTo>
                    <a:pt x="6590" y="6379"/>
                  </a:lnTo>
                  <a:lnTo>
                    <a:pt x="6714" y="6280"/>
                  </a:lnTo>
                  <a:lnTo>
                    <a:pt x="6837" y="6168"/>
                  </a:lnTo>
                  <a:lnTo>
                    <a:pt x="6949" y="6057"/>
                  </a:lnTo>
                  <a:lnTo>
                    <a:pt x="7060" y="5933"/>
                  </a:lnTo>
                  <a:lnTo>
                    <a:pt x="7159" y="5809"/>
                  </a:lnTo>
                  <a:lnTo>
                    <a:pt x="7258" y="5673"/>
                  </a:lnTo>
                  <a:lnTo>
                    <a:pt x="7345" y="5524"/>
                  </a:lnTo>
                  <a:lnTo>
                    <a:pt x="7419" y="5376"/>
                  </a:lnTo>
                  <a:lnTo>
                    <a:pt x="7494" y="5227"/>
                  </a:lnTo>
                  <a:lnTo>
                    <a:pt x="7568" y="5054"/>
                  </a:lnTo>
                  <a:lnTo>
                    <a:pt x="7618" y="4893"/>
                  </a:lnTo>
                  <a:lnTo>
                    <a:pt x="7667" y="4707"/>
                  </a:lnTo>
                  <a:lnTo>
                    <a:pt x="7717" y="4521"/>
                  </a:lnTo>
                  <a:lnTo>
                    <a:pt x="7754" y="4335"/>
                  </a:lnTo>
                  <a:lnTo>
                    <a:pt x="7791" y="4137"/>
                  </a:lnTo>
                  <a:lnTo>
                    <a:pt x="7816" y="3927"/>
                  </a:lnTo>
                  <a:lnTo>
                    <a:pt x="7828" y="3716"/>
                  </a:lnTo>
                  <a:lnTo>
                    <a:pt x="7841" y="3270"/>
                  </a:lnTo>
                  <a:lnTo>
                    <a:pt x="7841" y="3270"/>
                  </a:lnTo>
                  <a:lnTo>
                    <a:pt x="7841" y="2911"/>
                  </a:lnTo>
                  <a:lnTo>
                    <a:pt x="7828" y="2577"/>
                  </a:lnTo>
                  <a:lnTo>
                    <a:pt x="7803" y="2280"/>
                  </a:lnTo>
                  <a:lnTo>
                    <a:pt x="7766" y="2007"/>
                  </a:lnTo>
                  <a:lnTo>
                    <a:pt x="7717" y="1747"/>
                  </a:lnTo>
                  <a:lnTo>
                    <a:pt x="7667" y="1524"/>
                  </a:lnTo>
                  <a:lnTo>
                    <a:pt x="7593" y="1314"/>
                  </a:lnTo>
                  <a:lnTo>
                    <a:pt x="7519" y="1128"/>
                  </a:lnTo>
                  <a:lnTo>
                    <a:pt x="7519" y="1128"/>
                  </a:lnTo>
                  <a:lnTo>
                    <a:pt x="7419" y="942"/>
                  </a:lnTo>
                  <a:lnTo>
                    <a:pt x="7296" y="781"/>
                  </a:lnTo>
                  <a:lnTo>
                    <a:pt x="7234" y="707"/>
                  </a:lnTo>
                  <a:lnTo>
                    <a:pt x="7159" y="645"/>
                  </a:lnTo>
                  <a:lnTo>
                    <a:pt x="7085" y="583"/>
                  </a:lnTo>
                  <a:lnTo>
                    <a:pt x="7011" y="533"/>
                  </a:lnTo>
                  <a:lnTo>
                    <a:pt x="6924" y="484"/>
                  </a:lnTo>
                  <a:lnTo>
                    <a:pt x="6837" y="447"/>
                  </a:lnTo>
                  <a:lnTo>
                    <a:pt x="6652" y="385"/>
                  </a:lnTo>
                  <a:lnTo>
                    <a:pt x="6441" y="347"/>
                  </a:lnTo>
                  <a:lnTo>
                    <a:pt x="6218" y="335"/>
                  </a:lnTo>
                  <a:lnTo>
                    <a:pt x="6218" y="1"/>
                  </a:lnTo>
                  <a:lnTo>
                    <a:pt x="6218" y="1"/>
                  </a:lnTo>
                  <a:lnTo>
                    <a:pt x="6354" y="13"/>
                  </a:lnTo>
                  <a:lnTo>
                    <a:pt x="6491" y="25"/>
                  </a:lnTo>
                  <a:lnTo>
                    <a:pt x="6614" y="38"/>
                  </a:lnTo>
                  <a:lnTo>
                    <a:pt x="6738" y="63"/>
                  </a:lnTo>
                  <a:lnTo>
                    <a:pt x="6862" y="100"/>
                  </a:lnTo>
                  <a:lnTo>
                    <a:pt x="6974" y="149"/>
                  </a:lnTo>
                  <a:lnTo>
                    <a:pt x="7085" y="199"/>
                  </a:lnTo>
                  <a:lnTo>
                    <a:pt x="7184" y="248"/>
                  </a:lnTo>
                  <a:lnTo>
                    <a:pt x="7283" y="323"/>
                  </a:lnTo>
                  <a:lnTo>
                    <a:pt x="7382" y="385"/>
                  </a:lnTo>
                  <a:lnTo>
                    <a:pt x="7469" y="471"/>
                  </a:lnTo>
                  <a:lnTo>
                    <a:pt x="7543" y="558"/>
                  </a:lnTo>
                  <a:lnTo>
                    <a:pt x="7630" y="657"/>
                  </a:lnTo>
                  <a:lnTo>
                    <a:pt x="7692" y="756"/>
                  </a:lnTo>
                  <a:lnTo>
                    <a:pt x="7766" y="868"/>
                  </a:lnTo>
                  <a:lnTo>
                    <a:pt x="7816" y="991"/>
                  </a:lnTo>
                  <a:lnTo>
                    <a:pt x="7816" y="991"/>
                  </a:lnTo>
                  <a:lnTo>
                    <a:pt x="7903" y="1190"/>
                  </a:lnTo>
                  <a:lnTo>
                    <a:pt x="7977" y="1413"/>
                  </a:lnTo>
                  <a:lnTo>
                    <a:pt x="8039" y="1660"/>
                  </a:lnTo>
                  <a:lnTo>
                    <a:pt x="8088" y="1920"/>
                  </a:lnTo>
                  <a:lnTo>
                    <a:pt x="8125" y="2218"/>
                  </a:lnTo>
                  <a:lnTo>
                    <a:pt x="8150" y="2540"/>
                  </a:lnTo>
                  <a:lnTo>
                    <a:pt x="8175" y="2886"/>
                  </a:lnTo>
                  <a:lnTo>
                    <a:pt x="8175" y="3270"/>
                  </a:lnTo>
                  <a:lnTo>
                    <a:pt x="8175" y="3270"/>
                  </a:lnTo>
                  <a:lnTo>
                    <a:pt x="8175" y="3518"/>
                  </a:lnTo>
                  <a:lnTo>
                    <a:pt x="8163" y="3753"/>
                  </a:lnTo>
                  <a:lnTo>
                    <a:pt x="8138" y="3976"/>
                  </a:lnTo>
                  <a:lnTo>
                    <a:pt x="8113" y="4199"/>
                  </a:lnTo>
                  <a:lnTo>
                    <a:pt x="8076" y="4422"/>
                  </a:lnTo>
                  <a:lnTo>
                    <a:pt x="8039" y="4620"/>
                  </a:lnTo>
                  <a:lnTo>
                    <a:pt x="7989" y="4818"/>
                  </a:lnTo>
                  <a:lnTo>
                    <a:pt x="7927" y="5017"/>
                  </a:lnTo>
                  <a:lnTo>
                    <a:pt x="7865" y="5202"/>
                  </a:lnTo>
                  <a:lnTo>
                    <a:pt x="7791" y="5376"/>
                  </a:lnTo>
                  <a:lnTo>
                    <a:pt x="7704" y="5549"/>
                  </a:lnTo>
                  <a:lnTo>
                    <a:pt x="7618" y="5710"/>
                  </a:lnTo>
                  <a:lnTo>
                    <a:pt x="7531" y="5871"/>
                  </a:lnTo>
                  <a:lnTo>
                    <a:pt x="7419" y="6020"/>
                  </a:lnTo>
                  <a:lnTo>
                    <a:pt x="7308" y="6156"/>
                  </a:lnTo>
                  <a:lnTo>
                    <a:pt x="7197" y="6292"/>
                  </a:lnTo>
                  <a:lnTo>
                    <a:pt x="7060" y="6416"/>
                  </a:lnTo>
                  <a:lnTo>
                    <a:pt x="6936" y="6528"/>
                  </a:lnTo>
                  <a:lnTo>
                    <a:pt x="6788" y="6639"/>
                  </a:lnTo>
                  <a:lnTo>
                    <a:pt x="6639" y="6751"/>
                  </a:lnTo>
                  <a:lnTo>
                    <a:pt x="6478" y="6850"/>
                  </a:lnTo>
                  <a:lnTo>
                    <a:pt x="6317" y="6936"/>
                  </a:lnTo>
                  <a:lnTo>
                    <a:pt x="6144" y="7011"/>
                  </a:lnTo>
                  <a:lnTo>
                    <a:pt x="5970" y="7085"/>
                  </a:lnTo>
                  <a:lnTo>
                    <a:pt x="5785" y="7159"/>
                  </a:lnTo>
                  <a:lnTo>
                    <a:pt x="5586" y="7209"/>
                  </a:lnTo>
                  <a:lnTo>
                    <a:pt x="5388" y="7271"/>
                  </a:lnTo>
                  <a:lnTo>
                    <a:pt x="5178" y="7308"/>
                  </a:lnTo>
                  <a:lnTo>
                    <a:pt x="4955" y="7345"/>
                  </a:lnTo>
                  <a:lnTo>
                    <a:pt x="4732" y="7370"/>
                  </a:lnTo>
                  <a:lnTo>
                    <a:pt x="4497" y="7395"/>
                  </a:lnTo>
                  <a:lnTo>
                    <a:pt x="4261" y="7407"/>
                  </a:lnTo>
                  <a:lnTo>
                    <a:pt x="4261" y="7407"/>
                  </a:lnTo>
                  <a:lnTo>
                    <a:pt x="4249" y="7407"/>
                  </a:lnTo>
                  <a:lnTo>
                    <a:pt x="4249" y="7407"/>
                  </a:lnTo>
                  <a:lnTo>
                    <a:pt x="3915" y="7419"/>
                  </a:lnTo>
                  <a:lnTo>
                    <a:pt x="3915" y="7407"/>
                  </a:lnTo>
                  <a:lnTo>
                    <a:pt x="3915" y="7407"/>
                  </a:lnTo>
                  <a:lnTo>
                    <a:pt x="3679" y="7395"/>
                  </a:lnTo>
                  <a:lnTo>
                    <a:pt x="3444" y="7370"/>
                  </a:lnTo>
                  <a:lnTo>
                    <a:pt x="3221" y="7345"/>
                  </a:lnTo>
                  <a:lnTo>
                    <a:pt x="2998" y="7308"/>
                  </a:lnTo>
                  <a:lnTo>
                    <a:pt x="2787" y="7258"/>
                  </a:lnTo>
                  <a:lnTo>
                    <a:pt x="2589" y="7209"/>
                  </a:lnTo>
                  <a:lnTo>
                    <a:pt x="2391" y="7147"/>
                  </a:lnTo>
                  <a:lnTo>
                    <a:pt x="2205" y="7085"/>
                  </a:lnTo>
                  <a:lnTo>
                    <a:pt x="2032" y="7011"/>
                  </a:lnTo>
                  <a:lnTo>
                    <a:pt x="1859" y="6924"/>
                  </a:lnTo>
                  <a:lnTo>
                    <a:pt x="1685" y="6837"/>
                  </a:lnTo>
                  <a:lnTo>
                    <a:pt x="1537" y="6738"/>
                  </a:lnTo>
                  <a:lnTo>
                    <a:pt x="1388" y="6639"/>
                  </a:lnTo>
                  <a:lnTo>
                    <a:pt x="1239" y="6528"/>
                  </a:lnTo>
                  <a:lnTo>
                    <a:pt x="1103" y="6404"/>
                  </a:lnTo>
                  <a:lnTo>
                    <a:pt x="979" y="6280"/>
                  </a:lnTo>
                  <a:lnTo>
                    <a:pt x="868" y="6144"/>
                  </a:lnTo>
                  <a:lnTo>
                    <a:pt x="756" y="6007"/>
                  </a:lnTo>
                  <a:lnTo>
                    <a:pt x="645" y="5859"/>
                  </a:lnTo>
                  <a:lnTo>
                    <a:pt x="558" y="5710"/>
                  </a:lnTo>
                  <a:lnTo>
                    <a:pt x="459" y="5537"/>
                  </a:lnTo>
                  <a:lnTo>
                    <a:pt x="385" y="5376"/>
                  </a:lnTo>
                  <a:lnTo>
                    <a:pt x="310" y="5190"/>
                  </a:lnTo>
                  <a:lnTo>
                    <a:pt x="249" y="5004"/>
                  </a:lnTo>
                  <a:lnTo>
                    <a:pt x="187" y="4818"/>
                  </a:lnTo>
                  <a:lnTo>
                    <a:pt x="137" y="4620"/>
                  </a:lnTo>
                  <a:lnTo>
                    <a:pt x="100" y="4410"/>
                  </a:lnTo>
                  <a:lnTo>
                    <a:pt x="63" y="4199"/>
                  </a:lnTo>
                  <a:lnTo>
                    <a:pt x="38" y="3976"/>
                  </a:lnTo>
                  <a:lnTo>
                    <a:pt x="13" y="3741"/>
                  </a:lnTo>
                  <a:lnTo>
                    <a:pt x="1" y="3506"/>
                  </a:lnTo>
                  <a:lnTo>
                    <a:pt x="1" y="3270"/>
                  </a:lnTo>
                  <a:lnTo>
                    <a:pt x="1" y="32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4"/>
            <p:cNvSpPr/>
            <p:nvPr/>
          </p:nvSpPr>
          <p:spPr>
            <a:xfrm>
              <a:off x="7606713" y="3169500"/>
              <a:ext cx="37475" cy="20450"/>
            </a:xfrm>
            <a:custGeom>
              <a:avLst/>
              <a:gdLst/>
              <a:ahLst/>
              <a:cxnLst/>
              <a:rect l="l" t="t" r="r" b="b"/>
              <a:pathLst>
                <a:path w="1499" h="818" extrusionOk="0">
                  <a:moveTo>
                    <a:pt x="0" y="657"/>
                  </a:moveTo>
                  <a:lnTo>
                    <a:pt x="0" y="657"/>
                  </a:lnTo>
                  <a:lnTo>
                    <a:pt x="13" y="719"/>
                  </a:lnTo>
                  <a:lnTo>
                    <a:pt x="50" y="768"/>
                  </a:lnTo>
                  <a:lnTo>
                    <a:pt x="99" y="805"/>
                  </a:lnTo>
                  <a:lnTo>
                    <a:pt x="161" y="818"/>
                  </a:lnTo>
                  <a:lnTo>
                    <a:pt x="1338" y="818"/>
                  </a:lnTo>
                  <a:lnTo>
                    <a:pt x="1338" y="818"/>
                  </a:lnTo>
                  <a:lnTo>
                    <a:pt x="1400" y="805"/>
                  </a:lnTo>
                  <a:lnTo>
                    <a:pt x="1449" y="768"/>
                  </a:lnTo>
                  <a:lnTo>
                    <a:pt x="1487" y="719"/>
                  </a:lnTo>
                  <a:lnTo>
                    <a:pt x="1499" y="657"/>
                  </a:lnTo>
                  <a:lnTo>
                    <a:pt x="1499" y="149"/>
                  </a:lnTo>
                  <a:lnTo>
                    <a:pt x="1499" y="149"/>
                  </a:lnTo>
                  <a:lnTo>
                    <a:pt x="1487" y="87"/>
                  </a:lnTo>
                  <a:lnTo>
                    <a:pt x="1449" y="38"/>
                  </a:lnTo>
                  <a:lnTo>
                    <a:pt x="1400" y="13"/>
                  </a:lnTo>
                  <a:lnTo>
                    <a:pt x="1338" y="0"/>
                  </a:lnTo>
                  <a:lnTo>
                    <a:pt x="161" y="0"/>
                  </a:lnTo>
                  <a:lnTo>
                    <a:pt x="161" y="0"/>
                  </a:lnTo>
                  <a:lnTo>
                    <a:pt x="99" y="13"/>
                  </a:lnTo>
                  <a:lnTo>
                    <a:pt x="50" y="38"/>
                  </a:lnTo>
                  <a:lnTo>
                    <a:pt x="13" y="87"/>
                  </a:lnTo>
                  <a:lnTo>
                    <a:pt x="0" y="149"/>
                  </a:lnTo>
                  <a:lnTo>
                    <a:pt x="0" y="6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4"/>
            <p:cNvSpPr/>
            <p:nvPr/>
          </p:nvSpPr>
          <p:spPr>
            <a:xfrm>
              <a:off x="7499263" y="3169175"/>
              <a:ext cx="37500" cy="20475"/>
            </a:xfrm>
            <a:custGeom>
              <a:avLst/>
              <a:gdLst/>
              <a:ahLst/>
              <a:cxnLst/>
              <a:rect l="l" t="t" r="r" b="b"/>
              <a:pathLst>
                <a:path w="1500" h="819" extrusionOk="0">
                  <a:moveTo>
                    <a:pt x="1499" y="657"/>
                  </a:moveTo>
                  <a:lnTo>
                    <a:pt x="1499" y="657"/>
                  </a:lnTo>
                  <a:lnTo>
                    <a:pt x="1487" y="719"/>
                  </a:lnTo>
                  <a:lnTo>
                    <a:pt x="1450" y="781"/>
                  </a:lnTo>
                  <a:lnTo>
                    <a:pt x="1400" y="806"/>
                  </a:lnTo>
                  <a:lnTo>
                    <a:pt x="1338" y="818"/>
                  </a:lnTo>
                  <a:lnTo>
                    <a:pt x="162" y="818"/>
                  </a:lnTo>
                  <a:lnTo>
                    <a:pt x="162" y="818"/>
                  </a:lnTo>
                  <a:lnTo>
                    <a:pt x="100" y="806"/>
                  </a:lnTo>
                  <a:lnTo>
                    <a:pt x="50" y="781"/>
                  </a:lnTo>
                  <a:lnTo>
                    <a:pt x="13" y="719"/>
                  </a:lnTo>
                  <a:lnTo>
                    <a:pt x="1" y="657"/>
                  </a:lnTo>
                  <a:lnTo>
                    <a:pt x="1" y="162"/>
                  </a:lnTo>
                  <a:lnTo>
                    <a:pt x="1" y="162"/>
                  </a:lnTo>
                  <a:lnTo>
                    <a:pt x="13" y="100"/>
                  </a:lnTo>
                  <a:lnTo>
                    <a:pt x="50" y="51"/>
                  </a:lnTo>
                  <a:lnTo>
                    <a:pt x="100" y="13"/>
                  </a:lnTo>
                  <a:lnTo>
                    <a:pt x="162" y="1"/>
                  </a:lnTo>
                  <a:lnTo>
                    <a:pt x="1338" y="1"/>
                  </a:lnTo>
                  <a:lnTo>
                    <a:pt x="1338" y="1"/>
                  </a:lnTo>
                  <a:lnTo>
                    <a:pt x="1400" y="13"/>
                  </a:lnTo>
                  <a:lnTo>
                    <a:pt x="1450" y="51"/>
                  </a:lnTo>
                  <a:lnTo>
                    <a:pt x="1487" y="100"/>
                  </a:lnTo>
                  <a:lnTo>
                    <a:pt x="1499" y="162"/>
                  </a:lnTo>
                  <a:lnTo>
                    <a:pt x="1499" y="65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4"/>
            <p:cNvSpPr/>
            <p:nvPr/>
          </p:nvSpPr>
          <p:spPr>
            <a:xfrm>
              <a:off x="7474488" y="3299225"/>
              <a:ext cx="194475" cy="65675"/>
            </a:xfrm>
            <a:custGeom>
              <a:avLst/>
              <a:gdLst/>
              <a:ahLst/>
              <a:cxnLst/>
              <a:rect l="l" t="t" r="r" b="b"/>
              <a:pathLst>
                <a:path w="7779" h="2627" extrusionOk="0">
                  <a:moveTo>
                    <a:pt x="199" y="26"/>
                  </a:moveTo>
                  <a:lnTo>
                    <a:pt x="199" y="26"/>
                  </a:lnTo>
                  <a:lnTo>
                    <a:pt x="261" y="13"/>
                  </a:lnTo>
                  <a:lnTo>
                    <a:pt x="323" y="1"/>
                  </a:lnTo>
                  <a:lnTo>
                    <a:pt x="385" y="13"/>
                  </a:lnTo>
                  <a:lnTo>
                    <a:pt x="447" y="26"/>
                  </a:lnTo>
                  <a:lnTo>
                    <a:pt x="509" y="50"/>
                  </a:lnTo>
                  <a:lnTo>
                    <a:pt x="558" y="100"/>
                  </a:lnTo>
                  <a:lnTo>
                    <a:pt x="608" y="149"/>
                  </a:lnTo>
                  <a:lnTo>
                    <a:pt x="633" y="199"/>
                  </a:lnTo>
                  <a:lnTo>
                    <a:pt x="633" y="199"/>
                  </a:lnTo>
                  <a:lnTo>
                    <a:pt x="744" y="422"/>
                  </a:lnTo>
                  <a:lnTo>
                    <a:pt x="856" y="620"/>
                  </a:lnTo>
                  <a:lnTo>
                    <a:pt x="992" y="806"/>
                  </a:lnTo>
                  <a:lnTo>
                    <a:pt x="1140" y="979"/>
                  </a:lnTo>
                  <a:lnTo>
                    <a:pt x="1301" y="1128"/>
                  </a:lnTo>
                  <a:lnTo>
                    <a:pt x="1475" y="1276"/>
                  </a:lnTo>
                  <a:lnTo>
                    <a:pt x="1661" y="1413"/>
                  </a:lnTo>
                  <a:lnTo>
                    <a:pt x="1871" y="1524"/>
                  </a:lnTo>
                  <a:lnTo>
                    <a:pt x="2094" y="1623"/>
                  </a:lnTo>
                  <a:lnTo>
                    <a:pt x="2329" y="1710"/>
                  </a:lnTo>
                  <a:lnTo>
                    <a:pt x="2577" y="1784"/>
                  </a:lnTo>
                  <a:lnTo>
                    <a:pt x="2837" y="1846"/>
                  </a:lnTo>
                  <a:lnTo>
                    <a:pt x="3122" y="1896"/>
                  </a:lnTo>
                  <a:lnTo>
                    <a:pt x="3419" y="1933"/>
                  </a:lnTo>
                  <a:lnTo>
                    <a:pt x="3729" y="1958"/>
                  </a:lnTo>
                  <a:lnTo>
                    <a:pt x="4051" y="1958"/>
                  </a:lnTo>
                  <a:lnTo>
                    <a:pt x="4051" y="1958"/>
                  </a:lnTo>
                  <a:lnTo>
                    <a:pt x="4348" y="1945"/>
                  </a:lnTo>
                  <a:lnTo>
                    <a:pt x="4621" y="1908"/>
                  </a:lnTo>
                  <a:lnTo>
                    <a:pt x="4893" y="1871"/>
                  </a:lnTo>
                  <a:lnTo>
                    <a:pt x="5141" y="1809"/>
                  </a:lnTo>
                  <a:lnTo>
                    <a:pt x="5376" y="1747"/>
                  </a:lnTo>
                  <a:lnTo>
                    <a:pt x="5599" y="1660"/>
                  </a:lnTo>
                  <a:lnTo>
                    <a:pt x="5822" y="1574"/>
                  </a:lnTo>
                  <a:lnTo>
                    <a:pt x="6020" y="1475"/>
                  </a:lnTo>
                  <a:lnTo>
                    <a:pt x="6206" y="1363"/>
                  </a:lnTo>
                  <a:lnTo>
                    <a:pt x="6379" y="1227"/>
                  </a:lnTo>
                  <a:lnTo>
                    <a:pt x="6528" y="1091"/>
                  </a:lnTo>
                  <a:lnTo>
                    <a:pt x="6677" y="942"/>
                  </a:lnTo>
                  <a:lnTo>
                    <a:pt x="6813" y="781"/>
                  </a:lnTo>
                  <a:lnTo>
                    <a:pt x="6937" y="595"/>
                  </a:lnTo>
                  <a:lnTo>
                    <a:pt x="7048" y="409"/>
                  </a:lnTo>
                  <a:lnTo>
                    <a:pt x="7147" y="211"/>
                  </a:lnTo>
                  <a:lnTo>
                    <a:pt x="7147" y="211"/>
                  </a:lnTo>
                  <a:lnTo>
                    <a:pt x="7172" y="149"/>
                  </a:lnTo>
                  <a:lnTo>
                    <a:pt x="7221" y="100"/>
                  </a:lnTo>
                  <a:lnTo>
                    <a:pt x="7271" y="63"/>
                  </a:lnTo>
                  <a:lnTo>
                    <a:pt x="7321" y="38"/>
                  </a:lnTo>
                  <a:lnTo>
                    <a:pt x="7383" y="13"/>
                  </a:lnTo>
                  <a:lnTo>
                    <a:pt x="7457" y="13"/>
                  </a:lnTo>
                  <a:lnTo>
                    <a:pt x="7519" y="13"/>
                  </a:lnTo>
                  <a:lnTo>
                    <a:pt x="7581" y="38"/>
                  </a:lnTo>
                  <a:lnTo>
                    <a:pt x="7581" y="38"/>
                  </a:lnTo>
                  <a:lnTo>
                    <a:pt x="7643" y="75"/>
                  </a:lnTo>
                  <a:lnTo>
                    <a:pt x="7692" y="112"/>
                  </a:lnTo>
                  <a:lnTo>
                    <a:pt x="7729" y="162"/>
                  </a:lnTo>
                  <a:lnTo>
                    <a:pt x="7754" y="224"/>
                  </a:lnTo>
                  <a:lnTo>
                    <a:pt x="7779" y="286"/>
                  </a:lnTo>
                  <a:lnTo>
                    <a:pt x="7779" y="348"/>
                  </a:lnTo>
                  <a:lnTo>
                    <a:pt x="7779" y="409"/>
                  </a:lnTo>
                  <a:lnTo>
                    <a:pt x="7754" y="471"/>
                  </a:lnTo>
                  <a:lnTo>
                    <a:pt x="7754" y="471"/>
                  </a:lnTo>
                  <a:lnTo>
                    <a:pt x="7630" y="719"/>
                  </a:lnTo>
                  <a:lnTo>
                    <a:pt x="7506" y="954"/>
                  </a:lnTo>
                  <a:lnTo>
                    <a:pt x="7358" y="1165"/>
                  </a:lnTo>
                  <a:lnTo>
                    <a:pt x="7197" y="1363"/>
                  </a:lnTo>
                  <a:lnTo>
                    <a:pt x="7011" y="1549"/>
                  </a:lnTo>
                  <a:lnTo>
                    <a:pt x="6825" y="1722"/>
                  </a:lnTo>
                  <a:lnTo>
                    <a:pt x="6615" y="1883"/>
                  </a:lnTo>
                  <a:lnTo>
                    <a:pt x="6392" y="2020"/>
                  </a:lnTo>
                  <a:lnTo>
                    <a:pt x="6156" y="2156"/>
                  </a:lnTo>
                  <a:lnTo>
                    <a:pt x="5896" y="2267"/>
                  </a:lnTo>
                  <a:lnTo>
                    <a:pt x="5636" y="2366"/>
                  </a:lnTo>
                  <a:lnTo>
                    <a:pt x="5351" y="2441"/>
                  </a:lnTo>
                  <a:lnTo>
                    <a:pt x="5054" y="2515"/>
                  </a:lnTo>
                  <a:lnTo>
                    <a:pt x="4744" y="2564"/>
                  </a:lnTo>
                  <a:lnTo>
                    <a:pt x="4410" y="2602"/>
                  </a:lnTo>
                  <a:lnTo>
                    <a:pt x="4076" y="2626"/>
                  </a:lnTo>
                  <a:lnTo>
                    <a:pt x="4063" y="2626"/>
                  </a:lnTo>
                  <a:lnTo>
                    <a:pt x="4063" y="2626"/>
                  </a:lnTo>
                  <a:lnTo>
                    <a:pt x="4063" y="2626"/>
                  </a:lnTo>
                  <a:lnTo>
                    <a:pt x="3717" y="2626"/>
                  </a:lnTo>
                  <a:lnTo>
                    <a:pt x="3717" y="2626"/>
                  </a:lnTo>
                  <a:lnTo>
                    <a:pt x="3655" y="2626"/>
                  </a:lnTo>
                  <a:lnTo>
                    <a:pt x="3605" y="2614"/>
                  </a:lnTo>
                  <a:lnTo>
                    <a:pt x="3605" y="2614"/>
                  </a:lnTo>
                  <a:lnTo>
                    <a:pt x="3271" y="2589"/>
                  </a:lnTo>
                  <a:lnTo>
                    <a:pt x="2961" y="2540"/>
                  </a:lnTo>
                  <a:lnTo>
                    <a:pt x="2651" y="2490"/>
                  </a:lnTo>
                  <a:lnTo>
                    <a:pt x="2367" y="2416"/>
                  </a:lnTo>
                  <a:lnTo>
                    <a:pt x="2094" y="2329"/>
                  </a:lnTo>
                  <a:lnTo>
                    <a:pt x="1834" y="2230"/>
                  </a:lnTo>
                  <a:lnTo>
                    <a:pt x="1586" y="2119"/>
                  </a:lnTo>
                  <a:lnTo>
                    <a:pt x="1351" y="1995"/>
                  </a:lnTo>
                  <a:lnTo>
                    <a:pt x="1140" y="1859"/>
                  </a:lnTo>
                  <a:lnTo>
                    <a:pt x="930" y="1697"/>
                  </a:lnTo>
                  <a:lnTo>
                    <a:pt x="744" y="1524"/>
                  </a:lnTo>
                  <a:lnTo>
                    <a:pt x="571" y="1351"/>
                  </a:lnTo>
                  <a:lnTo>
                    <a:pt x="410" y="1153"/>
                  </a:lnTo>
                  <a:lnTo>
                    <a:pt x="273" y="930"/>
                  </a:lnTo>
                  <a:lnTo>
                    <a:pt x="137" y="707"/>
                  </a:lnTo>
                  <a:lnTo>
                    <a:pt x="26" y="471"/>
                  </a:lnTo>
                  <a:lnTo>
                    <a:pt x="26" y="471"/>
                  </a:lnTo>
                  <a:lnTo>
                    <a:pt x="1" y="409"/>
                  </a:lnTo>
                  <a:lnTo>
                    <a:pt x="1" y="335"/>
                  </a:lnTo>
                  <a:lnTo>
                    <a:pt x="1" y="273"/>
                  </a:lnTo>
                  <a:lnTo>
                    <a:pt x="26" y="211"/>
                  </a:lnTo>
                  <a:lnTo>
                    <a:pt x="51" y="162"/>
                  </a:lnTo>
                  <a:lnTo>
                    <a:pt x="88" y="112"/>
                  </a:lnTo>
                  <a:lnTo>
                    <a:pt x="137" y="63"/>
                  </a:lnTo>
                  <a:lnTo>
                    <a:pt x="199" y="26"/>
                  </a:lnTo>
                  <a:lnTo>
                    <a:pt x="199" y="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4" name="Google Shape;3314;p44"/>
          <p:cNvGrpSpPr/>
          <p:nvPr/>
        </p:nvGrpSpPr>
        <p:grpSpPr>
          <a:xfrm>
            <a:off x="3829038" y="1333469"/>
            <a:ext cx="1485900" cy="2897775"/>
            <a:chOff x="3829038" y="1333469"/>
            <a:chExt cx="1485900" cy="2897775"/>
          </a:xfrm>
        </p:grpSpPr>
        <p:grpSp>
          <p:nvGrpSpPr>
            <p:cNvPr id="3315" name="Google Shape;3315;p44"/>
            <p:cNvGrpSpPr/>
            <p:nvPr/>
          </p:nvGrpSpPr>
          <p:grpSpPr>
            <a:xfrm>
              <a:off x="3829038" y="3262344"/>
              <a:ext cx="1485900" cy="968900"/>
              <a:chOff x="4255450" y="3748119"/>
              <a:chExt cx="1485900" cy="968900"/>
            </a:xfrm>
          </p:grpSpPr>
          <p:sp>
            <p:nvSpPr>
              <p:cNvPr id="3316" name="Google Shape;3316;p44"/>
              <p:cNvSpPr txBox="1"/>
              <p:nvPr/>
            </p:nvSpPr>
            <p:spPr>
              <a:xfrm>
                <a:off x="4255450" y="3748119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Pluto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317" name="Google Shape;3317;p44"/>
              <p:cNvSpPr txBox="1"/>
              <p:nvPr/>
            </p:nvSpPr>
            <p:spPr>
              <a:xfrm>
                <a:off x="4255450" y="4089719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318" name="Google Shape;3318;p44"/>
            <p:cNvSpPr/>
            <p:nvPr/>
          </p:nvSpPr>
          <p:spPr>
            <a:xfrm>
              <a:off x="4264650" y="1333469"/>
              <a:ext cx="627300" cy="627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319" name="Google Shape;3319;p44"/>
          <p:cNvGrpSpPr/>
          <p:nvPr/>
        </p:nvGrpSpPr>
        <p:grpSpPr>
          <a:xfrm>
            <a:off x="5514956" y="1333469"/>
            <a:ext cx="1485913" cy="2919231"/>
            <a:chOff x="5514956" y="1333469"/>
            <a:chExt cx="1485913" cy="2919231"/>
          </a:xfrm>
        </p:grpSpPr>
        <p:grpSp>
          <p:nvGrpSpPr>
            <p:cNvPr id="3320" name="Google Shape;3320;p44"/>
            <p:cNvGrpSpPr/>
            <p:nvPr/>
          </p:nvGrpSpPr>
          <p:grpSpPr>
            <a:xfrm>
              <a:off x="5514956" y="3240906"/>
              <a:ext cx="1485913" cy="1011793"/>
              <a:chOff x="1997775" y="1162956"/>
              <a:chExt cx="1485913" cy="1011793"/>
            </a:xfrm>
          </p:grpSpPr>
          <p:sp>
            <p:nvSpPr>
              <p:cNvPr id="3321" name="Google Shape;3321;p44"/>
              <p:cNvSpPr txBox="1"/>
              <p:nvPr/>
            </p:nvSpPr>
            <p:spPr>
              <a:xfrm>
                <a:off x="1997775" y="1162956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322" name="Google Shape;3322;p44"/>
              <p:cNvSpPr txBox="1"/>
              <p:nvPr/>
            </p:nvSpPr>
            <p:spPr>
              <a:xfrm>
                <a:off x="1997788" y="1504550"/>
                <a:ext cx="1485900" cy="67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323" name="Google Shape;3323;p44"/>
            <p:cNvSpPr/>
            <p:nvPr/>
          </p:nvSpPr>
          <p:spPr>
            <a:xfrm>
              <a:off x="5944263" y="1333469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324" name="Google Shape;3324;p44"/>
          <p:cNvGrpSpPr/>
          <p:nvPr/>
        </p:nvGrpSpPr>
        <p:grpSpPr>
          <a:xfrm>
            <a:off x="7200888" y="1333469"/>
            <a:ext cx="1485913" cy="2919231"/>
            <a:chOff x="7200888" y="1333469"/>
            <a:chExt cx="1485913" cy="2919231"/>
          </a:xfrm>
        </p:grpSpPr>
        <p:grpSp>
          <p:nvGrpSpPr>
            <p:cNvPr id="3325" name="Google Shape;3325;p44"/>
            <p:cNvGrpSpPr/>
            <p:nvPr/>
          </p:nvGrpSpPr>
          <p:grpSpPr>
            <a:xfrm>
              <a:off x="7200888" y="3240906"/>
              <a:ext cx="1485913" cy="1011793"/>
              <a:chOff x="4800000" y="1162956"/>
              <a:chExt cx="1485913" cy="1011793"/>
            </a:xfrm>
          </p:grpSpPr>
          <p:sp>
            <p:nvSpPr>
              <p:cNvPr id="3326" name="Google Shape;3326;p44"/>
              <p:cNvSpPr txBox="1"/>
              <p:nvPr/>
            </p:nvSpPr>
            <p:spPr>
              <a:xfrm>
                <a:off x="4800000" y="1162956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327" name="Google Shape;3327;p44"/>
              <p:cNvSpPr txBox="1"/>
              <p:nvPr/>
            </p:nvSpPr>
            <p:spPr>
              <a:xfrm>
                <a:off x="4800013" y="1504550"/>
                <a:ext cx="1485900" cy="67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328" name="Google Shape;3328;p44"/>
            <p:cNvSpPr/>
            <p:nvPr/>
          </p:nvSpPr>
          <p:spPr>
            <a:xfrm>
              <a:off x="7623888" y="1333469"/>
              <a:ext cx="627300" cy="627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3" name="Google Shape;3333;p45"/>
          <p:cNvSpPr/>
          <p:nvPr/>
        </p:nvSpPr>
        <p:spPr>
          <a:xfrm>
            <a:off x="4673363" y="2169450"/>
            <a:ext cx="1848000" cy="1848000"/>
          </a:xfrm>
          <a:prstGeom prst="ellipse">
            <a:avLst/>
          </a:prstGeom>
          <a:solidFill>
            <a:srgbClr val="00E4C9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4" name="Google Shape;3334;p45"/>
          <p:cNvSpPr/>
          <p:nvPr/>
        </p:nvSpPr>
        <p:spPr>
          <a:xfrm>
            <a:off x="2589675" y="1788450"/>
            <a:ext cx="1848000" cy="1848000"/>
          </a:xfrm>
          <a:prstGeom prst="ellipse">
            <a:avLst/>
          </a:prstGeom>
          <a:solidFill>
            <a:srgbClr val="FEB459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5" name="Google Shape;3335;p45"/>
          <p:cNvSpPr/>
          <p:nvPr/>
        </p:nvSpPr>
        <p:spPr>
          <a:xfrm>
            <a:off x="473100" y="2169450"/>
            <a:ext cx="1848000" cy="1848000"/>
          </a:xfrm>
          <a:prstGeom prst="ellipse">
            <a:avLst/>
          </a:prstGeom>
          <a:solidFill>
            <a:srgbClr val="09C6F9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4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3337" name="Google Shape;3337;p45"/>
          <p:cNvGrpSpPr/>
          <p:nvPr/>
        </p:nvGrpSpPr>
        <p:grpSpPr>
          <a:xfrm>
            <a:off x="5236714" y="2644114"/>
            <a:ext cx="721322" cy="898673"/>
            <a:chOff x="762975" y="3142163"/>
            <a:chExt cx="622689" cy="775855"/>
          </a:xfrm>
        </p:grpSpPr>
        <p:sp>
          <p:nvSpPr>
            <p:cNvPr id="3338" name="Google Shape;3338;p45"/>
            <p:cNvSpPr/>
            <p:nvPr/>
          </p:nvSpPr>
          <p:spPr>
            <a:xfrm>
              <a:off x="762975" y="3175680"/>
              <a:ext cx="622689" cy="742338"/>
            </a:xfrm>
            <a:custGeom>
              <a:avLst/>
              <a:gdLst/>
              <a:ahLst/>
              <a:cxnLst/>
              <a:rect l="l" t="t" r="r" b="b"/>
              <a:pathLst>
                <a:path w="17018" h="20288" extrusionOk="0">
                  <a:moveTo>
                    <a:pt x="17017" y="18368"/>
                  </a:moveTo>
                  <a:lnTo>
                    <a:pt x="17017" y="18368"/>
                  </a:lnTo>
                  <a:lnTo>
                    <a:pt x="17005" y="18566"/>
                  </a:lnTo>
                  <a:lnTo>
                    <a:pt x="16980" y="18752"/>
                  </a:lnTo>
                  <a:lnTo>
                    <a:pt x="16930" y="18937"/>
                  </a:lnTo>
                  <a:lnTo>
                    <a:pt x="16869" y="19111"/>
                  </a:lnTo>
                  <a:lnTo>
                    <a:pt x="16782" y="19284"/>
                  </a:lnTo>
                  <a:lnTo>
                    <a:pt x="16695" y="19445"/>
                  </a:lnTo>
                  <a:lnTo>
                    <a:pt x="16584" y="19581"/>
                  </a:lnTo>
                  <a:lnTo>
                    <a:pt x="16460" y="19718"/>
                  </a:lnTo>
                  <a:lnTo>
                    <a:pt x="16324" y="19842"/>
                  </a:lnTo>
                  <a:lnTo>
                    <a:pt x="16175" y="19953"/>
                  </a:lnTo>
                  <a:lnTo>
                    <a:pt x="16014" y="20052"/>
                  </a:lnTo>
                  <a:lnTo>
                    <a:pt x="15853" y="20139"/>
                  </a:lnTo>
                  <a:lnTo>
                    <a:pt x="15667" y="20201"/>
                  </a:lnTo>
                  <a:lnTo>
                    <a:pt x="15494" y="20250"/>
                  </a:lnTo>
                  <a:lnTo>
                    <a:pt x="15296" y="20275"/>
                  </a:lnTo>
                  <a:lnTo>
                    <a:pt x="15097" y="20287"/>
                  </a:lnTo>
                  <a:lnTo>
                    <a:pt x="1920" y="20287"/>
                  </a:lnTo>
                  <a:lnTo>
                    <a:pt x="1920" y="20287"/>
                  </a:lnTo>
                  <a:lnTo>
                    <a:pt x="1722" y="20275"/>
                  </a:lnTo>
                  <a:lnTo>
                    <a:pt x="1536" y="20250"/>
                  </a:lnTo>
                  <a:lnTo>
                    <a:pt x="1350" y="20201"/>
                  </a:lnTo>
                  <a:lnTo>
                    <a:pt x="1177" y="20139"/>
                  </a:lnTo>
                  <a:lnTo>
                    <a:pt x="1003" y="20052"/>
                  </a:lnTo>
                  <a:lnTo>
                    <a:pt x="842" y="19953"/>
                  </a:lnTo>
                  <a:lnTo>
                    <a:pt x="694" y="19842"/>
                  </a:lnTo>
                  <a:lnTo>
                    <a:pt x="570" y="19718"/>
                  </a:lnTo>
                  <a:lnTo>
                    <a:pt x="446" y="19581"/>
                  </a:lnTo>
                  <a:lnTo>
                    <a:pt x="334" y="19445"/>
                  </a:lnTo>
                  <a:lnTo>
                    <a:pt x="235" y="19284"/>
                  </a:lnTo>
                  <a:lnTo>
                    <a:pt x="149" y="19111"/>
                  </a:lnTo>
                  <a:lnTo>
                    <a:pt x="87" y="18937"/>
                  </a:lnTo>
                  <a:lnTo>
                    <a:pt x="37" y="18752"/>
                  </a:lnTo>
                  <a:lnTo>
                    <a:pt x="12" y="18566"/>
                  </a:lnTo>
                  <a:lnTo>
                    <a:pt x="0" y="18368"/>
                  </a:lnTo>
                  <a:lnTo>
                    <a:pt x="0" y="1920"/>
                  </a:lnTo>
                  <a:lnTo>
                    <a:pt x="0" y="1920"/>
                  </a:lnTo>
                  <a:lnTo>
                    <a:pt x="12" y="1722"/>
                  </a:lnTo>
                  <a:lnTo>
                    <a:pt x="37" y="1524"/>
                  </a:lnTo>
                  <a:lnTo>
                    <a:pt x="87" y="1351"/>
                  </a:lnTo>
                  <a:lnTo>
                    <a:pt x="149" y="1165"/>
                  </a:lnTo>
                  <a:lnTo>
                    <a:pt x="235" y="1004"/>
                  </a:lnTo>
                  <a:lnTo>
                    <a:pt x="334" y="843"/>
                  </a:lnTo>
                  <a:lnTo>
                    <a:pt x="446" y="694"/>
                  </a:lnTo>
                  <a:lnTo>
                    <a:pt x="570" y="558"/>
                  </a:lnTo>
                  <a:lnTo>
                    <a:pt x="694" y="434"/>
                  </a:lnTo>
                  <a:lnTo>
                    <a:pt x="842" y="323"/>
                  </a:lnTo>
                  <a:lnTo>
                    <a:pt x="1003" y="224"/>
                  </a:lnTo>
                  <a:lnTo>
                    <a:pt x="1177" y="149"/>
                  </a:lnTo>
                  <a:lnTo>
                    <a:pt x="1350" y="87"/>
                  </a:lnTo>
                  <a:lnTo>
                    <a:pt x="1536" y="38"/>
                  </a:lnTo>
                  <a:lnTo>
                    <a:pt x="1722" y="13"/>
                  </a:lnTo>
                  <a:lnTo>
                    <a:pt x="1920" y="1"/>
                  </a:lnTo>
                  <a:lnTo>
                    <a:pt x="15097" y="1"/>
                  </a:lnTo>
                  <a:lnTo>
                    <a:pt x="15097" y="1"/>
                  </a:lnTo>
                  <a:lnTo>
                    <a:pt x="15296" y="13"/>
                  </a:lnTo>
                  <a:lnTo>
                    <a:pt x="15494" y="38"/>
                  </a:lnTo>
                  <a:lnTo>
                    <a:pt x="15667" y="87"/>
                  </a:lnTo>
                  <a:lnTo>
                    <a:pt x="15853" y="149"/>
                  </a:lnTo>
                  <a:lnTo>
                    <a:pt x="16014" y="224"/>
                  </a:lnTo>
                  <a:lnTo>
                    <a:pt x="16175" y="323"/>
                  </a:lnTo>
                  <a:lnTo>
                    <a:pt x="16324" y="434"/>
                  </a:lnTo>
                  <a:lnTo>
                    <a:pt x="16460" y="558"/>
                  </a:lnTo>
                  <a:lnTo>
                    <a:pt x="16584" y="694"/>
                  </a:lnTo>
                  <a:lnTo>
                    <a:pt x="16695" y="843"/>
                  </a:lnTo>
                  <a:lnTo>
                    <a:pt x="16782" y="1004"/>
                  </a:lnTo>
                  <a:lnTo>
                    <a:pt x="16869" y="1165"/>
                  </a:lnTo>
                  <a:lnTo>
                    <a:pt x="16930" y="1351"/>
                  </a:lnTo>
                  <a:lnTo>
                    <a:pt x="16980" y="1524"/>
                  </a:lnTo>
                  <a:lnTo>
                    <a:pt x="17005" y="1722"/>
                  </a:lnTo>
                  <a:lnTo>
                    <a:pt x="17017" y="1920"/>
                  </a:lnTo>
                  <a:lnTo>
                    <a:pt x="17017" y="1836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5"/>
            <p:cNvSpPr/>
            <p:nvPr/>
          </p:nvSpPr>
          <p:spPr>
            <a:xfrm>
              <a:off x="825508" y="3235945"/>
              <a:ext cx="498063" cy="604577"/>
            </a:xfrm>
            <a:custGeom>
              <a:avLst/>
              <a:gdLst/>
              <a:ahLst/>
              <a:cxnLst/>
              <a:rect l="l" t="t" r="r" b="b"/>
              <a:pathLst>
                <a:path w="13612" h="16523" extrusionOk="0">
                  <a:moveTo>
                    <a:pt x="13611" y="1"/>
                  </a:moveTo>
                  <a:lnTo>
                    <a:pt x="0" y="1"/>
                  </a:lnTo>
                  <a:lnTo>
                    <a:pt x="0" y="16523"/>
                  </a:lnTo>
                  <a:lnTo>
                    <a:pt x="10602" y="16523"/>
                  </a:lnTo>
                  <a:lnTo>
                    <a:pt x="13611" y="13265"/>
                  </a:lnTo>
                  <a:lnTo>
                    <a:pt x="136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5"/>
            <p:cNvSpPr/>
            <p:nvPr/>
          </p:nvSpPr>
          <p:spPr>
            <a:xfrm>
              <a:off x="885772" y="3335215"/>
              <a:ext cx="383427" cy="383390"/>
            </a:xfrm>
            <a:custGeom>
              <a:avLst/>
              <a:gdLst/>
              <a:ahLst/>
              <a:cxnLst/>
              <a:rect l="l" t="t" r="r" b="b"/>
              <a:pathLst>
                <a:path w="10479" h="10478" extrusionOk="0">
                  <a:moveTo>
                    <a:pt x="5239" y="5239"/>
                  </a:moveTo>
                  <a:lnTo>
                    <a:pt x="10429" y="5970"/>
                  </a:lnTo>
                  <a:lnTo>
                    <a:pt x="10429" y="5970"/>
                  </a:lnTo>
                  <a:lnTo>
                    <a:pt x="10392" y="6180"/>
                  </a:lnTo>
                  <a:lnTo>
                    <a:pt x="10342" y="6378"/>
                  </a:lnTo>
                  <a:lnTo>
                    <a:pt x="10292" y="6589"/>
                  </a:lnTo>
                  <a:lnTo>
                    <a:pt x="10243" y="6787"/>
                  </a:lnTo>
                  <a:lnTo>
                    <a:pt x="10169" y="6985"/>
                  </a:lnTo>
                  <a:lnTo>
                    <a:pt x="10094" y="7184"/>
                  </a:lnTo>
                  <a:lnTo>
                    <a:pt x="10020" y="7382"/>
                  </a:lnTo>
                  <a:lnTo>
                    <a:pt x="9921" y="7567"/>
                  </a:lnTo>
                  <a:lnTo>
                    <a:pt x="9921" y="7567"/>
                  </a:lnTo>
                  <a:lnTo>
                    <a:pt x="9797" y="7815"/>
                  </a:lnTo>
                  <a:lnTo>
                    <a:pt x="9661" y="8038"/>
                  </a:lnTo>
                  <a:lnTo>
                    <a:pt x="9512" y="8261"/>
                  </a:lnTo>
                  <a:lnTo>
                    <a:pt x="9364" y="8472"/>
                  </a:lnTo>
                  <a:lnTo>
                    <a:pt x="9190" y="8670"/>
                  </a:lnTo>
                  <a:lnTo>
                    <a:pt x="9017" y="8868"/>
                  </a:lnTo>
                  <a:lnTo>
                    <a:pt x="8843" y="9041"/>
                  </a:lnTo>
                  <a:lnTo>
                    <a:pt x="8645" y="9215"/>
                  </a:lnTo>
                  <a:lnTo>
                    <a:pt x="8447" y="9376"/>
                  </a:lnTo>
                  <a:lnTo>
                    <a:pt x="8249" y="9524"/>
                  </a:lnTo>
                  <a:lnTo>
                    <a:pt x="8038" y="9673"/>
                  </a:lnTo>
                  <a:lnTo>
                    <a:pt x="7815" y="9797"/>
                  </a:lnTo>
                  <a:lnTo>
                    <a:pt x="7605" y="9921"/>
                  </a:lnTo>
                  <a:lnTo>
                    <a:pt x="7370" y="10020"/>
                  </a:lnTo>
                  <a:lnTo>
                    <a:pt x="7134" y="10119"/>
                  </a:lnTo>
                  <a:lnTo>
                    <a:pt x="6899" y="10205"/>
                  </a:lnTo>
                  <a:lnTo>
                    <a:pt x="6664" y="10280"/>
                  </a:lnTo>
                  <a:lnTo>
                    <a:pt x="6416" y="10342"/>
                  </a:lnTo>
                  <a:lnTo>
                    <a:pt x="6168" y="10391"/>
                  </a:lnTo>
                  <a:lnTo>
                    <a:pt x="5920" y="10428"/>
                  </a:lnTo>
                  <a:lnTo>
                    <a:pt x="5673" y="10466"/>
                  </a:lnTo>
                  <a:lnTo>
                    <a:pt x="5425" y="10478"/>
                  </a:lnTo>
                  <a:lnTo>
                    <a:pt x="5165" y="10478"/>
                  </a:lnTo>
                  <a:lnTo>
                    <a:pt x="4917" y="10466"/>
                  </a:lnTo>
                  <a:lnTo>
                    <a:pt x="4657" y="10453"/>
                  </a:lnTo>
                  <a:lnTo>
                    <a:pt x="4409" y="10416"/>
                  </a:lnTo>
                  <a:lnTo>
                    <a:pt x="4149" y="10366"/>
                  </a:lnTo>
                  <a:lnTo>
                    <a:pt x="3902" y="10305"/>
                  </a:lnTo>
                  <a:lnTo>
                    <a:pt x="3642" y="10230"/>
                  </a:lnTo>
                  <a:lnTo>
                    <a:pt x="3394" y="10144"/>
                  </a:lnTo>
                  <a:lnTo>
                    <a:pt x="3146" y="10044"/>
                  </a:lnTo>
                  <a:lnTo>
                    <a:pt x="2898" y="9933"/>
                  </a:lnTo>
                  <a:lnTo>
                    <a:pt x="2898" y="9933"/>
                  </a:lnTo>
                  <a:lnTo>
                    <a:pt x="2663" y="9809"/>
                  </a:lnTo>
                  <a:lnTo>
                    <a:pt x="2440" y="9673"/>
                  </a:lnTo>
                  <a:lnTo>
                    <a:pt x="2217" y="9524"/>
                  </a:lnTo>
                  <a:lnTo>
                    <a:pt x="2007" y="9363"/>
                  </a:lnTo>
                  <a:lnTo>
                    <a:pt x="1809" y="9202"/>
                  </a:lnTo>
                  <a:lnTo>
                    <a:pt x="1610" y="9029"/>
                  </a:lnTo>
                  <a:lnTo>
                    <a:pt x="1437" y="8843"/>
                  </a:lnTo>
                  <a:lnTo>
                    <a:pt x="1264" y="8657"/>
                  </a:lnTo>
                  <a:lnTo>
                    <a:pt x="1103" y="8459"/>
                  </a:lnTo>
                  <a:lnTo>
                    <a:pt x="954" y="8249"/>
                  </a:lnTo>
                  <a:lnTo>
                    <a:pt x="805" y="8038"/>
                  </a:lnTo>
                  <a:lnTo>
                    <a:pt x="682" y="7828"/>
                  </a:lnTo>
                  <a:lnTo>
                    <a:pt x="558" y="7605"/>
                  </a:lnTo>
                  <a:lnTo>
                    <a:pt x="446" y="7382"/>
                  </a:lnTo>
                  <a:lnTo>
                    <a:pt x="360" y="7146"/>
                  </a:lnTo>
                  <a:lnTo>
                    <a:pt x="273" y="6911"/>
                  </a:lnTo>
                  <a:lnTo>
                    <a:pt x="199" y="6663"/>
                  </a:lnTo>
                  <a:lnTo>
                    <a:pt x="137" y="6428"/>
                  </a:lnTo>
                  <a:lnTo>
                    <a:pt x="87" y="6180"/>
                  </a:lnTo>
                  <a:lnTo>
                    <a:pt x="38" y="5933"/>
                  </a:lnTo>
                  <a:lnTo>
                    <a:pt x="13" y="5685"/>
                  </a:lnTo>
                  <a:lnTo>
                    <a:pt x="0" y="5425"/>
                  </a:lnTo>
                  <a:lnTo>
                    <a:pt x="0" y="5177"/>
                  </a:lnTo>
                  <a:lnTo>
                    <a:pt x="0" y="4917"/>
                  </a:lnTo>
                  <a:lnTo>
                    <a:pt x="25" y="4669"/>
                  </a:lnTo>
                  <a:lnTo>
                    <a:pt x="62" y="4409"/>
                  </a:lnTo>
                  <a:lnTo>
                    <a:pt x="112" y="4149"/>
                  </a:lnTo>
                  <a:lnTo>
                    <a:pt x="174" y="3901"/>
                  </a:lnTo>
                  <a:lnTo>
                    <a:pt x="248" y="3654"/>
                  </a:lnTo>
                  <a:lnTo>
                    <a:pt x="335" y="3406"/>
                  </a:lnTo>
                  <a:lnTo>
                    <a:pt x="434" y="3158"/>
                  </a:lnTo>
                  <a:lnTo>
                    <a:pt x="545" y="2911"/>
                  </a:lnTo>
                  <a:lnTo>
                    <a:pt x="545" y="2911"/>
                  </a:lnTo>
                  <a:lnTo>
                    <a:pt x="669" y="2675"/>
                  </a:lnTo>
                  <a:lnTo>
                    <a:pt x="805" y="2440"/>
                  </a:lnTo>
                  <a:lnTo>
                    <a:pt x="954" y="2217"/>
                  </a:lnTo>
                  <a:lnTo>
                    <a:pt x="1115" y="2007"/>
                  </a:lnTo>
                  <a:lnTo>
                    <a:pt x="1276" y="1808"/>
                  </a:lnTo>
                  <a:lnTo>
                    <a:pt x="1449" y="1623"/>
                  </a:lnTo>
                  <a:lnTo>
                    <a:pt x="1635" y="1437"/>
                  </a:lnTo>
                  <a:lnTo>
                    <a:pt x="1821" y="1263"/>
                  </a:lnTo>
                  <a:lnTo>
                    <a:pt x="2019" y="1102"/>
                  </a:lnTo>
                  <a:lnTo>
                    <a:pt x="2217" y="954"/>
                  </a:lnTo>
                  <a:lnTo>
                    <a:pt x="2428" y="818"/>
                  </a:lnTo>
                  <a:lnTo>
                    <a:pt x="2651" y="681"/>
                  </a:lnTo>
                  <a:lnTo>
                    <a:pt x="2874" y="570"/>
                  </a:lnTo>
                  <a:lnTo>
                    <a:pt x="3097" y="458"/>
                  </a:lnTo>
                  <a:lnTo>
                    <a:pt x="3332" y="359"/>
                  </a:lnTo>
                  <a:lnTo>
                    <a:pt x="3567" y="273"/>
                  </a:lnTo>
                  <a:lnTo>
                    <a:pt x="3803" y="198"/>
                  </a:lnTo>
                  <a:lnTo>
                    <a:pt x="4050" y="136"/>
                  </a:lnTo>
                  <a:lnTo>
                    <a:pt x="4298" y="87"/>
                  </a:lnTo>
                  <a:lnTo>
                    <a:pt x="4546" y="50"/>
                  </a:lnTo>
                  <a:lnTo>
                    <a:pt x="4793" y="25"/>
                  </a:lnTo>
                  <a:lnTo>
                    <a:pt x="5054" y="0"/>
                  </a:lnTo>
                  <a:lnTo>
                    <a:pt x="5301" y="0"/>
                  </a:lnTo>
                  <a:lnTo>
                    <a:pt x="5561" y="13"/>
                  </a:lnTo>
                  <a:lnTo>
                    <a:pt x="5809" y="37"/>
                  </a:lnTo>
                  <a:lnTo>
                    <a:pt x="6069" y="62"/>
                  </a:lnTo>
                  <a:lnTo>
                    <a:pt x="6317" y="112"/>
                  </a:lnTo>
                  <a:lnTo>
                    <a:pt x="6577" y="174"/>
                  </a:lnTo>
                  <a:lnTo>
                    <a:pt x="6825" y="248"/>
                  </a:lnTo>
                  <a:lnTo>
                    <a:pt x="7072" y="335"/>
                  </a:lnTo>
                  <a:lnTo>
                    <a:pt x="7320" y="434"/>
                  </a:lnTo>
                  <a:lnTo>
                    <a:pt x="7568" y="545"/>
                  </a:lnTo>
                  <a:lnTo>
                    <a:pt x="7568" y="545"/>
                  </a:lnTo>
                  <a:lnTo>
                    <a:pt x="7753" y="644"/>
                  </a:lnTo>
                  <a:lnTo>
                    <a:pt x="7939" y="756"/>
                  </a:lnTo>
                  <a:lnTo>
                    <a:pt x="8113" y="867"/>
                  </a:lnTo>
                  <a:lnTo>
                    <a:pt x="8286" y="979"/>
                  </a:lnTo>
                  <a:lnTo>
                    <a:pt x="8447" y="1102"/>
                  </a:lnTo>
                  <a:lnTo>
                    <a:pt x="8608" y="1226"/>
                  </a:lnTo>
                  <a:lnTo>
                    <a:pt x="8757" y="1363"/>
                  </a:lnTo>
                  <a:lnTo>
                    <a:pt x="8905" y="1511"/>
                  </a:lnTo>
                  <a:lnTo>
                    <a:pt x="9054" y="1647"/>
                  </a:lnTo>
                  <a:lnTo>
                    <a:pt x="9190" y="1796"/>
                  </a:lnTo>
                  <a:lnTo>
                    <a:pt x="9314" y="1957"/>
                  </a:lnTo>
                  <a:lnTo>
                    <a:pt x="9438" y="2118"/>
                  </a:lnTo>
                  <a:lnTo>
                    <a:pt x="9562" y="2279"/>
                  </a:lnTo>
                  <a:lnTo>
                    <a:pt x="9673" y="2452"/>
                  </a:lnTo>
                  <a:lnTo>
                    <a:pt x="9772" y="2626"/>
                  </a:lnTo>
                  <a:lnTo>
                    <a:pt x="9871" y="2799"/>
                  </a:lnTo>
                  <a:lnTo>
                    <a:pt x="9958" y="2985"/>
                  </a:lnTo>
                  <a:lnTo>
                    <a:pt x="10045" y="3158"/>
                  </a:lnTo>
                  <a:lnTo>
                    <a:pt x="10119" y="3344"/>
                  </a:lnTo>
                  <a:lnTo>
                    <a:pt x="10193" y="3542"/>
                  </a:lnTo>
                  <a:lnTo>
                    <a:pt x="10255" y="3728"/>
                  </a:lnTo>
                  <a:lnTo>
                    <a:pt x="10305" y="3926"/>
                  </a:lnTo>
                  <a:lnTo>
                    <a:pt x="10354" y="4124"/>
                  </a:lnTo>
                  <a:lnTo>
                    <a:pt x="10392" y="4323"/>
                  </a:lnTo>
                  <a:lnTo>
                    <a:pt x="10429" y="4521"/>
                  </a:lnTo>
                  <a:lnTo>
                    <a:pt x="10453" y="4731"/>
                  </a:lnTo>
                  <a:lnTo>
                    <a:pt x="10466" y="4929"/>
                  </a:lnTo>
                  <a:lnTo>
                    <a:pt x="10478" y="5140"/>
                  </a:lnTo>
                  <a:lnTo>
                    <a:pt x="10478" y="5338"/>
                  </a:lnTo>
                  <a:lnTo>
                    <a:pt x="10466" y="5549"/>
                  </a:lnTo>
                  <a:lnTo>
                    <a:pt x="10453" y="5759"/>
                  </a:lnTo>
                  <a:lnTo>
                    <a:pt x="10429" y="5970"/>
                  </a:lnTo>
                  <a:lnTo>
                    <a:pt x="5239" y="52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5"/>
            <p:cNvSpPr/>
            <p:nvPr/>
          </p:nvSpPr>
          <p:spPr>
            <a:xfrm>
              <a:off x="1213403" y="3721317"/>
              <a:ext cx="110172" cy="119210"/>
            </a:xfrm>
            <a:custGeom>
              <a:avLst/>
              <a:gdLst/>
              <a:ahLst/>
              <a:cxnLst/>
              <a:rect l="l" t="t" r="r" b="b"/>
              <a:pathLst>
                <a:path w="3011" h="3258" extrusionOk="0">
                  <a:moveTo>
                    <a:pt x="1" y="3258"/>
                  </a:moveTo>
                  <a:lnTo>
                    <a:pt x="3010" y="0"/>
                  </a:lnTo>
                  <a:lnTo>
                    <a:pt x="1" y="0"/>
                  </a:lnTo>
                  <a:lnTo>
                    <a:pt x="1" y="32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5"/>
            <p:cNvSpPr/>
            <p:nvPr/>
          </p:nvSpPr>
          <p:spPr>
            <a:xfrm>
              <a:off x="1213403" y="3721317"/>
              <a:ext cx="110172" cy="119210"/>
            </a:xfrm>
            <a:custGeom>
              <a:avLst/>
              <a:gdLst/>
              <a:ahLst/>
              <a:cxnLst/>
              <a:rect l="l" t="t" r="r" b="b"/>
              <a:pathLst>
                <a:path w="3011" h="3258" extrusionOk="0">
                  <a:moveTo>
                    <a:pt x="3010" y="0"/>
                  </a:moveTo>
                  <a:lnTo>
                    <a:pt x="1" y="3258"/>
                  </a:lnTo>
                  <a:lnTo>
                    <a:pt x="3010" y="0"/>
                  </a:lnTo>
                  <a:close/>
                </a:path>
              </a:pathLst>
            </a:custGeom>
            <a:solidFill>
              <a:srgbClr val="F7E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5"/>
            <p:cNvSpPr/>
            <p:nvPr/>
          </p:nvSpPr>
          <p:spPr>
            <a:xfrm>
              <a:off x="948744" y="3162544"/>
              <a:ext cx="257447" cy="92024"/>
            </a:xfrm>
            <a:custGeom>
              <a:avLst/>
              <a:gdLst/>
              <a:ahLst/>
              <a:cxnLst/>
              <a:rect l="l" t="t" r="r" b="b"/>
              <a:pathLst>
                <a:path w="7036" h="2515" extrusionOk="0">
                  <a:moveTo>
                    <a:pt x="7036" y="2515"/>
                  </a:moveTo>
                  <a:lnTo>
                    <a:pt x="1" y="2515"/>
                  </a:lnTo>
                  <a:lnTo>
                    <a:pt x="1" y="0"/>
                  </a:lnTo>
                  <a:lnTo>
                    <a:pt x="7036" y="0"/>
                  </a:lnTo>
                  <a:lnTo>
                    <a:pt x="7036" y="2515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5"/>
            <p:cNvSpPr/>
            <p:nvPr/>
          </p:nvSpPr>
          <p:spPr>
            <a:xfrm>
              <a:off x="972784" y="3194707"/>
              <a:ext cx="27223" cy="27223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743" y="372"/>
                  </a:moveTo>
                  <a:lnTo>
                    <a:pt x="743" y="372"/>
                  </a:lnTo>
                  <a:lnTo>
                    <a:pt x="743" y="447"/>
                  </a:lnTo>
                  <a:lnTo>
                    <a:pt x="719" y="521"/>
                  </a:lnTo>
                  <a:lnTo>
                    <a:pt x="682" y="583"/>
                  </a:lnTo>
                  <a:lnTo>
                    <a:pt x="632" y="632"/>
                  </a:lnTo>
                  <a:lnTo>
                    <a:pt x="582" y="682"/>
                  </a:lnTo>
                  <a:lnTo>
                    <a:pt x="520" y="719"/>
                  </a:lnTo>
                  <a:lnTo>
                    <a:pt x="446" y="731"/>
                  </a:lnTo>
                  <a:lnTo>
                    <a:pt x="372" y="744"/>
                  </a:lnTo>
                  <a:lnTo>
                    <a:pt x="372" y="744"/>
                  </a:lnTo>
                  <a:lnTo>
                    <a:pt x="298" y="731"/>
                  </a:lnTo>
                  <a:lnTo>
                    <a:pt x="236" y="719"/>
                  </a:lnTo>
                  <a:lnTo>
                    <a:pt x="174" y="682"/>
                  </a:lnTo>
                  <a:lnTo>
                    <a:pt x="112" y="632"/>
                  </a:lnTo>
                  <a:lnTo>
                    <a:pt x="75" y="583"/>
                  </a:lnTo>
                  <a:lnTo>
                    <a:pt x="37" y="521"/>
                  </a:lnTo>
                  <a:lnTo>
                    <a:pt x="13" y="447"/>
                  </a:lnTo>
                  <a:lnTo>
                    <a:pt x="0" y="372"/>
                  </a:lnTo>
                  <a:lnTo>
                    <a:pt x="0" y="372"/>
                  </a:lnTo>
                  <a:lnTo>
                    <a:pt x="13" y="298"/>
                  </a:lnTo>
                  <a:lnTo>
                    <a:pt x="37" y="236"/>
                  </a:lnTo>
                  <a:lnTo>
                    <a:pt x="75" y="174"/>
                  </a:lnTo>
                  <a:lnTo>
                    <a:pt x="112" y="112"/>
                  </a:lnTo>
                  <a:lnTo>
                    <a:pt x="174" y="63"/>
                  </a:lnTo>
                  <a:lnTo>
                    <a:pt x="236" y="38"/>
                  </a:lnTo>
                  <a:lnTo>
                    <a:pt x="298" y="13"/>
                  </a:lnTo>
                  <a:lnTo>
                    <a:pt x="372" y="1"/>
                  </a:lnTo>
                  <a:lnTo>
                    <a:pt x="372" y="1"/>
                  </a:lnTo>
                  <a:lnTo>
                    <a:pt x="446" y="13"/>
                  </a:lnTo>
                  <a:lnTo>
                    <a:pt x="520" y="38"/>
                  </a:lnTo>
                  <a:lnTo>
                    <a:pt x="582" y="63"/>
                  </a:lnTo>
                  <a:lnTo>
                    <a:pt x="632" y="112"/>
                  </a:lnTo>
                  <a:lnTo>
                    <a:pt x="682" y="174"/>
                  </a:lnTo>
                  <a:lnTo>
                    <a:pt x="719" y="236"/>
                  </a:lnTo>
                  <a:lnTo>
                    <a:pt x="743" y="298"/>
                  </a:lnTo>
                  <a:lnTo>
                    <a:pt x="743" y="372"/>
                  </a:lnTo>
                  <a:lnTo>
                    <a:pt x="743" y="3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5"/>
            <p:cNvSpPr/>
            <p:nvPr/>
          </p:nvSpPr>
          <p:spPr>
            <a:xfrm>
              <a:off x="1154492" y="3194707"/>
              <a:ext cx="27223" cy="27223"/>
            </a:xfrm>
            <a:custGeom>
              <a:avLst/>
              <a:gdLst/>
              <a:ahLst/>
              <a:cxnLst/>
              <a:rect l="l" t="t" r="r" b="b"/>
              <a:pathLst>
                <a:path w="744" h="744" extrusionOk="0">
                  <a:moveTo>
                    <a:pt x="744" y="372"/>
                  </a:moveTo>
                  <a:lnTo>
                    <a:pt x="744" y="372"/>
                  </a:lnTo>
                  <a:lnTo>
                    <a:pt x="731" y="447"/>
                  </a:lnTo>
                  <a:lnTo>
                    <a:pt x="719" y="521"/>
                  </a:lnTo>
                  <a:lnTo>
                    <a:pt x="682" y="583"/>
                  </a:lnTo>
                  <a:lnTo>
                    <a:pt x="632" y="632"/>
                  </a:lnTo>
                  <a:lnTo>
                    <a:pt x="583" y="682"/>
                  </a:lnTo>
                  <a:lnTo>
                    <a:pt x="521" y="719"/>
                  </a:lnTo>
                  <a:lnTo>
                    <a:pt x="447" y="731"/>
                  </a:lnTo>
                  <a:lnTo>
                    <a:pt x="372" y="744"/>
                  </a:lnTo>
                  <a:lnTo>
                    <a:pt x="372" y="744"/>
                  </a:lnTo>
                  <a:lnTo>
                    <a:pt x="298" y="731"/>
                  </a:lnTo>
                  <a:lnTo>
                    <a:pt x="224" y="719"/>
                  </a:lnTo>
                  <a:lnTo>
                    <a:pt x="162" y="682"/>
                  </a:lnTo>
                  <a:lnTo>
                    <a:pt x="112" y="632"/>
                  </a:lnTo>
                  <a:lnTo>
                    <a:pt x="63" y="583"/>
                  </a:lnTo>
                  <a:lnTo>
                    <a:pt x="38" y="521"/>
                  </a:lnTo>
                  <a:lnTo>
                    <a:pt x="13" y="447"/>
                  </a:lnTo>
                  <a:lnTo>
                    <a:pt x="1" y="372"/>
                  </a:lnTo>
                  <a:lnTo>
                    <a:pt x="1" y="372"/>
                  </a:lnTo>
                  <a:lnTo>
                    <a:pt x="13" y="298"/>
                  </a:lnTo>
                  <a:lnTo>
                    <a:pt x="38" y="236"/>
                  </a:lnTo>
                  <a:lnTo>
                    <a:pt x="63" y="174"/>
                  </a:lnTo>
                  <a:lnTo>
                    <a:pt x="112" y="112"/>
                  </a:lnTo>
                  <a:lnTo>
                    <a:pt x="162" y="63"/>
                  </a:lnTo>
                  <a:lnTo>
                    <a:pt x="224" y="38"/>
                  </a:lnTo>
                  <a:lnTo>
                    <a:pt x="298" y="13"/>
                  </a:lnTo>
                  <a:lnTo>
                    <a:pt x="372" y="1"/>
                  </a:lnTo>
                  <a:lnTo>
                    <a:pt x="372" y="1"/>
                  </a:lnTo>
                  <a:lnTo>
                    <a:pt x="447" y="13"/>
                  </a:lnTo>
                  <a:lnTo>
                    <a:pt x="521" y="38"/>
                  </a:lnTo>
                  <a:lnTo>
                    <a:pt x="583" y="63"/>
                  </a:lnTo>
                  <a:lnTo>
                    <a:pt x="632" y="112"/>
                  </a:lnTo>
                  <a:lnTo>
                    <a:pt x="682" y="174"/>
                  </a:lnTo>
                  <a:lnTo>
                    <a:pt x="719" y="236"/>
                  </a:lnTo>
                  <a:lnTo>
                    <a:pt x="731" y="298"/>
                  </a:lnTo>
                  <a:lnTo>
                    <a:pt x="744" y="372"/>
                  </a:lnTo>
                  <a:lnTo>
                    <a:pt x="744" y="3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5"/>
            <p:cNvSpPr/>
            <p:nvPr/>
          </p:nvSpPr>
          <p:spPr>
            <a:xfrm>
              <a:off x="993641" y="3142163"/>
              <a:ext cx="167692" cy="66630"/>
            </a:xfrm>
            <a:custGeom>
              <a:avLst/>
              <a:gdLst/>
              <a:ahLst/>
              <a:cxnLst/>
              <a:rect l="l" t="t" r="r" b="b"/>
              <a:pathLst>
                <a:path w="4583" h="1821" extrusionOk="0">
                  <a:moveTo>
                    <a:pt x="3678" y="1821"/>
                  </a:moveTo>
                  <a:lnTo>
                    <a:pt x="892" y="1821"/>
                  </a:lnTo>
                  <a:lnTo>
                    <a:pt x="0" y="0"/>
                  </a:lnTo>
                  <a:lnTo>
                    <a:pt x="4583" y="0"/>
                  </a:lnTo>
                  <a:lnTo>
                    <a:pt x="3678" y="182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5"/>
            <p:cNvSpPr/>
            <p:nvPr/>
          </p:nvSpPr>
          <p:spPr>
            <a:xfrm>
              <a:off x="885772" y="3335215"/>
              <a:ext cx="191732" cy="252434"/>
            </a:xfrm>
            <a:custGeom>
              <a:avLst/>
              <a:gdLst/>
              <a:ahLst/>
              <a:cxnLst/>
              <a:rect l="l" t="t" r="r" b="b"/>
              <a:pathLst>
                <a:path w="5240" h="6899" extrusionOk="0">
                  <a:moveTo>
                    <a:pt x="5239" y="5239"/>
                  </a:moveTo>
                  <a:lnTo>
                    <a:pt x="260" y="6899"/>
                  </a:lnTo>
                  <a:lnTo>
                    <a:pt x="260" y="6899"/>
                  </a:lnTo>
                  <a:lnTo>
                    <a:pt x="199" y="6700"/>
                  </a:lnTo>
                  <a:lnTo>
                    <a:pt x="149" y="6490"/>
                  </a:lnTo>
                  <a:lnTo>
                    <a:pt x="99" y="6292"/>
                  </a:lnTo>
                  <a:lnTo>
                    <a:pt x="62" y="6081"/>
                  </a:lnTo>
                  <a:lnTo>
                    <a:pt x="38" y="5871"/>
                  </a:lnTo>
                  <a:lnTo>
                    <a:pt x="13" y="5660"/>
                  </a:lnTo>
                  <a:lnTo>
                    <a:pt x="0" y="5450"/>
                  </a:lnTo>
                  <a:lnTo>
                    <a:pt x="0" y="5239"/>
                  </a:lnTo>
                  <a:lnTo>
                    <a:pt x="0" y="5239"/>
                  </a:lnTo>
                  <a:lnTo>
                    <a:pt x="0" y="4967"/>
                  </a:lnTo>
                  <a:lnTo>
                    <a:pt x="25" y="4706"/>
                  </a:lnTo>
                  <a:lnTo>
                    <a:pt x="62" y="4446"/>
                  </a:lnTo>
                  <a:lnTo>
                    <a:pt x="99" y="4186"/>
                  </a:lnTo>
                  <a:lnTo>
                    <a:pt x="161" y="3926"/>
                  </a:lnTo>
                  <a:lnTo>
                    <a:pt x="236" y="3679"/>
                  </a:lnTo>
                  <a:lnTo>
                    <a:pt x="310" y="3443"/>
                  </a:lnTo>
                  <a:lnTo>
                    <a:pt x="409" y="3208"/>
                  </a:lnTo>
                  <a:lnTo>
                    <a:pt x="508" y="2973"/>
                  </a:lnTo>
                  <a:lnTo>
                    <a:pt x="632" y="2750"/>
                  </a:lnTo>
                  <a:lnTo>
                    <a:pt x="756" y="2527"/>
                  </a:lnTo>
                  <a:lnTo>
                    <a:pt x="892" y="2316"/>
                  </a:lnTo>
                  <a:lnTo>
                    <a:pt x="1041" y="2106"/>
                  </a:lnTo>
                  <a:lnTo>
                    <a:pt x="1189" y="1907"/>
                  </a:lnTo>
                  <a:lnTo>
                    <a:pt x="1363" y="1722"/>
                  </a:lnTo>
                  <a:lnTo>
                    <a:pt x="1536" y="1536"/>
                  </a:lnTo>
                  <a:lnTo>
                    <a:pt x="1710" y="1363"/>
                  </a:lnTo>
                  <a:lnTo>
                    <a:pt x="1908" y="1202"/>
                  </a:lnTo>
                  <a:lnTo>
                    <a:pt x="2106" y="1040"/>
                  </a:lnTo>
                  <a:lnTo>
                    <a:pt x="2304" y="892"/>
                  </a:lnTo>
                  <a:lnTo>
                    <a:pt x="2515" y="756"/>
                  </a:lnTo>
                  <a:lnTo>
                    <a:pt x="2737" y="632"/>
                  </a:lnTo>
                  <a:lnTo>
                    <a:pt x="2960" y="520"/>
                  </a:lnTo>
                  <a:lnTo>
                    <a:pt x="3196" y="409"/>
                  </a:lnTo>
                  <a:lnTo>
                    <a:pt x="3431" y="322"/>
                  </a:lnTo>
                  <a:lnTo>
                    <a:pt x="3679" y="235"/>
                  </a:lnTo>
                  <a:lnTo>
                    <a:pt x="3926" y="174"/>
                  </a:lnTo>
                  <a:lnTo>
                    <a:pt x="4174" y="112"/>
                  </a:lnTo>
                  <a:lnTo>
                    <a:pt x="4434" y="62"/>
                  </a:lnTo>
                  <a:lnTo>
                    <a:pt x="4694" y="25"/>
                  </a:lnTo>
                  <a:lnTo>
                    <a:pt x="4967" y="13"/>
                  </a:lnTo>
                  <a:lnTo>
                    <a:pt x="5239" y="0"/>
                  </a:lnTo>
                  <a:lnTo>
                    <a:pt x="5239" y="52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5"/>
            <p:cNvSpPr/>
            <p:nvPr/>
          </p:nvSpPr>
          <p:spPr>
            <a:xfrm>
              <a:off x="1077469" y="3335215"/>
              <a:ext cx="175412" cy="191732"/>
            </a:xfrm>
            <a:custGeom>
              <a:avLst/>
              <a:gdLst/>
              <a:ahLst/>
              <a:cxnLst/>
              <a:rect l="l" t="t" r="r" b="b"/>
              <a:pathLst>
                <a:path w="4794" h="5240" extrusionOk="0">
                  <a:moveTo>
                    <a:pt x="0" y="5239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11" y="13"/>
                  </a:lnTo>
                  <a:lnTo>
                    <a:pt x="421" y="25"/>
                  </a:lnTo>
                  <a:lnTo>
                    <a:pt x="632" y="37"/>
                  </a:lnTo>
                  <a:lnTo>
                    <a:pt x="830" y="74"/>
                  </a:lnTo>
                  <a:lnTo>
                    <a:pt x="1041" y="112"/>
                  </a:lnTo>
                  <a:lnTo>
                    <a:pt x="1251" y="149"/>
                  </a:lnTo>
                  <a:lnTo>
                    <a:pt x="1449" y="211"/>
                  </a:lnTo>
                  <a:lnTo>
                    <a:pt x="1648" y="273"/>
                  </a:lnTo>
                  <a:lnTo>
                    <a:pt x="1648" y="273"/>
                  </a:lnTo>
                  <a:lnTo>
                    <a:pt x="1908" y="372"/>
                  </a:lnTo>
                  <a:lnTo>
                    <a:pt x="2168" y="471"/>
                  </a:lnTo>
                  <a:lnTo>
                    <a:pt x="2415" y="595"/>
                  </a:lnTo>
                  <a:lnTo>
                    <a:pt x="2651" y="731"/>
                  </a:lnTo>
                  <a:lnTo>
                    <a:pt x="2886" y="867"/>
                  </a:lnTo>
                  <a:lnTo>
                    <a:pt x="3109" y="1028"/>
                  </a:lnTo>
                  <a:lnTo>
                    <a:pt x="3320" y="1189"/>
                  </a:lnTo>
                  <a:lnTo>
                    <a:pt x="3530" y="1375"/>
                  </a:lnTo>
                  <a:lnTo>
                    <a:pt x="3716" y="1561"/>
                  </a:lnTo>
                  <a:lnTo>
                    <a:pt x="3902" y="1759"/>
                  </a:lnTo>
                  <a:lnTo>
                    <a:pt x="4087" y="1957"/>
                  </a:lnTo>
                  <a:lnTo>
                    <a:pt x="4248" y="2180"/>
                  </a:lnTo>
                  <a:lnTo>
                    <a:pt x="4397" y="2403"/>
                  </a:lnTo>
                  <a:lnTo>
                    <a:pt x="4546" y="2638"/>
                  </a:lnTo>
                  <a:lnTo>
                    <a:pt x="4669" y="2886"/>
                  </a:lnTo>
                  <a:lnTo>
                    <a:pt x="4793" y="3134"/>
                  </a:lnTo>
                  <a:lnTo>
                    <a:pt x="0" y="52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5"/>
            <p:cNvSpPr/>
            <p:nvPr/>
          </p:nvSpPr>
          <p:spPr>
            <a:xfrm>
              <a:off x="1077469" y="3449853"/>
              <a:ext cx="191732" cy="103806"/>
            </a:xfrm>
            <a:custGeom>
              <a:avLst/>
              <a:gdLst/>
              <a:ahLst/>
              <a:cxnLst/>
              <a:rect l="l" t="t" r="r" b="b"/>
              <a:pathLst>
                <a:path w="5240" h="2837" extrusionOk="0">
                  <a:moveTo>
                    <a:pt x="0" y="2106"/>
                  </a:moveTo>
                  <a:lnTo>
                    <a:pt x="4793" y="1"/>
                  </a:lnTo>
                  <a:lnTo>
                    <a:pt x="4793" y="1"/>
                  </a:lnTo>
                  <a:lnTo>
                    <a:pt x="4868" y="186"/>
                  </a:lnTo>
                  <a:lnTo>
                    <a:pt x="4942" y="385"/>
                  </a:lnTo>
                  <a:lnTo>
                    <a:pt x="5004" y="595"/>
                  </a:lnTo>
                  <a:lnTo>
                    <a:pt x="5066" y="793"/>
                  </a:lnTo>
                  <a:lnTo>
                    <a:pt x="5115" y="991"/>
                  </a:lnTo>
                  <a:lnTo>
                    <a:pt x="5153" y="1202"/>
                  </a:lnTo>
                  <a:lnTo>
                    <a:pt x="5190" y="1412"/>
                  </a:lnTo>
                  <a:lnTo>
                    <a:pt x="5214" y="1623"/>
                  </a:lnTo>
                  <a:lnTo>
                    <a:pt x="5214" y="1623"/>
                  </a:lnTo>
                  <a:lnTo>
                    <a:pt x="5227" y="1920"/>
                  </a:lnTo>
                  <a:lnTo>
                    <a:pt x="5239" y="2230"/>
                  </a:lnTo>
                  <a:lnTo>
                    <a:pt x="5214" y="2540"/>
                  </a:lnTo>
                  <a:lnTo>
                    <a:pt x="5190" y="2837"/>
                  </a:lnTo>
                  <a:lnTo>
                    <a:pt x="0" y="210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45"/>
          <p:cNvGrpSpPr/>
          <p:nvPr/>
        </p:nvGrpSpPr>
        <p:grpSpPr>
          <a:xfrm>
            <a:off x="909823" y="2744970"/>
            <a:ext cx="993596" cy="696946"/>
            <a:chOff x="4424906" y="1737582"/>
            <a:chExt cx="783099" cy="549252"/>
          </a:xfrm>
        </p:grpSpPr>
        <p:sp>
          <p:nvSpPr>
            <p:cNvPr id="3351" name="Google Shape;3351;p45"/>
            <p:cNvSpPr/>
            <p:nvPr/>
          </p:nvSpPr>
          <p:spPr>
            <a:xfrm>
              <a:off x="4424906" y="1737582"/>
              <a:ext cx="783099" cy="549252"/>
            </a:xfrm>
            <a:custGeom>
              <a:avLst/>
              <a:gdLst/>
              <a:ahLst/>
              <a:cxnLst/>
              <a:rect l="l" t="t" r="r" b="b"/>
              <a:pathLst>
                <a:path w="21402" h="15011" extrusionOk="0">
                  <a:moveTo>
                    <a:pt x="0" y="3109"/>
                  </a:moveTo>
                  <a:lnTo>
                    <a:pt x="0" y="11915"/>
                  </a:lnTo>
                  <a:lnTo>
                    <a:pt x="0" y="11915"/>
                  </a:lnTo>
                  <a:lnTo>
                    <a:pt x="0" y="12076"/>
                  </a:lnTo>
                  <a:lnTo>
                    <a:pt x="13" y="12224"/>
                  </a:lnTo>
                  <a:lnTo>
                    <a:pt x="37" y="12385"/>
                  </a:lnTo>
                  <a:lnTo>
                    <a:pt x="62" y="12534"/>
                  </a:lnTo>
                  <a:lnTo>
                    <a:pt x="99" y="12683"/>
                  </a:lnTo>
                  <a:lnTo>
                    <a:pt x="137" y="12831"/>
                  </a:lnTo>
                  <a:lnTo>
                    <a:pt x="186" y="12980"/>
                  </a:lnTo>
                  <a:lnTo>
                    <a:pt x="236" y="13116"/>
                  </a:lnTo>
                  <a:lnTo>
                    <a:pt x="372" y="13388"/>
                  </a:lnTo>
                  <a:lnTo>
                    <a:pt x="533" y="13649"/>
                  </a:lnTo>
                  <a:lnTo>
                    <a:pt x="706" y="13884"/>
                  </a:lnTo>
                  <a:lnTo>
                    <a:pt x="904" y="14107"/>
                  </a:lnTo>
                  <a:lnTo>
                    <a:pt x="1127" y="14305"/>
                  </a:lnTo>
                  <a:lnTo>
                    <a:pt x="1363" y="14491"/>
                  </a:lnTo>
                  <a:lnTo>
                    <a:pt x="1623" y="14639"/>
                  </a:lnTo>
                  <a:lnTo>
                    <a:pt x="1895" y="14776"/>
                  </a:lnTo>
                  <a:lnTo>
                    <a:pt x="2031" y="14825"/>
                  </a:lnTo>
                  <a:lnTo>
                    <a:pt x="2180" y="14875"/>
                  </a:lnTo>
                  <a:lnTo>
                    <a:pt x="2329" y="14924"/>
                  </a:lnTo>
                  <a:lnTo>
                    <a:pt x="2477" y="14949"/>
                  </a:lnTo>
                  <a:lnTo>
                    <a:pt x="2626" y="14986"/>
                  </a:lnTo>
                  <a:lnTo>
                    <a:pt x="2787" y="14999"/>
                  </a:lnTo>
                  <a:lnTo>
                    <a:pt x="2936" y="15011"/>
                  </a:lnTo>
                  <a:lnTo>
                    <a:pt x="3097" y="15011"/>
                  </a:lnTo>
                  <a:lnTo>
                    <a:pt x="18306" y="15011"/>
                  </a:lnTo>
                  <a:lnTo>
                    <a:pt x="18306" y="15011"/>
                  </a:lnTo>
                  <a:lnTo>
                    <a:pt x="18467" y="15011"/>
                  </a:lnTo>
                  <a:lnTo>
                    <a:pt x="18615" y="14999"/>
                  </a:lnTo>
                  <a:lnTo>
                    <a:pt x="18776" y="14986"/>
                  </a:lnTo>
                  <a:lnTo>
                    <a:pt x="18925" y="14949"/>
                  </a:lnTo>
                  <a:lnTo>
                    <a:pt x="19073" y="14924"/>
                  </a:lnTo>
                  <a:lnTo>
                    <a:pt x="19222" y="14875"/>
                  </a:lnTo>
                  <a:lnTo>
                    <a:pt x="19371" y="14825"/>
                  </a:lnTo>
                  <a:lnTo>
                    <a:pt x="19507" y="14776"/>
                  </a:lnTo>
                  <a:lnTo>
                    <a:pt x="19779" y="14639"/>
                  </a:lnTo>
                  <a:lnTo>
                    <a:pt x="20039" y="14491"/>
                  </a:lnTo>
                  <a:lnTo>
                    <a:pt x="20275" y="14305"/>
                  </a:lnTo>
                  <a:lnTo>
                    <a:pt x="20498" y="14107"/>
                  </a:lnTo>
                  <a:lnTo>
                    <a:pt x="20696" y="13884"/>
                  </a:lnTo>
                  <a:lnTo>
                    <a:pt x="20869" y="13649"/>
                  </a:lnTo>
                  <a:lnTo>
                    <a:pt x="21030" y="13388"/>
                  </a:lnTo>
                  <a:lnTo>
                    <a:pt x="21167" y="13116"/>
                  </a:lnTo>
                  <a:lnTo>
                    <a:pt x="21216" y="12980"/>
                  </a:lnTo>
                  <a:lnTo>
                    <a:pt x="21266" y="12831"/>
                  </a:lnTo>
                  <a:lnTo>
                    <a:pt x="21303" y="12683"/>
                  </a:lnTo>
                  <a:lnTo>
                    <a:pt x="21340" y="12534"/>
                  </a:lnTo>
                  <a:lnTo>
                    <a:pt x="21365" y="12385"/>
                  </a:lnTo>
                  <a:lnTo>
                    <a:pt x="21389" y="12224"/>
                  </a:lnTo>
                  <a:lnTo>
                    <a:pt x="21402" y="12076"/>
                  </a:lnTo>
                  <a:lnTo>
                    <a:pt x="21402" y="11915"/>
                  </a:lnTo>
                  <a:lnTo>
                    <a:pt x="21402" y="3109"/>
                  </a:lnTo>
                  <a:lnTo>
                    <a:pt x="21402" y="3109"/>
                  </a:lnTo>
                  <a:lnTo>
                    <a:pt x="21402" y="2948"/>
                  </a:lnTo>
                  <a:lnTo>
                    <a:pt x="21389" y="2787"/>
                  </a:lnTo>
                  <a:lnTo>
                    <a:pt x="21365" y="2638"/>
                  </a:lnTo>
                  <a:lnTo>
                    <a:pt x="21340" y="2477"/>
                  </a:lnTo>
                  <a:lnTo>
                    <a:pt x="21303" y="2329"/>
                  </a:lnTo>
                  <a:lnTo>
                    <a:pt x="21266" y="2180"/>
                  </a:lnTo>
                  <a:lnTo>
                    <a:pt x="21216" y="2044"/>
                  </a:lnTo>
                  <a:lnTo>
                    <a:pt x="21167" y="1907"/>
                  </a:lnTo>
                  <a:lnTo>
                    <a:pt x="21030" y="1635"/>
                  </a:lnTo>
                  <a:lnTo>
                    <a:pt x="20869" y="1375"/>
                  </a:lnTo>
                  <a:lnTo>
                    <a:pt x="20696" y="1140"/>
                  </a:lnTo>
                  <a:lnTo>
                    <a:pt x="20498" y="917"/>
                  </a:lnTo>
                  <a:lnTo>
                    <a:pt x="20275" y="718"/>
                  </a:lnTo>
                  <a:lnTo>
                    <a:pt x="20039" y="533"/>
                  </a:lnTo>
                  <a:lnTo>
                    <a:pt x="19779" y="384"/>
                  </a:lnTo>
                  <a:lnTo>
                    <a:pt x="19507" y="248"/>
                  </a:lnTo>
                  <a:lnTo>
                    <a:pt x="19371" y="198"/>
                  </a:lnTo>
                  <a:lnTo>
                    <a:pt x="19222" y="149"/>
                  </a:lnTo>
                  <a:lnTo>
                    <a:pt x="19073" y="99"/>
                  </a:lnTo>
                  <a:lnTo>
                    <a:pt x="18925" y="62"/>
                  </a:lnTo>
                  <a:lnTo>
                    <a:pt x="18776" y="37"/>
                  </a:lnTo>
                  <a:lnTo>
                    <a:pt x="18615" y="25"/>
                  </a:lnTo>
                  <a:lnTo>
                    <a:pt x="18467" y="13"/>
                  </a:lnTo>
                  <a:lnTo>
                    <a:pt x="18306" y="0"/>
                  </a:lnTo>
                  <a:lnTo>
                    <a:pt x="3097" y="0"/>
                  </a:lnTo>
                  <a:lnTo>
                    <a:pt x="3097" y="0"/>
                  </a:lnTo>
                  <a:lnTo>
                    <a:pt x="2936" y="13"/>
                  </a:lnTo>
                  <a:lnTo>
                    <a:pt x="2787" y="25"/>
                  </a:lnTo>
                  <a:lnTo>
                    <a:pt x="2626" y="37"/>
                  </a:lnTo>
                  <a:lnTo>
                    <a:pt x="2477" y="62"/>
                  </a:lnTo>
                  <a:lnTo>
                    <a:pt x="2329" y="99"/>
                  </a:lnTo>
                  <a:lnTo>
                    <a:pt x="2180" y="149"/>
                  </a:lnTo>
                  <a:lnTo>
                    <a:pt x="2031" y="198"/>
                  </a:lnTo>
                  <a:lnTo>
                    <a:pt x="1895" y="248"/>
                  </a:lnTo>
                  <a:lnTo>
                    <a:pt x="1623" y="384"/>
                  </a:lnTo>
                  <a:lnTo>
                    <a:pt x="1363" y="533"/>
                  </a:lnTo>
                  <a:lnTo>
                    <a:pt x="1127" y="718"/>
                  </a:lnTo>
                  <a:lnTo>
                    <a:pt x="904" y="917"/>
                  </a:lnTo>
                  <a:lnTo>
                    <a:pt x="706" y="1140"/>
                  </a:lnTo>
                  <a:lnTo>
                    <a:pt x="533" y="1375"/>
                  </a:lnTo>
                  <a:lnTo>
                    <a:pt x="372" y="1635"/>
                  </a:lnTo>
                  <a:lnTo>
                    <a:pt x="236" y="1907"/>
                  </a:lnTo>
                  <a:lnTo>
                    <a:pt x="186" y="2044"/>
                  </a:lnTo>
                  <a:lnTo>
                    <a:pt x="137" y="2180"/>
                  </a:lnTo>
                  <a:lnTo>
                    <a:pt x="99" y="2329"/>
                  </a:lnTo>
                  <a:lnTo>
                    <a:pt x="62" y="2477"/>
                  </a:lnTo>
                  <a:lnTo>
                    <a:pt x="37" y="2638"/>
                  </a:lnTo>
                  <a:lnTo>
                    <a:pt x="13" y="2787"/>
                  </a:lnTo>
                  <a:lnTo>
                    <a:pt x="0" y="2948"/>
                  </a:lnTo>
                  <a:lnTo>
                    <a:pt x="0" y="3109"/>
                  </a:lnTo>
                  <a:lnTo>
                    <a:pt x="0" y="31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5"/>
            <p:cNvSpPr/>
            <p:nvPr/>
          </p:nvSpPr>
          <p:spPr>
            <a:xfrm>
              <a:off x="4490622" y="1776551"/>
              <a:ext cx="645338" cy="471316"/>
            </a:xfrm>
            <a:custGeom>
              <a:avLst/>
              <a:gdLst/>
              <a:ahLst/>
              <a:cxnLst/>
              <a:rect l="l" t="t" r="r" b="b"/>
              <a:pathLst>
                <a:path w="17637" h="12881" extrusionOk="0">
                  <a:moveTo>
                    <a:pt x="0" y="50"/>
                  </a:moveTo>
                  <a:lnTo>
                    <a:pt x="0" y="12844"/>
                  </a:lnTo>
                  <a:lnTo>
                    <a:pt x="0" y="12844"/>
                  </a:lnTo>
                  <a:lnTo>
                    <a:pt x="13" y="12868"/>
                  </a:lnTo>
                  <a:lnTo>
                    <a:pt x="37" y="12881"/>
                  </a:lnTo>
                  <a:lnTo>
                    <a:pt x="17587" y="12881"/>
                  </a:lnTo>
                  <a:lnTo>
                    <a:pt x="17587" y="12881"/>
                  </a:lnTo>
                  <a:lnTo>
                    <a:pt x="17624" y="12868"/>
                  </a:lnTo>
                  <a:lnTo>
                    <a:pt x="17637" y="12844"/>
                  </a:lnTo>
                  <a:lnTo>
                    <a:pt x="17637" y="50"/>
                  </a:lnTo>
                  <a:lnTo>
                    <a:pt x="17637" y="50"/>
                  </a:lnTo>
                  <a:lnTo>
                    <a:pt x="17624" y="13"/>
                  </a:lnTo>
                  <a:lnTo>
                    <a:pt x="17587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3" y="13"/>
                  </a:lnTo>
                  <a:lnTo>
                    <a:pt x="0" y="50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5"/>
            <p:cNvSpPr/>
            <p:nvPr/>
          </p:nvSpPr>
          <p:spPr>
            <a:xfrm>
              <a:off x="4447116" y="1957345"/>
              <a:ext cx="13611" cy="110172"/>
            </a:xfrm>
            <a:custGeom>
              <a:avLst/>
              <a:gdLst/>
              <a:ahLst/>
              <a:cxnLst/>
              <a:rect l="l" t="t" r="r" b="b"/>
              <a:pathLst>
                <a:path w="372" h="3011" extrusionOk="0">
                  <a:moveTo>
                    <a:pt x="0" y="187"/>
                  </a:moveTo>
                  <a:lnTo>
                    <a:pt x="0" y="2812"/>
                  </a:lnTo>
                  <a:lnTo>
                    <a:pt x="0" y="2812"/>
                  </a:lnTo>
                  <a:lnTo>
                    <a:pt x="0" y="2849"/>
                  </a:lnTo>
                  <a:lnTo>
                    <a:pt x="13" y="2887"/>
                  </a:lnTo>
                  <a:lnTo>
                    <a:pt x="50" y="2949"/>
                  </a:lnTo>
                  <a:lnTo>
                    <a:pt x="112" y="2998"/>
                  </a:lnTo>
                  <a:lnTo>
                    <a:pt x="149" y="2998"/>
                  </a:lnTo>
                  <a:lnTo>
                    <a:pt x="186" y="3011"/>
                  </a:lnTo>
                  <a:lnTo>
                    <a:pt x="186" y="3011"/>
                  </a:lnTo>
                  <a:lnTo>
                    <a:pt x="186" y="3011"/>
                  </a:lnTo>
                  <a:lnTo>
                    <a:pt x="223" y="2998"/>
                  </a:lnTo>
                  <a:lnTo>
                    <a:pt x="260" y="2998"/>
                  </a:lnTo>
                  <a:lnTo>
                    <a:pt x="322" y="2949"/>
                  </a:lnTo>
                  <a:lnTo>
                    <a:pt x="359" y="2887"/>
                  </a:lnTo>
                  <a:lnTo>
                    <a:pt x="372" y="2849"/>
                  </a:lnTo>
                  <a:lnTo>
                    <a:pt x="372" y="2812"/>
                  </a:lnTo>
                  <a:lnTo>
                    <a:pt x="372" y="187"/>
                  </a:lnTo>
                  <a:lnTo>
                    <a:pt x="372" y="187"/>
                  </a:lnTo>
                  <a:lnTo>
                    <a:pt x="372" y="150"/>
                  </a:lnTo>
                  <a:lnTo>
                    <a:pt x="359" y="112"/>
                  </a:lnTo>
                  <a:lnTo>
                    <a:pt x="322" y="63"/>
                  </a:lnTo>
                  <a:lnTo>
                    <a:pt x="260" y="13"/>
                  </a:lnTo>
                  <a:lnTo>
                    <a:pt x="223" y="1"/>
                  </a:lnTo>
                  <a:lnTo>
                    <a:pt x="186" y="1"/>
                  </a:lnTo>
                  <a:lnTo>
                    <a:pt x="186" y="1"/>
                  </a:lnTo>
                  <a:lnTo>
                    <a:pt x="186" y="1"/>
                  </a:lnTo>
                  <a:lnTo>
                    <a:pt x="149" y="1"/>
                  </a:lnTo>
                  <a:lnTo>
                    <a:pt x="112" y="13"/>
                  </a:lnTo>
                  <a:lnTo>
                    <a:pt x="50" y="63"/>
                  </a:lnTo>
                  <a:lnTo>
                    <a:pt x="13" y="112"/>
                  </a:lnTo>
                  <a:lnTo>
                    <a:pt x="0" y="150"/>
                  </a:lnTo>
                  <a:lnTo>
                    <a:pt x="0" y="187"/>
                  </a:lnTo>
                  <a:lnTo>
                    <a:pt x="0" y="187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5"/>
            <p:cNvSpPr/>
            <p:nvPr/>
          </p:nvSpPr>
          <p:spPr>
            <a:xfrm>
              <a:off x="5150896" y="1992252"/>
              <a:ext cx="39920" cy="40359"/>
            </a:xfrm>
            <a:custGeom>
              <a:avLst/>
              <a:gdLst/>
              <a:ahLst/>
              <a:cxnLst/>
              <a:rect l="l" t="t" r="r" b="b"/>
              <a:pathLst>
                <a:path w="1091" h="1103" extrusionOk="0">
                  <a:moveTo>
                    <a:pt x="0" y="546"/>
                  </a:moveTo>
                  <a:lnTo>
                    <a:pt x="0" y="546"/>
                  </a:lnTo>
                  <a:lnTo>
                    <a:pt x="13" y="657"/>
                  </a:lnTo>
                  <a:lnTo>
                    <a:pt x="37" y="768"/>
                  </a:lnTo>
                  <a:lnTo>
                    <a:pt x="87" y="855"/>
                  </a:lnTo>
                  <a:lnTo>
                    <a:pt x="161" y="942"/>
                  </a:lnTo>
                  <a:lnTo>
                    <a:pt x="236" y="1004"/>
                  </a:lnTo>
                  <a:lnTo>
                    <a:pt x="335" y="1053"/>
                  </a:lnTo>
                  <a:lnTo>
                    <a:pt x="434" y="1090"/>
                  </a:lnTo>
                  <a:lnTo>
                    <a:pt x="545" y="1103"/>
                  </a:lnTo>
                  <a:lnTo>
                    <a:pt x="545" y="1103"/>
                  </a:lnTo>
                  <a:lnTo>
                    <a:pt x="657" y="1090"/>
                  </a:lnTo>
                  <a:lnTo>
                    <a:pt x="756" y="1053"/>
                  </a:lnTo>
                  <a:lnTo>
                    <a:pt x="855" y="1004"/>
                  </a:lnTo>
                  <a:lnTo>
                    <a:pt x="929" y="942"/>
                  </a:lnTo>
                  <a:lnTo>
                    <a:pt x="1003" y="855"/>
                  </a:lnTo>
                  <a:lnTo>
                    <a:pt x="1053" y="768"/>
                  </a:lnTo>
                  <a:lnTo>
                    <a:pt x="1090" y="657"/>
                  </a:lnTo>
                  <a:lnTo>
                    <a:pt x="1090" y="546"/>
                  </a:lnTo>
                  <a:lnTo>
                    <a:pt x="1090" y="546"/>
                  </a:lnTo>
                  <a:lnTo>
                    <a:pt x="1090" y="434"/>
                  </a:lnTo>
                  <a:lnTo>
                    <a:pt x="1053" y="335"/>
                  </a:lnTo>
                  <a:lnTo>
                    <a:pt x="1003" y="248"/>
                  </a:lnTo>
                  <a:lnTo>
                    <a:pt x="929" y="162"/>
                  </a:lnTo>
                  <a:lnTo>
                    <a:pt x="855" y="100"/>
                  </a:lnTo>
                  <a:lnTo>
                    <a:pt x="756" y="50"/>
                  </a:lnTo>
                  <a:lnTo>
                    <a:pt x="657" y="13"/>
                  </a:lnTo>
                  <a:lnTo>
                    <a:pt x="545" y="1"/>
                  </a:lnTo>
                  <a:lnTo>
                    <a:pt x="545" y="1"/>
                  </a:lnTo>
                  <a:lnTo>
                    <a:pt x="434" y="13"/>
                  </a:lnTo>
                  <a:lnTo>
                    <a:pt x="335" y="50"/>
                  </a:lnTo>
                  <a:lnTo>
                    <a:pt x="236" y="100"/>
                  </a:lnTo>
                  <a:lnTo>
                    <a:pt x="161" y="162"/>
                  </a:lnTo>
                  <a:lnTo>
                    <a:pt x="87" y="248"/>
                  </a:lnTo>
                  <a:lnTo>
                    <a:pt x="37" y="335"/>
                  </a:lnTo>
                  <a:lnTo>
                    <a:pt x="13" y="434"/>
                  </a:lnTo>
                  <a:lnTo>
                    <a:pt x="0" y="546"/>
                  </a:lnTo>
                  <a:lnTo>
                    <a:pt x="0" y="546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5"/>
            <p:cNvSpPr/>
            <p:nvPr/>
          </p:nvSpPr>
          <p:spPr>
            <a:xfrm>
              <a:off x="4734424" y="1828656"/>
              <a:ext cx="164070" cy="163630"/>
            </a:xfrm>
            <a:custGeom>
              <a:avLst/>
              <a:gdLst/>
              <a:ahLst/>
              <a:cxnLst/>
              <a:rect l="l" t="t" r="r" b="b"/>
              <a:pathLst>
                <a:path w="4484" h="4472" extrusionOk="0">
                  <a:moveTo>
                    <a:pt x="2242" y="4472"/>
                  </a:moveTo>
                  <a:lnTo>
                    <a:pt x="2242" y="4472"/>
                  </a:lnTo>
                  <a:lnTo>
                    <a:pt x="2465" y="4459"/>
                  </a:lnTo>
                  <a:lnTo>
                    <a:pt x="2688" y="4422"/>
                  </a:lnTo>
                  <a:lnTo>
                    <a:pt x="2911" y="4372"/>
                  </a:lnTo>
                  <a:lnTo>
                    <a:pt x="3109" y="4298"/>
                  </a:lnTo>
                  <a:lnTo>
                    <a:pt x="3307" y="4199"/>
                  </a:lnTo>
                  <a:lnTo>
                    <a:pt x="3493" y="4088"/>
                  </a:lnTo>
                  <a:lnTo>
                    <a:pt x="3666" y="3964"/>
                  </a:lnTo>
                  <a:lnTo>
                    <a:pt x="3827" y="3815"/>
                  </a:lnTo>
                  <a:lnTo>
                    <a:pt x="3964" y="3654"/>
                  </a:lnTo>
                  <a:lnTo>
                    <a:pt x="4100" y="3481"/>
                  </a:lnTo>
                  <a:lnTo>
                    <a:pt x="4211" y="3295"/>
                  </a:lnTo>
                  <a:lnTo>
                    <a:pt x="4298" y="3109"/>
                  </a:lnTo>
                  <a:lnTo>
                    <a:pt x="4385" y="2899"/>
                  </a:lnTo>
                  <a:lnTo>
                    <a:pt x="4434" y="2688"/>
                  </a:lnTo>
                  <a:lnTo>
                    <a:pt x="4471" y="2465"/>
                  </a:lnTo>
                  <a:lnTo>
                    <a:pt x="4484" y="2230"/>
                  </a:lnTo>
                  <a:lnTo>
                    <a:pt x="4484" y="2230"/>
                  </a:lnTo>
                  <a:lnTo>
                    <a:pt x="4471" y="2007"/>
                  </a:lnTo>
                  <a:lnTo>
                    <a:pt x="4434" y="1784"/>
                  </a:lnTo>
                  <a:lnTo>
                    <a:pt x="4385" y="1573"/>
                  </a:lnTo>
                  <a:lnTo>
                    <a:pt x="4298" y="1363"/>
                  </a:lnTo>
                  <a:lnTo>
                    <a:pt x="4211" y="1165"/>
                  </a:lnTo>
                  <a:lnTo>
                    <a:pt x="4100" y="979"/>
                  </a:lnTo>
                  <a:lnTo>
                    <a:pt x="3964" y="806"/>
                  </a:lnTo>
                  <a:lnTo>
                    <a:pt x="3827" y="657"/>
                  </a:lnTo>
                  <a:lnTo>
                    <a:pt x="3666" y="508"/>
                  </a:lnTo>
                  <a:lnTo>
                    <a:pt x="3493" y="372"/>
                  </a:lnTo>
                  <a:lnTo>
                    <a:pt x="3307" y="261"/>
                  </a:lnTo>
                  <a:lnTo>
                    <a:pt x="3109" y="174"/>
                  </a:lnTo>
                  <a:lnTo>
                    <a:pt x="2911" y="100"/>
                  </a:lnTo>
                  <a:lnTo>
                    <a:pt x="2688" y="38"/>
                  </a:lnTo>
                  <a:lnTo>
                    <a:pt x="2465" y="1"/>
                  </a:lnTo>
                  <a:lnTo>
                    <a:pt x="2242" y="1"/>
                  </a:lnTo>
                  <a:lnTo>
                    <a:pt x="2242" y="1"/>
                  </a:lnTo>
                  <a:lnTo>
                    <a:pt x="2019" y="1"/>
                  </a:lnTo>
                  <a:lnTo>
                    <a:pt x="1796" y="38"/>
                  </a:lnTo>
                  <a:lnTo>
                    <a:pt x="1573" y="100"/>
                  </a:lnTo>
                  <a:lnTo>
                    <a:pt x="1375" y="174"/>
                  </a:lnTo>
                  <a:lnTo>
                    <a:pt x="1177" y="261"/>
                  </a:lnTo>
                  <a:lnTo>
                    <a:pt x="991" y="372"/>
                  </a:lnTo>
                  <a:lnTo>
                    <a:pt x="818" y="508"/>
                  </a:lnTo>
                  <a:lnTo>
                    <a:pt x="657" y="657"/>
                  </a:lnTo>
                  <a:lnTo>
                    <a:pt x="521" y="806"/>
                  </a:lnTo>
                  <a:lnTo>
                    <a:pt x="384" y="979"/>
                  </a:lnTo>
                  <a:lnTo>
                    <a:pt x="273" y="1165"/>
                  </a:lnTo>
                  <a:lnTo>
                    <a:pt x="174" y="1363"/>
                  </a:lnTo>
                  <a:lnTo>
                    <a:pt x="99" y="1573"/>
                  </a:lnTo>
                  <a:lnTo>
                    <a:pt x="50" y="1784"/>
                  </a:lnTo>
                  <a:lnTo>
                    <a:pt x="13" y="2007"/>
                  </a:lnTo>
                  <a:lnTo>
                    <a:pt x="0" y="2230"/>
                  </a:lnTo>
                  <a:lnTo>
                    <a:pt x="0" y="2230"/>
                  </a:lnTo>
                  <a:lnTo>
                    <a:pt x="13" y="2465"/>
                  </a:lnTo>
                  <a:lnTo>
                    <a:pt x="50" y="2688"/>
                  </a:lnTo>
                  <a:lnTo>
                    <a:pt x="99" y="2899"/>
                  </a:lnTo>
                  <a:lnTo>
                    <a:pt x="174" y="3109"/>
                  </a:lnTo>
                  <a:lnTo>
                    <a:pt x="273" y="3295"/>
                  </a:lnTo>
                  <a:lnTo>
                    <a:pt x="384" y="3481"/>
                  </a:lnTo>
                  <a:lnTo>
                    <a:pt x="521" y="3654"/>
                  </a:lnTo>
                  <a:lnTo>
                    <a:pt x="657" y="3815"/>
                  </a:lnTo>
                  <a:lnTo>
                    <a:pt x="818" y="3964"/>
                  </a:lnTo>
                  <a:lnTo>
                    <a:pt x="991" y="4088"/>
                  </a:lnTo>
                  <a:lnTo>
                    <a:pt x="1177" y="4199"/>
                  </a:lnTo>
                  <a:lnTo>
                    <a:pt x="1375" y="4298"/>
                  </a:lnTo>
                  <a:lnTo>
                    <a:pt x="1573" y="4372"/>
                  </a:lnTo>
                  <a:lnTo>
                    <a:pt x="1796" y="4422"/>
                  </a:lnTo>
                  <a:lnTo>
                    <a:pt x="2019" y="4459"/>
                  </a:lnTo>
                  <a:lnTo>
                    <a:pt x="2242" y="4472"/>
                  </a:lnTo>
                  <a:lnTo>
                    <a:pt x="2242" y="44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5"/>
            <p:cNvSpPr/>
            <p:nvPr/>
          </p:nvSpPr>
          <p:spPr>
            <a:xfrm>
              <a:off x="4799665" y="1856757"/>
              <a:ext cx="33590" cy="107428"/>
            </a:xfrm>
            <a:custGeom>
              <a:avLst/>
              <a:gdLst/>
              <a:ahLst/>
              <a:cxnLst/>
              <a:rect l="l" t="t" r="r" b="b"/>
              <a:pathLst>
                <a:path w="918" h="2936" extrusionOk="0">
                  <a:moveTo>
                    <a:pt x="1" y="2936"/>
                  </a:moveTo>
                  <a:lnTo>
                    <a:pt x="917" y="2936"/>
                  </a:lnTo>
                  <a:lnTo>
                    <a:pt x="917" y="0"/>
                  </a:lnTo>
                  <a:lnTo>
                    <a:pt x="1" y="0"/>
                  </a:lnTo>
                  <a:lnTo>
                    <a:pt x="1" y="29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5"/>
            <p:cNvSpPr/>
            <p:nvPr/>
          </p:nvSpPr>
          <p:spPr>
            <a:xfrm>
              <a:off x="4762525" y="1893933"/>
              <a:ext cx="107867" cy="33114"/>
            </a:xfrm>
            <a:custGeom>
              <a:avLst/>
              <a:gdLst/>
              <a:ahLst/>
              <a:cxnLst/>
              <a:rect l="l" t="t" r="r" b="b"/>
              <a:pathLst>
                <a:path w="2948" h="905" extrusionOk="0">
                  <a:moveTo>
                    <a:pt x="2948" y="0"/>
                  </a:moveTo>
                  <a:lnTo>
                    <a:pt x="2948" y="904"/>
                  </a:lnTo>
                  <a:lnTo>
                    <a:pt x="0" y="904"/>
                  </a:lnTo>
                  <a:lnTo>
                    <a:pt x="0" y="0"/>
                  </a:lnTo>
                  <a:lnTo>
                    <a:pt x="29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5"/>
            <p:cNvSpPr/>
            <p:nvPr/>
          </p:nvSpPr>
          <p:spPr>
            <a:xfrm>
              <a:off x="4584879" y="2044833"/>
              <a:ext cx="39444" cy="35383"/>
            </a:xfrm>
            <a:custGeom>
              <a:avLst/>
              <a:gdLst/>
              <a:ahLst/>
              <a:cxnLst/>
              <a:rect l="l" t="t" r="r" b="b"/>
              <a:pathLst>
                <a:path w="1078" h="967" extrusionOk="0">
                  <a:moveTo>
                    <a:pt x="0" y="966"/>
                  </a:moveTo>
                  <a:lnTo>
                    <a:pt x="1078" y="966"/>
                  </a:lnTo>
                  <a:lnTo>
                    <a:pt x="1078" y="0"/>
                  </a:lnTo>
                  <a:lnTo>
                    <a:pt x="0" y="0"/>
                  </a:lnTo>
                  <a:lnTo>
                    <a:pt x="0" y="9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5"/>
            <p:cNvSpPr/>
            <p:nvPr/>
          </p:nvSpPr>
          <p:spPr>
            <a:xfrm>
              <a:off x="4645582" y="2044833"/>
              <a:ext cx="160923" cy="35383"/>
            </a:xfrm>
            <a:custGeom>
              <a:avLst/>
              <a:gdLst/>
              <a:ahLst/>
              <a:cxnLst/>
              <a:rect l="l" t="t" r="r" b="b"/>
              <a:pathLst>
                <a:path w="4398" h="967" extrusionOk="0">
                  <a:moveTo>
                    <a:pt x="1" y="966"/>
                  </a:moveTo>
                  <a:lnTo>
                    <a:pt x="4398" y="966"/>
                  </a:lnTo>
                  <a:lnTo>
                    <a:pt x="4398" y="0"/>
                  </a:lnTo>
                  <a:lnTo>
                    <a:pt x="1" y="0"/>
                  </a:lnTo>
                  <a:lnTo>
                    <a:pt x="1" y="9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5"/>
            <p:cNvSpPr/>
            <p:nvPr/>
          </p:nvSpPr>
          <p:spPr>
            <a:xfrm>
              <a:off x="4584879" y="2104658"/>
              <a:ext cx="39444" cy="35822"/>
            </a:xfrm>
            <a:custGeom>
              <a:avLst/>
              <a:gdLst/>
              <a:ahLst/>
              <a:cxnLst/>
              <a:rect l="l" t="t" r="r" b="b"/>
              <a:pathLst>
                <a:path w="1078" h="979" extrusionOk="0">
                  <a:moveTo>
                    <a:pt x="0" y="979"/>
                  </a:moveTo>
                  <a:lnTo>
                    <a:pt x="1078" y="979"/>
                  </a:lnTo>
                  <a:lnTo>
                    <a:pt x="1078" y="0"/>
                  </a:lnTo>
                  <a:lnTo>
                    <a:pt x="0" y="0"/>
                  </a:lnTo>
                  <a:lnTo>
                    <a:pt x="0" y="9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5"/>
            <p:cNvSpPr/>
            <p:nvPr/>
          </p:nvSpPr>
          <p:spPr>
            <a:xfrm>
              <a:off x="4645582" y="2104658"/>
              <a:ext cx="160923" cy="35822"/>
            </a:xfrm>
            <a:custGeom>
              <a:avLst/>
              <a:gdLst/>
              <a:ahLst/>
              <a:cxnLst/>
              <a:rect l="l" t="t" r="r" b="b"/>
              <a:pathLst>
                <a:path w="4398" h="979" extrusionOk="0">
                  <a:moveTo>
                    <a:pt x="1" y="979"/>
                  </a:moveTo>
                  <a:lnTo>
                    <a:pt x="4398" y="979"/>
                  </a:lnTo>
                  <a:lnTo>
                    <a:pt x="4398" y="0"/>
                  </a:lnTo>
                  <a:lnTo>
                    <a:pt x="1" y="0"/>
                  </a:lnTo>
                  <a:lnTo>
                    <a:pt x="1" y="9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5"/>
            <p:cNvSpPr/>
            <p:nvPr/>
          </p:nvSpPr>
          <p:spPr>
            <a:xfrm>
              <a:off x="4584879" y="2164923"/>
              <a:ext cx="39444" cy="35383"/>
            </a:xfrm>
            <a:custGeom>
              <a:avLst/>
              <a:gdLst/>
              <a:ahLst/>
              <a:cxnLst/>
              <a:rect l="l" t="t" r="r" b="b"/>
              <a:pathLst>
                <a:path w="1078" h="967" extrusionOk="0">
                  <a:moveTo>
                    <a:pt x="0" y="966"/>
                  </a:moveTo>
                  <a:lnTo>
                    <a:pt x="1078" y="966"/>
                  </a:lnTo>
                  <a:lnTo>
                    <a:pt x="1078" y="0"/>
                  </a:lnTo>
                  <a:lnTo>
                    <a:pt x="0" y="0"/>
                  </a:lnTo>
                  <a:lnTo>
                    <a:pt x="0" y="9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5"/>
            <p:cNvSpPr/>
            <p:nvPr/>
          </p:nvSpPr>
          <p:spPr>
            <a:xfrm>
              <a:off x="4645582" y="2164923"/>
              <a:ext cx="160923" cy="35383"/>
            </a:xfrm>
            <a:custGeom>
              <a:avLst/>
              <a:gdLst/>
              <a:ahLst/>
              <a:cxnLst/>
              <a:rect l="l" t="t" r="r" b="b"/>
              <a:pathLst>
                <a:path w="4398" h="967" extrusionOk="0">
                  <a:moveTo>
                    <a:pt x="1" y="966"/>
                  </a:moveTo>
                  <a:lnTo>
                    <a:pt x="4398" y="966"/>
                  </a:lnTo>
                  <a:lnTo>
                    <a:pt x="4398" y="0"/>
                  </a:lnTo>
                  <a:lnTo>
                    <a:pt x="1" y="0"/>
                  </a:lnTo>
                  <a:lnTo>
                    <a:pt x="1" y="9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5"/>
            <p:cNvSpPr/>
            <p:nvPr/>
          </p:nvSpPr>
          <p:spPr>
            <a:xfrm>
              <a:off x="4834572" y="2044833"/>
              <a:ext cx="39444" cy="35383"/>
            </a:xfrm>
            <a:custGeom>
              <a:avLst/>
              <a:gdLst/>
              <a:ahLst/>
              <a:cxnLst/>
              <a:rect l="l" t="t" r="r" b="b"/>
              <a:pathLst>
                <a:path w="1078" h="967" extrusionOk="0">
                  <a:moveTo>
                    <a:pt x="0" y="966"/>
                  </a:moveTo>
                  <a:lnTo>
                    <a:pt x="1078" y="966"/>
                  </a:lnTo>
                  <a:lnTo>
                    <a:pt x="1078" y="0"/>
                  </a:lnTo>
                  <a:lnTo>
                    <a:pt x="0" y="0"/>
                  </a:lnTo>
                  <a:lnTo>
                    <a:pt x="0" y="9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5"/>
            <p:cNvSpPr/>
            <p:nvPr/>
          </p:nvSpPr>
          <p:spPr>
            <a:xfrm>
              <a:off x="4895751" y="2044833"/>
              <a:ext cx="160923" cy="35383"/>
            </a:xfrm>
            <a:custGeom>
              <a:avLst/>
              <a:gdLst/>
              <a:ahLst/>
              <a:cxnLst/>
              <a:rect l="l" t="t" r="r" b="b"/>
              <a:pathLst>
                <a:path w="4398" h="967" extrusionOk="0">
                  <a:moveTo>
                    <a:pt x="0" y="966"/>
                  </a:moveTo>
                  <a:lnTo>
                    <a:pt x="4397" y="966"/>
                  </a:lnTo>
                  <a:lnTo>
                    <a:pt x="4397" y="0"/>
                  </a:lnTo>
                  <a:lnTo>
                    <a:pt x="0" y="0"/>
                  </a:lnTo>
                  <a:lnTo>
                    <a:pt x="0" y="9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5"/>
            <p:cNvSpPr/>
            <p:nvPr/>
          </p:nvSpPr>
          <p:spPr>
            <a:xfrm>
              <a:off x="4834572" y="2104658"/>
              <a:ext cx="39444" cy="35822"/>
            </a:xfrm>
            <a:custGeom>
              <a:avLst/>
              <a:gdLst/>
              <a:ahLst/>
              <a:cxnLst/>
              <a:rect l="l" t="t" r="r" b="b"/>
              <a:pathLst>
                <a:path w="1078" h="979" extrusionOk="0">
                  <a:moveTo>
                    <a:pt x="0" y="979"/>
                  </a:moveTo>
                  <a:lnTo>
                    <a:pt x="1078" y="979"/>
                  </a:lnTo>
                  <a:lnTo>
                    <a:pt x="1078" y="0"/>
                  </a:lnTo>
                  <a:lnTo>
                    <a:pt x="0" y="0"/>
                  </a:lnTo>
                  <a:lnTo>
                    <a:pt x="0" y="9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5"/>
            <p:cNvSpPr/>
            <p:nvPr/>
          </p:nvSpPr>
          <p:spPr>
            <a:xfrm>
              <a:off x="4895751" y="2104658"/>
              <a:ext cx="160923" cy="35822"/>
            </a:xfrm>
            <a:custGeom>
              <a:avLst/>
              <a:gdLst/>
              <a:ahLst/>
              <a:cxnLst/>
              <a:rect l="l" t="t" r="r" b="b"/>
              <a:pathLst>
                <a:path w="4398" h="979" extrusionOk="0">
                  <a:moveTo>
                    <a:pt x="0" y="979"/>
                  </a:moveTo>
                  <a:lnTo>
                    <a:pt x="4397" y="979"/>
                  </a:lnTo>
                  <a:lnTo>
                    <a:pt x="4397" y="0"/>
                  </a:lnTo>
                  <a:lnTo>
                    <a:pt x="0" y="0"/>
                  </a:lnTo>
                  <a:lnTo>
                    <a:pt x="0" y="9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5"/>
            <p:cNvSpPr/>
            <p:nvPr/>
          </p:nvSpPr>
          <p:spPr>
            <a:xfrm>
              <a:off x="4834572" y="2164923"/>
              <a:ext cx="39444" cy="35383"/>
            </a:xfrm>
            <a:custGeom>
              <a:avLst/>
              <a:gdLst/>
              <a:ahLst/>
              <a:cxnLst/>
              <a:rect l="l" t="t" r="r" b="b"/>
              <a:pathLst>
                <a:path w="1078" h="967" extrusionOk="0">
                  <a:moveTo>
                    <a:pt x="0" y="966"/>
                  </a:moveTo>
                  <a:lnTo>
                    <a:pt x="1078" y="966"/>
                  </a:lnTo>
                  <a:lnTo>
                    <a:pt x="1078" y="0"/>
                  </a:lnTo>
                  <a:lnTo>
                    <a:pt x="0" y="0"/>
                  </a:lnTo>
                  <a:lnTo>
                    <a:pt x="0" y="9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5"/>
            <p:cNvSpPr/>
            <p:nvPr/>
          </p:nvSpPr>
          <p:spPr>
            <a:xfrm>
              <a:off x="4895751" y="2164923"/>
              <a:ext cx="160923" cy="35383"/>
            </a:xfrm>
            <a:custGeom>
              <a:avLst/>
              <a:gdLst/>
              <a:ahLst/>
              <a:cxnLst/>
              <a:rect l="l" t="t" r="r" b="b"/>
              <a:pathLst>
                <a:path w="4398" h="967" extrusionOk="0">
                  <a:moveTo>
                    <a:pt x="0" y="966"/>
                  </a:moveTo>
                  <a:lnTo>
                    <a:pt x="4397" y="966"/>
                  </a:lnTo>
                  <a:lnTo>
                    <a:pt x="4397" y="0"/>
                  </a:lnTo>
                  <a:lnTo>
                    <a:pt x="0" y="0"/>
                  </a:lnTo>
                  <a:lnTo>
                    <a:pt x="0" y="9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0" name="Google Shape;3370;p45"/>
          <p:cNvGrpSpPr/>
          <p:nvPr/>
        </p:nvGrpSpPr>
        <p:grpSpPr>
          <a:xfrm>
            <a:off x="3202338" y="2263095"/>
            <a:ext cx="622700" cy="898697"/>
            <a:chOff x="3164985" y="3107447"/>
            <a:chExt cx="498081" cy="718843"/>
          </a:xfrm>
        </p:grpSpPr>
        <p:sp>
          <p:nvSpPr>
            <p:cNvPr id="3371" name="Google Shape;3371;p45"/>
            <p:cNvSpPr/>
            <p:nvPr/>
          </p:nvSpPr>
          <p:spPr>
            <a:xfrm>
              <a:off x="3164985" y="3107447"/>
              <a:ext cx="498081" cy="718843"/>
            </a:xfrm>
            <a:custGeom>
              <a:avLst/>
              <a:gdLst/>
              <a:ahLst/>
              <a:cxnLst/>
              <a:rect l="l" t="t" r="r" b="b"/>
              <a:pathLst>
                <a:path w="8832" h="12746" extrusionOk="0">
                  <a:moveTo>
                    <a:pt x="4410" y="224"/>
                  </a:moveTo>
                  <a:lnTo>
                    <a:pt x="5103" y="1"/>
                  </a:lnTo>
                  <a:lnTo>
                    <a:pt x="6973" y="5822"/>
                  </a:lnTo>
                  <a:lnTo>
                    <a:pt x="4880" y="6491"/>
                  </a:lnTo>
                  <a:lnTo>
                    <a:pt x="4410" y="5042"/>
                  </a:lnTo>
                  <a:lnTo>
                    <a:pt x="4410" y="224"/>
                  </a:lnTo>
                  <a:lnTo>
                    <a:pt x="4410" y="224"/>
                  </a:lnTo>
                  <a:close/>
                  <a:moveTo>
                    <a:pt x="4410" y="10045"/>
                  </a:moveTo>
                  <a:lnTo>
                    <a:pt x="4410" y="10045"/>
                  </a:lnTo>
                  <a:lnTo>
                    <a:pt x="4645" y="10033"/>
                  </a:lnTo>
                  <a:lnTo>
                    <a:pt x="4880" y="9996"/>
                  </a:lnTo>
                  <a:lnTo>
                    <a:pt x="5103" y="9958"/>
                  </a:lnTo>
                  <a:lnTo>
                    <a:pt x="5326" y="9896"/>
                  </a:lnTo>
                  <a:lnTo>
                    <a:pt x="5537" y="9810"/>
                  </a:lnTo>
                  <a:lnTo>
                    <a:pt x="5747" y="9711"/>
                  </a:lnTo>
                  <a:lnTo>
                    <a:pt x="5933" y="9612"/>
                  </a:lnTo>
                  <a:lnTo>
                    <a:pt x="6119" y="9488"/>
                  </a:lnTo>
                  <a:lnTo>
                    <a:pt x="4818" y="9488"/>
                  </a:lnTo>
                  <a:lnTo>
                    <a:pt x="4818" y="8683"/>
                  </a:lnTo>
                  <a:lnTo>
                    <a:pt x="6874" y="8683"/>
                  </a:lnTo>
                  <a:lnTo>
                    <a:pt x="8509" y="8683"/>
                  </a:lnTo>
                  <a:lnTo>
                    <a:pt x="8831" y="8683"/>
                  </a:lnTo>
                  <a:lnTo>
                    <a:pt x="8831" y="9488"/>
                  </a:lnTo>
                  <a:lnTo>
                    <a:pt x="8100" y="9488"/>
                  </a:lnTo>
                  <a:lnTo>
                    <a:pt x="8100" y="9488"/>
                  </a:lnTo>
                  <a:lnTo>
                    <a:pt x="7915" y="9760"/>
                  </a:lnTo>
                  <a:lnTo>
                    <a:pt x="7692" y="10020"/>
                  </a:lnTo>
                  <a:lnTo>
                    <a:pt x="7456" y="10268"/>
                  </a:lnTo>
                  <a:lnTo>
                    <a:pt x="7209" y="10491"/>
                  </a:lnTo>
                  <a:lnTo>
                    <a:pt x="6936" y="10702"/>
                  </a:lnTo>
                  <a:lnTo>
                    <a:pt x="6651" y="10887"/>
                  </a:lnTo>
                  <a:lnTo>
                    <a:pt x="6354" y="11048"/>
                  </a:lnTo>
                  <a:lnTo>
                    <a:pt x="6045" y="11185"/>
                  </a:lnTo>
                  <a:lnTo>
                    <a:pt x="6045" y="11185"/>
                  </a:lnTo>
                  <a:lnTo>
                    <a:pt x="6367" y="11259"/>
                  </a:lnTo>
                  <a:lnTo>
                    <a:pt x="6664" y="11333"/>
                  </a:lnTo>
                  <a:lnTo>
                    <a:pt x="6936" y="11432"/>
                  </a:lnTo>
                  <a:lnTo>
                    <a:pt x="7159" y="11531"/>
                  </a:lnTo>
                  <a:lnTo>
                    <a:pt x="7271" y="11593"/>
                  </a:lnTo>
                  <a:lnTo>
                    <a:pt x="7357" y="11655"/>
                  </a:lnTo>
                  <a:lnTo>
                    <a:pt x="7432" y="11717"/>
                  </a:lnTo>
                  <a:lnTo>
                    <a:pt x="7494" y="11779"/>
                  </a:lnTo>
                  <a:lnTo>
                    <a:pt x="7543" y="11853"/>
                  </a:lnTo>
                  <a:lnTo>
                    <a:pt x="7580" y="11928"/>
                  </a:lnTo>
                  <a:lnTo>
                    <a:pt x="7605" y="12002"/>
                  </a:lnTo>
                  <a:lnTo>
                    <a:pt x="7617" y="12089"/>
                  </a:lnTo>
                  <a:lnTo>
                    <a:pt x="7617" y="12745"/>
                  </a:lnTo>
                  <a:lnTo>
                    <a:pt x="4410" y="12745"/>
                  </a:lnTo>
                  <a:lnTo>
                    <a:pt x="4410" y="12138"/>
                  </a:lnTo>
                  <a:lnTo>
                    <a:pt x="4410" y="12138"/>
                  </a:lnTo>
                  <a:lnTo>
                    <a:pt x="4534" y="12126"/>
                  </a:lnTo>
                  <a:lnTo>
                    <a:pt x="4645" y="12089"/>
                  </a:lnTo>
                  <a:lnTo>
                    <a:pt x="4744" y="12039"/>
                  </a:lnTo>
                  <a:lnTo>
                    <a:pt x="4831" y="11965"/>
                  </a:lnTo>
                  <a:lnTo>
                    <a:pt x="4905" y="11878"/>
                  </a:lnTo>
                  <a:lnTo>
                    <a:pt x="4967" y="11779"/>
                  </a:lnTo>
                  <a:lnTo>
                    <a:pt x="4992" y="11668"/>
                  </a:lnTo>
                  <a:lnTo>
                    <a:pt x="5004" y="11544"/>
                  </a:lnTo>
                  <a:lnTo>
                    <a:pt x="5004" y="11544"/>
                  </a:lnTo>
                  <a:lnTo>
                    <a:pt x="4992" y="11420"/>
                  </a:lnTo>
                  <a:lnTo>
                    <a:pt x="4967" y="11308"/>
                  </a:lnTo>
                  <a:lnTo>
                    <a:pt x="4905" y="11209"/>
                  </a:lnTo>
                  <a:lnTo>
                    <a:pt x="4831" y="11123"/>
                  </a:lnTo>
                  <a:lnTo>
                    <a:pt x="4744" y="11048"/>
                  </a:lnTo>
                  <a:lnTo>
                    <a:pt x="4645" y="10999"/>
                  </a:lnTo>
                  <a:lnTo>
                    <a:pt x="4534" y="10962"/>
                  </a:lnTo>
                  <a:lnTo>
                    <a:pt x="4410" y="10949"/>
                  </a:lnTo>
                  <a:lnTo>
                    <a:pt x="4410" y="10045"/>
                  </a:lnTo>
                  <a:close/>
                  <a:moveTo>
                    <a:pt x="3010" y="670"/>
                  </a:moveTo>
                  <a:lnTo>
                    <a:pt x="4410" y="224"/>
                  </a:lnTo>
                  <a:lnTo>
                    <a:pt x="4410" y="5042"/>
                  </a:lnTo>
                  <a:lnTo>
                    <a:pt x="4137" y="4175"/>
                  </a:lnTo>
                  <a:lnTo>
                    <a:pt x="4137" y="4175"/>
                  </a:lnTo>
                  <a:lnTo>
                    <a:pt x="3865" y="4212"/>
                  </a:lnTo>
                  <a:lnTo>
                    <a:pt x="3592" y="4274"/>
                  </a:lnTo>
                  <a:lnTo>
                    <a:pt x="3332" y="4360"/>
                  </a:lnTo>
                  <a:lnTo>
                    <a:pt x="3084" y="4472"/>
                  </a:lnTo>
                  <a:lnTo>
                    <a:pt x="2849" y="4608"/>
                  </a:lnTo>
                  <a:lnTo>
                    <a:pt x="2626" y="4757"/>
                  </a:lnTo>
                  <a:lnTo>
                    <a:pt x="2428" y="4930"/>
                  </a:lnTo>
                  <a:lnTo>
                    <a:pt x="2242" y="5116"/>
                  </a:lnTo>
                  <a:lnTo>
                    <a:pt x="2069" y="5314"/>
                  </a:lnTo>
                  <a:lnTo>
                    <a:pt x="1908" y="5537"/>
                  </a:lnTo>
                  <a:lnTo>
                    <a:pt x="1784" y="5772"/>
                  </a:lnTo>
                  <a:lnTo>
                    <a:pt x="1673" y="6020"/>
                  </a:lnTo>
                  <a:lnTo>
                    <a:pt x="1586" y="6280"/>
                  </a:lnTo>
                  <a:lnTo>
                    <a:pt x="1512" y="6540"/>
                  </a:lnTo>
                  <a:lnTo>
                    <a:pt x="1474" y="6825"/>
                  </a:lnTo>
                  <a:lnTo>
                    <a:pt x="1462" y="7097"/>
                  </a:lnTo>
                  <a:lnTo>
                    <a:pt x="1462" y="7097"/>
                  </a:lnTo>
                  <a:lnTo>
                    <a:pt x="1462" y="7258"/>
                  </a:lnTo>
                  <a:lnTo>
                    <a:pt x="1474" y="7407"/>
                  </a:lnTo>
                  <a:lnTo>
                    <a:pt x="1499" y="7556"/>
                  </a:lnTo>
                  <a:lnTo>
                    <a:pt x="1524" y="7692"/>
                  </a:lnTo>
                  <a:lnTo>
                    <a:pt x="1598" y="7977"/>
                  </a:lnTo>
                  <a:lnTo>
                    <a:pt x="1697" y="8249"/>
                  </a:lnTo>
                  <a:lnTo>
                    <a:pt x="1821" y="8497"/>
                  </a:lnTo>
                  <a:lnTo>
                    <a:pt x="1970" y="8745"/>
                  </a:lnTo>
                  <a:lnTo>
                    <a:pt x="2131" y="8968"/>
                  </a:lnTo>
                  <a:lnTo>
                    <a:pt x="2317" y="9178"/>
                  </a:lnTo>
                  <a:lnTo>
                    <a:pt x="2527" y="9364"/>
                  </a:lnTo>
                  <a:lnTo>
                    <a:pt x="2762" y="9537"/>
                  </a:lnTo>
                  <a:lnTo>
                    <a:pt x="2998" y="9686"/>
                  </a:lnTo>
                  <a:lnTo>
                    <a:pt x="3258" y="9810"/>
                  </a:lnTo>
                  <a:lnTo>
                    <a:pt x="3530" y="9909"/>
                  </a:lnTo>
                  <a:lnTo>
                    <a:pt x="3803" y="9983"/>
                  </a:lnTo>
                  <a:lnTo>
                    <a:pt x="3951" y="10008"/>
                  </a:lnTo>
                  <a:lnTo>
                    <a:pt x="4100" y="10020"/>
                  </a:lnTo>
                  <a:lnTo>
                    <a:pt x="4249" y="10033"/>
                  </a:lnTo>
                  <a:lnTo>
                    <a:pt x="4397" y="10045"/>
                  </a:lnTo>
                  <a:lnTo>
                    <a:pt x="4410" y="10045"/>
                  </a:lnTo>
                  <a:lnTo>
                    <a:pt x="4410" y="10949"/>
                  </a:lnTo>
                  <a:lnTo>
                    <a:pt x="4410" y="10949"/>
                  </a:lnTo>
                  <a:lnTo>
                    <a:pt x="4298" y="10962"/>
                  </a:lnTo>
                  <a:lnTo>
                    <a:pt x="4187" y="10999"/>
                  </a:lnTo>
                  <a:lnTo>
                    <a:pt x="4075" y="11048"/>
                  </a:lnTo>
                  <a:lnTo>
                    <a:pt x="3989" y="11123"/>
                  </a:lnTo>
                  <a:lnTo>
                    <a:pt x="3914" y="11209"/>
                  </a:lnTo>
                  <a:lnTo>
                    <a:pt x="3865" y="11308"/>
                  </a:lnTo>
                  <a:lnTo>
                    <a:pt x="3828" y="11420"/>
                  </a:lnTo>
                  <a:lnTo>
                    <a:pt x="3815" y="11544"/>
                  </a:lnTo>
                  <a:lnTo>
                    <a:pt x="3815" y="11544"/>
                  </a:lnTo>
                  <a:lnTo>
                    <a:pt x="3828" y="11668"/>
                  </a:lnTo>
                  <a:lnTo>
                    <a:pt x="3865" y="11779"/>
                  </a:lnTo>
                  <a:lnTo>
                    <a:pt x="3914" y="11878"/>
                  </a:lnTo>
                  <a:lnTo>
                    <a:pt x="3989" y="11965"/>
                  </a:lnTo>
                  <a:lnTo>
                    <a:pt x="4075" y="12039"/>
                  </a:lnTo>
                  <a:lnTo>
                    <a:pt x="4187" y="12089"/>
                  </a:lnTo>
                  <a:lnTo>
                    <a:pt x="4298" y="12126"/>
                  </a:lnTo>
                  <a:lnTo>
                    <a:pt x="4410" y="12138"/>
                  </a:lnTo>
                  <a:lnTo>
                    <a:pt x="4410" y="12745"/>
                  </a:lnTo>
                  <a:lnTo>
                    <a:pt x="1190" y="12745"/>
                  </a:lnTo>
                  <a:lnTo>
                    <a:pt x="1190" y="12089"/>
                  </a:lnTo>
                  <a:lnTo>
                    <a:pt x="1190" y="12089"/>
                  </a:lnTo>
                  <a:lnTo>
                    <a:pt x="1190" y="12002"/>
                  </a:lnTo>
                  <a:lnTo>
                    <a:pt x="1214" y="11928"/>
                  </a:lnTo>
                  <a:lnTo>
                    <a:pt x="1251" y="11853"/>
                  </a:lnTo>
                  <a:lnTo>
                    <a:pt x="1301" y="11779"/>
                  </a:lnTo>
                  <a:lnTo>
                    <a:pt x="1375" y="11717"/>
                  </a:lnTo>
                  <a:lnTo>
                    <a:pt x="1450" y="11655"/>
                  </a:lnTo>
                  <a:lnTo>
                    <a:pt x="1536" y="11593"/>
                  </a:lnTo>
                  <a:lnTo>
                    <a:pt x="1635" y="11531"/>
                  </a:lnTo>
                  <a:lnTo>
                    <a:pt x="1871" y="11432"/>
                  </a:lnTo>
                  <a:lnTo>
                    <a:pt x="2131" y="11333"/>
                  </a:lnTo>
                  <a:lnTo>
                    <a:pt x="2428" y="11259"/>
                  </a:lnTo>
                  <a:lnTo>
                    <a:pt x="2762" y="11185"/>
                  </a:lnTo>
                  <a:lnTo>
                    <a:pt x="2762" y="11185"/>
                  </a:lnTo>
                  <a:lnTo>
                    <a:pt x="2465" y="11061"/>
                  </a:lnTo>
                  <a:lnTo>
                    <a:pt x="2180" y="10900"/>
                  </a:lnTo>
                  <a:lnTo>
                    <a:pt x="1908" y="10726"/>
                  </a:lnTo>
                  <a:lnTo>
                    <a:pt x="1648" y="10541"/>
                  </a:lnTo>
                  <a:lnTo>
                    <a:pt x="1400" y="10330"/>
                  </a:lnTo>
                  <a:lnTo>
                    <a:pt x="1177" y="10095"/>
                  </a:lnTo>
                  <a:lnTo>
                    <a:pt x="967" y="9859"/>
                  </a:lnTo>
                  <a:lnTo>
                    <a:pt x="768" y="9599"/>
                  </a:lnTo>
                  <a:lnTo>
                    <a:pt x="595" y="9327"/>
                  </a:lnTo>
                  <a:lnTo>
                    <a:pt x="446" y="9042"/>
                  </a:lnTo>
                  <a:lnTo>
                    <a:pt x="310" y="8745"/>
                  </a:lnTo>
                  <a:lnTo>
                    <a:pt x="199" y="8435"/>
                  </a:lnTo>
                  <a:lnTo>
                    <a:pt x="112" y="8113"/>
                  </a:lnTo>
                  <a:lnTo>
                    <a:pt x="50" y="7779"/>
                  </a:lnTo>
                  <a:lnTo>
                    <a:pt x="13" y="7444"/>
                  </a:lnTo>
                  <a:lnTo>
                    <a:pt x="1" y="7097"/>
                  </a:lnTo>
                  <a:lnTo>
                    <a:pt x="1" y="7097"/>
                  </a:lnTo>
                  <a:lnTo>
                    <a:pt x="1" y="6899"/>
                  </a:lnTo>
                  <a:lnTo>
                    <a:pt x="13" y="6701"/>
                  </a:lnTo>
                  <a:lnTo>
                    <a:pt x="38" y="6503"/>
                  </a:lnTo>
                  <a:lnTo>
                    <a:pt x="75" y="6305"/>
                  </a:lnTo>
                  <a:lnTo>
                    <a:pt x="112" y="6107"/>
                  </a:lnTo>
                  <a:lnTo>
                    <a:pt x="162" y="5921"/>
                  </a:lnTo>
                  <a:lnTo>
                    <a:pt x="211" y="5735"/>
                  </a:lnTo>
                  <a:lnTo>
                    <a:pt x="273" y="5549"/>
                  </a:lnTo>
                  <a:lnTo>
                    <a:pt x="347" y="5376"/>
                  </a:lnTo>
                  <a:lnTo>
                    <a:pt x="434" y="5190"/>
                  </a:lnTo>
                  <a:lnTo>
                    <a:pt x="521" y="5029"/>
                  </a:lnTo>
                  <a:lnTo>
                    <a:pt x="607" y="4856"/>
                  </a:lnTo>
                  <a:lnTo>
                    <a:pt x="707" y="4695"/>
                  </a:lnTo>
                  <a:lnTo>
                    <a:pt x="818" y="4534"/>
                  </a:lnTo>
                  <a:lnTo>
                    <a:pt x="929" y="4385"/>
                  </a:lnTo>
                  <a:lnTo>
                    <a:pt x="1053" y="4236"/>
                  </a:lnTo>
                  <a:lnTo>
                    <a:pt x="1177" y="4100"/>
                  </a:lnTo>
                  <a:lnTo>
                    <a:pt x="1313" y="3964"/>
                  </a:lnTo>
                  <a:lnTo>
                    <a:pt x="1450" y="3828"/>
                  </a:lnTo>
                  <a:lnTo>
                    <a:pt x="1598" y="3704"/>
                  </a:lnTo>
                  <a:lnTo>
                    <a:pt x="1747" y="3592"/>
                  </a:lnTo>
                  <a:lnTo>
                    <a:pt x="1895" y="3481"/>
                  </a:lnTo>
                  <a:lnTo>
                    <a:pt x="2057" y="3370"/>
                  </a:lnTo>
                  <a:lnTo>
                    <a:pt x="2218" y="3270"/>
                  </a:lnTo>
                  <a:lnTo>
                    <a:pt x="2391" y="3184"/>
                  </a:lnTo>
                  <a:lnTo>
                    <a:pt x="2564" y="3097"/>
                  </a:lnTo>
                  <a:lnTo>
                    <a:pt x="2738" y="3023"/>
                  </a:lnTo>
                  <a:lnTo>
                    <a:pt x="2923" y="2961"/>
                  </a:lnTo>
                  <a:lnTo>
                    <a:pt x="3109" y="2899"/>
                  </a:lnTo>
                  <a:lnTo>
                    <a:pt x="3295" y="2837"/>
                  </a:lnTo>
                  <a:lnTo>
                    <a:pt x="3481" y="2800"/>
                  </a:lnTo>
                  <a:lnTo>
                    <a:pt x="3679" y="2763"/>
                  </a:lnTo>
                  <a:lnTo>
                    <a:pt x="3010" y="67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5"/>
            <p:cNvSpPr/>
            <p:nvPr/>
          </p:nvSpPr>
          <p:spPr>
            <a:xfrm>
              <a:off x="3334733" y="3107447"/>
              <a:ext cx="223550" cy="366076"/>
            </a:xfrm>
            <a:custGeom>
              <a:avLst/>
              <a:gdLst/>
              <a:ahLst/>
              <a:cxnLst/>
              <a:rect l="l" t="t" r="r" b="b"/>
              <a:pathLst>
                <a:path w="3964" h="6491" extrusionOk="0">
                  <a:moveTo>
                    <a:pt x="2093" y="1"/>
                  </a:moveTo>
                  <a:lnTo>
                    <a:pt x="0" y="670"/>
                  </a:lnTo>
                  <a:lnTo>
                    <a:pt x="1870" y="6491"/>
                  </a:lnTo>
                  <a:lnTo>
                    <a:pt x="3963" y="5822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5"/>
            <p:cNvSpPr/>
            <p:nvPr/>
          </p:nvSpPr>
          <p:spPr>
            <a:xfrm>
              <a:off x="3436695" y="3597088"/>
              <a:ext cx="226370" cy="45456"/>
            </a:xfrm>
            <a:custGeom>
              <a:avLst/>
              <a:gdLst/>
              <a:ahLst/>
              <a:cxnLst/>
              <a:rect l="l" t="t" r="r" b="b"/>
              <a:pathLst>
                <a:path w="4014" h="806" extrusionOk="0">
                  <a:moveTo>
                    <a:pt x="0" y="1"/>
                  </a:moveTo>
                  <a:lnTo>
                    <a:pt x="0" y="806"/>
                  </a:lnTo>
                  <a:lnTo>
                    <a:pt x="4013" y="806"/>
                  </a:lnTo>
                  <a:lnTo>
                    <a:pt x="401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4" name="Google Shape;3374;p45"/>
          <p:cNvSpPr/>
          <p:nvPr/>
        </p:nvSpPr>
        <p:spPr>
          <a:xfrm>
            <a:off x="6822888" y="1788450"/>
            <a:ext cx="1848000" cy="1848000"/>
          </a:xfrm>
          <a:prstGeom prst="ellipse">
            <a:avLst/>
          </a:prstGeom>
          <a:solidFill>
            <a:srgbClr val="C09BD9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5" name="Google Shape;3375;p45"/>
          <p:cNvGrpSpPr/>
          <p:nvPr/>
        </p:nvGrpSpPr>
        <p:grpSpPr>
          <a:xfrm rot="2700000">
            <a:off x="7621559" y="2139760"/>
            <a:ext cx="250603" cy="1145234"/>
            <a:chOff x="6366542" y="2635696"/>
            <a:chExt cx="250605" cy="1145245"/>
          </a:xfrm>
        </p:grpSpPr>
        <p:sp>
          <p:nvSpPr>
            <p:cNvPr id="3376" name="Google Shape;3376;p45"/>
            <p:cNvSpPr/>
            <p:nvPr/>
          </p:nvSpPr>
          <p:spPr>
            <a:xfrm>
              <a:off x="6439028" y="3002332"/>
              <a:ext cx="105635" cy="66191"/>
            </a:xfrm>
            <a:custGeom>
              <a:avLst/>
              <a:gdLst/>
              <a:ahLst/>
              <a:cxnLst/>
              <a:rect l="l" t="t" r="r" b="b"/>
              <a:pathLst>
                <a:path w="2887" h="1809" extrusionOk="0">
                  <a:moveTo>
                    <a:pt x="2886" y="0"/>
                  </a:moveTo>
                  <a:lnTo>
                    <a:pt x="1" y="0"/>
                  </a:lnTo>
                  <a:lnTo>
                    <a:pt x="1" y="1809"/>
                  </a:lnTo>
                  <a:lnTo>
                    <a:pt x="2886" y="1809"/>
                  </a:lnTo>
                  <a:lnTo>
                    <a:pt x="28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5"/>
            <p:cNvSpPr/>
            <p:nvPr/>
          </p:nvSpPr>
          <p:spPr>
            <a:xfrm>
              <a:off x="6461238" y="2974670"/>
              <a:ext cx="61215" cy="38127"/>
            </a:xfrm>
            <a:custGeom>
              <a:avLst/>
              <a:gdLst/>
              <a:ahLst/>
              <a:cxnLst/>
              <a:rect l="l" t="t" r="r" b="b"/>
              <a:pathLst>
                <a:path w="1673" h="1042" extrusionOk="0">
                  <a:moveTo>
                    <a:pt x="1673" y="1"/>
                  </a:moveTo>
                  <a:lnTo>
                    <a:pt x="1" y="1"/>
                  </a:lnTo>
                  <a:lnTo>
                    <a:pt x="1" y="1041"/>
                  </a:lnTo>
                  <a:lnTo>
                    <a:pt x="1673" y="1041"/>
                  </a:lnTo>
                  <a:lnTo>
                    <a:pt x="16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5"/>
            <p:cNvSpPr/>
            <p:nvPr/>
          </p:nvSpPr>
          <p:spPr>
            <a:xfrm>
              <a:off x="6460324" y="2973792"/>
              <a:ext cx="62569" cy="39920"/>
            </a:xfrm>
            <a:custGeom>
              <a:avLst/>
              <a:gdLst/>
              <a:ahLst/>
              <a:cxnLst/>
              <a:rect l="l" t="t" r="r" b="b"/>
              <a:pathLst>
                <a:path w="1710" h="1091" extrusionOk="0">
                  <a:moveTo>
                    <a:pt x="1673" y="50"/>
                  </a:moveTo>
                  <a:lnTo>
                    <a:pt x="1673" y="1041"/>
                  </a:lnTo>
                  <a:lnTo>
                    <a:pt x="50" y="1041"/>
                  </a:lnTo>
                  <a:lnTo>
                    <a:pt x="50" y="50"/>
                  </a:lnTo>
                  <a:close/>
                  <a:moveTo>
                    <a:pt x="1" y="0"/>
                  </a:moveTo>
                  <a:lnTo>
                    <a:pt x="1" y="1090"/>
                  </a:lnTo>
                  <a:lnTo>
                    <a:pt x="1710" y="1090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5"/>
            <p:cNvSpPr/>
            <p:nvPr/>
          </p:nvSpPr>
          <p:spPr>
            <a:xfrm>
              <a:off x="6394607" y="3753242"/>
              <a:ext cx="194476" cy="27699"/>
            </a:xfrm>
            <a:custGeom>
              <a:avLst/>
              <a:gdLst/>
              <a:ahLst/>
              <a:cxnLst/>
              <a:rect l="l" t="t" r="r" b="b"/>
              <a:pathLst>
                <a:path w="5315" h="757" extrusionOk="0">
                  <a:moveTo>
                    <a:pt x="5314" y="1"/>
                  </a:moveTo>
                  <a:lnTo>
                    <a:pt x="1" y="1"/>
                  </a:lnTo>
                  <a:lnTo>
                    <a:pt x="1" y="756"/>
                  </a:lnTo>
                  <a:lnTo>
                    <a:pt x="5314" y="756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5"/>
            <p:cNvSpPr/>
            <p:nvPr/>
          </p:nvSpPr>
          <p:spPr>
            <a:xfrm>
              <a:off x="6429075" y="3640397"/>
              <a:ext cx="125540" cy="126931"/>
            </a:xfrm>
            <a:custGeom>
              <a:avLst/>
              <a:gdLst/>
              <a:ahLst/>
              <a:cxnLst/>
              <a:rect l="l" t="t" r="r" b="b"/>
              <a:pathLst>
                <a:path w="3431" h="3469" extrusionOk="0">
                  <a:moveTo>
                    <a:pt x="3431" y="1"/>
                  </a:moveTo>
                  <a:lnTo>
                    <a:pt x="0" y="1"/>
                  </a:lnTo>
                  <a:lnTo>
                    <a:pt x="0" y="3469"/>
                  </a:lnTo>
                  <a:lnTo>
                    <a:pt x="3431" y="3469"/>
                  </a:lnTo>
                  <a:lnTo>
                    <a:pt x="34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5"/>
            <p:cNvSpPr/>
            <p:nvPr/>
          </p:nvSpPr>
          <p:spPr>
            <a:xfrm>
              <a:off x="6480741" y="2635696"/>
              <a:ext cx="19502" cy="339006"/>
            </a:xfrm>
            <a:custGeom>
              <a:avLst/>
              <a:gdLst/>
              <a:ahLst/>
              <a:cxnLst/>
              <a:rect l="l" t="t" r="r" b="b"/>
              <a:pathLst>
                <a:path w="533" h="9265" extrusionOk="0">
                  <a:moveTo>
                    <a:pt x="471" y="682"/>
                  </a:moveTo>
                  <a:lnTo>
                    <a:pt x="235" y="1"/>
                  </a:lnTo>
                  <a:lnTo>
                    <a:pt x="0" y="682"/>
                  </a:lnTo>
                  <a:lnTo>
                    <a:pt x="62" y="9265"/>
                  </a:lnTo>
                  <a:lnTo>
                    <a:pt x="533" y="9265"/>
                  </a:lnTo>
                  <a:lnTo>
                    <a:pt x="471" y="6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5"/>
            <p:cNvSpPr/>
            <p:nvPr/>
          </p:nvSpPr>
          <p:spPr>
            <a:xfrm>
              <a:off x="6397791" y="3047192"/>
              <a:ext cx="188109" cy="582366"/>
            </a:xfrm>
            <a:custGeom>
              <a:avLst/>
              <a:gdLst/>
              <a:ahLst/>
              <a:cxnLst/>
              <a:rect l="l" t="t" r="r" b="b"/>
              <a:pathLst>
                <a:path w="5141" h="15916" extrusionOk="0">
                  <a:moveTo>
                    <a:pt x="5140" y="1"/>
                  </a:moveTo>
                  <a:lnTo>
                    <a:pt x="1" y="1"/>
                  </a:lnTo>
                  <a:lnTo>
                    <a:pt x="1" y="15915"/>
                  </a:lnTo>
                  <a:lnTo>
                    <a:pt x="5140" y="15915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5"/>
            <p:cNvSpPr/>
            <p:nvPr/>
          </p:nvSpPr>
          <p:spPr>
            <a:xfrm>
              <a:off x="6419086" y="3076648"/>
              <a:ext cx="145518" cy="220747"/>
            </a:xfrm>
            <a:custGeom>
              <a:avLst/>
              <a:gdLst/>
              <a:ahLst/>
              <a:cxnLst/>
              <a:rect l="l" t="t" r="r" b="b"/>
              <a:pathLst>
                <a:path w="3977" h="6033" extrusionOk="0">
                  <a:moveTo>
                    <a:pt x="3976" y="1"/>
                  </a:moveTo>
                  <a:lnTo>
                    <a:pt x="1" y="1"/>
                  </a:lnTo>
                  <a:lnTo>
                    <a:pt x="1" y="6032"/>
                  </a:lnTo>
                  <a:lnTo>
                    <a:pt x="3976" y="6032"/>
                  </a:lnTo>
                  <a:lnTo>
                    <a:pt x="39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5"/>
            <p:cNvSpPr/>
            <p:nvPr/>
          </p:nvSpPr>
          <p:spPr>
            <a:xfrm>
              <a:off x="6366542" y="3604136"/>
              <a:ext cx="250605" cy="39920"/>
            </a:xfrm>
            <a:custGeom>
              <a:avLst/>
              <a:gdLst/>
              <a:ahLst/>
              <a:cxnLst/>
              <a:rect l="l" t="t" r="r" b="b"/>
              <a:pathLst>
                <a:path w="6849" h="1091" extrusionOk="0">
                  <a:moveTo>
                    <a:pt x="6849" y="1"/>
                  </a:moveTo>
                  <a:lnTo>
                    <a:pt x="0" y="1"/>
                  </a:lnTo>
                  <a:lnTo>
                    <a:pt x="0" y="1091"/>
                  </a:lnTo>
                  <a:lnTo>
                    <a:pt x="6849" y="1091"/>
                  </a:lnTo>
                  <a:lnTo>
                    <a:pt x="68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5"/>
            <p:cNvSpPr/>
            <p:nvPr/>
          </p:nvSpPr>
          <p:spPr>
            <a:xfrm>
              <a:off x="6475728" y="3521661"/>
              <a:ext cx="32236" cy="91146"/>
            </a:xfrm>
            <a:custGeom>
              <a:avLst/>
              <a:gdLst/>
              <a:ahLst/>
              <a:cxnLst/>
              <a:rect l="l" t="t" r="r" b="b"/>
              <a:pathLst>
                <a:path w="881" h="2491" extrusionOk="0">
                  <a:moveTo>
                    <a:pt x="880" y="1"/>
                  </a:moveTo>
                  <a:lnTo>
                    <a:pt x="1" y="1"/>
                  </a:lnTo>
                  <a:lnTo>
                    <a:pt x="1" y="2490"/>
                  </a:lnTo>
                  <a:lnTo>
                    <a:pt x="880" y="2490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5"/>
            <p:cNvSpPr/>
            <p:nvPr/>
          </p:nvSpPr>
          <p:spPr>
            <a:xfrm>
              <a:off x="6419086" y="3510794"/>
              <a:ext cx="145518" cy="21332"/>
            </a:xfrm>
            <a:custGeom>
              <a:avLst/>
              <a:gdLst/>
              <a:ahLst/>
              <a:cxnLst/>
              <a:rect l="l" t="t" r="r" b="b"/>
              <a:pathLst>
                <a:path w="3977" h="583" extrusionOk="0">
                  <a:moveTo>
                    <a:pt x="3976" y="1"/>
                  </a:moveTo>
                  <a:lnTo>
                    <a:pt x="1" y="1"/>
                  </a:lnTo>
                  <a:lnTo>
                    <a:pt x="1" y="583"/>
                  </a:lnTo>
                  <a:lnTo>
                    <a:pt x="3976" y="583"/>
                  </a:lnTo>
                  <a:lnTo>
                    <a:pt x="39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5"/>
            <p:cNvSpPr/>
            <p:nvPr/>
          </p:nvSpPr>
          <p:spPr>
            <a:xfrm>
              <a:off x="6419086" y="3297361"/>
              <a:ext cx="145518" cy="67106"/>
            </a:xfrm>
            <a:custGeom>
              <a:avLst/>
              <a:gdLst/>
              <a:ahLst/>
              <a:cxnLst/>
              <a:rect l="l" t="t" r="r" b="b"/>
              <a:pathLst>
                <a:path w="3977" h="1834" extrusionOk="0">
                  <a:moveTo>
                    <a:pt x="3976" y="0"/>
                  </a:moveTo>
                  <a:lnTo>
                    <a:pt x="1" y="0"/>
                  </a:lnTo>
                  <a:lnTo>
                    <a:pt x="1" y="1833"/>
                  </a:lnTo>
                  <a:lnTo>
                    <a:pt x="3976" y="1833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5"/>
            <p:cNvSpPr/>
            <p:nvPr/>
          </p:nvSpPr>
          <p:spPr>
            <a:xfrm>
              <a:off x="6419086" y="3364432"/>
              <a:ext cx="145518" cy="42627"/>
            </a:xfrm>
            <a:custGeom>
              <a:avLst/>
              <a:gdLst/>
              <a:ahLst/>
              <a:cxnLst/>
              <a:rect l="l" t="t" r="r" b="b"/>
              <a:pathLst>
                <a:path w="3977" h="1165" extrusionOk="0">
                  <a:moveTo>
                    <a:pt x="3976" y="0"/>
                  </a:moveTo>
                  <a:lnTo>
                    <a:pt x="1" y="0"/>
                  </a:lnTo>
                  <a:lnTo>
                    <a:pt x="1" y="1164"/>
                  </a:lnTo>
                  <a:lnTo>
                    <a:pt x="3976" y="1164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5"/>
            <p:cNvSpPr/>
            <p:nvPr/>
          </p:nvSpPr>
          <p:spPr>
            <a:xfrm>
              <a:off x="6419086" y="3407023"/>
              <a:ext cx="145518" cy="114673"/>
            </a:xfrm>
            <a:custGeom>
              <a:avLst/>
              <a:gdLst/>
              <a:ahLst/>
              <a:cxnLst/>
              <a:rect l="l" t="t" r="r" b="b"/>
              <a:pathLst>
                <a:path w="3977" h="3134" extrusionOk="0">
                  <a:moveTo>
                    <a:pt x="3976" y="0"/>
                  </a:moveTo>
                  <a:lnTo>
                    <a:pt x="1" y="0"/>
                  </a:lnTo>
                  <a:lnTo>
                    <a:pt x="1" y="3134"/>
                  </a:lnTo>
                  <a:lnTo>
                    <a:pt x="3976" y="3134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0" name="Google Shape;3390;p45"/>
          <p:cNvGrpSpPr/>
          <p:nvPr/>
        </p:nvGrpSpPr>
        <p:grpSpPr>
          <a:xfrm>
            <a:off x="571492" y="1037950"/>
            <a:ext cx="1651212" cy="3301994"/>
            <a:chOff x="571492" y="1037950"/>
            <a:chExt cx="1651212" cy="3301994"/>
          </a:xfrm>
        </p:grpSpPr>
        <p:grpSp>
          <p:nvGrpSpPr>
            <p:cNvPr id="3391" name="Google Shape;3391;p45"/>
            <p:cNvGrpSpPr/>
            <p:nvPr/>
          </p:nvGrpSpPr>
          <p:grpSpPr>
            <a:xfrm>
              <a:off x="571492" y="1037950"/>
              <a:ext cx="1651212" cy="824600"/>
              <a:chOff x="533388" y="1847000"/>
              <a:chExt cx="1651212" cy="824600"/>
            </a:xfrm>
          </p:grpSpPr>
          <p:sp>
            <p:nvSpPr>
              <p:cNvPr id="3392" name="Google Shape;3392;p45"/>
              <p:cNvSpPr txBox="1"/>
              <p:nvPr/>
            </p:nvSpPr>
            <p:spPr>
              <a:xfrm>
                <a:off x="533388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393" name="Google Shape;3393;p45"/>
              <p:cNvSpPr txBox="1"/>
              <p:nvPr/>
            </p:nvSpPr>
            <p:spPr>
              <a:xfrm>
                <a:off x="533400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closest planet to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394" name="Google Shape;3394;p45"/>
            <p:cNvSpPr/>
            <p:nvPr/>
          </p:nvSpPr>
          <p:spPr>
            <a:xfrm>
              <a:off x="1083450" y="3712644"/>
              <a:ext cx="627300" cy="627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395" name="Google Shape;3395;p45"/>
          <p:cNvGrpSpPr/>
          <p:nvPr/>
        </p:nvGrpSpPr>
        <p:grpSpPr>
          <a:xfrm>
            <a:off x="4804682" y="1037938"/>
            <a:ext cx="1651210" cy="3302006"/>
            <a:chOff x="4804682" y="1037938"/>
            <a:chExt cx="1651210" cy="3302006"/>
          </a:xfrm>
        </p:grpSpPr>
        <p:grpSp>
          <p:nvGrpSpPr>
            <p:cNvPr id="3396" name="Google Shape;3396;p45"/>
            <p:cNvGrpSpPr/>
            <p:nvPr/>
          </p:nvGrpSpPr>
          <p:grpSpPr>
            <a:xfrm>
              <a:off x="4804682" y="1037938"/>
              <a:ext cx="1651210" cy="824600"/>
              <a:chOff x="6959413" y="1847000"/>
              <a:chExt cx="1651210" cy="824600"/>
            </a:xfrm>
          </p:grpSpPr>
          <p:sp>
            <p:nvSpPr>
              <p:cNvPr id="3397" name="Google Shape;3397;p45"/>
              <p:cNvSpPr txBox="1"/>
              <p:nvPr/>
            </p:nvSpPr>
            <p:spPr>
              <a:xfrm>
                <a:off x="6959413" y="18470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398" name="Google Shape;3398;p45"/>
              <p:cNvSpPr txBox="1"/>
              <p:nvPr/>
            </p:nvSpPr>
            <p:spPr>
              <a:xfrm>
                <a:off x="6959423" y="2188600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399" name="Google Shape;3399;p45"/>
            <p:cNvSpPr/>
            <p:nvPr/>
          </p:nvSpPr>
          <p:spPr>
            <a:xfrm>
              <a:off x="5267450" y="3712644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400" name="Google Shape;3400;p45"/>
          <p:cNvGrpSpPr/>
          <p:nvPr/>
        </p:nvGrpSpPr>
        <p:grpSpPr>
          <a:xfrm>
            <a:off x="2688087" y="1436319"/>
            <a:ext cx="1651212" cy="3295756"/>
            <a:chOff x="2688087" y="1436319"/>
            <a:chExt cx="1651212" cy="3295756"/>
          </a:xfrm>
        </p:grpSpPr>
        <p:grpSp>
          <p:nvGrpSpPr>
            <p:cNvPr id="3401" name="Google Shape;3401;p45"/>
            <p:cNvGrpSpPr/>
            <p:nvPr/>
          </p:nvGrpSpPr>
          <p:grpSpPr>
            <a:xfrm>
              <a:off x="2688087" y="3907475"/>
              <a:ext cx="1651212" cy="824600"/>
              <a:chOff x="533388" y="3907475"/>
              <a:chExt cx="1651212" cy="824600"/>
            </a:xfrm>
          </p:grpSpPr>
          <p:sp>
            <p:nvSpPr>
              <p:cNvPr id="3402" name="Google Shape;3402;p45"/>
              <p:cNvSpPr txBox="1"/>
              <p:nvPr/>
            </p:nvSpPr>
            <p:spPr>
              <a:xfrm>
                <a:off x="533388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403" name="Google Shape;3403;p45"/>
              <p:cNvSpPr txBox="1"/>
              <p:nvPr/>
            </p:nvSpPr>
            <p:spPr>
              <a:xfrm>
                <a:off x="533400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the biggest planet of them all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404" name="Google Shape;3404;p45"/>
            <p:cNvSpPr/>
            <p:nvPr/>
          </p:nvSpPr>
          <p:spPr>
            <a:xfrm>
              <a:off x="3200038" y="1436319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405" name="Google Shape;3405;p45"/>
          <p:cNvGrpSpPr/>
          <p:nvPr/>
        </p:nvGrpSpPr>
        <p:grpSpPr>
          <a:xfrm>
            <a:off x="6921275" y="1436319"/>
            <a:ext cx="1651210" cy="3295756"/>
            <a:chOff x="6921275" y="1436319"/>
            <a:chExt cx="1651210" cy="3295756"/>
          </a:xfrm>
        </p:grpSpPr>
        <p:grpSp>
          <p:nvGrpSpPr>
            <p:cNvPr id="3406" name="Google Shape;3406;p45"/>
            <p:cNvGrpSpPr/>
            <p:nvPr/>
          </p:nvGrpSpPr>
          <p:grpSpPr>
            <a:xfrm>
              <a:off x="6921275" y="3907475"/>
              <a:ext cx="1651210" cy="824600"/>
              <a:chOff x="6959413" y="3907475"/>
              <a:chExt cx="1651210" cy="824600"/>
            </a:xfrm>
          </p:grpSpPr>
          <p:sp>
            <p:nvSpPr>
              <p:cNvPr id="3407" name="Google Shape;3407;p45"/>
              <p:cNvSpPr txBox="1"/>
              <p:nvPr/>
            </p:nvSpPr>
            <p:spPr>
              <a:xfrm>
                <a:off x="6959413" y="3907475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Saturn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408" name="Google Shape;3408;p45"/>
              <p:cNvSpPr txBox="1"/>
              <p:nvPr/>
            </p:nvSpPr>
            <p:spPr>
              <a:xfrm>
                <a:off x="6959423" y="4249075"/>
                <a:ext cx="1651200" cy="48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It’s a gas giant with several rings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409" name="Google Shape;3409;p45"/>
            <p:cNvSpPr/>
            <p:nvPr/>
          </p:nvSpPr>
          <p:spPr>
            <a:xfrm>
              <a:off x="7433213" y="1436319"/>
              <a:ext cx="627300" cy="627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4" name="Google Shape;3414;p46"/>
          <p:cNvSpPr/>
          <p:nvPr/>
        </p:nvSpPr>
        <p:spPr>
          <a:xfrm>
            <a:off x="6572100" y="2992838"/>
            <a:ext cx="1809600" cy="904800"/>
          </a:xfrm>
          <a:prstGeom prst="roundRect">
            <a:avLst>
              <a:gd name="adj" fmla="val 16667"/>
            </a:avLst>
          </a:prstGeom>
          <a:solidFill>
            <a:srgbClr val="09C6F9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15" name="Google Shape;3415;p46"/>
          <p:cNvCxnSpPr>
            <a:stCxn id="3416" idx="2"/>
            <a:endCxn id="3414" idx="0"/>
          </p:cNvCxnSpPr>
          <p:nvPr/>
        </p:nvCxnSpPr>
        <p:spPr>
          <a:xfrm flipH="1">
            <a:off x="7476825" y="1967713"/>
            <a:ext cx="4800" cy="102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17" name="Google Shape;3417;p4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Process Planning Infographics</a:t>
            </a:r>
            <a:endParaRPr/>
          </a:p>
        </p:txBody>
      </p:sp>
      <p:grpSp>
        <p:nvGrpSpPr>
          <p:cNvPr id="3418" name="Google Shape;3418;p46"/>
          <p:cNvGrpSpPr/>
          <p:nvPr/>
        </p:nvGrpSpPr>
        <p:grpSpPr>
          <a:xfrm>
            <a:off x="2905969" y="1251843"/>
            <a:ext cx="3479241" cy="3365913"/>
            <a:chOff x="3121590" y="1925737"/>
            <a:chExt cx="2900818" cy="2806331"/>
          </a:xfrm>
        </p:grpSpPr>
        <p:sp>
          <p:nvSpPr>
            <p:cNvPr id="3419" name="Google Shape;3419;p46"/>
            <p:cNvSpPr/>
            <p:nvPr/>
          </p:nvSpPr>
          <p:spPr>
            <a:xfrm flipH="1">
              <a:off x="5209848" y="4318275"/>
              <a:ext cx="812559" cy="169897"/>
            </a:xfrm>
            <a:custGeom>
              <a:avLst/>
              <a:gdLst/>
              <a:ahLst/>
              <a:cxnLst/>
              <a:rect l="l" t="t" r="r" b="b"/>
              <a:pathLst>
                <a:path w="22158" h="4633" extrusionOk="0">
                  <a:moveTo>
                    <a:pt x="11085" y="0"/>
                  </a:moveTo>
                  <a:lnTo>
                    <a:pt x="11085" y="0"/>
                  </a:lnTo>
                  <a:lnTo>
                    <a:pt x="12212" y="13"/>
                  </a:lnTo>
                  <a:lnTo>
                    <a:pt x="13315" y="50"/>
                  </a:lnTo>
                  <a:lnTo>
                    <a:pt x="14380" y="100"/>
                  </a:lnTo>
                  <a:lnTo>
                    <a:pt x="15395" y="186"/>
                  </a:lnTo>
                  <a:lnTo>
                    <a:pt x="16361" y="273"/>
                  </a:lnTo>
                  <a:lnTo>
                    <a:pt x="17278" y="397"/>
                  </a:lnTo>
                  <a:lnTo>
                    <a:pt x="18132" y="533"/>
                  </a:lnTo>
                  <a:lnTo>
                    <a:pt x="18925" y="682"/>
                  </a:lnTo>
                  <a:lnTo>
                    <a:pt x="19284" y="756"/>
                  </a:lnTo>
                  <a:lnTo>
                    <a:pt x="19631" y="843"/>
                  </a:lnTo>
                  <a:lnTo>
                    <a:pt x="19965" y="929"/>
                  </a:lnTo>
                  <a:lnTo>
                    <a:pt x="20275" y="1016"/>
                  </a:lnTo>
                  <a:lnTo>
                    <a:pt x="20560" y="1115"/>
                  </a:lnTo>
                  <a:lnTo>
                    <a:pt x="20832" y="1214"/>
                  </a:lnTo>
                  <a:lnTo>
                    <a:pt x="21068" y="1313"/>
                  </a:lnTo>
                  <a:lnTo>
                    <a:pt x="21291" y="1412"/>
                  </a:lnTo>
                  <a:lnTo>
                    <a:pt x="21489" y="1524"/>
                  </a:lnTo>
                  <a:lnTo>
                    <a:pt x="21662" y="1623"/>
                  </a:lnTo>
                  <a:lnTo>
                    <a:pt x="21811" y="1734"/>
                  </a:lnTo>
                  <a:lnTo>
                    <a:pt x="21935" y="1846"/>
                  </a:lnTo>
                  <a:lnTo>
                    <a:pt x="22034" y="1970"/>
                  </a:lnTo>
                  <a:lnTo>
                    <a:pt x="22108" y="2081"/>
                  </a:lnTo>
                  <a:lnTo>
                    <a:pt x="22145" y="2205"/>
                  </a:lnTo>
                  <a:lnTo>
                    <a:pt x="22158" y="2317"/>
                  </a:lnTo>
                  <a:lnTo>
                    <a:pt x="22158" y="2317"/>
                  </a:lnTo>
                  <a:lnTo>
                    <a:pt x="22145" y="2440"/>
                  </a:lnTo>
                  <a:lnTo>
                    <a:pt x="22108" y="2552"/>
                  </a:lnTo>
                  <a:lnTo>
                    <a:pt x="22034" y="2663"/>
                  </a:lnTo>
                  <a:lnTo>
                    <a:pt x="21935" y="2787"/>
                  </a:lnTo>
                  <a:lnTo>
                    <a:pt x="21811" y="2899"/>
                  </a:lnTo>
                  <a:lnTo>
                    <a:pt x="21662" y="3010"/>
                  </a:lnTo>
                  <a:lnTo>
                    <a:pt x="21489" y="3109"/>
                  </a:lnTo>
                  <a:lnTo>
                    <a:pt x="21291" y="3221"/>
                  </a:lnTo>
                  <a:lnTo>
                    <a:pt x="21068" y="3320"/>
                  </a:lnTo>
                  <a:lnTo>
                    <a:pt x="20832" y="3419"/>
                  </a:lnTo>
                  <a:lnTo>
                    <a:pt x="20560" y="3518"/>
                  </a:lnTo>
                  <a:lnTo>
                    <a:pt x="20275" y="3605"/>
                  </a:lnTo>
                  <a:lnTo>
                    <a:pt x="19965" y="3704"/>
                  </a:lnTo>
                  <a:lnTo>
                    <a:pt x="19631" y="3790"/>
                  </a:lnTo>
                  <a:lnTo>
                    <a:pt x="19284" y="3865"/>
                  </a:lnTo>
                  <a:lnTo>
                    <a:pt x="18925" y="3951"/>
                  </a:lnTo>
                  <a:lnTo>
                    <a:pt x="18132" y="4100"/>
                  </a:lnTo>
                  <a:lnTo>
                    <a:pt x="17278" y="4236"/>
                  </a:lnTo>
                  <a:lnTo>
                    <a:pt x="16361" y="4348"/>
                  </a:lnTo>
                  <a:lnTo>
                    <a:pt x="15395" y="4447"/>
                  </a:lnTo>
                  <a:lnTo>
                    <a:pt x="14380" y="4521"/>
                  </a:lnTo>
                  <a:lnTo>
                    <a:pt x="13315" y="4583"/>
                  </a:lnTo>
                  <a:lnTo>
                    <a:pt x="12212" y="4620"/>
                  </a:lnTo>
                  <a:lnTo>
                    <a:pt x="11085" y="4633"/>
                  </a:lnTo>
                  <a:lnTo>
                    <a:pt x="11085" y="4633"/>
                  </a:lnTo>
                  <a:lnTo>
                    <a:pt x="9946" y="4620"/>
                  </a:lnTo>
                  <a:lnTo>
                    <a:pt x="8844" y="4583"/>
                  </a:lnTo>
                  <a:lnTo>
                    <a:pt x="7791" y="4521"/>
                  </a:lnTo>
                  <a:lnTo>
                    <a:pt x="6763" y="4447"/>
                  </a:lnTo>
                  <a:lnTo>
                    <a:pt x="5797" y="4348"/>
                  </a:lnTo>
                  <a:lnTo>
                    <a:pt x="4880" y="4236"/>
                  </a:lnTo>
                  <a:lnTo>
                    <a:pt x="4026" y="4100"/>
                  </a:lnTo>
                  <a:lnTo>
                    <a:pt x="3245" y="3951"/>
                  </a:lnTo>
                  <a:lnTo>
                    <a:pt x="2874" y="3865"/>
                  </a:lnTo>
                  <a:lnTo>
                    <a:pt x="2527" y="3790"/>
                  </a:lnTo>
                  <a:lnTo>
                    <a:pt x="2205" y="3704"/>
                  </a:lnTo>
                  <a:lnTo>
                    <a:pt x="1895" y="3605"/>
                  </a:lnTo>
                  <a:lnTo>
                    <a:pt x="1598" y="3518"/>
                  </a:lnTo>
                  <a:lnTo>
                    <a:pt x="1338" y="3419"/>
                  </a:lnTo>
                  <a:lnTo>
                    <a:pt x="1090" y="3320"/>
                  </a:lnTo>
                  <a:lnTo>
                    <a:pt x="868" y="3221"/>
                  </a:lnTo>
                  <a:lnTo>
                    <a:pt x="669" y="3109"/>
                  </a:lnTo>
                  <a:lnTo>
                    <a:pt x="496" y="3010"/>
                  </a:lnTo>
                  <a:lnTo>
                    <a:pt x="347" y="2899"/>
                  </a:lnTo>
                  <a:lnTo>
                    <a:pt x="224" y="2787"/>
                  </a:lnTo>
                  <a:lnTo>
                    <a:pt x="124" y="2663"/>
                  </a:lnTo>
                  <a:lnTo>
                    <a:pt x="50" y="2552"/>
                  </a:lnTo>
                  <a:lnTo>
                    <a:pt x="13" y="2440"/>
                  </a:lnTo>
                  <a:lnTo>
                    <a:pt x="1" y="2317"/>
                  </a:lnTo>
                  <a:lnTo>
                    <a:pt x="1" y="2317"/>
                  </a:lnTo>
                  <a:lnTo>
                    <a:pt x="13" y="2205"/>
                  </a:lnTo>
                  <a:lnTo>
                    <a:pt x="50" y="2081"/>
                  </a:lnTo>
                  <a:lnTo>
                    <a:pt x="124" y="1970"/>
                  </a:lnTo>
                  <a:lnTo>
                    <a:pt x="224" y="1846"/>
                  </a:lnTo>
                  <a:lnTo>
                    <a:pt x="347" y="1734"/>
                  </a:lnTo>
                  <a:lnTo>
                    <a:pt x="496" y="1623"/>
                  </a:lnTo>
                  <a:lnTo>
                    <a:pt x="669" y="1524"/>
                  </a:lnTo>
                  <a:lnTo>
                    <a:pt x="868" y="1412"/>
                  </a:lnTo>
                  <a:lnTo>
                    <a:pt x="1090" y="1313"/>
                  </a:lnTo>
                  <a:lnTo>
                    <a:pt x="1338" y="1214"/>
                  </a:lnTo>
                  <a:lnTo>
                    <a:pt x="1598" y="1115"/>
                  </a:lnTo>
                  <a:lnTo>
                    <a:pt x="1895" y="1016"/>
                  </a:lnTo>
                  <a:lnTo>
                    <a:pt x="2205" y="929"/>
                  </a:lnTo>
                  <a:lnTo>
                    <a:pt x="2527" y="843"/>
                  </a:lnTo>
                  <a:lnTo>
                    <a:pt x="2874" y="756"/>
                  </a:lnTo>
                  <a:lnTo>
                    <a:pt x="3245" y="682"/>
                  </a:lnTo>
                  <a:lnTo>
                    <a:pt x="4026" y="533"/>
                  </a:lnTo>
                  <a:lnTo>
                    <a:pt x="4880" y="397"/>
                  </a:lnTo>
                  <a:lnTo>
                    <a:pt x="5797" y="273"/>
                  </a:lnTo>
                  <a:lnTo>
                    <a:pt x="6763" y="186"/>
                  </a:lnTo>
                  <a:lnTo>
                    <a:pt x="7791" y="100"/>
                  </a:lnTo>
                  <a:lnTo>
                    <a:pt x="8844" y="50"/>
                  </a:lnTo>
                  <a:lnTo>
                    <a:pt x="9946" y="13"/>
                  </a:lnTo>
                  <a:lnTo>
                    <a:pt x="11085" y="0"/>
                  </a:lnTo>
                  <a:lnTo>
                    <a:pt x="11085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6"/>
            <p:cNvSpPr/>
            <p:nvPr/>
          </p:nvSpPr>
          <p:spPr>
            <a:xfrm flipH="1">
              <a:off x="3121590" y="4449077"/>
              <a:ext cx="1270839" cy="282991"/>
            </a:xfrm>
            <a:custGeom>
              <a:avLst/>
              <a:gdLst/>
              <a:ahLst/>
              <a:cxnLst/>
              <a:rect l="l" t="t" r="r" b="b"/>
              <a:pathLst>
                <a:path w="34655" h="7717" extrusionOk="0">
                  <a:moveTo>
                    <a:pt x="17328" y="0"/>
                  </a:moveTo>
                  <a:lnTo>
                    <a:pt x="17328" y="0"/>
                  </a:lnTo>
                  <a:lnTo>
                    <a:pt x="18219" y="13"/>
                  </a:lnTo>
                  <a:lnTo>
                    <a:pt x="19099" y="25"/>
                  </a:lnTo>
                  <a:lnTo>
                    <a:pt x="19966" y="50"/>
                  </a:lnTo>
                  <a:lnTo>
                    <a:pt x="20820" y="87"/>
                  </a:lnTo>
                  <a:lnTo>
                    <a:pt x="21662" y="124"/>
                  </a:lnTo>
                  <a:lnTo>
                    <a:pt x="22480" y="174"/>
                  </a:lnTo>
                  <a:lnTo>
                    <a:pt x="23285" y="236"/>
                  </a:lnTo>
                  <a:lnTo>
                    <a:pt x="24078" y="310"/>
                  </a:lnTo>
                  <a:lnTo>
                    <a:pt x="24845" y="384"/>
                  </a:lnTo>
                  <a:lnTo>
                    <a:pt x="25589" y="471"/>
                  </a:lnTo>
                  <a:lnTo>
                    <a:pt x="26319" y="570"/>
                  </a:lnTo>
                  <a:lnTo>
                    <a:pt x="27013" y="669"/>
                  </a:lnTo>
                  <a:lnTo>
                    <a:pt x="27694" y="768"/>
                  </a:lnTo>
                  <a:lnTo>
                    <a:pt x="28350" y="892"/>
                  </a:lnTo>
                  <a:lnTo>
                    <a:pt x="28982" y="1004"/>
                  </a:lnTo>
                  <a:lnTo>
                    <a:pt x="29577" y="1140"/>
                  </a:lnTo>
                  <a:lnTo>
                    <a:pt x="30159" y="1264"/>
                  </a:lnTo>
                  <a:lnTo>
                    <a:pt x="30704" y="1412"/>
                  </a:lnTo>
                  <a:lnTo>
                    <a:pt x="31211" y="1561"/>
                  </a:lnTo>
                  <a:lnTo>
                    <a:pt x="31694" y="1710"/>
                  </a:lnTo>
                  <a:lnTo>
                    <a:pt x="32153" y="1858"/>
                  </a:lnTo>
                  <a:lnTo>
                    <a:pt x="32561" y="2019"/>
                  </a:lnTo>
                  <a:lnTo>
                    <a:pt x="32945" y="2193"/>
                  </a:lnTo>
                  <a:lnTo>
                    <a:pt x="33292" y="2366"/>
                  </a:lnTo>
                  <a:lnTo>
                    <a:pt x="33602" y="2539"/>
                  </a:lnTo>
                  <a:lnTo>
                    <a:pt x="33874" y="2713"/>
                  </a:lnTo>
                  <a:lnTo>
                    <a:pt x="34110" y="2899"/>
                  </a:lnTo>
                  <a:lnTo>
                    <a:pt x="34209" y="2998"/>
                  </a:lnTo>
                  <a:lnTo>
                    <a:pt x="34308" y="3084"/>
                  </a:lnTo>
                  <a:lnTo>
                    <a:pt x="34382" y="3183"/>
                  </a:lnTo>
                  <a:lnTo>
                    <a:pt x="34456" y="3270"/>
                  </a:lnTo>
                  <a:lnTo>
                    <a:pt x="34518" y="3369"/>
                  </a:lnTo>
                  <a:lnTo>
                    <a:pt x="34568" y="3468"/>
                  </a:lnTo>
                  <a:lnTo>
                    <a:pt x="34605" y="3567"/>
                  </a:lnTo>
                  <a:lnTo>
                    <a:pt x="34630" y="3666"/>
                  </a:lnTo>
                  <a:lnTo>
                    <a:pt x="34654" y="3765"/>
                  </a:lnTo>
                  <a:lnTo>
                    <a:pt x="34654" y="3865"/>
                  </a:lnTo>
                  <a:lnTo>
                    <a:pt x="34654" y="3865"/>
                  </a:lnTo>
                  <a:lnTo>
                    <a:pt x="34654" y="3964"/>
                  </a:lnTo>
                  <a:lnTo>
                    <a:pt x="34630" y="4063"/>
                  </a:lnTo>
                  <a:lnTo>
                    <a:pt x="34605" y="4162"/>
                  </a:lnTo>
                  <a:lnTo>
                    <a:pt x="34568" y="4261"/>
                  </a:lnTo>
                  <a:lnTo>
                    <a:pt x="34518" y="4348"/>
                  </a:lnTo>
                  <a:lnTo>
                    <a:pt x="34456" y="4447"/>
                  </a:lnTo>
                  <a:lnTo>
                    <a:pt x="34382" y="4546"/>
                  </a:lnTo>
                  <a:lnTo>
                    <a:pt x="34308" y="4645"/>
                  </a:lnTo>
                  <a:lnTo>
                    <a:pt x="34209" y="4732"/>
                  </a:lnTo>
                  <a:lnTo>
                    <a:pt x="34110" y="4831"/>
                  </a:lnTo>
                  <a:lnTo>
                    <a:pt x="33874" y="5004"/>
                  </a:lnTo>
                  <a:lnTo>
                    <a:pt x="33602" y="5190"/>
                  </a:lnTo>
                  <a:lnTo>
                    <a:pt x="33292" y="5363"/>
                  </a:lnTo>
                  <a:lnTo>
                    <a:pt x="32945" y="5537"/>
                  </a:lnTo>
                  <a:lnTo>
                    <a:pt x="32561" y="5698"/>
                  </a:lnTo>
                  <a:lnTo>
                    <a:pt x="32153" y="5859"/>
                  </a:lnTo>
                  <a:lnTo>
                    <a:pt x="31694" y="6020"/>
                  </a:lnTo>
                  <a:lnTo>
                    <a:pt x="31211" y="6168"/>
                  </a:lnTo>
                  <a:lnTo>
                    <a:pt x="30704" y="6317"/>
                  </a:lnTo>
                  <a:lnTo>
                    <a:pt x="30159" y="6453"/>
                  </a:lnTo>
                  <a:lnTo>
                    <a:pt x="29577" y="6589"/>
                  </a:lnTo>
                  <a:lnTo>
                    <a:pt x="28982" y="6713"/>
                  </a:lnTo>
                  <a:lnTo>
                    <a:pt x="28350" y="6837"/>
                  </a:lnTo>
                  <a:lnTo>
                    <a:pt x="27694" y="6948"/>
                  </a:lnTo>
                  <a:lnTo>
                    <a:pt x="27013" y="7060"/>
                  </a:lnTo>
                  <a:lnTo>
                    <a:pt x="26319" y="7159"/>
                  </a:lnTo>
                  <a:lnTo>
                    <a:pt x="25589" y="7258"/>
                  </a:lnTo>
                  <a:lnTo>
                    <a:pt x="24845" y="7345"/>
                  </a:lnTo>
                  <a:lnTo>
                    <a:pt x="24078" y="7419"/>
                  </a:lnTo>
                  <a:lnTo>
                    <a:pt x="23285" y="7481"/>
                  </a:lnTo>
                  <a:lnTo>
                    <a:pt x="22480" y="7543"/>
                  </a:lnTo>
                  <a:lnTo>
                    <a:pt x="21662" y="7592"/>
                  </a:lnTo>
                  <a:lnTo>
                    <a:pt x="20820" y="7642"/>
                  </a:lnTo>
                  <a:lnTo>
                    <a:pt x="19966" y="7679"/>
                  </a:lnTo>
                  <a:lnTo>
                    <a:pt x="19099" y="7704"/>
                  </a:lnTo>
                  <a:lnTo>
                    <a:pt x="18219" y="7716"/>
                  </a:lnTo>
                  <a:lnTo>
                    <a:pt x="17328" y="7716"/>
                  </a:lnTo>
                  <a:lnTo>
                    <a:pt x="17328" y="7716"/>
                  </a:lnTo>
                  <a:lnTo>
                    <a:pt x="16436" y="7716"/>
                  </a:lnTo>
                  <a:lnTo>
                    <a:pt x="15557" y="7704"/>
                  </a:lnTo>
                  <a:lnTo>
                    <a:pt x="14690" y="7679"/>
                  </a:lnTo>
                  <a:lnTo>
                    <a:pt x="13835" y="7642"/>
                  </a:lnTo>
                  <a:lnTo>
                    <a:pt x="12993" y="7592"/>
                  </a:lnTo>
                  <a:lnTo>
                    <a:pt x="12175" y="7543"/>
                  </a:lnTo>
                  <a:lnTo>
                    <a:pt x="11370" y="7481"/>
                  </a:lnTo>
                  <a:lnTo>
                    <a:pt x="10578" y="7419"/>
                  </a:lnTo>
                  <a:lnTo>
                    <a:pt x="9810" y="7345"/>
                  </a:lnTo>
                  <a:lnTo>
                    <a:pt x="9067" y="7258"/>
                  </a:lnTo>
                  <a:lnTo>
                    <a:pt x="8336" y="7159"/>
                  </a:lnTo>
                  <a:lnTo>
                    <a:pt x="7642" y="7060"/>
                  </a:lnTo>
                  <a:lnTo>
                    <a:pt x="6961" y="6948"/>
                  </a:lnTo>
                  <a:lnTo>
                    <a:pt x="6305" y="6837"/>
                  </a:lnTo>
                  <a:lnTo>
                    <a:pt x="5673" y="6713"/>
                  </a:lnTo>
                  <a:lnTo>
                    <a:pt x="5079" y="6589"/>
                  </a:lnTo>
                  <a:lnTo>
                    <a:pt x="4497" y="6453"/>
                  </a:lnTo>
                  <a:lnTo>
                    <a:pt x="3952" y="6317"/>
                  </a:lnTo>
                  <a:lnTo>
                    <a:pt x="3444" y="6168"/>
                  </a:lnTo>
                  <a:lnTo>
                    <a:pt x="2961" y="6020"/>
                  </a:lnTo>
                  <a:lnTo>
                    <a:pt x="2503" y="5859"/>
                  </a:lnTo>
                  <a:lnTo>
                    <a:pt x="2094" y="5698"/>
                  </a:lnTo>
                  <a:lnTo>
                    <a:pt x="1710" y="5537"/>
                  </a:lnTo>
                  <a:lnTo>
                    <a:pt x="1363" y="5363"/>
                  </a:lnTo>
                  <a:lnTo>
                    <a:pt x="1054" y="5190"/>
                  </a:lnTo>
                  <a:lnTo>
                    <a:pt x="781" y="5004"/>
                  </a:lnTo>
                  <a:lnTo>
                    <a:pt x="546" y="4831"/>
                  </a:lnTo>
                  <a:lnTo>
                    <a:pt x="447" y="4732"/>
                  </a:lnTo>
                  <a:lnTo>
                    <a:pt x="348" y="4645"/>
                  </a:lnTo>
                  <a:lnTo>
                    <a:pt x="273" y="4546"/>
                  </a:lnTo>
                  <a:lnTo>
                    <a:pt x="199" y="4447"/>
                  </a:lnTo>
                  <a:lnTo>
                    <a:pt x="137" y="4348"/>
                  </a:lnTo>
                  <a:lnTo>
                    <a:pt x="88" y="4261"/>
                  </a:lnTo>
                  <a:lnTo>
                    <a:pt x="50" y="4162"/>
                  </a:lnTo>
                  <a:lnTo>
                    <a:pt x="26" y="4063"/>
                  </a:lnTo>
                  <a:lnTo>
                    <a:pt x="1" y="3964"/>
                  </a:lnTo>
                  <a:lnTo>
                    <a:pt x="1" y="3865"/>
                  </a:lnTo>
                  <a:lnTo>
                    <a:pt x="1" y="3865"/>
                  </a:lnTo>
                  <a:lnTo>
                    <a:pt x="1" y="3765"/>
                  </a:lnTo>
                  <a:lnTo>
                    <a:pt x="26" y="3666"/>
                  </a:lnTo>
                  <a:lnTo>
                    <a:pt x="50" y="3567"/>
                  </a:lnTo>
                  <a:lnTo>
                    <a:pt x="88" y="3468"/>
                  </a:lnTo>
                  <a:lnTo>
                    <a:pt x="137" y="3369"/>
                  </a:lnTo>
                  <a:lnTo>
                    <a:pt x="199" y="3270"/>
                  </a:lnTo>
                  <a:lnTo>
                    <a:pt x="273" y="3183"/>
                  </a:lnTo>
                  <a:lnTo>
                    <a:pt x="348" y="3084"/>
                  </a:lnTo>
                  <a:lnTo>
                    <a:pt x="447" y="2998"/>
                  </a:lnTo>
                  <a:lnTo>
                    <a:pt x="546" y="2899"/>
                  </a:lnTo>
                  <a:lnTo>
                    <a:pt x="781" y="2713"/>
                  </a:lnTo>
                  <a:lnTo>
                    <a:pt x="1054" y="2539"/>
                  </a:lnTo>
                  <a:lnTo>
                    <a:pt x="1363" y="2366"/>
                  </a:lnTo>
                  <a:lnTo>
                    <a:pt x="1710" y="2193"/>
                  </a:lnTo>
                  <a:lnTo>
                    <a:pt x="2094" y="2019"/>
                  </a:lnTo>
                  <a:lnTo>
                    <a:pt x="2503" y="1858"/>
                  </a:lnTo>
                  <a:lnTo>
                    <a:pt x="2961" y="1710"/>
                  </a:lnTo>
                  <a:lnTo>
                    <a:pt x="3444" y="1561"/>
                  </a:lnTo>
                  <a:lnTo>
                    <a:pt x="3952" y="1412"/>
                  </a:lnTo>
                  <a:lnTo>
                    <a:pt x="4497" y="1264"/>
                  </a:lnTo>
                  <a:lnTo>
                    <a:pt x="5079" y="1140"/>
                  </a:lnTo>
                  <a:lnTo>
                    <a:pt x="5673" y="1004"/>
                  </a:lnTo>
                  <a:lnTo>
                    <a:pt x="6305" y="892"/>
                  </a:lnTo>
                  <a:lnTo>
                    <a:pt x="6961" y="768"/>
                  </a:lnTo>
                  <a:lnTo>
                    <a:pt x="7642" y="669"/>
                  </a:lnTo>
                  <a:lnTo>
                    <a:pt x="8336" y="570"/>
                  </a:lnTo>
                  <a:lnTo>
                    <a:pt x="9067" y="471"/>
                  </a:lnTo>
                  <a:lnTo>
                    <a:pt x="9810" y="384"/>
                  </a:lnTo>
                  <a:lnTo>
                    <a:pt x="10578" y="310"/>
                  </a:lnTo>
                  <a:lnTo>
                    <a:pt x="11370" y="236"/>
                  </a:lnTo>
                  <a:lnTo>
                    <a:pt x="12175" y="174"/>
                  </a:lnTo>
                  <a:lnTo>
                    <a:pt x="12993" y="124"/>
                  </a:lnTo>
                  <a:lnTo>
                    <a:pt x="13835" y="87"/>
                  </a:lnTo>
                  <a:lnTo>
                    <a:pt x="14690" y="50"/>
                  </a:lnTo>
                  <a:lnTo>
                    <a:pt x="15557" y="25"/>
                  </a:lnTo>
                  <a:lnTo>
                    <a:pt x="16436" y="13"/>
                  </a:lnTo>
                  <a:lnTo>
                    <a:pt x="17328" y="0"/>
                  </a:lnTo>
                  <a:lnTo>
                    <a:pt x="17328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6"/>
            <p:cNvSpPr/>
            <p:nvPr/>
          </p:nvSpPr>
          <p:spPr>
            <a:xfrm flipH="1">
              <a:off x="4256068" y="4449077"/>
              <a:ext cx="1766339" cy="282991"/>
            </a:xfrm>
            <a:custGeom>
              <a:avLst/>
              <a:gdLst/>
              <a:ahLst/>
              <a:cxnLst/>
              <a:rect l="l" t="t" r="r" b="b"/>
              <a:pathLst>
                <a:path w="48167" h="7717" extrusionOk="0">
                  <a:moveTo>
                    <a:pt x="24077" y="0"/>
                  </a:moveTo>
                  <a:lnTo>
                    <a:pt x="24077" y="0"/>
                  </a:lnTo>
                  <a:lnTo>
                    <a:pt x="25316" y="13"/>
                  </a:lnTo>
                  <a:lnTo>
                    <a:pt x="26542" y="25"/>
                  </a:lnTo>
                  <a:lnTo>
                    <a:pt x="27743" y="50"/>
                  </a:lnTo>
                  <a:lnTo>
                    <a:pt x="28932" y="87"/>
                  </a:lnTo>
                  <a:lnTo>
                    <a:pt x="30096" y="124"/>
                  </a:lnTo>
                  <a:lnTo>
                    <a:pt x="31248" y="174"/>
                  </a:lnTo>
                  <a:lnTo>
                    <a:pt x="32363" y="236"/>
                  </a:lnTo>
                  <a:lnTo>
                    <a:pt x="33453" y="310"/>
                  </a:lnTo>
                  <a:lnTo>
                    <a:pt x="34518" y="384"/>
                  </a:lnTo>
                  <a:lnTo>
                    <a:pt x="35558" y="471"/>
                  </a:lnTo>
                  <a:lnTo>
                    <a:pt x="36574" y="570"/>
                  </a:lnTo>
                  <a:lnTo>
                    <a:pt x="37540" y="669"/>
                  </a:lnTo>
                  <a:lnTo>
                    <a:pt x="38494" y="768"/>
                  </a:lnTo>
                  <a:lnTo>
                    <a:pt x="39398" y="892"/>
                  </a:lnTo>
                  <a:lnTo>
                    <a:pt x="40277" y="1004"/>
                  </a:lnTo>
                  <a:lnTo>
                    <a:pt x="41107" y="1140"/>
                  </a:lnTo>
                  <a:lnTo>
                    <a:pt x="41912" y="1264"/>
                  </a:lnTo>
                  <a:lnTo>
                    <a:pt x="42667" y="1412"/>
                  </a:lnTo>
                  <a:lnTo>
                    <a:pt x="43386" y="1561"/>
                  </a:lnTo>
                  <a:lnTo>
                    <a:pt x="44055" y="1710"/>
                  </a:lnTo>
                  <a:lnTo>
                    <a:pt x="44674" y="1858"/>
                  </a:lnTo>
                  <a:lnTo>
                    <a:pt x="45256" y="2019"/>
                  </a:lnTo>
                  <a:lnTo>
                    <a:pt x="45788" y="2193"/>
                  </a:lnTo>
                  <a:lnTo>
                    <a:pt x="46271" y="2366"/>
                  </a:lnTo>
                  <a:lnTo>
                    <a:pt x="46705" y="2539"/>
                  </a:lnTo>
                  <a:lnTo>
                    <a:pt x="47076" y="2713"/>
                  </a:lnTo>
                  <a:lnTo>
                    <a:pt x="47250" y="2812"/>
                  </a:lnTo>
                  <a:lnTo>
                    <a:pt x="47411" y="2899"/>
                  </a:lnTo>
                  <a:lnTo>
                    <a:pt x="47547" y="2998"/>
                  </a:lnTo>
                  <a:lnTo>
                    <a:pt x="47671" y="3084"/>
                  </a:lnTo>
                  <a:lnTo>
                    <a:pt x="47795" y="3183"/>
                  </a:lnTo>
                  <a:lnTo>
                    <a:pt x="47882" y="3270"/>
                  </a:lnTo>
                  <a:lnTo>
                    <a:pt x="47968" y="3369"/>
                  </a:lnTo>
                  <a:lnTo>
                    <a:pt x="48043" y="3468"/>
                  </a:lnTo>
                  <a:lnTo>
                    <a:pt x="48092" y="3567"/>
                  </a:lnTo>
                  <a:lnTo>
                    <a:pt x="48129" y="3666"/>
                  </a:lnTo>
                  <a:lnTo>
                    <a:pt x="48154" y="3765"/>
                  </a:lnTo>
                  <a:lnTo>
                    <a:pt x="48166" y="3865"/>
                  </a:lnTo>
                  <a:lnTo>
                    <a:pt x="48166" y="3865"/>
                  </a:lnTo>
                  <a:lnTo>
                    <a:pt x="48154" y="3964"/>
                  </a:lnTo>
                  <a:lnTo>
                    <a:pt x="48129" y="4063"/>
                  </a:lnTo>
                  <a:lnTo>
                    <a:pt x="48092" y="4162"/>
                  </a:lnTo>
                  <a:lnTo>
                    <a:pt x="48043" y="4261"/>
                  </a:lnTo>
                  <a:lnTo>
                    <a:pt x="47968" y="4348"/>
                  </a:lnTo>
                  <a:lnTo>
                    <a:pt x="47882" y="4447"/>
                  </a:lnTo>
                  <a:lnTo>
                    <a:pt x="47795" y="4546"/>
                  </a:lnTo>
                  <a:lnTo>
                    <a:pt x="47671" y="4645"/>
                  </a:lnTo>
                  <a:lnTo>
                    <a:pt x="47547" y="4732"/>
                  </a:lnTo>
                  <a:lnTo>
                    <a:pt x="47411" y="4831"/>
                  </a:lnTo>
                  <a:lnTo>
                    <a:pt x="47250" y="4917"/>
                  </a:lnTo>
                  <a:lnTo>
                    <a:pt x="47076" y="5004"/>
                  </a:lnTo>
                  <a:lnTo>
                    <a:pt x="46705" y="5190"/>
                  </a:lnTo>
                  <a:lnTo>
                    <a:pt x="46271" y="5363"/>
                  </a:lnTo>
                  <a:lnTo>
                    <a:pt x="45788" y="5537"/>
                  </a:lnTo>
                  <a:lnTo>
                    <a:pt x="45256" y="5698"/>
                  </a:lnTo>
                  <a:lnTo>
                    <a:pt x="44674" y="5859"/>
                  </a:lnTo>
                  <a:lnTo>
                    <a:pt x="44055" y="6020"/>
                  </a:lnTo>
                  <a:lnTo>
                    <a:pt x="43386" y="6168"/>
                  </a:lnTo>
                  <a:lnTo>
                    <a:pt x="42667" y="6317"/>
                  </a:lnTo>
                  <a:lnTo>
                    <a:pt x="41912" y="6453"/>
                  </a:lnTo>
                  <a:lnTo>
                    <a:pt x="41107" y="6589"/>
                  </a:lnTo>
                  <a:lnTo>
                    <a:pt x="40277" y="6713"/>
                  </a:lnTo>
                  <a:lnTo>
                    <a:pt x="39398" y="6837"/>
                  </a:lnTo>
                  <a:lnTo>
                    <a:pt x="38494" y="6948"/>
                  </a:lnTo>
                  <a:lnTo>
                    <a:pt x="37540" y="7060"/>
                  </a:lnTo>
                  <a:lnTo>
                    <a:pt x="36574" y="7159"/>
                  </a:lnTo>
                  <a:lnTo>
                    <a:pt x="35558" y="7258"/>
                  </a:lnTo>
                  <a:lnTo>
                    <a:pt x="34518" y="7345"/>
                  </a:lnTo>
                  <a:lnTo>
                    <a:pt x="33453" y="7419"/>
                  </a:lnTo>
                  <a:lnTo>
                    <a:pt x="32363" y="7481"/>
                  </a:lnTo>
                  <a:lnTo>
                    <a:pt x="31248" y="7543"/>
                  </a:lnTo>
                  <a:lnTo>
                    <a:pt x="30096" y="7592"/>
                  </a:lnTo>
                  <a:lnTo>
                    <a:pt x="28932" y="7642"/>
                  </a:lnTo>
                  <a:lnTo>
                    <a:pt x="27743" y="7679"/>
                  </a:lnTo>
                  <a:lnTo>
                    <a:pt x="26542" y="7704"/>
                  </a:lnTo>
                  <a:lnTo>
                    <a:pt x="25316" y="7716"/>
                  </a:lnTo>
                  <a:lnTo>
                    <a:pt x="24077" y="7716"/>
                  </a:lnTo>
                  <a:lnTo>
                    <a:pt x="24077" y="7716"/>
                  </a:lnTo>
                  <a:lnTo>
                    <a:pt x="22839" y="7716"/>
                  </a:lnTo>
                  <a:lnTo>
                    <a:pt x="21625" y="7704"/>
                  </a:lnTo>
                  <a:lnTo>
                    <a:pt x="20411" y="7679"/>
                  </a:lnTo>
                  <a:lnTo>
                    <a:pt x="19222" y="7642"/>
                  </a:lnTo>
                  <a:lnTo>
                    <a:pt x="18058" y="7592"/>
                  </a:lnTo>
                  <a:lnTo>
                    <a:pt x="16919" y="7543"/>
                  </a:lnTo>
                  <a:lnTo>
                    <a:pt x="15804" y="7481"/>
                  </a:lnTo>
                  <a:lnTo>
                    <a:pt x="14714" y="7419"/>
                  </a:lnTo>
                  <a:lnTo>
                    <a:pt x="13637" y="7345"/>
                  </a:lnTo>
                  <a:lnTo>
                    <a:pt x="12609" y="7258"/>
                  </a:lnTo>
                  <a:lnTo>
                    <a:pt x="11593" y="7159"/>
                  </a:lnTo>
                  <a:lnTo>
                    <a:pt x="10615" y="7060"/>
                  </a:lnTo>
                  <a:lnTo>
                    <a:pt x="9673" y="6948"/>
                  </a:lnTo>
                  <a:lnTo>
                    <a:pt x="8757" y="6837"/>
                  </a:lnTo>
                  <a:lnTo>
                    <a:pt x="7890" y="6713"/>
                  </a:lnTo>
                  <a:lnTo>
                    <a:pt x="7048" y="6589"/>
                  </a:lnTo>
                  <a:lnTo>
                    <a:pt x="6255" y="6453"/>
                  </a:lnTo>
                  <a:lnTo>
                    <a:pt x="5500" y="6317"/>
                  </a:lnTo>
                  <a:lnTo>
                    <a:pt x="4781" y="6168"/>
                  </a:lnTo>
                  <a:lnTo>
                    <a:pt x="4112" y="6020"/>
                  </a:lnTo>
                  <a:lnTo>
                    <a:pt x="3481" y="5859"/>
                  </a:lnTo>
                  <a:lnTo>
                    <a:pt x="2911" y="5698"/>
                  </a:lnTo>
                  <a:lnTo>
                    <a:pt x="2379" y="5537"/>
                  </a:lnTo>
                  <a:lnTo>
                    <a:pt x="1895" y="5363"/>
                  </a:lnTo>
                  <a:lnTo>
                    <a:pt x="1462" y="5190"/>
                  </a:lnTo>
                  <a:lnTo>
                    <a:pt x="1078" y="5004"/>
                  </a:lnTo>
                  <a:lnTo>
                    <a:pt x="917" y="4917"/>
                  </a:lnTo>
                  <a:lnTo>
                    <a:pt x="756" y="4831"/>
                  </a:lnTo>
                  <a:lnTo>
                    <a:pt x="620" y="4732"/>
                  </a:lnTo>
                  <a:lnTo>
                    <a:pt x="484" y="4645"/>
                  </a:lnTo>
                  <a:lnTo>
                    <a:pt x="372" y="4546"/>
                  </a:lnTo>
                  <a:lnTo>
                    <a:pt x="273" y="4447"/>
                  </a:lnTo>
                  <a:lnTo>
                    <a:pt x="186" y="4348"/>
                  </a:lnTo>
                  <a:lnTo>
                    <a:pt x="124" y="4261"/>
                  </a:lnTo>
                  <a:lnTo>
                    <a:pt x="62" y="4162"/>
                  </a:lnTo>
                  <a:lnTo>
                    <a:pt x="25" y="4063"/>
                  </a:lnTo>
                  <a:lnTo>
                    <a:pt x="1" y="3964"/>
                  </a:lnTo>
                  <a:lnTo>
                    <a:pt x="1" y="3865"/>
                  </a:lnTo>
                  <a:lnTo>
                    <a:pt x="1" y="3865"/>
                  </a:lnTo>
                  <a:lnTo>
                    <a:pt x="1" y="3765"/>
                  </a:lnTo>
                  <a:lnTo>
                    <a:pt x="25" y="3666"/>
                  </a:lnTo>
                  <a:lnTo>
                    <a:pt x="62" y="3567"/>
                  </a:lnTo>
                  <a:lnTo>
                    <a:pt x="124" y="3468"/>
                  </a:lnTo>
                  <a:lnTo>
                    <a:pt x="186" y="3369"/>
                  </a:lnTo>
                  <a:lnTo>
                    <a:pt x="273" y="3270"/>
                  </a:lnTo>
                  <a:lnTo>
                    <a:pt x="372" y="3183"/>
                  </a:lnTo>
                  <a:lnTo>
                    <a:pt x="484" y="3084"/>
                  </a:lnTo>
                  <a:lnTo>
                    <a:pt x="620" y="2998"/>
                  </a:lnTo>
                  <a:lnTo>
                    <a:pt x="756" y="2899"/>
                  </a:lnTo>
                  <a:lnTo>
                    <a:pt x="917" y="2812"/>
                  </a:lnTo>
                  <a:lnTo>
                    <a:pt x="1078" y="2713"/>
                  </a:lnTo>
                  <a:lnTo>
                    <a:pt x="1462" y="2539"/>
                  </a:lnTo>
                  <a:lnTo>
                    <a:pt x="1895" y="2366"/>
                  </a:lnTo>
                  <a:lnTo>
                    <a:pt x="2379" y="2193"/>
                  </a:lnTo>
                  <a:lnTo>
                    <a:pt x="2911" y="2019"/>
                  </a:lnTo>
                  <a:lnTo>
                    <a:pt x="3481" y="1858"/>
                  </a:lnTo>
                  <a:lnTo>
                    <a:pt x="4112" y="1710"/>
                  </a:lnTo>
                  <a:lnTo>
                    <a:pt x="4781" y="1561"/>
                  </a:lnTo>
                  <a:lnTo>
                    <a:pt x="5500" y="1412"/>
                  </a:lnTo>
                  <a:lnTo>
                    <a:pt x="6255" y="1264"/>
                  </a:lnTo>
                  <a:lnTo>
                    <a:pt x="7048" y="1140"/>
                  </a:lnTo>
                  <a:lnTo>
                    <a:pt x="7890" y="1004"/>
                  </a:lnTo>
                  <a:lnTo>
                    <a:pt x="8757" y="892"/>
                  </a:lnTo>
                  <a:lnTo>
                    <a:pt x="9673" y="768"/>
                  </a:lnTo>
                  <a:lnTo>
                    <a:pt x="10615" y="669"/>
                  </a:lnTo>
                  <a:lnTo>
                    <a:pt x="11593" y="570"/>
                  </a:lnTo>
                  <a:lnTo>
                    <a:pt x="12609" y="471"/>
                  </a:lnTo>
                  <a:lnTo>
                    <a:pt x="13637" y="384"/>
                  </a:lnTo>
                  <a:lnTo>
                    <a:pt x="14714" y="310"/>
                  </a:lnTo>
                  <a:lnTo>
                    <a:pt x="15804" y="236"/>
                  </a:lnTo>
                  <a:lnTo>
                    <a:pt x="16919" y="174"/>
                  </a:lnTo>
                  <a:lnTo>
                    <a:pt x="18058" y="124"/>
                  </a:lnTo>
                  <a:lnTo>
                    <a:pt x="19222" y="87"/>
                  </a:lnTo>
                  <a:lnTo>
                    <a:pt x="20411" y="50"/>
                  </a:lnTo>
                  <a:lnTo>
                    <a:pt x="21625" y="25"/>
                  </a:lnTo>
                  <a:lnTo>
                    <a:pt x="22839" y="13"/>
                  </a:lnTo>
                  <a:lnTo>
                    <a:pt x="24077" y="0"/>
                  </a:lnTo>
                  <a:lnTo>
                    <a:pt x="24077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6"/>
            <p:cNvSpPr/>
            <p:nvPr/>
          </p:nvSpPr>
          <p:spPr>
            <a:xfrm flipH="1">
              <a:off x="5326136" y="4134778"/>
              <a:ext cx="595429" cy="225784"/>
            </a:xfrm>
            <a:custGeom>
              <a:avLst/>
              <a:gdLst/>
              <a:ahLst/>
              <a:cxnLst/>
              <a:rect l="l" t="t" r="r" b="b"/>
              <a:pathLst>
                <a:path w="16237" h="6157" extrusionOk="0">
                  <a:moveTo>
                    <a:pt x="8125" y="1"/>
                  </a:moveTo>
                  <a:lnTo>
                    <a:pt x="7716" y="13"/>
                  </a:lnTo>
                  <a:lnTo>
                    <a:pt x="7320" y="38"/>
                  </a:lnTo>
                  <a:lnTo>
                    <a:pt x="6923" y="75"/>
                  </a:lnTo>
                  <a:lnTo>
                    <a:pt x="6539" y="125"/>
                  </a:lnTo>
                  <a:lnTo>
                    <a:pt x="6143" y="187"/>
                  </a:lnTo>
                  <a:lnTo>
                    <a:pt x="5772" y="261"/>
                  </a:lnTo>
                  <a:lnTo>
                    <a:pt x="5400" y="360"/>
                  </a:lnTo>
                  <a:lnTo>
                    <a:pt x="5028" y="459"/>
                  </a:lnTo>
                  <a:lnTo>
                    <a:pt x="4669" y="583"/>
                  </a:lnTo>
                  <a:lnTo>
                    <a:pt x="4322" y="719"/>
                  </a:lnTo>
                  <a:lnTo>
                    <a:pt x="3976" y="868"/>
                  </a:lnTo>
                  <a:lnTo>
                    <a:pt x="3641" y="1029"/>
                  </a:lnTo>
                  <a:lnTo>
                    <a:pt x="3319" y="1190"/>
                  </a:lnTo>
                  <a:lnTo>
                    <a:pt x="2997" y="1376"/>
                  </a:lnTo>
                  <a:lnTo>
                    <a:pt x="2700" y="1574"/>
                  </a:lnTo>
                  <a:lnTo>
                    <a:pt x="2403" y="1784"/>
                  </a:lnTo>
                  <a:lnTo>
                    <a:pt x="2118" y="2007"/>
                  </a:lnTo>
                  <a:lnTo>
                    <a:pt x="1858" y="2243"/>
                  </a:lnTo>
                  <a:lnTo>
                    <a:pt x="1610" y="2478"/>
                  </a:lnTo>
                  <a:lnTo>
                    <a:pt x="1375" y="2726"/>
                  </a:lnTo>
                  <a:lnTo>
                    <a:pt x="1164" y="2986"/>
                  </a:lnTo>
                  <a:lnTo>
                    <a:pt x="966" y="3246"/>
                  </a:lnTo>
                  <a:lnTo>
                    <a:pt x="780" y="3506"/>
                  </a:lnTo>
                  <a:lnTo>
                    <a:pt x="619" y="3791"/>
                  </a:lnTo>
                  <a:lnTo>
                    <a:pt x="483" y="4063"/>
                  </a:lnTo>
                  <a:lnTo>
                    <a:pt x="347" y="4348"/>
                  </a:lnTo>
                  <a:lnTo>
                    <a:pt x="248" y="4645"/>
                  </a:lnTo>
                  <a:lnTo>
                    <a:pt x="161" y="4943"/>
                  </a:lnTo>
                  <a:lnTo>
                    <a:pt x="87" y="5240"/>
                  </a:lnTo>
                  <a:lnTo>
                    <a:pt x="37" y="5549"/>
                  </a:lnTo>
                  <a:lnTo>
                    <a:pt x="12" y="5847"/>
                  </a:lnTo>
                  <a:lnTo>
                    <a:pt x="0" y="6156"/>
                  </a:lnTo>
                  <a:lnTo>
                    <a:pt x="495" y="6156"/>
                  </a:lnTo>
                  <a:lnTo>
                    <a:pt x="508" y="5871"/>
                  </a:lnTo>
                  <a:lnTo>
                    <a:pt x="545" y="5587"/>
                  </a:lnTo>
                  <a:lnTo>
                    <a:pt x="595" y="5302"/>
                  </a:lnTo>
                  <a:lnTo>
                    <a:pt x="656" y="5017"/>
                  </a:lnTo>
                  <a:lnTo>
                    <a:pt x="743" y="4744"/>
                  </a:lnTo>
                  <a:lnTo>
                    <a:pt x="842" y="4484"/>
                  </a:lnTo>
                  <a:lnTo>
                    <a:pt x="966" y="4212"/>
                  </a:lnTo>
                  <a:lnTo>
                    <a:pt x="1102" y="3964"/>
                  </a:lnTo>
                  <a:lnTo>
                    <a:pt x="1251" y="3716"/>
                  </a:lnTo>
                  <a:lnTo>
                    <a:pt x="1424" y="3469"/>
                  </a:lnTo>
                  <a:lnTo>
                    <a:pt x="1610" y="3233"/>
                  </a:lnTo>
                  <a:lnTo>
                    <a:pt x="1808" y="2998"/>
                  </a:lnTo>
                  <a:lnTo>
                    <a:pt x="2019" y="2775"/>
                  </a:lnTo>
                  <a:lnTo>
                    <a:pt x="2242" y="2565"/>
                  </a:lnTo>
                  <a:lnTo>
                    <a:pt x="2489" y="2366"/>
                  </a:lnTo>
                  <a:lnTo>
                    <a:pt x="2737" y="2168"/>
                  </a:lnTo>
                  <a:lnTo>
                    <a:pt x="2997" y="1983"/>
                  </a:lnTo>
                  <a:lnTo>
                    <a:pt x="3282" y="1797"/>
                  </a:lnTo>
                  <a:lnTo>
                    <a:pt x="3567" y="1636"/>
                  </a:lnTo>
                  <a:lnTo>
                    <a:pt x="3864" y="1475"/>
                  </a:lnTo>
                  <a:lnTo>
                    <a:pt x="4174" y="1326"/>
                  </a:lnTo>
                  <a:lnTo>
                    <a:pt x="4496" y="1190"/>
                  </a:lnTo>
                  <a:lnTo>
                    <a:pt x="4818" y="1066"/>
                  </a:lnTo>
                  <a:lnTo>
                    <a:pt x="5152" y="955"/>
                  </a:lnTo>
                  <a:lnTo>
                    <a:pt x="5499" y="855"/>
                  </a:lnTo>
                  <a:lnTo>
                    <a:pt x="5858" y="756"/>
                  </a:lnTo>
                  <a:lnTo>
                    <a:pt x="6217" y="682"/>
                  </a:lnTo>
                  <a:lnTo>
                    <a:pt x="6589" y="620"/>
                  </a:lnTo>
                  <a:lnTo>
                    <a:pt x="6961" y="571"/>
                  </a:lnTo>
                  <a:lnTo>
                    <a:pt x="7344" y="533"/>
                  </a:lnTo>
                  <a:lnTo>
                    <a:pt x="7728" y="509"/>
                  </a:lnTo>
                  <a:lnTo>
                    <a:pt x="8509" y="509"/>
                  </a:lnTo>
                  <a:lnTo>
                    <a:pt x="8905" y="533"/>
                  </a:lnTo>
                  <a:lnTo>
                    <a:pt x="9277" y="571"/>
                  </a:lnTo>
                  <a:lnTo>
                    <a:pt x="9660" y="620"/>
                  </a:lnTo>
                  <a:lnTo>
                    <a:pt x="10020" y="682"/>
                  </a:lnTo>
                  <a:lnTo>
                    <a:pt x="10379" y="756"/>
                  </a:lnTo>
                  <a:lnTo>
                    <a:pt x="10738" y="855"/>
                  </a:lnTo>
                  <a:lnTo>
                    <a:pt x="11085" y="955"/>
                  </a:lnTo>
                  <a:lnTo>
                    <a:pt x="11419" y="1066"/>
                  </a:lnTo>
                  <a:lnTo>
                    <a:pt x="11754" y="1190"/>
                  </a:lnTo>
                  <a:lnTo>
                    <a:pt x="12076" y="1326"/>
                  </a:lnTo>
                  <a:lnTo>
                    <a:pt x="12373" y="1475"/>
                  </a:lnTo>
                  <a:lnTo>
                    <a:pt x="12682" y="1636"/>
                  </a:lnTo>
                  <a:lnTo>
                    <a:pt x="12967" y="1797"/>
                  </a:lnTo>
                  <a:lnTo>
                    <a:pt x="13240" y="1983"/>
                  </a:lnTo>
                  <a:lnTo>
                    <a:pt x="13512" y="2168"/>
                  </a:lnTo>
                  <a:lnTo>
                    <a:pt x="13760" y="2366"/>
                  </a:lnTo>
                  <a:lnTo>
                    <a:pt x="13995" y="2565"/>
                  </a:lnTo>
                  <a:lnTo>
                    <a:pt x="14231" y="2775"/>
                  </a:lnTo>
                  <a:lnTo>
                    <a:pt x="14441" y="2998"/>
                  </a:lnTo>
                  <a:lnTo>
                    <a:pt x="14639" y="3233"/>
                  </a:lnTo>
                  <a:lnTo>
                    <a:pt x="14825" y="3469"/>
                  </a:lnTo>
                  <a:lnTo>
                    <a:pt x="14986" y="3716"/>
                  </a:lnTo>
                  <a:lnTo>
                    <a:pt x="15147" y="3964"/>
                  </a:lnTo>
                  <a:lnTo>
                    <a:pt x="15283" y="4212"/>
                  </a:lnTo>
                  <a:lnTo>
                    <a:pt x="15395" y="4484"/>
                  </a:lnTo>
                  <a:lnTo>
                    <a:pt x="15506" y="4744"/>
                  </a:lnTo>
                  <a:lnTo>
                    <a:pt x="15581" y="5017"/>
                  </a:lnTo>
                  <a:lnTo>
                    <a:pt x="15655" y="5302"/>
                  </a:lnTo>
                  <a:lnTo>
                    <a:pt x="15704" y="5587"/>
                  </a:lnTo>
                  <a:lnTo>
                    <a:pt x="15729" y="5871"/>
                  </a:lnTo>
                  <a:lnTo>
                    <a:pt x="15742" y="6156"/>
                  </a:lnTo>
                  <a:lnTo>
                    <a:pt x="16237" y="6156"/>
                  </a:lnTo>
                  <a:lnTo>
                    <a:pt x="16237" y="5847"/>
                  </a:lnTo>
                  <a:lnTo>
                    <a:pt x="16200" y="5549"/>
                  </a:lnTo>
                  <a:lnTo>
                    <a:pt x="16150" y="5240"/>
                  </a:lnTo>
                  <a:lnTo>
                    <a:pt x="16088" y="4943"/>
                  </a:lnTo>
                  <a:lnTo>
                    <a:pt x="16002" y="4645"/>
                  </a:lnTo>
                  <a:lnTo>
                    <a:pt x="15890" y="4348"/>
                  </a:lnTo>
                  <a:lnTo>
                    <a:pt x="15766" y="4063"/>
                  </a:lnTo>
                  <a:lnTo>
                    <a:pt x="15618" y="3791"/>
                  </a:lnTo>
                  <a:lnTo>
                    <a:pt x="15457" y="3506"/>
                  </a:lnTo>
                  <a:lnTo>
                    <a:pt x="15283" y="3246"/>
                  </a:lnTo>
                  <a:lnTo>
                    <a:pt x="15085" y="2986"/>
                  </a:lnTo>
                  <a:lnTo>
                    <a:pt x="14862" y="2726"/>
                  </a:lnTo>
                  <a:lnTo>
                    <a:pt x="14639" y="2478"/>
                  </a:lnTo>
                  <a:lnTo>
                    <a:pt x="14392" y="2243"/>
                  </a:lnTo>
                  <a:lnTo>
                    <a:pt x="14119" y="2007"/>
                  </a:lnTo>
                  <a:lnTo>
                    <a:pt x="13834" y="1784"/>
                  </a:lnTo>
                  <a:lnTo>
                    <a:pt x="13549" y="1574"/>
                  </a:lnTo>
                  <a:lnTo>
                    <a:pt x="13240" y="1376"/>
                  </a:lnTo>
                  <a:lnTo>
                    <a:pt x="12930" y="1190"/>
                  </a:lnTo>
                  <a:lnTo>
                    <a:pt x="12608" y="1029"/>
                  </a:lnTo>
                  <a:lnTo>
                    <a:pt x="12274" y="868"/>
                  </a:lnTo>
                  <a:lnTo>
                    <a:pt x="11927" y="719"/>
                  </a:lnTo>
                  <a:lnTo>
                    <a:pt x="11568" y="583"/>
                  </a:lnTo>
                  <a:lnTo>
                    <a:pt x="11209" y="459"/>
                  </a:lnTo>
                  <a:lnTo>
                    <a:pt x="10849" y="360"/>
                  </a:lnTo>
                  <a:lnTo>
                    <a:pt x="10478" y="261"/>
                  </a:lnTo>
                  <a:lnTo>
                    <a:pt x="10094" y="187"/>
                  </a:lnTo>
                  <a:lnTo>
                    <a:pt x="9710" y="125"/>
                  </a:lnTo>
                  <a:lnTo>
                    <a:pt x="9314" y="75"/>
                  </a:lnTo>
                  <a:lnTo>
                    <a:pt x="8917" y="38"/>
                  </a:lnTo>
                  <a:lnTo>
                    <a:pt x="8521" y="13"/>
                  </a:lnTo>
                  <a:lnTo>
                    <a:pt x="81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6"/>
            <p:cNvSpPr/>
            <p:nvPr/>
          </p:nvSpPr>
          <p:spPr>
            <a:xfrm flipH="1">
              <a:off x="5857059" y="4305550"/>
              <a:ext cx="110380" cy="110417"/>
            </a:xfrm>
            <a:custGeom>
              <a:avLst/>
              <a:gdLst/>
              <a:ahLst/>
              <a:cxnLst/>
              <a:rect l="l" t="t" r="r" b="b"/>
              <a:pathLst>
                <a:path w="3010" h="3011" extrusionOk="0">
                  <a:moveTo>
                    <a:pt x="1499" y="3010"/>
                  </a:moveTo>
                  <a:lnTo>
                    <a:pt x="1499" y="3010"/>
                  </a:lnTo>
                  <a:lnTo>
                    <a:pt x="1660" y="2998"/>
                  </a:lnTo>
                  <a:lnTo>
                    <a:pt x="1808" y="2973"/>
                  </a:lnTo>
                  <a:lnTo>
                    <a:pt x="1945" y="2936"/>
                  </a:lnTo>
                  <a:lnTo>
                    <a:pt x="2081" y="2886"/>
                  </a:lnTo>
                  <a:lnTo>
                    <a:pt x="2217" y="2825"/>
                  </a:lnTo>
                  <a:lnTo>
                    <a:pt x="2341" y="2750"/>
                  </a:lnTo>
                  <a:lnTo>
                    <a:pt x="2452" y="2664"/>
                  </a:lnTo>
                  <a:lnTo>
                    <a:pt x="2564" y="2564"/>
                  </a:lnTo>
                  <a:lnTo>
                    <a:pt x="2663" y="2453"/>
                  </a:lnTo>
                  <a:lnTo>
                    <a:pt x="2750" y="2341"/>
                  </a:lnTo>
                  <a:lnTo>
                    <a:pt x="2824" y="2218"/>
                  </a:lnTo>
                  <a:lnTo>
                    <a:pt x="2886" y="2081"/>
                  </a:lnTo>
                  <a:lnTo>
                    <a:pt x="2935" y="1945"/>
                  </a:lnTo>
                  <a:lnTo>
                    <a:pt x="2973" y="1809"/>
                  </a:lnTo>
                  <a:lnTo>
                    <a:pt x="2997" y="1660"/>
                  </a:lnTo>
                  <a:lnTo>
                    <a:pt x="3010" y="1499"/>
                  </a:lnTo>
                  <a:lnTo>
                    <a:pt x="3010" y="1499"/>
                  </a:lnTo>
                  <a:lnTo>
                    <a:pt x="2997" y="1351"/>
                  </a:lnTo>
                  <a:lnTo>
                    <a:pt x="2973" y="1202"/>
                  </a:lnTo>
                  <a:lnTo>
                    <a:pt x="2935" y="1053"/>
                  </a:lnTo>
                  <a:lnTo>
                    <a:pt x="2886" y="917"/>
                  </a:lnTo>
                  <a:lnTo>
                    <a:pt x="2824" y="781"/>
                  </a:lnTo>
                  <a:lnTo>
                    <a:pt x="2750" y="657"/>
                  </a:lnTo>
                  <a:lnTo>
                    <a:pt x="2663" y="546"/>
                  </a:lnTo>
                  <a:lnTo>
                    <a:pt x="2564" y="434"/>
                  </a:lnTo>
                  <a:lnTo>
                    <a:pt x="2452" y="347"/>
                  </a:lnTo>
                  <a:lnTo>
                    <a:pt x="2341" y="261"/>
                  </a:lnTo>
                  <a:lnTo>
                    <a:pt x="2217" y="186"/>
                  </a:lnTo>
                  <a:lnTo>
                    <a:pt x="2081" y="112"/>
                  </a:lnTo>
                  <a:lnTo>
                    <a:pt x="1945" y="63"/>
                  </a:lnTo>
                  <a:lnTo>
                    <a:pt x="1808" y="25"/>
                  </a:lnTo>
                  <a:lnTo>
                    <a:pt x="1660" y="1"/>
                  </a:lnTo>
                  <a:lnTo>
                    <a:pt x="1499" y="1"/>
                  </a:lnTo>
                  <a:lnTo>
                    <a:pt x="1499" y="1"/>
                  </a:lnTo>
                  <a:lnTo>
                    <a:pt x="1350" y="1"/>
                  </a:lnTo>
                  <a:lnTo>
                    <a:pt x="1202" y="25"/>
                  </a:lnTo>
                  <a:lnTo>
                    <a:pt x="1053" y="63"/>
                  </a:lnTo>
                  <a:lnTo>
                    <a:pt x="917" y="112"/>
                  </a:lnTo>
                  <a:lnTo>
                    <a:pt x="780" y="186"/>
                  </a:lnTo>
                  <a:lnTo>
                    <a:pt x="657" y="261"/>
                  </a:lnTo>
                  <a:lnTo>
                    <a:pt x="545" y="347"/>
                  </a:lnTo>
                  <a:lnTo>
                    <a:pt x="434" y="434"/>
                  </a:lnTo>
                  <a:lnTo>
                    <a:pt x="347" y="546"/>
                  </a:lnTo>
                  <a:lnTo>
                    <a:pt x="260" y="657"/>
                  </a:lnTo>
                  <a:lnTo>
                    <a:pt x="186" y="781"/>
                  </a:lnTo>
                  <a:lnTo>
                    <a:pt x="112" y="917"/>
                  </a:lnTo>
                  <a:lnTo>
                    <a:pt x="62" y="1053"/>
                  </a:lnTo>
                  <a:lnTo>
                    <a:pt x="25" y="1202"/>
                  </a:lnTo>
                  <a:lnTo>
                    <a:pt x="13" y="1351"/>
                  </a:lnTo>
                  <a:lnTo>
                    <a:pt x="0" y="1499"/>
                  </a:lnTo>
                  <a:lnTo>
                    <a:pt x="0" y="1499"/>
                  </a:lnTo>
                  <a:lnTo>
                    <a:pt x="13" y="1660"/>
                  </a:lnTo>
                  <a:lnTo>
                    <a:pt x="25" y="1809"/>
                  </a:lnTo>
                  <a:lnTo>
                    <a:pt x="62" y="1945"/>
                  </a:lnTo>
                  <a:lnTo>
                    <a:pt x="112" y="2081"/>
                  </a:lnTo>
                  <a:lnTo>
                    <a:pt x="186" y="2218"/>
                  </a:lnTo>
                  <a:lnTo>
                    <a:pt x="260" y="2341"/>
                  </a:lnTo>
                  <a:lnTo>
                    <a:pt x="347" y="2453"/>
                  </a:lnTo>
                  <a:lnTo>
                    <a:pt x="434" y="2564"/>
                  </a:lnTo>
                  <a:lnTo>
                    <a:pt x="545" y="2664"/>
                  </a:lnTo>
                  <a:lnTo>
                    <a:pt x="657" y="2750"/>
                  </a:lnTo>
                  <a:lnTo>
                    <a:pt x="780" y="2825"/>
                  </a:lnTo>
                  <a:lnTo>
                    <a:pt x="917" y="2886"/>
                  </a:lnTo>
                  <a:lnTo>
                    <a:pt x="1053" y="2936"/>
                  </a:lnTo>
                  <a:lnTo>
                    <a:pt x="1202" y="2973"/>
                  </a:lnTo>
                  <a:lnTo>
                    <a:pt x="1350" y="2998"/>
                  </a:lnTo>
                  <a:lnTo>
                    <a:pt x="1499" y="3010"/>
                  </a:lnTo>
                  <a:lnTo>
                    <a:pt x="1499" y="30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6"/>
            <p:cNvSpPr/>
            <p:nvPr/>
          </p:nvSpPr>
          <p:spPr>
            <a:xfrm flipH="1">
              <a:off x="5279801" y="4305550"/>
              <a:ext cx="110417" cy="110417"/>
            </a:xfrm>
            <a:custGeom>
              <a:avLst/>
              <a:gdLst/>
              <a:ahLst/>
              <a:cxnLst/>
              <a:rect l="l" t="t" r="r" b="b"/>
              <a:pathLst>
                <a:path w="3011" h="3011" extrusionOk="0">
                  <a:moveTo>
                    <a:pt x="1499" y="3010"/>
                  </a:moveTo>
                  <a:lnTo>
                    <a:pt x="1499" y="3010"/>
                  </a:lnTo>
                  <a:lnTo>
                    <a:pt x="1660" y="2998"/>
                  </a:lnTo>
                  <a:lnTo>
                    <a:pt x="1809" y="2973"/>
                  </a:lnTo>
                  <a:lnTo>
                    <a:pt x="1945" y="2936"/>
                  </a:lnTo>
                  <a:lnTo>
                    <a:pt x="2081" y="2886"/>
                  </a:lnTo>
                  <a:lnTo>
                    <a:pt x="2218" y="2825"/>
                  </a:lnTo>
                  <a:lnTo>
                    <a:pt x="2341" y="2750"/>
                  </a:lnTo>
                  <a:lnTo>
                    <a:pt x="2453" y="2664"/>
                  </a:lnTo>
                  <a:lnTo>
                    <a:pt x="2564" y="2564"/>
                  </a:lnTo>
                  <a:lnTo>
                    <a:pt x="2663" y="2453"/>
                  </a:lnTo>
                  <a:lnTo>
                    <a:pt x="2750" y="2341"/>
                  </a:lnTo>
                  <a:lnTo>
                    <a:pt x="2825" y="2218"/>
                  </a:lnTo>
                  <a:lnTo>
                    <a:pt x="2886" y="2081"/>
                  </a:lnTo>
                  <a:lnTo>
                    <a:pt x="2936" y="1945"/>
                  </a:lnTo>
                  <a:lnTo>
                    <a:pt x="2973" y="1809"/>
                  </a:lnTo>
                  <a:lnTo>
                    <a:pt x="2998" y="1660"/>
                  </a:lnTo>
                  <a:lnTo>
                    <a:pt x="3010" y="1499"/>
                  </a:lnTo>
                  <a:lnTo>
                    <a:pt x="3010" y="1499"/>
                  </a:lnTo>
                  <a:lnTo>
                    <a:pt x="2998" y="1351"/>
                  </a:lnTo>
                  <a:lnTo>
                    <a:pt x="2973" y="1202"/>
                  </a:lnTo>
                  <a:lnTo>
                    <a:pt x="2936" y="1053"/>
                  </a:lnTo>
                  <a:lnTo>
                    <a:pt x="2886" y="917"/>
                  </a:lnTo>
                  <a:lnTo>
                    <a:pt x="2825" y="781"/>
                  </a:lnTo>
                  <a:lnTo>
                    <a:pt x="2750" y="657"/>
                  </a:lnTo>
                  <a:lnTo>
                    <a:pt x="2663" y="546"/>
                  </a:lnTo>
                  <a:lnTo>
                    <a:pt x="2564" y="434"/>
                  </a:lnTo>
                  <a:lnTo>
                    <a:pt x="2453" y="347"/>
                  </a:lnTo>
                  <a:lnTo>
                    <a:pt x="2341" y="261"/>
                  </a:lnTo>
                  <a:lnTo>
                    <a:pt x="2218" y="186"/>
                  </a:lnTo>
                  <a:lnTo>
                    <a:pt x="2081" y="112"/>
                  </a:lnTo>
                  <a:lnTo>
                    <a:pt x="1945" y="63"/>
                  </a:lnTo>
                  <a:lnTo>
                    <a:pt x="1809" y="25"/>
                  </a:lnTo>
                  <a:lnTo>
                    <a:pt x="1660" y="1"/>
                  </a:lnTo>
                  <a:lnTo>
                    <a:pt x="1499" y="1"/>
                  </a:lnTo>
                  <a:lnTo>
                    <a:pt x="1499" y="1"/>
                  </a:lnTo>
                  <a:lnTo>
                    <a:pt x="1351" y="1"/>
                  </a:lnTo>
                  <a:lnTo>
                    <a:pt x="1202" y="25"/>
                  </a:lnTo>
                  <a:lnTo>
                    <a:pt x="1053" y="63"/>
                  </a:lnTo>
                  <a:lnTo>
                    <a:pt x="917" y="112"/>
                  </a:lnTo>
                  <a:lnTo>
                    <a:pt x="781" y="186"/>
                  </a:lnTo>
                  <a:lnTo>
                    <a:pt x="657" y="261"/>
                  </a:lnTo>
                  <a:lnTo>
                    <a:pt x="546" y="347"/>
                  </a:lnTo>
                  <a:lnTo>
                    <a:pt x="434" y="434"/>
                  </a:lnTo>
                  <a:lnTo>
                    <a:pt x="347" y="546"/>
                  </a:lnTo>
                  <a:lnTo>
                    <a:pt x="261" y="657"/>
                  </a:lnTo>
                  <a:lnTo>
                    <a:pt x="186" y="781"/>
                  </a:lnTo>
                  <a:lnTo>
                    <a:pt x="112" y="917"/>
                  </a:lnTo>
                  <a:lnTo>
                    <a:pt x="63" y="1053"/>
                  </a:lnTo>
                  <a:lnTo>
                    <a:pt x="25" y="1202"/>
                  </a:lnTo>
                  <a:lnTo>
                    <a:pt x="1" y="1351"/>
                  </a:lnTo>
                  <a:lnTo>
                    <a:pt x="1" y="1499"/>
                  </a:lnTo>
                  <a:lnTo>
                    <a:pt x="1" y="1499"/>
                  </a:lnTo>
                  <a:lnTo>
                    <a:pt x="1" y="1660"/>
                  </a:lnTo>
                  <a:lnTo>
                    <a:pt x="25" y="1809"/>
                  </a:lnTo>
                  <a:lnTo>
                    <a:pt x="63" y="1945"/>
                  </a:lnTo>
                  <a:lnTo>
                    <a:pt x="112" y="2081"/>
                  </a:lnTo>
                  <a:lnTo>
                    <a:pt x="186" y="2218"/>
                  </a:lnTo>
                  <a:lnTo>
                    <a:pt x="261" y="2341"/>
                  </a:lnTo>
                  <a:lnTo>
                    <a:pt x="347" y="2453"/>
                  </a:lnTo>
                  <a:lnTo>
                    <a:pt x="434" y="2564"/>
                  </a:lnTo>
                  <a:lnTo>
                    <a:pt x="546" y="2664"/>
                  </a:lnTo>
                  <a:lnTo>
                    <a:pt x="657" y="2750"/>
                  </a:lnTo>
                  <a:lnTo>
                    <a:pt x="781" y="2825"/>
                  </a:lnTo>
                  <a:lnTo>
                    <a:pt x="917" y="2886"/>
                  </a:lnTo>
                  <a:lnTo>
                    <a:pt x="1053" y="2936"/>
                  </a:lnTo>
                  <a:lnTo>
                    <a:pt x="1202" y="2973"/>
                  </a:lnTo>
                  <a:lnTo>
                    <a:pt x="1351" y="2998"/>
                  </a:lnTo>
                  <a:lnTo>
                    <a:pt x="1499" y="3010"/>
                  </a:lnTo>
                  <a:lnTo>
                    <a:pt x="1499" y="30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6"/>
            <p:cNvSpPr/>
            <p:nvPr/>
          </p:nvSpPr>
          <p:spPr>
            <a:xfrm flipH="1">
              <a:off x="3802396" y="3080697"/>
              <a:ext cx="411524" cy="136710"/>
            </a:xfrm>
            <a:custGeom>
              <a:avLst/>
              <a:gdLst/>
              <a:ahLst/>
              <a:cxnLst/>
              <a:rect l="l" t="t" r="r" b="b"/>
              <a:pathLst>
                <a:path w="11222" h="3728" extrusionOk="0">
                  <a:moveTo>
                    <a:pt x="10243" y="0"/>
                  </a:moveTo>
                  <a:lnTo>
                    <a:pt x="421" y="248"/>
                  </a:lnTo>
                  <a:lnTo>
                    <a:pt x="0" y="2267"/>
                  </a:lnTo>
                  <a:lnTo>
                    <a:pt x="11221" y="3728"/>
                  </a:lnTo>
                  <a:lnTo>
                    <a:pt x="10243" y="0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6"/>
            <p:cNvSpPr/>
            <p:nvPr/>
          </p:nvSpPr>
          <p:spPr>
            <a:xfrm flipH="1">
              <a:off x="3694338" y="2981688"/>
              <a:ext cx="164433" cy="237556"/>
            </a:xfrm>
            <a:custGeom>
              <a:avLst/>
              <a:gdLst/>
              <a:ahLst/>
              <a:cxnLst/>
              <a:rect l="l" t="t" r="r" b="b"/>
              <a:pathLst>
                <a:path w="4484" h="6478" extrusionOk="0">
                  <a:moveTo>
                    <a:pt x="1474" y="0"/>
                  </a:moveTo>
                  <a:lnTo>
                    <a:pt x="0" y="2824"/>
                  </a:lnTo>
                  <a:lnTo>
                    <a:pt x="1487" y="6477"/>
                  </a:lnTo>
                  <a:lnTo>
                    <a:pt x="4484" y="2254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6"/>
            <p:cNvSpPr/>
            <p:nvPr/>
          </p:nvSpPr>
          <p:spPr>
            <a:xfrm flipH="1">
              <a:off x="3558069" y="2772742"/>
              <a:ext cx="266636" cy="315262"/>
            </a:xfrm>
            <a:custGeom>
              <a:avLst/>
              <a:gdLst/>
              <a:ahLst/>
              <a:cxnLst/>
              <a:rect l="l" t="t" r="r" b="b"/>
              <a:pathLst>
                <a:path w="7271" h="8597" extrusionOk="0">
                  <a:moveTo>
                    <a:pt x="2836" y="1339"/>
                  </a:moveTo>
                  <a:lnTo>
                    <a:pt x="0" y="6181"/>
                  </a:lnTo>
                  <a:lnTo>
                    <a:pt x="3245" y="8596"/>
                  </a:lnTo>
                  <a:lnTo>
                    <a:pt x="6193" y="4509"/>
                  </a:lnTo>
                  <a:lnTo>
                    <a:pt x="6193" y="4509"/>
                  </a:lnTo>
                  <a:lnTo>
                    <a:pt x="6478" y="4088"/>
                  </a:lnTo>
                  <a:lnTo>
                    <a:pt x="6602" y="3890"/>
                  </a:lnTo>
                  <a:lnTo>
                    <a:pt x="6713" y="3692"/>
                  </a:lnTo>
                  <a:lnTo>
                    <a:pt x="6812" y="3494"/>
                  </a:lnTo>
                  <a:lnTo>
                    <a:pt x="6899" y="3308"/>
                  </a:lnTo>
                  <a:lnTo>
                    <a:pt x="6986" y="3134"/>
                  </a:lnTo>
                  <a:lnTo>
                    <a:pt x="7047" y="2949"/>
                  </a:lnTo>
                  <a:lnTo>
                    <a:pt x="7109" y="2788"/>
                  </a:lnTo>
                  <a:lnTo>
                    <a:pt x="7159" y="2614"/>
                  </a:lnTo>
                  <a:lnTo>
                    <a:pt x="7196" y="2453"/>
                  </a:lnTo>
                  <a:lnTo>
                    <a:pt x="7233" y="2305"/>
                  </a:lnTo>
                  <a:lnTo>
                    <a:pt x="7258" y="2144"/>
                  </a:lnTo>
                  <a:lnTo>
                    <a:pt x="7270" y="2007"/>
                  </a:lnTo>
                  <a:lnTo>
                    <a:pt x="7270" y="1859"/>
                  </a:lnTo>
                  <a:lnTo>
                    <a:pt x="7270" y="1722"/>
                  </a:lnTo>
                  <a:lnTo>
                    <a:pt x="7258" y="1599"/>
                  </a:lnTo>
                  <a:lnTo>
                    <a:pt x="7233" y="1462"/>
                  </a:lnTo>
                  <a:lnTo>
                    <a:pt x="7208" y="1351"/>
                  </a:lnTo>
                  <a:lnTo>
                    <a:pt x="7171" y="1227"/>
                  </a:lnTo>
                  <a:lnTo>
                    <a:pt x="7134" y="1116"/>
                  </a:lnTo>
                  <a:lnTo>
                    <a:pt x="7085" y="1017"/>
                  </a:lnTo>
                  <a:lnTo>
                    <a:pt x="7023" y="917"/>
                  </a:lnTo>
                  <a:lnTo>
                    <a:pt x="6973" y="818"/>
                  </a:lnTo>
                  <a:lnTo>
                    <a:pt x="6899" y="732"/>
                  </a:lnTo>
                  <a:lnTo>
                    <a:pt x="6837" y="645"/>
                  </a:lnTo>
                  <a:lnTo>
                    <a:pt x="6676" y="496"/>
                  </a:lnTo>
                  <a:lnTo>
                    <a:pt x="6502" y="360"/>
                  </a:lnTo>
                  <a:lnTo>
                    <a:pt x="6304" y="249"/>
                  </a:lnTo>
                  <a:lnTo>
                    <a:pt x="6094" y="162"/>
                  </a:lnTo>
                  <a:lnTo>
                    <a:pt x="5883" y="88"/>
                  </a:lnTo>
                  <a:lnTo>
                    <a:pt x="5648" y="38"/>
                  </a:lnTo>
                  <a:lnTo>
                    <a:pt x="5425" y="13"/>
                  </a:lnTo>
                  <a:lnTo>
                    <a:pt x="5177" y="1"/>
                  </a:lnTo>
                  <a:lnTo>
                    <a:pt x="4930" y="26"/>
                  </a:lnTo>
                  <a:lnTo>
                    <a:pt x="4694" y="63"/>
                  </a:lnTo>
                  <a:lnTo>
                    <a:pt x="4447" y="112"/>
                  </a:lnTo>
                  <a:lnTo>
                    <a:pt x="4211" y="187"/>
                  </a:lnTo>
                  <a:lnTo>
                    <a:pt x="3976" y="298"/>
                  </a:lnTo>
                  <a:lnTo>
                    <a:pt x="3753" y="410"/>
                  </a:lnTo>
                  <a:lnTo>
                    <a:pt x="3542" y="558"/>
                  </a:lnTo>
                  <a:lnTo>
                    <a:pt x="3332" y="719"/>
                  </a:lnTo>
                  <a:lnTo>
                    <a:pt x="3146" y="905"/>
                  </a:lnTo>
                  <a:lnTo>
                    <a:pt x="2985" y="1116"/>
                  </a:lnTo>
                  <a:lnTo>
                    <a:pt x="2836" y="1339"/>
                  </a:lnTo>
                  <a:lnTo>
                    <a:pt x="2836" y="133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6"/>
            <p:cNvSpPr/>
            <p:nvPr/>
          </p:nvSpPr>
          <p:spPr>
            <a:xfrm flipH="1">
              <a:off x="4168000" y="3089754"/>
              <a:ext cx="246687" cy="80897"/>
            </a:xfrm>
            <a:custGeom>
              <a:avLst/>
              <a:gdLst/>
              <a:ahLst/>
              <a:cxnLst/>
              <a:rect l="l" t="t" r="r" b="b"/>
              <a:pathLst>
                <a:path w="6727" h="2206" extrusionOk="0">
                  <a:moveTo>
                    <a:pt x="1809" y="137"/>
                  </a:moveTo>
                  <a:lnTo>
                    <a:pt x="1809" y="137"/>
                  </a:lnTo>
                  <a:lnTo>
                    <a:pt x="3097" y="75"/>
                  </a:lnTo>
                  <a:lnTo>
                    <a:pt x="4274" y="26"/>
                  </a:lnTo>
                  <a:lnTo>
                    <a:pt x="4856" y="13"/>
                  </a:lnTo>
                  <a:lnTo>
                    <a:pt x="5450" y="1"/>
                  </a:lnTo>
                  <a:lnTo>
                    <a:pt x="6070" y="13"/>
                  </a:lnTo>
                  <a:lnTo>
                    <a:pt x="6726" y="50"/>
                  </a:lnTo>
                  <a:lnTo>
                    <a:pt x="6639" y="2094"/>
                  </a:lnTo>
                  <a:lnTo>
                    <a:pt x="5401" y="1945"/>
                  </a:lnTo>
                  <a:lnTo>
                    <a:pt x="5401" y="1945"/>
                  </a:lnTo>
                  <a:lnTo>
                    <a:pt x="5277" y="2020"/>
                  </a:lnTo>
                  <a:lnTo>
                    <a:pt x="5153" y="2069"/>
                  </a:lnTo>
                  <a:lnTo>
                    <a:pt x="5029" y="2119"/>
                  </a:lnTo>
                  <a:lnTo>
                    <a:pt x="4918" y="2143"/>
                  </a:lnTo>
                  <a:lnTo>
                    <a:pt x="4794" y="2168"/>
                  </a:lnTo>
                  <a:lnTo>
                    <a:pt x="4670" y="2193"/>
                  </a:lnTo>
                  <a:lnTo>
                    <a:pt x="4435" y="2205"/>
                  </a:lnTo>
                  <a:lnTo>
                    <a:pt x="4187" y="2193"/>
                  </a:lnTo>
                  <a:lnTo>
                    <a:pt x="3952" y="2156"/>
                  </a:lnTo>
                  <a:lnTo>
                    <a:pt x="3717" y="2106"/>
                  </a:lnTo>
                  <a:lnTo>
                    <a:pt x="3481" y="2057"/>
                  </a:lnTo>
                  <a:lnTo>
                    <a:pt x="3011" y="1945"/>
                  </a:lnTo>
                  <a:lnTo>
                    <a:pt x="2788" y="1896"/>
                  </a:lnTo>
                  <a:lnTo>
                    <a:pt x="2565" y="1871"/>
                  </a:lnTo>
                  <a:lnTo>
                    <a:pt x="2342" y="1859"/>
                  </a:lnTo>
                  <a:lnTo>
                    <a:pt x="2230" y="1871"/>
                  </a:lnTo>
                  <a:lnTo>
                    <a:pt x="2119" y="1883"/>
                  </a:lnTo>
                  <a:lnTo>
                    <a:pt x="2020" y="1896"/>
                  </a:lnTo>
                  <a:lnTo>
                    <a:pt x="1908" y="1933"/>
                  </a:lnTo>
                  <a:lnTo>
                    <a:pt x="1809" y="1970"/>
                  </a:lnTo>
                  <a:lnTo>
                    <a:pt x="1698" y="2020"/>
                  </a:lnTo>
                  <a:lnTo>
                    <a:pt x="1698" y="2020"/>
                  </a:lnTo>
                  <a:lnTo>
                    <a:pt x="1673" y="2057"/>
                  </a:lnTo>
                  <a:lnTo>
                    <a:pt x="1623" y="2094"/>
                  </a:lnTo>
                  <a:lnTo>
                    <a:pt x="1586" y="2119"/>
                  </a:lnTo>
                  <a:lnTo>
                    <a:pt x="1524" y="2143"/>
                  </a:lnTo>
                  <a:lnTo>
                    <a:pt x="1400" y="2181"/>
                  </a:lnTo>
                  <a:lnTo>
                    <a:pt x="1252" y="2205"/>
                  </a:lnTo>
                  <a:lnTo>
                    <a:pt x="1103" y="2193"/>
                  </a:lnTo>
                  <a:lnTo>
                    <a:pt x="942" y="2181"/>
                  </a:lnTo>
                  <a:lnTo>
                    <a:pt x="769" y="2143"/>
                  </a:lnTo>
                  <a:lnTo>
                    <a:pt x="608" y="2106"/>
                  </a:lnTo>
                  <a:lnTo>
                    <a:pt x="459" y="2044"/>
                  </a:lnTo>
                  <a:lnTo>
                    <a:pt x="311" y="1982"/>
                  </a:lnTo>
                  <a:lnTo>
                    <a:pt x="199" y="1908"/>
                  </a:lnTo>
                  <a:lnTo>
                    <a:pt x="100" y="1834"/>
                  </a:lnTo>
                  <a:lnTo>
                    <a:pt x="38" y="1747"/>
                  </a:lnTo>
                  <a:lnTo>
                    <a:pt x="13" y="1710"/>
                  </a:lnTo>
                  <a:lnTo>
                    <a:pt x="1" y="1673"/>
                  </a:lnTo>
                  <a:lnTo>
                    <a:pt x="1" y="1623"/>
                  </a:lnTo>
                  <a:lnTo>
                    <a:pt x="13" y="1586"/>
                  </a:lnTo>
                  <a:lnTo>
                    <a:pt x="38" y="1549"/>
                  </a:lnTo>
                  <a:lnTo>
                    <a:pt x="75" y="1512"/>
                  </a:lnTo>
                  <a:lnTo>
                    <a:pt x="1301" y="348"/>
                  </a:lnTo>
                  <a:lnTo>
                    <a:pt x="1301" y="360"/>
                  </a:lnTo>
                  <a:lnTo>
                    <a:pt x="1301" y="360"/>
                  </a:lnTo>
                  <a:lnTo>
                    <a:pt x="1413" y="273"/>
                  </a:lnTo>
                  <a:lnTo>
                    <a:pt x="1537" y="199"/>
                  </a:lnTo>
                  <a:lnTo>
                    <a:pt x="1661" y="149"/>
                  </a:lnTo>
                  <a:lnTo>
                    <a:pt x="1735" y="137"/>
                  </a:lnTo>
                  <a:lnTo>
                    <a:pt x="1809" y="137"/>
                  </a:lnTo>
                  <a:lnTo>
                    <a:pt x="1809" y="137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6"/>
            <p:cNvSpPr/>
            <p:nvPr/>
          </p:nvSpPr>
          <p:spPr>
            <a:xfrm flipH="1">
              <a:off x="4590844" y="3695177"/>
              <a:ext cx="176718" cy="475551"/>
            </a:xfrm>
            <a:custGeom>
              <a:avLst/>
              <a:gdLst/>
              <a:ahLst/>
              <a:cxnLst/>
              <a:rect l="l" t="t" r="r" b="b"/>
              <a:pathLst>
                <a:path w="4819" h="12968" extrusionOk="0">
                  <a:moveTo>
                    <a:pt x="1673" y="12348"/>
                  </a:moveTo>
                  <a:lnTo>
                    <a:pt x="4781" y="1078"/>
                  </a:lnTo>
                  <a:lnTo>
                    <a:pt x="4781" y="1078"/>
                  </a:lnTo>
                  <a:lnTo>
                    <a:pt x="4806" y="991"/>
                  </a:lnTo>
                  <a:lnTo>
                    <a:pt x="4806" y="917"/>
                  </a:lnTo>
                  <a:lnTo>
                    <a:pt x="4819" y="830"/>
                  </a:lnTo>
                  <a:lnTo>
                    <a:pt x="4806" y="743"/>
                  </a:lnTo>
                  <a:lnTo>
                    <a:pt x="4794" y="669"/>
                  </a:lnTo>
                  <a:lnTo>
                    <a:pt x="4769" y="582"/>
                  </a:lnTo>
                  <a:lnTo>
                    <a:pt x="4744" y="508"/>
                  </a:lnTo>
                  <a:lnTo>
                    <a:pt x="4707" y="434"/>
                  </a:lnTo>
                  <a:lnTo>
                    <a:pt x="4658" y="372"/>
                  </a:lnTo>
                  <a:lnTo>
                    <a:pt x="4608" y="297"/>
                  </a:lnTo>
                  <a:lnTo>
                    <a:pt x="4546" y="248"/>
                  </a:lnTo>
                  <a:lnTo>
                    <a:pt x="4484" y="186"/>
                  </a:lnTo>
                  <a:lnTo>
                    <a:pt x="4422" y="136"/>
                  </a:lnTo>
                  <a:lnTo>
                    <a:pt x="4348" y="99"/>
                  </a:lnTo>
                  <a:lnTo>
                    <a:pt x="4274" y="62"/>
                  </a:lnTo>
                  <a:lnTo>
                    <a:pt x="4187" y="37"/>
                  </a:lnTo>
                  <a:lnTo>
                    <a:pt x="4187" y="37"/>
                  </a:lnTo>
                  <a:lnTo>
                    <a:pt x="4187" y="37"/>
                  </a:lnTo>
                  <a:lnTo>
                    <a:pt x="4100" y="12"/>
                  </a:lnTo>
                  <a:lnTo>
                    <a:pt x="4026" y="12"/>
                  </a:lnTo>
                  <a:lnTo>
                    <a:pt x="3939" y="0"/>
                  </a:lnTo>
                  <a:lnTo>
                    <a:pt x="3852" y="12"/>
                  </a:lnTo>
                  <a:lnTo>
                    <a:pt x="3778" y="25"/>
                  </a:lnTo>
                  <a:lnTo>
                    <a:pt x="3691" y="50"/>
                  </a:lnTo>
                  <a:lnTo>
                    <a:pt x="3617" y="74"/>
                  </a:lnTo>
                  <a:lnTo>
                    <a:pt x="3543" y="112"/>
                  </a:lnTo>
                  <a:lnTo>
                    <a:pt x="3481" y="161"/>
                  </a:lnTo>
                  <a:lnTo>
                    <a:pt x="3407" y="211"/>
                  </a:lnTo>
                  <a:lnTo>
                    <a:pt x="3357" y="260"/>
                  </a:lnTo>
                  <a:lnTo>
                    <a:pt x="3295" y="322"/>
                  </a:lnTo>
                  <a:lnTo>
                    <a:pt x="3246" y="396"/>
                  </a:lnTo>
                  <a:lnTo>
                    <a:pt x="3208" y="471"/>
                  </a:lnTo>
                  <a:lnTo>
                    <a:pt x="3171" y="545"/>
                  </a:lnTo>
                  <a:lnTo>
                    <a:pt x="3147" y="632"/>
                  </a:lnTo>
                  <a:lnTo>
                    <a:pt x="25" y="11890"/>
                  </a:lnTo>
                  <a:lnTo>
                    <a:pt x="25" y="11890"/>
                  </a:lnTo>
                  <a:lnTo>
                    <a:pt x="13" y="11977"/>
                  </a:lnTo>
                  <a:lnTo>
                    <a:pt x="1" y="12063"/>
                  </a:lnTo>
                  <a:lnTo>
                    <a:pt x="1" y="12150"/>
                  </a:lnTo>
                  <a:lnTo>
                    <a:pt x="1" y="12224"/>
                  </a:lnTo>
                  <a:lnTo>
                    <a:pt x="25" y="12311"/>
                  </a:lnTo>
                  <a:lnTo>
                    <a:pt x="38" y="12385"/>
                  </a:lnTo>
                  <a:lnTo>
                    <a:pt x="75" y="12460"/>
                  </a:lnTo>
                  <a:lnTo>
                    <a:pt x="112" y="12534"/>
                  </a:lnTo>
                  <a:lnTo>
                    <a:pt x="149" y="12608"/>
                  </a:lnTo>
                  <a:lnTo>
                    <a:pt x="199" y="12670"/>
                  </a:lnTo>
                  <a:lnTo>
                    <a:pt x="261" y="12732"/>
                  </a:lnTo>
                  <a:lnTo>
                    <a:pt x="323" y="12782"/>
                  </a:lnTo>
                  <a:lnTo>
                    <a:pt x="385" y="12831"/>
                  </a:lnTo>
                  <a:lnTo>
                    <a:pt x="459" y="12881"/>
                  </a:lnTo>
                  <a:lnTo>
                    <a:pt x="546" y="12905"/>
                  </a:lnTo>
                  <a:lnTo>
                    <a:pt x="620" y="12943"/>
                  </a:lnTo>
                  <a:lnTo>
                    <a:pt x="620" y="12943"/>
                  </a:lnTo>
                  <a:lnTo>
                    <a:pt x="620" y="12943"/>
                  </a:lnTo>
                  <a:lnTo>
                    <a:pt x="707" y="12955"/>
                  </a:lnTo>
                  <a:lnTo>
                    <a:pt x="793" y="12967"/>
                  </a:lnTo>
                  <a:lnTo>
                    <a:pt x="880" y="12967"/>
                  </a:lnTo>
                  <a:lnTo>
                    <a:pt x="954" y="12955"/>
                  </a:lnTo>
                  <a:lnTo>
                    <a:pt x="1041" y="12943"/>
                  </a:lnTo>
                  <a:lnTo>
                    <a:pt x="1115" y="12918"/>
                  </a:lnTo>
                  <a:lnTo>
                    <a:pt x="1190" y="12893"/>
                  </a:lnTo>
                  <a:lnTo>
                    <a:pt x="1264" y="12856"/>
                  </a:lnTo>
                  <a:lnTo>
                    <a:pt x="1338" y="12819"/>
                  </a:lnTo>
                  <a:lnTo>
                    <a:pt x="1400" y="12769"/>
                  </a:lnTo>
                  <a:lnTo>
                    <a:pt x="1462" y="12707"/>
                  </a:lnTo>
                  <a:lnTo>
                    <a:pt x="1512" y="12645"/>
                  </a:lnTo>
                  <a:lnTo>
                    <a:pt x="1561" y="12583"/>
                  </a:lnTo>
                  <a:lnTo>
                    <a:pt x="1611" y="12509"/>
                  </a:lnTo>
                  <a:lnTo>
                    <a:pt x="1636" y="12422"/>
                  </a:lnTo>
                  <a:lnTo>
                    <a:pt x="1673" y="12348"/>
                  </a:lnTo>
                  <a:lnTo>
                    <a:pt x="1673" y="12348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6"/>
            <p:cNvSpPr/>
            <p:nvPr/>
          </p:nvSpPr>
          <p:spPr>
            <a:xfrm flipH="1">
              <a:off x="4385120" y="3087958"/>
              <a:ext cx="356994" cy="830711"/>
            </a:xfrm>
            <a:custGeom>
              <a:avLst/>
              <a:gdLst/>
              <a:ahLst/>
              <a:cxnLst/>
              <a:rect l="l" t="t" r="r" b="b"/>
              <a:pathLst>
                <a:path w="9735" h="22653" extrusionOk="0">
                  <a:moveTo>
                    <a:pt x="87" y="20584"/>
                  </a:moveTo>
                  <a:lnTo>
                    <a:pt x="6688" y="1065"/>
                  </a:lnTo>
                  <a:lnTo>
                    <a:pt x="6688" y="1065"/>
                  </a:lnTo>
                  <a:lnTo>
                    <a:pt x="6750" y="917"/>
                  </a:lnTo>
                  <a:lnTo>
                    <a:pt x="6824" y="780"/>
                  </a:lnTo>
                  <a:lnTo>
                    <a:pt x="6899" y="644"/>
                  </a:lnTo>
                  <a:lnTo>
                    <a:pt x="6998" y="533"/>
                  </a:lnTo>
                  <a:lnTo>
                    <a:pt x="7109" y="421"/>
                  </a:lnTo>
                  <a:lnTo>
                    <a:pt x="7221" y="322"/>
                  </a:lnTo>
                  <a:lnTo>
                    <a:pt x="7345" y="236"/>
                  </a:lnTo>
                  <a:lnTo>
                    <a:pt x="7481" y="161"/>
                  </a:lnTo>
                  <a:lnTo>
                    <a:pt x="7617" y="112"/>
                  </a:lnTo>
                  <a:lnTo>
                    <a:pt x="7766" y="62"/>
                  </a:lnTo>
                  <a:lnTo>
                    <a:pt x="7902" y="25"/>
                  </a:lnTo>
                  <a:lnTo>
                    <a:pt x="8063" y="13"/>
                  </a:lnTo>
                  <a:lnTo>
                    <a:pt x="8212" y="0"/>
                  </a:lnTo>
                  <a:lnTo>
                    <a:pt x="8360" y="13"/>
                  </a:lnTo>
                  <a:lnTo>
                    <a:pt x="8521" y="37"/>
                  </a:lnTo>
                  <a:lnTo>
                    <a:pt x="8670" y="87"/>
                  </a:lnTo>
                  <a:lnTo>
                    <a:pt x="8670" y="87"/>
                  </a:lnTo>
                  <a:lnTo>
                    <a:pt x="8670" y="87"/>
                  </a:lnTo>
                  <a:lnTo>
                    <a:pt x="8819" y="149"/>
                  </a:lnTo>
                  <a:lnTo>
                    <a:pt x="8967" y="211"/>
                  </a:lnTo>
                  <a:lnTo>
                    <a:pt x="9091" y="297"/>
                  </a:lnTo>
                  <a:lnTo>
                    <a:pt x="9215" y="397"/>
                  </a:lnTo>
                  <a:lnTo>
                    <a:pt x="9314" y="508"/>
                  </a:lnTo>
                  <a:lnTo>
                    <a:pt x="9413" y="619"/>
                  </a:lnTo>
                  <a:lnTo>
                    <a:pt x="9500" y="743"/>
                  </a:lnTo>
                  <a:lnTo>
                    <a:pt x="9574" y="880"/>
                  </a:lnTo>
                  <a:lnTo>
                    <a:pt x="9636" y="1016"/>
                  </a:lnTo>
                  <a:lnTo>
                    <a:pt x="9685" y="1152"/>
                  </a:lnTo>
                  <a:lnTo>
                    <a:pt x="9710" y="1301"/>
                  </a:lnTo>
                  <a:lnTo>
                    <a:pt x="9735" y="1449"/>
                  </a:lnTo>
                  <a:lnTo>
                    <a:pt x="9735" y="1610"/>
                  </a:lnTo>
                  <a:lnTo>
                    <a:pt x="9723" y="1759"/>
                  </a:lnTo>
                  <a:lnTo>
                    <a:pt x="9698" y="1920"/>
                  </a:lnTo>
                  <a:lnTo>
                    <a:pt x="9661" y="2069"/>
                  </a:lnTo>
                  <a:lnTo>
                    <a:pt x="3047" y="21600"/>
                  </a:lnTo>
                  <a:lnTo>
                    <a:pt x="3047" y="21600"/>
                  </a:lnTo>
                  <a:lnTo>
                    <a:pt x="2985" y="21748"/>
                  </a:lnTo>
                  <a:lnTo>
                    <a:pt x="2911" y="21885"/>
                  </a:lnTo>
                  <a:lnTo>
                    <a:pt x="2836" y="22009"/>
                  </a:lnTo>
                  <a:lnTo>
                    <a:pt x="2737" y="22132"/>
                  </a:lnTo>
                  <a:lnTo>
                    <a:pt x="2626" y="22244"/>
                  </a:lnTo>
                  <a:lnTo>
                    <a:pt x="2514" y="22331"/>
                  </a:lnTo>
                  <a:lnTo>
                    <a:pt x="2391" y="22417"/>
                  </a:lnTo>
                  <a:lnTo>
                    <a:pt x="2254" y="22492"/>
                  </a:lnTo>
                  <a:lnTo>
                    <a:pt x="2118" y="22554"/>
                  </a:lnTo>
                  <a:lnTo>
                    <a:pt x="1982" y="22603"/>
                  </a:lnTo>
                  <a:lnTo>
                    <a:pt x="1833" y="22640"/>
                  </a:lnTo>
                  <a:lnTo>
                    <a:pt x="1672" y="22653"/>
                  </a:lnTo>
                  <a:lnTo>
                    <a:pt x="1524" y="22653"/>
                  </a:lnTo>
                  <a:lnTo>
                    <a:pt x="1375" y="22640"/>
                  </a:lnTo>
                  <a:lnTo>
                    <a:pt x="1214" y="22615"/>
                  </a:lnTo>
                  <a:lnTo>
                    <a:pt x="1065" y="22578"/>
                  </a:lnTo>
                  <a:lnTo>
                    <a:pt x="1065" y="22578"/>
                  </a:lnTo>
                  <a:lnTo>
                    <a:pt x="1065" y="22578"/>
                  </a:lnTo>
                  <a:lnTo>
                    <a:pt x="917" y="22516"/>
                  </a:lnTo>
                  <a:lnTo>
                    <a:pt x="781" y="22442"/>
                  </a:lnTo>
                  <a:lnTo>
                    <a:pt x="644" y="22355"/>
                  </a:lnTo>
                  <a:lnTo>
                    <a:pt x="520" y="22269"/>
                  </a:lnTo>
                  <a:lnTo>
                    <a:pt x="421" y="22157"/>
                  </a:lnTo>
                  <a:lnTo>
                    <a:pt x="322" y="22046"/>
                  </a:lnTo>
                  <a:lnTo>
                    <a:pt x="236" y="21922"/>
                  </a:lnTo>
                  <a:lnTo>
                    <a:pt x="161" y="21786"/>
                  </a:lnTo>
                  <a:lnTo>
                    <a:pt x="99" y="21649"/>
                  </a:lnTo>
                  <a:lnTo>
                    <a:pt x="50" y="21501"/>
                  </a:lnTo>
                  <a:lnTo>
                    <a:pt x="25" y="21352"/>
                  </a:lnTo>
                  <a:lnTo>
                    <a:pt x="0" y="21204"/>
                  </a:lnTo>
                  <a:lnTo>
                    <a:pt x="0" y="21055"/>
                  </a:lnTo>
                  <a:lnTo>
                    <a:pt x="13" y="20894"/>
                  </a:lnTo>
                  <a:lnTo>
                    <a:pt x="37" y="20745"/>
                  </a:lnTo>
                  <a:lnTo>
                    <a:pt x="87" y="20584"/>
                  </a:lnTo>
                  <a:lnTo>
                    <a:pt x="87" y="20584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6"/>
            <p:cNvSpPr/>
            <p:nvPr/>
          </p:nvSpPr>
          <p:spPr>
            <a:xfrm flipH="1">
              <a:off x="4619447" y="2618801"/>
              <a:ext cx="159446" cy="460553"/>
            </a:xfrm>
            <a:custGeom>
              <a:avLst/>
              <a:gdLst/>
              <a:ahLst/>
              <a:cxnLst/>
              <a:rect l="l" t="t" r="r" b="b"/>
              <a:pathLst>
                <a:path w="4348" h="12559" extrusionOk="0">
                  <a:moveTo>
                    <a:pt x="4013" y="1883"/>
                  </a:moveTo>
                  <a:lnTo>
                    <a:pt x="4347" y="7914"/>
                  </a:lnTo>
                  <a:lnTo>
                    <a:pt x="4347" y="7914"/>
                  </a:lnTo>
                  <a:lnTo>
                    <a:pt x="4335" y="8100"/>
                  </a:lnTo>
                  <a:lnTo>
                    <a:pt x="4323" y="8298"/>
                  </a:lnTo>
                  <a:lnTo>
                    <a:pt x="4285" y="8509"/>
                  </a:lnTo>
                  <a:lnTo>
                    <a:pt x="4223" y="8719"/>
                  </a:lnTo>
                  <a:lnTo>
                    <a:pt x="4149" y="8942"/>
                  </a:lnTo>
                  <a:lnTo>
                    <a:pt x="4062" y="9178"/>
                  </a:lnTo>
                  <a:lnTo>
                    <a:pt x="3963" y="9401"/>
                  </a:lnTo>
                  <a:lnTo>
                    <a:pt x="3839" y="9636"/>
                  </a:lnTo>
                  <a:lnTo>
                    <a:pt x="3716" y="9871"/>
                  </a:lnTo>
                  <a:lnTo>
                    <a:pt x="3579" y="10094"/>
                  </a:lnTo>
                  <a:lnTo>
                    <a:pt x="3443" y="10330"/>
                  </a:lnTo>
                  <a:lnTo>
                    <a:pt x="3295" y="10552"/>
                  </a:lnTo>
                  <a:lnTo>
                    <a:pt x="3134" y="10775"/>
                  </a:lnTo>
                  <a:lnTo>
                    <a:pt x="2973" y="10986"/>
                  </a:lnTo>
                  <a:lnTo>
                    <a:pt x="2638" y="11395"/>
                  </a:lnTo>
                  <a:lnTo>
                    <a:pt x="2477" y="11580"/>
                  </a:lnTo>
                  <a:lnTo>
                    <a:pt x="2304" y="11754"/>
                  </a:lnTo>
                  <a:lnTo>
                    <a:pt x="2143" y="11915"/>
                  </a:lnTo>
                  <a:lnTo>
                    <a:pt x="1982" y="12063"/>
                  </a:lnTo>
                  <a:lnTo>
                    <a:pt x="1821" y="12187"/>
                  </a:lnTo>
                  <a:lnTo>
                    <a:pt x="1672" y="12311"/>
                  </a:lnTo>
                  <a:lnTo>
                    <a:pt x="1523" y="12398"/>
                  </a:lnTo>
                  <a:lnTo>
                    <a:pt x="1387" y="12472"/>
                  </a:lnTo>
                  <a:lnTo>
                    <a:pt x="1263" y="12534"/>
                  </a:lnTo>
                  <a:lnTo>
                    <a:pt x="1152" y="12559"/>
                  </a:lnTo>
                  <a:lnTo>
                    <a:pt x="1040" y="12559"/>
                  </a:lnTo>
                  <a:lnTo>
                    <a:pt x="954" y="12546"/>
                  </a:lnTo>
                  <a:lnTo>
                    <a:pt x="917" y="12522"/>
                  </a:lnTo>
                  <a:lnTo>
                    <a:pt x="879" y="12497"/>
                  </a:lnTo>
                  <a:lnTo>
                    <a:pt x="855" y="12460"/>
                  </a:lnTo>
                  <a:lnTo>
                    <a:pt x="830" y="12423"/>
                  </a:lnTo>
                  <a:lnTo>
                    <a:pt x="780" y="12311"/>
                  </a:lnTo>
                  <a:lnTo>
                    <a:pt x="768" y="12175"/>
                  </a:lnTo>
                  <a:lnTo>
                    <a:pt x="12" y="2081"/>
                  </a:lnTo>
                  <a:lnTo>
                    <a:pt x="12" y="2081"/>
                  </a:lnTo>
                  <a:lnTo>
                    <a:pt x="0" y="1846"/>
                  </a:lnTo>
                  <a:lnTo>
                    <a:pt x="25" y="1623"/>
                  </a:lnTo>
                  <a:lnTo>
                    <a:pt x="62" y="1412"/>
                  </a:lnTo>
                  <a:lnTo>
                    <a:pt x="112" y="1214"/>
                  </a:lnTo>
                  <a:lnTo>
                    <a:pt x="198" y="1028"/>
                  </a:lnTo>
                  <a:lnTo>
                    <a:pt x="297" y="855"/>
                  </a:lnTo>
                  <a:lnTo>
                    <a:pt x="409" y="706"/>
                  </a:lnTo>
                  <a:lnTo>
                    <a:pt x="533" y="570"/>
                  </a:lnTo>
                  <a:lnTo>
                    <a:pt x="669" y="446"/>
                  </a:lnTo>
                  <a:lnTo>
                    <a:pt x="818" y="335"/>
                  </a:lnTo>
                  <a:lnTo>
                    <a:pt x="979" y="236"/>
                  </a:lnTo>
                  <a:lnTo>
                    <a:pt x="1152" y="161"/>
                  </a:lnTo>
                  <a:lnTo>
                    <a:pt x="1325" y="99"/>
                  </a:lnTo>
                  <a:lnTo>
                    <a:pt x="1511" y="50"/>
                  </a:lnTo>
                  <a:lnTo>
                    <a:pt x="1697" y="13"/>
                  </a:lnTo>
                  <a:lnTo>
                    <a:pt x="1883" y="0"/>
                  </a:lnTo>
                  <a:lnTo>
                    <a:pt x="2068" y="0"/>
                  </a:lnTo>
                  <a:lnTo>
                    <a:pt x="2254" y="13"/>
                  </a:lnTo>
                  <a:lnTo>
                    <a:pt x="2440" y="38"/>
                  </a:lnTo>
                  <a:lnTo>
                    <a:pt x="2626" y="87"/>
                  </a:lnTo>
                  <a:lnTo>
                    <a:pt x="2812" y="149"/>
                  </a:lnTo>
                  <a:lnTo>
                    <a:pt x="2973" y="223"/>
                  </a:lnTo>
                  <a:lnTo>
                    <a:pt x="3146" y="310"/>
                  </a:lnTo>
                  <a:lnTo>
                    <a:pt x="3295" y="421"/>
                  </a:lnTo>
                  <a:lnTo>
                    <a:pt x="3443" y="545"/>
                  </a:lnTo>
                  <a:lnTo>
                    <a:pt x="3567" y="694"/>
                  </a:lnTo>
                  <a:lnTo>
                    <a:pt x="3691" y="843"/>
                  </a:lnTo>
                  <a:lnTo>
                    <a:pt x="3790" y="1016"/>
                  </a:lnTo>
                  <a:lnTo>
                    <a:pt x="3877" y="1214"/>
                  </a:lnTo>
                  <a:lnTo>
                    <a:pt x="3939" y="1412"/>
                  </a:lnTo>
                  <a:lnTo>
                    <a:pt x="3988" y="1635"/>
                  </a:lnTo>
                  <a:lnTo>
                    <a:pt x="4013" y="1883"/>
                  </a:lnTo>
                  <a:lnTo>
                    <a:pt x="4013" y="1883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6"/>
            <p:cNvSpPr/>
            <p:nvPr/>
          </p:nvSpPr>
          <p:spPr>
            <a:xfrm flipH="1">
              <a:off x="4499559" y="2241833"/>
              <a:ext cx="576837" cy="607751"/>
            </a:xfrm>
            <a:custGeom>
              <a:avLst/>
              <a:gdLst/>
              <a:ahLst/>
              <a:cxnLst/>
              <a:rect l="l" t="t" r="r" b="b"/>
              <a:pathLst>
                <a:path w="15730" h="16573" extrusionOk="0">
                  <a:moveTo>
                    <a:pt x="14318" y="11816"/>
                  </a:moveTo>
                  <a:lnTo>
                    <a:pt x="14318" y="11816"/>
                  </a:lnTo>
                  <a:lnTo>
                    <a:pt x="14021" y="12163"/>
                  </a:lnTo>
                  <a:lnTo>
                    <a:pt x="13699" y="12510"/>
                  </a:lnTo>
                  <a:lnTo>
                    <a:pt x="13364" y="12844"/>
                  </a:lnTo>
                  <a:lnTo>
                    <a:pt x="13030" y="13166"/>
                  </a:lnTo>
                  <a:lnTo>
                    <a:pt x="12671" y="13476"/>
                  </a:lnTo>
                  <a:lnTo>
                    <a:pt x="12312" y="13773"/>
                  </a:lnTo>
                  <a:lnTo>
                    <a:pt x="11940" y="14058"/>
                  </a:lnTo>
                  <a:lnTo>
                    <a:pt x="11556" y="14330"/>
                  </a:lnTo>
                  <a:lnTo>
                    <a:pt x="11172" y="14603"/>
                  </a:lnTo>
                  <a:lnTo>
                    <a:pt x="10776" y="14850"/>
                  </a:lnTo>
                  <a:lnTo>
                    <a:pt x="10380" y="15086"/>
                  </a:lnTo>
                  <a:lnTo>
                    <a:pt x="9971" y="15296"/>
                  </a:lnTo>
                  <a:lnTo>
                    <a:pt x="9562" y="15507"/>
                  </a:lnTo>
                  <a:lnTo>
                    <a:pt x="9153" y="15693"/>
                  </a:lnTo>
                  <a:lnTo>
                    <a:pt x="8745" y="15866"/>
                  </a:lnTo>
                  <a:lnTo>
                    <a:pt x="8324" y="16015"/>
                  </a:lnTo>
                  <a:lnTo>
                    <a:pt x="7915" y="16151"/>
                  </a:lnTo>
                  <a:lnTo>
                    <a:pt x="7506" y="16275"/>
                  </a:lnTo>
                  <a:lnTo>
                    <a:pt x="7085" y="16374"/>
                  </a:lnTo>
                  <a:lnTo>
                    <a:pt x="6676" y="16448"/>
                  </a:lnTo>
                  <a:lnTo>
                    <a:pt x="6280" y="16510"/>
                  </a:lnTo>
                  <a:lnTo>
                    <a:pt x="5871" y="16547"/>
                  </a:lnTo>
                  <a:lnTo>
                    <a:pt x="5475" y="16572"/>
                  </a:lnTo>
                  <a:lnTo>
                    <a:pt x="5091" y="16560"/>
                  </a:lnTo>
                  <a:lnTo>
                    <a:pt x="4707" y="16535"/>
                  </a:lnTo>
                  <a:lnTo>
                    <a:pt x="4323" y="16485"/>
                  </a:lnTo>
                  <a:lnTo>
                    <a:pt x="3964" y="16411"/>
                  </a:lnTo>
                  <a:lnTo>
                    <a:pt x="3605" y="16312"/>
                  </a:lnTo>
                  <a:lnTo>
                    <a:pt x="3258" y="16188"/>
                  </a:lnTo>
                  <a:lnTo>
                    <a:pt x="2924" y="16039"/>
                  </a:lnTo>
                  <a:lnTo>
                    <a:pt x="2602" y="15866"/>
                  </a:lnTo>
                  <a:lnTo>
                    <a:pt x="2441" y="15767"/>
                  </a:lnTo>
                  <a:lnTo>
                    <a:pt x="2292" y="15668"/>
                  </a:lnTo>
                  <a:lnTo>
                    <a:pt x="2292" y="15668"/>
                  </a:lnTo>
                  <a:lnTo>
                    <a:pt x="2143" y="15556"/>
                  </a:lnTo>
                  <a:lnTo>
                    <a:pt x="1995" y="15445"/>
                  </a:lnTo>
                  <a:lnTo>
                    <a:pt x="1722" y="15197"/>
                  </a:lnTo>
                  <a:lnTo>
                    <a:pt x="1475" y="14925"/>
                  </a:lnTo>
                  <a:lnTo>
                    <a:pt x="1239" y="14640"/>
                  </a:lnTo>
                  <a:lnTo>
                    <a:pt x="1041" y="14343"/>
                  </a:lnTo>
                  <a:lnTo>
                    <a:pt x="843" y="14021"/>
                  </a:lnTo>
                  <a:lnTo>
                    <a:pt x="682" y="13686"/>
                  </a:lnTo>
                  <a:lnTo>
                    <a:pt x="533" y="13339"/>
                  </a:lnTo>
                  <a:lnTo>
                    <a:pt x="397" y="12968"/>
                  </a:lnTo>
                  <a:lnTo>
                    <a:pt x="286" y="12596"/>
                  </a:lnTo>
                  <a:lnTo>
                    <a:pt x="199" y="12200"/>
                  </a:lnTo>
                  <a:lnTo>
                    <a:pt x="125" y="11804"/>
                  </a:lnTo>
                  <a:lnTo>
                    <a:pt x="63" y="11395"/>
                  </a:lnTo>
                  <a:lnTo>
                    <a:pt x="26" y="10974"/>
                  </a:lnTo>
                  <a:lnTo>
                    <a:pt x="13" y="10553"/>
                  </a:lnTo>
                  <a:lnTo>
                    <a:pt x="1" y="10119"/>
                  </a:lnTo>
                  <a:lnTo>
                    <a:pt x="13" y="9686"/>
                  </a:lnTo>
                  <a:lnTo>
                    <a:pt x="50" y="9240"/>
                  </a:lnTo>
                  <a:lnTo>
                    <a:pt x="100" y="8794"/>
                  </a:lnTo>
                  <a:lnTo>
                    <a:pt x="162" y="8348"/>
                  </a:lnTo>
                  <a:lnTo>
                    <a:pt x="236" y="7902"/>
                  </a:lnTo>
                  <a:lnTo>
                    <a:pt x="335" y="7457"/>
                  </a:lnTo>
                  <a:lnTo>
                    <a:pt x="447" y="7011"/>
                  </a:lnTo>
                  <a:lnTo>
                    <a:pt x="571" y="6552"/>
                  </a:lnTo>
                  <a:lnTo>
                    <a:pt x="719" y="6119"/>
                  </a:lnTo>
                  <a:lnTo>
                    <a:pt x="868" y="5673"/>
                  </a:lnTo>
                  <a:lnTo>
                    <a:pt x="1041" y="5240"/>
                  </a:lnTo>
                  <a:lnTo>
                    <a:pt x="1227" y="4806"/>
                  </a:lnTo>
                  <a:lnTo>
                    <a:pt x="1425" y="4385"/>
                  </a:lnTo>
                  <a:lnTo>
                    <a:pt x="1636" y="3964"/>
                  </a:lnTo>
                  <a:lnTo>
                    <a:pt x="1859" y="3555"/>
                  </a:lnTo>
                  <a:lnTo>
                    <a:pt x="2094" y="3159"/>
                  </a:lnTo>
                  <a:lnTo>
                    <a:pt x="2094" y="3159"/>
                  </a:lnTo>
                  <a:lnTo>
                    <a:pt x="2292" y="2924"/>
                  </a:lnTo>
                  <a:lnTo>
                    <a:pt x="2503" y="2701"/>
                  </a:lnTo>
                  <a:lnTo>
                    <a:pt x="2713" y="2478"/>
                  </a:lnTo>
                  <a:lnTo>
                    <a:pt x="2936" y="2267"/>
                  </a:lnTo>
                  <a:lnTo>
                    <a:pt x="3147" y="2057"/>
                  </a:lnTo>
                  <a:lnTo>
                    <a:pt x="3382" y="1858"/>
                  </a:lnTo>
                  <a:lnTo>
                    <a:pt x="3605" y="1660"/>
                  </a:lnTo>
                  <a:lnTo>
                    <a:pt x="3840" y="1487"/>
                  </a:lnTo>
                  <a:lnTo>
                    <a:pt x="3840" y="1487"/>
                  </a:lnTo>
                  <a:lnTo>
                    <a:pt x="4113" y="1276"/>
                  </a:lnTo>
                  <a:lnTo>
                    <a:pt x="4398" y="1103"/>
                  </a:lnTo>
                  <a:lnTo>
                    <a:pt x="4682" y="930"/>
                  </a:lnTo>
                  <a:lnTo>
                    <a:pt x="4967" y="769"/>
                  </a:lnTo>
                  <a:lnTo>
                    <a:pt x="5252" y="632"/>
                  </a:lnTo>
                  <a:lnTo>
                    <a:pt x="5537" y="509"/>
                  </a:lnTo>
                  <a:lnTo>
                    <a:pt x="5822" y="397"/>
                  </a:lnTo>
                  <a:lnTo>
                    <a:pt x="6119" y="298"/>
                  </a:lnTo>
                  <a:lnTo>
                    <a:pt x="6416" y="224"/>
                  </a:lnTo>
                  <a:lnTo>
                    <a:pt x="6701" y="149"/>
                  </a:lnTo>
                  <a:lnTo>
                    <a:pt x="6998" y="100"/>
                  </a:lnTo>
                  <a:lnTo>
                    <a:pt x="7296" y="50"/>
                  </a:lnTo>
                  <a:lnTo>
                    <a:pt x="7593" y="25"/>
                  </a:lnTo>
                  <a:lnTo>
                    <a:pt x="7878" y="13"/>
                  </a:lnTo>
                  <a:lnTo>
                    <a:pt x="8175" y="1"/>
                  </a:lnTo>
                  <a:lnTo>
                    <a:pt x="8460" y="13"/>
                  </a:lnTo>
                  <a:lnTo>
                    <a:pt x="8757" y="25"/>
                  </a:lnTo>
                  <a:lnTo>
                    <a:pt x="9042" y="63"/>
                  </a:lnTo>
                  <a:lnTo>
                    <a:pt x="9327" y="100"/>
                  </a:lnTo>
                  <a:lnTo>
                    <a:pt x="9612" y="162"/>
                  </a:lnTo>
                  <a:lnTo>
                    <a:pt x="9897" y="224"/>
                  </a:lnTo>
                  <a:lnTo>
                    <a:pt x="10181" y="298"/>
                  </a:lnTo>
                  <a:lnTo>
                    <a:pt x="10454" y="385"/>
                  </a:lnTo>
                  <a:lnTo>
                    <a:pt x="10726" y="484"/>
                  </a:lnTo>
                  <a:lnTo>
                    <a:pt x="10986" y="595"/>
                  </a:lnTo>
                  <a:lnTo>
                    <a:pt x="11259" y="707"/>
                  </a:lnTo>
                  <a:lnTo>
                    <a:pt x="11519" y="831"/>
                  </a:lnTo>
                  <a:lnTo>
                    <a:pt x="11767" y="967"/>
                  </a:lnTo>
                  <a:lnTo>
                    <a:pt x="12014" y="1115"/>
                  </a:lnTo>
                  <a:lnTo>
                    <a:pt x="12262" y="1264"/>
                  </a:lnTo>
                  <a:lnTo>
                    <a:pt x="12497" y="1437"/>
                  </a:lnTo>
                  <a:lnTo>
                    <a:pt x="12733" y="1598"/>
                  </a:lnTo>
                  <a:lnTo>
                    <a:pt x="12956" y="1784"/>
                  </a:lnTo>
                  <a:lnTo>
                    <a:pt x="13179" y="1970"/>
                  </a:lnTo>
                  <a:lnTo>
                    <a:pt x="13389" y="2168"/>
                  </a:lnTo>
                  <a:lnTo>
                    <a:pt x="13600" y="2366"/>
                  </a:lnTo>
                  <a:lnTo>
                    <a:pt x="13798" y="2577"/>
                  </a:lnTo>
                  <a:lnTo>
                    <a:pt x="13984" y="2787"/>
                  </a:lnTo>
                  <a:lnTo>
                    <a:pt x="14169" y="3023"/>
                  </a:lnTo>
                  <a:lnTo>
                    <a:pt x="14343" y="3246"/>
                  </a:lnTo>
                  <a:lnTo>
                    <a:pt x="14504" y="3481"/>
                  </a:lnTo>
                  <a:lnTo>
                    <a:pt x="14665" y="3729"/>
                  </a:lnTo>
                  <a:lnTo>
                    <a:pt x="14813" y="3976"/>
                  </a:lnTo>
                  <a:lnTo>
                    <a:pt x="14950" y="4224"/>
                  </a:lnTo>
                  <a:lnTo>
                    <a:pt x="15074" y="4484"/>
                  </a:lnTo>
                  <a:lnTo>
                    <a:pt x="15197" y="4757"/>
                  </a:lnTo>
                  <a:lnTo>
                    <a:pt x="15296" y="5017"/>
                  </a:lnTo>
                  <a:lnTo>
                    <a:pt x="15396" y="5302"/>
                  </a:lnTo>
                  <a:lnTo>
                    <a:pt x="15482" y="5574"/>
                  </a:lnTo>
                  <a:lnTo>
                    <a:pt x="15544" y="5859"/>
                  </a:lnTo>
                  <a:lnTo>
                    <a:pt x="15606" y="6144"/>
                  </a:lnTo>
                  <a:lnTo>
                    <a:pt x="15656" y="6441"/>
                  </a:lnTo>
                  <a:lnTo>
                    <a:pt x="15693" y="6726"/>
                  </a:lnTo>
                  <a:lnTo>
                    <a:pt x="15718" y="7023"/>
                  </a:lnTo>
                  <a:lnTo>
                    <a:pt x="15730" y="7333"/>
                  </a:lnTo>
                  <a:lnTo>
                    <a:pt x="15730" y="7630"/>
                  </a:lnTo>
                  <a:lnTo>
                    <a:pt x="15705" y="7940"/>
                  </a:lnTo>
                  <a:lnTo>
                    <a:pt x="15680" y="8249"/>
                  </a:lnTo>
                  <a:lnTo>
                    <a:pt x="15631" y="8559"/>
                  </a:lnTo>
                  <a:lnTo>
                    <a:pt x="15569" y="8868"/>
                  </a:lnTo>
                  <a:lnTo>
                    <a:pt x="15495" y="9178"/>
                  </a:lnTo>
                  <a:lnTo>
                    <a:pt x="15408" y="9500"/>
                  </a:lnTo>
                  <a:lnTo>
                    <a:pt x="15309" y="9822"/>
                  </a:lnTo>
                  <a:lnTo>
                    <a:pt x="15185" y="10132"/>
                  </a:lnTo>
                  <a:lnTo>
                    <a:pt x="15185" y="10132"/>
                  </a:lnTo>
                  <a:lnTo>
                    <a:pt x="14999" y="10565"/>
                  </a:lnTo>
                  <a:lnTo>
                    <a:pt x="14789" y="10986"/>
                  </a:lnTo>
                  <a:lnTo>
                    <a:pt x="14566" y="11407"/>
                  </a:lnTo>
                  <a:lnTo>
                    <a:pt x="14318" y="11816"/>
                  </a:lnTo>
                  <a:lnTo>
                    <a:pt x="14318" y="11816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6"/>
            <p:cNvSpPr/>
            <p:nvPr/>
          </p:nvSpPr>
          <p:spPr>
            <a:xfrm flipH="1">
              <a:off x="4919664" y="2624705"/>
              <a:ext cx="142651" cy="82253"/>
            </a:xfrm>
            <a:custGeom>
              <a:avLst/>
              <a:gdLst/>
              <a:ahLst/>
              <a:cxnLst/>
              <a:rect l="l" t="t" r="r" b="b"/>
              <a:pathLst>
                <a:path w="3890" h="2243" extrusionOk="0">
                  <a:moveTo>
                    <a:pt x="3692" y="0"/>
                  </a:moveTo>
                  <a:lnTo>
                    <a:pt x="3630" y="13"/>
                  </a:lnTo>
                  <a:lnTo>
                    <a:pt x="3580" y="62"/>
                  </a:lnTo>
                  <a:lnTo>
                    <a:pt x="3407" y="273"/>
                  </a:lnTo>
                  <a:lnTo>
                    <a:pt x="3221" y="471"/>
                  </a:lnTo>
                  <a:lnTo>
                    <a:pt x="3023" y="657"/>
                  </a:lnTo>
                  <a:lnTo>
                    <a:pt x="2825" y="830"/>
                  </a:lnTo>
                  <a:lnTo>
                    <a:pt x="2602" y="991"/>
                  </a:lnTo>
                  <a:lnTo>
                    <a:pt x="2391" y="1140"/>
                  </a:lnTo>
                  <a:lnTo>
                    <a:pt x="2156" y="1288"/>
                  </a:lnTo>
                  <a:lnTo>
                    <a:pt x="1933" y="1412"/>
                  </a:lnTo>
                  <a:lnTo>
                    <a:pt x="1685" y="1524"/>
                  </a:lnTo>
                  <a:lnTo>
                    <a:pt x="1450" y="1623"/>
                  </a:lnTo>
                  <a:lnTo>
                    <a:pt x="1202" y="1710"/>
                  </a:lnTo>
                  <a:lnTo>
                    <a:pt x="954" y="1771"/>
                  </a:lnTo>
                  <a:lnTo>
                    <a:pt x="707" y="1821"/>
                  </a:lnTo>
                  <a:lnTo>
                    <a:pt x="471" y="1858"/>
                  </a:lnTo>
                  <a:lnTo>
                    <a:pt x="236" y="1883"/>
                  </a:lnTo>
                  <a:lnTo>
                    <a:pt x="1" y="1883"/>
                  </a:lnTo>
                  <a:lnTo>
                    <a:pt x="87" y="2242"/>
                  </a:lnTo>
                  <a:lnTo>
                    <a:pt x="335" y="2230"/>
                  </a:lnTo>
                  <a:lnTo>
                    <a:pt x="583" y="2205"/>
                  </a:lnTo>
                  <a:lnTo>
                    <a:pt x="831" y="2168"/>
                  </a:lnTo>
                  <a:lnTo>
                    <a:pt x="1078" y="2106"/>
                  </a:lnTo>
                  <a:lnTo>
                    <a:pt x="1338" y="2032"/>
                  </a:lnTo>
                  <a:lnTo>
                    <a:pt x="1586" y="1945"/>
                  </a:lnTo>
                  <a:lnTo>
                    <a:pt x="1846" y="1833"/>
                  </a:lnTo>
                  <a:lnTo>
                    <a:pt x="2094" y="1722"/>
                  </a:lnTo>
                  <a:lnTo>
                    <a:pt x="2342" y="1586"/>
                  </a:lnTo>
                  <a:lnTo>
                    <a:pt x="2577" y="1437"/>
                  </a:lnTo>
                  <a:lnTo>
                    <a:pt x="2812" y="1276"/>
                  </a:lnTo>
                  <a:lnTo>
                    <a:pt x="3048" y="1103"/>
                  </a:lnTo>
                  <a:lnTo>
                    <a:pt x="3258" y="917"/>
                  </a:lnTo>
                  <a:lnTo>
                    <a:pt x="3469" y="719"/>
                  </a:lnTo>
                  <a:lnTo>
                    <a:pt x="3667" y="508"/>
                  </a:lnTo>
                  <a:lnTo>
                    <a:pt x="3853" y="285"/>
                  </a:lnTo>
                  <a:lnTo>
                    <a:pt x="3890" y="211"/>
                  </a:lnTo>
                  <a:lnTo>
                    <a:pt x="3890" y="149"/>
                  </a:lnTo>
                  <a:lnTo>
                    <a:pt x="3877" y="87"/>
                  </a:lnTo>
                  <a:lnTo>
                    <a:pt x="3828" y="38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6"/>
            <p:cNvSpPr/>
            <p:nvPr/>
          </p:nvSpPr>
          <p:spPr>
            <a:xfrm flipH="1">
              <a:off x="4471838" y="2237762"/>
              <a:ext cx="555054" cy="554138"/>
            </a:xfrm>
            <a:custGeom>
              <a:avLst/>
              <a:gdLst/>
              <a:ahLst/>
              <a:cxnLst/>
              <a:rect l="l" t="t" r="r" b="b"/>
              <a:pathLst>
                <a:path w="15136" h="15111" extrusionOk="0">
                  <a:moveTo>
                    <a:pt x="11209" y="15110"/>
                  </a:moveTo>
                  <a:lnTo>
                    <a:pt x="11209" y="15110"/>
                  </a:lnTo>
                  <a:lnTo>
                    <a:pt x="10937" y="14912"/>
                  </a:lnTo>
                  <a:lnTo>
                    <a:pt x="10677" y="14714"/>
                  </a:lnTo>
                  <a:lnTo>
                    <a:pt x="10429" y="14491"/>
                  </a:lnTo>
                  <a:lnTo>
                    <a:pt x="10194" y="14280"/>
                  </a:lnTo>
                  <a:lnTo>
                    <a:pt x="9983" y="14045"/>
                  </a:lnTo>
                  <a:lnTo>
                    <a:pt x="9773" y="13810"/>
                  </a:lnTo>
                  <a:lnTo>
                    <a:pt x="9575" y="13562"/>
                  </a:lnTo>
                  <a:lnTo>
                    <a:pt x="9376" y="13314"/>
                  </a:lnTo>
                  <a:lnTo>
                    <a:pt x="9203" y="13054"/>
                  </a:lnTo>
                  <a:lnTo>
                    <a:pt x="9042" y="12782"/>
                  </a:lnTo>
                  <a:lnTo>
                    <a:pt x="8881" y="12509"/>
                  </a:lnTo>
                  <a:lnTo>
                    <a:pt x="8732" y="12224"/>
                  </a:lnTo>
                  <a:lnTo>
                    <a:pt x="8584" y="11927"/>
                  </a:lnTo>
                  <a:lnTo>
                    <a:pt x="8460" y="11630"/>
                  </a:lnTo>
                  <a:lnTo>
                    <a:pt x="8336" y="11320"/>
                  </a:lnTo>
                  <a:lnTo>
                    <a:pt x="8212" y="10998"/>
                  </a:lnTo>
                  <a:lnTo>
                    <a:pt x="8101" y="10664"/>
                  </a:lnTo>
                  <a:lnTo>
                    <a:pt x="8002" y="10329"/>
                  </a:lnTo>
                  <a:lnTo>
                    <a:pt x="7903" y="9983"/>
                  </a:lnTo>
                  <a:lnTo>
                    <a:pt x="7803" y="9636"/>
                  </a:lnTo>
                  <a:lnTo>
                    <a:pt x="7642" y="8893"/>
                  </a:lnTo>
                  <a:lnTo>
                    <a:pt x="7494" y="8125"/>
                  </a:lnTo>
                  <a:lnTo>
                    <a:pt x="7358" y="7320"/>
                  </a:lnTo>
                  <a:lnTo>
                    <a:pt x="7234" y="6478"/>
                  </a:lnTo>
                  <a:lnTo>
                    <a:pt x="7110" y="5586"/>
                  </a:lnTo>
                  <a:lnTo>
                    <a:pt x="6998" y="4669"/>
                  </a:lnTo>
                  <a:lnTo>
                    <a:pt x="6998" y="4669"/>
                  </a:lnTo>
                  <a:lnTo>
                    <a:pt x="6218" y="4744"/>
                  </a:lnTo>
                  <a:lnTo>
                    <a:pt x="5388" y="4806"/>
                  </a:lnTo>
                  <a:lnTo>
                    <a:pt x="4534" y="4855"/>
                  </a:lnTo>
                  <a:lnTo>
                    <a:pt x="3642" y="4868"/>
                  </a:lnTo>
                  <a:lnTo>
                    <a:pt x="3184" y="4868"/>
                  </a:lnTo>
                  <a:lnTo>
                    <a:pt x="2738" y="4855"/>
                  </a:lnTo>
                  <a:lnTo>
                    <a:pt x="2280" y="4843"/>
                  </a:lnTo>
                  <a:lnTo>
                    <a:pt x="1821" y="4818"/>
                  </a:lnTo>
                  <a:lnTo>
                    <a:pt x="1363" y="4769"/>
                  </a:lnTo>
                  <a:lnTo>
                    <a:pt x="905" y="4731"/>
                  </a:lnTo>
                  <a:lnTo>
                    <a:pt x="459" y="4669"/>
                  </a:lnTo>
                  <a:lnTo>
                    <a:pt x="1" y="4595"/>
                  </a:lnTo>
                  <a:lnTo>
                    <a:pt x="1" y="4595"/>
                  </a:lnTo>
                  <a:lnTo>
                    <a:pt x="298" y="4013"/>
                  </a:lnTo>
                  <a:lnTo>
                    <a:pt x="583" y="3518"/>
                  </a:lnTo>
                  <a:lnTo>
                    <a:pt x="719" y="3295"/>
                  </a:lnTo>
                  <a:lnTo>
                    <a:pt x="868" y="3097"/>
                  </a:lnTo>
                  <a:lnTo>
                    <a:pt x="1004" y="2898"/>
                  </a:lnTo>
                  <a:lnTo>
                    <a:pt x="1153" y="2713"/>
                  </a:lnTo>
                  <a:lnTo>
                    <a:pt x="1314" y="2527"/>
                  </a:lnTo>
                  <a:lnTo>
                    <a:pt x="1475" y="2353"/>
                  </a:lnTo>
                  <a:lnTo>
                    <a:pt x="1636" y="2192"/>
                  </a:lnTo>
                  <a:lnTo>
                    <a:pt x="1821" y="2019"/>
                  </a:lnTo>
                  <a:lnTo>
                    <a:pt x="2230" y="1672"/>
                  </a:lnTo>
                  <a:lnTo>
                    <a:pt x="2701" y="1313"/>
                  </a:lnTo>
                  <a:lnTo>
                    <a:pt x="2701" y="1313"/>
                  </a:lnTo>
                  <a:lnTo>
                    <a:pt x="2936" y="1140"/>
                  </a:lnTo>
                  <a:lnTo>
                    <a:pt x="3184" y="979"/>
                  </a:lnTo>
                  <a:lnTo>
                    <a:pt x="3431" y="830"/>
                  </a:lnTo>
                  <a:lnTo>
                    <a:pt x="3679" y="706"/>
                  </a:lnTo>
                  <a:lnTo>
                    <a:pt x="3939" y="582"/>
                  </a:lnTo>
                  <a:lnTo>
                    <a:pt x="4199" y="471"/>
                  </a:lnTo>
                  <a:lnTo>
                    <a:pt x="4459" y="372"/>
                  </a:lnTo>
                  <a:lnTo>
                    <a:pt x="4732" y="285"/>
                  </a:lnTo>
                  <a:lnTo>
                    <a:pt x="5004" y="211"/>
                  </a:lnTo>
                  <a:lnTo>
                    <a:pt x="5277" y="149"/>
                  </a:lnTo>
                  <a:lnTo>
                    <a:pt x="5549" y="99"/>
                  </a:lnTo>
                  <a:lnTo>
                    <a:pt x="5834" y="50"/>
                  </a:lnTo>
                  <a:lnTo>
                    <a:pt x="6119" y="25"/>
                  </a:lnTo>
                  <a:lnTo>
                    <a:pt x="6392" y="0"/>
                  </a:lnTo>
                  <a:lnTo>
                    <a:pt x="6676" y="0"/>
                  </a:lnTo>
                  <a:lnTo>
                    <a:pt x="6961" y="0"/>
                  </a:lnTo>
                  <a:lnTo>
                    <a:pt x="7246" y="13"/>
                  </a:lnTo>
                  <a:lnTo>
                    <a:pt x="7531" y="25"/>
                  </a:lnTo>
                  <a:lnTo>
                    <a:pt x="7816" y="62"/>
                  </a:lnTo>
                  <a:lnTo>
                    <a:pt x="8101" y="99"/>
                  </a:lnTo>
                  <a:lnTo>
                    <a:pt x="8386" y="149"/>
                  </a:lnTo>
                  <a:lnTo>
                    <a:pt x="8670" y="211"/>
                  </a:lnTo>
                  <a:lnTo>
                    <a:pt x="8943" y="285"/>
                  </a:lnTo>
                  <a:lnTo>
                    <a:pt x="9228" y="359"/>
                  </a:lnTo>
                  <a:lnTo>
                    <a:pt x="9500" y="446"/>
                  </a:lnTo>
                  <a:lnTo>
                    <a:pt x="9773" y="545"/>
                  </a:lnTo>
                  <a:lnTo>
                    <a:pt x="10045" y="657"/>
                  </a:lnTo>
                  <a:lnTo>
                    <a:pt x="10318" y="768"/>
                  </a:lnTo>
                  <a:lnTo>
                    <a:pt x="10578" y="892"/>
                  </a:lnTo>
                  <a:lnTo>
                    <a:pt x="10838" y="1028"/>
                  </a:lnTo>
                  <a:lnTo>
                    <a:pt x="11098" y="1177"/>
                  </a:lnTo>
                  <a:lnTo>
                    <a:pt x="11346" y="1325"/>
                  </a:lnTo>
                  <a:lnTo>
                    <a:pt x="11593" y="1486"/>
                  </a:lnTo>
                  <a:lnTo>
                    <a:pt x="11829" y="1647"/>
                  </a:lnTo>
                  <a:lnTo>
                    <a:pt x="12064" y="1821"/>
                  </a:lnTo>
                  <a:lnTo>
                    <a:pt x="12299" y="2007"/>
                  </a:lnTo>
                  <a:lnTo>
                    <a:pt x="12522" y="2192"/>
                  </a:lnTo>
                  <a:lnTo>
                    <a:pt x="12733" y="2391"/>
                  </a:lnTo>
                  <a:lnTo>
                    <a:pt x="12943" y="2601"/>
                  </a:lnTo>
                  <a:lnTo>
                    <a:pt x="13141" y="2812"/>
                  </a:lnTo>
                  <a:lnTo>
                    <a:pt x="13340" y="3035"/>
                  </a:lnTo>
                  <a:lnTo>
                    <a:pt x="13525" y="3258"/>
                  </a:lnTo>
                  <a:lnTo>
                    <a:pt x="13699" y="3493"/>
                  </a:lnTo>
                  <a:lnTo>
                    <a:pt x="13872" y="3728"/>
                  </a:lnTo>
                  <a:lnTo>
                    <a:pt x="14033" y="3976"/>
                  </a:lnTo>
                  <a:lnTo>
                    <a:pt x="14182" y="4236"/>
                  </a:lnTo>
                  <a:lnTo>
                    <a:pt x="14330" y="4496"/>
                  </a:lnTo>
                  <a:lnTo>
                    <a:pt x="14454" y="4756"/>
                  </a:lnTo>
                  <a:lnTo>
                    <a:pt x="14578" y="5029"/>
                  </a:lnTo>
                  <a:lnTo>
                    <a:pt x="14690" y="5313"/>
                  </a:lnTo>
                  <a:lnTo>
                    <a:pt x="14789" y="5598"/>
                  </a:lnTo>
                  <a:lnTo>
                    <a:pt x="14875" y="5883"/>
                  </a:lnTo>
                  <a:lnTo>
                    <a:pt x="14950" y="6180"/>
                  </a:lnTo>
                  <a:lnTo>
                    <a:pt x="15012" y="6478"/>
                  </a:lnTo>
                  <a:lnTo>
                    <a:pt x="15061" y="6787"/>
                  </a:lnTo>
                  <a:lnTo>
                    <a:pt x="15098" y="7097"/>
                  </a:lnTo>
                  <a:lnTo>
                    <a:pt x="15123" y="7419"/>
                  </a:lnTo>
                  <a:lnTo>
                    <a:pt x="15135" y="7741"/>
                  </a:lnTo>
                  <a:lnTo>
                    <a:pt x="15135" y="8063"/>
                  </a:lnTo>
                  <a:lnTo>
                    <a:pt x="15123" y="8397"/>
                  </a:lnTo>
                  <a:lnTo>
                    <a:pt x="15086" y="8732"/>
                  </a:lnTo>
                  <a:lnTo>
                    <a:pt x="15036" y="9079"/>
                  </a:lnTo>
                  <a:lnTo>
                    <a:pt x="14974" y="9425"/>
                  </a:lnTo>
                  <a:lnTo>
                    <a:pt x="14900" y="9772"/>
                  </a:lnTo>
                  <a:lnTo>
                    <a:pt x="14900" y="9772"/>
                  </a:lnTo>
                  <a:lnTo>
                    <a:pt x="14813" y="10107"/>
                  </a:lnTo>
                  <a:lnTo>
                    <a:pt x="14702" y="10441"/>
                  </a:lnTo>
                  <a:lnTo>
                    <a:pt x="14566" y="10775"/>
                  </a:lnTo>
                  <a:lnTo>
                    <a:pt x="14417" y="11110"/>
                  </a:lnTo>
                  <a:lnTo>
                    <a:pt x="14244" y="11444"/>
                  </a:lnTo>
                  <a:lnTo>
                    <a:pt x="14058" y="11779"/>
                  </a:lnTo>
                  <a:lnTo>
                    <a:pt x="13847" y="12113"/>
                  </a:lnTo>
                  <a:lnTo>
                    <a:pt x="13624" y="12447"/>
                  </a:lnTo>
                  <a:lnTo>
                    <a:pt x="13377" y="12782"/>
                  </a:lnTo>
                  <a:lnTo>
                    <a:pt x="13117" y="13116"/>
                  </a:lnTo>
                  <a:lnTo>
                    <a:pt x="12832" y="13450"/>
                  </a:lnTo>
                  <a:lnTo>
                    <a:pt x="12547" y="13785"/>
                  </a:lnTo>
                  <a:lnTo>
                    <a:pt x="12225" y="14119"/>
                  </a:lnTo>
                  <a:lnTo>
                    <a:pt x="11903" y="14454"/>
                  </a:lnTo>
                  <a:lnTo>
                    <a:pt x="11556" y="14776"/>
                  </a:lnTo>
                  <a:lnTo>
                    <a:pt x="11209" y="15110"/>
                  </a:lnTo>
                  <a:lnTo>
                    <a:pt x="11209" y="15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6"/>
            <p:cNvSpPr/>
            <p:nvPr/>
          </p:nvSpPr>
          <p:spPr>
            <a:xfrm flipH="1">
              <a:off x="4628543" y="2627418"/>
              <a:ext cx="104513" cy="100882"/>
            </a:xfrm>
            <a:custGeom>
              <a:avLst/>
              <a:gdLst/>
              <a:ahLst/>
              <a:cxnLst/>
              <a:rect l="l" t="t" r="r" b="b"/>
              <a:pathLst>
                <a:path w="2850" h="2751" extrusionOk="0">
                  <a:moveTo>
                    <a:pt x="2664" y="236"/>
                  </a:moveTo>
                  <a:lnTo>
                    <a:pt x="2664" y="236"/>
                  </a:lnTo>
                  <a:lnTo>
                    <a:pt x="2738" y="323"/>
                  </a:lnTo>
                  <a:lnTo>
                    <a:pt x="2788" y="422"/>
                  </a:lnTo>
                  <a:lnTo>
                    <a:pt x="2825" y="521"/>
                  </a:lnTo>
                  <a:lnTo>
                    <a:pt x="2850" y="632"/>
                  </a:lnTo>
                  <a:lnTo>
                    <a:pt x="2850" y="744"/>
                  </a:lnTo>
                  <a:lnTo>
                    <a:pt x="2850" y="868"/>
                  </a:lnTo>
                  <a:lnTo>
                    <a:pt x="2837" y="991"/>
                  </a:lnTo>
                  <a:lnTo>
                    <a:pt x="2800" y="1115"/>
                  </a:lnTo>
                  <a:lnTo>
                    <a:pt x="2763" y="1252"/>
                  </a:lnTo>
                  <a:lnTo>
                    <a:pt x="2713" y="1375"/>
                  </a:lnTo>
                  <a:lnTo>
                    <a:pt x="2639" y="1512"/>
                  </a:lnTo>
                  <a:lnTo>
                    <a:pt x="2565" y="1648"/>
                  </a:lnTo>
                  <a:lnTo>
                    <a:pt x="2478" y="1772"/>
                  </a:lnTo>
                  <a:lnTo>
                    <a:pt x="2367" y="1908"/>
                  </a:lnTo>
                  <a:lnTo>
                    <a:pt x="2255" y="2032"/>
                  </a:lnTo>
                  <a:lnTo>
                    <a:pt x="2131" y="2143"/>
                  </a:lnTo>
                  <a:lnTo>
                    <a:pt x="2131" y="2143"/>
                  </a:lnTo>
                  <a:lnTo>
                    <a:pt x="2007" y="2255"/>
                  </a:lnTo>
                  <a:lnTo>
                    <a:pt x="1871" y="2366"/>
                  </a:lnTo>
                  <a:lnTo>
                    <a:pt x="1735" y="2453"/>
                  </a:lnTo>
                  <a:lnTo>
                    <a:pt x="1599" y="2527"/>
                  </a:lnTo>
                  <a:lnTo>
                    <a:pt x="1462" y="2589"/>
                  </a:lnTo>
                  <a:lnTo>
                    <a:pt x="1326" y="2651"/>
                  </a:lnTo>
                  <a:lnTo>
                    <a:pt x="1190" y="2688"/>
                  </a:lnTo>
                  <a:lnTo>
                    <a:pt x="1054" y="2725"/>
                  </a:lnTo>
                  <a:lnTo>
                    <a:pt x="917" y="2738"/>
                  </a:lnTo>
                  <a:lnTo>
                    <a:pt x="794" y="2750"/>
                  </a:lnTo>
                  <a:lnTo>
                    <a:pt x="670" y="2738"/>
                  </a:lnTo>
                  <a:lnTo>
                    <a:pt x="558" y="2725"/>
                  </a:lnTo>
                  <a:lnTo>
                    <a:pt x="447" y="2688"/>
                  </a:lnTo>
                  <a:lnTo>
                    <a:pt x="360" y="2639"/>
                  </a:lnTo>
                  <a:lnTo>
                    <a:pt x="261" y="2589"/>
                  </a:lnTo>
                  <a:lnTo>
                    <a:pt x="187" y="2515"/>
                  </a:lnTo>
                  <a:lnTo>
                    <a:pt x="187" y="2515"/>
                  </a:lnTo>
                  <a:lnTo>
                    <a:pt x="125" y="2428"/>
                  </a:lnTo>
                  <a:lnTo>
                    <a:pt x="63" y="2329"/>
                  </a:lnTo>
                  <a:lnTo>
                    <a:pt x="26" y="2230"/>
                  </a:lnTo>
                  <a:lnTo>
                    <a:pt x="13" y="2119"/>
                  </a:lnTo>
                  <a:lnTo>
                    <a:pt x="1" y="2007"/>
                  </a:lnTo>
                  <a:lnTo>
                    <a:pt x="1" y="1883"/>
                  </a:lnTo>
                  <a:lnTo>
                    <a:pt x="13" y="1759"/>
                  </a:lnTo>
                  <a:lnTo>
                    <a:pt x="51" y="1636"/>
                  </a:lnTo>
                  <a:lnTo>
                    <a:pt x="88" y="1499"/>
                  </a:lnTo>
                  <a:lnTo>
                    <a:pt x="150" y="1363"/>
                  </a:lnTo>
                  <a:lnTo>
                    <a:pt x="212" y="1239"/>
                  </a:lnTo>
                  <a:lnTo>
                    <a:pt x="286" y="1103"/>
                  </a:lnTo>
                  <a:lnTo>
                    <a:pt x="385" y="967"/>
                  </a:lnTo>
                  <a:lnTo>
                    <a:pt x="484" y="843"/>
                  </a:lnTo>
                  <a:lnTo>
                    <a:pt x="595" y="719"/>
                  </a:lnTo>
                  <a:lnTo>
                    <a:pt x="719" y="595"/>
                  </a:lnTo>
                  <a:lnTo>
                    <a:pt x="719" y="595"/>
                  </a:lnTo>
                  <a:lnTo>
                    <a:pt x="843" y="484"/>
                  </a:lnTo>
                  <a:lnTo>
                    <a:pt x="979" y="385"/>
                  </a:lnTo>
                  <a:lnTo>
                    <a:pt x="1116" y="298"/>
                  </a:lnTo>
                  <a:lnTo>
                    <a:pt x="1252" y="224"/>
                  </a:lnTo>
                  <a:lnTo>
                    <a:pt x="1401" y="149"/>
                  </a:lnTo>
                  <a:lnTo>
                    <a:pt x="1537" y="100"/>
                  </a:lnTo>
                  <a:lnTo>
                    <a:pt x="1673" y="50"/>
                  </a:lnTo>
                  <a:lnTo>
                    <a:pt x="1797" y="25"/>
                  </a:lnTo>
                  <a:lnTo>
                    <a:pt x="1933" y="1"/>
                  </a:lnTo>
                  <a:lnTo>
                    <a:pt x="2057" y="1"/>
                  </a:lnTo>
                  <a:lnTo>
                    <a:pt x="2181" y="1"/>
                  </a:lnTo>
                  <a:lnTo>
                    <a:pt x="2292" y="25"/>
                  </a:lnTo>
                  <a:lnTo>
                    <a:pt x="2404" y="63"/>
                  </a:lnTo>
                  <a:lnTo>
                    <a:pt x="2503" y="100"/>
                  </a:lnTo>
                  <a:lnTo>
                    <a:pt x="2589" y="162"/>
                  </a:lnTo>
                  <a:lnTo>
                    <a:pt x="2664" y="236"/>
                  </a:lnTo>
                  <a:lnTo>
                    <a:pt x="2664" y="236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6"/>
            <p:cNvSpPr/>
            <p:nvPr/>
          </p:nvSpPr>
          <p:spPr>
            <a:xfrm flipH="1">
              <a:off x="4623556" y="2614694"/>
              <a:ext cx="104953" cy="100882"/>
            </a:xfrm>
            <a:custGeom>
              <a:avLst/>
              <a:gdLst/>
              <a:ahLst/>
              <a:cxnLst/>
              <a:rect l="l" t="t" r="r" b="b"/>
              <a:pathLst>
                <a:path w="2862" h="2751" extrusionOk="0">
                  <a:moveTo>
                    <a:pt x="2676" y="249"/>
                  </a:moveTo>
                  <a:lnTo>
                    <a:pt x="2676" y="249"/>
                  </a:lnTo>
                  <a:lnTo>
                    <a:pt x="2738" y="323"/>
                  </a:lnTo>
                  <a:lnTo>
                    <a:pt x="2787" y="422"/>
                  </a:lnTo>
                  <a:lnTo>
                    <a:pt x="2825" y="521"/>
                  </a:lnTo>
                  <a:lnTo>
                    <a:pt x="2849" y="633"/>
                  </a:lnTo>
                  <a:lnTo>
                    <a:pt x="2862" y="744"/>
                  </a:lnTo>
                  <a:lnTo>
                    <a:pt x="2862" y="868"/>
                  </a:lnTo>
                  <a:lnTo>
                    <a:pt x="2837" y="992"/>
                  </a:lnTo>
                  <a:lnTo>
                    <a:pt x="2812" y="1128"/>
                  </a:lnTo>
                  <a:lnTo>
                    <a:pt x="2775" y="1252"/>
                  </a:lnTo>
                  <a:lnTo>
                    <a:pt x="2713" y="1388"/>
                  </a:lnTo>
                  <a:lnTo>
                    <a:pt x="2651" y="1512"/>
                  </a:lnTo>
                  <a:lnTo>
                    <a:pt x="2565" y="1648"/>
                  </a:lnTo>
                  <a:lnTo>
                    <a:pt x="2478" y="1784"/>
                  </a:lnTo>
                  <a:lnTo>
                    <a:pt x="2379" y="1908"/>
                  </a:lnTo>
                  <a:lnTo>
                    <a:pt x="2267" y="2032"/>
                  </a:lnTo>
                  <a:lnTo>
                    <a:pt x="2143" y="2156"/>
                  </a:lnTo>
                  <a:lnTo>
                    <a:pt x="2143" y="2156"/>
                  </a:lnTo>
                  <a:lnTo>
                    <a:pt x="2007" y="2267"/>
                  </a:lnTo>
                  <a:lnTo>
                    <a:pt x="1883" y="2366"/>
                  </a:lnTo>
                  <a:lnTo>
                    <a:pt x="1747" y="2453"/>
                  </a:lnTo>
                  <a:lnTo>
                    <a:pt x="1599" y="2540"/>
                  </a:lnTo>
                  <a:lnTo>
                    <a:pt x="1462" y="2602"/>
                  </a:lnTo>
                  <a:lnTo>
                    <a:pt x="1326" y="2651"/>
                  </a:lnTo>
                  <a:lnTo>
                    <a:pt x="1190" y="2701"/>
                  </a:lnTo>
                  <a:lnTo>
                    <a:pt x="1054" y="2726"/>
                  </a:lnTo>
                  <a:lnTo>
                    <a:pt x="930" y="2750"/>
                  </a:lnTo>
                  <a:lnTo>
                    <a:pt x="806" y="2750"/>
                  </a:lnTo>
                  <a:lnTo>
                    <a:pt x="682" y="2750"/>
                  </a:lnTo>
                  <a:lnTo>
                    <a:pt x="571" y="2726"/>
                  </a:lnTo>
                  <a:lnTo>
                    <a:pt x="459" y="2701"/>
                  </a:lnTo>
                  <a:lnTo>
                    <a:pt x="360" y="2651"/>
                  </a:lnTo>
                  <a:lnTo>
                    <a:pt x="273" y="2589"/>
                  </a:lnTo>
                  <a:lnTo>
                    <a:pt x="187" y="2515"/>
                  </a:lnTo>
                  <a:lnTo>
                    <a:pt x="187" y="2515"/>
                  </a:lnTo>
                  <a:lnTo>
                    <a:pt x="125" y="2428"/>
                  </a:lnTo>
                  <a:lnTo>
                    <a:pt x="75" y="2342"/>
                  </a:lnTo>
                  <a:lnTo>
                    <a:pt x="38" y="2230"/>
                  </a:lnTo>
                  <a:lnTo>
                    <a:pt x="13" y="2131"/>
                  </a:lnTo>
                  <a:lnTo>
                    <a:pt x="1" y="2007"/>
                  </a:lnTo>
                  <a:lnTo>
                    <a:pt x="13" y="1883"/>
                  </a:lnTo>
                  <a:lnTo>
                    <a:pt x="26" y="1760"/>
                  </a:lnTo>
                  <a:lnTo>
                    <a:pt x="50" y="1636"/>
                  </a:lnTo>
                  <a:lnTo>
                    <a:pt x="100" y="1500"/>
                  </a:lnTo>
                  <a:lnTo>
                    <a:pt x="149" y="1376"/>
                  </a:lnTo>
                  <a:lnTo>
                    <a:pt x="224" y="1239"/>
                  </a:lnTo>
                  <a:lnTo>
                    <a:pt x="298" y="1103"/>
                  </a:lnTo>
                  <a:lnTo>
                    <a:pt x="385" y="979"/>
                  </a:lnTo>
                  <a:lnTo>
                    <a:pt x="484" y="855"/>
                  </a:lnTo>
                  <a:lnTo>
                    <a:pt x="595" y="732"/>
                  </a:lnTo>
                  <a:lnTo>
                    <a:pt x="719" y="608"/>
                  </a:lnTo>
                  <a:lnTo>
                    <a:pt x="719" y="608"/>
                  </a:lnTo>
                  <a:lnTo>
                    <a:pt x="855" y="496"/>
                  </a:lnTo>
                  <a:lnTo>
                    <a:pt x="992" y="397"/>
                  </a:lnTo>
                  <a:lnTo>
                    <a:pt x="1128" y="298"/>
                  </a:lnTo>
                  <a:lnTo>
                    <a:pt x="1264" y="224"/>
                  </a:lnTo>
                  <a:lnTo>
                    <a:pt x="1400" y="162"/>
                  </a:lnTo>
                  <a:lnTo>
                    <a:pt x="1537" y="100"/>
                  </a:lnTo>
                  <a:lnTo>
                    <a:pt x="1673" y="63"/>
                  </a:lnTo>
                  <a:lnTo>
                    <a:pt x="1809" y="26"/>
                  </a:lnTo>
                  <a:lnTo>
                    <a:pt x="1945" y="13"/>
                  </a:lnTo>
                  <a:lnTo>
                    <a:pt x="2069" y="1"/>
                  </a:lnTo>
                  <a:lnTo>
                    <a:pt x="2181" y="13"/>
                  </a:lnTo>
                  <a:lnTo>
                    <a:pt x="2304" y="26"/>
                  </a:lnTo>
                  <a:lnTo>
                    <a:pt x="2404" y="63"/>
                  </a:lnTo>
                  <a:lnTo>
                    <a:pt x="2503" y="112"/>
                  </a:lnTo>
                  <a:lnTo>
                    <a:pt x="2589" y="174"/>
                  </a:lnTo>
                  <a:lnTo>
                    <a:pt x="2676" y="249"/>
                  </a:lnTo>
                  <a:lnTo>
                    <a:pt x="2676" y="249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6"/>
            <p:cNvSpPr/>
            <p:nvPr/>
          </p:nvSpPr>
          <p:spPr>
            <a:xfrm flipH="1">
              <a:off x="5029127" y="2571570"/>
              <a:ext cx="59517" cy="60874"/>
            </a:xfrm>
            <a:custGeom>
              <a:avLst/>
              <a:gdLst/>
              <a:ahLst/>
              <a:cxnLst/>
              <a:rect l="l" t="t" r="r" b="b"/>
              <a:pathLst>
                <a:path w="1623" h="1660" extrusionOk="0">
                  <a:moveTo>
                    <a:pt x="1301" y="137"/>
                  </a:moveTo>
                  <a:lnTo>
                    <a:pt x="1301" y="137"/>
                  </a:lnTo>
                  <a:lnTo>
                    <a:pt x="1363" y="186"/>
                  </a:lnTo>
                  <a:lnTo>
                    <a:pt x="1425" y="248"/>
                  </a:lnTo>
                  <a:lnTo>
                    <a:pt x="1474" y="310"/>
                  </a:lnTo>
                  <a:lnTo>
                    <a:pt x="1511" y="372"/>
                  </a:lnTo>
                  <a:lnTo>
                    <a:pt x="1549" y="446"/>
                  </a:lnTo>
                  <a:lnTo>
                    <a:pt x="1586" y="520"/>
                  </a:lnTo>
                  <a:lnTo>
                    <a:pt x="1610" y="595"/>
                  </a:lnTo>
                  <a:lnTo>
                    <a:pt x="1623" y="669"/>
                  </a:lnTo>
                  <a:lnTo>
                    <a:pt x="1623" y="743"/>
                  </a:lnTo>
                  <a:lnTo>
                    <a:pt x="1623" y="830"/>
                  </a:lnTo>
                  <a:lnTo>
                    <a:pt x="1623" y="904"/>
                  </a:lnTo>
                  <a:lnTo>
                    <a:pt x="1610" y="991"/>
                  </a:lnTo>
                  <a:lnTo>
                    <a:pt x="1586" y="1065"/>
                  </a:lnTo>
                  <a:lnTo>
                    <a:pt x="1549" y="1140"/>
                  </a:lnTo>
                  <a:lnTo>
                    <a:pt x="1511" y="1214"/>
                  </a:lnTo>
                  <a:lnTo>
                    <a:pt x="1462" y="1288"/>
                  </a:lnTo>
                  <a:lnTo>
                    <a:pt x="1462" y="1288"/>
                  </a:lnTo>
                  <a:lnTo>
                    <a:pt x="1412" y="1363"/>
                  </a:lnTo>
                  <a:lnTo>
                    <a:pt x="1350" y="1425"/>
                  </a:lnTo>
                  <a:lnTo>
                    <a:pt x="1288" y="1474"/>
                  </a:lnTo>
                  <a:lnTo>
                    <a:pt x="1227" y="1524"/>
                  </a:lnTo>
                  <a:lnTo>
                    <a:pt x="1152" y="1561"/>
                  </a:lnTo>
                  <a:lnTo>
                    <a:pt x="1078" y="1598"/>
                  </a:lnTo>
                  <a:lnTo>
                    <a:pt x="1004" y="1623"/>
                  </a:lnTo>
                  <a:lnTo>
                    <a:pt x="929" y="1648"/>
                  </a:lnTo>
                  <a:lnTo>
                    <a:pt x="855" y="1660"/>
                  </a:lnTo>
                  <a:lnTo>
                    <a:pt x="768" y="1660"/>
                  </a:lnTo>
                  <a:lnTo>
                    <a:pt x="694" y="1660"/>
                  </a:lnTo>
                  <a:lnTo>
                    <a:pt x="620" y="1648"/>
                  </a:lnTo>
                  <a:lnTo>
                    <a:pt x="545" y="1623"/>
                  </a:lnTo>
                  <a:lnTo>
                    <a:pt x="471" y="1598"/>
                  </a:lnTo>
                  <a:lnTo>
                    <a:pt x="397" y="1561"/>
                  </a:lnTo>
                  <a:lnTo>
                    <a:pt x="322" y="1511"/>
                  </a:lnTo>
                  <a:lnTo>
                    <a:pt x="322" y="1511"/>
                  </a:lnTo>
                  <a:lnTo>
                    <a:pt x="261" y="1462"/>
                  </a:lnTo>
                  <a:lnTo>
                    <a:pt x="199" y="1412"/>
                  </a:lnTo>
                  <a:lnTo>
                    <a:pt x="149" y="1350"/>
                  </a:lnTo>
                  <a:lnTo>
                    <a:pt x="112" y="1288"/>
                  </a:lnTo>
                  <a:lnTo>
                    <a:pt x="75" y="1214"/>
                  </a:lnTo>
                  <a:lnTo>
                    <a:pt x="38" y="1140"/>
                  </a:lnTo>
                  <a:lnTo>
                    <a:pt x="25" y="1065"/>
                  </a:lnTo>
                  <a:lnTo>
                    <a:pt x="0" y="991"/>
                  </a:lnTo>
                  <a:lnTo>
                    <a:pt x="0" y="904"/>
                  </a:lnTo>
                  <a:lnTo>
                    <a:pt x="0" y="830"/>
                  </a:lnTo>
                  <a:lnTo>
                    <a:pt x="0" y="756"/>
                  </a:lnTo>
                  <a:lnTo>
                    <a:pt x="25" y="669"/>
                  </a:lnTo>
                  <a:lnTo>
                    <a:pt x="50" y="595"/>
                  </a:lnTo>
                  <a:lnTo>
                    <a:pt x="75" y="508"/>
                  </a:lnTo>
                  <a:lnTo>
                    <a:pt x="112" y="434"/>
                  </a:lnTo>
                  <a:lnTo>
                    <a:pt x="161" y="359"/>
                  </a:lnTo>
                  <a:lnTo>
                    <a:pt x="161" y="359"/>
                  </a:lnTo>
                  <a:lnTo>
                    <a:pt x="211" y="298"/>
                  </a:lnTo>
                  <a:lnTo>
                    <a:pt x="273" y="236"/>
                  </a:lnTo>
                  <a:lnTo>
                    <a:pt x="335" y="186"/>
                  </a:lnTo>
                  <a:lnTo>
                    <a:pt x="397" y="137"/>
                  </a:lnTo>
                  <a:lnTo>
                    <a:pt x="471" y="99"/>
                  </a:lnTo>
                  <a:lnTo>
                    <a:pt x="545" y="62"/>
                  </a:lnTo>
                  <a:lnTo>
                    <a:pt x="620" y="37"/>
                  </a:lnTo>
                  <a:lnTo>
                    <a:pt x="694" y="13"/>
                  </a:lnTo>
                  <a:lnTo>
                    <a:pt x="768" y="0"/>
                  </a:lnTo>
                  <a:lnTo>
                    <a:pt x="855" y="0"/>
                  </a:lnTo>
                  <a:lnTo>
                    <a:pt x="929" y="0"/>
                  </a:lnTo>
                  <a:lnTo>
                    <a:pt x="1004" y="13"/>
                  </a:lnTo>
                  <a:lnTo>
                    <a:pt x="1090" y="37"/>
                  </a:lnTo>
                  <a:lnTo>
                    <a:pt x="1165" y="62"/>
                  </a:lnTo>
                  <a:lnTo>
                    <a:pt x="1227" y="99"/>
                  </a:lnTo>
                  <a:lnTo>
                    <a:pt x="1301" y="137"/>
                  </a:lnTo>
                  <a:lnTo>
                    <a:pt x="1301" y="137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6"/>
            <p:cNvSpPr/>
            <p:nvPr/>
          </p:nvSpPr>
          <p:spPr>
            <a:xfrm flipH="1">
              <a:off x="5023662" y="2540217"/>
              <a:ext cx="86801" cy="86324"/>
            </a:xfrm>
            <a:custGeom>
              <a:avLst/>
              <a:gdLst/>
              <a:ahLst/>
              <a:cxnLst/>
              <a:rect l="l" t="t" r="r" b="b"/>
              <a:pathLst>
                <a:path w="2367" h="2354" extrusionOk="0">
                  <a:moveTo>
                    <a:pt x="1859" y="211"/>
                  </a:moveTo>
                  <a:lnTo>
                    <a:pt x="1859" y="211"/>
                  </a:lnTo>
                  <a:lnTo>
                    <a:pt x="1958" y="298"/>
                  </a:lnTo>
                  <a:lnTo>
                    <a:pt x="2044" y="372"/>
                  </a:lnTo>
                  <a:lnTo>
                    <a:pt x="2119" y="459"/>
                  </a:lnTo>
                  <a:lnTo>
                    <a:pt x="2181" y="558"/>
                  </a:lnTo>
                  <a:lnTo>
                    <a:pt x="2243" y="657"/>
                  </a:lnTo>
                  <a:lnTo>
                    <a:pt x="2292" y="769"/>
                  </a:lnTo>
                  <a:lnTo>
                    <a:pt x="2317" y="868"/>
                  </a:lnTo>
                  <a:lnTo>
                    <a:pt x="2342" y="979"/>
                  </a:lnTo>
                  <a:lnTo>
                    <a:pt x="2366" y="1091"/>
                  </a:lnTo>
                  <a:lnTo>
                    <a:pt x="2366" y="1202"/>
                  </a:lnTo>
                  <a:lnTo>
                    <a:pt x="2354" y="1326"/>
                  </a:lnTo>
                  <a:lnTo>
                    <a:pt x="2342" y="1437"/>
                  </a:lnTo>
                  <a:lnTo>
                    <a:pt x="2305" y="1549"/>
                  </a:lnTo>
                  <a:lnTo>
                    <a:pt x="2267" y="1648"/>
                  </a:lnTo>
                  <a:lnTo>
                    <a:pt x="2218" y="1759"/>
                  </a:lnTo>
                  <a:lnTo>
                    <a:pt x="2156" y="1859"/>
                  </a:lnTo>
                  <a:lnTo>
                    <a:pt x="2156" y="1859"/>
                  </a:lnTo>
                  <a:lnTo>
                    <a:pt x="2082" y="1958"/>
                  </a:lnTo>
                  <a:lnTo>
                    <a:pt x="1995" y="2044"/>
                  </a:lnTo>
                  <a:lnTo>
                    <a:pt x="1908" y="2119"/>
                  </a:lnTo>
                  <a:lnTo>
                    <a:pt x="1809" y="2181"/>
                  </a:lnTo>
                  <a:lnTo>
                    <a:pt x="1710" y="2230"/>
                  </a:lnTo>
                  <a:lnTo>
                    <a:pt x="1611" y="2280"/>
                  </a:lnTo>
                  <a:lnTo>
                    <a:pt x="1500" y="2317"/>
                  </a:lnTo>
                  <a:lnTo>
                    <a:pt x="1388" y="2342"/>
                  </a:lnTo>
                  <a:lnTo>
                    <a:pt x="1277" y="2354"/>
                  </a:lnTo>
                  <a:lnTo>
                    <a:pt x="1165" y="2354"/>
                  </a:lnTo>
                  <a:lnTo>
                    <a:pt x="1054" y="2342"/>
                  </a:lnTo>
                  <a:lnTo>
                    <a:pt x="930" y="2329"/>
                  </a:lnTo>
                  <a:lnTo>
                    <a:pt x="818" y="2292"/>
                  </a:lnTo>
                  <a:lnTo>
                    <a:pt x="719" y="2255"/>
                  </a:lnTo>
                  <a:lnTo>
                    <a:pt x="608" y="2193"/>
                  </a:lnTo>
                  <a:lnTo>
                    <a:pt x="509" y="2131"/>
                  </a:lnTo>
                  <a:lnTo>
                    <a:pt x="509" y="2131"/>
                  </a:lnTo>
                  <a:lnTo>
                    <a:pt x="410" y="2057"/>
                  </a:lnTo>
                  <a:lnTo>
                    <a:pt x="323" y="1970"/>
                  </a:lnTo>
                  <a:lnTo>
                    <a:pt x="249" y="1883"/>
                  </a:lnTo>
                  <a:lnTo>
                    <a:pt x="187" y="1797"/>
                  </a:lnTo>
                  <a:lnTo>
                    <a:pt x="125" y="1685"/>
                  </a:lnTo>
                  <a:lnTo>
                    <a:pt x="75" y="1586"/>
                  </a:lnTo>
                  <a:lnTo>
                    <a:pt x="38" y="1475"/>
                  </a:lnTo>
                  <a:lnTo>
                    <a:pt x="13" y="1363"/>
                  </a:lnTo>
                  <a:lnTo>
                    <a:pt x="1" y="1252"/>
                  </a:lnTo>
                  <a:lnTo>
                    <a:pt x="1" y="1140"/>
                  </a:lnTo>
                  <a:lnTo>
                    <a:pt x="13" y="1029"/>
                  </a:lnTo>
                  <a:lnTo>
                    <a:pt x="26" y="917"/>
                  </a:lnTo>
                  <a:lnTo>
                    <a:pt x="63" y="806"/>
                  </a:lnTo>
                  <a:lnTo>
                    <a:pt x="100" y="694"/>
                  </a:lnTo>
                  <a:lnTo>
                    <a:pt x="150" y="595"/>
                  </a:lnTo>
                  <a:lnTo>
                    <a:pt x="211" y="484"/>
                  </a:lnTo>
                  <a:lnTo>
                    <a:pt x="211" y="484"/>
                  </a:lnTo>
                  <a:lnTo>
                    <a:pt x="286" y="397"/>
                  </a:lnTo>
                  <a:lnTo>
                    <a:pt x="372" y="310"/>
                  </a:lnTo>
                  <a:lnTo>
                    <a:pt x="459" y="236"/>
                  </a:lnTo>
                  <a:lnTo>
                    <a:pt x="558" y="174"/>
                  </a:lnTo>
                  <a:lnTo>
                    <a:pt x="657" y="112"/>
                  </a:lnTo>
                  <a:lnTo>
                    <a:pt x="756" y="75"/>
                  </a:lnTo>
                  <a:lnTo>
                    <a:pt x="868" y="38"/>
                  </a:lnTo>
                  <a:lnTo>
                    <a:pt x="979" y="13"/>
                  </a:lnTo>
                  <a:lnTo>
                    <a:pt x="1091" y="1"/>
                  </a:lnTo>
                  <a:lnTo>
                    <a:pt x="1202" y="1"/>
                  </a:lnTo>
                  <a:lnTo>
                    <a:pt x="1314" y="1"/>
                  </a:lnTo>
                  <a:lnTo>
                    <a:pt x="1438" y="26"/>
                  </a:lnTo>
                  <a:lnTo>
                    <a:pt x="1549" y="50"/>
                  </a:lnTo>
                  <a:lnTo>
                    <a:pt x="1648" y="100"/>
                  </a:lnTo>
                  <a:lnTo>
                    <a:pt x="1760" y="149"/>
                  </a:lnTo>
                  <a:lnTo>
                    <a:pt x="1859" y="211"/>
                  </a:lnTo>
                  <a:lnTo>
                    <a:pt x="1859" y="211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6"/>
            <p:cNvSpPr/>
            <p:nvPr/>
          </p:nvSpPr>
          <p:spPr>
            <a:xfrm flipH="1">
              <a:off x="4924214" y="2471644"/>
              <a:ext cx="51340" cy="51376"/>
            </a:xfrm>
            <a:custGeom>
              <a:avLst/>
              <a:gdLst/>
              <a:ahLst/>
              <a:cxnLst/>
              <a:rect l="l" t="t" r="r" b="b"/>
              <a:pathLst>
                <a:path w="1400" h="1401" extrusionOk="0">
                  <a:moveTo>
                    <a:pt x="1103" y="137"/>
                  </a:moveTo>
                  <a:lnTo>
                    <a:pt x="1103" y="137"/>
                  </a:lnTo>
                  <a:lnTo>
                    <a:pt x="1214" y="224"/>
                  </a:lnTo>
                  <a:lnTo>
                    <a:pt x="1288" y="335"/>
                  </a:lnTo>
                  <a:lnTo>
                    <a:pt x="1350" y="459"/>
                  </a:lnTo>
                  <a:lnTo>
                    <a:pt x="1387" y="583"/>
                  </a:lnTo>
                  <a:lnTo>
                    <a:pt x="1400" y="719"/>
                  </a:lnTo>
                  <a:lnTo>
                    <a:pt x="1387" y="855"/>
                  </a:lnTo>
                  <a:lnTo>
                    <a:pt x="1338" y="979"/>
                  </a:lnTo>
                  <a:lnTo>
                    <a:pt x="1264" y="1103"/>
                  </a:lnTo>
                  <a:lnTo>
                    <a:pt x="1264" y="1103"/>
                  </a:lnTo>
                  <a:lnTo>
                    <a:pt x="1177" y="1214"/>
                  </a:lnTo>
                  <a:lnTo>
                    <a:pt x="1065" y="1289"/>
                  </a:lnTo>
                  <a:lnTo>
                    <a:pt x="942" y="1351"/>
                  </a:lnTo>
                  <a:lnTo>
                    <a:pt x="818" y="1388"/>
                  </a:lnTo>
                  <a:lnTo>
                    <a:pt x="682" y="1400"/>
                  </a:lnTo>
                  <a:lnTo>
                    <a:pt x="558" y="1375"/>
                  </a:lnTo>
                  <a:lnTo>
                    <a:pt x="421" y="1338"/>
                  </a:lnTo>
                  <a:lnTo>
                    <a:pt x="298" y="1264"/>
                  </a:lnTo>
                  <a:lnTo>
                    <a:pt x="298" y="1264"/>
                  </a:lnTo>
                  <a:lnTo>
                    <a:pt x="198" y="1177"/>
                  </a:lnTo>
                  <a:lnTo>
                    <a:pt x="112" y="1066"/>
                  </a:lnTo>
                  <a:lnTo>
                    <a:pt x="50" y="942"/>
                  </a:lnTo>
                  <a:lnTo>
                    <a:pt x="13" y="818"/>
                  </a:lnTo>
                  <a:lnTo>
                    <a:pt x="0" y="682"/>
                  </a:lnTo>
                  <a:lnTo>
                    <a:pt x="25" y="546"/>
                  </a:lnTo>
                  <a:lnTo>
                    <a:pt x="62" y="422"/>
                  </a:lnTo>
                  <a:lnTo>
                    <a:pt x="137" y="298"/>
                  </a:lnTo>
                  <a:lnTo>
                    <a:pt x="137" y="298"/>
                  </a:lnTo>
                  <a:lnTo>
                    <a:pt x="223" y="186"/>
                  </a:lnTo>
                  <a:lnTo>
                    <a:pt x="335" y="112"/>
                  </a:lnTo>
                  <a:lnTo>
                    <a:pt x="459" y="50"/>
                  </a:lnTo>
                  <a:lnTo>
                    <a:pt x="582" y="13"/>
                  </a:lnTo>
                  <a:lnTo>
                    <a:pt x="719" y="1"/>
                  </a:lnTo>
                  <a:lnTo>
                    <a:pt x="855" y="25"/>
                  </a:lnTo>
                  <a:lnTo>
                    <a:pt x="979" y="63"/>
                  </a:lnTo>
                  <a:lnTo>
                    <a:pt x="1103" y="137"/>
                  </a:lnTo>
                  <a:lnTo>
                    <a:pt x="1103" y="1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6"/>
            <p:cNvSpPr/>
            <p:nvPr/>
          </p:nvSpPr>
          <p:spPr>
            <a:xfrm flipH="1">
              <a:off x="4687122" y="3490338"/>
              <a:ext cx="704013" cy="280718"/>
            </a:xfrm>
            <a:custGeom>
              <a:avLst/>
              <a:gdLst/>
              <a:ahLst/>
              <a:cxnLst/>
              <a:rect l="l" t="t" r="r" b="b"/>
              <a:pathLst>
                <a:path w="19198" h="7655" extrusionOk="0">
                  <a:moveTo>
                    <a:pt x="16634" y="632"/>
                  </a:moveTo>
                  <a:lnTo>
                    <a:pt x="1425" y="0"/>
                  </a:lnTo>
                  <a:lnTo>
                    <a:pt x="1" y="4595"/>
                  </a:lnTo>
                  <a:lnTo>
                    <a:pt x="10429" y="7184"/>
                  </a:lnTo>
                  <a:lnTo>
                    <a:pt x="10429" y="7184"/>
                  </a:lnTo>
                  <a:lnTo>
                    <a:pt x="10912" y="7295"/>
                  </a:lnTo>
                  <a:lnTo>
                    <a:pt x="11370" y="7382"/>
                  </a:lnTo>
                  <a:lnTo>
                    <a:pt x="11816" y="7469"/>
                  </a:lnTo>
                  <a:lnTo>
                    <a:pt x="12250" y="7531"/>
                  </a:lnTo>
                  <a:lnTo>
                    <a:pt x="12671" y="7592"/>
                  </a:lnTo>
                  <a:lnTo>
                    <a:pt x="13080" y="7630"/>
                  </a:lnTo>
                  <a:lnTo>
                    <a:pt x="13464" y="7654"/>
                  </a:lnTo>
                  <a:lnTo>
                    <a:pt x="13848" y="7654"/>
                  </a:lnTo>
                  <a:lnTo>
                    <a:pt x="14207" y="7654"/>
                  </a:lnTo>
                  <a:lnTo>
                    <a:pt x="14553" y="7642"/>
                  </a:lnTo>
                  <a:lnTo>
                    <a:pt x="14888" y="7617"/>
                  </a:lnTo>
                  <a:lnTo>
                    <a:pt x="15210" y="7580"/>
                  </a:lnTo>
                  <a:lnTo>
                    <a:pt x="15507" y="7531"/>
                  </a:lnTo>
                  <a:lnTo>
                    <a:pt x="15804" y="7469"/>
                  </a:lnTo>
                  <a:lnTo>
                    <a:pt x="16089" y="7407"/>
                  </a:lnTo>
                  <a:lnTo>
                    <a:pt x="16349" y="7320"/>
                  </a:lnTo>
                  <a:lnTo>
                    <a:pt x="16609" y="7233"/>
                  </a:lnTo>
                  <a:lnTo>
                    <a:pt x="16845" y="7134"/>
                  </a:lnTo>
                  <a:lnTo>
                    <a:pt x="17068" y="7035"/>
                  </a:lnTo>
                  <a:lnTo>
                    <a:pt x="17291" y="6924"/>
                  </a:lnTo>
                  <a:lnTo>
                    <a:pt x="17489" y="6800"/>
                  </a:lnTo>
                  <a:lnTo>
                    <a:pt x="17687" y="6676"/>
                  </a:lnTo>
                  <a:lnTo>
                    <a:pt x="17860" y="6540"/>
                  </a:lnTo>
                  <a:lnTo>
                    <a:pt x="18021" y="6391"/>
                  </a:lnTo>
                  <a:lnTo>
                    <a:pt x="18182" y="6255"/>
                  </a:lnTo>
                  <a:lnTo>
                    <a:pt x="18331" y="6094"/>
                  </a:lnTo>
                  <a:lnTo>
                    <a:pt x="18455" y="5945"/>
                  </a:lnTo>
                  <a:lnTo>
                    <a:pt x="18579" y="5784"/>
                  </a:lnTo>
                  <a:lnTo>
                    <a:pt x="18690" y="5611"/>
                  </a:lnTo>
                  <a:lnTo>
                    <a:pt x="18789" y="5437"/>
                  </a:lnTo>
                  <a:lnTo>
                    <a:pt x="18876" y="5276"/>
                  </a:lnTo>
                  <a:lnTo>
                    <a:pt x="18950" y="5091"/>
                  </a:lnTo>
                  <a:lnTo>
                    <a:pt x="19012" y="4917"/>
                  </a:lnTo>
                  <a:lnTo>
                    <a:pt x="19074" y="4744"/>
                  </a:lnTo>
                  <a:lnTo>
                    <a:pt x="19124" y="4558"/>
                  </a:lnTo>
                  <a:lnTo>
                    <a:pt x="19148" y="4372"/>
                  </a:lnTo>
                  <a:lnTo>
                    <a:pt x="19173" y="4187"/>
                  </a:lnTo>
                  <a:lnTo>
                    <a:pt x="19198" y="4013"/>
                  </a:lnTo>
                  <a:lnTo>
                    <a:pt x="19198" y="3827"/>
                  </a:lnTo>
                  <a:lnTo>
                    <a:pt x="19198" y="3642"/>
                  </a:lnTo>
                  <a:lnTo>
                    <a:pt x="19186" y="3468"/>
                  </a:lnTo>
                  <a:lnTo>
                    <a:pt x="19161" y="3282"/>
                  </a:lnTo>
                  <a:lnTo>
                    <a:pt x="19124" y="3109"/>
                  </a:lnTo>
                  <a:lnTo>
                    <a:pt x="19086" y="2936"/>
                  </a:lnTo>
                  <a:lnTo>
                    <a:pt x="19037" y="2762"/>
                  </a:lnTo>
                  <a:lnTo>
                    <a:pt x="18975" y="2589"/>
                  </a:lnTo>
                  <a:lnTo>
                    <a:pt x="18913" y="2428"/>
                  </a:lnTo>
                  <a:lnTo>
                    <a:pt x="18839" y="2267"/>
                  </a:lnTo>
                  <a:lnTo>
                    <a:pt x="18752" y="2118"/>
                  </a:lnTo>
                  <a:lnTo>
                    <a:pt x="18665" y="1970"/>
                  </a:lnTo>
                  <a:lnTo>
                    <a:pt x="18566" y="1821"/>
                  </a:lnTo>
                  <a:lnTo>
                    <a:pt x="18455" y="1685"/>
                  </a:lnTo>
                  <a:lnTo>
                    <a:pt x="18343" y="1549"/>
                  </a:lnTo>
                  <a:lnTo>
                    <a:pt x="18219" y="1425"/>
                  </a:lnTo>
                  <a:lnTo>
                    <a:pt x="18096" y="1301"/>
                  </a:lnTo>
                  <a:lnTo>
                    <a:pt x="17959" y="1189"/>
                  </a:lnTo>
                  <a:lnTo>
                    <a:pt x="17811" y="1090"/>
                  </a:lnTo>
                  <a:lnTo>
                    <a:pt x="17662" y="991"/>
                  </a:lnTo>
                  <a:lnTo>
                    <a:pt x="17514" y="905"/>
                  </a:lnTo>
                  <a:lnTo>
                    <a:pt x="17340" y="830"/>
                  </a:lnTo>
                  <a:lnTo>
                    <a:pt x="17179" y="768"/>
                  </a:lnTo>
                  <a:lnTo>
                    <a:pt x="16993" y="706"/>
                  </a:lnTo>
                  <a:lnTo>
                    <a:pt x="16820" y="669"/>
                  </a:lnTo>
                  <a:lnTo>
                    <a:pt x="16634" y="632"/>
                  </a:lnTo>
                  <a:lnTo>
                    <a:pt x="16634" y="632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6"/>
            <p:cNvSpPr/>
            <p:nvPr/>
          </p:nvSpPr>
          <p:spPr>
            <a:xfrm flipH="1">
              <a:off x="5444217" y="3718316"/>
              <a:ext cx="465100" cy="399716"/>
            </a:xfrm>
            <a:custGeom>
              <a:avLst/>
              <a:gdLst/>
              <a:ahLst/>
              <a:cxnLst/>
              <a:rect l="l" t="t" r="r" b="b"/>
              <a:pathLst>
                <a:path w="12683" h="10900" extrusionOk="0">
                  <a:moveTo>
                    <a:pt x="11345" y="4967"/>
                  </a:moveTo>
                  <a:lnTo>
                    <a:pt x="11345" y="4967"/>
                  </a:lnTo>
                  <a:lnTo>
                    <a:pt x="10813" y="5425"/>
                  </a:lnTo>
                  <a:lnTo>
                    <a:pt x="10293" y="5884"/>
                  </a:lnTo>
                  <a:lnTo>
                    <a:pt x="9797" y="6342"/>
                  </a:lnTo>
                  <a:lnTo>
                    <a:pt x="9339" y="6788"/>
                  </a:lnTo>
                  <a:lnTo>
                    <a:pt x="8905" y="7221"/>
                  </a:lnTo>
                  <a:lnTo>
                    <a:pt x="8509" y="7642"/>
                  </a:lnTo>
                  <a:lnTo>
                    <a:pt x="8162" y="8026"/>
                  </a:lnTo>
                  <a:lnTo>
                    <a:pt x="7865" y="8398"/>
                  </a:lnTo>
                  <a:lnTo>
                    <a:pt x="7865" y="8398"/>
                  </a:lnTo>
                  <a:lnTo>
                    <a:pt x="7754" y="8559"/>
                  </a:lnTo>
                  <a:lnTo>
                    <a:pt x="7642" y="8720"/>
                  </a:lnTo>
                  <a:lnTo>
                    <a:pt x="7555" y="8881"/>
                  </a:lnTo>
                  <a:lnTo>
                    <a:pt x="7469" y="9029"/>
                  </a:lnTo>
                  <a:lnTo>
                    <a:pt x="7345" y="9327"/>
                  </a:lnTo>
                  <a:lnTo>
                    <a:pt x="7233" y="9612"/>
                  </a:lnTo>
                  <a:lnTo>
                    <a:pt x="7122" y="9884"/>
                  </a:lnTo>
                  <a:lnTo>
                    <a:pt x="6998" y="10157"/>
                  </a:lnTo>
                  <a:lnTo>
                    <a:pt x="6924" y="10305"/>
                  </a:lnTo>
                  <a:lnTo>
                    <a:pt x="6837" y="10454"/>
                  </a:lnTo>
                  <a:lnTo>
                    <a:pt x="6738" y="10602"/>
                  </a:lnTo>
                  <a:lnTo>
                    <a:pt x="6614" y="10751"/>
                  </a:lnTo>
                  <a:lnTo>
                    <a:pt x="6614" y="10751"/>
                  </a:lnTo>
                  <a:lnTo>
                    <a:pt x="6540" y="10813"/>
                  </a:lnTo>
                  <a:lnTo>
                    <a:pt x="6453" y="10862"/>
                  </a:lnTo>
                  <a:lnTo>
                    <a:pt x="6342" y="10887"/>
                  </a:lnTo>
                  <a:lnTo>
                    <a:pt x="6218" y="10900"/>
                  </a:lnTo>
                  <a:lnTo>
                    <a:pt x="6082" y="10887"/>
                  </a:lnTo>
                  <a:lnTo>
                    <a:pt x="5933" y="10862"/>
                  </a:lnTo>
                  <a:lnTo>
                    <a:pt x="5760" y="10825"/>
                  </a:lnTo>
                  <a:lnTo>
                    <a:pt x="5586" y="10763"/>
                  </a:lnTo>
                  <a:lnTo>
                    <a:pt x="5400" y="10689"/>
                  </a:lnTo>
                  <a:lnTo>
                    <a:pt x="5202" y="10615"/>
                  </a:lnTo>
                  <a:lnTo>
                    <a:pt x="4794" y="10404"/>
                  </a:lnTo>
                  <a:lnTo>
                    <a:pt x="4348" y="10157"/>
                  </a:lnTo>
                  <a:lnTo>
                    <a:pt x="3889" y="9872"/>
                  </a:lnTo>
                  <a:lnTo>
                    <a:pt x="3419" y="9562"/>
                  </a:lnTo>
                  <a:lnTo>
                    <a:pt x="2948" y="9240"/>
                  </a:lnTo>
                  <a:lnTo>
                    <a:pt x="2477" y="8893"/>
                  </a:lnTo>
                  <a:lnTo>
                    <a:pt x="2032" y="8546"/>
                  </a:lnTo>
                  <a:lnTo>
                    <a:pt x="1611" y="8212"/>
                  </a:lnTo>
                  <a:lnTo>
                    <a:pt x="1214" y="7878"/>
                  </a:lnTo>
                  <a:lnTo>
                    <a:pt x="855" y="7556"/>
                  </a:lnTo>
                  <a:lnTo>
                    <a:pt x="545" y="7271"/>
                  </a:lnTo>
                  <a:lnTo>
                    <a:pt x="545" y="7271"/>
                  </a:lnTo>
                  <a:lnTo>
                    <a:pt x="422" y="7135"/>
                  </a:lnTo>
                  <a:lnTo>
                    <a:pt x="298" y="6998"/>
                  </a:lnTo>
                  <a:lnTo>
                    <a:pt x="211" y="6874"/>
                  </a:lnTo>
                  <a:lnTo>
                    <a:pt x="137" y="6751"/>
                  </a:lnTo>
                  <a:lnTo>
                    <a:pt x="75" y="6639"/>
                  </a:lnTo>
                  <a:lnTo>
                    <a:pt x="38" y="6528"/>
                  </a:lnTo>
                  <a:lnTo>
                    <a:pt x="13" y="6429"/>
                  </a:lnTo>
                  <a:lnTo>
                    <a:pt x="0" y="6330"/>
                  </a:lnTo>
                  <a:lnTo>
                    <a:pt x="0" y="6230"/>
                  </a:lnTo>
                  <a:lnTo>
                    <a:pt x="25" y="6144"/>
                  </a:lnTo>
                  <a:lnTo>
                    <a:pt x="50" y="6057"/>
                  </a:lnTo>
                  <a:lnTo>
                    <a:pt x="100" y="5983"/>
                  </a:lnTo>
                  <a:lnTo>
                    <a:pt x="161" y="5908"/>
                  </a:lnTo>
                  <a:lnTo>
                    <a:pt x="236" y="5847"/>
                  </a:lnTo>
                  <a:lnTo>
                    <a:pt x="310" y="5797"/>
                  </a:lnTo>
                  <a:lnTo>
                    <a:pt x="409" y="5735"/>
                  </a:lnTo>
                  <a:lnTo>
                    <a:pt x="508" y="5698"/>
                  </a:lnTo>
                  <a:lnTo>
                    <a:pt x="620" y="5648"/>
                  </a:lnTo>
                  <a:lnTo>
                    <a:pt x="744" y="5624"/>
                  </a:lnTo>
                  <a:lnTo>
                    <a:pt x="867" y="5599"/>
                  </a:lnTo>
                  <a:lnTo>
                    <a:pt x="1152" y="5562"/>
                  </a:lnTo>
                  <a:lnTo>
                    <a:pt x="1462" y="5549"/>
                  </a:lnTo>
                  <a:lnTo>
                    <a:pt x="1796" y="5562"/>
                  </a:lnTo>
                  <a:lnTo>
                    <a:pt x="2155" y="5611"/>
                  </a:lnTo>
                  <a:lnTo>
                    <a:pt x="2515" y="5686"/>
                  </a:lnTo>
                  <a:lnTo>
                    <a:pt x="2886" y="5785"/>
                  </a:lnTo>
                  <a:lnTo>
                    <a:pt x="2886" y="5785"/>
                  </a:lnTo>
                  <a:lnTo>
                    <a:pt x="3072" y="5847"/>
                  </a:lnTo>
                  <a:lnTo>
                    <a:pt x="3245" y="5908"/>
                  </a:lnTo>
                  <a:lnTo>
                    <a:pt x="3592" y="6057"/>
                  </a:lnTo>
                  <a:lnTo>
                    <a:pt x="3914" y="6206"/>
                  </a:lnTo>
                  <a:lnTo>
                    <a:pt x="4236" y="6330"/>
                  </a:lnTo>
                  <a:lnTo>
                    <a:pt x="4397" y="6391"/>
                  </a:lnTo>
                  <a:lnTo>
                    <a:pt x="4558" y="6453"/>
                  </a:lnTo>
                  <a:lnTo>
                    <a:pt x="4707" y="6491"/>
                  </a:lnTo>
                  <a:lnTo>
                    <a:pt x="4868" y="6528"/>
                  </a:lnTo>
                  <a:lnTo>
                    <a:pt x="5029" y="6540"/>
                  </a:lnTo>
                  <a:lnTo>
                    <a:pt x="5190" y="6552"/>
                  </a:lnTo>
                  <a:lnTo>
                    <a:pt x="5363" y="6540"/>
                  </a:lnTo>
                  <a:lnTo>
                    <a:pt x="5537" y="6515"/>
                  </a:lnTo>
                  <a:lnTo>
                    <a:pt x="5710" y="6478"/>
                  </a:lnTo>
                  <a:lnTo>
                    <a:pt x="5883" y="6404"/>
                  </a:lnTo>
                  <a:lnTo>
                    <a:pt x="6082" y="6317"/>
                  </a:lnTo>
                  <a:lnTo>
                    <a:pt x="6267" y="6206"/>
                  </a:lnTo>
                  <a:lnTo>
                    <a:pt x="6466" y="6069"/>
                  </a:lnTo>
                  <a:lnTo>
                    <a:pt x="6676" y="5908"/>
                  </a:lnTo>
                  <a:lnTo>
                    <a:pt x="6899" y="5723"/>
                  </a:lnTo>
                  <a:lnTo>
                    <a:pt x="7122" y="5500"/>
                  </a:lnTo>
                  <a:lnTo>
                    <a:pt x="7357" y="5240"/>
                  </a:lnTo>
                  <a:lnTo>
                    <a:pt x="7605" y="4955"/>
                  </a:lnTo>
                  <a:lnTo>
                    <a:pt x="7865" y="4633"/>
                  </a:lnTo>
                  <a:lnTo>
                    <a:pt x="8138" y="4274"/>
                  </a:lnTo>
                  <a:lnTo>
                    <a:pt x="8422" y="3877"/>
                  </a:lnTo>
                  <a:lnTo>
                    <a:pt x="8732" y="3431"/>
                  </a:lnTo>
                  <a:lnTo>
                    <a:pt x="9042" y="2961"/>
                  </a:lnTo>
                  <a:lnTo>
                    <a:pt x="9364" y="2441"/>
                  </a:lnTo>
                  <a:lnTo>
                    <a:pt x="9364" y="2441"/>
                  </a:lnTo>
                  <a:lnTo>
                    <a:pt x="9698" y="1920"/>
                  </a:lnTo>
                  <a:lnTo>
                    <a:pt x="10008" y="1487"/>
                  </a:lnTo>
                  <a:lnTo>
                    <a:pt x="10305" y="1103"/>
                  </a:lnTo>
                  <a:lnTo>
                    <a:pt x="10577" y="781"/>
                  </a:lnTo>
                  <a:lnTo>
                    <a:pt x="10837" y="521"/>
                  </a:lnTo>
                  <a:lnTo>
                    <a:pt x="10961" y="422"/>
                  </a:lnTo>
                  <a:lnTo>
                    <a:pt x="11073" y="323"/>
                  </a:lnTo>
                  <a:lnTo>
                    <a:pt x="11197" y="236"/>
                  </a:lnTo>
                  <a:lnTo>
                    <a:pt x="11308" y="174"/>
                  </a:lnTo>
                  <a:lnTo>
                    <a:pt x="11407" y="112"/>
                  </a:lnTo>
                  <a:lnTo>
                    <a:pt x="11519" y="63"/>
                  </a:lnTo>
                  <a:lnTo>
                    <a:pt x="11618" y="38"/>
                  </a:lnTo>
                  <a:lnTo>
                    <a:pt x="11704" y="13"/>
                  </a:lnTo>
                  <a:lnTo>
                    <a:pt x="11791" y="1"/>
                  </a:lnTo>
                  <a:lnTo>
                    <a:pt x="11878" y="1"/>
                  </a:lnTo>
                  <a:lnTo>
                    <a:pt x="11965" y="13"/>
                  </a:lnTo>
                  <a:lnTo>
                    <a:pt x="12039" y="38"/>
                  </a:lnTo>
                  <a:lnTo>
                    <a:pt x="12113" y="63"/>
                  </a:lnTo>
                  <a:lnTo>
                    <a:pt x="12175" y="100"/>
                  </a:lnTo>
                  <a:lnTo>
                    <a:pt x="12249" y="149"/>
                  </a:lnTo>
                  <a:lnTo>
                    <a:pt x="12299" y="199"/>
                  </a:lnTo>
                  <a:lnTo>
                    <a:pt x="12361" y="261"/>
                  </a:lnTo>
                  <a:lnTo>
                    <a:pt x="12410" y="335"/>
                  </a:lnTo>
                  <a:lnTo>
                    <a:pt x="12497" y="509"/>
                  </a:lnTo>
                  <a:lnTo>
                    <a:pt x="12571" y="694"/>
                  </a:lnTo>
                  <a:lnTo>
                    <a:pt x="12621" y="905"/>
                  </a:lnTo>
                  <a:lnTo>
                    <a:pt x="12658" y="1140"/>
                  </a:lnTo>
                  <a:lnTo>
                    <a:pt x="12683" y="1400"/>
                  </a:lnTo>
                  <a:lnTo>
                    <a:pt x="12683" y="1660"/>
                  </a:lnTo>
                  <a:lnTo>
                    <a:pt x="12670" y="1945"/>
                  </a:lnTo>
                  <a:lnTo>
                    <a:pt x="12633" y="2230"/>
                  </a:lnTo>
                  <a:lnTo>
                    <a:pt x="12584" y="2527"/>
                  </a:lnTo>
                  <a:lnTo>
                    <a:pt x="12522" y="2825"/>
                  </a:lnTo>
                  <a:lnTo>
                    <a:pt x="12435" y="3122"/>
                  </a:lnTo>
                  <a:lnTo>
                    <a:pt x="12336" y="3419"/>
                  </a:lnTo>
                  <a:lnTo>
                    <a:pt x="12212" y="3704"/>
                  </a:lnTo>
                  <a:lnTo>
                    <a:pt x="12076" y="3989"/>
                  </a:lnTo>
                  <a:lnTo>
                    <a:pt x="11915" y="4249"/>
                  </a:lnTo>
                  <a:lnTo>
                    <a:pt x="11742" y="4509"/>
                  </a:lnTo>
                  <a:lnTo>
                    <a:pt x="11556" y="4744"/>
                  </a:lnTo>
                  <a:lnTo>
                    <a:pt x="11345" y="4967"/>
                  </a:lnTo>
                  <a:lnTo>
                    <a:pt x="11345" y="4967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6"/>
            <p:cNvSpPr/>
            <p:nvPr/>
          </p:nvSpPr>
          <p:spPr>
            <a:xfrm flipH="1">
              <a:off x="5669488" y="3904526"/>
              <a:ext cx="254828" cy="236676"/>
            </a:xfrm>
            <a:custGeom>
              <a:avLst/>
              <a:gdLst/>
              <a:ahLst/>
              <a:cxnLst/>
              <a:rect l="l" t="t" r="r" b="b"/>
              <a:pathLst>
                <a:path w="6949" h="6454" extrusionOk="0">
                  <a:moveTo>
                    <a:pt x="3568" y="3382"/>
                  </a:moveTo>
                  <a:lnTo>
                    <a:pt x="3568" y="3382"/>
                  </a:lnTo>
                  <a:lnTo>
                    <a:pt x="3976" y="3642"/>
                  </a:lnTo>
                  <a:lnTo>
                    <a:pt x="4435" y="3939"/>
                  </a:lnTo>
                  <a:lnTo>
                    <a:pt x="4918" y="4261"/>
                  </a:lnTo>
                  <a:lnTo>
                    <a:pt x="5376" y="4596"/>
                  </a:lnTo>
                  <a:lnTo>
                    <a:pt x="5822" y="4918"/>
                  </a:lnTo>
                  <a:lnTo>
                    <a:pt x="6206" y="5215"/>
                  </a:lnTo>
                  <a:lnTo>
                    <a:pt x="6515" y="5475"/>
                  </a:lnTo>
                  <a:lnTo>
                    <a:pt x="6627" y="5586"/>
                  </a:lnTo>
                  <a:lnTo>
                    <a:pt x="6726" y="5685"/>
                  </a:lnTo>
                  <a:lnTo>
                    <a:pt x="6726" y="5685"/>
                  </a:lnTo>
                  <a:lnTo>
                    <a:pt x="6788" y="5772"/>
                  </a:lnTo>
                  <a:lnTo>
                    <a:pt x="6850" y="5859"/>
                  </a:lnTo>
                  <a:lnTo>
                    <a:pt x="6899" y="5946"/>
                  </a:lnTo>
                  <a:lnTo>
                    <a:pt x="6924" y="6020"/>
                  </a:lnTo>
                  <a:lnTo>
                    <a:pt x="6949" y="6107"/>
                  </a:lnTo>
                  <a:lnTo>
                    <a:pt x="6949" y="6181"/>
                  </a:lnTo>
                  <a:lnTo>
                    <a:pt x="6936" y="6255"/>
                  </a:lnTo>
                  <a:lnTo>
                    <a:pt x="6912" y="6317"/>
                  </a:lnTo>
                  <a:lnTo>
                    <a:pt x="6875" y="6367"/>
                  </a:lnTo>
                  <a:lnTo>
                    <a:pt x="6825" y="6404"/>
                  </a:lnTo>
                  <a:lnTo>
                    <a:pt x="6763" y="6441"/>
                  </a:lnTo>
                  <a:lnTo>
                    <a:pt x="6676" y="6453"/>
                  </a:lnTo>
                  <a:lnTo>
                    <a:pt x="6577" y="6453"/>
                  </a:lnTo>
                  <a:lnTo>
                    <a:pt x="6466" y="6441"/>
                  </a:lnTo>
                  <a:lnTo>
                    <a:pt x="6330" y="6416"/>
                  </a:lnTo>
                  <a:lnTo>
                    <a:pt x="6193" y="6367"/>
                  </a:lnTo>
                  <a:lnTo>
                    <a:pt x="6193" y="6367"/>
                  </a:lnTo>
                  <a:lnTo>
                    <a:pt x="6008" y="6292"/>
                  </a:lnTo>
                  <a:lnTo>
                    <a:pt x="5760" y="6156"/>
                  </a:lnTo>
                  <a:lnTo>
                    <a:pt x="5450" y="5983"/>
                  </a:lnTo>
                  <a:lnTo>
                    <a:pt x="5103" y="5772"/>
                  </a:lnTo>
                  <a:lnTo>
                    <a:pt x="4311" y="5277"/>
                  </a:lnTo>
                  <a:lnTo>
                    <a:pt x="3456" y="4695"/>
                  </a:lnTo>
                  <a:lnTo>
                    <a:pt x="3010" y="4385"/>
                  </a:lnTo>
                  <a:lnTo>
                    <a:pt x="2589" y="4075"/>
                  </a:lnTo>
                  <a:lnTo>
                    <a:pt x="2168" y="3766"/>
                  </a:lnTo>
                  <a:lnTo>
                    <a:pt x="1784" y="3456"/>
                  </a:lnTo>
                  <a:lnTo>
                    <a:pt x="1437" y="3171"/>
                  </a:lnTo>
                  <a:lnTo>
                    <a:pt x="1128" y="2899"/>
                  </a:lnTo>
                  <a:lnTo>
                    <a:pt x="868" y="2651"/>
                  </a:lnTo>
                  <a:lnTo>
                    <a:pt x="670" y="2441"/>
                  </a:lnTo>
                  <a:lnTo>
                    <a:pt x="670" y="2441"/>
                  </a:lnTo>
                  <a:lnTo>
                    <a:pt x="521" y="2267"/>
                  </a:lnTo>
                  <a:lnTo>
                    <a:pt x="397" y="2094"/>
                  </a:lnTo>
                  <a:lnTo>
                    <a:pt x="286" y="1920"/>
                  </a:lnTo>
                  <a:lnTo>
                    <a:pt x="187" y="1772"/>
                  </a:lnTo>
                  <a:lnTo>
                    <a:pt x="112" y="1623"/>
                  </a:lnTo>
                  <a:lnTo>
                    <a:pt x="63" y="1474"/>
                  </a:lnTo>
                  <a:lnTo>
                    <a:pt x="26" y="1338"/>
                  </a:lnTo>
                  <a:lnTo>
                    <a:pt x="1" y="1202"/>
                  </a:lnTo>
                  <a:lnTo>
                    <a:pt x="1" y="1078"/>
                  </a:lnTo>
                  <a:lnTo>
                    <a:pt x="13" y="954"/>
                  </a:lnTo>
                  <a:lnTo>
                    <a:pt x="38" y="843"/>
                  </a:lnTo>
                  <a:lnTo>
                    <a:pt x="87" y="731"/>
                  </a:lnTo>
                  <a:lnTo>
                    <a:pt x="162" y="620"/>
                  </a:lnTo>
                  <a:lnTo>
                    <a:pt x="248" y="521"/>
                  </a:lnTo>
                  <a:lnTo>
                    <a:pt x="348" y="409"/>
                  </a:lnTo>
                  <a:lnTo>
                    <a:pt x="459" y="323"/>
                  </a:lnTo>
                  <a:lnTo>
                    <a:pt x="459" y="323"/>
                  </a:lnTo>
                  <a:lnTo>
                    <a:pt x="595" y="236"/>
                  </a:lnTo>
                  <a:lnTo>
                    <a:pt x="731" y="162"/>
                  </a:lnTo>
                  <a:lnTo>
                    <a:pt x="892" y="112"/>
                  </a:lnTo>
                  <a:lnTo>
                    <a:pt x="1078" y="63"/>
                  </a:lnTo>
                  <a:lnTo>
                    <a:pt x="1276" y="25"/>
                  </a:lnTo>
                  <a:lnTo>
                    <a:pt x="1487" y="13"/>
                  </a:lnTo>
                  <a:lnTo>
                    <a:pt x="1722" y="1"/>
                  </a:lnTo>
                  <a:lnTo>
                    <a:pt x="1970" y="13"/>
                  </a:lnTo>
                  <a:lnTo>
                    <a:pt x="2218" y="38"/>
                  </a:lnTo>
                  <a:lnTo>
                    <a:pt x="2490" y="75"/>
                  </a:lnTo>
                  <a:lnTo>
                    <a:pt x="2775" y="124"/>
                  </a:lnTo>
                  <a:lnTo>
                    <a:pt x="3072" y="199"/>
                  </a:lnTo>
                  <a:lnTo>
                    <a:pt x="3370" y="286"/>
                  </a:lnTo>
                  <a:lnTo>
                    <a:pt x="3692" y="385"/>
                  </a:lnTo>
                  <a:lnTo>
                    <a:pt x="4014" y="508"/>
                  </a:lnTo>
                  <a:lnTo>
                    <a:pt x="4336" y="645"/>
                  </a:lnTo>
                  <a:lnTo>
                    <a:pt x="4336" y="645"/>
                  </a:lnTo>
                  <a:lnTo>
                    <a:pt x="4360" y="781"/>
                  </a:lnTo>
                  <a:lnTo>
                    <a:pt x="4360" y="930"/>
                  </a:lnTo>
                  <a:lnTo>
                    <a:pt x="4360" y="1078"/>
                  </a:lnTo>
                  <a:lnTo>
                    <a:pt x="4336" y="1252"/>
                  </a:lnTo>
                  <a:lnTo>
                    <a:pt x="4311" y="1413"/>
                  </a:lnTo>
                  <a:lnTo>
                    <a:pt x="4274" y="1598"/>
                  </a:lnTo>
                  <a:lnTo>
                    <a:pt x="4187" y="1957"/>
                  </a:lnTo>
                  <a:lnTo>
                    <a:pt x="4063" y="2329"/>
                  </a:lnTo>
                  <a:lnTo>
                    <a:pt x="3914" y="2688"/>
                  </a:lnTo>
                  <a:lnTo>
                    <a:pt x="3741" y="3047"/>
                  </a:lnTo>
                  <a:lnTo>
                    <a:pt x="3568" y="3382"/>
                  </a:lnTo>
                  <a:lnTo>
                    <a:pt x="3568" y="338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6"/>
            <p:cNvSpPr/>
            <p:nvPr/>
          </p:nvSpPr>
          <p:spPr>
            <a:xfrm flipH="1">
              <a:off x="5265269" y="3493052"/>
              <a:ext cx="425605" cy="503715"/>
            </a:xfrm>
            <a:custGeom>
              <a:avLst/>
              <a:gdLst/>
              <a:ahLst/>
              <a:cxnLst/>
              <a:rect l="l" t="t" r="r" b="b"/>
              <a:pathLst>
                <a:path w="11606" h="13736" extrusionOk="0">
                  <a:moveTo>
                    <a:pt x="6639" y="1153"/>
                  </a:moveTo>
                  <a:lnTo>
                    <a:pt x="1" y="11123"/>
                  </a:lnTo>
                  <a:lnTo>
                    <a:pt x="3530" y="13736"/>
                  </a:lnTo>
                  <a:lnTo>
                    <a:pt x="9587" y="6664"/>
                  </a:lnTo>
                  <a:lnTo>
                    <a:pt x="9587" y="6664"/>
                  </a:lnTo>
                  <a:lnTo>
                    <a:pt x="9822" y="6379"/>
                  </a:lnTo>
                  <a:lnTo>
                    <a:pt x="10045" y="6094"/>
                  </a:lnTo>
                  <a:lnTo>
                    <a:pt x="10256" y="5822"/>
                  </a:lnTo>
                  <a:lnTo>
                    <a:pt x="10441" y="5562"/>
                  </a:lnTo>
                  <a:lnTo>
                    <a:pt x="10615" y="5302"/>
                  </a:lnTo>
                  <a:lnTo>
                    <a:pt x="10763" y="5041"/>
                  </a:lnTo>
                  <a:lnTo>
                    <a:pt x="10912" y="4794"/>
                  </a:lnTo>
                  <a:lnTo>
                    <a:pt x="11036" y="4546"/>
                  </a:lnTo>
                  <a:lnTo>
                    <a:pt x="11147" y="4311"/>
                  </a:lnTo>
                  <a:lnTo>
                    <a:pt x="11259" y="4088"/>
                  </a:lnTo>
                  <a:lnTo>
                    <a:pt x="11346" y="3865"/>
                  </a:lnTo>
                  <a:lnTo>
                    <a:pt x="11420" y="3642"/>
                  </a:lnTo>
                  <a:lnTo>
                    <a:pt x="11482" y="3431"/>
                  </a:lnTo>
                  <a:lnTo>
                    <a:pt x="11519" y="3221"/>
                  </a:lnTo>
                  <a:lnTo>
                    <a:pt x="11556" y="3023"/>
                  </a:lnTo>
                  <a:lnTo>
                    <a:pt x="11593" y="2837"/>
                  </a:lnTo>
                  <a:lnTo>
                    <a:pt x="11606" y="2639"/>
                  </a:lnTo>
                  <a:lnTo>
                    <a:pt x="11606" y="2465"/>
                  </a:lnTo>
                  <a:lnTo>
                    <a:pt x="11593" y="2292"/>
                  </a:lnTo>
                  <a:lnTo>
                    <a:pt x="11581" y="2119"/>
                  </a:lnTo>
                  <a:lnTo>
                    <a:pt x="11556" y="1958"/>
                  </a:lnTo>
                  <a:lnTo>
                    <a:pt x="11519" y="1797"/>
                  </a:lnTo>
                  <a:lnTo>
                    <a:pt x="11482" y="1648"/>
                  </a:lnTo>
                  <a:lnTo>
                    <a:pt x="11420" y="1512"/>
                  </a:lnTo>
                  <a:lnTo>
                    <a:pt x="11358" y="1375"/>
                  </a:lnTo>
                  <a:lnTo>
                    <a:pt x="11296" y="1239"/>
                  </a:lnTo>
                  <a:lnTo>
                    <a:pt x="11222" y="1115"/>
                  </a:lnTo>
                  <a:lnTo>
                    <a:pt x="11135" y="1004"/>
                  </a:lnTo>
                  <a:lnTo>
                    <a:pt x="11048" y="892"/>
                  </a:lnTo>
                  <a:lnTo>
                    <a:pt x="10949" y="781"/>
                  </a:lnTo>
                  <a:lnTo>
                    <a:pt x="10850" y="682"/>
                  </a:lnTo>
                  <a:lnTo>
                    <a:pt x="10739" y="595"/>
                  </a:lnTo>
                  <a:lnTo>
                    <a:pt x="10627" y="509"/>
                  </a:lnTo>
                  <a:lnTo>
                    <a:pt x="10503" y="434"/>
                  </a:lnTo>
                  <a:lnTo>
                    <a:pt x="10392" y="360"/>
                  </a:lnTo>
                  <a:lnTo>
                    <a:pt x="10256" y="298"/>
                  </a:lnTo>
                  <a:lnTo>
                    <a:pt x="9996" y="174"/>
                  </a:lnTo>
                  <a:lnTo>
                    <a:pt x="9723" y="100"/>
                  </a:lnTo>
                  <a:lnTo>
                    <a:pt x="9438" y="38"/>
                  </a:lnTo>
                  <a:lnTo>
                    <a:pt x="9153" y="1"/>
                  </a:lnTo>
                  <a:lnTo>
                    <a:pt x="8868" y="1"/>
                  </a:lnTo>
                  <a:lnTo>
                    <a:pt x="8571" y="13"/>
                  </a:lnTo>
                  <a:lnTo>
                    <a:pt x="8286" y="63"/>
                  </a:lnTo>
                  <a:lnTo>
                    <a:pt x="8014" y="137"/>
                  </a:lnTo>
                  <a:lnTo>
                    <a:pt x="7741" y="236"/>
                  </a:lnTo>
                  <a:lnTo>
                    <a:pt x="7618" y="298"/>
                  </a:lnTo>
                  <a:lnTo>
                    <a:pt x="7481" y="360"/>
                  </a:lnTo>
                  <a:lnTo>
                    <a:pt x="7357" y="434"/>
                  </a:lnTo>
                  <a:lnTo>
                    <a:pt x="7246" y="521"/>
                  </a:lnTo>
                  <a:lnTo>
                    <a:pt x="7135" y="608"/>
                  </a:lnTo>
                  <a:lnTo>
                    <a:pt x="7023" y="707"/>
                  </a:lnTo>
                  <a:lnTo>
                    <a:pt x="6912" y="806"/>
                  </a:lnTo>
                  <a:lnTo>
                    <a:pt x="6825" y="917"/>
                  </a:lnTo>
                  <a:lnTo>
                    <a:pt x="6726" y="1029"/>
                  </a:lnTo>
                  <a:lnTo>
                    <a:pt x="6639" y="1153"/>
                  </a:lnTo>
                  <a:lnTo>
                    <a:pt x="6639" y="1153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6"/>
            <p:cNvSpPr/>
            <p:nvPr/>
          </p:nvSpPr>
          <p:spPr>
            <a:xfrm flipH="1">
              <a:off x="5131765" y="3495325"/>
              <a:ext cx="77229" cy="221237"/>
            </a:xfrm>
            <a:custGeom>
              <a:avLst/>
              <a:gdLst/>
              <a:ahLst/>
              <a:cxnLst/>
              <a:rect l="l" t="t" r="r" b="b"/>
              <a:pathLst>
                <a:path w="2106" h="6033" extrusionOk="0">
                  <a:moveTo>
                    <a:pt x="298" y="1"/>
                  </a:moveTo>
                  <a:lnTo>
                    <a:pt x="298" y="1"/>
                  </a:lnTo>
                  <a:lnTo>
                    <a:pt x="248" y="174"/>
                  </a:lnTo>
                  <a:lnTo>
                    <a:pt x="199" y="409"/>
                  </a:lnTo>
                  <a:lnTo>
                    <a:pt x="149" y="707"/>
                  </a:lnTo>
                  <a:lnTo>
                    <a:pt x="99" y="1053"/>
                  </a:lnTo>
                  <a:lnTo>
                    <a:pt x="62" y="1425"/>
                  </a:lnTo>
                  <a:lnTo>
                    <a:pt x="38" y="1846"/>
                  </a:lnTo>
                  <a:lnTo>
                    <a:pt x="13" y="2280"/>
                  </a:lnTo>
                  <a:lnTo>
                    <a:pt x="0" y="2725"/>
                  </a:lnTo>
                  <a:lnTo>
                    <a:pt x="0" y="3184"/>
                  </a:lnTo>
                  <a:lnTo>
                    <a:pt x="0" y="3629"/>
                  </a:lnTo>
                  <a:lnTo>
                    <a:pt x="25" y="4075"/>
                  </a:lnTo>
                  <a:lnTo>
                    <a:pt x="75" y="4484"/>
                  </a:lnTo>
                  <a:lnTo>
                    <a:pt x="124" y="4880"/>
                  </a:lnTo>
                  <a:lnTo>
                    <a:pt x="199" y="5227"/>
                  </a:lnTo>
                  <a:lnTo>
                    <a:pt x="248" y="5388"/>
                  </a:lnTo>
                  <a:lnTo>
                    <a:pt x="298" y="5537"/>
                  </a:lnTo>
                  <a:lnTo>
                    <a:pt x="360" y="5673"/>
                  </a:lnTo>
                  <a:lnTo>
                    <a:pt x="421" y="5785"/>
                  </a:lnTo>
                  <a:lnTo>
                    <a:pt x="421" y="5785"/>
                  </a:lnTo>
                  <a:lnTo>
                    <a:pt x="483" y="5884"/>
                  </a:lnTo>
                  <a:lnTo>
                    <a:pt x="570" y="5958"/>
                  </a:lnTo>
                  <a:lnTo>
                    <a:pt x="657" y="6007"/>
                  </a:lnTo>
                  <a:lnTo>
                    <a:pt x="756" y="6032"/>
                  </a:lnTo>
                  <a:lnTo>
                    <a:pt x="855" y="6032"/>
                  </a:lnTo>
                  <a:lnTo>
                    <a:pt x="966" y="6020"/>
                  </a:lnTo>
                  <a:lnTo>
                    <a:pt x="1078" y="5970"/>
                  </a:lnTo>
                  <a:lnTo>
                    <a:pt x="1189" y="5908"/>
                  </a:lnTo>
                  <a:lnTo>
                    <a:pt x="1313" y="5834"/>
                  </a:lnTo>
                  <a:lnTo>
                    <a:pt x="1425" y="5735"/>
                  </a:lnTo>
                  <a:lnTo>
                    <a:pt x="1524" y="5611"/>
                  </a:lnTo>
                  <a:lnTo>
                    <a:pt x="1635" y="5475"/>
                  </a:lnTo>
                  <a:lnTo>
                    <a:pt x="1734" y="5314"/>
                  </a:lnTo>
                  <a:lnTo>
                    <a:pt x="1821" y="5153"/>
                  </a:lnTo>
                  <a:lnTo>
                    <a:pt x="1895" y="4967"/>
                  </a:lnTo>
                  <a:lnTo>
                    <a:pt x="1970" y="4757"/>
                  </a:lnTo>
                  <a:lnTo>
                    <a:pt x="2032" y="4546"/>
                  </a:lnTo>
                  <a:lnTo>
                    <a:pt x="2069" y="4311"/>
                  </a:lnTo>
                  <a:lnTo>
                    <a:pt x="2093" y="4063"/>
                  </a:lnTo>
                  <a:lnTo>
                    <a:pt x="2106" y="3815"/>
                  </a:lnTo>
                  <a:lnTo>
                    <a:pt x="2093" y="3543"/>
                  </a:lnTo>
                  <a:lnTo>
                    <a:pt x="2069" y="3258"/>
                  </a:lnTo>
                  <a:lnTo>
                    <a:pt x="2019" y="2973"/>
                  </a:lnTo>
                  <a:lnTo>
                    <a:pt x="1932" y="2676"/>
                  </a:lnTo>
                  <a:lnTo>
                    <a:pt x="1833" y="2366"/>
                  </a:lnTo>
                  <a:lnTo>
                    <a:pt x="1710" y="2044"/>
                  </a:lnTo>
                  <a:lnTo>
                    <a:pt x="1549" y="1722"/>
                  </a:lnTo>
                  <a:lnTo>
                    <a:pt x="1363" y="1388"/>
                  </a:lnTo>
                  <a:lnTo>
                    <a:pt x="1152" y="1053"/>
                  </a:lnTo>
                  <a:lnTo>
                    <a:pt x="904" y="707"/>
                  </a:lnTo>
                  <a:lnTo>
                    <a:pt x="620" y="360"/>
                  </a:lnTo>
                  <a:lnTo>
                    <a:pt x="298" y="1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6"/>
            <p:cNvSpPr/>
            <p:nvPr/>
          </p:nvSpPr>
          <p:spPr>
            <a:xfrm flipH="1">
              <a:off x="4603078" y="2834971"/>
              <a:ext cx="594109" cy="994228"/>
            </a:xfrm>
            <a:custGeom>
              <a:avLst/>
              <a:gdLst/>
              <a:ahLst/>
              <a:cxnLst/>
              <a:rect l="l" t="t" r="r" b="b"/>
              <a:pathLst>
                <a:path w="16201" h="27112" extrusionOk="0">
                  <a:moveTo>
                    <a:pt x="15160" y="17129"/>
                  </a:moveTo>
                  <a:lnTo>
                    <a:pt x="15160" y="17129"/>
                  </a:lnTo>
                  <a:lnTo>
                    <a:pt x="14863" y="18789"/>
                  </a:lnTo>
                  <a:lnTo>
                    <a:pt x="14590" y="20300"/>
                  </a:lnTo>
                  <a:lnTo>
                    <a:pt x="14454" y="20993"/>
                  </a:lnTo>
                  <a:lnTo>
                    <a:pt x="14318" y="21650"/>
                  </a:lnTo>
                  <a:lnTo>
                    <a:pt x="14169" y="22282"/>
                  </a:lnTo>
                  <a:lnTo>
                    <a:pt x="14008" y="22864"/>
                  </a:lnTo>
                  <a:lnTo>
                    <a:pt x="13835" y="23409"/>
                  </a:lnTo>
                  <a:lnTo>
                    <a:pt x="13649" y="23916"/>
                  </a:lnTo>
                  <a:lnTo>
                    <a:pt x="13550" y="24164"/>
                  </a:lnTo>
                  <a:lnTo>
                    <a:pt x="13451" y="24387"/>
                  </a:lnTo>
                  <a:lnTo>
                    <a:pt x="13339" y="24610"/>
                  </a:lnTo>
                  <a:lnTo>
                    <a:pt x="13228" y="24820"/>
                  </a:lnTo>
                  <a:lnTo>
                    <a:pt x="13104" y="25031"/>
                  </a:lnTo>
                  <a:lnTo>
                    <a:pt x="12980" y="25217"/>
                  </a:lnTo>
                  <a:lnTo>
                    <a:pt x="12856" y="25403"/>
                  </a:lnTo>
                  <a:lnTo>
                    <a:pt x="12708" y="25588"/>
                  </a:lnTo>
                  <a:lnTo>
                    <a:pt x="12571" y="25749"/>
                  </a:lnTo>
                  <a:lnTo>
                    <a:pt x="12410" y="25910"/>
                  </a:lnTo>
                  <a:lnTo>
                    <a:pt x="12249" y="26059"/>
                  </a:lnTo>
                  <a:lnTo>
                    <a:pt x="12088" y="26195"/>
                  </a:lnTo>
                  <a:lnTo>
                    <a:pt x="12088" y="26195"/>
                  </a:lnTo>
                  <a:lnTo>
                    <a:pt x="11964" y="26282"/>
                  </a:lnTo>
                  <a:lnTo>
                    <a:pt x="11828" y="26369"/>
                  </a:lnTo>
                  <a:lnTo>
                    <a:pt x="11556" y="26530"/>
                  </a:lnTo>
                  <a:lnTo>
                    <a:pt x="11258" y="26666"/>
                  </a:lnTo>
                  <a:lnTo>
                    <a:pt x="10936" y="26777"/>
                  </a:lnTo>
                  <a:lnTo>
                    <a:pt x="10602" y="26876"/>
                  </a:lnTo>
                  <a:lnTo>
                    <a:pt x="10255" y="26951"/>
                  </a:lnTo>
                  <a:lnTo>
                    <a:pt x="9896" y="27013"/>
                  </a:lnTo>
                  <a:lnTo>
                    <a:pt x="9512" y="27062"/>
                  </a:lnTo>
                  <a:lnTo>
                    <a:pt x="9128" y="27087"/>
                  </a:lnTo>
                  <a:lnTo>
                    <a:pt x="8720" y="27112"/>
                  </a:lnTo>
                  <a:lnTo>
                    <a:pt x="8311" y="27112"/>
                  </a:lnTo>
                  <a:lnTo>
                    <a:pt x="7890" y="27099"/>
                  </a:lnTo>
                  <a:lnTo>
                    <a:pt x="7469" y="27087"/>
                  </a:lnTo>
                  <a:lnTo>
                    <a:pt x="7048" y="27050"/>
                  </a:lnTo>
                  <a:lnTo>
                    <a:pt x="6614" y="27013"/>
                  </a:lnTo>
                  <a:lnTo>
                    <a:pt x="6181" y="26963"/>
                  </a:lnTo>
                  <a:lnTo>
                    <a:pt x="5314" y="26839"/>
                  </a:lnTo>
                  <a:lnTo>
                    <a:pt x="4459" y="26691"/>
                  </a:lnTo>
                  <a:lnTo>
                    <a:pt x="3617" y="26530"/>
                  </a:lnTo>
                  <a:lnTo>
                    <a:pt x="2824" y="26356"/>
                  </a:lnTo>
                  <a:lnTo>
                    <a:pt x="2056" y="26183"/>
                  </a:lnTo>
                  <a:lnTo>
                    <a:pt x="1363" y="26022"/>
                  </a:lnTo>
                  <a:lnTo>
                    <a:pt x="174" y="25725"/>
                  </a:lnTo>
                  <a:lnTo>
                    <a:pt x="0" y="18108"/>
                  </a:lnTo>
                  <a:lnTo>
                    <a:pt x="0" y="18108"/>
                  </a:lnTo>
                  <a:lnTo>
                    <a:pt x="25" y="18083"/>
                  </a:lnTo>
                  <a:lnTo>
                    <a:pt x="87" y="18058"/>
                  </a:lnTo>
                  <a:lnTo>
                    <a:pt x="260" y="18021"/>
                  </a:lnTo>
                  <a:lnTo>
                    <a:pt x="533" y="17984"/>
                  </a:lnTo>
                  <a:lnTo>
                    <a:pt x="855" y="17947"/>
                  </a:lnTo>
                  <a:lnTo>
                    <a:pt x="1660" y="17885"/>
                  </a:lnTo>
                  <a:lnTo>
                    <a:pt x="2576" y="17823"/>
                  </a:lnTo>
                  <a:lnTo>
                    <a:pt x="3481" y="17761"/>
                  </a:lnTo>
                  <a:lnTo>
                    <a:pt x="3889" y="17724"/>
                  </a:lnTo>
                  <a:lnTo>
                    <a:pt x="4261" y="17699"/>
                  </a:lnTo>
                  <a:lnTo>
                    <a:pt x="4583" y="17649"/>
                  </a:lnTo>
                  <a:lnTo>
                    <a:pt x="4831" y="17600"/>
                  </a:lnTo>
                  <a:lnTo>
                    <a:pt x="4930" y="17575"/>
                  </a:lnTo>
                  <a:lnTo>
                    <a:pt x="5004" y="17550"/>
                  </a:lnTo>
                  <a:lnTo>
                    <a:pt x="5054" y="17526"/>
                  </a:lnTo>
                  <a:lnTo>
                    <a:pt x="5066" y="17488"/>
                  </a:lnTo>
                  <a:lnTo>
                    <a:pt x="6218" y="14875"/>
                  </a:lnTo>
                  <a:lnTo>
                    <a:pt x="11890" y="2267"/>
                  </a:lnTo>
                  <a:lnTo>
                    <a:pt x="11890" y="2267"/>
                  </a:lnTo>
                  <a:lnTo>
                    <a:pt x="12002" y="2292"/>
                  </a:lnTo>
                  <a:lnTo>
                    <a:pt x="12113" y="2304"/>
                  </a:lnTo>
                  <a:lnTo>
                    <a:pt x="12237" y="2317"/>
                  </a:lnTo>
                  <a:lnTo>
                    <a:pt x="12361" y="2317"/>
                  </a:lnTo>
                  <a:lnTo>
                    <a:pt x="12621" y="2292"/>
                  </a:lnTo>
                  <a:lnTo>
                    <a:pt x="12893" y="2242"/>
                  </a:lnTo>
                  <a:lnTo>
                    <a:pt x="13191" y="2156"/>
                  </a:lnTo>
                  <a:lnTo>
                    <a:pt x="13475" y="2057"/>
                  </a:lnTo>
                  <a:lnTo>
                    <a:pt x="13773" y="1920"/>
                  </a:lnTo>
                  <a:lnTo>
                    <a:pt x="14058" y="1772"/>
                  </a:lnTo>
                  <a:lnTo>
                    <a:pt x="14330" y="1598"/>
                  </a:lnTo>
                  <a:lnTo>
                    <a:pt x="14590" y="1400"/>
                  </a:lnTo>
                  <a:lnTo>
                    <a:pt x="14825" y="1202"/>
                  </a:lnTo>
                  <a:lnTo>
                    <a:pt x="15036" y="979"/>
                  </a:lnTo>
                  <a:lnTo>
                    <a:pt x="15135" y="868"/>
                  </a:lnTo>
                  <a:lnTo>
                    <a:pt x="15222" y="744"/>
                  </a:lnTo>
                  <a:lnTo>
                    <a:pt x="15308" y="620"/>
                  </a:lnTo>
                  <a:lnTo>
                    <a:pt x="15370" y="508"/>
                  </a:lnTo>
                  <a:lnTo>
                    <a:pt x="15432" y="385"/>
                  </a:lnTo>
                  <a:lnTo>
                    <a:pt x="15482" y="248"/>
                  </a:lnTo>
                  <a:lnTo>
                    <a:pt x="15519" y="125"/>
                  </a:lnTo>
                  <a:lnTo>
                    <a:pt x="15544" y="1"/>
                  </a:lnTo>
                  <a:lnTo>
                    <a:pt x="15544" y="1"/>
                  </a:lnTo>
                  <a:lnTo>
                    <a:pt x="15606" y="125"/>
                  </a:lnTo>
                  <a:lnTo>
                    <a:pt x="15655" y="273"/>
                  </a:lnTo>
                  <a:lnTo>
                    <a:pt x="15717" y="459"/>
                  </a:lnTo>
                  <a:lnTo>
                    <a:pt x="15767" y="682"/>
                  </a:lnTo>
                  <a:lnTo>
                    <a:pt x="15829" y="930"/>
                  </a:lnTo>
                  <a:lnTo>
                    <a:pt x="15878" y="1202"/>
                  </a:lnTo>
                  <a:lnTo>
                    <a:pt x="15977" y="1834"/>
                  </a:lnTo>
                  <a:lnTo>
                    <a:pt x="16064" y="2589"/>
                  </a:lnTo>
                  <a:lnTo>
                    <a:pt x="16126" y="3444"/>
                  </a:lnTo>
                  <a:lnTo>
                    <a:pt x="16175" y="4410"/>
                  </a:lnTo>
                  <a:lnTo>
                    <a:pt x="16200" y="5475"/>
                  </a:lnTo>
                  <a:lnTo>
                    <a:pt x="16200" y="6639"/>
                  </a:lnTo>
                  <a:lnTo>
                    <a:pt x="16188" y="7246"/>
                  </a:lnTo>
                  <a:lnTo>
                    <a:pt x="16175" y="7890"/>
                  </a:lnTo>
                  <a:lnTo>
                    <a:pt x="16138" y="8546"/>
                  </a:lnTo>
                  <a:lnTo>
                    <a:pt x="16101" y="9228"/>
                  </a:lnTo>
                  <a:lnTo>
                    <a:pt x="16064" y="9934"/>
                  </a:lnTo>
                  <a:lnTo>
                    <a:pt x="16002" y="10652"/>
                  </a:lnTo>
                  <a:lnTo>
                    <a:pt x="15940" y="11395"/>
                  </a:lnTo>
                  <a:lnTo>
                    <a:pt x="15866" y="12163"/>
                  </a:lnTo>
                  <a:lnTo>
                    <a:pt x="15779" y="12943"/>
                  </a:lnTo>
                  <a:lnTo>
                    <a:pt x="15680" y="13748"/>
                  </a:lnTo>
                  <a:lnTo>
                    <a:pt x="15568" y="14566"/>
                  </a:lnTo>
                  <a:lnTo>
                    <a:pt x="15445" y="15408"/>
                  </a:lnTo>
                  <a:lnTo>
                    <a:pt x="15308" y="16262"/>
                  </a:lnTo>
                  <a:lnTo>
                    <a:pt x="15160" y="17129"/>
                  </a:lnTo>
                  <a:lnTo>
                    <a:pt x="15160" y="1712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6"/>
            <p:cNvSpPr/>
            <p:nvPr/>
          </p:nvSpPr>
          <p:spPr>
            <a:xfrm flipH="1">
              <a:off x="5127211" y="3408601"/>
              <a:ext cx="309321" cy="110380"/>
            </a:xfrm>
            <a:custGeom>
              <a:avLst/>
              <a:gdLst/>
              <a:ahLst/>
              <a:cxnLst/>
              <a:rect l="l" t="t" r="r" b="b"/>
              <a:pathLst>
                <a:path w="8435" h="3010" extrusionOk="0">
                  <a:moveTo>
                    <a:pt x="2899" y="161"/>
                  </a:moveTo>
                  <a:lnTo>
                    <a:pt x="5153" y="87"/>
                  </a:lnTo>
                  <a:lnTo>
                    <a:pt x="5153" y="74"/>
                  </a:lnTo>
                  <a:lnTo>
                    <a:pt x="5413" y="74"/>
                  </a:lnTo>
                  <a:lnTo>
                    <a:pt x="6354" y="37"/>
                  </a:lnTo>
                  <a:lnTo>
                    <a:pt x="6354" y="37"/>
                  </a:lnTo>
                  <a:lnTo>
                    <a:pt x="6465" y="50"/>
                  </a:lnTo>
                  <a:lnTo>
                    <a:pt x="7048" y="37"/>
                  </a:lnTo>
                  <a:lnTo>
                    <a:pt x="7233" y="0"/>
                  </a:lnTo>
                  <a:lnTo>
                    <a:pt x="7246" y="37"/>
                  </a:lnTo>
                  <a:lnTo>
                    <a:pt x="8398" y="12"/>
                  </a:lnTo>
                  <a:lnTo>
                    <a:pt x="8435" y="2341"/>
                  </a:lnTo>
                  <a:lnTo>
                    <a:pt x="7196" y="2366"/>
                  </a:lnTo>
                  <a:lnTo>
                    <a:pt x="7196" y="2366"/>
                  </a:lnTo>
                  <a:lnTo>
                    <a:pt x="7122" y="2403"/>
                  </a:lnTo>
                  <a:lnTo>
                    <a:pt x="7060" y="2428"/>
                  </a:lnTo>
                  <a:lnTo>
                    <a:pt x="6986" y="2440"/>
                  </a:lnTo>
                  <a:lnTo>
                    <a:pt x="6899" y="2440"/>
                  </a:lnTo>
                  <a:lnTo>
                    <a:pt x="6899" y="2440"/>
                  </a:lnTo>
                  <a:lnTo>
                    <a:pt x="5029" y="2353"/>
                  </a:lnTo>
                  <a:lnTo>
                    <a:pt x="3827" y="2304"/>
                  </a:lnTo>
                  <a:lnTo>
                    <a:pt x="3406" y="2304"/>
                  </a:lnTo>
                  <a:lnTo>
                    <a:pt x="3084" y="2304"/>
                  </a:lnTo>
                  <a:lnTo>
                    <a:pt x="2799" y="2316"/>
                  </a:lnTo>
                  <a:lnTo>
                    <a:pt x="2552" y="2341"/>
                  </a:lnTo>
                  <a:lnTo>
                    <a:pt x="1660" y="2564"/>
                  </a:lnTo>
                  <a:lnTo>
                    <a:pt x="1375" y="2886"/>
                  </a:lnTo>
                  <a:lnTo>
                    <a:pt x="1375" y="2886"/>
                  </a:lnTo>
                  <a:lnTo>
                    <a:pt x="1313" y="2948"/>
                  </a:lnTo>
                  <a:lnTo>
                    <a:pt x="1251" y="2985"/>
                  </a:lnTo>
                  <a:lnTo>
                    <a:pt x="1177" y="3010"/>
                  </a:lnTo>
                  <a:lnTo>
                    <a:pt x="1115" y="3010"/>
                  </a:lnTo>
                  <a:lnTo>
                    <a:pt x="1041" y="3010"/>
                  </a:lnTo>
                  <a:lnTo>
                    <a:pt x="966" y="2997"/>
                  </a:lnTo>
                  <a:lnTo>
                    <a:pt x="892" y="2960"/>
                  </a:lnTo>
                  <a:lnTo>
                    <a:pt x="830" y="2911"/>
                  </a:lnTo>
                  <a:lnTo>
                    <a:pt x="830" y="2911"/>
                  </a:lnTo>
                  <a:lnTo>
                    <a:pt x="830" y="2911"/>
                  </a:lnTo>
                  <a:lnTo>
                    <a:pt x="793" y="2861"/>
                  </a:lnTo>
                  <a:lnTo>
                    <a:pt x="756" y="2812"/>
                  </a:lnTo>
                  <a:lnTo>
                    <a:pt x="496" y="2873"/>
                  </a:lnTo>
                  <a:lnTo>
                    <a:pt x="496" y="2873"/>
                  </a:lnTo>
                  <a:lnTo>
                    <a:pt x="421" y="2898"/>
                  </a:lnTo>
                  <a:lnTo>
                    <a:pt x="347" y="2898"/>
                  </a:lnTo>
                  <a:lnTo>
                    <a:pt x="273" y="2873"/>
                  </a:lnTo>
                  <a:lnTo>
                    <a:pt x="199" y="2849"/>
                  </a:lnTo>
                  <a:lnTo>
                    <a:pt x="137" y="2812"/>
                  </a:lnTo>
                  <a:lnTo>
                    <a:pt x="87" y="2762"/>
                  </a:lnTo>
                  <a:lnTo>
                    <a:pt x="50" y="2700"/>
                  </a:lnTo>
                  <a:lnTo>
                    <a:pt x="25" y="2626"/>
                  </a:lnTo>
                  <a:lnTo>
                    <a:pt x="25" y="2626"/>
                  </a:lnTo>
                  <a:lnTo>
                    <a:pt x="25" y="2626"/>
                  </a:lnTo>
                  <a:lnTo>
                    <a:pt x="0" y="2551"/>
                  </a:lnTo>
                  <a:lnTo>
                    <a:pt x="0" y="2477"/>
                  </a:lnTo>
                  <a:lnTo>
                    <a:pt x="25" y="2403"/>
                  </a:lnTo>
                  <a:lnTo>
                    <a:pt x="50" y="2341"/>
                  </a:lnTo>
                  <a:lnTo>
                    <a:pt x="87" y="2279"/>
                  </a:lnTo>
                  <a:lnTo>
                    <a:pt x="137" y="2229"/>
                  </a:lnTo>
                  <a:lnTo>
                    <a:pt x="199" y="2180"/>
                  </a:lnTo>
                  <a:lnTo>
                    <a:pt x="273" y="2155"/>
                  </a:lnTo>
                  <a:lnTo>
                    <a:pt x="570" y="2068"/>
                  </a:lnTo>
                  <a:lnTo>
                    <a:pt x="570" y="2068"/>
                  </a:lnTo>
                  <a:lnTo>
                    <a:pt x="595" y="2006"/>
                  </a:lnTo>
                  <a:lnTo>
                    <a:pt x="632" y="1957"/>
                  </a:lnTo>
                  <a:lnTo>
                    <a:pt x="682" y="1907"/>
                  </a:lnTo>
                  <a:lnTo>
                    <a:pt x="731" y="1858"/>
                  </a:lnTo>
                  <a:lnTo>
                    <a:pt x="1697" y="1090"/>
                  </a:lnTo>
                  <a:lnTo>
                    <a:pt x="2403" y="372"/>
                  </a:lnTo>
                  <a:lnTo>
                    <a:pt x="2403" y="384"/>
                  </a:lnTo>
                  <a:lnTo>
                    <a:pt x="2403" y="384"/>
                  </a:lnTo>
                  <a:lnTo>
                    <a:pt x="2515" y="297"/>
                  </a:lnTo>
                  <a:lnTo>
                    <a:pt x="2638" y="223"/>
                  </a:lnTo>
                  <a:lnTo>
                    <a:pt x="2700" y="198"/>
                  </a:lnTo>
                  <a:lnTo>
                    <a:pt x="2762" y="186"/>
                  </a:lnTo>
                  <a:lnTo>
                    <a:pt x="2837" y="173"/>
                  </a:lnTo>
                  <a:lnTo>
                    <a:pt x="2899" y="161"/>
                  </a:lnTo>
                  <a:lnTo>
                    <a:pt x="2899" y="161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6"/>
            <p:cNvSpPr/>
            <p:nvPr/>
          </p:nvSpPr>
          <p:spPr>
            <a:xfrm flipH="1">
              <a:off x="4613090" y="2946264"/>
              <a:ext cx="571373" cy="563636"/>
            </a:xfrm>
            <a:custGeom>
              <a:avLst/>
              <a:gdLst/>
              <a:ahLst/>
              <a:cxnLst/>
              <a:rect l="l" t="t" r="r" b="b"/>
              <a:pathLst>
                <a:path w="15581" h="15370" extrusionOk="0">
                  <a:moveTo>
                    <a:pt x="10379" y="2465"/>
                  </a:moveTo>
                  <a:lnTo>
                    <a:pt x="7889" y="11184"/>
                  </a:lnTo>
                  <a:lnTo>
                    <a:pt x="5425" y="11890"/>
                  </a:lnTo>
                  <a:lnTo>
                    <a:pt x="0" y="15370"/>
                  </a:lnTo>
                  <a:lnTo>
                    <a:pt x="10949" y="15197"/>
                  </a:lnTo>
                  <a:lnTo>
                    <a:pt x="14974" y="5338"/>
                  </a:lnTo>
                  <a:lnTo>
                    <a:pt x="14974" y="5338"/>
                  </a:lnTo>
                  <a:lnTo>
                    <a:pt x="15085" y="5053"/>
                  </a:lnTo>
                  <a:lnTo>
                    <a:pt x="15184" y="4768"/>
                  </a:lnTo>
                  <a:lnTo>
                    <a:pt x="15271" y="4508"/>
                  </a:lnTo>
                  <a:lnTo>
                    <a:pt x="15345" y="4236"/>
                  </a:lnTo>
                  <a:lnTo>
                    <a:pt x="15420" y="3988"/>
                  </a:lnTo>
                  <a:lnTo>
                    <a:pt x="15469" y="3740"/>
                  </a:lnTo>
                  <a:lnTo>
                    <a:pt x="15506" y="3505"/>
                  </a:lnTo>
                  <a:lnTo>
                    <a:pt x="15544" y="3270"/>
                  </a:lnTo>
                  <a:lnTo>
                    <a:pt x="15568" y="3059"/>
                  </a:lnTo>
                  <a:lnTo>
                    <a:pt x="15581" y="2836"/>
                  </a:lnTo>
                  <a:lnTo>
                    <a:pt x="15581" y="2638"/>
                  </a:lnTo>
                  <a:lnTo>
                    <a:pt x="15581" y="2440"/>
                  </a:lnTo>
                  <a:lnTo>
                    <a:pt x="15568" y="2242"/>
                  </a:lnTo>
                  <a:lnTo>
                    <a:pt x="15544" y="2068"/>
                  </a:lnTo>
                  <a:lnTo>
                    <a:pt x="15519" y="1895"/>
                  </a:lnTo>
                  <a:lnTo>
                    <a:pt x="15482" y="1722"/>
                  </a:lnTo>
                  <a:lnTo>
                    <a:pt x="15432" y="1573"/>
                  </a:lnTo>
                  <a:lnTo>
                    <a:pt x="15370" y="1412"/>
                  </a:lnTo>
                  <a:lnTo>
                    <a:pt x="15321" y="1276"/>
                  </a:lnTo>
                  <a:lnTo>
                    <a:pt x="15246" y="1139"/>
                  </a:lnTo>
                  <a:lnTo>
                    <a:pt x="15172" y="1016"/>
                  </a:lnTo>
                  <a:lnTo>
                    <a:pt x="15098" y="892"/>
                  </a:lnTo>
                  <a:lnTo>
                    <a:pt x="15011" y="780"/>
                  </a:lnTo>
                  <a:lnTo>
                    <a:pt x="14924" y="681"/>
                  </a:lnTo>
                  <a:lnTo>
                    <a:pt x="14825" y="582"/>
                  </a:lnTo>
                  <a:lnTo>
                    <a:pt x="14726" y="495"/>
                  </a:lnTo>
                  <a:lnTo>
                    <a:pt x="14615" y="409"/>
                  </a:lnTo>
                  <a:lnTo>
                    <a:pt x="14516" y="334"/>
                  </a:lnTo>
                  <a:lnTo>
                    <a:pt x="14392" y="273"/>
                  </a:lnTo>
                  <a:lnTo>
                    <a:pt x="14280" y="211"/>
                  </a:lnTo>
                  <a:lnTo>
                    <a:pt x="14156" y="161"/>
                  </a:lnTo>
                  <a:lnTo>
                    <a:pt x="14033" y="112"/>
                  </a:lnTo>
                  <a:lnTo>
                    <a:pt x="13909" y="74"/>
                  </a:lnTo>
                  <a:lnTo>
                    <a:pt x="13785" y="50"/>
                  </a:lnTo>
                  <a:lnTo>
                    <a:pt x="13649" y="25"/>
                  </a:lnTo>
                  <a:lnTo>
                    <a:pt x="13525" y="12"/>
                  </a:lnTo>
                  <a:lnTo>
                    <a:pt x="13252" y="0"/>
                  </a:lnTo>
                  <a:lnTo>
                    <a:pt x="12980" y="25"/>
                  </a:lnTo>
                  <a:lnTo>
                    <a:pt x="12707" y="74"/>
                  </a:lnTo>
                  <a:lnTo>
                    <a:pt x="12447" y="149"/>
                  </a:lnTo>
                  <a:lnTo>
                    <a:pt x="12175" y="260"/>
                  </a:lnTo>
                  <a:lnTo>
                    <a:pt x="11915" y="396"/>
                  </a:lnTo>
                  <a:lnTo>
                    <a:pt x="11667" y="557"/>
                  </a:lnTo>
                  <a:lnTo>
                    <a:pt x="11543" y="644"/>
                  </a:lnTo>
                  <a:lnTo>
                    <a:pt x="11432" y="743"/>
                  </a:lnTo>
                  <a:lnTo>
                    <a:pt x="11308" y="855"/>
                  </a:lnTo>
                  <a:lnTo>
                    <a:pt x="11196" y="966"/>
                  </a:lnTo>
                  <a:lnTo>
                    <a:pt x="11097" y="1090"/>
                  </a:lnTo>
                  <a:lnTo>
                    <a:pt x="10998" y="1214"/>
                  </a:lnTo>
                  <a:lnTo>
                    <a:pt x="10899" y="1338"/>
                  </a:lnTo>
                  <a:lnTo>
                    <a:pt x="10800" y="1486"/>
                  </a:lnTo>
                  <a:lnTo>
                    <a:pt x="10713" y="1635"/>
                  </a:lnTo>
                  <a:lnTo>
                    <a:pt x="10639" y="1783"/>
                  </a:lnTo>
                  <a:lnTo>
                    <a:pt x="10565" y="1945"/>
                  </a:lnTo>
                  <a:lnTo>
                    <a:pt x="10490" y="2106"/>
                  </a:lnTo>
                  <a:lnTo>
                    <a:pt x="10428" y="2279"/>
                  </a:lnTo>
                  <a:lnTo>
                    <a:pt x="10379" y="2465"/>
                  </a:lnTo>
                  <a:lnTo>
                    <a:pt x="10379" y="2465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6"/>
            <p:cNvSpPr/>
            <p:nvPr/>
          </p:nvSpPr>
          <p:spPr>
            <a:xfrm flipH="1">
              <a:off x="4622194" y="2965773"/>
              <a:ext cx="273420" cy="514166"/>
            </a:xfrm>
            <a:custGeom>
              <a:avLst/>
              <a:gdLst/>
              <a:ahLst/>
              <a:cxnLst/>
              <a:rect l="l" t="t" r="r" b="b"/>
              <a:pathLst>
                <a:path w="7456" h="14021" extrusionOk="0">
                  <a:moveTo>
                    <a:pt x="2973" y="1474"/>
                  </a:moveTo>
                  <a:lnTo>
                    <a:pt x="0" y="12336"/>
                  </a:lnTo>
                  <a:lnTo>
                    <a:pt x="3084" y="14021"/>
                  </a:lnTo>
                  <a:lnTo>
                    <a:pt x="7047" y="4137"/>
                  </a:lnTo>
                  <a:lnTo>
                    <a:pt x="7047" y="4137"/>
                  </a:lnTo>
                  <a:lnTo>
                    <a:pt x="7134" y="3914"/>
                  </a:lnTo>
                  <a:lnTo>
                    <a:pt x="7208" y="3704"/>
                  </a:lnTo>
                  <a:lnTo>
                    <a:pt x="7270" y="3493"/>
                  </a:lnTo>
                  <a:lnTo>
                    <a:pt x="7320" y="3295"/>
                  </a:lnTo>
                  <a:lnTo>
                    <a:pt x="7369" y="3097"/>
                  </a:lnTo>
                  <a:lnTo>
                    <a:pt x="7406" y="2911"/>
                  </a:lnTo>
                  <a:lnTo>
                    <a:pt x="7431" y="2725"/>
                  </a:lnTo>
                  <a:lnTo>
                    <a:pt x="7444" y="2552"/>
                  </a:lnTo>
                  <a:lnTo>
                    <a:pt x="7456" y="2379"/>
                  </a:lnTo>
                  <a:lnTo>
                    <a:pt x="7456" y="2218"/>
                  </a:lnTo>
                  <a:lnTo>
                    <a:pt x="7456" y="2057"/>
                  </a:lnTo>
                  <a:lnTo>
                    <a:pt x="7444" y="1908"/>
                  </a:lnTo>
                  <a:lnTo>
                    <a:pt x="7419" y="1772"/>
                  </a:lnTo>
                  <a:lnTo>
                    <a:pt x="7394" y="1623"/>
                  </a:lnTo>
                  <a:lnTo>
                    <a:pt x="7357" y="1499"/>
                  </a:lnTo>
                  <a:lnTo>
                    <a:pt x="7307" y="1363"/>
                  </a:lnTo>
                  <a:lnTo>
                    <a:pt x="7270" y="1251"/>
                  </a:lnTo>
                  <a:lnTo>
                    <a:pt x="7208" y="1128"/>
                  </a:lnTo>
                  <a:lnTo>
                    <a:pt x="7146" y="1016"/>
                  </a:lnTo>
                  <a:lnTo>
                    <a:pt x="7084" y="917"/>
                  </a:lnTo>
                  <a:lnTo>
                    <a:pt x="7010" y="818"/>
                  </a:lnTo>
                  <a:lnTo>
                    <a:pt x="6936" y="731"/>
                  </a:lnTo>
                  <a:lnTo>
                    <a:pt x="6775" y="558"/>
                  </a:lnTo>
                  <a:lnTo>
                    <a:pt x="6589" y="409"/>
                  </a:lnTo>
                  <a:lnTo>
                    <a:pt x="6403" y="285"/>
                  </a:lnTo>
                  <a:lnTo>
                    <a:pt x="6193" y="186"/>
                  </a:lnTo>
                  <a:lnTo>
                    <a:pt x="5982" y="112"/>
                  </a:lnTo>
                  <a:lnTo>
                    <a:pt x="5747" y="50"/>
                  </a:lnTo>
                  <a:lnTo>
                    <a:pt x="5524" y="13"/>
                  </a:lnTo>
                  <a:lnTo>
                    <a:pt x="5289" y="1"/>
                  </a:lnTo>
                  <a:lnTo>
                    <a:pt x="5053" y="1"/>
                  </a:lnTo>
                  <a:lnTo>
                    <a:pt x="4830" y="25"/>
                  </a:lnTo>
                  <a:lnTo>
                    <a:pt x="4595" y="63"/>
                  </a:lnTo>
                  <a:lnTo>
                    <a:pt x="4372" y="124"/>
                  </a:lnTo>
                  <a:lnTo>
                    <a:pt x="4162" y="199"/>
                  </a:lnTo>
                  <a:lnTo>
                    <a:pt x="3951" y="298"/>
                  </a:lnTo>
                  <a:lnTo>
                    <a:pt x="3753" y="409"/>
                  </a:lnTo>
                  <a:lnTo>
                    <a:pt x="3579" y="546"/>
                  </a:lnTo>
                  <a:lnTo>
                    <a:pt x="3418" y="694"/>
                  </a:lnTo>
                  <a:lnTo>
                    <a:pt x="3270" y="868"/>
                  </a:lnTo>
                  <a:lnTo>
                    <a:pt x="3146" y="1053"/>
                  </a:lnTo>
                  <a:lnTo>
                    <a:pt x="3047" y="1251"/>
                  </a:lnTo>
                  <a:lnTo>
                    <a:pt x="3010" y="1363"/>
                  </a:lnTo>
                  <a:lnTo>
                    <a:pt x="2973" y="1474"/>
                  </a:lnTo>
                  <a:lnTo>
                    <a:pt x="2973" y="1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6"/>
            <p:cNvSpPr/>
            <p:nvPr/>
          </p:nvSpPr>
          <p:spPr>
            <a:xfrm flipH="1">
              <a:off x="4667595" y="2890856"/>
              <a:ext cx="140377" cy="128569"/>
            </a:xfrm>
            <a:custGeom>
              <a:avLst/>
              <a:gdLst/>
              <a:ahLst/>
              <a:cxnLst/>
              <a:rect l="l" t="t" r="r" b="b"/>
              <a:pathLst>
                <a:path w="3828" h="3506" extrusionOk="0">
                  <a:moveTo>
                    <a:pt x="0" y="3505"/>
                  </a:moveTo>
                  <a:lnTo>
                    <a:pt x="0" y="3505"/>
                  </a:lnTo>
                  <a:lnTo>
                    <a:pt x="322" y="2787"/>
                  </a:lnTo>
                  <a:lnTo>
                    <a:pt x="632" y="2081"/>
                  </a:lnTo>
                  <a:lnTo>
                    <a:pt x="942" y="1387"/>
                  </a:lnTo>
                  <a:lnTo>
                    <a:pt x="1115" y="1065"/>
                  </a:lnTo>
                  <a:lnTo>
                    <a:pt x="1276" y="743"/>
                  </a:lnTo>
                  <a:lnTo>
                    <a:pt x="1276" y="743"/>
                  </a:lnTo>
                  <a:lnTo>
                    <a:pt x="1412" y="768"/>
                  </a:lnTo>
                  <a:lnTo>
                    <a:pt x="1536" y="793"/>
                  </a:lnTo>
                  <a:lnTo>
                    <a:pt x="1685" y="793"/>
                  </a:lnTo>
                  <a:lnTo>
                    <a:pt x="1833" y="793"/>
                  </a:lnTo>
                  <a:lnTo>
                    <a:pt x="1994" y="768"/>
                  </a:lnTo>
                  <a:lnTo>
                    <a:pt x="2155" y="743"/>
                  </a:lnTo>
                  <a:lnTo>
                    <a:pt x="2316" y="706"/>
                  </a:lnTo>
                  <a:lnTo>
                    <a:pt x="2490" y="669"/>
                  </a:lnTo>
                  <a:lnTo>
                    <a:pt x="2651" y="607"/>
                  </a:lnTo>
                  <a:lnTo>
                    <a:pt x="2824" y="545"/>
                  </a:lnTo>
                  <a:lnTo>
                    <a:pt x="2998" y="471"/>
                  </a:lnTo>
                  <a:lnTo>
                    <a:pt x="3171" y="384"/>
                  </a:lnTo>
                  <a:lnTo>
                    <a:pt x="3344" y="297"/>
                  </a:lnTo>
                  <a:lnTo>
                    <a:pt x="3505" y="211"/>
                  </a:lnTo>
                  <a:lnTo>
                    <a:pt x="3666" y="99"/>
                  </a:lnTo>
                  <a:lnTo>
                    <a:pt x="3827" y="0"/>
                  </a:lnTo>
                  <a:lnTo>
                    <a:pt x="0" y="350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6"/>
            <p:cNvSpPr/>
            <p:nvPr/>
          </p:nvSpPr>
          <p:spPr>
            <a:xfrm flipH="1">
              <a:off x="4782510" y="3370904"/>
              <a:ext cx="401072" cy="136747"/>
            </a:xfrm>
            <a:custGeom>
              <a:avLst/>
              <a:gdLst/>
              <a:ahLst/>
              <a:cxnLst/>
              <a:rect l="l" t="t" r="r" b="b"/>
              <a:pathLst>
                <a:path w="10937" h="3729" extrusionOk="0">
                  <a:moveTo>
                    <a:pt x="1" y="892"/>
                  </a:moveTo>
                  <a:lnTo>
                    <a:pt x="38" y="3728"/>
                  </a:lnTo>
                  <a:lnTo>
                    <a:pt x="10937" y="2973"/>
                  </a:lnTo>
                  <a:lnTo>
                    <a:pt x="8571" y="0"/>
                  </a:lnTo>
                  <a:lnTo>
                    <a:pt x="1" y="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6"/>
            <p:cNvSpPr/>
            <p:nvPr/>
          </p:nvSpPr>
          <p:spPr>
            <a:xfrm flipH="1">
              <a:off x="4581295" y="3514394"/>
              <a:ext cx="637235" cy="376576"/>
            </a:xfrm>
            <a:custGeom>
              <a:avLst/>
              <a:gdLst/>
              <a:ahLst/>
              <a:cxnLst/>
              <a:rect l="l" t="t" r="r" b="b"/>
              <a:pathLst>
                <a:path w="17377" h="10269" extrusionOk="0">
                  <a:moveTo>
                    <a:pt x="2304" y="38"/>
                  </a:moveTo>
                  <a:lnTo>
                    <a:pt x="16795" y="4038"/>
                  </a:lnTo>
                  <a:lnTo>
                    <a:pt x="16795" y="4038"/>
                  </a:lnTo>
                  <a:lnTo>
                    <a:pt x="16869" y="4063"/>
                  </a:lnTo>
                  <a:lnTo>
                    <a:pt x="16943" y="4100"/>
                  </a:lnTo>
                  <a:lnTo>
                    <a:pt x="17005" y="4137"/>
                  </a:lnTo>
                  <a:lnTo>
                    <a:pt x="17079" y="4187"/>
                  </a:lnTo>
                  <a:lnTo>
                    <a:pt x="17129" y="4237"/>
                  </a:lnTo>
                  <a:lnTo>
                    <a:pt x="17191" y="4298"/>
                  </a:lnTo>
                  <a:lnTo>
                    <a:pt x="17278" y="4422"/>
                  </a:lnTo>
                  <a:lnTo>
                    <a:pt x="17339" y="4559"/>
                  </a:lnTo>
                  <a:lnTo>
                    <a:pt x="17364" y="4633"/>
                  </a:lnTo>
                  <a:lnTo>
                    <a:pt x="17377" y="4707"/>
                  </a:lnTo>
                  <a:lnTo>
                    <a:pt x="17377" y="4794"/>
                  </a:lnTo>
                  <a:lnTo>
                    <a:pt x="17377" y="4868"/>
                  </a:lnTo>
                  <a:lnTo>
                    <a:pt x="17364" y="4955"/>
                  </a:lnTo>
                  <a:lnTo>
                    <a:pt x="17352" y="5029"/>
                  </a:lnTo>
                  <a:lnTo>
                    <a:pt x="16064" y="9686"/>
                  </a:lnTo>
                  <a:lnTo>
                    <a:pt x="16064" y="9686"/>
                  </a:lnTo>
                  <a:lnTo>
                    <a:pt x="16039" y="9760"/>
                  </a:lnTo>
                  <a:lnTo>
                    <a:pt x="16002" y="9835"/>
                  </a:lnTo>
                  <a:lnTo>
                    <a:pt x="15965" y="9897"/>
                  </a:lnTo>
                  <a:lnTo>
                    <a:pt x="15915" y="9971"/>
                  </a:lnTo>
                  <a:lnTo>
                    <a:pt x="15866" y="10020"/>
                  </a:lnTo>
                  <a:lnTo>
                    <a:pt x="15816" y="10082"/>
                  </a:lnTo>
                  <a:lnTo>
                    <a:pt x="15692" y="10169"/>
                  </a:lnTo>
                  <a:lnTo>
                    <a:pt x="15544" y="10231"/>
                  </a:lnTo>
                  <a:lnTo>
                    <a:pt x="15469" y="10256"/>
                  </a:lnTo>
                  <a:lnTo>
                    <a:pt x="15395" y="10268"/>
                  </a:lnTo>
                  <a:lnTo>
                    <a:pt x="15321" y="10268"/>
                  </a:lnTo>
                  <a:lnTo>
                    <a:pt x="15234" y="10268"/>
                  </a:lnTo>
                  <a:lnTo>
                    <a:pt x="15160" y="10256"/>
                  </a:lnTo>
                  <a:lnTo>
                    <a:pt x="15073" y="10243"/>
                  </a:lnTo>
                  <a:lnTo>
                    <a:pt x="582" y="6231"/>
                  </a:lnTo>
                  <a:lnTo>
                    <a:pt x="582" y="6231"/>
                  </a:lnTo>
                  <a:lnTo>
                    <a:pt x="508" y="6206"/>
                  </a:lnTo>
                  <a:lnTo>
                    <a:pt x="434" y="6181"/>
                  </a:lnTo>
                  <a:lnTo>
                    <a:pt x="372" y="6131"/>
                  </a:lnTo>
                  <a:lnTo>
                    <a:pt x="298" y="6094"/>
                  </a:lnTo>
                  <a:lnTo>
                    <a:pt x="248" y="6045"/>
                  </a:lnTo>
                  <a:lnTo>
                    <a:pt x="186" y="5983"/>
                  </a:lnTo>
                  <a:lnTo>
                    <a:pt x="99" y="5859"/>
                  </a:lnTo>
                  <a:lnTo>
                    <a:pt x="37" y="5710"/>
                  </a:lnTo>
                  <a:lnTo>
                    <a:pt x="13" y="5636"/>
                  </a:lnTo>
                  <a:lnTo>
                    <a:pt x="0" y="5562"/>
                  </a:lnTo>
                  <a:lnTo>
                    <a:pt x="0" y="5487"/>
                  </a:lnTo>
                  <a:lnTo>
                    <a:pt x="0" y="5401"/>
                  </a:lnTo>
                  <a:lnTo>
                    <a:pt x="13" y="5326"/>
                  </a:lnTo>
                  <a:lnTo>
                    <a:pt x="25" y="5240"/>
                  </a:lnTo>
                  <a:lnTo>
                    <a:pt x="1313" y="595"/>
                  </a:lnTo>
                  <a:lnTo>
                    <a:pt x="1313" y="595"/>
                  </a:lnTo>
                  <a:lnTo>
                    <a:pt x="1338" y="521"/>
                  </a:lnTo>
                  <a:lnTo>
                    <a:pt x="1375" y="447"/>
                  </a:lnTo>
                  <a:lnTo>
                    <a:pt x="1412" y="372"/>
                  </a:lnTo>
                  <a:lnTo>
                    <a:pt x="1462" y="310"/>
                  </a:lnTo>
                  <a:lnTo>
                    <a:pt x="1511" y="249"/>
                  </a:lnTo>
                  <a:lnTo>
                    <a:pt x="1561" y="199"/>
                  </a:lnTo>
                  <a:lnTo>
                    <a:pt x="1685" y="112"/>
                  </a:lnTo>
                  <a:lnTo>
                    <a:pt x="1833" y="50"/>
                  </a:lnTo>
                  <a:lnTo>
                    <a:pt x="1908" y="26"/>
                  </a:lnTo>
                  <a:lnTo>
                    <a:pt x="1982" y="13"/>
                  </a:lnTo>
                  <a:lnTo>
                    <a:pt x="2056" y="1"/>
                  </a:lnTo>
                  <a:lnTo>
                    <a:pt x="2143" y="1"/>
                  </a:lnTo>
                  <a:lnTo>
                    <a:pt x="2217" y="13"/>
                  </a:lnTo>
                  <a:lnTo>
                    <a:pt x="2304" y="38"/>
                  </a:lnTo>
                  <a:lnTo>
                    <a:pt x="2304" y="38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6"/>
            <p:cNvSpPr/>
            <p:nvPr/>
          </p:nvSpPr>
          <p:spPr>
            <a:xfrm flipH="1">
              <a:off x="4546790" y="3389495"/>
              <a:ext cx="590442" cy="208512"/>
            </a:xfrm>
            <a:custGeom>
              <a:avLst/>
              <a:gdLst/>
              <a:ahLst/>
              <a:cxnLst/>
              <a:rect l="l" t="t" r="r" b="b"/>
              <a:pathLst>
                <a:path w="16101" h="5686" extrusionOk="0">
                  <a:moveTo>
                    <a:pt x="619" y="1673"/>
                  </a:moveTo>
                  <a:lnTo>
                    <a:pt x="15023" y="5649"/>
                  </a:lnTo>
                  <a:lnTo>
                    <a:pt x="15023" y="5649"/>
                  </a:lnTo>
                  <a:lnTo>
                    <a:pt x="15110" y="5673"/>
                  </a:lnTo>
                  <a:lnTo>
                    <a:pt x="15197" y="5686"/>
                  </a:lnTo>
                  <a:lnTo>
                    <a:pt x="15271" y="5686"/>
                  </a:lnTo>
                  <a:lnTo>
                    <a:pt x="15358" y="5673"/>
                  </a:lnTo>
                  <a:lnTo>
                    <a:pt x="15444" y="5661"/>
                  </a:lnTo>
                  <a:lnTo>
                    <a:pt x="15519" y="5636"/>
                  </a:lnTo>
                  <a:lnTo>
                    <a:pt x="15593" y="5611"/>
                  </a:lnTo>
                  <a:lnTo>
                    <a:pt x="15667" y="5574"/>
                  </a:lnTo>
                  <a:lnTo>
                    <a:pt x="15742" y="5525"/>
                  </a:lnTo>
                  <a:lnTo>
                    <a:pt x="15804" y="5475"/>
                  </a:lnTo>
                  <a:lnTo>
                    <a:pt x="15866" y="5426"/>
                  </a:lnTo>
                  <a:lnTo>
                    <a:pt x="15915" y="5364"/>
                  </a:lnTo>
                  <a:lnTo>
                    <a:pt x="15965" y="5289"/>
                  </a:lnTo>
                  <a:lnTo>
                    <a:pt x="16002" y="5215"/>
                  </a:lnTo>
                  <a:lnTo>
                    <a:pt x="16039" y="5141"/>
                  </a:lnTo>
                  <a:lnTo>
                    <a:pt x="16064" y="5054"/>
                  </a:lnTo>
                  <a:lnTo>
                    <a:pt x="16064" y="5054"/>
                  </a:lnTo>
                  <a:lnTo>
                    <a:pt x="16064" y="5054"/>
                  </a:lnTo>
                  <a:lnTo>
                    <a:pt x="16089" y="4980"/>
                  </a:lnTo>
                  <a:lnTo>
                    <a:pt x="16101" y="4893"/>
                  </a:lnTo>
                  <a:lnTo>
                    <a:pt x="16101" y="4806"/>
                  </a:lnTo>
                  <a:lnTo>
                    <a:pt x="16089" y="4720"/>
                  </a:lnTo>
                  <a:lnTo>
                    <a:pt x="16076" y="4645"/>
                  </a:lnTo>
                  <a:lnTo>
                    <a:pt x="16051" y="4559"/>
                  </a:lnTo>
                  <a:lnTo>
                    <a:pt x="16027" y="4484"/>
                  </a:lnTo>
                  <a:lnTo>
                    <a:pt x="15989" y="4410"/>
                  </a:lnTo>
                  <a:lnTo>
                    <a:pt x="15940" y="4348"/>
                  </a:lnTo>
                  <a:lnTo>
                    <a:pt x="15890" y="4286"/>
                  </a:lnTo>
                  <a:lnTo>
                    <a:pt x="15841" y="4224"/>
                  </a:lnTo>
                  <a:lnTo>
                    <a:pt x="15779" y="4162"/>
                  </a:lnTo>
                  <a:lnTo>
                    <a:pt x="15705" y="4113"/>
                  </a:lnTo>
                  <a:lnTo>
                    <a:pt x="15630" y="4076"/>
                  </a:lnTo>
                  <a:lnTo>
                    <a:pt x="15556" y="4038"/>
                  </a:lnTo>
                  <a:lnTo>
                    <a:pt x="15482" y="4014"/>
                  </a:lnTo>
                  <a:lnTo>
                    <a:pt x="1078" y="26"/>
                  </a:lnTo>
                  <a:lnTo>
                    <a:pt x="1078" y="26"/>
                  </a:lnTo>
                  <a:lnTo>
                    <a:pt x="991" y="13"/>
                  </a:lnTo>
                  <a:lnTo>
                    <a:pt x="904" y="1"/>
                  </a:lnTo>
                  <a:lnTo>
                    <a:pt x="818" y="1"/>
                  </a:lnTo>
                  <a:lnTo>
                    <a:pt x="743" y="13"/>
                  </a:lnTo>
                  <a:lnTo>
                    <a:pt x="657" y="26"/>
                  </a:lnTo>
                  <a:lnTo>
                    <a:pt x="582" y="50"/>
                  </a:lnTo>
                  <a:lnTo>
                    <a:pt x="496" y="75"/>
                  </a:lnTo>
                  <a:lnTo>
                    <a:pt x="434" y="112"/>
                  </a:lnTo>
                  <a:lnTo>
                    <a:pt x="359" y="150"/>
                  </a:lnTo>
                  <a:lnTo>
                    <a:pt x="297" y="199"/>
                  </a:lnTo>
                  <a:lnTo>
                    <a:pt x="236" y="261"/>
                  </a:lnTo>
                  <a:lnTo>
                    <a:pt x="186" y="323"/>
                  </a:lnTo>
                  <a:lnTo>
                    <a:pt x="136" y="385"/>
                  </a:lnTo>
                  <a:lnTo>
                    <a:pt x="87" y="459"/>
                  </a:lnTo>
                  <a:lnTo>
                    <a:pt x="50" y="546"/>
                  </a:lnTo>
                  <a:lnTo>
                    <a:pt x="25" y="620"/>
                  </a:lnTo>
                  <a:lnTo>
                    <a:pt x="25" y="620"/>
                  </a:lnTo>
                  <a:lnTo>
                    <a:pt x="25" y="620"/>
                  </a:lnTo>
                  <a:lnTo>
                    <a:pt x="13" y="707"/>
                  </a:lnTo>
                  <a:lnTo>
                    <a:pt x="0" y="794"/>
                  </a:lnTo>
                  <a:lnTo>
                    <a:pt x="0" y="880"/>
                  </a:lnTo>
                  <a:lnTo>
                    <a:pt x="0" y="955"/>
                  </a:lnTo>
                  <a:lnTo>
                    <a:pt x="25" y="1041"/>
                  </a:lnTo>
                  <a:lnTo>
                    <a:pt x="37" y="1116"/>
                  </a:lnTo>
                  <a:lnTo>
                    <a:pt x="75" y="1190"/>
                  </a:lnTo>
                  <a:lnTo>
                    <a:pt x="112" y="1264"/>
                  </a:lnTo>
                  <a:lnTo>
                    <a:pt x="149" y="1339"/>
                  </a:lnTo>
                  <a:lnTo>
                    <a:pt x="198" y="1400"/>
                  </a:lnTo>
                  <a:lnTo>
                    <a:pt x="260" y="1462"/>
                  </a:lnTo>
                  <a:lnTo>
                    <a:pt x="322" y="1512"/>
                  </a:lnTo>
                  <a:lnTo>
                    <a:pt x="384" y="1561"/>
                  </a:lnTo>
                  <a:lnTo>
                    <a:pt x="458" y="1611"/>
                  </a:lnTo>
                  <a:lnTo>
                    <a:pt x="533" y="1636"/>
                  </a:lnTo>
                  <a:lnTo>
                    <a:pt x="619" y="1673"/>
                  </a:lnTo>
                  <a:lnTo>
                    <a:pt x="619" y="1673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6"/>
            <p:cNvSpPr/>
            <p:nvPr/>
          </p:nvSpPr>
          <p:spPr>
            <a:xfrm flipH="1">
              <a:off x="4637619" y="3696057"/>
              <a:ext cx="669028" cy="229855"/>
            </a:xfrm>
            <a:custGeom>
              <a:avLst/>
              <a:gdLst/>
              <a:ahLst/>
              <a:cxnLst/>
              <a:rect l="l" t="t" r="r" b="b"/>
              <a:pathLst>
                <a:path w="18244" h="6268" extrusionOk="0">
                  <a:moveTo>
                    <a:pt x="632" y="1660"/>
                  </a:moveTo>
                  <a:lnTo>
                    <a:pt x="17166" y="6243"/>
                  </a:lnTo>
                  <a:lnTo>
                    <a:pt x="17166" y="6243"/>
                  </a:lnTo>
                  <a:lnTo>
                    <a:pt x="17253" y="6255"/>
                  </a:lnTo>
                  <a:lnTo>
                    <a:pt x="17340" y="6268"/>
                  </a:lnTo>
                  <a:lnTo>
                    <a:pt x="17426" y="6268"/>
                  </a:lnTo>
                  <a:lnTo>
                    <a:pt x="17501" y="6255"/>
                  </a:lnTo>
                  <a:lnTo>
                    <a:pt x="17587" y="6243"/>
                  </a:lnTo>
                  <a:lnTo>
                    <a:pt x="17662" y="6218"/>
                  </a:lnTo>
                  <a:lnTo>
                    <a:pt x="17736" y="6193"/>
                  </a:lnTo>
                  <a:lnTo>
                    <a:pt x="17810" y="6156"/>
                  </a:lnTo>
                  <a:lnTo>
                    <a:pt x="17885" y="6119"/>
                  </a:lnTo>
                  <a:lnTo>
                    <a:pt x="17947" y="6070"/>
                  </a:lnTo>
                  <a:lnTo>
                    <a:pt x="18009" y="6008"/>
                  </a:lnTo>
                  <a:lnTo>
                    <a:pt x="18058" y="5946"/>
                  </a:lnTo>
                  <a:lnTo>
                    <a:pt x="18108" y="5884"/>
                  </a:lnTo>
                  <a:lnTo>
                    <a:pt x="18157" y="5809"/>
                  </a:lnTo>
                  <a:lnTo>
                    <a:pt x="18182" y="5723"/>
                  </a:lnTo>
                  <a:lnTo>
                    <a:pt x="18219" y="5648"/>
                  </a:lnTo>
                  <a:lnTo>
                    <a:pt x="18219" y="5648"/>
                  </a:lnTo>
                  <a:lnTo>
                    <a:pt x="18219" y="5648"/>
                  </a:lnTo>
                  <a:lnTo>
                    <a:pt x="18231" y="5562"/>
                  </a:lnTo>
                  <a:lnTo>
                    <a:pt x="18244" y="5475"/>
                  </a:lnTo>
                  <a:lnTo>
                    <a:pt x="18244" y="5388"/>
                  </a:lnTo>
                  <a:lnTo>
                    <a:pt x="18244" y="5314"/>
                  </a:lnTo>
                  <a:lnTo>
                    <a:pt x="18219" y="5227"/>
                  </a:lnTo>
                  <a:lnTo>
                    <a:pt x="18194" y="5153"/>
                  </a:lnTo>
                  <a:lnTo>
                    <a:pt x="18170" y="5079"/>
                  </a:lnTo>
                  <a:lnTo>
                    <a:pt x="18132" y="5004"/>
                  </a:lnTo>
                  <a:lnTo>
                    <a:pt x="18095" y="4930"/>
                  </a:lnTo>
                  <a:lnTo>
                    <a:pt x="18046" y="4868"/>
                  </a:lnTo>
                  <a:lnTo>
                    <a:pt x="17984" y="4806"/>
                  </a:lnTo>
                  <a:lnTo>
                    <a:pt x="17922" y="4757"/>
                  </a:lnTo>
                  <a:lnTo>
                    <a:pt x="17860" y="4707"/>
                  </a:lnTo>
                  <a:lnTo>
                    <a:pt x="17786" y="4658"/>
                  </a:lnTo>
                  <a:lnTo>
                    <a:pt x="17699" y="4633"/>
                  </a:lnTo>
                  <a:lnTo>
                    <a:pt x="17625" y="4596"/>
                  </a:lnTo>
                  <a:lnTo>
                    <a:pt x="1078" y="26"/>
                  </a:lnTo>
                  <a:lnTo>
                    <a:pt x="1078" y="26"/>
                  </a:lnTo>
                  <a:lnTo>
                    <a:pt x="991" y="13"/>
                  </a:lnTo>
                  <a:lnTo>
                    <a:pt x="917" y="1"/>
                  </a:lnTo>
                  <a:lnTo>
                    <a:pt x="830" y="1"/>
                  </a:lnTo>
                  <a:lnTo>
                    <a:pt x="744" y="1"/>
                  </a:lnTo>
                  <a:lnTo>
                    <a:pt x="669" y="13"/>
                  </a:lnTo>
                  <a:lnTo>
                    <a:pt x="583" y="38"/>
                  </a:lnTo>
                  <a:lnTo>
                    <a:pt x="508" y="75"/>
                  </a:lnTo>
                  <a:lnTo>
                    <a:pt x="434" y="112"/>
                  </a:lnTo>
                  <a:lnTo>
                    <a:pt x="372" y="149"/>
                  </a:lnTo>
                  <a:lnTo>
                    <a:pt x="298" y="199"/>
                  </a:lnTo>
                  <a:lnTo>
                    <a:pt x="248" y="261"/>
                  </a:lnTo>
                  <a:lnTo>
                    <a:pt x="186" y="323"/>
                  </a:lnTo>
                  <a:lnTo>
                    <a:pt x="137" y="385"/>
                  </a:lnTo>
                  <a:lnTo>
                    <a:pt x="100" y="459"/>
                  </a:lnTo>
                  <a:lnTo>
                    <a:pt x="62" y="533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13" y="707"/>
                  </a:lnTo>
                  <a:lnTo>
                    <a:pt x="13" y="794"/>
                  </a:lnTo>
                  <a:lnTo>
                    <a:pt x="1" y="868"/>
                  </a:lnTo>
                  <a:lnTo>
                    <a:pt x="13" y="955"/>
                  </a:lnTo>
                  <a:lnTo>
                    <a:pt x="25" y="1041"/>
                  </a:lnTo>
                  <a:lnTo>
                    <a:pt x="50" y="1116"/>
                  </a:lnTo>
                  <a:lnTo>
                    <a:pt x="75" y="1190"/>
                  </a:lnTo>
                  <a:lnTo>
                    <a:pt x="112" y="1264"/>
                  </a:lnTo>
                  <a:lnTo>
                    <a:pt x="162" y="1338"/>
                  </a:lnTo>
                  <a:lnTo>
                    <a:pt x="211" y="1400"/>
                  </a:lnTo>
                  <a:lnTo>
                    <a:pt x="261" y="1462"/>
                  </a:lnTo>
                  <a:lnTo>
                    <a:pt x="323" y="1512"/>
                  </a:lnTo>
                  <a:lnTo>
                    <a:pt x="397" y="1561"/>
                  </a:lnTo>
                  <a:lnTo>
                    <a:pt x="471" y="1599"/>
                  </a:lnTo>
                  <a:lnTo>
                    <a:pt x="546" y="1636"/>
                  </a:lnTo>
                  <a:lnTo>
                    <a:pt x="632" y="1660"/>
                  </a:lnTo>
                  <a:lnTo>
                    <a:pt x="632" y="166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6"/>
            <p:cNvSpPr/>
            <p:nvPr/>
          </p:nvSpPr>
          <p:spPr>
            <a:xfrm flipH="1">
              <a:off x="4194805" y="3086124"/>
              <a:ext cx="284825" cy="123582"/>
            </a:xfrm>
            <a:custGeom>
              <a:avLst/>
              <a:gdLst/>
              <a:ahLst/>
              <a:cxnLst/>
              <a:rect l="l" t="t" r="r" b="b"/>
              <a:pathLst>
                <a:path w="7767" h="3370" extrusionOk="0">
                  <a:moveTo>
                    <a:pt x="633" y="1673"/>
                  </a:moveTo>
                  <a:lnTo>
                    <a:pt x="6689" y="3345"/>
                  </a:lnTo>
                  <a:lnTo>
                    <a:pt x="6689" y="3345"/>
                  </a:lnTo>
                  <a:lnTo>
                    <a:pt x="6776" y="3357"/>
                  </a:lnTo>
                  <a:lnTo>
                    <a:pt x="6862" y="3369"/>
                  </a:lnTo>
                  <a:lnTo>
                    <a:pt x="6937" y="3369"/>
                  </a:lnTo>
                  <a:lnTo>
                    <a:pt x="7023" y="3369"/>
                  </a:lnTo>
                  <a:lnTo>
                    <a:pt x="7110" y="3357"/>
                  </a:lnTo>
                  <a:lnTo>
                    <a:pt x="7184" y="3332"/>
                  </a:lnTo>
                  <a:lnTo>
                    <a:pt x="7259" y="3295"/>
                  </a:lnTo>
                  <a:lnTo>
                    <a:pt x="7333" y="3258"/>
                  </a:lnTo>
                  <a:lnTo>
                    <a:pt x="7407" y="3221"/>
                  </a:lnTo>
                  <a:lnTo>
                    <a:pt x="7469" y="3171"/>
                  </a:lnTo>
                  <a:lnTo>
                    <a:pt x="7531" y="3109"/>
                  </a:lnTo>
                  <a:lnTo>
                    <a:pt x="7581" y="3047"/>
                  </a:lnTo>
                  <a:lnTo>
                    <a:pt x="7630" y="2985"/>
                  </a:lnTo>
                  <a:lnTo>
                    <a:pt x="7667" y="2911"/>
                  </a:lnTo>
                  <a:lnTo>
                    <a:pt x="7704" y="2837"/>
                  </a:lnTo>
                  <a:lnTo>
                    <a:pt x="7729" y="2750"/>
                  </a:lnTo>
                  <a:lnTo>
                    <a:pt x="7729" y="2750"/>
                  </a:lnTo>
                  <a:lnTo>
                    <a:pt x="7729" y="2750"/>
                  </a:lnTo>
                  <a:lnTo>
                    <a:pt x="7754" y="2663"/>
                  </a:lnTo>
                  <a:lnTo>
                    <a:pt x="7766" y="2577"/>
                  </a:lnTo>
                  <a:lnTo>
                    <a:pt x="7766" y="2502"/>
                  </a:lnTo>
                  <a:lnTo>
                    <a:pt x="7754" y="2416"/>
                  </a:lnTo>
                  <a:lnTo>
                    <a:pt x="7742" y="2329"/>
                  </a:lnTo>
                  <a:lnTo>
                    <a:pt x="7717" y="2255"/>
                  </a:lnTo>
                  <a:lnTo>
                    <a:pt x="7692" y="2180"/>
                  </a:lnTo>
                  <a:lnTo>
                    <a:pt x="7655" y="2106"/>
                  </a:lnTo>
                  <a:lnTo>
                    <a:pt x="7605" y="2032"/>
                  </a:lnTo>
                  <a:lnTo>
                    <a:pt x="7556" y="1970"/>
                  </a:lnTo>
                  <a:lnTo>
                    <a:pt x="7506" y="1908"/>
                  </a:lnTo>
                  <a:lnTo>
                    <a:pt x="7444" y="1858"/>
                  </a:lnTo>
                  <a:lnTo>
                    <a:pt x="7370" y="1809"/>
                  </a:lnTo>
                  <a:lnTo>
                    <a:pt x="7296" y="1772"/>
                  </a:lnTo>
                  <a:lnTo>
                    <a:pt x="7221" y="1735"/>
                  </a:lnTo>
                  <a:lnTo>
                    <a:pt x="7147" y="1710"/>
                  </a:lnTo>
                  <a:lnTo>
                    <a:pt x="1078" y="25"/>
                  </a:lnTo>
                  <a:lnTo>
                    <a:pt x="1078" y="25"/>
                  </a:lnTo>
                  <a:lnTo>
                    <a:pt x="992" y="13"/>
                  </a:lnTo>
                  <a:lnTo>
                    <a:pt x="917" y="1"/>
                  </a:lnTo>
                  <a:lnTo>
                    <a:pt x="831" y="1"/>
                  </a:lnTo>
                  <a:lnTo>
                    <a:pt x="744" y="1"/>
                  </a:lnTo>
                  <a:lnTo>
                    <a:pt x="670" y="25"/>
                  </a:lnTo>
                  <a:lnTo>
                    <a:pt x="583" y="38"/>
                  </a:lnTo>
                  <a:lnTo>
                    <a:pt x="509" y="75"/>
                  </a:lnTo>
                  <a:lnTo>
                    <a:pt x="434" y="112"/>
                  </a:lnTo>
                  <a:lnTo>
                    <a:pt x="372" y="149"/>
                  </a:lnTo>
                  <a:lnTo>
                    <a:pt x="298" y="199"/>
                  </a:lnTo>
                  <a:lnTo>
                    <a:pt x="249" y="261"/>
                  </a:lnTo>
                  <a:lnTo>
                    <a:pt x="187" y="323"/>
                  </a:lnTo>
                  <a:lnTo>
                    <a:pt x="137" y="385"/>
                  </a:lnTo>
                  <a:lnTo>
                    <a:pt x="100" y="459"/>
                  </a:lnTo>
                  <a:lnTo>
                    <a:pt x="63" y="533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13" y="707"/>
                  </a:lnTo>
                  <a:lnTo>
                    <a:pt x="13" y="793"/>
                  </a:lnTo>
                  <a:lnTo>
                    <a:pt x="1" y="880"/>
                  </a:lnTo>
                  <a:lnTo>
                    <a:pt x="13" y="954"/>
                  </a:lnTo>
                  <a:lnTo>
                    <a:pt x="26" y="1041"/>
                  </a:lnTo>
                  <a:lnTo>
                    <a:pt x="50" y="1115"/>
                  </a:lnTo>
                  <a:lnTo>
                    <a:pt x="75" y="1190"/>
                  </a:lnTo>
                  <a:lnTo>
                    <a:pt x="112" y="1264"/>
                  </a:lnTo>
                  <a:lnTo>
                    <a:pt x="162" y="1338"/>
                  </a:lnTo>
                  <a:lnTo>
                    <a:pt x="211" y="1400"/>
                  </a:lnTo>
                  <a:lnTo>
                    <a:pt x="261" y="1462"/>
                  </a:lnTo>
                  <a:lnTo>
                    <a:pt x="323" y="1512"/>
                  </a:lnTo>
                  <a:lnTo>
                    <a:pt x="397" y="1561"/>
                  </a:lnTo>
                  <a:lnTo>
                    <a:pt x="472" y="1598"/>
                  </a:lnTo>
                  <a:lnTo>
                    <a:pt x="546" y="1635"/>
                  </a:lnTo>
                  <a:lnTo>
                    <a:pt x="633" y="1673"/>
                  </a:lnTo>
                  <a:lnTo>
                    <a:pt x="633" y="1673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6"/>
            <p:cNvSpPr/>
            <p:nvPr/>
          </p:nvSpPr>
          <p:spPr>
            <a:xfrm flipH="1">
              <a:off x="4590825" y="3503503"/>
              <a:ext cx="756709" cy="254388"/>
            </a:xfrm>
            <a:custGeom>
              <a:avLst/>
              <a:gdLst/>
              <a:ahLst/>
              <a:cxnLst/>
              <a:rect l="l" t="t" r="r" b="b"/>
              <a:pathLst>
                <a:path w="20635" h="6937" extrusionOk="0">
                  <a:moveTo>
                    <a:pt x="633" y="1673"/>
                  </a:moveTo>
                  <a:lnTo>
                    <a:pt x="19557" y="6899"/>
                  </a:lnTo>
                  <a:lnTo>
                    <a:pt x="19557" y="6899"/>
                  </a:lnTo>
                  <a:lnTo>
                    <a:pt x="19644" y="6924"/>
                  </a:lnTo>
                  <a:lnTo>
                    <a:pt x="19718" y="6924"/>
                  </a:lnTo>
                  <a:lnTo>
                    <a:pt x="19805" y="6936"/>
                  </a:lnTo>
                  <a:lnTo>
                    <a:pt x="19891" y="6924"/>
                  </a:lnTo>
                  <a:lnTo>
                    <a:pt x="19966" y="6911"/>
                  </a:lnTo>
                  <a:lnTo>
                    <a:pt x="20052" y="6887"/>
                  </a:lnTo>
                  <a:lnTo>
                    <a:pt x="20127" y="6862"/>
                  </a:lnTo>
                  <a:lnTo>
                    <a:pt x="20201" y="6825"/>
                  </a:lnTo>
                  <a:lnTo>
                    <a:pt x="20263" y="6775"/>
                  </a:lnTo>
                  <a:lnTo>
                    <a:pt x="20337" y="6726"/>
                  </a:lnTo>
                  <a:lnTo>
                    <a:pt x="20387" y="6676"/>
                  </a:lnTo>
                  <a:lnTo>
                    <a:pt x="20449" y="6614"/>
                  </a:lnTo>
                  <a:lnTo>
                    <a:pt x="20498" y="6540"/>
                  </a:lnTo>
                  <a:lnTo>
                    <a:pt x="20535" y="6466"/>
                  </a:lnTo>
                  <a:lnTo>
                    <a:pt x="20573" y="6391"/>
                  </a:lnTo>
                  <a:lnTo>
                    <a:pt x="20597" y="6305"/>
                  </a:lnTo>
                  <a:lnTo>
                    <a:pt x="20597" y="6305"/>
                  </a:lnTo>
                  <a:lnTo>
                    <a:pt x="20597" y="6305"/>
                  </a:lnTo>
                  <a:lnTo>
                    <a:pt x="20622" y="6218"/>
                  </a:lnTo>
                  <a:lnTo>
                    <a:pt x="20622" y="6144"/>
                  </a:lnTo>
                  <a:lnTo>
                    <a:pt x="20635" y="6057"/>
                  </a:lnTo>
                  <a:lnTo>
                    <a:pt x="20622" y="5970"/>
                  </a:lnTo>
                  <a:lnTo>
                    <a:pt x="20610" y="5896"/>
                  </a:lnTo>
                  <a:lnTo>
                    <a:pt x="20585" y="5809"/>
                  </a:lnTo>
                  <a:lnTo>
                    <a:pt x="20560" y="5735"/>
                  </a:lnTo>
                  <a:lnTo>
                    <a:pt x="20523" y="5661"/>
                  </a:lnTo>
                  <a:lnTo>
                    <a:pt x="20474" y="5599"/>
                  </a:lnTo>
                  <a:lnTo>
                    <a:pt x="20424" y="5524"/>
                  </a:lnTo>
                  <a:lnTo>
                    <a:pt x="20362" y="5475"/>
                  </a:lnTo>
                  <a:lnTo>
                    <a:pt x="20300" y="5413"/>
                  </a:lnTo>
                  <a:lnTo>
                    <a:pt x="20238" y="5363"/>
                  </a:lnTo>
                  <a:lnTo>
                    <a:pt x="20164" y="5326"/>
                  </a:lnTo>
                  <a:lnTo>
                    <a:pt x="20090" y="5289"/>
                  </a:lnTo>
                  <a:lnTo>
                    <a:pt x="20003" y="5264"/>
                  </a:lnTo>
                  <a:lnTo>
                    <a:pt x="1078" y="25"/>
                  </a:lnTo>
                  <a:lnTo>
                    <a:pt x="1078" y="25"/>
                  </a:lnTo>
                  <a:lnTo>
                    <a:pt x="992" y="13"/>
                  </a:lnTo>
                  <a:lnTo>
                    <a:pt x="905" y="1"/>
                  </a:lnTo>
                  <a:lnTo>
                    <a:pt x="831" y="1"/>
                  </a:lnTo>
                  <a:lnTo>
                    <a:pt x="744" y="1"/>
                  </a:lnTo>
                  <a:lnTo>
                    <a:pt x="657" y="25"/>
                  </a:lnTo>
                  <a:lnTo>
                    <a:pt x="583" y="38"/>
                  </a:lnTo>
                  <a:lnTo>
                    <a:pt x="509" y="75"/>
                  </a:lnTo>
                  <a:lnTo>
                    <a:pt x="434" y="112"/>
                  </a:lnTo>
                  <a:lnTo>
                    <a:pt x="360" y="149"/>
                  </a:lnTo>
                  <a:lnTo>
                    <a:pt x="298" y="199"/>
                  </a:lnTo>
                  <a:lnTo>
                    <a:pt x="236" y="261"/>
                  </a:lnTo>
                  <a:lnTo>
                    <a:pt x="187" y="323"/>
                  </a:lnTo>
                  <a:lnTo>
                    <a:pt x="137" y="385"/>
                  </a:lnTo>
                  <a:lnTo>
                    <a:pt x="100" y="459"/>
                  </a:lnTo>
                  <a:lnTo>
                    <a:pt x="63" y="546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13" y="707"/>
                  </a:lnTo>
                  <a:lnTo>
                    <a:pt x="1" y="793"/>
                  </a:lnTo>
                  <a:lnTo>
                    <a:pt x="1" y="880"/>
                  </a:lnTo>
                  <a:lnTo>
                    <a:pt x="13" y="954"/>
                  </a:lnTo>
                  <a:lnTo>
                    <a:pt x="26" y="1041"/>
                  </a:lnTo>
                  <a:lnTo>
                    <a:pt x="50" y="1115"/>
                  </a:lnTo>
                  <a:lnTo>
                    <a:pt x="75" y="1190"/>
                  </a:lnTo>
                  <a:lnTo>
                    <a:pt x="112" y="1264"/>
                  </a:lnTo>
                  <a:lnTo>
                    <a:pt x="162" y="1338"/>
                  </a:lnTo>
                  <a:lnTo>
                    <a:pt x="211" y="1400"/>
                  </a:lnTo>
                  <a:lnTo>
                    <a:pt x="261" y="1462"/>
                  </a:lnTo>
                  <a:lnTo>
                    <a:pt x="323" y="1512"/>
                  </a:lnTo>
                  <a:lnTo>
                    <a:pt x="397" y="1561"/>
                  </a:lnTo>
                  <a:lnTo>
                    <a:pt x="472" y="1611"/>
                  </a:lnTo>
                  <a:lnTo>
                    <a:pt x="546" y="1635"/>
                  </a:lnTo>
                  <a:lnTo>
                    <a:pt x="633" y="1673"/>
                  </a:lnTo>
                  <a:lnTo>
                    <a:pt x="633" y="1673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6"/>
            <p:cNvSpPr/>
            <p:nvPr/>
          </p:nvSpPr>
          <p:spPr>
            <a:xfrm flipH="1">
              <a:off x="5235755" y="4115269"/>
              <a:ext cx="267993" cy="119475"/>
            </a:xfrm>
            <a:custGeom>
              <a:avLst/>
              <a:gdLst/>
              <a:ahLst/>
              <a:cxnLst/>
              <a:rect l="l" t="t" r="r" b="b"/>
              <a:pathLst>
                <a:path w="7308" h="3258" extrusionOk="0">
                  <a:moveTo>
                    <a:pt x="620" y="1672"/>
                  </a:moveTo>
                  <a:lnTo>
                    <a:pt x="6243" y="3220"/>
                  </a:lnTo>
                  <a:lnTo>
                    <a:pt x="6243" y="3220"/>
                  </a:lnTo>
                  <a:lnTo>
                    <a:pt x="6317" y="3245"/>
                  </a:lnTo>
                  <a:lnTo>
                    <a:pt x="6404" y="3245"/>
                  </a:lnTo>
                  <a:lnTo>
                    <a:pt x="6490" y="3258"/>
                  </a:lnTo>
                  <a:lnTo>
                    <a:pt x="6577" y="3245"/>
                  </a:lnTo>
                  <a:lnTo>
                    <a:pt x="6651" y="3233"/>
                  </a:lnTo>
                  <a:lnTo>
                    <a:pt x="6738" y="3208"/>
                  </a:lnTo>
                  <a:lnTo>
                    <a:pt x="6812" y="3183"/>
                  </a:lnTo>
                  <a:lnTo>
                    <a:pt x="6887" y="3146"/>
                  </a:lnTo>
                  <a:lnTo>
                    <a:pt x="6948" y="3097"/>
                  </a:lnTo>
                  <a:lnTo>
                    <a:pt x="7010" y="3047"/>
                  </a:lnTo>
                  <a:lnTo>
                    <a:pt x="7072" y="2998"/>
                  </a:lnTo>
                  <a:lnTo>
                    <a:pt x="7134" y="2936"/>
                  </a:lnTo>
                  <a:lnTo>
                    <a:pt x="7184" y="2861"/>
                  </a:lnTo>
                  <a:lnTo>
                    <a:pt x="7221" y="2787"/>
                  </a:lnTo>
                  <a:lnTo>
                    <a:pt x="7258" y="2713"/>
                  </a:lnTo>
                  <a:lnTo>
                    <a:pt x="7283" y="2626"/>
                  </a:lnTo>
                  <a:lnTo>
                    <a:pt x="7283" y="2626"/>
                  </a:lnTo>
                  <a:lnTo>
                    <a:pt x="7283" y="2626"/>
                  </a:lnTo>
                  <a:lnTo>
                    <a:pt x="7295" y="2552"/>
                  </a:lnTo>
                  <a:lnTo>
                    <a:pt x="7308" y="2465"/>
                  </a:lnTo>
                  <a:lnTo>
                    <a:pt x="7308" y="2378"/>
                  </a:lnTo>
                  <a:lnTo>
                    <a:pt x="7308" y="2292"/>
                  </a:lnTo>
                  <a:lnTo>
                    <a:pt x="7295" y="2217"/>
                  </a:lnTo>
                  <a:lnTo>
                    <a:pt x="7270" y="2131"/>
                  </a:lnTo>
                  <a:lnTo>
                    <a:pt x="7233" y="2056"/>
                  </a:lnTo>
                  <a:lnTo>
                    <a:pt x="7196" y="1982"/>
                  </a:lnTo>
                  <a:lnTo>
                    <a:pt x="7159" y="1920"/>
                  </a:lnTo>
                  <a:lnTo>
                    <a:pt x="7109" y="1846"/>
                  </a:lnTo>
                  <a:lnTo>
                    <a:pt x="7048" y="1796"/>
                  </a:lnTo>
                  <a:lnTo>
                    <a:pt x="6986" y="1734"/>
                  </a:lnTo>
                  <a:lnTo>
                    <a:pt x="6924" y="1685"/>
                  </a:lnTo>
                  <a:lnTo>
                    <a:pt x="6849" y="1648"/>
                  </a:lnTo>
                  <a:lnTo>
                    <a:pt x="6775" y="1610"/>
                  </a:lnTo>
                  <a:lnTo>
                    <a:pt x="6688" y="1586"/>
                  </a:lnTo>
                  <a:lnTo>
                    <a:pt x="1078" y="37"/>
                  </a:lnTo>
                  <a:lnTo>
                    <a:pt x="1078" y="37"/>
                  </a:lnTo>
                  <a:lnTo>
                    <a:pt x="991" y="13"/>
                  </a:lnTo>
                  <a:lnTo>
                    <a:pt x="905" y="0"/>
                  </a:lnTo>
                  <a:lnTo>
                    <a:pt x="830" y="0"/>
                  </a:lnTo>
                  <a:lnTo>
                    <a:pt x="744" y="13"/>
                  </a:lnTo>
                  <a:lnTo>
                    <a:pt x="657" y="25"/>
                  </a:lnTo>
                  <a:lnTo>
                    <a:pt x="583" y="50"/>
                  </a:lnTo>
                  <a:lnTo>
                    <a:pt x="508" y="75"/>
                  </a:lnTo>
                  <a:lnTo>
                    <a:pt x="434" y="112"/>
                  </a:lnTo>
                  <a:lnTo>
                    <a:pt x="360" y="161"/>
                  </a:lnTo>
                  <a:lnTo>
                    <a:pt x="298" y="211"/>
                  </a:lnTo>
                  <a:lnTo>
                    <a:pt x="236" y="260"/>
                  </a:lnTo>
                  <a:lnTo>
                    <a:pt x="186" y="322"/>
                  </a:lnTo>
                  <a:lnTo>
                    <a:pt x="137" y="397"/>
                  </a:lnTo>
                  <a:lnTo>
                    <a:pt x="99" y="471"/>
                  </a:lnTo>
                  <a:lnTo>
                    <a:pt x="62" y="545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13" y="706"/>
                  </a:lnTo>
                  <a:lnTo>
                    <a:pt x="0" y="793"/>
                  </a:lnTo>
                  <a:lnTo>
                    <a:pt x="0" y="880"/>
                  </a:lnTo>
                  <a:lnTo>
                    <a:pt x="13" y="966"/>
                  </a:lnTo>
                  <a:lnTo>
                    <a:pt x="25" y="1041"/>
                  </a:lnTo>
                  <a:lnTo>
                    <a:pt x="50" y="1127"/>
                  </a:lnTo>
                  <a:lnTo>
                    <a:pt x="75" y="1202"/>
                  </a:lnTo>
                  <a:lnTo>
                    <a:pt x="112" y="1276"/>
                  </a:lnTo>
                  <a:lnTo>
                    <a:pt x="161" y="1338"/>
                  </a:lnTo>
                  <a:lnTo>
                    <a:pt x="211" y="1400"/>
                  </a:lnTo>
                  <a:lnTo>
                    <a:pt x="260" y="1462"/>
                  </a:lnTo>
                  <a:lnTo>
                    <a:pt x="322" y="1524"/>
                  </a:lnTo>
                  <a:lnTo>
                    <a:pt x="397" y="1561"/>
                  </a:lnTo>
                  <a:lnTo>
                    <a:pt x="471" y="1610"/>
                  </a:lnTo>
                  <a:lnTo>
                    <a:pt x="545" y="1648"/>
                  </a:lnTo>
                  <a:lnTo>
                    <a:pt x="620" y="1672"/>
                  </a:lnTo>
                  <a:lnTo>
                    <a:pt x="620" y="1672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6"/>
            <p:cNvSpPr/>
            <p:nvPr/>
          </p:nvSpPr>
          <p:spPr>
            <a:xfrm flipH="1">
              <a:off x="5285260" y="3503503"/>
              <a:ext cx="261649" cy="783039"/>
            </a:xfrm>
            <a:custGeom>
              <a:avLst/>
              <a:gdLst/>
              <a:ahLst/>
              <a:cxnLst/>
              <a:rect l="l" t="t" r="r" b="b"/>
              <a:pathLst>
                <a:path w="7135" h="21353" extrusionOk="0">
                  <a:moveTo>
                    <a:pt x="1673" y="20733"/>
                  </a:moveTo>
                  <a:lnTo>
                    <a:pt x="7110" y="1078"/>
                  </a:lnTo>
                  <a:lnTo>
                    <a:pt x="7110" y="1078"/>
                  </a:lnTo>
                  <a:lnTo>
                    <a:pt x="7122" y="991"/>
                  </a:lnTo>
                  <a:lnTo>
                    <a:pt x="7135" y="905"/>
                  </a:lnTo>
                  <a:lnTo>
                    <a:pt x="7135" y="818"/>
                  </a:lnTo>
                  <a:lnTo>
                    <a:pt x="7135" y="744"/>
                  </a:lnTo>
                  <a:lnTo>
                    <a:pt x="7122" y="657"/>
                  </a:lnTo>
                  <a:lnTo>
                    <a:pt x="7098" y="583"/>
                  </a:lnTo>
                  <a:lnTo>
                    <a:pt x="7060" y="508"/>
                  </a:lnTo>
                  <a:lnTo>
                    <a:pt x="7023" y="434"/>
                  </a:lnTo>
                  <a:lnTo>
                    <a:pt x="6986" y="360"/>
                  </a:lnTo>
                  <a:lnTo>
                    <a:pt x="6936" y="298"/>
                  </a:lnTo>
                  <a:lnTo>
                    <a:pt x="6875" y="236"/>
                  </a:lnTo>
                  <a:lnTo>
                    <a:pt x="6813" y="186"/>
                  </a:lnTo>
                  <a:lnTo>
                    <a:pt x="6751" y="137"/>
                  </a:lnTo>
                  <a:lnTo>
                    <a:pt x="6676" y="87"/>
                  </a:lnTo>
                  <a:lnTo>
                    <a:pt x="6602" y="63"/>
                  </a:lnTo>
                  <a:lnTo>
                    <a:pt x="6515" y="25"/>
                  </a:lnTo>
                  <a:lnTo>
                    <a:pt x="6515" y="25"/>
                  </a:lnTo>
                  <a:lnTo>
                    <a:pt x="6515" y="25"/>
                  </a:lnTo>
                  <a:lnTo>
                    <a:pt x="6429" y="13"/>
                  </a:lnTo>
                  <a:lnTo>
                    <a:pt x="6342" y="1"/>
                  </a:lnTo>
                  <a:lnTo>
                    <a:pt x="6268" y="1"/>
                  </a:lnTo>
                  <a:lnTo>
                    <a:pt x="6181" y="1"/>
                  </a:lnTo>
                  <a:lnTo>
                    <a:pt x="6094" y="25"/>
                  </a:lnTo>
                  <a:lnTo>
                    <a:pt x="6020" y="38"/>
                  </a:lnTo>
                  <a:lnTo>
                    <a:pt x="5946" y="75"/>
                  </a:lnTo>
                  <a:lnTo>
                    <a:pt x="5871" y="112"/>
                  </a:lnTo>
                  <a:lnTo>
                    <a:pt x="5797" y="149"/>
                  </a:lnTo>
                  <a:lnTo>
                    <a:pt x="5735" y="199"/>
                  </a:lnTo>
                  <a:lnTo>
                    <a:pt x="5673" y="261"/>
                  </a:lnTo>
                  <a:lnTo>
                    <a:pt x="5624" y="323"/>
                  </a:lnTo>
                  <a:lnTo>
                    <a:pt x="5574" y="385"/>
                  </a:lnTo>
                  <a:lnTo>
                    <a:pt x="5537" y="459"/>
                  </a:lnTo>
                  <a:lnTo>
                    <a:pt x="5500" y="546"/>
                  </a:lnTo>
                  <a:lnTo>
                    <a:pt x="5475" y="620"/>
                  </a:lnTo>
                  <a:lnTo>
                    <a:pt x="38" y="20275"/>
                  </a:lnTo>
                  <a:lnTo>
                    <a:pt x="38" y="20275"/>
                  </a:lnTo>
                  <a:lnTo>
                    <a:pt x="13" y="20362"/>
                  </a:lnTo>
                  <a:lnTo>
                    <a:pt x="13" y="20448"/>
                  </a:lnTo>
                  <a:lnTo>
                    <a:pt x="1" y="20523"/>
                  </a:lnTo>
                  <a:lnTo>
                    <a:pt x="13" y="20609"/>
                  </a:lnTo>
                  <a:lnTo>
                    <a:pt x="26" y="20696"/>
                  </a:lnTo>
                  <a:lnTo>
                    <a:pt x="50" y="20770"/>
                  </a:lnTo>
                  <a:lnTo>
                    <a:pt x="75" y="20845"/>
                  </a:lnTo>
                  <a:lnTo>
                    <a:pt x="112" y="20919"/>
                  </a:lnTo>
                  <a:lnTo>
                    <a:pt x="162" y="20993"/>
                  </a:lnTo>
                  <a:lnTo>
                    <a:pt x="211" y="21055"/>
                  </a:lnTo>
                  <a:lnTo>
                    <a:pt x="273" y="21117"/>
                  </a:lnTo>
                  <a:lnTo>
                    <a:pt x="335" y="21167"/>
                  </a:lnTo>
                  <a:lnTo>
                    <a:pt x="397" y="21216"/>
                  </a:lnTo>
                  <a:lnTo>
                    <a:pt x="471" y="21253"/>
                  </a:lnTo>
                  <a:lnTo>
                    <a:pt x="546" y="21291"/>
                  </a:lnTo>
                  <a:lnTo>
                    <a:pt x="632" y="21315"/>
                  </a:lnTo>
                  <a:lnTo>
                    <a:pt x="632" y="21315"/>
                  </a:lnTo>
                  <a:lnTo>
                    <a:pt x="632" y="21315"/>
                  </a:lnTo>
                  <a:lnTo>
                    <a:pt x="719" y="21340"/>
                  </a:lnTo>
                  <a:lnTo>
                    <a:pt x="793" y="21353"/>
                  </a:lnTo>
                  <a:lnTo>
                    <a:pt x="880" y="21353"/>
                  </a:lnTo>
                  <a:lnTo>
                    <a:pt x="967" y="21340"/>
                  </a:lnTo>
                  <a:lnTo>
                    <a:pt x="1041" y="21328"/>
                  </a:lnTo>
                  <a:lnTo>
                    <a:pt x="1128" y="21303"/>
                  </a:lnTo>
                  <a:lnTo>
                    <a:pt x="1202" y="21278"/>
                  </a:lnTo>
                  <a:lnTo>
                    <a:pt x="1276" y="21241"/>
                  </a:lnTo>
                  <a:lnTo>
                    <a:pt x="1338" y="21192"/>
                  </a:lnTo>
                  <a:lnTo>
                    <a:pt x="1413" y="21142"/>
                  </a:lnTo>
                  <a:lnTo>
                    <a:pt x="1462" y="21092"/>
                  </a:lnTo>
                  <a:lnTo>
                    <a:pt x="1524" y="21031"/>
                  </a:lnTo>
                  <a:lnTo>
                    <a:pt x="1574" y="20956"/>
                  </a:lnTo>
                  <a:lnTo>
                    <a:pt x="1611" y="20882"/>
                  </a:lnTo>
                  <a:lnTo>
                    <a:pt x="1648" y="20808"/>
                  </a:lnTo>
                  <a:lnTo>
                    <a:pt x="1673" y="20733"/>
                  </a:lnTo>
                  <a:lnTo>
                    <a:pt x="1673" y="20733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6"/>
            <p:cNvSpPr/>
            <p:nvPr/>
          </p:nvSpPr>
          <p:spPr>
            <a:xfrm flipH="1">
              <a:off x="4790210" y="4311014"/>
              <a:ext cx="442877" cy="167184"/>
            </a:xfrm>
            <a:custGeom>
              <a:avLst/>
              <a:gdLst/>
              <a:ahLst/>
              <a:cxnLst/>
              <a:rect l="l" t="t" r="r" b="b"/>
              <a:pathLst>
                <a:path w="12077" h="4559" extrusionOk="0">
                  <a:moveTo>
                    <a:pt x="620" y="1660"/>
                  </a:moveTo>
                  <a:lnTo>
                    <a:pt x="10999" y="4533"/>
                  </a:lnTo>
                  <a:lnTo>
                    <a:pt x="10999" y="4533"/>
                  </a:lnTo>
                  <a:lnTo>
                    <a:pt x="11086" y="4546"/>
                  </a:lnTo>
                  <a:lnTo>
                    <a:pt x="11172" y="4558"/>
                  </a:lnTo>
                  <a:lnTo>
                    <a:pt x="11247" y="4558"/>
                  </a:lnTo>
                  <a:lnTo>
                    <a:pt x="11333" y="4558"/>
                  </a:lnTo>
                  <a:lnTo>
                    <a:pt x="11420" y="4546"/>
                  </a:lnTo>
                  <a:lnTo>
                    <a:pt x="11494" y="4521"/>
                  </a:lnTo>
                  <a:lnTo>
                    <a:pt x="11569" y="4484"/>
                  </a:lnTo>
                  <a:lnTo>
                    <a:pt x="11643" y="4447"/>
                  </a:lnTo>
                  <a:lnTo>
                    <a:pt x="11717" y="4409"/>
                  </a:lnTo>
                  <a:lnTo>
                    <a:pt x="11779" y="4360"/>
                  </a:lnTo>
                  <a:lnTo>
                    <a:pt x="11841" y="4298"/>
                  </a:lnTo>
                  <a:lnTo>
                    <a:pt x="11891" y="4236"/>
                  </a:lnTo>
                  <a:lnTo>
                    <a:pt x="11940" y="4174"/>
                  </a:lnTo>
                  <a:lnTo>
                    <a:pt x="11977" y="4100"/>
                  </a:lnTo>
                  <a:lnTo>
                    <a:pt x="12015" y="4025"/>
                  </a:lnTo>
                  <a:lnTo>
                    <a:pt x="12039" y="3939"/>
                  </a:lnTo>
                  <a:lnTo>
                    <a:pt x="12039" y="3939"/>
                  </a:lnTo>
                  <a:lnTo>
                    <a:pt x="12039" y="3939"/>
                  </a:lnTo>
                  <a:lnTo>
                    <a:pt x="12064" y="3852"/>
                  </a:lnTo>
                  <a:lnTo>
                    <a:pt x="12076" y="3765"/>
                  </a:lnTo>
                  <a:lnTo>
                    <a:pt x="12076" y="3691"/>
                  </a:lnTo>
                  <a:lnTo>
                    <a:pt x="12064" y="3604"/>
                  </a:lnTo>
                  <a:lnTo>
                    <a:pt x="12052" y="3518"/>
                  </a:lnTo>
                  <a:lnTo>
                    <a:pt x="12027" y="3443"/>
                  </a:lnTo>
                  <a:lnTo>
                    <a:pt x="12002" y="3369"/>
                  </a:lnTo>
                  <a:lnTo>
                    <a:pt x="11965" y="3295"/>
                  </a:lnTo>
                  <a:lnTo>
                    <a:pt x="11915" y="3220"/>
                  </a:lnTo>
                  <a:lnTo>
                    <a:pt x="11866" y="3159"/>
                  </a:lnTo>
                  <a:lnTo>
                    <a:pt x="11816" y="3097"/>
                  </a:lnTo>
                  <a:lnTo>
                    <a:pt x="11754" y="3047"/>
                  </a:lnTo>
                  <a:lnTo>
                    <a:pt x="11680" y="2998"/>
                  </a:lnTo>
                  <a:lnTo>
                    <a:pt x="11606" y="2960"/>
                  </a:lnTo>
                  <a:lnTo>
                    <a:pt x="11532" y="2923"/>
                  </a:lnTo>
                  <a:lnTo>
                    <a:pt x="11445" y="2898"/>
                  </a:lnTo>
                  <a:lnTo>
                    <a:pt x="1078" y="25"/>
                  </a:lnTo>
                  <a:lnTo>
                    <a:pt x="1078" y="25"/>
                  </a:lnTo>
                  <a:lnTo>
                    <a:pt x="992" y="13"/>
                  </a:lnTo>
                  <a:lnTo>
                    <a:pt x="905" y="0"/>
                  </a:lnTo>
                  <a:lnTo>
                    <a:pt x="831" y="0"/>
                  </a:lnTo>
                  <a:lnTo>
                    <a:pt x="744" y="0"/>
                  </a:lnTo>
                  <a:lnTo>
                    <a:pt x="657" y="13"/>
                  </a:lnTo>
                  <a:lnTo>
                    <a:pt x="583" y="37"/>
                  </a:lnTo>
                  <a:lnTo>
                    <a:pt x="509" y="75"/>
                  </a:lnTo>
                  <a:lnTo>
                    <a:pt x="434" y="112"/>
                  </a:lnTo>
                  <a:lnTo>
                    <a:pt x="360" y="149"/>
                  </a:lnTo>
                  <a:lnTo>
                    <a:pt x="298" y="198"/>
                  </a:lnTo>
                  <a:lnTo>
                    <a:pt x="236" y="260"/>
                  </a:lnTo>
                  <a:lnTo>
                    <a:pt x="187" y="322"/>
                  </a:lnTo>
                  <a:lnTo>
                    <a:pt x="137" y="384"/>
                  </a:lnTo>
                  <a:lnTo>
                    <a:pt x="100" y="459"/>
                  </a:lnTo>
                  <a:lnTo>
                    <a:pt x="63" y="533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38" y="620"/>
                  </a:lnTo>
                  <a:lnTo>
                    <a:pt x="13" y="706"/>
                  </a:lnTo>
                  <a:lnTo>
                    <a:pt x="1" y="793"/>
                  </a:lnTo>
                  <a:lnTo>
                    <a:pt x="1" y="867"/>
                  </a:lnTo>
                  <a:lnTo>
                    <a:pt x="13" y="954"/>
                  </a:lnTo>
                  <a:lnTo>
                    <a:pt x="26" y="1041"/>
                  </a:lnTo>
                  <a:lnTo>
                    <a:pt x="50" y="1115"/>
                  </a:lnTo>
                  <a:lnTo>
                    <a:pt x="75" y="1189"/>
                  </a:lnTo>
                  <a:lnTo>
                    <a:pt x="112" y="1264"/>
                  </a:lnTo>
                  <a:lnTo>
                    <a:pt x="162" y="1338"/>
                  </a:lnTo>
                  <a:lnTo>
                    <a:pt x="211" y="1400"/>
                  </a:lnTo>
                  <a:lnTo>
                    <a:pt x="261" y="1462"/>
                  </a:lnTo>
                  <a:lnTo>
                    <a:pt x="323" y="1511"/>
                  </a:lnTo>
                  <a:lnTo>
                    <a:pt x="397" y="1561"/>
                  </a:lnTo>
                  <a:lnTo>
                    <a:pt x="459" y="1598"/>
                  </a:lnTo>
                  <a:lnTo>
                    <a:pt x="546" y="1635"/>
                  </a:lnTo>
                  <a:lnTo>
                    <a:pt x="620" y="1660"/>
                  </a:lnTo>
                  <a:lnTo>
                    <a:pt x="620" y="166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6"/>
            <p:cNvSpPr/>
            <p:nvPr/>
          </p:nvSpPr>
          <p:spPr>
            <a:xfrm flipH="1">
              <a:off x="5385185" y="4146585"/>
              <a:ext cx="277527" cy="277564"/>
            </a:xfrm>
            <a:custGeom>
              <a:avLst/>
              <a:gdLst/>
              <a:ahLst/>
              <a:cxnLst/>
              <a:rect l="l" t="t" r="r" b="b"/>
              <a:pathLst>
                <a:path w="7568" h="7569" extrusionOk="0">
                  <a:moveTo>
                    <a:pt x="4794" y="137"/>
                  </a:moveTo>
                  <a:lnTo>
                    <a:pt x="4794" y="137"/>
                  </a:lnTo>
                  <a:lnTo>
                    <a:pt x="4979" y="187"/>
                  </a:lnTo>
                  <a:lnTo>
                    <a:pt x="5165" y="261"/>
                  </a:lnTo>
                  <a:lnTo>
                    <a:pt x="5339" y="335"/>
                  </a:lnTo>
                  <a:lnTo>
                    <a:pt x="5512" y="410"/>
                  </a:lnTo>
                  <a:lnTo>
                    <a:pt x="5673" y="509"/>
                  </a:lnTo>
                  <a:lnTo>
                    <a:pt x="5834" y="595"/>
                  </a:lnTo>
                  <a:lnTo>
                    <a:pt x="5995" y="707"/>
                  </a:lnTo>
                  <a:lnTo>
                    <a:pt x="6131" y="818"/>
                  </a:lnTo>
                  <a:lnTo>
                    <a:pt x="6280" y="930"/>
                  </a:lnTo>
                  <a:lnTo>
                    <a:pt x="6416" y="1054"/>
                  </a:lnTo>
                  <a:lnTo>
                    <a:pt x="6540" y="1190"/>
                  </a:lnTo>
                  <a:lnTo>
                    <a:pt x="6664" y="1326"/>
                  </a:lnTo>
                  <a:lnTo>
                    <a:pt x="6775" y="1462"/>
                  </a:lnTo>
                  <a:lnTo>
                    <a:pt x="6887" y="1611"/>
                  </a:lnTo>
                  <a:lnTo>
                    <a:pt x="6986" y="1760"/>
                  </a:lnTo>
                  <a:lnTo>
                    <a:pt x="7085" y="1921"/>
                  </a:lnTo>
                  <a:lnTo>
                    <a:pt x="7159" y="2082"/>
                  </a:lnTo>
                  <a:lnTo>
                    <a:pt x="7246" y="2243"/>
                  </a:lnTo>
                  <a:lnTo>
                    <a:pt x="7308" y="2404"/>
                  </a:lnTo>
                  <a:lnTo>
                    <a:pt x="7370" y="2577"/>
                  </a:lnTo>
                  <a:lnTo>
                    <a:pt x="7432" y="2750"/>
                  </a:lnTo>
                  <a:lnTo>
                    <a:pt x="7481" y="2936"/>
                  </a:lnTo>
                  <a:lnTo>
                    <a:pt x="7518" y="3110"/>
                  </a:lnTo>
                  <a:lnTo>
                    <a:pt x="7543" y="3295"/>
                  </a:lnTo>
                  <a:lnTo>
                    <a:pt x="7556" y="3481"/>
                  </a:lnTo>
                  <a:lnTo>
                    <a:pt x="7568" y="3667"/>
                  </a:lnTo>
                  <a:lnTo>
                    <a:pt x="7568" y="3853"/>
                  </a:lnTo>
                  <a:lnTo>
                    <a:pt x="7568" y="4038"/>
                  </a:lnTo>
                  <a:lnTo>
                    <a:pt x="7543" y="4224"/>
                  </a:lnTo>
                  <a:lnTo>
                    <a:pt x="7518" y="4410"/>
                  </a:lnTo>
                  <a:lnTo>
                    <a:pt x="7481" y="4608"/>
                  </a:lnTo>
                  <a:lnTo>
                    <a:pt x="7432" y="4794"/>
                  </a:lnTo>
                  <a:lnTo>
                    <a:pt x="7432" y="4794"/>
                  </a:lnTo>
                  <a:lnTo>
                    <a:pt x="7333" y="5104"/>
                  </a:lnTo>
                  <a:lnTo>
                    <a:pt x="7209" y="5388"/>
                  </a:lnTo>
                  <a:lnTo>
                    <a:pt x="7073" y="5673"/>
                  </a:lnTo>
                  <a:lnTo>
                    <a:pt x="6899" y="5933"/>
                  </a:lnTo>
                  <a:lnTo>
                    <a:pt x="6713" y="6181"/>
                  </a:lnTo>
                  <a:lnTo>
                    <a:pt x="6515" y="6404"/>
                  </a:lnTo>
                  <a:lnTo>
                    <a:pt x="6292" y="6615"/>
                  </a:lnTo>
                  <a:lnTo>
                    <a:pt x="6057" y="6813"/>
                  </a:lnTo>
                  <a:lnTo>
                    <a:pt x="5809" y="6986"/>
                  </a:lnTo>
                  <a:lnTo>
                    <a:pt x="5549" y="7135"/>
                  </a:lnTo>
                  <a:lnTo>
                    <a:pt x="5277" y="7259"/>
                  </a:lnTo>
                  <a:lnTo>
                    <a:pt x="4992" y="7370"/>
                  </a:lnTo>
                  <a:lnTo>
                    <a:pt x="4695" y="7457"/>
                  </a:lnTo>
                  <a:lnTo>
                    <a:pt x="4397" y="7519"/>
                  </a:lnTo>
                  <a:lnTo>
                    <a:pt x="4100" y="7556"/>
                  </a:lnTo>
                  <a:lnTo>
                    <a:pt x="3790" y="7568"/>
                  </a:lnTo>
                  <a:lnTo>
                    <a:pt x="3790" y="5859"/>
                  </a:lnTo>
                  <a:lnTo>
                    <a:pt x="3790" y="5859"/>
                  </a:lnTo>
                  <a:lnTo>
                    <a:pt x="3951" y="5859"/>
                  </a:lnTo>
                  <a:lnTo>
                    <a:pt x="4125" y="5834"/>
                  </a:lnTo>
                  <a:lnTo>
                    <a:pt x="4286" y="5797"/>
                  </a:lnTo>
                  <a:lnTo>
                    <a:pt x="4447" y="5760"/>
                  </a:lnTo>
                  <a:lnTo>
                    <a:pt x="4608" y="5698"/>
                  </a:lnTo>
                  <a:lnTo>
                    <a:pt x="4756" y="5624"/>
                  </a:lnTo>
                  <a:lnTo>
                    <a:pt x="4905" y="5537"/>
                  </a:lnTo>
                  <a:lnTo>
                    <a:pt x="5041" y="5450"/>
                  </a:lnTo>
                  <a:lnTo>
                    <a:pt x="5165" y="5339"/>
                  </a:lnTo>
                  <a:lnTo>
                    <a:pt x="5289" y="5227"/>
                  </a:lnTo>
                  <a:lnTo>
                    <a:pt x="5401" y="5104"/>
                  </a:lnTo>
                  <a:lnTo>
                    <a:pt x="5500" y="4967"/>
                  </a:lnTo>
                  <a:lnTo>
                    <a:pt x="5586" y="4819"/>
                  </a:lnTo>
                  <a:lnTo>
                    <a:pt x="5673" y="4670"/>
                  </a:lnTo>
                  <a:lnTo>
                    <a:pt x="5735" y="4509"/>
                  </a:lnTo>
                  <a:lnTo>
                    <a:pt x="5797" y="4336"/>
                  </a:lnTo>
                  <a:lnTo>
                    <a:pt x="5797" y="4336"/>
                  </a:lnTo>
                  <a:lnTo>
                    <a:pt x="5834" y="4125"/>
                  </a:lnTo>
                  <a:lnTo>
                    <a:pt x="5859" y="3927"/>
                  </a:lnTo>
                  <a:lnTo>
                    <a:pt x="5871" y="3716"/>
                  </a:lnTo>
                  <a:lnTo>
                    <a:pt x="5846" y="3518"/>
                  </a:lnTo>
                  <a:lnTo>
                    <a:pt x="5809" y="3320"/>
                  </a:lnTo>
                  <a:lnTo>
                    <a:pt x="5760" y="3122"/>
                  </a:lnTo>
                  <a:lnTo>
                    <a:pt x="5685" y="2936"/>
                  </a:lnTo>
                  <a:lnTo>
                    <a:pt x="5599" y="2763"/>
                  </a:lnTo>
                  <a:lnTo>
                    <a:pt x="5487" y="2589"/>
                  </a:lnTo>
                  <a:lnTo>
                    <a:pt x="5363" y="2428"/>
                  </a:lnTo>
                  <a:lnTo>
                    <a:pt x="5227" y="2280"/>
                  </a:lnTo>
                  <a:lnTo>
                    <a:pt x="5079" y="2156"/>
                  </a:lnTo>
                  <a:lnTo>
                    <a:pt x="4918" y="2032"/>
                  </a:lnTo>
                  <a:lnTo>
                    <a:pt x="4732" y="1933"/>
                  </a:lnTo>
                  <a:lnTo>
                    <a:pt x="4546" y="1846"/>
                  </a:lnTo>
                  <a:lnTo>
                    <a:pt x="4348" y="1784"/>
                  </a:lnTo>
                  <a:lnTo>
                    <a:pt x="4348" y="1784"/>
                  </a:lnTo>
                  <a:lnTo>
                    <a:pt x="4199" y="1747"/>
                  </a:lnTo>
                  <a:lnTo>
                    <a:pt x="4063" y="1722"/>
                  </a:lnTo>
                  <a:lnTo>
                    <a:pt x="3927" y="1710"/>
                  </a:lnTo>
                  <a:lnTo>
                    <a:pt x="3790" y="1698"/>
                  </a:lnTo>
                  <a:lnTo>
                    <a:pt x="3790" y="1"/>
                  </a:lnTo>
                  <a:lnTo>
                    <a:pt x="3790" y="1"/>
                  </a:lnTo>
                  <a:lnTo>
                    <a:pt x="4038" y="1"/>
                  </a:lnTo>
                  <a:lnTo>
                    <a:pt x="4286" y="38"/>
                  </a:lnTo>
                  <a:lnTo>
                    <a:pt x="4546" y="75"/>
                  </a:lnTo>
                  <a:lnTo>
                    <a:pt x="4794" y="137"/>
                  </a:lnTo>
                  <a:lnTo>
                    <a:pt x="4794" y="137"/>
                  </a:lnTo>
                  <a:close/>
                  <a:moveTo>
                    <a:pt x="3790" y="7568"/>
                  </a:moveTo>
                  <a:lnTo>
                    <a:pt x="3790" y="7568"/>
                  </a:lnTo>
                  <a:lnTo>
                    <a:pt x="3543" y="7556"/>
                  </a:lnTo>
                  <a:lnTo>
                    <a:pt x="3283" y="7531"/>
                  </a:lnTo>
                  <a:lnTo>
                    <a:pt x="3035" y="7494"/>
                  </a:lnTo>
                  <a:lnTo>
                    <a:pt x="2775" y="7432"/>
                  </a:lnTo>
                  <a:lnTo>
                    <a:pt x="2775" y="7432"/>
                  </a:lnTo>
                  <a:lnTo>
                    <a:pt x="2589" y="7370"/>
                  </a:lnTo>
                  <a:lnTo>
                    <a:pt x="2416" y="7308"/>
                  </a:lnTo>
                  <a:lnTo>
                    <a:pt x="2230" y="7234"/>
                  </a:lnTo>
                  <a:lnTo>
                    <a:pt x="2069" y="7147"/>
                  </a:lnTo>
                  <a:lnTo>
                    <a:pt x="1896" y="7060"/>
                  </a:lnTo>
                  <a:lnTo>
                    <a:pt x="1735" y="6961"/>
                  </a:lnTo>
                  <a:lnTo>
                    <a:pt x="1586" y="6862"/>
                  </a:lnTo>
                  <a:lnTo>
                    <a:pt x="1437" y="6751"/>
                  </a:lnTo>
                  <a:lnTo>
                    <a:pt x="1301" y="6639"/>
                  </a:lnTo>
                  <a:lnTo>
                    <a:pt x="1165" y="6515"/>
                  </a:lnTo>
                  <a:lnTo>
                    <a:pt x="1029" y="6379"/>
                  </a:lnTo>
                  <a:lnTo>
                    <a:pt x="917" y="6243"/>
                  </a:lnTo>
                  <a:lnTo>
                    <a:pt x="793" y="6107"/>
                  </a:lnTo>
                  <a:lnTo>
                    <a:pt x="694" y="5958"/>
                  </a:lnTo>
                  <a:lnTo>
                    <a:pt x="583" y="5810"/>
                  </a:lnTo>
                  <a:lnTo>
                    <a:pt x="496" y="5649"/>
                  </a:lnTo>
                  <a:lnTo>
                    <a:pt x="409" y="5488"/>
                  </a:lnTo>
                  <a:lnTo>
                    <a:pt x="335" y="5327"/>
                  </a:lnTo>
                  <a:lnTo>
                    <a:pt x="261" y="5153"/>
                  </a:lnTo>
                  <a:lnTo>
                    <a:pt x="199" y="4992"/>
                  </a:lnTo>
                  <a:lnTo>
                    <a:pt x="149" y="4806"/>
                  </a:lnTo>
                  <a:lnTo>
                    <a:pt x="100" y="4633"/>
                  </a:lnTo>
                  <a:lnTo>
                    <a:pt x="63" y="4460"/>
                  </a:lnTo>
                  <a:lnTo>
                    <a:pt x="38" y="4274"/>
                  </a:lnTo>
                  <a:lnTo>
                    <a:pt x="13" y="4088"/>
                  </a:lnTo>
                  <a:lnTo>
                    <a:pt x="1" y="3902"/>
                  </a:lnTo>
                  <a:lnTo>
                    <a:pt x="1" y="3716"/>
                  </a:lnTo>
                  <a:lnTo>
                    <a:pt x="13" y="3531"/>
                  </a:lnTo>
                  <a:lnTo>
                    <a:pt x="25" y="3345"/>
                  </a:lnTo>
                  <a:lnTo>
                    <a:pt x="50" y="3147"/>
                  </a:lnTo>
                  <a:lnTo>
                    <a:pt x="87" y="2961"/>
                  </a:lnTo>
                  <a:lnTo>
                    <a:pt x="137" y="2775"/>
                  </a:lnTo>
                  <a:lnTo>
                    <a:pt x="137" y="2775"/>
                  </a:lnTo>
                  <a:lnTo>
                    <a:pt x="236" y="2466"/>
                  </a:lnTo>
                  <a:lnTo>
                    <a:pt x="360" y="2168"/>
                  </a:lnTo>
                  <a:lnTo>
                    <a:pt x="508" y="1896"/>
                  </a:lnTo>
                  <a:lnTo>
                    <a:pt x="669" y="1636"/>
                  </a:lnTo>
                  <a:lnTo>
                    <a:pt x="855" y="1388"/>
                  </a:lnTo>
                  <a:lnTo>
                    <a:pt x="1066" y="1153"/>
                  </a:lnTo>
                  <a:lnTo>
                    <a:pt x="1276" y="955"/>
                  </a:lnTo>
                  <a:lnTo>
                    <a:pt x="1512" y="756"/>
                  </a:lnTo>
                  <a:lnTo>
                    <a:pt x="1759" y="583"/>
                  </a:lnTo>
                  <a:lnTo>
                    <a:pt x="2032" y="434"/>
                  </a:lnTo>
                  <a:lnTo>
                    <a:pt x="2304" y="298"/>
                  </a:lnTo>
                  <a:lnTo>
                    <a:pt x="2577" y="199"/>
                  </a:lnTo>
                  <a:lnTo>
                    <a:pt x="2874" y="112"/>
                  </a:lnTo>
                  <a:lnTo>
                    <a:pt x="3171" y="50"/>
                  </a:lnTo>
                  <a:lnTo>
                    <a:pt x="3481" y="13"/>
                  </a:lnTo>
                  <a:lnTo>
                    <a:pt x="3790" y="1"/>
                  </a:lnTo>
                  <a:lnTo>
                    <a:pt x="3790" y="1698"/>
                  </a:lnTo>
                  <a:lnTo>
                    <a:pt x="3790" y="1698"/>
                  </a:lnTo>
                  <a:lnTo>
                    <a:pt x="3617" y="1710"/>
                  </a:lnTo>
                  <a:lnTo>
                    <a:pt x="3444" y="1735"/>
                  </a:lnTo>
                  <a:lnTo>
                    <a:pt x="3283" y="1760"/>
                  </a:lnTo>
                  <a:lnTo>
                    <a:pt x="3122" y="1809"/>
                  </a:lnTo>
                  <a:lnTo>
                    <a:pt x="2973" y="1871"/>
                  </a:lnTo>
                  <a:lnTo>
                    <a:pt x="2824" y="1945"/>
                  </a:lnTo>
                  <a:lnTo>
                    <a:pt x="2676" y="2020"/>
                  </a:lnTo>
                  <a:lnTo>
                    <a:pt x="2540" y="2119"/>
                  </a:lnTo>
                  <a:lnTo>
                    <a:pt x="2403" y="2230"/>
                  </a:lnTo>
                  <a:lnTo>
                    <a:pt x="2292" y="2342"/>
                  </a:lnTo>
                  <a:lnTo>
                    <a:pt x="2180" y="2466"/>
                  </a:lnTo>
                  <a:lnTo>
                    <a:pt x="2081" y="2602"/>
                  </a:lnTo>
                  <a:lnTo>
                    <a:pt x="1982" y="2750"/>
                  </a:lnTo>
                  <a:lnTo>
                    <a:pt x="1908" y="2899"/>
                  </a:lnTo>
                  <a:lnTo>
                    <a:pt x="1834" y="3060"/>
                  </a:lnTo>
                  <a:lnTo>
                    <a:pt x="1784" y="3233"/>
                  </a:lnTo>
                  <a:lnTo>
                    <a:pt x="1784" y="3233"/>
                  </a:lnTo>
                  <a:lnTo>
                    <a:pt x="1735" y="3432"/>
                  </a:lnTo>
                  <a:lnTo>
                    <a:pt x="1710" y="3642"/>
                  </a:lnTo>
                  <a:lnTo>
                    <a:pt x="1710" y="3853"/>
                  </a:lnTo>
                  <a:lnTo>
                    <a:pt x="1722" y="4051"/>
                  </a:lnTo>
                  <a:lnTo>
                    <a:pt x="1759" y="4249"/>
                  </a:lnTo>
                  <a:lnTo>
                    <a:pt x="1821" y="4447"/>
                  </a:lnTo>
                  <a:lnTo>
                    <a:pt x="1883" y="4633"/>
                  </a:lnTo>
                  <a:lnTo>
                    <a:pt x="1982" y="4806"/>
                  </a:lnTo>
                  <a:lnTo>
                    <a:pt x="2081" y="4980"/>
                  </a:lnTo>
                  <a:lnTo>
                    <a:pt x="2205" y="5141"/>
                  </a:lnTo>
                  <a:lnTo>
                    <a:pt x="2341" y="5277"/>
                  </a:lnTo>
                  <a:lnTo>
                    <a:pt x="2502" y="5413"/>
                  </a:lnTo>
                  <a:lnTo>
                    <a:pt x="2663" y="5537"/>
                  </a:lnTo>
                  <a:lnTo>
                    <a:pt x="2837" y="5636"/>
                  </a:lnTo>
                  <a:lnTo>
                    <a:pt x="3035" y="5723"/>
                  </a:lnTo>
                  <a:lnTo>
                    <a:pt x="3233" y="5785"/>
                  </a:lnTo>
                  <a:lnTo>
                    <a:pt x="3233" y="5785"/>
                  </a:lnTo>
                  <a:lnTo>
                    <a:pt x="3369" y="5822"/>
                  </a:lnTo>
                  <a:lnTo>
                    <a:pt x="3506" y="5847"/>
                  </a:lnTo>
                  <a:lnTo>
                    <a:pt x="3654" y="5859"/>
                  </a:lnTo>
                  <a:lnTo>
                    <a:pt x="3790" y="5859"/>
                  </a:lnTo>
                  <a:lnTo>
                    <a:pt x="3790" y="7568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6"/>
            <p:cNvSpPr/>
            <p:nvPr/>
          </p:nvSpPr>
          <p:spPr>
            <a:xfrm flipH="1">
              <a:off x="5425124" y="4117543"/>
              <a:ext cx="121308" cy="168981"/>
            </a:xfrm>
            <a:custGeom>
              <a:avLst/>
              <a:gdLst/>
              <a:ahLst/>
              <a:cxnLst/>
              <a:rect l="l" t="t" r="r" b="b"/>
              <a:pathLst>
                <a:path w="3308" h="4608" extrusionOk="0">
                  <a:moveTo>
                    <a:pt x="1536" y="4236"/>
                  </a:moveTo>
                  <a:lnTo>
                    <a:pt x="3245" y="1375"/>
                  </a:lnTo>
                  <a:lnTo>
                    <a:pt x="3245" y="1375"/>
                  </a:lnTo>
                  <a:lnTo>
                    <a:pt x="3295" y="1288"/>
                  </a:lnTo>
                  <a:lnTo>
                    <a:pt x="3307" y="1202"/>
                  </a:lnTo>
                  <a:lnTo>
                    <a:pt x="3295" y="1115"/>
                  </a:lnTo>
                  <a:lnTo>
                    <a:pt x="3270" y="1016"/>
                  </a:lnTo>
                  <a:lnTo>
                    <a:pt x="3233" y="929"/>
                  </a:lnTo>
                  <a:lnTo>
                    <a:pt x="3158" y="842"/>
                  </a:lnTo>
                  <a:lnTo>
                    <a:pt x="3084" y="756"/>
                  </a:lnTo>
                  <a:lnTo>
                    <a:pt x="2985" y="681"/>
                  </a:lnTo>
                  <a:lnTo>
                    <a:pt x="2874" y="595"/>
                  </a:lnTo>
                  <a:lnTo>
                    <a:pt x="2750" y="520"/>
                  </a:lnTo>
                  <a:lnTo>
                    <a:pt x="2613" y="446"/>
                  </a:lnTo>
                  <a:lnTo>
                    <a:pt x="2477" y="372"/>
                  </a:lnTo>
                  <a:lnTo>
                    <a:pt x="2168" y="248"/>
                  </a:lnTo>
                  <a:lnTo>
                    <a:pt x="1846" y="149"/>
                  </a:lnTo>
                  <a:lnTo>
                    <a:pt x="1511" y="75"/>
                  </a:lnTo>
                  <a:lnTo>
                    <a:pt x="1177" y="25"/>
                  </a:lnTo>
                  <a:lnTo>
                    <a:pt x="1028" y="0"/>
                  </a:lnTo>
                  <a:lnTo>
                    <a:pt x="867" y="0"/>
                  </a:lnTo>
                  <a:lnTo>
                    <a:pt x="731" y="0"/>
                  </a:lnTo>
                  <a:lnTo>
                    <a:pt x="595" y="13"/>
                  </a:lnTo>
                  <a:lnTo>
                    <a:pt x="458" y="37"/>
                  </a:lnTo>
                  <a:lnTo>
                    <a:pt x="347" y="62"/>
                  </a:lnTo>
                  <a:lnTo>
                    <a:pt x="248" y="112"/>
                  </a:lnTo>
                  <a:lnTo>
                    <a:pt x="161" y="161"/>
                  </a:lnTo>
                  <a:lnTo>
                    <a:pt x="99" y="223"/>
                  </a:lnTo>
                  <a:lnTo>
                    <a:pt x="50" y="298"/>
                  </a:lnTo>
                  <a:lnTo>
                    <a:pt x="13" y="384"/>
                  </a:lnTo>
                  <a:lnTo>
                    <a:pt x="0" y="483"/>
                  </a:lnTo>
                  <a:lnTo>
                    <a:pt x="0" y="3803"/>
                  </a:lnTo>
                  <a:lnTo>
                    <a:pt x="0" y="3803"/>
                  </a:lnTo>
                  <a:lnTo>
                    <a:pt x="13" y="3939"/>
                  </a:lnTo>
                  <a:lnTo>
                    <a:pt x="50" y="4075"/>
                  </a:lnTo>
                  <a:lnTo>
                    <a:pt x="99" y="4199"/>
                  </a:lnTo>
                  <a:lnTo>
                    <a:pt x="186" y="4298"/>
                  </a:lnTo>
                  <a:lnTo>
                    <a:pt x="273" y="4385"/>
                  </a:lnTo>
                  <a:lnTo>
                    <a:pt x="384" y="4459"/>
                  </a:lnTo>
                  <a:lnTo>
                    <a:pt x="496" y="4521"/>
                  </a:lnTo>
                  <a:lnTo>
                    <a:pt x="619" y="4570"/>
                  </a:lnTo>
                  <a:lnTo>
                    <a:pt x="743" y="4595"/>
                  </a:lnTo>
                  <a:lnTo>
                    <a:pt x="880" y="4608"/>
                  </a:lnTo>
                  <a:lnTo>
                    <a:pt x="1003" y="4595"/>
                  </a:lnTo>
                  <a:lnTo>
                    <a:pt x="1140" y="4558"/>
                  </a:lnTo>
                  <a:lnTo>
                    <a:pt x="1251" y="4508"/>
                  </a:lnTo>
                  <a:lnTo>
                    <a:pt x="1363" y="4447"/>
                  </a:lnTo>
                  <a:lnTo>
                    <a:pt x="1462" y="4347"/>
                  </a:lnTo>
                  <a:lnTo>
                    <a:pt x="1536" y="4236"/>
                  </a:lnTo>
                  <a:lnTo>
                    <a:pt x="1536" y="423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6"/>
            <p:cNvSpPr/>
            <p:nvPr/>
          </p:nvSpPr>
          <p:spPr>
            <a:xfrm flipH="1">
              <a:off x="5172174" y="4172034"/>
              <a:ext cx="126735" cy="200775"/>
            </a:xfrm>
            <a:custGeom>
              <a:avLst/>
              <a:gdLst/>
              <a:ahLst/>
              <a:cxnLst/>
              <a:rect l="l" t="t" r="r" b="b"/>
              <a:pathLst>
                <a:path w="3456" h="5475" extrusionOk="0">
                  <a:moveTo>
                    <a:pt x="74" y="1202"/>
                  </a:moveTo>
                  <a:lnTo>
                    <a:pt x="1845" y="4992"/>
                  </a:lnTo>
                  <a:lnTo>
                    <a:pt x="1845" y="4992"/>
                  </a:lnTo>
                  <a:lnTo>
                    <a:pt x="1883" y="5066"/>
                  </a:lnTo>
                  <a:lnTo>
                    <a:pt x="1932" y="5140"/>
                  </a:lnTo>
                  <a:lnTo>
                    <a:pt x="1982" y="5202"/>
                  </a:lnTo>
                  <a:lnTo>
                    <a:pt x="2044" y="5252"/>
                  </a:lnTo>
                  <a:lnTo>
                    <a:pt x="2106" y="5314"/>
                  </a:lnTo>
                  <a:lnTo>
                    <a:pt x="2180" y="5351"/>
                  </a:lnTo>
                  <a:lnTo>
                    <a:pt x="2254" y="5388"/>
                  </a:lnTo>
                  <a:lnTo>
                    <a:pt x="2329" y="5425"/>
                  </a:lnTo>
                  <a:lnTo>
                    <a:pt x="2403" y="5450"/>
                  </a:lnTo>
                  <a:lnTo>
                    <a:pt x="2477" y="5462"/>
                  </a:lnTo>
                  <a:lnTo>
                    <a:pt x="2564" y="5475"/>
                  </a:lnTo>
                  <a:lnTo>
                    <a:pt x="2651" y="5475"/>
                  </a:lnTo>
                  <a:lnTo>
                    <a:pt x="2725" y="5475"/>
                  </a:lnTo>
                  <a:lnTo>
                    <a:pt x="2812" y="5450"/>
                  </a:lnTo>
                  <a:lnTo>
                    <a:pt x="2898" y="5425"/>
                  </a:lnTo>
                  <a:lnTo>
                    <a:pt x="2973" y="5400"/>
                  </a:lnTo>
                  <a:lnTo>
                    <a:pt x="2973" y="5400"/>
                  </a:lnTo>
                  <a:lnTo>
                    <a:pt x="2973" y="5400"/>
                  </a:lnTo>
                  <a:lnTo>
                    <a:pt x="3047" y="5351"/>
                  </a:lnTo>
                  <a:lnTo>
                    <a:pt x="3121" y="5314"/>
                  </a:lnTo>
                  <a:lnTo>
                    <a:pt x="3183" y="5252"/>
                  </a:lnTo>
                  <a:lnTo>
                    <a:pt x="3245" y="5202"/>
                  </a:lnTo>
                  <a:lnTo>
                    <a:pt x="3295" y="5128"/>
                  </a:lnTo>
                  <a:lnTo>
                    <a:pt x="3344" y="5066"/>
                  </a:lnTo>
                  <a:lnTo>
                    <a:pt x="3381" y="4992"/>
                  </a:lnTo>
                  <a:lnTo>
                    <a:pt x="3406" y="4917"/>
                  </a:lnTo>
                  <a:lnTo>
                    <a:pt x="3431" y="4843"/>
                  </a:lnTo>
                  <a:lnTo>
                    <a:pt x="3456" y="4756"/>
                  </a:lnTo>
                  <a:lnTo>
                    <a:pt x="3456" y="4682"/>
                  </a:lnTo>
                  <a:lnTo>
                    <a:pt x="3456" y="4595"/>
                  </a:lnTo>
                  <a:lnTo>
                    <a:pt x="3456" y="4509"/>
                  </a:lnTo>
                  <a:lnTo>
                    <a:pt x="3443" y="4434"/>
                  </a:lnTo>
                  <a:lnTo>
                    <a:pt x="3418" y="4348"/>
                  </a:lnTo>
                  <a:lnTo>
                    <a:pt x="3381" y="4273"/>
                  </a:lnTo>
                  <a:lnTo>
                    <a:pt x="1610" y="483"/>
                  </a:lnTo>
                  <a:lnTo>
                    <a:pt x="1610" y="483"/>
                  </a:lnTo>
                  <a:lnTo>
                    <a:pt x="1573" y="409"/>
                  </a:lnTo>
                  <a:lnTo>
                    <a:pt x="1523" y="335"/>
                  </a:lnTo>
                  <a:lnTo>
                    <a:pt x="1474" y="273"/>
                  </a:lnTo>
                  <a:lnTo>
                    <a:pt x="1412" y="211"/>
                  </a:lnTo>
                  <a:lnTo>
                    <a:pt x="1350" y="161"/>
                  </a:lnTo>
                  <a:lnTo>
                    <a:pt x="1276" y="112"/>
                  </a:lnTo>
                  <a:lnTo>
                    <a:pt x="1201" y="75"/>
                  </a:lnTo>
                  <a:lnTo>
                    <a:pt x="1127" y="50"/>
                  </a:lnTo>
                  <a:lnTo>
                    <a:pt x="1053" y="25"/>
                  </a:lnTo>
                  <a:lnTo>
                    <a:pt x="979" y="0"/>
                  </a:lnTo>
                  <a:lnTo>
                    <a:pt x="892" y="0"/>
                  </a:lnTo>
                  <a:lnTo>
                    <a:pt x="805" y="0"/>
                  </a:lnTo>
                  <a:lnTo>
                    <a:pt x="731" y="0"/>
                  </a:lnTo>
                  <a:lnTo>
                    <a:pt x="644" y="13"/>
                  </a:lnTo>
                  <a:lnTo>
                    <a:pt x="557" y="38"/>
                  </a:lnTo>
                  <a:lnTo>
                    <a:pt x="483" y="75"/>
                  </a:lnTo>
                  <a:lnTo>
                    <a:pt x="483" y="75"/>
                  </a:lnTo>
                  <a:lnTo>
                    <a:pt x="483" y="75"/>
                  </a:lnTo>
                  <a:lnTo>
                    <a:pt x="409" y="112"/>
                  </a:lnTo>
                  <a:lnTo>
                    <a:pt x="335" y="161"/>
                  </a:lnTo>
                  <a:lnTo>
                    <a:pt x="273" y="211"/>
                  </a:lnTo>
                  <a:lnTo>
                    <a:pt x="211" y="273"/>
                  </a:lnTo>
                  <a:lnTo>
                    <a:pt x="161" y="335"/>
                  </a:lnTo>
                  <a:lnTo>
                    <a:pt x="112" y="409"/>
                  </a:lnTo>
                  <a:lnTo>
                    <a:pt x="74" y="483"/>
                  </a:lnTo>
                  <a:lnTo>
                    <a:pt x="50" y="558"/>
                  </a:lnTo>
                  <a:lnTo>
                    <a:pt x="25" y="632"/>
                  </a:lnTo>
                  <a:lnTo>
                    <a:pt x="0" y="719"/>
                  </a:lnTo>
                  <a:lnTo>
                    <a:pt x="0" y="793"/>
                  </a:lnTo>
                  <a:lnTo>
                    <a:pt x="0" y="880"/>
                  </a:lnTo>
                  <a:lnTo>
                    <a:pt x="0" y="954"/>
                  </a:lnTo>
                  <a:lnTo>
                    <a:pt x="12" y="1041"/>
                  </a:lnTo>
                  <a:lnTo>
                    <a:pt x="37" y="1128"/>
                  </a:lnTo>
                  <a:lnTo>
                    <a:pt x="74" y="1202"/>
                  </a:lnTo>
                  <a:lnTo>
                    <a:pt x="74" y="1202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6"/>
            <p:cNvSpPr/>
            <p:nvPr/>
          </p:nvSpPr>
          <p:spPr>
            <a:xfrm flipH="1">
              <a:off x="4313780" y="3732874"/>
              <a:ext cx="857518" cy="858398"/>
            </a:xfrm>
            <a:custGeom>
              <a:avLst/>
              <a:gdLst/>
              <a:ahLst/>
              <a:cxnLst/>
              <a:rect l="l" t="t" r="r" b="b"/>
              <a:pathLst>
                <a:path w="23384" h="23408" extrusionOk="0">
                  <a:moveTo>
                    <a:pt x="10887" y="0"/>
                  </a:moveTo>
                  <a:lnTo>
                    <a:pt x="10639" y="12"/>
                  </a:lnTo>
                  <a:lnTo>
                    <a:pt x="11506" y="10998"/>
                  </a:lnTo>
                  <a:lnTo>
                    <a:pt x="6936" y="978"/>
                  </a:lnTo>
                  <a:lnTo>
                    <a:pt x="6701" y="1078"/>
                  </a:lnTo>
                  <a:lnTo>
                    <a:pt x="11283" y="11110"/>
                  </a:lnTo>
                  <a:lnTo>
                    <a:pt x="11283" y="11110"/>
                  </a:lnTo>
                  <a:lnTo>
                    <a:pt x="3555" y="3257"/>
                  </a:lnTo>
                  <a:lnTo>
                    <a:pt x="3369" y="3431"/>
                  </a:lnTo>
                  <a:lnTo>
                    <a:pt x="11097" y="11283"/>
                  </a:lnTo>
                  <a:lnTo>
                    <a:pt x="1152" y="6539"/>
                  </a:lnTo>
                  <a:lnTo>
                    <a:pt x="1041" y="6775"/>
                  </a:lnTo>
                  <a:lnTo>
                    <a:pt x="10998" y="11506"/>
                  </a:lnTo>
                  <a:lnTo>
                    <a:pt x="10998" y="11506"/>
                  </a:lnTo>
                  <a:lnTo>
                    <a:pt x="25" y="10465"/>
                  </a:lnTo>
                  <a:lnTo>
                    <a:pt x="0" y="10713"/>
                  </a:lnTo>
                  <a:lnTo>
                    <a:pt x="10974" y="11754"/>
                  </a:lnTo>
                  <a:lnTo>
                    <a:pt x="310" y="14528"/>
                  </a:lnTo>
                  <a:lnTo>
                    <a:pt x="372" y="14763"/>
                  </a:lnTo>
                  <a:lnTo>
                    <a:pt x="11035" y="12001"/>
                  </a:lnTo>
                  <a:lnTo>
                    <a:pt x="1957" y="18243"/>
                  </a:lnTo>
                  <a:lnTo>
                    <a:pt x="2093" y="18454"/>
                  </a:lnTo>
                  <a:lnTo>
                    <a:pt x="11172" y="12212"/>
                  </a:lnTo>
                  <a:lnTo>
                    <a:pt x="4781" y="21179"/>
                  </a:lnTo>
                  <a:lnTo>
                    <a:pt x="4992" y="21327"/>
                  </a:lnTo>
                  <a:lnTo>
                    <a:pt x="11382" y="12348"/>
                  </a:lnTo>
                  <a:lnTo>
                    <a:pt x="8447" y="22974"/>
                  </a:lnTo>
                  <a:lnTo>
                    <a:pt x="8682" y="23036"/>
                  </a:lnTo>
                  <a:lnTo>
                    <a:pt x="11618" y="12422"/>
                  </a:lnTo>
                  <a:lnTo>
                    <a:pt x="12497" y="23408"/>
                  </a:lnTo>
                  <a:lnTo>
                    <a:pt x="12745" y="23383"/>
                  </a:lnTo>
                  <a:lnTo>
                    <a:pt x="11865" y="12398"/>
                  </a:lnTo>
                  <a:lnTo>
                    <a:pt x="16448" y="22417"/>
                  </a:lnTo>
                  <a:lnTo>
                    <a:pt x="16671" y="22318"/>
                  </a:lnTo>
                  <a:lnTo>
                    <a:pt x="12101" y="12298"/>
                  </a:lnTo>
                  <a:lnTo>
                    <a:pt x="19829" y="20151"/>
                  </a:lnTo>
                  <a:lnTo>
                    <a:pt x="20002" y="19977"/>
                  </a:lnTo>
                  <a:lnTo>
                    <a:pt x="12274" y="12113"/>
                  </a:lnTo>
                  <a:lnTo>
                    <a:pt x="12274" y="12113"/>
                  </a:lnTo>
                  <a:lnTo>
                    <a:pt x="22232" y="16856"/>
                  </a:lnTo>
                  <a:lnTo>
                    <a:pt x="22331" y="16633"/>
                  </a:lnTo>
                  <a:lnTo>
                    <a:pt x="12385" y="11890"/>
                  </a:lnTo>
                  <a:lnTo>
                    <a:pt x="12385" y="11890"/>
                  </a:lnTo>
                  <a:lnTo>
                    <a:pt x="23359" y="12943"/>
                  </a:lnTo>
                  <a:lnTo>
                    <a:pt x="23383" y="12695"/>
                  </a:lnTo>
                  <a:lnTo>
                    <a:pt x="12410" y="11642"/>
                  </a:lnTo>
                  <a:lnTo>
                    <a:pt x="23074" y="8880"/>
                  </a:lnTo>
                  <a:lnTo>
                    <a:pt x="23012" y="8632"/>
                  </a:lnTo>
                  <a:lnTo>
                    <a:pt x="12348" y="11407"/>
                  </a:lnTo>
                  <a:lnTo>
                    <a:pt x="12348" y="11407"/>
                  </a:lnTo>
                  <a:lnTo>
                    <a:pt x="21427" y="5152"/>
                  </a:lnTo>
                  <a:lnTo>
                    <a:pt x="21278" y="4942"/>
                  </a:lnTo>
                  <a:lnTo>
                    <a:pt x="12200" y="11196"/>
                  </a:lnTo>
                  <a:lnTo>
                    <a:pt x="18603" y="2217"/>
                  </a:lnTo>
                  <a:lnTo>
                    <a:pt x="18392" y="2068"/>
                  </a:lnTo>
                  <a:lnTo>
                    <a:pt x="12002" y="11048"/>
                  </a:lnTo>
                  <a:lnTo>
                    <a:pt x="12002" y="11048"/>
                  </a:lnTo>
                  <a:lnTo>
                    <a:pt x="14937" y="434"/>
                  </a:lnTo>
                  <a:lnTo>
                    <a:pt x="14701" y="359"/>
                  </a:lnTo>
                  <a:lnTo>
                    <a:pt x="11754" y="10986"/>
                  </a:lnTo>
                  <a:lnTo>
                    <a:pt x="108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6"/>
            <p:cNvSpPr/>
            <p:nvPr/>
          </p:nvSpPr>
          <p:spPr>
            <a:xfrm flipH="1">
              <a:off x="4276521" y="3696057"/>
              <a:ext cx="932034" cy="932034"/>
            </a:xfrm>
            <a:custGeom>
              <a:avLst/>
              <a:gdLst/>
              <a:ahLst/>
              <a:cxnLst/>
              <a:rect l="l" t="t" r="r" b="b"/>
              <a:pathLst>
                <a:path w="25416" h="25416" extrusionOk="0">
                  <a:moveTo>
                    <a:pt x="16089" y="459"/>
                  </a:moveTo>
                  <a:lnTo>
                    <a:pt x="16089" y="459"/>
                  </a:lnTo>
                  <a:lnTo>
                    <a:pt x="16411" y="546"/>
                  </a:lnTo>
                  <a:lnTo>
                    <a:pt x="16721" y="645"/>
                  </a:lnTo>
                  <a:lnTo>
                    <a:pt x="17030" y="756"/>
                  </a:lnTo>
                  <a:lnTo>
                    <a:pt x="17328" y="868"/>
                  </a:lnTo>
                  <a:lnTo>
                    <a:pt x="17625" y="992"/>
                  </a:lnTo>
                  <a:lnTo>
                    <a:pt x="17922" y="1116"/>
                  </a:lnTo>
                  <a:lnTo>
                    <a:pt x="18207" y="1252"/>
                  </a:lnTo>
                  <a:lnTo>
                    <a:pt x="18492" y="1388"/>
                  </a:lnTo>
                  <a:lnTo>
                    <a:pt x="18777" y="1537"/>
                  </a:lnTo>
                  <a:lnTo>
                    <a:pt x="19049" y="1685"/>
                  </a:lnTo>
                  <a:lnTo>
                    <a:pt x="19322" y="1846"/>
                  </a:lnTo>
                  <a:lnTo>
                    <a:pt x="19582" y="2020"/>
                  </a:lnTo>
                  <a:lnTo>
                    <a:pt x="19842" y="2193"/>
                  </a:lnTo>
                  <a:lnTo>
                    <a:pt x="20102" y="2366"/>
                  </a:lnTo>
                  <a:lnTo>
                    <a:pt x="20350" y="2552"/>
                  </a:lnTo>
                  <a:lnTo>
                    <a:pt x="20597" y="2738"/>
                  </a:lnTo>
                  <a:lnTo>
                    <a:pt x="20833" y="2936"/>
                  </a:lnTo>
                  <a:lnTo>
                    <a:pt x="21068" y="3134"/>
                  </a:lnTo>
                  <a:lnTo>
                    <a:pt x="21291" y="3345"/>
                  </a:lnTo>
                  <a:lnTo>
                    <a:pt x="21526" y="3555"/>
                  </a:lnTo>
                  <a:lnTo>
                    <a:pt x="21737" y="3766"/>
                  </a:lnTo>
                  <a:lnTo>
                    <a:pt x="21947" y="3989"/>
                  </a:lnTo>
                  <a:lnTo>
                    <a:pt x="22356" y="4447"/>
                  </a:lnTo>
                  <a:lnTo>
                    <a:pt x="22752" y="4918"/>
                  </a:lnTo>
                  <a:lnTo>
                    <a:pt x="23111" y="5413"/>
                  </a:lnTo>
                  <a:lnTo>
                    <a:pt x="23446" y="5921"/>
                  </a:lnTo>
                  <a:lnTo>
                    <a:pt x="23755" y="6441"/>
                  </a:lnTo>
                  <a:lnTo>
                    <a:pt x="24053" y="6974"/>
                  </a:lnTo>
                  <a:lnTo>
                    <a:pt x="24313" y="7531"/>
                  </a:lnTo>
                  <a:lnTo>
                    <a:pt x="24548" y="8088"/>
                  </a:lnTo>
                  <a:lnTo>
                    <a:pt x="24759" y="8670"/>
                  </a:lnTo>
                  <a:lnTo>
                    <a:pt x="24932" y="9253"/>
                  </a:lnTo>
                  <a:lnTo>
                    <a:pt x="25019" y="9550"/>
                  </a:lnTo>
                  <a:lnTo>
                    <a:pt x="25093" y="9847"/>
                  </a:lnTo>
                  <a:lnTo>
                    <a:pt x="25155" y="10144"/>
                  </a:lnTo>
                  <a:lnTo>
                    <a:pt x="25217" y="10442"/>
                  </a:lnTo>
                  <a:lnTo>
                    <a:pt x="25266" y="10751"/>
                  </a:lnTo>
                  <a:lnTo>
                    <a:pt x="25304" y="11061"/>
                  </a:lnTo>
                  <a:lnTo>
                    <a:pt x="25341" y="11370"/>
                  </a:lnTo>
                  <a:lnTo>
                    <a:pt x="25378" y="11680"/>
                  </a:lnTo>
                  <a:lnTo>
                    <a:pt x="25390" y="11990"/>
                  </a:lnTo>
                  <a:lnTo>
                    <a:pt x="25403" y="12299"/>
                  </a:lnTo>
                  <a:lnTo>
                    <a:pt x="25415" y="12609"/>
                  </a:lnTo>
                  <a:lnTo>
                    <a:pt x="25415" y="12919"/>
                  </a:lnTo>
                  <a:lnTo>
                    <a:pt x="25403" y="13241"/>
                  </a:lnTo>
                  <a:lnTo>
                    <a:pt x="25390" y="13550"/>
                  </a:lnTo>
                  <a:lnTo>
                    <a:pt x="25366" y="13872"/>
                  </a:lnTo>
                  <a:lnTo>
                    <a:pt x="25328" y="14182"/>
                  </a:lnTo>
                  <a:lnTo>
                    <a:pt x="25279" y="14504"/>
                  </a:lnTo>
                  <a:lnTo>
                    <a:pt x="25229" y="14826"/>
                  </a:lnTo>
                  <a:lnTo>
                    <a:pt x="25180" y="15135"/>
                  </a:lnTo>
                  <a:lnTo>
                    <a:pt x="25105" y="15458"/>
                  </a:lnTo>
                  <a:lnTo>
                    <a:pt x="25031" y="15767"/>
                  </a:lnTo>
                  <a:lnTo>
                    <a:pt x="24957" y="16089"/>
                  </a:lnTo>
                  <a:lnTo>
                    <a:pt x="24957" y="16089"/>
                  </a:lnTo>
                  <a:lnTo>
                    <a:pt x="24796" y="16609"/>
                  </a:lnTo>
                  <a:lnTo>
                    <a:pt x="24622" y="17129"/>
                  </a:lnTo>
                  <a:lnTo>
                    <a:pt x="24424" y="17625"/>
                  </a:lnTo>
                  <a:lnTo>
                    <a:pt x="24201" y="18108"/>
                  </a:lnTo>
                  <a:lnTo>
                    <a:pt x="23978" y="18579"/>
                  </a:lnTo>
                  <a:lnTo>
                    <a:pt x="23718" y="19037"/>
                  </a:lnTo>
                  <a:lnTo>
                    <a:pt x="23446" y="19495"/>
                  </a:lnTo>
                  <a:lnTo>
                    <a:pt x="23161" y="19929"/>
                  </a:lnTo>
                  <a:lnTo>
                    <a:pt x="22864" y="20337"/>
                  </a:lnTo>
                  <a:lnTo>
                    <a:pt x="22542" y="20746"/>
                  </a:lnTo>
                  <a:lnTo>
                    <a:pt x="22207" y="21142"/>
                  </a:lnTo>
                  <a:lnTo>
                    <a:pt x="21861" y="21514"/>
                  </a:lnTo>
                  <a:lnTo>
                    <a:pt x="21501" y="21873"/>
                  </a:lnTo>
                  <a:lnTo>
                    <a:pt x="21130" y="22220"/>
                  </a:lnTo>
                  <a:lnTo>
                    <a:pt x="20733" y="22554"/>
                  </a:lnTo>
                  <a:lnTo>
                    <a:pt x="20337" y="22864"/>
                  </a:lnTo>
                  <a:lnTo>
                    <a:pt x="19916" y="23161"/>
                  </a:lnTo>
                  <a:lnTo>
                    <a:pt x="19495" y="23446"/>
                  </a:lnTo>
                  <a:lnTo>
                    <a:pt x="19061" y="23706"/>
                  </a:lnTo>
                  <a:lnTo>
                    <a:pt x="18616" y="23954"/>
                  </a:lnTo>
                  <a:lnTo>
                    <a:pt x="18170" y="24177"/>
                  </a:lnTo>
                  <a:lnTo>
                    <a:pt x="17699" y="24387"/>
                  </a:lnTo>
                  <a:lnTo>
                    <a:pt x="17228" y="24573"/>
                  </a:lnTo>
                  <a:lnTo>
                    <a:pt x="16758" y="24746"/>
                  </a:lnTo>
                  <a:lnTo>
                    <a:pt x="16262" y="24907"/>
                  </a:lnTo>
                  <a:lnTo>
                    <a:pt x="15767" y="25031"/>
                  </a:lnTo>
                  <a:lnTo>
                    <a:pt x="15272" y="25155"/>
                  </a:lnTo>
                  <a:lnTo>
                    <a:pt x="14764" y="25242"/>
                  </a:lnTo>
                  <a:lnTo>
                    <a:pt x="14256" y="25316"/>
                  </a:lnTo>
                  <a:lnTo>
                    <a:pt x="13748" y="25366"/>
                  </a:lnTo>
                  <a:lnTo>
                    <a:pt x="13228" y="25403"/>
                  </a:lnTo>
                  <a:lnTo>
                    <a:pt x="12708" y="25415"/>
                  </a:lnTo>
                  <a:lnTo>
                    <a:pt x="12708" y="23694"/>
                  </a:lnTo>
                  <a:lnTo>
                    <a:pt x="12708" y="23694"/>
                  </a:lnTo>
                  <a:lnTo>
                    <a:pt x="13154" y="23694"/>
                  </a:lnTo>
                  <a:lnTo>
                    <a:pt x="13600" y="23656"/>
                  </a:lnTo>
                  <a:lnTo>
                    <a:pt x="14045" y="23619"/>
                  </a:lnTo>
                  <a:lnTo>
                    <a:pt x="14491" y="23557"/>
                  </a:lnTo>
                  <a:lnTo>
                    <a:pt x="14925" y="23471"/>
                  </a:lnTo>
                  <a:lnTo>
                    <a:pt x="15358" y="23372"/>
                  </a:lnTo>
                  <a:lnTo>
                    <a:pt x="15779" y="23260"/>
                  </a:lnTo>
                  <a:lnTo>
                    <a:pt x="16201" y="23124"/>
                  </a:lnTo>
                  <a:lnTo>
                    <a:pt x="16622" y="22975"/>
                  </a:lnTo>
                  <a:lnTo>
                    <a:pt x="17030" y="22814"/>
                  </a:lnTo>
                  <a:lnTo>
                    <a:pt x="17427" y="22628"/>
                  </a:lnTo>
                  <a:lnTo>
                    <a:pt x="17823" y="22430"/>
                  </a:lnTo>
                  <a:lnTo>
                    <a:pt x="18207" y="22220"/>
                  </a:lnTo>
                  <a:lnTo>
                    <a:pt x="18578" y="21997"/>
                  </a:lnTo>
                  <a:lnTo>
                    <a:pt x="18950" y="21749"/>
                  </a:lnTo>
                  <a:lnTo>
                    <a:pt x="19309" y="21489"/>
                  </a:lnTo>
                  <a:lnTo>
                    <a:pt x="19656" y="21229"/>
                  </a:lnTo>
                  <a:lnTo>
                    <a:pt x="19990" y="20944"/>
                  </a:lnTo>
                  <a:lnTo>
                    <a:pt x="20312" y="20634"/>
                  </a:lnTo>
                  <a:lnTo>
                    <a:pt x="20622" y="20325"/>
                  </a:lnTo>
                  <a:lnTo>
                    <a:pt x="20932" y="20003"/>
                  </a:lnTo>
                  <a:lnTo>
                    <a:pt x="21216" y="19668"/>
                  </a:lnTo>
                  <a:lnTo>
                    <a:pt x="21489" y="19309"/>
                  </a:lnTo>
                  <a:lnTo>
                    <a:pt x="21749" y="18950"/>
                  </a:lnTo>
                  <a:lnTo>
                    <a:pt x="21997" y="18579"/>
                  </a:lnTo>
                  <a:lnTo>
                    <a:pt x="22232" y="18182"/>
                  </a:lnTo>
                  <a:lnTo>
                    <a:pt x="22455" y="17786"/>
                  </a:lnTo>
                  <a:lnTo>
                    <a:pt x="22653" y="17377"/>
                  </a:lnTo>
                  <a:lnTo>
                    <a:pt x="22839" y="16956"/>
                  </a:lnTo>
                  <a:lnTo>
                    <a:pt x="23012" y="16523"/>
                  </a:lnTo>
                  <a:lnTo>
                    <a:pt x="23161" y="16089"/>
                  </a:lnTo>
                  <a:lnTo>
                    <a:pt x="23297" y="15631"/>
                  </a:lnTo>
                  <a:lnTo>
                    <a:pt x="23297" y="15631"/>
                  </a:lnTo>
                  <a:lnTo>
                    <a:pt x="23433" y="15086"/>
                  </a:lnTo>
                  <a:lnTo>
                    <a:pt x="23545" y="14541"/>
                  </a:lnTo>
                  <a:lnTo>
                    <a:pt x="23619" y="13984"/>
                  </a:lnTo>
                  <a:lnTo>
                    <a:pt x="23681" y="13439"/>
                  </a:lnTo>
                  <a:lnTo>
                    <a:pt x="23694" y="12894"/>
                  </a:lnTo>
                  <a:lnTo>
                    <a:pt x="23694" y="12349"/>
                  </a:lnTo>
                  <a:lnTo>
                    <a:pt x="23669" y="11816"/>
                  </a:lnTo>
                  <a:lnTo>
                    <a:pt x="23607" y="11284"/>
                  </a:lnTo>
                  <a:lnTo>
                    <a:pt x="23520" y="10751"/>
                  </a:lnTo>
                  <a:lnTo>
                    <a:pt x="23421" y="10231"/>
                  </a:lnTo>
                  <a:lnTo>
                    <a:pt x="23285" y="9711"/>
                  </a:lnTo>
                  <a:lnTo>
                    <a:pt x="23124" y="9215"/>
                  </a:lnTo>
                  <a:lnTo>
                    <a:pt x="22950" y="8708"/>
                  </a:lnTo>
                  <a:lnTo>
                    <a:pt x="22740" y="8225"/>
                  </a:lnTo>
                  <a:lnTo>
                    <a:pt x="22517" y="7754"/>
                  </a:lnTo>
                  <a:lnTo>
                    <a:pt x="22269" y="7283"/>
                  </a:lnTo>
                  <a:lnTo>
                    <a:pt x="21997" y="6837"/>
                  </a:lnTo>
                  <a:lnTo>
                    <a:pt x="21700" y="6392"/>
                  </a:lnTo>
                  <a:lnTo>
                    <a:pt x="21390" y="5971"/>
                  </a:lnTo>
                  <a:lnTo>
                    <a:pt x="21055" y="5562"/>
                  </a:lnTo>
                  <a:lnTo>
                    <a:pt x="20709" y="5165"/>
                  </a:lnTo>
                  <a:lnTo>
                    <a:pt x="20337" y="4782"/>
                  </a:lnTo>
                  <a:lnTo>
                    <a:pt x="19941" y="4422"/>
                  </a:lnTo>
                  <a:lnTo>
                    <a:pt x="19532" y="4088"/>
                  </a:lnTo>
                  <a:lnTo>
                    <a:pt x="19099" y="3766"/>
                  </a:lnTo>
                  <a:lnTo>
                    <a:pt x="18653" y="3456"/>
                  </a:lnTo>
                  <a:lnTo>
                    <a:pt x="18195" y="3171"/>
                  </a:lnTo>
                  <a:lnTo>
                    <a:pt x="17711" y="2911"/>
                  </a:lnTo>
                  <a:lnTo>
                    <a:pt x="17216" y="2676"/>
                  </a:lnTo>
                  <a:lnTo>
                    <a:pt x="16708" y="2466"/>
                  </a:lnTo>
                  <a:lnTo>
                    <a:pt x="16176" y="2280"/>
                  </a:lnTo>
                  <a:lnTo>
                    <a:pt x="15631" y="2106"/>
                  </a:lnTo>
                  <a:lnTo>
                    <a:pt x="15631" y="2106"/>
                  </a:lnTo>
                  <a:lnTo>
                    <a:pt x="15272" y="2020"/>
                  </a:lnTo>
                  <a:lnTo>
                    <a:pt x="14900" y="1933"/>
                  </a:lnTo>
                  <a:lnTo>
                    <a:pt x="14529" y="1871"/>
                  </a:lnTo>
                  <a:lnTo>
                    <a:pt x="14169" y="1809"/>
                  </a:lnTo>
                  <a:lnTo>
                    <a:pt x="13798" y="1772"/>
                  </a:lnTo>
                  <a:lnTo>
                    <a:pt x="13439" y="1735"/>
                  </a:lnTo>
                  <a:lnTo>
                    <a:pt x="13067" y="1722"/>
                  </a:lnTo>
                  <a:lnTo>
                    <a:pt x="12708" y="1710"/>
                  </a:lnTo>
                  <a:lnTo>
                    <a:pt x="12708" y="1"/>
                  </a:lnTo>
                  <a:lnTo>
                    <a:pt x="12708" y="1"/>
                  </a:lnTo>
                  <a:lnTo>
                    <a:pt x="13129" y="1"/>
                  </a:lnTo>
                  <a:lnTo>
                    <a:pt x="13550" y="26"/>
                  </a:lnTo>
                  <a:lnTo>
                    <a:pt x="13971" y="63"/>
                  </a:lnTo>
                  <a:lnTo>
                    <a:pt x="14392" y="112"/>
                  </a:lnTo>
                  <a:lnTo>
                    <a:pt x="14813" y="174"/>
                  </a:lnTo>
                  <a:lnTo>
                    <a:pt x="15247" y="261"/>
                  </a:lnTo>
                  <a:lnTo>
                    <a:pt x="15668" y="348"/>
                  </a:lnTo>
                  <a:lnTo>
                    <a:pt x="16089" y="459"/>
                  </a:lnTo>
                  <a:lnTo>
                    <a:pt x="16089" y="459"/>
                  </a:lnTo>
                  <a:close/>
                  <a:moveTo>
                    <a:pt x="12708" y="25415"/>
                  </a:moveTo>
                  <a:lnTo>
                    <a:pt x="12708" y="25415"/>
                  </a:lnTo>
                  <a:lnTo>
                    <a:pt x="12287" y="25403"/>
                  </a:lnTo>
                  <a:lnTo>
                    <a:pt x="11866" y="25378"/>
                  </a:lnTo>
                  <a:lnTo>
                    <a:pt x="11445" y="25353"/>
                  </a:lnTo>
                  <a:lnTo>
                    <a:pt x="11024" y="25304"/>
                  </a:lnTo>
                  <a:lnTo>
                    <a:pt x="10590" y="25229"/>
                  </a:lnTo>
                  <a:lnTo>
                    <a:pt x="10169" y="25155"/>
                  </a:lnTo>
                  <a:lnTo>
                    <a:pt x="9748" y="25056"/>
                  </a:lnTo>
                  <a:lnTo>
                    <a:pt x="9314" y="24945"/>
                  </a:lnTo>
                  <a:lnTo>
                    <a:pt x="9314" y="24945"/>
                  </a:lnTo>
                  <a:lnTo>
                    <a:pt x="9005" y="24858"/>
                  </a:lnTo>
                  <a:lnTo>
                    <a:pt x="8695" y="24759"/>
                  </a:lnTo>
                  <a:lnTo>
                    <a:pt x="8385" y="24660"/>
                  </a:lnTo>
                  <a:lnTo>
                    <a:pt x="8088" y="24536"/>
                  </a:lnTo>
                  <a:lnTo>
                    <a:pt x="7791" y="24424"/>
                  </a:lnTo>
                  <a:lnTo>
                    <a:pt x="7494" y="24288"/>
                  </a:lnTo>
                  <a:lnTo>
                    <a:pt x="7209" y="24164"/>
                  </a:lnTo>
                  <a:lnTo>
                    <a:pt x="6924" y="24016"/>
                  </a:lnTo>
                  <a:lnTo>
                    <a:pt x="6639" y="23867"/>
                  </a:lnTo>
                  <a:lnTo>
                    <a:pt x="6367" y="23718"/>
                  </a:lnTo>
                  <a:lnTo>
                    <a:pt x="6094" y="23557"/>
                  </a:lnTo>
                  <a:lnTo>
                    <a:pt x="5834" y="23396"/>
                  </a:lnTo>
                  <a:lnTo>
                    <a:pt x="5574" y="23223"/>
                  </a:lnTo>
                  <a:lnTo>
                    <a:pt x="5314" y="23037"/>
                  </a:lnTo>
                  <a:lnTo>
                    <a:pt x="5066" y="22864"/>
                  </a:lnTo>
                  <a:lnTo>
                    <a:pt x="4819" y="22666"/>
                  </a:lnTo>
                  <a:lnTo>
                    <a:pt x="4583" y="22480"/>
                  </a:lnTo>
                  <a:lnTo>
                    <a:pt x="4348" y="22269"/>
                  </a:lnTo>
                  <a:lnTo>
                    <a:pt x="4113" y="22071"/>
                  </a:lnTo>
                  <a:lnTo>
                    <a:pt x="3890" y="21861"/>
                  </a:lnTo>
                  <a:lnTo>
                    <a:pt x="3456" y="21427"/>
                  </a:lnTo>
                  <a:lnTo>
                    <a:pt x="3047" y="20969"/>
                  </a:lnTo>
                  <a:lnTo>
                    <a:pt x="2664" y="20486"/>
                  </a:lnTo>
                  <a:lnTo>
                    <a:pt x="2304" y="20003"/>
                  </a:lnTo>
                  <a:lnTo>
                    <a:pt x="1970" y="19495"/>
                  </a:lnTo>
                  <a:lnTo>
                    <a:pt x="1648" y="18975"/>
                  </a:lnTo>
                  <a:lnTo>
                    <a:pt x="1363" y="18430"/>
                  </a:lnTo>
                  <a:lnTo>
                    <a:pt x="1103" y="17885"/>
                  </a:lnTo>
                  <a:lnTo>
                    <a:pt x="868" y="17315"/>
                  </a:lnTo>
                  <a:lnTo>
                    <a:pt x="657" y="16746"/>
                  </a:lnTo>
                  <a:lnTo>
                    <a:pt x="484" y="16163"/>
                  </a:lnTo>
                  <a:lnTo>
                    <a:pt x="397" y="15866"/>
                  </a:lnTo>
                  <a:lnTo>
                    <a:pt x="323" y="15569"/>
                  </a:lnTo>
                  <a:lnTo>
                    <a:pt x="261" y="15259"/>
                  </a:lnTo>
                  <a:lnTo>
                    <a:pt x="199" y="14962"/>
                  </a:lnTo>
                  <a:lnTo>
                    <a:pt x="149" y="14652"/>
                  </a:lnTo>
                  <a:lnTo>
                    <a:pt x="100" y="14355"/>
                  </a:lnTo>
                  <a:lnTo>
                    <a:pt x="63" y="14046"/>
                  </a:lnTo>
                  <a:lnTo>
                    <a:pt x="38" y="13736"/>
                  </a:lnTo>
                  <a:lnTo>
                    <a:pt x="13" y="13426"/>
                  </a:lnTo>
                  <a:lnTo>
                    <a:pt x="1" y="13117"/>
                  </a:lnTo>
                  <a:lnTo>
                    <a:pt x="1" y="12795"/>
                  </a:lnTo>
                  <a:lnTo>
                    <a:pt x="1" y="12485"/>
                  </a:lnTo>
                  <a:lnTo>
                    <a:pt x="13" y="12175"/>
                  </a:lnTo>
                  <a:lnTo>
                    <a:pt x="26" y="11853"/>
                  </a:lnTo>
                  <a:lnTo>
                    <a:pt x="50" y="11544"/>
                  </a:lnTo>
                  <a:lnTo>
                    <a:pt x="87" y="11222"/>
                  </a:lnTo>
                  <a:lnTo>
                    <a:pt x="125" y="10900"/>
                  </a:lnTo>
                  <a:lnTo>
                    <a:pt x="174" y="10590"/>
                  </a:lnTo>
                  <a:lnTo>
                    <a:pt x="236" y="10268"/>
                  </a:lnTo>
                  <a:lnTo>
                    <a:pt x="298" y="9959"/>
                  </a:lnTo>
                  <a:lnTo>
                    <a:pt x="372" y="9636"/>
                  </a:lnTo>
                  <a:lnTo>
                    <a:pt x="459" y="9314"/>
                  </a:lnTo>
                  <a:lnTo>
                    <a:pt x="459" y="9314"/>
                  </a:lnTo>
                  <a:lnTo>
                    <a:pt x="620" y="8794"/>
                  </a:lnTo>
                  <a:lnTo>
                    <a:pt x="793" y="8287"/>
                  </a:lnTo>
                  <a:lnTo>
                    <a:pt x="992" y="7791"/>
                  </a:lnTo>
                  <a:lnTo>
                    <a:pt x="1202" y="7296"/>
                  </a:lnTo>
                  <a:lnTo>
                    <a:pt x="1437" y="6825"/>
                  </a:lnTo>
                  <a:lnTo>
                    <a:pt x="1698" y="6367"/>
                  </a:lnTo>
                  <a:lnTo>
                    <a:pt x="1958" y="5921"/>
                  </a:lnTo>
                  <a:lnTo>
                    <a:pt x="2242" y="5487"/>
                  </a:lnTo>
                  <a:lnTo>
                    <a:pt x="2552" y="5066"/>
                  </a:lnTo>
                  <a:lnTo>
                    <a:pt x="2874" y="4658"/>
                  </a:lnTo>
                  <a:lnTo>
                    <a:pt x="3196" y="4274"/>
                  </a:lnTo>
                  <a:lnTo>
                    <a:pt x="3555" y="3890"/>
                  </a:lnTo>
                  <a:lnTo>
                    <a:pt x="3914" y="3531"/>
                  </a:lnTo>
                  <a:lnTo>
                    <a:pt x="4286" y="3184"/>
                  </a:lnTo>
                  <a:lnTo>
                    <a:pt x="4682" y="2862"/>
                  </a:lnTo>
                  <a:lnTo>
                    <a:pt x="5079" y="2540"/>
                  </a:lnTo>
                  <a:lnTo>
                    <a:pt x="5487" y="2243"/>
                  </a:lnTo>
                  <a:lnTo>
                    <a:pt x="5908" y="1970"/>
                  </a:lnTo>
                  <a:lnTo>
                    <a:pt x="6354" y="1710"/>
                  </a:lnTo>
                  <a:lnTo>
                    <a:pt x="6788" y="1462"/>
                  </a:lnTo>
                  <a:lnTo>
                    <a:pt x="7246" y="1227"/>
                  </a:lnTo>
                  <a:lnTo>
                    <a:pt x="7704" y="1029"/>
                  </a:lnTo>
                  <a:lnTo>
                    <a:pt x="8187" y="831"/>
                  </a:lnTo>
                  <a:lnTo>
                    <a:pt x="8658" y="657"/>
                  </a:lnTo>
                  <a:lnTo>
                    <a:pt x="9141" y="509"/>
                  </a:lnTo>
                  <a:lnTo>
                    <a:pt x="9636" y="372"/>
                  </a:lnTo>
                  <a:lnTo>
                    <a:pt x="10144" y="261"/>
                  </a:lnTo>
                  <a:lnTo>
                    <a:pt x="10640" y="162"/>
                  </a:lnTo>
                  <a:lnTo>
                    <a:pt x="11147" y="88"/>
                  </a:lnTo>
                  <a:lnTo>
                    <a:pt x="11668" y="38"/>
                  </a:lnTo>
                  <a:lnTo>
                    <a:pt x="12188" y="13"/>
                  </a:lnTo>
                  <a:lnTo>
                    <a:pt x="12708" y="1"/>
                  </a:lnTo>
                  <a:lnTo>
                    <a:pt x="12708" y="1710"/>
                  </a:lnTo>
                  <a:lnTo>
                    <a:pt x="12708" y="1710"/>
                  </a:lnTo>
                  <a:lnTo>
                    <a:pt x="12250" y="1722"/>
                  </a:lnTo>
                  <a:lnTo>
                    <a:pt x="11804" y="1747"/>
                  </a:lnTo>
                  <a:lnTo>
                    <a:pt x="11358" y="1797"/>
                  </a:lnTo>
                  <a:lnTo>
                    <a:pt x="10924" y="1859"/>
                  </a:lnTo>
                  <a:lnTo>
                    <a:pt x="10491" y="1933"/>
                  </a:lnTo>
                  <a:lnTo>
                    <a:pt x="10057" y="2032"/>
                  </a:lnTo>
                  <a:lnTo>
                    <a:pt x="9624" y="2156"/>
                  </a:lnTo>
                  <a:lnTo>
                    <a:pt x="9203" y="2280"/>
                  </a:lnTo>
                  <a:lnTo>
                    <a:pt x="8794" y="2428"/>
                  </a:lnTo>
                  <a:lnTo>
                    <a:pt x="8385" y="2602"/>
                  </a:lnTo>
                  <a:lnTo>
                    <a:pt x="7989" y="2775"/>
                  </a:lnTo>
                  <a:lnTo>
                    <a:pt x="7593" y="2973"/>
                  </a:lnTo>
                  <a:lnTo>
                    <a:pt x="7209" y="3184"/>
                  </a:lnTo>
                  <a:lnTo>
                    <a:pt x="6825" y="3419"/>
                  </a:lnTo>
                  <a:lnTo>
                    <a:pt x="6466" y="3654"/>
                  </a:lnTo>
                  <a:lnTo>
                    <a:pt x="6107" y="3915"/>
                  </a:lnTo>
                  <a:lnTo>
                    <a:pt x="5760" y="4187"/>
                  </a:lnTo>
                  <a:lnTo>
                    <a:pt x="5425" y="4472"/>
                  </a:lnTo>
                  <a:lnTo>
                    <a:pt x="5103" y="4769"/>
                  </a:lnTo>
                  <a:lnTo>
                    <a:pt x="4781" y="5079"/>
                  </a:lnTo>
                  <a:lnTo>
                    <a:pt x="4484" y="5401"/>
                  </a:lnTo>
                  <a:lnTo>
                    <a:pt x="4199" y="5748"/>
                  </a:lnTo>
                  <a:lnTo>
                    <a:pt x="3914" y="6094"/>
                  </a:lnTo>
                  <a:lnTo>
                    <a:pt x="3654" y="6454"/>
                  </a:lnTo>
                  <a:lnTo>
                    <a:pt x="3407" y="6837"/>
                  </a:lnTo>
                  <a:lnTo>
                    <a:pt x="3171" y="7221"/>
                  </a:lnTo>
                  <a:lnTo>
                    <a:pt x="2961" y="7618"/>
                  </a:lnTo>
                  <a:lnTo>
                    <a:pt x="2750" y="8026"/>
                  </a:lnTo>
                  <a:lnTo>
                    <a:pt x="2564" y="8448"/>
                  </a:lnTo>
                  <a:lnTo>
                    <a:pt x="2403" y="8881"/>
                  </a:lnTo>
                  <a:lnTo>
                    <a:pt x="2242" y="9327"/>
                  </a:lnTo>
                  <a:lnTo>
                    <a:pt x="2106" y="9773"/>
                  </a:lnTo>
                  <a:lnTo>
                    <a:pt x="2106" y="9773"/>
                  </a:lnTo>
                  <a:lnTo>
                    <a:pt x="1970" y="10330"/>
                  </a:lnTo>
                  <a:lnTo>
                    <a:pt x="1871" y="10875"/>
                  </a:lnTo>
                  <a:lnTo>
                    <a:pt x="1784" y="11420"/>
                  </a:lnTo>
                  <a:lnTo>
                    <a:pt x="1735" y="11965"/>
                  </a:lnTo>
                  <a:lnTo>
                    <a:pt x="1710" y="12510"/>
                  </a:lnTo>
                  <a:lnTo>
                    <a:pt x="1722" y="13055"/>
                  </a:lnTo>
                  <a:lnTo>
                    <a:pt x="1747" y="13600"/>
                  </a:lnTo>
                  <a:lnTo>
                    <a:pt x="1809" y="14132"/>
                  </a:lnTo>
                  <a:lnTo>
                    <a:pt x="1883" y="14652"/>
                  </a:lnTo>
                  <a:lnTo>
                    <a:pt x="1995" y="15173"/>
                  </a:lnTo>
                  <a:lnTo>
                    <a:pt x="2131" y="15693"/>
                  </a:lnTo>
                  <a:lnTo>
                    <a:pt x="2280" y="16201"/>
                  </a:lnTo>
                  <a:lnTo>
                    <a:pt x="2465" y="16696"/>
                  </a:lnTo>
                  <a:lnTo>
                    <a:pt x="2664" y="17179"/>
                  </a:lnTo>
                  <a:lnTo>
                    <a:pt x="2899" y="17662"/>
                  </a:lnTo>
                  <a:lnTo>
                    <a:pt x="3147" y="18120"/>
                  </a:lnTo>
                  <a:lnTo>
                    <a:pt x="3419" y="18579"/>
                  </a:lnTo>
                  <a:lnTo>
                    <a:pt x="3704" y="19012"/>
                  </a:lnTo>
                  <a:lnTo>
                    <a:pt x="4026" y="19446"/>
                  </a:lnTo>
                  <a:lnTo>
                    <a:pt x="4348" y="19854"/>
                  </a:lnTo>
                  <a:lnTo>
                    <a:pt x="4707" y="20251"/>
                  </a:lnTo>
                  <a:lnTo>
                    <a:pt x="5079" y="20622"/>
                  </a:lnTo>
                  <a:lnTo>
                    <a:pt x="5475" y="20981"/>
                  </a:lnTo>
                  <a:lnTo>
                    <a:pt x="5884" y="21328"/>
                  </a:lnTo>
                  <a:lnTo>
                    <a:pt x="6317" y="21650"/>
                  </a:lnTo>
                  <a:lnTo>
                    <a:pt x="6763" y="21947"/>
                  </a:lnTo>
                  <a:lnTo>
                    <a:pt x="7221" y="22232"/>
                  </a:lnTo>
                  <a:lnTo>
                    <a:pt x="7704" y="22492"/>
                  </a:lnTo>
                  <a:lnTo>
                    <a:pt x="8200" y="22728"/>
                  </a:lnTo>
                  <a:lnTo>
                    <a:pt x="8708" y="22938"/>
                  </a:lnTo>
                  <a:lnTo>
                    <a:pt x="9240" y="23136"/>
                  </a:lnTo>
                  <a:lnTo>
                    <a:pt x="9773" y="23297"/>
                  </a:lnTo>
                  <a:lnTo>
                    <a:pt x="9773" y="23297"/>
                  </a:lnTo>
                  <a:lnTo>
                    <a:pt x="10144" y="23396"/>
                  </a:lnTo>
                  <a:lnTo>
                    <a:pt x="10516" y="23471"/>
                  </a:lnTo>
                  <a:lnTo>
                    <a:pt x="10875" y="23545"/>
                  </a:lnTo>
                  <a:lnTo>
                    <a:pt x="11246" y="23595"/>
                  </a:lnTo>
                  <a:lnTo>
                    <a:pt x="11618" y="23644"/>
                  </a:lnTo>
                  <a:lnTo>
                    <a:pt x="11977" y="23669"/>
                  </a:lnTo>
                  <a:lnTo>
                    <a:pt x="12349" y="23694"/>
                  </a:lnTo>
                  <a:lnTo>
                    <a:pt x="12708" y="23694"/>
                  </a:lnTo>
                  <a:lnTo>
                    <a:pt x="12708" y="2541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6"/>
            <p:cNvSpPr/>
            <p:nvPr/>
          </p:nvSpPr>
          <p:spPr>
            <a:xfrm flipH="1">
              <a:off x="4384191" y="3803244"/>
              <a:ext cx="717178" cy="717178"/>
            </a:xfrm>
            <a:custGeom>
              <a:avLst/>
              <a:gdLst/>
              <a:ahLst/>
              <a:cxnLst/>
              <a:rect l="l" t="t" r="r" b="b"/>
              <a:pathLst>
                <a:path w="19557" h="19557" extrusionOk="0">
                  <a:moveTo>
                    <a:pt x="12386" y="360"/>
                  </a:moveTo>
                  <a:lnTo>
                    <a:pt x="12386" y="360"/>
                  </a:lnTo>
                  <a:lnTo>
                    <a:pt x="12869" y="509"/>
                  </a:lnTo>
                  <a:lnTo>
                    <a:pt x="13339" y="670"/>
                  </a:lnTo>
                  <a:lnTo>
                    <a:pt x="13798" y="868"/>
                  </a:lnTo>
                  <a:lnTo>
                    <a:pt x="14231" y="1078"/>
                  </a:lnTo>
                  <a:lnTo>
                    <a:pt x="14665" y="1301"/>
                  </a:lnTo>
                  <a:lnTo>
                    <a:pt x="15073" y="1561"/>
                  </a:lnTo>
                  <a:lnTo>
                    <a:pt x="15470" y="1821"/>
                  </a:lnTo>
                  <a:lnTo>
                    <a:pt x="15854" y="2119"/>
                  </a:lnTo>
                  <a:lnTo>
                    <a:pt x="16213" y="2416"/>
                  </a:lnTo>
                  <a:lnTo>
                    <a:pt x="16560" y="2738"/>
                  </a:lnTo>
                  <a:lnTo>
                    <a:pt x="16894" y="3072"/>
                  </a:lnTo>
                  <a:lnTo>
                    <a:pt x="17216" y="3419"/>
                  </a:lnTo>
                  <a:lnTo>
                    <a:pt x="17513" y="3791"/>
                  </a:lnTo>
                  <a:lnTo>
                    <a:pt x="17786" y="4162"/>
                  </a:lnTo>
                  <a:lnTo>
                    <a:pt x="18046" y="4558"/>
                  </a:lnTo>
                  <a:lnTo>
                    <a:pt x="18293" y="4967"/>
                  </a:lnTo>
                  <a:lnTo>
                    <a:pt x="18504" y="5376"/>
                  </a:lnTo>
                  <a:lnTo>
                    <a:pt x="18715" y="5797"/>
                  </a:lnTo>
                  <a:lnTo>
                    <a:pt x="18888" y="6230"/>
                  </a:lnTo>
                  <a:lnTo>
                    <a:pt x="19049" y="6676"/>
                  </a:lnTo>
                  <a:lnTo>
                    <a:pt x="19198" y="7122"/>
                  </a:lnTo>
                  <a:lnTo>
                    <a:pt x="19309" y="7580"/>
                  </a:lnTo>
                  <a:lnTo>
                    <a:pt x="19408" y="8039"/>
                  </a:lnTo>
                  <a:lnTo>
                    <a:pt x="19482" y="8509"/>
                  </a:lnTo>
                  <a:lnTo>
                    <a:pt x="19532" y="8992"/>
                  </a:lnTo>
                  <a:lnTo>
                    <a:pt x="19557" y="9463"/>
                  </a:lnTo>
                  <a:lnTo>
                    <a:pt x="19557" y="9946"/>
                  </a:lnTo>
                  <a:lnTo>
                    <a:pt x="19544" y="10429"/>
                  </a:lnTo>
                  <a:lnTo>
                    <a:pt x="19495" y="10924"/>
                  </a:lnTo>
                  <a:lnTo>
                    <a:pt x="19421" y="11407"/>
                  </a:lnTo>
                  <a:lnTo>
                    <a:pt x="19321" y="11903"/>
                  </a:lnTo>
                  <a:lnTo>
                    <a:pt x="19210" y="12386"/>
                  </a:lnTo>
                  <a:lnTo>
                    <a:pt x="19210" y="12386"/>
                  </a:lnTo>
                  <a:lnTo>
                    <a:pt x="19086" y="12795"/>
                  </a:lnTo>
                  <a:lnTo>
                    <a:pt x="18950" y="13179"/>
                  </a:lnTo>
                  <a:lnTo>
                    <a:pt x="18801" y="13562"/>
                  </a:lnTo>
                  <a:lnTo>
                    <a:pt x="18628" y="13934"/>
                  </a:lnTo>
                  <a:lnTo>
                    <a:pt x="18455" y="14306"/>
                  </a:lnTo>
                  <a:lnTo>
                    <a:pt x="18256" y="14652"/>
                  </a:lnTo>
                  <a:lnTo>
                    <a:pt x="18046" y="14999"/>
                  </a:lnTo>
                  <a:lnTo>
                    <a:pt x="17835" y="15334"/>
                  </a:lnTo>
                  <a:lnTo>
                    <a:pt x="17600" y="15656"/>
                  </a:lnTo>
                  <a:lnTo>
                    <a:pt x="17352" y="15965"/>
                  </a:lnTo>
                  <a:lnTo>
                    <a:pt x="17092" y="16275"/>
                  </a:lnTo>
                  <a:lnTo>
                    <a:pt x="16832" y="16560"/>
                  </a:lnTo>
                  <a:lnTo>
                    <a:pt x="16547" y="16845"/>
                  </a:lnTo>
                  <a:lnTo>
                    <a:pt x="16262" y="17105"/>
                  </a:lnTo>
                  <a:lnTo>
                    <a:pt x="15965" y="17352"/>
                  </a:lnTo>
                  <a:lnTo>
                    <a:pt x="15655" y="17600"/>
                  </a:lnTo>
                  <a:lnTo>
                    <a:pt x="15333" y="17823"/>
                  </a:lnTo>
                  <a:lnTo>
                    <a:pt x="15011" y="18046"/>
                  </a:lnTo>
                  <a:lnTo>
                    <a:pt x="14677" y="18244"/>
                  </a:lnTo>
                  <a:lnTo>
                    <a:pt x="14330" y="18430"/>
                  </a:lnTo>
                  <a:lnTo>
                    <a:pt x="13983" y="18603"/>
                  </a:lnTo>
                  <a:lnTo>
                    <a:pt x="13624" y="18764"/>
                  </a:lnTo>
                  <a:lnTo>
                    <a:pt x="13265" y="18913"/>
                  </a:lnTo>
                  <a:lnTo>
                    <a:pt x="12894" y="19049"/>
                  </a:lnTo>
                  <a:lnTo>
                    <a:pt x="12522" y="19173"/>
                  </a:lnTo>
                  <a:lnTo>
                    <a:pt x="12138" y="19272"/>
                  </a:lnTo>
                  <a:lnTo>
                    <a:pt x="11754" y="19359"/>
                  </a:lnTo>
                  <a:lnTo>
                    <a:pt x="11370" y="19433"/>
                  </a:lnTo>
                  <a:lnTo>
                    <a:pt x="10974" y="19483"/>
                  </a:lnTo>
                  <a:lnTo>
                    <a:pt x="10578" y="19532"/>
                  </a:lnTo>
                  <a:lnTo>
                    <a:pt x="10181" y="19557"/>
                  </a:lnTo>
                  <a:lnTo>
                    <a:pt x="9785" y="19557"/>
                  </a:lnTo>
                  <a:lnTo>
                    <a:pt x="9785" y="18578"/>
                  </a:lnTo>
                  <a:lnTo>
                    <a:pt x="9785" y="18578"/>
                  </a:lnTo>
                  <a:lnTo>
                    <a:pt x="10144" y="18578"/>
                  </a:lnTo>
                  <a:lnTo>
                    <a:pt x="10503" y="18554"/>
                  </a:lnTo>
                  <a:lnTo>
                    <a:pt x="10862" y="18517"/>
                  </a:lnTo>
                  <a:lnTo>
                    <a:pt x="11209" y="18467"/>
                  </a:lnTo>
                  <a:lnTo>
                    <a:pt x="11556" y="18405"/>
                  </a:lnTo>
                  <a:lnTo>
                    <a:pt x="11903" y="18318"/>
                  </a:lnTo>
                  <a:lnTo>
                    <a:pt x="12250" y="18232"/>
                  </a:lnTo>
                  <a:lnTo>
                    <a:pt x="12584" y="18120"/>
                  </a:lnTo>
                  <a:lnTo>
                    <a:pt x="12918" y="18009"/>
                  </a:lnTo>
                  <a:lnTo>
                    <a:pt x="13240" y="17872"/>
                  </a:lnTo>
                  <a:lnTo>
                    <a:pt x="13562" y="17724"/>
                  </a:lnTo>
                  <a:lnTo>
                    <a:pt x="13884" y="17563"/>
                  </a:lnTo>
                  <a:lnTo>
                    <a:pt x="14182" y="17402"/>
                  </a:lnTo>
                  <a:lnTo>
                    <a:pt x="14491" y="17216"/>
                  </a:lnTo>
                  <a:lnTo>
                    <a:pt x="14776" y="17018"/>
                  </a:lnTo>
                  <a:lnTo>
                    <a:pt x="15061" y="16820"/>
                  </a:lnTo>
                  <a:lnTo>
                    <a:pt x="15346" y="16597"/>
                  </a:lnTo>
                  <a:lnTo>
                    <a:pt x="15618" y="16374"/>
                  </a:lnTo>
                  <a:lnTo>
                    <a:pt x="15878" y="16139"/>
                  </a:lnTo>
                  <a:lnTo>
                    <a:pt x="16126" y="15878"/>
                  </a:lnTo>
                  <a:lnTo>
                    <a:pt x="16361" y="15618"/>
                  </a:lnTo>
                  <a:lnTo>
                    <a:pt x="16597" y="15358"/>
                  </a:lnTo>
                  <a:lnTo>
                    <a:pt x="16820" y="15073"/>
                  </a:lnTo>
                  <a:lnTo>
                    <a:pt x="17030" y="14776"/>
                  </a:lnTo>
                  <a:lnTo>
                    <a:pt x="17228" y="14479"/>
                  </a:lnTo>
                  <a:lnTo>
                    <a:pt x="17414" y="14169"/>
                  </a:lnTo>
                  <a:lnTo>
                    <a:pt x="17588" y="13847"/>
                  </a:lnTo>
                  <a:lnTo>
                    <a:pt x="17749" y="13525"/>
                  </a:lnTo>
                  <a:lnTo>
                    <a:pt x="17897" y="13191"/>
                  </a:lnTo>
                  <a:lnTo>
                    <a:pt x="18033" y="12844"/>
                  </a:lnTo>
                  <a:lnTo>
                    <a:pt x="18157" y="12485"/>
                  </a:lnTo>
                  <a:lnTo>
                    <a:pt x="18269" y="12126"/>
                  </a:lnTo>
                  <a:lnTo>
                    <a:pt x="18269" y="12126"/>
                  </a:lnTo>
                  <a:lnTo>
                    <a:pt x="18368" y="11692"/>
                  </a:lnTo>
                  <a:lnTo>
                    <a:pt x="18455" y="11246"/>
                  </a:lnTo>
                  <a:lnTo>
                    <a:pt x="18529" y="10813"/>
                  </a:lnTo>
                  <a:lnTo>
                    <a:pt x="18566" y="10367"/>
                  </a:lnTo>
                  <a:lnTo>
                    <a:pt x="18578" y="9934"/>
                  </a:lnTo>
                  <a:lnTo>
                    <a:pt x="18578" y="9500"/>
                  </a:lnTo>
                  <a:lnTo>
                    <a:pt x="18554" y="9067"/>
                  </a:lnTo>
                  <a:lnTo>
                    <a:pt x="18504" y="8646"/>
                  </a:lnTo>
                  <a:lnTo>
                    <a:pt x="18442" y="8224"/>
                  </a:lnTo>
                  <a:lnTo>
                    <a:pt x="18355" y="7803"/>
                  </a:lnTo>
                  <a:lnTo>
                    <a:pt x="18256" y="7395"/>
                  </a:lnTo>
                  <a:lnTo>
                    <a:pt x="18132" y="6986"/>
                  </a:lnTo>
                  <a:lnTo>
                    <a:pt x="17984" y="6590"/>
                  </a:lnTo>
                  <a:lnTo>
                    <a:pt x="17823" y="6193"/>
                  </a:lnTo>
                  <a:lnTo>
                    <a:pt x="17637" y="5809"/>
                  </a:lnTo>
                  <a:lnTo>
                    <a:pt x="17439" y="5438"/>
                  </a:lnTo>
                  <a:lnTo>
                    <a:pt x="17216" y="5079"/>
                  </a:lnTo>
                  <a:lnTo>
                    <a:pt x="16993" y="4732"/>
                  </a:lnTo>
                  <a:lnTo>
                    <a:pt x="16733" y="4385"/>
                  </a:lnTo>
                  <a:lnTo>
                    <a:pt x="16473" y="4063"/>
                  </a:lnTo>
                  <a:lnTo>
                    <a:pt x="16188" y="3741"/>
                  </a:lnTo>
                  <a:lnTo>
                    <a:pt x="15891" y="3444"/>
                  </a:lnTo>
                  <a:lnTo>
                    <a:pt x="15569" y="3159"/>
                  </a:lnTo>
                  <a:lnTo>
                    <a:pt x="15247" y="2874"/>
                  </a:lnTo>
                  <a:lnTo>
                    <a:pt x="14900" y="2626"/>
                  </a:lnTo>
                  <a:lnTo>
                    <a:pt x="14541" y="2379"/>
                  </a:lnTo>
                  <a:lnTo>
                    <a:pt x="14169" y="2156"/>
                  </a:lnTo>
                  <a:lnTo>
                    <a:pt x="13785" y="1945"/>
                  </a:lnTo>
                  <a:lnTo>
                    <a:pt x="13389" y="1759"/>
                  </a:lnTo>
                  <a:lnTo>
                    <a:pt x="12980" y="1586"/>
                  </a:lnTo>
                  <a:lnTo>
                    <a:pt x="12559" y="1437"/>
                  </a:lnTo>
                  <a:lnTo>
                    <a:pt x="12126" y="1301"/>
                  </a:lnTo>
                  <a:lnTo>
                    <a:pt x="12126" y="1301"/>
                  </a:lnTo>
                  <a:lnTo>
                    <a:pt x="11828" y="1227"/>
                  </a:lnTo>
                  <a:lnTo>
                    <a:pt x="11544" y="1165"/>
                  </a:lnTo>
                  <a:lnTo>
                    <a:pt x="11246" y="1103"/>
                  </a:lnTo>
                  <a:lnTo>
                    <a:pt x="10949" y="1066"/>
                  </a:lnTo>
                  <a:lnTo>
                    <a:pt x="10664" y="1029"/>
                  </a:lnTo>
                  <a:lnTo>
                    <a:pt x="10367" y="1004"/>
                  </a:lnTo>
                  <a:lnTo>
                    <a:pt x="10070" y="992"/>
                  </a:lnTo>
                  <a:lnTo>
                    <a:pt x="9785" y="979"/>
                  </a:lnTo>
                  <a:lnTo>
                    <a:pt x="9785" y="1"/>
                  </a:lnTo>
                  <a:lnTo>
                    <a:pt x="9785" y="1"/>
                  </a:lnTo>
                  <a:lnTo>
                    <a:pt x="10107" y="13"/>
                  </a:lnTo>
                  <a:lnTo>
                    <a:pt x="10429" y="26"/>
                  </a:lnTo>
                  <a:lnTo>
                    <a:pt x="10751" y="50"/>
                  </a:lnTo>
                  <a:lnTo>
                    <a:pt x="11085" y="87"/>
                  </a:lnTo>
                  <a:lnTo>
                    <a:pt x="11407" y="137"/>
                  </a:lnTo>
                  <a:lnTo>
                    <a:pt x="11742" y="199"/>
                  </a:lnTo>
                  <a:lnTo>
                    <a:pt x="12064" y="273"/>
                  </a:lnTo>
                  <a:lnTo>
                    <a:pt x="12386" y="360"/>
                  </a:lnTo>
                  <a:lnTo>
                    <a:pt x="12386" y="360"/>
                  </a:lnTo>
                  <a:close/>
                  <a:moveTo>
                    <a:pt x="9785" y="19557"/>
                  </a:moveTo>
                  <a:lnTo>
                    <a:pt x="9785" y="19557"/>
                  </a:lnTo>
                  <a:lnTo>
                    <a:pt x="9463" y="19557"/>
                  </a:lnTo>
                  <a:lnTo>
                    <a:pt x="9141" y="19532"/>
                  </a:lnTo>
                  <a:lnTo>
                    <a:pt x="8806" y="19507"/>
                  </a:lnTo>
                  <a:lnTo>
                    <a:pt x="8484" y="19470"/>
                  </a:lnTo>
                  <a:lnTo>
                    <a:pt x="8162" y="19421"/>
                  </a:lnTo>
                  <a:lnTo>
                    <a:pt x="7828" y="19359"/>
                  </a:lnTo>
                  <a:lnTo>
                    <a:pt x="7506" y="19284"/>
                  </a:lnTo>
                  <a:lnTo>
                    <a:pt x="7172" y="19210"/>
                  </a:lnTo>
                  <a:lnTo>
                    <a:pt x="7172" y="19210"/>
                  </a:lnTo>
                  <a:lnTo>
                    <a:pt x="6701" y="19061"/>
                  </a:lnTo>
                  <a:lnTo>
                    <a:pt x="6230" y="18888"/>
                  </a:lnTo>
                  <a:lnTo>
                    <a:pt x="5772" y="18702"/>
                  </a:lnTo>
                  <a:lnTo>
                    <a:pt x="5326" y="18492"/>
                  </a:lnTo>
                  <a:lnTo>
                    <a:pt x="4905" y="18256"/>
                  </a:lnTo>
                  <a:lnTo>
                    <a:pt x="4496" y="18009"/>
                  </a:lnTo>
                  <a:lnTo>
                    <a:pt x="4100" y="17736"/>
                  </a:lnTo>
                  <a:lnTo>
                    <a:pt x="3716" y="17451"/>
                  </a:lnTo>
                  <a:lnTo>
                    <a:pt x="3345" y="17142"/>
                  </a:lnTo>
                  <a:lnTo>
                    <a:pt x="2998" y="16820"/>
                  </a:lnTo>
                  <a:lnTo>
                    <a:pt x="2663" y="16485"/>
                  </a:lnTo>
                  <a:lnTo>
                    <a:pt x="2354" y="16139"/>
                  </a:lnTo>
                  <a:lnTo>
                    <a:pt x="2057" y="15767"/>
                  </a:lnTo>
                  <a:lnTo>
                    <a:pt x="1784" y="15395"/>
                  </a:lnTo>
                  <a:lnTo>
                    <a:pt x="1524" y="14999"/>
                  </a:lnTo>
                  <a:lnTo>
                    <a:pt x="1276" y="14603"/>
                  </a:lnTo>
                  <a:lnTo>
                    <a:pt x="1053" y="14194"/>
                  </a:lnTo>
                  <a:lnTo>
                    <a:pt x="855" y="13761"/>
                  </a:lnTo>
                  <a:lnTo>
                    <a:pt x="669" y="13327"/>
                  </a:lnTo>
                  <a:lnTo>
                    <a:pt x="508" y="12894"/>
                  </a:lnTo>
                  <a:lnTo>
                    <a:pt x="372" y="12435"/>
                  </a:lnTo>
                  <a:lnTo>
                    <a:pt x="261" y="11977"/>
                  </a:lnTo>
                  <a:lnTo>
                    <a:pt x="162" y="11519"/>
                  </a:lnTo>
                  <a:lnTo>
                    <a:pt x="87" y="11048"/>
                  </a:lnTo>
                  <a:lnTo>
                    <a:pt x="38" y="10578"/>
                  </a:lnTo>
                  <a:lnTo>
                    <a:pt x="13" y="10095"/>
                  </a:lnTo>
                  <a:lnTo>
                    <a:pt x="1" y="9612"/>
                  </a:lnTo>
                  <a:lnTo>
                    <a:pt x="25" y="9129"/>
                  </a:lnTo>
                  <a:lnTo>
                    <a:pt x="75" y="8646"/>
                  </a:lnTo>
                  <a:lnTo>
                    <a:pt x="137" y="8150"/>
                  </a:lnTo>
                  <a:lnTo>
                    <a:pt x="236" y="7667"/>
                  </a:lnTo>
                  <a:lnTo>
                    <a:pt x="360" y="7172"/>
                  </a:lnTo>
                  <a:lnTo>
                    <a:pt x="360" y="7172"/>
                  </a:lnTo>
                  <a:lnTo>
                    <a:pt x="484" y="6775"/>
                  </a:lnTo>
                  <a:lnTo>
                    <a:pt x="620" y="6379"/>
                  </a:lnTo>
                  <a:lnTo>
                    <a:pt x="769" y="5995"/>
                  </a:lnTo>
                  <a:lnTo>
                    <a:pt x="930" y="5624"/>
                  </a:lnTo>
                  <a:lnTo>
                    <a:pt x="1115" y="5264"/>
                  </a:lnTo>
                  <a:lnTo>
                    <a:pt x="1313" y="4905"/>
                  </a:lnTo>
                  <a:lnTo>
                    <a:pt x="1512" y="4558"/>
                  </a:lnTo>
                  <a:lnTo>
                    <a:pt x="1735" y="4224"/>
                  </a:lnTo>
                  <a:lnTo>
                    <a:pt x="1970" y="3902"/>
                  </a:lnTo>
                  <a:lnTo>
                    <a:pt x="2218" y="3592"/>
                  </a:lnTo>
                  <a:lnTo>
                    <a:pt x="2465" y="3295"/>
                  </a:lnTo>
                  <a:lnTo>
                    <a:pt x="2738" y="2998"/>
                  </a:lnTo>
                  <a:lnTo>
                    <a:pt x="3023" y="2725"/>
                  </a:lnTo>
                  <a:lnTo>
                    <a:pt x="3307" y="2453"/>
                  </a:lnTo>
                  <a:lnTo>
                    <a:pt x="3605" y="2205"/>
                  </a:lnTo>
                  <a:lnTo>
                    <a:pt x="3914" y="1958"/>
                  </a:lnTo>
                  <a:lnTo>
                    <a:pt x="4236" y="1735"/>
                  </a:lnTo>
                  <a:lnTo>
                    <a:pt x="4558" y="1524"/>
                  </a:lnTo>
                  <a:lnTo>
                    <a:pt x="4893" y="1314"/>
                  </a:lnTo>
                  <a:lnTo>
                    <a:pt x="5227" y="1128"/>
                  </a:lnTo>
                  <a:lnTo>
                    <a:pt x="5586" y="954"/>
                  </a:lnTo>
                  <a:lnTo>
                    <a:pt x="5933" y="793"/>
                  </a:lnTo>
                  <a:lnTo>
                    <a:pt x="6305" y="645"/>
                  </a:lnTo>
                  <a:lnTo>
                    <a:pt x="6676" y="509"/>
                  </a:lnTo>
                  <a:lnTo>
                    <a:pt x="7048" y="397"/>
                  </a:lnTo>
                  <a:lnTo>
                    <a:pt x="7419" y="298"/>
                  </a:lnTo>
                  <a:lnTo>
                    <a:pt x="7803" y="211"/>
                  </a:lnTo>
                  <a:lnTo>
                    <a:pt x="8200" y="137"/>
                  </a:lnTo>
                  <a:lnTo>
                    <a:pt x="8584" y="75"/>
                  </a:lnTo>
                  <a:lnTo>
                    <a:pt x="8980" y="38"/>
                  </a:lnTo>
                  <a:lnTo>
                    <a:pt x="9376" y="13"/>
                  </a:lnTo>
                  <a:lnTo>
                    <a:pt x="9785" y="1"/>
                  </a:lnTo>
                  <a:lnTo>
                    <a:pt x="9785" y="979"/>
                  </a:lnTo>
                  <a:lnTo>
                    <a:pt x="9785" y="979"/>
                  </a:lnTo>
                  <a:lnTo>
                    <a:pt x="9426" y="992"/>
                  </a:lnTo>
                  <a:lnTo>
                    <a:pt x="9067" y="1016"/>
                  </a:lnTo>
                  <a:lnTo>
                    <a:pt x="8707" y="1041"/>
                  </a:lnTo>
                  <a:lnTo>
                    <a:pt x="8361" y="1103"/>
                  </a:lnTo>
                  <a:lnTo>
                    <a:pt x="8001" y="1165"/>
                  </a:lnTo>
                  <a:lnTo>
                    <a:pt x="7655" y="1239"/>
                  </a:lnTo>
                  <a:lnTo>
                    <a:pt x="7320" y="1338"/>
                  </a:lnTo>
                  <a:lnTo>
                    <a:pt x="6986" y="1437"/>
                  </a:lnTo>
                  <a:lnTo>
                    <a:pt x="6651" y="1561"/>
                  </a:lnTo>
                  <a:lnTo>
                    <a:pt x="6317" y="1698"/>
                  </a:lnTo>
                  <a:lnTo>
                    <a:pt x="6007" y="1834"/>
                  </a:lnTo>
                  <a:lnTo>
                    <a:pt x="5685" y="1995"/>
                  </a:lnTo>
                  <a:lnTo>
                    <a:pt x="5376" y="2168"/>
                  </a:lnTo>
                  <a:lnTo>
                    <a:pt x="5079" y="2342"/>
                  </a:lnTo>
                  <a:lnTo>
                    <a:pt x="4781" y="2540"/>
                  </a:lnTo>
                  <a:lnTo>
                    <a:pt x="4496" y="2750"/>
                  </a:lnTo>
                  <a:lnTo>
                    <a:pt x="4224" y="2961"/>
                  </a:lnTo>
                  <a:lnTo>
                    <a:pt x="3951" y="3196"/>
                  </a:lnTo>
                  <a:lnTo>
                    <a:pt x="3691" y="3431"/>
                  </a:lnTo>
                  <a:lnTo>
                    <a:pt x="3444" y="3679"/>
                  </a:lnTo>
                  <a:lnTo>
                    <a:pt x="3196" y="3939"/>
                  </a:lnTo>
                  <a:lnTo>
                    <a:pt x="2973" y="4212"/>
                  </a:lnTo>
                  <a:lnTo>
                    <a:pt x="2750" y="4497"/>
                  </a:lnTo>
                  <a:lnTo>
                    <a:pt x="2540" y="4781"/>
                  </a:lnTo>
                  <a:lnTo>
                    <a:pt x="2341" y="5079"/>
                  </a:lnTo>
                  <a:lnTo>
                    <a:pt x="2156" y="5388"/>
                  </a:lnTo>
                  <a:lnTo>
                    <a:pt x="1982" y="5710"/>
                  </a:lnTo>
                  <a:lnTo>
                    <a:pt x="1821" y="6045"/>
                  </a:lnTo>
                  <a:lnTo>
                    <a:pt x="1673" y="6379"/>
                  </a:lnTo>
                  <a:lnTo>
                    <a:pt x="1536" y="6726"/>
                  </a:lnTo>
                  <a:lnTo>
                    <a:pt x="1413" y="7073"/>
                  </a:lnTo>
                  <a:lnTo>
                    <a:pt x="1301" y="7432"/>
                  </a:lnTo>
                  <a:lnTo>
                    <a:pt x="1301" y="7432"/>
                  </a:lnTo>
                  <a:lnTo>
                    <a:pt x="1190" y="7878"/>
                  </a:lnTo>
                  <a:lnTo>
                    <a:pt x="1103" y="8311"/>
                  </a:lnTo>
                  <a:lnTo>
                    <a:pt x="1041" y="8757"/>
                  </a:lnTo>
                  <a:lnTo>
                    <a:pt x="1004" y="9191"/>
                  </a:lnTo>
                  <a:lnTo>
                    <a:pt x="979" y="9624"/>
                  </a:lnTo>
                  <a:lnTo>
                    <a:pt x="991" y="10070"/>
                  </a:lnTo>
                  <a:lnTo>
                    <a:pt x="1016" y="10491"/>
                  </a:lnTo>
                  <a:lnTo>
                    <a:pt x="1053" y="10924"/>
                  </a:lnTo>
                  <a:lnTo>
                    <a:pt x="1128" y="11346"/>
                  </a:lnTo>
                  <a:lnTo>
                    <a:pt x="1214" y="11767"/>
                  </a:lnTo>
                  <a:lnTo>
                    <a:pt x="1313" y="12175"/>
                  </a:lnTo>
                  <a:lnTo>
                    <a:pt x="1437" y="12584"/>
                  </a:lnTo>
                  <a:lnTo>
                    <a:pt x="1586" y="12980"/>
                  </a:lnTo>
                  <a:lnTo>
                    <a:pt x="1747" y="13364"/>
                  </a:lnTo>
                  <a:lnTo>
                    <a:pt x="1933" y="13748"/>
                  </a:lnTo>
                  <a:lnTo>
                    <a:pt x="2131" y="14120"/>
                  </a:lnTo>
                  <a:lnTo>
                    <a:pt x="2341" y="14479"/>
                  </a:lnTo>
                  <a:lnTo>
                    <a:pt x="2577" y="14838"/>
                  </a:lnTo>
                  <a:lnTo>
                    <a:pt x="2824" y="15173"/>
                  </a:lnTo>
                  <a:lnTo>
                    <a:pt x="3097" y="15507"/>
                  </a:lnTo>
                  <a:lnTo>
                    <a:pt x="3382" y="15817"/>
                  </a:lnTo>
                  <a:lnTo>
                    <a:pt x="3679" y="16126"/>
                  </a:lnTo>
                  <a:lnTo>
                    <a:pt x="3989" y="16411"/>
                  </a:lnTo>
                  <a:lnTo>
                    <a:pt x="4323" y="16684"/>
                  </a:lnTo>
                  <a:lnTo>
                    <a:pt x="4670" y="16944"/>
                  </a:lnTo>
                  <a:lnTo>
                    <a:pt x="5017" y="17179"/>
                  </a:lnTo>
                  <a:lnTo>
                    <a:pt x="5388" y="17414"/>
                  </a:lnTo>
                  <a:lnTo>
                    <a:pt x="5772" y="17612"/>
                  </a:lnTo>
                  <a:lnTo>
                    <a:pt x="6168" y="17811"/>
                  </a:lnTo>
                  <a:lnTo>
                    <a:pt x="6577" y="17984"/>
                  </a:lnTo>
                  <a:lnTo>
                    <a:pt x="7011" y="18133"/>
                  </a:lnTo>
                  <a:lnTo>
                    <a:pt x="7444" y="18256"/>
                  </a:lnTo>
                  <a:lnTo>
                    <a:pt x="7444" y="18256"/>
                  </a:lnTo>
                  <a:lnTo>
                    <a:pt x="7729" y="18343"/>
                  </a:lnTo>
                  <a:lnTo>
                    <a:pt x="8026" y="18405"/>
                  </a:lnTo>
                  <a:lnTo>
                    <a:pt x="8323" y="18455"/>
                  </a:lnTo>
                  <a:lnTo>
                    <a:pt x="8608" y="18504"/>
                  </a:lnTo>
                  <a:lnTo>
                    <a:pt x="8906" y="18541"/>
                  </a:lnTo>
                  <a:lnTo>
                    <a:pt x="9203" y="18566"/>
                  </a:lnTo>
                  <a:lnTo>
                    <a:pt x="9488" y="18578"/>
                  </a:lnTo>
                  <a:lnTo>
                    <a:pt x="9785" y="18578"/>
                  </a:lnTo>
                  <a:lnTo>
                    <a:pt x="9785" y="195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6"/>
            <p:cNvSpPr/>
            <p:nvPr/>
          </p:nvSpPr>
          <p:spPr>
            <a:xfrm flipH="1">
              <a:off x="4663048" y="4082559"/>
              <a:ext cx="159006" cy="159006"/>
            </a:xfrm>
            <a:custGeom>
              <a:avLst/>
              <a:gdLst/>
              <a:ahLst/>
              <a:cxnLst/>
              <a:rect l="l" t="t" r="r" b="b"/>
              <a:pathLst>
                <a:path w="4336" h="4336" extrusionOk="0">
                  <a:moveTo>
                    <a:pt x="2750" y="75"/>
                  </a:moveTo>
                  <a:lnTo>
                    <a:pt x="2750" y="75"/>
                  </a:lnTo>
                  <a:lnTo>
                    <a:pt x="2961" y="149"/>
                  </a:lnTo>
                  <a:lnTo>
                    <a:pt x="3159" y="236"/>
                  </a:lnTo>
                  <a:lnTo>
                    <a:pt x="3344" y="335"/>
                  </a:lnTo>
                  <a:lnTo>
                    <a:pt x="3518" y="459"/>
                  </a:lnTo>
                  <a:lnTo>
                    <a:pt x="3667" y="607"/>
                  </a:lnTo>
                  <a:lnTo>
                    <a:pt x="3815" y="756"/>
                  </a:lnTo>
                  <a:lnTo>
                    <a:pt x="3939" y="917"/>
                  </a:lnTo>
                  <a:lnTo>
                    <a:pt x="4050" y="1091"/>
                  </a:lnTo>
                  <a:lnTo>
                    <a:pt x="4150" y="1276"/>
                  </a:lnTo>
                  <a:lnTo>
                    <a:pt x="4224" y="1474"/>
                  </a:lnTo>
                  <a:lnTo>
                    <a:pt x="4286" y="1673"/>
                  </a:lnTo>
                  <a:lnTo>
                    <a:pt x="4323" y="1883"/>
                  </a:lnTo>
                  <a:lnTo>
                    <a:pt x="4335" y="2094"/>
                  </a:lnTo>
                  <a:lnTo>
                    <a:pt x="4335" y="2304"/>
                  </a:lnTo>
                  <a:lnTo>
                    <a:pt x="4311" y="2527"/>
                  </a:lnTo>
                  <a:lnTo>
                    <a:pt x="4261" y="2738"/>
                  </a:lnTo>
                  <a:lnTo>
                    <a:pt x="4261" y="2738"/>
                  </a:lnTo>
                  <a:lnTo>
                    <a:pt x="4187" y="2948"/>
                  </a:lnTo>
                  <a:lnTo>
                    <a:pt x="4100" y="3146"/>
                  </a:lnTo>
                  <a:lnTo>
                    <a:pt x="3989" y="3332"/>
                  </a:lnTo>
                  <a:lnTo>
                    <a:pt x="3865" y="3506"/>
                  </a:lnTo>
                  <a:lnTo>
                    <a:pt x="3728" y="3667"/>
                  </a:lnTo>
                  <a:lnTo>
                    <a:pt x="3580" y="3815"/>
                  </a:lnTo>
                  <a:lnTo>
                    <a:pt x="3406" y="3939"/>
                  </a:lnTo>
                  <a:lnTo>
                    <a:pt x="3233" y="4051"/>
                  </a:lnTo>
                  <a:lnTo>
                    <a:pt x="3047" y="4150"/>
                  </a:lnTo>
                  <a:lnTo>
                    <a:pt x="2861" y="4224"/>
                  </a:lnTo>
                  <a:lnTo>
                    <a:pt x="2651" y="4273"/>
                  </a:lnTo>
                  <a:lnTo>
                    <a:pt x="2453" y="4311"/>
                  </a:lnTo>
                  <a:lnTo>
                    <a:pt x="2230" y="4335"/>
                  </a:lnTo>
                  <a:lnTo>
                    <a:pt x="2019" y="4335"/>
                  </a:lnTo>
                  <a:lnTo>
                    <a:pt x="1809" y="4298"/>
                  </a:lnTo>
                  <a:lnTo>
                    <a:pt x="1586" y="4261"/>
                  </a:lnTo>
                  <a:lnTo>
                    <a:pt x="1586" y="4261"/>
                  </a:lnTo>
                  <a:lnTo>
                    <a:pt x="1375" y="4187"/>
                  </a:lnTo>
                  <a:lnTo>
                    <a:pt x="1177" y="4100"/>
                  </a:lnTo>
                  <a:lnTo>
                    <a:pt x="991" y="3989"/>
                  </a:lnTo>
                  <a:lnTo>
                    <a:pt x="818" y="3865"/>
                  </a:lnTo>
                  <a:lnTo>
                    <a:pt x="657" y="3729"/>
                  </a:lnTo>
                  <a:lnTo>
                    <a:pt x="521" y="3580"/>
                  </a:lnTo>
                  <a:lnTo>
                    <a:pt x="384" y="3407"/>
                  </a:lnTo>
                  <a:lnTo>
                    <a:pt x="273" y="3233"/>
                  </a:lnTo>
                  <a:lnTo>
                    <a:pt x="186" y="3047"/>
                  </a:lnTo>
                  <a:lnTo>
                    <a:pt x="112" y="2849"/>
                  </a:lnTo>
                  <a:lnTo>
                    <a:pt x="50" y="2651"/>
                  </a:lnTo>
                  <a:lnTo>
                    <a:pt x="13" y="2440"/>
                  </a:lnTo>
                  <a:lnTo>
                    <a:pt x="1" y="2230"/>
                  </a:lnTo>
                  <a:lnTo>
                    <a:pt x="1" y="2019"/>
                  </a:lnTo>
                  <a:lnTo>
                    <a:pt x="25" y="1809"/>
                  </a:lnTo>
                  <a:lnTo>
                    <a:pt x="75" y="1586"/>
                  </a:lnTo>
                  <a:lnTo>
                    <a:pt x="75" y="1586"/>
                  </a:lnTo>
                  <a:lnTo>
                    <a:pt x="149" y="1375"/>
                  </a:lnTo>
                  <a:lnTo>
                    <a:pt x="236" y="1177"/>
                  </a:lnTo>
                  <a:lnTo>
                    <a:pt x="347" y="991"/>
                  </a:lnTo>
                  <a:lnTo>
                    <a:pt x="459" y="818"/>
                  </a:lnTo>
                  <a:lnTo>
                    <a:pt x="607" y="657"/>
                  </a:lnTo>
                  <a:lnTo>
                    <a:pt x="756" y="521"/>
                  </a:lnTo>
                  <a:lnTo>
                    <a:pt x="917" y="385"/>
                  </a:lnTo>
                  <a:lnTo>
                    <a:pt x="1090" y="273"/>
                  </a:lnTo>
                  <a:lnTo>
                    <a:pt x="1276" y="186"/>
                  </a:lnTo>
                  <a:lnTo>
                    <a:pt x="1474" y="112"/>
                  </a:lnTo>
                  <a:lnTo>
                    <a:pt x="1672" y="50"/>
                  </a:lnTo>
                  <a:lnTo>
                    <a:pt x="1883" y="13"/>
                  </a:lnTo>
                  <a:lnTo>
                    <a:pt x="2094" y="1"/>
                  </a:lnTo>
                  <a:lnTo>
                    <a:pt x="2317" y="1"/>
                  </a:lnTo>
                  <a:lnTo>
                    <a:pt x="2527" y="25"/>
                  </a:lnTo>
                  <a:lnTo>
                    <a:pt x="2750" y="75"/>
                  </a:lnTo>
                  <a:lnTo>
                    <a:pt x="2750" y="75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6"/>
            <p:cNvSpPr/>
            <p:nvPr/>
          </p:nvSpPr>
          <p:spPr>
            <a:xfrm flipH="1">
              <a:off x="3539921" y="2307692"/>
              <a:ext cx="147638" cy="448781"/>
            </a:xfrm>
            <a:custGeom>
              <a:avLst/>
              <a:gdLst/>
              <a:ahLst/>
              <a:cxnLst/>
              <a:rect l="l" t="t" r="r" b="b"/>
              <a:pathLst>
                <a:path w="4026" h="12238" extrusionOk="0">
                  <a:moveTo>
                    <a:pt x="3951" y="1945"/>
                  </a:moveTo>
                  <a:lnTo>
                    <a:pt x="4026" y="7902"/>
                  </a:lnTo>
                  <a:lnTo>
                    <a:pt x="4026" y="7902"/>
                  </a:lnTo>
                  <a:lnTo>
                    <a:pt x="4026" y="8088"/>
                  </a:lnTo>
                  <a:lnTo>
                    <a:pt x="4001" y="8286"/>
                  </a:lnTo>
                  <a:lnTo>
                    <a:pt x="3951" y="8484"/>
                  </a:lnTo>
                  <a:lnTo>
                    <a:pt x="3890" y="8695"/>
                  </a:lnTo>
                  <a:lnTo>
                    <a:pt x="3815" y="8905"/>
                  </a:lnTo>
                  <a:lnTo>
                    <a:pt x="3729" y="9128"/>
                  </a:lnTo>
                  <a:lnTo>
                    <a:pt x="3629" y="9339"/>
                  </a:lnTo>
                  <a:lnTo>
                    <a:pt x="3518" y="9562"/>
                  </a:lnTo>
                  <a:lnTo>
                    <a:pt x="3394" y="9785"/>
                  </a:lnTo>
                  <a:lnTo>
                    <a:pt x="3270" y="9995"/>
                  </a:lnTo>
                  <a:lnTo>
                    <a:pt x="3122" y="10218"/>
                  </a:lnTo>
                  <a:lnTo>
                    <a:pt x="2985" y="10429"/>
                  </a:lnTo>
                  <a:lnTo>
                    <a:pt x="2676" y="10825"/>
                  </a:lnTo>
                  <a:lnTo>
                    <a:pt x="2366" y="11197"/>
                  </a:lnTo>
                  <a:lnTo>
                    <a:pt x="2044" y="11531"/>
                  </a:lnTo>
                  <a:lnTo>
                    <a:pt x="1883" y="11680"/>
                  </a:lnTo>
                  <a:lnTo>
                    <a:pt x="1735" y="11804"/>
                  </a:lnTo>
                  <a:lnTo>
                    <a:pt x="1586" y="11927"/>
                  </a:lnTo>
                  <a:lnTo>
                    <a:pt x="1450" y="12027"/>
                  </a:lnTo>
                  <a:lnTo>
                    <a:pt x="1313" y="12113"/>
                  </a:lnTo>
                  <a:lnTo>
                    <a:pt x="1190" y="12175"/>
                  </a:lnTo>
                  <a:lnTo>
                    <a:pt x="1078" y="12212"/>
                  </a:lnTo>
                  <a:lnTo>
                    <a:pt x="967" y="12237"/>
                  </a:lnTo>
                  <a:lnTo>
                    <a:pt x="880" y="12237"/>
                  </a:lnTo>
                  <a:lnTo>
                    <a:pt x="793" y="12212"/>
                  </a:lnTo>
                  <a:lnTo>
                    <a:pt x="756" y="12188"/>
                  </a:lnTo>
                  <a:lnTo>
                    <a:pt x="731" y="12150"/>
                  </a:lnTo>
                  <a:lnTo>
                    <a:pt x="682" y="12076"/>
                  </a:lnTo>
                  <a:lnTo>
                    <a:pt x="645" y="11965"/>
                  </a:lnTo>
                  <a:lnTo>
                    <a:pt x="632" y="11828"/>
                  </a:lnTo>
                  <a:lnTo>
                    <a:pt x="1" y="1982"/>
                  </a:lnTo>
                  <a:lnTo>
                    <a:pt x="1" y="1982"/>
                  </a:lnTo>
                  <a:lnTo>
                    <a:pt x="1" y="1747"/>
                  </a:lnTo>
                  <a:lnTo>
                    <a:pt x="13" y="1524"/>
                  </a:lnTo>
                  <a:lnTo>
                    <a:pt x="63" y="1313"/>
                  </a:lnTo>
                  <a:lnTo>
                    <a:pt x="124" y="1128"/>
                  </a:lnTo>
                  <a:lnTo>
                    <a:pt x="199" y="954"/>
                  </a:lnTo>
                  <a:lnTo>
                    <a:pt x="298" y="793"/>
                  </a:lnTo>
                  <a:lnTo>
                    <a:pt x="422" y="645"/>
                  </a:lnTo>
                  <a:lnTo>
                    <a:pt x="546" y="508"/>
                  </a:lnTo>
                  <a:lnTo>
                    <a:pt x="682" y="397"/>
                  </a:lnTo>
                  <a:lnTo>
                    <a:pt x="843" y="298"/>
                  </a:lnTo>
                  <a:lnTo>
                    <a:pt x="1004" y="211"/>
                  </a:lnTo>
                  <a:lnTo>
                    <a:pt x="1165" y="137"/>
                  </a:lnTo>
                  <a:lnTo>
                    <a:pt x="1351" y="75"/>
                  </a:lnTo>
                  <a:lnTo>
                    <a:pt x="1524" y="38"/>
                  </a:lnTo>
                  <a:lnTo>
                    <a:pt x="1710" y="13"/>
                  </a:lnTo>
                  <a:lnTo>
                    <a:pt x="1908" y="1"/>
                  </a:lnTo>
                  <a:lnTo>
                    <a:pt x="2094" y="13"/>
                  </a:lnTo>
                  <a:lnTo>
                    <a:pt x="2279" y="38"/>
                  </a:lnTo>
                  <a:lnTo>
                    <a:pt x="2465" y="75"/>
                  </a:lnTo>
                  <a:lnTo>
                    <a:pt x="2651" y="124"/>
                  </a:lnTo>
                  <a:lnTo>
                    <a:pt x="2824" y="186"/>
                  </a:lnTo>
                  <a:lnTo>
                    <a:pt x="2985" y="273"/>
                  </a:lnTo>
                  <a:lnTo>
                    <a:pt x="3146" y="372"/>
                  </a:lnTo>
                  <a:lnTo>
                    <a:pt x="3295" y="484"/>
                  </a:lnTo>
                  <a:lnTo>
                    <a:pt x="3444" y="607"/>
                  </a:lnTo>
                  <a:lnTo>
                    <a:pt x="3568" y="756"/>
                  </a:lnTo>
                  <a:lnTo>
                    <a:pt x="3679" y="917"/>
                  </a:lnTo>
                  <a:lnTo>
                    <a:pt x="3766" y="1090"/>
                  </a:lnTo>
                  <a:lnTo>
                    <a:pt x="3840" y="1276"/>
                  </a:lnTo>
                  <a:lnTo>
                    <a:pt x="3902" y="1487"/>
                  </a:lnTo>
                  <a:lnTo>
                    <a:pt x="3939" y="1710"/>
                  </a:lnTo>
                  <a:lnTo>
                    <a:pt x="3951" y="1945"/>
                  </a:lnTo>
                  <a:lnTo>
                    <a:pt x="3951" y="1945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6"/>
            <p:cNvSpPr/>
            <p:nvPr/>
          </p:nvSpPr>
          <p:spPr>
            <a:xfrm flipH="1">
              <a:off x="3507638" y="1986609"/>
              <a:ext cx="541413" cy="626783"/>
            </a:xfrm>
            <a:custGeom>
              <a:avLst/>
              <a:gdLst/>
              <a:ahLst/>
              <a:cxnLst/>
              <a:rect l="l" t="t" r="r" b="b"/>
              <a:pathLst>
                <a:path w="14764" h="17092" extrusionOk="0">
                  <a:moveTo>
                    <a:pt x="14540" y="9240"/>
                  </a:moveTo>
                  <a:lnTo>
                    <a:pt x="14540" y="9240"/>
                  </a:lnTo>
                  <a:lnTo>
                    <a:pt x="14392" y="9661"/>
                  </a:lnTo>
                  <a:lnTo>
                    <a:pt x="14206" y="10094"/>
                  </a:lnTo>
                  <a:lnTo>
                    <a:pt x="14020" y="10515"/>
                  </a:lnTo>
                  <a:lnTo>
                    <a:pt x="13822" y="10924"/>
                  </a:lnTo>
                  <a:lnTo>
                    <a:pt x="13599" y="11333"/>
                  </a:lnTo>
                  <a:lnTo>
                    <a:pt x="13364" y="11741"/>
                  </a:lnTo>
                  <a:lnTo>
                    <a:pt x="13116" y="12125"/>
                  </a:lnTo>
                  <a:lnTo>
                    <a:pt x="12868" y="12522"/>
                  </a:lnTo>
                  <a:lnTo>
                    <a:pt x="12596" y="12893"/>
                  </a:lnTo>
                  <a:lnTo>
                    <a:pt x="12323" y="13252"/>
                  </a:lnTo>
                  <a:lnTo>
                    <a:pt x="12026" y="13612"/>
                  </a:lnTo>
                  <a:lnTo>
                    <a:pt x="11729" y="13958"/>
                  </a:lnTo>
                  <a:lnTo>
                    <a:pt x="11432" y="14280"/>
                  </a:lnTo>
                  <a:lnTo>
                    <a:pt x="11109" y="14602"/>
                  </a:lnTo>
                  <a:lnTo>
                    <a:pt x="10787" y="14900"/>
                  </a:lnTo>
                  <a:lnTo>
                    <a:pt x="10465" y="15184"/>
                  </a:lnTo>
                  <a:lnTo>
                    <a:pt x="10131" y="15457"/>
                  </a:lnTo>
                  <a:lnTo>
                    <a:pt x="9784" y="15705"/>
                  </a:lnTo>
                  <a:lnTo>
                    <a:pt x="9437" y="15940"/>
                  </a:lnTo>
                  <a:lnTo>
                    <a:pt x="9091" y="16150"/>
                  </a:lnTo>
                  <a:lnTo>
                    <a:pt x="8732" y="16349"/>
                  </a:lnTo>
                  <a:lnTo>
                    <a:pt x="8372" y="16522"/>
                  </a:lnTo>
                  <a:lnTo>
                    <a:pt x="8013" y="16683"/>
                  </a:lnTo>
                  <a:lnTo>
                    <a:pt x="7654" y="16807"/>
                  </a:lnTo>
                  <a:lnTo>
                    <a:pt x="7282" y="16918"/>
                  </a:lnTo>
                  <a:lnTo>
                    <a:pt x="6923" y="17005"/>
                  </a:lnTo>
                  <a:lnTo>
                    <a:pt x="6552" y="17055"/>
                  </a:lnTo>
                  <a:lnTo>
                    <a:pt x="6193" y="17092"/>
                  </a:lnTo>
                  <a:lnTo>
                    <a:pt x="5833" y="17092"/>
                  </a:lnTo>
                  <a:lnTo>
                    <a:pt x="5474" y="17079"/>
                  </a:lnTo>
                  <a:lnTo>
                    <a:pt x="5115" y="17030"/>
                  </a:lnTo>
                  <a:lnTo>
                    <a:pt x="4929" y="16993"/>
                  </a:lnTo>
                  <a:lnTo>
                    <a:pt x="4756" y="16943"/>
                  </a:lnTo>
                  <a:lnTo>
                    <a:pt x="4756" y="16943"/>
                  </a:lnTo>
                  <a:lnTo>
                    <a:pt x="4583" y="16894"/>
                  </a:lnTo>
                  <a:lnTo>
                    <a:pt x="4409" y="16844"/>
                  </a:lnTo>
                  <a:lnTo>
                    <a:pt x="4075" y="16708"/>
                  </a:lnTo>
                  <a:lnTo>
                    <a:pt x="3753" y="16547"/>
                  </a:lnTo>
                  <a:lnTo>
                    <a:pt x="3443" y="16361"/>
                  </a:lnTo>
                  <a:lnTo>
                    <a:pt x="3146" y="16150"/>
                  </a:lnTo>
                  <a:lnTo>
                    <a:pt x="2861" y="15928"/>
                  </a:lnTo>
                  <a:lnTo>
                    <a:pt x="2589" y="15667"/>
                  </a:lnTo>
                  <a:lnTo>
                    <a:pt x="2328" y="15395"/>
                  </a:lnTo>
                  <a:lnTo>
                    <a:pt x="2081" y="15110"/>
                  </a:lnTo>
                  <a:lnTo>
                    <a:pt x="1845" y="14801"/>
                  </a:lnTo>
                  <a:lnTo>
                    <a:pt x="1622" y="14466"/>
                  </a:lnTo>
                  <a:lnTo>
                    <a:pt x="1424" y="14119"/>
                  </a:lnTo>
                  <a:lnTo>
                    <a:pt x="1226" y="13760"/>
                  </a:lnTo>
                  <a:lnTo>
                    <a:pt x="1053" y="13389"/>
                  </a:lnTo>
                  <a:lnTo>
                    <a:pt x="879" y="13005"/>
                  </a:lnTo>
                  <a:lnTo>
                    <a:pt x="731" y="12608"/>
                  </a:lnTo>
                  <a:lnTo>
                    <a:pt x="595" y="12200"/>
                  </a:lnTo>
                  <a:lnTo>
                    <a:pt x="471" y="11779"/>
                  </a:lnTo>
                  <a:lnTo>
                    <a:pt x="359" y="11357"/>
                  </a:lnTo>
                  <a:lnTo>
                    <a:pt x="260" y="10912"/>
                  </a:lnTo>
                  <a:lnTo>
                    <a:pt x="186" y="10478"/>
                  </a:lnTo>
                  <a:lnTo>
                    <a:pt x="124" y="10032"/>
                  </a:lnTo>
                  <a:lnTo>
                    <a:pt x="62" y="9574"/>
                  </a:lnTo>
                  <a:lnTo>
                    <a:pt x="25" y="9116"/>
                  </a:lnTo>
                  <a:lnTo>
                    <a:pt x="0" y="8657"/>
                  </a:lnTo>
                  <a:lnTo>
                    <a:pt x="0" y="8199"/>
                  </a:lnTo>
                  <a:lnTo>
                    <a:pt x="0" y="7729"/>
                  </a:lnTo>
                  <a:lnTo>
                    <a:pt x="25" y="7270"/>
                  </a:lnTo>
                  <a:lnTo>
                    <a:pt x="62" y="6812"/>
                  </a:lnTo>
                  <a:lnTo>
                    <a:pt x="111" y="6354"/>
                  </a:lnTo>
                  <a:lnTo>
                    <a:pt x="186" y="5908"/>
                  </a:lnTo>
                  <a:lnTo>
                    <a:pt x="260" y="5450"/>
                  </a:lnTo>
                  <a:lnTo>
                    <a:pt x="260" y="5450"/>
                  </a:lnTo>
                  <a:lnTo>
                    <a:pt x="372" y="5165"/>
                  </a:lnTo>
                  <a:lnTo>
                    <a:pt x="483" y="4880"/>
                  </a:lnTo>
                  <a:lnTo>
                    <a:pt x="595" y="4608"/>
                  </a:lnTo>
                  <a:lnTo>
                    <a:pt x="731" y="4335"/>
                  </a:lnTo>
                  <a:lnTo>
                    <a:pt x="855" y="4063"/>
                  </a:lnTo>
                  <a:lnTo>
                    <a:pt x="991" y="3803"/>
                  </a:lnTo>
                  <a:lnTo>
                    <a:pt x="1139" y="3542"/>
                  </a:lnTo>
                  <a:lnTo>
                    <a:pt x="1300" y="3295"/>
                  </a:lnTo>
                  <a:lnTo>
                    <a:pt x="1300" y="3295"/>
                  </a:lnTo>
                  <a:lnTo>
                    <a:pt x="1486" y="3022"/>
                  </a:lnTo>
                  <a:lnTo>
                    <a:pt x="1672" y="2750"/>
                  </a:lnTo>
                  <a:lnTo>
                    <a:pt x="1883" y="2502"/>
                  </a:lnTo>
                  <a:lnTo>
                    <a:pt x="2093" y="2254"/>
                  </a:lnTo>
                  <a:lnTo>
                    <a:pt x="2304" y="2031"/>
                  </a:lnTo>
                  <a:lnTo>
                    <a:pt x="2527" y="1821"/>
                  </a:lnTo>
                  <a:lnTo>
                    <a:pt x="2762" y="1610"/>
                  </a:lnTo>
                  <a:lnTo>
                    <a:pt x="2997" y="1425"/>
                  </a:lnTo>
                  <a:lnTo>
                    <a:pt x="3233" y="1251"/>
                  </a:lnTo>
                  <a:lnTo>
                    <a:pt x="3480" y="1078"/>
                  </a:lnTo>
                  <a:lnTo>
                    <a:pt x="3740" y="929"/>
                  </a:lnTo>
                  <a:lnTo>
                    <a:pt x="4000" y="793"/>
                  </a:lnTo>
                  <a:lnTo>
                    <a:pt x="4261" y="657"/>
                  </a:lnTo>
                  <a:lnTo>
                    <a:pt x="4521" y="545"/>
                  </a:lnTo>
                  <a:lnTo>
                    <a:pt x="4793" y="434"/>
                  </a:lnTo>
                  <a:lnTo>
                    <a:pt x="5066" y="347"/>
                  </a:lnTo>
                  <a:lnTo>
                    <a:pt x="5338" y="260"/>
                  </a:lnTo>
                  <a:lnTo>
                    <a:pt x="5610" y="186"/>
                  </a:lnTo>
                  <a:lnTo>
                    <a:pt x="5895" y="137"/>
                  </a:lnTo>
                  <a:lnTo>
                    <a:pt x="6180" y="87"/>
                  </a:lnTo>
                  <a:lnTo>
                    <a:pt x="6465" y="50"/>
                  </a:lnTo>
                  <a:lnTo>
                    <a:pt x="6750" y="25"/>
                  </a:lnTo>
                  <a:lnTo>
                    <a:pt x="7035" y="0"/>
                  </a:lnTo>
                  <a:lnTo>
                    <a:pt x="7320" y="0"/>
                  </a:lnTo>
                  <a:lnTo>
                    <a:pt x="7592" y="13"/>
                  </a:lnTo>
                  <a:lnTo>
                    <a:pt x="7877" y="25"/>
                  </a:lnTo>
                  <a:lnTo>
                    <a:pt x="8162" y="50"/>
                  </a:lnTo>
                  <a:lnTo>
                    <a:pt x="8447" y="87"/>
                  </a:lnTo>
                  <a:lnTo>
                    <a:pt x="8732" y="137"/>
                  </a:lnTo>
                  <a:lnTo>
                    <a:pt x="9004" y="198"/>
                  </a:lnTo>
                  <a:lnTo>
                    <a:pt x="9289" y="260"/>
                  </a:lnTo>
                  <a:lnTo>
                    <a:pt x="9561" y="347"/>
                  </a:lnTo>
                  <a:lnTo>
                    <a:pt x="9834" y="434"/>
                  </a:lnTo>
                  <a:lnTo>
                    <a:pt x="10094" y="520"/>
                  </a:lnTo>
                  <a:lnTo>
                    <a:pt x="10366" y="632"/>
                  </a:lnTo>
                  <a:lnTo>
                    <a:pt x="10626" y="743"/>
                  </a:lnTo>
                  <a:lnTo>
                    <a:pt x="10874" y="880"/>
                  </a:lnTo>
                  <a:lnTo>
                    <a:pt x="11122" y="1003"/>
                  </a:lnTo>
                  <a:lnTo>
                    <a:pt x="11370" y="1152"/>
                  </a:lnTo>
                  <a:lnTo>
                    <a:pt x="11617" y="1301"/>
                  </a:lnTo>
                  <a:lnTo>
                    <a:pt x="11853" y="1462"/>
                  </a:lnTo>
                  <a:lnTo>
                    <a:pt x="12076" y="1635"/>
                  </a:lnTo>
                  <a:lnTo>
                    <a:pt x="12298" y="1821"/>
                  </a:lnTo>
                  <a:lnTo>
                    <a:pt x="12509" y="2007"/>
                  </a:lnTo>
                  <a:lnTo>
                    <a:pt x="12720" y="2205"/>
                  </a:lnTo>
                  <a:lnTo>
                    <a:pt x="12918" y="2403"/>
                  </a:lnTo>
                  <a:lnTo>
                    <a:pt x="13104" y="2614"/>
                  </a:lnTo>
                  <a:lnTo>
                    <a:pt x="13289" y="2836"/>
                  </a:lnTo>
                  <a:lnTo>
                    <a:pt x="13463" y="3072"/>
                  </a:lnTo>
                  <a:lnTo>
                    <a:pt x="13624" y="3307"/>
                  </a:lnTo>
                  <a:lnTo>
                    <a:pt x="13785" y="3542"/>
                  </a:lnTo>
                  <a:lnTo>
                    <a:pt x="13933" y="3803"/>
                  </a:lnTo>
                  <a:lnTo>
                    <a:pt x="14070" y="4063"/>
                  </a:lnTo>
                  <a:lnTo>
                    <a:pt x="14193" y="4323"/>
                  </a:lnTo>
                  <a:lnTo>
                    <a:pt x="14305" y="4595"/>
                  </a:lnTo>
                  <a:lnTo>
                    <a:pt x="14404" y="4880"/>
                  </a:lnTo>
                  <a:lnTo>
                    <a:pt x="14491" y="5177"/>
                  </a:lnTo>
                  <a:lnTo>
                    <a:pt x="14577" y="5462"/>
                  </a:lnTo>
                  <a:lnTo>
                    <a:pt x="14639" y="5772"/>
                  </a:lnTo>
                  <a:lnTo>
                    <a:pt x="14689" y="6081"/>
                  </a:lnTo>
                  <a:lnTo>
                    <a:pt x="14726" y="6391"/>
                  </a:lnTo>
                  <a:lnTo>
                    <a:pt x="14751" y="6713"/>
                  </a:lnTo>
                  <a:lnTo>
                    <a:pt x="14763" y="7047"/>
                  </a:lnTo>
                  <a:lnTo>
                    <a:pt x="14763" y="7382"/>
                  </a:lnTo>
                  <a:lnTo>
                    <a:pt x="14763" y="7382"/>
                  </a:lnTo>
                  <a:lnTo>
                    <a:pt x="14738" y="7840"/>
                  </a:lnTo>
                  <a:lnTo>
                    <a:pt x="14701" y="8298"/>
                  </a:lnTo>
                  <a:lnTo>
                    <a:pt x="14627" y="8769"/>
                  </a:lnTo>
                  <a:lnTo>
                    <a:pt x="14540" y="9240"/>
                  </a:lnTo>
                  <a:lnTo>
                    <a:pt x="14540" y="9240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6"/>
            <p:cNvSpPr/>
            <p:nvPr/>
          </p:nvSpPr>
          <p:spPr>
            <a:xfrm flipH="1">
              <a:off x="3892358" y="2412605"/>
              <a:ext cx="89478" cy="125855"/>
            </a:xfrm>
            <a:custGeom>
              <a:avLst/>
              <a:gdLst/>
              <a:ahLst/>
              <a:cxnLst/>
              <a:rect l="l" t="t" r="r" b="b"/>
              <a:pathLst>
                <a:path w="2440" h="3432" extrusionOk="0">
                  <a:moveTo>
                    <a:pt x="2415" y="1"/>
                  </a:moveTo>
                  <a:lnTo>
                    <a:pt x="2403" y="162"/>
                  </a:lnTo>
                  <a:lnTo>
                    <a:pt x="2366" y="335"/>
                  </a:lnTo>
                  <a:lnTo>
                    <a:pt x="2304" y="533"/>
                  </a:lnTo>
                  <a:lnTo>
                    <a:pt x="2229" y="731"/>
                  </a:lnTo>
                  <a:lnTo>
                    <a:pt x="2130" y="942"/>
                  </a:lnTo>
                  <a:lnTo>
                    <a:pt x="2006" y="1165"/>
                  </a:lnTo>
                  <a:lnTo>
                    <a:pt x="1870" y="1388"/>
                  </a:lnTo>
                  <a:lnTo>
                    <a:pt x="1709" y="1623"/>
                  </a:lnTo>
                  <a:lnTo>
                    <a:pt x="1536" y="1846"/>
                  </a:lnTo>
                  <a:lnTo>
                    <a:pt x="1350" y="2069"/>
                  </a:lnTo>
                  <a:lnTo>
                    <a:pt x="1152" y="2279"/>
                  </a:lnTo>
                  <a:lnTo>
                    <a:pt x="941" y="2490"/>
                  </a:lnTo>
                  <a:lnTo>
                    <a:pt x="718" y="2688"/>
                  </a:lnTo>
                  <a:lnTo>
                    <a:pt x="483" y="2861"/>
                  </a:lnTo>
                  <a:lnTo>
                    <a:pt x="248" y="3022"/>
                  </a:lnTo>
                  <a:lnTo>
                    <a:pt x="0" y="3171"/>
                  </a:lnTo>
                  <a:lnTo>
                    <a:pt x="99" y="3295"/>
                  </a:lnTo>
                  <a:lnTo>
                    <a:pt x="198" y="3431"/>
                  </a:lnTo>
                  <a:lnTo>
                    <a:pt x="372" y="3332"/>
                  </a:lnTo>
                  <a:lnTo>
                    <a:pt x="545" y="3196"/>
                  </a:lnTo>
                  <a:lnTo>
                    <a:pt x="743" y="3035"/>
                  </a:lnTo>
                  <a:lnTo>
                    <a:pt x="941" y="2837"/>
                  </a:lnTo>
                  <a:lnTo>
                    <a:pt x="1152" y="2626"/>
                  </a:lnTo>
                  <a:lnTo>
                    <a:pt x="1350" y="2391"/>
                  </a:lnTo>
                  <a:lnTo>
                    <a:pt x="1536" y="2143"/>
                  </a:lnTo>
                  <a:lnTo>
                    <a:pt x="1722" y="1895"/>
                  </a:lnTo>
                  <a:lnTo>
                    <a:pt x="1895" y="1635"/>
                  </a:lnTo>
                  <a:lnTo>
                    <a:pt x="2056" y="1363"/>
                  </a:lnTo>
                  <a:lnTo>
                    <a:pt x="2192" y="1103"/>
                  </a:lnTo>
                  <a:lnTo>
                    <a:pt x="2291" y="855"/>
                  </a:lnTo>
                  <a:lnTo>
                    <a:pt x="2378" y="620"/>
                  </a:lnTo>
                  <a:lnTo>
                    <a:pt x="2403" y="496"/>
                  </a:lnTo>
                  <a:lnTo>
                    <a:pt x="2428" y="384"/>
                  </a:lnTo>
                  <a:lnTo>
                    <a:pt x="2440" y="285"/>
                  </a:lnTo>
                  <a:lnTo>
                    <a:pt x="2440" y="186"/>
                  </a:lnTo>
                  <a:lnTo>
                    <a:pt x="2428" y="87"/>
                  </a:lnTo>
                  <a:lnTo>
                    <a:pt x="2415" y="1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6"/>
            <p:cNvSpPr/>
            <p:nvPr/>
          </p:nvSpPr>
          <p:spPr>
            <a:xfrm flipH="1">
              <a:off x="3988617" y="2356757"/>
              <a:ext cx="58197" cy="60874"/>
            </a:xfrm>
            <a:custGeom>
              <a:avLst/>
              <a:gdLst/>
              <a:ahLst/>
              <a:cxnLst/>
              <a:rect l="l" t="t" r="r" b="b"/>
              <a:pathLst>
                <a:path w="1587" h="1660" extrusionOk="0">
                  <a:moveTo>
                    <a:pt x="1004" y="25"/>
                  </a:moveTo>
                  <a:lnTo>
                    <a:pt x="1004" y="25"/>
                  </a:lnTo>
                  <a:lnTo>
                    <a:pt x="1091" y="50"/>
                  </a:lnTo>
                  <a:lnTo>
                    <a:pt x="1153" y="87"/>
                  </a:lnTo>
                  <a:lnTo>
                    <a:pt x="1227" y="124"/>
                  </a:lnTo>
                  <a:lnTo>
                    <a:pt x="1289" y="174"/>
                  </a:lnTo>
                  <a:lnTo>
                    <a:pt x="1351" y="223"/>
                  </a:lnTo>
                  <a:lnTo>
                    <a:pt x="1400" y="285"/>
                  </a:lnTo>
                  <a:lnTo>
                    <a:pt x="1450" y="347"/>
                  </a:lnTo>
                  <a:lnTo>
                    <a:pt x="1487" y="409"/>
                  </a:lnTo>
                  <a:lnTo>
                    <a:pt x="1549" y="557"/>
                  </a:lnTo>
                  <a:lnTo>
                    <a:pt x="1574" y="632"/>
                  </a:lnTo>
                  <a:lnTo>
                    <a:pt x="1586" y="706"/>
                  </a:lnTo>
                  <a:lnTo>
                    <a:pt x="1586" y="793"/>
                  </a:lnTo>
                  <a:lnTo>
                    <a:pt x="1586" y="867"/>
                  </a:lnTo>
                  <a:lnTo>
                    <a:pt x="1574" y="954"/>
                  </a:lnTo>
                  <a:lnTo>
                    <a:pt x="1561" y="1041"/>
                  </a:lnTo>
                  <a:lnTo>
                    <a:pt x="1561" y="1041"/>
                  </a:lnTo>
                  <a:lnTo>
                    <a:pt x="1537" y="1115"/>
                  </a:lnTo>
                  <a:lnTo>
                    <a:pt x="1500" y="1189"/>
                  </a:lnTo>
                  <a:lnTo>
                    <a:pt x="1462" y="1263"/>
                  </a:lnTo>
                  <a:lnTo>
                    <a:pt x="1413" y="1338"/>
                  </a:lnTo>
                  <a:lnTo>
                    <a:pt x="1363" y="1400"/>
                  </a:lnTo>
                  <a:lnTo>
                    <a:pt x="1314" y="1449"/>
                  </a:lnTo>
                  <a:lnTo>
                    <a:pt x="1190" y="1548"/>
                  </a:lnTo>
                  <a:lnTo>
                    <a:pt x="1116" y="1585"/>
                  </a:lnTo>
                  <a:lnTo>
                    <a:pt x="1041" y="1610"/>
                  </a:lnTo>
                  <a:lnTo>
                    <a:pt x="967" y="1635"/>
                  </a:lnTo>
                  <a:lnTo>
                    <a:pt x="893" y="1660"/>
                  </a:lnTo>
                  <a:lnTo>
                    <a:pt x="818" y="1660"/>
                  </a:lnTo>
                  <a:lnTo>
                    <a:pt x="744" y="1660"/>
                  </a:lnTo>
                  <a:lnTo>
                    <a:pt x="657" y="1660"/>
                  </a:lnTo>
                  <a:lnTo>
                    <a:pt x="583" y="1635"/>
                  </a:lnTo>
                  <a:lnTo>
                    <a:pt x="583" y="1635"/>
                  </a:lnTo>
                  <a:lnTo>
                    <a:pt x="509" y="1610"/>
                  </a:lnTo>
                  <a:lnTo>
                    <a:pt x="434" y="1585"/>
                  </a:lnTo>
                  <a:lnTo>
                    <a:pt x="360" y="1536"/>
                  </a:lnTo>
                  <a:lnTo>
                    <a:pt x="298" y="1499"/>
                  </a:lnTo>
                  <a:lnTo>
                    <a:pt x="249" y="1449"/>
                  </a:lnTo>
                  <a:lnTo>
                    <a:pt x="187" y="1387"/>
                  </a:lnTo>
                  <a:lnTo>
                    <a:pt x="150" y="1325"/>
                  </a:lnTo>
                  <a:lnTo>
                    <a:pt x="100" y="1263"/>
                  </a:lnTo>
                  <a:lnTo>
                    <a:pt x="38" y="1115"/>
                  </a:lnTo>
                  <a:lnTo>
                    <a:pt x="26" y="1041"/>
                  </a:lnTo>
                  <a:lnTo>
                    <a:pt x="13" y="966"/>
                  </a:lnTo>
                  <a:lnTo>
                    <a:pt x="1" y="879"/>
                  </a:lnTo>
                  <a:lnTo>
                    <a:pt x="1" y="793"/>
                  </a:lnTo>
                  <a:lnTo>
                    <a:pt x="13" y="718"/>
                  </a:lnTo>
                  <a:lnTo>
                    <a:pt x="26" y="632"/>
                  </a:lnTo>
                  <a:lnTo>
                    <a:pt x="26" y="632"/>
                  </a:lnTo>
                  <a:lnTo>
                    <a:pt x="63" y="545"/>
                  </a:lnTo>
                  <a:lnTo>
                    <a:pt x="88" y="471"/>
                  </a:lnTo>
                  <a:lnTo>
                    <a:pt x="125" y="396"/>
                  </a:lnTo>
                  <a:lnTo>
                    <a:pt x="174" y="335"/>
                  </a:lnTo>
                  <a:lnTo>
                    <a:pt x="224" y="273"/>
                  </a:lnTo>
                  <a:lnTo>
                    <a:pt x="286" y="211"/>
                  </a:lnTo>
                  <a:lnTo>
                    <a:pt x="410" y="124"/>
                  </a:lnTo>
                  <a:lnTo>
                    <a:pt x="472" y="87"/>
                  </a:lnTo>
                  <a:lnTo>
                    <a:pt x="546" y="50"/>
                  </a:lnTo>
                  <a:lnTo>
                    <a:pt x="620" y="25"/>
                  </a:lnTo>
                  <a:lnTo>
                    <a:pt x="695" y="13"/>
                  </a:lnTo>
                  <a:lnTo>
                    <a:pt x="769" y="0"/>
                  </a:lnTo>
                  <a:lnTo>
                    <a:pt x="856" y="0"/>
                  </a:lnTo>
                  <a:lnTo>
                    <a:pt x="930" y="13"/>
                  </a:lnTo>
                  <a:lnTo>
                    <a:pt x="1004" y="25"/>
                  </a:lnTo>
                  <a:lnTo>
                    <a:pt x="1004" y="25"/>
                  </a:lnTo>
                  <a:close/>
                </a:path>
              </a:pathLst>
            </a:custGeom>
            <a:solidFill>
              <a:srgbClr val="DBA8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6"/>
            <p:cNvSpPr/>
            <p:nvPr/>
          </p:nvSpPr>
          <p:spPr>
            <a:xfrm flipH="1">
              <a:off x="3989093" y="2330391"/>
              <a:ext cx="85407" cy="84967"/>
            </a:xfrm>
            <a:custGeom>
              <a:avLst/>
              <a:gdLst/>
              <a:ahLst/>
              <a:cxnLst/>
              <a:rect l="l" t="t" r="r" b="b"/>
              <a:pathLst>
                <a:path w="2329" h="2317" extrusionOk="0">
                  <a:moveTo>
                    <a:pt x="1462" y="38"/>
                  </a:moveTo>
                  <a:lnTo>
                    <a:pt x="1462" y="38"/>
                  </a:lnTo>
                  <a:lnTo>
                    <a:pt x="1573" y="75"/>
                  </a:lnTo>
                  <a:lnTo>
                    <a:pt x="1685" y="125"/>
                  </a:lnTo>
                  <a:lnTo>
                    <a:pt x="1784" y="174"/>
                  </a:lnTo>
                  <a:lnTo>
                    <a:pt x="1883" y="249"/>
                  </a:lnTo>
                  <a:lnTo>
                    <a:pt x="1970" y="323"/>
                  </a:lnTo>
                  <a:lnTo>
                    <a:pt x="2044" y="397"/>
                  </a:lnTo>
                  <a:lnTo>
                    <a:pt x="2118" y="484"/>
                  </a:lnTo>
                  <a:lnTo>
                    <a:pt x="2180" y="583"/>
                  </a:lnTo>
                  <a:lnTo>
                    <a:pt x="2230" y="682"/>
                  </a:lnTo>
                  <a:lnTo>
                    <a:pt x="2267" y="781"/>
                  </a:lnTo>
                  <a:lnTo>
                    <a:pt x="2304" y="893"/>
                  </a:lnTo>
                  <a:lnTo>
                    <a:pt x="2329" y="1004"/>
                  </a:lnTo>
                  <a:lnTo>
                    <a:pt x="2329" y="1115"/>
                  </a:lnTo>
                  <a:lnTo>
                    <a:pt x="2329" y="1227"/>
                  </a:lnTo>
                  <a:lnTo>
                    <a:pt x="2316" y="1338"/>
                  </a:lnTo>
                  <a:lnTo>
                    <a:pt x="2292" y="1462"/>
                  </a:lnTo>
                  <a:lnTo>
                    <a:pt x="2292" y="1462"/>
                  </a:lnTo>
                  <a:lnTo>
                    <a:pt x="2267" y="1574"/>
                  </a:lnTo>
                  <a:lnTo>
                    <a:pt x="2217" y="1685"/>
                  </a:lnTo>
                  <a:lnTo>
                    <a:pt x="2155" y="1784"/>
                  </a:lnTo>
                  <a:lnTo>
                    <a:pt x="2094" y="1871"/>
                  </a:lnTo>
                  <a:lnTo>
                    <a:pt x="2019" y="1958"/>
                  </a:lnTo>
                  <a:lnTo>
                    <a:pt x="1933" y="2032"/>
                  </a:lnTo>
                  <a:lnTo>
                    <a:pt x="1846" y="2106"/>
                  </a:lnTo>
                  <a:lnTo>
                    <a:pt x="1759" y="2168"/>
                  </a:lnTo>
                  <a:lnTo>
                    <a:pt x="1660" y="2218"/>
                  </a:lnTo>
                  <a:lnTo>
                    <a:pt x="1549" y="2255"/>
                  </a:lnTo>
                  <a:lnTo>
                    <a:pt x="1450" y="2292"/>
                  </a:lnTo>
                  <a:lnTo>
                    <a:pt x="1338" y="2304"/>
                  </a:lnTo>
                  <a:lnTo>
                    <a:pt x="1214" y="2317"/>
                  </a:lnTo>
                  <a:lnTo>
                    <a:pt x="1103" y="2317"/>
                  </a:lnTo>
                  <a:lnTo>
                    <a:pt x="991" y="2304"/>
                  </a:lnTo>
                  <a:lnTo>
                    <a:pt x="867" y="2280"/>
                  </a:lnTo>
                  <a:lnTo>
                    <a:pt x="867" y="2280"/>
                  </a:lnTo>
                  <a:lnTo>
                    <a:pt x="756" y="2243"/>
                  </a:lnTo>
                  <a:lnTo>
                    <a:pt x="644" y="2193"/>
                  </a:lnTo>
                  <a:lnTo>
                    <a:pt x="545" y="2143"/>
                  </a:lnTo>
                  <a:lnTo>
                    <a:pt x="459" y="2069"/>
                  </a:lnTo>
                  <a:lnTo>
                    <a:pt x="372" y="2007"/>
                  </a:lnTo>
                  <a:lnTo>
                    <a:pt x="285" y="1921"/>
                  </a:lnTo>
                  <a:lnTo>
                    <a:pt x="223" y="1834"/>
                  </a:lnTo>
                  <a:lnTo>
                    <a:pt x="161" y="1735"/>
                  </a:lnTo>
                  <a:lnTo>
                    <a:pt x="100" y="1636"/>
                  </a:lnTo>
                  <a:lnTo>
                    <a:pt x="62" y="1537"/>
                  </a:lnTo>
                  <a:lnTo>
                    <a:pt x="25" y="1425"/>
                  </a:lnTo>
                  <a:lnTo>
                    <a:pt x="13" y="1326"/>
                  </a:lnTo>
                  <a:lnTo>
                    <a:pt x="0" y="1202"/>
                  </a:lnTo>
                  <a:lnTo>
                    <a:pt x="0" y="1091"/>
                  </a:lnTo>
                  <a:lnTo>
                    <a:pt x="13" y="979"/>
                  </a:lnTo>
                  <a:lnTo>
                    <a:pt x="38" y="855"/>
                  </a:lnTo>
                  <a:lnTo>
                    <a:pt x="38" y="855"/>
                  </a:lnTo>
                  <a:lnTo>
                    <a:pt x="75" y="744"/>
                  </a:lnTo>
                  <a:lnTo>
                    <a:pt x="124" y="645"/>
                  </a:lnTo>
                  <a:lnTo>
                    <a:pt x="174" y="546"/>
                  </a:lnTo>
                  <a:lnTo>
                    <a:pt x="236" y="447"/>
                  </a:lnTo>
                  <a:lnTo>
                    <a:pt x="310" y="360"/>
                  </a:lnTo>
                  <a:lnTo>
                    <a:pt x="397" y="286"/>
                  </a:lnTo>
                  <a:lnTo>
                    <a:pt x="483" y="211"/>
                  </a:lnTo>
                  <a:lnTo>
                    <a:pt x="583" y="162"/>
                  </a:lnTo>
                  <a:lnTo>
                    <a:pt x="682" y="100"/>
                  </a:lnTo>
                  <a:lnTo>
                    <a:pt x="781" y="63"/>
                  </a:lnTo>
                  <a:lnTo>
                    <a:pt x="892" y="38"/>
                  </a:lnTo>
                  <a:lnTo>
                    <a:pt x="1004" y="13"/>
                  </a:lnTo>
                  <a:lnTo>
                    <a:pt x="1115" y="1"/>
                  </a:lnTo>
                  <a:lnTo>
                    <a:pt x="1227" y="1"/>
                  </a:lnTo>
                  <a:lnTo>
                    <a:pt x="1350" y="13"/>
                  </a:lnTo>
                  <a:lnTo>
                    <a:pt x="1462" y="38"/>
                  </a:lnTo>
                  <a:lnTo>
                    <a:pt x="1462" y="38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6"/>
            <p:cNvSpPr/>
            <p:nvPr/>
          </p:nvSpPr>
          <p:spPr>
            <a:xfrm flipH="1">
              <a:off x="3920045" y="2273186"/>
              <a:ext cx="50459" cy="50459"/>
            </a:xfrm>
            <a:custGeom>
              <a:avLst/>
              <a:gdLst/>
              <a:ahLst/>
              <a:cxnLst/>
              <a:rect l="l" t="t" r="r" b="b"/>
              <a:pathLst>
                <a:path w="1376" h="1376" extrusionOk="0">
                  <a:moveTo>
                    <a:pt x="868" y="25"/>
                  </a:moveTo>
                  <a:lnTo>
                    <a:pt x="868" y="25"/>
                  </a:lnTo>
                  <a:lnTo>
                    <a:pt x="991" y="75"/>
                  </a:lnTo>
                  <a:lnTo>
                    <a:pt x="1103" y="149"/>
                  </a:lnTo>
                  <a:lnTo>
                    <a:pt x="1202" y="236"/>
                  </a:lnTo>
                  <a:lnTo>
                    <a:pt x="1276" y="347"/>
                  </a:lnTo>
                  <a:lnTo>
                    <a:pt x="1338" y="459"/>
                  </a:lnTo>
                  <a:lnTo>
                    <a:pt x="1363" y="595"/>
                  </a:lnTo>
                  <a:lnTo>
                    <a:pt x="1375" y="731"/>
                  </a:lnTo>
                  <a:lnTo>
                    <a:pt x="1351" y="867"/>
                  </a:lnTo>
                  <a:lnTo>
                    <a:pt x="1351" y="867"/>
                  </a:lnTo>
                  <a:lnTo>
                    <a:pt x="1301" y="991"/>
                  </a:lnTo>
                  <a:lnTo>
                    <a:pt x="1227" y="1103"/>
                  </a:lnTo>
                  <a:lnTo>
                    <a:pt x="1140" y="1202"/>
                  </a:lnTo>
                  <a:lnTo>
                    <a:pt x="1029" y="1276"/>
                  </a:lnTo>
                  <a:lnTo>
                    <a:pt x="917" y="1338"/>
                  </a:lnTo>
                  <a:lnTo>
                    <a:pt x="781" y="1363"/>
                  </a:lnTo>
                  <a:lnTo>
                    <a:pt x="645" y="1375"/>
                  </a:lnTo>
                  <a:lnTo>
                    <a:pt x="508" y="1350"/>
                  </a:lnTo>
                  <a:lnTo>
                    <a:pt x="508" y="1350"/>
                  </a:lnTo>
                  <a:lnTo>
                    <a:pt x="385" y="1301"/>
                  </a:lnTo>
                  <a:lnTo>
                    <a:pt x="261" y="1226"/>
                  </a:lnTo>
                  <a:lnTo>
                    <a:pt x="174" y="1140"/>
                  </a:lnTo>
                  <a:lnTo>
                    <a:pt x="87" y="1028"/>
                  </a:lnTo>
                  <a:lnTo>
                    <a:pt x="38" y="917"/>
                  </a:lnTo>
                  <a:lnTo>
                    <a:pt x="1" y="781"/>
                  </a:lnTo>
                  <a:lnTo>
                    <a:pt x="1" y="644"/>
                  </a:lnTo>
                  <a:lnTo>
                    <a:pt x="25" y="508"/>
                  </a:lnTo>
                  <a:lnTo>
                    <a:pt x="25" y="508"/>
                  </a:lnTo>
                  <a:lnTo>
                    <a:pt x="75" y="384"/>
                  </a:lnTo>
                  <a:lnTo>
                    <a:pt x="149" y="273"/>
                  </a:lnTo>
                  <a:lnTo>
                    <a:pt x="236" y="174"/>
                  </a:lnTo>
                  <a:lnTo>
                    <a:pt x="347" y="99"/>
                  </a:lnTo>
                  <a:lnTo>
                    <a:pt x="459" y="37"/>
                  </a:lnTo>
                  <a:lnTo>
                    <a:pt x="595" y="13"/>
                  </a:lnTo>
                  <a:lnTo>
                    <a:pt x="731" y="0"/>
                  </a:lnTo>
                  <a:lnTo>
                    <a:pt x="868" y="25"/>
                  </a:lnTo>
                  <a:lnTo>
                    <a:pt x="868" y="2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6"/>
            <p:cNvSpPr/>
            <p:nvPr/>
          </p:nvSpPr>
          <p:spPr>
            <a:xfrm flipH="1">
              <a:off x="3497232" y="3376331"/>
              <a:ext cx="301143" cy="618166"/>
            </a:xfrm>
            <a:custGeom>
              <a:avLst/>
              <a:gdLst/>
              <a:ahLst/>
              <a:cxnLst/>
              <a:rect l="l" t="t" r="r" b="b"/>
              <a:pathLst>
                <a:path w="8212" h="16857" extrusionOk="0">
                  <a:moveTo>
                    <a:pt x="1041" y="1"/>
                  </a:moveTo>
                  <a:lnTo>
                    <a:pt x="1" y="16101"/>
                  </a:lnTo>
                  <a:lnTo>
                    <a:pt x="5041" y="16857"/>
                  </a:lnTo>
                  <a:lnTo>
                    <a:pt x="8212" y="3580"/>
                  </a:lnTo>
                  <a:lnTo>
                    <a:pt x="10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6"/>
            <p:cNvSpPr/>
            <p:nvPr/>
          </p:nvSpPr>
          <p:spPr>
            <a:xfrm flipH="1">
              <a:off x="3200645" y="4366862"/>
              <a:ext cx="319772" cy="248484"/>
            </a:xfrm>
            <a:custGeom>
              <a:avLst/>
              <a:gdLst/>
              <a:ahLst/>
              <a:cxnLst/>
              <a:rect l="l" t="t" r="r" b="b"/>
              <a:pathLst>
                <a:path w="8720" h="6776" extrusionOk="0">
                  <a:moveTo>
                    <a:pt x="6701" y="1"/>
                  </a:moveTo>
                  <a:lnTo>
                    <a:pt x="6701" y="1"/>
                  </a:lnTo>
                  <a:lnTo>
                    <a:pt x="6973" y="211"/>
                  </a:lnTo>
                  <a:lnTo>
                    <a:pt x="7270" y="459"/>
                  </a:lnTo>
                  <a:lnTo>
                    <a:pt x="7555" y="731"/>
                  </a:lnTo>
                  <a:lnTo>
                    <a:pt x="7840" y="1016"/>
                  </a:lnTo>
                  <a:lnTo>
                    <a:pt x="8113" y="1326"/>
                  </a:lnTo>
                  <a:lnTo>
                    <a:pt x="8236" y="1487"/>
                  </a:lnTo>
                  <a:lnTo>
                    <a:pt x="8348" y="1636"/>
                  </a:lnTo>
                  <a:lnTo>
                    <a:pt x="8459" y="1797"/>
                  </a:lnTo>
                  <a:lnTo>
                    <a:pt x="8546" y="1958"/>
                  </a:lnTo>
                  <a:lnTo>
                    <a:pt x="8633" y="2119"/>
                  </a:lnTo>
                  <a:lnTo>
                    <a:pt x="8695" y="2267"/>
                  </a:lnTo>
                  <a:lnTo>
                    <a:pt x="8695" y="2267"/>
                  </a:lnTo>
                  <a:lnTo>
                    <a:pt x="8707" y="2341"/>
                  </a:lnTo>
                  <a:lnTo>
                    <a:pt x="8719" y="2403"/>
                  </a:lnTo>
                  <a:lnTo>
                    <a:pt x="8719" y="2465"/>
                  </a:lnTo>
                  <a:lnTo>
                    <a:pt x="8719" y="2527"/>
                  </a:lnTo>
                  <a:lnTo>
                    <a:pt x="8695" y="2589"/>
                  </a:lnTo>
                  <a:lnTo>
                    <a:pt x="8670" y="2664"/>
                  </a:lnTo>
                  <a:lnTo>
                    <a:pt x="8608" y="2787"/>
                  </a:lnTo>
                  <a:lnTo>
                    <a:pt x="8509" y="2911"/>
                  </a:lnTo>
                  <a:lnTo>
                    <a:pt x="8410" y="3023"/>
                  </a:lnTo>
                  <a:lnTo>
                    <a:pt x="8286" y="3134"/>
                  </a:lnTo>
                  <a:lnTo>
                    <a:pt x="8150" y="3233"/>
                  </a:lnTo>
                  <a:lnTo>
                    <a:pt x="8001" y="3320"/>
                  </a:lnTo>
                  <a:lnTo>
                    <a:pt x="7865" y="3407"/>
                  </a:lnTo>
                  <a:lnTo>
                    <a:pt x="7729" y="3469"/>
                  </a:lnTo>
                  <a:lnTo>
                    <a:pt x="7605" y="3518"/>
                  </a:lnTo>
                  <a:lnTo>
                    <a:pt x="7481" y="3555"/>
                  </a:lnTo>
                  <a:lnTo>
                    <a:pt x="7382" y="3568"/>
                  </a:lnTo>
                  <a:lnTo>
                    <a:pt x="7308" y="3568"/>
                  </a:lnTo>
                  <a:lnTo>
                    <a:pt x="7283" y="3555"/>
                  </a:lnTo>
                  <a:lnTo>
                    <a:pt x="7258" y="3543"/>
                  </a:lnTo>
                  <a:lnTo>
                    <a:pt x="7258" y="3543"/>
                  </a:lnTo>
                  <a:lnTo>
                    <a:pt x="7233" y="3530"/>
                  </a:lnTo>
                  <a:lnTo>
                    <a:pt x="7208" y="3518"/>
                  </a:lnTo>
                  <a:lnTo>
                    <a:pt x="7134" y="3530"/>
                  </a:lnTo>
                  <a:lnTo>
                    <a:pt x="7035" y="3555"/>
                  </a:lnTo>
                  <a:lnTo>
                    <a:pt x="6924" y="3617"/>
                  </a:lnTo>
                  <a:lnTo>
                    <a:pt x="6800" y="3704"/>
                  </a:lnTo>
                  <a:lnTo>
                    <a:pt x="6664" y="3803"/>
                  </a:lnTo>
                  <a:lnTo>
                    <a:pt x="6366" y="4026"/>
                  </a:lnTo>
                  <a:lnTo>
                    <a:pt x="5735" y="4534"/>
                  </a:lnTo>
                  <a:lnTo>
                    <a:pt x="5437" y="4757"/>
                  </a:lnTo>
                  <a:lnTo>
                    <a:pt x="5301" y="4856"/>
                  </a:lnTo>
                  <a:lnTo>
                    <a:pt x="5165" y="4918"/>
                  </a:lnTo>
                  <a:lnTo>
                    <a:pt x="5165" y="4918"/>
                  </a:lnTo>
                  <a:lnTo>
                    <a:pt x="4917" y="5066"/>
                  </a:lnTo>
                  <a:lnTo>
                    <a:pt x="4632" y="5227"/>
                  </a:lnTo>
                  <a:lnTo>
                    <a:pt x="4013" y="5599"/>
                  </a:lnTo>
                  <a:lnTo>
                    <a:pt x="3344" y="5995"/>
                  </a:lnTo>
                  <a:lnTo>
                    <a:pt x="2998" y="6181"/>
                  </a:lnTo>
                  <a:lnTo>
                    <a:pt x="2651" y="6354"/>
                  </a:lnTo>
                  <a:lnTo>
                    <a:pt x="2304" y="6503"/>
                  </a:lnTo>
                  <a:lnTo>
                    <a:pt x="1957" y="6627"/>
                  </a:lnTo>
                  <a:lnTo>
                    <a:pt x="1796" y="6676"/>
                  </a:lnTo>
                  <a:lnTo>
                    <a:pt x="1635" y="6726"/>
                  </a:lnTo>
                  <a:lnTo>
                    <a:pt x="1474" y="6751"/>
                  </a:lnTo>
                  <a:lnTo>
                    <a:pt x="1326" y="6763"/>
                  </a:lnTo>
                  <a:lnTo>
                    <a:pt x="1165" y="6775"/>
                  </a:lnTo>
                  <a:lnTo>
                    <a:pt x="1028" y="6763"/>
                  </a:lnTo>
                  <a:lnTo>
                    <a:pt x="880" y="6751"/>
                  </a:lnTo>
                  <a:lnTo>
                    <a:pt x="743" y="6713"/>
                  </a:lnTo>
                  <a:lnTo>
                    <a:pt x="620" y="6664"/>
                  </a:lnTo>
                  <a:lnTo>
                    <a:pt x="496" y="6602"/>
                  </a:lnTo>
                  <a:lnTo>
                    <a:pt x="384" y="6515"/>
                  </a:lnTo>
                  <a:lnTo>
                    <a:pt x="285" y="6416"/>
                  </a:lnTo>
                  <a:lnTo>
                    <a:pt x="285" y="6416"/>
                  </a:lnTo>
                  <a:lnTo>
                    <a:pt x="198" y="6317"/>
                  </a:lnTo>
                  <a:lnTo>
                    <a:pt x="124" y="6206"/>
                  </a:lnTo>
                  <a:lnTo>
                    <a:pt x="75" y="6094"/>
                  </a:lnTo>
                  <a:lnTo>
                    <a:pt x="37" y="5983"/>
                  </a:lnTo>
                  <a:lnTo>
                    <a:pt x="13" y="5859"/>
                  </a:lnTo>
                  <a:lnTo>
                    <a:pt x="0" y="5735"/>
                  </a:lnTo>
                  <a:lnTo>
                    <a:pt x="13" y="5611"/>
                  </a:lnTo>
                  <a:lnTo>
                    <a:pt x="37" y="5487"/>
                  </a:lnTo>
                  <a:lnTo>
                    <a:pt x="75" y="5363"/>
                  </a:lnTo>
                  <a:lnTo>
                    <a:pt x="124" y="5227"/>
                  </a:lnTo>
                  <a:lnTo>
                    <a:pt x="198" y="5103"/>
                  </a:lnTo>
                  <a:lnTo>
                    <a:pt x="285" y="4967"/>
                  </a:lnTo>
                  <a:lnTo>
                    <a:pt x="384" y="4843"/>
                  </a:lnTo>
                  <a:lnTo>
                    <a:pt x="508" y="4719"/>
                  </a:lnTo>
                  <a:lnTo>
                    <a:pt x="644" y="4596"/>
                  </a:lnTo>
                  <a:lnTo>
                    <a:pt x="793" y="4472"/>
                  </a:lnTo>
                  <a:lnTo>
                    <a:pt x="793" y="4472"/>
                  </a:lnTo>
                  <a:lnTo>
                    <a:pt x="1288" y="4088"/>
                  </a:lnTo>
                  <a:lnTo>
                    <a:pt x="1536" y="3890"/>
                  </a:lnTo>
                  <a:lnTo>
                    <a:pt x="1771" y="3691"/>
                  </a:lnTo>
                  <a:lnTo>
                    <a:pt x="2007" y="3481"/>
                  </a:lnTo>
                  <a:lnTo>
                    <a:pt x="2230" y="3270"/>
                  </a:lnTo>
                  <a:lnTo>
                    <a:pt x="2440" y="3060"/>
                  </a:lnTo>
                  <a:lnTo>
                    <a:pt x="2638" y="2825"/>
                  </a:lnTo>
                  <a:lnTo>
                    <a:pt x="2824" y="2602"/>
                  </a:lnTo>
                  <a:lnTo>
                    <a:pt x="2998" y="2366"/>
                  </a:lnTo>
                  <a:lnTo>
                    <a:pt x="3146" y="2131"/>
                  </a:lnTo>
                  <a:lnTo>
                    <a:pt x="3270" y="1883"/>
                  </a:lnTo>
                  <a:lnTo>
                    <a:pt x="3381" y="1636"/>
                  </a:lnTo>
                  <a:lnTo>
                    <a:pt x="3468" y="1375"/>
                  </a:lnTo>
                  <a:lnTo>
                    <a:pt x="3530" y="1115"/>
                  </a:lnTo>
                  <a:lnTo>
                    <a:pt x="3555" y="855"/>
                  </a:lnTo>
                  <a:lnTo>
                    <a:pt x="3555" y="855"/>
                  </a:lnTo>
                  <a:lnTo>
                    <a:pt x="6701" y="1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6"/>
            <p:cNvSpPr/>
            <p:nvPr/>
          </p:nvSpPr>
          <p:spPr>
            <a:xfrm flipH="1">
              <a:off x="3194300" y="4365946"/>
              <a:ext cx="346579" cy="262125"/>
            </a:xfrm>
            <a:custGeom>
              <a:avLst/>
              <a:gdLst/>
              <a:ahLst/>
              <a:cxnLst/>
              <a:rect l="l" t="t" r="r" b="b"/>
              <a:pathLst>
                <a:path w="9451" h="7148" extrusionOk="0">
                  <a:moveTo>
                    <a:pt x="7333" y="1"/>
                  </a:moveTo>
                  <a:lnTo>
                    <a:pt x="7333" y="1"/>
                  </a:lnTo>
                  <a:lnTo>
                    <a:pt x="7605" y="224"/>
                  </a:lnTo>
                  <a:lnTo>
                    <a:pt x="7878" y="472"/>
                  </a:lnTo>
                  <a:lnTo>
                    <a:pt x="8163" y="756"/>
                  </a:lnTo>
                  <a:lnTo>
                    <a:pt x="8435" y="1054"/>
                  </a:lnTo>
                  <a:lnTo>
                    <a:pt x="8695" y="1363"/>
                  </a:lnTo>
                  <a:lnTo>
                    <a:pt x="8918" y="1673"/>
                  </a:lnTo>
                  <a:lnTo>
                    <a:pt x="9017" y="1834"/>
                  </a:lnTo>
                  <a:lnTo>
                    <a:pt x="9116" y="1995"/>
                  </a:lnTo>
                  <a:lnTo>
                    <a:pt x="9191" y="2144"/>
                  </a:lnTo>
                  <a:lnTo>
                    <a:pt x="9253" y="2292"/>
                  </a:lnTo>
                  <a:lnTo>
                    <a:pt x="9253" y="2292"/>
                  </a:lnTo>
                  <a:lnTo>
                    <a:pt x="9352" y="2602"/>
                  </a:lnTo>
                  <a:lnTo>
                    <a:pt x="9426" y="2874"/>
                  </a:lnTo>
                  <a:lnTo>
                    <a:pt x="9451" y="3110"/>
                  </a:lnTo>
                  <a:lnTo>
                    <a:pt x="9451" y="3221"/>
                  </a:lnTo>
                  <a:lnTo>
                    <a:pt x="9451" y="3320"/>
                  </a:lnTo>
                  <a:lnTo>
                    <a:pt x="9438" y="3407"/>
                  </a:lnTo>
                  <a:lnTo>
                    <a:pt x="9426" y="3494"/>
                  </a:lnTo>
                  <a:lnTo>
                    <a:pt x="9389" y="3568"/>
                  </a:lnTo>
                  <a:lnTo>
                    <a:pt x="9364" y="3642"/>
                  </a:lnTo>
                  <a:lnTo>
                    <a:pt x="9327" y="3716"/>
                  </a:lnTo>
                  <a:lnTo>
                    <a:pt x="9277" y="3766"/>
                  </a:lnTo>
                  <a:lnTo>
                    <a:pt x="9228" y="3828"/>
                  </a:lnTo>
                  <a:lnTo>
                    <a:pt x="9166" y="3877"/>
                  </a:lnTo>
                  <a:lnTo>
                    <a:pt x="9166" y="3877"/>
                  </a:lnTo>
                  <a:lnTo>
                    <a:pt x="9005" y="3989"/>
                  </a:lnTo>
                  <a:lnTo>
                    <a:pt x="8844" y="4076"/>
                  </a:lnTo>
                  <a:lnTo>
                    <a:pt x="8671" y="4162"/>
                  </a:lnTo>
                  <a:lnTo>
                    <a:pt x="8485" y="4237"/>
                  </a:lnTo>
                  <a:lnTo>
                    <a:pt x="8101" y="4373"/>
                  </a:lnTo>
                  <a:lnTo>
                    <a:pt x="7692" y="4509"/>
                  </a:lnTo>
                  <a:lnTo>
                    <a:pt x="7259" y="4645"/>
                  </a:lnTo>
                  <a:lnTo>
                    <a:pt x="7036" y="4720"/>
                  </a:lnTo>
                  <a:lnTo>
                    <a:pt x="6800" y="4819"/>
                  </a:lnTo>
                  <a:lnTo>
                    <a:pt x="6553" y="4918"/>
                  </a:lnTo>
                  <a:lnTo>
                    <a:pt x="6305" y="5029"/>
                  </a:lnTo>
                  <a:lnTo>
                    <a:pt x="6045" y="5166"/>
                  </a:lnTo>
                  <a:lnTo>
                    <a:pt x="5785" y="5327"/>
                  </a:lnTo>
                  <a:lnTo>
                    <a:pt x="5785" y="5327"/>
                  </a:lnTo>
                  <a:lnTo>
                    <a:pt x="5215" y="5661"/>
                  </a:lnTo>
                  <a:lnTo>
                    <a:pt x="4868" y="5859"/>
                  </a:lnTo>
                  <a:lnTo>
                    <a:pt x="4509" y="6057"/>
                  </a:lnTo>
                  <a:lnTo>
                    <a:pt x="4113" y="6255"/>
                  </a:lnTo>
                  <a:lnTo>
                    <a:pt x="3717" y="6441"/>
                  </a:lnTo>
                  <a:lnTo>
                    <a:pt x="3295" y="6627"/>
                  </a:lnTo>
                  <a:lnTo>
                    <a:pt x="2887" y="6788"/>
                  </a:lnTo>
                  <a:lnTo>
                    <a:pt x="2466" y="6924"/>
                  </a:lnTo>
                  <a:lnTo>
                    <a:pt x="2057" y="7036"/>
                  </a:lnTo>
                  <a:lnTo>
                    <a:pt x="1859" y="7073"/>
                  </a:lnTo>
                  <a:lnTo>
                    <a:pt x="1673" y="7110"/>
                  </a:lnTo>
                  <a:lnTo>
                    <a:pt x="1475" y="7135"/>
                  </a:lnTo>
                  <a:lnTo>
                    <a:pt x="1301" y="7147"/>
                  </a:lnTo>
                  <a:lnTo>
                    <a:pt x="1116" y="7147"/>
                  </a:lnTo>
                  <a:lnTo>
                    <a:pt x="955" y="7135"/>
                  </a:lnTo>
                  <a:lnTo>
                    <a:pt x="794" y="7110"/>
                  </a:lnTo>
                  <a:lnTo>
                    <a:pt x="645" y="7073"/>
                  </a:lnTo>
                  <a:lnTo>
                    <a:pt x="496" y="7011"/>
                  </a:lnTo>
                  <a:lnTo>
                    <a:pt x="373" y="6949"/>
                  </a:lnTo>
                  <a:lnTo>
                    <a:pt x="249" y="6862"/>
                  </a:lnTo>
                  <a:lnTo>
                    <a:pt x="137" y="6763"/>
                  </a:lnTo>
                  <a:lnTo>
                    <a:pt x="137" y="6763"/>
                  </a:lnTo>
                  <a:lnTo>
                    <a:pt x="100" y="6714"/>
                  </a:lnTo>
                  <a:lnTo>
                    <a:pt x="63" y="6652"/>
                  </a:lnTo>
                  <a:lnTo>
                    <a:pt x="38" y="6602"/>
                  </a:lnTo>
                  <a:lnTo>
                    <a:pt x="13" y="6540"/>
                  </a:lnTo>
                  <a:lnTo>
                    <a:pt x="1" y="6416"/>
                  </a:lnTo>
                  <a:lnTo>
                    <a:pt x="1" y="6280"/>
                  </a:lnTo>
                  <a:lnTo>
                    <a:pt x="38" y="6132"/>
                  </a:lnTo>
                  <a:lnTo>
                    <a:pt x="88" y="5983"/>
                  </a:lnTo>
                  <a:lnTo>
                    <a:pt x="150" y="5834"/>
                  </a:lnTo>
                  <a:lnTo>
                    <a:pt x="236" y="5673"/>
                  </a:lnTo>
                  <a:lnTo>
                    <a:pt x="348" y="5512"/>
                  </a:lnTo>
                  <a:lnTo>
                    <a:pt x="459" y="5351"/>
                  </a:lnTo>
                  <a:lnTo>
                    <a:pt x="595" y="5203"/>
                  </a:lnTo>
                  <a:lnTo>
                    <a:pt x="732" y="5042"/>
                  </a:lnTo>
                  <a:lnTo>
                    <a:pt x="880" y="4893"/>
                  </a:lnTo>
                  <a:lnTo>
                    <a:pt x="1029" y="4757"/>
                  </a:lnTo>
                  <a:lnTo>
                    <a:pt x="1190" y="4621"/>
                  </a:lnTo>
                  <a:lnTo>
                    <a:pt x="1351" y="4497"/>
                  </a:lnTo>
                  <a:lnTo>
                    <a:pt x="1351" y="4497"/>
                  </a:lnTo>
                  <a:lnTo>
                    <a:pt x="1500" y="4559"/>
                  </a:lnTo>
                  <a:lnTo>
                    <a:pt x="1648" y="4621"/>
                  </a:lnTo>
                  <a:lnTo>
                    <a:pt x="1945" y="4720"/>
                  </a:lnTo>
                  <a:lnTo>
                    <a:pt x="2243" y="4794"/>
                  </a:lnTo>
                  <a:lnTo>
                    <a:pt x="2552" y="4831"/>
                  </a:lnTo>
                  <a:lnTo>
                    <a:pt x="2850" y="4844"/>
                  </a:lnTo>
                  <a:lnTo>
                    <a:pt x="3159" y="4831"/>
                  </a:lnTo>
                  <a:lnTo>
                    <a:pt x="3456" y="4806"/>
                  </a:lnTo>
                  <a:lnTo>
                    <a:pt x="3766" y="4744"/>
                  </a:lnTo>
                  <a:lnTo>
                    <a:pt x="4063" y="4670"/>
                  </a:lnTo>
                  <a:lnTo>
                    <a:pt x="4348" y="4571"/>
                  </a:lnTo>
                  <a:lnTo>
                    <a:pt x="4633" y="4447"/>
                  </a:lnTo>
                  <a:lnTo>
                    <a:pt x="4918" y="4323"/>
                  </a:lnTo>
                  <a:lnTo>
                    <a:pt x="5190" y="4175"/>
                  </a:lnTo>
                  <a:lnTo>
                    <a:pt x="5450" y="4001"/>
                  </a:lnTo>
                  <a:lnTo>
                    <a:pt x="5711" y="3828"/>
                  </a:lnTo>
                  <a:lnTo>
                    <a:pt x="5946" y="3642"/>
                  </a:lnTo>
                  <a:lnTo>
                    <a:pt x="6181" y="3432"/>
                  </a:lnTo>
                  <a:lnTo>
                    <a:pt x="6392" y="3221"/>
                  </a:lnTo>
                  <a:lnTo>
                    <a:pt x="6602" y="3011"/>
                  </a:lnTo>
                  <a:lnTo>
                    <a:pt x="6788" y="2788"/>
                  </a:lnTo>
                  <a:lnTo>
                    <a:pt x="6949" y="2552"/>
                  </a:lnTo>
                  <a:lnTo>
                    <a:pt x="7098" y="2317"/>
                  </a:lnTo>
                  <a:lnTo>
                    <a:pt x="7234" y="2082"/>
                  </a:lnTo>
                  <a:lnTo>
                    <a:pt x="7333" y="1834"/>
                  </a:lnTo>
                  <a:lnTo>
                    <a:pt x="7420" y="1599"/>
                  </a:lnTo>
                  <a:lnTo>
                    <a:pt x="7494" y="1351"/>
                  </a:lnTo>
                  <a:lnTo>
                    <a:pt x="7531" y="1116"/>
                  </a:lnTo>
                  <a:lnTo>
                    <a:pt x="7544" y="880"/>
                  </a:lnTo>
                  <a:lnTo>
                    <a:pt x="7531" y="657"/>
                  </a:lnTo>
                  <a:lnTo>
                    <a:pt x="7494" y="434"/>
                  </a:lnTo>
                  <a:lnTo>
                    <a:pt x="7469" y="323"/>
                  </a:lnTo>
                  <a:lnTo>
                    <a:pt x="7432" y="211"/>
                  </a:lnTo>
                  <a:lnTo>
                    <a:pt x="7383" y="112"/>
                  </a:lnTo>
                  <a:lnTo>
                    <a:pt x="7333" y="1"/>
                  </a:lnTo>
                  <a:lnTo>
                    <a:pt x="7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6"/>
            <p:cNvSpPr/>
            <p:nvPr/>
          </p:nvSpPr>
          <p:spPr>
            <a:xfrm flipH="1">
              <a:off x="3226092" y="3975373"/>
              <a:ext cx="371992" cy="477385"/>
            </a:xfrm>
            <a:custGeom>
              <a:avLst/>
              <a:gdLst/>
              <a:ahLst/>
              <a:cxnLst/>
              <a:rect l="l" t="t" r="r" b="b"/>
              <a:pathLst>
                <a:path w="10144" h="13018" extrusionOk="0">
                  <a:moveTo>
                    <a:pt x="0" y="447"/>
                  </a:moveTo>
                  <a:lnTo>
                    <a:pt x="4732" y="13017"/>
                  </a:lnTo>
                  <a:lnTo>
                    <a:pt x="10144" y="11246"/>
                  </a:lnTo>
                  <a:lnTo>
                    <a:pt x="5215" y="1"/>
                  </a:lnTo>
                  <a:lnTo>
                    <a:pt x="0" y="44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6"/>
            <p:cNvSpPr/>
            <p:nvPr/>
          </p:nvSpPr>
          <p:spPr>
            <a:xfrm flipH="1">
              <a:off x="3403210" y="3411314"/>
              <a:ext cx="304774" cy="589085"/>
            </a:xfrm>
            <a:custGeom>
              <a:avLst/>
              <a:gdLst/>
              <a:ahLst/>
              <a:cxnLst/>
              <a:rect l="l" t="t" r="r" b="b"/>
              <a:pathLst>
                <a:path w="8311" h="16064" extrusionOk="0">
                  <a:moveTo>
                    <a:pt x="0" y="0"/>
                  </a:moveTo>
                  <a:lnTo>
                    <a:pt x="3121" y="16064"/>
                  </a:lnTo>
                  <a:lnTo>
                    <a:pt x="8311" y="15482"/>
                  </a:lnTo>
                  <a:lnTo>
                    <a:pt x="7877" y="14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6"/>
            <p:cNvSpPr/>
            <p:nvPr/>
          </p:nvSpPr>
          <p:spPr>
            <a:xfrm flipH="1">
              <a:off x="3410028" y="3336837"/>
              <a:ext cx="383800" cy="466457"/>
            </a:xfrm>
            <a:custGeom>
              <a:avLst/>
              <a:gdLst/>
              <a:ahLst/>
              <a:cxnLst/>
              <a:rect l="l" t="t" r="r" b="b"/>
              <a:pathLst>
                <a:path w="10466" h="12720" extrusionOk="0">
                  <a:moveTo>
                    <a:pt x="991" y="359"/>
                  </a:moveTo>
                  <a:lnTo>
                    <a:pt x="0" y="12237"/>
                  </a:lnTo>
                  <a:lnTo>
                    <a:pt x="0" y="12237"/>
                  </a:lnTo>
                  <a:lnTo>
                    <a:pt x="644" y="12348"/>
                  </a:lnTo>
                  <a:lnTo>
                    <a:pt x="1289" y="12447"/>
                  </a:lnTo>
                  <a:lnTo>
                    <a:pt x="1933" y="12534"/>
                  </a:lnTo>
                  <a:lnTo>
                    <a:pt x="2577" y="12596"/>
                  </a:lnTo>
                  <a:lnTo>
                    <a:pt x="3233" y="12658"/>
                  </a:lnTo>
                  <a:lnTo>
                    <a:pt x="3877" y="12695"/>
                  </a:lnTo>
                  <a:lnTo>
                    <a:pt x="4533" y="12720"/>
                  </a:lnTo>
                  <a:lnTo>
                    <a:pt x="5190" y="12720"/>
                  </a:lnTo>
                  <a:lnTo>
                    <a:pt x="5846" y="12720"/>
                  </a:lnTo>
                  <a:lnTo>
                    <a:pt x="6490" y="12695"/>
                  </a:lnTo>
                  <a:lnTo>
                    <a:pt x="7159" y="12658"/>
                  </a:lnTo>
                  <a:lnTo>
                    <a:pt x="7815" y="12608"/>
                  </a:lnTo>
                  <a:lnTo>
                    <a:pt x="8472" y="12534"/>
                  </a:lnTo>
                  <a:lnTo>
                    <a:pt x="9128" y="12460"/>
                  </a:lnTo>
                  <a:lnTo>
                    <a:pt x="9797" y="12361"/>
                  </a:lnTo>
                  <a:lnTo>
                    <a:pt x="10466" y="12249"/>
                  </a:lnTo>
                  <a:lnTo>
                    <a:pt x="4707" y="0"/>
                  </a:lnTo>
                  <a:lnTo>
                    <a:pt x="991" y="35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6"/>
            <p:cNvSpPr/>
            <p:nvPr/>
          </p:nvSpPr>
          <p:spPr>
            <a:xfrm flipH="1">
              <a:off x="3383662" y="2531159"/>
              <a:ext cx="410167" cy="1255803"/>
            </a:xfrm>
            <a:custGeom>
              <a:avLst/>
              <a:gdLst/>
              <a:ahLst/>
              <a:cxnLst/>
              <a:rect l="l" t="t" r="r" b="b"/>
              <a:pathLst>
                <a:path w="11185" h="34245" extrusionOk="0">
                  <a:moveTo>
                    <a:pt x="9463" y="15420"/>
                  </a:moveTo>
                  <a:lnTo>
                    <a:pt x="9463" y="15420"/>
                  </a:lnTo>
                  <a:lnTo>
                    <a:pt x="9475" y="15828"/>
                  </a:lnTo>
                  <a:lnTo>
                    <a:pt x="9487" y="16225"/>
                  </a:lnTo>
                  <a:lnTo>
                    <a:pt x="9525" y="16596"/>
                  </a:lnTo>
                  <a:lnTo>
                    <a:pt x="9562" y="16968"/>
                  </a:lnTo>
                  <a:lnTo>
                    <a:pt x="9599" y="17327"/>
                  </a:lnTo>
                  <a:lnTo>
                    <a:pt x="9648" y="17686"/>
                  </a:lnTo>
                  <a:lnTo>
                    <a:pt x="9710" y="18020"/>
                  </a:lnTo>
                  <a:lnTo>
                    <a:pt x="9772" y="18355"/>
                  </a:lnTo>
                  <a:lnTo>
                    <a:pt x="9921" y="18999"/>
                  </a:lnTo>
                  <a:lnTo>
                    <a:pt x="10082" y="19630"/>
                  </a:lnTo>
                  <a:lnTo>
                    <a:pt x="10243" y="20237"/>
                  </a:lnTo>
                  <a:lnTo>
                    <a:pt x="10416" y="20832"/>
                  </a:lnTo>
                  <a:lnTo>
                    <a:pt x="10590" y="21414"/>
                  </a:lnTo>
                  <a:lnTo>
                    <a:pt x="10738" y="22008"/>
                  </a:lnTo>
                  <a:lnTo>
                    <a:pt x="10887" y="22615"/>
                  </a:lnTo>
                  <a:lnTo>
                    <a:pt x="11011" y="23222"/>
                  </a:lnTo>
                  <a:lnTo>
                    <a:pt x="11060" y="23544"/>
                  </a:lnTo>
                  <a:lnTo>
                    <a:pt x="11098" y="23854"/>
                  </a:lnTo>
                  <a:lnTo>
                    <a:pt x="11135" y="24188"/>
                  </a:lnTo>
                  <a:lnTo>
                    <a:pt x="11159" y="24523"/>
                  </a:lnTo>
                  <a:lnTo>
                    <a:pt x="11184" y="24857"/>
                  </a:lnTo>
                  <a:lnTo>
                    <a:pt x="11184" y="25216"/>
                  </a:lnTo>
                  <a:lnTo>
                    <a:pt x="11184" y="25575"/>
                  </a:lnTo>
                  <a:lnTo>
                    <a:pt x="11159" y="25947"/>
                  </a:lnTo>
                  <a:lnTo>
                    <a:pt x="10986" y="34208"/>
                  </a:lnTo>
                  <a:lnTo>
                    <a:pt x="2007" y="34245"/>
                  </a:lnTo>
                  <a:lnTo>
                    <a:pt x="991" y="23953"/>
                  </a:lnTo>
                  <a:lnTo>
                    <a:pt x="0" y="34208"/>
                  </a:lnTo>
                  <a:lnTo>
                    <a:pt x="0" y="34208"/>
                  </a:lnTo>
                  <a:lnTo>
                    <a:pt x="174" y="31000"/>
                  </a:lnTo>
                  <a:lnTo>
                    <a:pt x="397" y="27235"/>
                  </a:lnTo>
                  <a:lnTo>
                    <a:pt x="521" y="25191"/>
                  </a:lnTo>
                  <a:lnTo>
                    <a:pt x="657" y="23086"/>
                  </a:lnTo>
                  <a:lnTo>
                    <a:pt x="818" y="20943"/>
                  </a:lnTo>
                  <a:lnTo>
                    <a:pt x="979" y="18776"/>
                  </a:lnTo>
                  <a:lnTo>
                    <a:pt x="1165" y="16621"/>
                  </a:lnTo>
                  <a:lnTo>
                    <a:pt x="1363" y="14503"/>
                  </a:lnTo>
                  <a:lnTo>
                    <a:pt x="1573" y="12435"/>
                  </a:lnTo>
                  <a:lnTo>
                    <a:pt x="1809" y="10465"/>
                  </a:lnTo>
                  <a:lnTo>
                    <a:pt x="1933" y="9512"/>
                  </a:lnTo>
                  <a:lnTo>
                    <a:pt x="2056" y="8595"/>
                  </a:lnTo>
                  <a:lnTo>
                    <a:pt x="2193" y="7704"/>
                  </a:lnTo>
                  <a:lnTo>
                    <a:pt x="2316" y="6861"/>
                  </a:lnTo>
                  <a:lnTo>
                    <a:pt x="2465" y="6056"/>
                  </a:lnTo>
                  <a:lnTo>
                    <a:pt x="2601" y="5288"/>
                  </a:lnTo>
                  <a:lnTo>
                    <a:pt x="2750" y="4570"/>
                  </a:lnTo>
                  <a:lnTo>
                    <a:pt x="2911" y="3901"/>
                  </a:lnTo>
                  <a:lnTo>
                    <a:pt x="2911" y="3901"/>
                  </a:lnTo>
                  <a:lnTo>
                    <a:pt x="3022" y="3901"/>
                  </a:lnTo>
                  <a:lnTo>
                    <a:pt x="3146" y="3901"/>
                  </a:lnTo>
                  <a:lnTo>
                    <a:pt x="3283" y="3877"/>
                  </a:lnTo>
                  <a:lnTo>
                    <a:pt x="3419" y="3839"/>
                  </a:lnTo>
                  <a:lnTo>
                    <a:pt x="3555" y="3790"/>
                  </a:lnTo>
                  <a:lnTo>
                    <a:pt x="3704" y="3740"/>
                  </a:lnTo>
                  <a:lnTo>
                    <a:pt x="3865" y="3666"/>
                  </a:lnTo>
                  <a:lnTo>
                    <a:pt x="4013" y="3592"/>
                  </a:lnTo>
                  <a:lnTo>
                    <a:pt x="4323" y="3394"/>
                  </a:lnTo>
                  <a:lnTo>
                    <a:pt x="4645" y="3171"/>
                  </a:lnTo>
                  <a:lnTo>
                    <a:pt x="4967" y="2923"/>
                  </a:lnTo>
                  <a:lnTo>
                    <a:pt x="5277" y="2638"/>
                  </a:lnTo>
                  <a:lnTo>
                    <a:pt x="5574" y="2328"/>
                  </a:lnTo>
                  <a:lnTo>
                    <a:pt x="5846" y="2006"/>
                  </a:lnTo>
                  <a:lnTo>
                    <a:pt x="6106" y="1672"/>
                  </a:lnTo>
                  <a:lnTo>
                    <a:pt x="6218" y="1511"/>
                  </a:lnTo>
                  <a:lnTo>
                    <a:pt x="6329" y="1338"/>
                  </a:lnTo>
                  <a:lnTo>
                    <a:pt x="6428" y="1164"/>
                  </a:lnTo>
                  <a:lnTo>
                    <a:pt x="6527" y="991"/>
                  </a:lnTo>
                  <a:lnTo>
                    <a:pt x="6602" y="817"/>
                  </a:lnTo>
                  <a:lnTo>
                    <a:pt x="6676" y="656"/>
                  </a:lnTo>
                  <a:lnTo>
                    <a:pt x="6726" y="483"/>
                  </a:lnTo>
                  <a:lnTo>
                    <a:pt x="6775" y="322"/>
                  </a:lnTo>
                  <a:lnTo>
                    <a:pt x="6812" y="161"/>
                  </a:lnTo>
                  <a:lnTo>
                    <a:pt x="6825" y="0"/>
                  </a:lnTo>
                  <a:lnTo>
                    <a:pt x="6825" y="0"/>
                  </a:lnTo>
                  <a:lnTo>
                    <a:pt x="6911" y="99"/>
                  </a:lnTo>
                  <a:lnTo>
                    <a:pt x="6998" y="223"/>
                  </a:lnTo>
                  <a:lnTo>
                    <a:pt x="7097" y="372"/>
                  </a:lnTo>
                  <a:lnTo>
                    <a:pt x="7196" y="533"/>
                  </a:lnTo>
                  <a:lnTo>
                    <a:pt x="7295" y="731"/>
                  </a:lnTo>
                  <a:lnTo>
                    <a:pt x="7394" y="954"/>
                  </a:lnTo>
                  <a:lnTo>
                    <a:pt x="7493" y="1201"/>
                  </a:lnTo>
                  <a:lnTo>
                    <a:pt x="7605" y="1461"/>
                  </a:lnTo>
                  <a:lnTo>
                    <a:pt x="7716" y="1759"/>
                  </a:lnTo>
                  <a:lnTo>
                    <a:pt x="7815" y="2068"/>
                  </a:lnTo>
                  <a:lnTo>
                    <a:pt x="7927" y="2415"/>
                  </a:lnTo>
                  <a:lnTo>
                    <a:pt x="8038" y="2787"/>
                  </a:lnTo>
                  <a:lnTo>
                    <a:pt x="8138" y="3171"/>
                  </a:lnTo>
                  <a:lnTo>
                    <a:pt x="8249" y="3592"/>
                  </a:lnTo>
                  <a:lnTo>
                    <a:pt x="8348" y="4025"/>
                  </a:lnTo>
                  <a:lnTo>
                    <a:pt x="8460" y="4496"/>
                  </a:lnTo>
                  <a:lnTo>
                    <a:pt x="8559" y="4991"/>
                  </a:lnTo>
                  <a:lnTo>
                    <a:pt x="8658" y="5499"/>
                  </a:lnTo>
                  <a:lnTo>
                    <a:pt x="8744" y="6044"/>
                  </a:lnTo>
                  <a:lnTo>
                    <a:pt x="8843" y="6614"/>
                  </a:lnTo>
                  <a:lnTo>
                    <a:pt x="8930" y="7208"/>
                  </a:lnTo>
                  <a:lnTo>
                    <a:pt x="9004" y="7815"/>
                  </a:lnTo>
                  <a:lnTo>
                    <a:pt x="9091" y="8459"/>
                  </a:lnTo>
                  <a:lnTo>
                    <a:pt x="9153" y="9128"/>
                  </a:lnTo>
                  <a:lnTo>
                    <a:pt x="9215" y="9821"/>
                  </a:lnTo>
                  <a:lnTo>
                    <a:pt x="9277" y="10552"/>
                  </a:lnTo>
                  <a:lnTo>
                    <a:pt x="9326" y="11295"/>
                  </a:lnTo>
                  <a:lnTo>
                    <a:pt x="9376" y="12063"/>
                  </a:lnTo>
                  <a:lnTo>
                    <a:pt x="9413" y="12868"/>
                  </a:lnTo>
                  <a:lnTo>
                    <a:pt x="9438" y="13686"/>
                  </a:lnTo>
                  <a:lnTo>
                    <a:pt x="9463" y="14540"/>
                  </a:lnTo>
                  <a:lnTo>
                    <a:pt x="9463" y="15420"/>
                  </a:lnTo>
                  <a:lnTo>
                    <a:pt x="9463" y="154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6"/>
            <p:cNvSpPr/>
            <p:nvPr/>
          </p:nvSpPr>
          <p:spPr>
            <a:xfrm flipH="1">
              <a:off x="3522206" y="2826353"/>
              <a:ext cx="257982" cy="302060"/>
            </a:xfrm>
            <a:custGeom>
              <a:avLst/>
              <a:gdLst/>
              <a:ahLst/>
              <a:cxnLst/>
              <a:rect l="l" t="t" r="r" b="b"/>
              <a:pathLst>
                <a:path w="7035" h="8237" extrusionOk="0">
                  <a:moveTo>
                    <a:pt x="2254" y="1078"/>
                  </a:moveTo>
                  <a:lnTo>
                    <a:pt x="0" y="5437"/>
                  </a:lnTo>
                  <a:lnTo>
                    <a:pt x="3802" y="8236"/>
                  </a:lnTo>
                  <a:lnTo>
                    <a:pt x="5957" y="5053"/>
                  </a:lnTo>
                  <a:lnTo>
                    <a:pt x="5957" y="5053"/>
                  </a:lnTo>
                  <a:lnTo>
                    <a:pt x="6118" y="4818"/>
                  </a:lnTo>
                  <a:lnTo>
                    <a:pt x="6267" y="4583"/>
                  </a:lnTo>
                  <a:lnTo>
                    <a:pt x="6391" y="4360"/>
                  </a:lnTo>
                  <a:lnTo>
                    <a:pt x="6502" y="4137"/>
                  </a:lnTo>
                  <a:lnTo>
                    <a:pt x="6614" y="3926"/>
                  </a:lnTo>
                  <a:lnTo>
                    <a:pt x="6700" y="3716"/>
                  </a:lnTo>
                  <a:lnTo>
                    <a:pt x="6787" y="3518"/>
                  </a:lnTo>
                  <a:lnTo>
                    <a:pt x="6849" y="3320"/>
                  </a:lnTo>
                  <a:lnTo>
                    <a:pt x="6911" y="3121"/>
                  </a:lnTo>
                  <a:lnTo>
                    <a:pt x="6948" y="2936"/>
                  </a:lnTo>
                  <a:lnTo>
                    <a:pt x="6985" y="2762"/>
                  </a:lnTo>
                  <a:lnTo>
                    <a:pt x="7010" y="2589"/>
                  </a:lnTo>
                  <a:lnTo>
                    <a:pt x="7022" y="2428"/>
                  </a:lnTo>
                  <a:lnTo>
                    <a:pt x="7035" y="2267"/>
                  </a:lnTo>
                  <a:lnTo>
                    <a:pt x="7035" y="2106"/>
                  </a:lnTo>
                  <a:lnTo>
                    <a:pt x="7010" y="1957"/>
                  </a:lnTo>
                  <a:lnTo>
                    <a:pt x="6998" y="1809"/>
                  </a:lnTo>
                  <a:lnTo>
                    <a:pt x="6960" y="1672"/>
                  </a:lnTo>
                  <a:lnTo>
                    <a:pt x="6923" y="1536"/>
                  </a:lnTo>
                  <a:lnTo>
                    <a:pt x="6874" y="1412"/>
                  </a:lnTo>
                  <a:lnTo>
                    <a:pt x="6824" y="1288"/>
                  </a:lnTo>
                  <a:lnTo>
                    <a:pt x="6762" y="1177"/>
                  </a:lnTo>
                  <a:lnTo>
                    <a:pt x="6700" y="1065"/>
                  </a:lnTo>
                  <a:lnTo>
                    <a:pt x="6626" y="966"/>
                  </a:lnTo>
                  <a:lnTo>
                    <a:pt x="6539" y="867"/>
                  </a:lnTo>
                  <a:lnTo>
                    <a:pt x="6465" y="768"/>
                  </a:lnTo>
                  <a:lnTo>
                    <a:pt x="6366" y="682"/>
                  </a:lnTo>
                  <a:lnTo>
                    <a:pt x="6267" y="595"/>
                  </a:lnTo>
                  <a:lnTo>
                    <a:pt x="6069" y="446"/>
                  </a:lnTo>
                  <a:lnTo>
                    <a:pt x="5846" y="322"/>
                  </a:lnTo>
                  <a:lnTo>
                    <a:pt x="5610" y="211"/>
                  </a:lnTo>
                  <a:lnTo>
                    <a:pt x="5363" y="137"/>
                  </a:lnTo>
                  <a:lnTo>
                    <a:pt x="5115" y="62"/>
                  </a:lnTo>
                  <a:lnTo>
                    <a:pt x="4855" y="25"/>
                  </a:lnTo>
                  <a:lnTo>
                    <a:pt x="4583" y="0"/>
                  </a:lnTo>
                  <a:lnTo>
                    <a:pt x="4322" y="0"/>
                  </a:lnTo>
                  <a:lnTo>
                    <a:pt x="4062" y="25"/>
                  </a:lnTo>
                  <a:lnTo>
                    <a:pt x="3802" y="62"/>
                  </a:lnTo>
                  <a:lnTo>
                    <a:pt x="3555" y="124"/>
                  </a:lnTo>
                  <a:lnTo>
                    <a:pt x="3319" y="199"/>
                  </a:lnTo>
                  <a:lnTo>
                    <a:pt x="3096" y="298"/>
                  </a:lnTo>
                  <a:lnTo>
                    <a:pt x="2886" y="421"/>
                  </a:lnTo>
                  <a:lnTo>
                    <a:pt x="2688" y="558"/>
                  </a:lnTo>
                  <a:lnTo>
                    <a:pt x="2514" y="706"/>
                  </a:lnTo>
                  <a:lnTo>
                    <a:pt x="2440" y="793"/>
                  </a:lnTo>
                  <a:lnTo>
                    <a:pt x="2378" y="892"/>
                  </a:lnTo>
                  <a:lnTo>
                    <a:pt x="2304" y="979"/>
                  </a:lnTo>
                  <a:lnTo>
                    <a:pt x="2254" y="1078"/>
                  </a:lnTo>
                  <a:lnTo>
                    <a:pt x="2254" y="1078"/>
                  </a:lnTo>
                  <a:close/>
                </a:path>
              </a:pathLst>
            </a:custGeom>
            <a:solidFill>
              <a:srgbClr val="00D5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6"/>
            <p:cNvSpPr/>
            <p:nvPr/>
          </p:nvSpPr>
          <p:spPr>
            <a:xfrm flipH="1">
              <a:off x="3740643" y="3113370"/>
              <a:ext cx="414237" cy="136747"/>
            </a:xfrm>
            <a:custGeom>
              <a:avLst/>
              <a:gdLst/>
              <a:ahLst/>
              <a:cxnLst/>
              <a:rect l="l" t="t" r="r" b="b"/>
              <a:pathLst>
                <a:path w="11296" h="3729" extrusionOk="0">
                  <a:moveTo>
                    <a:pt x="10131" y="1"/>
                  </a:moveTo>
                  <a:lnTo>
                    <a:pt x="322" y="248"/>
                  </a:lnTo>
                  <a:lnTo>
                    <a:pt x="0" y="2267"/>
                  </a:lnTo>
                  <a:lnTo>
                    <a:pt x="11296" y="3729"/>
                  </a:lnTo>
                  <a:lnTo>
                    <a:pt x="10131" y="1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6"/>
            <p:cNvSpPr/>
            <p:nvPr/>
          </p:nvSpPr>
          <p:spPr>
            <a:xfrm flipH="1">
              <a:off x="3640286" y="3014361"/>
              <a:ext cx="163077" cy="237592"/>
            </a:xfrm>
            <a:custGeom>
              <a:avLst/>
              <a:gdLst/>
              <a:ahLst/>
              <a:cxnLst/>
              <a:rect l="l" t="t" r="r" b="b"/>
              <a:pathLst>
                <a:path w="4447" h="6479" extrusionOk="0">
                  <a:moveTo>
                    <a:pt x="1338" y="1"/>
                  </a:moveTo>
                  <a:lnTo>
                    <a:pt x="0" y="2825"/>
                  </a:lnTo>
                  <a:lnTo>
                    <a:pt x="1672" y="6478"/>
                  </a:lnTo>
                  <a:lnTo>
                    <a:pt x="4447" y="2267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6"/>
            <p:cNvSpPr/>
            <p:nvPr/>
          </p:nvSpPr>
          <p:spPr>
            <a:xfrm flipH="1">
              <a:off x="3514945" y="2805928"/>
              <a:ext cx="258898" cy="314748"/>
            </a:xfrm>
            <a:custGeom>
              <a:avLst/>
              <a:gdLst/>
              <a:ahLst/>
              <a:cxnLst/>
              <a:rect l="l" t="t" r="r" b="b"/>
              <a:pathLst>
                <a:path w="7060" h="8583" extrusionOk="0">
                  <a:moveTo>
                    <a:pt x="2589" y="1338"/>
                  </a:moveTo>
                  <a:lnTo>
                    <a:pt x="0" y="6168"/>
                  </a:lnTo>
                  <a:lnTo>
                    <a:pt x="3369" y="8583"/>
                  </a:lnTo>
                  <a:lnTo>
                    <a:pt x="6106" y="4496"/>
                  </a:lnTo>
                  <a:lnTo>
                    <a:pt x="6106" y="4496"/>
                  </a:lnTo>
                  <a:lnTo>
                    <a:pt x="6243" y="4285"/>
                  </a:lnTo>
                  <a:lnTo>
                    <a:pt x="6379" y="4075"/>
                  </a:lnTo>
                  <a:lnTo>
                    <a:pt x="6490" y="3877"/>
                  </a:lnTo>
                  <a:lnTo>
                    <a:pt x="6589" y="3678"/>
                  </a:lnTo>
                  <a:lnTo>
                    <a:pt x="6688" y="3493"/>
                  </a:lnTo>
                  <a:lnTo>
                    <a:pt x="6763" y="3307"/>
                  </a:lnTo>
                  <a:lnTo>
                    <a:pt x="6837" y="3121"/>
                  </a:lnTo>
                  <a:lnTo>
                    <a:pt x="6899" y="2948"/>
                  </a:lnTo>
                  <a:lnTo>
                    <a:pt x="6948" y="2774"/>
                  </a:lnTo>
                  <a:lnTo>
                    <a:pt x="6986" y="2601"/>
                  </a:lnTo>
                  <a:lnTo>
                    <a:pt x="7023" y="2440"/>
                  </a:lnTo>
                  <a:lnTo>
                    <a:pt x="7048" y="2291"/>
                  </a:lnTo>
                  <a:lnTo>
                    <a:pt x="7060" y="2130"/>
                  </a:lnTo>
                  <a:lnTo>
                    <a:pt x="7060" y="1994"/>
                  </a:lnTo>
                  <a:lnTo>
                    <a:pt x="7060" y="1845"/>
                  </a:lnTo>
                  <a:lnTo>
                    <a:pt x="7048" y="1709"/>
                  </a:lnTo>
                  <a:lnTo>
                    <a:pt x="7023" y="1585"/>
                  </a:lnTo>
                  <a:lnTo>
                    <a:pt x="6998" y="1461"/>
                  </a:lnTo>
                  <a:lnTo>
                    <a:pt x="6973" y="1338"/>
                  </a:lnTo>
                  <a:lnTo>
                    <a:pt x="6924" y="1226"/>
                  </a:lnTo>
                  <a:lnTo>
                    <a:pt x="6887" y="1115"/>
                  </a:lnTo>
                  <a:lnTo>
                    <a:pt x="6825" y="1003"/>
                  </a:lnTo>
                  <a:lnTo>
                    <a:pt x="6775" y="904"/>
                  </a:lnTo>
                  <a:lnTo>
                    <a:pt x="6701" y="805"/>
                  </a:lnTo>
                  <a:lnTo>
                    <a:pt x="6565" y="632"/>
                  </a:lnTo>
                  <a:lnTo>
                    <a:pt x="6391" y="483"/>
                  </a:lnTo>
                  <a:lnTo>
                    <a:pt x="6218" y="347"/>
                  </a:lnTo>
                  <a:lnTo>
                    <a:pt x="6020" y="235"/>
                  </a:lnTo>
                  <a:lnTo>
                    <a:pt x="5809" y="149"/>
                  </a:lnTo>
                  <a:lnTo>
                    <a:pt x="5586" y="74"/>
                  </a:lnTo>
                  <a:lnTo>
                    <a:pt x="5351" y="25"/>
                  </a:lnTo>
                  <a:lnTo>
                    <a:pt x="5115" y="0"/>
                  </a:lnTo>
                  <a:lnTo>
                    <a:pt x="4880" y="0"/>
                  </a:lnTo>
                  <a:lnTo>
                    <a:pt x="4632" y="12"/>
                  </a:lnTo>
                  <a:lnTo>
                    <a:pt x="4397" y="50"/>
                  </a:lnTo>
                  <a:lnTo>
                    <a:pt x="4149" y="99"/>
                  </a:lnTo>
                  <a:lnTo>
                    <a:pt x="3914" y="186"/>
                  </a:lnTo>
                  <a:lnTo>
                    <a:pt x="3691" y="285"/>
                  </a:lnTo>
                  <a:lnTo>
                    <a:pt x="3468" y="396"/>
                  </a:lnTo>
                  <a:lnTo>
                    <a:pt x="3270" y="545"/>
                  </a:lnTo>
                  <a:lnTo>
                    <a:pt x="3072" y="706"/>
                  </a:lnTo>
                  <a:lnTo>
                    <a:pt x="2899" y="892"/>
                  </a:lnTo>
                  <a:lnTo>
                    <a:pt x="2738" y="1102"/>
                  </a:lnTo>
                  <a:lnTo>
                    <a:pt x="2663" y="1214"/>
                  </a:lnTo>
                  <a:lnTo>
                    <a:pt x="2589" y="1338"/>
                  </a:lnTo>
                  <a:lnTo>
                    <a:pt x="2589" y="133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6"/>
            <p:cNvSpPr/>
            <p:nvPr/>
          </p:nvSpPr>
          <p:spPr>
            <a:xfrm flipH="1">
              <a:off x="3551252" y="2558845"/>
              <a:ext cx="154019" cy="218963"/>
            </a:xfrm>
            <a:custGeom>
              <a:avLst/>
              <a:gdLst/>
              <a:ahLst/>
              <a:cxnLst/>
              <a:rect l="l" t="t" r="r" b="b"/>
              <a:pathLst>
                <a:path w="4200" h="5971" extrusionOk="0">
                  <a:moveTo>
                    <a:pt x="1" y="5970"/>
                  </a:moveTo>
                  <a:lnTo>
                    <a:pt x="1" y="5970"/>
                  </a:lnTo>
                  <a:lnTo>
                    <a:pt x="87" y="5487"/>
                  </a:lnTo>
                  <a:lnTo>
                    <a:pt x="137" y="5103"/>
                  </a:lnTo>
                  <a:lnTo>
                    <a:pt x="224" y="4496"/>
                  </a:lnTo>
                  <a:lnTo>
                    <a:pt x="273" y="4224"/>
                  </a:lnTo>
                  <a:lnTo>
                    <a:pt x="323" y="3927"/>
                  </a:lnTo>
                  <a:lnTo>
                    <a:pt x="397" y="3567"/>
                  </a:lnTo>
                  <a:lnTo>
                    <a:pt x="496" y="3146"/>
                  </a:lnTo>
                  <a:lnTo>
                    <a:pt x="496" y="3146"/>
                  </a:lnTo>
                  <a:lnTo>
                    <a:pt x="595" y="3146"/>
                  </a:lnTo>
                  <a:lnTo>
                    <a:pt x="694" y="3146"/>
                  </a:lnTo>
                  <a:lnTo>
                    <a:pt x="806" y="3122"/>
                  </a:lnTo>
                  <a:lnTo>
                    <a:pt x="917" y="3097"/>
                  </a:lnTo>
                  <a:lnTo>
                    <a:pt x="1041" y="3060"/>
                  </a:lnTo>
                  <a:lnTo>
                    <a:pt x="1152" y="3010"/>
                  </a:lnTo>
                  <a:lnTo>
                    <a:pt x="1412" y="2874"/>
                  </a:lnTo>
                  <a:lnTo>
                    <a:pt x="1673" y="2713"/>
                  </a:lnTo>
                  <a:lnTo>
                    <a:pt x="1945" y="2527"/>
                  </a:lnTo>
                  <a:lnTo>
                    <a:pt x="2218" y="2317"/>
                  </a:lnTo>
                  <a:lnTo>
                    <a:pt x="2490" y="2081"/>
                  </a:lnTo>
                  <a:lnTo>
                    <a:pt x="2762" y="1821"/>
                  </a:lnTo>
                  <a:lnTo>
                    <a:pt x="3023" y="1561"/>
                  </a:lnTo>
                  <a:lnTo>
                    <a:pt x="3270" y="1289"/>
                  </a:lnTo>
                  <a:lnTo>
                    <a:pt x="3493" y="1028"/>
                  </a:lnTo>
                  <a:lnTo>
                    <a:pt x="3716" y="756"/>
                  </a:lnTo>
                  <a:lnTo>
                    <a:pt x="3902" y="496"/>
                  </a:lnTo>
                  <a:lnTo>
                    <a:pt x="4063" y="236"/>
                  </a:lnTo>
                  <a:lnTo>
                    <a:pt x="4199" y="1"/>
                  </a:lnTo>
                  <a:lnTo>
                    <a:pt x="4199" y="1"/>
                  </a:lnTo>
                  <a:lnTo>
                    <a:pt x="4063" y="335"/>
                  </a:lnTo>
                  <a:lnTo>
                    <a:pt x="3902" y="694"/>
                  </a:lnTo>
                  <a:lnTo>
                    <a:pt x="3729" y="1078"/>
                  </a:lnTo>
                  <a:lnTo>
                    <a:pt x="3518" y="1462"/>
                  </a:lnTo>
                  <a:lnTo>
                    <a:pt x="3295" y="1858"/>
                  </a:lnTo>
                  <a:lnTo>
                    <a:pt x="3047" y="2267"/>
                  </a:lnTo>
                  <a:lnTo>
                    <a:pt x="2787" y="2676"/>
                  </a:lnTo>
                  <a:lnTo>
                    <a:pt x="2515" y="3084"/>
                  </a:lnTo>
                  <a:lnTo>
                    <a:pt x="2230" y="3493"/>
                  </a:lnTo>
                  <a:lnTo>
                    <a:pt x="1933" y="3902"/>
                  </a:lnTo>
                  <a:lnTo>
                    <a:pt x="1623" y="4286"/>
                  </a:lnTo>
                  <a:lnTo>
                    <a:pt x="1301" y="4670"/>
                  </a:lnTo>
                  <a:lnTo>
                    <a:pt x="979" y="5029"/>
                  </a:lnTo>
                  <a:lnTo>
                    <a:pt x="657" y="5363"/>
                  </a:lnTo>
                  <a:lnTo>
                    <a:pt x="335" y="5685"/>
                  </a:lnTo>
                  <a:lnTo>
                    <a:pt x="1" y="5970"/>
                  </a:lnTo>
                  <a:lnTo>
                    <a:pt x="1" y="597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6"/>
            <p:cNvSpPr/>
            <p:nvPr/>
          </p:nvSpPr>
          <p:spPr>
            <a:xfrm flipH="1">
              <a:off x="3553996" y="4412737"/>
              <a:ext cx="342472" cy="188526"/>
            </a:xfrm>
            <a:custGeom>
              <a:avLst/>
              <a:gdLst/>
              <a:ahLst/>
              <a:cxnLst/>
              <a:rect l="l" t="t" r="r" b="b"/>
              <a:pathLst>
                <a:path w="9339" h="5141" extrusionOk="0">
                  <a:moveTo>
                    <a:pt x="8038" y="38"/>
                  </a:moveTo>
                  <a:lnTo>
                    <a:pt x="8038" y="38"/>
                  </a:lnTo>
                  <a:lnTo>
                    <a:pt x="8249" y="310"/>
                  </a:lnTo>
                  <a:lnTo>
                    <a:pt x="8459" y="632"/>
                  </a:lnTo>
                  <a:lnTo>
                    <a:pt x="8670" y="967"/>
                  </a:lnTo>
                  <a:lnTo>
                    <a:pt x="8856" y="1326"/>
                  </a:lnTo>
                  <a:lnTo>
                    <a:pt x="9042" y="1685"/>
                  </a:lnTo>
                  <a:lnTo>
                    <a:pt x="9116" y="1871"/>
                  </a:lnTo>
                  <a:lnTo>
                    <a:pt x="9178" y="2057"/>
                  </a:lnTo>
                  <a:lnTo>
                    <a:pt x="9240" y="2242"/>
                  </a:lnTo>
                  <a:lnTo>
                    <a:pt x="9289" y="2416"/>
                  </a:lnTo>
                  <a:lnTo>
                    <a:pt x="9326" y="2589"/>
                  </a:lnTo>
                  <a:lnTo>
                    <a:pt x="9339" y="2762"/>
                  </a:lnTo>
                  <a:lnTo>
                    <a:pt x="9339" y="2762"/>
                  </a:lnTo>
                  <a:lnTo>
                    <a:pt x="9339" y="2824"/>
                  </a:lnTo>
                  <a:lnTo>
                    <a:pt x="9339" y="2886"/>
                  </a:lnTo>
                  <a:lnTo>
                    <a:pt x="9314" y="2948"/>
                  </a:lnTo>
                  <a:lnTo>
                    <a:pt x="9289" y="3010"/>
                  </a:lnTo>
                  <a:lnTo>
                    <a:pt x="9265" y="3072"/>
                  </a:lnTo>
                  <a:lnTo>
                    <a:pt x="9215" y="3122"/>
                  </a:lnTo>
                  <a:lnTo>
                    <a:pt x="9116" y="3233"/>
                  </a:lnTo>
                  <a:lnTo>
                    <a:pt x="8992" y="3320"/>
                  </a:lnTo>
                  <a:lnTo>
                    <a:pt x="8856" y="3407"/>
                  </a:lnTo>
                  <a:lnTo>
                    <a:pt x="8707" y="3481"/>
                  </a:lnTo>
                  <a:lnTo>
                    <a:pt x="8559" y="3530"/>
                  </a:lnTo>
                  <a:lnTo>
                    <a:pt x="8398" y="3580"/>
                  </a:lnTo>
                  <a:lnTo>
                    <a:pt x="8237" y="3617"/>
                  </a:lnTo>
                  <a:lnTo>
                    <a:pt x="8088" y="3654"/>
                  </a:lnTo>
                  <a:lnTo>
                    <a:pt x="7952" y="3667"/>
                  </a:lnTo>
                  <a:lnTo>
                    <a:pt x="7828" y="3667"/>
                  </a:lnTo>
                  <a:lnTo>
                    <a:pt x="7729" y="3654"/>
                  </a:lnTo>
                  <a:lnTo>
                    <a:pt x="7654" y="3629"/>
                  </a:lnTo>
                  <a:lnTo>
                    <a:pt x="7630" y="3617"/>
                  </a:lnTo>
                  <a:lnTo>
                    <a:pt x="7617" y="3592"/>
                  </a:lnTo>
                  <a:lnTo>
                    <a:pt x="7617" y="3592"/>
                  </a:lnTo>
                  <a:lnTo>
                    <a:pt x="7593" y="3568"/>
                  </a:lnTo>
                  <a:lnTo>
                    <a:pt x="7568" y="3555"/>
                  </a:lnTo>
                  <a:lnTo>
                    <a:pt x="7493" y="3543"/>
                  </a:lnTo>
                  <a:lnTo>
                    <a:pt x="7394" y="3555"/>
                  </a:lnTo>
                  <a:lnTo>
                    <a:pt x="7271" y="3580"/>
                  </a:lnTo>
                  <a:lnTo>
                    <a:pt x="7134" y="3617"/>
                  </a:lnTo>
                  <a:lnTo>
                    <a:pt x="6973" y="3679"/>
                  </a:lnTo>
                  <a:lnTo>
                    <a:pt x="6626" y="3815"/>
                  </a:lnTo>
                  <a:lnTo>
                    <a:pt x="5871" y="4137"/>
                  </a:lnTo>
                  <a:lnTo>
                    <a:pt x="5524" y="4273"/>
                  </a:lnTo>
                  <a:lnTo>
                    <a:pt x="5376" y="4323"/>
                  </a:lnTo>
                  <a:lnTo>
                    <a:pt x="5227" y="4360"/>
                  </a:lnTo>
                  <a:lnTo>
                    <a:pt x="5227" y="4360"/>
                  </a:lnTo>
                  <a:lnTo>
                    <a:pt x="4942" y="4422"/>
                  </a:lnTo>
                  <a:lnTo>
                    <a:pt x="4632" y="4496"/>
                  </a:lnTo>
                  <a:lnTo>
                    <a:pt x="3939" y="4695"/>
                  </a:lnTo>
                  <a:lnTo>
                    <a:pt x="3183" y="4893"/>
                  </a:lnTo>
                  <a:lnTo>
                    <a:pt x="2799" y="4979"/>
                  </a:lnTo>
                  <a:lnTo>
                    <a:pt x="2416" y="5054"/>
                  </a:lnTo>
                  <a:lnTo>
                    <a:pt x="2044" y="5103"/>
                  </a:lnTo>
                  <a:lnTo>
                    <a:pt x="1685" y="5128"/>
                  </a:lnTo>
                  <a:lnTo>
                    <a:pt x="1511" y="5140"/>
                  </a:lnTo>
                  <a:lnTo>
                    <a:pt x="1338" y="5128"/>
                  </a:lnTo>
                  <a:lnTo>
                    <a:pt x="1177" y="5116"/>
                  </a:lnTo>
                  <a:lnTo>
                    <a:pt x="1028" y="5091"/>
                  </a:lnTo>
                  <a:lnTo>
                    <a:pt x="880" y="5054"/>
                  </a:lnTo>
                  <a:lnTo>
                    <a:pt x="744" y="5017"/>
                  </a:lnTo>
                  <a:lnTo>
                    <a:pt x="607" y="4955"/>
                  </a:lnTo>
                  <a:lnTo>
                    <a:pt x="496" y="4880"/>
                  </a:lnTo>
                  <a:lnTo>
                    <a:pt x="384" y="4806"/>
                  </a:lnTo>
                  <a:lnTo>
                    <a:pt x="285" y="4707"/>
                  </a:lnTo>
                  <a:lnTo>
                    <a:pt x="199" y="4595"/>
                  </a:lnTo>
                  <a:lnTo>
                    <a:pt x="124" y="4472"/>
                  </a:lnTo>
                  <a:lnTo>
                    <a:pt x="124" y="4472"/>
                  </a:lnTo>
                  <a:lnTo>
                    <a:pt x="75" y="4348"/>
                  </a:lnTo>
                  <a:lnTo>
                    <a:pt x="38" y="4236"/>
                  </a:lnTo>
                  <a:lnTo>
                    <a:pt x="13" y="4112"/>
                  </a:lnTo>
                  <a:lnTo>
                    <a:pt x="0" y="3989"/>
                  </a:lnTo>
                  <a:lnTo>
                    <a:pt x="13" y="3865"/>
                  </a:lnTo>
                  <a:lnTo>
                    <a:pt x="38" y="3741"/>
                  </a:lnTo>
                  <a:lnTo>
                    <a:pt x="75" y="3629"/>
                  </a:lnTo>
                  <a:lnTo>
                    <a:pt x="137" y="3506"/>
                  </a:lnTo>
                  <a:lnTo>
                    <a:pt x="211" y="3394"/>
                  </a:lnTo>
                  <a:lnTo>
                    <a:pt x="298" y="3283"/>
                  </a:lnTo>
                  <a:lnTo>
                    <a:pt x="397" y="3184"/>
                  </a:lnTo>
                  <a:lnTo>
                    <a:pt x="521" y="3072"/>
                  </a:lnTo>
                  <a:lnTo>
                    <a:pt x="644" y="2985"/>
                  </a:lnTo>
                  <a:lnTo>
                    <a:pt x="793" y="2899"/>
                  </a:lnTo>
                  <a:lnTo>
                    <a:pt x="966" y="2812"/>
                  </a:lnTo>
                  <a:lnTo>
                    <a:pt x="1140" y="2738"/>
                  </a:lnTo>
                  <a:lnTo>
                    <a:pt x="1140" y="2738"/>
                  </a:lnTo>
                  <a:lnTo>
                    <a:pt x="1722" y="2502"/>
                  </a:lnTo>
                  <a:lnTo>
                    <a:pt x="2007" y="2379"/>
                  </a:lnTo>
                  <a:lnTo>
                    <a:pt x="2292" y="2255"/>
                  </a:lnTo>
                  <a:lnTo>
                    <a:pt x="2577" y="2118"/>
                  </a:lnTo>
                  <a:lnTo>
                    <a:pt x="2849" y="1970"/>
                  </a:lnTo>
                  <a:lnTo>
                    <a:pt x="3109" y="1821"/>
                  </a:lnTo>
                  <a:lnTo>
                    <a:pt x="3357" y="1660"/>
                  </a:lnTo>
                  <a:lnTo>
                    <a:pt x="3605" y="1487"/>
                  </a:lnTo>
                  <a:lnTo>
                    <a:pt x="3827" y="1301"/>
                  </a:lnTo>
                  <a:lnTo>
                    <a:pt x="4038" y="1115"/>
                  </a:lnTo>
                  <a:lnTo>
                    <a:pt x="4236" y="917"/>
                  </a:lnTo>
                  <a:lnTo>
                    <a:pt x="4410" y="707"/>
                  </a:lnTo>
                  <a:lnTo>
                    <a:pt x="4558" y="484"/>
                  </a:lnTo>
                  <a:lnTo>
                    <a:pt x="4682" y="248"/>
                  </a:lnTo>
                  <a:lnTo>
                    <a:pt x="4781" y="1"/>
                  </a:lnTo>
                  <a:lnTo>
                    <a:pt x="4781" y="1"/>
                  </a:lnTo>
                  <a:lnTo>
                    <a:pt x="8038" y="38"/>
                  </a:lnTo>
                  <a:lnTo>
                    <a:pt x="80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6"/>
            <p:cNvSpPr/>
            <p:nvPr/>
          </p:nvSpPr>
          <p:spPr>
            <a:xfrm flipH="1">
              <a:off x="3553518" y="4414093"/>
              <a:ext cx="368398" cy="195787"/>
            </a:xfrm>
            <a:custGeom>
              <a:avLst/>
              <a:gdLst/>
              <a:ahLst/>
              <a:cxnLst/>
              <a:rect l="l" t="t" r="r" b="b"/>
              <a:pathLst>
                <a:path w="10046" h="5339" extrusionOk="0">
                  <a:moveTo>
                    <a:pt x="8807" y="1"/>
                  </a:moveTo>
                  <a:lnTo>
                    <a:pt x="8807" y="1"/>
                  </a:lnTo>
                  <a:lnTo>
                    <a:pt x="9005" y="273"/>
                  </a:lnTo>
                  <a:lnTo>
                    <a:pt x="9215" y="595"/>
                  </a:lnTo>
                  <a:lnTo>
                    <a:pt x="9414" y="942"/>
                  </a:lnTo>
                  <a:lnTo>
                    <a:pt x="9587" y="1301"/>
                  </a:lnTo>
                  <a:lnTo>
                    <a:pt x="9760" y="1673"/>
                  </a:lnTo>
                  <a:lnTo>
                    <a:pt x="9884" y="2032"/>
                  </a:lnTo>
                  <a:lnTo>
                    <a:pt x="9946" y="2218"/>
                  </a:lnTo>
                  <a:lnTo>
                    <a:pt x="9983" y="2391"/>
                  </a:lnTo>
                  <a:lnTo>
                    <a:pt x="10020" y="2552"/>
                  </a:lnTo>
                  <a:lnTo>
                    <a:pt x="10033" y="2725"/>
                  </a:lnTo>
                  <a:lnTo>
                    <a:pt x="10033" y="2725"/>
                  </a:lnTo>
                  <a:lnTo>
                    <a:pt x="10045" y="2886"/>
                  </a:lnTo>
                  <a:lnTo>
                    <a:pt x="10045" y="3047"/>
                  </a:lnTo>
                  <a:lnTo>
                    <a:pt x="10020" y="3196"/>
                  </a:lnTo>
                  <a:lnTo>
                    <a:pt x="9996" y="3332"/>
                  </a:lnTo>
                  <a:lnTo>
                    <a:pt x="9959" y="3456"/>
                  </a:lnTo>
                  <a:lnTo>
                    <a:pt x="9897" y="3555"/>
                  </a:lnTo>
                  <a:lnTo>
                    <a:pt x="9835" y="3654"/>
                  </a:lnTo>
                  <a:lnTo>
                    <a:pt x="9760" y="3753"/>
                  </a:lnTo>
                  <a:lnTo>
                    <a:pt x="9674" y="3828"/>
                  </a:lnTo>
                  <a:lnTo>
                    <a:pt x="9587" y="3902"/>
                  </a:lnTo>
                  <a:lnTo>
                    <a:pt x="9475" y="3964"/>
                  </a:lnTo>
                  <a:lnTo>
                    <a:pt x="9364" y="4026"/>
                  </a:lnTo>
                  <a:lnTo>
                    <a:pt x="9240" y="4075"/>
                  </a:lnTo>
                  <a:lnTo>
                    <a:pt x="9116" y="4113"/>
                  </a:lnTo>
                  <a:lnTo>
                    <a:pt x="8831" y="4187"/>
                  </a:lnTo>
                  <a:lnTo>
                    <a:pt x="8522" y="4249"/>
                  </a:lnTo>
                  <a:lnTo>
                    <a:pt x="8200" y="4298"/>
                  </a:lnTo>
                  <a:lnTo>
                    <a:pt x="7469" y="4397"/>
                  </a:lnTo>
                  <a:lnTo>
                    <a:pt x="7085" y="4447"/>
                  </a:lnTo>
                  <a:lnTo>
                    <a:pt x="6689" y="4509"/>
                  </a:lnTo>
                  <a:lnTo>
                    <a:pt x="6280" y="4596"/>
                  </a:lnTo>
                  <a:lnTo>
                    <a:pt x="5884" y="4695"/>
                  </a:lnTo>
                  <a:lnTo>
                    <a:pt x="5884" y="4695"/>
                  </a:lnTo>
                  <a:lnTo>
                    <a:pt x="5240" y="4868"/>
                  </a:lnTo>
                  <a:lnTo>
                    <a:pt x="4856" y="4967"/>
                  </a:lnTo>
                  <a:lnTo>
                    <a:pt x="4447" y="5054"/>
                  </a:lnTo>
                  <a:lnTo>
                    <a:pt x="4026" y="5141"/>
                  </a:lnTo>
                  <a:lnTo>
                    <a:pt x="3580" y="5215"/>
                  </a:lnTo>
                  <a:lnTo>
                    <a:pt x="3134" y="5277"/>
                  </a:lnTo>
                  <a:lnTo>
                    <a:pt x="2688" y="5314"/>
                  </a:lnTo>
                  <a:lnTo>
                    <a:pt x="2255" y="5339"/>
                  </a:lnTo>
                  <a:lnTo>
                    <a:pt x="1834" y="5339"/>
                  </a:lnTo>
                  <a:lnTo>
                    <a:pt x="1623" y="5326"/>
                  </a:lnTo>
                  <a:lnTo>
                    <a:pt x="1438" y="5302"/>
                  </a:lnTo>
                  <a:lnTo>
                    <a:pt x="1239" y="5277"/>
                  </a:lnTo>
                  <a:lnTo>
                    <a:pt x="1066" y="5227"/>
                  </a:lnTo>
                  <a:lnTo>
                    <a:pt x="893" y="5190"/>
                  </a:lnTo>
                  <a:lnTo>
                    <a:pt x="732" y="5128"/>
                  </a:lnTo>
                  <a:lnTo>
                    <a:pt x="595" y="5066"/>
                  </a:lnTo>
                  <a:lnTo>
                    <a:pt x="459" y="4980"/>
                  </a:lnTo>
                  <a:lnTo>
                    <a:pt x="335" y="4893"/>
                  </a:lnTo>
                  <a:lnTo>
                    <a:pt x="224" y="4794"/>
                  </a:lnTo>
                  <a:lnTo>
                    <a:pt x="137" y="4682"/>
                  </a:lnTo>
                  <a:lnTo>
                    <a:pt x="50" y="4558"/>
                  </a:lnTo>
                  <a:lnTo>
                    <a:pt x="50" y="4558"/>
                  </a:lnTo>
                  <a:lnTo>
                    <a:pt x="26" y="4497"/>
                  </a:lnTo>
                  <a:lnTo>
                    <a:pt x="13" y="4435"/>
                  </a:lnTo>
                  <a:lnTo>
                    <a:pt x="1" y="4373"/>
                  </a:lnTo>
                  <a:lnTo>
                    <a:pt x="1" y="4311"/>
                  </a:lnTo>
                  <a:lnTo>
                    <a:pt x="13" y="4187"/>
                  </a:lnTo>
                  <a:lnTo>
                    <a:pt x="63" y="4051"/>
                  </a:lnTo>
                  <a:lnTo>
                    <a:pt x="125" y="3914"/>
                  </a:lnTo>
                  <a:lnTo>
                    <a:pt x="211" y="3791"/>
                  </a:lnTo>
                  <a:lnTo>
                    <a:pt x="323" y="3654"/>
                  </a:lnTo>
                  <a:lnTo>
                    <a:pt x="447" y="3531"/>
                  </a:lnTo>
                  <a:lnTo>
                    <a:pt x="595" y="3407"/>
                  </a:lnTo>
                  <a:lnTo>
                    <a:pt x="744" y="3283"/>
                  </a:lnTo>
                  <a:lnTo>
                    <a:pt x="917" y="3171"/>
                  </a:lnTo>
                  <a:lnTo>
                    <a:pt x="1091" y="3060"/>
                  </a:lnTo>
                  <a:lnTo>
                    <a:pt x="1277" y="2961"/>
                  </a:lnTo>
                  <a:lnTo>
                    <a:pt x="1462" y="2862"/>
                  </a:lnTo>
                  <a:lnTo>
                    <a:pt x="1648" y="2775"/>
                  </a:lnTo>
                  <a:lnTo>
                    <a:pt x="1834" y="2701"/>
                  </a:lnTo>
                  <a:lnTo>
                    <a:pt x="1834" y="2701"/>
                  </a:lnTo>
                  <a:lnTo>
                    <a:pt x="1958" y="2800"/>
                  </a:lnTo>
                  <a:lnTo>
                    <a:pt x="2082" y="2899"/>
                  </a:lnTo>
                  <a:lnTo>
                    <a:pt x="2342" y="3072"/>
                  </a:lnTo>
                  <a:lnTo>
                    <a:pt x="2614" y="3221"/>
                  </a:lnTo>
                  <a:lnTo>
                    <a:pt x="2899" y="3345"/>
                  </a:lnTo>
                  <a:lnTo>
                    <a:pt x="3184" y="3444"/>
                  </a:lnTo>
                  <a:lnTo>
                    <a:pt x="3481" y="3518"/>
                  </a:lnTo>
                  <a:lnTo>
                    <a:pt x="3778" y="3568"/>
                  </a:lnTo>
                  <a:lnTo>
                    <a:pt x="4088" y="3592"/>
                  </a:lnTo>
                  <a:lnTo>
                    <a:pt x="4398" y="3592"/>
                  </a:lnTo>
                  <a:lnTo>
                    <a:pt x="4707" y="3580"/>
                  </a:lnTo>
                  <a:lnTo>
                    <a:pt x="5017" y="3543"/>
                  </a:lnTo>
                  <a:lnTo>
                    <a:pt x="5314" y="3493"/>
                  </a:lnTo>
                  <a:lnTo>
                    <a:pt x="5624" y="3419"/>
                  </a:lnTo>
                  <a:lnTo>
                    <a:pt x="5921" y="3332"/>
                  </a:lnTo>
                  <a:lnTo>
                    <a:pt x="6206" y="3233"/>
                  </a:lnTo>
                  <a:lnTo>
                    <a:pt x="6491" y="3122"/>
                  </a:lnTo>
                  <a:lnTo>
                    <a:pt x="6776" y="2986"/>
                  </a:lnTo>
                  <a:lnTo>
                    <a:pt x="7036" y="2849"/>
                  </a:lnTo>
                  <a:lnTo>
                    <a:pt x="7283" y="2688"/>
                  </a:lnTo>
                  <a:lnTo>
                    <a:pt x="7531" y="2515"/>
                  </a:lnTo>
                  <a:lnTo>
                    <a:pt x="7754" y="2342"/>
                  </a:lnTo>
                  <a:lnTo>
                    <a:pt x="7952" y="2156"/>
                  </a:lnTo>
                  <a:lnTo>
                    <a:pt x="8150" y="1958"/>
                  </a:lnTo>
                  <a:lnTo>
                    <a:pt x="8324" y="1759"/>
                  </a:lnTo>
                  <a:lnTo>
                    <a:pt x="8472" y="1549"/>
                  </a:lnTo>
                  <a:lnTo>
                    <a:pt x="8596" y="1338"/>
                  </a:lnTo>
                  <a:lnTo>
                    <a:pt x="8695" y="1115"/>
                  </a:lnTo>
                  <a:lnTo>
                    <a:pt x="8770" y="905"/>
                  </a:lnTo>
                  <a:lnTo>
                    <a:pt x="8831" y="670"/>
                  </a:lnTo>
                  <a:lnTo>
                    <a:pt x="8856" y="447"/>
                  </a:lnTo>
                  <a:lnTo>
                    <a:pt x="8856" y="335"/>
                  </a:lnTo>
                  <a:lnTo>
                    <a:pt x="8844" y="224"/>
                  </a:lnTo>
                  <a:lnTo>
                    <a:pt x="8831" y="112"/>
                  </a:lnTo>
                  <a:lnTo>
                    <a:pt x="8807" y="1"/>
                  </a:lnTo>
                  <a:lnTo>
                    <a:pt x="88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6"/>
            <p:cNvSpPr/>
            <p:nvPr/>
          </p:nvSpPr>
          <p:spPr>
            <a:xfrm flipH="1">
              <a:off x="3572591" y="3966755"/>
              <a:ext cx="229415" cy="500524"/>
            </a:xfrm>
            <a:custGeom>
              <a:avLst/>
              <a:gdLst/>
              <a:ahLst/>
              <a:cxnLst/>
              <a:rect l="l" t="t" r="r" b="b"/>
              <a:pathLst>
                <a:path w="6256" h="13649" extrusionOk="0">
                  <a:moveTo>
                    <a:pt x="100" y="0"/>
                  </a:moveTo>
                  <a:lnTo>
                    <a:pt x="1" y="13649"/>
                  </a:lnTo>
                  <a:lnTo>
                    <a:pt x="6255" y="13389"/>
                  </a:lnTo>
                  <a:lnTo>
                    <a:pt x="5202" y="620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6"/>
            <p:cNvSpPr/>
            <p:nvPr/>
          </p:nvSpPr>
          <p:spPr>
            <a:xfrm flipH="1">
              <a:off x="3420433" y="1925737"/>
              <a:ext cx="676326" cy="892502"/>
            </a:xfrm>
            <a:custGeom>
              <a:avLst/>
              <a:gdLst/>
              <a:ahLst/>
              <a:cxnLst/>
              <a:rect l="l" t="t" r="r" b="b"/>
              <a:pathLst>
                <a:path w="18443" h="24338" extrusionOk="0">
                  <a:moveTo>
                    <a:pt x="18442" y="24337"/>
                  </a:moveTo>
                  <a:lnTo>
                    <a:pt x="18442" y="24337"/>
                  </a:lnTo>
                  <a:lnTo>
                    <a:pt x="18293" y="24288"/>
                  </a:lnTo>
                  <a:lnTo>
                    <a:pt x="18157" y="24238"/>
                  </a:lnTo>
                  <a:lnTo>
                    <a:pt x="18009" y="24176"/>
                  </a:lnTo>
                  <a:lnTo>
                    <a:pt x="17860" y="24102"/>
                  </a:lnTo>
                  <a:lnTo>
                    <a:pt x="17550" y="23941"/>
                  </a:lnTo>
                  <a:lnTo>
                    <a:pt x="17253" y="23743"/>
                  </a:lnTo>
                  <a:lnTo>
                    <a:pt x="16956" y="23508"/>
                  </a:lnTo>
                  <a:lnTo>
                    <a:pt x="16646" y="23248"/>
                  </a:lnTo>
                  <a:lnTo>
                    <a:pt x="16349" y="22950"/>
                  </a:lnTo>
                  <a:lnTo>
                    <a:pt x="16052" y="22628"/>
                  </a:lnTo>
                  <a:lnTo>
                    <a:pt x="15767" y="22282"/>
                  </a:lnTo>
                  <a:lnTo>
                    <a:pt x="15470" y="21910"/>
                  </a:lnTo>
                  <a:lnTo>
                    <a:pt x="15197" y="21514"/>
                  </a:lnTo>
                  <a:lnTo>
                    <a:pt x="14925" y="21080"/>
                  </a:lnTo>
                  <a:lnTo>
                    <a:pt x="14652" y="20647"/>
                  </a:lnTo>
                  <a:lnTo>
                    <a:pt x="14405" y="20176"/>
                  </a:lnTo>
                  <a:lnTo>
                    <a:pt x="14157" y="19693"/>
                  </a:lnTo>
                  <a:lnTo>
                    <a:pt x="13921" y="19185"/>
                  </a:lnTo>
                  <a:lnTo>
                    <a:pt x="13711" y="18677"/>
                  </a:lnTo>
                  <a:lnTo>
                    <a:pt x="13500" y="18145"/>
                  </a:lnTo>
                  <a:lnTo>
                    <a:pt x="13315" y="17588"/>
                  </a:lnTo>
                  <a:lnTo>
                    <a:pt x="13154" y="17030"/>
                  </a:lnTo>
                  <a:lnTo>
                    <a:pt x="12993" y="16461"/>
                  </a:lnTo>
                  <a:lnTo>
                    <a:pt x="12869" y="15878"/>
                  </a:lnTo>
                  <a:lnTo>
                    <a:pt x="12757" y="15296"/>
                  </a:lnTo>
                  <a:lnTo>
                    <a:pt x="12671" y="14702"/>
                  </a:lnTo>
                  <a:lnTo>
                    <a:pt x="12596" y="14095"/>
                  </a:lnTo>
                  <a:lnTo>
                    <a:pt x="12559" y="13488"/>
                  </a:lnTo>
                  <a:lnTo>
                    <a:pt x="12534" y="12881"/>
                  </a:lnTo>
                  <a:lnTo>
                    <a:pt x="12547" y="12274"/>
                  </a:lnTo>
                  <a:lnTo>
                    <a:pt x="12584" y="11667"/>
                  </a:lnTo>
                  <a:lnTo>
                    <a:pt x="12621" y="11358"/>
                  </a:lnTo>
                  <a:lnTo>
                    <a:pt x="12658" y="11048"/>
                  </a:lnTo>
                  <a:lnTo>
                    <a:pt x="12695" y="10751"/>
                  </a:lnTo>
                  <a:lnTo>
                    <a:pt x="12757" y="10441"/>
                  </a:lnTo>
                  <a:lnTo>
                    <a:pt x="12819" y="10144"/>
                  </a:lnTo>
                  <a:lnTo>
                    <a:pt x="12881" y="9847"/>
                  </a:lnTo>
                  <a:lnTo>
                    <a:pt x="12881" y="9847"/>
                  </a:lnTo>
                  <a:lnTo>
                    <a:pt x="12633" y="9909"/>
                  </a:lnTo>
                  <a:lnTo>
                    <a:pt x="12373" y="9971"/>
                  </a:lnTo>
                  <a:lnTo>
                    <a:pt x="12101" y="10033"/>
                  </a:lnTo>
                  <a:lnTo>
                    <a:pt x="11816" y="10070"/>
                  </a:lnTo>
                  <a:lnTo>
                    <a:pt x="11531" y="10107"/>
                  </a:lnTo>
                  <a:lnTo>
                    <a:pt x="11246" y="10144"/>
                  </a:lnTo>
                  <a:lnTo>
                    <a:pt x="10949" y="10156"/>
                  </a:lnTo>
                  <a:lnTo>
                    <a:pt x="10639" y="10181"/>
                  </a:lnTo>
                  <a:lnTo>
                    <a:pt x="10020" y="10181"/>
                  </a:lnTo>
                  <a:lnTo>
                    <a:pt x="9376" y="10169"/>
                  </a:lnTo>
                  <a:lnTo>
                    <a:pt x="8732" y="10119"/>
                  </a:lnTo>
                  <a:lnTo>
                    <a:pt x="8076" y="10057"/>
                  </a:lnTo>
                  <a:lnTo>
                    <a:pt x="7407" y="9958"/>
                  </a:lnTo>
                  <a:lnTo>
                    <a:pt x="6750" y="9847"/>
                  </a:lnTo>
                  <a:lnTo>
                    <a:pt x="6094" y="9711"/>
                  </a:lnTo>
                  <a:lnTo>
                    <a:pt x="5462" y="9562"/>
                  </a:lnTo>
                  <a:lnTo>
                    <a:pt x="4831" y="9389"/>
                  </a:lnTo>
                  <a:lnTo>
                    <a:pt x="4224" y="9190"/>
                  </a:lnTo>
                  <a:lnTo>
                    <a:pt x="3629" y="8992"/>
                  </a:lnTo>
                  <a:lnTo>
                    <a:pt x="3072" y="8769"/>
                  </a:lnTo>
                  <a:lnTo>
                    <a:pt x="2552" y="8534"/>
                  </a:lnTo>
                  <a:lnTo>
                    <a:pt x="2069" y="8299"/>
                  </a:lnTo>
                  <a:lnTo>
                    <a:pt x="1834" y="8162"/>
                  </a:lnTo>
                  <a:lnTo>
                    <a:pt x="1611" y="8039"/>
                  </a:lnTo>
                  <a:lnTo>
                    <a:pt x="1412" y="7902"/>
                  </a:lnTo>
                  <a:lnTo>
                    <a:pt x="1214" y="7779"/>
                  </a:lnTo>
                  <a:lnTo>
                    <a:pt x="1029" y="7642"/>
                  </a:lnTo>
                  <a:lnTo>
                    <a:pt x="868" y="7506"/>
                  </a:lnTo>
                  <a:lnTo>
                    <a:pt x="707" y="7357"/>
                  </a:lnTo>
                  <a:lnTo>
                    <a:pt x="570" y="7221"/>
                  </a:lnTo>
                  <a:lnTo>
                    <a:pt x="434" y="7085"/>
                  </a:lnTo>
                  <a:lnTo>
                    <a:pt x="323" y="6936"/>
                  </a:lnTo>
                  <a:lnTo>
                    <a:pt x="224" y="6788"/>
                  </a:lnTo>
                  <a:lnTo>
                    <a:pt x="149" y="6651"/>
                  </a:lnTo>
                  <a:lnTo>
                    <a:pt x="87" y="6503"/>
                  </a:lnTo>
                  <a:lnTo>
                    <a:pt x="38" y="6354"/>
                  </a:lnTo>
                  <a:lnTo>
                    <a:pt x="13" y="6206"/>
                  </a:lnTo>
                  <a:lnTo>
                    <a:pt x="1" y="6057"/>
                  </a:lnTo>
                  <a:lnTo>
                    <a:pt x="13" y="5908"/>
                  </a:lnTo>
                  <a:lnTo>
                    <a:pt x="38" y="5760"/>
                  </a:lnTo>
                  <a:lnTo>
                    <a:pt x="87" y="5624"/>
                  </a:lnTo>
                  <a:lnTo>
                    <a:pt x="162" y="5475"/>
                  </a:lnTo>
                  <a:lnTo>
                    <a:pt x="248" y="5326"/>
                  </a:lnTo>
                  <a:lnTo>
                    <a:pt x="372" y="5178"/>
                  </a:lnTo>
                  <a:lnTo>
                    <a:pt x="508" y="5029"/>
                  </a:lnTo>
                  <a:lnTo>
                    <a:pt x="657" y="4893"/>
                  </a:lnTo>
                  <a:lnTo>
                    <a:pt x="843" y="4744"/>
                  </a:lnTo>
                  <a:lnTo>
                    <a:pt x="1053" y="4608"/>
                  </a:lnTo>
                  <a:lnTo>
                    <a:pt x="1276" y="4472"/>
                  </a:lnTo>
                  <a:lnTo>
                    <a:pt x="1536" y="4335"/>
                  </a:lnTo>
                  <a:lnTo>
                    <a:pt x="1536" y="4335"/>
                  </a:lnTo>
                  <a:lnTo>
                    <a:pt x="1982" y="3791"/>
                  </a:lnTo>
                  <a:lnTo>
                    <a:pt x="2205" y="3530"/>
                  </a:lnTo>
                  <a:lnTo>
                    <a:pt x="2428" y="3283"/>
                  </a:lnTo>
                  <a:lnTo>
                    <a:pt x="2651" y="3047"/>
                  </a:lnTo>
                  <a:lnTo>
                    <a:pt x="2874" y="2812"/>
                  </a:lnTo>
                  <a:lnTo>
                    <a:pt x="3109" y="2602"/>
                  </a:lnTo>
                  <a:lnTo>
                    <a:pt x="3332" y="2391"/>
                  </a:lnTo>
                  <a:lnTo>
                    <a:pt x="3567" y="2180"/>
                  </a:lnTo>
                  <a:lnTo>
                    <a:pt x="3803" y="1995"/>
                  </a:lnTo>
                  <a:lnTo>
                    <a:pt x="4026" y="1809"/>
                  </a:lnTo>
                  <a:lnTo>
                    <a:pt x="4261" y="1636"/>
                  </a:lnTo>
                  <a:lnTo>
                    <a:pt x="4496" y="1475"/>
                  </a:lnTo>
                  <a:lnTo>
                    <a:pt x="4732" y="1326"/>
                  </a:lnTo>
                  <a:lnTo>
                    <a:pt x="4967" y="1177"/>
                  </a:lnTo>
                  <a:lnTo>
                    <a:pt x="5202" y="1041"/>
                  </a:lnTo>
                  <a:lnTo>
                    <a:pt x="5438" y="917"/>
                  </a:lnTo>
                  <a:lnTo>
                    <a:pt x="5673" y="793"/>
                  </a:lnTo>
                  <a:lnTo>
                    <a:pt x="5908" y="682"/>
                  </a:lnTo>
                  <a:lnTo>
                    <a:pt x="6144" y="583"/>
                  </a:lnTo>
                  <a:lnTo>
                    <a:pt x="6379" y="484"/>
                  </a:lnTo>
                  <a:lnTo>
                    <a:pt x="6614" y="397"/>
                  </a:lnTo>
                  <a:lnTo>
                    <a:pt x="6862" y="323"/>
                  </a:lnTo>
                  <a:lnTo>
                    <a:pt x="7097" y="261"/>
                  </a:lnTo>
                  <a:lnTo>
                    <a:pt x="7333" y="199"/>
                  </a:lnTo>
                  <a:lnTo>
                    <a:pt x="7568" y="149"/>
                  </a:lnTo>
                  <a:lnTo>
                    <a:pt x="7803" y="100"/>
                  </a:lnTo>
                  <a:lnTo>
                    <a:pt x="8039" y="63"/>
                  </a:lnTo>
                  <a:lnTo>
                    <a:pt x="8274" y="38"/>
                  </a:lnTo>
                  <a:lnTo>
                    <a:pt x="8509" y="13"/>
                  </a:lnTo>
                  <a:lnTo>
                    <a:pt x="8744" y="13"/>
                  </a:lnTo>
                  <a:lnTo>
                    <a:pt x="8980" y="1"/>
                  </a:lnTo>
                  <a:lnTo>
                    <a:pt x="9215" y="13"/>
                  </a:lnTo>
                  <a:lnTo>
                    <a:pt x="9438" y="25"/>
                  </a:lnTo>
                  <a:lnTo>
                    <a:pt x="9673" y="38"/>
                  </a:lnTo>
                  <a:lnTo>
                    <a:pt x="9909" y="63"/>
                  </a:lnTo>
                  <a:lnTo>
                    <a:pt x="10132" y="100"/>
                  </a:lnTo>
                  <a:lnTo>
                    <a:pt x="10367" y="149"/>
                  </a:lnTo>
                  <a:lnTo>
                    <a:pt x="10590" y="199"/>
                  </a:lnTo>
                  <a:lnTo>
                    <a:pt x="10813" y="248"/>
                  </a:lnTo>
                  <a:lnTo>
                    <a:pt x="11271" y="385"/>
                  </a:lnTo>
                  <a:lnTo>
                    <a:pt x="11717" y="546"/>
                  </a:lnTo>
                  <a:lnTo>
                    <a:pt x="12150" y="744"/>
                  </a:lnTo>
                  <a:lnTo>
                    <a:pt x="12584" y="967"/>
                  </a:lnTo>
                  <a:lnTo>
                    <a:pt x="13005" y="1214"/>
                  </a:lnTo>
                  <a:lnTo>
                    <a:pt x="13414" y="1487"/>
                  </a:lnTo>
                  <a:lnTo>
                    <a:pt x="13822" y="1784"/>
                  </a:lnTo>
                  <a:lnTo>
                    <a:pt x="14219" y="2106"/>
                  </a:lnTo>
                  <a:lnTo>
                    <a:pt x="14615" y="2453"/>
                  </a:lnTo>
                  <a:lnTo>
                    <a:pt x="14987" y="2837"/>
                  </a:lnTo>
                  <a:lnTo>
                    <a:pt x="15358" y="3233"/>
                  </a:lnTo>
                  <a:lnTo>
                    <a:pt x="15705" y="3654"/>
                  </a:lnTo>
                  <a:lnTo>
                    <a:pt x="15705" y="3654"/>
                  </a:lnTo>
                  <a:lnTo>
                    <a:pt x="15866" y="3852"/>
                  </a:lnTo>
                  <a:lnTo>
                    <a:pt x="16015" y="4063"/>
                  </a:lnTo>
                  <a:lnTo>
                    <a:pt x="16151" y="4286"/>
                  </a:lnTo>
                  <a:lnTo>
                    <a:pt x="16287" y="4496"/>
                  </a:lnTo>
                  <a:lnTo>
                    <a:pt x="16411" y="4732"/>
                  </a:lnTo>
                  <a:lnTo>
                    <a:pt x="16522" y="4967"/>
                  </a:lnTo>
                  <a:lnTo>
                    <a:pt x="16621" y="5202"/>
                  </a:lnTo>
                  <a:lnTo>
                    <a:pt x="16721" y="5450"/>
                  </a:lnTo>
                  <a:lnTo>
                    <a:pt x="16807" y="5698"/>
                  </a:lnTo>
                  <a:lnTo>
                    <a:pt x="16894" y="5946"/>
                  </a:lnTo>
                  <a:lnTo>
                    <a:pt x="16968" y="6206"/>
                  </a:lnTo>
                  <a:lnTo>
                    <a:pt x="17043" y="6478"/>
                  </a:lnTo>
                  <a:lnTo>
                    <a:pt x="17166" y="7023"/>
                  </a:lnTo>
                  <a:lnTo>
                    <a:pt x="17265" y="7580"/>
                  </a:lnTo>
                  <a:lnTo>
                    <a:pt x="17340" y="8162"/>
                  </a:lnTo>
                  <a:lnTo>
                    <a:pt x="17402" y="8757"/>
                  </a:lnTo>
                  <a:lnTo>
                    <a:pt x="17439" y="9376"/>
                  </a:lnTo>
                  <a:lnTo>
                    <a:pt x="17464" y="9995"/>
                  </a:lnTo>
                  <a:lnTo>
                    <a:pt x="17488" y="10639"/>
                  </a:lnTo>
                  <a:lnTo>
                    <a:pt x="17488" y="11296"/>
                  </a:lnTo>
                  <a:lnTo>
                    <a:pt x="17488" y="12646"/>
                  </a:lnTo>
                  <a:lnTo>
                    <a:pt x="17464" y="14033"/>
                  </a:lnTo>
                  <a:lnTo>
                    <a:pt x="17451" y="15457"/>
                  </a:lnTo>
                  <a:lnTo>
                    <a:pt x="17451" y="16188"/>
                  </a:lnTo>
                  <a:lnTo>
                    <a:pt x="17451" y="16919"/>
                  </a:lnTo>
                  <a:lnTo>
                    <a:pt x="17476" y="17649"/>
                  </a:lnTo>
                  <a:lnTo>
                    <a:pt x="17501" y="18393"/>
                  </a:lnTo>
                  <a:lnTo>
                    <a:pt x="17550" y="19123"/>
                  </a:lnTo>
                  <a:lnTo>
                    <a:pt x="17612" y="19866"/>
                  </a:lnTo>
                  <a:lnTo>
                    <a:pt x="17687" y="20622"/>
                  </a:lnTo>
                  <a:lnTo>
                    <a:pt x="17786" y="21365"/>
                  </a:lnTo>
                  <a:lnTo>
                    <a:pt x="17909" y="22108"/>
                  </a:lnTo>
                  <a:lnTo>
                    <a:pt x="18058" y="22851"/>
                  </a:lnTo>
                  <a:lnTo>
                    <a:pt x="18232" y="23594"/>
                  </a:lnTo>
                  <a:lnTo>
                    <a:pt x="18343" y="23966"/>
                  </a:lnTo>
                  <a:lnTo>
                    <a:pt x="18442" y="24337"/>
                  </a:lnTo>
                  <a:lnTo>
                    <a:pt x="18442" y="243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6"/>
            <p:cNvSpPr/>
            <p:nvPr/>
          </p:nvSpPr>
          <p:spPr>
            <a:xfrm flipH="1">
              <a:off x="3596688" y="2230942"/>
              <a:ext cx="87241" cy="113571"/>
            </a:xfrm>
            <a:custGeom>
              <a:avLst/>
              <a:gdLst/>
              <a:ahLst/>
              <a:cxnLst/>
              <a:rect l="l" t="t" r="r" b="b"/>
              <a:pathLst>
                <a:path w="2379" h="3097" extrusionOk="0">
                  <a:moveTo>
                    <a:pt x="1945" y="75"/>
                  </a:moveTo>
                  <a:lnTo>
                    <a:pt x="1945" y="75"/>
                  </a:lnTo>
                  <a:lnTo>
                    <a:pt x="2032" y="124"/>
                  </a:lnTo>
                  <a:lnTo>
                    <a:pt x="2119" y="199"/>
                  </a:lnTo>
                  <a:lnTo>
                    <a:pt x="2180" y="273"/>
                  </a:lnTo>
                  <a:lnTo>
                    <a:pt x="2242" y="372"/>
                  </a:lnTo>
                  <a:lnTo>
                    <a:pt x="2292" y="471"/>
                  </a:lnTo>
                  <a:lnTo>
                    <a:pt x="2329" y="583"/>
                  </a:lnTo>
                  <a:lnTo>
                    <a:pt x="2354" y="706"/>
                  </a:lnTo>
                  <a:lnTo>
                    <a:pt x="2379" y="830"/>
                  </a:lnTo>
                  <a:lnTo>
                    <a:pt x="2379" y="967"/>
                  </a:lnTo>
                  <a:lnTo>
                    <a:pt x="2379" y="1115"/>
                  </a:lnTo>
                  <a:lnTo>
                    <a:pt x="2354" y="1251"/>
                  </a:lnTo>
                  <a:lnTo>
                    <a:pt x="2329" y="1400"/>
                  </a:lnTo>
                  <a:lnTo>
                    <a:pt x="2292" y="1561"/>
                  </a:lnTo>
                  <a:lnTo>
                    <a:pt x="2242" y="1710"/>
                  </a:lnTo>
                  <a:lnTo>
                    <a:pt x="2180" y="1858"/>
                  </a:lnTo>
                  <a:lnTo>
                    <a:pt x="2106" y="2019"/>
                  </a:lnTo>
                  <a:lnTo>
                    <a:pt x="2106" y="2019"/>
                  </a:lnTo>
                  <a:lnTo>
                    <a:pt x="2032" y="2168"/>
                  </a:lnTo>
                  <a:lnTo>
                    <a:pt x="1945" y="2304"/>
                  </a:lnTo>
                  <a:lnTo>
                    <a:pt x="1846" y="2440"/>
                  </a:lnTo>
                  <a:lnTo>
                    <a:pt x="1747" y="2552"/>
                  </a:lnTo>
                  <a:lnTo>
                    <a:pt x="1636" y="2663"/>
                  </a:lnTo>
                  <a:lnTo>
                    <a:pt x="1536" y="2762"/>
                  </a:lnTo>
                  <a:lnTo>
                    <a:pt x="1425" y="2849"/>
                  </a:lnTo>
                  <a:lnTo>
                    <a:pt x="1301" y="2923"/>
                  </a:lnTo>
                  <a:lnTo>
                    <a:pt x="1190" y="2985"/>
                  </a:lnTo>
                  <a:lnTo>
                    <a:pt x="1078" y="3035"/>
                  </a:lnTo>
                  <a:lnTo>
                    <a:pt x="967" y="3072"/>
                  </a:lnTo>
                  <a:lnTo>
                    <a:pt x="855" y="3097"/>
                  </a:lnTo>
                  <a:lnTo>
                    <a:pt x="744" y="3097"/>
                  </a:lnTo>
                  <a:lnTo>
                    <a:pt x="632" y="3084"/>
                  </a:lnTo>
                  <a:lnTo>
                    <a:pt x="533" y="3072"/>
                  </a:lnTo>
                  <a:lnTo>
                    <a:pt x="434" y="3022"/>
                  </a:lnTo>
                  <a:lnTo>
                    <a:pt x="434" y="3022"/>
                  </a:lnTo>
                  <a:lnTo>
                    <a:pt x="347" y="2973"/>
                  </a:lnTo>
                  <a:lnTo>
                    <a:pt x="261" y="2899"/>
                  </a:lnTo>
                  <a:lnTo>
                    <a:pt x="199" y="2824"/>
                  </a:lnTo>
                  <a:lnTo>
                    <a:pt x="137" y="2725"/>
                  </a:lnTo>
                  <a:lnTo>
                    <a:pt x="87" y="2626"/>
                  </a:lnTo>
                  <a:lnTo>
                    <a:pt x="50" y="2515"/>
                  </a:lnTo>
                  <a:lnTo>
                    <a:pt x="25" y="2391"/>
                  </a:lnTo>
                  <a:lnTo>
                    <a:pt x="1" y="2255"/>
                  </a:lnTo>
                  <a:lnTo>
                    <a:pt x="1" y="2131"/>
                  </a:lnTo>
                  <a:lnTo>
                    <a:pt x="1" y="1982"/>
                  </a:lnTo>
                  <a:lnTo>
                    <a:pt x="13" y="1833"/>
                  </a:lnTo>
                  <a:lnTo>
                    <a:pt x="50" y="1685"/>
                  </a:lnTo>
                  <a:lnTo>
                    <a:pt x="87" y="1536"/>
                  </a:lnTo>
                  <a:lnTo>
                    <a:pt x="137" y="1388"/>
                  </a:lnTo>
                  <a:lnTo>
                    <a:pt x="199" y="1227"/>
                  </a:lnTo>
                  <a:lnTo>
                    <a:pt x="261" y="1078"/>
                  </a:lnTo>
                  <a:lnTo>
                    <a:pt x="261" y="1078"/>
                  </a:lnTo>
                  <a:lnTo>
                    <a:pt x="347" y="929"/>
                  </a:lnTo>
                  <a:lnTo>
                    <a:pt x="434" y="793"/>
                  </a:lnTo>
                  <a:lnTo>
                    <a:pt x="533" y="657"/>
                  </a:lnTo>
                  <a:lnTo>
                    <a:pt x="632" y="533"/>
                  </a:lnTo>
                  <a:lnTo>
                    <a:pt x="731" y="434"/>
                  </a:lnTo>
                  <a:lnTo>
                    <a:pt x="843" y="335"/>
                  </a:lnTo>
                  <a:lnTo>
                    <a:pt x="954" y="248"/>
                  </a:lnTo>
                  <a:lnTo>
                    <a:pt x="1066" y="174"/>
                  </a:lnTo>
                  <a:lnTo>
                    <a:pt x="1190" y="112"/>
                  </a:lnTo>
                  <a:lnTo>
                    <a:pt x="1301" y="62"/>
                  </a:lnTo>
                  <a:lnTo>
                    <a:pt x="1413" y="25"/>
                  </a:lnTo>
                  <a:lnTo>
                    <a:pt x="1524" y="0"/>
                  </a:lnTo>
                  <a:lnTo>
                    <a:pt x="1636" y="0"/>
                  </a:lnTo>
                  <a:lnTo>
                    <a:pt x="1747" y="0"/>
                  </a:lnTo>
                  <a:lnTo>
                    <a:pt x="1846" y="25"/>
                  </a:lnTo>
                  <a:lnTo>
                    <a:pt x="1945" y="75"/>
                  </a:lnTo>
                  <a:lnTo>
                    <a:pt x="1945" y="75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6"/>
            <p:cNvSpPr/>
            <p:nvPr/>
          </p:nvSpPr>
          <p:spPr>
            <a:xfrm flipH="1">
              <a:off x="4111712" y="3122464"/>
              <a:ext cx="244377" cy="80897"/>
            </a:xfrm>
            <a:custGeom>
              <a:avLst/>
              <a:gdLst/>
              <a:ahLst/>
              <a:cxnLst/>
              <a:rect l="l" t="t" r="r" b="b"/>
              <a:pathLst>
                <a:path w="6664" h="2206" extrusionOk="0">
                  <a:moveTo>
                    <a:pt x="1722" y="137"/>
                  </a:moveTo>
                  <a:lnTo>
                    <a:pt x="1722" y="137"/>
                  </a:lnTo>
                  <a:lnTo>
                    <a:pt x="3010" y="87"/>
                  </a:lnTo>
                  <a:lnTo>
                    <a:pt x="4187" y="25"/>
                  </a:lnTo>
                  <a:lnTo>
                    <a:pt x="4769" y="13"/>
                  </a:lnTo>
                  <a:lnTo>
                    <a:pt x="5363" y="0"/>
                  </a:lnTo>
                  <a:lnTo>
                    <a:pt x="5983" y="13"/>
                  </a:lnTo>
                  <a:lnTo>
                    <a:pt x="6639" y="50"/>
                  </a:lnTo>
                  <a:lnTo>
                    <a:pt x="6664" y="2094"/>
                  </a:lnTo>
                  <a:lnTo>
                    <a:pt x="5413" y="1957"/>
                  </a:lnTo>
                  <a:lnTo>
                    <a:pt x="5413" y="1957"/>
                  </a:lnTo>
                  <a:lnTo>
                    <a:pt x="5289" y="2019"/>
                  </a:lnTo>
                  <a:lnTo>
                    <a:pt x="5178" y="2069"/>
                  </a:lnTo>
                  <a:lnTo>
                    <a:pt x="5054" y="2118"/>
                  </a:lnTo>
                  <a:lnTo>
                    <a:pt x="4930" y="2155"/>
                  </a:lnTo>
                  <a:lnTo>
                    <a:pt x="4818" y="2180"/>
                  </a:lnTo>
                  <a:lnTo>
                    <a:pt x="4695" y="2193"/>
                  </a:lnTo>
                  <a:lnTo>
                    <a:pt x="4447" y="2205"/>
                  </a:lnTo>
                  <a:lnTo>
                    <a:pt x="4212" y="2193"/>
                  </a:lnTo>
                  <a:lnTo>
                    <a:pt x="3976" y="2155"/>
                  </a:lnTo>
                  <a:lnTo>
                    <a:pt x="3729" y="2106"/>
                  </a:lnTo>
                  <a:lnTo>
                    <a:pt x="3493" y="2056"/>
                  </a:lnTo>
                  <a:lnTo>
                    <a:pt x="3023" y="1945"/>
                  </a:lnTo>
                  <a:lnTo>
                    <a:pt x="2800" y="1908"/>
                  </a:lnTo>
                  <a:lnTo>
                    <a:pt x="2564" y="1871"/>
                  </a:lnTo>
                  <a:lnTo>
                    <a:pt x="2341" y="1858"/>
                  </a:lnTo>
                  <a:lnTo>
                    <a:pt x="2242" y="1871"/>
                  </a:lnTo>
                  <a:lnTo>
                    <a:pt x="2131" y="1883"/>
                  </a:lnTo>
                  <a:lnTo>
                    <a:pt x="2019" y="1895"/>
                  </a:lnTo>
                  <a:lnTo>
                    <a:pt x="1920" y="1933"/>
                  </a:lnTo>
                  <a:lnTo>
                    <a:pt x="1821" y="1970"/>
                  </a:lnTo>
                  <a:lnTo>
                    <a:pt x="1710" y="2019"/>
                  </a:lnTo>
                  <a:lnTo>
                    <a:pt x="1710" y="2019"/>
                  </a:lnTo>
                  <a:lnTo>
                    <a:pt x="1685" y="2056"/>
                  </a:lnTo>
                  <a:lnTo>
                    <a:pt x="1648" y="2094"/>
                  </a:lnTo>
                  <a:lnTo>
                    <a:pt x="1598" y="2131"/>
                  </a:lnTo>
                  <a:lnTo>
                    <a:pt x="1549" y="2155"/>
                  </a:lnTo>
                  <a:lnTo>
                    <a:pt x="1425" y="2180"/>
                  </a:lnTo>
                  <a:lnTo>
                    <a:pt x="1276" y="2205"/>
                  </a:lnTo>
                  <a:lnTo>
                    <a:pt x="1128" y="2193"/>
                  </a:lnTo>
                  <a:lnTo>
                    <a:pt x="954" y="2180"/>
                  </a:lnTo>
                  <a:lnTo>
                    <a:pt x="793" y="2143"/>
                  </a:lnTo>
                  <a:lnTo>
                    <a:pt x="632" y="2106"/>
                  </a:lnTo>
                  <a:lnTo>
                    <a:pt x="471" y="2044"/>
                  </a:lnTo>
                  <a:lnTo>
                    <a:pt x="323" y="1982"/>
                  </a:lnTo>
                  <a:lnTo>
                    <a:pt x="199" y="1908"/>
                  </a:lnTo>
                  <a:lnTo>
                    <a:pt x="100" y="1833"/>
                  </a:lnTo>
                  <a:lnTo>
                    <a:pt x="38" y="1747"/>
                  </a:lnTo>
                  <a:lnTo>
                    <a:pt x="13" y="1710"/>
                  </a:lnTo>
                  <a:lnTo>
                    <a:pt x="1" y="1672"/>
                  </a:lnTo>
                  <a:lnTo>
                    <a:pt x="1" y="1635"/>
                  </a:lnTo>
                  <a:lnTo>
                    <a:pt x="13" y="1586"/>
                  </a:lnTo>
                  <a:lnTo>
                    <a:pt x="25" y="1549"/>
                  </a:lnTo>
                  <a:lnTo>
                    <a:pt x="63" y="1511"/>
                  </a:lnTo>
                  <a:lnTo>
                    <a:pt x="1227" y="347"/>
                  </a:lnTo>
                  <a:lnTo>
                    <a:pt x="1227" y="360"/>
                  </a:lnTo>
                  <a:lnTo>
                    <a:pt x="1227" y="360"/>
                  </a:lnTo>
                  <a:lnTo>
                    <a:pt x="1338" y="273"/>
                  </a:lnTo>
                  <a:lnTo>
                    <a:pt x="1462" y="199"/>
                  </a:lnTo>
                  <a:lnTo>
                    <a:pt x="1524" y="174"/>
                  </a:lnTo>
                  <a:lnTo>
                    <a:pt x="1586" y="161"/>
                  </a:lnTo>
                  <a:lnTo>
                    <a:pt x="1660" y="149"/>
                  </a:lnTo>
                  <a:lnTo>
                    <a:pt x="1722" y="137"/>
                  </a:lnTo>
                  <a:lnTo>
                    <a:pt x="1722" y="137"/>
                  </a:lnTo>
                  <a:close/>
                </a:path>
              </a:pathLst>
            </a:custGeom>
            <a:solidFill>
              <a:srgbClr val="FCC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6"/>
            <p:cNvSpPr/>
            <p:nvPr/>
          </p:nvSpPr>
          <p:spPr>
            <a:xfrm flipH="1">
              <a:off x="4889670" y="2422139"/>
              <a:ext cx="102679" cy="37295"/>
            </a:xfrm>
            <a:custGeom>
              <a:avLst/>
              <a:gdLst/>
              <a:ahLst/>
              <a:cxnLst/>
              <a:rect l="l" t="t" r="r" b="b"/>
              <a:pathLst>
                <a:path w="2800" h="1017" extrusionOk="0">
                  <a:moveTo>
                    <a:pt x="941" y="1"/>
                  </a:moveTo>
                  <a:lnTo>
                    <a:pt x="756" y="13"/>
                  </a:lnTo>
                  <a:lnTo>
                    <a:pt x="570" y="38"/>
                  </a:lnTo>
                  <a:lnTo>
                    <a:pt x="396" y="87"/>
                  </a:lnTo>
                  <a:lnTo>
                    <a:pt x="235" y="162"/>
                  </a:lnTo>
                  <a:lnTo>
                    <a:pt x="87" y="248"/>
                  </a:lnTo>
                  <a:lnTo>
                    <a:pt x="62" y="273"/>
                  </a:lnTo>
                  <a:lnTo>
                    <a:pt x="37" y="298"/>
                  </a:lnTo>
                  <a:lnTo>
                    <a:pt x="12" y="335"/>
                  </a:lnTo>
                  <a:lnTo>
                    <a:pt x="0" y="372"/>
                  </a:lnTo>
                  <a:lnTo>
                    <a:pt x="0" y="409"/>
                  </a:lnTo>
                  <a:lnTo>
                    <a:pt x="12" y="446"/>
                  </a:lnTo>
                  <a:lnTo>
                    <a:pt x="25" y="484"/>
                  </a:lnTo>
                  <a:lnTo>
                    <a:pt x="37" y="521"/>
                  </a:lnTo>
                  <a:lnTo>
                    <a:pt x="62" y="558"/>
                  </a:lnTo>
                  <a:lnTo>
                    <a:pt x="99" y="583"/>
                  </a:lnTo>
                  <a:lnTo>
                    <a:pt x="136" y="595"/>
                  </a:lnTo>
                  <a:lnTo>
                    <a:pt x="161" y="607"/>
                  </a:lnTo>
                  <a:lnTo>
                    <a:pt x="248" y="607"/>
                  </a:lnTo>
                  <a:lnTo>
                    <a:pt x="285" y="595"/>
                  </a:lnTo>
                  <a:lnTo>
                    <a:pt x="322" y="570"/>
                  </a:lnTo>
                  <a:lnTo>
                    <a:pt x="384" y="533"/>
                  </a:lnTo>
                  <a:lnTo>
                    <a:pt x="458" y="496"/>
                  </a:lnTo>
                  <a:lnTo>
                    <a:pt x="619" y="446"/>
                  </a:lnTo>
                  <a:lnTo>
                    <a:pt x="768" y="409"/>
                  </a:lnTo>
                  <a:lnTo>
                    <a:pt x="1090" y="409"/>
                  </a:lnTo>
                  <a:lnTo>
                    <a:pt x="1239" y="422"/>
                  </a:lnTo>
                  <a:lnTo>
                    <a:pt x="1375" y="446"/>
                  </a:lnTo>
                  <a:lnTo>
                    <a:pt x="1486" y="471"/>
                  </a:lnTo>
                  <a:lnTo>
                    <a:pt x="1660" y="521"/>
                  </a:lnTo>
                  <a:lnTo>
                    <a:pt x="1808" y="570"/>
                  </a:lnTo>
                  <a:lnTo>
                    <a:pt x="1957" y="632"/>
                  </a:lnTo>
                  <a:lnTo>
                    <a:pt x="2081" y="694"/>
                  </a:lnTo>
                  <a:lnTo>
                    <a:pt x="2205" y="756"/>
                  </a:lnTo>
                  <a:lnTo>
                    <a:pt x="2304" y="830"/>
                  </a:lnTo>
                  <a:lnTo>
                    <a:pt x="2378" y="892"/>
                  </a:lnTo>
                  <a:lnTo>
                    <a:pt x="2440" y="942"/>
                  </a:lnTo>
                  <a:lnTo>
                    <a:pt x="2477" y="979"/>
                  </a:lnTo>
                  <a:lnTo>
                    <a:pt x="2514" y="991"/>
                  </a:lnTo>
                  <a:lnTo>
                    <a:pt x="2551" y="1004"/>
                  </a:lnTo>
                  <a:lnTo>
                    <a:pt x="2601" y="1016"/>
                  </a:lnTo>
                  <a:lnTo>
                    <a:pt x="2663" y="1004"/>
                  </a:lnTo>
                  <a:lnTo>
                    <a:pt x="2725" y="967"/>
                  </a:lnTo>
                  <a:lnTo>
                    <a:pt x="2762" y="929"/>
                  </a:lnTo>
                  <a:lnTo>
                    <a:pt x="2774" y="905"/>
                  </a:lnTo>
                  <a:lnTo>
                    <a:pt x="2787" y="868"/>
                  </a:lnTo>
                  <a:lnTo>
                    <a:pt x="2799" y="818"/>
                  </a:lnTo>
                  <a:lnTo>
                    <a:pt x="2799" y="781"/>
                  </a:lnTo>
                  <a:lnTo>
                    <a:pt x="2787" y="744"/>
                  </a:lnTo>
                  <a:lnTo>
                    <a:pt x="2762" y="707"/>
                  </a:lnTo>
                  <a:lnTo>
                    <a:pt x="2750" y="682"/>
                  </a:lnTo>
                  <a:lnTo>
                    <a:pt x="2650" y="595"/>
                  </a:lnTo>
                  <a:lnTo>
                    <a:pt x="2539" y="508"/>
                  </a:lnTo>
                  <a:lnTo>
                    <a:pt x="2415" y="422"/>
                  </a:lnTo>
                  <a:lnTo>
                    <a:pt x="2267" y="335"/>
                  </a:lnTo>
                  <a:lnTo>
                    <a:pt x="2106" y="261"/>
                  </a:lnTo>
                  <a:lnTo>
                    <a:pt x="1945" y="199"/>
                  </a:lnTo>
                  <a:lnTo>
                    <a:pt x="1771" y="137"/>
                  </a:lnTo>
                  <a:lnTo>
                    <a:pt x="1585" y="87"/>
                  </a:lnTo>
                  <a:lnTo>
                    <a:pt x="1362" y="38"/>
                  </a:lnTo>
                  <a:lnTo>
                    <a:pt x="1152" y="1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1" name="Google Shape;3491;p46"/>
          <p:cNvSpPr/>
          <p:nvPr/>
        </p:nvSpPr>
        <p:spPr>
          <a:xfrm>
            <a:off x="6572100" y="1349425"/>
            <a:ext cx="2114700" cy="904800"/>
          </a:xfrm>
          <a:prstGeom prst="rightArrow">
            <a:avLst>
              <a:gd name="adj1" fmla="val 64208"/>
              <a:gd name="adj2" fmla="val 3369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92" name="Google Shape;3492;p46"/>
          <p:cNvGrpSpPr/>
          <p:nvPr/>
        </p:nvGrpSpPr>
        <p:grpSpPr>
          <a:xfrm>
            <a:off x="6656105" y="1635913"/>
            <a:ext cx="1651200" cy="2033250"/>
            <a:chOff x="533400" y="1295575"/>
            <a:chExt cx="1651200" cy="2033250"/>
          </a:xfrm>
        </p:grpSpPr>
        <p:sp>
          <p:nvSpPr>
            <p:cNvPr id="3416" name="Google Shape;3416;p46"/>
            <p:cNvSpPr txBox="1"/>
            <p:nvPr/>
          </p:nvSpPr>
          <p:spPr>
            <a:xfrm>
              <a:off x="830170" y="1295575"/>
              <a:ext cx="1057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Exit</a:t>
              </a:r>
              <a:endParaRPr sz="24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93" name="Google Shape;3493;p46"/>
            <p:cNvSpPr txBox="1"/>
            <p:nvPr/>
          </p:nvSpPr>
          <p:spPr>
            <a:xfrm>
              <a:off x="533400" y="2845825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94" name="Google Shape;3494;p46"/>
          <p:cNvGrpSpPr/>
          <p:nvPr/>
        </p:nvGrpSpPr>
        <p:grpSpPr>
          <a:xfrm>
            <a:off x="983863" y="1088550"/>
            <a:ext cx="1651210" cy="824600"/>
            <a:chOff x="6959413" y="1847000"/>
            <a:chExt cx="1651210" cy="824600"/>
          </a:xfrm>
        </p:grpSpPr>
        <p:sp>
          <p:nvSpPr>
            <p:cNvPr id="3495" name="Google Shape;3495;p46"/>
            <p:cNvSpPr txBox="1"/>
            <p:nvPr/>
          </p:nvSpPr>
          <p:spPr>
            <a:xfrm>
              <a:off x="6959413" y="1847000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96" name="Google Shape;3496;p46"/>
            <p:cNvSpPr txBox="1"/>
            <p:nvPr/>
          </p:nvSpPr>
          <p:spPr>
            <a:xfrm>
              <a:off x="6959423" y="2188600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97" name="Google Shape;3497;p46"/>
          <p:cNvGrpSpPr/>
          <p:nvPr/>
        </p:nvGrpSpPr>
        <p:grpSpPr>
          <a:xfrm>
            <a:off x="983863" y="2429288"/>
            <a:ext cx="1651210" cy="824600"/>
            <a:chOff x="6959413" y="3907475"/>
            <a:chExt cx="1651210" cy="824600"/>
          </a:xfrm>
        </p:grpSpPr>
        <p:sp>
          <p:nvSpPr>
            <p:cNvPr id="3498" name="Google Shape;3498;p46"/>
            <p:cNvSpPr txBox="1"/>
            <p:nvPr/>
          </p:nvSpPr>
          <p:spPr>
            <a:xfrm>
              <a:off x="6959413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99" name="Google Shape;3499;p46"/>
            <p:cNvSpPr txBox="1"/>
            <p:nvPr/>
          </p:nvSpPr>
          <p:spPr>
            <a:xfrm>
              <a:off x="6959423" y="4249075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a gas giant with several rings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00" name="Google Shape;3500;p46"/>
          <p:cNvGrpSpPr/>
          <p:nvPr/>
        </p:nvGrpSpPr>
        <p:grpSpPr>
          <a:xfrm>
            <a:off x="983863" y="3770025"/>
            <a:ext cx="1651212" cy="824600"/>
            <a:chOff x="533388" y="3907475"/>
            <a:chExt cx="1651212" cy="824600"/>
          </a:xfrm>
        </p:grpSpPr>
        <p:sp>
          <p:nvSpPr>
            <p:cNvPr id="3501" name="Google Shape;3501;p46"/>
            <p:cNvSpPr txBox="1"/>
            <p:nvPr/>
          </p:nvSpPr>
          <p:spPr>
            <a:xfrm>
              <a:off x="533388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02" name="Google Shape;3502;p46"/>
            <p:cNvSpPr txBox="1"/>
            <p:nvPr/>
          </p:nvSpPr>
          <p:spPr>
            <a:xfrm>
              <a:off x="533400" y="4249075"/>
              <a:ext cx="16512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biggest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03" name="Google Shape;3503;p46"/>
          <p:cNvGrpSpPr/>
          <p:nvPr/>
        </p:nvGrpSpPr>
        <p:grpSpPr>
          <a:xfrm>
            <a:off x="491387" y="1169853"/>
            <a:ext cx="305903" cy="366913"/>
            <a:chOff x="4818312" y="2287085"/>
            <a:chExt cx="305903" cy="366913"/>
          </a:xfrm>
        </p:grpSpPr>
        <p:sp>
          <p:nvSpPr>
            <p:cNvPr id="3504" name="Google Shape;3504;p46"/>
            <p:cNvSpPr/>
            <p:nvPr/>
          </p:nvSpPr>
          <p:spPr>
            <a:xfrm>
              <a:off x="5016782" y="2287905"/>
              <a:ext cx="107433" cy="366093"/>
            </a:xfrm>
            <a:custGeom>
              <a:avLst/>
              <a:gdLst/>
              <a:ahLst/>
              <a:cxnLst/>
              <a:rect l="l" t="t" r="r" b="b"/>
              <a:pathLst>
                <a:path w="3145" h="10717" extrusionOk="0">
                  <a:moveTo>
                    <a:pt x="1573" y="0"/>
                  </a:moveTo>
                  <a:cubicBezTo>
                    <a:pt x="644" y="0"/>
                    <a:pt x="1" y="905"/>
                    <a:pt x="1" y="1882"/>
                  </a:cubicBezTo>
                  <a:cubicBezTo>
                    <a:pt x="1" y="2715"/>
                    <a:pt x="477" y="3525"/>
                    <a:pt x="1215" y="3715"/>
                  </a:cubicBezTo>
                  <a:lnTo>
                    <a:pt x="572" y="9574"/>
                  </a:lnTo>
                  <a:cubicBezTo>
                    <a:pt x="501" y="10193"/>
                    <a:pt x="977" y="10717"/>
                    <a:pt x="1573" y="10717"/>
                  </a:cubicBezTo>
                  <a:cubicBezTo>
                    <a:pt x="2168" y="10717"/>
                    <a:pt x="2644" y="10193"/>
                    <a:pt x="2597" y="9574"/>
                  </a:cubicBezTo>
                  <a:lnTo>
                    <a:pt x="1930" y="3715"/>
                  </a:lnTo>
                  <a:cubicBezTo>
                    <a:pt x="2692" y="3525"/>
                    <a:pt x="3144" y="2691"/>
                    <a:pt x="3144" y="1882"/>
                  </a:cubicBezTo>
                  <a:cubicBezTo>
                    <a:pt x="3144" y="905"/>
                    <a:pt x="2501" y="0"/>
                    <a:pt x="1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6"/>
            <p:cNvSpPr/>
            <p:nvPr/>
          </p:nvSpPr>
          <p:spPr>
            <a:xfrm>
              <a:off x="4899647" y="2287905"/>
              <a:ext cx="30949" cy="74879"/>
            </a:xfrm>
            <a:custGeom>
              <a:avLst/>
              <a:gdLst/>
              <a:ahLst/>
              <a:cxnLst/>
              <a:rect l="l" t="t" r="r" b="b"/>
              <a:pathLst>
                <a:path w="906" h="2192" extrusionOk="0">
                  <a:moveTo>
                    <a:pt x="1" y="0"/>
                  </a:moveTo>
                  <a:lnTo>
                    <a:pt x="1" y="2191"/>
                  </a:lnTo>
                  <a:lnTo>
                    <a:pt x="905" y="2191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6"/>
            <p:cNvSpPr/>
            <p:nvPr/>
          </p:nvSpPr>
          <p:spPr>
            <a:xfrm>
              <a:off x="4951707" y="2287837"/>
              <a:ext cx="31700" cy="74947"/>
            </a:xfrm>
            <a:custGeom>
              <a:avLst/>
              <a:gdLst/>
              <a:ahLst/>
              <a:cxnLst/>
              <a:rect l="l" t="t" r="r" b="b"/>
              <a:pathLst>
                <a:path w="928" h="2194" extrusionOk="0">
                  <a:moveTo>
                    <a:pt x="632" y="0"/>
                  </a:moveTo>
                  <a:cubicBezTo>
                    <a:pt x="620" y="0"/>
                    <a:pt x="608" y="1"/>
                    <a:pt x="596" y="2"/>
                  </a:cubicBezTo>
                  <a:lnTo>
                    <a:pt x="1" y="2"/>
                  </a:lnTo>
                  <a:lnTo>
                    <a:pt x="1" y="2193"/>
                  </a:lnTo>
                  <a:lnTo>
                    <a:pt x="596" y="2193"/>
                  </a:lnTo>
                  <a:cubicBezTo>
                    <a:pt x="763" y="2193"/>
                    <a:pt x="906" y="2050"/>
                    <a:pt x="906" y="1884"/>
                  </a:cubicBezTo>
                  <a:lnTo>
                    <a:pt x="906" y="312"/>
                  </a:lnTo>
                  <a:cubicBezTo>
                    <a:pt x="928" y="156"/>
                    <a:pt x="804" y="0"/>
                    <a:pt x="6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6"/>
            <p:cNvSpPr/>
            <p:nvPr/>
          </p:nvSpPr>
          <p:spPr>
            <a:xfrm>
              <a:off x="4846768" y="2287085"/>
              <a:ext cx="31769" cy="75699"/>
            </a:xfrm>
            <a:custGeom>
              <a:avLst/>
              <a:gdLst/>
              <a:ahLst/>
              <a:cxnLst/>
              <a:rect l="l" t="t" r="r" b="b"/>
              <a:pathLst>
                <a:path w="930" h="2216" extrusionOk="0">
                  <a:moveTo>
                    <a:pt x="334" y="1"/>
                  </a:moveTo>
                  <a:cubicBezTo>
                    <a:pt x="143" y="1"/>
                    <a:pt x="1" y="143"/>
                    <a:pt x="1" y="310"/>
                  </a:cubicBezTo>
                  <a:lnTo>
                    <a:pt x="1" y="1906"/>
                  </a:lnTo>
                  <a:cubicBezTo>
                    <a:pt x="1" y="2072"/>
                    <a:pt x="143" y="2215"/>
                    <a:pt x="334" y="2215"/>
                  </a:cubicBezTo>
                  <a:lnTo>
                    <a:pt x="929" y="2215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6"/>
            <p:cNvSpPr/>
            <p:nvPr/>
          </p:nvSpPr>
          <p:spPr>
            <a:xfrm>
              <a:off x="4819098" y="2383894"/>
              <a:ext cx="192048" cy="76518"/>
            </a:xfrm>
            <a:custGeom>
              <a:avLst/>
              <a:gdLst/>
              <a:ahLst/>
              <a:cxnLst/>
              <a:rect l="l" t="t" r="r" b="b"/>
              <a:pathLst>
                <a:path w="5622" h="2240" extrusionOk="0">
                  <a:moveTo>
                    <a:pt x="1001" y="0"/>
                  </a:moveTo>
                  <a:cubicBezTo>
                    <a:pt x="430" y="620"/>
                    <a:pt x="96" y="1406"/>
                    <a:pt x="1" y="2239"/>
                  </a:cubicBezTo>
                  <a:lnTo>
                    <a:pt x="5621" y="2239"/>
                  </a:lnTo>
                  <a:cubicBezTo>
                    <a:pt x="5550" y="1406"/>
                    <a:pt x="5192" y="620"/>
                    <a:pt x="4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6"/>
            <p:cNvSpPr/>
            <p:nvPr/>
          </p:nvSpPr>
          <p:spPr>
            <a:xfrm>
              <a:off x="4818312" y="2480704"/>
              <a:ext cx="193619" cy="107399"/>
            </a:xfrm>
            <a:custGeom>
              <a:avLst/>
              <a:gdLst/>
              <a:ahLst/>
              <a:cxnLst/>
              <a:rect l="l" t="t" r="r" b="b"/>
              <a:pathLst>
                <a:path w="5668" h="3144" extrusionOk="0">
                  <a:moveTo>
                    <a:pt x="2825" y="691"/>
                  </a:moveTo>
                  <a:cubicBezTo>
                    <a:pt x="2971" y="691"/>
                    <a:pt x="3120" y="786"/>
                    <a:pt x="3144" y="977"/>
                  </a:cubicBezTo>
                  <a:lnTo>
                    <a:pt x="3144" y="1286"/>
                  </a:lnTo>
                  <a:lnTo>
                    <a:pt x="3453" y="1286"/>
                  </a:lnTo>
                  <a:cubicBezTo>
                    <a:pt x="3468" y="1285"/>
                    <a:pt x="3482" y="1284"/>
                    <a:pt x="3496" y="1284"/>
                  </a:cubicBezTo>
                  <a:cubicBezTo>
                    <a:pt x="3892" y="1284"/>
                    <a:pt x="3892" y="1908"/>
                    <a:pt x="3496" y="1908"/>
                  </a:cubicBezTo>
                  <a:cubicBezTo>
                    <a:pt x="3482" y="1908"/>
                    <a:pt x="3468" y="1907"/>
                    <a:pt x="3453" y="1906"/>
                  </a:cubicBezTo>
                  <a:lnTo>
                    <a:pt x="3144" y="1906"/>
                  </a:lnTo>
                  <a:lnTo>
                    <a:pt x="3144" y="2215"/>
                  </a:lnTo>
                  <a:cubicBezTo>
                    <a:pt x="3167" y="2441"/>
                    <a:pt x="3001" y="2554"/>
                    <a:pt x="2834" y="2554"/>
                  </a:cubicBezTo>
                  <a:cubicBezTo>
                    <a:pt x="2667" y="2554"/>
                    <a:pt x="2501" y="2441"/>
                    <a:pt x="2524" y="2215"/>
                  </a:cubicBezTo>
                  <a:lnTo>
                    <a:pt x="2524" y="1906"/>
                  </a:lnTo>
                  <a:lnTo>
                    <a:pt x="2215" y="1906"/>
                  </a:lnTo>
                  <a:cubicBezTo>
                    <a:pt x="1834" y="1858"/>
                    <a:pt x="1834" y="1310"/>
                    <a:pt x="2215" y="1286"/>
                  </a:cubicBezTo>
                  <a:lnTo>
                    <a:pt x="2524" y="1286"/>
                  </a:lnTo>
                  <a:lnTo>
                    <a:pt x="2524" y="977"/>
                  </a:lnTo>
                  <a:cubicBezTo>
                    <a:pt x="2536" y="786"/>
                    <a:pt x="2679" y="691"/>
                    <a:pt x="2825" y="691"/>
                  </a:cubicBezTo>
                  <a:close/>
                  <a:moveTo>
                    <a:pt x="0" y="0"/>
                  </a:moveTo>
                  <a:lnTo>
                    <a:pt x="0" y="643"/>
                  </a:lnTo>
                  <a:lnTo>
                    <a:pt x="953" y="643"/>
                  </a:lnTo>
                  <a:cubicBezTo>
                    <a:pt x="967" y="642"/>
                    <a:pt x="981" y="641"/>
                    <a:pt x="994" y="641"/>
                  </a:cubicBezTo>
                  <a:cubicBezTo>
                    <a:pt x="1391" y="641"/>
                    <a:pt x="1391" y="1289"/>
                    <a:pt x="994" y="1289"/>
                  </a:cubicBezTo>
                  <a:cubicBezTo>
                    <a:pt x="981" y="1289"/>
                    <a:pt x="967" y="1288"/>
                    <a:pt x="953" y="1286"/>
                  </a:cubicBezTo>
                  <a:lnTo>
                    <a:pt x="0" y="1286"/>
                  </a:lnTo>
                  <a:lnTo>
                    <a:pt x="0" y="1906"/>
                  </a:lnTo>
                  <a:lnTo>
                    <a:pt x="976" y="1906"/>
                  </a:lnTo>
                  <a:cubicBezTo>
                    <a:pt x="991" y="1904"/>
                    <a:pt x="1005" y="1903"/>
                    <a:pt x="1019" y="1903"/>
                  </a:cubicBezTo>
                  <a:cubicBezTo>
                    <a:pt x="1415" y="1903"/>
                    <a:pt x="1415" y="2527"/>
                    <a:pt x="1019" y="2527"/>
                  </a:cubicBezTo>
                  <a:cubicBezTo>
                    <a:pt x="1005" y="2527"/>
                    <a:pt x="991" y="2526"/>
                    <a:pt x="976" y="2525"/>
                  </a:cubicBezTo>
                  <a:lnTo>
                    <a:pt x="0" y="2525"/>
                  </a:lnTo>
                  <a:lnTo>
                    <a:pt x="0" y="3144"/>
                  </a:lnTo>
                  <a:lnTo>
                    <a:pt x="5668" y="3144"/>
                  </a:lnTo>
                  <a:lnTo>
                    <a:pt x="5668" y="2525"/>
                  </a:lnTo>
                  <a:lnTo>
                    <a:pt x="4715" y="2525"/>
                  </a:lnTo>
                  <a:cubicBezTo>
                    <a:pt x="4334" y="2477"/>
                    <a:pt x="4334" y="1929"/>
                    <a:pt x="4715" y="1906"/>
                  </a:cubicBezTo>
                  <a:lnTo>
                    <a:pt x="5668" y="1906"/>
                  </a:lnTo>
                  <a:lnTo>
                    <a:pt x="5668" y="1263"/>
                  </a:lnTo>
                  <a:lnTo>
                    <a:pt x="4715" y="1263"/>
                  </a:lnTo>
                  <a:cubicBezTo>
                    <a:pt x="4334" y="1239"/>
                    <a:pt x="4334" y="667"/>
                    <a:pt x="4715" y="643"/>
                  </a:cubicBezTo>
                  <a:lnTo>
                    <a:pt x="5668" y="643"/>
                  </a:lnTo>
                  <a:lnTo>
                    <a:pt x="5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6"/>
            <p:cNvSpPr/>
            <p:nvPr/>
          </p:nvSpPr>
          <p:spPr>
            <a:xfrm>
              <a:off x="4818312" y="2610034"/>
              <a:ext cx="192833" cy="43964"/>
            </a:xfrm>
            <a:custGeom>
              <a:avLst/>
              <a:gdLst/>
              <a:ahLst/>
              <a:cxnLst/>
              <a:rect l="l" t="t" r="r" b="b"/>
              <a:pathLst>
                <a:path w="5645" h="1287" extrusionOk="0">
                  <a:moveTo>
                    <a:pt x="0" y="1"/>
                  </a:moveTo>
                  <a:lnTo>
                    <a:pt x="0" y="977"/>
                  </a:lnTo>
                  <a:cubicBezTo>
                    <a:pt x="0" y="1144"/>
                    <a:pt x="143" y="1287"/>
                    <a:pt x="310" y="1287"/>
                  </a:cubicBezTo>
                  <a:lnTo>
                    <a:pt x="5335" y="1287"/>
                  </a:lnTo>
                  <a:cubicBezTo>
                    <a:pt x="5525" y="1287"/>
                    <a:pt x="5644" y="1144"/>
                    <a:pt x="5644" y="977"/>
                  </a:cubicBezTo>
                  <a:lnTo>
                    <a:pt x="56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1" name="Google Shape;3511;p46"/>
          <p:cNvGrpSpPr/>
          <p:nvPr/>
        </p:nvGrpSpPr>
        <p:grpSpPr>
          <a:xfrm>
            <a:off x="546291" y="3862675"/>
            <a:ext cx="196078" cy="370978"/>
            <a:chOff x="5666778" y="2876072"/>
            <a:chExt cx="196078" cy="370978"/>
          </a:xfrm>
        </p:grpSpPr>
        <p:sp>
          <p:nvSpPr>
            <p:cNvPr id="3512" name="Google Shape;3512;p46"/>
            <p:cNvSpPr/>
            <p:nvPr/>
          </p:nvSpPr>
          <p:spPr>
            <a:xfrm>
              <a:off x="5735918" y="2963931"/>
              <a:ext cx="56979" cy="65109"/>
            </a:xfrm>
            <a:custGeom>
              <a:avLst/>
              <a:gdLst/>
              <a:ahLst/>
              <a:cxnLst/>
              <a:rect l="l" t="t" r="r" b="b"/>
              <a:pathLst>
                <a:path w="1668" h="1906" extrusionOk="0">
                  <a:moveTo>
                    <a:pt x="525" y="0"/>
                  </a:moveTo>
                  <a:cubicBezTo>
                    <a:pt x="358" y="0"/>
                    <a:pt x="215" y="119"/>
                    <a:pt x="215" y="262"/>
                  </a:cubicBezTo>
                  <a:lnTo>
                    <a:pt x="1" y="1905"/>
                  </a:lnTo>
                  <a:lnTo>
                    <a:pt x="1668" y="1905"/>
                  </a:lnTo>
                  <a:lnTo>
                    <a:pt x="1477" y="262"/>
                  </a:lnTo>
                  <a:cubicBezTo>
                    <a:pt x="1454" y="119"/>
                    <a:pt x="1311" y="0"/>
                    <a:pt x="1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6"/>
            <p:cNvSpPr/>
            <p:nvPr/>
          </p:nvSpPr>
          <p:spPr>
            <a:xfrm>
              <a:off x="5749753" y="2920002"/>
              <a:ext cx="25244" cy="21726"/>
            </a:xfrm>
            <a:custGeom>
              <a:avLst/>
              <a:gdLst/>
              <a:ahLst/>
              <a:cxnLst/>
              <a:rect l="l" t="t" r="r" b="b"/>
              <a:pathLst>
                <a:path w="739" h="636" extrusionOk="0">
                  <a:moveTo>
                    <a:pt x="429" y="0"/>
                  </a:moveTo>
                  <a:cubicBezTo>
                    <a:pt x="144" y="0"/>
                    <a:pt x="1" y="357"/>
                    <a:pt x="191" y="548"/>
                  </a:cubicBezTo>
                  <a:cubicBezTo>
                    <a:pt x="259" y="608"/>
                    <a:pt x="340" y="635"/>
                    <a:pt x="417" y="635"/>
                  </a:cubicBezTo>
                  <a:cubicBezTo>
                    <a:pt x="584" y="635"/>
                    <a:pt x="739" y="512"/>
                    <a:pt x="739" y="334"/>
                  </a:cubicBezTo>
                  <a:cubicBezTo>
                    <a:pt x="739" y="143"/>
                    <a:pt x="596" y="0"/>
                    <a:pt x="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6"/>
            <p:cNvSpPr/>
            <p:nvPr/>
          </p:nvSpPr>
          <p:spPr>
            <a:xfrm>
              <a:off x="5793683" y="2920002"/>
              <a:ext cx="25244" cy="21726"/>
            </a:xfrm>
            <a:custGeom>
              <a:avLst/>
              <a:gdLst/>
              <a:ahLst/>
              <a:cxnLst/>
              <a:rect l="l" t="t" r="r" b="b"/>
              <a:pathLst>
                <a:path w="739" h="636" extrusionOk="0">
                  <a:moveTo>
                    <a:pt x="405" y="0"/>
                  </a:moveTo>
                  <a:cubicBezTo>
                    <a:pt x="144" y="0"/>
                    <a:pt x="1" y="357"/>
                    <a:pt x="191" y="548"/>
                  </a:cubicBezTo>
                  <a:cubicBezTo>
                    <a:pt x="252" y="608"/>
                    <a:pt x="329" y="635"/>
                    <a:pt x="407" y="635"/>
                  </a:cubicBezTo>
                  <a:cubicBezTo>
                    <a:pt x="573" y="635"/>
                    <a:pt x="739" y="512"/>
                    <a:pt x="739" y="334"/>
                  </a:cubicBezTo>
                  <a:cubicBezTo>
                    <a:pt x="739" y="143"/>
                    <a:pt x="596" y="0"/>
                    <a:pt x="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6"/>
            <p:cNvSpPr/>
            <p:nvPr/>
          </p:nvSpPr>
          <p:spPr>
            <a:xfrm>
              <a:off x="5749753" y="2876857"/>
              <a:ext cx="25244" cy="21487"/>
            </a:xfrm>
            <a:custGeom>
              <a:avLst/>
              <a:gdLst/>
              <a:ahLst/>
              <a:cxnLst/>
              <a:rect l="l" t="t" r="r" b="b"/>
              <a:pathLst>
                <a:path w="739" h="629" extrusionOk="0">
                  <a:moveTo>
                    <a:pt x="429" y="1"/>
                  </a:moveTo>
                  <a:cubicBezTo>
                    <a:pt x="144" y="1"/>
                    <a:pt x="1" y="334"/>
                    <a:pt x="191" y="525"/>
                  </a:cubicBezTo>
                  <a:cubicBezTo>
                    <a:pt x="263" y="596"/>
                    <a:pt x="347" y="628"/>
                    <a:pt x="428" y="628"/>
                  </a:cubicBezTo>
                  <a:cubicBezTo>
                    <a:pt x="591" y="628"/>
                    <a:pt x="739" y="501"/>
                    <a:pt x="739" y="311"/>
                  </a:cubicBezTo>
                  <a:cubicBezTo>
                    <a:pt x="739" y="144"/>
                    <a:pt x="596" y="1"/>
                    <a:pt x="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6"/>
            <p:cNvSpPr/>
            <p:nvPr/>
          </p:nvSpPr>
          <p:spPr>
            <a:xfrm>
              <a:off x="5814828" y="2876072"/>
              <a:ext cx="26064" cy="21692"/>
            </a:xfrm>
            <a:custGeom>
              <a:avLst/>
              <a:gdLst/>
              <a:ahLst/>
              <a:cxnLst/>
              <a:rect l="l" t="t" r="r" b="b"/>
              <a:pathLst>
                <a:path w="763" h="635" extrusionOk="0">
                  <a:moveTo>
                    <a:pt x="429" y="0"/>
                  </a:moveTo>
                  <a:cubicBezTo>
                    <a:pt x="144" y="0"/>
                    <a:pt x="1" y="334"/>
                    <a:pt x="215" y="548"/>
                  </a:cubicBezTo>
                  <a:cubicBezTo>
                    <a:pt x="275" y="608"/>
                    <a:pt x="351" y="635"/>
                    <a:pt x="428" y="635"/>
                  </a:cubicBezTo>
                  <a:cubicBezTo>
                    <a:pt x="595" y="635"/>
                    <a:pt x="763" y="506"/>
                    <a:pt x="763" y="310"/>
                  </a:cubicBezTo>
                  <a:cubicBezTo>
                    <a:pt x="763" y="143"/>
                    <a:pt x="620" y="0"/>
                    <a:pt x="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6"/>
            <p:cNvSpPr/>
            <p:nvPr/>
          </p:nvSpPr>
          <p:spPr>
            <a:xfrm>
              <a:off x="5706643" y="2920002"/>
              <a:ext cx="25244" cy="21726"/>
            </a:xfrm>
            <a:custGeom>
              <a:avLst/>
              <a:gdLst/>
              <a:ahLst/>
              <a:cxnLst/>
              <a:rect l="l" t="t" r="r" b="b"/>
              <a:pathLst>
                <a:path w="739" h="636" extrusionOk="0">
                  <a:moveTo>
                    <a:pt x="429" y="0"/>
                  </a:moveTo>
                  <a:cubicBezTo>
                    <a:pt x="143" y="0"/>
                    <a:pt x="1" y="357"/>
                    <a:pt x="191" y="548"/>
                  </a:cubicBezTo>
                  <a:cubicBezTo>
                    <a:pt x="259" y="608"/>
                    <a:pt x="340" y="635"/>
                    <a:pt x="417" y="635"/>
                  </a:cubicBezTo>
                  <a:cubicBezTo>
                    <a:pt x="584" y="635"/>
                    <a:pt x="739" y="512"/>
                    <a:pt x="739" y="334"/>
                  </a:cubicBezTo>
                  <a:cubicBezTo>
                    <a:pt x="739" y="143"/>
                    <a:pt x="596" y="0"/>
                    <a:pt x="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6"/>
            <p:cNvSpPr/>
            <p:nvPr/>
          </p:nvSpPr>
          <p:spPr>
            <a:xfrm>
              <a:off x="5684678" y="2876072"/>
              <a:ext cx="25244" cy="21692"/>
            </a:xfrm>
            <a:custGeom>
              <a:avLst/>
              <a:gdLst/>
              <a:ahLst/>
              <a:cxnLst/>
              <a:rect l="l" t="t" r="r" b="b"/>
              <a:pathLst>
                <a:path w="739" h="635" extrusionOk="0">
                  <a:moveTo>
                    <a:pt x="429" y="0"/>
                  </a:moveTo>
                  <a:cubicBezTo>
                    <a:pt x="143" y="0"/>
                    <a:pt x="1" y="334"/>
                    <a:pt x="191" y="548"/>
                  </a:cubicBezTo>
                  <a:cubicBezTo>
                    <a:pt x="258" y="608"/>
                    <a:pt x="337" y="635"/>
                    <a:pt x="414" y="635"/>
                  </a:cubicBezTo>
                  <a:cubicBezTo>
                    <a:pt x="582" y="635"/>
                    <a:pt x="739" y="506"/>
                    <a:pt x="739" y="310"/>
                  </a:cubicBezTo>
                  <a:cubicBezTo>
                    <a:pt x="739" y="143"/>
                    <a:pt x="596" y="0"/>
                    <a:pt x="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6"/>
            <p:cNvSpPr/>
            <p:nvPr/>
          </p:nvSpPr>
          <p:spPr>
            <a:xfrm>
              <a:off x="5666778" y="3050151"/>
              <a:ext cx="196078" cy="196898"/>
            </a:xfrm>
            <a:custGeom>
              <a:avLst/>
              <a:gdLst/>
              <a:ahLst/>
              <a:cxnLst/>
              <a:rect l="l" t="t" r="r" b="b"/>
              <a:pathLst>
                <a:path w="5740" h="5764" extrusionOk="0">
                  <a:moveTo>
                    <a:pt x="2846" y="2560"/>
                  </a:moveTo>
                  <a:cubicBezTo>
                    <a:pt x="3007" y="2560"/>
                    <a:pt x="3168" y="2668"/>
                    <a:pt x="3168" y="2882"/>
                  </a:cubicBezTo>
                  <a:lnTo>
                    <a:pt x="3168" y="3192"/>
                  </a:lnTo>
                  <a:lnTo>
                    <a:pt x="3478" y="3192"/>
                  </a:lnTo>
                  <a:cubicBezTo>
                    <a:pt x="3906" y="3192"/>
                    <a:pt x="3906" y="3835"/>
                    <a:pt x="3478" y="3835"/>
                  </a:cubicBezTo>
                  <a:lnTo>
                    <a:pt x="3168" y="3835"/>
                  </a:lnTo>
                  <a:lnTo>
                    <a:pt x="3168" y="4144"/>
                  </a:lnTo>
                  <a:cubicBezTo>
                    <a:pt x="3168" y="4358"/>
                    <a:pt x="3007" y="4466"/>
                    <a:pt x="2846" y="4466"/>
                  </a:cubicBezTo>
                  <a:cubicBezTo>
                    <a:pt x="2686" y="4466"/>
                    <a:pt x="2525" y="4358"/>
                    <a:pt x="2525" y="4144"/>
                  </a:cubicBezTo>
                  <a:lnTo>
                    <a:pt x="2525" y="3835"/>
                  </a:lnTo>
                  <a:lnTo>
                    <a:pt x="2215" y="3835"/>
                  </a:lnTo>
                  <a:cubicBezTo>
                    <a:pt x="1787" y="3811"/>
                    <a:pt x="1787" y="3192"/>
                    <a:pt x="2215" y="3192"/>
                  </a:cubicBezTo>
                  <a:lnTo>
                    <a:pt x="2525" y="3192"/>
                  </a:lnTo>
                  <a:lnTo>
                    <a:pt x="2525" y="2882"/>
                  </a:lnTo>
                  <a:cubicBezTo>
                    <a:pt x="2525" y="2668"/>
                    <a:pt x="2686" y="2560"/>
                    <a:pt x="2846" y="2560"/>
                  </a:cubicBezTo>
                  <a:close/>
                  <a:moveTo>
                    <a:pt x="1263" y="0"/>
                  </a:moveTo>
                  <a:cubicBezTo>
                    <a:pt x="834" y="0"/>
                    <a:pt x="834" y="643"/>
                    <a:pt x="1263" y="643"/>
                  </a:cubicBezTo>
                  <a:lnTo>
                    <a:pt x="1906" y="643"/>
                  </a:lnTo>
                  <a:lnTo>
                    <a:pt x="1906" y="1310"/>
                  </a:lnTo>
                  <a:lnTo>
                    <a:pt x="953" y="1310"/>
                  </a:lnTo>
                  <a:cubicBezTo>
                    <a:pt x="429" y="1310"/>
                    <a:pt x="1" y="1715"/>
                    <a:pt x="1" y="2263"/>
                  </a:cubicBezTo>
                  <a:lnTo>
                    <a:pt x="1" y="5430"/>
                  </a:lnTo>
                  <a:cubicBezTo>
                    <a:pt x="1" y="5621"/>
                    <a:pt x="143" y="5763"/>
                    <a:pt x="310" y="5763"/>
                  </a:cubicBezTo>
                  <a:lnTo>
                    <a:pt x="5430" y="5763"/>
                  </a:lnTo>
                  <a:cubicBezTo>
                    <a:pt x="5597" y="5763"/>
                    <a:pt x="5740" y="5621"/>
                    <a:pt x="5740" y="5430"/>
                  </a:cubicBezTo>
                  <a:lnTo>
                    <a:pt x="5740" y="2263"/>
                  </a:lnTo>
                  <a:cubicBezTo>
                    <a:pt x="5740" y="1739"/>
                    <a:pt x="5311" y="1310"/>
                    <a:pt x="4787" y="1310"/>
                  </a:cubicBezTo>
                  <a:lnTo>
                    <a:pt x="3811" y="1310"/>
                  </a:lnTo>
                  <a:lnTo>
                    <a:pt x="3811" y="643"/>
                  </a:lnTo>
                  <a:lnTo>
                    <a:pt x="4454" y="643"/>
                  </a:lnTo>
                  <a:cubicBezTo>
                    <a:pt x="4883" y="643"/>
                    <a:pt x="4883" y="0"/>
                    <a:pt x="4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0" name="Google Shape;3520;p46"/>
          <p:cNvGrpSpPr/>
          <p:nvPr/>
        </p:nvGrpSpPr>
        <p:grpSpPr>
          <a:xfrm>
            <a:off x="457206" y="2516836"/>
            <a:ext cx="374257" cy="365785"/>
            <a:chOff x="828868" y="3460823"/>
            <a:chExt cx="374257" cy="365785"/>
          </a:xfrm>
        </p:grpSpPr>
        <p:sp>
          <p:nvSpPr>
            <p:cNvPr id="3521" name="Google Shape;3521;p46"/>
            <p:cNvSpPr/>
            <p:nvPr/>
          </p:nvSpPr>
          <p:spPr>
            <a:xfrm>
              <a:off x="1074547" y="3560911"/>
              <a:ext cx="128578" cy="167726"/>
            </a:xfrm>
            <a:custGeom>
              <a:avLst/>
              <a:gdLst/>
              <a:ahLst/>
              <a:cxnLst/>
              <a:rect l="l" t="t" r="r" b="b"/>
              <a:pathLst>
                <a:path w="3764" h="4910" extrusionOk="0">
                  <a:moveTo>
                    <a:pt x="2393" y="0"/>
                  </a:moveTo>
                  <a:cubicBezTo>
                    <a:pt x="2269" y="0"/>
                    <a:pt x="2155" y="71"/>
                    <a:pt x="2120" y="194"/>
                  </a:cubicBezTo>
                  <a:cubicBezTo>
                    <a:pt x="1" y="4910"/>
                    <a:pt x="858" y="3004"/>
                    <a:pt x="406" y="4005"/>
                  </a:cubicBezTo>
                  <a:cubicBezTo>
                    <a:pt x="281" y="4254"/>
                    <a:pt x="483" y="4453"/>
                    <a:pt x="691" y="4453"/>
                  </a:cubicBezTo>
                  <a:cubicBezTo>
                    <a:pt x="801" y="4453"/>
                    <a:pt x="912" y="4398"/>
                    <a:pt x="977" y="4267"/>
                  </a:cubicBezTo>
                  <a:lnTo>
                    <a:pt x="1144" y="3862"/>
                  </a:lnTo>
                  <a:cubicBezTo>
                    <a:pt x="1256" y="3890"/>
                    <a:pt x="1375" y="3901"/>
                    <a:pt x="1494" y="3901"/>
                  </a:cubicBezTo>
                  <a:cubicBezTo>
                    <a:pt x="1577" y="3901"/>
                    <a:pt x="1660" y="3895"/>
                    <a:pt x="1739" y="3886"/>
                  </a:cubicBezTo>
                  <a:lnTo>
                    <a:pt x="1858" y="4219"/>
                  </a:lnTo>
                  <a:cubicBezTo>
                    <a:pt x="1911" y="4358"/>
                    <a:pt x="2023" y="4418"/>
                    <a:pt x="2138" y="4418"/>
                  </a:cubicBezTo>
                  <a:cubicBezTo>
                    <a:pt x="2338" y="4418"/>
                    <a:pt x="2544" y="4238"/>
                    <a:pt x="2454" y="3981"/>
                  </a:cubicBezTo>
                  <a:lnTo>
                    <a:pt x="2335" y="3671"/>
                  </a:lnTo>
                  <a:cubicBezTo>
                    <a:pt x="2501" y="3552"/>
                    <a:pt x="2644" y="3409"/>
                    <a:pt x="2763" y="3243"/>
                  </a:cubicBezTo>
                  <a:lnTo>
                    <a:pt x="3168" y="3433"/>
                  </a:lnTo>
                  <a:cubicBezTo>
                    <a:pt x="3216" y="3454"/>
                    <a:pt x="3262" y="3463"/>
                    <a:pt x="3304" y="3463"/>
                  </a:cubicBezTo>
                  <a:cubicBezTo>
                    <a:pt x="3605" y="3463"/>
                    <a:pt x="3764" y="3007"/>
                    <a:pt x="3430" y="2862"/>
                  </a:cubicBezTo>
                  <a:lnTo>
                    <a:pt x="3025" y="2671"/>
                  </a:lnTo>
                  <a:cubicBezTo>
                    <a:pt x="3073" y="2481"/>
                    <a:pt x="3073" y="2266"/>
                    <a:pt x="3049" y="2076"/>
                  </a:cubicBezTo>
                  <a:lnTo>
                    <a:pt x="3359" y="1957"/>
                  </a:lnTo>
                  <a:cubicBezTo>
                    <a:pt x="3721" y="1829"/>
                    <a:pt x="3588" y="1339"/>
                    <a:pt x="3266" y="1339"/>
                  </a:cubicBezTo>
                  <a:cubicBezTo>
                    <a:pt x="3228" y="1339"/>
                    <a:pt x="3187" y="1346"/>
                    <a:pt x="3144" y="1361"/>
                  </a:cubicBezTo>
                  <a:lnTo>
                    <a:pt x="2811" y="1480"/>
                  </a:lnTo>
                  <a:cubicBezTo>
                    <a:pt x="2716" y="1314"/>
                    <a:pt x="2573" y="1171"/>
                    <a:pt x="2406" y="1052"/>
                  </a:cubicBezTo>
                  <a:lnTo>
                    <a:pt x="2692" y="456"/>
                  </a:lnTo>
                  <a:cubicBezTo>
                    <a:pt x="2739" y="290"/>
                    <a:pt x="2692" y="99"/>
                    <a:pt x="2525" y="28"/>
                  </a:cubicBezTo>
                  <a:cubicBezTo>
                    <a:pt x="2482" y="9"/>
                    <a:pt x="2436" y="0"/>
                    <a:pt x="23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6"/>
            <p:cNvSpPr/>
            <p:nvPr/>
          </p:nvSpPr>
          <p:spPr>
            <a:xfrm>
              <a:off x="896403" y="3650513"/>
              <a:ext cx="174114" cy="176095"/>
            </a:xfrm>
            <a:custGeom>
              <a:avLst/>
              <a:gdLst/>
              <a:ahLst/>
              <a:cxnLst/>
              <a:rect l="l" t="t" r="r" b="b"/>
              <a:pathLst>
                <a:path w="5097" h="5155" extrusionOk="0">
                  <a:moveTo>
                    <a:pt x="2906" y="0"/>
                  </a:moveTo>
                  <a:lnTo>
                    <a:pt x="2906" y="0"/>
                  </a:lnTo>
                  <a:cubicBezTo>
                    <a:pt x="3263" y="381"/>
                    <a:pt x="3239" y="1001"/>
                    <a:pt x="2858" y="1334"/>
                  </a:cubicBezTo>
                  <a:cubicBezTo>
                    <a:pt x="3144" y="1429"/>
                    <a:pt x="3382" y="1644"/>
                    <a:pt x="3477" y="1929"/>
                  </a:cubicBezTo>
                  <a:cubicBezTo>
                    <a:pt x="3735" y="2582"/>
                    <a:pt x="3219" y="3202"/>
                    <a:pt x="2601" y="3202"/>
                  </a:cubicBezTo>
                  <a:cubicBezTo>
                    <a:pt x="2475" y="3202"/>
                    <a:pt x="2344" y="3177"/>
                    <a:pt x="2215" y="3120"/>
                  </a:cubicBezTo>
                  <a:lnTo>
                    <a:pt x="2120" y="3072"/>
                  </a:lnTo>
                  <a:lnTo>
                    <a:pt x="2120" y="3072"/>
                  </a:lnTo>
                  <a:cubicBezTo>
                    <a:pt x="2151" y="3668"/>
                    <a:pt x="1657" y="4068"/>
                    <a:pt x="1152" y="4068"/>
                  </a:cubicBezTo>
                  <a:cubicBezTo>
                    <a:pt x="890" y="4068"/>
                    <a:pt x="625" y="3960"/>
                    <a:pt x="429" y="3715"/>
                  </a:cubicBezTo>
                  <a:cubicBezTo>
                    <a:pt x="358" y="3930"/>
                    <a:pt x="191" y="4096"/>
                    <a:pt x="0" y="4216"/>
                  </a:cubicBezTo>
                  <a:cubicBezTo>
                    <a:pt x="442" y="4850"/>
                    <a:pt x="1116" y="5155"/>
                    <a:pt x="1789" y="5155"/>
                  </a:cubicBezTo>
                  <a:cubicBezTo>
                    <a:pt x="2605" y="5155"/>
                    <a:pt x="3419" y="4707"/>
                    <a:pt x="3811" y="3858"/>
                  </a:cubicBezTo>
                  <a:lnTo>
                    <a:pt x="5097" y="977"/>
                  </a:lnTo>
                  <a:lnTo>
                    <a:pt x="29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6"/>
            <p:cNvSpPr/>
            <p:nvPr/>
          </p:nvSpPr>
          <p:spPr>
            <a:xfrm>
              <a:off x="946037" y="3460823"/>
              <a:ext cx="194439" cy="203559"/>
            </a:xfrm>
            <a:custGeom>
              <a:avLst/>
              <a:gdLst/>
              <a:ahLst/>
              <a:cxnLst/>
              <a:rect l="l" t="t" r="r" b="b"/>
              <a:pathLst>
                <a:path w="5692" h="5959" extrusionOk="0">
                  <a:moveTo>
                    <a:pt x="3192" y="1"/>
                  </a:moveTo>
                  <a:cubicBezTo>
                    <a:pt x="2352" y="1"/>
                    <a:pt x="1559" y="485"/>
                    <a:pt x="1191" y="1291"/>
                  </a:cubicBezTo>
                  <a:lnTo>
                    <a:pt x="0" y="3934"/>
                  </a:lnTo>
                  <a:cubicBezTo>
                    <a:pt x="381" y="3958"/>
                    <a:pt x="691" y="4220"/>
                    <a:pt x="810" y="4577"/>
                  </a:cubicBezTo>
                  <a:lnTo>
                    <a:pt x="3906" y="5958"/>
                  </a:lnTo>
                  <a:lnTo>
                    <a:pt x="5192" y="3101"/>
                  </a:lnTo>
                  <a:cubicBezTo>
                    <a:pt x="5692" y="1981"/>
                    <a:pt x="5192" y="671"/>
                    <a:pt x="4072" y="195"/>
                  </a:cubicBezTo>
                  <a:lnTo>
                    <a:pt x="4096" y="195"/>
                  </a:lnTo>
                  <a:cubicBezTo>
                    <a:pt x="3801" y="63"/>
                    <a:pt x="3493" y="1"/>
                    <a:pt x="3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6"/>
            <p:cNvSpPr/>
            <p:nvPr/>
          </p:nvSpPr>
          <p:spPr>
            <a:xfrm>
              <a:off x="828868" y="3616490"/>
              <a:ext cx="172508" cy="161167"/>
            </a:xfrm>
            <a:custGeom>
              <a:avLst/>
              <a:gdLst/>
              <a:ahLst/>
              <a:cxnLst/>
              <a:rect l="l" t="t" r="r" b="b"/>
              <a:pathLst>
                <a:path w="5050" h="4718" extrusionOk="0">
                  <a:moveTo>
                    <a:pt x="3343" y="0"/>
                  </a:moveTo>
                  <a:cubicBezTo>
                    <a:pt x="3236" y="0"/>
                    <a:pt x="3130" y="55"/>
                    <a:pt x="3073" y="187"/>
                  </a:cubicBezTo>
                  <a:lnTo>
                    <a:pt x="2811" y="758"/>
                  </a:lnTo>
                  <a:cubicBezTo>
                    <a:pt x="2704" y="734"/>
                    <a:pt x="2603" y="723"/>
                    <a:pt x="2504" y="723"/>
                  </a:cubicBezTo>
                  <a:cubicBezTo>
                    <a:pt x="2406" y="723"/>
                    <a:pt x="2311" y="734"/>
                    <a:pt x="2216" y="758"/>
                  </a:cubicBezTo>
                  <a:lnTo>
                    <a:pt x="2049" y="353"/>
                  </a:lnTo>
                  <a:cubicBezTo>
                    <a:pt x="1995" y="201"/>
                    <a:pt x="1878" y="137"/>
                    <a:pt x="1759" y="137"/>
                  </a:cubicBezTo>
                  <a:cubicBezTo>
                    <a:pt x="1563" y="137"/>
                    <a:pt x="1364" y="315"/>
                    <a:pt x="1454" y="568"/>
                  </a:cubicBezTo>
                  <a:lnTo>
                    <a:pt x="1620" y="973"/>
                  </a:lnTo>
                  <a:cubicBezTo>
                    <a:pt x="1430" y="1068"/>
                    <a:pt x="1287" y="1211"/>
                    <a:pt x="1168" y="1377"/>
                  </a:cubicBezTo>
                  <a:lnTo>
                    <a:pt x="572" y="1115"/>
                  </a:lnTo>
                  <a:cubicBezTo>
                    <a:pt x="525" y="1095"/>
                    <a:pt x="479" y="1085"/>
                    <a:pt x="437" y="1085"/>
                  </a:cubicBezTo>
                  <a:cubicBezTo>
                    <a:pt x="142" y="1085"/>
                    <a:pt x="1" y="1541"/>
                    <a:pt x="334" y="1687"/>
                  </a:cubicBezTo>
                  <a:lnTo>
                    <a:pt x="930" y="1949"/>
                  </a:lnTo>
                  <a:cubicBezTo>
                    <a:pt x="882" y="2140"/>
                    <a:pt x="858" y="2354"/>
                    <a:pt x="906" y="2544"/>
                  </a:cubicBezTo>
                  <a:lnTo>
                    <a:pt x="477" y="2711"/>
                  </a:lnTo>
                  <a:cubicBezTo>
                    <a:pt x="136" y="2839"/>
                    <a:pt x="272" y="3328"/>
                    <a:pt x="594" y="3328"/>
                  </a:cubicBezTo>
                  <a:cubicBezTo>
                    <a:pt x="632" y="3328"/>
                    <a:pt x="672" y="3322"/>
                    <a:pt x="715" y="3306"/>
                  </a:cubicBezTo>
                  <a:lnTo>
                    <a:pt x="1120" y="3140"/>
                  </a:lnTo>
                  <a:cubicBezTo>
                    <a:pt x="1239" y="3306"/>
                    <a:pt x="1382" y="3473"/>
                    <a:pt x="1549" y="3592"/>
                  </a:cubicBezTo>
                  <a:lnTo>
                    <a:pt x="1239" y="4259"/>
                  </a:lnTo>
                  <a:cubicBezTo>
                    <a:pt x="1099" y="4509"/>
                    <a:pt x="1317" y="4718"/>
                    <a:pt x="1530" y="4718"/>
                  </a:cubicBezTo>
                  <a:cubicBezTo>
                    <a:pt x="1642" y="4718"/>
                    <a:pt x="1753" y="4660"/>
                    <a:pt x="1811" y="4521"/>
                  </a:cubicBezTo>
                  <a:lnTo>
                    <a:pt x="2120" y="3830"/>
                  </a:lnTo>
                  <a:cubicBezTo>
                    <a:pt x="2232" y="3858"/>
                    <a:pt x="2344" y="3870"/>
                    <a:pt x="2460" y="3870"/>
                  </a:cubicBezTo>
                  <a:cubicBezTo>
                    <a:pt x="2542" y="3870"/>
                    <a:pt x="2627" y="3864"/>
                    <a:pt x="2716" y="3854"/>
                  </a:cubicBezTo>
                  <a:lnTo>
                    <a:pt x="2859" y="4235"/>
                  </a:lnTo>
                  <a:cubicBezTo>
                    <a:pt x="2911" y="4384"/>
                    <a:pt x="3025" y="4446"/>
                    <a:pt x="3140" y="4446"/>
                  </a:cubicBezTo>
                  <a:cubicBezTo>
                    <a:pt x="3339" y="4446"/>
                    <a:pt x="3544" y="4262"/>
                    <a:pt x="3454" y="4021"/>
                  </a:cubicBezTo>
                  <a:lnTo>
                    <a:pt x="3311" y="3640"/>
                  </a:lnTo>
                  <a:cubicBezTo>
                    <a:pt x="3478" y="3521"/>
                    <a:pt x="3621" y="3378"/>
                    <a:pt x="3740" y="3211"/>
                  </a:cubicBezTo>
                  <a:lnTo>
                    <a:pt x="4454" y="3545"/>
                  </a:lnTo>
                  <a:cubicBezTo>
                    <a:pt x="4502" y="3565"/>
                    <a:pt x="4548" y="3575"/>
                    <a:pt x="4590" y="3575"/>
                  </a:cubicBezTo>
                  <a:cubicBezTo>
                    <a:pt x="4891" y="3575"/>
                    <a:pt x="5050" y="3119"/>
                    <a:pt x="4716" y="2973"/>
                  </a:cubicBezTo>
                  <a:lnTo>
                    <a:pt x="4002" y="2640"/>
                  </a:lnTo>
                  <a:cubicBezTo>
                    <a:pt x="4025" y="2449"/>
                    <a:pt x="4049" y="2259"/>
                    <a:pt x="4002" y="2044"/>
                  </a:cubicBezTo>
                  <a:lnTo>
                    <a:pt x="4311" y="1949"/>
                  </a:lnTo>
                  <a:cubicBezTo>
                    <a:pt x="4478" y="1878"/>
                    <a:pt x="4549" y="1687"/>
                    <a:pt x="4478" y="1544"/>
                  </a:cubicBezTo>
                  <a:cubicBezTo>
                    <a:pt x="4441" y="1416"/>
                    <a:pt x="4320" y="1330"/>
                    <a:pt x="4190" y="1330"/>
                  </a:cubicBezTo>
                  <a:cubicBezTo>
                    <a:pt x="4151" y="1330"/>
                    <a:pt x="4111" y="1337"/>
                    <a:pt x="4073" y="1354"/>
                  </a:cubicBezTo>
                  <a:lnTo>
                    <a:pt x="3787" y="1473"/>
                  </a:lnTo>
                  <a:cubicBezTo>
                    <a:pt x="3668" y="1306"/>
                    <a:pt x="3549" y="1139"/>
                    <a:pt x="3383" y="1044"/>
                  </a:cubicBezTo>
                  <a:lnTo>
                    <a:pt x="3644" y="449"/>
                  </a:lnTo>
                  <a:cubicBezTo>
                    <a:pt x="3754" y="199"/>
                    <a:pt x="3546" y="0"/>
                    <a:pt x="33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47"/>
          <p:cNvSpPr txBox="1"/>
          <p:nvPr/>
        </p:nvSpPr>
        <p:spPr>
          <a:xfrm>
            <a:off x="1048350" y="902900"/>
            <a:ext cx="7047300" cy="26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In order to use this template, you must credit </a:t>
            </a:r>
            <a:r>
              <a:rPr lang="en" sz="11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435D74"/>
                </a:solidFill>
              </a:rPr>
              <a:t> </a:t>
            </a:r>
            <a:r>
              <a:rPr lang="en" sz="1100">
                <a:solidFill>
                  <a:srgbClr val="FFFFFF"/>
                </a:solidFill>
              </a:rPr>
              <a:t>in your final presentation.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Modify this template.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Use it for both personal and commercial projects.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Include Slidesgo Content in an online or offline database or file.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Acquire the copyright of Slidesgo Content.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518" name="Google Shape;2518;p47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519" name="Google Shape;2519;p47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 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>
          <a:extLst>
            <a:ext uri="{FF2B5EF4-FFF2-40B4-BE49-F238E27FC236}">
              <a16:creationId xmlns:a16="http://schemas.microsoft.com/office/drawing/2014/main" id="{81D3D316-E674-6590-196A-7CE079BA3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27">
            <a:extLst>
              <a:ext uri="{FF2B5EF4-FFF2-40B4-BE49-F238E27FC236}">
                <a16:creationId xmlns:a16="http://schemas.microsoft.com/office/drawing/2014/main" id="{00A28F88-0634-3AA7-E5DA-7DDC35343B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Primary Advantages of Federated Learning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CCF016-20B9-80D8-4768-B3EE020D2290}"/>
              </a:ext>
            </a:extLst>
          </p:cNvPr>
          <p:cNvSpPr txBox="1"/>
          <p:nvPr/>
        </p:nvSpPr>
        <p:spPr>
          <a:xfrm>
            <a:off x="615330" y="1478166"/>
            <a:ext cx="477408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Fira Sans" panose="020B0503050000020004" pitchFamily="34" charset="0"/>
              </a:rPr>
              <a:t>Keeps data decentralized</a:t>
            </a:r>
          </a:p>
          <a:p>
            <a:r>
              <a:rPr lang="en-US" dirty="0">
                <a:latin typeface="Fira Sans" panose="020B0503050000020004" pitchFamily="34" charset="0"/>
              </a:rPr>
              <a:t>Unlike traditional methods that move sensitive healthcare data to central servers, FL keeps data on local devices or institutional servers — significantly reducing exposure and improving privacy by design.</a:t>
            </a:r>
          </a:p>
          <a:p>
            <a:endParaRPr lang="en-US" dirty="0">
              <a:latin typeface="Fira Sans" panose="020B0503050000020004" pitchFamily="34" charset="0"/>
            </a:endParaRPr>
          </a:p>
          <a:p>
            <a:endParaRPr lang="en-US" dirty="0">
              <a:latin typeface="Fira Sans" panose="020B0503050000020004" pitchFamily="34" charset="0"/>
            </a:endParaRPr>
          </a:p>
          <a:p>
            <a:r>
              <a:rPr lang="en-US" b="1" dirty="0">
                <a:latin typeface="Fira Sans" panose="020B0503050000020004" pitchFamily="34" charset="0"/>
              </a:rPr>
              <a:t>Bypasses re-identification risks</a:t>
            </a:r>
          </a:p>
          <a:p>
            <a:r>
              <a:rPr lang="en-US" dirty="0">
                <a:latin typeface="Fira Sans" panose="020B0503050000020004" pitchFamily="34" charset="0"/>
              </a:rPr>
              <a:t>Since raw data never leaves the source, FL inherently avoids many of the re-identification risks seen in shared or de-identified datasets.</a:t>
            </a:r>
          </a:p>
        </p:txBody>
      </p:sp>
      <p:pic>
        <p:nvPicPr>
          <p:cNvPr id="1035" name="Picture 11" descr="Decentralized - Free shapes and symbols icons">
            <a:extLst>
              <a:ext uri="{FF2B5EF4-FFF2-40B4-BE49-F238E27FC236}">
                <a16:creationId xmlns:a16="http://schemas.microsoft.com/office/drawing/2014/main" id="{0A020052-17A5-2696-EB3A-6E290EAF1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5147" y="1139252"/>
            <a:ext cx="1360045" cy="1360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Premium Vector | Risk Identification Vector Illustration Style">
            <a:extLst>
              <a:ext uri="{FF2B5EF4-FFF2-40B4-BE49-F238E27FC236}">
                <a16:creationId xmlns:a16="http://schemas.microsoft.com/office/drawing/2014/main" id="{3ACB349B-D43D-D645-C724-3AABD13C9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158" y="2855674"/>
            <a:ext cx="1545861" cy="154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79205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" name="Google Shape;2524;p48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525" name="Google Shape;2525;p48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In order to use this template, you must be a Premium user on </a:t>
            </a:r>
            <a:r>
              <a:rPr lang="en" sz="11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  <p:sp>
        <p:nvSpPr>
          <p:cNvPr id="2526" name="Google Shape;2526;p48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 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2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1" name="Google Shape;2531;p49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2" name="Google Shape;2532;p49"/>
          <p:cNvSpPr txBox="1">
            <a:spLocks noGrp="1"/>
          </p:cNvSpPr>
          <p:nvPr>
            <p:ph type="body" idx="4294967295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3" name="Google Shape;2533;p49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2534" name="Google Shape;2534;p49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2535" name="Google Shape;2535;p4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536" name="Google Shape;2536;p4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537" name="Google Shape;2537;p4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4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39" name="Google Shape;2539;p4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0" name="Google Shape;2540;p4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541" name="Google Shape;2541;p4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542" name="Google Shape;2542;p4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3" name="Google Shape;2543;p4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4" name="Google Shape;2544;p4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545" name="Google Shape;2545;p4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6" name="Google Shape;2546;p4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4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4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49" name="Google Shape;2549;p4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550" name="Google Shape;2550;p4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551" name="Google Shape;2551;p4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2" name="Google Shape;2552;p4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3" name="Google Shape;2553;p4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554" name="Google Shape;2554;p4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5" name="Google Shape;2555;p4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6" name="Google Shape;2556;p4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7" name="Google Shape;2557;p4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58" name="Google Shape;2558;p4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559" name="Google Shape;2559;p4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560" name="Google Shape;2560;p4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1" name="Google Shape;2561;p4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2" name="Google Shape;2562;p4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563" name="Google Shape;2563;p4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4" name="Google Shape;2564;p4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65" name="Google Shape;2565;p4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566" name="Google Shape;2566;p4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567" name="Google Shape;2567;p4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8" name="Google Shape;2568;p4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9" name="Google Shape;2569;p4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570" name="Google Shape;2570;p4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1" name="Google Shape;2571;p4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2" name="Google Shape;2572;p4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4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4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>
          <a:extLst>
            <a:ext uri="{FF2B5EF4-FFF2-40B4-BE49-F238E27FC236}">
              <a16:creationId xmlns:a16="http://schemas.microsoft.com/office/drawing/2014/main" id="{A301D4D8-C0A7-AA28-9ED0-A2B38C40D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27">
            <a:extLst>
              <a:ext uri="{FF2B5EF4-FFF2-40B4-BE49-F238E27FC236}">
                <a16:creationId xmlns:a16="http://schemas.microsoft.com/office/drawing/2014/main" id="{9655A8B9-0DF7-5B5F-430E-1BC8576943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Architecture</a:t>
            </a:r>
            <a:endParaRPr dirty="0"/>
          </a:p>
        </p:txBody>
      </p:sp>
      <p:pic>
        <p:nvPicPr>
          <p:cNvPr id="2" name="Picture 1" descr="A diagram of a software development&#10;&#10;AI-generated content may be incorrect.">
            <a:extLst>
              <a:ext uri="{FF2B5EF4-FFF2-40B4-BE49-F238E27FC236}">
                <a16:creationId xmlns:a16="http://schemas.microsoft.com/office/drawing/2014/main" id="{EDAFA540-FF77-63AB-DB08-5D03F95DA9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532" y="840902"/>
            <a:ext cx="2908935" cy="3997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67520863"/>
      </p:ext>
    </p:extLst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9949</TotalTime>
  <Words>4038</Words>
  <Application>Microsoft Office PowerPoint</Application>
  <PresentationFormat>On-screen Show (16:9)</PresentationFormat>
  <Paragraphs>900</Paragraphs>
  <Slides>81</Slides>
  <Notes>81</Notes>
  <HiddenSlides>68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81</vt:i4>
      </vt:variant>
    </vt:vector>
  </HeadingPairs>
  <TitlesOfParts>
    <vt:vector size="90" baseType="lpstr">
      <vt:lpstr>Roboto</vt:lpstr>
      <vt:lpstr>Fira Sans Extra Condensed SemiBold</vt:lpstr>
      <vt:lpstr>Fira Sans</vt:lpstr>
      <vt:lpstr>Fira Sans Extra Condensed</vt:lpstr>
      <vt:lpstr>Proxima Nova Semibold</vt:lpstr>
      <vt:lpstr>Arial</vt:lpstr>
      <vt:lpstr>Proxima Nova</vt:lpstr>
      <vt:lpstr>Machine Learning Infographics by Slidesgo</vt:lpstr>
      <vt:lpstr>Slidesgo Final Pages</vt:lpstr>
      <vt:lpstr>MediShare</vt:lpstr>
      <vt:lpstr>Medishare</vt:lpstr>
      <vt:lpstr>Introduction</vt:lpstr>
      <vt:lpstr>Problem  Statment</vt:lpstr>
      <vt:lpstr>Literature Review</vt:lpstr>
      <vt:lpstr>References</vt:lpstr>
      <vt:lpstr>FL Overview</vt:lpstr>
      <vt:lpstr>Primary Advantages of Federated Learning</vt:lpstr>
      <vt:lpstr>Project Architecture</vt:lpstr>
      <vt:lpstr>Methodology (Activity Flow)</vt:lpstr>
      <vt:lpstr>PowerPoint Presentation</vt:lpstr>
      <vt:lpstr>PowerPoint Presentation</vt:lpstr>
      <vt:lpstr>Thank you</vt:lpstr>
      <vt:lpstr>Medishare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Hospital Process Planning Infographics</vt:lpstr>
      <vt:lpstr>PowerPoint Presentation</vt:lpstr>
      <vt:lpstr>PowerPoint Presentation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MediShare</dc:title>
  <dc:creator>Phileo Teo</dc:creator>
  <cp:lastModifiedBy>PHILEO TEO WEIHAN</cp:lastModifiedBy>
  <cp:revision>8</cp:revision>
  <dcterms:modified xsi:type="dcterms:W3CDTF">2025-03-23T23:09:10Z</dcterms:modified>
</cp:coreProperties>
</file>